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ink/ink24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15.xml" ContentType="application/inkml+xml"/>
  <Override PartName="/ppt/ink/ink14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9" r:id="rId1"/>
    <p:sldMasterId id="2147484541" r:id="rId2"/>
  </p:sldMasterIdLst>
  <p:notesMasterIdLst>
    <p:notesMasterId r:id="rId45"/>
  </p:notesMasterIdLst>
  <p:handoutMasterIdLst>
    <p:handoutMasterId r:id="rId46"/>
  </p:handoutMasterIdLst>
  <p:sldIdLst>
    <p:sldId id="34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735" r:id="rId15"/>
    <p:sldId id="268" r:id="rId16"/>
    <p:sldId id="269" r:id="rId17"/>
    <p:sldId id="270" r:id="rId18"/>
    <p:sldId id="740" r:id="rId19"/>
    <p:sldId id="271" r:id="rId20"/>
    <p:sldId id="272" r:id="rId21"/>
    <p:sldId id="273" r:id="rId22"/>
    <p:sldId id="743" r:id="rId23"/>
    <p:sldId id="744" r:id="rId24"/>
    <p:sldId id="736" r:id="rId25"/>
    <p:sldId id="737" r:id="rId26"/>
    <p:sldId id="274" r:id="rId27"/>
    <p:sldId id="741" r:id="rId28"/>
    <p:sldId id="275" r:id="rId29"/>
    <p:sldId id="276" r:id="rId30"/>
    <p:sldId id="277" r:id="rId31"/>
    <p:sldId id="278" r:id="rId32"/>
    <p:sldId id="742" r:id="rId33"/>
    <p:sldId id="745" r:id="rId34"/>
    <p:sldId id="746" r:id="rId35"/>
    <p:sldId id="747" r:id="rId36"/>
    <p:sldId id="279" r:id="rId37"/>
    <p:sldId id="283" r:id="rId38"/>
    <p:sldId id="297" r:id="rId39"/>
    <p:sldId id="284" r:id="rId40"/>
    <p:sldId id="738" r:id="rId41"/>
    <p:sldId id="285" r:id="rId42"/>
    <p:sldId id="739" r:id="rId43"/>
    <p:sldId id="734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26AC"/>
    <a:srgbClr val="477B35"/>
    <a:srgbClr val="A90722"/>
    <a:srgbClr val="349C57"/>
    <a:srgbClr val="1E5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182" autoAdjust="0"/>
  </p:normalViewPr>
  <p:slideViewPr>
    <p:cSldViewPr>
      <p:cViewPr varScale="1">
        <p:scale>
          <a:sx n="82" d="100"/>
          <a:sy n="82" d="100"/>
        </p:scale>
        <p:origin x="14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80AC1C-5564-48F4-86E8-BA5DBC692F22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3037F5-AADC-458B-A879-90BC6C7232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7:34:15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6491 8424 262 0,'0'0'509'16,"0"0"-488"-16,0 0-19 15,0 0 1-15,0 0 26 16,0 0 4-16,0 0-21 16,0 27 8-16,0-27 21 15,0 0 33-15,0 0-6 16,0 0-14-16,0-11-18 16,0-11-15-16,0-10-21 15,-4-4 3-15,4-4-1 0,0-10 3 16,0-7-3-1,0-7-2-15,0-12 1 0,10-6-1 16,2-5 4-16,8-3-2 16,0 4 2-16,3 8-3 15,-2 13 9-15,-3 18-7 16,0 16 0-16,-7 17 3 16,-4 9-5-16,-5 2 0 15,-2 3-1-15,4 0-1 16,8 0 1-16,3 10 5 15,3 4 2-15,4 6 3 16,-2-4-8-16,-1 6 5 16,-2 3-4-16,1 6 2 0,-3 8-2 15,-1 8 10 1,-1 1-9-16,1-1 9 0,-1 6-3 16,0 0-2-16,1 5 3 15,-1 1 2-15,-1 3 1 16,-2-5 11-16,-5-2-9 15,0-4 5-15,0-10-9 16,-1-5-2-16,-2-8-10 16,0-7 1-16,-2-9-2 15,2-9-2-15,0-3-12 16,-2 0-4-16,0-5-13 16,0-26-1-16,0-13-43 0,0-12-53 15,0-8-112-15,0 0-100 16</inkml:trace>
  <inkml:trace contextRef="#ctx0" brushRef="#br0" timeOffset="260.51">6600 7965 718 0,'0'0'26'16,"0"0"-25"-1,0 0 75-15,0 0-3 0,132 16-21 16,-84-16-25-16,2 0-16 16,0-6-2-16,-5-11-9 15,-3-5-44-15,-3-7-111 16,-13-8-536-16</inkml:trace>
  <inkml:trace contextRef="#ctx0" brushRef="#br0" timeOffset="2274.73">15193 6876 767 0,'0'0'86'0,"0"0"-86"16,0 0 29-16,0 0 78 0,0 0-75 15,0 0-8-15,-2-33-22 16,2 33 3-16,0-1-4 16,0 1 1-1,0 0 18-15,0 0 16 0,-4 0-10 16,-3 1-5-16,-4 28-2 15,0 12 6-15,4 13-8 16,1 11-4-16,4 6 6 16,2-2-6-16,0 1 1 15,0-7-8-15,0-7-1 16,10-10-5-16,4-8 0 16,-1-8-2-16,-2-10 2 0,-1-8-5 15,-6-6-17-15,-4-6-27 16,0 0-14-16,0-28-65 15,0-26-167-15</inkml:trace>
  <inkml:trace contextRef="#ctx0" brushRef="#br0" timeOffset="2900.72">15165 6595 753 0,'0'0'90'15,"0"0"-86"-15,0 0 30 0,0 0 13 16,0 0-35-16,0 0 11 16,140-72 7-16,-84 56-8 15,-2 1 0-15,4 8 19 16,-8 1-19-16,0 6 6 15,-8 0-9-15,-5 0-9 16,-5 18-1-16,-8 10-3 16,-10 6 5-16,-14 6-1 15,0 2 9-15,-20 3 2 16,-18 3-10-16,-11-3-4 16,-9 1 1-16,2-4-6 0,3-5 7 15,8-11-5-15,12-10 4 16,10-6 7-1,12-5-8-15,7 0 1 0,4-4-8 16,0-1-7-16,0 0 7 16,6 0-6-16,28 0 6 15,17 0 2-15,13 0 0 16,15 0 6-16,1 0-8 16,-4 7 1-16,-11 19 5 15,-17 4-2-15,-17 0 0 16,-12 4 2-16,-17-1-6 15,-2 3 17-15,-9 4 24 16,-34 1 16-16,-17 1-15 16,-20 4-19-16,-13-3 17 0,-8-5-26 15,5-8-8-15,12-6 7 16,14-10-4-16,18-7-2 16,15-7-7-16,16 0-7 15,11-7-51-15,10-21-84 16,22-8-12-16,18-2-139 15,-1 4-365-15</inkml:trace>
  <inkml:trace contextRef="#ctx0" brushRef="#br0" timeOffset="6677.64">7507 7419 860 0,'0'0'46'0,"0"0"-40"15,0 0-6-15,0 0 38 16,0 0 41-16,0 0-33 0,0 0-34 16,11-38-12-16,3 18 22 15,5-9 17-15,8-2-4 16,8-13-8-16,11-6-6 16,7-10 3-16,10-10 6 15,8-8-9-15,2-8 3 16,3 1-5-16,2 2-2 15,2 7-6-15,0 2 2 16,5 2-4-16,8-1 0 16,5-5 0-16,5 3 0 15,4-2 1-15,7 7-4 16,8 2 2-16,7 6-1 16,6-1-4-16,11 3 2 0,5 4-2 15,1 4-3 1,0 5 1-16,-9 8-1 0,-4 3 2 15,2 4 0-15,-3 3 0 16,3 5 1-16,3 8-2 16,1 4 1-16,0 8-2 15,-3 4-3-15,-1 0-1 16,-6 0 0-16,-2 11 4 16,-4 9-9-16,-9 3 7 15,-6 4 1-15,-8 5 1 16,-6 2-2-16,-6 3 2 15,2 0 0-15,0 3 0 16,6 0-3-16,3 2 5 16,2-1-2-16,2-2 0 15,1-1 0-15,-2 1-4 0,0-7 3 16,-6 0-1-16,-6 0-2 16,-9-5 2-16,-9 4 2 15,-5-1-4-15,-8 0 4 16,-9 3-2-16,-14-3-1 15,-9-1 3-15,-6 1 2 16,-3-2-2-16,1-1 1 16,0-1-1-16,4-4 0 15,-3 0 2-15,1-5-2 16,-6-3 3-16,-4 1 0 16,-2-5-3-16,-6-2-3 15,-5-2 3-15,2-2 5 0,-5-4-5 16,-1 1-4-1,0-1 3-15,0 0-22 0,0 0-29 16,0 0-7-16,-11-17-98 16,-16-5-208-16</inkml:trace>
  <inkml:trace contextRef="#ctx0" brushRef="#br0" timeOffset="7159.5">13048 6501 984 0,'0'0'54'15,"0"0"-49"-15,0 0-4 16,0 0 43-16,0 0 29 16,123 94-42-16,-73-54-15 15,2 0 4-15,2-4-4 16,2-4 9-16,4-3-7 16,0-12-4-16,0-10 3 0,-3-7-3 15,-1 0 6 1,-4-24-8-16,-8-9 5 0,-3-4-4 15,-6-8 7-15,-6 1 0 16,-4-4-2-16,-8-2-3 16,-1-4 5-16,-7-9 11 15,2-7-23-15,-2-10 9 16,0-8-17-16,2 1 1 16,-7 9 2-16,0 17-3 15,-4 13-1-15,0 17-3 16,0 10-8-16,0 12-35 15,-15 9-96-15,-12 0-96 0,-12 11-286 16</inkml:trace>
  <inkml:trace contextRef="#ctx0" brushRef="#br0" timeOffset="7310.11">14031 6264 1234 0,'0'0'44'15,"0"0"-44"-15,0 0 1 16,0 0-1-16,0 0-16 16,0 0-163-16,-32 27-542 15</inkml:trace>
  <inkml:trace contextRef="#ctx0" brushRef="#br0" timeOffset="8342.02">9628 6407 777 0,'0'0'247'16,"0"0"-234"-16,0 0 20 15,0 0 15-15,0 0 18 16,0 0 10-16,15-98-59 16,-15 98-14-16,0 0-3 15,0 0 0-15,3 0 3 16,-3 0-2-16,0 0-2 16,2 0 1-16,3 5-1 15,6 22 1-15,-4 13 0 16,6 8 2-16,-4 7 7 15,-3-3-6-15,-1-2-3 0,-3-5 1 16,2-7 0-16,1-5-2 16,0-7-5-16,1-7-29 15,1-9-46-15,-1-10-52 16,4-10-89-16,-2-34-216 16</inkml:trace>
  <inkml:trace contextRef="#ctx0" brushRef="#br0" timeOffset="8775.06">10098 6324 872 0,'0'0'69'0,"0"0"-62"0,0 0 20 15,0 0 56 1,0 0-11-16,0 0-55 0,0-8-12 15,0 8 4-15,-9 12 12 16,-7 8 6-16,-3 9-8 16,1 8-15-16,2 6 5 15,1 9-4-15,6 0 4 16,5-2-8-16,4-6-1 16,0-10 2-16,19-7 4 15,11-12-8-15,9-11 4 16,8-4 0-16,-1-18-1 15,0-20 7-15,-13-12-8 0,-13-4 3 16,-13-4-1-16,-7 4-2 16,-5 8-1-16,-24 11 1 15,-4 17 6-15,0 17-6 16,-4 1-5-16,4 5 2 16,4 21-2-16,3 9 3 15,1-1-16-15,7 0-38 16,9-3-83-16,7-12-137 15,2-9-230-15</inkml:trace>
  <inkml:trace contextRef="#ctx0" brushRef="#br0" timeOffset="9175.12">10557 6261 128 0,'0'0'781'0,"0"0"-765"15,0 0 36-15,0 0 1 16,0 0 19-16,0 0-22 16,0 0-33-16,-40-21-17 15,26 42 6-15,2 12 3 16,0 7 4-16,3 11-5 0,5 0-1 15,4 4 0 1,0-4 1-16,0-4 0 0,1-7-7 16,16-12 1-16,0-7-2 15,8-14-3-15,2-7-4 16,2-12 4-16,0-32-8 16,-10-14 10-16,-9-12-6 15,-10-6 5-15,0 1-5 16,-31 13 2-16,-12 18 4 15,-4 20-5-15,-5 24-4 16,-1 0-9-16,-5 33-80 16,1 5-213-16</inkml:trace>
  <inkml:trace contextRef="#ctx0" brushRef="#br0" timeOffset="19036.08">8420 5538 857 0,'0'0'72'16,"0"0"-66"-16,0 0-1 0,0 0 3 15,0 0 28-15,0 0-11 16,0 0-25-16,-53-8-6 15,53 48 1-15,0 14 5 16,1 13 6-16,11 7 4 16,-2-4 8-16,0-8 7 15,-1-10-14-15,-2-12 3 16,-3-9-13-16,-1-13 3 16,-1-13 2-16,-2-2-6 15,0-3 1-15,0-3 14 16,0-37 11-16,0-28-25 15,0-26-1-15,0-16 0 0,0-3-4 16,0 1-1-16,0 10-1 16,0 14 5-16,4 21-8 15,12 24 5-15,0 16 3 16,-6 11 0-16,4 8-4 16,-3 4 5-16,2 4-14 15,-3 0-12-15,-2 0-13 16,-6 0-37-16,-2 15-48 15,0 4 0-15,-10 16-62 16,-21 5-186-16</inkml:trace>
  <inkml:trace contextRef="#ctx0" brushRef="#br0" timeOffset="19202.29">8351 5526 364 0,'0'0'82'16,"0"0"-26"-16,0 0 42 15,0 0-35-15,129 47-26 16,-66-46-6-16,3-1-23 16,4 0-8-16,-12-20 0 15,-14-14-83-15,-13-12-373 16</inkml:trace>
  <inkml:trace contextRef="#ctx0" brushRef="#br0" timeOffset="19983.34">8860 5243 666 0,'0'0'20'16,"0"0"-17"-16,0 0 17 15,0 0 33-15,0 0-19 16,0 139-4-16,0-73 16 16,0 2 9-16,0-6-25 15,0-9-7-15,0-11-14 16,4-11 4-16,7-8-5 15,3-9 3-15,-2-8-5 16,7-6 0-16,2 0 5 16,4-25-2-16,0-16 4 15,-5-9-13-15,-7-3 1 16,-7 3-1-16,-6 12 0 16,0 12 0-16,0 10 0 0,0 8 0 15,0 6 1-15,0 0-3 16,0 2 2-16,0 0 0 15,0 0 0-15,0 0-1 16,0 0-5-16,0 0-7 16,0 18 12-16,0 2-5 15,0 9 6-15,0 4 0 16,12 4 3-16,8-4-2 16,4-4 3-16,2-10 6 15,6-9-10-15,2-10 0 16,-5 0 1-16,-2-22-1 15,-12-11 0-15,-8-8-3 16,-7-1 3-16,0 8-3 0,0 8 3 16,-9 13-1-16,4 6 3 15,3 7-2-15,2 0 0 16,0 7-11-16,0 14 2 16,0 11 4-16,0 4 3 15,0 3 2-15,0-2 5 16,0-5-3-16,0-5-1 15,0-9 8-15,-4-9-9 16,2-4 5-16,0-5-1 16,-1 0 12-16,1-32-15 15,2-18 3-15,0-11-4 16,0-2-6-16,7 8 5 16,8 16 1-16,-3 14 0 15,-2 13 1-15,-1 12-1 0,5 0-5 16,1 1 5-16,5 20-9 15,1 5 7-15,-6 4-4 16,1 2 6-16,-5-3 2 16,0 1-2-16,2-3 0 15,3 0-3-15,6-8 2 16,11-9-23-16,7-10-126 16,3-4-190-16</inkml:trace>
  <inkml:trace contextRef="#ctx0" brushRef="#br0" timeOffset="20548.5">9911 5260 749 0,'0'0'19'16,"0"0"-19"-16,0 0 0 15,0 0 7-15,0 0 37 16,0 0-12-16,23-53 11 15,-31 31-29-15,-10-2 62 16,-6 2-52-16,-5 2-7 16,0 12-4-16,0 8 4 15,-2 0-11-15,0 28-6 16,0 12 0-16,2 10-3 16,7 0 2-16,10 0 0 15,12-6 2-15,0-3-2 0,5-5 0 16,19-4 1-16,7-8 2 15,5-10-2-15,2-10 1 16,0-4 0-16,-2-4 5 16,-5-24-3-16,-6-16-2 15,-10-12 2-15,-6-14 0 16,-9-21-3-16,0-11 0 16,-11-4-4-16,-16 1 4 15,-5 15 0-15,1 9-3 16,-2 4 3-16,6 24 5 15,10 18 2-15,5 19 50 16,10 16-51-16,2 0-6 16,0 18-11-16,0 15 6 0,0 14 0 15,0 11 9-15,10 12-4 16,9 15 0-16,3 15 0 16,7 12 0-16,3 2 0 15,5-6 1-15,1-13-1 16,1-17 0-16,-6-15-1 15,-4-15-6-15,-5-19-24 16,-4-11-43-16,-9-18-112 16,-11-15-172-16</inkml:trace>
  <inkml:trace contextRef="#ctx0" brushRef="#br0" timeOffset="27311.33">5346 9324 860 0,'0'0'64'16,"0"0"-61"-16,0 0 24 15,0 0 36-15,0 0-27 0,0 0-32 16,0 0 3 0,84-23-3-16,-48 36 9 0,-3 17 0 15,-3 11-1-15,-3 6 5 16,-6 8-5-16,-3-1-8 15,-7-4 6-15,-9-4-9 16,-2-9 3-16,0-10 3 16,-4-9 1-16,-11-6 11 15,-3-6 0-15,-1-6 4 16,0 0-7-16,1-24 5 16,7-21-21-16,11-20 0 15,0-12-7-15,27 0 1 16,17 4 2-16,3 13-4 15,-7 12-1-15,-7 16-2 0,-8 12-15 16,-10 10-41-16,-3 10-65 16,-10 0-96-16,-2 0-221 15</inkml:trace>
  <inkml:trace contextRef="#ctx0" brushRef="#br0" timeOffset="27709.63">5885 9457 588 0,'0'0'241'0,"0"0"-241"15,0 0-1-15,0 0 1 16,0 0 10-16,0 0 3 16,22 58 10-16,-7-56 9 15,-1-2 12-15,3 0-8 0,6-2-6 16,4-19-7-16,-2-6-4 15,-3-9-8-15,-7-8-2 16,-8 0-9-16,-7 0 2 16,-2 9 1-16,-21 14-3 15,-3 6 5-15,-3 13 0 16,-2 2-1-16,2 0 0 16,4 24-4-16,7 6 0 0,7 6 0 15,5 4 1 1,6 0-3-16,0-1 1 0,6-6 1 15,19 2-1-15,8-7 2 16,5-6-1-16,7-6 0 16,6-11-5-16,2-5-11 15,3-5-68-15,-5-26-121 16,-10-6-147-16</inkml:trace>
  <inkml:trace contextRef="#ctx0" brushRef="#br0" timeOffset="28154.57">6522 9324 695 0,'0'0'38'0,"0"0"-14"16,0 0 38-16,0 0 10 0,0 0-10 16,0 0-10-16,-60-67-13 15,40 61-7-15,0 5-1 16,4 1-21-16,-1 0-9 15,1 7-1-15,1 16 0 16,-1 3 1-16,7 2-1 16,7 1 0-16,2-2-3 15,0-3 3-15,2-3-1 16,13-7 2-16,5-6-1 16,1-7 0-16,0-1 1 15,2 0 1-15,0-20 4 16,-8-10-2-16,-4-4 2 15,-6-2-4-15,-5 2 0 0,0 10-1 16,0 12 1-16,0 6 4 16,0 6-5-16,0 0-1 15,0 0 0-15,4 12-10 16,5 13 10-16,5 4 0 16,1 3 0-16,-1 1 1 15,1-5 1-15,-1-3-4 16,1-3 1-16,1-5-43 15,1-12-79-15,1-5-140 16</inkml:trace>
  <inkml:trace contextRef="#ctx0" brushRef="#br0" timeOffset="28684.4">6969 9296 745 0,'0'0'53'0,"0"0"-51"16,0 0 22-16,0 0 15 15,0 0 30-15,0 0-27 16,-2-60-8-16,-21 46 16 16,-4 4-10-16,2 5-8 15,0 5-7-15,1 0-19 16,2 3 1-16,-5 21-2 0,2 4-5 15,5 4 4-15,7 0-4 16,9 0 0-16,4-3 0 16,0-3-1-1,8-7 1-15,17-2 1 0,4-9-1 16,0-7 3-16,0-1 1 16,-3-1 1-16,-3-25-3 15,-5-6 9-15,-7-13-7 16,-7-9 0-16,-4-8-4 15,0-10 0-15,-2-6-5 16,-18-3-1-16,-4 11 4 16,1 14 0-16,5 22 2 15,7 18 8-15,7 10 3 16,2 6 1-16,2 0-12 0,0 7-15 16,0 29 3-16,0 14 6 15,17 11 6-15,1 10 7 16,5-3-7-16,-2-2 0 15,2-7 2-15,-5-9-4 16,-3-9-7-16,-5-8-39 16,-4-19-166-16,-1-14-181 15</inkml:trace>
  <inkml:trace contextRef="#ctx0" brushRef="#br0" timeOffset="28970.73">7380 8776 843 0,'0'0'11'0,"0"0"3"16,0 0 61-16,0 0-8 15,0 0-48-15,0 0 7 16,-78 143 2-16,58-83 2 15,6 0-10-15,12-3-8 16,2-7-5-16,2-8 1 16,25-4-8-16,2-8-2 15,11-10-1-15,3-9-16 16,3-11-47-16,2 0-125 0,-7-31-186 16</inkml:trace>
  <inkml:trace contextRef="#ctx0" brushRef="#br0" timeOffset="29359.22">7719 9116 620 0,'0'0'126'15,"0"0"-123"-15,0 0 68 16,0 0 16-16,0 0 13 16,0 0-61-16,27 104-9 15,-25-98-8-15,0-6 0 16,0 0 8-16,0 0-11 0,0 0 7 15,1-22 14-15,-3-20-28 16,0-16-12-16,0-14 1 16,0-7-1-16,0 7 2 15,4 10-1-15,8 17-1 16,1 14 0-16,0 13-1 16,0 8-4-16,0 8 5 15,1 2-2-15,1 0-3 16,4 13 5-16,-2 12 3 15,3 3-3-15,-1 8 0 16,-2 4 2-16,-1 6-1 16,-1-2 3-16,1-1 1 15,-3-3-2-15,1-6 0 16,-8-4-3-16,-1-6-13 16,-5-7-46-16,0-14-113 0,0-3-271 15</inkml:trace>
  <inkml:trace contextRef="#ctx0" brushRef="#br0" timeOffset="29559.29">7809 8932 706 0,'0'0'94'15,"0"0"-94"-15,0 0-9 0,0 0 9 16,0 0 28-1,132-1-16-15,-96-9-9 16,-5 1-3-16,-4-8 0 0,-9-3-45 16,-11-6-154-16</inkml:trace>
  <inkml:trace contextRef="#ctx0" brushRef="#br0" timeOffset="29765.4">8049 8556 916 0,'0'0'108'0,"0"0"-106"16,0 0 22-16,0 0-2 16,115-42 39-16,-74 66-43 15,-1 18-14-15,-3 9 11 16,-6 6 1-16,-6 8 13 0,-12 6 11 16,-11 0-15-1,-2 5-18-15,-19 0-7 0,-33 1-27 16,-14-11-89-16,-17-13-404 15</inkml:trace>
  <inkml:trace contextRef="#ctx0" brushRef="#br0" timeOffset="30859.76">6181 10740 883 0,'0'0'224'0,"0"0"-216"0,0 0-4 15,0 0 25 1,0 0 5-16,0 0 24 0,0-4-18 15,0-2-24-15,0-17 16 16,-4-15-11-16,0-19-21 16,4-16 6-16,0-7-5 15,0-11 3-15,4-16 0 16,5-8-4-16,-1 9 3 16,2 23 0-16,-4 38-2 15,-1 29-2-15,1 16 1 16,8 5-8-16,10 44-8 15,9 23 16-15,6 23 15 16,-2 5-11-16,-5-8 7 16,-8-12-3-16,-9-12-6 15,-3-12 1-15,-7-12-3 16,-5-11-10-16,0-14-26 16,0-15-50-16,0-4-82 0,-25-31-172 15</inkml:trace>
  <inkml:trace contextRef="#ctx0" brushRef="#br0" timeOffset="31024.51">6181 10379 873 0,'0'0'84'0,"0"0"-80"16,0 0-3-16,0 0 0 15,0 0 16-15,0 0-8 0,163-4-9 16,-105-12-23-16,-7-2-98 15,-11 2-135-15</inkml:trace>
  <inkml:trace contextRef="#ctx0" brushRef="#br0" timeOffset="31491.2">6890 10094 703 0,'0'0'74'16,"0"0"-51"0,0 0 19-16,0 0 14 0,0 0 18 15,0 0-41-15,27-32-20 16,-25 30-1-16,0 2-12 16,-2 0 0-16,0-3-46 15,0 3-181-15</inkml:trace>
  <inkml:trace contextRef="#ctx0" brushRef="#br0" timeOffset="31638.83">6965 10399 912 0,'0'0'96'16,"0"0"-96"-16,0 0 0 0,0 0 2 15,0 0 0-15,0 0-2 16,85 38-155-16,-85-38-263 15</inkml:trace>
  <inkml:trace contextRef="#ctx0" brushRef="#br0" timeOffset="31926.15">7400 10062 877 0,'0'0'96'15,"0"0"-96"-15,0 0 0 16,0 0 0-16,122-36-1 15,-79 30 1-15,-5-2-5 16,-5 2-47-16,-15-1-38 16,-18 2-92-16</inkml:trace>
  <inkml:trace contextRef="#ctx0" brushRef="#br0" timeOffset="32089.51">7422 10305 911 0,'0'0'135'0,"0"0"-129"16,0 0 22-16,114 4 12 16,-70-4-21-16,6 0-7 15,-6-12-12-15,-1-6-8 16,-12-7-106-16,-16 0-170 16</inkml:trace>
  <inkml:trace contextRef="#ctx0" brushRef="#br0" timeOffset="32583.6">8187 10168 843 0,'0'0'27'0,"0"0"-16"15,0 0 57-15,0 0 2 16,0 0 2-16,0 0-37 16,24 103-26-16,-24-98 18 0,0-5-6 15,0 0 8-15,0 0-4 16,0-1 9-16,0-25-16 15,0-15-18-15,0-17 0 16,0-16 7-16,0-16-7 16,7-9-1-16,8-1-3 15,5 10 4-15,1 18-2 16,0 22 2-16,2 24-1 16,-3 20 0-16,7 6 1 15,0 26-1-15,1 30 1 0,-1 14 7 16,-7 13 3-1,-4-5 4-15,-5-4-6 0,0-10-2 16,-2-9 0 0,0-14-4-16,-3-11-2 0,-1-7-17 15,-1-12-57-15,-4-9-54 16,0-2-214-16</inkml:trace>
  <inkml:trace contextRef="#ctx0" brushRef="#br0" timeOffset="32757.82">8160 9959 940 0,'0'0'141'0,"0"0"-141"0,0 0 0 16,0 0 4-16,0 0 33 16,135 37-24-16,-79-37-13 15,-7-2-7-15,-13-18-74 16,-18-8-219-16</inkml:trace>
  <inkml:trace contextRef="#ctx0" brushRef="#br0" timeOffset="34286.24">8592 9944 655 0,'0'0'75'16,"0"0"-44"-16,0 0 53 15,0 0 19-15,0 0-22 16,0 0-39-16,0 0-18 16,100-12 18-16,-61-1-7 15,7-5-15-15,14-3 2 16,7-5-22-16,-1-3 8 0,-10 7-6 16,-20 6 2-16,-18 10-5 15,-16 4 1-15,-2 2-3 16,0 0 3-16,-4 0-61 15,-23 0-71-15,-11 0-176 16</inkml:trace>
  <inkml:trace contextRef="#ctx0" brushRef="#br0" timeOffset="34613.15">9240 9363 614 0,'0'0'381'0,"0"0"-360"15,0 0 65-15,0 0-26 16,0 0-12-16,0 0-15 16,25-13-22-16,-12 37 5 15,3 15 13-15,1 6-7 16,4 8 5-16,-1 3-1 15,-1-2-4-15,0-1-1 16,-6-3 15-16,-6-9-29 16,-3 0-1-16,-4-5-5 15,0-6-1-15,0-6 0 0,0-8-57 16,0-12-75 0,0-4-42-16,7-24-103 15,13-28-375-15</inkml:trace>
  <inkml:trace contextRef="#ctx0" brushRef="#br0" timeOffset="35029.78">9701 9287 1056 0,'0'0'33'0,"0"0"-1"16,0 0-11-16,0 0 0 15,0 0 1-15,0 0-20 16,0 1-1-16,0 27 39 0,0 12 13 16,-4 7-6-16,-2 3-28 15,6 2 6-15,0-4-15 16,0-4 0-16,21-6-10 16,11-10 0-16,6-10 0 15,2-8 0-15,4-10 0 16,-2 0 1-16,1-26 6 15,-8-14-4-15,-8-6 2 16,-15-12 0-16,-12-2-1 16,-10-8-2-16,-23 5-1 15,-11 11-1-15,1 14 0 16,7 16 0-16,12 11-1 0,6 10 0 16,5 1-4-16,-3 12-13 15,3 19-13-15,4 7-38 16,9 3-50-16,0-2-41 15,2-12-160-15,16-11-333 16</inkml:trace>
  <inkml:trace contextRef="#ctx0" brushRef="#br0" timeOffset="35420.6">10281 9174 1025 0,'0'0'42'0,"0"0"33"16,0 0-20-16,0 0 8 16,0 0-3-16,0 0-28 15,0-25-13-15,0 25 5 16,-9 11-4-16,-5 21-8 16,-5 14 11-16,3 10 1 15,9-1-10-15,7-1 2 16,0-8-3-16,21-7-9 15,10-8 0-15,7-12-4 16,4-10 0-16,1-9 3 16,-2-9 4-16,1-22-7 15,-4-15 14-15,-9-7-12 0,-15-9 1 16,-14-6-3 0,-10-3-5-16,-32 13-4 0,-11 15-5 15,-10 20 1-15,-5 23 5 16,-3 7-43-16,2 33-75 15,4 10-29-15,5-2-196 16</inkml:trace>
  <inkml:trace contextRef="#ctx0" brushRef="#br0" timeOffset="37885.3">5901 11482 324 0,'0'0'447'0,"0"0"-378"16,0 0 18-16,0 0 58 16,0 0-32-16,0 0-30 15,0-81-53-15,0 81-15 16,11 7-11-16,11 21 0 16,9 10 37-16,5 8 8 0,-1 2-23 15,-4-6-11-15,-2-2-8 16,-2-7-4-16,-8-13 0 15,-9-6-3-15,-3-9 2 16,-3-5-2-16,-2 0-3 16,3-26-6-16,4-24 0 15,2-16-22-15,3-6 18 16,3 6-4-16,4 11 6 16,-4 18 6-16,-1 16 4 15,-3 15-2-15,1 6 0 16,-1 5-7-16,3 20 1 0,1 9 9 15,1 2 0 1,2-1 7-16,-4-7-7 16,-3-6 0-16,-2-10 0 0,-4-6 0 15,-3-4 0-15,-2-2 1 16,1 0-1-16,-1-8-1 16,-2-18-8-16,2-6-11 15,-2-7-2-15,0 2 9 16,3-2 7-16,4-1 4 15,3-2 2-15,11 2 0 16,6 4 1-16,4 9 0 16,2 12-1-16,3 11 5 15,1 4-1-15,1 19 3 16,-3 18-1-16,2 11 19 16,-6 2-16-16,-4-1 3 0,-10-3 13 15,-3-8-21 1,-7-6 6-16,-7-4-2 0,0-10-8 15,0-6 10-15,0-4-9 16,-14-8 7-16,-1 0-4 16,-2-6-4-16,4-27-7 15,9-14-12-15,4-5-4 16,7-2 9-16,24 7 5 16,9 9 5-16,3 9 4 15,-4 12-1-15,-3 7 0 16,-9 6-1-16,-5 4 0 15,-7 0 1-15,-3 2-5 0,-3 17 3 16,-3 0 3-16,1 7-1 16,-5 2 2-16,2 1 8 15,-1 3 2-15,0-5 4 16,1 1-13-16,-4 1 0 16,0-6-4-16,0-2 0 15,0-5-25-15,0-10-68 16,-4-6-129-16,-10-6-146 15</inkml:trace>
  <inkml:trace contextRef="#ctx0" brushRef="#br0" timeOffset="38041.65">7050 10874 937 0,'0'0'109'15,"0"0"-109"-15,0 0-2 16,0 0-1-16,0 0 1 15,0 0-20-15,58 10-157 16,-51-1-246-16</inkml:trace>
  <inkml:trace contextRef="#ctx0" brushRef="#br0" timeOffset="38255.35">7271 10894 906 0,'0'0'152'16,"0"0"-139"-16,0 0-3 0,0 0 18 15,0 0 68 1,78 147-38-16,-51-89-28 0,-8 2-1 16,-3-1 2-16,-9-4 3 15,-3 0-10-15,-2-10-18 16,0-9-6-16,-2-9 0 16,3-12-26-16,-1-8-38 15,-2-7-69-15,0-2-33 16,0-26-198-16</inkml:trace>
  <inkml:trace contextRef="#ctx0" brushRef="#br0" timeOffset="38401.43">7337 11233 917 0,'0'0'116'0,"0"0"-116"0,0 0 0 15,0 0-1-15,137-48 0 16,-79 42-11-16,-10-4-124 15,-12-2-198-15</inkml:trace>
  <inkml:trace contextRef="#ctx0" brushRef="#br0" timeOffset="38742.8">7731 11182 1005 0,'0'0'131'0,"0"0"-131"16,0 0 0-16,0 0 6 15,0 0 42-15,152-18-29 0,-98-9-14 16,-2-3-2-16,-6-6 4 16,-8-4-7-16,-10-2 1 15,-13-7-1-15,-15-1 0 16,0 6-10-16,-23 8-5 16,-13 19 7-16,-4 17 3 15,-4 0 0-15,2 14-3 16,3 23 7-16,11 9 1 15,14 7-1-15,8 1 4 16,6 0-3-16,2-6 3 16,22-6 6-16,10-7 0 15,6-4-8-15,1-9 0 16,5-8-1-16,0-10-3 16,1-4-25-16,-1-6-36 15,-3-23-141-15,-9-11-199 0</inkml:trace>
  <inkml:trace contextRef="#ctx0" brushRef="#br0" timeOffset="39032.93">8632 10657 942 0,'0'0'37'16,"0"0"-31"-16,0 0 56 0,0 0 2 15,0 0-25-15,0 0-2 16,-118 52-12 0,92-23 24-16,-1 1-6 0,6 2-5 15,6 5-9-15,8 0-24 16,7 3 11-16,0-1-12 16,11-5-3-16,21-2 0 15,7-7-1-15,9-4-4 16,0-5-28-16,-3-10-32 15,-7-6-72-15,-9 0-104 16,-12-20-236-16</inkml:trace>
  <inkml:trace contextRef="#ctx0" brushRef="#br0" timeOffset="39444.83">8897 10822 835 0,'0'0'93'16,"0"0"-93"-16,0 0 0 16,0 0 1-16,0 0 15 15,0 109 2-15,0-96-13 16,-4-4 14-16,4-8 23 16,0-1-12-16,0 0-15 15,0 0 1-15,0-1 6 16,-2-24-19-16,2-9-1 15,0-14-4-15,0-16 2 0,0-12 0 16,0-2 0-16,13 9 1 16,5 19 0-16,4 22 9 15,0 18-1-15,7 10-1 16,2 3 3-16,0 29 8 16,-2 12 6-16,-4 6-12 15,-7 0 17-15,-3-6-22 16,-6-6 1-16,-1-4-7 15,-8-1-1-15,0-4-2 16,0-1-20-16,-4-3-55 16,-13-13-170-16,-8-12-462 15</inkml:trace>
  <inkml:trace contextRef="#ctx0" brushRef="#br0" timeOffset="39582.67">8939 10828 991 0,'0'0'12'0,"0"0"-12"16,0 0-1-16,0 0 0 15,121-35-4-15,-83 20-101 16,-7-7-105-16</inkml:trace>
  <inkml:trace contextRef="#ctx0" brushRef="#br0" timeOffset="39831.83">9086 10225 1146 0,'0'0'42'16,"0"0"-39"-16,0 0 20 16,0 0 24-16,158-31-9 15,-108 66-3-15,-4 7-27 16,-7 16 3-16,-10 12 19 15,-14 10 20-15,-11 6-17 16,-4-1-14-16,-8-1-8 16,-21-6-11-16,-7-1-3 15,-2-9-89-15,-5-17-138 16,-7-16-415-16</inkml:trace>
  <inkml:trace contextRef="#ctx0" brushRef="#br0" timeOffset="44893.59">14798 7972 674 0,'0'0'258'16,"0"0"-200"-16,0 0-46 15,0 0 19-15,0 0 23 16,0 0-16-16,0 0-31 16,129-95-6-16,-92 95-1 15,1 0 3-15,0 23 5 16,-2 13-4-16,-5 10-3 16,-7 8 11-16,-6 1-5 15,-9-3 2-15,-7-4-9 16,-2-8 9-16,0-8-6 15,0-12 1-15,-7-7 2 0,3-12-5 16,4-1 14 0,-2 0 2-16,-2-18 4 0,2-22-9 15,2-16-12-15,0-12 0 16,17-2-8-16,12 6 2 16,4 14-5-16,4 12 8 15,2 15-9-15,1 16-32 16,-2 7-18-16,-5 0-71 15,-19 19-179-15</inkml:trace>
  <inkml:trace contextRef="#ctx0" brushRef="#br0" timeOffset="45264.29">15399 8132 981 0,'0'0'44'0,"0"0"-44"15,0 0 0-15,0 0 1 16,0 0 18-16,0 0-4 16,147 49-6-16,-112-55-2 15,-1-22 5-15,-5-6-3 16,-5-5-7-16,-8-6 12 16,-11-2-10-16,-5 8 7 15,0 6-8-15,-21 14 10 16,-1 9-6-16,1 10-2 0,0 0-5 15,-4 10-3-15,0 16 3 16,1 7-2-16,2 8 2 16,8 0 0-16,6 2 0 15,8-3 1-15,0-4 0 16,6-2-2-16,30-6 1 16,13-8-1-16,11-10-3 15,5-6-4-15,1-4-53 16,-8 0-134-16,-16-16-294 15</inkml:trace>
  <inkml:trace contextRef="#ctx0" brushRef="#br0" timeOffset="45682.82">16159 7991 768 0,'0'0'71'0,"0"0"-70"16,0 0 11-16,0 0 68 15,0 0-14-15,0 0-19 16,-48-50-9-16,19 45-22 16,-4 5-2-16,2 0 9 15,3 0-8-15,5 22-6 16,5 11-7-16,7 2-2 16,4 6 6-16,7-3-6 15,0-7 0-15,0-6 2 0,8-5-1 16,11-10 2-1,8-6-4-15,4-4 1 0,4 0 0 16,4-21-3 0,-6-12-5-16,-4-5-2 15,-9-6 0-15,-4 2 8 0,-8 10 0 16,-6 10 2-16,-2 16 4 16,0 6 0-16,3 0-4 15,1 11-10-15,8 24 0 16,1 7 10-16,7 4 3 15,-3-5 4-15,2-1-7 16,1-9-2-16,2-5-26 16,9-10-129-16,0-16-142 15</inkml:trace>
  <inkml:trace contextRef="#ctx0" brushRef="#br0" timeOffset="46152.91">16745 7965 860 0,'0'0'34'0,"0"0"-15"16,0 0 18-16,0 0 44 15,0 0-11-15,0 0-58 16,17-91 4-16,-37 73 17 16,-6 9-4-16,-8 3-4 0,-1 6-25 15,-4 0 0 1,6 12-1-16,2 20 1 0,4 10-7 15,7 6 2-15,9 1 2 16,11-10 1-16,0-7-4 16,24-8 6-16,10-11 0 15,4-4 2-15,6-9-2 16,-4 0 0-16,-1-16 0 16,-13-16 9-16,-10-8-7 15,-12-14 4-15,-4-14-6 16,0-10-6-16,-4-14 6 15,-10 5-8-15,3 10 4 16,7 27 4-16,2 22 14 16,2 22 9-16,0 6-17 15,0 0-6-15,0 33-26 16,2 18 24-16,11 15 2 16,-2 14 11-16,-2-9-8 0,-2 1 0 15,2-4-3-15,2-11 0 16,0-11-11-16,5-15-43 15,5-18-62-15,6-13-166 16</inkml:trace>
  <inkml:trace contextRef="#ctx0" brushRef="#br0" timeOffset="46408.83">17302 7586 1061 0,'0'0'38'0,"0"0"-36"0,0 0 46 16,0 0 7 0,0 0-32-16,0 0-17 0,-88-11-5 15,49 52 0-15,-9 15 2 16,9 10 14-16,12 4-11 16,18-1 5-16,9-8 5 15,11-6-12-15,27-12-4 16,7-10-2-16,3-11-16 15,4-16-29-15,-4-6-87 16,-7-16-243-16</inkml:trace>
  <inkml:trace contextRef="#ctx0" brushRef="#br0" timeOffset="46802.75">17549 7604 776 0,'0'0'114'16,"0"0"-75"-16,0 0 15 15,0 0 18-15,0 0-58 16,0 0-10-16,0 88 1 16,0-33 14-16,0 2 13 15,0 2-11-15,4-5-6 16,5-4-15-16,-2-6 0 15,0-8-3-15,-3-12-17 16,-2-10-34-16,-2-13-101 16,0-1-134-16</inkml:trace>
  <inkml:trace contextRef="#ctx0" brushRef="#br0" timeOffset="47207.49">17502 7640 811 0,'0'0'66'15,"0"0"-60"-15,0 0-6 16,0 0 32-16,114-48-2 16,-83 48-29-16,-4 0-2 15,-5 0 4-15,-11 4-3 16,-5 11 2-16,-6 7-2 16,0 6 0-16,-4 7 10 15,-23 3 12-15,-2 0-9 16,-2-4-4-16,12-8-1 0,5-11 0 15,9-6-7-15,5-5-1 16,0-4 0-16,14 0 3 16,22 0 3-16,14-13-4 15,6-4 3-15,0 9-7 16,-4 8 5-16,-10 0-3 16,-7 2 7-16,-8 18 8 15,-14 4-2-15,-10 5-5 16,-3 1 5-16,0-3 19 15,-22 1-13-15,-7-2-10 16,-11-2 6-16,-10-3-14 16,-3-5-1-16,-2-9-14 15,16-7-45-15,14 0-103 16,15-29-109-16</inkml:trace>
  <inkml:trace contextRef="#ctx0" brushRef="#br0" timeOffset="47456.16">18137 7319 1101 0,'0'0'35'16,"0"0"-34"-16,149 9-1 15,-84 37 10-15,-5 19 4 16,-8 15-2-16,-17 7 4 0,-15-1 2 15,-20-4 12-15,-3-3-2 16,-39-7-12 0,-20-4-10-16,-16-4-6 0,-4-3-31 15,-1-18-164-15,-4-15-463 16</inkml:trace>
  <inkml:trace contextRef="#ctx0" brushRef="#br0" timeOffset="48751.76">15559 8787 1008 0,'0'0'57'15,"0"0"-25"-15,0 0 29 16,0 0-25-16,0 0-36 15,0 0-1-15,7 74 1 16,-2-3 23-16,1 10 7 16,1-1-16-16,-1-7 4 0,-2-9-16 15,2-7-2-15,-2-12 2 16,-2-10-2-16,0-12-23 16,3-10-34-16,1-13-67 15,4 0-109-15,-8-39-123 16</inkml:trace>
  <inkml:trace contextRef="#ctx0" brushRef="#br0" timeOffset="49139.46">15575 8903 736 0,'0'0'145'16,"0"0"-127"-16,0 0 4 16,0 0-15-16,0 0 38 15,127-48-25-15,-81 44-5 16,-5 4-14-16,-14 0 4 15,-10 12 9-15,-11 14-11 16,-6 9 0-16,0 7 5 0,-17 2 11 16,-18 2 5-16,-4-6-15 15,1-8-2-15,9-11-4 16,12-10-3-16,13-8 0 16,4-3 0-16,0 0 0 15,21 0-1-15,22-17-1 16,10-5 2-16,7 2 2 15,0 6-2-15,-4 10-1 16,-11 4 1-16,-9 2 0 16,-14 23 12-16,-17 8-11 15,-5 9 0-15,-16 2 16 0,-22 2 4 16,-7-4 1 0,-6-6-22-16,-3-4 6 0,2-7-6 15,7-10-22-15,9-12-66 16,12-3-179-16,8-18-344 15</inkml:trace>
  <inkml:trace contextRef="#ctx0" brushRef="#br0" timeOffset="49427.56">16524 9096 1094 0,'0'0'44'15,"0"0"-42"-15,0 0 0 16,146-28-2-16,-58 16 0 15,-1-1-2-15,-14 2-25 16,-22 4-82-16,-24 3-65 16,-27 4-63-16</inkml:trace>
  <inkml:trace contextRef="#ctx0" brushRef="#br0" timeOffset="49590.56">16624 9276 758 0,'0'0'64'0,"0"0"20"15,0 0 57-15,125 20-57 16,-52-20-52-16,6 0-30 16,-2-9 4-16,-3-12-6 15,-9-1-16-15,-7-4-88 16,-12-8-133-16,-15-8-203 16</inkml:trace>
  <inkml:trace contextRef="#ctx0" brushRef="#br0" timeOffset="49869.14">17545 8809 954 0,'0'0'53'16,"0"0"-32"-16,0 0 49 16,0 0-13-16,0 0-29 15,0 0-18-15,-59 92 8 16,43-25 35-16,6 3-18 15,1-4-20-15,9-7 0 16,0-4-8-16,0-9-5 16,13-9 0-16,5-8-4 15,-1-9 0-15,2-12-28 16,-7-8-29-16,3 0-27 0,-9-21-69 16,-6-22-50-16,0-13-77 15,-9-8 56-15</inkml:trace>
  <inkml:trace contextRef="#ctx0" brushRef="#br0" timeOffset="50249.87">17449 8981 376 0,'0'0'279'0,"0"0"-103"16,0 0 32-16,0 0-141 16,-8-110-42-16,56 94-22 15,5 4 17-15,3 0-10 16,-3 6-9-16,-8 6 3 16,-7 0-3-16,-11 0-1 15,-8 16 4-15,-11 8-3 0,-8 6 6 16,0 6 2-16,-25 2 0 15,-15 3 1-15,-5-5 5 16,-1-11-3-16,3-4-7 16,11-7-4-16,11-7 6 15,9-2-6-15,10-5-1 16,2 0 2-16,8 0-5 16,33-2 1-16,17-13-2 15,18 0 5-15,4 7-1 16,0 5 5-16,-4 3-3 15,-13 3 1-15,-19 15 0 16,-22 2-1-16,-17 2-2 16,-5 6 0-16,-40 5 1 15,-18 4 33-15,-19-1-27 16,2-8-7-16,4-6-6 0,9-7-8 16,10-9-34-16,19-6-51 15,15-5-69-15,13-27-181 16</inkml:trace>
  <inkml:trace contextRef="#ctx0" brushRef="#br0" timeOffset="50522.04">18340 8618 708 0,'0'0'435'0,"0"0"-435"16,0 0-3 0,0 0 3-16,0 0 44 0,55 143 2 15,-48-83-18-15,-2 1-8 16,-1-2-7-16,-2-7 3 16,0-6-10-16,3-7-1 15,-1-10-5-15,4-4-18 16,0-7-45-16,3-14-90 15,-5-4-229-15</inkml:trace>
  <inkml:trace contextRef="#ctx0" brushRef="#br0" timeOffset="50708.87">18228 8889 553 0,'0'0'598'16,"0"0"-594"-16,0 0 1 15,0 0-5-15,172-28 13 16,-103 18-13-16,-2-3 0 16,-7-4-2-16,-8-5-9 15,-8-3-74-15,-7-8-140 16,-12-1-234-16</inkml:trace>
  <inkml:trace contextRef="#ctx0" brushRef="#br0" timeOffset="50939.93">18977 8534 1001 0,'0'0'94'0,"0"0"-67"15,0 0-15-15,0 0 8 16,0 0 15-16,0 0-22 16,-15 151 17-16,15-93-3 15,0-2-5-15,0-2-22 16,0-4 6-16,0-6 4 15,2-8-10-15,1-3-8 16,2-10-35-16,-5-6-67 16,0-17-200-16,0 0-419 15</inkml:trace>
  <inkml:trace contextRef="#ctx0" brushRef="#br0" timeOffset="51292.98">19130 8637 995 0,'0'0'84'16,"0"0"-84"-16,0 0-5 15,0 0 4-15,0 0 2 16,0 0-1-16,-48 57 7 16,25-13 13-16,3 9 14 15,7-1-26-15,13 2 5 16,0-8-8-16,31-14-3 0,23-12 2 15,11-16 2-15,1-4-6 16,-3-20 1-16,-12-18-1 16,-14-10 9-16,-11-2-1 15,-16-8 1-15,-10 2 28 16,-6 8-19-16,-32 11 12 16,-11 17-6-16,-3 20-13 15,2 0-10-15,4 17-1 16,10 13-3-16,14 7 0 15,12 4-25-15,10-5-49 16,0-4-75-16,10-17-338 16</inkml:trace>
  <inkml:trace contextRef="#ctx0" brushRef="#br0" timeOffset="51663.61">19975 8444 1104 0,'0'0'72'16,"0"0"-46"-16,0 0 36 15,0 0 27-15,0 0-49 16,0 0-31-16,-31-18-3 16,13 32 6-16,-9 16-6 15,-2 12 18-15,2 8 3 0,12 6-11 16,11 1-11-16,4-6 5 15,27-1-9-15,23-7 0 16,13-15 5-16,6-16-2 16,0-12 8-16,2-12-6 15,-6-24-3-15,-9-8 4 16,-14-8 12-16,-22-6 5 16,-20-6-9-16,0-3-7 15,-46 9-7-15,-20 16-1 16,-13 23-14-16,-13 19-30 15,-1 25-67-15,8 21-73 16,5 2-239-16</inkml:trace>
  <inkml:trace contextRef="#ctx0" brushRef="#br0" timeOffset="52935.63">16145 9842 1111 0,'0'0'23'15,"0"0"37"-15,0 0 10 16,0 0-61-16,0 0-9 15,0 0 0-15,27 132 5 16,-5-57 2-16,-7-4-4 16,-1-4 7-16,-3-16-9 15,-5-10-1-15,0-17 5 0,-2-12-5 16,-4-8 0-16,4-4 2 16,3 0-2-16,7-25-5 15,3-16-1-15,3-19-4 16,3-11 9-16,-4 0 1 15,0 6 0-15,0 17 1 16,-3 22 2-16,1 15-4 16,4 11 1-1,3 6-3-15,6 27-1 0,1 9 8 16,-2 2 1-16,-10 0-4 16,-3-6 0-16,-7-3 2 15,-9-6-3-15,0-5 0 0,0-3 1 16,0-9 0-1,-11-9 1-15,5-1-2 0,-2-2 0 16,4 0-2-16,4-26 1 16,0-15-16-16,0-14-15 15,14-7 18-15,17 2 11 16,6 8 5-16,3 10-4 16,3 9 2-16,-1 16 0 15,0 7 0-15,6 7 8 16,-4 3-2-16,3 3 8 15,-3 20-6-15,-7 12 2 16,-9 5 1-16,-6 10-9 16,-13 3 6-16,-9-2 0 15,0-1-3-15,-2-6 4 16,-20-8-7-16,2-5 3 0,5-13-3 16,3-10-2-16,5-7 0 15,7-1-1-15,0-5-5 16,0-29-18-16,11-21-33 15,20-21 44-15,14-10 8 16,3 4-2-16,6 16 6 16,-8 23 0-16,-9 24 1 15,-10 15 2-15,-7 4-1 16,-2 1 0-16,-5 28 4 16,-4 7 4-16,-4 10 4 15,-5 6-1-15,0 2-2 16,0-2 0-16,0-4-3 0,-5-4-1 15,0-5-6 1,1-3 0-16,-1-8-3 0,1-6-50 16,2-12-98-16,-2-10-213 15</inkml:trace>
  <inkml:trace contextRef="#ctx0" brushRef="#br0" timeOffset="53181.69">17560 9585 1071 0,'0'0'97'16,"0"0"-93"-16,0 0 28 15,0 0 10-15,0 0 9 0,0 0-12 16,80 68-17 0,-67-3-11-16,-3 9 15 0,-9 8 2 15,-1 1-5-15,0-3-8 16,0-11-5-16,0-11-10 15,0-15-16-15,0-16-46 16,0-10-53-16,3-17-99 16,6 0-215-16</inkml:trace>
  <inkml:trace contextRef="#ctx0" brushRef="#br0" timeOffset="53336.01">17661 9930 1094 0,'0'0'29'16,"0"0"-26"-16,0 0-3 16,0 0-3-16,0 0 2 15,146-36-73-15,-113 36-131 16,-8 0-80-16</inkml:trace>
  <inkml:trace contextRef="#ctx0" brushRef="#br0" timeOffset="53679.66">17869 10137 1066 0,'0'0'45'0,"0"0"-29"15,0 0 23-15,0 0 12 16,0 0-7-16,143-25-30 0,-87 0-14 16,-5-5 0-16,-6-1 0 15,-10 1 0-15,-11 0 4 16,-12 0 1-16,-10-5 4 15,-2 2 16-15,-11 1-14 16,-18 9-8-16,-6 13-1 16,-5 10 2-16,3 0 0 15,8 25 1-15,10 15-1 16,7 8 4-16,10 8 12 16,2 0 7-16,0-2 8 15,7-8-14-15,13-2-6 16,9-8-15-16,2-10 0 15,0-7-3-15,5-14-1 16,2-5-33-16,7 0-45 0,2-21-84 16,-7-8-211-16</inkml:trace>
  <inkml:trace contextRef="#ctx0" brushRef="#br0" timeOffset="53979.56">18966 9643 1165 0,'0'0'24'16,"0"0"6"-16,0-106 12 15,0 90 23-15,0 12 12 0,0 4-48 16,0 0-21 0,-25 12 14-16,-15 22-4 0,-7 14 2 15,5 9 1-15,12 4-5 16,13 2-2-16,13-1-12 15,4-3 5-15,0-6-6 16,24-5 1-16,14-8-2 16,11-10-4-16,9-10 1 15,0-6-9-15,1-10-32 16,-7-4-64-16,-4 0-16 16,-13 0-91-16,-22-14-230 15</inkml:trace>
  <inkml:trace contextRef="#ctx0" brushRef="#br0" timeOffset="54399.4">19309 9957 989 0,'0'0'105'0,"0"0"-104"16,0 0 6-16,0 0 41 15,0 0 4-15,0 0-12 16,0 80 14-16,0-33 1 15,0 9-29-15,0 3-17 16,0-5-1-16,0-10-4 16,0-17 1-16,0-19-5 15,0-8 2-15,0-6-1 16,0-29-1-16,6-16-8 0,2-11-8 16,-6-6 3-16,0-8-16 15,2-2-4-15,7-2 5 16,5 5 14-16,8 17-15 15,3 18 27-15,2 19 2 16,-2 15 3-16,-5 6-3 16,1 5 20-16,-6 27-4 15,-3 8 9-15,-3 7 4 16,-5 0-3-16,1 2-17 16,0 1-8-16,-1-2 5 15,1-4-5-15,2-6-1 16,-7-13-26-16,-2-4-60 0,0-12-111 15,0-9-241-15</inkml:trace>
  <inkml:trace contextRef="#ctx0" brushRef="#br0" timeOffset="54561.64">19337 10022 1058 0,'0'0'0'0,"0"0"-6"16,168-29 5-16,-101 18-56 16,-7-8-117-16,-13-4-421 15</inkml:trace>
  <inkml:trace contextRef="#ctx0" brushRef="#br0" timeOffset="54765.39">19779 9537 1364 0,'0'0'23'0,"114"-22"-23"15,-48 22 32-15,-8 16 39 16,-6 32-34-16,-14 18-18 16,-20 13-8-16,-18 10 0 15,-25 11-1-15,-47 9-9 16,-34 6-1-16,-32-3-52 0,-23-20-227 15</inkml:trace>
  <inkml:trace contextRef="#ctx0" brushRef="#br0" timeOffset="56017.25">19334 9988 703 0,'0'0'21'15,"0"0"46"-15,0 0 12 16,0 0 7-16,0 0 37 16,-100-108-81-16,123 96-17 15,5 0 9-15,0 3 42 16,-10 5 5-16,-12 4-42 15,-3 0-15-15,-3 8-15 16,0 23 5-16,0 11 20 16,0 8-5-16,0 4 14 15,0 2 2-15,0-2-22 16,0-2-5-16,0-2-6 0,4-2 1 16,3-2 5-16,0-5-14 15,-5-4 6-15,-2-6-8 16,0-6 0-16,0-10-2 15,0-7-3-15,0-4-29 16,0-4-26-16,0 0-1 16,3-16 11-16,3-22-27 15,-2-16-35-15,-4-12 2 16,0-8 28-16,0-13-3 16,-8-7 16-16,-8 4 67 15,3 13 6-15,4 15 101 16,9 21-21-16,0 7-21 15,20 1-4-15,13 1-30 0,6 6 16 16,2 4-20 0,1 5-13-16,-1 14 2 0,3 3-5 15,-4 0 1-15,-1 16-8 16,-8 10 8-16,-9 2-1 16,-9 6-7-16,-10 2 15 15,-3 5-3-15,-3 3-10 16,-26 1 7-16,-13 0-7 15,-7-5 4-15,-7-6-3 16,2-6-2-16,10-8-1 16,11-10-2-16,13-4-2 15,8-6 9-15,11 0-6 0,1 0 0 16,0 0-3-16,10 0-4 16,30 0 1-16,18 0 6 15,14 0 5-15,6 0-3 16,-2 11 10-16,-7 4-7 15,-9 3 6-15,-16 2-13 16,-15 1 10-16,-11-4-9 16,-16 2 8-16,-2-4-5 15,0 7 9-15,-33 5 13 16,-18 3 9-16,-25-2-7 16,-19 2-17-16,-13-4-9 15,-4-4-6-15,6-4-8 16,12-8-72-16,14-10-90 15,9 0-201-15</inkml:trace>
  <inkml:trace contextRef="#ctx0" brushRef="#br0" timeOffset="58075.56">5573 8249 786 0,'0'0'105'16,"0"0"-91"-16,0 0 45 16,-60-104 46-16,45 94 16 15,1 1-67-15,-4 7-30 16,-4 2-12-16,-3 0-3 0,-6 0-6 16,-7 0 9-1,-7 15-12-15,-5 15 3 0,-2 10-3 16,-4 17 0-1,6 17 0-15,0 22 4 16,8 19-3-16,9 15 3 0,12 13-4 16,15 9 0-16,6 12 1 15,4 12 9-15,25 9-4 16,5 3 9-16,1 19-3 16,1-3-6-16,-5-10-1 15,-9-5 6-15,-9-30-4 16,-8-25-2-16,-5-23-4 15,0-27 3-15,0-18-4 16,-9-16 2-16,-2-16 0 16,3-14-1-16,4-12-2 0,4-8 5 15,0-23-8-15,16-34 2 16,24-19-8-16,18-5 3 16,11 18 7-16,-3 21-3 15,-4 29 3-15,-3 13-2 16,-1 18-4-16,2 30 6 15,1 20 7-15,-8 15-7 16,-5 20 7-16,-11 16-4 16,-12 17 5-16,-12 23 1 15,-9 11-8-15,-4 7 3 16,0 0-2-16,-13-15 1 16,-1-22-1-16,10-19-2 0,4-18-8 15,4-12 7-15,34-8-4 16,14-6 1-16,14-4-1 15,24-11-1-15,17-12 5 16,22-20-12-16,18-27-19 16,11-14-21-16,11-55-57 15,8-28-20-15,-17-26-116 16</inkml:trace>
  <inkml:trace contextRef="#ctx0" brushRef="#br0" timeOffset="59577.35">19743 6489 1070 0,'0'0'24'15,"54"-107"-23"-15,-27 75-1 16,4 6 61-16,0 11-23 16,18 6-8-16,27 9-24 15,36 0-5-15,30 0 4 16,18 3 4-16,-2 16 7 16,-23 9-9-16,-25 8-2 15,-31 14-4-15,-35 23 0 16,-24 27 4-16,-20 29 3 15,-27 23 21-15,-33 12 2 0,-13 7 29 16,-6-3-27-16,17-11-25 16,20-11 6-16,20-20-8 15,22-17-5-15,0-19 1 16,18-18-1-16,15-16-1 16,9-14 6-16,14-15-5 15,13-20-1-15,9-7 0 16,2-12-7-16,-6-29-10 15,-14-9-5-15,-14-3 15 16,-19 9 3-16,-18 12 4 16,-9 11 13-16,0 14-5 15,0 7 13-15,-19 0-4 16,-13 26-17-16,-1 19-2 16,-6 22 2-16,18 21 2 15,16 17 2-15,5 11 7 0,26 4 4 16,19-2 2-16,9-5-3 15,-3-2-2-15,-8-4 19 16,-10 4-10-16,-4-3 11 16,-9 6-14-16,-9 10-1 15,-11 7 1-15,0 7-2 16,-20 9-15-16,-13-11 15 16,-7-8-15-16,-5-17 6 15,-2-25 6-15,-6-19 1 16,-5-18-4-16,-5-12 7 15,-8-12-8-15,-16-6-3 16,-17-6-6-16,-19 4-7 16,-15-2-33-16,-5 2-21 0,5-1-53 15,11-10-101-15,20-6-212 16</inkml:trace>
  <inkml:trace contextRef="#ctx0" brushRef="#br0" timeOffset="75731.33">11927 6006 846 0,'0'0'0'16,"0"0"-200"-16,0 0-61 15</inkml:trace>
  <inkml:trace contextRef="#ctx0" brushRef="#br0" timeOffset="76406.89">11920 5159 357 0,'0'0'67'0,"0"0"-25"16,0 0 3-16,0 0 14 0,0 0 7 16,79-108-16-1,-73 98-4-15,-4 5 24 0,-2 4-7 16,0 1 7 0,0 0-8-16,0 0-34 0,0 0-6 15,0 0-9-15,0 4 5 16,-18 22-7-16,-13 14-1 15,-9 16 8-15,-11 17 8 16,-8 13 1-16,-11 10 6 16,-12 14 1-16,-9 5-5 15,-10-1-3-15,5-8-18 16,12-14-1-16,10-13-3 0,11-14-4 16,8-12 1-1,4-11-2-15,4-12-10 0,11-14-21 16,12-16-33-16,11 0-19 15,13-34-95-15,0-17-101 16</inkml:trace>
  <inkml:trace contextRef="#ctx0" brushRef="#br0" timeOffset="76758.05">11161 5063 775 0,'0'0'95'16,"0"0"-87"-16,0 0-4 15,0 0-4-15,0 0 18 16,0 0 19-16,123 143 17 15,-66-49-20-15,8 17 14 16,11 19-12-16,9 4-3 16,6 2-6-16,5-2-5 15,-3-12-2-15,-6-7-7 16,-9-15-13-16,-16-15 1 16,-14-20-1-16,-19-16-29 15,-19-21-17-15,-10-14-53 16,-10-14-133-16,-36-18-306 0</inkml:trace>
  <inkml:trace contextRef="#ctx0" brushRef="#br0" timeOffset="76909.67">12380 6029 390 0,'0'0'342'0,"0"0"-342"16,0 0-440-16</inkml:trace>
  <inkml:trace contextRef="#ctx0" brushRef="#br0" timeOffset="116713.63">3886 7200 845 0,'0'0'46'0,"0"0"-43"16,0 0 12-16,0 0 58 15,0 0 34-15,0 0-56 16,0 0-30-16,0 0-14 16,43-56 8-16,-14 43 6 15,11-4-3-15,2 2-7 16,5 2-4-16,-7 9-7 16,-7 4 0-16,-4 0 0 15,2 21 4-15,0 11-4 0,-1 8 0 16,-10 7 7-1,-9 10-4-15,-11 5 5 0,0 2-5 16,-5-3 0 0,-15-5 3-16,-2-6-5 0,2-6 3 15,4-3-1-15,1-8-3 16,8-7 0-16,3-10 0 16,4-8 0-16,0-5-2 15,0-3-1-15,4 0-3 16,25-13 1-16,7-13 5 15,4-2 0-15,-7 4 2 16,-8 12-2-16,-5 10-1 0,-3 2-31 16,4 0-23-1,1 14-10-15,4 6-53 0,-1-12-35 16,-3-8-133-16</inkml:trace>
  <inkml:trace contextRef="#ctx0" brushRef="#br0" timeOffset="117183.49">4737 7094 852 0,'0'0'29'16,"0"0"-27"-16,0 0 42 0,0 0 67 15,0 0-43-15,0 0-57 16,-34-8-10-16,23 8 3 16,-4 5 27-16,-3 17-11 15,-6 14-17-15,-3 14-1 16,5 14-2-16,5 9 5 16,9 4-5-16,8-5 0 15,0-10 1-15,16-13-1 16,13-15 1-16,7-14-1 15,6-14-1-15,3-6 1 16,-1-7 2-16,-2-29-1 16,-6-5 0-16,-9-7 0 15,-14-4 3-15,-13-5 0 16,0-1 2-16,-13 2 0 0,-19 8-4 16,-4 10 2-16,3 11-4 15,4 14-1-15,6 9 0 16,4 4 1-16,8 0-6 15,2 17-19-15,7 10-27 16,2-1-53-16,2 2-34 16,23-12-61-16,4-10-67 15</inkml:trace>
  <inkml:trace contextRef="#ctx0" brushRef="#br0" timeOffset="117562.17">5192 6997 851 0,'0'0'164'0,"0"0"-114"16,0 0 3-16,0 0 22 15,0 0-3-15,0 0-47 16,-12-25-25-16,2 50-3 16,-6 10 3-16,-2 13 7 15,0 7-5-15,5 1 7 16,11-5-8-16,2-2-1 15,9-9 8-15,24-8-12 16,10-10 10-16,3-14-4 16,4-8-2-16,-4 0-1 15,-8-30 0-15,-9-9 1 0,-16-14 3 16,-13-5 0-16,0-5 0 16,-26 1-1-16,-14 10 0 15,-3 13-2-15,3 12-10 16,11 13 5-16,6 12-16 15,15 2-14-15,1 0-29 16,7 7-63-16,0 12-47 16,12-5-27-16,18-9-58 15</inkml:trace>
  <inkml:trace contextRef="#ctx0" brushRef="#br0" timeOffset="117918.03">5573 6757 499 0,'0'0'315'0,"0"0"-287"15,0 0 8 1,0 0 45-16,0 0 45 0,0 0-77 16,6-12-39-16,-19 46 1 15,-5 16 7-15,3 13 24 16,3 4-20-16,6-2-18 16,6-1 0-16,0-5-2 15,22-12-2-15,12-6 0 16,3-11-4-16,1-12-11 15,0-10-13-15,0-8-5 16,-4-10 13-16,-8-30 2 16,-8-16 16-16,-15-20 2 0,-3-17 2 15,-25-1 8 1,-18 8 1-16,-8 22 21 0,2 27 23 16,3 24-22-16,7 13-16 15,10 0-15-15,12 9-2 16,8 20-1-16,6 11-9 15,3 10-34-15,6 9-63 16,23-12-143-16,6-13-281 16</inkml:trace>
  <inkml:trace contextRef="#ctx0" brushRef="#br0" timeOffset="118596.46">15947 5367 838 0,'0'0'80'16,"0"0"74"-1,0 0-39-15,0 0-12 0,0 0-17 16,0 0-27-16,0-71-22 16,0 101-30-16,-2 16 4 15,-4 16 25-15,3 13 2 16,-2 7-18-16,3 8 0 15,2 4-10-15,0-4-2 16,0-8-8-16,9-18 0 16,0-21-3-16,-5-18-19 0,-2-16-28 15,-2-7-32-15,0-2-73 16,0 0-51-16,0-24-291 16</inkml:trace>
  <inkml:trace contextRef="#ctx0" brushRef="#br0" timeOffset="119015.16">16506 5504 1046 0,'0'0'66'15,"0"0"-66"-15,0 0 69 0,0 0-14 16,0 0-12-1,0 0-22-15,-87 62 7 0,54-15-9 16,-1 3-3-16,3 2 4 16,6 4 7-16,8-4-12 15,7-2-5-15,10-10 3 16,0-4-7-16,29-7-4 16,17-12-2-16,12-9 7 15,8-8-7-15,1-4 0 16,-2-29-9-16,-10-11-3 15,-15-13 11-15,-17-10 1 16,-21-2 6-16,-2-3-4 0,-20 10 11 16,-18 15-7-16,0 17 0 15,1 16 3-15,-2 14-8 16,1 0-1-16,1 7-2 16,1 20-11-16,9 5-34 15,11 2-58-15,12-2-54 16,4-1-47-16,2-13-110 15</inkml:trace>
  <inkml:trace contextRef="#ctx0" brushRef="#br0" timeOffset="119436.01">17235 5490 846 0,'0'0'129'0,"0"0"-98"15,0 0 91-15,0 0-53 16,0 0 9-16,0 0-33 0,-52-56-26 16,23 56-5-16,-2 0 3 15,-7 8 13-15,3 17-11 16,-1 14-5-16,0 9-2 16,10 8 1-16,6 5-9 15,11-1-1-15,9-6-3 16,2-5 1-16,34-11-2 15,14-9-3-15,11-11 0 16,1-14-2-16,1-4 0 16,-10-6-1-16,-6-26 2 0,-5-8 3 15,-11-7 2-15,-12-10 0 16,-19-2 1 0,0 4-1-16,-21 6-1 15,-8 15 1-15,0 14 0 0,2 7-1 16,6 12-5-16,3 1 0 15,2 0-50-15,2 8-33 16,10 12-37-16,4 1-93 16,2-10-106-16</inkml:trace>
  <inkml:trace contextRef="#ctx0" brushRef="#br0" timeOffset="119895.41">18068 5390 916 0,'0'0'65'0,"0"0"-50"16,0 0 89-16,0 0-22 16,0 0-35-16,0 0-8 15,-33-42-28-15,-3 53-4 16,-7 16 6-16,-5 10 23 15,1 14-4-15,7 9-1 16,2 4 2-16,11 5-13 16,7-1 4-16,11-8-9 15,9-8-6-15,0-10-4 0,7-9-2 16,24-12-3-16,11-7 0 16,10-10 2-16,10-4-1 15,7-6 4-15,-5-21-3 16,-6-15 2-16,-13-10-1 15,-11-11-3-15,-15-11 7 16,-17-6 5-16,-2-3-8 16,-8 3 8-16,-25 8-6 15,1 13 5-15,1 15 10 16,2 18-2-16,4 16-16 16,-8 10-3-16,-11 5-8 15,-8 25-19-15,-2 14-54 16,12 6-80-16,16-6-64 0,11-7-233 15</inkml:trace>
  <inkml:trace contextRef="#ctx0" brushRef="#br0" timeOffset="121765.33">4472 7938 466 0,'0'0'568'16,"0"0"-517"-16,0 0-40 15,0 0 2-15,0 0 59 16,0 0 1-16,-11-35-59 16,51 17 1-16,20-9 5 15,21 1 26-15,17 0-2 16,18 0-6-16,15 2 4 15,23 0-8-15,15 2-3 16,9 2-2-16,3 2-21 16,-7 2 4-16,-10-2-7 15,-8-7-1-15,-9-2-4 0,-6-9 8 16,-7-11-7-16,-3-11 6 16,-7-5-4-16,-7 0 3 15,-24 9 2-15,-26 16 1 16,-30 10 9-16,-21 10-4 15,-14 1 7-15,-2 0-1 16,0-8-15-16,-12-11-3 16,-17-14 4-16,-10-16-6 15,-9-16-5-15,-9-14 3 16,0-10-1-16,1 1 3 16,3-1-2-16,4 9 2 15,-1 13 1-15,8 10 1 16,-2 13-3-16,1 4 1 15,3 5 0-15,-5-1-1 16,-1 1 0-16,-8-2 1 0,-6 4 0 16,-4 1 0-16,-5 10 0 15,-11 8 0-15,-1 6 0 16,-10 5 0-16,-5 6 1 16,-7 4-3-16,-8 7 3 15,-11 3-2-15,-12 10-2 16,-2 16 3-16,-5 10-4 15,6 7-1-15,-1 9 4 16,0 6-3-16,-2 10 2 16,2 3-4-16,-4 5 6 0,3 6-1 15,8-1 1-15,7 4 0 16,-1 6-1-16,1 1 1 16,3 6 0-16,13 2-1 15,19-6-6-15,22-3 5 16,14-3 2-16,13-6-2 15,11 4-2-15,12 9-2 16,15 3 5-16,0 8-6 16,24 4 7-16,23 3-3 15,15-1 3-15,19 2 0 16,7-1 0-16,11-3-7 16,-3-8-3-16,-14-2-30 15,-10-1-22-15,-14-5-49 0,-6-2-51 16,-2-23-72-16,-10-31-256 15</inkml:trace>
  <inkml:trace contextRef="#ctx0" brushRef="#br0" timeOffset="121909.38">4664 8257 1203 0,'0'0'0'16,"0"0"-104"-16,0 0-144 15,0 0 153-15,0 0-13 16</inkml:trace>
  <inkml:trace contextRef="#ctx0" brushRef="#br0" timeOffset="127648.66">2808 10244 836 0,'0'0'63'16,"0"0"-21"-16,0 0 15 15,0 0 29 1,0 0-10-16,0 0-47 0,0 0-8 16,0 0 21-16,0-23 10 15,0 23-12-15,0 0-21 16,0 0-6-16,0 11-9 15,14 24-3-15,5 15-1 16,6 20 29-16,2 5-27 16,-3 0 6-16,3 0-7 15,-5-5 1-15,-2-9-1 0,-4-11-1 16,-5-13-1-16,-2-13-6 16,-7-8-17-16,0-12-29 15,-2-4-33-15,0-25 3 16,-9-42-50-16,-15-31-219 15,-3-17-230-15</inkml:trace>
  <inkml:trace contextRef="#ctx0" brushRef="#br0" timeOffset="128322.32">3331 9932 511 0,'0'0'1'0,"0"0"19"16,0 0 30-16,0 0 42 15,0 0 6-15,0 0-34 16,89 46-37-16,-89-46 32 16,0 0 45-16,0 0-21 15,0 0-23-15,-13-8 0 16,-9-11-45-16,-7 8 4 15,-5 3 18-15,1 6-21 16,0 2-2-16,0 0-4 16,4 24 6-16,4 8-13 15,4 8-3-15,8 2 1 16,7-4-1-16,6-1-1 16,0-8 0-16,0-5-1 15,15-3 0-15,1-9 2 0,-1-7-3 16,1-5 2-16,2 0 2 15,0 0-1-15,-3-19 1 16,1-9 3-16,-1-5-1 16,-1-3-2-16,-3 0 1 15,-3 4-1-15,-2 4 2 16,-4 7-3-16,0 6 0 16,0 1 0-16,0 4 1 15,3-1 1-15,-3 4-2 16,-2 1 0-16,2 2-2 15,-2 2 2-15,0 2 0 0,0 0 2 16,0 0-1-16,0 0 4 16,0 0 0-16,0 2-5 15,10 20 1-15,-1 15 0 16,10 16 14-16,3 15-4 16,3 11 0-16,0 2 6 15,6-2-8-15,-4-8-8 16,-6-16 7-16,2-6-8 15,-7-12 0-15,-5-5 0 16,-3-7-4-16,-1-11-42 16,-2-8-29-16,-4-6-51 15,-1-14-75-15,0-28-165 0</inkml:trace>
  <inkml:trace contextRef="#ctx0" brushRef="#br0" timeOffset="128777.64">3771 9836 789 0,'0'0'171'0,"0"0"-160"16,0 0 43-16,0 0 52 16,0 0-7-16,0 0-55 15,0-21-9-15,-8 24 15 16,0 11-2-16,-3 8-13 0,-1 6-19 15,6 8 0 1,-1 8 2-16,5 10-6 0,2 8-3 16,0 6-1-16,0-2-2 15,20-9-5-15,6-13-1 16,8-14-2-16,0-14-3 16,4-10 2-16,-3-6-2 15,1 0 4-15,-3-33-4 16,-2-17 3-16,-10-11 1 15,-13-14-3-15,-8 3 3 16,0 10-3-16,-24 12 3 16,-6 12 1-16,1 14 0 0,0 10 6 15,-2 6-6 1,3 8-4-16,-1 0 3 0,0 0-15 16,-2 18-32-1,6 5-16-15,7 4-43 0,12-1-36 16,6-5-117-16,0-10 27 15,20-8-319-15</inkml:trace>
  <inkml:trace contextRef="#ctx0" brushRef="#br0" timeOffset="129161.76">4135 9574 992 0,'0'0'69'15,"0"0"-63"-15,0 0 26 16,0 0 59 0,0 0-33-16,0 0-27 0,0-5-13 15,0 18 4-15,0 26 5 16,0 14-4-16,0 15-9 16,0 2 2-16,4-2-13 15,15-2 0-15,8-8-1 16,4-8-2-16,4-16-7 15,5-14-24-15,-3-16 0 16,-2-4 3-16,-4-24 14 16,-8-20 14-16,-10-14 1 15,-13-10 0-15,0-10 0 0,-11 1-1 16,-24 7 0-16,-4 14 2 16,-1 20 4-16,3 20 4 15,3 16-8-15,3 0-2 16,0 28-4-16,3 18-10 15,6 10-46-15,6 3-101 16,1-9-240-16</inkml:trace>
  <inkml:trace contextRef="#ctx0" brushRef="#br0" timeOffset="135800.22">19130 4185 977 0,'0'0'25'0,"0"0"3"15,0 0 77-15,0 0-26 16,0 0-32-16,0 0-29 0,0 0-18 15,3-76-2-15,2 95 2 16,-1 6 1-16,-2 3 1 16,1 0 2-16,-3 4-4 15,0 6 0-15,0 4 0 16,-9 6 0-16,-1 6 2 16,6 1-2-16,2-1 0 15,2-4 2-15,0-6-2 16,0-6-3-16,8-12-10 15,2-7-19-15,-3-11-31 16,-3-3-35-16,2-5-74 16,1-15-54-16</inkml:trace>
  <inkml:trace contextRef="#ctx0" brushRef="#br0" timeOffset="136265.89">19527 4296 708 0,'0'0'68'16,"0"0"16"-16,0 0 35 16,0 0-8-16,0 0-47 15,0 0-42-15,2-21-9 0,-6 21-7 16,-7 3-1-1,-5 11 4-15,-3 11 9 0,-4 7-14 16,1 8 9-16,-3 7 9 16,5 6-13-16,4 0 1 15,10-5-10-15,6-2 5 16,0-6-5-16,11-7 1 16,18-10-1-16,12-8 1 15,7-14 2-15,8-1-2 16,0-20-1-16,-10-14 8 15,-10-10-7-15,-15-4 5 16,-13-4-3-16,-8-5-2 16,0 3 0-16,-22 6-1 15,-3 12 0-15,3 15 3 16,2 8 0-16,2 11-3 0,0 2 0 16,-4 0-1-16,2 15-16 15,-1 6-31-15,4 6-40 16,3-4-107-16,10-5-75 15</inkml:trace>
  <inkml:trace contextRef="#ctx0" brushRef="#br0" timeOffset="136722.95">20196 4385 846 0,'0'0'33'0,"0"0"92"0,0 0-50 16,0 0-11-16,0 0-35 15,0 0-4-15,0-51-9 16,-2 51 14-16,-5 0-7 16,-5 0-8-16,-9 5-13 15,-6 21-1-15,-6 10 9 16,2 11-7-16,4 1 0 15,4-1-3-15,12 0 0 16,9-7 0-16,2-4-2 16,2-6 5-16,24-9-9 15,11-8 6-15,5-13-5 16,7 0 4-16,-1-19-6 16,2-16 7-16,-8-9 1 0,-11-9 1 15,-11 0-2-15,-20-1 2 16,0 8 1-16,-18 5 0 15,-17 15 3-15,-1 12-2 16,-1 8-3-16,1 6-1 16,2 2 0-16,6 20 0 15,3 4-10-15,11 2-38 16,14 3-54-16,0-6-110 16,23-5-91-16</inkml:trace>
  <inkml:trace contextRef="#ctx0" brushRef="#br0" timeOffset="137150.25">20915 4443 840 0,'0'0'54'0,"0"0"-5"15,0 0 46-15,0 0 1 16,0 0-50-16,0 0-17 15,-40-84-7-15,20 84-1 16,-5 0-5-16,-1 0 2 16,-4 6-14-16,0 18 0 15,-5 10 3-15,0 10 4 16,6 6-1-16,8 3 7 0,7-1-14 16,10-4-2-1,4-8 5-15,0-6-5 0,26-8 2 16,12-10-2-16,14-8 2 15,10-8-1-15,7 0 2 16,0-24-5-16,-4-12 1 16,-16-8 0-16,-16-10 4 15,-23-4 3-15,-10 0-2 16,-25 1-5-16,-27 13 1 16,-10 11-5-16,-11 18 4 15,-4 15 0-15,0 0-3 16,7 24-36-16,15 20-61 15,14 6-121-15,12 0-210 0</inkml:trace>
  <inkml:trace contextRef="#ctx0" brushRef="#br0" timeOffset="138356.9">18478 5181 670 0,'0'0'47'16,"0"0"45"-16,0 0 71 15,-118-38-10-15,118 38-75 16,2 0-57-16,36 0-15 16,25 0 10-16,18 0 19 15,11 8-18-15,9 19-3 0,7 4-8 16,11 8 8-16,17 2-4 15,17-1 8-15,15-8-3 16,19-9 3-16,8-13 13 16,19-6-3-16,9-2-2 15,-5 4 3-15,-15 2-7 16,-28 1-9-16,-29 0-6 16,-30-1-1-16,-13-2 3 15,-7-2 4-15,-12-4-5 16,-10 0 4-16,-12 0 1 15,-18 0-3-15,-17-8 9 16,-6-6 18-16,-9-5-9 16,0-14-16-16,-3-7-6 15,-7-8-2-15,-2-2-4 16,0-2 1-16,0 7-1 0,0 7 0 16,0-2 0-16,-6 6-4 15,3-3 4-15,3-7-1 16,0-1 1-16,9-11-2 15,16-11 2-15,0-10 3 16,3-17-3-16,3-12-2 16,-7 2-7-16,-7 10-11 15,-13 14 18-15,-4 14 1 16,-2 11 0-16,-21 10 1 16,-2 9 0-16,2 7 2 15,4 11-3-15,9 8 1 16,2 7-2-16,8 0 2 15,0 0 1-15,0-1 2 0,0-5-5 16,0-1 3-16,0 0-1 16,-4 0 2-16,-5 0-2 15,-7 0-5-15,-13 0 0 16,-15-1 3-16,-20 2-4 16,-19-3 3-16,-13-2 2 15,-13-3-3-15,-9-2 3 16,-4-6-2-16,-10 0 2 15,-4-6 0-15,-7 5 0 16,-1 0 1-16,-1 5 7 16,2 2-7-16,5 5 4 15,5 4-2-15,1 1-2 0,7 5-2 16,14 1-6 0,10 2 8-16,1-2-1 15,4 2 2-15,7-6-3 16,14 3 2-16,19-2-4 0,18 2 1 15,14 2 4-15,5 0-1 16,9 2 0-16,5 0-5 16,5 0-3-16,-2 0-10 15,-2 12-1-15,-4 6 16 16,0 8-5-16,-7 8 5 16,-6 8 3-16,-8 15 2 15,-4 15-2-15,-9 22-2 0,-5 22 2 16,-5 27 4-16,-6 19-3 15,-2 19-1-15,5 3 0 16,8 2 0-16,13-15 1 16,12-25-1-16,9-23 0 15,8-32-1-15,5-18-19 16,0-10-58-16,0-13-47 16,5-12-20-16,6-19-145 15</inkml:trace>
  <inkml:trace contextRef="#ctx0" brushRef="#br0" timeOffset="212755.89">2752 4738 786 0,'0'0'39'16,"0"0"-38"-16,0 0 10 15,0 0 55-15,0 0-2 16,0 0-10-16,0 0-21 15,-28-90-15-15,28 82-11 16,6-2 1-16,7-4 4 16,3 0 1-16,-1-4 1 15,3-2-4-15,5-1-6 16,-4 4 7-16,4 2-4 16,-6 7-4-16,-1 3-2 15,3 5 1-15,0 0-2 0,4 0 0 16,-3 0 0-16,2 5 1 15,-2 9-1-15,-7 4 0 16,-4 8-2-16,-6 9 2 16,-3 9 1-16,0 8 0 15,-25 7-1-15,-6 0 6 16,-3-5-3-16,1-8 5 16,8-11-3-16,7-13 2 0,7-5-1 15,7-10-2 1,4-6-2-16,0-1-2 0,0 0 0 15,0 0 2-15,13 0 1 16,16-15-2-16,16-8 2 16,11-2-3-1,3-1 2-15,-1 4 3 0,-6 1-2 16,-8 6-3-16,-10 2 0 16,-12 5-9-16,-10 7-21 15,-6 1-35-15,-6 0-81 16,0 0-104-16</inkml:trace>
  <inkml:trace contextRef="#ctx0" brushRef="#br0" timeOffset="213373.4">3516 4522 710 0,'0'0'99'0,"0"0"-92"16,0 0 46 0,0 0 20-16,0 0 10 0,0 0-13 15,2-49-44-15,-2 49-17 16,0 0-2-16,0 0 17 16,0 0-1-16,0 0-11 15,0 0-5-15,-6 15-3 16,-9 14-4-16,-4 10 6 15,4 3 3-15,6 0-5 16,9 0-2-16,0-7-2 16,0-1 3-16,12-9-3 15,7-7 0-15,6-3 0 16,4-10 0-16,6-5-3 16,5 0 3-16,9-20 4 15,-1-17 0-15,-2-10-4 0,-4-10 0 16,-13-6 0-16,-11 1 1 15,-16 1-1-15,-2 15 1 16,-10 10-1-16,-22 16 0 16,-1 16 6-16,-8 4-6 15,-3 10-2-15,-5 26-5 16,-1 10-8-16,8 7-33 16,13 2-48-16,14-6-140 15,11-13-43-15</inkml:trace>
  <inkml:trace contextRef="#ctx0" brushRef="#br0" timeOffset="213823.7">4291 4409 817 0,'0'0'34'15,"0"0"-11"-15,0 0 48 16,0 0 17-16,0 0-6 16,0 0-59-16,0 0-14 15,-31-67-8-15,12 67 0 0,-4 17 0 16,1 3 2-16,0 6-2 16,2 4-1-16,1 7-1 15,4 2 1 1,1 0 0-16,10-3 1 0,4-5 0 15,0-4-1-15,12-11-2 16,17-6-4-16,11-10-1 16,11 0 5-16,6-22 2 15,4-16 0-15,-8-8 6 16,-13-4-3-16,-9-5 0 16,-13 3 7-16,-15 4-5 15,-3 8 7-15,-13 13 9 16,-26 14-9-16,-9 13-9 15,-13 7-3-15,-5 32-5 0,6 9-17 16,20 2-43-16,26 0-89 16,14-9-33-16,18-13-112 15</inkml:trace>
  <inkml:trace contextRef="#ctx0" brushRef="#br0" timeOffset="214261.54">5128 4213 850 0,'0'0'69'0,"0"0"-68"16,0 0 60-1,0 0-9-15,0 0 3 0,0 0-15 16,-27-52-34-16,4 62-6 15,-8 14 1-15,-7 8 1 16,3 6 9-16,-2 8-3 16,4 6-6-16,4 6 9 15,8 3-5-15,2-1-5 16,13-8-1-16,6-10 2 16,4-8-4-16,34-12 1 15,18-16-9-15,10-6 7 16,6-16-2-16,6-28 3 0,-2-12 2 15,-11-10-1 1,-17-5 2-16,-25 2 0 16,-23 2 3-16,-5 13 1 15,-32 14 6-15,-15 17 0 0,-10 20 1 16,-11 3-11-16,-8 26-1 16,-8 18-1-16,4 12-10 15,9 13-35-15,16 0-130 16,23-11-189-16</inkml:trace>
  <inkml:trace contextRef="#ctx0" brushRef="#br0" timeOffset="-213970.67">19421 2916 442 0,'0'0'216'0,"0"0"-158"15,0 0 43-15,0 0-38 16,0 0 10-16,0 0-66 15,0 0-7-15,13-9 0 16,-26 41 23-16,-3 8 10 16,-4 7 11-16,0 4-13 15,-3 4 7-15,1 1-20 16,2-4-5-16,0-5 0 16,-1-7-10-16,4-4 1 15,-1-1-4-15,3-2 0 16,1-3-8-16,5 0-46 0,9-12-103 15,2-18-127-15</inkml:trace>
  <inkml:trace contextRef="#ctx0" brushRef="#br0" timeOffset="-213568.2">20081 3092 395 0,'0'0'311'16,"0"0"-242"-16,0 0 17 0,0 0 13 16,0 0-35-1,0 0-30-15,-24-23-33 0,-13 48 10 16,-12 7 7-16,4 2-4 16,10-2-5-16,12-3-2 15,10-2-3-15,7-5-4 16,6-1 4-16,0-5-3 15,31-3 2-15,19-2 9 16,11-10-10-16,5-1-2 16,0-4-1-16,-14-23 0 15,-6-14 1-15,-17-6 6 16,-16-10-6-16,-13-1 10 16,-5 6-8-16,-32 5-1 15,-11 14 2-15,-5 12 2 0,-2 17-3 16,-3 4-1-16,-5 8-1 15,-1 25 0-15,8 8-6 16,20 12-31-16,36 5-107 16,18-6-92-16</inkml:trace>
  <inkml:trace contextRef="#ctx0" brushRef="#br0" timeOffset="-213160.88">20980 3050 669 0,'0'0'24'0,"0"0"24"16,0 0-12-16,0 0 3 16,-115-8 5-16,67 28-23 15,4 6 4-15,3 5 0 16,10 0-10-16,10 1 0 15,11 0 2-15,10-4-16 16,0-4 7-16,16-2-3 16,22-8 12-16,9-3 0 15,7-10-9-15,5-1 11 16,-5-5-16-16,-10-22 1 16,-10-7 8-16,-17-10 4 0,-12-2-2 15,-5 1 0-15,0 5-8 16,-18 11 8-16,0 11-2 15,7 9-9-15,-2 9-3 16,-3 0 2-16,-6 0-5 16,1 22-12-16,6 9-53 15,15 3-47-15,0 0-84 16,38-3-350-16</inkml:trace>
  <inkml:trace contextRef="#ctx0" brushRef="#br0" timeOffset="-212772.94">21815 3148 592 0,'0'0'79'0,"0"0"-3"15,0 0-23-15,0 0 41 16,0 0-8-16,0 0-47 15,-11-50-31-15,-33 54-7 16,-18 17 32-16,-10 12-7 16,5 7-1-16,11 2-11 15,15 2-10-15,18-3-1 16,16-4-3-16,7-2 4 16,19-1-2-16,33-6 2 15,22-6 2-15,18-12-3 16,8-10 0-16,-7-1 3 0,-8-33-4 15,-14-7-2-15,-17-13 7 16,-23-13-6-16,-29-1-1 16,-6-2-2-16,-45 10-16 15,-9 20 6-15,-7 22 1 16,-8 18-58-16,-10 12-120 16,-10 11-251-16</inkml:trace>
  <inkml:trace contextRef="#ctx0" brushRef="#br0" timeOffset="-211839.29">2768 5911 613 0,'0'0'83'16,"0"0"-15"-16,0 0-2 15,0 0 26-15,0 0 20 16,0 0-52-16,0 0-45 16,29-76-1-16,-29 104 3 15,0 16 7-15,0 8 12 16,0 6-2-16,0 3-23 16,0-9-9-16,0-4 4 15,0-9-6-15,6-8 0 16,3-7 0-16,1-8-27 0,0-6-45 15,1-10-108 1,1-37-132-16</inkml:trace>
  <inkml:trace contextRef="#ctx0" brushRef="#br0" timeOffset="-211342.08">3410 5755 854 0,'0'0'35'0,"0"0"-27"16,0 0 27-16,0 0 11 0,0 0 15 15,0 0-30 1,-5-13-30-16,-2 12 9 0,-8-11 15 16,-8-2-19-16,-6-3-5 15,-6 10-1-15,-5 7 0 16,-5 0 2-16,1 30 1 15,6 12-6-15,9 6 4 16,15 2-4-16,12-2 3 16,2-8 0-16,10-8 0 15,21-10 0-15,9-11-1 16,1-11 1-16,2 0 7 16,-1-19-4-16,-4-17 6 15,-5-6-8-15,-8-3 3 0,-9 1 5 16,-9 7-2-16,-3 15 3 15,-4 10-1 1,0 10 7-16,0 2-16 0,2 10-1 16,2 30-1-16,-1 16 2 15,1 14 1-15,-4 5 11 16,0-3-5-16,0 0-4 16,0-5-3-16,0-2 3 15,0-5-4-15,0-5 1 16,-2-13-23-16,2-9-40 15,0-20-88-15,4-13-206 16</inkml:trace>
  <inkml:trace contextRef="#ctx0" brushRef="#br0" timeOffset="-210970">3833 5851 400 0,'0'0'448'15,"0"0"-424"-15,0 0-6 16,0 0 9-16,0 0 35 16,0 0-40-16,5-50-18 15,-5 56 3-15,-5 22-6 16,-15 10 46-16,-1 8-5 16,6 2-26-16,4 1-5 0,11-8-8 15,0-6-1 1,11-8 1-16,23-12-3 15,8-11 2-15,11-4 1 0,3-22-3 16,0-22 5 0,-12-11-5-16,-15-7 1 0,-20 2 4 15,-9 4-4-15,-11 14 7 16,-20 16-2-16,-2 14-6 16,-1 12 0-16,-1 0-3 15,0 25 0-15,2 8-1 16,12 5-34-16,16 2-92 15,5-12-47-15,26-12-109 16</inkml:trace>
  <inkml:trace contextRef="#ctx0" brushRef="#br0" timeOffset="-210600.04">4653 5591 918 0,'0'0'24'0,"0"0"-13"16,0 0 8-16,0 0 18 16,0 0 2-16,0 0-37 15,-96 12-2-15,56 24 8 16,-1 6-7-16,6 6 19 16,8 2-10-16,16-1-6 15,11-8 1-15,7-7-4 16,31-8 0-16,11-14 1 0,7-12-1 15,4 0 3 1,2-24-2-16,-4-15 2 0,-9-14 2 16,-13-9-6-16,-18-3 0 15,-14-1 8-15,-4 11-5 16,-15 12 1-16,-26 19-3 16,-12 20 3-16,-7 4-4 15,-5 30-4-15,3 25 3 16,12 11-34-16,18-5-128 15,27-12-261-15</inkml:trace>
  <inkml:trace contextRef="#ctx0" brushRef="#br0" timeOffset="-209080.18">20185 1660 428 0,'0'0'130'15,"0"0"-95"-15,0 0-8 0,0 0-27 16,0 0 10-1,0 0-6-15,0 0 20 0,-34 48 21 16,21-4-7 0,4 9-3-16,3 9-1 15,6 8 4-15,0 4-13 0,0 0-1 16,13-6 4-16,9-12-16 16,-5-9-3-16,2-14-8 15,-4-10 0-15,-6-11 2 16,-2-9 0-16,-5-3-3 15,-2 0-9-15,9-15-124 16,11-21-273-16</inkml:trace>
  <inkml:trace contextRef="#ctx0" brushRef="#br0" timeOffset="-208615.09">21274 1778 555 0,'0'0'10'0,"0"0"28"16,0 0 54-16,0 0-22 15,0 0-39-15,-138-48-16 16,67 58 17-16,-3 24-11 0,2 16 12 16,8 9-11-16,13 3-11 15,15 0-4-15,23-2 3 16,13-4-5-16,29-3 3 16,49-9-4-16,35-8 3 15,22-15 0-15,2-15-2 16,-12-6-4-16,-21-21 7 15,-21-28-7-15,-23-13 0 16,-26-12-1-16,-30-15-2 16,-8-8 2-16,-54 2-3 15,-19 18-6-15,-2 24 9 16,3 25 0-16,10 26 0 0,6 2-1 16,-1 41-7-1,5 26-5-15,11 23-72 0,26 8-35 16,19-1-151-16</inkml:trace>
  <inkml:trace contextRef="#ctx0" brushRef="#br0" timeOffset="-208141.09">22263 2117 540 0,'0'0'0'16,"0"0"54"-16,0 0 1 16,0 0 18-16,63-106-3 15,-63 97-20-15,0 6-36 16,-23 3-14-16,-27 0 4 16,-13 0-2-16,-7 24-1 15,4 10 4-15,6 10 2 16,7 6-3-16,10 5 3 15,18 1 1-15,19-2-6 16,6-4-1-16,18-6-1 16,26-8 10-16,16-12-6 15,7-12 2-15,0-12-2 0,0 0-4 16,-9-30 1-16,-9-12 7 16,-14-12-7-16,-19-8 0 15,-16-8 4-15,-4-5-5 16,-29 3-5-16,-2 12 5 15,14 16 5-15,9 20-3 16,12 16 29-16,0 8-29 16,0 14-2-16,14 25-4 15,15 11-1-15,4 9-39 16,9-3-66-16,3-8-96 16,6-13-303-16</inkml:trace>
  <inkml:trace contextRef="#ctx0" brushRef="#br0" timeOffset="-207766.11">22932 2212 555 0,'0'0'13'0,"0"0"-12"16,0 0 47-16,0 0-28 15,0 0-20-15,0 0 1 16,-176 20 10-16,97 8 19 15,4 6 10-15,13 1-14 16,21 6-19-16,21-3-3 16,18-2-3-16,2-4 4 15,22-6 0-15,32-4 13 16,18-8-3-16,15-6 3 0,1-8-10 16,-3 0-4-16,-20-20 3 15,-12-14 3-15,-24-12 13 16,-25-10 13-16,-4-7-14 15,-33 2-15-15,-23 4-6 16,0 15 9-16,8 16-8 16,10 20-2-16,5 6 0 15,0 18-1-15,6 28 1 16,4 15-34-16,14 8-43 16,9-2-75-16,13-11-148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19:3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5145 7435 908 0,'0'0'50'15,"0"0"-17"-15,0 0-23 0,0 0 3 16,0 0 33-16,0 0-23 15,0 0-15-15,-25 97-5 16,25-91 7-16,-2-6-9 16,0 0 28-16,-2 0 18 15,-7-22 28-15,-1-27-62 16,-4-23-11-16,1-22 1 16,2-13-2-16,2 4 1 15,4 9-2-15,7 17 5 16,0 16-2-16,7 12-3 15,17 14 2-15,5 9-2 16,0 8 5-16,-4 10-3 16,-3 2 0-16,-7 6-2 15,1 0-1-15,-4 2-1 16,5 31-5-16,5 28 7 0,1 24 6 16,6 17 4-16,2 1 5 15,2-9-12-15,3-12 0 16,-5-8-3-16,-7-10 0 15,-5-9 4-15,-6-11-4 16,-5-13 0-16,-2-9-1 16,-5-9-26-16,-1-9-36 15,0-4-27-15,0-3-30 16,-7-27-146-16</inkml:trace>
  <inkml:trace contextRef="#ctx0" brushRef="#br0" timeOffset="1315.75">5116 7131 722 0,'0'0'126'0,"0"0"-102"15,0 0-24-15,0 0 1 16,0 0 6-16,0 0 15 16,143-43-21-16,-95 25 1 15,0-2 3-15,-4-2-5 16,-6 3-3-16,-9 2-49 15,-7-3-192-15</inkml:trace>
  <inkml:trace contextRef="#ctx0" brushRef="#br0" timeOffset="1666.31">6036 6992 846 0,'0'0'78'0,"0"0"-51"32,0 0-20-32,0 0-6 0,0 0 21 0,0 0-1 15,154-79-20-15,-116 60 0 16,-7-6-1-16,-6 3-24 16,-9 9-58-16,-12 2-92 15,-4 11-123-15</inkml:trace>
  <inkml:trace contextRef="#ctx0" brushRef="#br0" timeOffset="1822.68">6170 7192 710 0,'0'0'174'0,"0"0"-100"0,0 0 11 16,159-51-33-16,-112 24-21 15,5-1-13-15,-7 6-18 16,-4 2-1-16,-12 6-46 15,-12 2-80-15,-11-3-105 16</inkml:trace>
  <inkml:trace contextRef="#ctx0" brushRef="#br0" timeOffset="2123.41">6814 6381 990 0,'0'0'174'0,"0"0"-106"16,0 0-15-16,0 0-34 16,0 0 6-16,0 0-5 15,-5-33-20-15,12 71-2 16,11 17 1-16,5 11 2 15,-4 6 5-15,1-2-4 16,-1 0-2-16,0-5 0 16,-3-7 0-16,-3-4-48 15,1-8-65-15,-10-10-68 16,-4-15-189-16</inkml:trace>
  <inkml:trace contextRef="#ctx0" brushRef="#br0" timeOffset="2459.53">7135 6457 1044 0,'0'0'126'0,"0"0"-84"15,0 0-35-15,0 0 0 16,0 0-7-16,0 0 21 16,-20 118-8-16,20-65-6 15,2 0-4-15,12-5 1 16,3-8 1-16,14-7-5 0,14-16-1 15,4-13 0-15,4-4 1 16,1-20 1-16,-12-20 0 16,-11-12 0-16,-15-6-1 15,-16-3 9-15,0 10-3 16,-20 7-3-16,-13 18-2 16,-9 16 2-16,-1 10-3 15,5 4-3-15,-1 22 1 16,14 6 2-16,4-2 0 15,15-2-56-15,6-2-72 16,0-11-122-16,24-14-154 0</inkml:trace>
  <inkml:trace contextRef="#ctx0" brushRef="#br0" timeOffset="2782.41">7808 6188 556 0,'0'0'539'0,"0"0"-456"15,0 0-9-15,0 0-41 16,0 0 17-16,0 0 2 16,0-62-52-16,-14 92-2 15,-5 20 2-15,-2 14 1 16,7 4 2-16,14-2-3 16,0-9-2-16,27-13-1 15,14-13-3-15,3-12 0 0,-2-13-14 16,-3-6-2-16,-8 0 9 15,-6-27 11-15,-12-16 2 16,-11-7 1-16,-2-10 0 16,-21 1-1-16,-14 7 0 15,-5 14-8-15,5 16-1 16,3 16-13-16,12 6-19 16,8 0-56-16,7 18-104 15,5-4-37-15</inkml:trace>
  <inkml:trace contextRef="#ctx0" brushRef="#br0" timeOffset="3144.65">8170 6003 1050 0,'0'0'77'0,"0"0"-15"15,0 0-29-15,0 0 28 16,0 0-9-16,0 0-28 15,-37 29-24-15,20 21 1 16,2 10 5-16,13 4-3 16,2-2-3-16,14-8 0 15,20-12-1-15,8-14 1 16,7-13-1-16,2-15 1 16,0 0 1-16,-4-29 2 0,-7-19 3 15,-6-8-2 1,-15-8 8-16,-5-8 1 0,-14 0 1 15,0 3 13 1,-33 7-18-16,-10 22-9 0,-4 23 0 16,0 17-3-16,1 8-5 15,-1 42-3-15,7 20-23 16,4 14-65-16,1-7-157 16,-3-8-512-16</inkml:trace>
  <inkml:trace contextRef="#ctx0" brushRef="#br0" timeOffset="3522.97">4869 8853 1243 0,'0'0'55'0,"0"0"-18"0,0 0-37 16,0 0 0-1,0 0 3-15,0 144 7 0,9-48-6 16,4 5-3-16,2-5 3 16,1-4-3-16,-1-6-1 15,-1-5-24-15,-3-6-73 16,-4-14-64-16,-7-17-134 16</inkml:trace>
  <inkml:trace contextRef="#ctx0" brushRef="#br0" timeOffset="3930.25">4729 9163 1114 0,'0'0'15'0,"0"0"-15"0,50-103-9 16,20 62 9-16,6 11 1 15,-6 17 9-15,-16 13-5 16,-16 0-5-16,-11 25 0 15,-13-1-2-15,-10 4 6 16,-4 5 8-16,0 3-1 16,-18 4 0-16,-7-1-3 15,3 3-8-15,0-11 2 16,11-6-2-16,9-10 0 16,2-7-1-16,0-8-8 0,31 0 7 15,15-2 2 1,19-18 1-16,9 0 4 0,-5 10 7 15,-9 8-3 1,-20 2 0-16,-18 10 2 0,-14 22 6 16,-8 14 15-16,-17 11-17 15,-32 6 6-15,-13 2-12 16,-5-11-5-16,7-12-1 16,6-16-3-16,13-15-3 15,7-11-21-15,12-9-55 16,10-31-31-16,12-11-181 15</inkml:trace>
  <inkml:trace contextRef="#ctx0" brushRef="#br0" timeOffset="4095.67">6012 9028 1177 0,'0'0'44'0,"0"0"-44"0,0 0-39 15,0 0 31-15,169-89 8 16,-107 62-63-16,-17 0-210 16,-18 7-272-16</inkml:trace>
  <inkml:trace contextRef="#ctx0" brushRef="#br0" timeOffset="4261.28">6045 9196 365 0,'0'0'692'0,"0"0"-692"16,0 0 0-16,180-45 1 16,-95 4 11-16,-4-6-10 15,-12-3-2-15,-20-1-95 16,-13-4-109-16,-17 1-438 16</inkml:trace>
  <inkml:trace contextRef="#ctx0" brushRef="#br0" timeOffset="4631.53">6751 8449 800 0,'0'0'391'0,"0"0"-369"16,0 0-2-16,0 0-20 16,0 0 0-16,0 0 21 15,79-86-13-15,-46 86-6 16,-4 0 3-16,-2 19-5 15,-8 19 10-15,-3 16 9 16,-7 6 1-16,-9 6-3 16,0 5-6-16,-28-4-3 15,-11-4 0-15,-3-9-6 16,7-14-1-16,10-14 2 16,11-12-3-16,14-6 0 0,0-8-11 15,16 0 11-15,28-6 6 16,19-18 39-16,15-8 6 15,7-2-27-15,-1 2-11 16,-8 2-13-16,-11 0-3 16,-17-4-22-16,-9-5-51 15,-12-8-63-15,-16-10-95 16,-9-1-315-16</inkml:trace>
  <inkml:trace contextRef="#ctx0" brushRef="#br0" timeOffset="4974.67">7546 8263 852 0,'0'0'277'0,"0"0"-164"16,0 0-55-1,0 0-3-15,0 0 0 0,0 0-16 16,-66-7-25-16,41 40-10 16,6 10 7-16,5 7-2 15,10 0 6-15,4 2-14 16,6-8-1-16,28-8-2 15,13-12-3-15,11-13 4 16,3-11 1-16,7 0 2 16,-6-31-2-16,-8-15 4 15,-16-8-1-15,-20-13 1 16,-18-1 0-16,-1 1-4 16,-37 6-2-16,-14 19-2 15,-7 22 2-15,6 20-5 0,3 4-4 16,13 28 11-16,9 8-1 15,18 4-9-15,10 3-47 16,2-6-66-16,32-9-63 16,5-14-123-16</inkml:trace>
  <inkml:trace contextRef="#ctx0" brushRef="#br0" timeOffset="5326.67">8199 7860 1175 0,'0'0'25'0,"0"0"34"15,0 0-49-15,0 0 12 16,-122 78 20-16,105-25-4 0,-2 7-27 16,11 0-3-16,8 1-7 15,0-11 1-15,33-9-4 16,11-8 3-16,6-13-1 15,3-14 0-15,1-6 0 16,-8-12 3-16,-6-26 1 16,-13-10-1-16,-13-11 6 15,-14-5-7-15,-10-2 3 16,-29 3-5-16,-15 12-1 16,-2 21-4-16,4 21 3 0,8 9-2 15,13 17-1 1,12 15-16-16,12 5-39 0,7-2-80 15,11-9-91-15,16-14-248 16</inkml:trace>
  <inkml:trace contextRef="#ctx0" brushRef="#br0" timeOffset="5650.35">8427 7716 800 0,'0'0'344'0,"0"0"-304"16,0 0 0-16,0 0-31 16,0 0 6-16,0 0 5 15,-82 44-13-15,55-5-3 0,2 0-4 16,12 4 6-16,13-2 0 16,0-2-6-16,29-9-1 15,13-8 1-15,7-10 0 16,0-12 4-16,-8 0-2 15,-8-12 1-15,-13-20 4 16,-15-6 0-16,-5-8-1 16,-23-2-6-16,-31 3-4 15,-10 9-7-15,-3 17-24 16,3 19-1-16,14 4-23 16,11 29-60-16,5 8-200 15</inkml:trace>
  <inkml:trace contextRef="#ctx0" brushRef="#br0" timeOffset="7906.8">17881 6585 874 0,'0'0'51'0,"0"0"-49"16,0 0 8-16,0 0 0 0,0 0 25 16,0 0-19-1,154-104 2-15,-43 90 9 0,15 1-23 16,7 9 10-1,-2 4-2-15,-9 17 10 0,-12 33-8 16,-26 32-6-16,-28 32-8 16,-38 33 11-16,-18 29 9 15,-54 17 3-15,-26 17 2 16,-20 19-8-16,-7 11 3 16,0 21-5-16,9 8-10 15,17 4 3-15,21-15-1 16,20-27-5-16,20-21 0 15,12-27 1-15,8-20 0 16,0-23-3-16,15-22 0 16,11-28 1-16,6-26-1 0,6-24-2 15,4-26 0 1,5-14 2-16,0-35 3 0,-2-35 12 16,-14-13 1-16,-12 3 7 15,-12 22 10-15,-7 24 6 16,0 22 12-16,-7 12-26 15,-22 24-20-15,-13 32-2 16,-7 18-1-16,3 12 5 16,14-4-5-16,12-1 7 15,9-8 3-15,11 2-8 16,0-2 6-16,9 0 1 16,22 6 0-16,14 1 8 15,10 7-5-15,5 7-5 16,8 13 1-16,-4 21 4 0,1 19-4 15,-9 26-4-15,-11 13-4 16,-8 12-2 0,-13 7 2-16,-11-6-2 0,-7-11 0 15,-6-7 0-15,0-9 0 16,0-3 0-16,-12 11 3 16,-4 15 1-16,-8 13-4 15,-7 15 0-15,2-1 1 16,4-3 0-16,14-10-1 15,11-12 0-15,0-1 0 16,18-14 2-16,6-4-2 16,10 2 0-16,1-11-3 15,10 6 3-15,4-6 0 0,-1-7-4 16,-3 7 12-16,-4-8-8 16,-12 0 0-16,-4-19-14 15,-8-21-1-15,-6-27-7 16,-8-28 11-16,-3-16 8 15,-12-20-2-15,-28-16 5 16,-20-9 8-16,-13-5-7 16,-16 0-1-16,-14 0-1 15,-13 0-2-15,-4 13-17 16,6 5-23-16,21-4-4 16,28-2-68-16,27-12-68 15,20-4-188-15</inkml:trace>
  <inkml:trace contextRef="#ctx0" brushRef="#br0" timeOffset="8050.27">18827 16462 969 0,'0'0'284'16,"0"0"-284"-16,-108-128-10 15,105 105-19-15,3-4-17 16,9 1-241-16</inkml:trace>
  <inkml:trace contextRef="#ctx0" brushRef="#br0" timeOffset="16233.91">3991 12587 1080 0,'0'0'21'0,"0"0"-6"16,0 0-4-16,0 0 71 15,0 0-12-15,0 0-59 16,0 0-10-16,0 0 7 16,9-40 35-16,-24-30-42 15,-14-26 2-15,-2-13-3 16,-1-4 1-16,8 6 4 0,5 10 0 15,15 11 6-15,4 14-11 16,7 15 2-16,17 15-4 16,3 15 2-16,0 12-2 15,-5 9 1-15,2 6-4 16,3 3 1-16,4 38-1 16,5 32 5-16,3 24 1 15,-5 11 8-15,5 3-8 16,-6-8 4-16,0-9-4 15,-5-10 0-15,-4-12-1 16,-7-15-18-16,-3-22-61 16,-7-19-38-16,-7-16-126 15,-11-32-116-15</inkml:trace>
  <inkml:trace contextRef="#ctx0" brushRef="#br0" timeOffset="16399.77">4004 12147 907 0,'0'0'113'0,"0"0"-113"16,0 0-3-16,0 0 3 16,123-47 27-16,-34 11-17 15,5-12-10-15,-5-3 0 16,-16-3-6-16,-17 2-25 16,-25 8-181-16,-21 10-395 15</inkml:trace>
  <inkml:trace contextRef="#ctx0" brushRef="#br0" timeOffset="16714.09">4515 11987 761 0,'0'0'107'0,"0"0"-107"16,0 0-6-16,0 0 0 15,0 0 6-15,0 0-3 16,40 10-83-16,-40-10-11 15,0 0 69-15,0 0-18 16,-13 15-5-16,3 6 26 16,4 10 25-16,1 5 2 0,5 0-2 15,0-4 0 1,0-6 9-16,0-8 63 0,0-8 9 16,0-10-12-16,27 0 18 15,19-25-14-15,17-19-1 16,11-6-40-16,3 0-25 15,-7 5-7-15,-15 2-18 16,-14 7-124-16,-20 8-371 16</inkml:trace>
  <inkml:trace contextRef="#ctx0" brushRef="#br0" timeOffset="17183.75">5388 11551 970 0,'0'0'13'0,"0"0"-13"15,0 0 0-15,0 0 1 16,0 0 7-16,0 0-4 16,4-119 7-16,-33 90 9 15,-8 4-5-15,-3 6 2 16,-1 10 3-16,2 9-8 15,5 0-1-15,0 26-8 16,5 14-3-16,5 10-2 16,11 4 0-16,8 2 2 15,5-1-5-15,0-8-5 16,24-7 3-16,5-14 1 0,2-13-2 16,6-13 7-16,-4-3 1 15,3-30 1-15,-5-14 0 16,-5-7 0-16,-12 0 0 15,-12 6 11-15,-2 14-5 16,0 12 6-16,0 10 5 16,-4 12 18-16,4 1-16 15,0 44-20-15,8 21 0 16,19 20 6-16,2 3-2 16,-2-5-4-16,-2-10 1 15,-6-11-3-15,-5-15 0 0,-1-15-57 16,-3-19-117-16,-6-14-205 15</inkml:trace>
  <inkml:trace contextRef="#ctx0" brushRef="#br0" timeOffset="17586.37">5604 11273 1104 0,'0'0'32'15,"0"0"-19"-15,0 0-10 16,0 0 1-16,0 0-2 16,0 0 4-16,23 106 10 0,-13-53 13 15,2 1-2-15,-3 3 2 16,-1-4-7-16,-3-1-9 16,1-6-3-16,-1-12-10 15,0-9 2-15,-3-13-2 16,0-10-2-16,-2-2 2 15,2-23-10-15,-2-27 7 16,2-13-6-16,3-2 6 16,-1 13-2-16,10 14 3 15,3 13 2-15,13 11-4 16,12 14-4-16,7 0 7 16,2 25 2-16,-5 16 1 15,-9 10 1-15,-15 5-2 16,-13-2-1-16,-9-6 0 0,0-6-9 15,0-15-44 1,-12-19-112-16,-5-8-179 0</inkml:trace>
  <inkml:trace contextRef="#ctx0" brushRef="#br0" timeOffset="17755.84">5573 11328 1122 0,'0'0'58'16,"0"0"-58"-16,0 0 1 16,0 0-4-16,118-85-1 15,-53 60-1-15,3-4-76 0,-5-7-56 16,-12 1-80-16</inkml:trace>
  <inkml:trace contextRef="#ctx0" brushRef="#br0" timeOffset="18063.74">6239 10972 1070 0,'0'0'57'0,"0"0"-36"16,0 0-21-16,0 0 24 16,-60 160-8-16,56-83-11 15,4 1-1-15,0-1-2 0,6-18 2 16,26-12-3-16,7-17 0 15,9-20-1-15,0-10 7 16,1-9-6-16,0-30 2 16,-11-17 5-16,-14-11 0 15,-14-7 4-15,-10-4 15 16,-10-4-10-16,-27 8 4 16,-8 14-17-16,-5 23-4 15,3 31-1-15,-3 6-6 16,3 47-12-16,6 10-79 15,4 2-231-15</inkml:trace>
  <inkml:trace contextRef="#ctx0" brushRef="#br0" timeOffset="19576.22">4374 13291 801 0,'0'0'70'0,"0"0"-61"0,0 0-7 16,0 0-1-16,0 0 4 15,0 0-2-15,0-8-2 16,4 41 3-16,2 12 2 16,7 9 19-16,0 12 19 15,5 8-8-15,4 7-8 16,2-1 1-16,3 0-13 16,0-6-8-16,-5-11-6 15,-4-12 3-15,-4-14-3 16,-4-15-2-16,0-14-37 15,-6-8-99-15,-4-21-63 16</inkml:trace>
  <inkml:trace contextRef="#ctx0" brushRef="#br0" timeOffset="20809.86">4251 13571 742 0,'0'0'67'16,"0"0"-55"-16,0 0 2 15,0 0 21-15,0 0-8 16,75-130-17-16,-31 97-8 16,0 2 5-16,1 5 16 15,-5 8 9-15,-9 10-8 16,-6 8-23-16,-7 0 6 16,-3 18-6-16,-6 20 2 0,-7 8 21 15,-2 8-15 1,0 2 2-16,-9-7-9 0,-6-6 2 15,-1-10-1-15,1-8-2 16,1-4 3 0,2-7-2-16,9-6-1 0,1-2-2 15,2-6-5-15,0 0-10 16,15 0 4-16,16-6 7 16,4-12 5-16,11 0 0 15,0 1 0-15,1 12 1 16,-3 5-1-16,-6 0 1 15,-9 22 3-15,-11 14 0 16,-14 8 8-16,-4 8-1 16,-10 6 3-16,-31 2 5 15,-12 0-2-15,-11-3-7 0,-8-7-9 16,3-10 7-16,6-14-7 16,14-10-1-16,14-10-5 15,19-6-19-15,16-6-41 16,3-28-89-16,32-14-193 15</inkml:trace>
  <inkml:trace contextRef="#ctx0" brushRef="#br0" timeOffset="21075.78">5379 13399 851 0,'0'0'91'0,"0"0"-91"15,0 0-1-15,0 0 1 16,119-58 12-16,-61 24-4 16,-1-4-7-16,-1-3 1 15,-7-3-2-15,-9 6 0 16,-16 12-18-16,-11 10-46 15,-13 16-64-15,-6 4-140 16</inkml:trace>
  <inkml:trace contextRef="#ctx0" brushRef="#br0" timeOffset="21209.67">5562 13541 586 0,'0'0'84'0,"0"0"-43"0,0 0-11 15,0 0 21-15,138-20 23 16,-73-24-57-16,6-12-12 15,-2-8-5-15,-9-9-15 16,-13 0-146-16</inkml:trace>
  <inkml:trace contextRef="#ctx0" brushRef="#br0" timeOffset="21661.83">6119 12825 492 0,'0'0'3'0,"0"0"20"15,0 0 116-15,0 0-11 16,0 0-16-16,0 0-40 16,-47-34-6-16,47 16-6 15,2-2-37-15,20 0 1 16,5 2-13-16,9 4-1 15,1 4-5-15,6 10-3 16,-3 0 1-16,-2 12 4 16,-7 24 10-16,-11 10-16 15,-12 10 14-15,-8 6-8 16,-1 5 8-16,-30 3-10 0,-13 0 1 16,-2 0 2-16,2-10-6 15,9-9 1-15,12-15-3 16,15-16 0-16,8-6-1 15,0-9-1-15,17-5-2 16,23 0 0 0,16-27 4-16,10-14 0 0,6-3 4 15,-3 2-9-15,-7 2 4 16,-6 7-5-16,-14 2-34 16,-4 3-24-16,-13 0-118 15,-14-4-123-15</inkml:trace>
  <inkml:trace contextRef="#ctx0" brushRef="#br0" timeOffset="21948.26">6658 12547 857 0,'0'0'36'16,"0"0"-30"-16,0 0 16 15,0 0 0-15,0 0 2 16,0 0 5-16,-7-19-4 16,18 46 10-16,7 15 11 15,0 10-3-15,2 10-18 16,2 6-11-16,1-4-7 0,-4-1-2 16,1-7-2-16,1-8 0 15,-6-11-3-15,-1-4 0 16,-5-11-36-16,-3-6-60 15,-6-14-129-15,0-2-295 16</inkml:trace>
  <inkml:trace contextRef="#ctx0" brushRef="#br0" timeOffset="22381.64">6961 12512 686 0,'0'0'56'0,"0"0"-6"15,0 0-23-15,0 0 23 16,0 0 31-16,0 0-37 16,-15-4 2-16,7 4 13 15,2 3-1-15,-1 11-43 16,-3 14-14-16,2 14 0 15,6 10 7-15,2 10-7 16,0-2 10-16,12-4-7 0,15-12-3 16,8-10 0-1,7-15-1-15,10-19 0 0,4 0-1 16,-4-20 5-16,0-21-4 16,-14-11 0-16,-14-8-1 15,-15-4 1-15,-9-5 1 16,-22 8 5-16,-25 9-6 15,-11 17 3-15,-2 21-3 16,6 14 0-16,6 14-2 16,10 26 2-16,13 7-5 15,17-1-18-15,8-4-79 16,0-13-145-16,17-12-339 16</inkml:trace>
  <inkml:trace contextRef="#ctx0" brushRef="#br0" timeOffset="22773.7">7489 12202 884 0,'0'0'34'0,"0"0"23"15,0 0 5-15,0 0-2 16,0 0-51-16,0 0 5 16,-84 162 2-16,68-93 17 15,7 1-4-15,9-2-16 16,0-11-11-16,13-13 2 0,23-8-4 16,9-22 0-16,13-14-2 15,6 0 6-15,1-29-2 16,-3-19-1-16,-12-10 3 15,-17-10-3-15,-18-8 2 16,-15-5 1-16,-12 8-1 16,-34 14-3-16,-16 23 6 15,-12 29-2-15,-4 11-4 16,1 46-2-16,5 15-33 16,9-1-125-16,17-10-494 0</inkml:trace>
  <inkml:trace contextRef="#ctx0" brushRef="#br0" timeOffset="45855.27">8255 13491 620 0,'0'0'35'0,"0"0"-34"16,0 0 1-16,0 0 14 15,0 0 17-15,0 0-21 16,0 0-1-16,0 0 14 16,0-6 49-16,0 6-7 15,-2 0-10-15,2 0-19 16,0 0 5-16,-2 0-21 16,2 0 7-16,0 0-13 15,0 0-2-15,0 0-10 16,0 0 0-16,0 0-2 15,0 0-2-15,0 0 0 0,2 0 0 16,32 0 0-16,21 0 9 16,23 0 21-16,23 0 1 15,19-4-7-15,22-8-16 16,14 2 13-16,12 2-10 16,5 4-5-16,1 4 1 15,0 0-7-15,-9 0 6 16,-7 0-6-16,-9 0 3 15,-8 0-3-15,-5 0 0 16,2 0 3-16,-2-10 2 16,-7-6-5-16,-17 0 0 15,-23 4 0-15,-27 2-3 0,-18 8 3 16,-15-1 0-16,-10 3 0 16,-4 0 0-16,-4 0 0 15,0 0 1-15,-4 0-2 16,-7 0-3-16,2 0 4 15,-2 0 4-15,0 0-4 16,0 0 10-16,-7 0 9 16,-22 0-5-16,-13 0-14 15,-14 0 1-15,-10 0 5 16,-13 0-5-16,-12 0 1 16,-7 7-4-16,-12 1 1 0,-9 2 0 15,-13 6 1-15,-12 0-4 16,-15 2 4-16,-8 0-1 15,-11-4-2-15,-1-2 3 16,-1-4 0-16,-1-5 2 16,10-3-6-16,11 0 4 15,15 0-6-15,18 0 5 16,13 7-1-16,9 7-1 16,5 4-6-16,7 4 7 15,6-2-2-15,10-4 0 16,20-3 4-16,19-9-1 15,16 0 4-15,13-4-5 16,9 0 2-16,0 0-13 16,33 0 1-16,27-17 10 0,23-3 2 15,17 0 0-15,7 3 0 16,4 12 1-16,-5 5-1 16,-6 0 1-16,-3 0-3 15,9 0 9-15,9 0-6 16,17 0-1-16,14 0 2 15,20 0 3-15,19 0 0 16,19 0-3-16,12 0 4 16,-2 0-5-16,-4 0 5 15,-11 0-6-15,-22 0 0 16,-21 0 5-16,-28-1-5 16,-28-4-2-16,-27-1 1 15,-17-2 1-15,-23 4 1 0,-12-3 0 16,-13 7 0-1,-6-1 1-15,-2 1 3 0,0 0-4 16,0 0 3-16,0 0-3 16,-19-1 6-16,-26-2-7 15,-24 3 0-15,-27 0 0 16,-24-2 2-16,-30-2 0 16,-8-4-2-16,-4 2 0 15,-1-2-4-15,9 0 4 16,-4-1 0-16,-9 4-2 15,-7 2 2-15,-7 3 0 16,-6 0-2-16,2 0 5 0,7 3-3 16,7 8 0-16,11 4-1 15,17-3-5-15,20-2 6 16,18-4 0-16,21-2-2 16,17 0 2-16,16 0 0 15,20 0 1-15,14-2 0 16,11-2-1-16,6 0-10 15,0 0-3-15,18 0-2 16,24 0 12-16,27 0 3 16,22-12-1-16,30-6 3 15,20-2-1-15,30 1 3 16,28-2-1-16,17 5-2 16,15 3 3-16,-1 4-4 0,-8 9 0 15,-10 0 0-15,-18 0 0 16,-16 0 2-16,-11 0-4 15,-16 0 4-15,-12-14 1 16,-17-6-2-16,-19-4-1 16,-18-1-2-16,-19 4 2 15,-16 3-2-15,-15 6 4 16,-15 6-1-16,-9 2 0 16,-8 1-2-16,-3 2 1 15,0 1 0-15,0 0 9 16,-27 0-5-16,-13 0-2 15,-14 1-2-15,-8 7 0 16,-5-2 6-16,-5-3-4 16,-3-3-1-16,-10 2 0 15,-8 1-1-15,-14 6-2 0,-18 4 1 16,-18 6-2-16,-24 5-2 16,-15 0 3-16,-15-2-4 15,-3-5 6-15,9-9 3 16,12-3-2-16,15 1 3 15,12 2-4-15,18 2-4 16,25 3 2-16,33-2-2 16,30-5 2-16,21-2 2 15,16 0-11-15,9-2 3 16,0 2-15-16,13 0-3 16,27 2 24-16,28-3 2 15,34-3 0-15,33 0 3 16,33 0-2-16,24 0 0 15,13-3 2-15,-1 1-2 0,-3 2-1 16,-16 0 1-16,-18 0-4 16,-16 0 7-16,-8-4-6 15,-5 0 2-15,-9-2 0 16,-6 0 1-16,-16 1 1 16,-11 2-4-16,-9 3 4 15,-8 0-5-15,-9 0 6 16,-19 0-6-16,-18 0 6 15,-17 2-3-15,-9-2 0 16,-6 0 1-16,-1 0 2 0,0 0 5 16,0-6-4-16,0-16-4 15,0-2 0 1,0-4 0-16,0 1 0 16,-1-4 1-16,-1 5-2 0,-3-4 2 15,1-4-1-15,-6-5 0 16,2-9-2-16,-1-6 2 15,-5-8 0-15,-1-10 1 16,-1-14-2-16,-7-13 1 16,2-7 0-16,-6 1 1 15,-4 11 5-15,-3 14-5 16,-5 19 2-16,0 10-1 16,-1 12 8-16,5 12 1 0,6 7-7 15,4 6 4-15,10 4-3 16,3 2-2-1,1 4-2-15,-2 4-2 0,-7 0 2 16,-11 0-2-16,-13 0 3 16,-10 16-3-16,-8 6 1 15,-10 2-2-15,1 0 2 16,0 2-3-16,-8-2 3 16,-1 0 0-16,-13 4 0 15,-12 1 1-15,-8-2-1 16,-17-1 0-16,-8-2-1 15,-16-4 2-15,-6-4 1 16,-8-6 2-16,-2-2-4 16,0-1 0-16,14-5 0 0,8-1 0 15,13 4-3-15,6 1 6 16,4-2-3-16,9 0 0 16,16-4 1-16,11 0-3 15,15 0 4-15,9 0 1 16,13 0-2-16,9 0 0 15,1 0-2-15,-1 0 1 16,5 0 0-16,0 0 2 16,7 0-2-16,6 0-1 15,6 0 1-15,5 2-2 16,8-1 2-16,3-1 0 16,3 3 0-16,0-3 0 15,-3 8-3-15,2 3 0 0,-4 10 2 16,-2 8 1-1,-1 10 0-15,-1 3 0 0,-3 13 1 16,2 12 0-16,-1 16 0 16,1 23-1-16,4 27 0 15,6 20 2-15,0 6 1 16,0-4-2-16,0-16-1 16,0-16 0-16,4-19 0 15,-2-17 4-15,-2-20-8 16,0-10 8-16,0-15 2 15,0-11-6-15,0-14 0 16,0-11-1-16,0-4-12 0,0-2-28 16,0-2-41-16,0-36-230 15</inkml:trace>
  <inkml:trace contextRef="#ctx0" brushRef="#br0" timeOffset="47146.88">4439 12372 797 0,'0'0'38'0,"0"0"-38"16,0 0 0-16,0 0 7 16,0 0 59-16,0 0-1 15,0 0-43-15,45-6 33 16,13-26 18-16,26-8-31 15,32-10-11-15,33-7-5 0,45-4 5 16,40-7-6 0,40-5-4-16,26-7-9 0,1-13-12 15,-6-5 3-15,-15 2 1 16,-21 8 1-16,-27 11 2 16,-27 16-5-16,-36 2 0 15,-26 7-2-15,-32 8 6 16,-33 8 1-16,-34 14-7 15,-23 11 6-15,-15 5 4 16,-4 3 7-16,-2 1 1 16,0 2-16-16,0 0-1 15,0 0-1-15,-11 0-14 16,-15 0-50-16,-10 15-40 16,-11-6-151-16,-13-9-606 15</inkml:trace>
  <inkml:trace contextRef="#ctx0" brushRef="#br0" timeOffset="49894.26">12647 16388 573 0,'0'0'0'0,"-112"-158"-10"16,90 120-22-16,22 14-58 16,0 12-65-16</inkml:trace>
  <inkml:trace contextRef="#ctx0" brushRef="#br0" timeOffset="50489.85">12701 16790 625 0,'0'0'96'16,"0"0"-72"-16,0 0 3 16,0 0 54-16,0 0-18 15,0 0-41-15,-34-85 0 16,29 72 26-16,3-6 16 15,-2 1-4-15,2 9-11 0,0 0-13 16,-1 9 9-16,3 0-7 16,0 9-27-16,-2 44-8 15,2 34-3-15,0 33 30 16,0 14-8-16,2 9-15 16,-2-1 16-16,0 0 20 15,0-7-24-15,0-11-15 16,0-16 0-16,-2-9-4 15,-1-20 0-15,2-12-1 16,1-21-1-16,0-20-29 16,1-18-41-16,17-8-20 15,-2-48-45-15,-5-32-148 16</inkml:trace>
  <inkml:trace contextRef="#ctx0" brushRef="#br0" timeOffset="51406.77">12665 16830 880 0,'0'0'112'16,"0"0"-112"-16,0 0-11 15,0 0 11-15,0 0 38 16,147-22-5-16,-67 22-21 0,10 0 24 15,5 0 13-15,10 0 11 16,4 0-25-16,10 0-6 16,12 0-3-16,16-10 9 15,18-8-19-15,19-4-4 16,12 0-3-16,5 4-7 16,3-4-2-16,2-5 0 15,-1 0 3-15,-1 0-4 16,-19-1 1-16,-21 8 0 15,-27 7 8-15,-19 7 0 16,-19 1 9-16,-23 5 4 16,-28 0-8-16,-25 0 1 15,-17 0-6-15,-6 0 15 16,0 0 8-16,0 0-3 16,-6 0-20-16,-10 0 1 0,1-8-9 15,-1 2 3-15,5 2-2 16,9 0 6-16,-1 4-5 15,3 0-2-15,0 0-2 16,0 0 0-16,0 0 1 16,0 0-1-16,0 0-3 15,0 0 5-15,0 0-1 16,0 8-6-16,0 17 7 16,0 14 0-16,0 10 1 15,3 5 3-15,5 12 0 16,0 6 5-16,0 4-3 15,-1 0-1-15,-3 0-4 0,-2-1 4 16,-2-7-5 0,0-11 2-16,0-8-2 0,0-12 2 15,0-10 0-15,0-9-2 16,-8-2 0-16,-3-6-2 16,-12-2 2-16,-12-2-6 15,-17-2-16-15,-10-4-4 16,-9 0-10-16,-12 0 4 15,-8 0 29-15,-11 8 1 16,-15 6 0-16,-14 8 0 0,-10 1 4 16,-6-1-2-1,-1 0 3-15,-19 6-1 16,-17 6 7-16,-7-2-2 16,-12-6 20-16,7-8-11 15,5-4-3-15,-10-10-4 0,1 2-4 16,8-6-2-16,14 0-1 15,14 0 0-15,29 0 2 16,19 0 1-16,32 0-5 16,28-6 0-16,27 2-10 15,15 0-26-15,14 0-46 16,20-2-68-16,41 1 1 16,30 5-26-16,21 0-47 15,3 0-501-15</inkml:trace>
  <inkml:trace contextRef="#ctx0" brushRef="#br0" timeOffset="51527.44">13705 17681 1106 0,'0'0'0'0,"0"0"-27"16,0 0-50-16,0 0-66 15</inkml:trace>
  <inkml:trace contextRef="#ctx0" brushRef="#br0" timeOffset="64042.74">3019 10431 1144 0,'0'0'22'16,"0"0"-17"-16,0 0 6 16,0 0 41-16,0 0-35 15,0 0-17-15,0 0-3 16,-75 102 2-16,92-23 0 0,2 5 2 15,3 0 4-15,-2-4 4 16,0-12 0-16,-5-7 7 16,1-13-12-1,-5-12-2-15,-5-12 1 0,0-12-3 16,-6-6-1-16,0-6 1 16,0 0-2-16,0-28-2 15,0-28-21-15,0-29-28 16,-6-21 40-16,4-6 4 15,2 13 4-15,0 32 5 16,0 26 0-16,12 26-3 16,1 10 1-16,5 5-1 0,5 0 3 15,-2 14-3-15,2 17 3 16,-3 6 2-16,-5 13-2 16,-4 7 0-16,1 6 1 15,-1 4-1-15,0-5 8 16,5-1-6-16,0-14-2 15,-1-11 2-15,3-11 1 16,-1-15-6-16,4-10-4 16,-4-18-10-16,5-35 0 15,1-23 4-15,-3-16 3 16,-2-4 10-16,-4 7-2 16,-6 23 2-16,-4 23 0 15,1 18 2-15,-5 15 0 16,0 8 0-16,0 2-1 15,0 0 2-15,0 0 4 0,0 0 2 16,0 10 4-16,-9 18-11 16,1 12 9-16,2 15-2 15,6 5-3-15,0 5 6 16,12-7-5-16,19-5-4 16,13-13 1-16,4-12-2 15,5-16-1-15,-2-12 2 16,-2-3-6-16,-5-38 3 15,-6-15 0-15,-15-12 4 16,-17-10 2-16,-6-3-1 16,-24 10 2-16,-21 10 4 15,-6 25-5-15,2 22-5 16,4 14-1-16,5 6-2 16,5 28-1-16,8 13-18 0,7 9-38 15,7-11-164-15,4-11-490 16</inkml:trace>
  <inkml:trace contextRef="#ctx0" brushRef="#br0" timeOffset="64183.39">4189 10633 1279 0,'0'0'0'0,"0"0"-34"16,0 0-263-16,0 0-78 0</inkml:trace>
  <inkml:trace contextRef="#ctx0" brushRef="#br0" timeOffset="64636.18">1335 12396 868 0,'0'0'296'16,"0"0"-296"-16,0 0-3 16,0 0 3-16,219-100 91 15,-75 57-30-15,37 2-16 16,28-3-21-16,14 2 0 16,9-2 2-16,9-5-3 15,-1-5-14-15,5-14 2 16,-4-17-8-16,-11-13 16 15,-8-6-11-15,-22-2 2 0,-21 7-7 16,-30 17-1-16,-40 18 1 16,-47 24-3-16,-39 25 0 15,-23 15-19-15,-40 8-48 16,-45 35-96-16,-33 9-303 16</inkml:trace>
  <inkml:trace contextRef="#ctx0" brushRef="#br0" timeOffset="74435.63">2148 8081 256 0,'0'0'860'0,"0"0"-825"16,0-138-35-16,25 98 0 16,24-5 3-16,17 1 6 15,15 12 1-15,-6 16-10 16,-17 16 0-16,-24 0-6 16,-18 34-6-16,-16 19 11 15,0 11 2-15,-21 10 0 16,-16 2 0-16,-10-8 3 15,-2-8-5-15,7-10 4 16,9-7-3-16,14-15 0 16,15-11-1-16,4-7-5 15,13-10-15-15,32 0-3 0,20-11 13 16,14-20 11-16,8-1 3 16,0 5-3-16,-11 11 0 15,-16 16 0-15,-15 0 2 16,-18 27-2-16,-16 17 4 15,-11 13 4-15,-2 7-5 16,-34 2 2-16,-13 0-1 16,-14-6 3-16,-6-7 4 15,1-8-10-15,1-9 0 16,7-9 4-16,10-13-4 16,12-11-1-16,20-3 0 15,18-13-16-15,10-30-78 0,43-18-117 16,19-16 56-1,3-5-149-15</inkml:trace>
  <inkml:trace contextRef="#ctx0" brushRef="#br0" timeOffset="74809.92">3113 7936 835 0,'0'0'135'0,"0"0"-116"16,0 0-16-16,0 0 44 15,0 0 0-15,0 0-27 16,-120 65-19 0,90-9 14-16,7 6-3 0,5 0 2 0,11-4-2 15,7-5-7-15,0-7-4 16,23-15-1-16,16-10 1 16,12-19-1-16,15-2 7 15,-4-32-5-15,-7-16 5 16,-10-8-5-16,-23-9 6 15,-17-2-3-15,-5-4 17 16,-23 6-6-16,-22 13-1 16,-5 20-4-16,-4 22 2 15,2 10-3-15,6 14-10 16,10 21 0-16,12 7-1 16,11 2-1-16,13-2-8 0,0-4-38 15,21-8-40-15,22-14-82 16,4-14-42-16,2-2-180 15</inkml:trace>
  <inkml:trace contextRef="#ctx0" brushRef="#br0" timeOffset="75162.2">3385 7836 767 0,'0'0'184'0,"0"0"-157"15,0 0-3-15,0 0 36 16,0 0-7-16,0 0-37 15,-60 63-16-15,35-15 15 16,6 6-1-16,5 0 0 16,12-4-14-16,2-8 1 0,6-14 0 15,25-10 1-15,12-12-2 16,8-6 0-16,-2-10 7 16,-3-26-6-16,-9-10 7 15,-20-8-6-15,-15-5 0 16,-2-3 0-16,-21 7-2 15,-16 12 4-15,2 12-3 16,8 14 2-16,5 13-1 16,6 2-2-16,8 2-1 15,1 0 0-15,5 0-2 16,2 8 1-16,0 3-4 16,0-2-34-16,9-1-83 15,17-8-75-15,1 0-11 0</inkml:trace>
  <inkml:trace contextRef="#ctx0" brushRef="#br0" timeOffset="75485.89">3774 7663 120 0,'0'0'833'16,"0"0"-778"-16,0 0-28 16,0 0 36-16,0 0-5 15,0 0-53-15,-34 50 0 16,15 9-1-16,3 7 8 15,8-1-2-15,8-5-7 16,0-10 0-16,14-14-3 16,19-11 4-16,11-17-4 15,3-8 3-15,4-1 2 0,-6-31 1 16,-9-14-2 0,-7-7 6-16,-16-11 0 0,-13-4 8 15,0 4 2-15,-16 9-18 16,-18 16 3-16,-4 19-5 15,-4 20-1-15,1 0-3 16,-7 30-3-16,2 16 2 16,-1 10-50-16,0 2-60 15,-2-6-216-15</inkml:trace>
  <inkml:trace contextRef="#ctx0" brushRef="#br0" timeOffset="77870.45">7200 13559 553 0,'0'0'118'0,"0"0"-43"0,0 0-9 15,0 0-13-15,0 0-18 0,0 0-13 16,0 0-12-16,-150-13-1 16,99 13 22-16,4 9-9 15,7 15 17-15,8 5-17 16,11 0-3-16,12 3-15 15,9-2-3-15,0-3-1 16,26-9-3-16,19-10 3 16,9-8-1-16,1 0 1 15,-4-12 5-15,-12-10 4 16,-11 0-4-16,-12 6-4 16,-12 8 0-16,-4 5 12 0,0 3 8 15,0 0 0-15,0 17-19 16,0 23 2-16,0 8-3 15,0 8 1-15,9-2-2 16,5-8 0-16,3-10-2 16,1-5-14-16,2-12-67 15,-8-13-143-15,-4-6-274 16</inkml:trace>
  <inkml:trace contextRef="#ctx0" brushRef="#br0" timeOffset="79168.48">4836 15931 1184 0,'0'0'35'0,"0"0"-35"15,52-125-2-15,5 85 2 16,-2 15 3-16,-4 11-1 16,-11 8-2-16,-11 6 0 0,-8 0-6 15,-8 2 6-15,-2 18 6 16,-4 8 7-16,-7 7-5 15,0 11 0-15,-2 7 1 16,-21 1-3-16,-6 0-4 16,5-5-2-16,3-18-9 15,11-4-3-15,10-5-10 16,0-12-12-16,9-2 15 16,28-8 9-16,13 0 1 15,10-6 9-15,5-6 2 16,-3 4 14-16,-16 5 0 15,-12 3-16-15,-16 0 7 0,-12 25 1 16,-6 9-1-16,-3 2 12 16,-34 9-5-16,-18-4-9 15,-12 3 5-15,-9-12-10 16,9-5-14-16,9-13-19 16,12-12-11-16,14-2-47 15,14-20-112-15,18-23-75 16</inkml:trace>
  <inkml:trace contextRef="#ctx0" brushRef="#br0" timeOffset="79539.97">5689 15637 818 0,'0'0'192'0,"0"0"-180"15,0 0 44-15,0 0-16 0,0 0-16 16,0 0-11-16,-91 79-6 15,73-39-1-15,7 6-1 16,2 4 2-16,9 3-6 16,0-3 2-16,0-6-3 15,27-7-2-15,4-15 0 16,7-14-8-16,1-8-3 16,1-4 7-16,-1-28 6 15,-4-12 3-15,-13-2-2 16,-8-2 2-16,-14 4 5 0,-2 2 3 15,-27 11 2 1,-7 12 8-16,3 17 7 0,-1 2-19 16,5 0-1-16,3 21-7 15,1 2-1-15,7-6-2 16,7-3-11-16,9-4-52 16,2-1-42-16,6-9-77 15,20 0-24-15,6-23-83 16</inkml:trace>
  <inkml:trace contextRef="#ctx0" brushRef="#br0" timeOffset="79901.75">5893 15548 381 0,'0'0'337'0,"0"0"-314"0,0 0 60 16,0 0 17 0,0 0-40-16,0 0-43 0,3 35-6 15,2 6 34-15,-1 8 10 16,3 5-28-16,-3-4-6 15,2 2-11-15,0-6 1 16,-2-8-10-16,0-9 2 16,1-13-1-16,-1-6-4 15,-2-10 2-15,1 0-12 16,0-5-8-16,3-27 10 16,-2-16 10-16,3-6 0 15,1 2 0-15,6 12 0 16,6 12 0-16,4 10 0 15,3 12 5-15,4 6 4 0,0 2 5 16,-2 23-3-16,-4 12-4 16,-5-3-2-16,-9 2-5 15,-6 1 5-15,-5 3-2 16,0 0-3-16,0-8-35 16,-24-4-76-16,-13-12-200 15</inkml:trace>
  <inkml:trace contextRef="#ctx0" brushRef="#br0" timeOffset="80075.64">5778 15597 725 0,'0'0'306'0,"0"0"-306"16,129-93-7-16,-35 51-3 15,15-2 10-15,-2 0 0 16,-9 3-33-16,-20 6-85 15,-25 7-55-15,-24 10-185 16</inkml:trace>
  <inkml:trace contextRef="#ctx0" brushRef="#br0" timeOffset="80357.45">6487 15230 716 0,'0'0'182'0,"0"0"-141"16,0 0 24-16,0 0 36 15,0 0-51-15,0 0-30 16,-48 111-6-16,42-56 5 0,6 7-13 15,0-4-3 1,16-3-3-16,19-20 0 0,12-8-2 16,9-23-2-1,0-4-12-15,-5-16 7 0,-5-22 7 16,-14-7 2-16,-12-9-1 16,-20-3 1-16,0-2 2 15,-27 3 2-15,-22 10-2 16,-11 20-2-16,-3 12 0 15,-1 14 2-15,6 0-2 16,5 20 0-16,8 6-9 16,5 0-55-16,2 2-145 15,-3-2-203-15</inkml:trace>
  <inkml:trace contextRef="#ctx0" brushRef="#br0" timeOffset="80719.32">3982 17299 1031 0,'0'0'20'0,"138"-108"-17"16,12 32-3-16,48-5 16 16,37-7 49-16,49-10-32 15,26-7-13-15,20-5 1 16,-4 2 7-16,-15 10 0 16,-38 9-6-16,-43 9-9 15,-40 12-4-15,-43 2-4 16,-36 8-4-16,-31 4-1 15,-24 5-4-15,-23 9-20 16,-12 4-28-16,-17 8-49 16,-4 12-240-16</inkml:trace>
  <inkml:trace contextRef="#ctx0" brushRef="#br0" timeOffset="80854.03">7353 15839 1149 0,'0'0'0'0,"0"0"-188"16,0 0-145-16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23:55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 1588 753 0,'0'0'104'15,"0"0"-33"-15,0 0-12 16,0 0 4-16,0 0-26 0,0 0 2 16,0 0-20-1,0-36-14-15,0 36-5 0,0 0 0 16,0 0 0-16,0 8 0 16,0 12 11-16,0 10 11 15,0 14 16-15,-5 12-12 16,-6 12 4-16,-2 9-11 15,2-7-6-15,0-1-4 16,6-12-4-16,3-7 1 16,2-7-6-16,0-11-3 15,0-14 2-15,0-9-3 16,0-9-18-16,0 0-15 0,0-8-10 16,0-24-69-16,-2-14-194 15</inkml:trace>
  <inkml:trace contextRef="#ctx0" brushRef="#br0" timeOffset="551.45">2166 1613 678 0,'0'0'52'15,"0"0"-30"-15,0 0-6 16,0 0 16-16,0 0 12 16,0 0 20-16,-9-21-22 0,7 21 1 15,-1 0 22-15,-1 0-4 16,0 0-20-16,-2 0-16 16,-8 12-12-16,-7 24-7 15,-8 22-3-15,-4 20 18 16,2 15 4-16,9 9-12 15,11 6-9-15,11 2 7 16,0-7-3-16,16-13-7 16,19-15-1-16,7-19 0 15,7-12-2-15,3-17 2 16,5-10 0-16,9-17 1 16,2 0 4-16,8-20-4 0,4-20 2 15,-2-15-2 1,-6-11 2-16,-12-10 5 0,-16-15-5 15,-15 0-2-15,-15 2 4 16,-14 7-4-16,0 14 4 16,-16 0 3-16,-13 4-4 15,-2 1 7-15,0 5-8 16,-1 8 2-16,6 7-1 16,1 14 1-16,4 7-5 15,6 6-6-15,-4 8 2 16,-1 8-32-16,-4 0-38 15,0 28-36-15,7 18-98 16,2 4-33 0</inkml:trace>
  <inkml:trace contextRef="#ctx0" brushRef="#br0" timeOffset="1947.58">5569 1383 547 0,'0'0'168'0,"0"0"-105"16,0 0-31-16,0 0 28 0,0 0 3 16,0 0 10-16,-11-60-23 15,5 54-20 1,2-2-7-16,2 0-1 16,-4-2 2-16,1 1 4 0,-3-2-4 15,-4 5-5-15,1 0 0 16,-1 2-9-16,4 1 0 15,3 3-1-15,-1 0-5 16,-6 0-5-16,-3 0 1 16,-3 15 0-16,3 1-2 15,-1 3 2-15,5 4-1 16,6-2 4-16,1 2-3 0,4-3 2 16,0-4 0-16,0 0 3 15,0-1-3-15,2-3-1 16,9-2 0-16,3-2 3 15,-1 0-1-15,-2-5-3 16,5 3 3 0,4 0 1-16,6 1-3 0,1-1 0 15,2-2 2-15,2 2-5 16,-4 3 5-16,1 0-3 16,2 0 5-16,-5 2-5 15,-6-1 0-15,4 0 1 16,-7-3-1-16,1 4 0 15,-1-1 0-15,-5-2 0 16,-5 0 0-16,-1-1 2 16,-2 4-2-16,-3-1 0 0,0 5-1 15,0 2 1-15,0-1 5 16,0 2 0-16,-12 0-5 16,-3 0 3-16,-3-4 4 15,-1 2 0-15,0-6 2 16,-1 0-4-16,-3-3 5 15,-1-3-4-15,-2-2 10 16,-1-2-13-16,-2 0 13 16,-2 0-13-16,1 0 7 15,1 0-9-15,0-2 5 16,3-7-2-16,-1-3-1 16,1 2-2-16,3-1 1 15,3-1 0-15,4-1-2 16,5 3 0-16,2 2-2 0,1-2-3 15,1 4-12-15,0 0-27 16,0 4-36-16,3 2-29 16,-7 0-164-16,-1 17-291 15</inkml:trace>
  <inkml:trace contextRef="#ctx0" brushRef="#br0" timeOffset="10907.29">6607 2039 818 0,'0'0'84'0,"0"0"-27"15,0 0-9 1,0 0 9-16,0 0 1 0,0 0-17 15,0 0-22-15,2-76-16 16,-2 76-1-16,0 0 1 16,0 0 6-16,0 6-9 15,-16 26 6-15,-9 13-6 16,-4 16 1-16,-2 3 7 16,5-3-8-16,4-5 0 15,4-8 0-15,7-10-22 16,8-12-55-16,3-12-90 15,0-14-103-15</inkml:trace>
  <inkml:trace contextRef="#ctx0" brushRef="#br0" timeOffset="11450.16">8442 1842 678 0,'0'0'63'15,"0"0"10"-15,0 0-31 16,0 0 8-16,0 0-13 16,0 0-21-16,0-14-13 15,0 14-1-15,0 0-2 16,0 0 3-16,0 0 15 15,0 0 0-15,0 0-1 16,0 5-6-16,0 11-1 16,0 9 18-16,0 9-2 15,0 9-17-15,0 2 0 16,0 10 1-16,-2-3-3 0,2-4-6 16,0-4 2-16,0-7 7 15,0-9-10-15,0-6 8 16,0-8-8-16,0-6-4 15,0-6 3-15,0-2-2 16,0 0-24-16,5-8-24 16,2-23-104-16,-3-15-100 15</inkml:trace>
  <inkml:trace contextRef="#ctx0" brushRef="#br0" timeOffset="11755.21">8226 1917 638 0,'0'0'69'0,"0"0"-9"16,0 0-42-16,0 0 39 16,0 0 25-16,0 0-31 15,12-15-14-15,7 9-7 16,6-3 2-16,9-5-1 15,7-4-11-15,11 0-10 16,4 1 0-16,2 2 2 16,-4 6-3-16,-8 4-4 15,-10 5-2-15,-10 0-3 0,-7 0-1 16,-9 0-8-16,-7 3-27 16,-3 4-86-16,-9-6-142 15,-31-1-253-15</inkml:trace>
  <inkml:trace contextRef="#ctx0" brushRef="#br0" timeOffset="11985.01">8091 2446 615 0,'0'0'55'0,"0"0"38"16,0 0 1-16,0 0-23 15,133 6-19-15,-83-6-17 16,0-4-17-16,2-4 1 16,-1 0-13-16,2-3 1 15,-1-2-7-15,1-3-17 16,-4-5-64-16,-11-2-171 16</inkml:trace>
  <inkml:trace contextRef="#ctx0" brushRef="#br0" timeOffset="12476.31">8750 2436 655 0,'0'0'90'0,"0"0"-35"16,0 0-2-16,0 0 32 16,0 0-26-16,0 0-18 15,-2-15-18-15,4-4-20 16,14-6 1-16,-1-2 14 16,1-3-8-16,-3-1-3 15,-4 6 4-15,0 0 3 16,-2 7 4-16,-5 6 5 15,0 6-12-15,-2 6-2 16,0 0-2-16,0 0-5 0,0 0-1 16,0 0-1-16,0 21-3 15,-8 17 2-15,-9 7 1 16,7 11 4-16,0-6 6 16,9-5-6-16,1-5-1 15,0-4 2-15,0-4 1 16,6-6-5-16,7-8 0 15,3-7-1-15,1-8 2 16,8-3-2-16,4 0-1 16,3-14-8-16,-3-14-25 15,-5-3-40-15,-7-6-82 16,-9-1-87-16,-8 0-315 16</inkml:trace>
  <inkml:trace contextRef="#ctx0" brushRef="#br0" timeOffset="12718.27">8927 1925 503 0,'0'0'211'15,"0"0"-124"-15,0 0-43 16,0 0-17-16,0 0-5 16,0 0 9-16,64-42-20 15,-46 42-11-15,-7 6 0 0,-7 18-1 16,-4 7 1-16,0 4 0 15,-29-3 0-15,-4-8-10 16,2-7-32-16,1-6 13 16,15-7 3-16,8-4-14 15,7 0-27-15,0-6-94 16</inkml:trace>
  <inkml:trace contextRef="#ctx0" brushRef="#br0" timeOffset="13151.24">9521 2699 462 0,'0'0'130'0,"0"0"-42"15,0 0 3-15,0 0 8 16,0 0-2-16,0 0-14 16,0-24-32-16,-5 20-15 15,-1 2-15-15,0 0-6 16,-4 2-12-16,1 0-3 16,-1-3 0-16,0 3 0 0,1-3 0 15,5-4 0 1,4-2 7-16,0-4-5 15,0 2-2-15,0-3 0 0,11 6 0 16,3 1-2-16,-6 7 5 16,3 0-3-16,-3 0 0 15,-4 9 3-15,-2 17 4 16,-2 5 2-16,0 7-8 16,-18-1 2-16,-6-1-3 15,-1-4-2-15,1-1-18 16,-1-10-103-16,8-9-196 15</inkml:trace>
  <inkml:trace contextRef="#ctx0" brushRef="#br0" timeOffset="13556.54">10555 1913 709 0,'0'0'97'0,"0"0"-22"0,0 0-37 15,0 0-8-15,0 0-10 16,0 0-20-16,-2-5 0 16,0 26 0-16,0 8 0 15,-2 12 3-15,4 9 9 16,0 6 21-16,0 1-7 16,0-3-17-16,0-8 4 15,0-10-13-15,0-8 1 16,0-10-1-16,0-6-4 15,0-8-42-15,-4-4-141 16,-9 0-126-16</inkml:trace>
  <inkml:trace contextRef="#ctx0" brushRef="#br0" timeOffset="13790.04">10270 1946 76 0,'0'0'709'15,"0"0"-574"-15,0 0-68 16,0 0-51-16,0 0 3 16,0 0 27-16,158-29-10 15,-112 25-22-15,4-2 5 16,-4 0 6-16,1-4-11 16,-2-3-9-16,-3 4-4 15,-4-3-1-15,-2 1-13 16,-10 10-45-16,-13 1-85 0,-13 0-100 15,-2 0-297 1</inkml:trace>
  <inkml:trace contextRef="#ctx0" brushRef="#br0" timeOffset="13983.76">10226 2469 828 0,'0'0'37'0,"0"0"88"15,124 25-65-15,-55-17 1 16,5-2-25-16,3 0-9 16,-1-6-24-16,0 0 0 15,-14 0-6-15,-6 0 3 0,-7-13-56 16,-4-8-72-16,-9-2-139 16</inkml:trace>
  <inkml:trace contextRef="#ctx0" brushRef="#br0" timeOffset="14469.44">11127 2420 762 0,'0'0'108'0,"0"0"-46"15,0 0-57-15,0 0 28 0,0 0 29 16,0 0-3-16,-2 0 2 15,2 0 0-15,0-1 7 16,0-10 6-16,0-1-47 16,0-4-11-16,0 0 11 15,0-2-10-15,5 1 0 16,2 7-13-16,-3-3 4 16,-4 5-2-16,2 4-3 15,-2-1 6-15,0 4-5 16,2-1 1-16,-2-1-4 15,0 3 1-15,0 0-1 16,0 0-2-16,0 3-8 16,0 25 1-16,0 16 6 0,0 17 2 15,0 8 13 1,0 9-3-16,0 5 4 0,-2-3-4 16,-6-7 2-1,-4-8-6-15,-3-11-6 0,-6-12 0 16,1-11-4-16,0-9 4 15,2-6-1-15,-1-6-1 16,-8-4-25-16,-2-4-1 16,-2-2-38-16,0 0-20 15,6-21-17-15,12-16-85 16,5-20-173-16</inkml:trace>
  <inkml:trace contextRef="#ctx0" brushRef="#br0" timeOffset="14714.85">11357 1963 702 0,'0'0'20'16,"0"0"44"-16,156-74-49 16,-112 74 17-16,-11 0 9 15,-8 19 2-15,-15 12-23 16,-10 3-9-16,0 0-1 15,-27-2 3-15,-16-6-7 16,-3-8-1-16,1-7-5 16,11-11-15-16,17 0-23 15,15-23-64-15,2-17-145 0</inkml:trace>
  <inkml:trace contextRef="#ctx0" brushRef="#br0" timeOffset="20033.22">8665 3214 742 0,'0'0'101'16,"0"0"-4"-16,0 0-58 15,0 0-1-15,0 0-21 16,0 0 2-16,0 0-6 16,-6-12-12-16,6 12 12 15,0 0 13-15,0 0 4 16,-3 0-4-16,3 0-15 15,0 17-4-15,0 15-6 16,0 5 7-16,0 16 15 16,0-2-10-16,0 2-6 15,0-5 3-15,0-10 2 0,3-4-7 16,-2-8-3-16,4-2-2 16,-2-5 0-16,-1-8 0 15,-2-5-21-15,0-6-25 16,0 0-35-16,0-16-53 15,0-23-124-15</inkml:trace>
  <inkml:trace contextRef="#ctx0" brushRef="#br0" timeOffset="20293.09">8494 3154 659 0,'0'0'106'15,"0"0"-77"-15,0 0 3 16,0 0-5-16,0 0 12 16,0 0 19-16,42-33-23 15,-15 32-7-15,8 0-2 16,8-4 3-16,6-3-4 16,7-2-7-16,6-4-17 15,-4-4-1-15,-6 0 0 16,-17 1-25-16,-16 4-55 15,-13 4-88-15,-6 5-139 16</inkml:trace>
  <inkml:trace contextRef="#ctx0" brushRef="#br0" timeOffset="20843.93">8824 3746 551 0,'0'0'65'0,"0"0"-12"0,0 0 2 16,0 0-3-16,0 0 31 15,0 0 25-15,15-7-42 16,-11-5-12 0,4-6-15-16,1-2 6 0,1-2-13 15,-1-4-4-15,5 0 3 16,1-4-19-16,3 2-4 16,5 2-1-16,-4 8-1 15,-8 6 2-15,-4 7 2 16,-7 5 5-16,0 0 1 15,0 0-10-15,0 0-5 16,0 0-1-16,0 0-11 0,0 19 0 16,0 11 9-16,-4 9 2 15,1 11 7-15,3-2-3 16,0-3-2-16,0-2 2 16,0-9-4-16,10-4 0 15,8-10 2-15,1-4 0 16,4-8-2-16,4-4 0 15,0-4 0-15,2 0-1 16,-4-22-13-16,2-10-10 16,-6-8-23-16,-3-9-44 15,-12 1-61-15,-6 2-69 16,0 4-35-16</inkml:trace>
  <inkml:trace contextRef="#ctx0" brushRef="#br0" timeOffset="21099.54">9057 3288 574 0,'0'0'135'16,"0"0"-43"-16,0 0-13 16,0 0-49-16,0 0 10 15,0 0-30-15,27-56-7 16,-2 56-3-16,-5 0 1 16,-2 10-1-16,-10 7 0 15,-6 0-1-15,-2 1 0 16,0 2-1-16,-17 0 2 15,-12-3 2-15,-2-8 0 0,0-5-2 16,8-4-15-16,6 0-14 16,7 0-11-16,10-10-9 15,0-3-28-15,8 0-64 16,13 5-173-16</inkml:trace>
  <inkml:trace contextRef="#ctx0" brushRef="#br0" timeOffset="21440.31">9764 3880 245 0,'0'0'494'15,"0"0"-377"-15,0 0-46 16,0 0-11-16,0 0 29 16,0 0-22-16,0 4-39 15,0 8-16-15,-7 9-3 16,-3 10-1-16,-4 1 6 16,1 2 28-16,-1 0-31 15,3-5-11-15,4-2 0 16,0-4 6-16,5-4-6 15,2-4-25-15,0-1-18 16,0-7-69-16,0-7-95 0,0 0-200 16</inkml:trace>
  <inkml:trace contextRef="#ctx0" brushRef="#br0" timeOffset="21774.9">10493 3467 814 0,'0'0'134'0,"0"0"-25"15,0 0-91-15,0 0 14 16,0 0 1-16,0 0-15 15,0 29-9-15,0 9-2 16,0 10 18-16,0-1 13 16,0 6-18-16,0-3-3 15,0-3-6-15,6-3-4 16,1-7-1-16,-5-11-6 16,0-8 0-16,-2-5-12 15,0-4-28-15,0-5-43 16,2-4-77-16,1-10-83 15</inkml:trace>
  <inkml:trace contextRef="#ctx0" brushRef="#br0" timeOffset="21994.25">10377 3479 722 0,'0'0'138'0,"0"0"-13"16,0 0-59-16,0 0-36 15,0 0 0-15,0 0-11 16,64-61-18-16,-12 47 4 16,4-1-4-16,2 0 0 15,-8 4-1-15,-3 0-1 16,-7 7 0-16,-2 2-64 16,-11 2-144-16,-9 0-210 0</inkml:trace>
  <inkml:trace contextRef="#ctx0" brushRef="#br0" timeOffset="22437.06">10823 3777 516 0,'0'0'311'16,"0"0"-245"-16,0 0-44 15,0 0-11-15,0 0 24 16,0 0 39-16,0 7-8 15,0-7-22-15,0-14 9 16,0-13-9-16,4-4-7 16,5-2-20-16,-1 3 1 0,4 7-5 15,-3 6-1-15,-3 9-4 16,1 3 0-16,-7 5 4 16,0 0-9-16,0 0-2 15,0 0-1-15,0 0-5 16,0 19-1-16,0 15 1 15,2 20 5-15,3 10 16 16,-1 9 5-16,5 3 9 16,4-4-1-16,3-3 6 15,-1-8 11-15,-5-11-34 16,-10-3-11-16,0-5 7 16,-10-4-7-16,-11-5 1 15,-4-10-1-15,-6-9-2 16,-3-6-4-16,-9-5-17 15,-5-3-30-15,-4 0-50 0,4-17-38 16,15-14-89-16,12-12-368 16</inkml:trace>
  <inkml:trace contextRef="#ctx0" brushRef="#br0" timeOffset="22707.86">10834 3296 757 0,'0'0'64'0,"0"0"-8"15,0 0-42-15,124-42 6 16,-97 42 10-16,-8 15 4 16,-9 8-22-16,-8 8-5 15,-2-2-3-15,-6-3 14 16,-28-3 4-16,-6-10-7 15,-7-4-10-15,4-9 6 16,12 0-8-16,16-2-3 16,15-24-21-16,9-9-164 15,26-1-233-15</inkml:trace>
  <inkml:trace contextRef="#ctx0" brushRef="#br0" timeOffset="41465.32">3194 5117 834 0,'0'0'59'15,"0"0"-37"-15,0 0-2 16,0 0 57-16,0 0-28 15,0 0-21-15,0 0-20 16,0 0 0-16,-27-22 17 16,25 22 1-16,-1 0 0 15,1 0-20-15,0 0 6 16,0 0-1-16,0 6-2 16,-4 15-9-16,4 10-4 15,-2 15 4-15,4 12 6 0,0-1-6 16,0-4-3-16,0-6 1 15,2-11 2-15,5-6 2 16,0-7-2 0,-5-10-4-16,0-5-20 0,-2-6-71 15,0-2-45-15,0-12-75 16</inkml:trace>
  <inkml:trace contextRef="#ctx0" brushRef="#br0" timeOffset="41973.18">3024 4590 749 0,'0'0'27'0,"0"0"-25"16,0 0 7-16,0 0 13 15,-115-8 8-15,83 28-17 16,-4 8-8-16,-2 9 22 16,-2 18 30-16,1 17-15 15,0 20-1-15,6 17-5 16,13 11 17-16,9 4-27 16,11-4-18-16,11-12 5 15,31-14-12-15,16-16-1 16,9-17 2-16,6-14 0 15,3-21-2-15,0-20 0 16,0-6 0-16,-1-26 5 0,-1-27-3 16,-7-12 0-16,-11-17 8 15,-14-12-10-15,-13-19 3 16,-20-10-1-16,-9 3-2 16,-15 12 7-16,-31 22-1 15,-6 25-5-15,-6 17 10 16,2 16-3-1,4 12 4-15,8 9-9 0,5 7-1 0,6 0-4 16,5 0 0 0,10 19-9-16,2 13-20 0,9 12-44 15,7 9-79 1,0 5-39-16,25-2-119 16</inkml:trace>
  <inkml:trace contextRef="#ctx0" brushRef="#br0" timeOffset="42559.26">4740 4898 788 0,'0'0'92'0,"0"0"-13"0,0 0 23 16,0 0-23-16,0 0-37 16,0 0-11-16,-29-30-13 15,29 30 14-15,0 0 2 16,-3 0-11-16,3 0-12 15,-2 0-11-15,-1 24-3 16,2 16 2-16,1 19 2 16,0 15 12-16,0 6 0 15,0-3-3-15,0-7-9 16,0-8 1-16,1-12-1 16,-1-10 1-16,0-6-2 15,0-9 1-15,0-10-2 16,0-5-10-16,0-6-26 0,-1-4-40 15,-9 0 4 1,2-14-46-16,1-24-148 0,5-16-426 16</inkml:trace>
  <inkml:trace contextRef="#ctx0" brushRef="#br0" timeOffset="42809.49">4383 4963 922 0,'0'0'26'0,"0"0"10"16,0 0-4-16,0 0-9 15,0 0-12 1,0 0-2-16,120-54 2 16,-46 36 4-16,10-5 12 0,8 0-16 15,-5-2-1-15,-9 6-8 16,-18 2 2-16,-17 11-4 15,-15 6-28-15,-21 0-113 16,-7 16-95-16,-38 13-40 16</inkml:trace>
  <inkml:trace contextRef="#ctx0" brushRef="#br0" timeOffset="43022.44">4434 5581 818 0,'0'0'22'0,"0"0"12"16,0 0 40-16,0 0 3 16,177 33-6-16,-100-33-34 15,1-16-17-15,-4-1 9 16,-14 0-17-16,-13 3-11 16,-14 0-1-16,-10 2 0 15,-8-2-80-15,-8-4-137 16,-7-4-281-16</inkml:trace>
  <inkml:trace contextRef="#ctx0" brushRef="#br0" timeOffset="43503.43">5087 5645 447 0,'0'0'111'16,"0"0"-13"-16,0 0-32 16,0 0 75-16,0 0-24 15,0 0-17-15,4-14-50 16,6-8-10-16,1-6 5 16,3-5-9-16,-2-4-7 15,4-2-12-15,-3 3 2 16,-2 4-13-16,-3 6 7 0,-2 8-8 15,-4 6 7 1,1 4-12-16,-3 8 14 0,2 0-10 16,-2 0-2-16,0 0-2 15,0 0 0-15,0 6-3 16,0 18 3-16,0 10 0 16,0 12 0-16,-2 7 6 15,-3 0 2-15,1 1-2 16,2-4-6-16,2-3 3 15,0-12-2-15,2-6 0 16,13-9-1-16,3-13 0 16,4-4 0-16,5-3 5 15,4 0-5-15,-2-22-6 0,-2-4-28 16,-5-6-33-16,-7-4-39 16,-5-2-77-16,-10 0-87 15,0-5-222-15</inkml:trace>
  <inkml:trace contextRef="#ctx0" brushRef="#br0" timeOffset="43754.52">5238 5123 551 0,'0'0'346'0,"0"0"-275"16,0 0-33-16,-19-104 24 16,41 80-36-16,9 4-21 15,2 6-4-15,-4 7 0 0,-6 7-2 16,-9 0 1-16,-8 9-6 15,-6 20 6-15,0 8 0 16,-20 1 0-16,-16 0 9 16,1-9-9-16,1-10 6 15,8-9-6-15,5-10-12 16,6 0-33-16,5-22-36 16,8-14-71-16,2-2-94 15,0 2-117-15</inkml:trace>
  <inkml:trace contextRef="#ctx0" brushRef="#br0" timeOffset="45237.23">6281 5326 806 0,'0'0'141'0,"0"0"-70"16,0 0-64-16,0 0 49 15,0 0-15-15,0 0-8 0,48 26 18 16,-13-22-14-16,7-4-7 15,5 0-14-15,4-8-13 16,1-14 3-16,-5 0-6 16,-14 3-2-16,-16 6-11 15,-10 2-39-15,-7 10-10 16,-4 1-100-16,-32 1-115 16,-12 23-166-16</inkml:trace>
  <inkml:trace contextRef="#ctx0" brushRef="#br0" timeOffset="45433.46">6271 5591 725 0,'0'0'125'0,"0"0"-66"15,0 0-32-15,0 0 66 0,0 0-6 16,0 0-50-16,164 7-12 16,-104-7-12-16,-2 0-9 15,-6 0 8-15,-10 0-12 16,-9-1 0-16,-10-5-2 15,-10-3-22-15,-1 1-22 16,-6-2-81-16,-2-1-126 16</inkml:trace>
  <inkml:trace contextRef="#ctx0" brushRef="#br0" timeOffset="46256.51">7678 4985 677 0,'0'0'110'15,"0"0"-22"-15,0 0-7 0,0 0 4 16,0 0-33-16,0 0-30 16,-11-34-7-16,9 34 7 15,2 0-18-15,0 6 3 16,0 26 2-16,0 18 6 15,0 18 30-15,0 9-2 16,0-4-22-16,0-7-2 16,0-9-14-16,0-14-5 15,0-6 2-15,0-9-7 16,4-10 0-16,-1-8-33 16,-1-8-47-16,-2-2-32 0,2 0-64 15,-2-28-53 1</inkml:trace>
  <inkml:trace contextRef="#ctx0" brushRef="#br0" timeOffset="46963.48">7636 5084 594 0,'0'0'164'16,"0"0"-92"-16,0 0-39 16,0 0-17-16,0 0 2 15,67-113-13-15,-26 101 0 16,3 1-4-16,-2 10 15 15,-2 1 13-15,-6 0-13 16,-7 14-10-16,-10 6-3 16,-11 4 3-16,-6-1 5 0,0 2-9 15,-21 1 8-15,-24 2-2 16,-13 1-6-16,-5-2-1 16,3-4-1-1,12 0-1-15,13-9 1 0,14-6 4 16,12-1-4-16,9-6-2 15,0-1-2-15,11 0-5 16,22 0 9 0,10 0 0-16,1 0 2 0,-2 4 7 15,-8 10 0-15,-10 11-7 16,-5 7 10-16,-9 2 10 16,-1 2 9-16,-4-3-12 15,2 0-2-15,-1-7-10 0,7-5 3 16,1-8-9-16,6-5 5 15,0-6-3-15,5-2-3 16,4 0 7-16,0-6-5 16,0-14 1-16,0-7-3 15,-5 2-3-15,0 0 3 16,-4 0 7-16,-1 3-6 16,-4-2-1-16,-7-5 0 15,0-3 1-15,-6-4 2 16,-2-7-3-16,0 3 6 15,0 3-4-15,-2 9-2 16,-8 13 10-16,2 8 3 16,-1 6 9-16,3 1-13 15,-8 1-9-15,1 29 0 0,-6 10 0 16,7 6-3-16,0 1 3 16,5-4-1-16,3-6 0 15,4-5 0-15,0-6 1 16,0-3-3-16,25-6 3 15,8-3-3-15,9-4 3 16,3-6-2-16,1-4-16 16,-4 0-24-16,0 0-88 15,-5-6-95-15,-6-10-277 16</inkml:trace>
  <inkml:trace contextRef="#ctx0" brushRef="#br0" timeOffset="47415.66">8641 5304 531 0,'0'0'193'16,"0"0"-97"-16,0 0-44 0,0 0 63 16,0 0-40-1,0 0-42-15,0-61-12 0,-14 46-5 16,-4-2 6-16,1 5-8 15,-4 8 3-15,3 4-6 16,1 0-10-16,-5 3 1 16,-2 16-2-16,-1 12 0 0,5 3 0 15,9 0-6-15,9 0 5 16,2-4 1-16,0-6 0 16,22-6-4-16,4-8 4 15,3-6 5-15,0-4-5 16,2 0 3-16,-4-13 0 15,-4-7-3-15,-5-11 1 16,-7-3-6-16,-7 0 1 16,-2 6 1-16,0 12 0 15,-2 9-4-15,0 7 7 16,0 0-5-16,0 23-15 16,0 8 12-16,0 6 6 15,0-1 2-15,4-2-1 0,6-4-39 16,1-4-102-16,0-10-77 15,1-12-294-15</inkml:trace>
  <inkml:trace contextRef="#ctx0" brushRef="#br0" timeOffset="47982.3">9126 5276 776 0,'0'0'66'16,"0"0"-17"-16,0 0-28 0,0 0 44 15,0 0-26-15,0 0-34 0,-4-41 11 16,-7 22 52-16,-9 1-44 16,-2 4-7-16,-5 6 4 15,-2 8-10-15,2 0-1 16,-2 3-9-16,5 25-1 15,-1 7-1-15,6 7 1 16,5 2-2-16,5 1 2 16,9-4 5-16,0-9-5 15,0-6 0-15,16-10-2 16,8-7 1-16,9-9 2 16,7 0 3-16,3-11 2 15,-8-15-5-15,-6-11 5 16,-10-4-2-16,-12-12 1 15,-7-10-3-15,0-12-2 16,0-9 0-16,-3 2 5 0,-8 10-5 16,-3 20 4-16,6 22 0 15,3 13 20-15,3 14 7 16,2 3-13-16,0 0-18 16,0 23-11-16,0 20 6 15,0 13 5-15,0 7 3 16,9 8-3-16,6 0 0 15,1-6 1-15,4-1 1 0,-2-11-2 16,-1-4 0 0,1-12 0-16,-6-11 0 15,-6-4-29-15,1-10-62 0,-1-4-52 16,0-8-109-16,4 0-283 16</inkml:trace>
  <inkml:trace contextRef="#ctx0" brushRef="#br0" timeOffset="48303.16">9628 4931 123 0,'0'0'656'15,"0"0"-545"-15,0 0-23 16,0 0 12-16,0 0-26 0,0 0-21 15,18-60-18-15,-18 60-14 16,0 0 4-16,-3 0-11 16,-14 10-8-16,-10 18-6 15,-6 16 1-15,5 10 9 16,4 10-8-16,11 1 8 16,4-2-9-16,9-5 0 15,0-11 1-15,0-9-2 16,16-8-1-16,11-8-21 15,2-10-48-15,4-7-25 16,7-5-89-16,7 0-138 16</inkml:trace>
  <inkml:trace contextRef="#ctx0" brushRef="#br0" timeOffset="48914.28">9996 4941 861 0,'0'0'120'16,"0"0"-10"-16,0 0-33 16,0 0-18-16,0 0-16 15,0 0-24-15,-60-49-16 16,35 61-1-16,-4 19-2 16,0 11 3-16,2 9-1 15,2 7 2-15,6 5 10 16,9-5-14-16,10-4 12 15,0-9-9-15,25-9 1 16,16-8-4-16,7-14 0 16,10-12 0-16,3-2 1 0,-1-10-1 15,-2-20-7-15,-14-6-18 16,-13-7 14-16,-17-7-6 16,-14 0-24-16,-10 5 22 15,-27 9 0-15,-9 19-1 16,-2 15 5-16,8 2-6 15,5 8-3-15,8 12-10 0,9 2 12 16,7-5-7 0,5-6-19-16,1-3 41 0,2-4 4 15,1 0 3-15,-2-2 4 16,-1 1 2-16,3 0 19 16,-3 1 8-16,5 2-5 15,0 1-17-15,0 9-6 16,0 2 23-16,14 4-3 15,6 3-10-15,7 0 2 16,2 3 5-16,2-2 4 16,0 0 4-16,-4 2-5 15,0-5-3-15,-7 2-7 16,-5-6-13-16,-4-2 3 16,-4-3-5-16,-3-6-4 15,-2-3 4-15,-2-2-23 0,0-1-64 16,0-2-17-16,0 0-96 15,0 0-239-15</inkml:trace>
  <inkml:trace contextRef="#ctx0" brushRef="#br0" timeOffset="49175.32">10314 4845 977 0,'0'0'39'15,"0"0"51"-15,0 0-80 16,127-77 29-16,-82 77-6 0,1 0-8 16,0 24-9-1,-7 16-12-15,-5 14 11 0,-7 17 12 16,-14 17 11-16,-13 6-1 16,0 2 3-16,0-8-5 15,-13-19-24-15,-6-15-3 16,0-12-8-16,3-10-24 15,1-5-50-15,3-13-79 16,1-14-172-16</inkml:trace>
  <inkml:trace contextRef="#ctx0" brushRef="#br0" timeOffset="50081.72">11500 5668 413 0,'0'0'412'15,"0"0"-345"-15,0 0 25 16,0 0-9-16,0 0 6 16,0 0-46-16,4-27-20 15,-4 27 1-15,0 12-8 16,-14 17-7-16,-15 18-6 15,-6 13 16-15,-9 4-8 16,-1 0-4-16,5 3-5 0,4-4-2 16,16-4-71-1,16-15-129-15,4-22-280 0</inkml:trace>
  <inkml:trace contextRef="#ctx0" brushRef="#br0" timeOffset="50465.15">12589 5036 865 0,'0'0'53'15,"0"0"44"-15,0 0-19 16,0 0-23-16,0 0-55 16,0 0-1-16,-29 49 1 15,29 1 1-15,2 13 7 0,7 3 3 16,5 2 14-1,-1-8-15-15,-1-4 3 0,-4-7-9 16,-1-12-3-16,-5-7-2 16,-2-10-12-16,0-4-50 15,0-12-98-15,-13-4-150 16</inkml:trace>
  <inkml:trace contextRef="#ctx0" brushRef="#br0" timeOffset="50683.76">12342 5105 903 0,'0'0'51'16,"0"0"-16"-16,0 0-16 16,168-26 44-16,-95 26-33 15,4 0-16-15,8-4-3 16,-6-2-10-16,-8 0-1 15,-16-6-2-15,-17 2-59 16,-21 4-88-16,-17 2-131 16</inkml:trace>
  <inkml:trace contextRef="#ctx0" brushRef="#br0" timeOffset="50867.76">12451 5642 711 0,'0'0'43'15,"0"0"73"-15,0 0-22 16,140 40 25-16,-57-40-70 16,6-1-33-16,-5-20-11 15,-10-4-5-15,-13-4 0 16,-13 4-17-16,-15-3-118 16,-10-1-223-16</inkml:trace>
  <inkml:trace contextRef="#ctx0" brushRef="#br0" timeOffset="51319.44">13493 5624 608 0,'0'0'122'15,"0"0"-21"-15,0 0-42 16,0 0 59-16,0 0-73 16,0 0-5-16,0-46-6 15,10 21 1-15,-3-8 0 16,-1-5-1-16,3-2-7 16,-3-2-5-16,2 3-9 15,-2 10 12-15,-2 7-6 0,1 10-3 16,-5 7-8-16,0 4-2 15,0 1-6-15,0 0 0 16,0 0-10-16,2 14 8 16,5 22-5-16,-2 14 7 15,-1 14 4-15,2 14 2 16,-6 11-2-16,0-1 0 16,0-7-1-16,0-8-3 15,-8-16 0-15,-8-13-2 16,1-8 2-16,-3-13 1 15,2-9-1-15,-2-6-26 16,-2-8-41-16,-4 0-43 0,-3-8-172 16,-1-25-297-16</inkml:trace>
  <inkml:trace contextRef="#ctx0" brushRef="#br0" timeOffset="51547.08">13441 4907 922 0,'0'0'19'16,"0"0"-19"-16,146-87 0 16,-84 83 9-16,-6 4-9 15,-8 15-1-15,-22 18-7 16,-17 16 8-16,-9 1 0 16,-14 2 1-16,-26-4-1 0,-9-10 0 15,-2-13-2 1,2-12-10-16,7-11-28 0,15-2-34 15,14-7-82-15,13-30-260 16</inkml:trace>
  <inkml:trace contextRef="#ctx0" brushRef="#br0" timeOffset="51862.84">14494 5202 682 0,'0'0'206'0,"0"0"-108"15,0 0-58-15,0 0 15 16,0 0-7-16,0 0-25 16,123-36-17-16,-75 21-6 15,-5 0 0-15,-1 2-10 16,-6-1-85-16,-9-3-140 16,-9 3-303-16</inkml:trace>
  <inkml:trace contextRef="#ctx0" brushRef="#br0" timeOffset="52031.57">14523 5392 1061 0,'0'0'28'16,"0"0"-28"-16,0 0 0 16,138 11 16-16,-71-11-16 15,5 0 0-15,-8-19-12 16,-1-5-72-16,-15-10-46 15,-9-8-220-15</inkml:trace>
  <inkml:trace contextRef="#ctx0" brushRef="#br0" timeOffset="52399.89">15143 5019 884 0,'0'0'94'15,"0"0"-39"-15,0 0-4 16,0 0-31-16,0 0-4 16,0 0-13-16,35-33 5 15,-12 48 4-15,4 7 10 16,-2 8-4-16,4 9 7 16,1 8 8-16,-6 7-3 0,-6 2-7 15,-9 1-3 1,-7-7-15-16,-2-3-3 0,0-12 0 15,-15-9 7-15,-5-10-9 16,2-6-1 0,-2-8-1-16,2-2 1 15,3 0-1-15,1-20-1 0,7-18 0 16,7-12-2-16,0-12-1 16,32-12-4-16,14-8-6 15,10 1-35-15,6 13-14 16,-4 16-73-16,-6 18-82 15</inkml:trace>
  <inkml:trace contextRef="#ctx0" brushRef="#br0" timeOffset="52804.1">15629 5296 855 0,'0'0'11'0,"0"0"-9"16,0 0-2-16,0 0 25 15,0 0 13-15,0 0-15 16,35 30 20-16,-8-46 21 16,4-12-19-16,5-6-13 15,-5-11-19-15,-4-1-2 16,-8-2 7-16,-15 6-9 15,-4 9 8-15,-4 12-7 0,-27 5-5 16,-5 11-5-16,3 5-1 16,2 0 1-16,6 3 0 15,4 17-4-15,5 10 3 16,5 9 1-16,3 6 2 16,8 5 0-16,0 2-1 15,14-4-1-15,17-5 0 16,7-6 0-16,2-14-1 15,7-11-8-15,3-8-44 16,0-4-103-16,4-8-220 0</inkml:trace>
  <inkml:trace contextRef="#ctx0" brushRef="#br0" timeOffset="53226.05">16286 5097 538 0,'0'0'306'16,"0"0"-230"-16,0 0-10 16,0 0-19-16,0 0 3 15,0 0-8-15,-46-63-22 16,27 63-16-16,-12 0 1 16,-5 13-5-16,-2 19 0 15,4 6 0-15,11 4 2 16,10-2-2-16,13-5 0 0,0-5 0 15,3-6 0-15,22-8 1 16,6-9 4-16,7-2 0 16,0-5-4-16,-2 0 4 15,-7-14-2-15,-6-10 1 16,-2-9-4-16,-10-3-3 16,-8-7 3-16,-3 5 1 15,0 9 3-15,0 14-4 16,0 10 1-16,0 5-1 15,0 6-1-15,0 22-6 16,0 12 0-16,2 5 6 16,4 0 1-16,3-3-1 15,5-1-4-15,3-6-51 0,4-8-124 16,6-11-164-16</inkml:trace>
  <inkml:trace contextRef="#ctx0" brushRef="#br0" timeOffset="53811.5">16934 5207 89 0,'0'0'881'16,"0"0"-814"-16,0 0-10 16,0 0-12-16,0 0 25 15,0 0-36-15,6-48-7 0,-6 36-12 16,0-4 1-1,-6-2 8-15,-15 0-1 0,-2 4-13 16,-4 6-1-16,0 4-1 16,-4 4-4-16,2 0-4 15,-5 6 0-15,3 18-4 16,0 11 1-16,6 4-3 16,7 4 6-16,7 1 0 15,9 0 0-15,2-6-3 16,0-7-1-16,9-6-4 15,11-7 6-15,7-11-6 16,-2-7-2 0,3 0 9-16,1-9-6 0,-4-23 5 15,-7-12 1-15,-7-9 1 0,-5-10 0 16,-6-14-1-16,0-13 2 16,0-6 0-16,0 0-1 15,0 11 1-15,0 18 18 16,8 22 19-16,2 17 2 15,-5 12-10-15,-1 11 7 16,-4 5-18-16,0 0-11 16,0 0-8-16,0 3-4 15,2 25-7-15,6 14 11 16,0 19 0-16,1 8 0 16,5 9 3-16,1 10 0 0,0 1-1 15,1-3 5-15,-7-9-7 16,-2-13-1-16,-7-10-15 15,0-12-55-15,2-10-71 16,3-16-71-16,5-16-352 16</inkml:trace>
  <inkml:trace contextRef="#ctx0" brushRef="#br0" timeOffset="54157.29">17557 4709 1013 0,'0'0'92'0,"0"0"13"16,0 0-40-16,34-103 13 16,-32 93 3-16,-2 6-13 15,0 2-43-15,0 2-15 16,-11 0-10-16,-24 26-11 15,-7 14 11-15,-8 18-2 16,5 10 3-16,14 10-1 16,5 4 0-16,10 7 4 15,14-5-3-15,2-6 0 16,6-14 3-16,19-14-4 16,0-11-6-16,2-12-16 15,2-10-46-15,3-7-49 16,2-10-25-16,0-2-118 15,-7-32-543-15</inkml:trace>
  <inkml:trace contextRef="#ctx0" brushRef="#br0" timeOffset="54860.39">17811 4810 1065 0,'0'0'54'16,"0"0"63"-16,0 0-90 15,0 0 30-15,0 0-25 16,0 0-17-16,-33-13-15 16,4 40-8-16,-4 16 7 15,-7 15 2-15,6 9-1 0,8 8 1 16,10 1 3 0,14-8-5-16,2-9 2 0,11-9 1 15,20-14 0-15,5-14-2 16,6-14-2-16,9-8-1 15,3-2-6-15,6-23-2 16,5-11-1-16,-5-8 11 16,-6-9-2-16,-15-18 1 15,-18-3 2-15,-15 0 5 16,-6 8-4-16,-11 14 0 16,-23 16 0-16,-12 11 0 0,-6 20-1 15,-4 5-5-15,-2 8 4 16,4 29-2-16,0 12 0 15,7 9 2-15,13 3-1 16,13-5-2 0,11-5 4-16,10-10-2 15,0-12 1-15,10-11 0 0,13-10-1 16,9-8 0-16,6 0-5 16,5-11-3-16,2-18-30 15,-4-3-8-15,-7 4 13 16,-12 8 13-16,-11 10 20 15,-5 6-3-15,-6 4 5 16,0 0 0-16,0 17 1 16,0 16 4-16,-4 5 11 0,2 3-7 15,2-5-1-15,0-2 4 16,11-4-1-16,16 2 26 16,2 0 3-16,0 4-15 15,0 4 8-15,-3 0-5 16,-5 2-16-16,-6-7-6 15,-4-6-5-15,-6-7 0 16,-3-7 0-16,-2-8-1 16,0-3 0-16,0-1-20 15,2-3-15-15,1 0-31 16,3 0-10-16,5-11-23 16,5-21-228-16</inkml:trace>
  <inkml:trace contextRef="#ctx0" brushRef="#br0" timeOffset="55195.15">18395 4393 970 0,'0'0'112'0,"0"0"-16"16,0 0-80-16,0 0 38 15,146-14 17-15,-84 40-19 16,-7 12-31-16,-5 12-2 0,-8 13 5 16,-11 11 6-1,-6 10 5-15,-12 16-7 0,-11 13 14 16,-2 8-17-16,-9 3-5 16,-24-11-1-1,-9-10-3-15,-10-13-3 16,-6-12-5-16,-2-10-7 0,2-13 10 15,6-12-11-15,15-10-28 16,10-7-34-16,7-6-79 16,3-10-59-16,3-10-161 15</inkml:trace>
  <inkml:trace contextRef="#ctx0" brushRef="#br0" timeOffset="55359.51">18463 5734 1235 0,'0'0'83'0,"0"0"50"16,0 0-124-16,0 0-9 15,0 0-15-15,0 0-97 16,73-25-150-16,-71 13-614 16</inkml:trace>
  <inkml:trace contextRef="#ctx0" brushRef="#br0" timeOffset="63442.3">9755 5781 646 0,'0'0'116'0,"0"0"-107"15,0 0 23-15,0 0 2 16,0 0-2-16,0 0-23 0,0 0-6 16,0 0 8-1,0 3 13-15,4-2 14 16,12 3-2-16,10 2 16 0,11-3-4 15,5 2-20-15,7-1-4 16,8 0-17-16,4 0-1 16,3 0 3-16,6-2-5 15,-1 2 2-15,-5-1-5 16,-6 0 1-16,-14 0-1 16,-10-2 2-16,-14 0 0 15,-9 2 0-15,-4-1-3 16,-4-2 0-16,-3 0 2 15,0 0-2-15,0 0 1 16,0 0 7-16,-5 0-6 0,-24 0 8 16,-16 0-8-16,-15 0 2 15,-11 0-4-15,-2 0 3 16,1 0-5-16,3 0 2 16,11 0 0-16,4 0 0 15,10 0 3-15,6 0-3 16,5 0 2-16,4 0-2 15,4 0 0-15,5 0 0 16,5 0-1-16,3 0 1 16,8 0 0-16,-1 0 3 15,5 0-3-15,0 0 0 16,0 0 4-16,0 0-2 16,5-7 4-16,24-2-5 0,11-1 1 15,9 2 1-15,5 4-2 16,2-1 3-16,6 2 0 15,2 0-4-15,5 0 4 16,-2-1 7-16,-5 0-4 16,-8 1 0-16,-14-2-6 15,-11 3 1-15,-13 2 0 16,-10 0-1-16,-6 0 7 16,0 0 2-16,0 0-4 15,0 0-5-15,-26 0 3 16,-16 0-2-16,-14 4-2 15,-11 2 0-15,-9-1 1 16,-9 0-1-16,-1-1 0 16,-1-2 0-16,13-1 0 0,21-1 2 15,22 0 4-15,19 0-6 16,10 0-1-16,2 0-3 16,0 0-1-16,0 0-2 15,14 0-2-15,19 0 9 16,18-3 5-16,14-11-5 15,10 0 4-15,8 0-3 16,6 2-1-16,-3 5 0 16,-3 2-4-16,-14 3 10 15,-17 2-6-15,-17 0 0 16,-19 0 1-16,-11 0 0 0,-5 0-1 16,0 0-1-16,-7 0 1 15,-32 2 2 1,-15 11 0-16,-16 4 1 0,-6-1-3 15,-6 0-1-15,-3-2-1 16,5-2 2-16,13-1 0 16,20-8 6-16,19 0-6 15,23-2 0-15,5-1-6 16,0 0 4-16,20 0 0 16,22 0-1-16,21 0 5 15,10-12-2-15,7-4 2 16,5-5-1-16,-3 6 0 0,-4 1-1 15,-11 4 6-15,-20 5-3 16,-18 4-3-16,-16 1-3 16,-11 0-1-16,-2 0-10 15,-2 0 12-15,-31 14 2 16,-16 4 3-16,-16 1 2 16,-4 0-3-16,-2-1-1 15,-3-2-1-15,3 0-1 16,9-4-4-16,12-1 4 15,19-6 2-15,18-3 1 16,11 0-2-16,2-2-13 16,9 0 7-16,24 0 4 15,19 0 2-15,12-8 3 16,5-5 1-16,3-4-3 16,-8 1 1-16,-9 5-1 0,-16-2-1 15,-17 9 0-15,-13 2-6 16,-9 2 2-16,0 0-32 15,-29 2-23-15,-14 16-24 16,-12 2-77-16,-1 0 1 16,3-4-86-16</inkml:trace>
  <inkml:trace contextRef="#ctx0" brushRef="#br0" timeOffset="65234.57">17719 5878 301 0,'0'0'30'0,"0"0"122"16,0 0-40-16,0 0-12 16,0 0-26-16,0 0-4 15,0 0-15-15,-39 39-1 16,39-37 4-16,0 1-9 0,0-3-3 16,0 0-17-16,0 0 4 15,4 0 7-15,30 0-24 16,22 0 6-16,22-9-7 15,13 1 6-15,7 2-6 16,-2 2 5-16,-11 0-14 16,-14-1-3-16,-13 4 1 15,-20 0-3-15,-12-2 2 16,-15 1-3-16,-8 2 7 16,-3-1-4-16,0 1 4 15,-16 0-6-15,-26 0 7 16,-16 0-8-16,-18 0 2 15,-13 0 2-15,-7 3-4 16,-8 7-1-16,-4 2 0 16,10 1-2-16,19-1 1 0,16-1 1 15,18 2 1-15,20-4 1 16,15-3-1-16,8-1-6 16,2-4 2-16,2-1-4 15,35 0-3-15,17 0 11 16,17 0 5-16,10-10-4 15,2-1 3-15,0 0-3 16,9 1 0-16,-3 4 0 16,-8 0 0-16,-12 0 0 15,-20 4-1-15,-20 0 0 16,-14 0-5-16,-12 2 5 16,-3 0 0-16,0 0 0 15,-18 0 1-15,-29 0 6 0,-24 0-6 16,-19 0 3-16,-5 9-2 15,-6 3-2-15,5-1-1 16,14 2 0-16,18-2 1 16,19-2-4-16,22-3 4 15,11 0 3-15,12-5-3 16,0 2-4-16,0-3-3 16,14 0 4-16,24 0 3 15,25 0 2-15,17-10-2 16,16-5 0-16,9 1 3 0,-3 1-2 15,-6 5 4-15,-20-1-10 16,-20 6 5-16,-23-2 0 16,-18 3 2-16,-10 0 3 15,-5 2 1-15,0 0 3 16,-31 0-6-16,-25 0 1 16,-26 0-1-16,-16 9 3 15,-12 4-4-15,-1 3-2 16,8 5-1-16,19-3 1 15,23-3 0-15,26-3 0 16,22-6-5-16,11-1 2 16,2-2 1-16,13-3-10 15,33 0 12-15,22 0 1 16,14-3 1-16,12-12 4 16,4 1-6-16,-7 0 1 0,-7 5-1 15,-18 0 1-15,-22 5-3 16,-20 0 2-16,-17 3 0 15,-7 1 2-15,0 0-2 16,-25 0 0-16,-25 0 2 16,-27 0-2-16,-21 1 10 15,-11 7-10-15,-4 3-3 16,-5 2 2-16,10 1-6 16,22 1 7-16,30-4-1 15,29-2-1-15,27-5 1 16,2-4-15-16,50 0 4 15,23 0 12-15,28-3 1 0,13-15-1 16,2-2 0 0,-1 1 3-16,-14 4-3 0,-18 4 0 15,-29 4-2-15,-27 3 2 16,-16 2 1-16,-13-1-1 16,0 3-2-16,-13 0-6 15,-32 0 8-15,-24 0 8 16,-20 3-6-16,-13 3 0 15,-10-2-2-15,6 2-2 16,5-2 1-16,21 0 1 16,28 0 0-16,27 2 0 15,25-6-3-15,27 0-67 16,38 0 2-16,26 0-35 0,10-14-163 16</inkml:trace>
  <inkml:trace contextRef="#ctx0" brushRef="#br0" timeOffset="113857.2">8553 6417 870 0,'0'0'37'0,"0"0"-33"16,0 0 4-16,0 0 46 16,0 0-29-16,0 0-15 15,0 0-9-15,-21-32 5 0,29 32 12 16,8 4 21-16,3-1 8 15,6-1-19 1,18 1-3-16,20-3 14 0,28 0 3 16,38 0-16-16,25 0-8 15,31 0 6-15,22 3-9 16,9 4-3-16,4-5-9 16,-14-1 3-16,-33-1-4 15,-34 0 0-15,-33-1-2 16,-38-11 0-16,-24 1 7 15,-24 2-2-15,-18-1-2 16,-2-1 8-16,0-4-11 16,-9 2-1-16,-10 5-14 0,-4 6-14 15,-8 2-41 1,-2 6-56-16,-1 11-117 0,3-10-309 16</inkml:trace>
  <inkml:trace contextRef="#ctx0" brushRef="#br0" timeOffset="114510.57">15341 6278 818 0,'0'0'177'0,"0"0"-134"16,0 0-34-16,0 0 56 16,0 0-10-16,138-22-35 15,-27 8 2-15,23-4 11 0,20-2 5 16,24 0 0-1,12-3-1-15,22 4-11 0,4-4-5 16,-6 1-8-16,-15 3 1 16,-35-2-5-16,-39 6-5 15,-44 1-4-15,-35 3 5 16,-24 4-5-16,-16 0-23 16,-2 7-41-16,-23 0-45 15,-35 0-128-15,-21 3-195 16</inkml:trace>
  <inkml:trace contextRef="#ctx0" brushRef="#br0" timeOffset="131645.35">5558 7221 913 0,'0'0'61'0,"0"0"-20"0,0 0 2 16,0 0 59-16,0 0-54 16,0 0-31-16,0 0-17 15,6-33 1-15,30 33 2 16,15 0 23-16,16 0 3 15,24 0-4-15,24 0-6 16,24-16-8 0,15-2 2-16,2 2-5 0,-15 6-5 15,-29 4 2-15,-24 4-4 16,-30 0-1-16,-23-2-2 16,-14-1-4-16,-11-4-11 0,-8-5-25 15,-2 0-29-15,0-2-73 16,-8-2-160-16</inkml:trace>
  <inkml:trace contextRef="#ctx0" brushRef="#br0" timeOffset="131959.76">6475 6766 736 0,'0'0'272'0,"0"0"-249"16,0 0-23-16,0 0 1 15,0 0 7-15,0 0 24 16,176-14-13-16,-107 34-13 16,-11 4-5-16,-11 12 5 15,-13 8 5-15,-15 8-10 0,-9 8 1 16,-10 6 5-16,0 11 20 16,-36 3-7-16,-20 0-15 15,-12-2 11-15,-13-6-3 16,-5-7-6-16,7-10-7 15,10-10 0-15,16-11 1 16,16-14-1-16,22-10-28 16,15-8-37-16,0-2-46 15,31-4-102-15,16-26-181 16</inkml:trace>
  <inkml:trace contextRef="#ctx0" brushRef="#br0" timeOffset="133084.97">7611 7072 520 0,'0'0'336'0,"0"0"-277"15,0 0-24-15,0 0 32 16,0 0-16-16,0 0-21 16,-50-61-16-16,23 61-6 15,-4 17-6-15,-7 16-2 16,2 19 0-16,9 10 0 15,9 7 1-15,14 2-1 16,4-7 2-16,2-12-2 16,29-9-2-16,5-14 1 15,5-8 0-15,7-16 0 16,-4-5 1-16,-3 0-6 16,-10-27 5-16,-11-9-1 0,-11-8-9 15,-9-9 5 1,-5 1-7-16,-23 6-1 0,-9 8 2 15,8 12 12-15,6 13-5 16,11 5 5-16,8 7 1 16,4-2-1-16,0-2-7 15,31-8-10-15,14-2 16 16,12-3 1-16,5 4 7 16,4 3 8-16,-8 11 9 15,-3 0-10-15,-10 14-7 16,-7 19-1-16,-9 8-1 0,0 9 6 15,-5 5-1-15,-2 1-2 16,-6-4-5-16,-7-4 4 16,-9-8-7-16,0-7 1 15,0-9 2-15,-9-9-3 16,-5-8 9-16,-1-7-1 16,-1 0 4-16,1-27-1 15,2-21-6-15,10-18-5 16,3-8-3-16,0 1 0 15,14 18 0-15,8 18-8 16,4 20-4-16,5 12-11 16,6 5-48-16,7 10-51 15,-2 15-54-15,-1-3-204 16</inkml:trace>
  <inkml:trace contextRef="#ctx0" brushRef="#br0" timeOffset="134160.23">8612 7522 650 0,'0'0'136'0,"0"0"-127"16,0 0-7-16,0 0 53 16,0 0-5-16,0 0-7 15,100-67 13-15,-93 48 52 16,-5 0-52-16,-2-5-29 15,0-4-10-15,0-5 1 16,-13 0-8-16,-10 3-3 16,-3 5-7-16,1 10 3 0,0 11 4 15,4 4-3-15,-2 0-4 16,1 11-2-16,2 16 2 16,0 5-8-16,5 4 7 15,5 2 1-15,6 2 0 16,4-4-1-16,0-2 1 15,1-7 0-15,18-9-3 16,6-9 4-16,4-4-2 16,2-5-2-16,2-3 2 15,-4-26 0-15,-2-11-5 16,-7-13-1-16,-4-13 6 0,-10-7-6 16,-6-10 6-1,0 1-2-15,-4 9-4 0,-10 15 6 16,1 20 2-16,4 15-1 15,2 12 2-15,4 9 4 16,3 2-1 0,0 0-5-16,0 13-7 0,0 24 0 15,0 18 7-15,0 8-2 16,0 14 4-16,0 5-1 16,8 2 9-16,1-4-6 15,-1-9-4-15,4-15 2 16,1-12-2-16,0-10 0 15,1-12 0-15,3-11 4 16,-1-6-4-16,7-5 0 16,3-6 0-16,3-26-7 0,5-15 0 15,-8-9-10-15,-3-2 2 16,-10 4-5-16,-8 7 5 16,-5 16 12-16,0 9 3 15,-8 8 0-15,-11 10 1 16,-2 2-1-16,-1 2 0 15,7 0-5-15,-1 16 4 16,1 16 2-16,8 8 0 16,5 4-1-16,2 2-5 15,0-8 5-15,21-8 4 16,9-9-3-16,3-14 0 16,6-7-1-16,3 0 0 0,-1-23 4 15,0-14-4 1,-7-7-4-16,-3-9 3 0,-4-8-1 15,-10-3-2-15,-13 1-9 16,-4 16-23-16,-6 13-5 16,-21 20 32-16,-2 14 6 15,0 0-9-15,5 5 5 16,8 13 4-16,14 1-3 16,2-6 1-16,11 0 0 15,20-9 2-15,12-4-2 16,1 0 5-16,5 0 0 15,-2 0 7-15,-9 1 6 16,-4 15 3-16,-13 13-10 16,-9 11 4-16,-6 10 17 15,-6 2-12-15,0-2-1 0,0-4-6 16,0-9-6-16,3-7 2 16,3-10-4-16,2-6 0 15,4-10 0-15,6-4-16 16,9 0-33-16,6-25-44 15,0-15-200-15</inkml:trace>
  <inkml:trace contextRef="#ctx0" brushRef="#br0" timeOffset="135181.25">10282 7221 556 0,'0'0'194'0,"0"0"-108"16,0 0-13-16,0 0 24 15,0 0-50-15,0 0-38 16,0 0 8-16,0-24 1 15,0 13 20-15,0 0-5 16,0-5-17-16,0-1-6 16,-12-1 5-16,-8 4-4 15,-7 4-4-15,-4 9-6 16,-5 1 0-16,1 4-1 16,3 25 1-16,6 16-2 0,7 11-1 15,11 2 2-15,8-2 3 16,0-10-3-16,16-11 0 15,15-14-1-15,7-11 1 16,6-10 1-16,5 0-1 16,0-30 2-16,-6-10-2 15,-10-13 0-15,-12-8 0 16,-11-10 0-16,-10-6-6 16,-2-10 2-16,-29-7-3 15,-5 2-2-15,-2 13-1 16,12 26 10-16,10 26 0 15,11 27 14-15,5 0-14 0,0 44-13 16,9 19 11-16,11 11 2 16,-2 9 0-16,-2-6 0 15,-5-3 1 1,0-6 0-16,0-5 7 0,2-12-2 16,3-8-2-16,1-9 1 15,2-12-3-15,1-8-2 16,2-10 4-16,2-4-4 15,7-16-16-15,-2-26 13 16,-6-14-17-16,-10-4-1 16,-9 3 10-16,-4 11 4 15,0 18 6-15,-4 12 2 16,-11 14 5-16,1 2 8 0,3 11-14 16,3 20 0-16,3 8-1 15,5 5 1-15,0 0-1 16,5-4 2-16,12-6 0 15,3-8-1-15,3-6 1 16,0-10 1-16,2-9 0 16,-2-1-1-16,-1-4 3 15,-7-23 2-15,-8-13-1 16,-7-12-3-16,-2-7 0 16,-34 4-2-16,-8 6-15 15,-3 19 13-15,5 19-1 16,8 11 2-16,12 13-7 15,11 21 1-15,11 10-64 0,0-3-131 16,2-11-193-16</inkml:trace>
  <inkml:trace contextRef="#ctx0" brushRef="#br0" timeOffset="135826.54">10742 7192 853 0,'0'0'33'15,"0"0"-30"-15,0 0-3 16,0 0 18-16,27 105 2 16,-8-89-19-16,2-8 7 0,1-8-5 15,5 0 5 1,4-18 5-16,1-18-12 0,-1-9 2 15,-2-6 3-15,-10-7-6 16,-7 4-2-16,-12 4 2 16,0 13 37-16,-20 18 3 15,-16 16-14-15,-9 3-6 16,5 30-9-16,6 18-7 16,12 10-3-16,14 6 3 15,8 3-4-15,0-7 3 16,24-9 0-16,12-16 2 15,6-13-2-15,3-12-3 16,5-10 1-16,4 0 8 0,0-26-8 16,0-14 1-1,-4-10-2-15,4-8-6 0,0-9 5 16,-14 4 1-16,-14 6 0 16,-23 17-3-16,-3 20 3 15,-19 20-5-15,-20 0-3 16,-3 25 8-16,1 6 0 15,10 3-3-15,18-6-7 16,11-3 9-16,2-7-10 16,4-9 4-16,31-6-3 15,17-3 8-15,10 0 2 16,7 0 1-16,-11 3 2 16,-8 10-2-16,-17 2 2 15,-18 10 7-15,-13 3-6 0,-2 4 1 16,-27 4 9-16,-17 0-11 15,-7-2-3-15,2-6-2 16,6-8-39-16,10-6-88 16,16-14-89-16,7 0-504 15</inkml:trace>
  <inkml:trace contextRef="#ctx0" brushRef="#br0" timeOffset="136219.07">11798 6970 928 0,'0'0'75'16,"0"0"-34"-16,0 0-41 15,0 0 0-15,0 0 20 16,0 0 7-16,31 144-6 16,-19-87 10-16,-3 3 0 15,-3-3-9-15,-2-4-20 16,1-12 4-16,-5-12-4 15,0-12 1-15,0-12-2 16,0-5 1-16,0 0 5 16,0-18 10-16,0-25-17 15,7-22-5-15,2-15 1 16,8-15-2-16,3 3 2 16,3 15 0-16,-4 23 1 0,0 25 3 15,-1 29 3 1,-1 6-3-16,8 44 0 0,-3 20 0 15,-2 8 1-15,-4 2 0 16,-8-11-1-16,1-14 0 16,-6-15-8-16,-1-19-60 15,3-17-80-15,-1-6-93 16,7-44-509-16</inkml:trace>
  <inkml:trace contextRef="#ctx0" brushRef="#br0" timeOffset="136396.92">12317 6541 872 0,'0'0'150'0,"0"0"-127"15,0 0-23-15,0 0-6 16,0 0 6-16,18 108 2 16,-18-44 0-16,0 11-2 15,0 0-29-15,-16-4-91 16,1-19-204-16</inkml:trace>
  <inkml:trace contextRef="#ctx0" brushRef="#br0" timeOffset="136718.69">12658 6617 670 0,'0'0'66'0,"0"0"15"16,0 0 43-16,0 0-17 15,0 0-59-15,0 0-22 16,29 18-23-16,-29 42 60 16,0 14-16-16,0 11-19 15,0-1-2-15,0-4-2 16,7-4-16-16,19-7 0 0,1-10 0 15,0-10-5 1,-10-15-1-16,-1-11-2 0,-3-13-15 16,-1-10-35-16,3 0-55 15,-1-27-48-15,-5-27-258 16</inkml:trace>
  <inkml:trace contextRef="#ctx0" brushRef="#br0" timeOffset="136881.14">12510 7097 968 0,'0'0'12'0,"119"-13"-11"16,-32 11 1-16,-6 2-4 0,-12 0-49 15,-28 0-250 1</inkml:trace>
  <inkml:trace contextRef="#ctx0" brushRef="#br0" timeOffset="143476.74">13971 6997 854 0,'0'0'141'15,"0"0"-23"-15,0 0-18 16,0 0-18-16,0 0-48 16,0 0-24-16,0 0-10 15,-27 41 0-15,11 12 8 16,-4 6 16-16,4-2 2 15,6-6-14-15,1-8 1 16,4-12 2-16,0-4-5 16,3-11-10-16,2-9 1 0,0-3 3 15,0-4-4 1,0-1 0-16,0-31 0 0,0-18-29 16,7-12 6-16,15-7 19 15,5 6 1 1,0 10 4-16,-5 19-4 0,-4 18 5 15,-4 14-5-15,-4 2-6 16,1 30-3-16,-1 22 11 16,-6 15 1-16,-2 1 2 15,-2-3 3-15,0-10-4 16,0-11-2-16,0-12 3 16,0-10-1-16,0-12 3 15,0-6 0-15,11-4 1 16,9-1 5-16,5-29 0 0,2-14-3 15,-3-15 1-15,-2-7-4 16,-2-1-2-16,-4 12-1 16,-2 15 0-16,-8 17 1 15,-1 15 2-15,-1 4 0 16,4 4-4-16,6 0-4 16,7 5 3-16,-4 20-3 15,1 9 4-15,0 6 2 16,0 3-2-16,4-5 0 15,0-2 1-15,0-6-1 16,3-8-1-16,4-6-1 16,9-8-8-16,6-8-11 15,5 0-8-15,-5-28 2 16,-5-14 5-16,-6-14 3 16,-11-8 12-16,-11 1-3 0,-11 12 9 15,0 18 1-15,-35 20 8 16,-14 13 22-16,-9 0-18 15,2 13-3-15,8 18-3 16,10 6-6-16,11 6-2 16,7 2 2-16,13-2 1 15,7-5 3-15,0-3-3 16,13-8 2-16,16-6 7 16,2-8 6-16,7-9-10 15,-2-4-4-15,-4-4 3 16,-1-26-3-16,-11-12-2 0,0-17-8 15,-12 0 1-15,-3 0 4 16,-5 18 3-16,0 16 2 16,0 15 1-16,0 10-3 15,0 6-2-15,0 28-15 16,0 15 17-16,11 5-3 16,-2-3 6-16,4-6-4 15,3-9 1-15,2-11 0 16,-1-13 0-16,6-7 0 15,4-5-1-15,2-6 0 16,6-26-1-16,-3-14 1 16,-8-17-10-16,-9-13 10 15,-12-12 1-15,-3 0 0 16,0 13 3-16,-7 24 1 0,-4 24 22 16,4 20 3-16,2 7-16 15,1 35-13-15,0 26-8 16,4 15 8-16,0 8 11 15,0-4-6-15,16-6 0 16,3-9 0-16,6-15-5 16,-5-10-3-16,-2-13-18 15,-4-16-61-15,-4-11-52 16,-1 0-113-16,-2-40-294 16</inkml:trace>
  <inkml:trace contextRef="#ctx0" brushRef="#br0" timeOffset="143631.22">14871 7010 1001 0,'0'0'80'0,"0"0"-44"0,0 0-31 15,0 0 19-15,143 12-10 16,-72-8-14-16,-5-4-8 16,-8 0-87-16,-14-12-117 15,-12-20-223-15</inkml:trace>
  <inkml:trace contextRef="#ctx0" brushRef="#br0" timeOffset="143803.47">15374 6802 851 0,'0'0'115'0,"0"0"-31"15,0 0-31-15,0 0-24 0,0 0-28 16,0 0 13 0,0 134 17-16,0-73-12 0,0 3-7 15,6 2-10-15,6-7 6 16,1-3-6-16,-1-12-2 15,-6-5-26-15,-6-15-119 16,0-20-255-16</inkml:trace>
  <inkml:trace contextRef="#ctx0" brushRef="#br0" timeOffset="143956.06">15392 6972 1132 0,'0'0'63'0,"0"0"25"15,0 0-88-15,0 0 0 0,174-13 0 16,-98 28-63 0,-12 3-68-16,-22-6-112 0,-17 0-245 15</inkml:trace>
  <inkml:trace contextRef="#ctx0" brushRef="#br0" timeOffset="144518.76">15722 7261 674 0,'0'0'393'15,"0"0"-318"-15,0 0-37 16,0 0 29-16,0 0-7 16,0 0-44-16,160 14-13 15,-113-18 1-15,-4-25-1 16,-8-10 4-16,-8-14-4 0,-12 0 3 16,-15 5-5-1,0 9 4-15,-13 15-4 0,-20 14 0 16,-1 8 5-16,1 2-4 15,2 6 4-15,4 20-6 16,9 10 0-16,7 8 0 16,11 6 2-16,0 2 11 15,8-4-10-15,24-5 8 16,5-7 6-16,9-10-5 16,2-10 5-16,6-12 13 15,8-4-15-15,7 0 0 16,3-26-8-16,-5-10-5 0,-11-10 4 15,-12-15-4-15,-18-9-2 16,-15 1 0-16,-11 0-9 16,-15 17 6-16,-28 18-2 15,-3 18 1-15,-6 16 0 16,8 0 3-16,7 6-4 16,8 17 0-16,8 2-1 15,8-5 0-15,10 0 1 16,3-4-6-16,0 1 2 15,14-4-10-15,22 3 19 16,13 0-9-16,6 2 9 16,7 7-1-16,2 6 5 15,-7 8 0-15,-4 7 7 16,-5 2 1-16,-7 2-10 16,-3 0 8-16,-2-2-9 0,-5-5-2 15,-9-7-3-15,-11-14-114 16,-11-19-219-16</inkml:trace>
  <inkml:trace contextRef="#ctx0" brushRef="#br0" timeOffset="145937.7">2637 8849 948 0,'0'0'70'16,"0"0"-48"-16,0 0-6 15,0 0 19-15,0 0-24 16,122-80-4-16,-78 74-7 16,1 0 4-16,-5 0 6 15,-9 4 14-15,-12 2 12 16,-11 0-21-16,-3 2-9 15,-3 21 0-15,-2 8 20 0,0 11 4 16,-34 8-2 0,-17 2-18-16,-12 0-1 0,-5-7-4 15,5-12-4-15,12-8 0 16,19-13 1-16,19-6 2 16,13-4-1-16,0-2-3 15,47 0-4-15,25-5 4 16,19-8 0-16,5-3 0 15,-11 1-2-15,-14 6-33 16,-11-1-43-16,-6-4-62 16,-12-9-214-16</inkml:trace>
  <inkml:trace contextRef="#ctx0" brushRef="#br0" timeOffset="146336.7">3081 8558 920 0,'0'0'49'0,"0"0"-34"16,0 0 62-16,-128-104 5 16,99 101-47-16,-11 3-19 15,-14 23-16-15,-13 21 0 16,-13 16 12-16,-2 15 11 16,1 13 7-16,11 9-2 15,11 12-4-15,24 0-16 16,21-5 0-16,14-10-8 15,43-18 0-15,41-21 0 0,34-26-5 16,23-22 5-16,5-7 1 16,-3-31 1-16,-14-19 1 15,-23-10-1-15,-23-14-2 16,-18-14 1-16,-24-18 0 16,-27-19 8-16,-14-11-4 15,-37-1-1-15,-27 22-1 16,-19 32-3-16,-3 45 10 15,-1 38-8-15,8 22-2 16,15 40-4-16,20 23 1 16,29 6-77-16,15-8-157 15,28-19-425-15</inkml:trace>
  <inkml:trace contextRef="#ctx0" brushRef="#br0" timeOffset="146837.19">5591 8549 836 0,'0'0'73'16,"0"0"66"-16,0 0-7 16,0 0-17-16,0 0-57 15,0 0 15-15,-27-42-8 16,25 42-22-16,0 9-31 16,2 22-12-16,0 15 6 15,4 18 20-15,12 5 15 0,10 2-16 16,3-7-11-16,7-12-13 15,-3-10 2-15,-8-14-3 16,-9-12-31-16,-8-12-39 16,-8-4-59-16,-4-4-17 15,-29-29-88-15,-17-24-818 16</inkml:trace>
  <inkml:trace contextRef="#ctx0" brushRef="#br0" timeOffset="147019.69">5392 8512 1078 0,'0'0'56'0,"0"0"5"16,0 0-57-16,0 0-3 15,127-30 5-15,-53 24-3 16,-5 0-3-16,-9-1 0 16,-13 4-7-16,-13 0-38 15,-17 3-84-15,-17 0-147 16,0 3-375-16</inkml:trace>
  <inkml:trace contextRef="#ctx0" brushRef="#br0" timeOffset="147169.66">5481 8968 701 0,'0'0'128'16,"0"0"-3"-16,0 0 1 0,143 74-42 15,-59-69-62-15,6-5-21 16,-8 0-1-16,-12-14-35 15,-19-13-149 1,-22-11-249-16</inkml:trace>
  <inkml:trace contextRef="#ctx0" brushRef="#br0" timeOffset="147555.57">6090 8983 959 0,'0'0'81'0,"0"0"-21"15,0 0-27-15,0 0 19 0,0 0-42 16,0 0 3 0,9 9 19-16,9-20 20 0,3-17-14 15,4-6-17-15,-2-6 3 16,-5-2 2-16,-3 8-4 16,-6 7 13-16,-5 12-15 15,-1 9 8-15,-3 4-6 16,0 2-7-16,0 0-14 15,0 0-1-15,0 4-9 16,0 20-3-16,0 16 10 16,0 13 2-16,0 8 7 15,0-1 3-15,0 1 7 16,4-11-7-16,16-7-5 0,2-10-1 16,3-9-3-16,-7-10-1 15,4-10-4 1,-2-4-22-16,3-6-10 15,1-26-54-15,-4-10-74 0,-7-16-108 16,-8-16-426-16</inkml:trace>
  <inkml:trace contextRef="#ctx0" brushRef="#br0" timeOffset="147782.06">6264 8329 754 0,'0'0'367'0,"0"0"-315"0,0 0-38 15,0 0-1-15,127-91-3 16,-76 91-9-16,-4 22-1 16,-14 15 3-1,-18 13-6-15,-15 3 5 0,0-3-2 16,-33-10 3-16,-18-10 0 16,-5-10-2-16,5-9-1 15,15-4-8-15,16-5-23 16,20-2-57-16,2-6-154 15</inkml:trace>
  <inkml:trace contextRef="#ctx0" brushRef="#br0" timeOffset="148150.89">7248 9029 781 0,'0'0'71'0,"0"0"-13"15,0 0 21-15,126 0-1 16,-64-13-48-16,-2-4-12 16,-1-1-7-16,-5 0-3 15,-13 2-8-15,-15 6 0 16,-21 5-81-16,-5 4-242 15</inkml:trace>
  <inkml:trace contextRef="#ctx0" brushRef="#br0" timeOffset="148334.81">7460 9146 812 0,'0'0'307'16,"0"0"-289"-16,0 0-11 15,141 0 4-15,-70 0-6 0,5 0-4 16,-5-16-2-16,-11-7-17 16,-16 6-48-16,-19-2-140 15,-21 1-230-15</inkml:trace>
  <inkml:trace contextRef="#ctx0" brushRef="#br0" timeOffset="149921.28">8685 8554 819 0,'0'0'103'0,"0"0"-33"16,0 0 17-16,0 0-32 16,0 0-43-16,0 0-12 15,0 0 0-15,-10 113 2 16,10-29 0-16,0 10 2 16,0-2-4-16,0-8 9 15,0-9-7-15,0-17-2 16,-3-12 0-16,3-14-9 0,0-10-59 15,0-14-113-15,0-8-129 16</inkml:trace>
  <inkml:trace contextRef="#ctx0" brushRef="#br0" timeOffset="150519.85">8625 8600 853 0,'0'0'47'15,"0"0"-44"-15,116-56 3 16,-53 44 21-16,1 12-13 16,-6 0-11-16,-14 17 1 15,-13 22 21-15,-14 11-9 16,-17 6 5-16,-3 5-5 16,-33-3-1-16,-12-6-5 15,-8-8-5-15,0-8-5 0,5-12-1 16,8-12-5-16,12-8 10 15,12-4-7-15,9 0 3 16,10-10-1-16,0-6-6 16,25 0 3-16,18 2 1 15,5 4 6-15,8 10 0 16,-2 0 8-16,-6 12 0 16,-8 20 4-16,-10 8-8 15,-11 3 0-15,-9-1 9 16,1-2-11-16,-5-8 7 15,6-8-9-15,1-8-3 16,5-6 0-16,6-10 0 16,9 0 0-16,8-6 5 0,1-20-4 15,0-12-1-15,-1-12-7 16,-10-8 1-16,-4-6 5 16,-10-1-1-16,-13 11 2 15,-4 18 4-15,0 14-3 16,-17 13 10-16,-12 9 8 15,-4 0-18-15,-1 19 2 16,3 11-3-16,9 8 0 16,6 8 0-16,9 8 1 15,7 5 1-15,0 1 1 16,4-8-1-16,25-8-4 0,12-12 0 16,8-12 2-1,15-13-16-15,8-7-19 0,3-7-79 16,-5-28-134-16</inkml:trace>
  <inkml:trace contextRef="#ctx0" brushRef="#br0" timeOffset="151407.74">9963 8969 711 0,'0'0'173'16,"0"0"-127"-16,0 0 1 15,0 0 46-15,0 0-69 0,0 0-15 16,-10-32 27-16,-5 8-17 16,-10-4 8-16,-6 8-15 15,-4 8-5-15,-1 10 6 16,0 2-13-16,2 14 0 16,10 14 0-16,8 5 0 15,12 3-4-15,4-3 4 16,0-4-3-16,18-6 3 15,11-7-2-15,5-8 1 16,3-8 1-16,3 0 0 16,0-2 4-16,-4-20-4 15,-7-6 0-15,-9-3-1 16,-8-6-2-16,-12 4 1 16,0 8-4-16,0 7 6 15,0 14 0-15,-8 4 0 0,0 8-4 16,3 18-6-16,1 8 2 15,4 1 6-15,0-3 0 16,0-3 2-16,17-7 0 16,6-4-1-16,4-3-1 15,4-8-2-15,0-4-14 16,7-3-15-16,5 0-49 16,1-14 11-16,9-15 20 15,-2-9-10-15,1-5 11 16,-7-1 29-16,-14 9 20 15,-12 13 1-15,-10 8 31 0,-6 8 35 16,-3 4 48 0,0 0-14-16,-12-2-64 0,-12 2-24 15,-2-2 0-15,-5 1 19 16,0 0-11-16,1 3-8 16,-1 0 2-16,4 3-11 15,0 24-3-15,5 11 0 16,7 4 2-16,7 2-2 15,8-5-2-15,0-7 0 16,12-10 3-16,21-12-3 16,7-10 4-16,5 0-1 15,2-14 0-15,-8-21 4 16,-5-7-1-16,-5-8 2 0,-11-10 0 16,-12-7-2-16,-6-13-1 15,0-6 1-15,-4-4-4 16,-14 4 1-16,3 17-1 15,2 25 1-15,5 21 2 16,6 20 3-16,2 3-6 16,0 17-5-16,0 36-4 15,5 27 7-15,4 15 2 16,1 8 10-16,2-1-3 16,4-6-1-16,6-11-5 15,4-13-1-15,5-21-20 16,6-15-41-16,3-20-63 15,6-16-154-15</inkml:trace>
  <inkml:trace contextRef="#ctx0" brushRef="#br0" timeOffset="151665.51">11054 8444 951 0,'0'0'65'15,"0"0"41"-15,0 0-51 16,0 0 2-16,0 0-55 16,0 0-2-16,-73 42 0 15,44 12 4-15,2 14 4 16,6 9-3-16,15 7 2 16,6-4-7-16,11-10 0 15,30-13-1-15,11-15-49 16,11-22-34-16,2-20-99 0,-2-3-65 15,-9-40-437-15</inkml:trace>
  <inkml:trace contextRef="#ctx0" brushRef="#br0" timeOffset="152159.1">11406 8444 964 0,'0'0'65'15,"0"0"44"-15,0 0-61 16,0 0-3-16,-136 34-35 15,98 8 1-15,1 8 2 0,3 6 11 16,5 11-7-16,11 3-6 16,16-2-8-16,2-2-3 15,23-10 0 1,23-16-1-16,16-17 1 0,10-18-5 16,6-5-11-16,-5-28-32 15,-11-16-3-15,-12-12-4 16,-21-6 27-16,-25 2 11 15,-4 6-13-15,-33 12 17 16,-23 20 9-16,-9 15 4 16,-2 7-1-16,5 14 1 15,15 14 5-15,18 5 0 16,16-3-2-16,13-2-6 0,0-4 4 16,11-3-1-16,20-8 0 15,10-9 4-15,3-4-3 16,3 0 3-16,-5-6 1 15,-9-4 3-15,-8 4-2 16,-10 6 5-16,-1 0 8 16,-1 0-13-16,1 22-3 15,3 8 20-15,-1 8-5 16,-1 2-6-16,-1 3-6 16,-5-3-1-16,-5-6-5 15,-2-7 0-15,-2-7-3 16,0-7-52-16,0-11-117 15,0-2-218-15</inkml:trace>
  <inkml:trace contextRef="#ctx0" brushRef="#br0" timeOffset="152382.42">11794 8488 890 0,'0'0'153'15,"0"0"-153"-15,124-48 5 16,-63 48 45-16,-1 14-31 16,-4 31-11-16,-12 16 12 15,-15 14 16-15,-20 11-6 16,-9 4-21-16,-11-2 7 16,-23-4-16-16,-8-10 0 15,-3-18-85-15,-1-19-266 0</inkml:trace>
  <inkml:trace contextRef="#ctx0" brushRef="#br0" timeOffset="152721.42">13231 8819 893 0,'0'0'88'15,"0"0"42"-15,0 0-78 16,0 0 31-16,0 0-72 15,-6 106 20-15,-10-57-4 16,3 5-6-16,1-3-15 16,5-2-2-16,5-3-8 15,2-7-10-15,0-12-89 0,0-18-247 16</inkml:trace>
  <inkml:trace contextRef="#ctx0" brushRef="#br0" timeOffset="153349.7">14956 8376 830 0,'0'0'101'0,"0"0"53"16,0 0-65-16,0 0-27 15,0 0-55-15,0 0-6 16,-14 114 51-16,14-44-9 15,0 5 7-15,4-3-9 0,10-3-27 16,-1-8-11 0,-2-13 1-16,-2-14-4 0,-2-14-47 15,-7-12-51-15,0-8-74 16,0-21-138-16</inkml:trace>
  <inkml:trace contextRef="#ctx0" brushRef="#br0" timeOffset="153549.94">14673 8420 996 0,'0'0'24'16,"113"-19"-10"-16,-24 6 23 16,9-3 12-1,1-5-44-15,-11-2-3 0,-16 1-2 16,-22 5 2-16,-20 10-4 15,-23 4-65-15,-7 3-202 16</inkml:trace>
  <inkml:trace contextRef="#ctx0" brushRef="#br0" timeOffset="153711.28">14829 8999 1098 0,'0'0'32'0,"120"4"13"16,-26-4-24-16,4 0-1 0,-3-14-20 16,-8-9-41-16,-20-12-73 15,-23-5-289-15</inkml:trace>
  <inkml:trace contextRef="#ctx0" brushRef="#br0" timeOffset="154029.95">15513 8841 942 0,'0'0'75'0,"0"0"26"15,0 0-87-15,0 0 18 16,0 0-18-16,0 0 20 16,46-94 46-16,-46 88 0 15,0 6-21-15,0 0-2 16,0 0-33-16,0 0-21 0,0 17-3 15,0 26-3-15,0 13 3 16,0 11 3-16,0 2 16 16,4 0-5-16,1-3-6 15,-2 2 8-15,-3-4-15 16,0-2 5-16,0-8-6 16,-17-8-7-16,-9-11-5 15,-6-16-52-15,1-13-64 16,4-6-23-16,-2-11-127 15,3-29-316-15</inkml:trace>
  <inkml:trace contextRef="#ctx0" brushRef="#br0" timeOffset="154249.65">15487 8543 248 0,'0'0'864'0,"34"-127"-819"15,4 93 14-15,16 18-22 16,10 16-12-16,1 0-24 15,-7 26 0-15,-19 10-1 16,-18 4-2-16,-21-2-3 16,-3 0 5-16,-36-2 0 15,-17-10 8-15,-4-4-8 0,4-9-6 16,16-11-42-16,18-2-28 16,22 0-53-16,0-26-118 15</inkml:trace>
  <inkml:trace contextRef="#ctx0" brushRef="#br0" timeOffset="154442.41">16772 8549 857 0,'0'0'45'0,"0"0"-45"15,0 0-2-15,120-29 1 16,-76 29-12-16,-13 0-192 0,-23 0-419 16</inkml:trace>
  <inkml:trace contextRef="#ctx0" brushRef="#br0" timeOffset="154577.6">16508 8832 783 0,'0'0'249'0,"0"0"-237"15,114 6 30-15,-10-6 27 16,15-3-52 0,1-11-17-16,-6-4-27 0,-18-3-24 0,-23-4-180 15</inkml:trace>
  <inkml:trace contextRef="#ctx0" brushRef="#br0" timeOffset="155399.51">17455 8457 788 0,'0'0'343'0,"0"0"-314"15,0 0 17-15,0 0-43 16,0 0-2-16,0 0 16 16,-20 121 13-16,20-61 13 15,0 2-8-15,10 3 5 16,0-5-19-16,5-6-9 15,-3-12-6-15,1-14 1 0,-6-14-7 16,0-9-7-16,0-5 2 16,1-9-14-16,1-25-10 15,3-16-20-15,-4-10 26 16,-1-8-13-16,4-7 14 16,2 9 10-16,6 10 12 15,-2 18 0-15,1 23 5 16,-1 12 7-16,4 3-6 15,-1 32 3-15,0 16 20 16,0 10 5-16,-4-2-10 16,-3-3-10-16,-2-12-2 15,-2-6 2-15,-2-14-11 0,-5-10-1 16,0-9 4-16,-2-2-6 16,0 0 14-16,1-20 3 15,2-16-17-15,0-15-7 16,3-11-23-16,4-3-2 15,7-2 1-15,6 16 21 16,6 12 9-16,8 17-4 16,8 14 5-16,6 8 3 15,3 0 1-15,-5 21-1 16,-7 21 12-16,-7 8-5 16,-13 6 4-16,-8-1 11 15,-10-2-11-15,-4-5-3 16,0-6-3-16,-26-8-6 15,-8-10 8-15,-4-14-7 16,3-6 5-16,4-4-8 0,4-4-1 16,10-23-7-16,14-12 2 15,3-13-14-15,24-7-23 16,21-3 16-16,9 4 17 16,5 10 8-16,-5 14-1 15,-5 14 3-15,-9 11 2 16,-9 9 0-16,-2 3-2 15,-4 25 11-15,0 8 1 16,-4 4 0-16,0-3 0 16,-3 5 13-16,-5-4-6 15,-2-4 3-15,-6 0-3 16,-3-4-6-16,-2-4-9 0,0-6-4 16,0-7-1-1,0-6-41-15,0-7-70 16,0 0-44-16,0-21-181 0</inkml:trace>
  <inkml:trace contextRef="#ctx0" brushRef="#br0" timeOffset="155577.06">18621 8008 1145 0,'0'0'54'15,"0"0"62"-15,0 0-64 16,0 0-10-16,0 0-42 15,0 0-5-15,62-87-24 0,-53 84-28 32,-5 3-73-32,0 0-92 0,-4 18-55 0,3 9 7 15</inkml:trace>
  <inkml:trace contextRef="#ctx0" brushRef="#br0" timeOffset="155747.57">18621 8008 551 0,'98'66'235'0,"-96"-37"-49"15,0 13-10-15,-2 16-52 16,0 13-31-16,0 9-5 15,0 4-46-15,0-2 1 16,0-6-15-16,0-12-14 16,3-9-2-16,0-12-11 15,-3-10 0-15,0-11-1 16,0-11-19-16,0-10-55 0,0-1-69 16,0-6-30-16,0-28-366 15</inkml:trace>
  <inkml:trace contextRef="#ctx0" brushRef="#br0" timeOffset="155894.2">18658 8504 1072 0,'0'0'32'0,"0"0"-22"16,163-22-8-16,-91 18-4 15,-10 0-44-15,-16-4-143 16,-19-4-222-16</inkml:trace>
  <inkml:trace contextRef="#ctx0" brushRef="#br0" timeOffset="156228.72">18991 8632 1123 0,'0'0'13'15,"0"0"-4"-15,0 0 20 16,113 21 14-16,-73-21-38 15,-2-15 4-15,0-13-7 16,-1-8 5-16,-2-10-6 16,-7-8 4-16,-11-2-5 15,-12 6 2-15,-5 18 3 0,-11 20 2 16,-26 12-2-16,-10 16-1 16,-3 32-1-16,5 14 21 15,8 10-3 1,10 2 14-16,11-6 8 0,14-10-25 15,2-9 0-15,10-11-13 16,25-10-2-16,5-8-1 16,10-12-2-16,2-8-35 15,4 0-102-15,-6-18-129 16,-11-20-662-16</inkml:trace>
  <inkml:trace contextRef="#ctx0" brushRef="#br0" timeOffset="156484.04">19874 8135 956 0,'0'0'39'0,"0"0"109"16,0 0-77-16,0 0 17 16,0 0-65-16,-119-13 0 15,54 54 8-15,0 22 10 16,7 17-10-16,12 6-1 15,14 0-9-15,20-8-2 16,12-10-11-16,2-10-3 16,33-11-4-16,9-15-1 15,6-12-22-15,6-13-62 0,-1-7-63 16,0-1-75 0,-1-28-371-16</inkml:trace>
  <inkml:trace contextRef="#ctx0" brushRef="#br0" timeOffset="157044.44">20213 8119 1089 0,'0'0'54'15,"0"0"62"-15,0 0-16 16,0 0-9-16,0 0-71 16,0 0-14-16,-156 13-2 15,106 44 8-15,2 16-2 16,6 11-1-16,9 6-4 15,17-6-2-15,16-10-2 16,4-14-1-16,35-15 0 0,12-15 1 16,4-18-2-16,3-12 2 15,5-10-2-15,-3-28 1 16,-4-12-8-16,-10-13 1 16,-15-7 3-16,-12-12-9 15,-17-4 11-15,-2 10-10 16,-13 15 11-16,-22 30-2 15,-4 22 6-15,-5 9-1 16,-2 11-1-16,0 24 6 16,3 7 3-16,3 2-7 15,5 1-2-15,6-7 0 16,6-2 0-16,10-3-2 16,9-2 1-16,4-4-1 0,2-2-1 15,29-8-2-15,11-12-1 16,14-5 4-16,7 0 1 15,-1-16-2-15,-8 2 2 16,-14 4 0-16,-10 8-1 16,-5 2 1-16,-9 16-1 15,-3 26 1-15,3 14 3 16,-5 5 5-16,4-4 7 16,4-8-9-16,-2-10-3 15,1-10-2-15,-3-11 1 16,-3-10-2-16,-5-6-25 15,1-2-88-15,-6-2-65 0,-2-26-196 16</inkml:trace>
  <inkml:trace contextRef="#ctx0" brushRef="#br0" timeOffset="157330.26">20630 7971 1091 0,'0'0'86'16,"0"0"54"-16,0 0-56 16,0 0 8-16,0 0-61 15,125-94-24-15,-83 99 21 16,5 30-7-16,3 20-10 0,2 22 6 16,2 19 0-1,-5 10 14-15,-4 0-8 0,-12-3-2 16,-10-16-12-16,-19-12-4 15,-4-15-1-15,-16-7-4 16,-15-13-21-16,3-12-78 16,1-12-83-16,6-16-89 15,8-4-478-15</inkml:trace>
  <inkml:trace contextRef="#ctx0" brushRef="#br0" timeOffset="206552.4">7690 10164 662 0,'0'0'88'16,"0"0"-52"-16,-125 3 39 15,111-3 129-15,12 0-91 16,2 0-78-16,0 0-14 15,0 1-10-15,0-1 11 16,4 0-15-16,27 0-6 16,21 0 18-16,19 0-4 15,14-8-2-15,13-3 4 16,9-6-1-16,2-1-11 16,-4 4-1-16,-16 2-6 0,-21 6 2 15,-25 6-1-15,-22-2-35 16,-13 2-5-16,-8-4-10 15,0 2-6-15,-15-8-97 16,-18-3-222 0</inkml:trace>
  <inkml:trace contextRef="#ctx0" brushRef="#br0" timeOffset="206822.6">8282 9857 381 0,'0'0'458'0,"0"0"-370"15,0 0-33-15,0 0-11 16,0 0-8-16,0 0-24 0,110-3 0 16,-53 35-3-16,1 12 7 15,-9 6-13-15,-11 4 8 16,-15 0-9-16,-15 1 1 16,-8-2 10-16,-16 5-5 15,-32-1 5-15,-21-5-8 16,-10-2-1-16,6-10-3 15,11-10-1-15,22-7-19 16,18-16-22-16,19-7-71 16,3-7-181-16,22-28-337 15</inkml:trace>
  <inkml:trace contextRef="#ctx0" brushRef="#br0" timeOffset="207525.16">9319 10131 773 0,'0'0'19'0,"0"0"8"16,0 0 47-16,0 0 2 15,0 0-25-15,0 0-13 16,-48-51 2-16,15 51 11 15,-5 0-6-15,-1 21-10 0,-2 16-19 16,7 13 0-16,8 5-6 16,15 5-3-16,11-4-5 15,4-6-2-15,36-8-1 16,11-14 1-16,10-16 0 16,3-12 0-16,-1 0 0 15,-5-29 0-15,-7-14 5 16,-11-5-5-16,-17-8 0 15,-17-2 2-15,-6 0 0 16,-16 5 4-16,-24 15-6 16,-4 14 2-16,-5 16-3 15,9 8 1-15,6 2 0 16,14 14-1-16,16 2-2 0,4-4 3 16,6-6-12-1,32-5 11-15,11-3 0 0,11-11-1 16,3-15 2-16,1-4 2 15,-3 3 0-15,-8 4 2 16,-11 13-3-16,-6 10 1 16,-7 0 1-16,-2 30-2 15,-1 10 0-15,-1 11 3 16,-5 2-2-16,-2 1 4 16,-5-1-5-16,-6-7-1 15,-7-7 0-15,0-2 1 16,-7-7 3-16,-17-4 2 0,-5-6-4 15,0-10 3 1,-4-10-1-16,4 0-2 0,3-24 1 16,13-20-3-16,11-13 0 15,2-14-16-15,18-3-2 16,15 5-2-16,5 10-24 16,0 18-6-16,3 13-17 15,-2 14-62-15,1 8-85 16,7 1-185-16,5 5 25 15</inkml:trace>
  <inkml:trace contextRef="#ctx0" brushRef="#br0" timeOffset="208897.44">10372 10351 305 0,'0'0'468'16,"0"0"-436"-16,0 0 6 16,0 0 11-16,0 0 15 15,0 0-40-15,-22-69-13 16,-3 54-6-16,-6 1 18 16,-5 5-5-16,3 5 1 15,-3 4-14-15,5 0 14 0,2 14-19 16,2 11-2-16,8 5 2 15,3 4 1-15,7-1 1 16,9 0-4-16,0-7-1 16,0-4 1-16,18-8 0 15,6-2 2-15,3-10 0 16,2-2 0-16,2 0 1 16,3-22-1-16,-5-9 6 15,-2-8-6-15,-5-9 0 16,-9-13-3-16,-9-6 2 0,-4-13 1 15,0-7-2 1,-8 11 2-16,-15 11 0 0,3 25 1 16,7 21 1-16,4 11 5 15,7 6 11-15,0 2-6 16,2 0-12-16,0 14-2 16,0 15-2-16,0 16 6 15,0 7-2-15,0 8 0 16,2 4 6-16,13 0 5 15,10 0-1-15,2-5-1 16,-1-7-8-16,0-10 1 16,-1-6 1-16,-2-10-3 15,-3-10 1-15,0-10 0 16,4-6-1-16,5 0 2 16,5-24-2-16,1-12 1 0,-5-8 3 15,-2-6-4-15,-10 4-6 16,-9 3 0-16,-7 7 5 15,-2 6 1-15,0 4-1 16,-6 4 0-16,-10 6 1 16,3 2-1-16,-2 4 2 15,5 6-1-15,1 4 1 16,3 0-1-16,-6 25-1 16,6 13 0-16,-1 12 1 15,7 1 2-15,0-1-2 16,0-7 4-16,9-7-3 15,9-8-1-15,1-10 0 0,8-7 1 16,5-11-2 0,8 0 2-16,4-13-1 0,4-18 3 15,-2-12-3-15,-6-4-1 16,-9 0-1-16,-11-2-1 16,-9 4 2-16,-11 3-3 15,0 9 4-15,0 5 0 16,-4 8 0-16,-7 6 0 15,-5 4 0-15,3 2 0 16,0 0-1-16,1 2 1 16,6 0 0-16,2 4-1 15,4-1 1-15,0 3 0 16,0 0-2-16,0 0-5 16,8 0 5-16,17 7 1 15,2 3 1-15,4 4-1 0,2-1 1 16,-4 8-1-16,-2 7-2 15,-3 6 4-15,-8 7-4 16,-3 0 6-16,-6 5 2 16,-2-3 4-16,-3-3-6 15,-2-9-2-15,2-4 3 16,2-10-3-16,3-4 0 16,5-11-1-16,3-2-8 15,5 0-13-15,3-28-83 16,-2-16-343-16,2-13-48 0</inkml:trace>
  <inkml:trace contextRef="#ctx0" brushRef="#br0" timeOffset="213085.69">11914 10395 781 0,'0'0'143'0,"0"0"-77"16,0 0 27-16,0 0-8 0,0 0-31 15,0 0-31-15,0 0-16 16,0-84-3-16,0 84 7 15,0 0-7-15,0 0-4 16,0 21-10-16,2 16 10 16,2 9 4-16,-1 1 0 15,-1-8-1-15,0-7-3 16,0-12 1-16,1-10-3 16,-3-5 2-16,2-5-28 15,5-15 7-15,4-31 7 16,7-22-7-16,1-18 6 15,4-2 15-15,-3 10-1 16,0 19 2-16,-2 27 0 0,0 32-1 16,4 12 0-1,2 48 0-15,1 25 14 0,-2 9 11 16,-6 0-10-16,-3-14-14 16,-3-15 4-16,-3-22-8 15,0-16 5-15,0-14-3 16,3-13 1-16,3 0 0 15,6-19 12-15,2-31 1 16,5-21-11-16,-2-13 1 16,-4-4-3-16,-3 12 0 15,-7 21 0-15,-3 28 2 16,-8 24-1-16,2 6-1 16,2 41-24-16,0 12 24 15,5 10 14-15,3-6-7 0,-1-4-6 16,2-6 0-16,7-7 0 15,5-11-1-15,6-10 0 16,11-13 0 0,9-9-1-16,12 0 1 0,10-24-1 15,1-24-29-15,-5-11-7 16,-11-10-11-16,-18 0-10 16,-18 10 30-16,-13 15 21 15,-9 16 7-15,-2 17 22 16,-25 10 18-16,-11 1-21 15,-4 0-3-15,-3 4 9 16,3 7 1-16,5 6-2 16,0 1-9-16,8 8-8 0,7 10-5 15,6 6-1 1,12 5-2-16,4 3-4 0,4-5 4 16,27-10-1-16,7-12 2 15,5-12 1-15,3-11-1 16,2-7 8-16,-4-29-6 15,-3-16 5-15,-8-12-7 16,-11-6 2-16,-13-4-2 16,-9 9-2-16,0 15 0 15,0 22 2-15,-6 27 3 16,0 2-3-16,2 43-6 16,4 15 5-16,0 5 1 0,10-6 0 15,20-6-2-15,1-11 2 16,-2-12-1-16,0-11 1 15,0-14-4-15,2-4-7 16,3-16 1-16,-3-22-3 16,0-14-14-16,-11-14-8 15,-7-17 10-15,-7-7-19 16,-6 4-5-16,0 20 35 16,0 24 14-16,-12 31 14 15,1 11 28-15,5 41-39 16,-2 21 4-16,6 10 14 15,2 2-14-15,0-7 1 16,0-8-8-16,10-4-3 16,-2-11-18-16,1-10-73 0,-5-12-114 15,4-20-172-15</inkml:trace>
  <inkml:trace contextRef="#ctx0" brushRef="#br0" timeOffset="213243.5">13287 10217 1137 0,'0'0'31'16,"0"0"-31"-16,0 0 0 15,117-33 2-15,-45 27-2 16,-3-1-32-16,-11-8-115 16,-14-7-40-16,-15-6-217 15</inkml:trace>
  <inkml:trace contextRef="#ctx0" brushRef="#br0" timeOffset="213429.12">13730 9959 1017 0,'0'0'72'0,"0"0"16"15,0 0-63-15,0 0 10 16,0 0-34-16,0 0 8 16,35 137-2-16,-21-62 2 15,-5 1-5-15,-3-4-1 16,1-6-1-16,-1-8-2 15,0-8-52-15,-5-12-56 16,-1-16-129-16,0-19-219 16</inkml:trace>
  <inkml:trace contextRef="#ctx0" brushRef="#br0" timeOffset="213580.73">13807 10237 873 0,'0'0'232'0,"0"0"-232"15,0 0-17-15,0 0 10 16,0 0-14-16,126 3-140 16,-90-3-121-16</inkml:trace>
  <inkml:trace contextRef="#ctx0" brushRef="#br0" timeOffset="214501.23">14023 10374 716 0,'0'0'145'0,"0"0"-23"0,0 0-54 15,0 0-15-15,0 0-14 16,0 0-7-16,104 8-20 16,-62-35-1-16,1-9-4 15,1-9-6-15,-9-8 1 16,-10-1 6-16,-19 1-5 16,-6 15 3-16,-29 16 1 15,-15 22 16-15,-7 2-9 16,4 38-4-16,7 10 1 15,11 8 2-15,16 0-11 16,13 1-2-16,0-4 1 0,31-5-2 16,11-8 2-1,5-13-1-15,7-11 1 0,6-14-1 16,4-4 0-16,1-13 0 16,-5-25 4-16,-5-12-4 15,-1-13-6-15,-13-16-3 16,-15-10 5-16,-17-10 1 15,-9 11-21-15,-14 24 21 16,-15 24 3-16,-2 27 7 16,2 13 4-16,7 9-10 15,8 23 3-15,14 7-4 16,0 4-5-16,19-3 5 16,16-4 3-16,3-6-3 15,2-5 0-15,0-2 0 0,-2-1-4 16,-5 0 5-1,-4 3-1-15,-4-1 0 0,-10 2 0 16,-5 0 0-16,-6-2 2 16,-4-2-2-16,2-2 5 15,3-6-1-15,0-4-3 16,10-6 0-16,2-4 1 16,10 0-1-16,7-4-1 15,3-22 2-15,0-9-2 16,-6-5-2-16,-7-1 1 15,-11 3 1-15,-4 1 0 16,-9 8 0-16,0 0 0 16,0-1 0-16,-4-3 1 0,-7 2 0 15,1-2 1-15,4 2-2 16,2 7 0-16,1 8 1 16,1 10 1-16,0 2 0 15,-4 4 0-15,-6 0-2 16,-5 1 0-16,-6 16 0 15,3-3 4-15,7-2-8 16,6-5 4-16,7-4-3 16,0-3 3-16,0 0-2 15,0 0-2-15,0 0 2 16,15 2 2-16,-1-2 0 16,4 2 0-16,-5 2 2 0,0 4-2 15,3 4 0-15,0 4 0 16,4 4 0-16,2 6 0 15,4 5-1-15,1 4 2 16,-2 1 0-16,-6 0 0 16,-5-4 2-16,-9-1-3 15,-5-1 0-15,0-4 0 16,-25-1 3-16,-19 2-3 16,-25-3-8-16,-28-10-114 15,-18-14-389-15</inkml:trace>
  <inkml:trace contextRef="#ctx0" brushRef="#br0" timeOffset="-213968.38">3347 11590 863 0,'0'0'233'0,"0"0"-212"16,0 0 12-16,87-112 14 16,-18 80-8-16,20 9-13 15,7 16-19-15,-13 7-7 16,-16 0-1-16,-23 30-4 15,-20 10 4-15,-21 11 1 0,-6 9 2 16,-44 7 9 0,-20-6-3-16,-4-11-4 0,7-16 3 15,17-17-4 1,20-9-3-16,18-8 3 0,9 0-3 16,2-9-2-16,39-23-9 15,19-8 11-15,16-1-4 16,4 12 4-16,0 10-2 15,-11 19-1-15,-7 4-3 16,-14 31 5-16,-20 10 1 16,-21 8 0-16,-7 7 2 15,-38 1-1-15,-22 2 5 16,-16-5-1-16,-10-5-2 0,-8-12-6 16,3-12 2-1,8-19-26-15,17-10-22 16,24-23-26-16,25-24-140 15,17-18-198-15</inkml:trace>
  <inkml:trace contextRef="#ctx0" brushRef="#br0" timeOffset="-213554.23">3913 11414 1024 0,'0'0'19'0,"-116"-72"-1"15,72 49 60-15,-6 7-15 16,0 9-27-16,-11 4-28 0,-5 3-1 16,-11 7-4-1,-14 29 16-15,-7 20-1 0,-2 26-12 16,9 27 11-16,19 20 5 16,30 24-5-16,31 10-11 15,11-5-6 1,49-7 0-16,29-26 1 0,22-28-1 15,20-34-1-15,23-26 1 16,9-32 1-16,2-10 5 16,-6-45-4-16,-3-26-2 15,-6-17 6-15,-14-13 2 16,-30-10-1-16,-34-11 1 16,-44-17-5-16,-17-12 8 0,-58 5-10 15,-38 25-2-15,-29 46-3 16,-17 52 3-16,-7 28-7 15,2 41 5-15,20 36-2 16,38 23-43-16,47 7-105 16,42-12-221-16</inkml:trace>
  <inkml:trace contextRef="#ctx0" brushRef="#br0" timeOffset="-213214.02">6237 11976 657 0,'0'0'345'15,"0"0"-278"-15,0 0 35 16,0 0 8-16,0 0-42 16,0 0-58-16,-2-10-10 15,-1 63 0-15,-1 21 7 16,1 13 12-16,3-3-12 16,0-9-7-16,0-11 0 15,3-13-10-15,1-8-55 16,-4-13-62-16,0-14-70 15,-31-16-197-15</inkml:trace>
  <inkml:trace contextRef="#ctx0" brushRef="#br0" timeOffset="-213073.76">5957 12079 996 0,'0'0'143'15,"117"-67"-143"-15,-21 36-2 16,13 5 1-16,-2 2 1 15,-16 7-20-15,-23 6-127 16,-39 9-115-16</inkml:trace>
  <inkml:trace contextRef="#ctx0" brushRef="#br0" timeOffset="-212925.73">6181 12597 997 0,'0'0'124'15,"0"0"-124"-15,132-8 0 16,-48-15 0-16,10 0 0 16,-7-9-134-16,-16-7-207 15</inkml:trace>
  <inkml:trace contextRef="#ctx0" brushRef="#br0" timeOffset="-212627.56">6788 12431 1125 0,'0'0'56'16,"0"0"-53"-16,0 0 6 16,0 0-6-16,0 0 0 15,0 0 2-15,73-44-4 16,-60 15 6-16,-1-1 7 16,-6 6-6-16,-2 9 8 15,-4 9 31-15,0 6-22 16,0 0-10-16,0 6-15 15,0 27-6-15,-4 17 6 0,-5 9 1 16,9 0-1 0,0-5 0-16,5-7 2 0,19-11-4 15,8-10 0-15,3-13-3 16,1-10-48-16,1-3-15 16,-1-16-47-16,-16-28-166 15</inkml:trace>
  <inkml:trace contextRef="#ctx0" brushRef="#br0" timeOffset="-212502.27">7061 11941 1079 0,'0'0'59'0,"0"0"-45"16,0 0-14-16,0 0-10 0,0 0-44 16,141 12-196-1</inkml:trace>
  <inkml:trace contextRef="#ctx0" brushRef="#br0" timeOffset="-212331.29">7748 12169 659 0,'0'0'573'0,"0"0"-567"16,0 0-4-16,0 0-2 15,158-73 2-15,-94 48-2 16,-14 1-59-16,-24 2-26 0,-24 6-97 15,-2 15-120-15</inkml:trace>
  <inkml:trace contextRef="#ctx0" brushRef="#br0" timeOffset="-212195.6">7661 12381 1101 0,'0'0'44'15,"0"0"-20"-15,153-13 41 16,-70-8-17-16,-3 2-48 15,-9-5-18-15,-15-2-91 16,-21-8-180-16</inkml:trace>
  <inkml:trace contextRef="#ctx0" brushRef="#br0" timeOffset="-211415.49">8588 11908 1147 0,'0'0'64'16,"0"0"-38"-16,0 0-20 16,0 0-4-16,-45 135 42 15,45-63 2-15,5-3-18 16,16-7 6-16,4-12 6 16,-2-13-18-16,-6-10-15 15,-3-6-1-15,-6-12-6 16,-4-5-6-16,-1-4-12 15,-3 0-11-15,0-32 11 16,2-18-41-16,3-22 28 16,6-10 25-16,7-3 6 0,4 13-2 15,5 22 2-15,2 24 6 16,0 22 8-16,0 4 4 16,6 34-7-16,-4 23 7 15,-1 10 7-15,-10 4 1 16,-11-9-10-16,-9-12-9 15,0-10-4-15,0-12-2 16,0-11 2-16,-3-8-3 16,3-7 0-16,-4-2-6 15,-2-8 3-15,-6-28-21 16,1-20-43-16,5-18 35 0,6-4 13 16,0 7 5-1,31 19 6-15,15 20 7 0,14 18 1 16,11 14 40-16,8 0-15 15,-1 34-2-15,-9 11 4 16,-17 8-7-16,-15 0-3 16,-17-7-15-16,-18-8 7 15,-2-4-3-15,-9-4 2 16,-18-6 1-16,-4-10-6 16,2-6-2-16,10-8-1 15,5 0-17-15,9-19 8 16,5-26-33-16,5-16-6 0,30-7 18 15,15 7 24-15,6 14 1 16,-4 15 4-16,2 13 2 16,-7 10 0-16,-7 9 19 15,-7 0-8-15,-4 11 5 16,-4 14-13-16,-5 3 7 16,-7 2-5-16,-4 4 2 15,-7 2 4-15,-2 1-5 16,0-7 4-16,0-2-7 15,0-6-1-15,-2-2-3 16,0-6-14-16,0-6-61 16,-3-8-57-16,-1 0-84 15,-4-18-217-15</inkml:trace>
  <inkml:trace contextRef="#ctx0" brushRef="#br0" timeOffset="-211214.22">9813 11480 1139 0,'0'0'44'0,"0"0"-22"16,0 0-3-16,0 0 34 15,0 0-32-15,102 144-2 16,-81-43-8-16,-10 13-5 16,-5 2 3-16,-2-13-5 15,4-17-2-15,-6-18-2 16,-2-16-12-16,0-19-97 15,-27-18-168-15</inkml:trace>
  <inkml:trace contextRef="#ctx0" brushRef="#br0" timeOffset="-210780.76">9915 11958 1090 0,'0'0'27'16,"0"0"-27"-16,0 0-1 15,125-17 1-15,-63 11-5 16,-4 0-82-16,-10 2-89 16,-13 4-7-16,-10 0-14 15,-12 6-5-15,-4 14 60 16,-5 0 142-16,-2-6 147 0,3-4 27 16,-3-6 20-1,1-4-4-15,1 0 10 0,11 0-82 16,16 0-38-16,23-12 13 15,15-9-41-15,7-2-31 16,-1-11-18 0,-10-9 0-16,-16-11 1 0,-15-7 0 15,-24 0 7-15,-10 15-6 16,-35 22 19-16,-30 24 9 16,-12 6-33-16,1 35 5 15,11 17 12-15,21 8-4 16,17 7-3-16,19-2 4 0,8 0-12 15,8-13-1 1,32-10 0-16,9-13 4 0,4-9-5 16,-1-9-5-16,-3-7-43 15,-5-10-94-15,-13 0-163 16</inkml:trace>
  <inkml:trace contextRef="#ctx0" brushRef="#br0" timeOffset="-210496.99">11575 11520 1127 0,'0'0'42'0,"0"0"76"16,0 0-50-16,0 0 45 0,0 0-93 15,0 0-18-15,-42 23-2 16,-9 38 9-16,1 11-6 16,6 10 1-16,7-1-4 15,18-6-3-15,19-10-24 16,12-9-55-16,50-9-14 16,22-11-22-16,14-18-79 15,1-18-130-15</inkml:trace>
  <inkml:trace contextRef="#ctx0" brushRef="#br0" timeOffset="-210060.09">12061 11711 204 0,'0'0'615'0,"-45"-153"-507"15,5 107 78-15,-4 24-87 16,-1 21-19-16,1 1-49 16,-3 33-16-16,3 28-3 15,-1 12-2-15,7 14-5 16,13-4-2-16,17-6 1 15,8-14-3-15,12-8-2 16,36-14-3-16,12-14 4 16,11-10-1-16,0-17-11 15,-6 0-11-15,-12-17-5 16,-19-14-12-16,-23-8 19 0,-11 1 15 16,-35 2-21-16,-33 13-3 15,-9 20 20-15,-2 3 10 16,19 20 0-16,29 7 20 15,27 2-13-15,4-5-2 16,26-6-2-16,24-9 4 16,12-9 24-16,7 0 0 15,0-5-10-15,-9-8-12 16,-13 0-2-16,-15 7 1 16,-17 6 13-16,-7 0-8 15,-2 14-12-15,-2 19 13 16,-2 2 7-16,0 7-15 15,-2-2-2-15,0-4-4 16,0-5-40-16,0-11-98 0,-8-14-141 16</inkml:trace>
  <inkml:trace contextRef="#ctx0" brushRef="#br0" timeOffset="-209849.91">12234 11500 983 0,'0'0'227'16,"0"0"-178"-16,143-41 3 16,-85 85 8-16,-2 27-38 15,-7 17 5-15,-4 11-10 16,-10-1-4-16,-12-6 4 16,-17-8-7-16,-6-5-10 0,-43-7-1 15,-19-8-14-15,-9-14-164 16,2-22-320-16</inkml:trace>
  <inkml:trace contextRef="#ctx0" brushRef="#br0" timeOffset="-209647.16">13558 12083 1348 0,'0'0'39'0,"0"0"6"16,0 0-33-16,-15 103 33 16,-12-48-40-16,-2 1-5 15,2-7-95-15,2-17-140 16,-4-20-420-16</inkml:trace>
  <inkml:trace contextRef="#ctx0" brushRef="#br0" timeOffset="-209147.92">15602 11765 801 0,'0'0'278'16,"0"0"-248"-16,0 0 92 15,0 0-23-15,0 0-29 16,0 0-70-16,0 44 13 15,0 25-1-15,6 17 9 16,9-1-10-16,1-2-5 16,3-9-6-16,-6-8-3 15,-13-12-59-15,0-16-115 0,-40-28-180 16</inkml:trace>
  <inkml:trace contextRef="#ctx0" brushRef="#br0" timeOffset="-208983.96">15224 11775 1178 0,'0'0'41'15,"164"-54"-38"-15,-46 36 5 16,1 5 19-16,-9 6-25 16,-19 5-2-16,-28-1-63 15,-32-1-79-15,-31-2-200 16</inkml:trace>
  <inkml:trace contextRef="#ctx0" brushRef="#br0" timeOffset="-208819.75">15280 12440 918 0,'0'0'249'0,"0"0"-233"15,172 0 10-15,-65 0 0 16,5-12-14-16,-4-10-12 15,-9-12-59-15,-24-14-136 16,-19-10-177-16</inkml:trace>
  <inkml:trace contextRef="#ctx0" brushRef="#br0" timeOffset="-208552.22">16080 12129 763 0,'0'0'241'0,"0"0"-166"0,0 0 36 16,0 0-63-16,0 0-11 15,0 0-34-15,34-61-1 16,-27 61-2-16,-4 0 10 16,5 3-5-16,-2 34 3 15,3 14 21-15,1 16 8 16,-4 4-5-16,-2 0-8 16,1-6-8-16,-3-5 6 15,-2-6-13-15,0-2-7 16,0-10 0-16,-17-8-2 0,-16-12-19 15,-4-10-43 1,-7-12-53-16,-6 0-34 0,4-14-107 16,1-23-163-16</inkml:trace>
  <inkml:trace contextRef="#ctx0" brushRef="#br0" timeOffset="-208420.17">15938 11985 899 0,'0'0'75'0,"0"0"44"15,0 0-97-15,0 0-22 16,0 0-13-16,136-34-58 16,-89 38-155-16,-7-1-450 15</inkml:trace>
  <inkml:trace contextRef="#ctx0" brushRef="#br0" timeOffset="-208257.43">16836 11989 1191 0,'0'0'65'16,"0"0"-14"-16,152-50-15 16,-75 44 1-16,-1 6-36 15,-13-4-1-15,-26 0-109 16,-22-5-23-16,-15 2-119 16,-23 6-343-16</inkml:trace>
  <inkml:trace contextRef="#ctx0" brushRef="#br0" timeOffset="-208108.47">16849 12241 1121 0,'0'0'52'0,"0"0"21"15,0 0 40-15,156 27-36 16,-82-27-56-16,1 0-21 16,-6 0-5-16,-9-10-61 15,-8-20-123-15,-17-14-149 16</inkml:trace>
  <inkml:trace contextRef="#ctx0" brushRef="#br0" timeOffset="-207330.44">17711 11551 1037 0,'0'0'124'15,"0"0"-48"-15,0 0-17 16,0 0 7-16,0 0-45 16,0 0 5-16,41 163 6 15,-39-72-14-15,-2 1-1 16,0-2-11-16,2-6 2 16,-2-8-8-16,2-9-3 15,1-15-5-15,-3-18-60 16,0-12-25-16,4-18-34 0,0-4-37 15,1-29-35 1,-5-22-34-16,0-22 105 0,0-11 128 16,-7-14 141-1,1-8-25-15,6 4 15 0,0 12-14 16,17 21 1-16,22 29-55 16,9 22-40-16,6 18-14 15,2 0 11-15,-6 17-4 16,-7 18-1-16,-14 9-14 15,-14 8 6-15,-15-4-3 16,-4 2 4-16,-38-3 2 16,-23-7-6-16,-13-4 6 15,5-12-5-15,8-8-3 16,22-8-2-16,19-4-2 0,15-4 1 16,9 0-3-1,0 0 1-15,0 0-3 16,18 0 2-16,7 0 3 0,3 10 1 15,9 18 5-15,2 6-1 16,1 3 0-16,5-4-2 16,2-6 0-16,3-11-2 15,11-15-1-15,4-1 1 16,4-7 4-16,5-19-1 16,-3-8 0-16,-9-7 0 15,-18-9-1-15,-17-10 3 16,-27-6 0-16,-2 2-1 15,-38 14-3-15,-9 15-1 0,-2 26 2 16,4 9 3-16,11 20 6 16,12 26-8-16,13 12 3 15,11 6-2 1,0 0-1-16,2-1 0 0,17-9-2 16,6-10-1-16,4-15 0 15,9-11-1-15,6-13-16 16,11-5-28-16,9-12-42 15,1-25-61-15,-3-14-148 16</inkml:trace>
  <inkml:trace contextRef="#ctx0" brushRef="#br0" timeOffset="-206962.93">18919 11859 744 0,'0'0'270'16,"0"0"-162"-16,0 0-3 0,0 0-54 15,0 0-15-15,0 0-28 16,-137-47 8-16,105 47 0 15,-2 0-1-15,5 0-13 16,3 7 0-16,-1 19-2 16,9 10-1-16,7 5-1 15,11 3 2-15,0 4-1 16,20-10 1-16,11-8-2 16,7-10 2-16,5-14 1 15,-1-6 1-15,2 0 1 16,-3-25 0-16,-6-9-3 15,-10-9-13-15,-10-8 5 16,-13-1-1-16,-2 4-2 0,0 12 4 16,-2 18 5-1,-9 18-6-15,-1 0 1 0,2 30 0 16,3 11 7-16,5 3-2 16,2 2 4-16,0-9-2 15,2-3 0-15,7-5-8 16,2-9-52-16,-2-5-74 15,2-9-205-15</inkml:trace>
  <inkml:trace contextRef="#ctx0" brushRef="#br0" timeOffset="-206475.17">19396 12064 709 0,'0'0'463'16,"0"0"-389"-16,0 0 22 0,0 0-8 15,0 0-23-15,0 0-58 16,-33-56-4-16,-3 24 0 16,-11 1-3-16,-2 2-1 15,-2 10-4-15,4 9 4 16,5 10-3-16,2 4-9 16,6 24 9-16,5 11 0 15,8 6 2-15,11 5-1 16,10-1 0-16,0-7 1 15,0-10-5-15,24-12-7 0,5-8-1 16,8-12-2-16,0 0 7 16,5-21-4-16,1-20-7 15,-5-14 13-15,-9-13 7 16,-10-16 1-16,-7-24 0 16,-8-29 1-16,-4-11-1 15,0 5-1-15,0 25 1 16,-6 47 0-16,-2 32 16 15,4 29 17-15,2 10-33 16,2 42-6-16,-4 34 6 16,4 35 9-16,0 19 1 15,0 4 7-15,4-9-11 16,16-17 3-16,9-12-6 16,5-14 0-16,-3-15-6 0,-7-17-9 15,-6-20-80-15,-4-24-121 16,-6-10-292-16</inkml:trace>
  <inkml:trace contextRef="#ctx0" brushRef="#br0" timeOffset="-206188.18">20000 11503 1190 0,'0'0'32'0,"0"0"59"15,0 0-64-15,0 0 27 16,0 0-47-16,0 0 8 0,24-35 52 16,-24 35-8-16,-2 0-29 15,-20 21-28-15,-5 24-1 16,0 21 4-16,7 8-2 16,9 5 0-16,7-7-2 15,4-8-1-15,9-8-6 16,19-6-17-16,10-14-49 15,4-8-58-15,5-18-40 16,5-10-92-16,3-16-317 16</inkml:trace>
  <inkml:trace contextRef="#ctx0" brushRef="#br0" timeOffset="-205697.13">20619 11403 1153 0,'0'0'75'0,"0"0"96"15,0 0-90-15,0 0-30 16,0 0-51-16,0 0 0 16,-136 107-1-16,103-21 2 15,6 1-1-15,18-5 0 16,9-16 0-16,9-6-1 16,26-14-5-16,10-14 6 15,9-12-6-15,6-16-14 16,7-4-17-16,-3-12 1 15,-5-22 22-15,-15-12-5 0,-20-10 2 32,-19-5-2-32,-5 2 4 0,-40 8 15 0,-27 21 0 15,-16 20 1-15,-6 10-1 16,9 9 19-16,19 22 0 16,24 6-7-16,19-4-12 15,18-2-2-15,0-9-5 16,13-7 6-16,24-5 1 15,11-7 3-15,8-3 7 16,2 0-5-16,-3-4-3 16,-9-2 0-16,-5 6-2 15,-10 0 0-15,-8 13 2 16,-8 16 1-16,-3 7 21 16,-1 8 2-16,-3 2-6 15,4 0-8-15,-3-6-9 0,-1-6-3 16,0-4 0-16,-2-10-48 15,1-1-71-15,-3-13-123 16,-2-6-364-16</inkml:trace>
  <inkml:trace contextRef="#ctx0" brushRef="#br0" timeOffset="-205454.62">20975 11281 1271 0,'0'0'73'0,"0"0"43"0,114-30-81 16,-65 52 13-16,-2 30-45 15,-7 29 3-15,-11 19-6 16,-15 14 8-16,-14 3 12 16,0-7 6-16,-29-10-2 15,-21-12-6-15,-14-11-17 16,-19-9-2-16,-13-14-66 15,-14-10-165-15,-11-14-372 16</inkml:trace>
  <inkml:trace contextRef="#ctx0" brushRef="#br0" timeOffset="-203933.29">9276 13797 833 0,'0'0'327'0,"0"0"-260"0,0 0 42 16,0 0-77-1,0 0-19-15,0 0 40 0,203-75-1 16,-54 61-27-16,18-4-21 16,3 0 10-16,-8-2 1 15,-12 0-9-15,-24 2-3 16,-30 4-6-16,-31 1-1 15,-32 5-34-15,-21 2-48 16,-12-3-17-16,-14-3-47 16,-30-9-223-16</inkml:trace>
  <inkml:trace contextRef="#ctx0" brushRef="#br0" timeOffset="-203669.96">10123 13227 1144 0,'0'0'39'0,"0"0"-39"16,0 0-21-16,0 0 21 15,207-41 53-15,-96 41-34 16,-9 28-1-16,-13 24-13 16,-17 10 0-16,-21 11 1 15,-26 11 0-15,-25 6 3 16,-15 8 19-16,-46 3-8 15,-23-3-11-15,-19-6-9 0,-8-8-4 16,-1-11-32 0,5-13-75-16,14-20-51 0,19-22-208 15</inkml:trace>
  <inkml:trace contextRef="#ctx0" brushRef="#br0" timeOffset="-202854.68">11216 13537 844 0,'0'0'82'0,"0"0"-52"0,0 0 45 16,-124-16-8-1,95 20-37-15,-5 23-27 0,3 8 2 16,-2 18-1-16,-1 9 3 16,5 4 6-16,9 0-6 15,16-9-6-15,4-8-1 16,15-17 0-16,30-14-4 15,11-15 2-15,4-3 2 16,-2-13 4-16,-6-21-4 16,-15-4-18-16,-12-6-5 15,-14-10 13-15,-11 0 4 16,0 0-4-16,-27 10-9 16,-7 9 5-16,1 15 7 0,-4 14 3 15,5 6 3-15,8 0-5 16,8 0 6-16,11 0-4 15,5 0-3-15,7 0-13 16,29 0-24-16,10 0 44 16,12 0 0-16,7 0 1 15,2 0 10-15,-3 22 28 16,-6 14-21-16,-10 6 2 16,-15 7-6-16,-11 1-5 15,-15-5 2-15,-7 0-11 16,0-7 7-16,-23-8-4 15,-8-7 3-15,-2-11-1 0,2-11-3 16,2-1 10 0,4-4-5-16,8-28-3 0,7-14-4 15,10-15-5-15,0-10-9 16,25-2-4-16,15 10-18 16,11 12 13-16,7 23-28 15,-4 20-42-15,-8 8-86 16,-13 0-273-16</inkml:trace>
  <inkml:trace contextRef="#ctx0" brushRef="#br0" timeOffset="-201909.92">12108 13806 692 0,'0'0'236'16,"0"0"-236"-16,0 0 0 15,0 0 1-15,0 0 52 16,0 0-23-16,0 18 14 16,0-28 45-16,-5-15-8 15,-22-11-70-15,-6 1-5 16,-11 7-5-16,-10 10 7 16,-6 18-8-16,2 0-4 15,2 25 2-15,8 19 0 16,12 11 1-16,14 3-5 15,11 2 6-15,11-3-2 16,0-12 2-16,28-9-10 16,8-11-9-16,8-15 2 15,4-10 11-15,2 0 5 0,-2-15 1 16,-4-14-1-16,-9-12 1 16,-8-11-6-16,-11-8 6 15,-9-10 2-15,-7-11-2 16,0-14-6-16,-4-3 6 15,-11 7 0-15,-2 23 2 16,-1 26-2-16,7 24 21 16,2 18 10-16,4 20-31 15,2 36-15-15,2 18 15 16,1 14 7-16,0 6-2 0,0 5 6 16,4-5 0-16,12-7-7 15,5-19-4-15,2-18 0 16,4-18 0-16,4-16 0 15,3-12-3-15,4-4 1 16,4-8-12-16,0-28-9 16,-3-14-23-16,-11-13 16 15,-3-9-7-15,-7-2 13 16,-12 8 22-16,-6 16 2 16,0 19 1-16,0 24 25 15,-17 7 1-15,-1 7-18 16,0 24-8-16,7 6 7 15,1 8 4-15,10 1-1 0,0 0 2 16,0-4 5-16,28-4-8 16,8-10-9-16,8-7-1 15,7-12 0-15,12-9 5 16,12 0-5-16,6-12-10 16,1-20 7-16,-17-8-9 15,-23-8-32-15,-28-4 34 16,-14 2-11-16,-21 9-7 15,-26 19 28-15,-6 19 2 16,4 3 17-16,8 0-17 16,20 12 15-16,21 1-17 15,0 4-3-15,31-5 0 16,18 0 1-16,8-4 2 16,1 0 1-16,-4 2 2 0,-9 6 3 15,-7 8 10-15,-17 8 3 16,-5 8 17-16,-7 2-13 15,-7 0-3-15,-2-5-19 16,4-9-1 0,4-9-6-16,9-6-65 0,10-13-37 15,9 0-117-15,9-25-142 16</inkml:trace>
  <inkml:trace contextRef="#ctx0" brushRef="#br0" timeOffset="-200729.57">13578 13636 1009 0,'0'0'91'0,"0"0"-19"15,0 0-34-15,0 0 55 16,0 0-57-16,0 0-34 16,0 22 0-16,0 23 35 15,0 8-2-15,0-3-12 16,0-2-13-16,0-11-6 15,9-6-3-15,-2-12-1 16,2-8-5-16,-7-6-10 16,0-5-18-16,-2 0 15 0,0-16 3 15,0-19-24 1,0-15 3-16,0-15 13 0,0 0 9 16,11 3-9-16,5 12 10 15,7 18 5-15,0 19 7 16,3 13 2-16,2 0-1 15,-5 27 13-15,-4 21 17 16,-5 10 7-16,-5 2 6 16,-7-6-23-16,0-12-8 15,2-10-3-15,0-12-8 16,-1-8 4-16,4-10-5 16,-2-2-9-16,3 0 9 15,4-10 7-15,1-21 4 16,3-16-11-16,1-9 0 15,2-10-17-15,0 2 6 0,1 14 9 16,-6 14 2-16,-5 21 0 16,0 15 1-16,-1 0-1 15,4 26 7-15,1 18 16 16,-5 6 1-16,-2 7-10 16,-2-13-3-16,0-6 0 15,-1-7-7-15,1-10 2 16,0-4-2-16,4-8-4 15,2-5-3-15,6-3-4 16,6-1 7-16,11 0-1 16,13-14-16-16,8-16 14 15,12-3-12-15,-7-5 8 16,-7 1-2-16,-19 1 6 16,-15 9-1-16,-11 3 4 0,-7 1 0 15,0 3 6-15,-7 2-6 16,-17 0 1-16,-10 3-1 15,1 0 5-15,0 11-5 16,-3 4 1-16,0 10-1 16,-2 32 3-16,5 17 6 15,10 3-5-15,14-2 5 16,9-12-5-16,0-18-3 16,11-12 4-16,16-8 0 15,6-8 0-15,6-2-3 16,2 0 6-16,2-14-1 15,-4-12-4-15,-6-8-1 16,-8-12-2-16,-15-9-13 0,-7 0-14 16,-3 8-1-1,0 21 25-15,0 18 2 0,-3 8-3 16,3 18-2-16,0 31 6 16,0 11 3-16,0-3 14 15,13-4-14-15,8-20 0 16,-1-8-3-16,4-11 0 15,-4-6 0-15,5-8-8 16,2 0 8-16,0-6-4 16,2-20-2-16,2-14-7 15,-3-16-14-15,-3-16-23 16,-5-17 16-16,-7-6 1 0,-8 2 0 16,-2 15 24-16,-3 27 9 15,0 24 31-15,0 25 31 16,0 2-37-16,0 33-18 15,0 24 2-15,0 16 35 16,0 4-18-16,0 3-12 16,0-4 1-16,8-7-7 15,5-9-5-15,3-12-3 16,-1-16-2-16,1-8-10 16,-6-13-54-16,0-6-55 15,-1-5-41-15,-4-6-137 16,-5-20-423-16</inkml:trace>
  <inkml:trace contextRef="#ctx0" brushRef="#br0" timeOffset="-200575.81">14759 13669 935 0,'0'0'213'15,"0"0"-105"-15,0 0 3 16,0 0-68-16,0 0-40 16,0 0 14-16,89-14-10 15,-31 5-7-15,0-8-11 16,-8-1-67-16,-11-2-60 15,-7-6-137-15,-10-8-387 16</inkml:trace>
  <inkml:trace contextRef="#ctx0" brushRef="#br0" timeOffset="-200377.12">15209 13214 1044 0,'0'0'104'0,"0"0"-15"0,0 0-65 16,0 0-18-16,0 0 87 15,-2 183-46-15,-4-93-10 16,-2 0 1-16,4-8-12 16,4-11-9-16,0-12-13 15,4-20-2-15,10-9-4 16,-5-10-43-16,-1-7-66 16,0-8-74-16,-2-5-144 15</inkml:trace>
  <inkml:trace contextRef="#ctx0" brushRef="#br0" timeOffset="-200217.95">15189 13636 1138 0,'0'0'67'15,"0"0"70"-15,0 0-126 16,0 0-2-16,0 0 5 16,127-43-11-16,-78 33-3 15,-7 2-30-15,-11 4-50 16,-10 4-84-16,-19 0-194 15</inkml:trace>
  <inkml:trace contextRef="#ctx0" brushRef="#br0" timeOffset="-199591.41">15479 13708 1239 0,'0'0'91'16,"0"0"-19"-16,0 0-42 15,0 0 48-15,0 0-65 16,0 0-10-16,121 0 2 15,-102-5-2-15,4-8-3 16,1-8-2-16,1-8-3 16,1-9-6-16,-1-9-16 15,-13-5-14-15,-6 2 0 16,-6 11 16-16,-12 10 5 16,-21 21-4-16,-11 8 13 15,-8 14-1-15,4 24 12 16,0 16 1-16,8 10 0 15,9 7 2-15,7-2-3 0,11-7-3 16,13-15 3 0,2-10-2-16,38-14-2 0,9-9 0 15,8-10 4-15,5-4 0 16,-1-10-1-16,1-24-5 16,-6-10 5-16,0-8 1 15,-9-10 1-15,-7-10 3 16,-5-7-4-16,-10 5-1 15,-8 12 1-15,-7 16 2 16,-10 19 8-16,0 9 48 16,0 13-10-16,-4 0-20 15,-10 1-2-15,5 4-4 16,5 0-17-16,-1 0 0 16,5 0-5-16,-2 0-3 0,-1 17-6 15,3 11 9-15,0 8 4 16,0 2-1-16,21-2 11 15,11-2-6-15,12 0 2 16,2-2-2-16,4-2 3 16,0-2 8-16,-7-2-9 15,-5-1 7-15,-9-5 7 16,-7-4-16-16,-7-2-7 16,-6-5-1-16,-1-3-1 15,-6 1-29-15,-2-1-28 16,0 4-74-16,-10-6-34 0,-21-4-188 15</inkml:trace>
  <inkml:trace contextRef="#ctx0" brushRef="#br0" timeOffset="-191937.52">16952 13441 506 0,'0'0'329'16,"0"0"-295"-16,0-110 48 15,0 70-12-15,0 0 3 0,7 1-30 16,-1 7-31-16,-6 8-6 16,0 8 8-1,0 15 9-15,-35 1-10 0,-15 33-8 16,-10 20-5-16,-2 6 3 16,11 2-3-16,14-9-2 15,22-6 2-15,15-8 0 16,19-8-5-16,33-12 4 15,20-12-1-15,10-6 2 16,3 0-5-16,-6 0 3 16,-15 0-1-16,-16 0 1 15,-16 24 2-15,-16 19 0 0,-12 13-2 16,-4 8 2-16,0 0 2 16,-14-9-1-16,-21-7 1 15,-15-10 2-15,-15-11 4 16,-20-9-8-16,-13-18 0 15,-12 0-2-15,4-39-38 16,-4-24-107-16,-10-17-145 16</inkml:trace>
  <inkml:trace contextRef="#ctx0" brushRef="#br0" timeOffset="-191035.66">3699 15209 972 0,'0'0'127'0,"0"0"-124"16,-131 27-1-16,75 17 31 16,-1 10 18-16,5 8-12 15,1 4-31-15,1-1-7 16,2-4 6-16,3-11 2 15,11-9-6-15,10-15-3 16,13-15 0-16,11-6-3 16,14-5-8-16,34-3 11 15,21-16 2-15,18-7 2 0,4 4 0 16,-3 8-4-16,-8 10-3 16,-15 4-21-16,-15 0-25 15,-16 0-32-15,-18 0-39 16,-16 0-2-16,-8-10 27 15,-34-12-53-15,-16-14-47 16,-9-6 195-16,-1-4 2 16,5 2 111-16,16 7 23 15,16 11 2-15,16 12 37 16,10 10-77-16,5 4-52 16,0 4-38-16,22 36-7 15,3 26 19-15,-3 12 18 16,-3 19-14-16,-11 1-13 0,-1 0-4 15,-3-8-6 1,-2-15-1-16,2-11-5 0,8-14-32 16,5-25-75-16,8-20-130 15,2-11-215-15</inkml:trace>
  <inkml:trace contextRef="#ctx0" brushRef="#br0" timeOffset="-190633.78">3541 15187 1146 0,'0'0'18'0,"0"0"-14"0,-158-33 0 15,110 33 38 1,0 0 4-16,-6 39-43 0,-6 26-3 16,-2 23-3-1,2 24 3-15,11 17 1 0,16 0 0 16,25-2 0-16,8-11 1 15,45-13 1-15,24-23-1 16,23-14-2-16,16-24 3 16,24-25-3-16,18-17 2 15,10-49 1-15,-2-27 4 16,-8-23-4-16,-34-17-1 16,-35-13 3-16,-40-14-3 15,-41-14 5-15,-41-11-4 16,-48 1-3-16,-26 13 2 15,-13 44 4-15,-9 54 0 0,5 56 11 16,16 38-17-16,25 52 4 16,33 26-4-16,33 10-7 15,25 9 4-15,23-3-52 16,52-10-42-16,29-20-112 16,29-29-161-16</inkml:trace>
  <inkml:trace contextRef="#ctx0" brushRef="#br0" timeOffset="-190346.12">6880 15524 1114 0,'0'0'5'15,"0"0"-4"-15,0 0 17 16,0 0 25-16,0 0-26 16,0 0 17-16,-46 137 35 15,37-53-47-15,-2 4-5 16,4-6 9-16,2-4-18 16,5-9-7-16,0-15-2 15,0-14-21-15,0-17-57 16,0-23-73-16,-10-6-251 15</inkml:trace>
  <inkml:trace contextRef="#ctx0" brushRef="#br0" timeOffset="-190172.02">6402 15651 1144 0,'0'0'43'15,"0"0"-40"-15,0 0-3 16,195-89 6-16,-83 71-2 15,-5 4-4-15,-20 7-3 16,-31 7-33-16,-32 0-80 16,-24 21-156-16,-37 18-120 0</inkml:trace>
  <inkml:trace contextRef="#ctx0" brushRef="#br0" timeOffset="-190021.66">6364 16102 788 0,'0'0'155'16,"0"0"-121"-16,0 0 31 15,67 106 15-15,16-96-11 16,17-10-41-16,6 0-18 16,-1-18-7-16,-13-9-3 15,-19-4-62-15,-28-5-166 16,-23-4-261-16</inkml:trace>
  <inkml:trace contextRef="#ctx0" brushRef="#br0" timeOffset="-189686.58">7100 15981 835 0,'0'0'292'15,"0"0"-285"-15,0 0 45 16,0 0-16-16,0 0-1 16,0 0-31-16,-14-39-1 15,25 20 12-15,2-8 15 16,-4 0 7-16,-3 6-24 15,-2 6 9-15,-4 11 13 16,0 0 11-16,0 4-27 16,0 8-19-16,0 28 1 15,0 18 0-15,-4 16 11 16,4 7 0-16,0-1-2 16,8-8-1-16,13-6-8 0,2-14-1 15,6-11 0-15,2-15-15 16,3-18-35-16,5-4-33 15,2-26-6-15,-3-23-50 16,-16-13-159-16,-13-7-161 16</inkml:trace>
  <inkml:trace contextRef="#ctx0" brushRef="#br0" timeOffset="-189500.46">7279 15540 903 0,'0'0'94'16,"0"0"30"-16,16-122-67 15,22 104-25-15,7 9-28 16,-3 9-3-16,-2 11-1 16,-16 27 7-16,-12 8-7 0,-12 6 0 15,-18 3 7-15,-29-5-5 16,-13-8-2-16,-1-11-11 16,4-16-77-16,8-15-216 15</inkml:trace>
  <inkml:trace contextRef="#ctx0" brushRef="#br0" timeOffset="-189116.8">8931 16150 1144 0,'0'0'43'0,"0"0"102"16,0 0-74-16,0 0-25 16,0 0-37-16,0 0-5 15,160-107-4-15,-102 98-11 16,-7 1-54-16,-17-5-29 16,-16 4-38-16,-18-5-115 15,0 5-92-15</inkml:trace>
  <inkml:trace contextRef="#ctx0" brushRef="#br0" timeOffset="-188976.79">8953 16112 456 0,'0'0'344'0,"0"0"-185"15,0 0-17-15,0 0-48 16,0 0 5-16,123 22-43 16,-35-22-32-16,11 0-22 0,-8 0-2 15,-8-5-43-15,-16-18-119 16,-21-7-211-16</inkml:trace>
  <inkml:trace contextRef="#ctx0" brushRef="#br0" timeOffset="-188202.4">9878 15605 1192 0,'0'0'34'0,"0"0"47"16,0 0-79-16,0 0 4 15,-16 122 5-15,27-56-1 16,2-4-9-16,1-2 0 0,-3-7 4 16,0-9-2-16,1-16-2 15,-6-6-1-15,3-14 0 16,-3-4-1-16,6-4-11 16,1-4-26-16,5-32 27 15,7-12-32-15,-1-20 3 16,2-8 37-16,3 0-18 15,-2 9 6-15,-2 19 10 16,-2 18 5-16,-8 20 6 16,3 10-6-16,-2 18 7 15,6 30 20-15,-2 14 11 0,2 3-2 16,-2-8-16-16,-5-9-1 16,1-8-9-16,-7-9-5 15,-1-12-5-15,-2-6 0 16,-6-13 1-16,0 0 2 15,0-8-6-15,0-24 1 16,0-17-21-16,0-18-15 16,0 0 0-16,6-1 17 15,23 15 21-15,4 22 0 16,7 12 2-16,3 16 0 16,6 3 2-16,-2 12-1 15,-3 20 17-15,-2 4-11 16,-13 0 3-16,-6-1 1 15,-13-3-3-15,-10-5 4 0,0 0-9 16,-6-10 1 0,-21 1 4-16,-4-6-9 0,0-6 1 15,5-6-2-15,8 0-3 16,9-28 1-16,9-16-6 16,9-14-13-16,30-16-7 15,19 6 15-15,7 14 12 16,-5 15 1-16,-6 23 1 15,-14 16 12-15,-6 14-4 16,-6 32 13-16,-12 17 8 16,-5 6 0-16,-7-6 1 15,-4-7-22-15,0-12 0 0,0-10-3 16,0-16-5 0,0-3-2-16,0-15-1 0,0 0-15 15,-4 0-2-15,-5-28-31 16,1-15-52-16,8-16-12 15,0-18-115-15,8-24-58 16</inkml:trace>
  <inkml:trace contextRef="#ctx0" brushRef="#br0" timeOffset="-188020.01">11272 15043 648 0,'0'0'131'16,"0"0"40"-16,0 0-35 15,0 0-42-15,0 0-75 16,0 0 36-16,108 162 26 15,-79-38-9-15,-8 5-32 16,-3-4-6-16,-2-17-20 0,-7-20-9 16,0-15-5-16,-7-12-63 15,-2-20-70-15,0-23-113 16,-23-18-555-16</inkml:trace>
  <inkml:trace contextRef="#ctx0" brushRef="#br0" timeOffset="-187874.73">11279 15562 1082 0,'0'0'68'15,"0"0"-68"-15,0 0-1 16,0 0 0-16,151 89-13 0,-91-75-180 16,-14-6-277-16</inkml:trace>
  <inkml:trace contextRef="#ctx0" brushRef="#br0" timeOffset="-187579.73">11573 15829 1056 0,'0'0'112'15,"0"0"-40"-15,0 0-45 16,160-36 19-16,-81 14-24 16,-4-6-18-16,1-6 0 15,-11-14-1-15,-14-8 3 16,-18-6 7-16,-23-1-12 15,-10 7 0-15,-21 18-1 0,-23 20 13 16,-12 18 13-16,-4 23-21 16,6 34 6-16,19 16 5 15,19 7 0-15,16-4-12 16,16-14-2-16,28-8-2 16,10-18 2-16,6-6-2 15,4-12-5-15,1-8-15 16,-3-10-25-16,-6 0-53 15,-16-22-141-15,-13-18-349 16</inkml:trace>
  <inkml:trace contextRef="#ctx0" brushRef="#br0" timeOffset="-186947.13">12881 15004 1189 0,'0'0'42'0,"0"0"61"16,0-117-25-16,-3 104-19 15,-3 7-24-15,-7 6-22 16,-16 9-13-16,-20 30-2 16,-12 22 2-16,-10 23 3 15,7 18-2-15,17 11-1 16,22 2 2-16,25-12-6 16,25-18-3-16,41-21-17 15,17-22-2-15,7-18-17 16,9-24-14-16,-3-8 10 15,-7-34 4-15,-2-20-7 16,-16-14 34-16,-21-12 16 0,-23-15 2 16,-25-5-2-16,-2-9 2 15,-23 11 4-15,-12 20 30 16,-7 30-4-16,1 32 13 16,-1 24-10-16,0 32-30 15,-1 38 6-15,1 20 14 16,9 18-13-16,6 7-2 15,18-3-1-15,9-10-8 16,17-21-2-16,31-23-2 16,5-22 2-16,7-26 1 0,2-10 0 15,-8-14-6 1,-9-26-17-16,-21-19-11 16,-24-2 13-16,-13-8-1 15,-45 15-14-15,-13 20 15 0,-3 22 15 16,11 12 6-16,21 20 14 15,24 16 7-15,18 8-14 16,23 0 14-16,29-8-13 16,18-8-4-16,-1-6-3 15,-1-8 7-15,-9 4 7 16,-12 4 13-16,-11 8 4 16,-10-1-5-16,-9 7-8 15,-11 4-10-15,-4 3-4 16,-2 2-5-16,0-8-51 15,-8-8-81-15,-9-14-126 0,-1-15-594 16</inkml:trace>
  <inkml:trace contextRef="#ctx0" brushRef="#br0" timeOffset="-186745.37">13618 14939 980 0,'0'0'109'16,"121"-46"-29"-16,-46 62-17 15,-1 56-1-15,-7 36-21 16,-18 25 31-16,-22 1-22 16,-23-10-25-16,-4-20-14 15,-22-15 0-15,-14-25-11 0,-1-12 0 16,1-8-22 0,3-22-87-16,4-18-98 0,6-4-428 15</inkml:trace>
  <inkml:trace contextRef="#ctx0" brushRef="#br0" timeOffset="-186573.01">14634 15685 1107 0,'0'0'207'15,"0"0"-203"-15,0 0 11 16,-125 154-14-16,83-91-1 15,-3-2-20-15,-3-16-171 16,-1-17-724-16</inkml:trace>
  <inkml:trace contextRef="#ctx0" brushRef="#br0" timeOffset="-186091.25">16548 15500 954 0,'0'0'144'0,"0"0"-31"0,0 0 11 16,0 0-35 0,0 0-7-16,0 0-71 0,-15 71 0 15,23 9 39-15,0 0-14 16,1-7-20-16,-5-12-10 16,-2-8 0-16,2-12-6 15,1-10-23-15,-1-13-99 16,-4-18-76-16,0-9-118 15</inkml:trace>
  <inkml:trace contextRef="#ctx0" brushRef="#br0" timeOffset="-185935.68">16101 15580 1115 0,'0'0'76'0,"0"0"-75"15,143-37 12-15,-39 24 13 16,12 4-10-16,2-5-11 15,-13 5-5-15,-23-3-39 16,-27 3-90-16,-32 5-218 16</inkml:trace>
  <inkml:trace contextRef="#ctx0" brushRef="#br0" timeOffset="-185766.14">16425 16177 1119 0,'0'0'76'16,"0"0"-71"-16,168-13-3 0,-70-1-1 16,6-7-1-16,-3 2 0 15,-22-4-5-15,-20-12-75 16,-26-9-117-16,-17-10-141 16</inkml:trace>
  <inkml:trace contextRef="#ctx0" brushRef="#br0" timeOffset="-185552.45">17079 15789 563 0,'0'0'243'0,"0"0"-56"15,0 0-62-15,0 0-60 16,58-121 8-16,-35 112-30 16,5 1-11-16,-6 8-13 15,1 0-13-15,-2 22-5 16,0 23 5-16,-8 18 24 0,1 11 19 16,-6 7-2-16,-3-4 1 15,2-3-21-15,-7-11-20 16,0-3 0-16,0-3-6 15,-10-12-1-15,-14-6-45 16,-8-16-73-16,-1-14-47 16,-2-9-137-16</inkml:trace>
  <inkml:trace contextRef="#ctx0" brushRef="#br0" timeOffset="-185409.18">17179 15530 1142 0,'0'0'29'0,"0"0"31"16,0 0-60-16,131-40 0 16,-42 48-21-16,-2 6-132 15,-16-3-424-15</inkml:trace>
  <inkml:trace contextRef="#ctx0" brushRef="#br0" timeOffset="-185254.4">17908 15647 1101 0,'0'0'56'0,"0"0"-47"15,0 0-9-15,169-36-1 16,-98 30-25-16,-13-1-122 16,-25 2-116-16,-25-1-154 0</inkml:trace>
  <inkml:trace contextRef="#ctx0" brushRef="#br0" timeOffset="-185119.76">17912 15739 595 0,'0'0'158'0,"0"0"-34"16,0 0-28-16,0 0-30 15,0 0 29-15,163 54-67 16,-63-54-20-16,-7-22-8 16,-6-4-56-16,-16-3-152 15,-15-6-66-15</inkml:trace>
  <inkml:trace contextRef="#ctx0" brushRef="#br0" timeOffset="-184335.38">18656 15320 992 0,'0'0'130'0,"0"0"-33"16,0 0-79-16,0 0-9 16,0 0 40-16,-2 148-18 15,17-82-23-15,1-7-5 16,-1-1-1-16,4-10-2 15,-4-12 0-15,1-10 0 16,-5-8-2-16,3-14-15 16,-2-4-21-16,7-8-2 0,0-22-9 15,1-16 1 1,-3-15-4-16,-7-6 20 0,1-20 23 16,-1 3 5-16,-2 8 4 15,3 15 0-15,3 28 66 16,5 16 0-16,8 13-44 15,7 4 13-15,7 13 9 16,3 27-19-16,-2 14 5 16,-4 13 1-16,-9-4 3 15,-14 3-13-15,-6-7-3 16,-9-9-13-16,0-10 0 16,0-10-3-16,-4-16 0 15,-9-7-2-15,1-7 4 16,-1 0-4-16,-3-17-3 15,2-19-40-15,9-22 8 0,5-16 2 16,0-17 16-16,35-4-6 16,11 12 14-16,18 15 9 15,2 24 6-15,3 23-6 16,-2 19 1-16,-7 2 8 16,-4 32-2-16,-12 22 4 15,-3 17 1-15,-8-1 0 16,-11 4 2-16,-13-10-4 15,-9-8-8-15,-2-17 4 16,-20-11-2-16,1-12-4 16,2-6 1-16,-2-10 0 15,1 0-1-15,3-14-13 16,1-22-12-16,14-17 0 16,2-19 7-16,18-16 4 0,28-6 8 15,14 5 2-15,9 21 4 16,1 28-1-16,-8 18 3 15,-9 22 1-15,-12 0 11 16,-10 36-4-16,-8 16-1 16,-11 17 7-16,-7-1 5 15,-3 2 8-15,-2-3-5 16,0-10 2-16,0-13-10 16,0-7-13-16,0-11-3 15,0-11 0-15,0-6-20 16,0-9-71-16,0 0-28 0,-2-28-11 15,2-21-326-15</inkml:trace>
  <inkml:trace contextRef="#ctx0" brushRef="#br0" timeOffset="-184138.1">20339 14508 1016 0,'0'0'106'15,"0"0"-39"-15,0 0-41 16,0 0-17-16,0 0 31 15,77 110-12-15,-58-14-15 16,-9 19-9-16,-3 11-4 16,1 2 4-16,4-3-1 0,-5-13-3 15,-7-18 0 1,0-24-74-16,-21-27-113 0,-5-27-293 16</inkml:trace>
  <inkml:trace contextRef="#ctx0" brushRef="#br0" timeOffset="-183762.08">20387 15226 960 0,'0'0'85'15,"0"0"-83"-15,0 0-1 16,0 0 3-16,0 0 13 16,0 0-15-16,158 37 1 15,-100-37-2-15,0 0 4 16,-1-15 3-16,-4-6 42 0,-11-2 2 15,-7-5-5-15,-3-7 10 16,-8-4-26 0,-1-20-12-16,-2-22-19 0,0-13 4 15,-3-12-4-15,-7 21 1 16,-5 26-1-16,-6 38 1 16,-6 28 22-16,-30 63-22 15,-9 33 4-15,1 25 26 16,15-4 7-16,15-17 2 15,12-17-10-15,2-18-16 16,8-14-2-16,21-18-12 16,13-12-2-16,13-12 0 15,8-16-27-15,3 0-59 16,1-7-22-16,-9-30-116 16,-8-13-437-16</inkml:trace>
  <inkml:trace contextRef="#ctx0" brushRef="#br0" timeOffset="-183075.44">21742 14558 1186 0,'0'0'34'16,"0"0"33"-16,0 0 45 16,0 0-43-16,0 0-28 15,0 0-34-15,-91-56-7 16,73 97-5-16,-9 26 5 15,-11 13 2-15,2 10 1 0,7 1-2 16,16-11-2-16,13-15-3 16,15-10-23-1,33-17 0-15,12-14-15 0,9-11-3 16,-3-13 11-16,1-14 11 16,-9-21 8-16,-4-10 10 15,-9-12 5-15,-12-9 2 16,-13-12 3-16,-11-15 6 15,-9 7 15-15,0 11 3 16,-11 30 34-16,-9 19-6 16,-7 26-8-16,-6 2-31 15,-8 46-7-15,-1 28 10 16,2 20 8-16,11 11-17 0,18-3-2 16,11-16-4-16,0-12-5 15,33-17 4-15,8-19-4 16,3-19-2-16,5-16 0 15,4-5-1-15,7-22-5 16,-4-18 2-16,-11-13 0 16,-18-7-4-16,-27-1-9 15,0 8 6-15,-45 16 4 16,-15 24-2-16,-5 13-1 16,11 0 11-16,13 18 0 15,16 4 0-15,14-3 0 16,7-2-1-16,4-9-3 0,0 3-3 15,13-7 2-15,22-4 3 16,12 3 4-16,4 1-1 16,1 10-1-16,-5 9 2 15,-7 12 0-15,-9 7 3 16,-11 11 1-16,-9 1 14 16,-5-4-11-16,-3-7-5 15,-1-12-4-15,-2-8 0 16,0-16-28-16,2-1-73 15,8-6-63-15,0-5-3 16,3-24-317-16</inkml:trace>
  <inkml:trace contextRef="#ctx0" brushRef="#br0" timeOffset="-182848.83">22353 14430 845 0,'0'0'230'0,"0"0"-129"15,0 0-12-15,0 0-27 16,126-21 25-16,-65 65-32 16,-1 15-22-16,-9 18-14 15,-18 11 3-15,-15 14 14 16,-16 2-10-16,-2-6-11 16,-29-6-2-16,-28-10-13 15,-15-7-8-15,-13-7-44 0,-1-18-136 16,1-19-210-1</inkml:trace>
  <inkml:trace contextRef="#ctx0" brushRef="#br0" timeOffset="-100047.96">13719 17044 984 0,'0'0'131'0,"0"0"-125"16,0 0 17-16,0 0 10 16,0 0-5-16,0 0-23 15,0 0 0-15,11-50 6 16,14 50 13-16,2 0 12 0,4 0-8 16,4 14-3-16,5 12-2 15,2 10 10-15,-3 5-19 16,-4 3-4-16,-10 2-6 15,-8-2 4-15,-10 0-6 16,-7-4 2-16,0-8-1 16,-9-6-2-16,-16-8 4 15,1-4-2-15,0-10-2 16,-1-4 7-16,2 0-7 16,6-14-1-16,8-22-13 0,9-16-3 15,9-13 5 1,31-4 5-16,6 6 6 0,2 9-2 15,-6 18 2-15,-11 10-4 16,-2 8-33-16,-2 14-58 16,-5-1-110-16,-5 4-303 15</inkml:trace>
  <inkml:trace contextRef="#ctx0" brushRef="#br0" timeOffset="-99634.73">14441 17161 472 0,'0'0'593'0,"0"0"-593"0,0 0 8 16,0 0-8-16,0 0 22 16,0 0 9-16,75 70-27 15,-50-70 12-15,1 0 6 16,8-14 9-16,3-16-1 15,-2-6-15-15,-7 0-7 16,-10 0-6-16,-11 5 3 16,-7 6-1-16,0 0 0 15,-13 8 4-15,-19 9 14 16,-7 3 1-16,-4 5-4 16,-1 0-4-16,1 26-2 15,7 18-3-15,5 2 0 0,10 12-4 16,17-3-2-16,4-3 0 15,8-6-3-15,25-8-1 16,11-15-3-16,6-10 2 16,5-9 0-16,3-4-7 15,0-8-16-15,-5-14-23 16,1 4-42-16,-8-3-100 16,-7-2-303-16</inkml:trace>
  <inkml:trace contextRef="#ctx0" brushRef="#br0" timeOffset="-98668.83">15390 17034 725 0,'0'0'328'0,"0"0"-328"0,0 0 35 15,0 0-17-15,0 0 42 16,0 0-13-16,-89-44-14 15,60 40 8-15,0 4-9 16,-5 0 1-16,3 0-14 16,2 14-9-16,0 12-4 15,9 4-2-15,5 6-4 16,10 1-1-16,5-10 0 16,0 0 1-16,18-5-10 0,6-10 3 15,7-11-4-15,3-1 0 16,-5 0 8-16,0 0-8 15,-9-13 2-15,-3-5-1 16,-3-4-3-16,-5-6 5 16,-5-3 2-16,-1 4 2 15,-3 6 4-15,0 7 1 16,0 8 1-16,0 6 15 16,0 0 3-16,0 0-15 15,0 6-3-15,9 8-1 16,4 8 17-16,0 4-2 15,5-3-10-15,0-1-3 16,4 0 0-16,3-4-3 16,-1-4-5-16,3-7-12 15,-2-2-15-15,1-5-22 0,1 0-35 16,4-12 0-16,2-16-52 16,6-7-35-16,7 4 24 15,8 4 152-15,-2 10 34 16,-9 6-5-16,-18 3-25 15,-14 8 33-15,-9 0 43 16,-2-4 29-16,0 4 27 16,0-4-9-16,-17-2-39 15,-14 2-39-15,-8-3-6 16,-7-4 3-16,-1 7-12 16,0 0 17-16,8 4-19 15,0 0-8-15,8 19-14 0,4 10-7 16,10 7-3-16,8 0 0 15,7 1 3-15,2-7-3 16,0-3-1 0,11-8 0-16,11-7-5 0,2-5-4 15,7-4 8-15,0-3 1 16,0-3-6-16,-4-18 1 16,-6-9-6-16,-8-2-1 15,-4-8-1-15,-9-9 6 16,0-5 2-16,-2-8 6 15,-16 0 0-15,-2 12-4 16,4 6 4-16,8 18 10 16,0 12-4-16,8 4 6 15,0 2-11-15,0 8-1 0,6 0-3 16,8 0-5-16,7 14 7 16,3 20 1-16,1 16 0 15,-1 4 10-15,-1 4-7 16,-4 4-2-16,-3-8-2 15,-3-5 1-15,-3-10-14 16,-6-6-36-16,-2 1-48 16,5-7-41-16,4-8-72 15,9-11-79-15</inkml:trace>
  <inkml:trace contextRef="#ctx0" brushRef="#br0" timeOffset="-98369.42">16500 16804 989 0,'0'0'157'16,"0"0"-109"-16,0 0 78 15,0 0-72-15,0 0-1 16,0 0-38-16,-54-6-8 15,39 6-6-15,-6 22 5 16,1 6 7-16,0 11 0 16,4 5-3-16,8 6 0 15,6 3-10-15,2-7 0 0,0-6-28 16,19-5-43-16,6-13-44 16,3-8-43-16,0-14-177 15</inkml:trace>
  <inkml:trace contextRef="#ctx0" brushRef="#br0" timeOffset="-53409.64">9715 17129 784 0,'0'0'56'0,"0"0"-46"16,0 0 0-16,0 0 55 16,0 0 17-16,0 0-20 15,0 0-19-15,-107-41-23 16,107 41 3-16,0 0 19 16,0 0 11-16,0 0-15 15,0 0 0-15,0 0-7 16,0 0-10-16,0 0-8 0,0 0-5 15,0 0-8 1,11 0-5-16,34 0-2 0,30-4 7 16,35-10 2-16,27-8 8 15,31 4 2-15,17-4 6 16,19 4-2-16,16 1 0 16,2-2-12-16,7 5-4 15,-1-2 1-15,-10-2-1 16,-6-4 3-16,-16-2-2 15,-11-6 2-15,8-7 1 16,13-7 1-16,14 0-4 16,7 4 6-16,-13 8 8 0,-17 14-11 15,-24 8-1-15,-14 3-2 16,-26 7-1-16,-19 0 0 16,-28 0 10-16,-30 0-10 15,-27 0 0-15,-20 0-2 16,-9 0 4-16,0 0-2 15,0 0 6-15,0 0-1 16,0 0-5-16,-9 0-3 16,-12 0-53-16,0 0-61 15,-8 0-56-15,-6 0-270 16</inkml:trace>
  <inkml:trace contextRef="#ctx0" brushRef="#br0" timeOffset="-45442.28">11769 16037 795 0,'0'0'125'0,"0"0"-119"16,0 0 6-16,0 0-5 16,0 0 11-16,0 0-13 15,0 0-4-15,0 0 25 16,14 55 11-16,1-18 1 15,3 11 13-15,9 9-22 16,4 7-3-16,9 3-3 16,12-9-6-16,6 4-2 15,8-8-4-15,7-10-2 16,10-8-2-16,11-18 3 16,14-13 1-16,17-5-9 15,12-31 8-15,2-19-9 16,2-12 5-16,-3 4-5 15,-6 0 1-15,-1 5-2 0,-4 3 2 16,6 1-1 0,8 4 5-16,7 1-2 0,10 8-3 15,2 4 5-15,-4 16 7 16,-13 16-9-16,-25 0 2 16,-32 34 0-16,-20 16-3 15,-24 2 0-15,-16 6 7 16,-11-4 3-16,-5-8 1 0,-3-10-4 15,-3-9-6-15,2-11 1 16,-1-10-5-16,-3-2 0 16,0-4 0-16,1 0 1 15,1-4 4-15,9-28-5 16,8-12-8-16,10-15-4 16,11 5 4-16,5 10 7 15,6 8-2-15,9 10 1 16,10 13 0-16,12 8 1 15,5 5 1-15,3 0 2 16,-7 22-2-16,-12 0 3 16,-8 2-2-16,-10 2 4 15,-5 0-1-15,-1-8-3 16,0 4 5-16,0-8 1 16,2-1 9-16,4 0-13 0,3-7-1 15,1-3-2-15,1-3 2 16,9 0-2-16,5 0 0 15,7 0 3-15,0 0-3 16,-10 0-1-16,-11 0 1 16,-8 0 2-16,-10 0-2 15,-5 0 0-15,-3 0-1 16,-3-4 1-16,-5-1 0 16,-3-8 2-16,2-4 0 15,-2-6-2-15,-8 0-6 16,-4 1-25-16,-8 0-9 15,-3 8-43-15,-3 3-22 16,-23 6-135-16,-11 4-475 16</inkml:trace>
  <inkml:trace contextRef="#ctx0" brushRef="#br0" timeOffset="-44516.13">11779 15946 552 0,'0'0'0'0,"0"0"-161"16</inkml:trace>
  <inkml:trace contextRef="#ctx0" brushRef="#br0" timeOffset="-2258.08">21129 7359 587 0,'0'0'68'0,"29"-104"-24"15,-17 64 18-15,1 6 10 16,0 10-19-16,-4 11 1 16,4 7-35-16,3 4-6 15,10 2-11-15,11 0 1 16,5 0 0-16,0 2-1 16,1 10-2-16,-6 2 5 15,-1 4-5-15,-5 4 0 16,-2 7 2-16,-6 9 1 0,-11 10 6 15,-2 11-7 1,-10 8 10-16,0 7-2 0,-16 7 2 16,-15-1 2-16,-7 0-8 15,-5-2 10-15,3-2-14 16,3-2 8-16,6 3-9 16,6 3 10-16,4 0-11 15,9 1 1-15,5-9 3 16,5-10-3-16,2-9 0 15,0-12 0-15,0-9-1 16,6-11 0-16,3-12 2 16,1-9-2-16,-2 0 9 0,5 0 0 15,-1-14 0-15,1-6-9 16,-4 7 5-16,-7 2-5 16,0 5 1-16,-2 6 3 15,0 0-4-15,0 0-5 16,0 0 3-16,-13 0 2 15,-10 5-1-15,2 5 2 16,-2-3-2-16,3 1 4 16,5-2-4-16,-2-2 1 15,9 0 0-15,2-2 1 16,3 0 0-16,3-2-1 16,0 0 2-16,0 0-2 15,0 0-2-15,0 0-1 16,0 0 3-16,0 0-1 15,0 0 0-15,0 0 0 0,0 0-1 16,0 0 0-16,0 0-1 16,0 2 1-16,0 3 2 15,0-4-12-15,0 4-20 16,-2 2-33-16,-29-7-124 16,-26-6-416-16</inkml:trace>
  <inkml:trace contextRef="#ctx0" brushRef="#br0" timeOffset="49343.11">22129 7877 516 0,'0'0'63'16,"0"0"-59"-16,0 0 22 15,0 0 28-15,0 0-28 16,0 0 14-16,0 0-15 16,0 0 0-16,-3-17 6 15,3 17 22-15,0 0-20 16,0 0-19-16,0 0 12 15,0 0-10-15,0 0 4 16,0 0-3-16,0-2-3 0,0 2 1 16,0-2-4-16,0 2-5 15,0 0 2-15,0 0-7 16,0 0 7-16,0 0-7 16,0 0 6-16,0 0-2 15,0 0-4-15,0 0 4 16,0 0-3-16,0 0-2 15,0 0 3-15,0 0-3 16,0 0 5-16,0 0-1 16,0 0-2-16,0 0-2 15,0-2 4-15,0 2 0 16,0 0 2-16,2-5-6 16,6-3 1-16,5-5 3 15,6-4-3-15,3 3 4 0,2-3-5 16,5-2 2-16,2 5 2 15,8-1-1-15,1 1 3 16,2 3 0-16,-2 4-2 16,0 1 6-16,-4 2-2 15,-3 4-5-15,-4 0 8 16,-2 0-8-16,0 0 0 16,-3 13 4-16,0 2-6 15,1 10 7-15,-5 4-6 16,-5 7 12-16,-3 9-1 15,-3 5-3-15,-5 8 3 0,-4 6-2 16,0 4-2 0,0 4 9-16,0 8-11 0,-11 11 7 15,-9 7-1-15,-5 2 2 16,-4 1-7-16,-4-7 1 16,2 1-6-16,-1-1 2 15,1-6 0-15,4-2-4 16,4-10 3-16,2-8-3 15,8-5 4-15,4-6-5 16,9 0-1-16,0-5 1 16,2 0-1-16,25-4 1 15,8-6-1-15,13-8-1 0,-2-12 0 16,3-6 2 0,3-8 0-16,-8-4 3 0,-2-4-3 15,-11 0 2-15,-13 0-7 16,-7 0 5-16,-9 0 0 15,-2 0 3-15,0 0 0 16,0 0 3-16,0 0-1 16,0 0-3-16,-8 8-2 15,-19 12 1-15,-13 8 5 16,-4 8 0-16,-3 6 14 16,5 11 3-16,3 9-11 15,6 12-1-15,9 11 3 16,6 4-6-16,9 10-1 15,3 5-4-15,6 6 1 16,0 1-2-16,0-1-1 0,0-6-1 16,0-9-2-16,2-4 2 15,9 0 6-15,-3-1-4 16,4 0-2-16,3-1 2 16,1-2 3-16,4 5-5 15,3 3 6-15,7 6-2 16,1-3-3-16,1-2-2 15,5 2 5-15,-1-8-3 16,-3 3-1-16,-6-9 1 16,-7-6 0-16,-9-5 0 15,-3-8 1-15,-2-3 4 16,-4-3-2-16,3-1 4 0,-3 2 1 16,2-2-2-16,0 2-4 15,8-2-2-15,-1-4 3 16,5-1-4-16,3-6 1 15,0 2 1-15,0 1-1 16,4 4-2-16,1 0 1 16,-1 3 0-16,-6-7 1 15,-3-2 2-15,-5-4-1 16,-5-4 1-16,-4-2-2 16,0 2 12-16,0 0-4 15,0-1-5-15,0 1-3 16,2-4 1-16,1 4 0 0,4-3-2 15,-3 0 0-15,2 1 0 16,1-3 2-16,-1-3-2 16,-1 1 0-16,0 0 2 15,-5-1-2-15,0 0 0 16,0-6 0-16,0 1 0 16,-7 2 1-16,-4 3-1 15,0 4 0-15,-1 3-5 16,4-1 5-16,-1-2 0 15,-1-3 0-15,2 5 1 16,1-7 3-16,-1 3-8 16,0 0 2-16,-3-3 2 15,-2 0 0-15,0 1 0 0,0 2 3 16,1-6-6 0,-1-2 3-16,0 1-7 0,-1-4 4 15,-3 4-4-15,-6-5 0 16,-4 0-21-16,-6-3 12 15,-7 2-28-15,-5-1 9 16,-9 0-20-16,2 0-11 16,-2-3 8-16,2-4-37 15,-4-13-128-15,-4-4-450 16</inkml:trace>
  <inkml:trace contextRef="#ctx0" brushRef="#br0" timeOffset="55296.58">19969 5352 1123 0,'0'0'29'0,"0"0"-29"16,0 0 2-16,0 0 15 16,0 0 14-16,0 0-8 0,55 146-7 15,-24-83-3 1,-5 8 5-16,2 0 7 0,-4-1 7 15,1-7-15-15,-3-6 9 16,2-14-6-16,1-7 4 16,-2-11-6-16,4-6 2 15,2-10-8-15,4-9-9 16,9 0 11-16,12-40 3 16,12-29 2-16,17-38-8 15,13-38 2-15,19-45-8 16,15-39 1-16,14-21 0 15,8 2 1-15,4 33 2 16,-1 34 2-16,5 37 0 16,-2 29 7-16,-12 26-12 15,-12 18-6-15,-25 21 3 0,-29 12 0 16,-24 11 0 0,-22 12-3-16,-21 5 0 15,-9 7-2-15,-4 3-28 16,0 0-18-16,-22 31-63 0,-27 27-48 15,-18 12-46-15,3 0-253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33:47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11497 6332 238 0,'0'0'17'15,"-115"-5"-8"-15,65 5 36 16,11-3-29-16,5 3 65 15,1-2-45-15,4 2-11 16,4-2 14-16,0-2 42 16,8-1-30-16,1 0-5 15,3 2 12-15,4-2 10 16,2 1-32-16,0 1 8 16,5-4 13-16,0 3 17 15,-2 2-21-15,1-2 0 16,-1 4-10-16,-1-2-3 15,3 2 9-15,2 0-26 0,0 0-13 16,0 0-3-16,0 0 1 16,0 0-8-16,0 0-1 15,0 0 1-15,0 0 0 16,16 0 9-16,10 0 1 16,13 0 23-16,5 0-10 15,12 2 7-15,6 6-19 16,11 1 1-16,8 0-8 15,10 2 10-15,7 2-11 16,7-1 6-16,10 0-2 16,8 0 10-16,9 0 2 15,8-2-7-15,12 0 9 16,12-2-6-16,10-1-2 0,13-5-3 16,0-1-6-16,1-1 3 15,-4 4-5-15,-5 4 6 16,-5 5-3-16,-5 2 6 15,3 7 8-15,1-2-8 16,1 3-3-16,5-4 0 16,3-5-6-16,8 3 5 15,7-3-6-15,0 2 1 16,-12-2 8-16,-16 0 0 16,-15-2 4-16,-17-2-6 15,-13-6-5-15,-13 0 1 16,-4-4 1-16,4 0-5 0,14 0 1 15,7 0 0-15,6-4 0 16,-12 2 10-16,-18 0 3 16,-21 2-8-16,-25 0 2 15,-22 0-1-15,-17 0 0 16,-14 0-7-16,-5 0 1 16,-4 0-2-16,0 0 4 15,0 0-3-15,0 0 2 16,0 0 5-16,0 2-7 15,0-2 2-15,0 0-4 16,0 0 2-16,0 0-4 16,0 0 4-16,0 0 0 0,0 0-1 15,0 0-5 1,0 0-20-16,0 0-11 0,0 0-30 16,0 0-29-16,-7 0-44 15,-13-8-42-15,-14-16-273 16</inkml:trace>
  <inkml:trace contextRef="#ctx0" brushRef="#br0" timeOffset="1594.99">13594 7776 512 0,'0'0'232'0,"0"0"-221"0,0 0 21 15,0 0 108-15,0 0-42 16,0 0-52-16,0 0-22 16,-38-12-15-16,38 12 4 15,0 0-2-15,0 0-4 16,0 0 14-16,0 0 20 15,4 0-3-15,12 0-10 16,7 0-10-16,10 0 3 16,15 0-2-16,15 0 7 15,20 0-13-15,14 0 10 16,24 0-3-16,22 0 8 16,17-10-11-16,14 0 6 15,11-4-10-15,0-5-7 16,4 2 4-16,3-1-9 0,1-1 8 15,2 6-2-15,-2-1 2 16,3 6 0-16,-1-1-8 16,9 0-1-16,5-2-1 15,2 0 0-15,6-4 1 16,-5 4 4-16,-12-2-1 16,-3 3-3-16,1 2 5 15,7 0-4-15,9 2-1 16,7 2-5-16,-3 0 2 15,-2 3 3-15,-13-2 4 16,-14-1-3-16,-11 1-1 16,-17-4 3-16,-26 0 0 15,-21-5-5-15,-32-1 4 16,-18-1-3-16,-10-3 2 0,-2-2 3 16,-3 2 10-16,-9 3-2 15,-6-1-4-15,-10 7 2 16,-6 0-4-16,-2 3 1 15,-1 1-6-15,-1 4-1 16,-4 0-2-16,1 0 0 16,-3 0-2-16,-4 0-20 15,-4 0-33-15,0 10-42 16,-20 5-2-16,-29 3-39 0,-13-7-197 16</inkml:trace>
  <inkml:trace contextRef="#ctx0" brushRef="#br0" timeOffset="22571.75">10073 2801 697 0,'0'0'43'16,"0"0"-14"-16,0 0-13 15,0 0-4-15,0 0 22 16,0 0 6-16,0 0-1 16,-15-78-10-16,9 66 12 15,-2 2 36-15,-5 0-31 0,-5 1-1 16,-7 6-12-16,0 3-18 16,-7 0-14-16,1 0 1 15,4 8 5-15,3 7-7 16,3 4 0-16,8 6 0 15,7 6 0-15,4 3-6 16,2 4 5-16,0-5 1 16,2-2 0-16,13-3 0 15,5-3 6-15,7-3-6 16,4-4 0-16,9-4 3 16,2-2-1-16,5-2-2 15,-5 0 4-15,-6-2-4 16,-3 2 0-16,-4 3 6 15,-4-2-6-15,-2 1 0 16,-5-2-1-16,-3 0 2 16,-4 2-2-16,0 0 2 0,-3 2-2 15,-5-1 1-15,-3 6 0 16,0 1 0-16,-15 2 8 16,-16 0 1-16,-10 0-5 15,-5-2 4-15,-8-3-4 16,0-4-1-16,2-4 9 15,0-2-12-15,5-3 7 16,9-4-2 0,5 0 8-16,4 0-3 0,4 0-7 15,-2-7 5-15,6-11-4 16,2 0-1-16,2-3 3 0,3 2 4 16,1 2-6-16,2 1-2 15,4 6 2-15,3 3-4 16,2 2 0-1,2 1-3-15,0 3-4 0,0-4-16 16,0 5-29-16,0 0-9 16,10 0-44-16,11 0-66 15,1 10-12-15,-2-3-322 16</inkml:trace>
  <inkml:trace contextRef="#ctx0" brushRef="#br0" timeOffset="23398.01">10767 3108 547 0,'0'0'140'0,"0"0"-69"16,0 0-12-16,0 0 14 16,0 0-2-16,0 0 5 15,-27 0-32-15,27 0-28 0,0 0-8 16,0 0 4-16,9 0-8 16,20 0 12-16,24 0 5 15,23 0 10-15,25-6 1 16,23 0-5-1,18 0-5-15,12-2-9 0,-4-1-8 16,-21 5 1-16,-24-3-3 16,-34 2-2-16,-27 2-1 15,-24-1 0-15,-13 2 3 16,-6 0-1-16,-1-2 4 16,0 0 2-16,0-2-8 15,0 1-8-15,0 1-19 16,0 2-27-16,-1 1-49 0,-10-2-115 15,-3 0-148-15</inkml:trace>
  <inkml:trace contextRef="#ctx0" brushRef="#br0" timeOffset="23785.99">11733 2813 761 0,'0'0'76'16,"0"0"-35"-16,0 0-25 15,0 0 19-15,0 0 13 16,0 0-20-16,21-8-6 0,8 8 9 16,10 6 2-16,6 2 4 15,6 0-10-15,1 6-13 16,-4 4 4-16,-7 5-16 15,-10 7 2-15,-11 6 5 16,-8 4-1-16,-12 5 6 16,0 1-4-16,-17 1 4 15,-22-2 2-15,-13-2 0 16,-10-3-14-16,-5-3 0 16,2-8 1-16,3-4-2 15,6-6 0-15,14-5-1 16,9-5-3-16,15-5-14 15,13-3-24-15,5-1-67 0,15 0-129 16,26-7-163 0</inkml:trace>
  <inkml:trace contextRef="#ctx0" brushRef="#br0" timeOffset="24406.58">13179 2888 502 0,'0'0'22'0,"0"0"-22"0,0 0 1 15,0 0 92-15,0 0 62 16,0 0-65-16,7-33-28 15,-7 22 23-15,-4-1-27 16,-5-1-17-16,0 1-10 16,-2 0-14-16,-2 2-7 15,-6 0 7-15,0 6-5 16,-6 2-8-16,-2 2 4 16,1 0-3-16,-3 6-1 15,2 15-1-15,4 12 1 16,4 3-1-16,7 0 4 0,8 1-1 15,4-4-3 1,0-1 6-16,2-6-7 0,20-1 5 16,6-9-7-16,9-7 0 15,4 0 3-15,3-7 0 16,2-2-1-16,-3 2-2 16,-7 0 2-16,-10 2-4 15,-3 6 4-15,-8 2-2 16,-6 4 0-16,-4 4-1 15,-5 0 1-15,0 2 0 16,0-1 0-16,-16-2 2 16,-13 0 11-16,-7 0 1 15,-13-3-7-15,-9 1-2 16,-7-7-3-16,1-2-1 0,8-7-1 16,10-1 2-16,10 0-2 15,11 0 0-15,7-4-2 16,12-7-30-16,6-6-54 15,0-9-126-15,27-4-243 16</inkml:trace>
  <inkml:trace contextRef="#ctx0" brushRef="#br0" timeOffset="24899.36">13568 2639 692 0,'0'0'102'0,"0"0"-31"16,0 0-36-16,0 0 8 16,0 0 32-16,0 0-12 15,0-11-38-15,0 11-20 16,0 0-3-16,0 0-1 15,0 3 12-15,2 8-1 16,0 1 0-16,-2 1-6 0,0-3-3 16,0-6 0-1,0 0-1-15,0-4 0 0,0 0 9 16,0 0-8-16,0 0 12 16,0-8-7-16,-2-11 5 15,2 0-4-15,0-3-1 16,0 4-1-16,0 1 14 15,2 8-12-15,2 2 2 16,1 4-9-16,-1 3 4 16,2 0-6-16,2 0 2 15,0 0-2-15,3 15 0 16,0 11 0-16,1 7 3 16,-6 3 12-16,-4-1-10 15,-2 1 1-15,0-1-6 16,-20-1-1-16,-18 2-4 0,-10-8-104 15,-14-14-340-15</inkml:trace>
  <inkml:trace contextRef="#ctx0" brushRef="#br0" timeOffset="29514.19">11112 2414 819 0,'0'0'74'15,"0"0"-49"-15,0 0-25 16,0 0-9-16,0 0 9 16,0 0 11-16,0 0 50 15,11 120-25-15,-11-80-11 16,0 0-10-16,0 3 0 16,0-4 8-16,0 0-14 15,0-9-2-15,0-6-4 0,0-11-2 16,0-6-1-1,0-5 0-15,0-2 2 0,0 0-2 16,0-12 11-16,4-24-11 16,12-14 1-16,5-9-2 15,0 4 1-15,2 10-1 16,-3 15 2-16,-7 14 0 16,-2 10 0-16,-2 6-2 15,0 0 1-15,5 14-1 16,-1 14 1-16,0 9 8 15,-1-1-8-15,-4 1 6 16,1-2 3-16,-4-3-9 16,6-7 1-16,-2-4-3 15,-1-9 7-15,2-3-10 0,-4-9 10 16,5 0-6-16,5 0 1 16,-1-19-4-16,6-19-1 15,-1-11 0-15,-1-2 4 16,-5 8-1-16,-5 15 2 15,-5 12 2-15,-2 14 4 16,-2 2 7-16,0 6-13 16,0 24-11-16,0 11 11 15,-8 7 14-15,1-2-12 16,7-7 1-16,0-3 0 16,0-13-2-16,9-2-1 15,7-9 0-15,8-10 0 16,1-2 3-16,1-1-3 15,-3-27 1-15,-2-14 2 16,-9-12-2-16,-10 0-1 0,-2 1 2 16,-6 13-1-16,-21 14 0 15,-8 15-1-15,-2 11 4 16,-1 0-3 0,3 17-1-16,4 13-1 0,6 5 1 15,10 0-2-15,8-2-31 16,7-5-79-16,3-10-131 15,23-13-298-15</inkml:trace>
  <inkml:trace contextRef="#ctx0" brushRef="#br0" timeOffset="29924.01">11740 2541 644 0,'0'0'414'16,"0"0"-333"-16,0 0-67 15,0 0-10-15,0 0 13 16,0 0 23-16,7-15-30 16,0 35-9-16,1 8 7 15,-1 8 7-15,-1 6 1 16,-2 0-5-16,0-5-4 16,0-5-6-16,0-7 1 15,1-12-1-15,-1-5-1 16,-2-4 0-16,-2-4 1 0,2 0 6 15,6-28 0-15,-2-16-6 16,5-15-1-16,3-2 0 16,1-2 0-16,1 9 0 15,-3 19 1-15,-2 12-1 16,1 17 0-16,1 6-2 16,5 2-3-16,7 27 5 15,0 14 0-15,0 3 7 16,-4 7-5-16,-8-2-4 15,-4 2-1-15,-5-5-53 16,1-6-48-16,-5-11-153 16,0-14-198-16</inkml:trace>
  <inkml:trace contextRef="#ctx0" brushRef="#br0" timeOffset="30043.17">12357 2779 817 0,'0'0'71'0,"0"0"-71"16,0 0-177-16,0 0-302 16</inkml:trace>
  <inkml:trace contextRef="#ctx0" brushRef="#br0" timeOffset="47388.93">12562 2649 865 0,'0'0'6'0,"0"0"-6"15,0 0-14-15,0 102 14 16,0-24 4-16,-13 25 3 15,-11 11 6-15,3 9 3 16,4-4 20-16,3-9 24 0,8-7 4 16,-2-12-18-16,5-7-11 15,-5-14-25-15,2-10 2 16,4-14-4-16,0-14-8 16,-1-12 5-16,3-14-5 15,0-6-42-15,0-6-39 16,5-38-51-16,14-20-163 15</inkml:trace>
  <inkml:trace contextRef="#ctx0" brushRef="#br0" timeOffset="48178.9">12575 2807 740 0,'0'0'79'16,"0"0"-43"-16,0 0 37 16,0 0-6-16,0 0-31 15,0 0-14-15,79-94-10 16,-19 70-5-16,15-7 8 16,14 4-2-16,17-3 14 15,12-1-6-15,11 2 0 16,2-2 1-16,-2 3-5 15,-4 4 7-15,-7 4-8 16,-4 8-5-16,-12 2-4 16,-10 4-2-16,-16 0-5 0,-14 2 4 15,-17 0-2-15,-12 2 0 16,-13 0 2-16,-11 2-2 16,-5 0-2-16,-2 0 0 15,-2 0 0-15,2 0 0 16,-2 0-1-16,0 0-1 15,0 0 2-15,0 0 0 16,0 0 0-16,0 0 0 16,0 0 0-16,0 0 1 15,0 0-1-15,0 0-1 16,0 22 1-16,0 12 0 16,0 14 2-16,0 13-2 15,0 13 0-15,0 18 1 0,0 8 3 16,3 6 2-1,4-3-1-15,-3-12-3 0,3-7 1 16,-1-15-2-16,3-11-1 16,1-11 0-16,0-7 0 15,-1-10 0-15,1-12 0 16,-4-3 0-16,-4-10 0 16,0-3 0-16,-2-2 0 15,0 0 0-15,0 0-3 16,-4 2-9-16,-29 1-6 15,-17 3 15-15,-12 1-10 16,-18-1 7-16,-15 2 2 0,-21-2 3 16,-23 6-2-1,-19-2 3-15,-18 4 1 0,-12 3 0 16,-1-3-1-16,4 5 1 16,9-2 5-16,18-4-5 15,22 1 3-15,32-6-4 16,26-2 0-16,26-2 1 15,21-4-1-15,12 2-10 16,7-2-47-16,12 5-72 16,0-5-83-16,12 0-130 15</inkml:trace>
  <inkml:trace contextRef="#ctx0" brushRef="#br0" timeOffset="48333.26">13327 3679 1072 0,'0'0'114'0,"0"0"-103"16,0 0-11-16,0 0-32 15,0 0-12-15,0 0-72 16,0 0-329-16</inkml:trace>
  <inkml:trace contextRef="#ctx0" brushRef="#br0" timeOffset="50327.73">14008 3152 855 0,'0'0'71'16,"0"0"-59"-16,0 0-12 15,0 0 0-15,0 0 1 16,165 0 32-16,-78 0-3 16,13 0-14-16,5 0-4 15,-5 0 17-15,-2-8 7 16,-4-4-11-16,-12 0-5 15,-8 2-13-15,-21 2-5 16,-15 0-2-16,-18 2 0 0,-11 0-1 16,-9-3-20-16,0 5-68 15,-9-5-118-15,-22-3-163 16</inkml:trace>
  <inkml:trace contextRef="#ctx0" brushRef="#br0" timeOffset="50609.07">14810 2876 933 0,'0'0'87'16,"0"0"-70"-16,0 0-17 16,0 0 0-16,130-23 10 15,-90 37 5-15,-4 14-9 16,-7 4-1-16,-8 7-2 0,-7 1-3 15,-12 8 8-15,-2 8 15 16,-4 3 2-16,-29 2 0 16,-10 0-4-16,-10-6-10 15,-3-5-11-15,0-7 4 16,11-9-4-16,14-9-21 16,20-10-53-16,11-15-138 15,19-11-232-15</inkml:trace>
  <inkml:trace contextRef="#ctx0" brushRef="#br0" timeOffset="51105.39">16165 2838 726 0,'0'0'39'0,"0"0"0"16,0 0-17-16,0 0 18 15,0 0 24-15,0 0 22 0,-71-100-70 16,59 97-15-16,-1 3 0 15,0 0-1-15,0 0 3 16,0 16 1-16,3 2-7 16,1 7 8-16,7 2-5 15,2 5 4-15,0 6-4 16,13 3 7-16,16-2 0 16,7 0 1-16,7-3-5 15,-1-6 0-15,-7-6 3 16,-8-4-2-16,-13-8 0 15,-14 0-3-15,0 0 4 16,-33 1 4-16,-25 2 20 0,-19-3-19 16,-2-1-5-16,2-9-5 15,13-2 2-15,14 0-4 16,19-15-1-16,20-16-27 16,11-13-94-16,9-9-259 15</inkml:trace>
  <inkml:trace contextRef="#ctx0" brushRef="#br0" timeOffset="51955.88">16323 3132 890 0,'0'0'17'16,"0"0"-16"-16,0 0 2 15,0 0 4-15,0 0 24 0,0 0 6 16,45 77-8-16,-19-77 4 16,1-25 12-16,4-7-5 15,-2-10-13-15,-2-6-10 16,-4-4-5-16,-10 1 2 16,-11 8-3-16,-2 10 14 15,0 11-2-15,-17 12-10 16,-6 5 3-16,0 5-12 15,0 0-2-15,-4 23-3 16,0 17 1-16,2 13 0 16,5 2 4-16,11 5-4 15,9-3-1-15,0-3 1 16,29-8 4-16,13-11-4 0,10-10 0 16,4-15-1-16,4-10 1 15,2 0-1-15,1-20 0 16,-3-12-3-16,-12-10 3 15,-5-8 0-15,-12-6 0 16,-16 2-1-16,-15 3-2 16,0 15 1-16,-19 17-4 15,-14 8 1-15,4 10 3 16,6 1 3-16,7 0 4 0,10 0-4 16,6 0 0-1,0 3-9-15,0 6 6 0,14 3 1 16,11 5 2-1,8 4 1-15,0 2 0 0,-5-1-1 16,-1-1 1-16,-7-8-1 16,-4 0 0-16,-7-5-1 15,-3 0 1-15,1 0 0 16,-5 3 2-16,2 6-2 16,4 5 0-16,-2 0 0 15,3-2 0-15,5-1-4 16,-1-4 8-16,1-5-3 15,-1-4 0-15,0-4-1 16,3-2-1-16,1 0-11 0,1-8-18 16,0-14-13-16,-3-8 7 15,-1-6-10-15,-3-3 10 16,-4-3 14-16,-5 11 16 16,-2 11 6-16,0 10 41 15,0 8 8-15,0 2-11 16,0 0-35-16,2 3-3 15,2 22 2-15,4 4-2 16,-6 4 4-16,-2-1-2 16,0 1-1-16,0-6-1 15,0-4-58-15,0-10-148 16,2-9-195-16</inkml:trace>
  <inkml:trace contextRef="#ctx0" brushRef="#br0" timeOffset="52089.67">17315 2796 1021 0,'0'0'55'15,"0"0"-55"-15,0 0-45 16,0 0-61-16,0 0-98 16</inkml:trace>
  <inkml:trace contextRef="#ctx0" brushRef="#br0" timeOffset="52749.84">17582 3158 941 0,'0'0'100'0,"0"0"-81"0,0 0-18 16,0 0-1-16,0 0 48 15,0 0-26-15,0-70-20 16,-2 42 3-16,-14 6 27 15,-1 10 24-15,-6 9-19 16,-2 3-34-16,-4 0-3 16,0 23 0-16,4 7-2 15,2 2-1-15,9 2 2 16,5-2-3-16,9-4-1 16,0-6-5-16,3-6 3 15,15-4 6-15,1-7 1 0,4-5 0 16,6 0 2-16,2-9-4 15,0-18 1-15,-4-4-31 16,-11-9 10 0,-5 0 13-16,-9 3-2 0,-2 14 11 15,0 11 2-15,0 10 5 16,0 2-1-16,0 6-6 16,0 22-1-16,0 6 1 15,9 0-1-15,5-1 3 16,-1-6-2-16,0-6 1 15,0-10-2-15,-2-3 0 16,-1-8 1-16,1 0 1 16,5-6 4-16,-1-19 1 15,-2-13-5-15,-4-11 2 0,-7-15-2 16,-2-16 2-16,0-17 1 16,0-1 3-16,0 6 16 15,0 24 28-15,0 28 4 16,0 22-10-16,0 15-12 15,3 3-33-15,5 32-4 16,1 27 1-16,-2 23 3 16,-7 8 7-16,0 0-2 15,0-7-4-15,0-10 1 16,0-12-2-16,0-11-4 16,2-14-30-16,11-10-34 15,12-14-47-15,13-12-154 16,16-14-539-16</inkml:trace>
  <inkml:trace contextRef="#ctx0" brushRef="#br0" timeOffset="53250.48">18386 3184 597 0,'0'0'0'0,"0"0"0"16,0 0 0-16,0 0 73 16,0 0 62-16,0 0-28 0,-26 58 8 15,26-58-2-15,6-4-31 16,30-20-20-16,11-10-35 16,11-10-7-16,2-9-11 15,-4-10-5-15,-6-9 7 16,-11-5-8-16,-14 5 2 15,-10 12-1-15,-13 17 11 16,-2 20 13-16,0 14-24 16,0 9-4-16,-28 3-7 15,-11 29 6-15,-8 14 0 16,7 5 0-16,13-2-1 16,19-5 0-16,8-6 1 15,11-6-9-15,29-2 6 0,15-5 4 16,13-10-2-16,-1-2 2 15,-7-1 1-15,-18 0 0 16,-20 4-1-16,-17 6-5 16,-5 6 1-16,-27 4 4 15,-23 2-3-15,-7-4 3 16,1-7 0-16,11-5-5 16,14-11-25-16,14-5-31 15,13-2-25-15,4-14-40 16,8-22-206-16</inkml:trace>
  <inkml:trace contextRef="#ctx0" brushRef="#br0" timeOffset="54142.88">19169 2888 638 0,'0'0'416'0,"0"0"-361"15,0 0-34-15,0 0 0 16,0 0 41-16,0 0-23 15,-5-21-35-15,-12 11 1 16,-4-2-2-16,-1 5 18 16,0 7-2-16,-5 0-16 15,-4 13 2-15,0 24-4 16,4 8-1-16,11 10 1 16,9-1 3-16,7-2-4 15,0-8 0-15,27-11-1 16,7-6 3-16,3-9-2 0,8-10 0 15,4-8 10-15,2 0-9 16,1-17 7-16,-5-16-7 16,-1-11 8-16,-6-9-7 15,-4-12 3-15,-5-15-4 16,-13-11 3-16,-9 1 12 16,-9 14-8-16,0 22 23 15,0 24 45-15,-7 16-23 16,5 10-15-16,0 4-12 15,2 0-26-15,0 0-5 16,0 34-4-16,0 16 9 0,0 14 3 16,0 11 0-16,0 2 2 15,0-1-4 1,2-5 6-16,7-9 5 0,3-12-12 16,-2-12 1-16,-1-12-1 15,-3-9-3-15,-3-11-12 16,0-6-14-16,1 0-1 15,0 0 12-15,5-27 15 16,5-11-37-16,3-8 12 16,4-2-1-16,-2 4 7 15,-1 11 22-15,-2 13 0 16,-3 10-2-16,-4 9 2 16,3 1 0-16,-2 0-1 15,1 19-2-15,1 9 3 0,-3 5 2 16,-4 1-1-16,3-2 6 15,3-3-6-15,2-2 1 16,5-7 0-16,9-8-1 16,2-8-1-16,11-4 6 15,6 0-6-15,4-14 0 16,1-18-6-16,0-8-2 16,-6-12 6-16,-5-8 1 15,-17 1-5-15,-17 14 6 16,-6 12 0-16,-2 16-5 15,-23 12 5-15,-6 5 6 16,0 0 1-16,2 22-2 0,4 6-3 16,8 6-2-1,5 5-1-15,8 3 1 0,4-1 0 16,0-1-1-16,2-5-4 16,20-5-3-16,10-10-11 15,7-8-8-15,13-11-44 16,10-1-16-16,9-3-93 15,-1-23-172-15</inkml:trace>
  <inkml:trace contextRef="#ctx0" brushRef="#br0" timeOffset="54646.51">20686 2962 781 0,'0'0'258'15,"0"0"-163"-15,0 0-53 16,0 0 49-16,0 0-12 0,0 0-47 15,0 0-30-15,-43-50-2 16,12 33 5-16,-7 5-5 16,-1 6-4-16,-7 6 4 15,2 0-3-15,2 24 3 16,2 8 0-16,8 8-1 16,11 3 0-16,7 3 0 15,12-2-1-15,2-4 2 16,0-6-7-16,22-10 5 15,5-7 2-15,4-8 0 0,3-9-2 16,3 0 5 0,1-11-3-16,0-20 2 0,-4-11-2 15,-8-14 3-15,-8-11-3 16,-11-15-1-16,-7-13 1 16,0 0 2-16,-3 11 3 15,-10 24-3-15,2 22 27 16,2 23 22-16,9 9-22 15,-2 6-23-15,2 0-6 16,-2 15-12-16,-7 23 3 16,2 22 9-16,0 12 0 15,5 10 3-15,2 1-2 16,0-4 1-16,0-8 2 16,14-11-8-16,3-10-3 15,-1-16-45-15,4-13-17 0,2-13-41 16,5-8-50-16,4-8-100 15,-1-31-184-15</inkml:trace>
  <inkml:trace contextRef="#ctx0" brushRef="#br0" timeOffset="55415.33">20862 2899 236 0,'5'-22'593'0,"-5"12"-407"16,0 10-64-16,0 0-60 16,0 12-42-16,0 16-4 15,-8 9 26-15,0-4-17 16,1 0-17-16,1-5-7 15,4 0 3-15,2-6-4 16,0-2 0-16,0-7 0 0,4-2 0 16,23-7-3-16,6-4-5 15,11 0-12-15,10-13-14 16,-3-14 13-16,0-15 8 16,-8-9 4-16,-12-3-1 15,-11 6 10-15,-11 16 0 16,-7 16 22-16,-2 12 32 15,0 4-26-15,0 0-28 16,0 27-3-16,0 10 3 16,0 7 3-16,3 1 2 15,7-1-5-15,4-4 3 16,-1-5-1-16,5-6 0 16,-2-8-2-16,4-6 0 15,1-9 1-15,6-6 0 16,7-6 0-16,7-28-2 0,5-22 1 15,3-24-21-15,2-27 4 16,-4-25-7-16,-5-14 8 16,-9-3 8-16,-10 19 8 15,-9 35 1-15,-12 40 39 16,-2 30 8-16,0 21 2 16,0 4-31-16,0 21-19 15,-4 23-11-15,-19 25 11 16,-6 16 7-16,-2 7-4 15,-5 6-2-15,5 5 6 16,13 1-6-16,12-4 8 16,6-7-5-16,2-18-2 0,25-12-2 15,6-19 0-15,2-16-3 16,1-16 1-16,7-12 2 16,-1-4-1-16,7-32 0 15,0-15-1-15,-4-14-1 16,-10-6 1-16,-13-1 1 15,-15 8-1-15,-7 17 2 16,-24 18-8-16,-28 23-3 16,-8 6 11-16,4 14 11 15,10 22 5-15,14 8-11 16,20 8-5-16,12 2 1 16,0 3-1-16,0-3 1 15,23-5-1-15,0-10 2 0,1-7-2 16,-6-12-10-16,2-10-29 15,5-10-61-15,4-1-104 16,0-34-647-16</inkml:trace>
  <inkml:trace contextRef="#ctx0" brushRef="#br0" timeOffset="55555.47">21938 3163 1331 0,'0'0'111'16,"0"0"-22"-16,0 0-74 15,0 0-3-15,0 0-5 16,0 0-7-16,-34 0-142 0,13 0-52 16,-20 0-230-1</inkml:trace>
  <inkml:trace contextRef="#ctx0" brushRef="#br0" timeOffset="-44170.66">8746 12448 905 0,'0'0'78'16,"0"0"-64"-16,0 0 8 16,0 0 20-16,0 0 14 15,0 0-16-15,0 0-9 0,99-15-16 16,-17 15 6-16,19 0-5 15,18 0 8-15,28 0 7 16,27-2-3-16,24-21-3 16,12-2 3-16,-6 0-4 15,-12 7-7-15,-16 6-8 16,-27 4 0-16,-31 0-8 16,-29 4 1-16,-33-2-2 15,-23 1 0-15,-10 4-4 16,-14 1 2-16,-3 0 2 15,-3 0 0-15,-3 0-9 16,0 0-12-16,0 0-43 16,0 16-21-16,0 2-59 0,-3-8-232 15</inkml:trace>
  <inkml:trace contextRef="#ctx0" brushRef="#br0" timeOffset="-43487.23">12205 13465 723 0,'0'0'96'0,"0"0"-93"16,0 0 8-16,0 0 98 16,0 0-58-16,0 0 12 15,-44-20-30-15,44 20-25 16,2 0-8-16,27 4 0 15,16 8 32-15,17-4-8 16,23 0 7-16,25-8-9 16,21 0 3-16,27-26-15 15,21-11 19-15,26-8-13 16,13 1-7-16,11 8-2 0,7 8 0 16,9 11 10-16,1 7 24 15,-1 3-34 1,-14 1-6-16,-19-1 5 0,-19 5-4 15,-25 2-1-15,-30 0 0 16,-35 0-1-16,-37 0 0 16,-32 0 0-16,-23 0 0 15,-11 0 0-15,0 0 9 16,-20-8-7-16,-7-3-2 16,0-2-31-16,3 4-20 15,5 2-44-15,7 3-121 16,-1 4-378-16</inkml:trace>
  <inkml:trace contextRef="#ctx0" brushRef="#br0" timeOffset="-35685.38">17225 11259 1047 0,'0'0'25'16,"0"0"-25"-16,0 0-15 0,0 0 15 16,0 0 29-1,0 0-19-15,0 0 3 0,-19 97 11 16,30-56-13-16,-3 6 3 16,2 2 12-16,-6 1-11 15,3-4 1-15,-1-4-15 16,-2-2-1-16,6-8 1 15,-1-4-1-15,-1-8-27 16,0-13-34-16,-2-7-74 16,-1-1-56-16,-5-30-88 15</inkml:trace>
  <inkml:trace contextRef="#ctx0" brushRef="#br0" timeOffset="-35529.36">17063 11423 804 0,'0'0'50'0,"0"0"-50"0,0 0-32 16,0 0 31-16,156-116 1 15,-84 90-8-15,-10 7-78 16,-16 2-260-16</inkml:trace>
  <inkml:trace contextRef="#ctx0" brushRef="#br0" timeOffset="-35096.38">17478 11422 977 0,'0'0'110'0,"0"0"-110"16,0 0-4-16,0 0 1 0,0 0 2 15,0 0 2-15,50 24-1 16,-21-17 0-16,-2-2-4 15,-4-4 4-15,-10-1 3 16,-9 3-2-16,-4 3 0 16,0 10 8-16,-2 12 18 15,-17 6 12-15,-6 7-23 16,0-4-11-16,10-5 0 16,3-7-2-16,10-10-2 15,2-4-2-15,0-6-3 0,14-5 3 16,15 0 1-16,11 0 0 15,2-1 7-15,1-2-6 16,-10 3 9-16,-6 4 7 16,-10 24-1-16,-3 10-2 15,-7 6 1-15,-7 0-8 16,0-1 6-16,-5-7-13 16,-13-5 0-16,-4-4 0 15,2-7-1-15,0-8-4 16,5-12-37-16,9 0-34 15,6-27-159-15,8-22-561 16</inkml:trace>
  <inkml:trace contextRef="#ctx0" brushRef="#br0" timeOffset="-34870.24">18928 11237 1303 0,'0'0'40'0,"0"0"-40"16,0 0 6-16,0 0 0 16,0 0 5-16,0 0 1 15,100 150-7-15,-81-91-5 16,-9-5 0-16,-8-3-25 0,-2-8-7 16,0-11-111-16,0-14-22 15,0-16-260-15</inkml:trace>
  <inkml:trace contextRef="#ctx0" brushRef="#br0" timeOffset="-34701.4">18885 11187 1182 0,'0'0'95'16,"0"0"-95"-16,0 0 0 15,0 0 1-15,108-109-1 16,-39 96-21-16,11-1-56 15,12 0-99-15,-3 5-27 0,-10 7-155 16</inkml:trace>
  <inkml:trace contextRef="#ctx0" brushRef="#br0" timeOffset="-34437.88">19795 11175 1084 0,'0'0'73'15,"0"0"-6"-15,0 0 12 16,0 0-3-16,-123 108-31 15,99-63-14-15,-1 3-19 16,5-1-2-16,0 2-8 16,4-5-4-16,9-10 1 15,5-8-18-15,2-12-22 16,0-10-21-16,29-4 7 16,16-4 20-16,10-16 15 0,6-6-3 15,-6 6 6 1,-9 6 13-16,-11 1-8 0,-10 9-20 15,-4 0-40-15,-9-1-35 16,-6-1-59-16,-6-2-10 16,0-6-246-16</inkml:trace>
  <inkml:trace contextRef="#ctx0" brushRef="#br0" timeOffset="-34285.82">19843 11378 135 0,'0'0'554'16,"0"0"-401"-16,0 0 70 15,0 0-77-15,0 0-51 16,0 0-79-16,-82 28 5 0,107 24 28 15,4 8-16 1,-3 6-32-16,1 8 3 0,-9 1-4 16,-9-5-17-1,-9-8-153-15,-4-18 28 0,-38-14-606 16</inkml:trace>
  <inkml:trace contextRef="#ctx0" brushRef="#br0" timeOffset="-33991.96">17616 12528 452 0,'0'0'37'0,"0"0"-1"16,-5 105 181-16,18-61-32 15,5 8-10-15,-3 8-60 16,-3 9-16-16,-1 7-24 16,1 6-10-16,-6-1-31 15,-1 0-13 1,-5-6-14-16,0-9-6 0,-7-16-1 16,-11-18-25-16,-7-28-50 15,-2-10-34-15,-6-52-122 16,-7-29-403-16</inkml:trace>
  <inkml:trace contextRef="#ctx0" brushRef="#br0" timeOffset="-33813">17160 12797 900 0,'0'0'277'16,"0"0"-273"-16,0 0-2 15,157-52 30-15,-56 38 8 16,-3 5-16-16,-9 6-5 15,-20 3-19-15,-20 0 0 16,-14 0-32-16,-22 0-86 16,-13 0-213-16</inkml:trace>
  <inkml:trace contextRef="#ctx0" brushRef="#br0" timeOffset="-33507.2">18010 12928 1289 0,'0'0'11'0,"0"0"-10"15,-56 158 16-15,34-91 19 16,-10 2-16-16,-3 6-12 16,-5-6-8-16,-2-10 0 15,6-9 0-15,7-16 1 16,14-10-2-16,12-10 1 15,3-3-7-15,18-5-12 16,33-5 17-16,20-1 1 0,16 0-1 16,3-13 2-1,-10-6-11-15,-13 5-30 0,-13-3-8 16,-17-6-23-16,-14-5-73 16,-19-12-74-16,-4-7-147 15</inkml:trace>
  <inkml:trace contextRef="#ctx0" brushRef="#br0" timeOffset="-33327.2">17919 13278 1050 0,'0'0'138'0,"0"0"-134"16,-19 133 23-16,44-72 42 0,11 2-32 16,-1-1-22-16,-6 3-12 15,-29 39-3-15,0 30 1 16,-29 9-3-16,-4-20 2 15,13-56-92-15,2-55-186 16,-15-12-694-16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36:49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12529 12934 391 0,'0'0'112'0,"0"0"-93"16,0 0 17-16,0 0 15 16,0 0-5-16,0 0-17 0,0 0 1 15,0 0 12 1,4-11 14-16,-4 11-4 0,0 0-5 15,0 0-7-15,0 0-8 16,0 0-2-16,0 0-3 16,0 0-8-16,0 0 0 15,0 0-3-15,2 0-6 16,7 0 3-16,7 0 3 16,5 0 9-16,2 0-10 15,6 0 4-15,0 0-5 16,10 0 2-16,-1 0-4 15,4 0-6-15,3 0 2 16,1 0 0-16,1 0-1 16,-4 0 0-16,6 0-2 15,-1 0 2-15,6 0 0 16,2 0-1-16,6 0 6 0,5 0-3 16,4 0-2-16,3 0 3 15,4 0-2-15,4 0 1 16,0 0 0-16,3 0 0 15,0 0-7-15,-5 0 4 16,-2 0-3-16,0 5-2 16,0-1 5-16,2-2-2 15,7 0-2-15,1-2-2 16,9 0 1-16,-3 0 1 16,-5-4-4-16,-3-5 4 15,-5 0 0-15,-15 1 1 0,-5-2-3 16,-12 1 2-1,-5 0-1-15,-6 0 1 0,-5 1 2 16,-6 0-3 0,-4 2 5-16,-3 0-3 0,-7 2 2 15,1 4-5-15,-8-1 0 16,3 1 0-16,-3 0-4 16,-1 0 3-16,2 0 0 15,-3 0-1-15,-1 0-1 16,-1 0-21-16,-2 0-35 15,0 0-37-15,0 0-60 16,-27 0-214-16</inkml:trace>
  <inkml:trace contextRef="#ctx0" brushRef="#br0" timeOffset="2841.64">8390 13896 388 0,'0'0'214'0,"0"0"-166"0,0 0-9 16,0 0 9-1,0 0 15-15,0 0-10 16,6-2-15-16,-6 2 21 15,0 0 5-15,0 0-13 16,0 0-9-16,0 0-11 16,0 0-6-16,0 0-8 0,0 0-8 15,0 0 1-15,0 0-2 16,0 0-1-16,4 0-1 16,5 0 0-16,0 0 1 15,2 2 8-15,-2 6-7 16,2-6 5-16,3 0-5 15,-2 2 1-15,3-2 2 16,4 2-3-16,6 0 12 16,4 1-12-16,8-2-3 15,4 0 8-15,3-2-6 16,6-1 2-16,0 0 5 0,2 0-6 16,0 0 0-16,-4 0-5 15,-1 0 7-15,-3 0-10 16,-5 5 6-1,-3-4-5-15,-3 0 0 0,0 2 2 16,3-3 9-16,1 0-5 16,6 0 4-16,-1 0 6 15,6 0-10-15,2 0-6 16,4 0 6-16,0 0-7 16,0 0 0-16,5 0 0 15,1 0 1-15,0 0-1 16,4 0 4-16,-1 0 0 0,-1 0-1 15,1 0 1-15,2 0-1 16,1 0 1-16,4 0 2 16,-2 0-4-16,1 0 2 15,3 0 2-15,1 0-5 16,6 0 0-16,5-4 0 16,1-3 4-16,-5-2 3 15,-5 1-7-15,-10-2 1 16,-7 2-1-16,-9 0-1 15,-7 2 3-15,-6 2-1 16,-7 1 0-16,-2-2 2 16,0 3 7-16,2-2-2 15,4 2 1-15,3-4-5 16,-1 2-1-16,-2 2 4 0,-4 0 4 16,-6 2-10-16,-7-3-1 15,-5 3 0-15,-5 0 4 16,1 0-3-16,-2 0 2 15,-1 0-4-15,-1 0 2 16,1 0-2-16,-2 0 6 16,2 0-6-16,-2-1 1 15,-2 1 5-15,0 0-6 16,0 0 0-16,0 0-2 16,0-5 2-16,-8 3-32 15,-32 2-90-15,-28-6-121 0,-18-3-312 16</inkml:trace>
  <inkml:trace contextRef="#ctx0" brushRef="#br0" timeOffset="11402.54">14603 12989 479 0,'0'0'179'16,"0"0"-87"-16,0 0 11 15,0 0-6-15,0 0-27 16,0 0-16-16,0 0-17 16,0-42-9-16,0 39-1 15,0-1 7-15,0 1-6 16,-2 2 6-16,2 1-1 15,-2 0-15-15,0 0-8 0,-1 0-10 16,3 0-1-16,0 1 0 16,0 21 1-16,0 5 2 15,0 3 3-15,0 0-2 16,0-2-2-16,5 0 3 16,1-2-3-16,4-6 4 15,-2-4-5-15,-1-3 0 16,-2-7 0-16,4-5 1 15,-1-1 0-15,10 0-1 16,13 0 10-16,18-22-10 16,20-16 3-16,16-10 0 15,13-4 0-15,5 0-3 16,-3 6 2-16,-11 11 0 16,-18 12 1-16,-15 5-3 15,-12 5 1-15,-5 4-1 0,-6-1 0 16,1 0 0-16,-8-1 0 15,-6 7-3-15,-6-2-24 16,-10 6-30-16,-4 0-37 16,-16 9-144-16,-24 14-145 15</inkml:trace>
  <inkml:trace contextRef="#ctx0" brushRef="#br0" timeOffset="12393.36">11087 13605 555 0,'0'0'201'16,"0"0"-147"-16,0 0 4 15,0 0 16-15,0 0-21 0,0 0-38 16,19-28 25-1,-17 28-3-15,2 0-1 0,2 5 1 16,3 9 5-16,5 4-3 16,-1 1-13-16,3 6-6 15,1-1-3-15,2-3-8 16,1 2-7-16,-1-3 12 16,-1-6 4-16,-2-4-16 15,2-6 5-15,0-4 1 16,2 0-3-16,6 0-1 15,6-25 12-15,5-10-7 16,8-11 3-16,4-14-11 16,2-5 3-16,3-3-3 15,2 4 8-15,-1 2-8 0,-1 7-1 16,-3 14 3-16,-2 2-6 16,-6 14 6-16,-6 7 0 15,-8 7-3-15,-6 5-2 16,-6 6 1-16,-10 0-10 15,-2 0-26-15,-5 0-44 16,0 23-39-16,-23 7-118 16,-22 3-541-16</inkml:trace>
  <inkml:trace contextRef="#ctx0" brushRef="#br0" timeOffset="18495.79">17231 9413 383 0,'0'0'110'16,"0"0"-6"-16,0 0-9 16,0 0-27-16,0 0 14 15,0 0-33-15,0 0-8 16,0-32 13-16,0 29 8 16,0 1-11-16,0 2-11 15,0-2-3-15,0 2-13 16,8-2-10-16,9 2-11 15,10 0 11-15,7 0 5 0,4 0 1 16,0 0-12-16,0 4-1 16,-3 13-1-16,-6 7-1 15,-8 5-5-15,-9 7 7 16,-4 7-6-16,-8 6 8 16,0-5-3-16,0-5-2 15,0-1 1-15,-8-8-1 16,0-4-4-16,-3-6 4 15,-3-8-4-15,3-3 0 16,0-9 8-16,2 0-4 16,-2-9 3-16,3-25-7 15,2-16 0-15,6-12-2 16,0-8 2-16,6-4-5 0,15 6 1 16,4 10-3-16,2 11 5 15,-7 15-2-15,-5 12-16 16,-1 12-31-16,-10 8-60 15,1 0-165-15,-3 0-303 16</inkml:trace>
  <inkml:trace contextRef="#ctx0" brushRef="#br0" timeOffset="18842.7">18050 9288 518 0,'0'0'154'16,"0"0"-133"-16,0 0 15 15,0 0 64-15,0 0-12 16,0 0-13-16,4-31-23 16,-25 24-9-16,-8 1-2 15,-10 5-19-15,-1 1 0 16,0 0-7-16,1 23-4 15,0 15-10-15,8 12 9 16,9 13-8-16,8 7 7 16,12 0 4-16,2-3-11 15,4-9 3-15,25-7-4 16,9-10 0-16,5-9 1 16,-3-9-2-16,0-9-13 0,-7-6-62 15,-10-8-98-15,-10 0-176 16</inkml:trace>
  <inkml:trace contextRef="#ctx0" brushRef="#br0" timeOffset="19276.06">18171 9693 684 0,'0'0'57'0,"0"0"-46"0,0 0 41 16,0 0 36-16,0 0-47 16,0 0-18-16,15 104 17 15,-15-89 7-15,-2-8-20 16,-3-2-4-16,1-5-3 16,4 0 3-16,-4 0 3 15,3-17-13-15,1-12-10 16,0-12 0-16,0-11-2 15,0-7 0-15,0-4 1 16,11-3-1-16,3 12 0 16,1 10 1-16,3 9 0 15,1 14 2-15,-4 6 0 16,1 9 0-16,-5 6-8 16,-1 0 0-16,2 12 1 0,-1 22 2 15,0 8 1-15,-4 11 2 16,0 5 2-16,-5 2-4 15,-2-2-2-15,0-4-3 16,0-8-42-16,0-6-79 16,0-12-124-16,-2-14-367 15</inkml:trace>
  <inkml:trace contextRef="#ctx0" brushRef="#br0" timeOffset="19371.81">18171 9693 838 0</inkml:trace>
  <inkml:trace contextRef="#ctx0" brushRef="#br0" timeOffset="19443.71">18171 9693 838 0,'22'-94'33'0,"-22"94"-27"0,2 0-4 0,23 0 31 0,8 2-25 16,5 0-8-16,-3-2-9 0,-6 0-80 16,-13-15-227-16</inkml:trace>
  <inkml:trace contextRef="#ctx0" brushRef="#br0" timeOffset="19671.8">18469 9200 829 0,'0'0'129'16,"0"0"-117"-16,123-50-3 0,-44 46 44 15,6 4-24-15,-2 8-20 16,-12 28 5-16,-15 18 20 15,-23 14-17-15,-20 8 4 16,-13 4 0-16,-4 1-9 16,-29-6-4-16,-7-6-8 15,-10-9-39-15,-1-13-226 16</inkml:trace>
  <inkml:trace contextRef="#ctx0" brushRef="#br0" timeOffset="20567.43">17571 10730 690 0,'0'0'19'16,"0"0"57"-16,0 0 1 0,0 0-17 15,0 0-20 1,0 0 16-16,0 0 1 0,36-54-10 16,-34 54-8-16,-2 0-28 15,2 12-2-15,3 18 9 16,3 14 23-16,4 4-15 15,1 0-14-15,2-2 6 16,1-4-13-16,0-10-2 16,-3-7-1-16,-3-11-2 15,0-7 0-15,-7-7 1 16,1 0-1-16,0-13 8 16,3-23-8-16,4-18-11 15,2-13 11-15,1-3-5 0,1 4 2 16,-1 16 2-16,-3 18 2 15,0 18-2-15,1 14-3 16,3 0-3-16,3 22 5 16,5 14 2-16,2 8 5 15,-4 0-5-15,-6-5 4 16,-1-3 3-16,-5-7-5 16,-1-5 1-16,2-8 0 15,-4-6-3-15,1-6 0 16,-3-4 5-16,0 0-4 15,6-23 10-15,1-24-1 16,-5-15-8-16,0-10-2 0,-6 3-13 16,0 8-5-16,0 20 14 15,0 18-15-15,0 14-10 16,0 9-39-16,0 0-145 16,4 9-77-16</inkml:trace>
  <inkml:trace contextRef="#ctx0" brushRef="#br0" timeOffset="20880.75">18424 10445 528 0,'0'0'187'0,"0"0"-149"15,0 0 46-15,0 0 37 16,0 0-41-16,0 0-23 15,20-58-9-15,-42 58-26 16,-9 0-12-16,0 6-3 16,-3 19 4-16,3 8-1 15,4 7 1-15,8 8-3 16,5 5-6-16,12 1 1 16,2 0-2-16,0-8-1 15,24-5 4-15,8-12-4 16,1-6 0-16,1-11-19 15,8-5-46-15,-2-7-50 16,-5 0-109 0,-5-14-183-16</inkml:trace>
  <inkml:trace contextRef="#ctx0" brushRef="#br0" timeOffset="21278.46">18616 10636 756 0,'0'0'97'15,"0"0"-89"-15,0 0 20 16,0 0 25-16,0 0-32 16,0 132-3-16,0-100 10 15,0-4 3-15,0-5-10 16,0-2-4-16,0-6-13 16,0-8 3-16,0-2 0 15,0-5-7-15,0 0 7 0,0 0 12 16,0-27-9-16,0-8-10 15,0-18 1-15,0-7-1 16,9-7 0 0,8 7-4-16,4 13 0 0,1 15 2 15,-1 11 0-15,-2 13 1 16,-1 8-5-16,0 0 5 16,0 14 1-16,-3 16 0 15,5 8 8-15,-1 4 0 16,0 1-4-16,-3-3 2 15,-5 0-3-15,-5-6-2 16,-4-4-1-16,-2-8-12 0,0-5-87 16,-17-16-120-16,-12-1-299 15</inkml:trace>
  <inkml:trace contextRef="#ctx0" brushRef="#br0" timeOffset="21425.45">18561 10642 546 0,'0'0'247'16,"0"0"-239"-16,0 0-6 16,0 0 7-16,0 0-4 15,137 2-5-15,-90-2-113 16,-13-20-157-16</inkml:trace>
  <inkml:trace contextRef="#ctx0" brushRef="#br0" timeOffset="21676.57">18839 10301 750 0,'0'0'87'0,"0"0"-55"16,0 0 40-16,0 0 11 15,152 0-41-15,-113 40-10 16,1 12 9-16,-1 8 4 15,-6 6 1-15,-9 2-13 0,-6-2-8 16,-9-3-18 0,-9-7-1-16,-2-2-3 15,-32-6-3-15,-12-4-34 16,-10-4-87-16,-4-16-164 0</inkml:trace>
  <inkml:trace contextRef="#ctx0" brushRef="#br0" timeOffset="22505.65">20561 11362 337 0,'0'0'238'16,"0"0"-121"-16,0 0 10 15,0 0-38-15,0 0-22 16,0 0-10-16,-9-81-25 16,27 68 4-16,5 1-7 15,1 1 5-15,-1 5-10 16,3 6 1-16,-2 0-5 16,3 4-7-16,0 22-3 15,2 8-1-15,-3 9-1 16,-1 1-3-16,-7 0 3 15,-7 0-6-15,-7-6 4 16,-4-4-4-16,0-4-2 16,-6-9 3-16,-9-4 1 15,-2-9 0-15,7-6-1 16,0-2-1-16,8-14-2 0,2-22-20 16,0-16-15-16,18-8 9 15,13 2-4-15,3 3-1 16,-3 16-7-16,-9 6-21 15,-7 16-80-15,-5 2-76 16,-9 3-182-16</inkml:trace>
  <inkml:trace contextRef="#ctx0" brushRef="#br0" timeOffset="22800.54">21218 11145 716 0,'0'0'77'0,"0"0"-28"16,0 0 9-16,0 0-1 16,0 0-7-16,0 0 21 15,0-20 12-15,0 20-20 16,0 0-12-16,-13 0-29 16,-7 24-17-16,-3 14-4 15,-1 12 15-15,2 9-2 16,2 1 3-16,7 0-8 15,9-4-3-15,4-6-6 16,2-4-3-16,21-13 3 16,9-10-27-16,6-10-24 0,4-13-30 15,-2 0-17-15,-1-27-129 16,-8-9-152-16</inkml:trace>
  <inkml:trace contextRef="#ctx0" brushRef="#br0" timeOffset="23207.27">21524 11408 511 0,'0'0'309'15,"0"0"-292"-15,0 0-3 16,0 0 54-16,0 0 8 16,4 116-45-16,-4-84 4 15,0-4-1-15,0-4-9 16,0-8-5-16,0-6-8 0,0-5 0 15,0-5-5-15,0 0-1 16,0 0 9-16,0-21 10 16,0-14-15-16,0-11-10 15,0-7 1-15,0-5 2 16,0 0-3-16,12-3-5 16,3 10 5-16,3 9 0 15,-1 13 0-15,6 13-1 16,-1 11-3-16,4 5 3 15,3 0 1-15,-2 25 4 0,-4 8-1 16,-3 7 0-16,-3 1 3 16,-3 2 0-16,-3-3-6 15,-2-3 5 1,-5-2-5-16,1-4-1 0,-2-8-20 16,-1-5-53-16,0-8-93 15,0-10-137-15</inkml:trace>
  <inkml:trace contextRef="#ctx0" brushRef="#br0" timeOffset="23390.51">21604 11412 507 0,'0'0'218'0,"0"0"-142"15,0 0 24-15,0 0-55 0,0 0-41 16,0 0 0-16,55 0-1 15,-12-4-3-15,-1-8-55 16,-6-6-126-16,-7-9-403 16</inkml:trace>
  <inkml:trace contextRef="#ctx0" brushRef="#br0" timeOffset="23719.63">21916 10994 828 0,'0'0'32'15,"0"0"100"-15,0 0-79 0,0 0 21 16,0 0-40-16,0 0 23 16,115-23-5-16,-78 23 0 15,2 0-8-15,1 22-24 16,1 10 20-16,-5 8-3 15,-10 10-14-15,-8 6 0 16,-10 2 2-16,-5 5-11 16,-3-2 3-16,0 0-13 15,-18 1-1-15,-9-5-3 16,-4-6 2-16,-6-7-4 16,0-12-12-16,9-3-48 15,-1-7-63-15,-4-12-69 16,-8-10-245-16</inkml:trace>
  <inkml:trace contextRef="#ctx0" brushRef="#br0" timeOffset="25148.68">17774 12622 707 0,'0'0'32'0,"0"0"49"0,0 0-31 15,0 0 28-15,0 0-41 16,0 0-12-16,89-35 5 15,-71 31 4-15,1-2-4 32,8 1-2-32,-2-1-2 0,4 2-4 0,-2 4-5 15,0 0-5-15,0 0-6 16,-1 10 4-16,0 17-4 16,-1 5 3-16,-2 8 1 15,-6 3 1-15,-3 1 1 16,-6 0-6-16,-5-5-3 15,-3-1-1-15,0-9 0 16,-3-7 0-16,-17-8-2 16,3-6 5-16,1-7 1 15,1-1-2-15,6 0 3 0,-1-13 2 16,6-15-2-16,4-15-1 16,0-8-6-16,4-3 0 15,15-2 0-15,3 7 0 16,-2 12 0-16,-4 10 0 15,-3 4 0-15,-5 10-4 16,-2 5-17-16,-2 4-48 16,-4 1-41-16,0 0-194 15</inkml:trace>
  <inkml:trace contextRef="#ctx0" brushRef="#br0" timeOffset="25615.62">18772 12548 461 0,'0'0'197'0,"0"0"-146"16,0 0 23-16,0 0 7 0,0 0-14 15,0 0-21-15,18-76-13 16,-18 72 7-16,-5 2-18 16,-10 0 4-16,-5 0-10 15,-1 2 6-15,2 0-2 16,-1 0-4-16,-1 13-4 15,0 10-8-15,-4 12-1 16,2 7 10-16,1 8 0 16,9 6 11-16,9 0-19 15,4-2 13-15,0-4-9 16,22-5-8-16,4-9 0 16,3-6-1-16,-4-6 2 15,-1-9-2-15,-1-3-3 0,-7-5-31 16,3-7-62-16,-8 0-102 15,-4-14-223-15</inkml:trace>
  <inkml:trace contextRef="#ctx0" brushRef="#br0" timeOffset="25881.76">18972 12619 601 0,'0'0'201'0,"0"0"-170"16,0 0 45-16,0 0-45 0,0 0-19 16,0 0-6-16,7 46 31 15,-7 5 36-15,-9 8-27 16,-4-5-16-16,6-4-18 16,7-10-5-16,0-6-6 15,0-5-1-15,0-9-1 16,12-6-15-16,-2-8-73 15,-3-6-103-15,-7-6-111 16</inkml:trace>
  <inkml:trace contextRef="#ctx0" brushRef="#br0" timeOffset="26267.86">18962 12672 670 0,'0'0'138'15,"0"0"-64"-15,0 0-9 0,0 0-9 16,0 0-27-16,0 0-16 15,106-33-10-15,-92 33 1 16,-3 8-4-16,-7 11 0 16,-4 8 2-16,0 5-2 15,-17 2 4-15,-16 0 3 16,-6-6-4-16,3-8 0 16,7-5-1-16,12-7-1 15,7-7-1-15,10-1 4 16,0 0-2-16,0 0 6 15,14 0 1-15,18-9-5 0,5-1-2 16,5 7-2 0,-1 3 12-16,-1 0 12 0,-5 21-1 15,-6 6-5-15,-6 1-6 16,-15 0-4-16,-8 1 3 16,-2-3 3-16,-33 0 16 15,-15-2-2-15,-4-6-19 16,-3-2-2-16,8-8-7 15,14-6-2-15,14-2-22 16,19 0-59-16,2 0-43 16,10-12-207-16</inkml:trace>
  <inkml:trace contextRef="#ctx0" brushRef="#br0" timeOffset="26557.78">19238 12601 645 0,'0'0'237'0,"0"0"-202"16,0 0 23-16,0 0-9 16,122-24 14-16,-73 24-44 15,0 7 10-15,1 20-10 16,-10 7 3-16,-11 14 1 15,-14 8 2-15,-13 9-5 16,-2 3-1-16,-20 0 0 16,-25 0-10-16,-7-2-3 15,-9-4 0-15,3-5-6 0,7-7-48 16,7-10-102-16,7-18-213 16</inkml:trace>
  <inkml:trace contextRef="#ctx0" brushRef="#br0" timeOffset="27623.37">20518 13459 665 0,'0'0'96'16,"0"0"42"-16,0 0-41 15,0 0-5-15,0 0-42 16,0 0-19-16,17-22-3 15,-17 22 1-15,0 0-1 16,0 0-16-16,0 27-8 16,4 17 1-16,2 13 35 15,4 7-13-15,-1 3-8 0,1-7-5 16,2-10-6-16,-3-10-4 16,-1-12 0-16,-1-11-4 15,-5-8 0-15,3-5 1 16,-5-4 3-16,5 0 1 15,1-20 2-15,5-17-7 16,7-10-18-16,5-12 13 16,0 2-8-16,2 2 13 15,-5 15 1-15,-7 20 0 16,-3 9-1-16,-4 11-9 16,5 0 8-16,3 24-4 0,-3 13 0 15,0 12 1 1,-2 1 5-16,-4 0-1 15,3-4 3-15,-1-10-2 0,5-8 2 16,-4-8-2-16,-1-12 2 16,-3-6 0-16,8-2-2 15,3-4 6-15,5-30 5 16,2-12-11-16,0-18 0 16,1-6-1-16,-8-2-12 15,-3 12-2-15,-4 16-22 16,-5 19-9-16,1 17-16 15,-2 8-57-15,-2 0-208 0,0 0-193 16</inkml:trace>
  <inkml:trace contextRef="#ctx0" brushRef="#br0" timeOffset="27937.86">21334 13477 693 0,'0'0'74'16,"0"0"48"-16,0 0-24 16,0 0-2-16,0 0-48 15,0 0-16-15,11-78-6 16,-26 70 4-16,-3 6 4 16,1 2-13-16,-4 0-1 0,-2 14-17 15,1 18-2 1,1 12 3-16,2 12-2 0,4 6 5 15,8 9-4-15,5-9-1 16,2-6 3-16,7-8-5 16,22-10 1-1,7-10-4-15,3-10 7 0,3-8-8 16,-1-10-35-16,-5 0-64 16,-14-10-182-16</inkml:trace>
  <inkml:trace contextRef="#ctx0" brushRef="#br0" timeOffset="28403.76">21604 13673 721 0,'0'0'112'15,"0"0"-94"-15,0 0 49 16,0 0 33-16,0 0-30 15,2 127-33-15,-2-101-8 16,0-2 1-16,-2-2 10 16,-3-4-19-16,3-4-10 15,0-8 1-15,2 0-3 16,0-4-9-16,0-2 5 0,0 0 0 16,0-4 9-16,0-20-5 15,0-8-8-15,0-8 1 16,0-12-1-16,0-9 0 15,0-8-1-15,14 2-2 16,-2 9-2-16,7 18 4 16,-6 20-4-16,1 12 2 15,-1 8-8-15,5 0 9 16,1 10 0-16,-1 18 1 16,0 6 1-16,-7 10 1 15,-4 0 0-15,-1-1 2 16,-1-3-2-16,-3-4-1 15,-2-5-1-15,0-1 1 16,0-5-2-16,0-3-28 16,0-5-82-16,0-6-77 0,-4-11-176 15</inkml:trace>
  <inkml:trace contextRef="#ctx0" brushRef="#br0" timeOffset="28579.61">21566 13741 785 0,'0'0'121'0,"0"0"-61"15,0 0-47-15,0 0-13 16,0 0-1-16,137-14-8 0,-102 14-63 16,-9 0-52-16,-3 0-127 15</inkml:trace>
  <inkml:trace contextRef="#ctx0" brushRef="#br0" timeOffset="28880.42">21910 13253 892 0,'0'0'59'16,"0"0"61"-16,0 0-86 15,0 0 18-15,0 0-34 16,119-31 7-16,-85 42 14 0,4 13 7 16,0 10-2-1,-3 12-4-15,-4 8-11 0,-8 13 12 16,-12 4-19-16,-11 8-4 16,0-1-10-16,-11-4 1 15,-20-10-6-15,-5-11 2 16,-2-8-5-16,4-13-36 15,5-3-77-15,3-15-89 16,4-14-317-16</inkml:trace>
  <inkml:trace contextRef="#ctx0" brushRef="#br0" timeOffset="30714.73">17716 14639 752 0,'0'0'98'15,"0"0"-47"-15,0 0-26 16,0 0-20-16,0 0-4 15,0 0 30-15,16 105 23 16,-8-42-5-16,4-2 2 16,1 0-6-16,-2-5-24 15,-2-14 13-15,-2-4-25 16,-2-16 1-16,-2-4-10 0,0-10 6 16,-1-6-5-16,-2-2 2 15,2 0 8-15,2-13 7 16,6-24-18-16,5-12-5 15,5-9 5-15,7-12-2 16,2-2 4-16,0 10-2 16,0 16 0-16,-7 18 3 15,-6 27-6-15,-1 5-5 16,-1 47 7-16,-1 26 1 16,1 9 24-16,-3 2-2 15,4-18-1-15,-1-14-15 16,4-13-6-16,-5-20 0 15,-5-10 0-15,2-13 3 16,1 0 2-16,4-27 15 0,5-17-6 16,-1-21-12-16,-4-14-2 15,-9-15-5-15,-1-4-26 16,-5 11-2-16,0 24-11 16,0 32-5-16,0 29-11 15,0 2-168-15,0 10-364 16</inkml:trace>
  <inkml:trace contextRef="#ctx0" brushRef="#br0" timeOffset="31035.52">18600 14614 742 0,'0'0'61'16,"0"0"62"-16,0 0-40 16,0 0 2-16,0 0-39 15,0 0-24-15,-29-58-13 16,-2 72-2-16,2 18 10 16,2 18-14-16,12 16 2 15,9 9 4-15,6 6 1 16,0-6 10-16,15-12-18 0,12-10-2 15,6-13 0 1,0-18-5-16,-1-8-45 16,3-14-25-16,-2 0-48 0,-6-18-100 15,0-16-350-15</inkml:trace>
  <inkml:trace contextRef="#ctx0" brushRef="#br0" timeOffset="31583.87">18801 14708 821 0,'0'0'91'0,"0"0"3"16,0 0-90-16,0 0 3 15,0 0 16-15,0 0 33 16,5 147-21-16,-5-87 2 0,2 0-8 16,0-6 2-16,0-12-16 15,-2-8-12-15,0-12-3 16,0-8-2-16,0-9-14 15,0-5-23-15,0-10 25 16,0-21-38-16,-4-13 4 16,0-9 29-16,1-20 8 15,3-5-9-15,0 4 12 16,0 13 1-16,13 19 7 16,7 20 20-16,8 14-8 15,5 8-1-15,5 0 12 16,-4 6 0-16,-2 12-11 15,-9 8-10-15,-17 4-1 0,-6 1 0 16,-9 2 3 0,-31 2 5-16,-9-5-8 0,-4-2 8 15,6-6-8-15,18-13 2 16,15 0-3-16,14-9-2 16,3 0-6-16,34 0 8 15,15 0 8-15,12-12 2 16,-1 6 2-16,-7 6 6 15,-5 0-3-15,-12 7 11 16,-11 16-1-16,-11 0-15 16,-17 4-4-16,0-4 2 15,-15 8-1-15,-27-8 8 0,-10 2-9 16,-1-5-6 0,6-6-26-16,4-7-65 15,10-7-45-15,6 0-149 16</inkml:trace>
  <inkml:trace contextRef="#ctx0" brushRef="#br0" timeOffset="31873.51">19091 14496 736 0,'0'0'82'15,"0"0"-43"-15,0 0 20 16,147-20 11-16,-97 26 5 0,-1 24-14 16,-4 14-18-16,-11 16 17 15,-10 15-14-15,-12 13 12 16,-8 4-17-16,-4-8-14 16,0-12-14-16,-25-8-9 15,-10-8 1-15,-10-4-5 16,-6-8-16-16,0-7-68 15,-5-13-68-15,1-18-240 16</inkml:trace>
  <inkml:trace contextRef="#ctx0" brushRef="#br0" timeOffset="33227.72">20936 15566 538 0,'0'0'237'0,"0"0"-200"0,0 0 51 15,0 0 9-15,0 0-27 16,0 0-47-16,124-102-1 16,-88 100 1-16,-3 2 5 15,-2 0 9-15,-8 2-12 16,-8 20-12-16,-5 4 2 16,-6 6 0-16,-4 7 5 15,0 1-15-15,0-1 3 16,-14 0 0-16,1-9-3 15,2-12-5-15,2-8 2 16,6-8-2-16,1-2 3 16,2 0 6-16,0-18-9 0,0-16 0 15,5-16-3-15,11-7-4 16,8-7-7-16,5 6-23 16,0 5-16-16,3 16 22 15,-1 21-17-15,-5 12-61 16,-2 4-111-16,1 0-170 15</inkml:trace>
  <inkml:trace contextRef="#ctx0" brushRef="#br0" timeOffset="33522.92">21677 15306 731 0,'0'0'49'0,"0"0"67"15,0 0-46-15,0 0 7 16,0 0-37-16,0 0-32 16,-62-22 1-16,33 44 7 15,0 9 10-15,4 11-15 16,2 8 8-16,4 5 1 16,5 9-3-16,10 3-12 15,4-5 7-15,12-8-8 16,28-10-3-16,5-8 1 15,10-14-2-15,-4-12-7 16,-4-5-52-16,-7-5-34 0,-11-6-127 16,-11-21-256-16</inkml:trace>
  <inkml:trace contextRef="#ctx0" brushRef="#br0" timeOffset="33911.51">21887 15618 740 0,'0'0'65'16,"0"0"-52"-16,0 0 7 16,0 0 42-16,-6 105-14 15,6-69-7-15,0-2 10 16,6-8-17-16,-2-8-13 16,-1-3-5-16,-3-12-12 0,0-3 2 15,2 0-2 1,0 0 6-16,2-7 19 0,0-22-13 15,2-7-15-15,-2-8 2 16,5-12-3-16,4-12 1 16,7-4-1-16,9-3 0 15,0 15 0-15,0 18 0 16,-4 17 1-16,0 21 3 16,-6 4-4-16,3 29-2 15,1 23 2-15,-4 7 6 16,2 4-1-16,-6-2 1 15,-3-7-6-15,-4-8 0 16,1-12-3-16,-4-10-31 16,-3-8-45-16,-2-10-97 15,-2-6-40-15,-25-2-386 0</inkml:trace>
  <inkml:trace contextRef="#ctx0" brushRef="#br0" timeOffset="34043.06">22049 15580 798 0,'0'0'30'16,"0"0"-25"-16,0 0 10 16,152-23 2-16,-108 23-17 15,-5-5-49-15,-18-4-152 16</inkml:trace>
  <inkml:trace contextRef="#ctx0" brushRef="#br0" timeOffset="34235.15">22272 15286 754 0,'0'0'93'0,"0"0"-51"16,0 0-13-16,127 4 51 15,-80 32-45-15,-1 17-23 16,-7 9-3-16,-8 13-4 16,-14 2-4-16,-14 3 3 15,-3-4 1-15,-20 0-5 16,-21-2-1-16,-13-10-167 15,-9-11-406-15</inkml:trace>
  <inkml:trace contextRef="#ctx0" brushRef="#br0" timeOffset="34939.15">21588 16495 970 0,'0'0'48'16,"0"0"82"-16,0 0-69 16,0 0 3-16,0 0-37 15,0 0-26-15,-31-48 5 16,31 68-1-16,0 17 30 15,0 7-8-15,4 9-2 16,8 5-1-16,3 1-7 16,3-1 3-16,-3-8-18 0,4-14-1 15,-6-11-1-15,-2-16 0 16,-6-5-6-16,1-4 6 16,3-21-2-16,7-21 2 15,6-11-5-15,-2-8-3 16,2-3-8-16,-2 6 9 15,-4 11-1-15,-5 10 8 16,-2 24-3-16,-2 13 2 16,4 0-17-16,5 25 3 15,3 21 12-15,4 12 3 16,-3-4 9-16,-1-1-2 16,0-17-5-16,-4-8-2 15,-3-12 1-15,-6-10 0 0,-2-6-1 16,3 0 10-1,0-18 14-15,0-18-16 0,-3-10-6 16,-2-7-2 0,-2-9-1-16,0 5-23 0,0 2-30 15,0 18-6-15,0 16-19 16,2 17-5-16,9 4-143 16,7 0-210-16</inkml:trace>
  <inkml:trace contextRef="#ctx0" brushRef="#br0" timeOffset="35215.62">22348 16306 718 0,'0'0'155'0,"0"0"-88"16,0 0 49-16,0 0-58 15,0 0-10-15,-14-106 5 16,-1 106-12-16,-9 0-19 15,-3 8-16-15,-2 32-1 16,0 23-5-16,5 13 1 16,8 14 12-16,14-6-6 15,2-8-7-15,10-9 0 16,26-13-3-16,9-19 3 16,1-8-25-16,4-13-45 0,-1-14-12 15,-9 0-111 1,-7-26-222-16</inkml:trace>
  <inkml:trace contextRef="#ctx0" brushRef="#br0" timeOffset="35420.81">22564 16437 833 0,'0'0'98'16,"0"0"11"-16,0 0-80 15,0 0-26-15,0 0-3 16,0 106 49-16,-2-44-30 15,-4 2-10-15,0-11-2 16,6-3-6-16,0-10-1 16,0-15-10-16,0-10-50 0,10-11-81 15,-6-4-80-15,-4-14-100 16</inkml:trace>
  <inkml:trace contextRef="#ctx0" brushRef="#br0" timeOffset="35777.8">22515 16455 551 0,'0'0'126'0,"0"0"-32"16,0 0-28-16,0 0-23 16,0 0-1-16,131-81-15 15,-90 81 3-15,-10 0 3 16,-6 0 7-16,-12 9-27 16,-9 13-7-16,-4 6-1 15,0 6 15-15,-17-2-11 16,-12-4-2-16,-2-1-4 15,2-14-3-15,4-1 3 0,9-8-3 16,9-2 3-16,7-2-3 16,0 0 0-16,16 0-1 15,20 0 1-15,8-2 5 16,1 2-5-16,-5 0 0 16,-5 0 4-16,-6 15 5 15,-8 6 5-15,-12 2-6 16,-9 0-1-16,0 4-3 15,-23-1 10-15,-15-1-9 16,1-5-5-16,-1 1-2 16,5-7-74-16,4-14-157 0,6 0-155 15</inkml:trace>
  <inkml:trace contextRef="#ctx0" brushRef="#br0" timeOffset="35994.61">22793 16288 857 0,'0'0'97'16,"0"0"-60"-16,154-12 39 15,-85 38-14-15,-1 19-21 16,-6 17 4-16,-18 6 7 16,-19 4 2-16,-25 2-4 0,-11-1-22 15,-51-1-16 1,-30 2-4-16,-13 2-8 0,-9-8-97 15,1-24-200-15</inkml:trace>
  <inkml:trace contextRef="#ctx0" brushRef="#br0" timeOffset="38224.51">20131 7853 526 0,'0'0'2'15,"0"0"-2"-15,0 0 3 16,0 0 8-16,0 0 16 16,0 0-27-16,-51-15 6 15,51 31-6-15,0 0 8 16,6 0 10-16,4-2-5 16,-6 0 11-16,-2 0-7 15,-2 1 1-15,0 0-4 0,0 3 9 16,0 3 3-1,0 1 2-15,0 2-23 0,0 0 17 16,0 2-3-16,0 6-11 16,0 2 9-1,0 0-12-15,0 2 2 0,2-3-2 16,5 1-4-16,-3 2-1 16,-2 0 2-16,-2 6-4 15,0 2 4-15,0 1-1 16,0-1 0-16,0 1-2 15,0-2 2-15,0 1-1 16,10-2 5-16,3-1-5 16,-4 4 0-16,-2-1-1 0,-7 0 1 15,0 0 4-15,0-3 5 16,0 2 0-16,0-2 7 16,0-4-10-16,0-1 4 15,0 0 0-15,0 2 1 16,0 4 4-16,0-1-2 15,-7 6 10-15,-11 3 0 16,-2 6-2-16,3 2-8 16,3 2 11-16,9 4-11 15,5 0-5-15,0 9-6 16,5 1 6-16,3-1-7 16,2 2 3-16,-8-3-3 15,-2-4-1-15,0 1 6 0,0-4-5 16,0 2 1-16,0 1-2 15,0-4 0-15,0-2 1 16,0 1-1-16,0-5 1 16,0 1-1-16,0-2 1 15,0 1 1-15,4 2-3 16,3 3 1-16,-5 3 0 16,-2 4 0-16,0-2 1 15,0 5-1-15,-11 0 0 16,3 8-1-16,-2 7 1 15,7 6 1-15,3 4 0 16,0 1 2-16,0 9 4 16,-1 3 1-16,-10 6 5 0,-7-3-6 15,-4-1 0-15,4-7 2 16,0-1 1-16,5-1-2 16,-1-2 0-16,5 0-1 15,3-1 1-15,-1 3-3 16,3 1 0-16,2-4 0 15,-4-2 1-15,0-13-3 16,2-8-2-16,-3-6 1 16,5-7 0-16,0-2-1 15,2 0 2-15,0-5-1 16,0 7-2-16,0 4 9 16,2 12-6-16,5 7-2 15,-1 7 2-15,0 8 0 0,2-1 1 16,-2 7-3-16,3-1-1 15,0 5 4-15,2-2 2 16,2-7-6 0,6-1 9-16,-2-2-5 0,1 3 11 15,-3-5-11-15,-3-5 6 16,-6-5 0-16,-1 4-3 16,1 1 5-16,2 0-10 15,5-1 0-15,5-11 4 16,-1-13-5-16,8-2-1 15,-3-3 11-15,2 2 9 16,-3 6-18-16,-3-10 15 0,-7 5-2 16,-5-9 3-16,4-3-13 15,0-5 11-15,9-2-8 16,0-1-3-16,1 3 9 16,0 5-2-16,-4 7-3 15,-3 8 1-15,-1 2 2 16,-8 0-7-16,2 1 0 15,-1-8-5-15,-1-16 1 16,4-12 2-16,-2-12-3 16,0-11 0-16,-1-3 0 15,-3 0-2-15,-2 3 0 16,0 8 0-16,0 5-7 16,0 0-13-16,0 4-22 15,0-7-64-15,1-12-29 16,8-12-121-16,-7-30-513 15</inkml:trace>
  <inkml:trace contextRef="#ctx0" brushRef="#br0" timeOffset="39476.11">17132 8913 366 0,'0'0'255'0,"0"0"-167"15,0 0 15-15,0 0 30 0,0 0-44 16,0 0-51 0,0 0-17-16,118-87 11 0,-29 72-14 15,19 3 13-15,5 0 11 16,17 4-27-16,20 4 1 16,20 3 2-16,19-4 15 15,20 3-25-15,21-2 2 16,17-4 1-16,17-3-3 15,18-4-8-15,11-7 4 16,11-10-4-16,2-6 0 16,-12-6 0-16,-11-2 3 15,-5-1 1-15,3 1-3 16,4 2 4-16,3 3-5 16,-14 10-1-16,-24 9 1 15,-34 6 2-15,-31 4-2 0,-19-1 0 16,-18-5 2-1,-12-4 0-15,-25-2-1 0,-26-2-2 16,-25 4 1-16,-20 4-1 16,-16 4 0-16,-5 5-1 15,-13 2 2-15,-2 3-2 16,-4 0-1-16,0 0-11 16,0 0-14-16,0 0-22 15,-8 4-8-15,-25 0-51 16,-17 0-120-16,-19 0-233 15</inkml:trace>
  <inkml:trace contextRef="#ctx0" brushRef="#br0" timeOffset="39956.76">18677 8213 592 0,'0'0'96'0,"0"0"7"16,0 0-30-16,0 0 42 15,0 0-27-15,0 0-22 16,31-77-13-16,-31 77-23 15,0 0 1-15,0 11-31 0,-10 27-11 16,-5 22 11 0,-3 11 6-16,9 1-2 15,5-4 1-15,4-12-5 16,0-10-3-16,0-13-31 16,0-11-57-16,4-17-95 0,1-5-40 15,-5-19-376-15</inkml:trace>
  <inkml:trace contextRef="#ctx0" brushRef="#br0" timeOffset="40137.83">18384 8131 936 0,'0'0'53'0,"0"0"-27"16,0 0-25-1,125-24 39-15,-56 20-28 0,7-2-7 16,-4 0-4-16,1-4-1 15,-10 0 0-15,-9 2-13 16,-6 2-124-16,-15-2-160 16</inkml:trace>
  <inkml:trace contextRef="#ctx0" brushRef="#br0" timeOffset="40339.93">18930 8456 889 0,'0'0'155'0,"0"0"-129"16,0 0-18-16,0 0 9 0,0 0 28 16,96 120-33-1,-63-76-6-15,1-4-3 0,-1-6-1 16,0-6-2-16,-4-7-6 16,0-9-32-16,-2-10-65 15,-2-2-119-15,-10-10-404 16</inkml:trace>
  <inkml:trace contextRef="#ctx0" brushRef="#br0" timeOffset="40652.58">21640 7828 796 0,'0'0'146'15,"0"0"-93"-15,0 0-11 16,0 0-32-16,0 0 16 16,0 0 17-16,27 63 7 15,-25-18 0-15,-2 5-31 16,0 2-1-16,0-4-12 15,0-5-4-15,0-7-2 16,2-6-18-16,4-6-74 16,-1-17-77-16,1-7-135 0</inkml:trace>
  <inkml:trace contextRef="#ctx0" brushRef="#br0" timeOffset="40823.75">21584 7804 938 0,'0'0'76'16,"0"0"39"-16,0 0-104 16,0 0-11-16,0 0 0 15,0 0-2-15,176-7 1 16,-103 7-14-16,-2 0-77 16,-13 0-150-16,-15-15-332 15</inkml:trace>
  <inkml:trace contextRef="#ctx0" brushRef="#br0" timeOffset="41354.31">21998 7944 964 0,'0'0'101'0,"0"0"-69"16,0 0 8-16,0 0-27 16,0 0-9-16,0 0-4 15,18 17 2-15,-11-6-1 16,-7 2-1-16,0 3 1 15,-7-2 3-15,-14-3 0 16,-2 1 0-16,-4-7 0 0,-2-3-3 16,1-2-1-1,2 0 0-15,8-13-5 0,7-11 2 16,11-8-7-16,2-9 10 16,34-3-2-16,16 2 2 15,12 7 0-15,5 11 1 16,1 14 12-16,-4 10 7 15,-8 4-1-15,-7 32-5 16,-8 12-5-16,-10 6-4 16,-11 3 2-16,-15-4 3 15,-7-3-8-15,-2-3 3 16,-31-8-2-16,-17-6 4 16,-8-9-2-16,-6-6 4 15,1-10-2-15,8-8-7 16,10 0 1-16,14-16-1 0,13-18 0 15,16-8 0-15,2-8-10 16,35 0 1-16,23 6 3 16,9 14-3-16,0 16 9 15,-7 14-4-15,-11 8 1 16,-7 39 3-16,-14 24 0 16,-4 15 6-16,-13 6 0 15,-4-7-6-15,0-11-1 16,0-28-91-16,1-27-344 15</inkml:trace>
  <inkml:trace contextRef="#ctx0" brushRef="#br0" timeOffset="54843.59">17985 13565 667 0,'0'0'196'0,"0"0"-186"15,0 0 44-15,0 0-8 16,0 0-3-16,0 0-32 16,0 0-4-16,0 0 14 15,0-4 13-15,0 4-5 0,0 0-5 16,0 0-8-16,19 4-4 15,10 0 26-15,15 2-6 16,16-2-10 0,15-1 5-16,20-3 1 0,18 0 3 15,14 0-15-15,13-5 1 16,6-3-7-16,-2 0 2 16,-6 2 2-16,-17 0-8 15,-21 0 3-15,-20 0-2 16,-17 0 2-16,-8-2-3 15,-11 0 9-15,-12 2-2 16,-12 2-6-16,-9 2-2 16,-11 2 0-16,0 0-3 0,0 0-2 15,0 0-3 1,0 0-9-16,0 0-18 0,0 0-33 16,11 6-134-1,14-4-64-15,6-2-220 16</inkml:trace>
  <inkml:trace contextRef="#ctx0" brushRef="#br0" timeOffset="55590.51">20570 12075 474 0,'0'0'82'0,"0"0"19"15,0 0 28-15,0 0-38 16,0 0 24-16,0 0-41 16,-64-11-20-16,64 11-12 15,0 0-12-15,0 0-10 0,0 0-10 16,26 0-3-16,21 0 6 15,17-2 19-15,17-7 8 16,12-5-11-16,7-2-10 16,8-1-4-16,3-4 2 15,0 0-6-15,8 0 3 16,5 0-2-16,-3 2-2 16,-3-1-1-16,-9 1-5 15,-6-4 3-15,-5-2 1 16,-9 3-7-16,-16-1 6 15,-17 6 3-15,-21 6 1 16,-14 2-1-16,-13 6 2 16,-5-2 2-16,-3 5-9 0,0 0-5 15,0 0 0-15,-17 5-10 16,-14 17-23-16,-6 3-19 16,1 4-48-16,9-5-33 15,12-14-140-15,6-8-383 16</inkml:trace>
  <inkml:trace contextRef="#ctx0" brushRef="#br0" timeOffset="59836.7">21829 15473 624 0,'0'0'77'0,"0"0"-28"15,0 0 106-15,0 0-68 16,0 0-23-16,0 0-16 15,-14-33 13-15,12 33-4 16,0 0-4-16,0 0-14 16,2 0-18-16,-3 0-16 15,3 0 4-15,-2 0-8 0,0 0-1 16,0 18-7-16,0 18 6 16,2 8 1-16,0 16 4 15,0 4 18 1,0 1-6-16,0-3-2 0,0-3 4 15,0-9-10-15,0-6 0 16,0-6-6-16,0-6 0 16,2-14-1-16,4-5-1 15,-1-4-1-15,-1-7-11 16,4 0-16-16,-8-2-6 16,0 0-43-16,0-13 1 15,0-18-153-15,-10-13-292 0</inkml:trace>
  <inkml:trace contextRef="#ctx0" brushRef="#br0" timeOffset="60420.69">21755 15490 695 0,'0'0'76'0,"0"0"-46"15,0 0 48-15,0 0 7 16,0 0-20-16,0 0-14 16,105-94-13-16,-69 84-9 15,6-2 4-15,7 4 0 16,7 6-6-16,0 2-4 0,-1 0-1 16,-10 15-14-16,-12 6 4 15,-12 6-12-15,-13 0 6 16,-8 2-3-16,0 4-2 15,-33-2 10-15,-17 5 5 16,-12-1-2-16,-2-2-10 16,1-7 3-16,9-4-7 15,15-9 4-15,14-4 0 16,12-3-4-16,11-6 0 16,2 0 3-16,0 0-5 0,6 0 3 15,28-4-1-15,17-10 7 16,16 0-2-16,14-2 10 15,0 10-5 1,2 6-1-16,-10 0 8 0,-15 8-8 16,-15 15 7-16,-19-4-12 15,-12-3-4-15,-12 1 0 16,0 6 1-16,-19 2 6 16,-18 4 21-16,-19-3-8 15,-6 2-5-15,-7-6-2 16,-3-4-10-16,3 1 5 15,7-10-8-15,6 4 2 16,16-8-2-16,11-2-3 16,14-2-32-16,5-1-32 15,10 0-35-15,0-4-87 0,0-11-611 16</inkml:trace>
  <inkml:trace contextRef="#ctx0" brushRef="#br0" timeOffset="65962.66">18141 13714 230 0,'0'0'1'0,"0"0"1"16,0 0 12-16,0 0-5 16,0 0-9-16,2-112 1 15,-2 92 11-15,0 7 52 16,0-1 16-16,0 8 15 15,0 3-18-15,0 0-21 16,0 3-27-16,0-2-12 16,0 2 5-16,0-2 13 15,0 2 49-15,0-2 1 0,0 2-14 16,0 0-5-16,0 0-27 16,0 0-14-16,0 0-7 15,0 0-2-15,0 0-14 16,5 0-2-16,24 0 18 15,12 0 8-15,11 0 7 16,20-4-7-16,15 0-13 16,16-2 13-16,13-2-14 15,6 2-3-15,5 5 0 16,-2 1 4-16,-3 0-7 16,-7 0-4-16,-1 0 4 15,-2 0 2-15,-1 0 2 16,-1-11 5-16,-13 1 3 15,-18 0-7-15,-23-1-5 16,-23 9-5-16,-16-1 1 0,-10 3 4 16,-7 0-3-1,0 0 3-15,0 0-6 0,0 0-8 16,-9 0 0-16,-13 0-12 16,-2 4-36-16,-1 18-46 15,5-6-126-15,9-5-216 16</inkml:trace>
  <inkml:trace contextRef="#ctx0" brushRef="#br0" timeOffset="66901.82">20543 12043 305 0,'0'0'141'0,"0"0"-60"0,0 0-29 16,0 0 35-1,0 0-21-15,0 0 5 0,-37-22-34 16,32 17 44-16,3 5-20 16,2 0-16-16,-2 0 0 15,2 0-13-15,0 0-15 16,0 0-6-16,0 0 0 16,31-4-11-16,24-7 28 15,23-5 5-15,22-4-5 16,14 0-12-16,11 0 4 15,2-2-3-15,6 0-4 16,4-2 1-16,-4 0-9 16,-2 0 3-16,-5-2-5 0,-13-3-2 15,-3 1-2-15,-8 0 2 16,-11 6 1-16,-12 4-1 16,-19 3-1-1,-14 6-1-15,-10 3 1 0,-14 4 0 16,-11 0 2-16,-4 2-4 15,-7 0-2-15,0 0-16 16,0 0-16-16,-34 4-29 16,-17 21-50-16,-17-2-162 15</inkml:trace>
  <inkml:trace contextRef="#ctx0" brushRef="#br0" timeOffset="67052.89">22303 11993 998 0,'0'0'0'15,"0"0"-28"-15,0 0-115 16,-58 116-249-16</inkml:trace>
  <inkml:trace contextRef="#ctx0" brushRef="#br0" timeOffset="75090.05">1726 9557 390 0,'0'0'431'16,"0"0"-353"-16,0 0-23 15,0 0 7-15,0 0 28 16,0 0-48-16,0 0-23 15,0 0-9-15,-3-69 3 16,14 68 0-16,15 1 1 16,13 0-5-16,7 1-8 15,4 30 2-15,0 11-4 0,-7 15 4 16,-12 1-2-16,-13 5 0 16,-14-1 0-16,-4-6 3 15,0-6-1-15,-24-8-3 16,2-13 0-16,1-11 0 15,11-13 0-15,5-5 2 16,5-7 0-16,0-36-2 16,0-22-4-16,7-21-7 15,15-7 10-15,2 4-21 16,1 14-1-16,-1 17-12 0,1 17-37 16,4 14-87-1,7 3-70-15,-1 1-352 0</inkml:trace>
  <inkml:trace contextRef="#ctx0" brushRef="#br0" timeOffset="75347">2572 9230 667 0,'0'0'229'16,"0"0"-207"-16,0 0 11 15,0 0 55-15,0 0-29 16,0 0-50-16,-122 19-4 15,99 0-5-15,-6 14 5 16,0 16 0-16,0 18 2 0,8 10 7 16,15 8-9-1,6-2-2-15,0-8-2 0,23-9 1 16,12-12-2-16,5-11 0 16,5-17-38-16,-1-16-69 15,1-10-14-15,-9-4-52 16,-7-29-282-16</inkml:trace>
  <inkml:trace contextRef="#ctx0" brushRef="#br0" timeOffset="75700.89">2685 9544 741 0,'0'0'116'0,"0"0"-72"16,0 0-38-16,0 0 7 0,0 0 34 15,0 0 24 1,2 105-24-16,-2-63-3 15,0 0-23-15,0-4-13 0,0-3 2 16,0-8-7-16,0-10-1 16,0-10-2-16,0-5 0 15,0-2 1-15,0-2 15 16,0-26-6-16,0-18-5 16,0-18-5-16,0-12 2 15,0-4-1-15,0 10 0 16,18 17-2-16,9 17-2 15,2 19 2-15,2 12-4 16,-1 5-1-16,-4 21-4 16,-2 22 10-16,-8 16 1 0,-5 3 1 15,-11 3-2-15,0-2-3 16,0-7-40-16,0-6-53 16,0-11-105-16,0-20-95 15</inkml:trace>
  <inkml:trace contextRef="#ctx0" brushRef="#br0" timeOffset="75857.75">2755 9585 935 0,'0'0'58'0,"0"0"-58"16,0 0-1-16,0 0 1 15,0 0 2-15,0 0-2 0,144-16-19 16,-119 4-117-16,-19-4-254 15</inkml:trace>
  <inkml:trace contextRef="#ctx0" brushRef="#br0" timeOffset="76037.66">2888 9287 878 0,'0'0'94'0,"0"0"-74"15,0 0-7-15,125-9 33 16,-71 32-28-16,-6 20-17 15,-5 17 0-15,-14 15 0 16,-14 13-1-16,-15 8 6 16,0 6-6-16,-22 11-9 15,-18-15-119-15,-16-6-341 0</inkml:trace>
  <inkml:trace contextRef="#ctx0" brushRef="#br0" timeOffset="76629.45">1673 10849 869 0,'0'0'133'16,"0"0"-24"-16,0 0-55 15,0 0 26-15,-2-105-30 16,4 105-42-16,-2 0-8 16,6 0-4-16,0 20 4 15,7 20 4-15,7 14 5 16,1 10 5-16,3 4-3 15,-2-3-9-15,1-11 7 16,-1-12-7-16,-5-14-2 16,0-12-4-16,-7-12 2 0,-1-4-5 15,3-6-5-15,3-32 10 16,5-20 2-16,3-15 0 16,-6-7 3-16,-1 14-7 15,-5 20 4-15,-5 21 0 16,3 19 0-16,3 6-6 15,9 17-9-15,12 23 1 16,0 12 14-16,2 6 9 16,-6-5-8-16,-7-9 4 15,-4-10-3-15,-5-15 4 16,-5-11-11-16,-4-8 13 16,0 0-7-16,5-31 5 15,3-27 10-15,-4-25-16 0,-6-20-3 16,-2 2-36-16,0 10-65 15,0 32-1-15,5 28-54 16,19 24-74-16</inkml:trace>
  <inkml:trace contextRef="#ctx0" brushRef="#br0" timeOffset="76891.38">2697 10539 978 0,'0'0'70'0,"0"0"2"16,0 0-40-16,0 0 38 0,0 0-55 16,0 0-15-1,-47-4 0-15,27 37 1 0,-2 8 2 16,3 9 2-16,6 7-3 16,9 3 3-16,4-4-3 15,0-1-2-15,29-11-1 16,11-8 1-16,4-13-17 15,5-10-26-15,1-13-14 16,-6 0-39-16,-6-25-81 16,-8-9-105-16</inkml:trace>
  <inkml:trace contextRef="#ctx0" brushRef="#br0" timeOffset="77235.99">2930 10760 697 0,'0'0'123'0,"0"0"-83"16,0 0-18-16,0 0 49 15,0 0 15-15,-2 124-30 0,2-86-17 16,0 1-8-16,0-6-1 16,0-3-18-16,0-10-4 15,0-7-6-15,0-6 5 16,0-7-5-16,0 0 5 16,0-5 6-16,-9-26-11 15,1-16-2-15,-2-22-7 16,8-15 2-16,2-4-1 15,0 5 4-15,2 19 1 16,16 22-6-16,1 20 3 16,0 14 3-16,-1 8-2 0,2 12-7 15,0 30 5-15,0 15 3 16,0 5 4-16,-4 0 4 16,-3-4-5-16,-1-4-1 15,-6-5 0-15,-2-8-12 16,1-5-87-16,-5-13-144 15,0-19-224-15</inkml:trace>
  <inkml:trace contextRef="#ctx0" brushRef="#br0" timeOffset="77397.78">2922 10816 1019 0,'0'0'51'0,"0"0"-51"0,0 0 1 16,0 0-1-16,0 0 4 15,124-16-1-15,-86 3-3 16,-5-6-18-16,-4 0-89 16,-10-8-157-16</inkml:trace>
  <inkml:trace contextRef="#ctx0" brushRef="#br0" timeOffset="77625.64">3117 10374 929 0,'0'0'80'0,"0"0"-7"16,0 0-25-16,0 0 8 16,81-103-26-16,-48 103-7 15,5 4 3-15,3 32-8 0,-3 12-4 16,1 17 15-16,-8 14-8 16,-8 8 1-16,-10 7 8 15,-12-6-24-15,-1-6 3 16,-1-8-9-16,-16-9-1 15,-4-7-63-15,5-16-70 16,-6-20-191-16</inkml:trace>
  <inkml:trace contextRef="#ctx0" brushRef="#br0" timeOffset="78717.19">2329 11815 754 0,'0'0'76'0,"0"0"56"16,0 0-26-16,0 0-32 15,0 0-35-15,-25-104-14 16,46 86-23-16,0 1 11 15,8 5 4-15,3 6-16 16,1 6 11-16,8 0-11 0,4 20 3 16,3 14 5-16,-6 11-7 15,-4 7 2-15,-9 5 0 16,-13 6-1-16,-10-3 2 16,-6-2-3-16,0-8 6 15,-13-10-7-15,-5-13 8 16,5-13-6-16,6-8 3 15,3-6-4-15,-1 0 9 0,-1-26-1 16,-1-26-10 0,5-23-2-16,2-17-5 0,0 2 3 15,17 3-3-15,-1 21-1 16,0 20 4-16,-3 18-17 16,6 12-29-16,7 14-61 15,3 2-126-15,-6-3-179 16</inkml:trace>
  <inkml:trace contextRef="#ctx0" brushRef="#br0" timeOffset="79028.86">3123 11428 831 0,'0'0'49'0,"0"0"44"16,0 0-13-1,0 0 0-15,0 0-41 0,0 0-14 16,-33-20 7 0,27 20 13-16,-7 0-15 0,-7 0-23 15,-5 18-2-15,-4 14 1 16,1 13-6-16,3 18 3 16,9 11-2-16,7 4-1 15,9 1 0-15,0-7 0 16,21-12 1-16,12-10-1 15,5-10 0-15,-1-10-8 16,1-10-6-16,-7-7-16 16,0-13-33-16,-2 0-34 15,-8-11-187-15</inkml:trace>
  <inkml:trace contextRef="#ctx0" brushRef="#br0" timeOffset="79682.7">3348 11512 491 0,'0'0'318'16,"0"0"-317"-16,0 0 2 16,0 0 3-16,0 0 5 0,0 0 16 15,24 84 38 1,-24-16 9-16,0 2-16 0,-5-1-22 15,3-8-17-15,-1-11-14 16,3-11-4-16,0-11-1 16,0-10 0-16,0-9-1 15,0-9-4-15,3 0-6 16,2-15-6-16,-5-20 11 16,0-15-27-16,0-13 29 15,0-4 4-15,0 1-3 16,-5 10 2-16,5 12 1 15,0 19 3-15,0 6-2 0,11 7-1 16,11 6-6-16,3 6 4 16,-1 0 2-16,3 0 0 15,-4 6 7-15,-8 8 0 16,-7 3 0-16,-8 6-7 16,0 10 17-16,-4 0-1 15,-23 9-1-15,-7-2-7 16,2-7-4-16,3-5 0 15,7-13 0-15,10-4-3 16,8-7 2-16,4-4-3 16,0 0 0-16,0 0-2 15,16 0-1-15,19-8 3 16,12-7 11-16,4 4-8 16,3 3 15-16,-10 8-6 15,-4 0-9-15,-13 2 3 0,-11 17-2 16,-7 4 2-16,-9 4-5 15,0 6 16-15,-21-1 0 16,-8 0-7-16,-2-4-1 16,-2-8-9-16,1-10-3 15,7-6-33-15,4-4-25 16,5 0-80-16,7-22-189 16</inkml:trace>
  <inkml:trace contextRef="#ctx0" brushRef="#br0" timeOffset="80082.8">3583 11369 827 0,'0'0'75'16,"0"0"-10"-16,0 0-31 16,0 0 25-16,0 0-39 0,0 0-9 15,120 14 13 1,-83 21 6-16,-3 6-2 0,-4 12 13 15,-6 5-20-15,-6 5 7 16,-7 4-2-16,-11 0-12 16,0-1-4-16,-7 0-7 15,-19-6 9-15,-8-3-12 16,3-4-9-16,2-8-33 16,2-7-67-16,1-17-141 15,-8-14-508-15</inkml:trace>
  <inkml:trace contextRef="#ctx0" brushRef="#br0" timeOffset="82714.14">4795 12023 776 0,'0'0'77'15,"0"0"-36"-15,0 0 14 16,0 0 31-16,146-108-32 16,-109 108-43-16,-1 10 0 15,-5 30-1-15,-3 16 1 16,-4 10 7-16,-12 6-7 16,-7-3-4-16,-5-11-4 15,0-7 3-15,-7-16 0 16,-13-11-2-16,0-10 8 15,-2-14-4-15,2 0-3 0,4-20 3 16,5-30-6-16,11-20-4 16,0-18 2-16,0-11-6 15,20 5-4-15,5 16-4 16,-1 22-4-16,0 23-5 16,3 23-47-16,-2 10-79 15,-1 0-96-15,-5 14-277 16</inkml:trace>
  <inkml:trace contextRef="#ctx0" brushRef="#br0" timeOffset="82989.52">5444 11778 622 0,'0'0'225'0,"0"0"-203"15,0 0 22-15,0 0 62 16,0 0-53-16,0 0-18 15,-36-44-8-15,27 44 0 16,-9 9-10-16,-8 23-13 16,-1 9 2-16,4 15 0 15,6 9-4-15,15 1 2 16,2 2 2-16,0-2-1 16,17-3-5-16,16-10 0 15,15-10-2-15,5-11-2 16,2-14-44-16,-3-8-65 0,-3-10-136 15,-15-12-339-15</inkml:trace>
  <inkml:trace contextRef="#ctx0" brushRef="#br0" timeOffset="83363.97">5772 12073 888 0,'0'0'36'16,"0"0"-36"-16,0 0 0 15,0 0 39-15,0 127-7 16,0-88-22-16,0-2 1 16,0-7 0-16,0-10 3 0,2-6-4 15,-2-10-8-15,2-4 0 16,0 0 12-16,2-20-2 16,-1-21-12-16,1-18 0 15,0-13 1-15,1-12 6 16,2-1-6-16,0 11-2 15,3 20 2-15,6 20 2 16,4 16 2-16,4 18 2 16,6 0-5-16,-4 34 6 15,1 16-4-15,-7 10 16 16,-6 5-17-16,-8-6 5 16,-4-2-7-16,-2-9 1 15,2-15-2-15,3-3-2 16,4-16-33-16,-2-5-87 15,-3-9-84-15,-4-6-77 0</inkml:trace>
  <inkml:trace contextRef="#ctx0" brushRef="#br0" timeOffset="83517.42">5862 12041 808 0,'0'0'102'15,"0"0"-60"-15,0 0-40 16,0 0 15-16,0 0-5 15,123-58-12-15,-78 44-12 16,-12 3-58-16,-15-6-109 0,-18-9-314 16</inkml:trace>
  <inkml:trace contextRef="#ctx0" brushRef="#br0" timeOffset="83709.56">6007 11658 844 0,'0'0'61'0,"0"0"-54"16,0 0-6-16,114 4 28 16,-68 48-9-16,2 23-5 15,-11 11 6-15,-10 10 0 16,-16 11 2-16,-11 5 5 16,-6 0-26-16,-35-6-2 0,-14-7-31 15,-10-23-227 1</inkml:trace>
  <inkml:trace contextRef="#ctx0" brushRef="#br0" timeOffset="84339.09">5163 13022 951 0,'0'0'39'16,"0"0"59"-16,0 0-55 15,0 0 24-15,0 0-41 16,0 0-26-16,0-32 5 16,0 32-4-16,0 20 0 15,2 11 18-15,9 12 8 16,3 9-14-16,-1 5 0 16,3 1-3-16,-5-7-9 15,-5-4 5-15,1-18-5 16,-5-8 0-16,-2-11 2 15,5-8-3-15,-3-2-2 0,3-6 0 16,6-33-3-16,2-16 1 16,5-16-1-16,0 2 5 15,1 10 0-15,-5 21 2 16,-5 20 3-16,-3 18-5 16,4 0-11-16,5 20-1 15,8 24 12-15,1 10 11 16,0 5 1-16,-1-3-6 15,-5-8 1-15,-1-13-4 16,-1-8-3-16,-3-12-1 0,-1-14 1 16,-3-1 1-1,2-6 4-15,4-28 6 0,-2-20-11 16,-3-14-4 0,-6-8-33-16,-2 3-35 0,1 15-52 15,-1 12-80-15,4 12-131 16</inkml:trace>
  <inkml:trace contextRef="#ctx0" brushRef="#br0" timeOffset="84627.45">6016 12765 917 0,'0'0'25'16,"0"0"46"-16,0 0-27 0,0 0 39 15,0 0-67-15,0 0-7 16,-26-7 6-16,6 15 18 16,-5 9 12-16,0 11-25 15,1 13 6-15,1 15-16 16,6 10 5-16,4 4-1 16,8 0-11-16,5-7 2 15,0-12-5-15,22-13-4 16,17-11-4-16,7-15-30 15,8-12-33-15,1 0-50 16,-10-28-166-16</inkml:trace>
  <inkml:trace contextRef="#ctx0" brushRef="#br0" timeOffset="84997.83">6237 13072 655 0,'0'0'380'0,"0"0"-374"15,0 0 14-15,-16 102 25 16,16-64 3-16,0 3-19 16,2-5-15-16,0-3 11 15,-2-8-9-15,0-7-2 16,0-11 5-16,0-7-11 16,0 0-1-16,0 0 5 15,0-21 4-15,0-21-16 16,0-19 1-16,0-13-1 15,5-4 0-15,2 6 0 0,-1 10-2 16,8 12 1 0,2 14 0-16,1 12 0 0,3 13-3 15,1 11 1-15,-2 0-4 16,2 20 5-16,-3 16 2 16,-3 7 0-16,-1 3 3 15,-6-2 1-15,-3 2-2 16,-5-6-2-16,0-2-26 15,0-6-64-15,0-10-99 16,-13-12-249-16</inkml:trace>
  <inkml:trace contextRef="#ctx0" brushRef="#br0" timeOffset="85149.82">6250 13076 819 0,'0'0'124'0,"0"0"-124"0,0 0 3 15,0 0-3-15,0 0 6 16,129-43-6-16,-98 30-68 16,-13-5-105-16,-9-2-352 15</inkml:trace>
  <inkml:trace contextRef="#ctx0" brushRef="#br0" timeOffset="85433.92">6379 12683 798 0,'0'0'148'16,"0"0"-97"-16,0 0-34 15,0 0 49-15,0 0-26 16,0 0-16-16,114-8 5 16,-83 34 20-16,-2 6 0 15,0 8-3-15,-4 10 2 16,-6 5-9-16,-2 4-11 15,-11 4-10-15,-6 3 5 16,0 1-5-16,-4-2-17 16,-17-2 7-16,0-13-8 0,-2-4-1 15,3-12-59-15,5-9-46 16,-6-8-66-16,-3-15-244 16</inkml:trace>
  <inkml:trace contextRef="#ctx0" brushRef="#br0" timeOffset="86678.65">2429 14698 787 0,'0'0'118'16,"0"0"-17"-16,0 0-12 15,0 0-29-15,0 0-18 16,0 0-26-16,9-44-16 16,3 62 4-16,5 22 0 15,7 20 30-15,3 19-14 0,0-1 3 16,-2 1-3-16,-4-14-10 15,-4-13-2-15,-4-9-7 16,-4-15 1-16,-5-6 2 16,1-14-1-16,-5-8-3 15,2 0 0-15,0 0 0 16,2-21 0-16,7-21 3 16,7-16 2-16,3-12-5 15,0 6 0-15,0 11 2 16,-8 22-1-16,-4 16-1 15,2 15-2-15,3 0-7 16,8 25 6-16,4 15 3 0,1 8 12 16,0-4-3-16,-2-2 1 15,-6-11-9-15,0-8 0 16,-7-11 0-16,-2-8 1 16,-3-4-2-16,-3 0 2 15,2-12 15-15,4-24 6 16,-4-20-17-16,1-15 1 15,-3-8-6-15,-4-6-1 16,0 16-8-16,0 15-5 16,0 16-15-16,0 21-10 15,5 7-31-15,2 6-59 16,2-2-159-16,-1-1-260 16</inkml:trace>
  <inkml:trace contextRef="#ctx0" brushRef="#br0" timeOffset="87003.91">3325 14472 519 0,'0'0'262'0,"0"0"-245"16,0 0 35-16,0 0 43 15,0 0 29-15,0 0-55 16,22-32-16-16,-22 32 2 15,-6 0-21-15,-13 7-26 16,-1 22 5-16,-1 7-11 16,0 14 11-16,5 12-3 0,10 10-7 15,6 11-2 1,0-1 13-16,0-4-14 0,11-13 0 16,9-17 6-16,5-11-7 15,-3-11 1-15,3-9-3 16,-4-8-11-16,2-9-26 15,2 0-28-15,-8-12-59 16,-12-12-249-16</inkml:trace>
  <inkml:trace contextRef="#ctx0" brushRef="#br0" timeOffset="87588.4">3543 14610 928 0,'0'0'54'16,"0"0"7"-16,0 0-39 15,0 0-1-15,0 0 2 16,0 0 40-16,25 142-33 16,-21-79 4-16,0-4-13 15,1 2-7-15,0-11-8 16,-2-10-5-16,5-11-1 15,-2-14-53-15,1-13-39 16,-3-2-68-16,-1-16 17 0,-3-27-85 16,0-14 98-16,-3-11 130 15,-10-7 63-15,0 11 24 16,1 7-6-16,10 24 46 16,2 14-27-16,0 4-44 15,21 7-39-15,14 2 5 16,5 0 23-16,-2 6-16 15,-4 0-17-15,-13 0 0 16,-7 0-12-16,-9 10-1 16,-5 9 1-16,0 6 5 15,-19 7 0-15,-12 0 1 16,-2-2-6-16,4-10-7 16,9-2-2-16,13-7 7 15,7-5 1-15,0-6-2 16,25 0-7-16,18 0 10 0,9 0 1 15,2 0 10-15,-7 0 0 16,-11 0 6-16,-11 9-2 16,-12 8-5-16,-9 7 5 15,-4 6-4-15,-4 5 5 16,-32 5 3-16,-11 2-19 16,-9-9-35-16,1-4-71 15,-1-8-154-15,5-19-219 16</inkml:trace>
  <inkml:trace contextRef="#ctx0" brushRef="#br0" timeOffset="87823.58">3833 14449 692 0,'0'0'360'15,"0"0"-357"-15,134-58 21 16,-66 58 15-16,-3 0 5 15,-9 35-16-15,-13 23 3 16,-20 14 1-16,-20 12-2 16,-3 6 8-16,-29-2-8 15,-13 3-17-15,-8-11-7 16,0-15-6-16,2-6-23 16,-8-17-112-16,6-20-258 15</inkml:trace>
  <inkml:trace contextRef="#ctx0" brushRef="#br0" timeOffset="88660.22">5829 15341 447 0,'0'0'275'0,"0"0"-188"16,0 0 21-16,0-123 5 16,14 98-40-16,-1 8-21 15,4 4-14-15,6 2-10 16,3 6-16-16,13 5-1 15,3 0 3-15,5 16-2 16,-1 25-11-16,-4 13 2 16,-5 0-3-16,-8 4 7 15,-14-4-5-15,-11-5-1 16,-4-10-1-16,0-13 0 16,-10-7 1-16,-4-14-1 15,5-5-2-15,0-1 0 0,7-37-5 16,2-21-25-1,0-21 12-15,12-14 0 0,18-5-30 16,3 13-24 0,1 16-58-16,-1 28-23 0,-2 24-34 15,-4 18-266-15</inkml:trace>
  <inkml:trace contextRef="#ctx0" brushRef="#br0" timeOffset="88886.89">6643 14949 778 0,'0'0'128'16,"0"0"-25"-16,0 0-11 0,0 0-47 16,-123-18-26-16,100 32-11 15,1 16-5-15,0 10-3 16,2 11 4-16,7 10-2 16,8 2 1-16,5-1 1 15,9-8-1-15,25-4-3 16,8-19 1-16,9-8-3 15,7-10 1-15,2-13-63 16,-9-5-102 0,-10-26-169-16</inkml:trace>
  <inkml:trace contextRef="#ctx0" brushRef="#br0" timeOffset="89404.71">6825 15027 307 0,'0'0'615'16,"0"0"-584"-16,0 0 38 0,0 0-56 15,0 0 33-15,-27 105-6 16,27-55-23-16,0 4-6 16,0-4-11-16,-2-3 7 15,2-10-6-15,-2-7 3 16,2-12-3-16,-2-12-1 16,0-6 1-16,-3 0 2 15,0-24-3-15,-3-16-23 16,-3-12 9-16,1-7 12 15,4 0-7-15,6 6-3 16,0 12 9-16,1 11 2 16,27 13-2-16,5 7 1 0,7 10 3 15,-1 0-1 1,-4 4 5-16,-6 14-4 0,-6 4 2 16,-15 0-3-16,-8 5 0 15,0 0 9-15,-27 4 8 16,-10-3-8-16,-4-6-4 15,5-10-2-15,15-2-2 16,11-10-1-16,10 0 0 16,2-4 0-16,30-14-26 15,11-9 26-15,5 7-2 16,1 9 4-16,-4 6 0 0,-10 5 4 16,-4 5 3-1,-13 17 4-15,-11 14-5 0,-7 0 4 16,-7 8 17-16,-26-4-19 15,-5 2-2-15,-2-4-8 16,2-10-31 0,3-8-69-16,1-14-95 0,3-6-264 15</inkml:trace>
  <inkml:trace contextRef="#ctx0" brushRef="#br0" timeOffset="89591.63">6977 14779 984 0,'0'0'74'16,"0"0"-28"-16,198-22 6 0,-98 48-4 16,1 25-20-16,-15 24 9 15,-21 9-24-15,-29 14-11 16,-25 10 8-16,-11 3-4 16,-40 2-6-16,-22-6-14 15,-21-8-105-15,-15-16-219 16</inkml:trace>
  <inkml:trace contextRef="#ctx0" brushRef="#br0" timeOffset="90114.6">6473 16418 686 0,'0'0'444'16,"0"0"-429"-16,0 0 34 15,0 0-29-15,0 0 28 16,0 0-47-16,-11 29 11 16,17 13 36-16,8 8-22 15,-3-4-8-15,0-2-10 16,-1-10-2-16,-2-5 2 15,-4-16-7-15,1-5-1 16,-3-8-3-16,0 0 1 16,6-17 2-16,2-20-1 0,5-17 1 15,4-16-1-15,1-3 0 16,-1 12-4-16,-2 11 5 16,-7 23 0-16,-3 24 0 15,2 3-2-15,4 12-15 16,8 29 17-16,4 8 13 15,-2-5 5-15,4-2-12 16,-4-12-2-16,-3-8-3 16,-5-8-2-16,-6-14 1 15,0 0 0-15,-2-10 6 16,-1-26 15-16,-1-8-17 0,-5-14-3 16,0-8-1-1,0-5-19-15,0 11-23 0,0 7-31 16,0 18-35-16,0 9-51 15,0 12-201-15</inkml:trace>
  <inkml:trace contextRef="#ctx0" brushRef="#br0" timeOffset="90356.97">7079 16004 645 0,'0'0'485'16,"0"0"-469"-16,0 0 99 15,0 0-72-15,0 0-7 16,0 0-22-16,-40-14-4 16,13 36 1-16,-2 6-9 15,5 6 5-15,3 8-7 0,13 10 6 16,6 3-12-16,2 6 8 16,6-2-4-16,21-14 2 15,6-6-38-15,3-19-68 16,-7-8-45-16,-2-12-199 15</inkml:trace>
  <inkml:trace contextRef="#ctx0" brushRef="#br0" timeOffset="90891.56">7181 16129 931 0,'0'0'176'15,"0"0"-143"-15,0 0-21 0,0 0 17 16,0 0 15-16,0 0-11 15,16 142-12-15,-7-96 3 16,-7-7-6-16,2 2-11 16,-1-9-5-16,-1-6-2 15,1-8 0-15,-3-14-36 16,0-4-37-16,0 0 8 16,-5-18-21-16,-13-23-23 15,4-12 90-15,3-6 19 16,7 1 1-16,4 4 10 15,0 20 39-15,0 8-1 16,25 12-9-16,13 4-31 16,4 6 8-16,-5 0-2 0,0 4-5 15,-16 0-4 1,-7 0-6-16,-9 4 0 0,-5 14-1 16,-3 4 1-16,-24 5 14 15,-8 0-13-15,0-4 6 16,2-6-7-16,16-9 7 15,11-8-7-15,6 0-1 16,4 0-15-16,25-4 6 16,12-10 10-16,11-6 3 15,-2 10 7-15,-2 4 3 16,-5 6 4-16,-9 0-1 0,-11 0 1 16,-9 18-1-1,-14 10-4-15,0 3-1 0,-16 4 9 16,-21 6-11-16,-7-1-9 15,-4-9-18-15,2-4-98 16,-6-13-123 0,8-14-248-16</inkml:trace>
  <inkml:trace contextRef="#ctx0" brushRef="#br0" timeOffset="91107.94">7447 15668 1106 0,'0'0'31'16,"118"-35"28"-16,-24 35-4 16,8 4 9-16,7 36-15 15,6 24-6-15,-7 20 0 0,-27 9 21 16,-35 1-31-16,-42 8-26 16,-19 7 3-16,-49 11-10 15,-21-1-4-15,-15-10-125 16,-12-29-109-16,0-35-542 15</inkml:trace>
  <inkml:trace contextRef="#ctx0" brushRef="#br0" timeOffset="92169.54">3080 7522 493 0,'0'0'141'0,"0"0"-130"16,0 0 22-16,131-34 46 15,-119 34-14-15,-4 1-51 16,1 26 2-16,3 13 32 16,1 14-3-16,7 16-8 15,5 11-10-15,0 18 5 16,7 13 7-16,-3 25-12 15,-5 29 30-15,-5 25 0 16,-9 30-18-16,-1 13-22 0,1 21 10 16,3 22-12-16,5 30-1 15,9 26-4-15,13 21-1 16,13 5-8-16,12-12 6 16,10-14-7-16,1-28-1 15,-5-27 1-15,-10-39-1 16,-15-36 1-16,-12-27 0 15,-8-17 4-15,-7 5-2 16,-5 9-2-16,0 5 0 16,-1 10 0-16,10-1 0 15,6 1 0-15,6 2 1 16,8-13 1-16,1-19 0 16,1-24 0-16,-9-21 0 15,-12-8 2-15,-10 3-2 16,-8-9-2-16,-2-5 8 0,-4-10-3 15,0-8-5 1,0-5-2-16,0-2 2 0,0-3 3 16,0 6-1-16,0 11-2 15,0 6 0-15,0 18-5 16,0 16 5-16,0 5 0 16,0-8 34-16,7-8-23 15,12-23-11-15,-2-13 0 16,-4-14-1-16,-2-8-4 15,-1-14-17-15,-6-4 12 16,-4-8-8-16,0-6-1 16,0-4-6-16,-2-5 6 0,-14-7-28 15,-9-6-71-15,-15-15-197 16</inkml:trace>
  <inkml:trace contextRef="#ctx0" brushRef="#br0" timeOffset="92935.95">1087 9481 446 0,'0'0'265'0,"0"0"-145"16,0 0-62-16,0 0 24 15,0 0-16-15,0 0-66 0,-39-6 4 16,81 6-4-16,27 0 52 15,36-18 1 1,42-21-12-16,51-12 7 0,49-16-24 16,49-3 2-16,39 0-10 15,15 2-5-15,19 5-11 16,13 0 0-16,3-2 5 16,-1-1-5-16,-30-4-6 15,-33-1 6-15,-36-5 0 16,-31-5 0-16,-25-5-10 15,-26 4 10-15,-31 14-8 16,-30 16 3-16,-28 14 4 16,-29 13 1-16,-29 14-4 0,-31 5-16 15,-25 6-33-15,-12 0-6 16,-55 10-57-16,-33 2-283 16</inkml:trace>
  <inkml:trace contextRef="#ctx0" brushRef="#br0" timeOffset="93319.08">2826 8233 447 0,'0'0'182'16,"0"0"-67"-16,0 0 57 16,0 0-32-16,0 0-64 15,0 0-30-15,-34-54-31 16,34 54-9-16,0 12-6 15,0 28 0-15,13 22 15 16,12 17 28-16,4 6-18 16,5 1-14-16,1-9-7 15,0-10 0-15,-8-10-4 0,-6-13-36 16,-13-8-56-16,-8-22-120 16,-8-14-217-16</inkml:trace>
  <inkml:trace contextRef="#ctx0" brushRef="#br0" timeOffset="93490.93">2560 8262 884 0,'0'0'166'0,"0"0"-145"16,0 0-17-16,141-71-4 0,-68 61 1 15,4 1-1-15,-6 2-1 16,-11 3-47-16,-20 0-149 15,-24-2-369-15</inkml:trace>
  <inkml:trace contextRef="#ctx0" brushRef="#br0" timeOffset="93654.82">3059 8566 932 0,'0'0'54'0,"0"0"-45"16,45 105 23-16,-12-55 28 15,3 8-34-15,0 4-17 0,-7 2-9 16,-5-3-56-16,-5-20-129 16,-6-24-256-16</inkml:trace>
  <inkml:trace contextRef="#ctx0" brushRef="#br0" timeOffset="93897.57">4883 7811 1037 0,'0'0'35'16,"0"0"14"-16,0 0-49 15,0 0 0-15,52 117 6 0,-31-42 3 16,-1-2-3-16,-3-4-2 15,-3-15-4-15,-1-8-23 16,-4-13-78-16,-6-23-99 16,-3-10-167-16</inkml:trace>
  <inkml:trace contextRef="#ctx0" brushRef="#br0" timeOffset="94060.38">4648 7836 35 0,'0'0'1027'16,"0"0"-999"-16,0 0 13 0,0 0-41 16,0 0 1-1,139-75-4-15,-43 64-11 0,-5 1-70 16,-16 0-61-16,-19 0-162 16</inkml:trace>
  <inkml:trace contextRef="#ctx0" brushRef="#br0" timeOffset="94605.9">5294 7965 514 0,'0'0'484'0,"0"0"-473"16,0 0-11-16,0 0 0 0,0 0 22 16,42 102-13-1,-26-72 4-15,-7-3-12 0,-9-6 11 16,0-1-9-16,-13-6 3 15,-22-2 5-15,-10-6 1 16,-2-6-1-16,2 0-9 16,10-6-1-16,10-17 6 15,16-9-7-15,9-7-2 16,0-7 2-16,31-2 0 16,11 3 0-16,8 12 16 15,-1 12 2-15,2 16 2 16,-2 5 0-16,0 23 0 15,0 26-9-15,-7 9 0 0,-11 6-1 16,-8 2 4 0,-17 0-8-16,-6 2 6 0,-15-1-3 15,-34 1 0-15,-19-6 3 16,-8-8-4-16,-3-10 0 16,15-14-4-1,12-13-4-15,19-17 7 0,12 0-5 16,15-35-2-16,6-16-24 15,0-8 8-15,20 9 13 16,5 14 2-16,0 24 0 16,1 12-2-16,7 18-10 15,10 26 5-15,3 8 8 16,6 0 0-16,-1-9 3 16,0-6-3-16,3-12-13 0,2-13-58 15,6-12 4-15,7 0-47 16,-3-22-110-16,-1-11-228 15</inkml:trace>
  <inkml:trace contextRef="#ctx0" brushRef="#br0" timeOffset="94736.63">6138 8497 1075 0,'0'0'51'0,"0"0"1"15,0 0-45-15,0 0-9 16,0 0 2-16,0 0-38 15,12 65-331-15</inkml:trace>
  <inkml:trace contextRef="#ctx0" brushRef="#br0" timeOffset="96787.72">2373 15865 601 0,'0'0'261'0,"0"0"-230"16,0 0 85-16,0 0-7 15,0 0-41-15,0 0-35 16,0 0-19-16,-22-17-6 15,22 17-2-15,24 0 4 0,20-9 28 16,20 3 1-16,18-12-5 16,21-8-8-16,18-7-4 15,22-7-5-15,19-8 3 16,11-2-5-16,9 6-1 16,-10 4-6-16,-19 4-6 15,-23 2-2-15,-30 10 1 16,-19 2 0-16,-17 4 0 15,-10 2 18-15,-12 0-6 16,-4 8 8-16,-7-4-10 16,-4 5-1-16,-9 0-3 15,-9 3-3-15,-7 3-1 16,-2 1 4-16,0 0 3 0,0 0 5 16,-18 0 2-16,-22 5-3 15,-16 13-12-15,-15 4-1 16,-8 0-1-16,2-4 5 15,-4 4-4-15,-5 0-1 16,-15 0 0-16,-10 6 3 16,-7 2-3-16,2 6 0 15,2-5-2-15,8 2-1 16,4-3 3-16,8 1-6 16,9-9 9-16,11-2-7 0,14-5 7 15,9 0-3 1,8-3 0-16,8 3-1 0,6-7-3 15,4 1 1-15,5-3-5 16,9-2 4-16,4 0 1 16,7-4-2-16,0 0-1 15,0 0-18-15,7 0 4 16,27-13 15-16,23-5 5 16,19-5 0-16,22-7 2 15,18 1-1-15,16 0 2 16,15-3 0-16,22-5 3 15,7-2-3-15,0-10-3 0,-7 2-1 16,-24 0 1 0,-29 11-1-16,-29 10 2 0,-36 12-3 15,-26 6 3-15,-19 6-1 16,-6 2 2-16,0 0 4 16,-6 0-3-16,-28 16-1 15,-19 9-1-15,-23 8-1 16,-15 1-11-16,-14 2-12 15,-15-3-18-15,-8-3-35 16,8-13 7-16,13-7 3 16,29-10-11-16,32 0-67 15,30-18-93-15,16-25-212 16</inkml:trace>
  <inkml:trace contextRef="#ctx0" brushRef="#br0" timeOffset="97932.65">4829 13977 467 0,'0'0'115'0,"0"0"-2"15,0 0 43-15,0 0-12 16,0 0-68-16,0 0-47 16,-7-33-8-16,65 11 9 15,18-2 13-15,22 0-3 16,24 0-12-16,21-2-12 0,17-8 5 15,14-3-4-15,2-2-6 16,2-3-8 0,-8-3 3-16,-14 1-5 0,-23 7 4 15,-27 2-5-15,-31 11 4 16,-24 8 4-16,-21 6-5 16,-15 4 3-16,-7 4-3 15,-6 0 6-15,-2 2-8 16,0 0 17-16,-25 0 26 15,-27 7-29-15,-19 14-9 16,-14 5-3-16,-11 6-3 16,-9 0 0-16,-8 4 1 0,-21 3-1 15,-8-3 0-15,-12 0-1 16,-7 0 1-16,5 1 2 16,10-2 0-16,21 5-4 15,31-10 1-15,32-2 1 16,23-11 2-16,24-6-2 15,13-7-13-15,2 0 8 16,4-4-25-16,34-1 9 16,27-29 14-16,30-20 7 15,28-9 4-15,22-3-1 16,11 3-1-16,7 8-2 16,4 8 0-16,-5 5 0 15,-10 8-1-15,-23 3 1 16,-27 4 0-16,-30 4 4 0,-30 6-2 15,-22 7-1-15,-13 6 2 16,-7 0 5-16,-9 0 3 16,-39 11-1-16,-26 18-10 15,-29 13-3-15,-24 8 3 16,-20 0-9-16,-18 7 1 16,-16 1 1-16,-10-2 7 15,8-2 0-15,23-17 0 16,37-12-3-16,45-14 3 15,40-11 2-15,25 0-2 16,13 0-3-16,31-15-10 16,33-11 13-16,37-10 1 15,28-8 3-15,25-4-3 0,18-5-2 16,11 1 1-16,-3 2-2 16,-7 11-7-16,-21 6-2 15,-38 11 9-15,-43 15 0 16,-40 2 1-16,-31 5-3 15,-13 6 4-15,-43 20 0 16,-27 14 0-16,-21 6 0 16,-21 7-4-16,-15-1-48 15,-7 0-78-15,-10-14-138 16,1-15-394-16</inkml:trace>
  <inkml:trace contextRef="#ctx0" brushRef="#br0" timeOffset="150948.73">6609 8861 701 0,'0'0'170'16,"0"0"-158"-16,0 0-11 15,0 0-1-15,0 0 14 16,67 105-5-16,-52-82-6 16,3-5 0-16,3-6 11 15,2-3 1-15,0-9 5 16,-3 0 9-16,3 0-3 15,3-22-13-15,19-18 4 16,24-23-12-16,26-27-1 16,32-41-2-16,34-31 9 0,24-16 0 15,7 5-4-15,-21 35-3 16,-37 43 0-16,-42 31-4 16,-38 19-178-16,-19 2-491 15</inkml:trace>
  <inkml:trace contextRef="#ctx0" brushRef="#br0" timeOffset="151848.54">19737 8731 1274 0,'0'0'0'15,"0"0"-7"-15,0 0 7 16,0 0 4-16,0 0 7 16,0 0 0-16,8 106-10 15,6-78 7-15,-5-11-8 16,2-8 0-16,5-9 1 15,11 0-1-15,15-12 16 16,16-24 6-16,13-10-8 0,14-14-7 16,17-13-6-1,20-11 4-15,17-8-5 0,6 0-1 16,-7 3-2-16,-11 11-7 16,-19 6-9-16,-15 3-21 15,-22 7-45-15,-22 4-70 16,-32 15-247-16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38:32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2899 1050 0,'0'0'99'0,"0"0"-27"16,0 0-37-16,0 0 2 15,13-104-15-15,30 104 0 16,13 0-10-16,13 20-12 16,2 18 1-16,-3 8 2 15,-7 4-2-15,-18 4-1 16,-18-1 0-16,-15 1 4 16,-10-4 2-16,-10-6-6 0,-25-6 4 15,-9-7 2-15,-1-13 5 16,5-13-7-16,9-5 5 15,14-14-7 1,9-34-2-16,8-17 0 0,20-22-13 16,32-10 7-16,8 10 1 15,-5 14-22-15,-5 27 0 16,-13 28-26-16,-1 18-58 16,-5 0-49-16,-2 18-143 15</inkml:trace>
  <inkml:trace contextRef="#ctx0" brushRef="#br0" timeOffset="269.54">4858 2723 793 0,'0'0'259'0,"0"0"-184"16,0 0-39-16,0 0 15 15,0 0 1-15,0 0 11 16,-85-50-45-16,52 54-15 15,-9 23-1-15,-6 13-2 16,4 10 5-16,3 11 6 16,10 7-4-16,14 7 2 15,13-4-6-15,4-8-3 16,19-5 0-16,22-12-2 16,10-9-23-16,2-12-40 15,3-13-48-15,-7-12-95 0,-9-6-197 16</inkml:trace>
  <inkml:trace contextRef="#ctx0" brushRef="#br0" timeOffset="600.11">5151 3039 812 0,'0'0'206'0,"0"0"-133"16,0 0-66-16,0 0 24 15,0 0 9-15,-48 121 4 16,36-97-14-16,4-6-27 15,1-6 5-15,3-7-1 16,2-5-6-16,-1 0 22 16,3-5 12-16,0-25-9 0,0-22-26 15,9-20-2-15,22-17-6 16,9-6 4-16,1 13 4 16,-3 21 3-16,-5 27-3 15,-2 26-2-15,-2 8-4 16,0 32-4-16,-2 28 10 15,-3 12 0-15,-8 5 4 16,-3-6-2-16,-4-8-2 16,-4-15-17-16,0-10-80 15,0-14-24-15,-2-18-113 16,-3-6-118-16</inkml:trace>
  <inkml:trace contextRef="#ctx0" brushRef="#br0" timeOffset="736.05">5288 2952 544 0,'0'0'453'0,"0"0"-310"16,0 0-140-16,0 0 4 16,0 0-8-16,131-49 1 15,-62 37-4-15,-7 3-82 16,-8-8-133-16,-16-3-218 16</inkml:trace>
  <inkml:trace contextRef="#ctx0" brushRef="#br0" timeOffset="924.05">5708 2444 982 0,'0'0'107'0,"0"0"-67"15,0 0-34-15,172 16 3 0,-107 38 24 16,-1 27 32-16,-15 18-12 16,-19 14-28-16,-26 3 1 15,-4-3-11-15,-25-9-7 16,-17-8-8-16,-7-12-67 15,-5-26-146-15,-1-22-600 16</inkml:trace>
  <inkml:trace contextRef="#ctx0" brushRef="#br0" timeOffset="1728.53">4695 3953 398 0,'0'0'369'0,"0"0"-262"15,0 0 56-15,0 0-57 16,0 0-15-16,0 0-13 16,-31-83-15-16,28 83-32 0,3 0-31 15,0 22-1-15,0 22-3 16,3 18 4-16,10 10 19 15,0 3-5-15,-1-7-12 16,-6-10 0-16,-1-16 2 16,-3-13-4-16,-2-12 9 15,2-13-9-15,0-4-12 16,4 0 11-16,2-28-1 16,7-21 0-16,8-16-3 15,1-8 5-15,1 3 1 16,-3 12-1-16,-2 22 0 15,-2 19-3-15,-3 17-1 16,8 13-11-16,4 33 2 0,6 16 13 16,1 9 3-1,-8-7 4-15,-1-12-7 0,-10-16 1 16,-4-13-1-16,-3-15 1 16,-4-5-1-16,-2-3 4 15,7-16 14-15,5-27 6 16,3-18-18-16,-1-16-5 15,-3-5-1-15,-7-2-4 16,2 11-29-16,-2 16-21 16,3 22-17-16,11 22-34 15,14 13-41-15,5 0-101 16,13 8-165-16</inkml:trace>
  <inkml:trace contextRef="#ctx0" brushRef="#br0" timeOffset="1946.61">5716 3816 729 0,'0'0'285'16,"0"0"-162"-16,0 0-67 16,0 0 8-16,0 0-36 15,0 0 5-15,-87-43-23 16,56 77-10-16,-15 19-3 16,0 19 3-16,4 12 0 15,17 4 1-15,23-3-1 16,4-9 0-16,45-13-9 15,19-18 1-15,11-13-41 16,0-18-43-16,4-14-47 16,-12 0-130-16</inkml:trace>
  <inkml:trace contextRef="#ctx0" brushRef="#br0" timeOffset="2263.42">6092 4157 983 0,'0'0'115'16,"0"0"-57"-16,0 0-56 15,-16 102 11-15,12-56 24 16,2-5 15-16,-1-1-41 16,-1-7-4-16,-1-9 2 15,1-10-8-15,0-10 2 0,-1-4 1 16,1 0 1 0,1-26 0-16,3-23-5 0,0-22-9 15,34-21 0 1,11-8 4-16,1 7 5 0,-1 20 0 15,-11 29 0-15,-8 27-1 16,1 17-3-16,1 25-6 16,3 32 7-16,-4 16 3 15,-6 3 6-15,-10-5-6 16,-4-6 3-16,-7-15-3 16,0-8-7-16,-2-12-68 15,-16-17-70-15,-6-13-221 16</inkml:trace>
  <inkml:trace contextRef="#ctx0" brushRef="#br0" timeOffset="2413.48">6199 4042 951 0,'0'0'82'0,"0"0"-46"16,0 0-36-16,0 0-8 16,0 0 7-16,169-22-2 15,-111 12-63-15,-11-2-90 16,-14-6-104-16,-10-8-299 15</inkml:trace>
  <inkml:trace contextRef="#ctx0" brushRef="#br0" timeOffset="2563.27">6593 3739 775 0,'0'0'246'15,"0"0"-133"-15,0 0-83 16,125-41 8-16,-65 70-5 16,2 36-1-16,-4 16-5 15,-21 22-4-15,-20 12-14 0,-17 3-5 16,-12-4 2-16,-34-5-5 15,-16-12-1-15,-5-10-56 16,-7-21-125-16,-1-22-334 16</inkml:trace>
  <inkml:trace contextRef="#ctx0" brushRef="#br0" timeOffset="2983.64">5070 5115 772 0,'0'0'191'0,"0"0"-39"15,0 0-92-15,136-104 28 16,-97 104-38-16,2 0-24 16,3 24-6-16,-1 25-13 15,-6 16 12-15,-8 12-7 16,-13 3 6-16,-14-4-12 16,-2-10 2-16,-11-14-1 0,-25-8-4 15,-1-11-1-15,-2-15 7 16,10-13-1-16,10-5 0 15,7-8-8-15,10-31-4 16,2-26-27-16,33-27-6 16,33-19-20-16,18-2-5 15,5 12-43-15,-2 35-27 16,-12 30-72-16,-16 24-110 16</inkml:trace>
  <inkml:trace contextRef="#ctx0" brushRef="#br0" timeOffset="3231.49">6161 4945 989 0,'0'0'67'0,"0"0"75"0,0 0-97 16,0 0-3-16,0 0-10 16,0 0-1-16,-91-41-21 15,62 60-5-15,-5 9 1 16,-3 10-3-16,3 15 4 15,5 16 3-15,11 13-1 16,9 3-9-16,9-7 0 16,9-14-6-16,30-17-25 15,9-16-34-15,12-19-55 16,5-12-94-16,-5-20-383 16</inkml:trace>
  <inkml:trace contextRef="#ctx0" brushRef="#br0" timeOffset="3741.97">6422 5013 846 0,'0'0'299'16,"0"0"-199"-16,0 0-97 15,0 0-3-15,0 0 0 16,0 0 17-16,-46 150 2 16,34-82-14-16,0-1 3 15,4-9-8-15,3-8 0 16,1-12-4-16,4-12-20 15,0-16-54-15,0-10-32 0,2-20 10 16,13-30-6 0,4-26 50-16,-9-13 40 15,-5-3 16-15,0 4 31 16,-1 20 60-16,3 24 31 0,-1 18-32 16,6 13-34-16,5 9-49 15,8 4-7-15,6 0 2 16,-2 8-2-16,-4 15 0 15,-8 5 0-15,-15 4 2 16,-2 2-1-16,-13 2 0 16,-24 2 0-16,-11-6 7 15,4-7-2-15,13-12-3 0,13-8 0 16,16-4 2 0,2-1-10-16,29 0-5 0,25 0 10 15,19 0 3-15,1 0 21 16,-10 4 0-16,-13 18-4 15,-16 1 11-15,-14 0 3 16,-15 2-25-16,-6 0 1 16,-13 8-1-16,-26-1 8 15,-15-1-17-15,-2-11-78 16,4-5-54-16,8-15-117 16,13 0-262-16</inkml:trace>
  <inkml:trace contextRef="#ctx0" brushRef="#br0" timeOffset="3927.48">6809 4782 939 0,'0'0'117'16,"0"0"39"-1,143 4-109-15,-80 46 30 0,-3 21 2 16,-4 14-14-16,-8 12-15 16,-15 5 5-16,-25-1-44 15,-13-11 1-15,-50-8-10 16,-24-12-2-16,-16-9-74 15,-13-20-114-15,-5-20-197 16</inkml:trace>
  <inkml:trace contextRef="#ctx0" brushRef="#br0" timeOffset="4628.71">8908 6306 413 0,'0'0'341'0,"0"0"-197"15,0 0-13-15,0 0-77 16,0 0 13-16,0 0-27 16,83-59-15-16,-41 72-11 15,7 27-3-15,5 14 2 16,-10 10-3-16,-11 3 1 16,-10-1-1-16,-12-6-3 15,-11 1 0-15,0-10-4 16,-15-8 0-16,-14-13-1 15,-3-19 7-15,5-11-7 16,9 0 6-16,12-25 0 16,6-26-6-16,12-17-2 15,27-16 0-15,13-9-10 0,3-1-28 16,-4 8-36-16,-5 18-21 16,-9 22-88-16,-1 18-89 15</inkml:trace>
  <inkml:trace contextRef="#ctx0" brushRef="#br0" timeOffset="4858.97">9998 6146 659 0,'0'0'400'0,"0"0"-340"16,0 0 10-16,-116-18-23 15,87 50-30-15,-4 19-7 0,1 20 21 16,1 14-8-16,4 11-13 15,12 6-1-15,10-6-6 16,5-8-1-16,25-15 0 16,20-19-2-16,10-20-9 15,5-16-31-15,5-16-61 16,-2-2-107-16,-10-34-565 16</inkml:trace>
  <inkml:trace contextRef="#ctx0" brushRef="#br0" timeOffset="5181.37">10272 6686 954 0,'0'0'19'0,"0"0"12"0,-31 106-10 15,31-75 26-15,0 0-18 16,0-9 9-16,0-6-16 16,0-5-14-16,0-5-6 15,0-6-2-15,0 0 14 16,0-21 23-16,0-21-26 15,0-20-11-15,9-20 0 16,20-11 0-16,6 3 0 16,5 10 1-16,-1 19-1 15,-6 25 0-15,-6 22 9 16,-1 14-9-16,-4 31 0 16,1 28 9-16,-6 20-1 0,-7 9 2 15,-4-4-1-15,1-4-9 16,-1-13-1-16,2-14-45 15,-6-18-68-15,-2-22-152 16,0-13-312-16</inkml:trace>
  <inkml:trace contextRef="#ctx0" brushRef="#br0" timeOffset="5323.39">10428 6597 903 0,'0'0'53'0,"0"0"-32"15,0 0-21-15,0 0 0 16,150-18-10-16,-104 12-68 0,-8-4-221 16</inkml:trace>
  <inkml:trace contextRef="#ctx0" brushRef="#br0" timeOffset="5505.35">10775 6206 603 0,'0'0'403'0,"0"0"-261"16,0 0-58-16,0 0-35 15,0 0-24-15,136-42-4 16,-91 116 26 0,-1 20 1-16,-13 15-15 0,-15 5-11 15,-16 0-13-15,-2-5-2 16,-41-9-4-16,-19-12-3 16,-15-10-81-16,-21-19-108 0,-15-20-345 15</inkml:trace>
  <inkml:trace contextRef="#ctx0" brushRef="#br0" timeOffset="6359.38">6243 7868 402 0,'0'0'119'0,"0"0"-115"16,0 0 85-16,0 0 89 15,0 0-41-15,0 0-20 16,-57-21-48-16,57 21-8 15,0 0-20-15,0 0-11 16,0 11-14-16,10 28-12 0,7 18 25 16,0 14-3-1,-1 5-13-15,-5-1-7 0,0-2 0 16,-6-4-3-16,-3-7-3 16,0-18 0-16,-2-17 0 15,0-15 1-15,2-12-3 16,3-9 3-16,8-32-2 15,5-18-14-15,4-16-7 16,7-7 21-16,2 9-5 16,-2 12 4-16,-6 24 2 15,-10 28-5-15,2 9 3 16,-1 24-10-16,3 26 12 16,1 10-1-16,-1 7 1 15,-4-7 0-15,-3-14 5 0,0-10-4 16,-4-18 1-16,1-13-2 15,-3-5 0-15,6-20 4 16,3-25 2-16,0-20-2 16,1-9-4-16,-10-12-2 15,0-6-34-15,3 8-100 16,7 14-167-16,7 26-34 16</inkml:trace>
  <inkml:trace contextRef="#ctx0" brushRef="#br0" timeOffset="6591.96">7297 7803 971 0,'0'0'77'15,"0"0"17"-15,0 0-50 16,0 0 21-16,0 0-26 16,-118-59-15-1,78 72-20-15,-2 23-4 0,-3 9 0 16,12 10 0-16,8 9 4 15,14 5-4-15,11 4-1 16,13-4-2-16,32-12-8 16,18-10-42-16,10-18-51 15,4-24-128-15,-2-5-283 16</inkml:trace>
  <inkml:trace contextRef="#ctx0" brushRef="#br0" timeOffset="7091.25">7634 7761 868 0,'0'0'112'0,"0"0"45"16,0 0-107-16,0 0-28 16,0 0-5-16,-67 139 22 15,61-72-19-15,4-5-8 16,-6-10-7-16,2-11-3 16,-3-12 5-16,0-8-7 15,4-12-4-15,-1-9-1 16,-1 0 0-16,3-28-17 15,2-22-14-15,2-17-16 16,0-12 33-16,15-1 6 0,13 11 12 16,6 18-3-1,9 22 3-15,1 14 1 0,6 15 4 16,-6 0 10-16,-11 11 3 16,-13 19-13-16,-20 4 3 15,0 2 2-15,-39 3 12 16,-17-5-12-16,-9-4-5 15,3-7 6-15,12-6-10 16,21-8 3-16,14-4-3 16,15-5 0-16,0 0-14 15,24 0-1-15,26 0 15 16,16-5 12-16,10 0-3 16,2 5 12-16,-7 0 0 0,-11 15-8 15,-19 14 10-15,-16 1 0 16,-21 4-17-16,-4 5 9 15,-23 0-13-15,-24-1-2 16,-6-8-11-16,0-8-76 16,1-7-60-16,4-15-154 15,7-6-176-15</inkml:trace>
  <inkml:trace contextRef="#ctx0" brushRef="#br0" timeOffset="7291.36">7830 7513 908 0,'0'0'84'16,"140"-25"23"-16,-50 25-43 16,-5 25 9-16,-12 23-26 0,-17 17-2 15,-19 12-12-15,-22 8-9 16,-15 8-8-16,-17 1 3 16,-37 0-1-16,-18-4-12 15,-12-7-6-15,-5-9-13 16,-5-7-79-16,3-22-84 15,2-22-322-15</inkml:trace>
  <inkml:trace contextRef="#ctx0" brushRef="#br0" timeOffset="8340.25">9425 8551 588 0,'0'0'291'0,"0"0"-225"0,0 0 71 16,0 0-61-16,0 0-4 16,0 0-68-16,-31-14 0 15,31 81 2-15,9 20 25 16,4 9-8-16,0-2-8 15,-1-6-9-15,-1-7 3 16,-5-18-9-16,-3-13 3 16,-1-19-2-16,0-15-1 15,-2-14 1-15,5-2 0 16,2-18 12-16,3-26-13 16,7-18-1-16,0-13 1 0,3-6 0 15,3 4-7 1,-4 19 6-16,-5 22 1 0,-5 24 0 15,-1 12 0-15,11 25-11 16,5 27 11-16,5 21 7 16,2 3 2-16,-4-4-2 15,-5-13-6-15,-6-19-1 16,-5-17 1-16,-7-10 6 16,-2-13-6-16,3 0 0 15,2-32 17-15,4-17-4 16,0-19-11-16,0-14-3 15,-2-12 0-15,-6 0-19 16,0 9-24-16,-3 25-10 16,7 29-25-16,7 22-19 15,8 9-162-15,10 2-149 0</inkml:trace>
  <inkml:trace contextRef="#ctx0" brushRef="#br0" timeOffset="8612.2">10414 8506 840 0,'0'0'153'0,"0"0"-59"15,0 0-20-15,0 0 20 16,0 0-63-16,0 0-26 0,-44-24 0 16,13 42-2-1,-7 10 2-15,2 10 1 0,2 13 10 16,3 8-8-16,12 18-2 15,5 8 5-15,10 3-8 16,4-2 0-16,8-15-2 16,27-14-1-16,7-17-8 15,6-14-29-15,1-16-29 16,-1-10-42-16,-11-9-163 16</inkml:trace>
  <inkml:trace contextRef="#ctx0" brushRef="#br0" timeOffset="9030.45">10644 8853 839 0,'0'0'24'16,"0"0"12"-16,0 0-25 15,0 0 56-15,0 0 4 16,0 0-21-16,31 139-6 15,-28-92 7-15,-3 0-6 16,0-3-10-16,0-8-17 16,0-8-13-16,0-9-4 15,0-8-1-15,0-11 1 16,0 0 0-16,6-20 16 16,1-21-13-16,2-12-4 0,4-18-1 15,5-11-3 1,4-10 2-16,5-8-5 0,2 6 4 15,-1 17-5-15,0 26 7 16,-6 24 2-16,0 23-2 16,0 4-5-16,3 38 1 15,-2 22 5-15,-4 8 1 16,-5 5 0-16,-8-3 0 16,-6-9-1-16,0-8-13 15,0-12-53-15,0-11-42 16,0-17-136-16,0-13-220 15</inkml:trace>
  <inkml:trace contextRef="#ctx0" brushRef="#br0" timeOffset="9191.33">10798 8829 645 0,'0'0'330'0,"0"0"-264"0,0 0-20 15,0 0-35-15,0 0 10 16,0 0-8-16,172-41-13 15,-108 24 0-15,-9-3-19 16,-3-6-92-16,-14-5-166 16</inkml:trace>
  <inkml:trace contextRef="#ctx0" brushRef="#br0" timeOffset="9467.26">11263 8247 781 0,'0'0'96'0,"0"0"-10"16,0 0-63-16,0 0 75 15,0 0-43-15,115-42-13 16,-74 42 6-16,6 20-7 16,0 18-1-16,-3 24 2 15,-7 19-16-15,-14 14 8 16,-11 8 4-16,-12 4-4 15,0-5-10-15,-18-6-21 16,-20-10 4-16,-6-13-7 16,-1-17-26-16,1-11-52 0,-1-13-77 15,-6-20-148-15</inkml:trace>
  <inkml:trace contextRef="#ctx0" brushRef="#br0" timeOffset="10515.51">9610 10038 802 0,'0'0'89'16,"0"0"17"-16,0 0-22 16,0 0-32-16,0 0-31 15,127-87-7-15,-60 114 7 16,0 17 1-16,-9 18 6 16,-11 4 2-16,-18 6-12 0,-14 3-2 15,-12-4-1-15,-3-7-1 16,-3-7-6-16,-17-11-7 15,-2-13 4-15,1-14 0 16,6-10-3-16,2-9 9 16,6-4-11-16,7-37-7 15,0-15-11-15,2-18 2 16,25-10-2-16,8-10-24 16,4 1-32-16,5 13-30 15,-2 20-122-15,-4 26-196 16</inkml:trace>
  <inkml:trace contextRef="#ctx0" brushRef="#br0" timeOffset="10771.42">10593 9874 951 0,'0'0'80'0,"0"0"12"15,0 0-31-15,0 0-1 16,0 0-56-16,-116-15 2 15,82 52-6-15,-3 13 0 16,-5 14 10-16,3 16-2 16,10 6 7-16,14 3-8 15,15-5-6-15,0-9 0 16,27-12 0-16,13-11-2 0,7-13 1 16,3-16-40-1,2-12-34-15,0-11-69 0,-8-11-247 16</inkml:trace>
  <inkml:trace contextRef="#ctx0" brushRef="#br0" timeOffset="11319.5">10785 10068 912 0,'0'0'97'0,"0"0"-13"15,0 0-63-15,0 0-9 16,0 0 16-16,-32 108 9 15,28-47-17-15,-3 3 15 16,-4 3-4-16,0 0-19 0,0-3-3 16,4-1-4-16,5-13-4 15,2-11-2-15,0-14-3 16,0-15-41-16,0-10-5 16,7-12 28-16,8-29 13 15,1-17-19-15,-3-11 9 16,-7-16 10-16,0-7-7 15,-2 0 9-15,2 8 6 16,3 21 2-16,9 23 2 16,7 22 12-16,10 16-13 15,7 2 2-15,3 20 6 16,-5 17-6-16,-11 4 6 16,-16-1-4-16,-13 0-2 0,0-4 6 15,-40 1 9-15,-13-3-10 16,-5-8-5-16,7-8-3 15,12-9 0-15,20-8-1 16,13-1-6-16,6 0 6 16,21 0-12-16,24-14 10 15,13 0-1-15,5 4 3 16,-5 10 2-16,-10 0 7 16,-6 1 1-16,-13 24 8 15,-11 9 0-15,-18 6-7 16,0 5-7-16,-27 4 5 15,-15 1-6-15,-9-3-3 16,-4-6-73-16,10-14-107 16,2-18-354-16</inkml:trace>
  <inkml:trace contextRef="#ctx0" brushRef="#br0" timeOffset="11505.2">11237 9970 417 0,'0'0'554'0,"120"-96"-439"15,-47 96-27-15,14 9 2 16,-4 52-19-16,-16 23-23 16,-23 20-10-16,-32 13-22 15,-15 5-4-15,-52-2-3 16,-26-5-9-16,-15-12 0 0,-2-11-65 16,5-17-85-16,6-23-213 15</inkml:trace>
  <inkml:trace contextRef="#ctx0" brushRef="#br0" timeOffset="12112.96">9749 11359 1192 0,'0'0'55'0,"0"0"-27"16,0 0-20-16,0 0 43 15,0 0-28-15,0 0-6 16,31 149 3-16,-29-63-4 15,-2 3 13-15,0-7-1 16,-7-8-13-16,-4-12-15 16,6-14 2-16,5-12-2 15,0-13 0-15,0-17 0 16,0-6-14-16,13-15 6 16,19-25 5-16,11-24-3 0,8-12 5 15,-2-9-9 1,-2 9 8-16,-10 15 0 0,-5 30 4 15,-15 21-1-15,1 10-1 16,0 18-16-16,0 34 16 16,4 16 8-16,3 5 14 15,-8-7-13-15,-1-6-1 16,-4-10-4-16,-1-12-1 16,-3-13-2-16,-3-12-1 15,1-13 5-15,6 0-5 16,5-26 4-16,8-18 5 15,4-16-5-15,-2-14-3 16,-6-16-2-16,-2-4-11 0,-9 6-10 16,-2 19-20-1,-4 23-23-15,5 19-8 0,9 13-34 16,6 9-113-16,3-1-256 16</inkml:trace>
  <inkml:trace contextRef="#ctx0" brushRef="#br0" timeOffset="12359.55">10900 11309 725 0,'0'0'345'15,"0"0"-314"-15,0 0 40 16,0 0 25-16,0 0-48 0,0 0-28 16,-46-53-5-1,9 59-9-15,-11 17 5 0,-6 13-4 16,5 15 18-16,9 17-10 15,11 18-5-15,12 10-1 16,17 0-9-16,0-9 0 16,27-16-1-16,18-16-23 15,7-15-38-15,9-14-61 16,-9-24-73-16,2-2-329 16</inkml:trace>
  <inkml:trace contextRef="#ctx0" brushRef="#br0" timeOffset="12869.93">11130 11423 942 0,'0'0'91'0,"0"0"37"0,0 0-79 15,0 0-23-15,0 0-22 16,0 0 21-16,-47 166-5 16,40-102-4-16,-2 1 1 15,0-5-8-15,1-5-7 16,-3-10-2-16,-1-7-8 15,3-15-35-15,1-15-53 16,2-8-42-16,6-26 3 16,0-30-22-16,0-20 68 15,0-17 67-15,4-6 20 16,4 14 2-16,1 23 85 16,0 26 65-16,7 16-46 15,6 13-36-15,9 6-38 0,7 1-3 16,-5 0-8-16,-6 14-3 15,-10 5-14-15,-11 2-2 16,-6 3 3-16,-8 5 4 16,-27-4 3-16,-11 1-9 15,-2-6 6-15,11-6-6 16,12-8 0-16,14-3 1 16,11-3-2-16,0 0-3 15,33 0 1-15,18-11 2 16,12-1 15-16,0 8 5 15,-3 4 11-15,-14 0 1 16,-6 24 1-16,-15 8-12 0,-14 10 8 16,-11 4-20-16,-11 3 2 15,-29-4-11-15,-7 0-17 16,0-5-79-16,0-14-103 16,3-16-342-16</inkml:trace>
  <inkml:trace contextRef="#ctx0" brushRef="#br0" timeOffset="13071.58">11471 10993 1137 0,'0'0'65'0,"125"-4"-8"0,-32 56 9 16,5 28 38-16,-6 18-52 15,-21 20-3-15,-24 1-19 16,-34-5 2-16,-20-6-23 15,-57-10-5-15,-30-5-4 16,-18-7-44-16,-8-13-93 16,-7-28-167-16</inkml:trace>
  <inkml:trace contextRef="#ctx0" brushRef="#br0" timeOffset="14949.24">9203 7064 786 0,'0'0'196'0,"0"0"-100"16,0 0-30-16,0 0 22 15,0 0-42-15,0 0-38 16,6 0-7-16,34 20 2 15,38-1 20-15,49-5 10 16,52-9 13-16,43-3-13 16,30-2-4-16,13 0-16 15,3 4-1-15,-12 0 0 0,-13-4-10 16,-27 0-2 0,-33-1 1-16,-41-17-3 15,-41-3 2-15,-41 6 0 16,-29 2 7-16,-22 8-6 0,-9 0 7 15,0 5-8-15,-29 0-23 16,-23 2-102-16,-15 16-49 16,-8-1-254-16</inkml:trace>
  <inkml:trace contextRef="#ctx0" brushRef="#br0" timeOffset="15567.74">6225 9096 741 0,'0'0'110'0,"0"0"82"16,0 0-85-16,0 0-46 15,0 0-45-15,0 0-5 16,81-18 37-16,17 3-5 15,37-5-3-15,40-10 3 16,41-7-1-16,33-4-2 16,30-1 2-16,15 6-27 0,-13 4-7 15,-25 6-6-15,-45 3 4 16,-51 2-2-16,-48 3 2 16,-45 2-2-16,-36 6 2 15,-22 3-3-15,-9 2 11 16,0 0-14-16,-15 2-4 15,-18-1-70-15,-7 4-108 16,-8-9-87-16,2-11-677 16</inkml:trace>
  <inkml:trace contextRef="#ctx0" brushRef="#br0" timeOffset="16712.13">8017 1078 681 0,'0'0'106'0,"0"0"-96"15,0 0 2 1,0 0 101-16,0 0-23 0,0 0-23 16,22 0-12-16,-22 0-16 15,0 6-19-15,5 18-11 16,8 13 2-16,7 14 24 16,7 14-16-16,0 12-4 15,2 15 3-15,0 14-7 16,-5 16 5-16,1 18-3 15,-8 17-3-15,-1 14-3 16,-5 13 0-16,-4 8 2 16,-3 10-2-16,-2 13-3 15,3 10 2-15,0 20 5 16,-5 11 4-16,0 15-2 16,-7 8 18-16,-24-1-8 0,-10 15-13 15,-5 6-2-15,-1 8 4 16,5 6-4-16,6-3-2 15,7 6 7-15,9 8-11 16,7 1-1 0,3 1 6-16,8-1 1 0,2-1-7 15,0 1 1-15,0 2 5 16,0-2-6-16,0-5 0 16,8 5-1-16,11 1 2 15,4 3-2-15,6-2 0 16,4-4 1-16,2 4 1 15,5-2-4-15,1 8 2 0,-1 0 0 16,-5-6 4-16,-8 3-3 16,-4-7-2-16,-6 4-3 15,6-2 4-15,3-6-2 16,8 5 1-16,6-8 1 16,0-12-6-16,-6-15 1 15,-7-32 5-15,-14-30-2 16,-13-49-3-16,0-54-27 15,-5-44 8-15,-17-43-5 16,-5-28-35-16,-7-12-44 16,-1-44 32-16,-14-37-63 15,-6-32-905-15</inkml:trace>
  <inkml:trace contextRef="#ctx0" brushRef="#br0" timeOffset="17698.16">2117 2436 696 0,'0'0'140'0,"0"0"-84"15,0 0-38-15,0 0-10 16,0 0-7-16,190-15 12 16,-27 13 22-16,52-1 3 15,42 3-13-15,61 0 19 16,70 0 10-16,80 10-22 15,87 10-2-15,88 4 6 16,66 13-4-16,56 8-10 16,23 7 10-16,-17 2 0 15,-27-8-16-15,-65-11-2 16,-68-15-11-16,-63-16-2 16,-84-4-2-16,-97-19-8 15,-109-17-5-15,-108 3 0 0,-86 0-8 16,-54-1 13-16,-18 0-5 15,-58 2-43-15,-47 0-56 16,-37-4-169-16,-26 0-523 16</inkml:trace>
  <inkml:trace contextRef="#ctx0" brushRef="#br0" timeOffset="18118.64">4922 1594 366 0,'0'0'266'16,"0"0"-151"-16,0 0-31 16,0 0 5-16,0 0 38 15,0 0-42-15,-6-64-13 16,2 64-24-16,-4 6-43 0,2 29-2 15,-4 18-2-15,7 13-1 16,3 7 3-16,0 2 0 16,0 4 1-16,0-5-4 15,0-6 0-15,3-8-23 16,4-16-73-16,-7-18-144 16,0-24-225-16</inkml:trace>
  <inkml:trace contextRef="#ctx0" brushRef="#br0" timeOffset="18295.3">4507 1598 925 0,'0'0'57'0,"0"0"28"0,0 0-61 16,0 0-19-16,0 0-4 15,183-90-1-15,-65 88-4 16,1 2 1-16,-17 10-85 15,-28 12-192-15</inkml:trace>
  <inkml:trace contextRef="#ctx0" brushRef="#br0" timeOffset="18462.23">5114 1887 880 0,'0'0'44'0,"0"0"-22"16,0 0 2-16,0 0 8 15,85 144-16-15,-58-90 10 0,-10 14-22 16,-5 3-4 0,-10-3-5-16,0-10-105 0,1-18-150 15</inkml:trace>
  <inkml:trace contextRef="#ctx0" brushRef="#br0" timeOffset="18812.86">10009 1564 924 0,'0'0'101'16,"0"0"-35"-16,0 0-61 0,0 128-5 15,0-60 10 1,0 5-3-16,-11-1-4 0,-3-6-3 15,8-8-10-15,4-20-115 16,2-22-135-16</inkml:trace>
  <inkml:trace contextRef="#ctx0" brushRef="#br0" timeOffset="18978">9815 1644 920 0,'0'0'78'0,"0"0"44"16,0 0-111-16,0 0-11 16,119-30 0-16,-33 30 0 0,5 10-30 15,-6 2-142-15,-21 4-440 16</inkml:trace>
  <inkml:trace contextRef="#ctx0" brushRef="#br0" timeOffset="19520.87">10512 2082 952 0,'0'0'55'15,"0"0"-22"-15,0 0-32 16,0 0-1-16,0 0 1 16,0 0 3-16,-4 117-3 15,-16-89-1-15,-9-3 1 0,-8-6 2 16,-6-4 1-16,5-7-4 15,3-8 1-15,3 0 0 16,12 0 0-16,5-17 2 16,10-7-2-16,5-8-1 15,5-7 0-15,28-5-3 16,9 1 3-16,8 9-2 16,0 17 2-16,0 17 0 15,1 0 1-15,-4 29-1 16,-6 24 0-16,-6 6 0 15,-14 8 0-15,-14 1 1 16,-7-2 0-16,-7-2 0 16,-24-6-1-16,-9-6 1 0,-9-8-1 15,-2-9 4-15,-2-10-3 16,1-8 0-16,12-11 3 16,7-6-4-16,8 0-2 15,12-26 2-15,11-14 1 16,2-8-1-16,12-1 0 15,22 9 0-15,2 14-1 16,-5 20 1-16,-2 6 0 16,0 28-4-16,2 24 4 15,0 11 1-15,3 0 2 16,1-6-3-16,10-13 2 16,7-12-2-16,7-14 6 15,11-12-6-15,3-6-26 16,-10-16-202-16</inkml:trace>
  <inkml:trace contextRef="#ctx0" brushRef="#br0" timeOffset="20391.38">16172 3324 1057 0,'0'0'59'0,"0"0"28"16,0 0-54-16,0 0-27 15,0 0-6-15,0 0-1 16,147 63 1-16,-103 13 3 16,-1 12 0-16,-8 0-3 15,-8-7 3-15,-12-17 1 16,-9-20-3-16,-6-18-1 0,-6-14 1 15,-19-11 5-15,-4-1 0 16,0-17-2-16,12-33-2 16,13-21-2-16,4-17-8 15,25-14 5-15,21-5-16 16,16 9-4-16,8 21-21 16,-5 29 3-16,-5 37-58 15,-9 11-87-15,-4 36-82 16</inkml:trace>
  <inkml:trace contextRef="#ctx0" brushRef="#br0" timeOffset="20616.27">17179 3401 937 0,'0'0'60'16,"0"0"34"-16,0 0-49 15,-120-59-9-15,95 59-14 16,-4 6-6-16,-2 28-16 15,-5 15-4-15,5 13 4 16,8 8 4-16,19 8-2 16,4-3 0-16,23-7-2 15,21-10-2-15,7-14-4 16,7-13-50-16,0-16-98 16,-7-15-217-16</inkml:trace>
  <inkml:trace contextRef="#ctx0" brushRef="#br0" timeOffset="20982.19">17424 3569 1046 0,'0'0'65'15,"0"0"-62"-15,0 0 2 16,-35 130 6-16,28-73 4 16,4-6-5-16,-3-2 0 15,-3-11-5-15,0-11-4 16,5-10-2-16,-2-13 2 15,6-4-1-15,0 0 10 16,0-4 0-16,0-18-5 0,0-10-5 16,6-6 1-1,3-8-1-15,-1-6 5 0,6-11-5 16,3-5 0-16,10-4-6 16,4 2 5-16,1 12 1 15,-3 18 3-15,-9 20 2 16,-7 17-5-16,-2 3 0 15,3 31 0-15,3 19 0 16,1 13 2-16,3 10-1 16,-4 1-1-16,3-6 0 15,-5-8-4-15,1-10-40 16,-5-17-110-16,-6-18-292 16</inkml:trace>
  <inkml:trace contextRef="#ctx0" brushRef="#br0" timeOffset="21134.06">17530 3663 345 0,'0'0'693'0,"0"0"-693"16,0 0 6-16,0 0-12 16,183-44-3-16,-111 36-71 15,-17-4-246-15</inkml:trace>
  <inkml:trace contextRef="#ctx0" brushRef="#br0" timeOffset="21337.37">17898 3263 1078 0,'0'0'51'0,"0"0"12"16,0 0-53-16,119-47-10 15,-68 57 3-15,3 44 8 16,-1 29-6-16,-18 27-2 15,-19 20 7-15,-16 6-5 16,-20 3-1-16,-26-10-4 16,-10-12-2-16,-10-12-67 15,-4-21-268-15</inkml:trace>
  <inkml:trace contextRef="#ctx0" brushRef="#br0" timeOffset="21980.28">16325 4913 1107 0,'0'0'78'15,"0"0"10"-15,0 0-54 16,0 0 27-16,0 0-61 15,0 0-4-15,16 68 4 16,2 4 1-16,-2 4 1 16,-5 2 1-16,3-7 0 15,-8-15-2-15,3-12 1 16,-3-18-2-16,-2-13 0 16,4-10-1-16,-2-3-1 15,9-16 1-15,8-29 0 16,6-21-4-16,9-14-1 0,5-7 3 15,3-4 3-15,-1 10-5 16,-5 22 5-16,-13 24 1 16,-10 29-1-16,-1 8-4 15,1 46-19-15,4 19 23 16,-1 15 1-16,-3-1 3 16,-2-13-2-16,-1-18 0 15,-2-20-2-15,-5-19 0 16,1-11 2-16,6-15 5 15,5-32 14-15,4-12-18 0,0-14 2 16,-8-1-5 0,-4-4-12-16,-2 2-26 0,-2 9-66 15,3 23-75 1,3 24-136-16,9 20-299 0</inkml:trace>
  <inkml:trace contextRef="#ctx0" brushRef="#br0" timeOffset="22209.65">17470 4798 985 0,'0'0'91'0,"0"0"3"15,0 0-31-15,0 0-22 16,0 0-25-16,0 0-8 16,-84-12-7-16,51 44-2 15,-5 13 1-15,-2 5 0 0,6 6 0 16,14 9-1-16,20-4-1 15,0 3-5-15,47-7 5 16,13-12-40-16,11-10-49 16,3-21-108-16,-11-14-256 15</inkml:trace>
  <inkml:trace contextRef="#ctx0" brushRef="#br0" timeOffset="22539.21">17749 5001 937 0,'0'0'103'15,"0"0"-29"-15,0 0-38 16,0 0-29-16,-55 110 27 0,55-55-12 16,0-4-10-1,0-7-11-15,0-13 0 0,0-16 1 16,-4-8 0-16,-6-7-2 16,1 0 7-16,-1-7-7 15,2-18-7-15,8-18 1 16,0-12-14-16,14-16 7 15,19-6 9-15,9 4 4 16,-1 14 3-16,-5 23-3 16,-7 22-1-16,-8 14-3 15,4 23 0-15,-2 25 4 16,1 13 9-16,-2 10 0 16,-4-2 0-16,-5-4-9 15,-1-13-11-15,-8-13-21 16,-4-14-81-16,0-22-179 0,-11-3-405 15</inkml:trace>
  <inkml:trace contextRef="#ctx0" brushRef="#br0" timeOffset="22674.41">17850 4991 420 0,'0'0'512'16,"0"0"-482"-16,0 0 2 15,0 0-32-15,0 0 0 16,0 0-1-16,162-10-7 15,-108 10-146-15,-14 0-238 16</inkml:trace>
  <inkml:trace contextRef="#ctx0" brushRef="#br0" timeOffset="22827.43">18195 4760 896 0,'0'0'61'0,"0"0"16"0,0 0-65 15,129-24 11-15,-67 52-8 16,1 31-9-16,-5 16-1 15,-16 13-1-15,-26 7 0 16,-16 2-4-16,-31-3-17 16,-34-12-144-16,-15-20-596 15</inkml:trace>
  <inkml:trace contextRef="#ctx0" brushRef="#br0" timeOffset="23257.5">16022 6153 995 0,'0'0'44'0,"0"0"4"16,0 0-40-16,159-21 23 15,-86 31-5-15,-4 24-5 0,-6 16-17 16,-8 10 6-16,-10 8 5 16,-11 0 0-16,-13-5 3 15,-14-13 0-15,-7-12-9 16,0-8 3-16,-2-16-7 15,-9-9 3-15,0-5 0 16,2-9-1-16,4-25-7 16,5-14-1-16,0-18-7 15,27-14-19-15,18-7-13 16,8 0-19-16,7 20-38 16,-2 19-37-16,-2 24-49 15,-4 13-87-15</inkml:trace>
  <inkml:trace contextRef="#ctx0" brushRef="#br0" timeOffset="23488.38">17235 6052 538 0,'0'0'350'0,"0"0"-280"16,0 0 40-16,0 0-50 16,0 0-21-16,0 0-8 15,-67-64-16-15,40 78-9 16,-6 16 7-16,0 10 10 15,2 14 8-15,6 10-11 0,11 7-4 16,14 9 2 0,0-11-17-16,41-12-1 0,16-13-15 15,13-20-23-15,3-14-39 16,-7-10-33-16,-12-10-169 16</inkml:trace>
  <inkml:trace contextRef="#ctx0" brushRef="#br0" timeOffset="23989.58">17634 6102 1051 0,'0'0'61'15,"0"0"-13"-15,0 0-43 16,0 0 30-16,-16 138 6 16,16-81-13-16,0-4-12 15,0-9-14-15,-7-7 2 0,1-11-3 16,-4-11-1-16,-1-8-19 15,1-7-8-15,3-2-30 16,0-31-3-16,4-19-19 16,3-16 2-16,0-12 43 15,10-4 26-15,12 6 8 16,0 16 20-16,5 23 35 16,4 24-18-16,9 15-24 15,7 0 3-15,0 22-1 16,-4 7-2-16,-18 4-13 15,-11-4 1-15,-14 1-1 16,-14-5 0-16,-28 0 12 0,-13-2-7 16,-6-1-5-1,12-4 3-15,19-2-2 0,12-6 3 16,18-2-4-16,4-4-19 16,39-3 19-16,21-1 8 15,16 0 13-15,5 5 4 16,-7 3-15-16,-18 4 14 15,-20 5 3-15,-22 0-8 16,-18 4-13-16,0 5 10 16,-40 4 12-16,-16-2-21 15,-9-3-7-15,1-7-19 16,6-5-83-16,11-13-82 16,12 0-188-16</inkml:trace>
  <inkml:trace contextRef="#ctx0" brushRef="#br0" timeOffset="24180.77">18110 5865 848 0,'0'0'224'15,"0"0"-175"-15,179-8 3 16,-99 50 6-16,-15 22-6 16,-17 16 3-16,-23 7-15 15,-25-1-9-15,-13-4-20 16,-39-6-2-16,-14-6-9 15,-13-5-21-15,-10-7-74 16,-9-18-163-16</inkml:trace>
  <inkml:trace contextRef="#ctx0" brushRef="#br0" timeOffset="24875.43">16450 7022 870 0,'0'0'334'16,"0"0"-309"-16,0 0 7 16,0 0-18-16,0 0-4 15,47 170 19-15,-13-76 0 0,-3 1-16 16,-9-9-8-16,-6-15-2 16,-8-17-1-16,-6-20-4 15,1-14-4-15,-3-16 6 16,0-4 0-16,0-22 3 15,5-20-3-15,6-11-7 16,1-8 7-16,7-4 2 16,4 5-2-16,1 10 0 15,0 20-1-15,0 24 0 16,8 6 1-16,7 34 0 16,9 20 3-16,-2 8 9 15,-5-4-3-15,-8-11 2 16,-6-13-7-16,-12-15-2 0,-3-13 0 15,-8-6 5-15,0-14 6 16,1-23 28-16,3-15-40 16,-2-7 8-16,0-9-1 15,-4-6-8-15,3 0-19 16,-1 8-44-16,7 19-33 16,5 22-69-16,4 16-215 15</inkml:trace>
  <inkml:trace contextRef="#ctx0" brushRef="#br0" timeOffset="25119.34">17591 7074 1065 0,'0'0'58'0,"0"0"19"16,0 0-10-16,0 0-23 15,0 0-32-15,0 0-10 16,-92 35-1-16,59 20 2 15,-6 12 2-15,1 9 3 16,-3 6-6-16,15-2 5 16,16-6-7-16,10-13-3 15,25-13-1-15,29-16-38 16,10-13-72-16,3-19-99 16,-7-17-468-16</inkml:trace>
  <inkml:trace contextRef="#ctx0" brushRef="#br0" timeOffset="25620.88">17912 7229 1154 0,'0'0'77'15,"0"0"-33"-15,0 0-29 16,-101 126 23-16,101-59-11 16,0-4-7-16,0-2-10 15,0-7-8-15,0-10-2 16,0-12 0-16,-6-9-5 15,-9-16-25-15,-1-7-23 16,-2-2 7-16,-2-26-30 16,-3-12 6-16,6-14 0 15,3-15 13-15,12-3 51 0,2 9 6 16,10 13 45-16,19 19 35 16,15 17-48-16,12 12-6 15,6 2-14-15,3 0 5 16,-12 14-7-16,-15 2-8 15,-21 2-4-15,-15 0-1 16,-2 7 3-16,-37 0 7 16,-17 6 0-16,-11-2 0 15,7-1-6-15,12-6 3 16,19-5-3-16,19-8-2 16,8 0-6-16,24-9 4 15,37 0 3-15,25 0 3 16,9 0 18-16,-3-7-4 0,-18 7-2 15,-28 0 9 1,-17 0-6-16,-19 8 0 0,-10 12-16 16,-18 7 0-16,-27 1 12 15,-17 0-14-15,-6-2-13 16,-3-6-71-16,0-8-56 16,9-10-187-16</inkml:trace>
  <inkml:trace contextRef="#ctx0" brushRef="#br0" timeOffset="25808.23">18284 7006 1097 0,'0'0'59'0,"121"5"65"16,-50 43-58-16,-11 17-5 16,-20 11-18-16,-23 9 4 15,-17 4-25-15,-20-4-12 16,-38-2-10-16,-21-7 0 15,-17-4-27-15,-26-18-97 16,-24-18-164-16</inkml:trace>
  <inkml:trace contextRef="#ctx0" brushRef="#br0" timeOffset="26504.41">20672 8700 281 0,'0'0'539'0,"0"0"-430"15,0 0 69-15,0 0-105 16,0 0-20-16,0 0-18 15,0 0-9-15,92-87 3 16,-45 84-9-16,9 3-1 16,4 25-6-16,0 27 5 15,-9 22-1-15,-14 16-8 16,-14 10-4-16,-21-1 0 16,-2-7-4-16,-15-12 5 0,-23-15-4 15,0-18-2-15,2-21-4 16,9-14 1-16,12-12 2 15,9-12 0-15,6-32-11 16,0-18 2-16,28-18 8 16,13-8 0-16,5-6-26 15,1 7-14-15,-1 19-16 16,6 28-22 0,0 25-53-16,2 15-149 0,2 0-241 15</inkml:trace>
  <inkml:trace contextRef="#ctx0" brushRef="#br0" timeOffset="26704.19">21703 8781 884 0,'0'0'221'0,"0"0"-178"15,0 0 73-15,0 0-62 16,-113-16-23-16,71 56-30 16,-5 18 0-16,1 18-1 15,10 13 1-15,9 2 1 16,19-3-4-16,8-8-1 15,38-21 1-15,24-12-7 16,15-19-25-16,6-17-39 16,-5-11-67-16,-11-14-249 15</inkml:trace>
  <inkml:trace contextRef="#ctx0" brushRef="#br0" timeOffset="27034.3">22043 9083 1084 0,'0'0'53'0,"0"0"-40"16,-48 153 27-16,44-95 26 16,4-3-38-16,0-11-16 15,0-11-11-15,-2-10 1 16,2-14 0-16,-2-9-2 16,2 0 6-16,0-20 13 15,0-22-19-15,0-14-6 16,0-14-5-16,0-16 4 15,0-10-11-15,18 1 13 16,11 20 1-16,7 22-1 0,1 33 0 16,5 20 4-16,1 30 1 15,-3 40 6-15,-9 18 7 16,-15 5 3-16,-9-12-15 16,-7-8-1-16,0-15 0 15,0-14-15-15,0-13-70 16,-18-22-119-16,-9-9-606 15</inkml:trace>
  <inkml:trace contextRef="#ctx0" brushRef="#br0" timeOffset="27191.24">22012 9220 1086 0,'0'0'72'0,"0"0"-72"0,0 0 0 16,147 12 6-16,-63-10-6 15,1 0-14-15,-9-2-170 16,-21-6-243-16,-24-23 17 16</inkml:trace>
  <inkml:trace contextRef="#ctx0" brushRef="#br0" timeOffset="27371.56">22508 8729 1187 0,'0'0'41'0,"0"0"35"15,0 0-64-15,0 0 21 0,175 108-12 16,-113-4-10 0,-16 18-10-16,-21 5 4 0,-24-1-2 15,-1-4-3-15,-30-7 0 16,-26-5-24-16,-19-16-87 16,-19-15-173-16</inkml:trace>
  <inkml:trace contextRef="#ctx0" brushRef="#br0" timeOffset="27947.37">20953 10840 699 0,'0'0'288'0,"0"0"-199"16,0 0 35-16,0 0-25 15,-2-112-36-15,2 104-24 16,0 6-6-16,0 2-12 15,0 0-21-15,0 16-5 16,0 24 5-16,8 14 1 0,6 7 14 16,-3-1-5-16,5-6-9 15,-3-10 0-15,-1-15 2 16,-1-12-3-16,-5-11-4 16,1-6-4-16,10-10-6 15,6-24 10-15,8-18-24 16,5-11 20-16,-1-11 1 15,6-3-12-15,-1 10 19 16,-7 21-3-16,-10 23 2 16,-4 23-5-16,-3 15 0 15,2 33-5-15,2 16 11 16,3 6 13-16,-2-10-12 16,2-13 9-16,-7-20-7 0,-8-12-3 15,-1-15 1-15,3 0-1 16,3-21 24-16,7-17-17 15,-1-12-7-15,-3-6-6 16,-5-8-67-16,-2-6-78 16,0-6-157-16</inkml:trace>
  <inkml:trace contextRef="#ctx0" brushRef="#br0" timeOffset="28171.43">22016 10459 979 0,'0'0'158'0,"0"0"-117"16,0 0 51-16,0 0-40 16,0 0-21-16,0 0-31 15,-69-14-5-15,26 81 4 16,-1 14 2-16,7 14 1 16,18-1-2-16,19-8-4 15,11-14-2-15,45-15 2 16,22-17-25-16,12-16-48 15,-6-20-81-15,-12-4-228 16</inkml:trace>
  <inkml:trace contextRef="#ctx0" brushRef="#br0" timeOffset="28481.16">22379 10806 1162 0,'0'0'43'0,"0"0"19"0,0 0-1 16,0 0 4-16,-31 115-37 15,31-92-19-15,0-5-2 16,0-5-2-16,0-7 0 16,0-6-5-16,-6 0 11 15,-6 0-3-15,1-14-8 16,5-25-5-16,6-19-11 16,0-19-9-16,29-15 5 15,13 4 13-15,-2 17-10 16,-5 26 17-16,-4 31-3 15,-6 14-2-15,-5 45-5 16,-5 24 10-16,-5 20 0 16,-10 3 0-16,0-12-6 0,0-12-31 15,0-16-81-15,-14-19-88 16,-5-23-303-16</inkml:trace>
  <inkml:trace contextRef="#ctx0" brushRef="#br0" timeOffset="28620.26">22365 10807 1009 0,'0'0'34'16,"0"0"30"-16,0 0-64 15,0 0 2-15,175 9-2 16,-106-7-20-16,-18-2-144 16,-27-2-225-16</inkml:trace>
  <inkml:trace contextRef="#ctx0" brushRef="#br0" timeOffset="28787.2">22675 10489 657 0,'0'0'407'16,"0"0"-392"-16,0 0 29 15,142-10 6-15,-87 50-20 16,-11 20-21-16,-10 12-2 16,-16 11-4-16,-18 7-1 15,-3 0-1-15,-38-1-2 16,-13-8-40-16,-25-8-73 15,-19-16-383-15</inkml:trace>
  <inkml:trace contextRef="#ctx0" brushRef="#br0" timeOffset="29334.25">21223 12220 834 0,'0'0'146'0,"0"0"-88"15,0 0 22-15,0 0-28 16,122-112-7-16,-45 106-23 0,6 6-1 15,-4 13-7-15,-10 30-7 16,-20 13 7-16,-18 10-13 16,-13 1 1-16,-18 2 13 15,0-4 3-15,-18-9-15 16,-15-12 4-16,-3-11 4 16,7-19-9-16,9-14 1 15,9 0 5-15,11-25-8 16,0-21-9-16,17-17 1 15,21-10-4-15,5-11-24 16,-1-3-37-16,-2 9 0 16,-6 18-99-16,-6 26-2 15,1 20-141-15</inkml:trace>
  <inkml:trace contextRef="#ctx0" brushRef="#br0" timeOffset="29551.32">22274 12021 927 0,'0'0'149'15,"0"0"-44"-15,0 0 10 16,0 0-56-16,0 0-35 16,0 0-23-16,-102-38 0 15,69 80-1-15,-5 19 0 16,3 17 0-16,10 11-1 16,15-2-2-16,10-9 1 15,42-15-8-15,28-22-21 16,15-19-18-16,1-18-24 15,-1-4-27-15,-9-27-133 0,-9-16-252 16</inkml:trace>
  <inkml:trace contextRef="#ctx0" brushRef="#br0" timeOffset="30018.93">22760 12106 548 0,'0'0'297'0,"0"0"-107"16,0 0-1-16,0 0-96 15,0 0-72-15,0 0-19 16,-9 66 7-16,5 12 7 15,2-2-7-15,2-6-8 16,0-13 7-16,0-16-8 16,0-14-4-16,0-15-17 15,0-12-26-15,0 0-28 16,0-29 26-16,0-14-82 0,-6-18 58 16,-2-11 31-1,-1-10 19-15,9-5 23 0,0 11 0 16,3 21 27-16,28 20 41 15,9 21-22-15,9 14-24 16,-1 0-16-16,-5 10 9 16,-11 16-8-16,-17 2-7 15,-15 0-3-15,0 4 3 16,-22-2 6-16,-23-1 7 16,-6-1-10-16,2-6-2 15,13-8 8-15,18-4-8 16,18-6-1-16,7-4-19 15,38 0 19-15,13 0 5 16,6 0 0-16,-6-4 4 0,-11 4-2 16,-12 0 15-16,-12 10-6 15,-15 12-7-15,-8 7-8 16,-15 8 8-16,-27 1 0 16,-11-2-9-16,-8 0-42 15,-3-12-164-15,4-11-330 16</inkml:trace>
  <inkml:trace contextRef="#ctx0" brushRef="#br0" timeOffset="30174.26">23034 11991 747 0,'0'0'133'16,"0"0"34"-16,116-58-76 16,-76 120-46-16,2 34 17 15,-13 19-20-15,-15 1-29 16,-14-7-9-16,-25-13-4 0,-35-12-24 15,-23-20-112-15,-25-20-369 16</inkml:trace>
  <inkml:trace contextRef="#ctx0" brushRef="#br0" timeOffset="30932.62">21484 13369 982 0,'0'0'63'15,"0"0"-20"-15,0 0-31 16,0 0-12-16,0 0 29 15,8 154-8-15,-1-84-6 16,-1 5 6-16,6-9 9 0,1-6-9 16,1-14-12-16,-1-14-4 15,-2-15-4-15,-4-12 0 16,2-5-1-16,4-14 10 16,5-26-1-16,9-16-9 15,4-12-1-15,-1-8-5 16,7-5 2-16,-6 7 2 15,-4 22 2-15,-12 22 0 16,-3 30 0-16,-4 13-15 16,1 46 13-16,9 15 2 15,-3 6 20-15,8-12-12 0,2-18-7 16,-1-19 1 0,-7-18 0-16,0-13 4 15,5-17 6-15,0-27 20 16,7-14-21-16,-5-6-11 0,-7-11-17 15,-2-7-62-15,3-10-76 16,-3 5-235-16</inkml:trace>
  <inkml:trace contextRef="#ctx0" brushRef="#br0" timeOffset="31149.19">22575 13228 747 0,'0'0'311'0,"0"0"-241"16,0 0 16-1,12-104-27-15,-12 94-19 0,-10 10-40 16,-14 0-4-16,-10 30 0 16,-6 20 4-1,3 22 0-15,12 11 0 0,19 3-1 16,6-5 0-16,35-8-1 16,21-15-2-16,6-18-10 15,1-18-44-15,-6-19-66 16,-3-3-200-16</inkml:trace>
  <inkml:trace contextRef="#ctx0" brushRef="#br0" timeOffset="31615.56">22914 13196 909 0,'0'0'148'0,"0"0"-30"0,0 0-95 16,0 0-23-16,-2 120 46 15,2-43-20-15,-5-5-9 16,1-10-15-16,2-10 5 15,-2-12-6-15,0-13 0 16,2-11-1-16,2-14 0 16,0-2-5-16,0-17-14 15,0-19-7-15,0-14-24 16,0-14 25-16,0-12 13 16,0-6 2-16,0 5 10 15,12 22 3-15,7 22-3 16,6 21-2-16,6 12 2 15,3 0 1-15,-1 18 0 16,-6 9 7-16,-9-4-5 16,-11 1-3-16,-7-1 2 0,-5-3-1 15,-26 5 1-15,-11 2 8 16,-3-1-10-16,10-4 2 16,10-5 2-16,18-6-4 15,7-5-19-15,21-4 18 16,21-2 1-16,14 0 3 15,4 0 8-15,-7 0-9 16,-8 4-2-16,-16 10 8 16,-12 4-7-16,-15 6-1 15,-2 4 1-15,-17 3-5 16,-25 0-8-16,-10-5-96 0,1-12-321 16</inkml:trace>
  <inkml:trace contextRef="#ctx0" brushRef="#br0" timeOffset="31799.29">23228 13102 696 0,'0'0'393'0,"0"0"-344"15,145-74 11-15,-72 86-21 16,6 39 4-16,-9 24-6 16,-11 16-6-16,-28 7-13 15,-31-2-6-15,-20-1-3 0,-60-4 10 16,-41-2-19-1,-37-13-40-15,-27-31-221 0</inkml:trace>
  <inkml:trace contextRef="#ctx0" brushRef="#br0" timeOffset="33038.64">19714 2371 553 0,'-37'-101'33'16,"-10"2"-33"-16,-2 10-23 16,4-4 21-16,9 0 2 15,15 10 0-15,11 8 16 16,10 17-14-16,0 16 19 16,10 14-12-16,3 14 14 15,-11 10 23-15,-2 4-46 16,0 0-1-16,0 0-12 15,0 0 7-15,0 12 6 0,0 5 0 16,4 8 11-16,0 13 6 16,2 16 16-16,-4 24 25 15,-2 25-11-15,0 17 7 16,0 17-4-16,-5 1-10 16,5 5-11-16,0 1 1 15,16 4-17-15,15 12 26 16,0 17-28-16,9 39 21 15,1 27-11-15,1 32 5 16,0 22-6-16,-9 3-7 16,-6 37-5-16,-9 18 6 15,-1 24 0-15,-1 24-10 16,-3 15 2-16,-3 8 2 16,-6-1 0-16,3-11-8 15,-1-21 0-15,10-20 3 0,7-10 5 16,5-3 9-16,8-2 2 15,8 8 6-15,6 7-17 16,8 4 3-16,-1-6-5 16,-8 4 0-16,-7-8-5 15,-17-11 0-15,-16-21 0 16,-9-23 1-16,0-9-2 16,-7-11 2-16,-10-5-2 15,-3-10 3-15,7-17 6 16,5-7 5-16,8 1 2 15,0-4 5-15,14-2-1 16,3-9-1-16,-3-17-10 0,1-11-8 16,4-24 2-16,3-17-3 15,2-26 1-15,-4-29-2 16,-1-35 1-16,-7-36-10 16,-1-29-13-16,5-15-26 15,7-27 10-15,6-23 9 16,0-12-42-16,-10-15-46 15,-17-21-222-15</inkml:trace>
  <inkml:trace contextRef="#ctx0" brushRef="#br0" timeOffset="34002.76">14944 2929 657 0,'0'0'262'0,"0"0"-202"15,0 0-49 1,0 0-10-16,163-44 13 0,-58 44 25 15,33 3-5-15,47 16-10 16,62 0-11-16,85-7 22 16,89-11 7-16,80-1-17 15,74 0-7-15,45 0 11 16,11 0-5-16,5 0-7 16,-25 0-4-16,-50 0-2 15,-37 0-7-15,-45-13 6 16,-51-15 4-16,-43-17-10 15,-49-13 6-15,-51-6-5 16,-57 4-2-16,-57 12 1 16,-59 17-3-16,-58 16-1 15,-35 7 3-15,-19 8-3 0,-8 0-1 16,-41 22-25-16,-29 8-47 16,-27-10-112-16,-31-20-448 15</inkml:trace>
  <inkml:trace contextRef="#ctx0" brushRef="#br0" timeOffset="34465.68">16676 2344 693 0,'0'0'140'0,"0"0"-46"16,0 0-24-16,0 0 28 0,0 0-44 16,0 0-29-16,-8-28-25 15,8 68-7-15,-4 24 7 16,-7 17 22-16,-1 9-9 15,2-8-9-15,8-11-3 16,2-16 1-16,6-15-2 16,23-12-44-16,2-16-54 15,-2-12-180-15</inkml:trace>
  <inkml:trace contextRef="#ctx0" brushRef="#br0" timeOffset="34660.54">16437 2344 677 0,'0'0'437'0,"0"0"-425"15,0 0 6-15,0 0-12 16,0 0-6-16,121-67 18 16,-17 56-4-16,12 1-13 15,2 7-1-15,-7 3-14 16,-12 0-93-16,-17 0-186 15</inkml:trace>
  <inkml:trace contextRef="#ctx0" brushRef="#br0" timeOffset="34846.5">17460 2464 1144 0,'0'0'16'15,"0"0"-8"-15,0 0-5 16,-42 105 10-16,34-47-3 15,6 14 0-15,2 4-4 16,0 0-6-16,23-6-1 16,8-12-18-16,4-11-48 15,-4-23-94-15,-2-22-307 16</inkml:trace>
  <inkml:trace contextRef="#ctx0" brushRef="#br0" timeOffset="35212.48">21334 2207 768 0,'0'0'116'0,"0"0"60"0,0 0-96 16,0 0-7-16,0 0-26 16,0 0-23-16,-18-25-24 15,14 60-11-15,2 12 9 16,0 8 2-16,2 0 1 15,0-2 1-15,8-4-2 16,17-6 0-16,-3-14-4 16,-2-4-25-16,-11-10-90 15,-9-12-193-15</inkml:trace>
  <inkml:trace contextRef="#ctx0" brushRef="#br0" timeOffset="35394.71">21112 2226 1034 0,'0'0'71'16,"0"0"-13"-16,0 0-58 15,0 0 0-15,0 0 0 16,189-44 4-16,-95 44 0 16,-3 0-4-16,-11 0-41 15,-16 0-106-15,-17 1-155 16</inkml:trace>
  <inkml:trace contextRef="#ctx0" brushRef="#br0" timeOffset="35977.94">21764 2450 983 0,'0'0'48'0,"0"0"8"16,0 0-56-16,0 0-4 15,0 0 4-15,0 0 7 16,71 20 3-16,-60-2-4 16,-3 2-3-16,-8 0 7 15,0 3 5-15,-10 0 2 16,-21-1-5-16,-15-1-4 16,-12-7-1-16,-9-8-5 15,2-6-2-15,10 0-6 16,13-24-2-16,17-8 8 15,18-7-1-15,7-1-1 0,13-5 4 16,37 2-1-16,12 9 0 16,11 10-1-16,-2 16 5 15,-8 8 4-15,-5 15-1 16,-11 28-4-16,-12 17 2 16,-10 8 5-16,-16 6 0 15,-9-1 0-15,0-10-2 16,-7-11-4-16,-22-7-1 15,-18-10 3-15,-9-8-6 16,-11-7 5-16,3-10 3 16,8-5-9-16,16-5-6 0,13-3 6 15,17-25 1-15,10-8-1 16,6-8 0-16,34-2-2 16,9 9 1-16,1 12-2 15,-4 21-4-15,-6 4 6 16,-2 29-11-16,-4 18 12 15,-5 6-2-15,-6-2 2 16,-6-5 0-16,-5-10-1 16,-2-10-2-16,-1-6-22 15,4-7-23-15,7-10-125 16,9-3-281-16</inkml:trace>
  <inkml:trace contextRef="#ctx0" brushRef="#br0" timeOffset="36106.21">22609 2941 1248 0,'0'0'34'16,"0"0"22"-16,0 0-56 15,0 0-5-15,0 0-59 16,0 0-214-16</inkml:trace>
  <inkml:trace contextRef="#ctx0" brushRef="#br0" timeOffset="50537.58">10927 3976 834 0,'0'0'30'16,"0"0"31"-16,0 0-25 15,0 0 19-15,0 0-55 16,0 0-10-16,13 25 10 16,5 42 28-16,-7 18 0 0,1 4-3 15,-4-3 1-15,3-13-6 16,1-22-4-1,-1-19-5-15,2-20 0 0,11-12-7 16,24-26 14-16,37-45 22 16,30-36-23-16,25-28-14 15,14-15 0-15,11-15 0 16,9-11-3-16,11 11 0 16,6 24 0-16,1 38-5 15,-12 38-16-15,-20 36-52 16,-35 20-69-16,-46 9-132 15,-55 2-428-15</inkml:trace>
  <inkml:trace contextRef="#ctx0" brushRef="#br0" timeOffset="51511.92">19337 3940 862 0,'0'0'16'0,"0"0"16"16,0 0-13-16,0 0 31 0,0 0-38 16,0 0-2-16,0 0-1 15,3 137 34-15,-3-73-2 16,7-9-18-16,4-5-8 16,2-10-1-16,8-9-6 15,8-13 3-15,8-12-1 16,19-6 7-16,22-16 1 15,27-28 4-15,18-16-20 16,21-19 1-16,23-19-2 16,24-18-1-16,11-6 2 15,-9 1-2-15,-26 20 0 16,-44 26-10-16,-47 35 5 16,-43 34-26-16,-33 12-75 15,-25 40-131-15,-39 8-165 16</inkml:trace>
  <inkml:trace contextRef="#ctx0" brushRef="#br0" timeOffset="57045.44">15586 9028 314 0,'0'0'42'15,"-61"141"-39"-15,23-67 45 16,3-3-47-16,-2-3-1 16,5 11 35-16,1 4-35 15,7-3-3-15,5-11-90 16,0-23 85-16,3-16 6 15,3-7-8-15,-2-12-301 16</inkml:trace>
  <inkml:trace contextRef="#ctx0" brushRef="#br0" timeOffset="57430.47">14771 9901 306 0,'0'0'72'0,"0"0"-31"16,0 0 45-16,0 0 45 15,0 0-7-15,0 0-22 16,-83-118 22-16,79 100 9 0,-1 9-42 16,1 0-2-16,-3 9-27 15,-4-2-26-15,0 0 13 16,-12 1-33-16,-3 1 2 15,-4 0-12-15,-3 0-6 16,2 23-4-16,-2 25-1 16,1 21 2-16,8 19 2 15,15 6 1-15,9-8-7 16,23-15-1-16,32-17-10 16,17-22 2-16,11-20-4 15,16-12 0-15,3-14-12 16,-4-24-15-16,-11-14-42 0,-16-13-24 15,-15-9-174-15,-20-9-212 16</inkml:trace>
  <inkml:trace contextRef="#ctx0" brushRef="#br0" timeOffset="57744.6">15321 9742 448 0,'0'0'565'0,"0"0"-521"15,0 0-19-15,0 0 43 16,0 0-7-16,0 0-44 15,-85 55-16-15,67-9 0 16,1 11 3-16,3 0 1 16,12-4-5-16,2-9-1 0,9-16 0 15,33-14 1 1,7-14-4-16,9-14 4 0,-2-25 3 16,-11-10 0-1,-14 1-1-15,-19 2 0 0,-9 2 0 16,-3 7 3-16,-9 10-3 15,-18 13 0-15,-4 14-2 16,-2 0-2-16,2 19-6 16,2 13 8-16,8 7-9 15,11-1-4-15,10-6-33 16,0-8-35-16,20-12-105 16,15-12-65-16</inkml:trace>
  <inkml:trace contextRef="#ctx0" brushRef="#br0" timeOffset="58123.48">15668 9781 995 0,'0'0'128'0,"0"0"-128"0,0 0-3 16,0 0 3-16,0 0 11 15,0 0-2-15,16 137 1 16,-16-89 9-16,0-4-3 15,0-5-9-15,0-10-6 16,0-13 5-16,0-9-2 16,0-7-4-16,0-8-5 15,0-34-5-15,2-15-12 0,7-15-9 16,4-3 24 0,3 6 6-16,2 12 1 15,0 21 0-15,-1 16 3 16,1 17-1-16,5 3 2 0,-4 7-2 15,6 23 0-15,0 4 5 16,-3 4-5-16,-2-3 5 16,0 1-5-16,-2-6 0 15,0-3 2-15,0-7-4 16,3-7-11-16,6-13-54 16,12 0-148-16,5-23-181 15</inkml:trace>
  <inkml:trace contextRef="#ctx0" brushRef="#br0" timeOffset="58377.97">16529 9284 561 0,'0'0'467'0,"0"0"-421"15,0 0 28-15,0 0-20 16,0 0-20-16,-137-10-24 16,109 40-3-16,3 16-1 15,1 14 3-15,3 15 9 16,13 11-11-16,8 2 11 15,0-2-8-15,8-6 2 16,15-1-8-16,1-5 1 16,-2-1-5-16,-4-6 0 15,-7-10-1-15,-11-11-20 16,0-16-14-16,-22-10-30 0,-18-15-53 16,-11-5-181-16,-7-19-166 15</inkml:trace>
  <inkml:trace contextRef="#ctx0" brushRef="#br0" timeOffset="58704.55">16046 9966 1 0,'0'0'823'0,"0"0"-810"0,171-40 40 15,-82 23 10-15,7 0 1 16,-5-3-46-16,-14-6-16 16,-8-1-4-16,-17-3 0 15,-14-10-65-15,-14-8-27 16,-10-10 9-16,-12-11 21 15,-2-8 57-15,0 1 7 16,0 11 76-16,-7 23 35 0,0 21 45 16,3 15-50-16,0 6-37 15,2 0-59-15,2 0-10 16,0 23-8-16,0 18 8 16,0 18 17-16,6 16-3 15,12 7 6-15,0 0-10 16,2-5 3-16,3-6-8 15,0-9-3-15,0-8-2 16,2-13-36-16,-3-19-54 16,0-22-180-16,-2-8-216 15</inkml:trace>
  <inkml:trace contextRef="#ctx0" brushRef="#br0" timeOffset="58858.95">17056 9671 1117 0,'0'0'18'0,"0"0"-16"16,0 0 12-16,0 0-7 16,21 129 3-16,-8-101-10 15,-5-2-4-15,0-11-31 16,-5-8-179-16,-3-7-322 16</inkml:trace>
  <inkml:trace contextRef="#ctx0" brushRef="#br0" timeOffset="58989.23">17094 9440 1057 0,'0'0'111'16,"0"0"-111"-16,0 0-17 15,0 0 3-15,0 0-2 16,0 0-232-16,131-14-620 16</inkml:trace>
  <inkml:trace contextRef="#ctx0" brushRef="#br0" timeOffset="59236.26">17647 9372 613 0,'0'0'527'0,"0"0"-499"15,0 0 40-15,0 0-39 16,0 0-10-16,0 0-18 16,-138 0-1-16,111 18 0 0,0 17 1 15,7 11 0-15,11 9 7 16,9 1 3-16,1-6-8 15,36-6-1-15,4-8 4 16,5-13 8-16,1-11-13 16,0-12 0-16,2 0-1 15,4-14-38-15,-3-18-57 16,-1-10-102-16,-12-10-291 16</inkml:trace>
  <inkml:trace contextRef="#ctx0" brushRef="#br0" timeOffset="59435.28">18041 8949 1051 0,'0'0'113'0,"0"0"-58"0,0 0-48 15,0 0-7-15,0 0 0 16,9 157 10-16,9-64 56 16,-5-8-39-16,1-5-3 15,-3-13-17-15,2-13-3 16,-2-10-4-16,-4-12-33 15,-1-8-57-15,-3-18-127 16,-3-6-260 0</inkml:trace>
  <inkml:trace contextRef="#ctx0" brushRef="#br0" timeOffset="59574.59">17903 9403 1188 0,'0'0'146'16,"0"0"-128"-16,0 0-16 15,163-66 2-15,-59 30-4 0,-6-3-4 16,-15-5-84-16,-29-6-132 16,-33 1-697-16</inkml:trace>
  <inkml:trace contextRef="#ctx0" brushRef="#br0" timeOffset="60172.11">16109 11312 1196 0,'0'0'57'15,"0"0"-55"-15,0 0 3 16,0 0 8-16,98-113 15 15,-57 76-28-15,-1-14 5 16,-5-12-4-16,-4-10 3 16,-4-9 2-16,-8 1-5 15,-11 13 0-15,-6 20 3 16,-2 21-1-16,0 17-3 16,0 10 3-16,-4 0-3 15,-19 25-1-15,-6 15 0 16,-4 8 1-16,8 4 0 15,10-6-1-15,15-2-4 0,0-9-1 16,11-9 2 0,22-11-4-16,5-6 0 0,1-5 6 15,-6-3-1-15,-6 6 6 16,-12 1-2-16,-9 4-1 16,-6 10 0-16,0 6 1 15,-21 6 2-15,-10-2-3 16,-3-10-4-16,5-15-103 15,11-7-162-15,7-21-258 16</inkml:trace>
  <inkml:trace contextRef="#ctx0" brushRef="#br0" timeOffset="60900.53">16633 10856 882 0,'0'0'179'16,"0"0"-166"-16,0 0-5 15,0 0 17-15,0 0-19 16,0 0 3-16,83-2-3 16,-50-12-5-16,2-14 7 15,-1-12-8-15,-12-8 6 16,-11-4 1-16,-11 4-4 16,0 11 2-16,-13 13 17 15,-16 18 29-15,-2 6-30 16,0 8-21-16,0 24 0 15,6 7 0-15,10 3 1 0,7-2 2 16,8-1-3 0,0-3 0-16,8-11 2 0,13-6 0 15,8-10-1-15,7-6-1 16,7-3 4-16,3-9 5 16,1-17 2-16,0-8-7 15,-4-6 1-15,-8-8 0 16,1-2-1-16,-5 1-2 15,-2 12-2-15,2 10 10 16,0 13 3-16,-2 11-4 16,2 3 3-16,3 0 0 0,-3 19-3 15,0 13-4 1,-6 8 7-16,-8 7 2 0,-7 3 2 16,-10 1-3-16,0-1-4 15,-16-5-3-15,-16-13-4 16,3-14 5-16,2-11-3 15,8-7-4-15,5-16-10 16,10-28-13-16,4-23-10 16,16-10 5-16,26-7 1 15,9 8-9-15,2 18 13 16,-1 22-5-16,-3 17-13 16,-3 19-13-16,-5 0-32 15,-3 13-76-15,-5 5 12 0,-4-4 20 16,-9-6 17-1,-9-6 113-15,-6-2 82 16,-5 0 136-16,0 0-36 16,0 0-55-16,0 0-48 0,0 6-39 15,0 16-40-15,0 11 0 16,0 7 14-16,0 6-13 16,13-2 3-16,1-4-4 15,1-6-48-15,-3-16-124 16,-12-16-245-16</inkml:trace>
  <inkml:trace contextRef="#ctx0" brushRef="#br0" timeOffset="61045.93">17776 10257 1045 0,'0'0'185'15,"0"0"-185"-15,0 0-57 16,0 0 4-16,0 0-10 15,153 68-280-15</inkml:trace>
  <inkml:trace contextRef="#ctx0" brushRef="#br0" timeOffset="61655.23">18457 10574 1101 0,'0'0'103'16,"0"0"-90"-16,0 0 24 15,0 0 1-15,8-112 3 16,-24 87-23-16,-28 3-5 0,-12 8 3 16,-4 8 11-16,2 6-10 15,11 12 5-15,16 20-16 16,17 12 7-16,14 6-13 16,0 7-3-16,23-5 3 15,6-6 6-15,2-10-5 16,-6-11-2-16,-6-14 3 15,-7-5-5-15,-6-6 2 16,1 0-13-16,-3-28 2 16,-2-10 10-16,-2-9-6 15,0-5-8-15,0 1-9 16,0 7 3-16,0 14 20 0,0 17 1 16,0 12 1-1,0 1-8-15,16 13 1 0,9 19 7 16,-1 7 8-16,-2 2-1 15,2 0-2-15,-3-10-2 16,-3-8-1-16,-2-11-1 16,-6-10-1-16,3-2 0 15,4-20 1-15,3-24 6 16,4-20-5-16,-2-17-4 16,-6-17-1-16,-8-17-4 15,-5-6-4-15,-3 17 1 16,0 31 10-16,0 37 5 15,0 28 18-15,0 8-13 0,0 10-10 16,0 34-15 0,4 24 15-16,12 18 11 0,2 8-6 15,4-2 4 1,3 1-2-16,-3-6-5 0,0-6 0 16,-6-11-2-16,-5-21-18 15,-2-23-46-15,0-26-66 16,0-10-159-16,-1-44-274 15</inkml:trace>
  <inkml:trace contextRef="#ctx0" brushRef="#br0" timeOffset="61807.49">18858 10244 1039 0,'0'0'143'16,"0"0"-140"-16,0 0 14 0,35 130 17 15,-18-91-2-15,-1-1-27 16,-5-4-5-16,-9-4-2 15,-2-8-52-15,0-12-154 16,-2-10-385-16</inkml:trace>
  <inkml:trace contextRef="#ctx0" brushRef="#br0" timeOffset="61941.5">18870 10001 1208 0,'0'0'43'15,"0"0"-43"-15,0 0-27 0,0 0 8 16,52 113-80-16,-29-84-273 16</inkml:trace>
  <inkml:trace contextRef="#ctx0" brushRef="#br0" timeOffset="63233.4">19107 10359 1086 0,'0'0'13'0,"0"0"-7"15,0 0-5-15,113-105 20 16,-95 82-11-16,-5 7 27 0,-9 8 36 16,-4 8 2-16,2 0-28 15,-2 0-39-15,0 0-8 16,2 19 0-16,2 13-1 15,-4 7 2-15,0 5 0 16,0 2 0-16,0-2 2 16,4-4-3-16,0-10 3 15,3-7-7-15,-3-12 2 16,-2-7-3-16,-1-4 5 16,6-10-1-16,1-28-8 15,5-10-11-15,8-10 15 16,-1 4 1-16,2 7 0 15,-2 17 4-15,-5 14 0 0,3 15 0 16,1 1-2-16,2 12 2 16,6 21 9-1,-2 10 13-15,4 6-7 16,-2 2-3-16,4 7 2 0,-7 5-9 16,-13-2 7-16,-11 0-6 15,-4-9-6-15,-34-15-2 16,-7-7-24-16,1-18 12 15,5-11 5-15,8-1 1 16,8-13-5-16,9-25-16 16,14-11-25-16,0-5 26 15,29 0 18-15,22 4 10 0,16 3 4 16,6 7-1-16,3 4 9 16,-9 8 7-16,-7 5-2 15,-4 2-7-15,-12-1-5 16,-6-2 6-16,-11-12-10 15,-13-7 6-15,-12-4 4 16,-2-6 8-16,0 5-7 16,-25 6 1-16,-13 14-2 15,-7 14 1-15,-5 14-2 16,0 0 2-16,8 11-11 16,11 14 0-16,9 3-2 15,9 6-5-15,7 9 5 16,6 2 0-16,0 5 1 15,3 0 0-15,15 0 0 16,4-8 0-16,0-15-6 0,0-9-1 16,5-18-34-16,2 0 7 15,0-37-8-15,0-14-14 16,-4-13 10-16,-8-4 23 16,-3 1 1-16,-5 11 4 15,-7 16 12-15,0 22 6 16,-2 18 3-16,0 6 29 15,0 36-27-15,0 10 3 16,0 3 4-16,0-5-6 16,9-10-3-16,11-9 7 15,-2-8-10-15,0-13 2 16,0-10 1-16,1 0-3 16,6-30-3-16,2-17 3 15,-2-10-23-15,-7-16-11 0,-3-19-35 16,-6-14-19-16,-7-14 72 15,-2-2 16-15,0 23 0 16,-13 29 17-16,2 33 105 16,1 27-37-16,2 10-52 15,-1 30-32-15,0 25-1 16,6 20 1-16,3 4 6 16,0 7 3-16,8 3 13 15,9-4 3-15,8-2-10 16,4-11 3-16,-2-16-7 15,-6-16-7-15,-5-17 5 16,-11-14-10-16,-3-9 0 0,-2 0 4 16,0-18-8-16,2-23-17 15,10-18-24-15,3-7 23 16,10 4-11-16,-1 14 14 16,3 20 19-16,-1 19 0 15,1 9 2-15,0 10 12 16,-3 27 2-16,-5 6 20 15,-11 2-11-15,-8-1-6 16,0-4-8-16,-16-4-5 16,-13-7 2-16,-8-7-8 15,-3-8-3-15,4-11-63 0,9-3-73 16,17-15-171-16</inkml:trace>
  <inkml:trace contextRef="#ctx0" brushRef="#br0" timeOffset="63652.31">20586 9349 1073 0,'0'0'64'15,"0"0"-50"-15,0 0 5 16,0 0-12-16,0 0 32 16,9 139-22-16,4-64 18 15,-2 9 15-15,0 2 3 16,2 0-22-16,3-5-3 15,1-15 2-15,4-12-28 16,-1-17 7-16,0-16-5 0,0-15-4 16,7-6 2-16,11-18-2 15,7-24-3-15,7-12-6 16,2-7-29-16,-7-1 11 16,-13-6-10-16,-17 7-15 15,-17 6 35-15,0 17 17 16,-17 20 12-16,-14 14 11 15,-5 4-16-15,0 12-6 16,0 20 9-16,5 10-6 16,12 2 0-16,9 4 4 0,10 0-3 15,2-3 2 1,29-6 3-16,10-6-9 0,5-9-1 16,-1-10-14-1,0-14-49-15,-6 0-62 0,-2-27-116 16,-2-14-253-16</inkml:trace>
  <inkml:trace contextRef="#ctx0" brushRef="#br0" timeOffset="63751.71">21291 9625 865 0,'0'0'82'0,"0"0"-82"16,0 0-5-16,0 0-91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42:37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13063 5570 684 0,'0'0'30'0,"0"0"-21"0,0 0-9 15,0 0 2-15,0 0 12 16,0 0-9-16,0 0-3 16,0 0-2-16,12-29 12 15,1 22 28-15,5-3-10 16,9-3-12-16,7 2-5 16,8-5-7-16,7-4 4 15,6 0 3-15,5-2-4 16,2-2 0-16,3 2 4 15,0 2 3-15,-2 0 5 0,-8 1-13 16,-6 4 1 0,-5 1-4-16,-3 4 0 0,-8 2-5 15,-8 2 1-15,-10 2 4 16,-6 1-5-16,-6 3-2 16,-3 0 0-16,0 0 2 15,0 0 0-15,0 0 2 16,0 0-2-16,0 0 0 15,0 0 2-15,0 0-2 16,0 0 3-16,0 0-5 16,0 0 4-16,0 0 2 15,0 0-4-15,0 0 0 16,0 0-1-16,0 0 1 0,0 0 1 16,0 0-1-16,0 0 1 15,0 0-2 1,0 0 1-16,0 0-4 15,0 0 4-15,0 0-1 0,0 0 1 16,0 0 0-16,0 0 0 16,0 0 0-16,0 0-6 15,0 0 5-15,0 0 1 16,2 0 0-16,-2 0 0 16,4 3 2-16,-1 1-1 15,-3-2-2-15,0-1 2 16,0-1-2-16,2 0 1 0,-2 3 0 15,0-3 1-15,2 2-1 16,-2-2 0-16,0 0-1 16,2 0 1-16,-2 1 0 15,2 2 0-15,-2-1-3 16,2-1 4-16,0 2-1 16,-2-1 1-16,5-1-1 15,-3 3-2-15,1-4 2 16,-1 3 0-16,0-3-3 15,-2 1 0-15,3 2 1 16,-3-3 1-16,0 2 1 16,4 0-3-16,-2-2 2 15,2 2-3-15,-1 0 4 16,1 1 5-16,0 0-5 16,1-2 0-16,2 2-5 15,-3-1 5-15,3 2-2 0,-1-2 1 16,3-1-9-16,-2-1 9 15,6 3 0-15,1-3-8 16,3 0 3 0,2 0 6-16,-1 2-15 0,1-1 5 15,4 6-1-15,2 3 4 16,1 3 3-16,8 6-6 16,3 3 8-16,10 6 0 15,6 3-2-15,3 2 4 16,4 3-1-16,5 4 1 15,-5 1-2-15,-8-2 0 16,-15 4-1-16,-19-3-4 16,-11 2 5-16,-7 4-4 0,0 7 12 15,-9 3-4-15,-18 5 4 16,-5 7 3-16,-5-2-2 16,-3 1-4-16,-2-7 5 15,-1-6-7-15,-5-4 0 16,-2-4-1-16,-8-5 0 15,-2-5 0-15,-5-2 6 16,-1-3-6-16,-1-4 0 16,-5-5-4-16,1-6 3 15,0-12 0-15,-5-4 0 16,-2 0-14-16,-2-26 3 0,5-2-14 16,-2-4 6-16,11 1 12 15,8 5 8-15,2 2-5 16,5-2 6-16,2 2-2 15,-5 2 2-15,-1-2-2 16,-3-2 5-16,-2 1-9 16,4-8-3-16,0-9-24 15,12-8 6-15,3-12 5 16,15-6 11-16,19-8-34 16,7 3 3-16,24 3 24 15,28 4-48-15,4 9-263 16</inkml:trace>
  <inkml:trace contextRef="#ctx0" brushRef="#br0" timeOffset="167.38">13573 5398 810 0,'0'0'0'0,"0"0"-64"15,-8 108-11-15,1-78-31 16,-2-12-116-16</inkml:trace>
  <inkml:trace contextRef="#ctx0" brushRef="#br0" timeOffset="986.94">13313 4325 675 0,'0'0'37'0,"0"0"-9"16,0 0-19-16,-17-110 44 16,10 91-1-16,0 9-15 15,0 5-28-15,1 3 1 16,-3 2 2-16,-3 0 6 16,-1 0-16-16,-7 3-1 15,-3 16-1-15,0 7-1 16,0 6 0-16,7 1 0 0,10 3 0 15,6-3 1 1,0-1 0-16,24-8 0 0,20-5 0 16,12-2 2-16,6-4-2 15,-3-1 1-15,-10 2-2 16,-11 4 0-16,-13 7-1 16,-15 10 4-16,-10 5-3 15,0 3 1-15,-24 0 0 16,-18-1 0-16,-10-8 2 15,-6-5 3-15,-9-14-3 16,-4-8-1-16,0-7 3 16,9-9-4-16,15-25-5 15,22-12 5-15,23-10-43 16,2-2-14-16,45 2-29 16,13 3-63-16,9 12-80 0</inkml:trace>
  <inkml:trace contextRef="#ctx0" brushRef="#br0" timeOffset="1561.67">13612 4680 866 0,'0'0'2'16,"0"0"3"-16,0 0-5 15,0 0 1-15,0 0 0 0,0 0 4 16,14 90-4-16,9-90 10 16,8-28 33-16,3-10-13 15,-3-7-18 1,-6-3-10-16,-11 4-3 0,-10 9 7 16,-4 9-7-16,0 9 1 15,-4 10 3-15,-15 7-2 16,-1 0-4-16,-4 11 2 15,-3 19 0-15,1 11-3 16,3 6 1-16,10 8 2 16,9 1 0-16,4-2 1 15,0-2-1-15,21-9 0 16,13-10 2-16,4-6-1 0,2-11 1 16,-2-10 0-1,-1-6-2-15,-2-2 0 0,-4-26 10 16,-5-10-9-16,-4-13-1 15,-3-9 8-15,-9-5-5 16,-1 0-6-16,-5 7 5 16,-1 18-2-16,-3 16 0 15,0 16 0-15,0 8 0 16,0 6-1-16,0 30-3 16,0 19 4-16,0 14 5 15,0 5-5-15,0-1 10 16,0-8-8-16,0-4-2 0,0-9 4 15,0-6-2 1,0-8-4-16,0-5-26 16,0-16-87-16,7-17-150 0</inkml:trace>
  <inkml:trace contextRef="#ctx0" brushRef="#br0" timeOffset="1730.16">14050 4864 507 0,'0'0'528'16,"0"0"-528"-16,0 0-2 16,0 0 2-16,0 0 4 15,0 0-3-15,114 61-2 16,-45-55-72-16,1-6-107 16,-8-2-284-16</inkml:trace>
  <inkml:trace contextRef="#ctx0" brushRef="#br0" timeOffset="2413.69">15089 4744 877 0,'0'0'51'16,"0"0"-25"-16,0 0-26 16,0 0 36-16,0 0-18 15,0 0-18-15,-2-4 8 16,-24 11 21-16,-2 10-14 15,1 5-3-15,5 1-4 0,4 6 0 16,12 4-8-16,2 5-1 16,4 1 1-1,0-2 0-15,10-5 3 0,17-7 4 16,9-12-7-16,1-9 1 16,4-4-1-16,-3-14 1 15,-7-16 1-15,-6-6 3 16,-12-7 2-16,-9-2-6 15,-4-5 10-15,0-5-10 16,-4 5-1-16,-11 8 22 16,-4 12 27-16,6 12-8 15,4 12 0-15,4 2 0 16,5 4-31-16,0 0-9 0,0 0-2 16,0 17-13-16,14 3 14 15,10 11 0-15,5-1-2 16,4-3 2-16,2-2 0 15,-4-8 2-15,-3-6-2 16,1-9 1-16,-2-2-1 16,2-2 2-16,2-28-1 15,0-10-1-15,-4-14 1 16,-2-6 0-16,-8 2 0 16,-5 8 2-16,-6 16-3 15,-6 18 0-15,0 10 0 16,0 6 0-16,0 0 0 0,0 26-12 15,0 17 11 1,-8 20-3-16,-6 11 4 0,1 13 2 16,-1 8 1-16,5 12-2 15,3 3 2-15,4-2 0 16,-3-5 2-16,-1-18-5 16,-6-14 0-16,-1-11 0 15,-1-14-5-15,-1-8-9 16,1-10-38-16,1-10-37 15,-1-11-42-15,4-7-79 16,-3-29-243-16</inkml:trace>
  <inkml:trace contextRef="#ctx0" brushRef="#br0" timeOffset="2565.19">15359 5126 826 0,'0'0'37'16,"0"0"15"-16,0 0-51 0,0 0 21 15,158-65-11-15,-87 46-9 16,-5 6-4 0,-7-3-4-16,-10 0-99 0,-11-4-349 15</inkml:trace>
  <inkml:trace contextRef="#ctx0" brushRef="#br0" timeOffset="38539.83">16526 9404 711 0,'0'0'154'0,"0"0"-130"15,0 0 39-15,0 0 56 16,0 0-79-16,0 0-19 16,0 0-5-16,-20 0-4 15,20 0-2-15,0 0 5 16,0 0-1-16,0 0 1 16,0 0 4-16,0 0-6 15,0 0 3-15,0 0-13 16,0 0 0-16,6 0 0 0,26 0 0 15,15 0 5-15,15 0-4 16,14-1 4-16,13-9 0 16,11-1-4-16,12-3 8 15,8-3-2-15,5 3 0 16,-7-3-6-16,-2 3-3 16,-1 1 4-16,19-2-5 15,29 3 0-15,35 3 9 16,34 2-1-16,22 3-7 15,22 2 5-15,14 2-6 16,6 0 1-16,-4 7-1 16,-22 10 3-16,-20-3-3 0,-40-6 3 15,-25-4-3-15,-26-4 0 16,-12 0 2-16,-11 0-5 16,-5-12 3-16,5 0 0 15,5 2 5-15,-1 0-3 16,-2 4-2-16,-7 0 0 15,-12 0-3-15,-10 6 3 16,-15-2-2-16,-19 0 2 16,-10-2-1-16,-10 0 1 15,1-4 5-15,5 2-5 16,1 1 0-16,5 4-3 16,-9 1 3-16,-12 0 0 0,-15 0 3 15,-13 0-3-15,-11 0-1 16,-5 0-4-16,-2 0 4 15,0 0 1-15,0 0 0 16,0 0 4-16,0 0 2 16,0 0-1-16,0 0 0 15,0 0-3-15,0 0-2 16,0 0 0-16,0 0-3 16,0 0 1-16,0 0-6 15,-2 0-14-15,-7 0-22 16,-4 0-14-16,-5 1-34 15,-7 4-104-15,-8-5-163 0</inkml:trace>
  <inkml:trace contextRef="#ctx0" brushRef="#br0" timeOffset="52073.91">19922 7867 694 0,'0'0'27'0,"0"0"-24"15,0 0 15-15,0 0 31 16,0 0-44-16,0 0-5 16,0 0-2-16,0 0 2 15,-7-20 3-15,7 17 13 16,0 3 48-16,-2 0-3 16,2 0-13-16,-2 0-10 15,2 0-9-15,0 0-2 16,0 0-7-16,0 0-13 15,0 0 4-15,0 0-10 16,0 0 2-16,0 0 4 0,0 0 0 16,0 0 7-1,0 0 0-15,0 0-5 0,0 0 10 16,4 10-13-16,11 17-2 16,3 13 8-16,7 7 3 15,-1 9-9-15,1 1 5 16,-1-6 3-16,-1 2-12 15,-6-9 5-15,1-4-5 16,-5-3 6-16,-1-10-8 16,-3-6 2-16,-3-7-2 15,-1-6 3-15,-5-6 3 16,2-2-4-16,-2 0 3 0,3 0 11 16,-1-4-2-16,7-19 27 15,1-9-22-15,4-9-16 16,4 1-6-16,0-1 3 15,-3 1 0-15,-1 5 4 16,-1-5-4-16,-1 7 0 16,1 3 0-16,-5 4 0 15,2 8-2-15,-4 4 2 16,-1 6 0-16,-4 4-6 16,2 2 12-16,-3 2-8 15,2 0 2-15,-2 0-2 16,0 0-4-16,0 0 4 15,2 0-2-15,5 0-1 16,7 14 4-16,3 7 1 16,3 10 0-16,1 1 5 0,-2 4 2 15,1-4-2-15,-1 0 0 16,-2-5-1-16,1-4-3 16,-1-5 3-16,2-6 1 15,-4-2-4-15,1-6 5 16,-1-1-3-16,-1-3 7 15,-1 0-2-15,-4-3 3 16,-2-18 9-16,-1-12-7 16,-6-9-5-16,0-6-3 15,0-2-3-15,0 2 0 16,-4 4 0-16,-2 8 1 16,-2 4 0-16,6 1-3 0,0 7 2 15,2-2-4 1,0 0 2-16,0 1 0 0,0 0-9 15,0 1-14-15,0 6-8 16,-2 6-11-16,-3 12-18 16,-3 4-24-16,-6 36-99 15,-1 14-68-15</inkml:trace>
  <inkml:trace contextRef="#ctx0" brushRef="#br0" timeOffset="52448.11">21198 7778 447 0,'0'0'322'16,"0"0"-305"-16,0 0-10 15,0 0 18-15,0 0 4 16,0 0-28-16,0-6-1 16,0 6 2-16,0 0 2 15,5 6 20-15,-3 13 25 16,3 8-6-16,-1 7-8 0,0 8-8 16,-2 5-2-16,3 0-6 15,2-5 1-15,0-2-5 16,-1-7-7-16,3-10-7 15,-3 0 7-15,2-9-6 16,-4-2-4-16,-2-4-8 16,-2-6-40-16,0-2-150 15,0-5-296-15</inkml:trace>
  <inkml:trace contextRef="#ctx0" brushRef="#br0" timeOffset="52920.11">21138 7722 622 0,'0'0'117'0,"0"0"-106"0,0 0 32 16,0 0 7-16,0 0-15 15,0 0-3-15,103-89 4 16,-68 80 11-16,3-2-11 15,3 2-4-15,-4 2-11 16,-12 6-2-16,-6 1-1 16,-10 0-17-16,-6 15 0 15,-3 18-1-15,0 7 4 16,-24 2-2-16,-8 2-1 16,3-6 0-16,3-5 6 15,5-10-7-15,6-6 1 16,3-10 0-16,10-1 1 0,2-6-3 15,0 0 2-15,0 0 6 16,0 0-3-16,0-3-4 16,14-7 1-16,3 7 1 15,8 3 4-15,2 0-5 16,0 13 3-16,2 13 0 16,0 11-4-16,-2 2 2 15,-4-1 1-15,4-4-3 16,-6-8 4-16,-5-8-4 15,-1-8-6-15,-7-4-26 16,-8-6-80-16,0 0-239 16</inkml:trace>
  <inkml:trace contextRef="#ctx0" brushRef="#br0" timeOffset="54082.07">19855 8693 886 0,'0'0'81'16,"0"0"-56"-16,0 0 52 15,181 0 15-15,-94 0-65 16,13 0 14-16,13-2-5 16,9-13 1-16,8-3 7 15,8-5-18-15,7-11 2 16,0-3-7-16,-3-5-18 15,3-4 3-15,-7 0 3 0,-4-4-7 16,-13 3-3 0,-15 3 1-16,-10 8 0 0,-16 5 1 15,-9 6 6-15,-13 4-7 16,-11 6 5-16,-6 3 4 16,-12 2-2-16,-10 2-4 15,-5 2 2-15,-8 5 5 16,-3-1-1-16,-3 2 12 15,0 0 2-15,0-3-11 16,0-3-1-16,0-4-6 16,0-7-2-16,0-2 2 15,-7-5-4-15,3-4-1 16,-3-5 0-16,0 0 2 16,0-3-2-16,1 0 0 0,-3-5 0 15,-4-1-1 1,6-5 1-16,-4-12 0 0,1-11 0 15,4-15-1-15,2-7 1 16,-1 0-5-16,-4 12 5 16,-2 20 0-16,-9 19 0 15,-6 17-1-15,-5 12-4 16,-6 7-7-16,-3 5 10 16,0 0 2-16,3 0-5 15,6 0 5-15,4 0 0 16,4 0 0-16,5 0 0 15,1 0 3-15,-6 0-3 16,-8 0 0-16,-13 0 0 0,-21 4 0 16,-17 6-11-16,-14 2 2 15,-9 3-4-15,-4 3-2 16,1 3 4-16,2-3 7 16,6 1 4-16,9 4 1 15,1-2 0-15,5 4 0 16,3-2-1-16,-8 4-3 15,-1-4 2-15,-7 2 2 16,-2-3-2-16,-2-3-10 16,-1-2 9-16,1-3 1 15,0 0 1-15,4-1-4 16,11-1 3-16,17-1-4 0,15 2 4 16,12 1 1-16,14-2 1 15,12-1-1-15,3-1-11 16,7 3 0-16,3 3 7 15,4 4-9-15,0 6 10 16,0 6-5-16,11 4 8 16,-2 6 3-16,-3 10-2 15,-1 11 1-15,-3 9 6 16,0 6-8-16,3 4 9 16,-3 4-7-16,2 0 1 15,6-1 7-15,-2-4-10 16,3-6 2-16,1-12 8 15,-1-10-10-15,3-8 1 16,-1-9-3-16,0-6 2 16,-2-2-8-16,0-4-46 0,1-3-68 15,-6-8-88-15,-6-13-332 16</inkml:trace>
  <inkml:trace contextRef="#ctx0" brushRef="#br0" timeOffset="54234.52">20028 8774 1188 0,'0'0'125'15,"0"0"-113"-15,0 0-6 16,0 0-6-16,0 0-106 16,0 0-393-16</inkml:trace>
  <inkml:trace contextRef="#ctx0" brushRef="#br0" timeOffset="60950.13">20250 1151 714 0,'0'0'98'15,"0"0"-93"-15,0 0 12 16,0 0 52-16,0 0-10 16,0 0-28-16,0 0 2 15,0 0-13-15,0 4 16 0,0-2 5 16,-3 4-17 0,0 12-16-16,1 18-6 0,0 20 11 15,-2 15 22-15,4 5-16 16,0 0 1-16,0-12-12 15,0-8-7-15,0-14 3 16,2-12 2 0,0-14-5-16,-2-12 2 0,0-4 0 15,0-14 16-15,-9-28-19 16,-1-22-6-16,10-18-13 16,0-12 3-16,15-11 9 15,20-1 7-15,4 10-2 16,-6 19 2-16,-4 27 1 15,-12 24-1-15,-1 18 0 0,2 8-7 16,6 0-1-16,8 0-1 16,1 14 9-16,0 8 0 15,-4 6 0-15,-8 1 0 16,-10-3-2-16,-9-1 2 16,-2 1 0-16,-13 4 5 15,-21-3-5-15,-6-2 7 16,4-2-6-16,6-9 2 15,14-6-2-15,4-5 0 16,8-2 0-16,4-1-2 16,0 0-2-16,0 0 0 15,0 0-1-15,2 0-7 16,14 0 9-16,11 0-7 16,6 4 9-16,7 12 2 15,0 10 0-15,-9 4-1 0,-4 7 1 16,-9 3-2-16,-9-5 0 15,-5-1-1-15,-2-5-12 16,-2-6-6-16,2-6-36 16,6-5-58-16,5-8-46 15,9-4-141-15</inkml:trace>
  <inkml:trace contextRef="#ctx0" brushRef="#br0" timeOffset="61482.8">21004 1124 871 0,'0'0'59'0,"0"0"24"16,0 0-34-16,0 0-7 15,0 0-12 1,0 0-28-16,45-22 0 0,-36 55-2 16,-2 11 13-16,-6 10 14 15,2 4-3-15,-1 0-15 16,6-6 5-16,-2-5-8 15,0-12-2-15,-1-6 5 16,1-11-9-16,2-9-2 16,-4-4 1-16,-2-5 1 15,5 0 11-15,8-20-2 16,5-16 2-16,7-11-4 16,-2-5-5-16,-1 4 5 0,-7 12-7 15,-8 14 9-15,-3 12 3 16,-4 10 7-16,2 0-19 15,3 15-15-15,5 16 15 16,5 9 2-16,-1 0 11 16,1 0-11-16,1-3 4 15,-1-11-1-15,2-4-8 16,-4-10 4-16,-1-6-1 16,-6-4 12-16,-1-2-12 15,-1 0 9-15,4-28 12 16,3-18-15-16,5-15-4 15,-1-16 4-15,6-9-6 16,-3 9-8-16,-3 10-11 0,-5 28 17 16,-5 18-7-16,-5 21-17 15,0 0-49-15,-2 35-81 16,0 23 42-16,-4 6-69 16,-23 6-319-16</inkml:trace>
  <inkml:trace contextRef="#ctx0" brushRef="#br0" timeOffset="62052.4">20468 2256 894 0,'0'0'152'0,"0"0"-72"16,0 0-44-16,0 0-6 16,0 0-20-16,0 0-5 15,0 0-5-15,69 30 3 16,-56 16 12-16,1 4-1 16,-2 2 8-16,5-4-18 15,-2-6 1-15,-1-8 3 16,-4-10-4-16,1-7 5 15,-1-8-1-15,-2-7-6 16,3-2 10-16,5-3 0 16,9-31-5-16,6-16 0 15,2-9 3-15,-1 3-9 0,-8 8 3 16,-6 15-4-16,-10 18 1 16,-2 15-7-16,2 0 4 15,3 24-27-15,5 17 17 16,1 12 12-16,4 1 1 15,-6-4-1-15,3-10 2 16,0-7 0-16,-3-16 0 16,-1-9-2-16,1-8 5 15,6 0-1-15,-2-11 12 16,4-23-15-16,-3-11 10 16,-3-13-11-16,0-7-1 0,-9-6 0 15,-1 0-24-15,-7 11 5 16,0 19 9-16,0 14-22 15,0 16-26 1,0 11-66-16,0 0-154 0,0 0-298 16</inkml:trace>
  <inkml:trace contextRef="#ctx0" brushRef="#br0" timeOffset="62641.11">21451 2138 1088 0,'0'0'12'16,"0"0"-12"-16,0 0-5 16,-15 108 5-16,15-48 16 15,0 4-6-15,0-4-3 16,0 0-6-16,0-6 2 16,0-3 0-16,0-9-2 15,0-12 2-15,0-10-3 16,0-12 1-16,0-7-1 15,0-1-2-15,0-5-13 16,0-29-3-16,0-19-90 16,9-17 27-16,3-12 42 15,-1-4 4-15,-3-1 35 16,2 14 14-16,-4 12 60 16,1 19 25-16,7 14-38 15,5 14-32-15,10 8-28 0,5 2 4 16,1 4-2-16,-4 0 2 15,-4 0-5-15,-4 8 0 16,-7 8 5-16,-8 5-6 16,-3 2 2-16,-5 2 0 15,-2 4 0-15,-27 4 11 16,-16-1-8-16,-6-3 9 16,1-10-10-16,15-9-1 15,12-8 2-15,17 0-2 16,6-2 5-16,0 0-7 0,0 0-4 15,0 2-1 1,14 3-2 0,13 8 7-16,1 7 9 0,8 6-9 0,-2 6 10 15,-1 4-8-15,-4 1 4 16,0 0-6 0,-3-1 2-16,-1-7 4 0,1-3-2 15,1-8-4-15,2-3-18 16,-3-6-62-16,2-9-166 15</inkml:trace>
  <inkml:trace contextRef="#ctx0" brushRef="#br0" timeOffset="63446.05">20668 3252 454 0,'0'0'276'0,"0"0"-142"15,0 0-20-15,0 0 9 16,0 0-24-16,0 0-28 16,47-72-24-16,-47 72-28 15,0 0-18-15,2 22-1 16,3 20 0-16,1 15 1 16,3 9 19-16,2 4-20 15,0 0 12-15,4-6-7 0,-1-6-5 16,2-11 0-16,-3-17 5 15,3-16-4-15,-1-14-1 16,6 0-4-16,4-22 1 16,0-23 2-16,2-12-9 15,2-5 4-15,-4-1 0 16,-5 1 3-16,0 12-6 16,-4 18 6-16,-7 15 3 15,-1 17-4-15,0 4 0 16,2 34-24-16,3 14 28 0,3 17 8 15,0 4-1-15,0 2-1 16,2-11-3-16,-3-15 0 16,3-19-3-16,-5-18 0 15,0-6 6-15,-3-6 9 16,-2 0-8-16,5-25 7 16,1-19-2-16,1-20-8 15,4-14-5-15,-7-8 1 16,-2 2-27-16,-3 7 6 15,-5 22 4-15,0 16 2 16,0 22 0-16,5 14-27 16,4 3-63-16,4 10-147 15,6 10-21-15</inkml:trace>
  <inkml:trace contextRef="#ctx0" brushRef="#br0" timeOffset="63969.96">21617 3232 1062 0,'0'0'51'0,"0"0"-37"15,0 0-8-15,0 0-3 16,0 0 22-16,-15 132-12 16,17-82-6-16,3 3 6 15,1-3 7-15,0 4 0 16,1-6-11-16,0-5-8 15,2-16-1-15,-2-10 2 16,1-11-1-16,2-6-1 0,1 0 0 16,5-24 5-16,5-25 9 15,4-13-10-15,0-13-1 16,2 2-3-16,-6 1-1 16,-5 16-4-16,-7 15 5 15,-5 21 5-15,-4 16 8 16,0 4-13-16,5 15-13 15,0 25 3-15,1 14 10 16,5 5 20-16,-1 0-11 16,0-5-3-16,1-10 12 15,3-13-14-15,-1-10 15 16,3-7-7-16,1-7-1 16,6-7-5-16,6-13 6 15,9-26 9-15,-1-16-9 0,3-13-5 16,-3-10-2-16,-8-5-5 15,-5 1-28-15,-7 12 26 16,-5 18-9-16,-5 20 4 16,-3 16-10-16,5 12-20 15,5 4-60-15,1 6-94 16,1 17-70-16,-12 8-314 16</inkml:trace>
  <inkml:trace contextRef="#ctx0" brushRef="#br0" timeOffset="65101.82">19685 4478 384 0,'0'0'562'0,"0"0"-512"16,0 0-11-16,0 0-29 16,0 0 36-16,221-5 15 0,-78 5-29 15,26 0-7-15,18 0-1 16,14-7 4-16,4-7-5 15,-7-3-10-15,-2-2-5 16,0-6 13-16,-9-5-10 16,0-8-8-16,-8-6 1 15,-13-4-1-15,-16 2-6 16,-29 3 5-16,-22 8-2 16,-27 5 9-16,-7 1 3 15,-12 7 6-15,-11 3-4 16,-8-4-14-16,-18-2 6 15,-8-13 7-15,-5-12-12 16,-3-11 0-16,2-23 2 0,2-23 1 16,7-16-4-16,6-16 2 15,2-8-4-15,1-1 2 16,-2-2 0-16,-5 3-1 16,-1 9-2-16,-6 5 1 15,-1-1 2-15,1-6 2 16,2-15-1-16,7-8-2 15,-4 1-6-15,4 4 7 16,-4 28-7-16,-6 17 2 16,-5 26-5-16,0 20 1 15,0 13 7-15,-9 10 1 16,-2 5-5-16,-3 7 3 0,-1 6-2 16,-3 2 5-1,-3 2-4-15,-7-2-2 0,-8-2 4 16,-10-1 1-16,-17-2-13 15,-8 1 13-15,-11-2-5 16,-8-4 6-16,-5-2 1 16,-11-1-1-16,-2 8-2 15,-4 8-4-15,-1 7 1 16,-7 14 4-16,-13 0-1 16,-13 0-1-16,-17 14-2 15,-10 2-7-15,-4 0-5 16,3-5 12-16,12-7 5 0,12-4-5 15,17 0 12 1,13 0-6-16,15-12 0 16,14-1-2-16,15 6 0 0,7 7 1 15,6 0 1-15,5 6-1 16,7 12-5-16,7 0-6 16,6-3 11-16,11-2-9 15,9-5 9-15,9 0-1 16,7 7-9-16,2 17 3 15,0 21 4-15,7 27-4 16,19 24 7-16,3 27 1 16,0 21 3-16,-2 23 5 15,-9 25-8-15,-7 23 3 16,-11 14 0-16,0 3 1 16,0-11 7-16,-11-22-7 0,0-17 8 15,6-16-6-15,5-16-5 16,0-17 3-16,18-10 3 15,4-18-5-15,1-22 3 16,-6-15-4-16,1-24-1 16,1-13-1-16,-1-8-15 15,8-15-18-15,0-14-21 16,10-2-27-16,0-15-82 16,-1-20-440-16</inkml:trace>
  <inkml:trace contextRef="#ctx0" brushRef="#br0" timeOffset="65251.59">20165 4118 1052 0,'0'0'69'15,"0"0"-32"-15,0 0-18 16,0 0 20-16,0 0-39 16,0 0-20-16,0 0-57 15,13 49-218-15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45:21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4040 2682 912 0,'0'0'73'0,"0"0"-43"16,0 0 22-16,0 0 4 16,0 0-6-16,0 0-10 15,0 0-17-15,-34-28-22 0,34 28-1 16,-2 0 0-1,2 0 0-15,0 25 0 0,0 13 1 16,0 18 1-16,0 15 8 16,0 4-10-16,0 5 5 15,-4-2 2-15,-3-7-2 16,1-9-5-16,1-15 2 16,0-13-5-16,1-16-21 15,4-13-41-15,0-5-81 16,0-34-64-16,0-25-611 15</inkml:trace>
  <inkml:trace contextRef="#ctx0" brushRef="#br0" timeOffset="195.45">3804 2733 704 0,'0'0'138'15,"0"0"-47"-15,0 0-51 16,0 0-12-16,0 0-5 15,0 0 10-15,189-92 4 16,-82 79-10-16,3 8-26 16,-17 5-1-16,-20 0 0 15,-21 0-47-15,-19 8-97 16,-20 2-125-16</inkml:trace>
  <inkml:trace contextRef="#ctx0" brushRef="#br0" timeOffset="440.04">4376 3158 817 0,'0'0'77'0,"0"0"-43"16,0 0-30-16,0 0 15 16,0 0 44-16,38 126 4 15,-26-79-37-15,-2-4-20 16,-1-3 6-16,1-3-16 15,-4-11 6-15,1-7-2 0,-1-4-4 16,2-7 0-16,-4-4-15 16,4-4-53-16,3 0-89 15,5-16-39-15</inkml:trace>
  <inkml:trace contextRef="#ctx0" brushRef="#br0" timeOffset="824.79">6580 2948 800 0,'0'0'109'15,"0"0"36"-15,0 0-74 16,0 0-12-16,0 0-27 16,0 0-15-16,-14-21-17 15,14 47-2-15,6 17 2 16,0 9 4-16,1 6 2 0,-5 2 7 15,2-7-11 1,0-8 2-16,4-5-3 0,-2-7 1 16,3-10-2-16,-1-2-26 15,6-13-66-15,-5-8-162 16,-9-11-208-16</inkml:trace>
  <inkml:trace contextRef="#ctx0" brushRef="#br0" timeOffset="1001.72">6292 2933 1008 0,'0'0'73'0,"0"0"-42"0,0 0-28 16,0 0-4 0,183-14 2-16,-97 11 4 0,6-1-5 15,-9-1 0-15,-14-1-122 16,-20-4-127-16</inkml:trace>
  <inkml:trace contextRef="#ctx0" brushRef="#br0" timeOffset="1574.87">6959 3177 922 0,'0'0'94'0,"0"0"-19"15,0 0-71-15,0 0 10 0,0 0 22 16,0 0-6-16,60 23-16 16,-56-9-9-16,-4 2-4 15,0 5 1-15,0 1-1 16,-6-1 0-16,-15-1 7 16,-6-2-4-16,2-4-3 15,-2-9 6-15,4-5-7 16,5 0-3-16,5-9 1 15,9-17 2-15,4-6-1 16,0-6-7-16,27 1-2 16,8 4 9-16,3 9-2 15,-1 10 3-15,8 14 4 16,0 0-4-16,2 18 11 16,-1 22-10-16,-10 10 7 15,-14 5-2-15,-11 1-3 0,-11-4-1 16,-7-7-2-1,-28-4 1-15,-11-7-1 0,-6-8 7 16,1-8-7-16,6-7 3 16,14-10-3-16,9-1 7 15,13-1-7-15,9-26-4 16,0-5 3-16,17 0-23 16,15 4 15-16,1 11 8 15,1 12 1-15,2 5 1 16,-5 11-1-16,2 24 1 15,-4 11 4-15,-4 7-2 16,-4-2-1-16,-2 1 1 0,-8-8-3 16,5-9 0-1,-1-16-36-15,12-10-61 0,8-9-131 16,8-16-267-16</inkml:trace>
  <inkml:trace contextRef="#ctx0" brushRef="#br0" timeOffset="1919.66">9342 2933 506 0,'0'0'304'16,"0"0"-190"-16,0 0-59 16,0 0-1-16,0 0 14 15,0 0-16-15,3 19-30 16,4 17 0-16,2 14 14 16,-3 12-13-16,-2 4-7 15,2 2 0-15,-4-8-7 16,2-8-6-16,-2-7-1 15,-2-9-4-15,0-12-3 16,2-6-44-16,3-10-45 0,-3-8-155 16,0-12-156-16</inkml:trace>
  <inkml:trace contextRef="#ctx0" brushRef="#br0" timeOffset="2107.62">9229 2913 806 0,'0'0'293'16,"0"0"-215"-16,0 0-52 16,0 0-25-16,0 0-1 15,0 0 2-15,85-25 13 16,-5 16-15-16,11 1-7 0,-1 0-43 16,-12 4-79-16,-19 4-66 15,-30 0-105 1</inkml:trace>
  <inkml:trace contextRef="#ctx0" brushRef="#br0" timeOffset="2498.42">9691 3152 593 0,'0'0'246'16,"0"0"-129"-16,0 0-82 16,0 0 24-16,0 0-7 15,0 0-8-15,37 4-25 16,-16 4-8-16,-2-1-4 0,-1 6-7 15,-5-1 2-15,-5 1 3 16,-8-2-5-16,0 7 0 16,-8 3-4-16,-19-2 4 15,-8 1 0-15,6-5 5 16,7-8 0-16,13-3-3 16,9-4 0-16,0 0 0 15,0 0-2-15,29 0 0 16,12 0 3-16,9 0-2 15,6 0 5-15,-7 0-3 16,-9 0-1-16,-9 13 16 16,-12 7-17-16,-11 8 8 15,-8 4 3-15,-4 5-6 16,-35 2 8-16,-13-3-5 16,-4-4-8-16,-2-4 1 0,8-10-2 15,17-4-21-15,13-14-52 16,13 0-243-16</inkml:trace>
  <inkml:trace contextRef="#ctx0" brushRef="#br0" timeOffset="3780.54">5753 2310 660 0,'0'0'90'0,"0"0"-36"16,0 0 1-16,0 0 72 16,0 0-32-16,0 0-13 15,-22-43-18-15,18 42 6 16,1 1-33-16,1 0-6 15,2 0-12-15,-2 0-5 16,0 0-5-16,0 0-7 16,0 0 4-16,-6 10-2 15,0 14-3-15,-6 8 8 16,-1 12 1-16,-3 4 7 16,2 8-3-16,1 10-10 0,1 2 16 15,3 9-19-15,0-3 13 16,0-4 4-16,2 0-14 15,1-2 2-15,2 1 0 16,4-1 4-16,0-2-10 16,2 4 1-16,-2 3 4 15,-5 0-5-15,-1 12 4 16,-6 9-4-16,-2 6 0 16,-2 8 0-16,-4-1 5 15,0 3-2-15,-5 3 0 16,3 3-3-16,3 8 3 15,2 3 1-15,5 3 4 16,1 6-3-16,-3 0 3 16,-1 14-1-16,-1 11 2 0,5 11-1 15,3 11-7-15,6 2 11 16,4-5-9-16,0 3 2 16,0-1 1-16,0 5-5 15,9 11 4-15,6 4-5 16,1 7 2-16,4 6-2 15,0-8 0-15,3 1 0 16,-2 0 7-16,2 10-4 16,4 12-3-16,2 2 4 15,2 5-2-15,0-6-1 16,0-5 0-16,3-3-1 0,-1 1 5 16,0 4-4-1,1-1-1-15,-10 1 1 16,-1-8 1-16,-6-13-2 15,-3-3 3-15,-1-8-1 0,-3 1-1 16,-4-9-1-16,-4-7 0 16,-2-15 2-16,0-22-2 15,0-19 0-15,0-25 0 16,0-24-17-16,0-20 15 16,-4-20-5-16,-12-16-32 15,1-11 28-15,-6-9-12 16,-1-6-13-16,-9-31-63 0,4-18-33 15,7-24-12 1,20-21-134-16,3-28-354 0</inkml:trace>
  <inkml:trace contextRef="#ctx0" brushRef="#br0" timeOffset="4995.25">7998 2163 525 0,'0'0'169'0,"0"0"-115"16,0 0-31-16,0 0 79 15,4-108-18-15,-13 99-36 16,1 7 4-16,6-1-22 0,2 3-11 16,0 0-5-1,0 0-13-15,0 0-1 0,0 4 5 16,0 16-4-1,0 6 20-15,2 6 3 0,2 4 9 16,-4 4-10-16,2 5-9 16,0 0 3-16,-2 6 11 15,0-1-19-15,0 8 6 16,0 1 1-16,0 0-3 16,-8 7 6-16,0 1-1 15,4 5-5-15,4 6 6 16,0 8 5-16,0 6-1 0,12 7 5 15,13 3-8 1,4 4-1-16,0 11-5 16,-4 1-8-16,-2 1 2 0,-4-3 4 15,-1 0-11-15,-3 6 11 16,4 3 0-16,-1 3 5 16,-1 3-13-16,1 4-2 15,-1 7 6-15,-3 8-3 16,2 12 2-16,0 7 3 15,-1 7-9-15,3 2 1 16,-3-1 5-16,1-3-5 16,-3 3 4-16,-1 1-6 15,-4 10 8-15,-1 15-3 16,-3 9-3-16,-2 7 4 16,1 3-1-16,-1-3-4 0,0-2 1 15,5 3-1 1,2 8-1-16,-3 4 1 0,1 8 0 15,-4 1 1-15,-1 0-2 16,0-4 3-16,3 9-5 16,1 4 4-16,5-5-1 15,1 4-1-15,1-27 0 16,3-13 2-16,-8-25-2 16,-1-24 1-16,-7-9-1 15,0-12 0-15,0-14 0 16,-2-14-2-16,-9-18-10 15,-1-28 10-15,3-16-2 16,3-15-7-16,4-14 1 16,0-10-5-16,2-6 0 0,0-4 1 15,0 0-45-15,0 0 57 16,0 0-26-16,0-8-102 16,2-20 94-16,23-8-86 15,6-5-1-15,2-4-91 16,-2-12-213-16</inkml:trace>
  <inkml:trace contextRef="#ctx0" brushRef="#br0" timeOffset="6149.54">3151 4078 781 0,'0'0'88'16,"0"0"-51"-16,0 0 14 16,0 0 63-16,0 0-59 15,0 0-27-15,0 0-16 16,-74-36-12-16,83 36-5 16,22 0 5-16,23 4 2 15,19-2-2-15,28-2 1 16,32 0 9-16,46-6 0 15,50-13 5-15,55 0 28 16,43 3 1-16,30 10-29 16,30 2-4-16,25 4-3 0,23 0 1 15,22 0-7-15,10 0 0 16,8 8 3-16,-2-2-5 16,-6 3-1-16,-15-1 1 15,-10-3 3-15,-19 7-3 16,-27 3 2-16,-28 4-2 15,-49 5 8-15,-59-1-4 16,-46-7 11-16,-46-8-7 16,-41-4 7-16,-23-4-6 15,-15 0 1-15,-11 0-2 0,-6 0-2 16,-10-3 3 0,-11-1-7-16,-17 3-2 0,-15 1 1 15,-16-3-5-15,-3 3 3 16,0 0-17-16,-29 3-45 15,-17 23-7-15,-8 0-92 16,-5-9-362-16</inkml:trace>
  <inkml:trace contextRef="#ctx0" brushRef="#br0" timeOffset="6400.08">2884 5173 752 0,'0'0'0'16,"-81"221"-349"-16</inkml:trace>
  <inkml:trace contextRef="#ctx0" brushRef="#br0" timeOffset="8042.35">8862 4698 1021 0,'0'0'99'0,"0"0"-10"15,0 0-32-15,0 0-8 0,0 0-20 16,0 0-26 0,0 0-3-16,0 28-9 0,0 18 9 15,-5 18 8 1,-4 7 2-16,-2-5 0 0,2-3 2 15,-2-8-6-15,2-7 1 16,2-11-6-16,3-15 5 16,1-13-5-16,3-9-1 15,0 0 2-15,0 0 2 16,0-29 14-16,0-15-18 16,0-12-2-16,0-11-10 15,7-5 11-15,6 1-1 16,4 1-1-16,0 12 3 15,3 16 1-15,3 16-1 16,-1 14-3-16,2 12 2 0,5 0-4 16,2 6-4-16,0 22 4 15,-4 8 2-15,-6 2 2 16,-11 0-2-16,-10-2 2 16,0-4-1-16,-17-5 2 15,-22-5 2-15,-5-6-2 16,-3-7 8-16,3-4-6 15,9-5 5-15,10 0-7 16,14 0 4-16,11 0-4 16,0-2-4-16,0-2-5 15,15 4-6-15,10 0 15 16,6 6-2-16,0 22-1 0,-2 4 3 16,0 8 9-1,-6 2-9-15,-6 4 3 0,-5-3-1 16,-4-5 0-16,-1-7-1 15,-1-11-1-15,4-5-25 16,1-5-67-16,6-10-46 16,6 0-147-16</inkml:trace>
  <inkml:trace contextRef="#ctx0" brushRef="#br0" timeOffset="8357.7">9648 4766 883 0,'0'0'64'0,"0"0"88"16,0 0-106-16,0 0 31 16,0 0-18-16,0 0-9 15,-9-74-16-15,-15 74-34 16,-4 12 0-16,-5 20 1 15,-2 14 2-15,6 13 1 16,7 9 0-16,10 4 11 16,12 0-4-16,0 1 0 15,5-8-7-15,19-11-4 0,5-14 0 16,-2-15-18 0,2-15-44-16,-2-8-29 0,0-2-67 15,-8-15-306-15</inkml:trace>
  <inkml:trace contextRef="#ctx0" brushRef="#br0" timeOffset="8594.29">9780 4885 929 0,'0'0'101'0,"0"0"2"16,0 0-80-16,0 0 25 15,0 0-17-15,122-17 8 0,-88 44-18 16,-5 5-10-1,-8 8-3-15,-7 4 6 16,-12 0-4-16,-2 0-4 16,-8 0-4-16,-29-6 0 0,-7-6-2 15,0-6-5-15,3-8-27 16,14-3-50-16,17-14-41 16,10-1-216-16</inkml:trace>
  <inkml:trace contextRef="#ctx0" brushRef="#br0" timeOffset="8828.19">10196 4842 894 0,'0'0'157'0,"0"0"-57"16,0 0-86-16,0 0 14 16,0 0 4-16,0 0 11 15,-102 119 3-15,68-63-27 0,3 6 7 16,11 4-6-16,11-5 6 15,9-7-11-15,0-10-3 16,18-10-3-16,13-12-4 16,5-9-5-16,2-6-8 15,6-5-43-15,8-2-45 16,1 0-28-16,-11-22-204 16</inkml:trace>
  <inkml:trace contextRef="#ctx0" brushRef="#br0" timeOffset="9046.14">10419 4728 956 0,'0'0'195'0,"0"0"-78"15,0 0-73-15,0 0-22 16,0 0 5-16,118 0 18 16,-69 44-6-16,-5 16-24 15,-8 18-4-15,-16 13 5 16,-15 5-1-16,-5-7 3 15,-9-3-12-15,-27-20-5 16,-10-16-1-16,-5-6-83 16,-10-20-114-16,-8-10-554 15</inkml:trace>
  <inkml:trace contextRef="#ctx0" brushRef="#br0" timeOffset="10192.75">6190 6180 847 0,'0'0'122'15,"0"0"10"-15,0 0-50 16,0 0-9-16,0 0-48 15,0 0-19-15,-11 31-5 16,11 28 13-16,0 12 20 16,0 2-16-16,0 2 0 15,0-7 0-15,0-2-16 0,0-5 3 16,0-11-3-16,0-17-2 16,2-15 0-16,1-11-12 15,-1-7-8-15,-2-4 10 16,0-32-1-16,0-21-17 15,0-10-11-15,0-6 31 16,0-3 8-16,0 1-3 16,10 12 1-16,7 14 2 15,2 18 7-15,1 18 0 16,5 12-4-16,2 1-1 16,4 0-2-16,0 21 1 15,-2 8 0-15,-9-2-1 16,-7-3 1-16,-10 2 1 15,-3-6-2-15,-16 3 0 0,-24-5 4 16,-12-3-4-16,-3-4 0 16,6-7-3-16,14-1 0 15,18-3 3-15,15 0-1 16,2 3-11-16,12-2-5 16,21 6 5-16,9 5 12 15,3 6 7-15,-5 8-4 16,-6 8 16-16,-8 4-3 15,-3 2-7-15,-10 2 3 16,-7-2-7-16,-1-6-2 16,-5-4-3-16,2-6-15 15,3-7-45-15,6-8-73 16,4-9-159-16</inkml:trace>
  <inkml:trace contextRef="#ctx0" brushRef="#br0" timeOffset="10492.54">7044 6356 994 0,'0'0'74'16,"0"0"29"-16,0 0-62 16,0 0 38-16,0 0-31 15,0 0-16-15,-32-58-19 16,16 58-6-16,-3 0 1 0,-6 2-4 15,-6 26-2-15,-4 18-2 16,3 11 6-16,8 9-3 16,15 2 1-16,9 2-4 15,9-6 3-15,26-6 1 16,3-12-4-16,5-13-6 16,-6-13-41-16,-1-13-35 15,-3-7-38-15,-8-3-104 16,-10-32-331-16</inkml:trace>
  <inkml:trace contextRef="#ctx0" brushRef="#br0" timeOffset="10708.77">7154 6457 900 0,'0'0'138'16,"0"0"-23"-16,0 0-81 16,0 0 14-16,0 0-24 0,159-30 5 15,-112 51-20-15,-7 10 1 16,-9 9-2-16,-11 10 2 15,-11 4 4-15,-9 2 4 16,-2 0-8-16,-32-3-7 16,-8-9 0-16,-5-9-3 15,5-8-53-15,9-11-53 16,12-16-101-16,21 0-211 16</inkml:trace>
  <inkml:trace contextRef="#ctx0" brushRef="#br0" timeOffset="10922.21">7592 6427 820 0,'0'0'134'16,"0"0"37"-16,0 0-120 15,0 0-1-15,0 0-40 16,0 0 0-16,-74 84 3 16,46-24 1-16,12 8 7 15,7 2-3-15,9-7 0 16,0-10-12-16,17-9-5 15,14-15-1-15,7-7-2 16,5-14-37-16,1-8-33 16,1 0-53-16,-9-28-166 15</inkml:trace>
  <inkml:trace contextRef="#ctx0" brushRef="#br0" timeOffset="11129.59">7827 6182 1006 0,'0'0'122'0,"0"0"-7"16,0 0-80-16,0 0 16 16,164-48-21-16,-107 86-3 15,-1 18-3-15,-7 13-8 16,-11 6 5-16,-16 7 9 16,-13-1-5-16,-9 6-10 15,-35-6-3-15,-48 1-12 0,-32-1-45 16,-20-24-156-16,2-13-856 15</inkml:trace>
  <inkml:trace contextRef="#ctx0" brushRef="#br0" timeOffset="12190.15">9400 7897 880 0,'0'0'47'15,"0"0"60"-15,0 0-11 16,0 0-15-16,0 0-31 16,0 0-20-16,0-70-14 15,0 70-13-15,0 0-3 16,0 26-7-16,3 15 7 16,10 15 3-16,3 11 12 15,0 1-1-15,-3-6-8 16,1-10 5-16,-4-6-8 0,1-16 0 15,-3-12-3-15,-4-10 0 16,-2-8-1 0,4 0 4-16,5-27-2 0,10-22 5 15,3-13-3-15,3-13 3 16,-2 0-6-16,1 0 2 16,-1 14-1-16,-3 18-1 15,-7 23 1-15,-7 16-2 16,0 4 1-16,8 20-14 15,8 31 8-15,5 17 6 16,2 8 12-16,-3-2-8 16,-2-8 6-16,-3-7-2 15,-2-14-4-15,-5-14 2 16,-3-13-5-16,-5-14 4 0,-4-4-1 16,0-15 5-16,1-29 23 15,-3-16-22-15,2-14-5 16,-4-8 5-16,0-4-10 15,0 3-9-15,0 13-19 16,0 23-2-16,0 26-7 16,2 17-22-16,19 4-75 15,10 14-141-15,2 16-49 16</inkml:trace>
  <inkml:trace contextRef="#ctx0" brushRef="#br0" timeOffset="12475.14">10450 7858 847 0,'0'0'140'0,"0"0"-47"15,0 0-10-15,0 0 23 16,0 0-42-16,-13-102-39 16,11 102 3-16,-1 0-17 15,1 0-7-15,-6 0-4 16,-15 18 0-16,-4 18-4 15,-4 18 3-15,6 9 1 16,17 1-2-16,8 0 2 16,6-6 0-16,32-8 2 15,5-6-2-15,5-8-7 16,2-11-14-16,-6-14-43 0,1-11-30 16,-5-1-60-1,-11-34-138-15</inkml:trace>
  <inkml:trace contextRef="#ctx0" brushRef="#br0" timeOffset="12708.39">10640 7877 795 0,'0'0'55'16,"0"0"22"-16,0 0-56 16,0 0 47-16,0 0-36 15,0 0 0-15,148 17-21 16,-113 11 4-16,-9 7 4 0,-8 2-18 15,-12 0 9-15,-6 1-2 16,0-4-6-16,-24-6 8 16,-14-4-10-16,0-4-1 15,3-9-17-15,12-4-67 16,17-7-76-16,6-12-178 16</inkml:trace>
  <inkml:trace contextRef="#ctx0" brushRef="#br0" timeOffset="12929.85">10992 7804 818 0,'0'0'75'0,"0"0"11"16,0 0-67-16,0 0 13 0,0 0 19 16,-29 110-27-16,20-56 5 15,2 7-2-15,4 1 4 16,3-6-17-16,0-4-5 15,26-6-5-15,8-8-1 16,7-14-3-16,6-9-10 16,2-15-35-16,-3-3-67 15,-3-31-182-15</inkml:trace>
  <inkml:trace contextRef="#ctx0" brushRef="#br0" timeOffset="13184.42">11390 7503 977 0,'0'0'43'15,"0"0"66"-15,0 0-99 16,0 0 19-16,0 0-2 16,161 21-11-16,-99 29 2 15,-6 14 1-15,-11 14 6 16,-7 14 8-16,-21 8 0 15,-15 0-15-15,-2 3-4 16,-38-3-10-16,-22-1 3 16,-13-8-7-16,-14-6-33 0,-2-20-77 15,0-17-150 1</inkml:trace>
  <inkml:trace contextRef="#ctx0" brushRef="#br0" timeOffset="14563.45">3921 9188 801 0,'0'0'283'0,"0"0"-235"16,0 0-14-16,0 0 58 16,0 0-25-16,0 0-44 15,-48-100-23-15,48 100-11 16,0 25-1-16,0 19 9 0,6 19 3 15,1 10 7-15,0 4 3 16,-4-3 2-16,-1-7-3 16,0-9-2-16,0-12-4 15,0-12-2-15,-2-12 1 16,0-12-1-16,2-6 0 16,1-4-2-16,-1 0-1 15,0-22 1-15,-2-26-5 16,2-20-31-16,2-14 16 15,4-11 20-15,3-3-1 16,1 12-1-16,5 16-1 16,1 22 4-16,1 24 2 15,4 16-2-15,6 6-11 16,2 13 9-16,0 24 0 0,-5 9 2 16,-10 2-1-16,-9-2 2 15,-7-4 0-15,-11-8-1 16,-25-4 0-16,-13-8 1 15,-2-8 5-15,2-8-6 16,11-6 0-16,14 0 1 16,15 0-1-16,9-3-3 15,0-8-9-15,19 1-13 16,21 2 6-16,7 8 18 16,5 0-5-16,-4 16 6 15,-3 20 8-15,-7 9 2 0,-7 5 11 16,-8 0-7-16,-8-8-5 15,-5-6-5 1,-4-10 1-16,1-8-5 16,-1-8-5-16,4-8-47 0,5-2-58 15,5-6-93-15,-3-28-342 16</inkml:trace>
  <inkml:trace contextRef="#ctx0" brushRef="#br0" timeOffset="14851.71">4771 9042 994 0,'0'0'43'0,"0"0"48"0,0 0-11 16,0 0-22-16,0 0-46 15,0 0-12-15,-52-9-1 16,23 44-1-16,-6 9 2 15,-1 10 6-15,7 6 4 16,7 4 8-16,11 4 8 16,11-1-15-16,0-5-7 15,22-6-4-15,18-11 0 16,7-9-11-16,2-17-42 16,2-9-53-16,-4-10-99 15,-14-8-156-15</inkml:trace>
  <inkml:trace contextRef="#ctx0" brushRef="#br0" timeOffset="15089.54">4933 9251 893 0,'0'0'114'0,"0"0"10"16,0 0-86-16,0 0-12 16,0 0-21-16,0 0-3 15,88 0 1-15,-49 19 1 16,-5 10 6-16,-10 4 9 15,-8 11 1-15,-12 8 1 16,-4 7-4-16,-12-2-4 16,-27 0-9-16,-1-11-4 15,2-11-39-15,12-10-48 16,12-13-43-16,14-12-152 16,0 0-368-16</inkml:trace>
  <inkml:trace contextRef="#ctx0" brushRef="#br0" timeOffset="15310.32">5259 9287 874 0,'0'0'58'15,"0"0"66"-15,0 0-35 16,0 0-26-16,0 0-46 16,0 0-17-16,-31 33 2 15,12 19 8-15,0 11 8 0,1 3 5 16,7-6-15-16,7-6 5 15,4-12-11-15,0-10-2 16,23-12-18 0,9-11-52-16,4-9-26 0,0-5-76 15,-10-27-212-15</inkml:trace>
  <inkml:trace contextRef="#ctx0" brushRef="#br0" timeOffset="15525.32">5336 9104 932 0,'0'0'107'0,"0"0"-4"16,0 0-78-16,0 0 10 0,0 0-27 15,0 0 15 1,170 59-9-16,-110-4 8 0,-6 15 16 16,-14 6-5-16,-23 6 3 15,-17 1-3-15,-17 1-18 16,-43-4-3-16,-19 1-12 15,-9-8-86-15,-13-13-179 16</inkml:trace>
  <inkml:trace contextRef="#ctx0" brushRef="#br0" timeOffset="16365.59">3670 10900 788 0,'0'0'67'0,"0"0"-6"0,0 0 19 15,0 0 47-15,0 0-70 16,0 0-56-16,14 14 3 16,-3 43 15-16,2 11 13 15,9 2-8-15,1-3-7 16,1-8-10-16,-2-11-3 16,-2-16-3-16,-4-10 4 15,-7-12-2-15,-5-7-3 16,-2-3-1-16,3-13 1 15,2-28 0-15,2-22 0 16,6-15-4-16,5-4 3 16,3 3-5-16,-2 22 2 15,-2 20 4-15,-3 21 0 16,-3 16 0-16,7 12-8 0,9 35 8 16,5 14 7-16,3 6 9 15,-1-7-13-15,-5-12 4 16,-2-12-4-16,-7-16-3 15,-2-10 1-15,-4-10 1 16,-1 0 6-16,5-31-5 16,3-18 11-16,-4-15-14 15,-5-12 1-15,-12-5-1 16,-2 1-31-16,0 15 5 16,-4 17-7-16,-2 25-13 15,3 19-6-15,3 4-79 16,0 4-257-16</inkml:trace>
  <inkml:trace contextRef="#ctx0" brushRef="#br0" timeOffset="16652.93">4815 10663 993 0,'0'0'45'16,"0"0"38"-16,0 0-10 15,0 0-13-15,0 0-26 16,0 0-15 0,-57-56-5-16,32 56-8 0,-5 0-4 15,-4 22 0-15,-2 17-2 16,0 13-1-16,8 12 0 16,12 12 1-16,11 4 0 0,5-1 0 15,13-7 1 1,23-12-3-16,11-14-16 0,-1-17-26 15,4-16-34-15,-3-13-83 16,-7-18-141-16</inkml:trace>
  <inkml:trace contextRef="#ctx0" brushRef="#br0" timeOffset="16872.45">4925 10776 990 0,'0'0'58'0,"0"0"9"15,0 0-66-15,0 0 12 16,0 0 18-16,135 17-14 16,-94 10-8-16,-13 7 1 15,-8 8 2-15,-12 5 21 16,-8 3-11-16,-6-2-13 16,-29 0 0-16,-11-2-9 15,-6-9-49-15,6-8-85 16,9-21-199-16</inkml:trace>
  <inkml:trace contextRef="#ctx0" brushRef="#br0" timeOffset="17115.24">5321 10636 1050 0,'0'0'44'0,"0"0"4"16,0 0-29-16,0 0 14 15,0 0-30-15,0 0 0 16,-98 140-3-16,78-84 0 16,11 2 4-16,7-2-3 15,2-1 15-15,14-8-1 16,28-6-6-16,9-9 3 16,7-12-12-16,4-14-2 15,-2-6-59-15,-8 0-71 16,-14-32-259-16</inkml:trace>
  <inkml:trace contextRef="#ctx0" brushRef="#br0" timeOffset="17365.04">5492 10321 1061 0,'0'0'40'16,"0"0"4"-16,0 0-39 15,123-27 57-15,-61 52-39 16,4 27-8-16,-4 22-2 16,-5 23 17-16,-12 12 21 15,-18 6-9-15,-25 0-11 0,-2-6-16 16,-47-2-9 0,-18-13-4-16,-10-7-2 0,-5-9-84 15,0-20-59 1,-1-22-338-16</inkml:trace>
  <inkml:trace contextRef="#ctx0" brushRef="#br0" timeOffset="19341.34">15305 3134 607 0,'0'0'161'0,"0"0"-56"16,0 0-47-16,0 0 52 16,0 0-20-16,0 0-41 15,0 0-21-15,23-68 8 16,-23 68-15-16,0 0-12 16,0 0-9-16,0 26-18 15,0 24 18-15,0 22 10 16,0 21 4-16,-7 13-3 15,0 2 1-15,5-6-10 16,2-13 4-16,0-17-2 16,0-22-4-16,0-17 0 0,0-12-14 15,0-13-29 1,0-8-23-16,0-14-7 0,0-36-90 16,0-25-241-16</inkml:trace>
  <inkml:trace contextRef="#ctx0" brushRef="#br0" timeOffset="19544.64">15234 3104 878 0,'0'0'58'0,"0"0"13"16,0 0-43 0,0 0 20-16,0 0-29 0,131-54-12 15,-58 46-5 1,12-2-1-16,12-1 1 0,5 2-2 15,-10 3 1-15,-17 2-2 16,-26 4-57-16,-27 0-106 16,-22 10-168-16</inkml:trace>
  <inkml:trace contextRef="#ctx0" brushRef="#br0" timeOffset="20125.66">15902 3567 701 0,'0'0'63'16,"0"0"36"-16,0 0-46 16,0 0 78-16,0 0-89 15,0 0-27-15,112 0 7 0,-77 0-9 16,-6 0-3-16,-6 0-3 16,-8 15-7-16,-10-1 0 15,-5 7 0-15,0 5 0 16,-7 0 0-16,-25 0 8 15,-5-5-8-15,-7-8 1 16,1-4 6-16,7-9-7 16,7 0 3-16,10-9-3 15,5-18 1-15,5-13-1 16,9-13-3-16,0-5 1 0,20 0 1 16,14 10-3-1,6 14 4-15,4 15 1 0,1 16 3 16,1 3-2-16,2 20 3 15,-7 28 0-15,-7 16 1 16,-12 7 3-16,-11 4-1 16,-11-4-6-16,-6-11-1 15,-30-4 4-15,-18-7 2 16,-10-6-6-16,-7-9 4 16,-1-7-3-16,5-11 5 15,15-15-7-15,6-1 2 16,15-11 2-16,14-24-4 15,14-9-10-15,3-4 0 16,16 2 0-16,24 8 8 16,7 18 1-16,-1 20 1 0,1 0-3 15,-2 41-1-15,-5 16 4 16,0 7 0-16,-6 2 2 16,-3-6-2-1,-2-2-1-15,-4-13-33 0,4-14-63 16,2-20-109-16,6-11-309 15</inkml:trace>
  <inkml:trace contextRef="#ctx0" brushRef="#br0" timeOffset="20431.38">18295 3198 1048 0,'0'0'32'0,"0"0"-15"15,0 0-17-15,0 0 0 16,0 0 18-16,103 121 2 16,-93-48-5-16,-7 8 4 15,-3-3 1-15,0-8-5 16,0-12-6-16,-9-17 2 15,2-9-11-15,1-7 1 16,3-9-1-16,1-3-19 0,2-13-58 16,0 0-91-16,0-29-36 15</inkml:trace>
  <inkml:trace contextRef="#ctx0" brushRef="#br0" timeOffset="20600.8">18070 3184 925 0,'0'0'85'0,"0"0"-22"16,0 0-43-16,0 0-12 15,0 0-4-15,179-26 4 16,-98 26-8-16,0 0-8 0,-6 0-89 16,-12 0-47-1,-14 0-92-15</inkml:trace>
  <inkml:trace contextRef="#ctx0" brushRef="#br0" timeOffset="21026.64">18739 3441 793 0,'0'0'99'16,"0"0"25"-16,0 0-84 15,0 0 25-15,0 0-55 16,0 0-6-16,84-34-4 15,-57 29 2-15,0 5-2 16,-5 0 0-16,-7 5-5 16,-3 17 3-16,-8 8 2 0,-4 2-3 15,-4 2 3-15,-29-4 1 16,-15-1 2-16,-1-8 6 16,3-9-5-16,12-6-3 15,14-3 0-15,11-3-1 16,9 0 0-16,0 0-11 15,29 0 3-15,25 0 8 16,19 0 0-16,8 0 4 16,-4 0 0-16,-12 6 3 15,-14 10-2-15,-19 7 1 16,-17 5-6-16,-15 2 0 16,-5 3 2-16,-30-2 6 0,-13-1 2 15,-9-3-7-15,-3-4 2 16,5-4-5-16,1-7-14 15,8-7-35-15,12-5-124 16,14-13-211-16</inkml:trace>
  <inkml:trace contextRef="#ctx0" brushRef="#br0" timeOffset="21332.49">20545 3012 1066 0,'0'0'20'0,"0"0"-20"16,0 0-2-16,0 0 2 15,0 108 7-15,0-42 14 16,-4 7-2-16,0-8-16 15,2-2 6-15,2-7-8 16,0-10 5-16,0-12-4 16,0-12 1-16,0-12-6 15,0-6-11-15,0-4-59 16,0 0-56-16,0-28-74 0</inkml:trace>
  <inkml:trace contextRef="#ctx0" brushRef="#br0" timeOffset="21506.84">20356 3062 764 0,'0'0'95'16,"0"0"38"-16,0 0-51 15,0 0-21-15,0 0-53 16,0 0-5-16,102-66-3 16,-32 64 0-16,1 2 0 15,-2-2-12-15,-7 2-36 16,-12 0-35-16,-19 0-61 15,-17 0-148-15</inkml:trace>
  <inkml:trace contextRef="#ctx0" brushRef="#br0" timeOffset="21769.23">20766 3488 611 0,'0'0'324'0,"0"0"-279"16,0 0 9-16,0 0 18 15,0 0-3-15,53 123-48 16,-47-71 7-16,-3 2-19 16,-3-4 0-16,0-5 0 0,0-7-5 15,2-4 4 1,1-5-8-16,0-8-28 0,-1-13-79 15,0-8-202-15</inkml:trace>
  <inkml:trace contextRef="#ctx0" brushRef="#br0" timeOffset="23247.01">17262 2613 554 0,'0'0'101'0,"0"0"-93"0,0 0 3 15,0 0 39 1,0 0 56-16,0 0-26 0,46-62-22 15,-46 62 3-15,0 0-5 16,0 0-8 0,0 0-16-16,0 0-21 0,0-3 4 15,0 3 3-15,0 0-14 16,0 0 8-16,0 0-12 16,0 0-6-16,0 0 6 15,0 9 2-15,0 11 1 16,0 4-1-16,0 6-1 15,2 3 4-15,0 4-4 16,3 1-1-16,-3 6 3 16,1 2-1-16,-1 4-2 15,-2 6 2-15,0 1 0 16,0 1 1-16,0 5-3 0,0 0 0 16,-2 7 0-16,-3 7 1 15,-2 13-1-15,1 14 6 16,-1 11-5-16,1 2 10 15,-4 7 4-15,2 6-7 16,-3 4 1-16,-1 7-4 16,1 0 1-16,3 0 1 15,-4-1-4-15,-1 7 2 16,-3 9 0-16,1 2-5 16,0 1 3-16,3-7-1 15,3-7 3-15,4-7-5 0,5-8 1 16,0-4 8-16,0-5-5 15,0 1-2-15,10 10 11 16,5 18-11-16,3 17 5 16,9 16-7-16,2 8 2 15,0-1 0-15,2-5 0 16,-5-5 6-16,-1-6-8 16,-3 1 0-16,-2 5 0 15,-4 2 3-15,0 1 1 16,-10 4 4-16,-4-1-7 15,-2 8 2-15,0 20 5 16,-8 28-7-16,-15 30 1 16,5 15 2-16,1 0-4 0,5-10 10 15,3-27-6-15,5-13 5 16,4 1-4-16,0 5 3 16,0 14 15-16,13 15-12 15,16 9-11-15,4 16 6 16,4 12-5-16,0 7 5 15,5 2-6-15,1-14 0 16,6-29 0-16,0-28-1 16,3-36 3-16,-4-43-1 15,-6-38 0-15,-5-36 4 16,-16-45-5-16,-7-26-30 16,-5-10-23-16,-9-13-5 0,0 0-11 15,-9 0 1-15,-26 0-117 16,-14-41-426-16</inkml:trace>
  <inkml:trace contextRef="#ctx0" brushRef="#br0" timeOffset="24487.08">19273 2849 586 0,'0'0'39'15,"0"0"-8"-15,0 0 10 16,0 0 24-16,0 0 13 15,0 0-56-15,0 0-22 16,38-70-5-16,-38 92 4 16,0 9 1-16,0 6 0 15,0 10 0-15,0 7 1 16,0 9 8-16,0 14 19 0,0 17 5 16,6 26-15-1,0 21 6-15,-4 20 2 0,0 13 8 16,-2 10-17-16,2 7 5 15,0 10 0-15,9 5-14 16,7 13 8-16,7 9-2 16,3 13 2-16,-3 9-7 15,-5-1 1-15,-9 4 9 16,-11 3-17-16,0 2 7 16,-6-6-5-16,-23-8 6 15,-5-13-10-15,-6-9 17 16,3 9-1-16,2 28-6 15,14 32 7-15,9 34-5 16,12 23-4-16,0-3-3 16,2 0-2-16,14-34 2 0,-1-29-1 15,2-28 5-15,-13-31-5 16,-4-23-3-16,0-17 6 16,-9-3-5-16,-15-2 3 15,-3-4-4-15,2 1 1 16,8-9 1-16,7-18-3 15,8-21 4-15,2-27-4 16,0-26 0-16,2-20 0 16,10-14 0-16,-6-11 5 15,1-12-5-15,-7-6 0 16,2-7-5-16,-2-2-6 16,0-2-19-16,2 0-10 0,3-22-34 15,-2-19-92 1,-3-18-162-16</inkml:trace>
  <inkml:trace contextRef="#ctx0" brushRef="#br0" timeOffset="25456.69">14521 4682 706 0,'0'0'66'15,"0"0"-8"-15,-118-36-48 16,108 34 66-16,10 2 23 16,0 0-81-16,29 0-18 15,29 20 0-15,38 8 9 0,38 2 21 16,40-1 0-16,45-6-2 15,43-5-16-15,39-9 14 16,47-9 5-16,63 0-18 16,58-21 2-16,50-5-9 15,45 2 2-15,22 8 17 16,6 6-17-16,-2 6 5 16,-23 4 15-16,-64 0-7 15,-64 0-7-15,-82 0-3 16,-87-2-5-16,-75-10-6 15,-66-4 0-15,-48-4 0 16,-39 4 5-16,-20 4-3 0,-15 1 2 16,-7 9-4-1,0 2-5-15,-17 0-22 16,-35 14-58-16,-17 13-59 16,-11-4-182-16</inkml:trace>
  <inkml:trace contextRef="#ctx0" brushRef="#br0" timeOffset="35576.44">11125 1215 734 0,'0'0'46'0,"0"0"-6"15,0 0 46-15,0 0-2 0,-125-74-42 16,104 72-16-16,-4 2-19 16,2 0 0-16,-6 12-7 15,-4 12-2-15,-2 6 2 16,-3 4 1-16,7-2-1 16,6-4 0-16,9 0 1 15,9-2 7-15,7 1-7 16,0-2 13-16,23 6-6 15,21-1 7-15,23 0 14 16,16 4-13-16,1 0-4 16,-6 4-3-16,-13 2-3 15,-20 0 0-15,-16-2-4 0,-14-3 5 16,-10-3-1-16,-5-6-3 16,-10 2 8-16,-29-5 3 15,-17 4-5-15,-16-4 1 16,-12-2-8-16,-10-7 3 15,1-5-4-15,3-6-2 16,19-3 0-16,18 0-5 16,19-24-1-16,20-6 0 15,14-14-32-15,19-5-71 16,32-5-129-16,20 2-51 16</inkml:trace>
  <inkml:trace contextRef="#ctx0" brushRef="#br0" timeOffset="36191.99">17817 1332 787 0,'0'0'44'0,"0"0"13"15,0 0-23-15,0 0-8 16,-125-57 11-16,86 57-4 16,4 0-21-16,-3 20 1 0,3 8-4 15,6 2 11-15,6 5-2 16,9 0 5-16,13 0-13 15,1 1 0-15,8-3 0 16,32 0 5-16,16-5-1 16,13-3 0-16,5-6-8 15,-5-3 2-15,-9 2-4 16,-18 0-1-16,-15 6 0 16,-16 2-6-16,-11 9 6 15,0 3-1-15,-38 4 3 16,-10-6 6-16,-12-13-7 15,-1-4-1-15,-2-14 0 16,2-5 0-16,0 0-3 16,8-25-6-16,13-11-27 15,13-2-44-15,15-3-85 0,12 0-209 16</inkml:trace>
  <inkml:trace contextRef="#ctx0" brushRef="#br0" timeOffset="36700.81">18164 1157 822 0,'0'0'77'0,"0"0"32"16,0 0-67-16,0 0 1 15,0 0-20-15,0 0-23 16,7-18-1-16,-7 20-2 16,0 8 3-16,0 0 1 15,0-7 2-15,0 2 1 16,0-5 2-16,0 0-3 16,0 0 4-16,0 0 7 15,0 0 1-15,4 0 13 16,-2 0-7-16,2-11-14 15,1-3-2-15,4-3-4 16,0-3 3-16,2 4-1 16,0 2-2-16,0 3 2 0,-4 3 6 15</inkml:trace>
  <inkml:trace contextRef="#ctx0" brushRef="#br0" timeOffset="36755.69">17912 1488 0 0,'-35'-52'0'0,"35"10"0"0,0 36 0 0,46 6 0 0</inkml:trace>
  <inkml:trace contextRef="#ctx0" brushRef="#br0" timeOffset="38131.33">17030 2257 0 0,'-16'0'0'0,"16"0"0"0,-3 0 0 15,3-1 0-15,0-6 0 16,0 2 0-16,0-1 0 15,0 3 0-15,0-5 0 16,0-2 0-16,10-5 0 16,3 8 0-16,1-8 0 15,3 1 0-15,1-1 0 16,2 2 0-16,2-4 0 16,13-1 0-16,7 0 0 0,4 2 0 15,8-1 0 1,6 3 0-16,-23-1 0 15,1-3 0-15,-2 4 0 16,4-14 0-16,2-3 0 0,3-5 0 16,6 21 0-16,7-32 0 15,9-7 0-15,-5-5 0 16,-6 22 0-16,-11 3 0 16,-7 24 0-16,6 4 0 15,-1-1 0-15,-30 1 0 16,-2-7 0-16,0 3 0 15,0 2 0-15,16 0 0 16,-7 2 0-16,-7-4 0 16,-2 0 0-16,-3-2 0 15,-4 0 0-15,-2-1 0 0,-2-3 0 16,0 2 0 0,0-1 0-16,0-1 0 0,0 2 0 15,0-3 0-15,4-1 0 16,3 0 0-16,-3 0 0 15,4 0 0-15,-3 2 0 16,3 0 0-16,-4 2 0 16,-2 1 0-16,-2 2 0 15,0 5 0-15,0 4 0 16,0 0 0-16,-4 2 0 16,-7 0 0-16,-1 0 0 15,1 0 0-15,1 0 0 0,-2 0 0 16,-8 0 0-1,9 0 0-15,-2 0 0 16,4 0 0-16,2 0 0 0,7 2 0 16,0-2 0-1,0 2 0-15,29-2 0 0,-18 0 0 16,21 0 0-16,-22 0 0 16,-8-4 0-16,-2-10 738 15,0 14-629-15,0 0-44 16,0 0-13-16,0 0-42 15,0 0 11-15,0 0 0 16,0 0-21-16,-4-20-1 16,4 20-1-16,0 3 4 15,0 2 7-15,0 1 12 16,0 2-7-16,0-2 3 16,0 4-8-16,0 0-3 15,0 0 5-15,-8 0-4 0,-2-4-5 16,2 0-1-16,7-4-1 15,-1-2 7-15,2 0-6 16,0 0-1-16,0 0 14 16,0-2 3-16,0-17-4 15,16-1-5-15,1-3-8 16,-3 3 6-16,-1 6-6 16,-4 6 3-16,-5 2 2 15,-1 6 2-15,0 0-5 16,-3 0-2-16,0 0-3 15,0 0 2-15,0 0 1 16,0 10 0-16,0 4-2 16,0 2 4-16,0-2-3 0,0-4 1 15,0 0 0-15,-3-4 2 16,-2-2-2-16,1-3 0 16,2-1 1-16,0 0 0 15,-3 0-1-15,1 0 10 16,0-7-6-16,4-9-3 15,0-5 2-15,0 4-3 16,0 5 4-16,0 4 5 16,2 1 0-16,0 7 0 15,2 0-9-15,-2 5-2 16,-2 31-5-16,0 17 7 0,0 21 2 16,-20 9-2-16,-7 4 0 15,-1-1 0-15,-3-10-27 16,4-21-162-16,4-26-702 15</inkml:trace>
  <inkml:trace contextRef="#ctx0" brushRef="#br0" timeOffset="42075.17">14806 5591 900 0,'0'0'50'0,"0"0"-37"15,-4-103-1-15,4 82 65 16,0 8-28 0,0 7-25-16,0 2-24 0,4 2 4 15,0 0-3-15,-1 2 8 16,-1 0-2-16,-2 0 0 16,0 0-2-16,0 6-5 15,0 22 0-15,2 16 5 16,0 12-1-16,2 11 5 15,2 1-9-15,-4-4 4 0,0-6 0 16,-2-10-3-16,0-8 0 16,0-12-1-16,0-9 0 15,0-12 1-15,0-2 3 16,0-5-4-16,-2 0 4 16,-2-8 5-16,-2-23-9 15,2-15-5-15,2-12 3 16,2-12-1-16,0-13 1 15,0 1 2-15,12 6 0 16,13 18-1-16,14 15-1 16,7 18-3-16,8 11 3 15,4 10 1-15,0 4 1 0,-9 0 0 16,-16 10 0 0,-13 9-1-16,-15 4-5 0,-5 5 3 15,-13 6-1-15,-23 2 4 16,-11 0 0-16,-2-5 2 15,4-5 4-15,5-10-5 16,14-5-2-16,10-7 4 16,11-1-1-16,5-3-2 15,0 0 0-15,0 0-5 16,3 0 4-16,17 0-4 16,7 0 2-16,4 7 6 15,4 11-1-15,1 9-2 16,-1 6 2-16,-1 9 5 15,-7-1-4-15,-9-3-1 0,-9 0-4 16,-7-8 2-16,-2-4-2 16,0-5-6-16,0-7-22 15,2-9-75-15,6-5-100 16,9-4-198-16</inkml:trace>
  <inkml:trace contextRef="#ctx0" brushRef="#br0" timeOffset="42395.1">15644 5392 890 0,'0'0'41'16,"0"0"25"-16,0 0 4 15,0 0-22-15,0 0-48 16,0 0 1-16,-58 88 9 16,35-34 3-16,-1 9 1 15,2 7 8-15,1 2-1 16,8-2 11-16,9-4-14 16,4-7-7-16,2-5-3 15,25-10-7-15,7-9-1 16,1-9-8-16,3-8-43 0,-5-12-43 15,-2-6-123-15,-6-1-52 16</inkml:trace>
  <inkml:trace contextRef="#ctx0" brushRef="#br0" timeOffset="42635.65">15779 5775 731 0,'0'0'77'15,"0"0"6"-15,0 0-36 16,0 0 23-16,0 0-19 15,132-30-14-15,-90 38-7 16,1 14-2 0,-3 6-10-16,-11 5 1 0,-14 3-14 15,-8 1-3-15,-7 1 10 0,-9-1-12 16,-23 1-1-16,-9-4 1 16,0-6 0-16,6-8-2 15,11-8-29-15,10-12-43 16,8 0-70-16,6-16-22 15,0-23-251-15</inkml:trace>
  <inkml:trace contextRef="#ctx0" brushRef="#br0" timeOffset="42883.64">16261 5581 831 0,'0'0'60'0,"0"0"16"16,0 0 16-16,0 0-37 15,0 0-48-15,0 0-7 16,-69 17 0 0,36 24 4-16,2 12-3 0,8 8 6 15,8 1-4-15,7 1 4 16,8-10 0-16,0-3-7 16,0-9 2-16,23-11-1 15,4-10-1-15,4-10-11 16,4-10-31-16,1 0-90 15,-5-21-80-15</inkml:trace>
  <inkml:trace contextRef="#ctx0" brushRef="#br0" timeOffset="43104.95">16341 5398 995 0,'0'0'60'16,"0"0"-43"-16,0 0-11 15,129-25 37-15,-70 63-20 16,1 25-16-16,-2 16-3 16,-14 15 7-16,-22 6-1 15,-22 2 6-15,-11-2 0 16,-29-10-12-16,-12-7-4 16,-3-15-13-16,6-20-166 15,3-22-578-15</inkml:trace>
  <inkml:trace contextRef="#ctx0" brushRef="#br0" timeOffset="45005.95">17819 8263 727 0,'0'0'150'15,"0"0"-97"-15,0 0 62 16,0 0-10 0,0 0-36-16,0 0-23 0,-52-74-24 15,52 74-12-15,0 0-3 16,0 0-2-16,0 20 8 16,0 24-10-16,2 19 22 15,3 11-6-15,-5-1-17 16,0-6 12-16,0-13 0 15,0-12-13-15,0-14 11 0,0-11-12 16,0-10 1-16,0-4-1 16,0-3-1-16,0 0 0 15,-3-32-6-15,-1-23-15 16,-2-21 8-16,-1-16 4 16,2-12 2-16,5-7 7 15,0 11-6-15,12 14 4 16,15 24 2-16,8 21-1 15,9 22-1-15,3 16 0 16,7 3 0-16,-3 17 2 16,-8 20 0-16,-10 12-4 15,-18 3 4-15,-15 0-4 16,-6 0 5-16,-38-6-1 16,-15-4-3-16,-10-7-6 0,0-11-6 15,13-12 3-15,16-11 13 16,22-1 1-16,11 0-1 15,7-6-5-15,0-4-6 16,23 3 10-16,9 4-6 16,7 3 6-16,2 4 1 15,1 31 6-15,-2 11-5 16,-7 8 5-16,-4 2-4 16,-12-6-1-16,-3-6-1 15,-4-12-2-15,-2-8-25 16,1-12-72-16,7-12-107 15,1 0-71-15</inkml:trace>
  <inkml:trace contextRef="#ctx0" brushRef="#br0" timeOffset="45259.71">18532 8067 875 0,'0'0'78'0,"0"0"-38"16,0 0 70-16,0 0-33 15,0 0-37-15,0 0-27 16,-83-36-11-16,47 76 9 16,-1 8 10-16,3 9-9 15,7 6 9-15,13 4-14 16,8 3 4-16,6-6-11 0,6-10 3 16,28-11-6-1,9-16 2-15,1-13-37 0,3-14-34 16,-5 0-51-16,-6-24-80 15,-14-20-192-15</inkml:trace>
  <inkml:trace contextRef="#ctx0" brushRef="#br0" timeOffset="45480.9">18607 8139 853 0,'0'0'85'0,"0"0"-32"15,0 0-23-15,0 0 53 16,158-28-40-16,-109 28-24 0,-5 7 3 15,-7 18-4-15,-16 8 2 16,-11 13-12-16,-10 6-3 16,-10-1 3-16,-27 4 0 15,-9-9-8-15,-2-10-1 16,8-12-19-16,16-11-69 16,13-13-67-16,11-13-61 15,0-31-339-15</inkml:trace>
  <inkml:trace contextRef="#ctx0" brushRef="#br0" timeOffset="45695.8">19019 7999 917 0,'0'0'40'16,"0"0"11"0,0 0 3-16,0 0 16 0,0 0-59 15,0 0-1-15,-60 123 2 16,42-70 6-16,3 7-14 15,8 1-2-15,7-7-1 16,9-5-2-16,25-16-5 16,3-14-13-16,1-13-34 15,-3-6-55-15,-10-13-24 16,-11-25-132-16</inkml:trace>
  <inkml:trace contextRef="#ctx0" brushRef="#br0" timeOffset="45883.74">19047 7904 941 0,'0'0'98'16,"0"0"-72"-16,0 0-24 15,0 0 22-15,68 107 16 16,-36-42-26-16,-6 10-7 16,-11 7-6-16,-10 9 6 15,-5 1-5-15,0-1-2 16,-34-2-1-16,-16-10-61 15,-20-11-328-15</inkml:trace>
  <inkml:trace contextRef="#ctx0" brushRef="#br0" timeOffset="46443.75">17687 9479 835 0,'0'0'166'0,"0"0"-115"15,0 0 35 1,0 0-9-16,0 0-28 0,0 0-49 15,31 14 11-15,-24 42 11 16,-3 8 17-16,-1-1-18 16,1 3-15-16,0-11-2 15,3-6-2-15,0-15 0 16,0-13-2-16,-3-10 0 16,2-11-4-16,3 0-4 15,8-18 1-15,7-22 5 16,3-17-28-16,2-11 4 15,2-4 11-15,-7 8 11 16,-4 15-1-16,-9 26 5 16,-4 17 0-16,0 6 1 15,4 20-3-15,9 24 5 0,2 9 7 16,0 0-1 0,-2-9-5-16,1-10 1 0,-6-14-3 15,-1-7-1-15,-8-13-1 16,3 0 0-16,0-9 8 15,5-21-1-15,1-9-6 16,-4-16-1-16,-4-7 0 16,-3-13-20-16,0-2-34 15,3 9-61-15,3 13-80 16,0 19-56-16</inkml:trace>
  <inkml:trace contextRef="#ctx0" brushRef="#br0" timeOffset="46701.3">18544 9230 1029 0,'0'0'101'15,"0"0"-80"-15,0 0 5 16,0 0 11-16,0 0-25 16,0 0-11-16,0 0 0 15,-124 148 13-15,95-86 8 16,2 10-2-16,5 3-6 15,10-5-3-15,10-12-9 16,2-13-4-16,14-13-2 16,15-12-5-16,7-13-50 0,-1-7-20 15,-1 0-52 1,-5-23-109-16,-11-10-353 0</inkml:trace>
  <inkml:trace contextRef="#ctx0" brushRef="#br0" timeOffset="46923.17">18603 9414 990 0,'0'0'69'16,"0"0"-47"-16,0 0 22 15,0 0 17-15,123 26-40 16,-93 1-12-16,-5 5 2 16,-7 4 5-16,-13 5 6 15,-5 2 2-15,0 1-2 16,-23-2-22-16,-10-4 9 0,-5-7-9 15,1-13-30-15,6-9-46 16,8-9-66-16,9 0-168 16,9-18 2-16</inkml:trace>
  <inkml:trace contextRef="#ctx0" brushRef="#br0" timeOffset="47128.5">18819 9428 942 0,'0'0'117'16,"0"0"-115"-16,0 0 4 16,0 0 39-16,0 0-10 15,4 135-21-15,-4-85-6 16,-2-1 17-16,0-10-10 0,2-7-15 16,6-9-1-16,21-10-13 15,6-11-35-15,4-2-66 16,0-3-77-16,-8-23-252 15</inkml:trace>
  <inkml:trace contextRef="#ctx0" brushRef="#br0" timeOffset="47341.09">19028 9157 1119 0,'0'0'74'16,"0"0"-65"-16,0 0 5 15,0 0 42-15,165 69-22 0,-114-21-20 16,-10 10 14 0,-11 3 8-16,-18 0-12 0,-12 2 0 15,-4-1-21-15,-37-2-3 16,-10-2-12-16,-11-4-122 16,-10-13-285-16</inkml:trace>
  <inkml:trace contextRef="#ctx0" brushRef="#br0" timeOffset="48510.74">21383 10672 422 0,'0'0'126'0,"0"0"-126"16,0 0 97-16,0 0-11 16,0 0-28-16,-127-65-27 15,112 58-20-15,3-1 5 16,3-2-11-16,5-1-4 0,2-3 0 16,0-1 2-16,2 1 23 15,0 4 28-15,-2-1 12 16,0 3-3-16,-1 4-4 15,-1 0-37-15,1 4 5 16,3 0-7-16,-2 0-6 16,2 0-11-16,0 0-2 15,-2 21-1-15,2 18 0 16,0 22 5-16,0 15 13 16,0 6 5-16,0-2-1 15,0-5-7-15,0-11-13 16,0-12 2-16,0-12-1 15,0-12-5-15,0-12 2 0,0-10-2 16,0-6 0-16,-7-5-5 16,-1-26-15-16,-6-20-10 15,3-15 16-15,1-13 6 16,2-19 1-16,1-4 1 16,1-1 0-16,1 19 8 15,1 23-3-15,4 31 3 16,0 21 0-16,6 9 1 15,24 6-1-15,7 27 2 16,8 15 6-16,2 9-6 16,-10-1 5-16,-8-9-6 15,-15-5-1-15,-14-9 1 0,0-5-1 16,-25-6 0 0,-24-5 9-16,-7-6-9 0,-3-9 0 15,7-2 0-15,13-7 0 16,14-20-7-16,20-2 3 15,5 4 3-15,16 6-1 16,21 19-1-16,11 0 2 16,3 31 1-16,4 20 16 15,-6 6-12-15,-7 1 18 16,-8-4-12-16,-10-5-7 16,-7-8 4-16,-5-8-7 15,-5-11 0-15,3-7-8 16,1-12-37-16,9-3-74 15,1-7-157-15,6-29-534 16</inkml:trace>
  <inkml:trace contextRef="#ctx0" brushRef="#br0" timeOffset="48775.76">21920 10579 892 0,'0'0'92'15,"0"0"-68"-15,0 0 82 16,0 0-49-16,0 0-41 16,0 0-15-16,-114 40 7 15,83 4 3-15,0 11 4 16,4 7-2-16,8 7 4 16,9-6-12-16,10 0 4 0,0-10-7 15,15-6-1-15,17-13-2 16,4-11-12-16,6-12-28 15,1-11-39-15,-1 0-114 16,-7-29-171-16</inkml:trace>
  <inkml:trace contextRef="#ctx0" brushRef="#br0" timeOffset="49021.15">22043 10718 908 0,'0'0'51'15,"0"0"-25"-15,0 0-14 0,0 0 20 16,0 0-18-16,123 14-6 16,-92 14 2-16,-4 11 8 15,-10 2 5-15,-10 3 0 16,-7 3-4-16,0 0 2 16,-12-4-8-16,-18-3-8 15,4-4-5-15,3-11-1 16,5-6-38-16,13-11-100 15,5-8-79-15,2-14-253 16</inkml:trace>
  <inkml:trace contextRef="#ctx0" brushRef="#br0" timeOffset="49239.98">22413 10636 734 0,'0'0'127'15,"0"0"-126"-15,0 0 27 16,0 0 39-16,-73 102-5 15,46-60-29-15,0 6-10 16,0 6 2-16,4 4-10 16,8-1-13-16,11-3-1 15,4-8-2-15,9-8 1 16,26-9 0-16,9-17-2 16,8-9-32-16,2-3-54 15,-8-20-39-15,-13-21-110 16</inkml:trace>
  <inkml:trace contextRef="#ctx0" brushRef="#br0" timeOffset="49423.87">22504 10489 859 0,'0'0'92'16,"0"0"-19"-16,0 0-46 16,0 0-5-16,0 0 20 15,83 147-9-15,-57-74-21 16,-7 7-11-16,-5-1 8 15,-4 6-8-15,-10 1-1 16,0 3 2-16,-12 2-2 16,-36-4-43-16,-23-7-271 0</inkml:trace>
  <inkml:trace contextRef="#ctx0" brushRef="#br0" timeOffset="49999.01">21212 11828 590 0,'0'0'484'16,"0"0"-456"-16,0 0 53 16,0 0-11-16,0 0-26 15,0 0-43-15,11 27 4 16,-7 27 6-16,1 9 11 16,-5 8-11-16,0-2 6 15,2-5-14-15,1-12-1 16,1-16 0-16,0-14-3 15,2-11 1-15,9-8-2 16,4-3 1-16,10-10-1 16,7-30 2-16,-2-16-12 15,-1-9-3-15,-7 0 9 16,-10 9 4-16,-3 14 0 16,-9 25 2-16,2 17 4 0,2 0-4 15,7 26-3-15,10 15 3 16,8 12 1-16,-1-3 9 15,3-7-10-15,-4-11 0 16,-4-14-2-16,-4-10 2 16,-7-8 4-16,-1 0-3 15,-2-18 7-15,1-15 0 16,-3-8-8-16,-9-14 0 16,-2-10-21-16,0-6-23 15,0 3-25-15,2 11-43 16,3 21-80-16,0 18-87 15</inkml:trace>
  <inkml:trace contextRef="#ctx0" brushRef="#br0" timeOffset="50255.23">22154 11694 1069 0,'0'0'89'16,"0"0"-81"-16,0 0 76 15,0 0-48-15,0 0-30 16,0 0-6-16,-131 132 4 16,103-75-3-16,7 3 2 15,1 0 7-15,7 1-2 16,7-2 7-16,6-6-7 0,3-9-8 16,26-8 0-16,4-12-4 15,10-8-39-15,1-16-57 16,1 0-121-16,-3-24-250 15</inkml:trace>
  <inkml:trace contextRef="#ctx0" brushRef="#br0" timeOffset="50467.38">22250 11861 1029 0,'0'0'42'15,"0"0"-24"-15,0 0-14 16,0 0 2-16,134-14 6 15,-97 36-6-15,-8 12 13 16,-12 8 20-16,-15 6 5 0,-2 2-7 16,-12 4-11-16,-21 1-12 15,-3-4-14-15,1-8-16 16,6-13-67-16,6-17-101 16,8-13-192-16</inkml:trace>
  <inkml:trace contextRef="#ctx0" brushRef="#br0" timeOffset="50689.23">22544 11826 995 0,'0'0'83'0,"0"0"-67"16,0 0 19 0,0 0-8-16,0 0 3 0,-71 111-20 15,44-63 14-15,5 2 9 16,6 1 7-16,10-5-24 15,6-5 10-15,11-5-26 16,29-6 0-16,9-11-2 16,5-11-11-16,-1-8-49 15,-4-6-73-15,-14-30-274 16</inkml:trace>
  <inkml:trace contextRef="#ctx0" brushRef="#br0" timeOffset="50902.73">22798 11583 1231 0,'0'0'92'0,"0"0"-78"16,0 0 7-16,132 67 29 16,-59 9-4-1,-11 13-36-15,-20-5 5 0,-17-11-11 16,-25 1 5-16,-6-5-8 15,-48 2-1-15,-40-1-51 16,-41-12-176-16</inkml:trace>
  <inkml:trace contextRef="#ctx0" brushRef="#br0" timeOffset="66120.56">19282 12408 554 0,'0'0'219'16,"0"0"-219"-16,0 0-8 0,0 0 8 15,0 0 23-15,0 0-8 16,0 0-13-1,-9 54 4-15,9-33 28 0,0 4 5 16,0 6 8-16,0 2 25 16,0 6-19-16,7 1 8 15,1 2-23-15,-2 2 0 16,-2 8-4-16,-2 6-4 16,0 7-2-16,-2 3 3 15,3 2-13-15,-1 4 4 16,0 5 6-16,0 7-9 15,0 8-4-15,0 2 15 0,0 4-14 16,1 1 4-16,2 5-9 16,-1 4 2-16,3 2 0 15,1-1-2-15,4-1-8 16,-3-2 13-16,-1-2-4 16,1 4-4-16,-2-7 5 15,0-11-3-15,-3-11-1 16,-4-11-1-16,0-7 1 15,0-10-6-15,0-16 3 16,0-14-1-16,0-11-5 16,0-8 3-16,0-2-7 15,0-2 4-15,0 0-7 16,-2 0-14-16,-7-18-12 16,-7-10-21-16,-1-4-24 15,3-4-11-15,6-4-34 0,5-8-148 16,3-6-382-16</inkml:trace>
  <inkml:trace contextRef="#ctx0" brushRef="#br0" timeOffset="66307.23">20196 14543 1476 0,'0'0'0'0,"0"0"-109"0,0 0 36 16,0 0 66-1,35-128-158-15</inkml:trace>
  <inkml:trace contextRef="#ctx0" brushRef="#br0" timeOffset="126081.47">9033 8811 1129 0,'0'0'93'0,"0"0"-72"16,0 0-16-16,0 0 68 15,0 0-7-15,0 0-44 16,0 0 6-16,140 46 3 16,-42-27-9-16,39-6 8 15,48-13 0-15,52 0 5 16,44-13-10-16,36-12 6 16,14-1-4-16,13 0-6 15,-1 2-20-15,-24 2 1 16,-39 1-2-16,-51 6 5 15,-52 2 6-15,-53 2-6 16,-34 3-4-16,-32-1-1 0,-25 4 1 16,-17 2-5-16,-14-1 3 15,-2 3-44-15,0-5-62 16,-25-2-79-16,-28-3-199 16</inkml:trace>
  <inkml:trace contextRef="#ctx0" brushRef="#br0" timeOffset="127726.14">3520 10218 739 0,'0'0'330'0,"0"0"-297"15,0 0-33-15,0 0 0 16,0 0 33-16,0 0-17 16,23 13 6-16,20-7-7 0,-1-3 7 15,7-3 8-15,0 0 16 16,7 0-22-16,6 0-6 16,13 0 14-16,26-2-13 15,28-10 4-15,27 3 11 16,23-8-17-16,12 1-4 15,-4 3-4-15,-6-4-3 16,-25 6-3-16,-32 5-2 16,-32 0 0-16,-36 3 3 15,-25 3-2-15,-18 0-3 16,-9 0 2-16,-4 0-1 16,0 0 8-16,0 0-8 15,0 0 0-15,-29 9 0 16,-14 4 4-16,-10 5 1 0,-13-5-1 15,-1-1-4-15,-6-2-8 16,-8-5 1-16,1 4 2 16,0-5 3-16,-1 0 1 15,4 0 1-15,-4 4-1 16,1 4 1-16,-2 0-2 16,-3 3-2-16,-2 2 4 15,2-5-3-15,1 0 5 16,6-3-6-16,9-3 4 15,11 3-6-15,16-5 6 0,15 0 0 16,13-2 0-16,14-2-1 16,0 0-20-1,8 0-9-15,36 0 22 16,27-4 8-16,32-9 0 0,24-2 4 16,15-1 0-16,7 0 14 15,1-2-6-15,-10-2 1 16,-17 5-8-16,-24 2 0 15,-27 4-1-15,-31 4-3 16,-24 2 0-16,-15 3-1 16,-2 0 2-16,-13 0 1 15,-32 0 3-15,-24 0-11 16,-26 8 5-16,-26 5-6 16,-20-6-4-16,-17-1-6 15,-8-4 3-15,1-2-4 0,20 0 17 16,25 4 0-16,37 5 6 15,32-4 0-15,29 2-6 16,22-1-10-16,10-1-18 16,42 1 17-16,21-6 6 15,32 0 5-15,18 0 0 16,15 0 5-16,11-7 5 16,-4-6 8-16,-7 4 1 15,-18 0 0-15,-22 3-16 16,-26 5 1-16,-33-2 1 15,-21 3-4-15,-12 0 1 16,-6 0 0-16,0 0-1 16,0 0 13-16,-24 0-14 0,-24 0 0 15,-30 0-5-15,-27 0-11 16,-24 0-1-16,-15 0-5 16,-4 0 9-16,4 4 6 15,25 2 4-15,30 1 3 16,36-1 3-16,28-2-3 15,19 0-2-15,6-2-23 16,17 2-42-16,32-4 39 16,20 0 15-16,9 0 3 15,0-4-7-15,-15-2-16 16,-19 6-20-16,-17 0-55 16,-16 0-44-16,-11 13 0 15,-2-3-111-15</inkml:trace>
  <inkml:trace contextRef="#ctx0" brushRef="#br0" timeOffset="128779.05">3586 10506 1122 0,'0'0'32'0,"0"0"-32"15,0 0-57-15,0 0 57 16,0 0 38-16,0 0-6 15,9-19-13-15,-9 8-8 16,0-10 43-16,-21-15-5 0,-10-12-22 16,-5-18-19-16,1-21-6 15,2-21 13-15,8-18-8 16,5-25 8 0,4-8-10-16,8 0 0 0,3 14 1 15,5 29-1-15,0 28 3 16,0 18 2-16,9 16-4 15,6 13-3-15,-4 9 7 16,-4 12-6-16,-2 2 4 16,1 2 1-16,-1 2 3 15,-1-2-3-15,1 2 2 16,0 4-6-16,-3 2 5 0,2 2-8 16,-2 4 0-16,0 0-1 15,0 2-1-15,1-2-3 16,3 2 2-16,8 0-2 15,13 0 1-15,21 0 2 16,31 0 0-16,23 0 6 16,29 0-5-16,35 0-1 15,23-12-3-15,25-4 3 16,13 0 2-16,-9-2-1 16,-18 4-1-16,-21 0 1 15,-27 1 3-15,-33 1-4 16,-32 3 0-16,-31-1 0 15,-22 3 3-15,-16 3-3 16,-5 2 1-16,-7 1 5 0,-4 1 5 16,-2 0-2-16,0 0-4 15,0 0 3 1,0 0-7-16,0 0 1 0,0 0-1 16,0 0-1-16,0 0 6 15,0 0-6-15,0 0 4 16,0 3-4-16,0 23-5 15,0 23 5-15,0 25 3 16,14 26 6-16,18 23-1 16,0 15 5-16,4 2-1 15,0 2-5-15,-5-11 4 16,-4-15-8-16,-7-18 9 16,-7-15 1-16,-5-13-4 15,-4-5 7-15,0-4-4 16,1-11-9-16,1-5 2 0,1-15-5 15,-2-9 0-15,-1-10 0 16,-2-6 1-16,-2-5-1 16,0 0-13-16,0 0 10 15,0-7 1-15,0-6-8 16,-13 3 9-16,-9 4 0 16,-9 2-6-16,-12 4-7 15,-17 0-2-15,-16 0 14 16,-17 15-2-16,-21 3 4 15,-15 2 4-15,-10 2 0 0,-12 1-4 16,-3 4-3-16,5-5 3 16,4 0 0-1,14-1 1-15,21-10 3 16,26-1-4-16,25-4 3 16,26-4-3-16,18 0 0 0,9-2-12 15,6 0-63-15,0 0-15 16,2-10-18-16,27-10-8 15,11-2-27-15,15 0-77 16,12 2-14-16,6 4-185 16</inkml:trace>
  <inkml:trace contextRef="#ctx0" brushRef="#br0" timeOffset="128895.38">4951 10303 459 0,'0'0'197'16,"0"0"-88"-16,0 0 9 15,114 0 0-15,-109 0-36 0,-3 0-38 16,-2 0-34-16,0 0-10 15,0-9-15-15,-5-6-168 16</inkml:trace>
  <inkml:trace contextRef="#ctx0" brushRef="#br0" timeOffset="134564.16">9427 8813 957 0,'0'0'11'0,"0"0"-11"15,0 0 0 1,-40 112 5-16,40-98 14 0,0-4 9 16,0-6-14-16,0-4 8 15,0-6 44-15,9-28-2 16,-2-18-5-16,-2-21-45 16,-3-16 18-16,-2-28-12 15,0-15-9-15,0-15-2 16,-2-3-4-16,-12 5 0 15,-1 11-5-15,1 17 11 16,3 20-3-16,5 15 4 0,3 15 8 16,3 11-13-16,0 12 6 15,0 8-6-15,0 6 6 16,3 4-7-16,5 2-2 16,1 3-2-16,5 0 0 15,-1 4 2-15,-5 8-3 16,2 3-1-16,1 6-2 15,11 0-7-15,16 0 9 16,22 0 1-16,27 6 0 16,24 3 5-16,28-1-6 15,24-3 14-15,25-5-2 16,22-2-1-16,15-18-3 16,0-7 0-16,-11 2-8 15,-28 3-3-15,-33 4 3 0,-30 3 3 16,-26 1 3-16,-12 2 11 15,-10 0 0-15,-1-2-7 16,4-4 10-16,-5 0-7 16,-1 0-4-16,-11 3-2 15,-19 4-6-15,-16 7-1 16,-15 4 1-16,-11 0-1 16,0 0 0-16,0 0 0 15,0 0-1-15,0 0 0 16,0 0 1-16,0 0 1 0,0 0 5 15,0 0-6 1,0 0 0-16,0 2-7 0,0 16 6 16,0 10 1-16,4 17 0 15,1 14 2-15,0 18 3 16,-5 21-5-16,0 16 5 16,0 17 0-16,0 3-1 15,0-2-3-15,0-7 0 16,0-15 2-16,0-12-3 15,0-11 1-15,7-10 1 16,3-4-1-16,2-9 0 16,-5-13-1-16,-3-11 0 15,-2-15 1-15,-2-6-1 16,0-10 1-16,0-3 1 16,0-6 0-16,0 0-2 0,0 0-5 15,0 0 5-15,0-6 0 16,0-6-5-16,0-4-4 15,0 4-7-15,0-1-9 16,0 0-23-16,0 3-17 16,-6 0-28-16,-1 0-20 15,2-1-61-15,-4 4-168 16</inkml:trace>
  <inkml:trace contextRef="#ctx0" brushRef="#br0" timeOffset="140455.85">17154 10524 739 0,'0'0'144'15,"0"0"-58"-15,0 0-21 16,0 0-12-16,0 0-5 15,0 0-3-15,0 0 27 16,14-25-15-16,-12 23 8 16,5-4-18-16,4-4 1 15,7-6-10-15,17-6-16 16,17-2-15-16,17-2 9 0,20 1-6 16,22-5 2-16,34-1-4 15,36-2 0-15,39-7 6 16,34 2-5-16,11 2 1 15,-9 8-2-15,-30 8 1 16,-41 4-1-16,-48 4-7 16,-45 2 9-16,-37 2-8 15,-30 2 0-15,-16 2 1 16,-9 2 4-16,0-1 7 16,0 1-4-16,-35-1-9 15,-21 3-1-15,-25 0-2 16,-23 0 1-16,-19 14-7 15,-18-2 2-15,-17-2-1 16,-13-2 5-16,-7-4 0 16,2 2 2-16,7 2-2 0,24 2 2 15,29 3 1-15,28-4-1 16,36 1 0-16,18-2-1 16,18-2-4-16,10-3 2 15,6-2-8-15,0-1-8 16,0 0-1-16,6 0 12 15,36-14 8-15,39-12 5 16,41-9 2-16,41-4 12 16,33 1-12-16,24 8 2 15,12 10 7-15,-2 5-16 0,-26 10 6 16,-38 3 2-16,-46 2-6 16,-49 0 3-16,-35 0-5 15,-24 0-4-15,-12 0 4 16,0 0 5-16,-27 0-2 15,-32 5-3-15,-32 12-2 16,-33 7 0-16,-32 4-9 16,-39 3 1-16,-38-2-9 15,-31 1-2-15,-16-4-3 16,17-7 14-16,43-1 9 16,54-5 1-16,69-3 0 15,43-1 1-15,39-4-1 16,15 4-3-16,29-4-15 0,48-5 2 15,54 0 16 1,46-1 5-16,30-26-3 0,20-5 3 16,14 1-4-16,2 0-2 15,-2 5 1-15,-27 6 0 16,-50 6 2-16,-52 2 2 16,-56 8-3-16,-37 2 0 15,-19 2 1-15,-6 0-2 16,-50 0-2-16,-38 0-5 15,-37 12-4-15,-33 4-1 16,-31 4-7-16,-17 0 3 16,-6 0-3-16,6 1 0 15,30-6 19-15,48-1 0 16,55-2 1-16,40-3-3 0,39 3 1 16,10-5-29-1,56 1 7-15,39-8 11 0,31 0 11 16,20-4-3-16,2-18 5 15,-9 0-1-15,-17 2 4 16,-32 6-4-16,-36 5 1 16,-33 2 1-16,-26 5-2 15,-8 2-9-15,-49 0 1 16,-35 0 8-16,-36 9-4 16,-20 6-5-16,-17 2 3 15,-19 1 0-15,1-3-13 16,9-3 3-16,31-3 11 15,54-4 5-15,43-1 1 16,41-1-1-16,33-3-21 16,62 0 4-16,47 0 17 0,24-12 0 15,0 3-23-15,-24 8-49 16,-41-2-81-16,-53 1-384 16</inkml:trace>
  <inkml:trace contextRef="#ctx0" brushRef="#br0" timeOffset="143560.13">21016 11568 588 0,'0'0'320'16,"0"0"-297"-16,0 0 10 16,0 0 74-16,0 0-28 15,0 0-65-15,0 0-10 16,0-24-1-16,0 24 9 15,7 0 10-15,30 0 8 16,26 0 28-16,24-10-5 16,27-2-21-16,24 2-8 15,24-2-5-15,18 5 4 16,11-2-7-16,2 5-2 16,-6 0 3-16,-14 2-4 15,-17 0 2-15,-24 2-7 16,-25-2-7-16,-27 0 9 15,-27 0-8-15,-24 2-2 16,-15-2 4-16,-12 0-2 0,-2 2 2 16,0 0 5-1,-20 0-7-15,-31 0 1 16,-25 0-3-16,-17 4-2 0,-5 0-2 16,-5-2-2-16,0-2-7 15,-5 0 11-15,-6 0-7 16,-7-2-2-16,-6-9 4 15,-2 5 6-15,-5 0-3 16,-7 5-2-16,-1-1-2 16,7 0 2-16,14 2 4 0,21 0-3 15,22 0 1 1,13 0 3-16,12 0 1 0,15-2-22 16,9-1 7-16,16 3 15 15,11 0 0-15,2 0-12 16,2 0 3-16,40 0-7 15,27 0 16-15,32 0 4 16,24 0-4-16,23 0 10 16,15 0 3-16,15 13 6 15,10 5-2-15,-8 0-7 16,-6-3-2-16,-14 6-2 16,-24-6-4-16,-25-5-1 15,-22-3-1-15,-26-7 0 16,-26 0 5-16,-20 0-2 15,-17 0 0-15,0 0 10 16,-17-3 14-16,-25-5-25 0,-16-2-2 16,-10 3-3-16,-6 1 0 15,-2-2-1 1,-1-1 0-16,-4 2-11 0,-6 0 6 16,-4-4 8-16,-5 1-3 15,-4 1 0-15,0 1 1 16,-1 3 3-16,3 1-1 15,5-1 1-15,8 4 0 16,14-1-2-16,15-4-3 16,16 0-11-16,7 0 8 15,6-1-14-15,0 1 13 16,-6 0-7-16,-7-1-4 16,-5 0 10-16,-6 2-3 0,-1 0 9 15,1 1 3-15,11 0 1 16,11 1 0-16,11 3 1 15,9 0-1-15,7 0 1 16,2 0 4-16,0 0-4 16,0 0-1-16,0 0 0 15,0 0 1-15,0 0-1 16,-2 0 0-16,2 0 6 16,0 0 0-16,0 0 3 15,-2 0-5-15,2 0 2 16,0 0-5-16,-2 0 0 15,2 0 1-15,-3 0-2 16,-3 0 0-16,-2 0 4 0,2 0 0 16,0 0 6-16,1 0-2 15,3-3 12-15,0-19-9 16,2-14-9-16,0-12-2 16,0-18 3-16,11-12-2 15,11-12 0-15,5-11 1 16,2-7-2-16,0-8 3 15,-3-7-7-15,-6 1 5 16,-7 4-1-16,-7 16 1 16,-6 17 1-16,0 17-2 0,0 18 1 15,0 14 0 1,0 9 1-16,0 13 1 0,0 7-3 16,0 3-2-1,0 4 2-15,0 0-1 0,0 0 1 16,0 0-3-16,0 0-1 15,0 0 3-15,0 0-6 16,0 0 2-16,0 0-3 16,6 0 5-16,11 0 2 15,15 6 2-15,13 6-2 16,15 2 0-16,13 0 1 16,14 3 0-16,21 2 5 15,16 4-5-15,16-4-1 16,14-1 0-16,2-8-1 15,-3-6 2-15,-7-4 1 0,-17 0-1 16,-13 0 0 0,-10-14 2-16,-5-2-2 0,-11-2 3 15,-9 0 2-15,-12-4-1 16,-13 0 0-16,-13 1-2 16,-17 7 3-16,-8 1 1 15,-14 9-3-15,-2 2-2 16,-2 2-1-16,0 0-2 15,0 0 0-15,0 0 1 16,0 0-7-16,0 0-8 16,0 0 6-16,0 0 7 15,0 0 0-15,0 0 0 0,0 8-1 16,0 17 3-16,-6 8-1 16,-7 8 1-16,-1 6-3 15,-1 6 4-15,1 6 1 16,3 12 8-16,0 19-5 15,0 16-3-15,2 14 14 16,0 4-2-16,2 3 1 16,3-7-13-16,2-9 13 15,2-11-10-15,0-14 2 16,0-9-6-16,0-11 2 16,0-9 1-16,2-7-2 15,4-8-2-15,4-15-3 16,-6-7 4-16,-2-13 0 15,0-4-6-15,-2-3-17 16,0 0-7-16,0-22-17 16,-22-22-60-16,-1-16-38 0,0-14-112 15,4-3-377-15</inkml:trace>
  <inkml:trace contextRef="#ctx0" brushRef="#br0" timeOffset="145175.79">17011 9122 826 0,'0'0'43'0,"0"0"-35"15,0 0 56-15,0 0 50 16,0 0-63-16,0 0-15 15,0 0-36-15,-44-34 1 16,49 79 4-16,8 23 20 16,-2 19 9-16,-4 15-3 15,-5 16 3-15,-2 17-14 16,0 14 10-16,0 5-13 16,2-6 3-16,0-13-12 15,3-19-6-15,0-20 8 16,-1-13-9-16,3-15 1 0,-1-20-2 15,2-14-5-15,-4-14-33 16,-2-11-24-16,-2-9-38 16,0-21-17-16,0-42-300 15</inkml:trace>
  <inkml:trace contextRef="#ctx0" brushRef="#br0" timeOffset="145821.54">16938 9104 824 0,'0'0'9'0,"0"0"-4"16,0 0 11-16,0 0 19 15,114-72 2-15,-47 64-2 16,16-4 7-16,17-1 7 15,14-5 15-15,17-1-28 16,18-4-4-16,24-1-5 16,18-6-8-16,19 0-4 15,14-4-5-15,-4 4-6 16,-4 0-3-16,-20 4 0 16,-28 4 2-16,-26 2 4 15,-26-1 3-15,-27 3 2 16,-24 7 0-16,-23 0-5 15,-22 5 11-15,-11 4 0 0,-9 2-2 16,0 0 4-16,0 0-11 16,0 0-8-16,-16 0 0 15,-8 0 1-15,-7 2 0 16,4 4-2-16,6-1 1 16,8-4-2-16,7 2-2 15,2-3 3-15,4 2 0 16,0 1-5-16,0 4 4 15,0 7-3-15,0 10 4 16,0 10 0-16,8 17 0 0,3 18 3 16,5 18-2-16,-3 20 0 15,-1 16 1-15,-1 11-2 16,-6 7 2 0,0-3-2-16,-2-8 0 0,-1-11 2 15,1-19-2-15,3-20 1 16,1-16-1-16,-1-18 0 15,-1-14 1-15,-5-10 0 16,0-9-1-16,0-10-6 16,0-3-28-16,-16 0-16 15,-8-30-34-15,-10-14-138 16,-3-12-256-16</inkml:trace>
  <inkml:trace contextRef="#ctx0" brushRef="#br0" timeOffset="175596.28">3476 11643 677 0,'0'0'120'16,"0"0"-96"-16,0 0-23 15,0 0 4-15,0 0 38 16,0 0 9-16,0 0-21 0,0 0-16 16,-29-15-3-16,29 15 21 15,0 0-3-15,0 0-7 16,0 0-9-16,-2 0-1 15,2 0-4-15,0 0 3 16,0 0-7-16,0 0 1 16,0 0-2-16,0 0-4 15,0 0 3-15,0 0-1 16,0 0-2-16,0 0 0 16,0 0 0-16,0 0 2 15,0 0-2-15,0 0 0 16,0 0 1-16,0 0 0 15,0 0 0-15,0 0-2 16,0 0-1-16,0 0 2 0,0 0 1 16,0 0 0-16,0 0 0 15,0 0-1-15,0 0 1 16,0 0-1-16,0 0 0 16,0 0 0-16,0 0 6 15,0 0-3-15,0 0-1 16,0 0 3-16,0 0-4 15,0 0 2-15,0 0 2 16,0 0-5-16,0 0 1 16,0 0 1-16,0 0-1 15,0 0 0-15,0 0 0 0,0 0-1 16,0 0 0 0,0 0 0-16,0 0 0 0,0 0 3 15,0 0-6 1,0 0 2-16,0 0 1 0,0 0 1 15,0 0-1-15,0 0 2 16,0 0-2-16,0 0 0 16,0 3 1-16,0-3-1 15,0 2 1-15,0-2-1 16,0 0 0-16,0 0 0 16,0 0 0-16,0 0 0 15,0 1 6-15,0-1-2 16,0 3-1-16,0-3 0 0,0 0 1 15,0 2-3-15,0-2 2 16,0 1 2-16,0-1-3 16,0 0-2-16,0 0 0 15,0 3 1-15,4-2-1 16,13 3 1-16,6-2 1 16,8 2-2-16,8-2 2 15,7 2-1-15,10-4-1 16,15 0 2-16,18 0-2 15,23-2 0-15,17-16 4 16,14-6-2-16,4-3 2 16,-5 0 0-16,-12 5-3 15,-14 4 1-15,-20 6 2 16,-14-1-4-16,-20 9 7 0,-10 1-7 16,-14 2 1-1,-5 1-5-15,-2 0 7 0,-2 0-4 16,2 0 1-16,7 0 0 15,4 0 0-15,7 0 4 16,5 0-2 0,-5 0 0-16,-2 0 0 0,-12-5-2 15,-8 3-6-15,-12 2 6 16,-9 0 1-16,-4 0 0 16,-2 0 1-16,0 0 4 15,0 0 4-15,0 0 6 16,0 0-4-16,0 0-4 15,0 0-1-15,0 0-6 16,0 0 1-16,0 0 3 16,0 0-4-16,0 0 0 0,0 0 1 15,0 0 3-15,0 0-2 16,0 0-1-16,0 0-2 16,0 0 0-16,0 0 1 15,-2 0 1-15,2 0-2 16,-4 0 0-16,4 0 2 15,-2 0-2-15,2 0 2 16,-2 0-2-16,2 0 0 16,0 0 0-16,0 0 0 15,0 0 0-15,0 0 2 0,0 0-2 16,0 0 0-16,0 0-3 16,0 0 5-16,0 0-4 15,0 0 2-15,0 0 0 16,0 0 1-16,0 0-1 15,0 0 0-15,0 0 3 16,0 0-3-16,0 0-1 16,0 0 0-16,0 0 2 15,0 0-2-15,0 0 2 16,0 0 0-16,0 0-1 16,0 0-1-16,0 0-1 15,0 0 2-15,0 0 0 16,0 0-1-16,0 0-1 0,0 0 2 15,0 0 0 1,0 0 0-16,0 0 0 0,0 0-2 16,0 0 2-16,0 0 0 15,0 0 0-15,0 0-1 16,0 0 0-16,0 0 1 16,0 0 0-16,0 0 0 15,0 0 0-15,0 0-1 16,0 0-1-16,0 0 2 15,0 0-1-15,0 0 1 16,0 0 0-16,0 0 0 16,0 0 0-16,0 0 2 15,0 0-2-15,0 0 1 16,0 0-2-16,0 0 1 0,0 0-1 16,0 0 0-16,0 0 0 15,0 0 1-15,0 0 0 16,0 0 0-16,0 0 0 15,0 0-3-15,0 0 3 16,0 0 0-16,0 0 3 16,0 0-3-16,0 0-1 15,0 0 1-15,0 0-2 16,0 0 2-16,0 0 4 16,0 0-4-16,0 0 2 15,0 0-2-15,0 0 0 16,0 0-1-16,0 0 1 0,0 0 2 15,0 0-1 1,0 0-1-16,0 0-2 0,0 0 1 16,0 0 1-16,0 0 0 15,0 0 0-15,0 0-1 16,0 0 1-16,0 0 0 16,-2 0-1-16,2 0 1 15,0 0-1-15,0 0 1 16,0 0 0-16,0 0 1 15,0 0-1-15,0 0 1 16,0 0-1-16,0 0 0 16,0 0 0-16,0 0 0 15,0 0 2-15,0 0-2 0,0 0-2 16,-2 0 2 0,0 0 0-16,-7 0 0 0,-7 0 0 15,-9 0-1-15,-10 0-4 16,-9 0 5-16,-4 2-4 15,-3 3 4-15,-1 0 0 16,-1 1-7-16,1 0 4 16,-4 4 3-16,-2 2-3 15,-7 0 2-15,-13 4-5 16,-12 0 3-16,-12 5-5 16,-14 0 7-16,-11 2-14 15,-4 0 12-15,-4-2 1 16,9-4-1-16,12-4 0 15,17-6 4-15,19-3-1 0,7-1 8 16,11-3-7-16,4 1-1 16,4 4 0-16,12-3-1 15,11 2 1-15,11-2 0 16,12-2-1-16,3 0 1 16,3 0 0-16,0 0-10 15,0 0 6-15,0 0-1 16,3 0 4-16,15 0 1 15,13 0-1-15,17 0 1 16,17 0 0-16,18 0 0 16,15 0 0-16,18 0 1 15,15 0 7-15,12 0-7 16,13-2 3-16,-3-14 4 0,3-5-5 16,-2 2 1-1,-7-4 6-15,-4 4-5 0,-9 2 2 16,-16 7-3-16,-25-1 5 15,-24 7-9-15,-25 1 0 16,-12-1 1-16,-14 3 2 16,-7-1-1-16,-4 2 3 15,-7 0-4-15,0 0 5 16,0 0 0-16,0 0-3 16,-12 0 9-16,-34 0-1 15,-35 0-9-15,-37 7-2 16,-26 7-3-16,-21-2 2 15,-6 1-1-15,3-2 3 16,10-1-2-16,15 0 1 0,14 0 0 16,8 5 2-16,11 0-2 15,2 7 1-15,4 3-1 16,6-1 0-16,-1-1 0 16,9-2-15-16,7-3 13 15,14-6 0-15,14-2-1 16,21-5 3-16,14-5 2 15,15 0-2-15,5 0-8 16,0 0-10-16,25 0 10 16,35-15 8-16,42-6 2 15,41 0-2-15,28-3 3 0,26-1-1 16,5 1 2 0,1 1 0-16,-7-1 2 0,-13-5-2 15,-21-1 1 1,-23 3-2-16,-37 6-2 0,-40 9 2 15,-36 8-4-15,-23 4 2 16,-3 0 7-16,-37 0 6 16,-37 0-14-16,-39 16-7 15,-30 5-10-15,-20 4 0 16,-9 2 16-16,6-2-19 16,5 5 18-16,16 2-4 15,18 4-1-15,22-3 7 16,32-8 1-16,29-2-1 15,21-11-5-15,23-5-5 0,0-2-27 16,31-5-4-16,32 0 30 16,24-30-7-1,26-14 16-15,18-2 1 0,8 3-6 16,-8 14 6-16,-13 7-17 16,-24 1-115-16,-28 3-183 15</inkml:trace>
  <inkml:trace contextRef="#ctx0" brushRef="#br0" timeOffset="177979.88">20590 12853 763 0,'0'0'79'15,"0"0"-75"-15,0 0 22 16,0 0 49-16,0 0-30 16,0 0-23-16,0 0-16 15,-20 6 6-15,36 0 13 16,4-2 8-16,9-1-1 0,10-3-5 15,22 0 8-15,21-7-5 16,26-11-1-16,23 0-1 16,27-2-2-16,25 4-7 15,15 2-13-15,13 1 2 16,8 3-4-16,-5-7 1 16,-7 0-4-16,-15 3 7 15,-27-5-2-15,-21 1 10 16,-17-4-2-16,-17 1 8 15,-10 2 2-15,-15 1 7 16,-23 4-17-16,-22 3 3 16,-20 7-11-16,-13 1 0 15,-7 3 1-15,0 0 1 0,0 0-4 16,0 0-4-16,-21 0-2 16,-21 0 2-16,-20 0 0 15,-9 0 4-15,-10 0-3 16,-6 0-1-16,0 0-2 15,-10 0-3-15,-6 0 5 16,-9 2 0-16,-5 8-6 16,-5 0-2-16,-6 0 6 15,-4 0-1-15,-9-2 3 16,-5-2-8-16,-3-2 1 16,-5-4 0-16,5 2-4 15,4-2 9-15,13 1 1 0,22 2-8 16,23-3 9-1,29 0 0-15,26 0 1 0,18 0-2 16,14 2-5-16,6-2-14 16,42 0 7-16,33 0 13 15,32 0 1-15,36-5 0 16,23 4 4-16,24 1-5 16,20 0 0-16,10 0 10 15,-2 7-7-15,-10 0 6 16,-24-5-2-16,-32-2 1 15,-25 0 6-15,-23 0-6 16,-25-6 1-16,-27-4 0 16,-27 3-7-16,-18 2 6 15,-13-1-5-15,-11 0-3 16,-43 0-10-16,-29-1-77 16,-21 6-16-16,-21 1-22 15,-6-6-156-15,3-2-587 0</inkml:trace>
  <inkml:trace contextRef="#ctx0" brushRef="#br0" timeOffset="199589.53">10976 1965 456 0,'0'0'22'16,"0"0"-22"-16,0 0-16 15,0 0 16-15,0 0 101 16,0 0 22-16,0 0-31 15,-3-24-19-15,0 24-31 16,3 0-6-16,3-2-9 16,28 2 9-16,19-2 5 0,21 0-14 15,20 2 2 1,23-6-12-16,22 0-6 0,13-3 11 16,7 2-11-16,-2-4-1 15,-16 6-6-15,-24-1 1 16,-28 4-1-16,-27 2-1 15,-28 0-2-15,-15 0-1 16,-14 0 0-16,-2 0 6 16,0 0-1-16,0 0 1 15,0 0 12-15,0 0-5 16,0 0-7-16,0 0-3 16,0 0-3-16,0 4-1 15,0 11-4-15,0 10 5 16,0 6-2-16,0 12 4 15,0 8 0-15,0 14-2 0,4 13-1 16,-2 19 1 0,3 19 6-16,1 17-3 0,-4 7-3 15,6 6 0-15,-2 3 2 16,1 2-3-16,7 13 1 16,3 6 0-16,5 4 6 15,8 3-5-15,7-1 8 16,10-1 1-16,8-2-5 15,6 8 7-15,-4 5-6 16,-3 14 0-16,-4 12-1 16,-10 7-3-16,-9 3 4 15,-2-7-2-15,-8-11 4 16,-2-12-6-16,-1-15 4 16,-1-8 1-16,-1-9-7 0,1-5 0 15,2 1 6-15,-2 1-5 16,3 1-1-16,5 2 6 15,6 0-6-15,5-1 4 16,6-6-2-16,-2-9-1 16,-2-8-2-16,-5 3 1 15,-10-5-1-15,-8 0-1 16,-7-1 2-16,-8-9 0 16,0-6 0-16,-10-5-3 15,-13-9 2-15,2-8-5 16,0-3 6-16,4-11-1 15,5-8 0-15,6-10-33 16,2-9 34-16,1-10-7 16,3-8-21-16,0-12-11 15,0-9 9-15,0-7-28 0,0-9-45 16,11 0-40-16,5 0-73 16,-1 0-439-16</inkml:trace>
  <inkml:trace contextRef="#ctx0" brushRef="#br0" timeOffset="199774.57">14175 9940 279 0,'0'0'753'0,"0"0"-753"16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50:4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20256 11301 575 0,'0'0'78'15,"0"0"-76"1,0 0 7-16,0 0 27 0,0 0-4 16,0 0 16-16,27-18 20 15,-6 4-10-15,6 1 3 16,2-2-9-16,-2 5-15 16,0 4-9-16,-6 0-12 15,-6 5-12-15,-7-2-4 16,-6 0 0-16,-2-4-10 15,0-9-64-15,-2-5-192 16</inkml:trace>
  <inkml:trace contextRef="#ctx0" brushRef="#br0" timeOffset="564.49">20557 11271 276 0,'0'0'116'0,"0"0"141"15,0 0-211-15,0 0 19 16,0 0-15-16,0 0 11 16,-12-28-30-16,8 24 7 15,0 2 8-15,4 0 14 16,0 0-24-16,0 0-9 15,0 2-8-15,0 0-1 16,0 0-6-16,-2 0 1 16,2 0-4-16,0 0-9 15,0 0 5-15,-3 0-5 16,3 0 0-16,0 2-7 16,0 33 0-16,0 18 7 0,0 23 28 15,7 9-7-15,6 5 0 16,3-2-3-16,-3-5-7 15,1-11-2-15,-8-18-4 16,1-14-4-16,-3-14 0 16,-2-10 0-16,1-9-1 15,-3-7-20-15,0-3-27 16,0-37-38-16,-24-22-256 16</inkml:trace>
  <inkml:trace contextRef="#ctx0" brushRef="#br0" timeOffset="870.67">20227 11337 777 0,'0'0'107'15,"0"0"-100"-15,0 0-1 16,0 0 43 0,165-30 33-16,-81 15-51 0,19-8-12 15,17-9 0-15,11-4 23 0,6 0-17 16,-13 2-12-16,-21 6-9 16,-29 7 0-16,-32 10-4 15,-28 5-2-15,-14 5-27 16,-23 1-41-16,-27 0-153 15,-7 11-152-15</inkml:trace>
  <inkml:trace contextRef="#ctx0" brushRef="#br0" timeOffset="1318.47">20978 11797 702 0,'0'0'76'0,"0"0"-76"0,0 0 0 16,0 0 0-16,0 0 86 16,0 0-23-16,95-57 13 15,-61 29-6-15,2 6-31 16,-5 8-19-16,-4 9-8 16,-8 5-8-16,-7 0 6 15,-7 13-8-15,-5 20 2 16,0 7 2-16,-17 6 4 15,-9-4-3-15,-3-6-3 16,5-9-2-16,8-13-2 16,7-7 0-16,9-7 1 15,0 0-1-15,0 0-11 16,28-7 1-16,15-7 10 16,9-3 0-16,-2 4 2 0,-2 7-2 15,-13 6 3-15,-8 0 6 16,-14 4-1-16,-8 25-7 15,-5 7 18-15,-12 8 2 16,-25 0-6-16,-11 0-9 16,2-8 1-16,-1-4-7 15,9-9-23-15,7-15-33 16,14-8-95-16,12-25-87 16,5-26-422-16</inkml:trace>
  <inkml:trace contextRef="#ctx0" brushRef="#br0" timeOffset="1515.94">21804 11725 917 0,'0'0'95'15,"0"0"-76"-15,0 0 2 16,0 0 62-16,5 126-41 16,-5-78-23-16,0 0-11 15,-5-4 5-15,3-4-2 16,2-3-11-16,0-8-2 15,0-8-38-15,7-11-71 16,7-10-158-16,1-14-359 16</inkml:trace>
  <inkml:trace contextRef="#ctx0" brushRef="#br0" timeOffset="1701.45">22226 11406 932 0,'0'0'14'0,"0"0"36"16,42 128-3-16,-26-69 4 16,-3-2-23-16,1 0-21 15,-6-10-3-15,3-7-4 16,-4-12 0-16,-4-5-31 16,-3-15-131-16,0-8-137 15</inkml:trace>
  <inkml:trace contextRef="#ctx0" brushRef="#br0" timeOffset="1867.52">21956 11422 1100 0,'0'0'72'16,"0"0"-72"-16,0 0-1 16,127-21 1-16,-42 7 7 15,6-5-7-15,-6-6-31 16,-10-3-38-16,-15-4-63 15,-18 5-111-15</inkml:trace>
  <inkml:trace contextRef="#ctx0" brushRef="#br0" timeOffset="2161.28">22839 11396 1130 0,'0'0'37'0,"0"0"-1"16,0 0 0-16,-77 138 30 15,48-82-18-15,-6 4-24 16,-3-3-9-16,0-6 3 16,5-4 3-16,8-11-7 15,11-8-12-15,8-12-2 16,6-8-5-16,0-6-15 16,4-2-4-16,30 0-3 15,13-12 14-15,8-7 3 16,6-2 6-16,-1 3 0 0,-7 5 2 15,-12 8-22 1,-20 3-27-16,-9 0-36 0,-12-3-95 16,0-6-43-1,-31-4-420-15</inkml:trace>
  <inkml:trace contextRef="#ctx0" brushRef="#br0" timeOffset="2348.78">22651 11589 845 0,'0'0'197'15,"0"0"-197"-15,0 0 38 16,0 0 8-16,0 0 3 16,94 105-17-16,-81-46-7 15,-7 0-1-15,-3-5 1 0,-3-1-6 16,5-1-19-16,-1-7-1 16,7-3-11-16,2-9-51 15,-1-15-64-15,-2-15-273 16</inkml:trace>
  <inkml:trace contextRef="#ctx0" brushRef="#br0" timeOffset="2545.26">23175 11743 1151 0,'0'0'51'15,"0"0"-36"-15,0 0 21 16,2 121 12-16,-2-88-27 15,0 1-6-15,0-1-15 0,0 0 4 16,-7-1-4-16,-4-3-13 16,2-8-56-16,5-11-91 15,4-10-176-15</inkml:trace>
  <inkml:trace contextRef="#ctx0" brushRef="#br0" timeOffset="2760.77">23527 11303 1097 0,'0'0'85'0,"0"0"-68"0,0 0 17 15,42 141 36 1,-26-75-27-16,-6 0-34 16,0-3 2-16,-3-12-10 0,-3-8 0 15,-2-9-1-15,0-12-21 16,-2-10-37-16,0-10-49 15,-2-2-160-15,-23-27-468 16</inkml:trace>
  <inkml:trace contextRef="#ctx0" brushRef="#br0" timeOffset="2930.85">23242 11342 869 0,'0'0'369'16,"0"0"-369"-16,0 0 5 0,0 0-2 15,169-3 21 1,-82-15-23-16,0-10-2 16,-7-6-22-16,-4-6-18 0,-12-3-56 15,-6 8-162-15,-12 8-344 16</inkml:trace>
  <inkml:trace contextRef="#ctx0" brushRef="#br0" timeOffset="3269.83">24155 11162 803 0,'0'0'364'16,"0"0"-348"-16,0 0 66 0,0 0-59 15,0 0 22-15,-92 131 6 16,52-51-6-16,1 5-23 16,3-6 14-16,7-6-9 15,9-2-9-15,11-12-12 16,9-2-6-16,4-17-1 15,34-11-10-15,17-8 5 16,15-15-4-16,8-6 0 16,0-8 0-16,-6-24-21 15,-17-6-7-15,-21-5-7 16,-23-3 27-16,-11 7-9 16,-21 6-4-16,-33 18 24 15,-12 15-1-15,-3 0 4 16,7 23 4-16,12 13 1 15,15 3-1-15,11-1-38 0,7-10-141 16,7-10-178 0</inkml:trace>
  <inkml:trace contextRef="#ctx0" brushRef="#br0" timeOffset="3398.27">24310 11791 1189 0,'0'0'56'0,"0"0"30"15,0 0-82-15,0 0-4 16,0 0-66-16,0 0-107 16,-90 0-418-16</inkml:trace>
  <inkml:trace contextRef="#ctx0" brushRef="#br0" timeOffset="48389.38">10216 13389 1080 0,'0'0'41'0,"0"0"-18"15,-82-127-21-15,57 79 42 16,12-25-28-16,11-22 43 16,2-17-47-16,2-13-11 15,9 1 4-15,-2 4 0 16,0 5-2-16,-3 6 4 15,3 7 4-15,3 3-10 0,3 12 8 16,14 9-2-16,12 12-1 16,16 8 5-16,19 4-11 15,20 8-4-15,24 3 3 16,27 3 2-16,20 5 2 16,20 3-3-16,10 9-1 15,3 9-2-15,-6 10 3 16,-14 4 0-16,-8 0-2 0,-5 18 5 15,7 10-6 1,2 9 4-16,11 4-1 0,-2 3 0 16,-9 9 0-16,-13 3-4 15,-28 4-4-15,-21 7 5 16,-30-3-3-16,-18 1 0 16,-18 1 3-16,-12 1-3 15,-7-2-2-15,-9 2 6 16,-7-1 2-16,-5-1 6 15,-8 3-6-15,0 0-3 16,-10 8 2-16,-23 2 1 16,-16 8 4-16,-21 5-4 15,-21 0-1-15,-20 3 1 16,-27 1 6-16,-23-4-3 0,-15-9 3 16,-22-10-3-16,-11-12 4 15,-12-5-7-15,-4-10-1 16,6-2 1-16,10-11 0 15,11-8 8-15,20-12-6 16,17-12-2-16,17 0 2 16,12-30 1-16,9-19-3 15,6-10-2-15,5-12 2 16,10-6 0-16,10 0 0 16,10 4 0-16,11 8-12 15,15 4 9-15,22 7-35 16,28 2-2-16,12 1-30 15,65 0-29-15,37 6-74 16,43 4-43-16,39 10-460 16</inkml:trace>
  <inkml:trace contextRef="#ctx0" brushRef="#br0" timeOffset="49469.03">14848 15341 822 0,'0'0'51'0,"0"0"-49"16,0 0 0-16,0 0 24 16,-25-101-8-16,25 79 1 0,6 3-11 15,9-7-5-15,7 0 31 16,7-6 25-16,13-4-27 15,12-6-2-15,16-6-2 16,18-8-12-16,12 4 7 16,16 1-9-16,6 10-4 15,11 4 2-15,5 1 0 16,11 10-9-16,9-2 5 16,8 7-8-16,9 4 0 15,3 3 0-15,0 8-2 16,2 4 2-16,-3 2 0 15,-11 8 1-15,-12 15-1 16,-13 0 0-16,-12 11 1 16,-13 3 1-16,-4 2-2 0,-6 6 0 15,-8-4-3-15,-4 6 3 16,-7-1-2-16,-7-2 3 16,-11-2-4-16,-8 2 2 15,-15 0-5-15,-13 0 3 16,-10-2 1-16,-19 7 0 15,-4 9 2-15,-19 9 1 16,-33-2 5-16,-15 7-1 16,-15-8-3-16,-12 1 10 15,-15-1-11-15,-13-2 10 16,-17-4 0-16,-12 0 8 16,-16 1-14-16,-16-12-2 15,-22-3-3-15,-29-1 6 16,-13-3-1-16,-25-4 0 0,-6-6 10 15,6-12-6-15,13-8-9 16,27-10 2-16,23-2-1 16,25-33-1-16,33-22-1 15,36-15-13-15,33-21-6 16,37-7-21-16,34-6-6 16,11 2-22-16,37 11-93 15,24 18-59-15,17 8-306 16</inkml:trace>
  <inkml:trace contextRef="#ctx0" brushRef="#br0" timeOffset="59622.24">14592 12625 842 0,'0'0'75'0,"0"0"-38"0,0 0 11 15,0 0-7-15,0 0-12 16,0 0-21-16,0 0-8 16,-31 8 0-16,31 30 2 15,0 12 18-15,11 18 7 16,7 15 4-16,5 9-10 16,-2 12 12-16,6 0-10 15,-2-1-12-15,-5-12-3 16,-3-12-6-16,-5-21 0 15,-5-15-1-15,-6-16-1 0,2-11 3 16,-1-8 1-16,-2-5-4 16,0-3 1-16,0 0 3 15,2-31 2-15,0-35-6 16,5-34-15-16,7-16 1 16,8 3 11-16,6 19-3 15,11 36 3-15,1 32 2 16,4 24 0-16,1 2-4 15,-1 39 5-15,-3 18 0 16,-14 13 0-16,-14 6 0 16,-13-3-3-16,0-11 3 15,-23-11 8-15,-17-8-6 16,-7-9 2-16,-3-10 0 16,0-12-2-16,8-12-2 15,5 0-8-15,10-36-16 0,11-26-56 16,16-23-85-16,0-13-54 15,31-2-132-15</inkml:trace>
  <inkml:trace contextRef="#ctx0" brushRef="#br0" timeOffset="59877.39">15249 12631 287 0,'0'0'551'0,"0"0"-459"16,0 0 3-16,0 0-63 15,0 0-6-15,0 0-18 16,12 72 4-16,-1 3 33 16,2 15-17-16,4 4 11 15,4 0-25-15,1-4-8 0,3-8-5 16,-5-9 3-16,-1-13-4 16,-3-12 0-16,-3-14-4 15,1-11-33-15,1-10-6 16,1-13-33-16,2-7-72 15,-2-40-73-15,-1-27-452 16</inkml:trace>
  <inkml:trace contextRef="#ctx0" brushRef="#br0" timeOffset="60049.93">15597 13047 733 0,'0'0'130'0,"0"0"-128"0,0 0 5 15,0 0 37 1,0 133 9-16,7-85-18 0,6 2-30 15,5-1 8 1,-5-5-11-16,1-4 0 0,-4-12-2 16,-1-12-60-16,1-16-31 15,-8 0-91-15,0-40-410 16</inkml:trace>
  <inkml:trace contextRef="#ctx0" brushRef="#br0" timeOffset="60185.57">15606 12833 890 0,'0'0'29'16,"0"0"-1"0,0 0-28-16,0 0-17 0,0 0 7 15,0 0-24-15,0 0-100 16,54 39-279-16</inkml:trace>
  <inkml:trace contextRef="#ctx0" brushRef="#br0" timeOffset="60535.87">15814 13094 821 0,'0'0'101'0,"0"0"-101"15,0 0 4-15,0 117 7 16,6-53 55-16,-4 4-43 16,0-8-7-16,-2-12-8 15,0-8-8-15,0-17 11 0,0-10-11 16,0-7 1-16,0-6 3 15,5-2-3-15,-1-30 8 16,6-24-9-16,-4-22 6 16,-4-10-5-16,0 1-1 15,1 17-4-15,-2 24 4 16,4 19 1-16,1 20-1 16,6 7 0-16,3 1-7 15,6 32 7-15,-1 17-1 16,-3 9 3-16,-1 5-1 15,-5-4-1-15,-2-8 0 16,-2-6-1-16,0-14-38 16,1-10-66-16,8-17-30 15,2-5-361-15</inkml:trace>
  <inkml:trace contextRef="#ctx0" brushRef="#br0" timeOffset="61061.61">16354 13164 397 0,'0'0'409'15,"0"0"-399"-15,0 0-7 16,0 0 0-16,0 0 43 16,0 0-18-16,5-112-8 0,-25 76 32 15,-10 4 22-15,-2 4-21 16,-1 9-34-1,-2 14 19-15,4 5-19 16,0 2-16-16,-2 23-3 16,4 12 0-16,5 7-2 0,6 6 1 15,9 1-3-15,5 1 4 16,4-9-2-16,0-8-10 16,2-15-2-16,15-14-9 15,12-6 9-15,7-13 3 16,0-28 4-16,2-13-24 15,-9-15-4-15,-12-12 1 0,-5-18 0 16,-12-13-5-16,0-1 30 16,-23 17 9-16,-8 25 1 15,4 31 32-15,9 22 53 16,7 14-22-16,5 4-21 16,0 11-43-16,3 25 0 15,3 15-2-15,0 14 2 16,17 5 5-16,21 7-1 15,5 0 4-15,5 2-4 16,4-1-4-16,-3-4 2 16,-7-4-2-16,-8-8 0 15,-8-9-16-15,-5-15-48 16,-6-18-84-16,-4-18-235 16</inkml:trace>
  <inkml:trace contextRef="#ctx0" brushRef="#br0" timeOffset="61908.48">16925 12793 255 0,'0'0'493'0,"0"0"-468"16,0 0-13-16,0 0-12 15,0 0 11-15,0 0 4 16,20 63 10-16,-6-22 4 16,1 6-6-16,-1-1-1 15,-1-2-2-15,-3-4-19 0,0-8 3 16,-1-10 0-16,-1-10-4 16,2-8 0-16,-5-4-3 15,5-11 2-15,-1-25-4 16,0-11-13-16,0-14 2 15,-1-19 6-15,3-4 1 16,3 2-3-16,2 18 10 16,1 22 2-16,6 24 8 15,8 18-1-15,7 2 1 16,7 36 27-16,-1 8-19 16,-2 8-13-16,-5 2 3 15,-8-3-3-15,-10-7 2 16,-7-10-1-16,-6-6-1 0,-4-13-3 15,-2-4 8 1,0-9-5-16,0-4 0 0,0 0 1 16,0-2 10-16,0-28 1 15,0-20-15-15,-2-17-19 16,2-2 5-16,0 4 11 16,9 15 3-16,16 20 0 15,6 16 6-15,4 14-3 16,5 0-2-16,2 10 0 15,-3 18 5-15,-2 8 2 0,-3 0-2 16,-5 4 4-16,-5-2-8 16,-9-2 2-16,-5-1 2 15,-10-5-2-15,0-3-1 16,-16 2 5-16,-13-8-7 16,0-6 4-16,0-11-5 15,7-4-1-15,11-14-1 16,8-30 0-16,3-18-4 15,10-15 5-15,16 1 1 16,3 8 0-16,-2 20 0 16,-7 22 4-16,-5 16-2 15,-1 10-2-15,-1 4-5 16,1 30 3-16,-1 8 2 16,1 8 6-16,-3 2 0 15,2-3-5-15,1-4 6 0,1-2 1 16,-1-7 5-16,-4-10-9 15,-3-7-2-15,0-2 1 16,2-9-3-16,2-8-33 16,3 0-61-16,-6-31-175 15</inkml:trace>
  <inkml:trace contextRef="#ctx0" brushRef="#br0" timeOffset="62156.82">18226 12197 946 0,'0'0'45'0,"0"0"-45"0,0 0-25 16,0 0 25-1,0 0 6-15,0 0 5 0,49 93-1 16,-33-21 1-16,-3 19 9 16,-2 11-4-16,2 4 3 15,-3-2-12-15,-1-10 9 16,-5-12-16-16,-4-15 4 15,0-17-4-15,0-18-47 16,2-14-80-16,7-18-63 16,2-14-280-16</inkml:trace>
  <inkml:trace contextRef="#ctx0" brushRef="#br0" timeOffset="62289.46">18373 12627 170 0,'0'0'541'16,"0"0"-541"-16,0 0-3 0,0 0-8 16,113-49 7-16,-90 49-144 15</inkml:trace>
  <inkml:trace contextRef="#ctx0" brushRef="#br0" timeOffset="62928.27">18611 12859 884 0,'0'0'28'16,"0"0"-14"-16,0 0 19 0,0 0 11 15,0 0-13-15,76 103-20 16,-51-103 2-16,6-4 1 16,3-24-2-16,3-16-11 15,3-10 5-15,-3-9-1 16,-9-11-5-16,-17-2 1 15,-11 1-1-15,0 15 1 16,-11 19 1-16,-13 22 2 16,-7 19 9-16,-8 16-11 15,-1 34-2-15,-2 22 3 16,5 11 0-16,12 5 2 16,9 0-1-16,14-9-2 15,2-11 5-15,14-14-3 16,19-10 6-16,11-13 7 0,6-12-2 15,10-19-5-15,9 0 2 16,4-30-4-16,3-20-1 16,-6-16-7-16,-9-17 2 15,-15-17-2-15,-9-8-12 16,-18 1 0-16,-14 19-1 16,-5 26 11-16,0 24 2 15,-11 22 0-15,-4 10 0 16,-3 6 0-16,1 0-4 15,5 0 4-15,3 0-5 16,9 0 5-16,0 0 0 0,0 0-2 16,0 0-6-1,0 0-2-15,15 15 4 0,12 12 6 16,6 9 1-16,1 8-1 16,-1 9 2-16,0 1-2 15,2 4 1-15,-2 1 3 16,-2-2-2-16,-7-1 4 15,-10-1 2-15,-12-5-1 16,-2 2-5-16,-16 3 6 16,-26 3-8-16,-21 7 0 15,-19 1-1-15,-18-10-72 16,-5-13-217-16</inkml:trace>
  <inkml:trace contextRef="#ctx0" brushRef="#br0" timeOffset="63108.79">18879 13485 1190 0,'0'0'0'0,"0"0"-58"15,0 0 17-15,0 0-63 16,116 17-710-16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52:17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17285 8566 631 0,'0'0'55'16,"0"0"-49"-16,0 0-2 16,0 0-3-16,0 0 23 15,0 0-12-15,0 0-12 16,0 0 7-16,6 0-7 15,-6 0 0-15,2 0-8 16,-2 0-34-16,0-19-137 16</inkml:trace>
  <inkml:trace contextRef="#ctx0" brushRef="#br0" timeOffset="23133.67">12151 10603 687 0,'0'0'238'15,"0"0"-194"-15,0 0-23 16,0 0-13-16,0 0 4 15,0 0 7-15,0 0 26 16,158 37 0-16,-42-24-12 16,19 0 14-16,17-3 8 15,14-10-22-15,13 0-11 16,8-10-9-16,10-20-10 16,-4-5 2-16,-6 5 2 0,-10 6-4 15,-26 12-2-15,-28 8 7 16,-37 4-8-1,-32 0-5-15,-28 0-5 0,-17 0-2 16,-9 2-7-16,-9 7-22 16,-32-5-55-16,-25-4-225 15</inkml:trace>
  <inkml:trace contextRef="#ctx0" brushRef="#br0" timeOffset="23844.77">7998 11095 499 0,'0'0'125'0,"0"0"-125"16,0 0 0-16,-134 69 4 0,105-51-1 16,-2 1 5-16,2-5-4 15,6-3 8 1,7-4 44-16,10-3 17 0,3-4-17 16,3 0-32-16,0 0-8 15,13 0 0-15,35 0-6 16,23 0 77-16,18 6-2 15,16 13-58-15,4 6-6 16,13 2-9-16,7-2-6 16,17-5 3-16,14-11-7 15,10-9-1-15,5 0 5 16,-10-3 3-16,-25-6 10 16,-30 3 1-16,-37 3-15 0,-28 3-5 15,-23 0-6-15,-15-5-34 16,-7-9-3-16,-2-7-68 15,-29-3-265-15</inkml:trace>
  <inkml:trace contextRef="#ctx0" brushRef="#br0" timeOffset="24008.33">9931 11368 1366 0,'0'0'0'0,"0"0"-34"0,0 0-28 16,0 0 20 0,0 0-114-16,0 0-277 0</inkml:trace>
  <inkml:trace contextRef="#ctx0" brushRef="#br0" timeOffset="32132.85">16497 5803 74 0,'0'0'835'0,"0"0"-829"16,0 0-4-16,15-117 3 16,-1 102-1-16,8 3 8 15,7 3 8-15,14 1-20 0,3-2 1 16,8 2 1-16,-2 1-1 15,-2 0 4-15,2 6-3 16,-3-2 4-16,-3 3-2 16,-4 0 3-16,-3 22-1 15,-10 17-4-15,-7 19 6 16,-11 28-3-16,-11 28 10 16,0 34 10-16,-37 21 2 15,-11 21-13-15,-5 12-4 16,-3 0-4-16,3 12 7 15,6-3-5-15,3-9 5 16,10-5-3-16,12-16-6 0,11-15-3 16,11-5 0-1,0-13-1-15,13-22 1 16,14-28-2-16,2-32 1 0,4-26-3 16,-2-18 1-16,5-15 2 15,1-7 2-15,6-25-2 16,2-19 5-16,-2-2-3 15,-12 6 0-15,-16 13 1 16,-9 16-1-16,-6 11-2 16,0 0-1-16,-19 38-7 15,-24 20 8-15,-11 18 4 0,-3 11 8 16,6 10-9-16,5 6 5 16,13 13-2-16,14 7-2 15,12 3 2-15,7 12 0 16,0 9-5-16,7 18 2 15,14 13-3-15,2 6 1 16,4 5 1-16,-7-5-2 16,-3-9 0-16,-1-7-1 15,-5-13 0-15,3-9 1 16,-1-6 0-16,5 1 5 16,3 11-10-16,9 8 8 15,1 17-7-15,5 15 4 16,1 11 0-16,6 0 1 15,2-13-1-15,12-25-8 16,11-23 2-16,9-12 6 16,2 1 16-16,-8 1 8 0,-11 0-8 15,-18 2-11-15,-9-3-4 16,-14 1-1-16,-11-3 0 16,-8-2-2-16,0-6-4 15,-4-11 6-15,-19-13 0 16,2-20 0-16,-4-16 2 15,-1-19 4-15,5-10-3 16,-3-11 4-16,-3-8-4 16,-2-4 0-16,-4-4-3 15,-4 3-6-15,0 1-4 16,-3 5-1-16,-9 5 1 16,-10 6-1-16,0 8 11 0,-8 2-14 15,4 1 2-15,3-4 4 16,5-1-57-16,-1-12 55 15,0 1-10-15,3-6-60 16,4-9-99-16,6-5 66 16,10 0-31-16,6 0-75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26:00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13431 13718 371 0,'0'0'26'0,"0"0"56"15,0 0-36-15,0 0 39 16,0 0-31-16,0 0-23 16,0 0 37-16,0 0-11 15,10-66 0-15,-10 58-19 16,-3 1-11-16,-8 2 9 16,2-1 15-16,1 2-29 0,-2 0 7 15,1 1-21-15,-2 3 7 16,0 0-9-16,-2 0 2 15,-1 0-4-15,-1 11-3 16,-2 9 3-16,0 6-1 16,3 5 0-16,4 10-2 15,3 5 0-15,7 3 2 16,0-4-2-16,0-1-1 16,15-6 0-16,10-7-1 15,6-7-3-15,5-12 4 16,1-6 0-16,0-6 2 15,-4 0-2-15,-6 0 0 0,-10-17-14 16,-8-3-42 0,-7-8-62-16,-2-2-143 0</inkml:trace>
  <inkml:trace contextRef="#ctx0" brushRef="#br0" timeOffset="445.94">13697 13552 525 0,'0'0'117'0,"0"0"-109"16,0 0 52-1,0 0-23-15,0 0-9 0,0 0-12 16,-54 44 3-16,40-21 11 15,3 5 13-15,3 7-23 16,5 1 1-16,3 6-4 16,0-2-6-16,0 0 1 15,21-8-4-15,0-8 3 16,8-6-5-16,-1-10-5 16,7-8 1-16,0 0 0 15,-4-12 6-15,-4-20 3 16,-8-7-7-16,-11-9 0 0,-8 1-4 15,0-1-4 1,-22 5 4-16,-14 13-2 16,-4 10 2-16,3 14 4 0,1 6-1 15,5 0-1 1,6 18-1-16,7 7-1 0,5 3-5 16,4-5 0-16,6 0-70 15,3-10-107-15,0-6-58 16</inkml:trace>
  <inkml:trace contextRef="#ctx0" brushRef="#br0" timeOffset="1077.09">13855 13569 808 0,'0'0'27'0,"0"0"56"0,0 0-34 15,0 0-13-15,0 0-36 16,0 0 1-16,20 63 10 16,-9-26 1-16,2 2 2 15,1 2-5-15,1 0-3 16,-1-3 0-16,-3-8-3 16,-3-10-2-16,-3-8-1 15,-2-8 0-15,-1-4 0 16,-2 0 3-16,0-4 3 15,0-22-6-15,-2-14-19 16,-12-10 7-16,1 2 9 0,4-1-6 16,-1 13 1-1,8 10 6-15,2 11 2 0,0 6 0 16,0 9-4-16,9 0-1 16,11 6 0-16,3 20 5 15,2 4 1-15,-4 3 3 16,2-1 3-16,-5-4 0 15,-3-4-2-15,-1-5-3 16,-3-8 3-16,-5-3-1 16,-1-4-4-16,-3-4 1 15,-2 0-1-15,0 0 3 16,0-21-3-16,0-12-33 0,-9-11 3 16,-2-1-4-1,2 3-7-15,2 8 30 0,5 12 10 16,2 9 1-16,0 10 1 15,0 3-1-15,2 10 0 16,21 22 5-16,2 7 14 16,1 2-6-16,-2-2-7 15,-1-8 1-15,-1-4-1 16,-5-7-4-16,0-8-2 16,-2-10 0-16,-6-2-2 15,-2-6-41-15,-5-22-122 16,-2-7-211-16</inkml:trace>
  <inkml:trace contextRef="#ctx0" brushRef="#br0" timeOffset="1812.15">14262 13586 544 0,'0'0'121'0,"0"0"-119"16,0 0 6-16,0 0 29 15,0 0 22-15,0 0-35 16,50 90-9-16,-40-61 3 15,-1 5 14-15,1-1-17 16,-4-5 2-16,-4-4-15 16,3-9-2-16,-5-7 0 15,2-8 3-15,-2 0-2 16,0-6-1-16,0-21-33 16,-2-11-30-16,-9-2 26 0,-1-2 22 15,3 0-9 1,7 5 16-16,2 9 8 0,0 10 4 15,0 10 6-15,0 6 6 16,16 2-3-16,2 0 7 16,2 23 2-16,5 4 5 15,-4 8-9-15,-3 1-2 16,1-4-10-16,-6-4 13 16,0-2-5-16,-2-12-1 15,-2-3 0-15,0-6-4 16,-2-4 2-16,2-1-10 15,1-8 1-15,-1-23 5 0,2-11-7 16,-4-5 0 0,-5 0-7-16,1 4 0 15,-3 11 3-15,0 12 2 0,2 12 2 16,-2 8 9-16,2 0 1 16,5 14-9-16,4 17 6 15,4 7 6-15,4 0 0 16,-1-5-1-16,-3-4-2 15,1-5-4-15,0-9-2 16,-1-4-4-16,-2-5-3 16,-4-6 3-16,2 0 0 15,-2-14 0-15,-2-16-1 16,-7-7-2-16,0-3-11 0,0 5-10 16,0 8 15-1,-5 13 9-15,3 11 0 16,2 3 16-16,0 0 0 0,0 19-16 15,0 9 10-15,7 4 7 16,9-1-7-16,1-5-2 16,-3-6-2-16,1-4-3 15,-1-6-2-15,-3-4-1 16,-3-6-3-16,2 0-43 16,-4-14-24-16,-3-19-141 15,-3-8-284-15</inkml:trace>
  <inkml:trace contextRef="#ctx0" brushRef="#br0" timeOffset="1952.32">14663 13408 824 0,'0'0'77'16,"0"0"-70"-16,0 0 27 16,0 0-34-16,0 0-7 15,0 0-186-15,47-42-524 16</inkml:trace>
  <inkml:trace contextRef="#ctx0" brushRef="#br0" timeOffset="2178.8">14951 13204 964 0,'0'0'0'0,"0"0"6"16,0 0 17-16,22 139 49 15,9-85-48-15,0 4-17 16,-5 1 0-16,0-4 8 16,-6-2-3-16,-3-7-5 15,-5-11-5-15,-3-4-2 16,-7-7-4-16,-2-6-64 16,0-11-105-16,-23-7-374 15</inkml:trace>
  <inkml:trace contextRef="#ctx0" brushRef="#br0" timeOffset="2351.14">14937 13577 903 0,'0'0'27'0,"0"0"-27"16,129-92 2-16,-75 68-2 15,-7 6 0-15,-11 12-4 16,-11 6-33-16,-15 0-57 15,-7 8-71-15,-3 8-167 16</inkml:trace>
  <inkml:trace contextRef="#ctx0" brushRef="#br0" timeOffset="2728.1">13957 14337 738 0,'0'0'49'0,"-169"100"-47"0,102-60 51 16,14-5 33-16,11-11-51 15,13-8-31-15,13-10 2 16,11-6 23-16,5 0 71 16,5-24-79-16,28-11-15 15,18-6 9-15,20-3 3 16,21-2 1-16,24-3-5 15,31-4-3-15,22-2-4 16,18-5 5-16,8 0-4 16,-10-1-6-16,-4-1-1 0,-2 0-1 15,-12 2 0-15,-15 4 14 16,-29 12-14-16,-39 16 3 16,-35 12-3-16,-29 10-1 15,-20 6-18-15,-5 0-32 16,-33 3-34-16,-12 18-120 15,-6-1-289-15</inkml:trace>
  <inkml:trace contextRef="#ctx0" brushRef="#br0" timeOffset="2861.77">15617 13856 1180 0,'0'0'64'0,"0"0"-8"16,0 0-35-16,0 0-12 15,0 0-9-15,0 0-39 16,25 14-233-16</inkml:trace>
  <inkml:trace contextRef="#ctx0" brushRef="#br0" timeOffset="28516.44">8931 13744 623 0,'0'0'57'0,"0"0"-20"15,0 0 24-15,0 0 6 16,-83-107 13-16,78 97-58 16,5 5-1-16,-2 1-7 15,0 1-1-15,0 3 6 16,0 0 6-16,0 0-10 16,2 0-13-16,0 4-2 15,0 29 0-15,10 11 0 16,15 7 6-16,2 2-3 0,0-6 1 15,-2-4-3-15,-2-9-1 16,-2-6 0-16,-1-9 0 16,-3-10-40-16,-7-9-85 15,-10-8-186-15</inkml:trace>
  <inkml:trace contextRef="#ctx0" brushRef="#br0" timeOffset="28736.16">8575 13687 660 0,'0'0'0'0,"0"0"-5"16,0 0 3-16,0 0 2 15,93-134 21-15,-42 96-16 16,5-2-4-16,-5 6-1 15,-7 7 0-15,-15 4-9 16,-10 3-151-16</inkml:trace>
  <inkml:trace contextRef="#ctx0" brushRef="#br0" timeOffset="29256">9122 13614 677 0,'0'0'17'0,"0"0"-15"0,0 0 1 15,0 0 17-15,0 0 1 16,0 0 3-16,16-109 8 16,-16 87 35-16,-6 3-40 15,-11 0-6-15,0 3 1 16,1 3-10-16,-2 6-5 15,7 3 4-15,0 4-3 16,5 0-5-16,-6 3-3 16,3 18 0-16,1 5 0 15,0 2-1-15,8-2 0 0,0-4-1 16,0-6 0-16,14-4-2 16,11-2 1-16,1-8-1 15,8 0 4-15,6-2 0 16,2 0 0-16,3 0 2 15,-5 0-2-15,-5 2 0 16,-8 6 1-16,-4 2-2 16,-8 5 2-16,-3 0-1 15,-8-1 1-15,-4 2 1 16,0 0 3-16,-2 2-1 16,-21-2-2-16,-4 1 1 15,-5-7 1-15,2-10-4 16,3 0 2-16,0-8-2 15,6-23 0-15,5-10-6 0,7-12-24 16,6-7-33-16,3-2-80 16,0 1 11-16,0 8-293 15</inkml:trace>
  <inkml:trace contextRef="#ctx0" brushRef="#br0" timeOffset="43186.53">9556 13381 586 0,'0'0'28'0,"0"0"9"16,0 0 9-16,0 0 11 15,0 0-6-15,0 0-34 16,0 0 12-16,-48-110 9 15,39 104 19-15,0-2-29 16,-4-1-9-16,1 8-10 16,3-2 8-16,3 3-2 15,1 0-9-15,1 0-2 16,4 0-4-16,0 0 0 16,0 14-4-16,0 15 3 15,7 15-1-15,13 0 2 0,4 0 0 16,5-2 0-1,2-1-2-15,0-4 1 0,-2 1 2 16,-4 3 1-16,-5 0-2 16,-6 2 0-16,-1-1 0 15,-6-3 0-15,-5-10 0 16,-2-5-10-16,0-4-66 16,0-8-53-16,0-8-20 15,-12-4-172-15</inkml:trace>
  <inkml:trace contextRef="#ctx0" brushRef="#br0" timeOffset="44436.05">9545 13605 595 0,'0'0'21'16,"0"0"18"-16,0 0-36 16,0 0 2-16,0 0-4 15,119-110 0-15,-77 87-1 16,3 6-2-16,-8 3 1 15,-3 2-10-15,-3 2-29 16,-8-1-16-16,-4-4-26 16,-6-3 13-16,-3 0 55 15,-8 2 14-15,-2 2 24 16,0 3 28 0,-20 10 20-16,-7 1-16 0,-4 0-18 15,0 1 3-15,0 16-15 16,6-1 14-16,7 0-6 0,11 2-20 15,5 2-10-15,2 2-4 16,0 4 5-16,11-2-4 16,9 0 8-16,1-4-7 15,-6-6 3-15,-1-4-1 16,-3-4-3-16,-5-2 0 16,1-4 1-16,0 0 2 15,0-4 6-15,1-18 0 16,-1-8-5-16,-5-3-1 15,0-2 3-15,-2 7-7 16,0 4 0-16,0 11 2 16,0 6 7-16,0 7-8 15,0 0-1-15,0 0-2 16,0 0-8-16,0 8 9 0,0 5 0 16,0 4-1-16,0-4 2 15,0 0 4-15,5 3-4 16,8-2 1-16,-2 0-1 15,1-2 1-15,-1-8 0 16,2-2-1-16,-4-2 0 16,2 0 0-16,-2-8 2 15,-2-16 4-15,-3-5-4 16,-4 0 3-16,0-5-1 16,0 2-1-16,0 6 0 0,-4 5-1 15,0 12-1-15,4 4 0 16,-3 5-1-16,3 0-4 15,0 3-14-15,0 19 11 16,3 8 7-16,7 1-2 16,3 0 2-16,1-5 0 15,-1-4 0-15,1-10 3 16,-3-2-3-16,0-8 3 16,-2-2 0-16,0 0 1 15,2-14 11-15,0-18-5 16,0-13-3-16,-4-12 1 15,-7-3-7-15,0-7 2 16,0-1-1-16,-20 2-2 0,-4 0-8 16,-3 16 8-1,4 17 9-15,6 18-1 0,5 11 15 16,8 4 13-16,4 12-36 16,0 20-3-16,0 8 1 15,0-2 4-15,18-2-2 16,-1-6 3-16,8-6-3 15,2 13-9-15,2-2 9 16,4 6 6-16,-2 0 51 16,-2-14-57-16,-2-5 1 15,-6-8 0-15,-6-6-1 16,-7-7 0-16,0-1-1 16,-4 0 1-16,-2-27-1 15,1-15 1-15,-3-7-9 16,0-3-5-16,-5 0-27 0,-13 10-13 15,-2 10 8-15,0 12 46 16,2 11-4-16,9 7 4 16,3 2-2-16,2 0 2 15,4-3 0-15,-4 3-2 16,4 0-8-16,-2 0 9 16,0 11-2-16,-2 12 3 15,4 1-1-15,0-4 0 16,0-1-1-16,16 2-9 15,5 3 11-15,6 2 0 16,4 4 69-16,-1-10-68 16,1-6-1-16,-2 1 3 0,-7-4-2 15,-7 10-1 1,-9 1-1-16,-6 10 1 0,-2 6-2 16,-25 0-23-16,-10-4-96 15,-8-8-115-15</inkml:trace>
  <inkml:trace contextRef="#ctx0" brushRef="#br0" timeOffset="44706.86">9552 13090 833 0,'0'0'1'0,"0"0"-1"0,0 0 0 15,0 0 9-15,141-90-9 16,-97 90 8-16,-3 0-7 16,-12 0-1-16,-12 18 0 15,-13 5-1-15,-4 8 1 16,-11 5 2-16,-28 2-1 16,-13 2-1-16,-3-4-9 15,6-11-75-15,4-19-50 16,9-6-72-16</inkml:trace>
  <inkml:trace contextRef="#ctx0" brushRef="#br0" timeOffset="65662.28">10348 14124 38 0,'0'0'34'16,"0"0"-34"-16,0 0-6 16,0 0-3-16,0 0-3 0,0 0 8 15,0 0-1-15,0 0-12 16,35 13-2-16</inkml:trace>
  <inkml:trace contextRef="#ctx0" brushRef="#br0" timeOffset="83814.95">14915 13047 50 0,'146'-17'151'15,"2"1"-140"-15,-3 4 6 16,-5 1 8-16,-5 2 2 15,-6 1-2-15,-2 2-18 16,-7 4-2-16,-9 2 2 16,-8 0-2-16,-21 0-5 15,-19 0-3-15,-11 8 3 16,-14 7 0-16,-11-1-1 16,-11 9 0-16,-13 5-3 0,-3 1-35 15,-9-2-121 1</inkml:trace>
  <inkml:trace contextRef="#ctx0" brushRef="#br0" timeOffset="89714.16">13388 17235 148 0,'0'0'0'16,"-146"86"-1"-16,102-74-12 15,19-12-35-15</inkml:trace>
  <inkml:trace contextRef="#ctx0" brushRef="#br0" timeOffset="133417.17">2975 11544 1043 0,'0'0'24'0,"0"0"-3"16,0 0 10-16,0 0-20 15,0 0 1-15,0 0-10 16,0 0 1-16,-16 70 21 0,34-20 4 16,0 4 14-16,0 0 4 15,-2 0-19-15,3-4-8 16,-3-10-8-16,-3-5-5 15,-2-11 0-15,-1-4-6 16,-2-9 1-16,-3-5-1 16,-5-6-53-16,0 0-60 15,-17-19-105-15,-26-15-624 16</inkml:trace>
  <inkml:trace contextRef="#ctx0" brushRef="#br0" timeOffset="133568.04">2672 11656 1067 0,'0'0'69'0,"0"0"-42"16,0 0-25-16,0 0 2 15,140-109 13-15,-66 68-8 16,3-1-8-16,-7 1-1 16,-9 5-16-16,-15 8-103 15,-21 11-164-15,-15 12-495 16</inkml:trace>
  <inkml:trace contextRef="#ctx0" brushRef="#br0" timeOffset="133968.72">3414 11861 911 0,'0'0'26'0,"0"0"43"16,0 0-31-16,0 0 57 15,0 0-59-15,0 0 1 16,0-28 15-16,0 6-5 16,0 0-14-16,-2-6-14 15,-3 0-14-15,3 2 2 16,0 0-2-16,2 3-4 16,0 5 9-16,-3 6-9 15,3 4-1-15,0 4 0 0,0 4 6 16,0 0-5-1,0 0-2-15,0 10-5 0,5 20-4 16,15 8 10-16,7 5 4 16,-1-4 4-16,6-4-6 15,-3-9 3 1,-2-6-4-16,-4-8 0 0,-2-9-1 16,-5-3 0-16,-5 0-8 15,-3-7-10-15,0-24-25 16,-4-14-61-16,-4-10-87 15,0-8-181-15</inkml:trace>
  <inkml:trace contextRef="#ctx0" brushRef="#br0" timeOffset="134187.64">3262 11249 874 0,'0'0'51'0,"0"0"44"15,0 0-48-15,0 0-30 16,0 0-17-16,0 0-4 15,21-56 2-15,2 56-4 16,0 16 5-16,-5 10 1 16,-11 4-1-16,-7-2 3 15,0-2-1-15,-9-6 0 16,-11-6 4-16,-1-10-5 16,4-4-3-16,1-11-95 15,5-29-249-15</inkml:trace>
  <inkml:trace contextRef="#ctx0" brushRef="#br0" timeOffset="134766.66">4407 11169 595 0,'0'0'12'0,"0"0"-12"15,0 0 18-15,0 0 63 16,0 0-1-16,0 0 15 0,65 0 18 16,-65 0 44-16,0 0-38 15,-10 0-47-15,-4 0-34 16,-6 3-23-16,-7 1-5 15,-6 2-5-15,-7-1 0 16,-5-5 0-16,-4 0-2 16,2-5 5-16,1-20-2 15,3-17-1-15,5-9 3 16,7-12-7-16,15 2-1 16,7 10 0-16,9 6-2 15,0 17 0-15,0 12 0 16,18 10-3-16,7 6-2 0,1 12 1 15,7 26 3-15,-4 14 3 16,-4 9 1-16,-9 1 4 16,-11 0-5-16,-5-4 2 15,0-6 0-15,0-8-2 16,0-8 0-16,0-11 0 16,0-12 2-16,0-7-4 15,10-6-7-15,11-6-8 16,10-28 8-16,7-15 3 15,3-6 0-15,0-2-29 16,-5-2-16-16,-3 5-4 16,-6 2-15-16,-4 2-61 15,-4-3-84-15,-3 0-334 16</inkml:trace>
  <inkml:trace contextRef="#ctx0" brushRef="#br0" timeOffset="135037.35">4706 10493 1028 0,'0'0'19'0,"0"0"66"16,0 0-68-16,0 0-17 16,0 0-3-16,0 0 3 15,42 94 7-15,-15-45 10 16,0 3-2-16,0-4 3 0,-2-2-4 15,-6-8-2-15,-1-7-7 16,-3-4-4-16,-3-6-1 16,-3-3-22-16,-5-4-59 15,-4-8-98-15,0-6-123 16</inkml:trace>
  <inkml:trace contextRef="#ctx0" brushRef="#br0" timeOffset="135218.04">4443 10672 1158 0,'0'0'20'0,"0"0"-7"0,0 0 31 15,0 0-44 1,0 0 0-16,0 0 0 0,97-98 3 16,-45 63-1-16,0 2-2 15,-10 3-10-15,-3 7-49 16,-6 7-65-16,-7 5-60 15,-6 9-119-15</inkml:trace>
  <inkml:trace contextRef="#ctx0" brushRef="#br0" timeOffset="135662.24">5109 10807 954 0,'0'0'52'0,"0"0"-32"15,0 0-12-15,0 0 54 16,0 0-26-16,0 0-28 16,25-7 14-16,-16-19 6 15,-5-5-12 1,-4-6 14-16,0 5-15 0,0 0-2 16,0 5 7-16,-4 9 3 15,-1 3-12-15,3 8 2 16,0 3-2-16,2 4-1 15,0 0 3-15,0 0-13 16,0 0 0-16,0 15-2 16,11 18 2-16,9 14 0 15,9 5 22-15,3 4-5 16,3 0 6-16,5 1-9 0,3-5-7 16,-3-7 2-16,-5-4-7 15,-7-9 3-15,-4-7 0 16,-7-2-3-16,-6-9 0 15,-4-7-2-15,-3-1 1 16,-4-3-1-16,0-1 4 16,-6-2-4-16,-25 0-14 15,-9 0-61-15,-5-22-55 16,-7-22-65-16,2-16-237 16</inkml:trace>
  <inkml:trace contextRef="#ctx0" brushRef="#br0" timeOffset="135887.71">4916 10262 922 0,'0'0'32'0,"-18"-104"58"16,18 68-56-16,16 8-6 16,13 16-15-16,0 12-13 15,2 11-1-15,-5 30-3 16,-8 15 4-16,-11 7 4 15,-7-3 8-15,-11-4-5 16,-23-7-7-16,-1-12 0 0,2-11-44 16,-2-20-125-1,2-6-173-15</inkml:trace>
  <inkml:trace contextRef="#ctx0" brushRef="#br0" timeOffset="141224">5319 11861 435 0,'0'0'187'16,"0"0"-33"-16,0 0-2 0,0 0-19 15,0 0-31-15,0 0-14 16,0 0-38-16,-20-70-9 16,15 66-10-16,3 0-8 15,0-1-7-15,-2 3-2 16,2-2-1-16,-3-1-2 15,-4-5 7-15,-2-3-3 16,-5 0-2-16,-4-6-3 16,-2 0-4-16,-5-6 2 15,2-3-2-15,-4 0-2 16,0-6-3-16,-2 0 3 16,-2 2-3-16,1-2 0 0,1 2-2 15,-2 0 2 1,0-4 0-16,-3-5-1 0,-4-3 1 15,0-2 1-15,-7-6-3 16,-2-4 2-16,-7-5-2 16,-1 2 2-16,1 2 1 15,4 9-2-15,6 8-1 16,5 6 1-16,4 1 0 16,3 6 1-16,8-2-1 15,1 2 1-15,5-3-1 16,4 2-2-16,3 2 1 15,4-1 1-15,2 10-1 16,3 0 0-16,4 6 0 16,0 2 0-16,0-3-4 0,0 0 2 15,0-4 1 1,12-4 1-16,9-4 1 0,8-6 0 16,5-6 0-16,9-5 0 15,5-8 0-15,6-3 0 16,4-7 0-16,-2 0 0 15,-1 0 0-15,-6 3 0 16,-3 6 3-16,-3 8-3 16,-5 1 0-16,-3 3 0 15,1 0 1-15,-2 0 0 16,-3 4-1-16,-5 2 0 16,-3 6 1-16,-3 6 1 15,-7 7-2-15,-6 4-4 16,-2 5 3-16,-5 2 0 15,0 0 1-15,0 2-5 0,0 0 7 16,0 0-6-16,0 0 3 16,0 0-1-16,0 0 2 15,0 0-8-15,0 0 7 16,0 0-4-16,0 0-3 16,0 0-3-16,0 2 10 15,2 10 1-15,2 0-5 16,5-1 5-16,0 6 1 15,5-1 4-15,1 4-5 16,1 1-2-16,3 2-1 0,6 4 3 16,0 3 0-16,6 3 6 15,3 5-6-15,12 4 0 16,5-1-1-16,5 6 1 16,6 0 0-16,3 6-5 15,7-2 3-15,-3 1-1 16,2 1 2-16,-4-1 0 15,-3-4-6-15,-4 2 4 16,-8-2 1-16,-5 0 1 16,-5-4 0-16,-5-1-1 15,1-3-2-15,-5-5-1 16,2 0 3-16,-4-7-4 16,-3-2-5-16,-1-4 2 15,-2-4-1-15,-7-4-7 16,-5-2 11-16,-5-4-1 0,-7 0-4 15,-1-2-7-15,0 5 2 16,0 3 15-16,-18 0 0 16,-9 6 0-16,-2 0 1 15,-2 1-1-15,0 2 0 16,-3 1 2-16,1 4-1 16,-2 1 0-16,-1 8 0 15,-7 3 0-15,-1 2 2 16,-3 6-2-16,-4 6 0 15,0 7-1-15,-5 3 1 16,-4 5 0-16,-3 10 2 16,3-1 0-16,0 1 0 0,9-11-1 15,4-14-1-15,7-10 0 16,9-12 1-16,6-12-2 16,9-7 3-16,8-11-4 15,3-2 2-15,-1 0-4 16,-1 0-32-16,4-15-89 15,1-11-96-15,2-6-150 16</inkml:trace>
  <inkml:trace contextRef="#ctx0" brushRef="#br0" timeOffset="141391.35">5702 11628 1065 0,'0'0'0'16,"0"0"-1"-16,0 0-59 16,0 0-120-16,0 0-394 15</inkml:trace>
  <inkml:trace contextRef="#ctx0" brushRef="#br0" timeOffset="144899.09">3318 12591 662 0,'0'0'42'0,"0"0"-14"15,0 0-3-15,0 0 63 16,0 0-24-16,0 0-45 15,0 0 4-15,0 2 18 16,0-2 33-16,0 0-17 16,0 0-5-16,0 0 25 15,0 0-14-15,-8-9-18 16,-6-9-24-16,-7-9-15 0,-2-9 2 16,-9-9-7-16,-8-7 2 15,-5-2-3-15,-9-2 0 16,-5-6 2-16,-4 1-2 15,-1 3 6-15,6 8-4 16,7 10-2-16,4 4 0 16,9 6 0-16,5 2 2 15,2 2-2-15,2 2 0 16,2-2-1-16,-2-3 2 16,3 4-1-16,8 5 0 15,-1 1 0-15,9 5 0 0,0-1-3 16,3-1-4-1,3-8-3-15,2-7-5 16,2-7 0-16,0 1 11 16,0-3 0-16,0 11 3 0,6 4-2 15,11-2-4 1,6-3 3-16,11-5 4 0,8-7-2 16,10-3 0-16,10-7 0 15,3-5 2-15,6 1 0 16,0-2 0-16,-1 6 0 15,-10 6 1-15,-8 10-1 16,-14 7 1-16,-11 11-1 0,-11 8-1 16,-5 3 1-16,-2 3 0 15,-6-1 2-15,-1 5-2 16,-2 0-2-16,0 0 0 16,0 0 0-16,0 0-5 15,0 0 7-15,0 0-4 16,0 0 2-16,0 0-2 15,0 10 4-15,0 2-1 16,-2 0 1-16,-1 2-1 16,3 3 0-16,0 2-1 15,0 7 2-15,12 8-1 16,12 11 0-16,12 7 1 16,10 12-2-16,12 6 1 15,11 3 0-15,11-2 0 16,2 2 1-16,3-5 0 0,-11 4 0 15,-5-5 0-15,-11-3 0 16,-6-10-1-16,-8-8 1 16,-6-10 0-16,-9-5 0 15,-9-4 0-15,-12-2 1 16,-8 2 0-16,0 3-1 16,-22 5 3-16,-22 4-2 15,-16 8-1-15,-16 5-4 16,-11 4-1-16,-11 4-4 15,-5-2 5-15,8-4-1 16,12-3-3-16,14-10 1 16,18 0-20-16,11-9-42 15,13-7-50-15,16-8-33 16,11-15-134-16</inkml:trace>
  <inkml:trace contextRef="#ctx0" brushRef="#br0" timeOffset="147207.01">5762 11562 896 0,'0'0'77'0,"0"0"5"15,0 0-34 1,0 0 12-16,0 0-4 0,0 0-53 16,0-6-3-16,0 6-1 15,0 0-9-15,2 0-74 16,-2 0-226-16</inkml:trace>
  <inkml:trace contextRef="#ctx0" brushRef="#br0" timeOffset="148164.22">5822 11945 452 0,'0'0'168'15,"0"0"-137"-15,0 0 63 16,0 0-74-16,0 0 54 15,0 0-48-15,0-46-19 16,0 40 5-16,0 0 15 16,0-3 1-16,0 2-6 0,7 0 1 15,0-2-1-15,2 5 0 16,2-2 2-16,0 2-6 16,4 2-4-16,8 0-3 15,2 2-9-15,2 0 7 16,4 4 1-16,-3 16-4 15,1 2-1-15,0 3-1 16,-7-2 1-16,-3-1-4 16,-6-3 2-16,-6-2 0 15,-7-5 1-15,0-1-1 16,0-8 2-16,0-3 3 16,0 0 1-16,0 0 6 15,-1-1 8-15,-14-22-12 0,-3-6-4 16,1-17-5-16,0 1-2 15,7-4-2-15,5 5 2 16,3 9 0-16,2 6-6 16,0 8-6-16,0 4-2 15,2 9-14-15,9 8-81 16,-2 0-62-16,-5 0-210 16</inkml:trace>
  <inkml:trace contextRef="#ctx0" brushRef="#br0" timeOffset="149286.82">6201 11935 869 0,'0'0'70'16,"0"0"-69"-16,0 0-1 16,0 0 0-16,0 0 10 15,0 0-2-15,96-119-5 16,-87 74 5-16,-7-1 3 15,-2 2 10-15,0 3-7 16,-16 13 9-16,-1 10-2 16,1 11 10-16,0 7-10 15,-2 0-20-15,3 7-1 16,-1 17-5-16,6 6 3 16,3 5 0-16,7 0 2 15,0 1 0-15,0 3-2 16,0-11 1-16,14-2 1 0,5-12-3 15,8-10-9-15,4-4-7 16,7-14-18-16,6-22 30 16,1-17-19-16,-3-6-43 15,-4 0-45-15,-9 4 12 16,-7 6 60-16,-13 12 1 16,-7 12 41-16,-2 9 1 15,0 7 54-15,-4 6 5 16,-11 3 38-16,-1 0-42 15,-4 0-33-15,0 8 4 16,4 4 2-16,1 2 3 16,4-1-13-16,4 4-9 0,2 3 0 15,5 6-5-15,0 3-3 16,0 0 0-16,14-4-1 16,6-8 5-16,0-10-3 15,2-7-1-15,2 0-2 16,1-21 6-16,-2-9 8 15,-3-10-6-15,-7 3-5 16,-9-5-2-16,-4 9-1 16,0 3 1-16,0 8-2 15,-8 10-1-15,1 6 2 16,5 6-1-16,0 0-1 16,2 6-10-16,0 16 6 15,0 3 4-15,6-2 2 0,9-4-1 16,4-8-1-16,1-8-2 15,2-3-1-15,0 0-8 16,5-7-1-16,0-13-6 16,-2-3-33-16,0-2-18 15,-2-2-29-15,-3 2-19 16,-2-1-16-16,-4 1-99 16,-8 6 89-16,-4 2 145 15,-2 6 200-15,0 2-35 16,0 4 17-16,0-2-36 15,0 6-30-15,-2-2-45 16,0 3-31-16,-5 0-20 16,-2 0-2-16,-4 0-17 0,-3 0-1 15,-2 4 0-15,-2 10 2 16,3 7-2-16,1 2-2 16,3 8 1-16,5 1-2 15,8 2 4-15,0-4-3 16,0-6 1-16,16-8-3 15,5-8-2-15,-4-8 6 16,1 0 1-16,2-6-1 16,0-20 11-16,-4-9-4 15,-5-1 4-15,-7-5-8 16,-4-2 4-16,-2-3 10 16,-25-2-3-16,-10-2-4 15,-11 0-7-15,2 6 0 16,4 7-1-16,11 17 0 15,15 13 25-15,14 7 12 16,2 6-39-16,8 31-16 0,35 22 14 16,8 19 2-16,7 9 0 15,-2-2 0-15,-5-1-54 16,-9-11-150-16,-13-9-335 16</inkml:trace>
  <inkml:trace contextRef="#ctx0" brushRef="#br0" timeOffset="150434.03">4376 13465 396 0,'0'0'8'0,"0"0"-8"0,0 0-58 15,-120 0 58-15,89 0 60 16,4 0-42-16,7 0 30 16,9 0 74-16,8 0 51 15,3-10-76-15,0-2-9 16,0-2-55-16,0-1 28 16,0 0 10-16,0-3 23 15,0 14-55 1,0 2-16-16,0 2 4 15,0 0-6-15,0 0-20 16,0 0-1-16,8 12-19 16,11 16 3-16,12 4 16 15,5 0 2-15,3-6-1 0,-6-6 1 16,-4-8 1-16,-7-6-3 16,-9-6-2-16,-6 0-4 15,-5 0 2-15,-2-27 4 16,0-12-2-16,0-16-15 15,-22-8 7-15,-7-5-12 16,-3 7 9-16,9 14 2 16,9 17 11-16,5 16 0 15,9 8 0-15,0 6-4 16,0 0-8-16,20 0 3 16,14 15-2-16,3 9 7 15,1 2 4-15,-2 3 2 16,-7-5 1-16,-7-4-1 15,-5-4-2-15,-3-9 1 16,-7-4 0-16,-3-3 2 0,-4 0 2 16,0-3 2-16,0-19 10 15,-4-14-16-15,-19-10-1 16,-3-5-14-16,-8-4-10 16,6 5 9-16,5 7 6 15,12 16 7-15,9 7 2 16,2 6-1-16,0 2 1 15,20 0 2-15,9 3 1 16,6 8-2-16,5 1 6 16,5 0 4-16,-1 1-4 0,2 18-3 15,-7 2-3-15,-5 1 2 16,-10 3-1-16,-3-1 3 16,-13-2-4-16,-5 0 4 15,-3-2 0-15,0-3 0 16,0-10 3-16,-14-6-3 15,-4-1 7-15,-6-6-12 16,-3-23-12-16,-4-17 0 16,4-6 1-16,5 0-4 15,8 4 11-15,10 9 1 16,4 11 2-16,0 6-2 16,0 6 2-16,16 4 0 15,-1 4-1-15,-1 4 3 16,-1 4-1-16,-4 0 2 0,2 0-2 15,0 4-1-15,0 15 1 16,7 1 0-16,1 5 4 16,0 4 1-16,3-2-2 15,3 1-3 1,-3 1 0-16,0-5 0 0,-1-2-1 16,-6-4-90-16,-8-8-92 15,-7-6-136-15</inkml:trace>
  <inkml:trace contextRef="#ctx0" brushRef="#br0" timeOffset="150772.46">4476 12478 970 0,'0'0'26'16,"0"0"-7"-16,0 0-6 15,0 0-13-15,0 0-20 16,0 0-34-16,-15-14-12 15,26 14 7-15,-1 0-44 16,-2 0 9-16,1 0-7 16,-5 0 73-16,0 0 28 15,2 0 6-15,-2 0 51 16,0 0 9-16,5 0 31 16,7 8-8-16,6 10-17 0,12 11-23 15,1 7 19 1,10 6-25-16,-2 2-18 0,-2-4-11 15,-3-2-14 1,-9-4 7-16,-6-4-7 0,-8-4-3 16,-6-3-35-16,-6-8-58 15,-3-6-107-15,-12-9-57 16</inkml:trace>
  <inkml:trace contextRef="#ctx0" brushRef="#br0" timeOffset="150932.6">4563 12675 952 0,'0'0'61'0,"0"0"-61"0,0 0-20 15,0 0 20-15,0 0 0 16,0 0 0-16,106-94-80 16,-89 64-44-16,-8-5-162 15</inkml:trace>
  <inkml:trace contextRef="#ctx0" brushRef="#br0" timeOffset="151163.97">4650 12268 706 0,'0'0'158'0,"0"0"-130"16,0 0 1-16,0 0-15 15,0 0-4-15,0 0-7 16,21 54 10-16,11-16 29 15,11 6 11-15,6 2-16 0,2 5-21 16,-2-5-9-16,-7-4-5 16,-7-6 1-16,-9-3-3 15,-8-8-14-15,-9-5-76 16,-7-8-35-16,-2-11-151 16</inkml:trace>
  <inkml:trace contextRef="#ctx0" brushRef="#br0" timeOffset="151329.23">4795 12561 935 0,'0'0'59'16,"0"0"-59"-16,0 0-2 16,0 0 2-16,0 0 0 15,0 0-42-15,123-104-119 16,-121 86-121-16</inkml:trace>
  <inkml:trace contextRef="#ctx0" brushRef="#br0" timeOffset="157506.1">2242 13254 862 0,'0'0'80'0,"0"0"-8"16,0 0-21-16,0 0 26 16,0 0-32-16,0 0-37 15,0 0-8-15,-18-43 3 16,18 43-3-16,0 7-3 16,18 22 0-16,13 13 3 15,9 6 3-15,3 6-2 16,1-2 0-16,-4-4 0 0,-4-4 0 15,-8-4 0-15,-7-6-1 16,-3-7-45-16,-9-10-93 16,-9-12-101-16,0-5-212 15</inkml:trace>
  <inkml:trace contextRef="#ctx0" brushRef="#br0" timeOffset="157725.13">2148 13403 946 0,'0'0'25'0,"0"0"-10"0,0 0-7 15,0 0-4 1,0 0 14-16,38-134-16 0,-7 95 2 16,1 2-2-16,-1-2-2 15,4 1 0-15,1 6 0 16,-2 6-31-16,-3 7-103 15,-7 8-205-15</inkml:trace>
  <inkml:trace contextRef="#ctx0" brushRef="#br0" timeOffset="158110.76">2689 13493 881 0,'0'0'54'0,"0"0"-42"15,0 0-8 1,0 0 17-16,0 0 2 0,0 0-4 16,14 2 9-16,-12-2 31 15,-2-20 15-15,0-10-22 16,0-7-37-16,0-2 1 16,0 4-2-16,-8 8 1 15,-2 7-1-15,6 5 3 16,0 9-2-16,4 5-9 15,0-2 2-15,0 3-8 16,0 0-5-16,0 16-4 0,0 25 5 16,18 11 2-16,6 6 2 15,7 0 3 1,1-12-2-16,-1-8 0 0,-2-9-2 16,-1-15 1-16,-4-6-4 15,2-8 3-15,-6 0-5 16,-3-13 5-16,-7-17-36 15,-6-8-60-15,-4-8-130 16,-14 0-154-16</inkml:trace>
  <inkml:trace contextRef="#ctx0" brushRef="#br0" timeOffset="158378.18">2429 13116 785 0,'0'0'16'16,"0"0"-12"-16,0 0-1 15,0 0 11-15,0 0-3 16,0 0-7-16,89-80-4 16,-78 80 1-16,-4 14 7 15,-4 14 8-15,-3 4-1 16,0-2-6-16,-6-2-2 15,-7-6-2-15,3-5-5 16,0-10-1-16,4-5-59 16,1-2-112-16,3 0-246 0</inkml:trace>
  <inkml:trace contextRef="#ctx0" brushRef="#br0" timeOffset="159347.72">2645 14153 852 0,'0'0'111'0,"0"0"-62"0,0 0-39 15,0 0-5-15,0 0 58 16,127-110-31-16,-80 75-20 16,2-5 2-16,2-6 15 15,3-12 1-15,-1-6 0 16,1-2-9-16,-7 5 9 15,-3 7 8-15,-6 4-16 16,-5 8-8-16,-10 6-2 16,-5 9 0-16,-7 4-6 0,-7 7 4 15,-2 5-3 1,-2 0 8-16,0 3-5 0,0-2 6 16,-6-4-7-16,-10-5 0 15,-8-2-6-15,-5-5 1 16,-2-7-4-16,-3 1-3 15,3 0 3-15,4 7 6 16,5 4-6-16,1 0 1 16,6 8-1-16,-1-3 0 15,-3-5 1-15,-8-2 0 16,-4-6-1-16,-11-13-1 16,-6-5 0-16,-10-12 1 15,-11-13 1-15,-7-4-1 16,1 8-1-16,12 14-1 0,13 22 0 15,18 14-1-15,7 9 2 16,8 8-2-16,3 1-2 16,3 0 1-16,-4 1-1 15,-5 18 1-15,-5 3 4 16,-4 6 0-16,-7 5-3 16,-6-2 3-16,-1 5 0 15,-1 4-1-15,-1 7-1 16,5 0 4-16,1 4-7 15,1 1 5-15,7-4-4 16,4-2 2-16,11-6 1 16,5-6 1-16,9-6-7 0,2 1 5 15,0 0-3-15,11 3 3 16,20 12-1-16,14 7 0 16,8 9 0-16,11 6 3 15,6 6 0-15,3 3 0 16,0 5 1-16,-1 1-1 15,-7 0 0-15,-5-5 1 16,-6-1 0-16,-8-12-1 16,-4 0 0-16,-3-9 0 15,-8-6 1-15,-4-8 0 16,-6-12-1-16,-7-12 0 16,-1-10-1-16,1-6-12 0,1-6-9 15,3-28-14-15,4-16 14 16,-2-6-87-16,-9 2-151 15,-11 8-594-15</inkml:trace>
  <inkml:trace contextRef="#ctx0" brushRef="#br0" timeOffset="159944.35">3458 14437 990 0,'0'0'66'16,"0"0"-37"-16,0 0 7 16,0 0-9-16,0 0 5 15,0 0-31-15,0-32 0 16,0 4 9-16,2-12 8 16,4-6 0-16,-6-10-1 15,0-7-4-15,0 5-4 0,0 5-9 16,0 16 1-16,-11 17 2 15,5 10 1-15,0 10 0 16,-3 0 8-16,-5 0-12 16,-3 18-1-16,-1 13-7 15,3 3 3-15,5 3 5 16,10-4-3-16,0-3 3 16,5-8 0-16,24-5-10 15,9-6-3-15,8-7 7 16,8-4-1-16,-3 0 7 15,-2 0 0-15,-11 0 0 16,-7 0 0-16,-8 10 0 16,-7 7 0-16,-8 0-1 0,-3 10 1 15,-5 0 4 1,0 3 0-16,-16 2-4 0,-10-4-7 16,-3-1-49-16,-3-9-42 15,1-10-60-15,1-8-120 16</inkml:trace>
  <inkml:trace contextRef="#ctx0" brushRef="#br0" timeOffset="160693.57">3518 13934 1003 0,'0'0'103'0,"0"0"-94"16,0 0 5-16,0 0-7 0,0 0 22 15,0 0-29 1,-40-26 0-16,40 26-1 0,11 20 1 16,14 14 13-16,6 6 7 15,7 5 10-15,5 3-10 16,1-2-9-16,3 0-1 16,-5-2-7-16,-2-9-1 15,-6-2 0-15,-10-11-2 16,-4-6 2-16,-11-10-2 15,-2-3 2-15,-4-3-4 16,-3 0-5-16,0-17 5 0,0-19 0 16,0-12-14-16,-8 2-1 15,-1 2-7-15,5 13 15 16,4 16 9-16,0 7 0 16,0 8-2-16,0 0-2 15,7 0-4-15,11 0 2 16,3 13 0-16,2 4 6 15,0 3 1-15,-1 1 0 16,-2-2-1-16,-2-7 2 16,-7-4-2-16,-2-5 2 15,-2-3-2-15,-5 0-6 16,2-6 4-16,-4-19-7 16,0-9-19-16,0-4-19 15,0 4-14-15,-13 8 31 16,1 12 30-16,6 7 10 0,2 7 37 15,1 0-11-15,3 0-36 16,0 7-1-16,0 13 1 16,0 7 5-16,11 0 5 15,10-3 1-15,3 0-7 16,2-6-2-16,1-4 2 16,-2-6-1-16,-3-8-3 15,-2 0 0-15,-4-22 1 16,-5-8-1-16,-9-3-1 15,-2-1-2-15,-5 5-1 0,-24 5 0 16,-6 8 1 0,2 7-5-16,0 9 8 15,10 0 0-15,3 0 10 16,6 13-10-16,6 6-5 0,3 4 5 16,5 0-35-16,0-2-124 15,5-8-131-15,12-12-295 16</inkml:trace>
  <inkml:trace contextRef="#ctx0" brushRef="#br0" timeOffset="161278.18">4247 13941 974 0,'0'0'65'0,"0"0"-65"15,0 0-15-15,0 0 11 16,0 0 1-16,0 0 3 15,58 56 0-15,-45-32 1 16,-1-2 2-16,-1-3 0 16,3-3-1-16,-8-3-1 15,3-9-1-15,-1-4-1 16,-2 0-1-16,7-11 2 16,-7-16 5-16,1-8-5 15,-7-3-10-15,0-2 8 16,0 4-2-16,0 6 4 15,-5 12 2-15,3 10 10 16,0 6 16-16,2 2 5 16,0 0-32-16,0 0-1 0,11 16-8 15,11 4 8-15,3 0 3 16,2-2 6-16,-2-3-3 16,-2-8-1-16,-2-7-5 15,-3 0 7-15,-3 0-6 16,-4-13 6-16,-8-14 4 15,-3-5-1-15,0-8-10 16,-20-4 7-16,-12-7-6 16,-3-1 4-16,4 9-2 15,8 14-1-15,12 16 25 16,6 11 30-16,5 2-31 16,0 0-26-16,5 19-21 15,21 14 21-15,9 9 3 0,2 4 11 16,1-2-6-16,2-2-5 15,0-4 5-15,0-6-8 16,-6-6 3-16,-3-7-3 16,-7-6-29-16,-1-13-41 15,-5 0-86-15,-3-18-97 16,-4-24-444-16</inkml:trace>
  <inkml:trace contextRef="#ctx0" brushRef="#br0" timeOffset="161755.44">5016 13569 845 0,'0'0'104'15,"0"0"-7"1,0 0-29-16,0 0 10 0,0 0-29 16,0 0-46-16,-33-28 17 15,12 28-2-15,0 0-8 16,-2 0 14-16,3 14-17 15,0 13-4-15,4 5-1 16,5 4 0-16,6 0-1 16,5 4 0-16,0-8-1 15,0-4-4-15,16-6 3 16,5-6-7-16,0-14 3 16,4-2-7-16,0 0 12 15,-3-26 1-15,-3-8 2 16,-5-6 5-16,-11-4-2 0,-3-2-5 15,0-3 3-15,-32-5 2 16,-11-10-6-16,-11-14-4 16,-9-11 3-16,3 9-5 15,11 16 6-15,17 28 1 16,17 20 16-16,15 16 6 16,0 0-23-16,22 42-17 15,23 24 9-15,8 21 8 16,-1 3 2-16,-1-6-1 15,-9-10 0-15,-2-14-1 16,-2-16-24-16,-4-15-105 0,-8-21-126 16,-6-8-532-1</inkml:trace>
  <inkml:trace contextRef="#ctx0" brushRef="#br0" timeOffset="162306.97">5751 12950 730 0,'0'0'104'0,"0"0"9"16,0 0 14-16,0 0-41 0,0 0-58 15,0 0-26-15,44-98 1 16,26 48 11-16,15-11 5 16,12-8 7-16,8-6 3 15,7-10-3-15,5 1-4 16,4-5-10-16,-3 0 0 15,-4 3-1-15,-10 5-7 16,-10 13 1-16,-18 12-3 16,-18 12-2-16,-20 14 0 15,-22 14 6-15,-11 11-6 16,-5 5-10-16,0 0-51 16,-17 0-66-16,-14 19-87 0,-7 1-196 15</inkml:trace>
  <inkml:trace contextRef="#ctx0" brushRef="#br0" timeOffset="162723.09">6509 11915 862 0,'0'0'75'0,"0"0"-8"16,0 0-52-16,0 0 3 0,0 0 7 16,0 0 10-16,69-18-5 15,-29 18-5-15,7 0-3 16,4-2-2-16,7-8-3 16,2-3-1-16,4 0 3 15,5-3 4-15,-1 1-12 16,-6 6 2-16,-11 2 0 15,-18 6-9-15,-12-1-3 16,-15 2 0-16,-6 0-1 16,0 0 8-16,0 16-6 15,-19 20 12-15,-22 12-8 16,-13 12-6-16,-5 4 5 16,-3 0-3-16,6 3-2 15,11-5-1-15,7-2 1 0,11-5-6 16,12-2-55-16,8-13-93 15,2-12-136-15</inkml:trace>
  <inkml:trace contextRef="#ctx0" brushRef="#br0" timeOffset="162840.76">7150 12194 1212 0,'0'0'40'16,"0"0"-40"-16,0 0-35 15,0 0-164-15</inkml:trace>
  <inkml:trace contextRef="#ctx0" brushRef="#br0" timeOffset="207414.03">18023 5366 330 0,'0'0'35'0,"0"0"-34"15,0 0 1-15,0 0 12 0,0 0 6 16,0 0-5-16,0 0 16 16,0 0-29-16,-89 7 22 15,89-7 220-15,0 0-126 16,-5 0-61-16,3 0 21 16,0 0 12-16,-2 0-24 15,2 0-30-15,2 0-11 16,0 0-1-16,0 0-4 15,0 0-6-15,0 0-1 16,0 0-5-16,0 0 7 16,0 0 0-16,0 0-3 15,2 0-1-15,16 0-2 16,4 0 11-16,-1 0-13 0,7 0 1 16,-1 0-4-1,2 0-4-15,2 0 4 0,7 0 1 16,2 0 1-16,-3 0 1 15,4-6 1-15,-5 5 1 16,-1-4-3-16,1 4-5 16,4 0 1-16,9-2-1 15,5 1 1-15,10-2-1 16,7-2-1-16,10 2 0 16,6-2 1-16,8-2 1 15,5-2-1-15,6 1-1 16,0 4 3-16,-6 3-1 15,-2 2-2-15,-9 0 1 16,-6 0-1-16,-2 0 3 16,-6 7-2-16,-2 0-1 15,-1-1-4-15,-1-4 4 0,2-2 0 16,8 0-3-16,6 0 3 16,6-2-2-16,7-7 2 15,0 2 0-15,-1-1 2 16,-3 1-2-16,-9 3-2 15,-5 1 2-15,-10-1 2 16,-8-2-2-16,-4-2 0 16,-11-3-1-16,-4 3 4 15,-7 2-3-15,-7 1 0 16,-2-1 0-16,-4 4 0 16,-2-1 3-16,-2 2-3 0,-1 1 0 15,-5 0 0 1,-3 0 0-16,-6 0-3 0,-1 0-1 15,-5 0-2-15,0 0-15 16,0 0 1-16,0 0 2 16,0 0-20-16,0 0-14 15,-5 0-37-15,-15 0-60 16,-5 0-110-16,-8 0-188 16</inkml:trace>
  <inkml:trace contextRef="#ctx0" brushRef="#br0" timeOffset="209722.99">11480 6414 634 0,'0'0'62'0,"0"0"-58"15,0 0 113-15,0 0-65 16,0 0-16-16,0 0-2 16,-98-37-9-16,88 37 13 15,2 0 15-15,3 0-1 16,1 0-4-16,0-5 10 15,4 3 4-15,-3 2-12 16,-1-2-18-16,4 2-14 16,0 0-9-16,0 0-7 15,0 0-1-15,0 0-1 16,0 0 0-16,0 0 2 16,0 0-2-16,0 0 0 0,0 0-2 15,15 0 4 1,12-1 4-16,13-2 3 0,9-1 6 15,14 3-2-15,12-4-6 16,14 1 4-16,9-2-3 16,12-2-6-16,1-1 3 15,0-4-4-15,-3-1 1 16,-6-2 2-16,-2-2-3 16,-2 0 1-16,1-2-2 15,5 2 0-15,10 0 0 16,17-1-1-16,21 6 0 15,10-1 0-15,5 8 1 16,-10 4 0-16,-15 2 1 16,-20 0 0-16,-24 0 0 0,-20 0 0 15,-24 0 1-15,-16 0-1 16,-9 0-1-16,2 0 2 16,2-8-6-16,5 0 9 15,2-4-5-15,5 2 2 16,-3-2-1-16,3 2-1 15,-3 1 0-15,-4 4 4 16,-7 1 3-16,-4 1-6 16,0 3-2-16,6 0 2 15,5 0-1-15,7 0 0 16,1 7-2-16,5-2 2 16,-1 4 0-16,-6-5 3 15,-4-2-3-15,-5 2 0 0,2-4 0 16,-4 4 0-16,5-4-2 15,-1 1 2-15,1 2 1 16,3-2-1-16,3 2 2 16,5 1-2-16,4-2 0 15,3 2 0-15,2-3 1 16,0 2 1-16,5-3-1 16,5 3-1-16,5 2 1 15,8 1-1-15,-3 0 0 16,-1 0 1-16,13 0 3 0,11 2-1 15,16-1-3 1,10 2 1-16,8 3-2 0,-6-2-2 16,-7 2 3-16,-6 0-2 15,-16 0 2-15,-13 2 0 16,-13 0 0-16,-8 0 0 16,-3-4 0-16,2 2 1 15,10-4-1-15,10 1 0 16,9 0 1-16,-1-3-1 15,-5 2 4-15,-9 1-3 16,-10-2-1-16,-9-1 0 16,-10 3-1-16,-15-4 1 15,-6-1 0-15,-4 1-1 16,-5-1 0-16,0-3-2 16,-1 2 3-16,2-3-1 0,-1 0 1 15,-2 0 4 1,-3 0-3-16,-3 0 8 0,-6 0 4 15,1 0-8-15,-3 0 2 16,-2 0-4-16,3 0 2 16,-5 0-2-16,0 0-3 15,0 0 1-15,0 0-1 16,0 0 0-16,0 0-1 16,0 0 0-16,0 0-1 15,0 0-8-15,0 0-31 16,-5 0-20-16,-16 0-12 15,-11-17-216-15,-10-15-682 16</inkml:trace>
  <inkml:trace contextRef="#ctx0" brushRef="#br0" timeOffset="209895.95">17914 6467 1350 0,'0'0'24'16,"0"0"-21"-16,0 0-3 16,0 0 0-16,0 0-27 15,0 0-377-15</inkml:trace>
  <inkml:trace contextRef="#ctx0" brushRef="#br0" timeOffset="210076.77">17692 6489 597 0,'0'0'0'0,"0"0"-371"16</inkml:trace>
  <inkml:trace contextRef="#ctx0" brushRef="#br0" timeOffset="-196945.49">9028 6220 862 0,'0'0'70'0,"0"0"-70"16,0 0 0-16,0 0 35 16,0 0 6-16,0 0-33 15,0 0-6-15,-33 22 1 16,45-16 14-16,1-4 19 0,7 4-3 15,9-1-2-15,14 2 1 16,23-1 5-16,21-2-2 16,29 0-2-16,26-4-9 15,34 0-2-15,33 0 5 16,23 0-4-16,27 0-1 16,13 0-4-16,1 0-10 15,-9 0-4-15,-32 2-1 16,-39 2 3-16,-43 5-5 15,-44-2 8-15,-37 5-3 16,-26 0-4-16,-14 1 10 16,-9-4-3-16,-4 0 4 15,-3-4-5-15,-2-1-3 0,-2-2-1 16,-5-2-2 0,1 0 2-16,-5 0 0 0,2 0 1 15,-2 0-3-15,0 0 3 16,0 0-2-16,0 0 5 15,0 0-8-15,0-7 0 16,-9-3-2-16,0 4-11 16,0 0-9-16,5-1-22 15,1 3-29-15,3 1-50 16,0-4-124-16,-8-2-187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7:44:08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7744 10 327 0,'0'0'0'16,"0"0"0"-16,0 0-29 0,0 0 29 15,0 0 0-15,-160 0-10 16,98 0-5-16,5 0 8 16,18 0 7-16,22 66-2 15,17 48 4-15,4 41 0 16,9 9 0-16,-13-25-2 15,-6-29-18-15,-23-16-36 16</inkml:trace>
  <inkml:trace contextRef="#ctx0" brushRef="#br0" timeOffset="3151.71">8748 5001 851 0,'0'0'131'16,"0"0"-131"-16,0 0 0 15,0 0 4-15,0 0 44 16,0 0-11-16,0 0-18 16,114-104-5-16,-52 98-2 15,15 4 9-15,11 2-11 0,3 0 1 16,-6 3-1 0,-12 18-5-16,-15 7-4 15,-15 6 3-15,-14 12 3 16,-12 18-5-16,-12 20 1 15,-5 13 9-15,0 7 8 0,-3 0-9 16,-9-4 1-16,-5 5 9 16,4 7-5-16,-5 8 7 15,-1 7-5-15,-8 7-4 16,-4 3-1-16,-5-2-6 16,-5 0-7-16,2-9 4 15,8-12 0-15,6-11-4 0,11-15 0 16,13-14-1-1,1-8 1-15,0-9 0 0,13-7 0 16,7-10-6-16,3-12 6 16,7-11-2-16,1-8 2 15,8-9-7-15,9-15 1 16,12-26 1-16,9-13 3 16,-3 4-4-16,-16 8 6 15,-23 13 0-15,-23 12 1 16,-4 6 5-16,-10 3-3 15,-22 6 15-15,1 2-10 16,-1 0 0-16,4 10 3 16,-1 18-11-16,-2 12 5 15,-3 15 12-15,3 22-13 16,0 16 3-16,2 14-2 0,-2 7-4 16,0 0 2-16,2 0 10 15,4 5-3-15,0 3 0 16,8 0-6-16,1 3 2 15,3 3 1-15,4-6 0 16,2-1-2-16,0-7 10 16,3-8-12-16,2-1 2 15,-2-1 3-15,2 0-2 16,-1-6 2-16,3 3-7 16,0-5 6-16,0 2-4 15,0 4-3-15,-2-8 7 16,-10-2-2-16,2 1 0 15,-6 0 8-15,-2-4-8 16,-2 8-1-16,-5-2 8 0,0-6-9 16,4 4 0-16,-4 0 4 15,0-4-4-15,-1 3 5 16,-4-4-5-16,-1-3 2 16,-4-12 0-16,2-2 1 15,-3-11 8-15,3-5-14 16,4-8 7-16,2-3-4 15,2-3 3-15,0-3-3 16,0 2-3-16,-4 0 1 16,-10-1 3-16,-1 3-3 15,-2-9-1-15,-3-5 4 16,1-6-4-16,-3-2 2 16,0-5-2-16,-4-5-1 0,5-9 0 15,0-1-3-15,4 0-5 16,-1-18-6-16,-7-8-15 15,-8-4-8-15,-5-4-37 16,-1-4-50-16,4-10-11 16,4-8-71-16,-4-10-423 15</inkml:trace>
  <inkml:trace contextRef="#ctx0" brushRef="#br0" timeOffset="18369.57">2068 6863 305 0,'0'0'28'0,"0"0"-28"15,0 0-7-15,0 0 7 16,0 0 1-16,0 0 3 15,0 0 14-15,2 0 16 16,-2 0 26-16,0 0 24 16,0 0-21-16,0-2-5 0,0 0 3 15,0 2 9 1,0-3 5-16,0 3 12 0,0 0-14 16,0 0-30-16,0 0-13 15,0 0-13-15,0 0 0 16,0 0-11-16,0-2-1 15,0 2 0-15,0 0-4 16,0 0-1-16,0 0-1 16,0 0 1-16,0 0-6 15,0 0 4-15,0 0 2 16,0 0 0-16,0 0-13 16,0 0 10-16,0 0-4 15,-4 12 4-15,-5 6 1 16,-7 2 4-16,1-2 4 0,1-10 1 15,5-4-4-15,3-4 5 16,2 0-3-16,-1 0-1 16,1-12 5-16,4-7-9 15,0-4 6-15,6-3-6 16,19 1 0-16,1 7-1 16,5 9 1-16,-4 9 0 15,0 0 1-15,-1 9 0 16,2 27 2-16,-6 11 5 15,-7 9-1-15,-6 3 4 16,-9-4-3-16,0-2-7 16,-9-7 4-16,-18-9 0 15,-6-4-3-15,-5-11 2 16,3-8 4-16,2-9-6 0,4-5 4 16,4-7-6-16,7-22 0 15,6-5-9-15,12-2 1 16,0 4 2-16,3 10 6 15,13 11-2-15,1 7-1 16,6 4 1-16,2 1 0 16,2 23-5-16,2 6 7 15,-1 4-1-15,-4 0 1 16,1-1 0-16,-2-7 1 16,-4-6-1-16,1-6 0 15,1-5-3-15,0-8-19 0,6-1-16 16,7-4-61-1,-3-20-128-15,-7-4-9 0</inkml:trace>
  <inkml:trace contextRef="#ctx0" brushRef="#br0" timeOffset="18757.52">2552 6884 763 0,'0'0'82'15,"0"0"-67"-15,0 0 50 16,0 0 2-16,0 0-37 16,0 0-20-16,-26-4-10 0,16 34 0 15,-4 8-1 1,3 4 1-16,5 0 0 0,2 0 2 16,4-3-2-1,0-8 0-15,0-4-1 0,17-10 1 16,11-6-1-16,8-11 1 15,6 0 1-15,4-14 1 16,-4-24-2-16,-8-9 1 16,-10-6 1-16,-13-10-2 15,-11 9 4-15,0 10-1 16,-29 14-2-16,-4 17 16 16,-5 13-14-16,2 0-2 15,2 18-1-15,8 19 0 0,6 3-1 16,11 2-16-16,9 0-47 15,0-4-37-15,18-10-40 16,13-12-213-16</inkml:trace>
  <inkml:trace contextRef="#ctx0" brushRef="#br0" timeOffset="19131.98">2975 6773 690 0,'0'0'171'16,"0"0"-166"-16,0 0 20 16,0 0 23-16,0 0-8 15,0 0-13-15,-29-54-27 0,25 54-11 16,-6 26 9-16,0 13 2 16,-7 11 9-16,2 4-2 15,5-6 0-15,7 0 2 16,3-10-9-16,0-1 0 15,22-10 0-15,9-9 2 16,5-5-2-16,4-13 3 16,-4 0-3-16,-3-14 4 15,-4-17-3-15,-14-9 6 16,-7-4-3-16,-8 0-3 16,-8 9 9-16,-17 10-8 15,-5 14 1-15,1 10-3 0,3 1-2 16,1 8-8-1,4 16-42-15,13 6-49 0,4-4-63 16,4-6-76-16</inkml:trace>
  <inkml:trace contextRef="#ctx0" brushRef="#br0" timeOffset="19486.55">3256 6760 492 0,'0'0'335'16,"0"0"-315"-16,0 0-6 0,0 0 34 15,0 0-27 1,0 0-20-16,-23 82 9 0,10-18 2 16,6-3-6-16,7-8-6 15,0-13 1-15,18-12 1 16,13-13 0-16,7-14 1 15,3-1 4-15,3-20 2 16,0-20 11-16,-7-12-2 16,-16-8 0-16,-13 0 10 15,-8 1-11-15,-23 7-1 16,-15 19 5-16,-9 12-10 16,-1 19-11-16,-6 2 0 15,-4 37-1-15,4 24-24 16,6 9-107-16,13-9-184 0</inkml:trace>
  <inkml:trace contextRef="#ctx0" brushRef="#br0" timeOffset="19978.16">1398 9280 968 0,'0'0'92'15,"0"0"-41"-15,0 0 47 0,0 0-12 16,0 0-12-16,0 0-41 15,-43-67-20-15,43 76-11 16,0 20 6-16,0 19 2 16,0 11 12-16,0 8-8 15,7-2-10-15,6 2 0 16,0-3-4-16,1-6 0 16,-3-8-11-16,2-8-35 15,3-13-51-15,-1-14-51 16,1-15-97-16,-5-18-232 15</inkml:trace>
  <inkml:trace contextRef="#ctx0" brushRef="#br0" timeOffset="20356.57">1774 9404 869 0,'0'0'190'16,"0"0"-190"-16,0 0 19 15,0 0-14-15,0 0 9 16,0 0-11-16,0 59 18 16,0-14 12-16,-6 0-4 15,1-10-21-15,5-5 6 16,0-13-14-16,9-5 0 16,18-8 0-16,11-4 0 15,10-10-1-15,8-22 3 16,-4-8-4-16,-10 0-3 0,-16 4 1 15,-13 4 4-15,-13 6 2 16,0 5 7-16,-17 3 10 16,-12 7-12-16,-2 2-2 15,0 5 9-15,6 4-11 16,6 0-2-16,-2 0-1 16,3 4-7-16,1 16-13 15,3 6-45-15,12 6-58 16,2-4-159-16,0-7-254 15</inkml:trace>
  <inkml:trace contextRef="#ctx0" brushRef="#br0" timeOffset="20759.43">2331 9322 594 0,'0'0'377'15,"0"0"-377"-15,0 0 20 16,0 0 20-16,0 0-20 16,0 0-15-16,6-32 0 15,-6 32-4-15,0 0 10 16,0 11 11-16,-12 12 1 16,-4 4-3-16,3 7-8 15,2-1-1-15,10 2-11 16,1-3-1-16,0-5 1 15,18-4-5-15,16-11 0 0,8-12-2 16,5 0-6-16,7-22 2 16,-7-18 8-16,-6-5 1 15,-10 4 1-15,-13 0 1 16,-11 5 1-16,-7 4 8 16,-2 6 2-16,-25 5 1 15,-2 6 5-15,-3 9-11 16,3 6-4-16,-2 0-2 15,0 16 0-15,0 16-18 16,5 8-75-16,12-7-218 16</inkml:trace>
  <inkml:trace contextRef="#ctx0" brushRef="#br0" timeOffset="21144.44">3109 9021 688 0,'0'0'366'15,"0"0"-363"-15,0 0 28 16,0 0 25-16,0 0-29 16,0 0-2-16,-54 42 4 0,14 11-17 15,0 5 17 1,3 0-6-16,8-6-20 0,10-10 6 15,15-10-9-15,4-12-1 16,4-5 0-16,28-12-3 16,5-3 4-16,8 0 0 15,2-14-2-15,-4-8 2 16,-8-4 4-16,-10-1-3 16,-12 2 0-16,-13-1 2 15,0-2 2-15,-21 1 1 16,-23 2-5-16,-14 6-1 15,-9 16-25-15,-1 3-25 16,-13 26-64-16,3 16-187 16,13 0-183-16</inkml:trace>
  <inkml:trace contextRef="#ctx0" brushRef="#br0" timeOffset="23893.95">2755 6069 454 0,'0'0'11'0,"0"0"64"16,0 0 30-16,-60 134-47 16,50-93 10-16,-1 6-27 15,3 3-6-15,-2-5 9 0,4-6-16 16,-1-10 3-1,3-11-10-15,2-5-2 0,-1-9 0 16,1-4 7-16,2 0-9 16,-2 0 14-16,-1-18 13 15,-1-24-9-15,2-17-30 16,2-14-4-16,0-15-1 16,0-7-2-16,0 4 2 15,0 13 0-15,0 18 0 16,6 17 0-16,8 18 0 15,1 11 0-15,-1 8-3 16,1 6 0-16,1 0-4 16,4 16-3-16,2 22 7 0,-2 14 3 15,-4 12-4 1,0 8 4-16,-1 8 4 0,1 1-4 16,1-7 0-16,1-4-1 15,-2-11 1-15,-5-12 1 16,-3-11-1-16,-3-9-4 15,-3-11-9-15,-2-10-41 16,2-6-85-16,-2-12 4 16,0-34-308-16</inkml:trace>
  <inkml:trace contextRef="#ctx0" brushRef="#br0" timeOffset="24094.03">2616 6291 734 0,'0'0'51'16,"0"0"-43"-16,0 0-8 15,0 0 0-15,0 0 15 16,0 0-10-16,158-13-4 16,-108 11-1-16,0 2-1 15,-7-8-79-15,-14-4-347 16</inkml:trace>
  <inkml:trace contextRef="#ctx0" brushRef="#br0" timeOffset="24564.86">2178 8658 4 0,'0'0'63'0,"0"0"-41"15,0 0 30-15,0 0-14 16,0 0-33-16,0 0-5 15,-7-14-6-15,11 5 2 16,-1 0 4-16,-3 3 12 16,0-1 6-16,0 0 6 15,0 2-21-15,0 0-1 16,0-3-4-16,0-4-10 0,0-6-44 16</inkml:trace>
  <inkml:trace contextRef="#ctx0" brushRef="#br0" timeOffset="24841.52">2178 8463 300 0,'0'0'145'0,"0"0"-32"15,0 0-20-15,0 0-50 16,0 0 49-16,0 0-27 16,-21-59-5-16,19 56 23 15,2 3-25-15,0 0-20 16,-3 0-1-16,3 0-12 16,0 0-7-16,0 0-4 0,0 17-4 15,0 19-8 1,0 11 8-16,0 12-4 0,5 1 10 15,4 1-4-15,5-5-4 16,-1-6 1-16,1-5-8 16,-6-8 0-16,-1-7 0 15,-5-4-1-15,0-8-4 16,-2-8-4-16,2-4-27 16,1-6-61-16,2 0-13 15,-1 0-37-15,0-22-192 16</inkml:trace>
  <inkml:trace contextRef="#ctx0" brushRef="#br0" timeOffset="25595.17">2155 8407 339 0,'0'0'183'0,"0"0"-133"0,0 0 6 16,0 0-13-16,0 0-19 15,0 0-2-15,-4-53-9 16,22 39 9-16,3-1 11 16,2 2 2-16,4-2-4 15,2 3-2-15,2 5-7 16,2 3 5-16,1 4-15 16,-3 0-11-16,-4 1 2 15,-10 17 5-15,-5 7-8 16,-8 3 13-16,-4 6-5 15,0-1 15-15,0 0 7 16,-16-7-15-16,-1-4 5 16,-6-4-2-16,-1-4-8 15,-3-3 0-15,3-4 2 16,6 0-10-16,3-4-1 0,6 1 3 16,8-4-3-16,1 0-2 15,0 0 3-15,0 2-9 16,0 0 7-16,0 4-3 15,16 2 3-15,9 0 0 16,4 1 4-16,-1-2 6 16,-1 1-8-16,-3-2 5 15,-3 4-5-15,-6 1 7 16,-1 3-1-16,-6 1-5 16,-3 6 6-16,-5 1 2 15,0 2 8-15,0 3 0 16,0 2 8-16,-17 1-10 0,-8 0 5 15,-6-3-10-15,-12-2 5 16,-4-5 7-16,-2-4-18 16,-2-6-2-16,4-8 5 15,1-2-7-15,5 0-2 16,1-10-1-16,7-3 1 16,0 1-15-16,-1 3-44 15,7 9-60-15,-6 0-133 16,6 0-277-16</inkml:trace>
  <inkml:trace contextRef="#ctx0" brushRef="#br0" timeOffset="41270.21">1887 7042 595 0,'0'0'39'16,"0"0"-13"-16,0 0 8 16,0 0 29-16,-8-108 25 0,-1 102-9 15,-3 4-37-15,-7-1-27 16,-8 3-6-16,-4 0 7 16,-5 0 3-16,1 3-7 15,-4 24-2-15,2 12 0 16,3 16-1-16,1 22-9 15,4 20 3-15,4 17 7 16,10 12-5-16,5 3-2 16,10-1-3-16,0-5 0 15,0-11 0-15,4-10 4 16,2-12-1-16,-2-13-6 16,-4-10 7-16,0-13-4 0,0-11 0 15,0-16 1-15,0-12-1 16,0-9 0-16,0-4 0 15,0-2 4-15,0 0 2 16,0 0-1-16,0-16-5 16,2-5-12-16,14 0 8 15,5 3-3-15,7 1-1 16,5 7 7-16,1 10-3 16,-3 0 3-16,2 27-3 15,-4 26 4-15,-6 28-1 16,-5 24 1-16,-9 18 15 15,-9 24 0-15,0 8-11 16,-5 7 5-16,-19-10-8 16,-1-19 0-16,6-22 3 15,7-22-4-15,7-15 0 16,5-13 5-16,0-8-2 16,0-3-1-16,19 0-2 0,2 1 0 15,8-1 0-15,5-4 0 16,11-3 0-16,11-14 0 15,12-8 0-15,8-17-11 16,4-4-28-16,-2-28-42 16,-16-25-210-16</inkml:trace>
  <inkml:trace contextRef="#ctx0" brushRef="#br0" timeOffset="60691.63">1353 5847 795 0,'0'0'225'0,"0"0"-212"16,0 0-12-16,0 0 4 16,0 0 24-16,0 0 2 0,0 0-24 15,0 0-7-15,2 76-2 16,5-20 2-16,9 7 0 15,-1-1 2-15,5-6-2 16,1-5 1-16,-4-8 1 16,1-9 6-16,-5-8-8 15,-1-12-8-15,-4-12-41 16,1-2-61-16,0-32-51 16,-4-24-281-16</inkml:trace>
  <inkml:trace contextRef="#ctx0" brushRef="#br0" timeOffset="61391.84">1872 5769 732 0,'0'0'88'15,"0"0"-87"-15,0 0 3 16,0 0-4-16,0 0 44 15,0 0 2-15,0-2-19 16,0 2-1-16,-6-12 43 16,-13-7-19-16,-10-2-44 15,-7-2-4-15,4 10-1 16,-2 9-1-16,1 4 0 0,2 0 2 16,2 25-2-1,4 11-1-15,10 3 0 16,5 3 0-16,8-4-5 15,2-7 4-15,2-6-2 0,21-5-1 16,2-8 3-16,1-10 1 16,1-2 0-16,7-2 1 15,-8-22 6-15,0-10-3 16,-5-6-2-16,-10 0-1 16,-2 6 2-16,-9 11-2 15,0 14 3-15,0 6-2 16,0 3 5-16,0 0-6 0,0 9-3 15,2 19-3-15,5 6 5 16,1 4 1-16,6-4 0 16,1 0-1-16,2 0 1 15,0 3 0-15,3-1 1 16,-3 1 0-16,4-2-1 16,-3-8-3-16,-3-4 3 15,-1-9 0-15,-5-4-1 16,-3-6 1-16,-4-4 0 15,1 0 0-15,-3 0 0 16,0 0 2-16,0 0-1 16,0 0-1-16,0 0 1 15,0 0-1-15,0 0 0 16,0 0 0-16,0 0 0 16,0 0 1-16,0 0-1 0,0 0 0 15,0 0-1-15,0 0 1 16,0 0-2-16,2 0-14 15,7-3-86-15,0-24-56 16,-3-16-189-16</inkml:trace>
  <inkml:trace contextRef="#ctx0" brushRef="#br0" timeOffset="61803.3">2103 5597 894 0,'0'0'67'16,"0"0"-61"-16,0 0 0 16,0 0 10-16,0 0-16 15,0 0 0-15,37 84 3 16,-20-26 8-16,4 4 11 16,-4 2-5-16,-3-6 7 15,-4-8-15-15,-1-12-4 16,-1-11 1-16,-4-13-6 15,-2-6 0-15,0-8 1 16,0 0 1-16,-2 0-2 16,3-14 7-16,-1-26-3 15,6-14-4-15,4-9-5 16,5 9-3-16,2 16 7 16,1 16 0-16,2 12 0 0,2 10 1 15,5 0-1-15,0 4-2 16,-2 18 3-1,-2 2 0-15,-8 2 3 0,-5 0-3 16,-4 2 0-16,-5 0-2 16,-3 1 2-16,0-3-26 15,0-5-73-15,-11-10-69 16,-7-11-170-16</inkml:trace>
  <inkml:trace contextRef="#ctx0" brushRef="#br0" timeOffset="62003.9">2226 5613 919 0,'0'0'75'15,"0"0"-67"-15,0 0-7 16,0 0 23-16,0 0 4 16,31-109-21-16,19 81-4 15,8 0-2-15,4-3-1 16,-2 6-11-16,-8-3-9 15,-8 2-59-15,-13-2-72 16,-6-4-52-16</inkml:trace>
  <inkml:trace contextRef="#ctx0" brushRef="#br0" timeOffset="62371.98">2843 5107 794 0,'0'0'75'16,"0"0"-53"-16,0 0 49 15,0 0 15-15,0 0-44 16,0 0-31-16,-15 27-11 16,4 23-1-16,-5 18 1 15,3 9 11-15,4 3-5 16,9-15-3-16,0-9-1 16,5-13 7-16,16-10 0 15,6-11-3-15,7-8-2 16,1-8-1-16,6-6 5 15,-3-3 5-15,-1-29 6 16,-1-15-6-16,-12-16-7 16,-15-17 1-16,-9-11-2 0,-6-3 0 15,-32 7-5-15,-9 20 7 16,-4 22 12-16,6 19-7 16,7 14 3-16,5 12-11 15,6 0-4-15,-2 22-3 16,0 18-25-16,10 14-41 15,9 7-82-15,7-4-138 16</inkml:trace>
  <inkml:trace contextRef="#ctx0" brushRef="#br0" timeOffset="63885.49">2634 10743 637 0,'0'0'130'16,"0"0"-84"-16,0 0-46 16,0 0 0-16,0 0 14 15,0 0 6-15,0 6-8 16,0-6-12-16,0 0-2 15,-7 0-9-15,-6 0-66 16,-5-5-41-16,-2-3-158 16</inkml:trace>
  <inkml:trace contextRef="#ctx0" brushRef="#br0" timeOffset="83954.27">4937 8086 218 0,'0'0'519'16,"0"0"-508"-16,0 0-10 15,0 0 62-15,0 0 7 16,0 0-6-16,0 0-40 16,0 0-15-16,-35-23-1 15,35 23 17-15,0 0 10 16,0-2 13-16,0 2-12 0,0 0-7 15,0 0-11-15,0 0 2 16,0 0-16-16,10 0 0 16,13 0 2-16,11 0 7 15,11 4 5-15,4 5 6 16,8-2-2-16,13 0-8 16,12 0-1-16,14-5-3 15,11-2 5-15,11 0-5 16,13 0-2-16,10 0-3 15,10-12 2-15,6 2-7 16,-1-2 4-16,-5 0-4 16,-5 2 5-16,-3 1-5 15,-7 3 0-15,-11 6 0 16,-9 0 9-16,-8 0-9 0,-13 0-2 16,-15 0 1-16,-19 0 1 15,-11 0 0-15,-12 0-3 16,-5 0 6-16,-8 0 1 15,-7 0 6-15,-7 0-3 16,-9 0-4-16,-2 0 3 16,0 0-5-16,0 0 0 15,0 0-1-15,0 0-5 16,0 0-23-16,-17 6-23 16,-22 13-45-16,-19-3-112 15,-19-1-273-15</inkml:trace>
  <inkml:trace contextRef="#ctx0" brushRef="#br0" timeOffset="105151.27">1895 6703 653 0,'0'0'53'0,"0"0"-52"0,0 0 9 16,-125 4 37-16,111-4 25 15,5 0-6-15,9 0-18 16,0 0-1-16,-2 0 18 16,2 0-8-16,0 0-14 15,0 0-3-15,0 0-11 16,-2 0-5-16,2 2-1 15,0-2-14-15,0 0-2 16,0 0-5-16,0 0-2 16,29 0 1-16,22-7 1 15,34-17 27-15,29-13-5 16,21-9 6-16,15-2 0 16,5-2-5-16,-1 0-6 0,-9-3-3 15,-5-5-6-15,-12-6-2 16,-1-12 11-16,-2-4 7 15,-3-1-12-15,-1 3-2 16,-5 6 0-16,-8 6-11 16,-14 10 6-16,-9 6-7 15,-10 10 0-15,-15 12 0 16,-18 7 1-16,-19 11 0 16,-15 9-1-16,-4 1 5 15,-4 0 0-15,2 0-4 16,-2 0-1-16,0 0 2 15,0 0 0-15,0 0-2 0,0 0 2 16,0 0-2-16,0 0 0 16,0 0 0-16,0 0 2 15,0 0-2-15,0 0 6 16,0-3-4-16,0-9-1 16,0-13 1-16,0-30-2 15,-14-31 2-15,-9-24-3 16,-3-13 1-16,-3 2-5 15,0 6 1-15,-2 6 8 16,-5 9-4-16,-4 10 1 16,-6 8-1-16,-6 10 2 15,-4 7-3-15,-2 11 1 16,-4 9-6-16,4 12 3 0,7 9-6 16,8 13 7-16,8 4-4 15,3 7-3-15,-1 0 3 16,-9 24-2-16,-7 20-2 15,-12 15 1-15,-12 6 9 16,-5 6-1-16,-6-5 1 16,-5 0 2-16,-3-4-1 15,-3-4 7-15,3-8-7 16,3-8 0-16,0-6-1 16,-5 3 0-16,-4 5 0 15,-12 6-1-15,-5 12 3 16,-6 10-2-16,1 7 0 15,11-1 0-15,14-6-1 16,18-8 1-16,17-12-1 0,16-12 1 16,15-8 0-16,9-10-1 15,7-3 0-15,6-1 1 16,-3 0-3-16,4 5-1 16,2 4 2-16,-3 3 2 15,5 4-3-15,2 2 3 16,0 0-1-16,0 2-2 15,0 4 2-15,2 5-2 16,13 0 3-16,1 6 2 16,2 7-2-16,2 3 0 15,3 4-2-15,4-3 4 16,2 1-4-16,2-5 2 16,4-4 0-16,-1-6 0 0,-3-6-5 15,-2-6 4-15,-7-7 1 16,-2-1-3-16,-6-8-27 15,-6-7-14-15,-1-7-23 16,-3-3-16-16,-2-4-35 16,4-1-61-16,0-4-54 15</inkml:trace>
  <inkml:trace contextRef="#ctx0" brushRef="#br0" timeOffset="106503.83">1255 9168 893 0,'0'0'33'15,"0"0"-29"-15,0 0-4 16,0 0 39-16,0 0 47 0,0 0-42 16,-52-30-27-16,52 30-16 15,0-2 1 1,0 2 9-16,12-6-5 0,5 0 14 15,8-5-4-15,6-5 0 16,5-3-4-16,11-6 9 16,2-3-7-16,6 2 3 15,6 3-4-15,-1 4 1 16,7 1-7-16,1 0-3 16,9 0-2-16,4-6-1 15,11-4 2-15,11-4 6 16,15-8 3-16,11-4 4 15,10-4-1-15,5 2 1 0,-11 5-2 16,-10 7-5-16,-9 8-3 16,-14 4 0-16,-15 8-5 15,-16 4-1-15,-18 6 3 16,-9 4-2-16,-8 0 0 16,-3 0-1-16,-2 0 1 15,1 3 0-15,4 5-1 16,3 5 0-16,3-1 0 15,-1 2 0-15,-4 0 1 16,2 2-1-16,-9 2 0 16,-1 2-4-16,-2 3 6 15,-3 4-4-15,-2 2 4 16,-4 5 0-16,-6 6 1 0,-2 4 1 16,-3 6 3-1,-5-2 1-15,0 2-6 0,0 3 10 16,-14-6 1-16,-6 7-4 15,-10 2 0-15,-10 7-1 16,-12 5-1-16,-20 2-1 16,-8 1-6-16,-9-1 2 15,-13 1-4-15,-10 6 3 16,-9 5-1-16,-3 1 7 16,-3-2-4-16,2-8 5 15,-1-2-7-15,3-4 3 16,-2-2-3-16,-7-6 5 0,-8-9 2 15,-14-8-3 1,-13-19-3-16,-4-13-2 16,-8-10-4-16,1-10-7 15,-3-32 5-15,0-21-8 0,15-13 5 16,12-14-6-16,18-4-6 16,20-4 12-16,21-3-15 15,23-9 1-15,30-12-1 16,42-23-35-16,31-31-51 15,83-35-36-15,53-29-123 16,41-9-404-16</inkml:trace>
  <inkml:trace contextRef="#ctx0" brushRef="#br0" timeOffset="210724.21">9675 8657 629 0,'0'0'236'0,"0"0"-221"16,0 0-4-16,0 0 1 16,0 0 51-16,0 0 2 15,0 0-50-15,-5 0-9 16,5 0-4-16,0 1-1 16,0 1-1-16,0 1-21 15,7-3-53-15,7-9-16 0,1-25-148 16</inkml:trace>
  <inkml:trace contextRef="#ctx0" brushRef="#br0" timeOffset="212106.32">13315 5553 229 0,'0'0'103'0,"0"0"-89"16,0 0-8-16,0 0 0 16,0 0-2-16,0 0 3 15,-98 3-7-15,92 2-9 16,-3 4-33-16,3-5-165 15</inkml:trace>
  <inkml:trace contextRef="#ctx0" brushRef="#br0" timeOffset="-206917.89">12353 8782 651 0,'0'0'255'16,"0"0"-234"-16,0 0 35 0,0 0 12 15,0 0-13 1,-36-118-18-16,18 95-24 0,-4 4-5 16,-2 3 22-16,-5 6-8 15,0 5 3-15,0 5-5 16,-7 0 10-16,3 9-18 15,-5 26-3-15,-3 15 13 16,4 6-17-16,8 2 0 16,9-6-5-16,17-12 0 15,3-12-1-15,12-12-9 16,23-14 8-16,13-2 2 16,4-22 1-16,0-17 13 0,-10-8-8 15,-11-13 3 1,-15-13 5-16,-9-15-10 0,-7-13-2 15,0-10 7-15,0-7-4 16,-2 8 0-16,-3 18 2 16,-1 31 26-16,0 27 22 15,4 18-19-15,2 12-9 16,0 4-12-16,0 0-15 16,0 24-9-16,0 32 9 15,12 21 11-15,10 12 4 16,7 11-7-16,4 6-5 15,3 1 8-15,4-5-4 16,0-16-7-16,-2-19-1 0,-4-17-1 16,-5-12-5-16,-7-12-14 15,-8-8-15-15,-4-10-24 16,-3-8-33-16,5 0-32 16,5-39-98-1,8-22-415-15</inkml:trace>
  <inkml:trace contextRef="#ctx0" brushRef="#br0" timeOffset="-206731.89">12917 8394 1066 0,'0'0'76'16,"0"0"-69"-16,-25 118 61 0,25-62-1 16,0 4-8-1,13-1-31-15,3-9-25 0,-3-5-2 16,-2-8-2-16,-3-11-8 15,-4-14-52-15,0-12-32 16,-3-4-98-16,-1-36-222 16</inkml:trace>
  <inkml:trace contextRef="#ctx0" brushRef="#br0" timeOffset="-206581.81">12863 8088 1101 0,'0'0'98'16,"0"0"-68"-16,0 0 71 15,0 0-66-15,0 0-24 0,0 0-11 16,-72-87-18 0,109 87-43-16,9 0-58 0,6 6-135 15,-6 19-248-15</inkml:trace>
  <inkml:trace contextRef="#ctx0" brushRef="#br0" timeOffset="-206194.51">13369 8329 1284 0,'0'0'88'0,"0"0"-73"15,0 0 96-15,0 0-49 0,-116-96-25 16,111 92-17 0,-5 1-18-16,-7 3-2 0,-8 0-4 15,-10 27-3 1,0 12 7-16,8 7 0 0,14 8 1 15,13 4 0-15,0-2-1 16,29-6-3-16,23-12-3 16,14-14-13-16,14-14-3 15,5-10-6-15,-9 0 4 16,-11-2 9-16,-21-4 9 16,-17 4 3-16,-15 2 3 15,-8 0 0-15,-4 25 9 16,-10 10 19-16,-21 8-2 15,-11 3-8-15,-8-4-4 16,-5-4-13-16,-3-6 4 0,3-12-5 16,1-12-15-1,8-8-41-15,13-8-64 0,18-32-61 16,11-20-228-16</inkml:trace>
  <inkml:trace contextRef="#ctx0" brushRef="#br0" timeOffset="-205935.78">13792 8300 1214 0,'0'0'40'0,"0"0"-29"16,0 0 88-16,22 160 4 16,-10-82-35-16,1 2-43 0,-2-2-13 15,2 0 4-15,3-3-4 16,-7 17-10-16,-3 5-2 15,-1-9-1-15,-5-15 0 16,0-36-45-16,0-27 13 16,0-10-59-16,0-26-27 15,-7-31-90-15,-10-20-53 16,-8-17 5-16,1-23-191 16</inkml:trace>
  <inkml:trace contextRef="#ctx0" brushRef="#br0" timeOffset="-205748.87">13790 8440 707 0,'0'0'166'0,"0"0"-98"0,0 0 8 15,69-104-18 1,-17 104-13-16,6 0-10 0,-4 20-22 16,-4 7 8-1,-17 12 4-15,-19 9 1 0,-14 4 6 16,0 6 7-16,-31-3 3 16,-12-8-20-16,-8-8-17 15,-2-11-1-15,3-12-4 16,8-10-20-16,13-6-57 15,7-22-140-15,9-27-380 16</inkml:trace>
  <inkml:trace contextRef="#ctx0" brushRef="#br0" timeOffset="-205520.75">14374 7836 1164 0,'0'0'52'15,"0"0"-41"-15,0 0 19 16,56 155 52-16,-37-70-9 16,-3 8-54-16,-3 1-12 15,1-7-3-15,-5-9-2 16,4-13-4-16,1-18-8 16,3-15-36-16,10-13-30 15,16-19-45-15,15 0-171 16,4-27-177-16</inkml:trace>
  <inkml:trace contextRef="#ctx0" brushRef="#br0" timeOffset="-204617.98">15076 8191 899 0,'0'0'229'0,"0"0"-225"15,0 0 49-15,0 0 21 16,0 0-11-16,0 0-37 15,11-72-24-15,-13 52 0 16,-23 2-1-16,-6 6-1 16,-9 10 1-16,-5 2 9 15,-4 8 2-15,2 20-3 16,3 8-4-16,11 1-4 16,8 6-1-16,11-2 0 0,14-5-9 15,0-7 5-15,25-7-5 16,16-9 9-16,9-11-1 15,6-2 1-15,0-6 0 16,-10-22 0-16,-5-11-4 16,-10-5 1-16,-9-6 1 15,-6 0 1-15,-12 10 1 16,-4 14 2-16,0 12 0 16,0 14-2-16,0 0-1 15,0 0-9-15,0 17 3 16,0 12 6-16,2-1 2 0,3 1-5 15,4-2 4 1,0 0-14-16,6-4-27 16,5-5-47-16,5-9 2 15,6-9-10-15,0 0 24 16,-2-25 21-16,0-9-1 0,-7-10 32 16,-6 0 18-16,-7 1 2 15,-9 14 27-15,0 11 66 16,0 9 8-16,0 8-26 15,0 1-27-15,0 0-28 16,0 20-19-16,0 9 6 16,0 0-7-16,0-1 4 15,6-4 1-15,15-5-4 16,3-12-1-16,5-7 3 16,6 0-3-16,3-6 3 0,-2-22-3 15,-5-8-2-15,-4-10 1 16,-4-4 1-16,-7-4-1 15,-8 7 1-15,-8 15 0 16,0 14 3-16,0 14 5 16,0 4 16-16,-6 22-3 15,0 23-11-15,6 16 8 16,0 12 13-16,14 5-4 16,18 5 2-16,-1 2 3 15,-4 7-5-15,-8 2-3 16,-9 0-14-16,-10-6-7 15,0-16 6-15,-21-16-4 0,-8-18-5 16,-2-20 0-16,-3-18 2 16,1-4-5-16,7-38-16 15,5-16-5-15,15-16-14 16,6-7 0-16,14-3-14 16,23 8 25-16,12 14 22 15,7 12 1-15,2 14-5 16,6 7-12-16,3 5-28 15,7 4-62-15,1-2-136 16,2-3-388-16</inkml:trace>
  <inkml:trace contextRef="#ctx0" brushRef="#br0" timeOffset="-204376.73">16716 7660 1002 0,'0'0'20'15,"0"0"58"-15,0 0-6 16,0 0 7-16,-129-20-48 16,106 60-31-16,0 18 4 15,6 18 22-15,5 13 13 16,12 9-10-16,0-2 4 16,5-8 4-16,24-10-21 15,4-12-16-15,8-13-2 16,1-9-51-16,5-14-44 0,2-23-80 15,9-7-195 1</inkml:trace>
  <inkml:trace contextRef="#ctx0" brushRef="#br0" timeOffset="-203997.13">17379 7958 1050 0,'0'0'84'15,"0"0"-80"-15,0 0 7 16,0 0 57-16,-4 137 2 16,4-101-52-16,0-4-12 15,0-12 0-15,0-8 10 16,0-8-16-16,0-4 0 16,0 0 8-16,0-23-1 0,7-22-7 15,13-25-4 1,4-19-1-16,10-16 3 15,3-6-2-15,4 12 2 0,-3 24 2 16,-3 31-2-16,-8 28 2 16,-2 16 2-16,-4 25 0 15,-5 39 13-15,-7 24 14 16,0 12 13-16,-4 1-17 16,4 0-9-16,4-17-3 15,3-14-11-15,-1-18-4 16,-6-17-8-16,-2-17-46 15,-7-15-32-15,0-3-88 0,0-28-260 16</inkml:trace>
  <inkml:trace contextRef="#ctx0" brushRef="#br0" timeOffset="-203837.15">17595 7950 1091 0,'0'0'79'16,"0"0"-57"-16,0 0-5 15,0 0 7-15,0 0-10 16,0 0-14-16,124 17-47 16,-60-26-64-16,3-24-122 15,8-20-347-15</inkml:trace>
  <inkml:trace contextRef="#ctx0" brushRef="#br0" timeOffset="-203631.84">18513 7499 1177 0,'0'0'31'16,"0"0"-26"-16,0 0 57 16,12 112 41-16,-8-62-36 15,3 7-45-15,1 1-18 16,2-4-2-16,1-3-2 16,-3-5-1-16,4-12-20 15,-5-13-37-15,-3-9-20 16,-4-12-53-16,0-1-159 0,0-29-479 15</inkml:trace>
  <inkml:trace contextRef="#ctx0" brushRef="#br0" timeOffset="-203438.13">18266 7738 890 0,'0'0'50'16,"0"0"-38"-16,0 0 27 15,0 0 18-15,0 0-34 16,114-8-11-16,-33-2-12 16,10-4-1-16,5-4 0 15,1-7-13-15,-3-6-48 16,-11-9-105-16,-17-13-183 0</inkml:trace>
  <inkml:trace contextRef="#ctx0" brushRef="#br0" timeOffset="-203216.26">19387 7275 1166 0,'0'0'54'0,"0"0"-48"16,0 0 22-16,0 104 77 16,0-31-7-16,-11 10-62 15,2-2-27-15,2-1 2 16,7-8 7-16,0-12-17 15,0-7-1-15,0-16-1 0,0-8-28 16,7-11-37-16,-3-16-68 16,3-2-43-16,2-31-238 15</inkml:trace>
  <inkml:trace contextRef="#ctx0" brushRef="#br0" timeOffset="-202755.22">19431 7359 580 0,'0'0'591'16,"0"0"-565"-16,0 0 83 16,0 0-33-16,0 0-21 15,0 0-55-15,34-52 1 16,9 52-2-16,-1 0-3 16,-3 0-3-16,-7 6 0 15,-8 10 3-15,-8 6 4 0,-3 5 0 16,-6 4-3-16,-7 3 9 15,0 2-7-15,-20 4 3 16,-16-2 0-16,-6-2 1 16,-2-3 3-16,7-5-6 15,12-6 1-15,11-10-1 16,9-6-2-16,5-6-2 16,11 0 4-16,28 0 10 15,13 0 4-15,9 0-9 16,1 2 5-16,3 9-5 0,-1 8 0 15,-2 8 2 1,-10 0 0-16,-14 3-2 0,-16 3 12 16,-11-2 10-1,-11 2-3-15,0-4-11 0,-9 0-5 16,-26-3-6-16,-15-6 8 16,-9-2-10-16,-1-9 0 15,-3-4-26-15,10-5-57 16,4-11-70-16,11-24-64 15,2-19-370-15</inkml:trace>
  <inkml:trace contextRef="#ctx0" brushRef="#br0" timeOffset="-202529.87">20138 7109 1228 0,'0'0'78'0,"114"-10"-71"0,-37 10 38 15,2 25 57-15,-13 23-24 16,-12 31-63-16,-23 27-6 16,-31 26-1-16,-22 23 1 15,-63 5 15-15,-40-7-14 16,-31-22-10-16,-22-22-4 16,-7-28-79-16,-2-23-115 15,-32 2-209-15</inkml:trace>
  <inkml:trace contextRef="#ctx0" brushRef="#br0" timeOffset="-200621.03">13364 6007 702 0,'0'0'199'15,"13"-122"-95"-15,-5 76 21 16,0 12-31-16,-1 14 1 16,3 10-43-16,7 8-18 15,12 2-31-15,18 0 15 16,18 16-2-16,6 18-5 16,4 16-5-16,-7 12 3 0,-18 9-9 15,-21 7 3-15,-19 4-3 16,-10-4 2-1,-18-12 4-15,-18-17-4 0,-2-23-1 16,0-17 0-16,3-9 1 16,7-20 4-16,13-40-6 15,15-26-6-15,7-28-1 16,40-22 5-16,20-8 0 16,8 5-19-16,-1 25-1 15,-8 36-6-15,-5 36-1 16,-6 34-33-16,-4 8-23 15,-1 37-29-15,-10 20-86 0,-13 10-131 16</inkml:trace>
  <inkml:trace contextRef="#ctx0" brushRef="#br0" timeOffset="-199917.3">14285 6020 1051 0,'0'0'30'0,"0"0"7"16,0 0 18-16,0 0-3 15,-48 102-13-15,76-94-20 16,12-8-5-16,11-2 4 16,7-34-3-16,0-14-3 15,-7-13-11-15,-13-11 7 16,-21-3-8-16,-17-3 0 16,0 11 7-16,-21 17-7 0,-13 22 4 15,1 19-2-15,-3 11-2 16,-2 14-3-16,0 28 1 15,14 13 0-15,13 5 0 16,11 4 0-16,17 1 2 16,28 1 0-16,11-8-2 15,2-12 0-15,-3-9-12 16,3-13-42-16,7-15-33 16,13-9-42-16,7-29-28 15,1-25 59-15,-5-14 61 16,-15-4 39-16,-21 5 37 15,-21 10 80-15,-21 13 28 0,-3 12-25 16,-7 10-9-16,-13 5-32 16,2 10-36-16,1 0-12 15,-1 5-15-15,-3 2-9 16,0 0-6-16,-8 5-2 16,-1 19-1-16,-1 14-1 15,6 10-3-15,7 6 0 16,16 2 4-16,2-6 2 15,14-6-2-15,20-12-4 16,8-15 3-16,3-13-1 16,1-4 4-16,3-25-1 15,-5-21 2-15,-8-12 1 16,-11-10-2-16,-11-2 0 0,-14 2 0 16,0 11-2-1,0 20 2-15,0 19 1 16,-6 18 0-16,-2 0-1 15,-1 37-3-15,-3 16 0 0,8 11 0 16,4 0 2-16,0-8 1 16,16-4 0-16,9-8-5 15,6-12-25-15,7-8-44 16,6-16-37-16,16-8-47 16,4 0-105-16,6-28-34 15,-5-4-155-15</inkml:trace>
  <inkml:trace contextRef="#ctx0" brushRef="#br0" timeOffset="-199505.36">15874 5769 814 0,'0'0'121'0,"0"0"62"16,37-127-76-16,-37 88-7 0,0-3-40 15,0 9-12-15,-18 5-8 16,-4 6-23-16,-2 10-5 16,-3 12-3-16,-6 0-9 15,-8 32 0-15,-3 12-1 16,6 9-1-16,9 2 2 15,13-1-3-15,10-5 3 16,6-10-1-16,0-10 1 16,0-11-10-16,7-15 3 15,10-3-3-15,8-11 10 0,2-31 0 16,-1-20 0 0,-8-15 1-16,-12-17-1 0,-6-16 2 15,0-22-2-15,-13-4 0 16,-11 11 1-16,-1 29 2 15,8 40 3 1,5 28 20-16,8 22 19 16,4 6-45-16,2 43-15 0,24 32 13 15,10 25 2-15,0 17 1 16,-3 3 0-16,-5-6 3 16,2-6-2-16,-3-11-2 15,0-9-9-15,0-16-31 16,0-20-33-16,8-24-68 15,11-28-95-15,12-16-277 16</inkml:trace>
  <inkml:trace contextRef="#ctx0" brushRef="#br0" timeOffset="-199263.54">16702 5326 729 0,'0'0'429'0,"0"0"-405"15,0 0 66-15,0 0 11 16,0 0-24-16,0 0-54 15,5-30-13-15,-5 27 13 16,-10 2-15-16,-5 1-8 16,-14 6-3-16,-8 32-7 15,-6 20 8-15,5 9 2 16,13 6 0-16,21-1-22 16,4-7-16-16,11-9-30 0,20-16-22 15,14-16-20-15,13-18-21 16,9-6-146-1,2-28-275-15</inkml:trace>
  <inkml:trace contextRef="#ctx0" brushRef="#br0" timeOffset="-198941.91">17098 5504 868 0,'0'0'125'16,"0"0"-40"-16,0 0-25 16,0 0-35-16,0 0 42 15,0 0-44-15,0 119 1 16,0-101-9-16,0-11-3 0,0-7-2 15,0 0-2 1,3 0 10-16,5-21 18 0,4-22 22 16,6-17-57-16,6-10 4 15,3-14-4 1,6-10-1-16,0 2 0 0,-1 15 0 16,-8 25 0-16,-3 26 1 15,-3 22-2-15,-1 4-5 16,12 17-6-16,5 33 12 15,1 17 6-15,-4 12-6 16,-8-6 1-16,-10-4-1 16,-8-7 0-16,-3-10-1 15,-2-10-36-15,0-10-54 16,0-19-65-16,-16-13-192 16</inkml:trace>
  <inkml:trace contextRef="#ctx0" brushRef="#br0" timeOffset="-198771.05">17331 5326 1052 0,'0'0'23'15,"0"0"50"-15,0 0-26 16,0 0-23-16,0 0-22 16,147-37-2-16,-95 15-34 15,-2-11-53-15,-8-23-131 16,-7-17-117-16</inkml:trace>
  <inkml:trace contextRef="#ctx0" brushRef="#br0" timeOffset="-198566.81">17850 4661 1044 0,'0'0'99'0,"0"0"-3"16,0 0-10-16,0 0-28 16,118 5-28-16,-53 29 3 15,1 17-12-15,1 7 2 16,-2 18-6-16,-7 14 4 15,-9 19 5-15,-16 10-14 16,-18 4-6-16,-15-5-2 16,-17-9-3-16,-34-14-2 15,-12-14-14-15,-3-15-61 16,-4-26-97-16,5-30-233 16</inkml:trace>
  <inkml:trace contextRef="#ctx0" brushRef="#br0" timeOffset="-197911.83">14235 6976 855 0,'0'0'158'0,"0"-113"-20"16,8 66 20-16,3 6-51 15,11 11-18-15,14 4-47 16,14 6-18 0,18 7 0-16,14 13-10 0,7 5-14 15,-2 42 1-15,-11 18-1 16,-17 16 0-16,-20 7 2 16,-25 1-2-16,-14-9 4 15,-12-10-9-15,-31-18 5 16,-5-16-8-16,1-14-5 15,9-18 4-15,11-4 7 0,10-20-11 16,17-34-6-16,0-25-31 16,31-21 1-16,26-12-7 15,15 2-16-15,0 17-40 16,1 27 27-16,-4 34-70 16,-9 20-16-16,-4 12-49 15,-8 0-190-15</inkml:trace>
  <inkml:trace contextRef="#ctx0" brushRef="#br0" timeOffset="-196789.14">15361 6940 842 0,'0'0'139'0,"0"0"-54"16,-115 34 20-16,101-26-8 16,14 0-54-16,0-1-41 15,17-5-2-15,30-2 1 0,18-17 5 16,6-27 0-16,-4-18-5 15,-14-8 2-15,-15-2-4 16,-20 10 1-16,-16 18 0 16,-2 15 0-16,-29 19 1 15,-15 10-2-15,-10 0-8 16,1 28 9-16,6 12-1 16,11 10 1-16,19 4 0 15,15 7 0-15,2-3-3 16,31-6 0-16,25-10 3 0,12-10 0 15,10-14 2 1,5-12 0-16,-1-6-2 0,-3-8-4 16,-2-26-50-16,-8-12-39 15,-6-12-9-15,-12-9-10 16,-11 6 15-16,-15 10 44 16,-15 15 53-16,-3 16 43 15,-7 12 55-15,0 1-20 16,0 2 18-16,0 1-36 15,-11-4 3-15,-16 0-23 16,-8 0-22-16,-9 2-1 16,-6 6-6-16,1 0-3 15,5 12-7-15,0 22 5 16,6 16-3-16,15 4-3 16,14 3 0-16,9-5-2 15,12-14 2-15,21-10 0 16,9-14 0-16,3-12 4 0,3-2-4 15,2-13 6-15,-7-18-5 16,-7-14 3-16,-11-5-6 16,-11-2 2-16,-11 2 0 15,-3 14-2-15,0 13 0 16,0 16-3-16,0 7 3 16,0 5-7-16,0 28-4 15,12 16 13-15,9 7 0 16,10-3-1-16,2-6-4 15,5-8-4-15,-1-10-42 16,6-10-14-16,6-17 14 16,7-2-20-16,12-7-65 0,7-21 7 15,4-8 63 1,-3-4 61-16,-7 6 5 0,-13 3 22 16,-22 12 100-16,-15 9 25 15,-14 3-31-15,-3 5-10 16,-2 0-17-16,0 0-28 15,0-6 5-15,0-5-21 16,-16-6-18-16,-3-5-11 16,-5-2-3-16,3 4-4 15,-6 6-8-15,0 8 1 16,-2 8-2-16,-6 4-8 0,-7 30-1 16,4 14 9-16,7 11 0 15,14-4 0-15,17-3-10 16,0-13 10-16,19-14-8 15,14-8 7-15,5-13-6 16,9-4 6-16,2-18-23 16,0-26 5-16,-1-15-6 15,-9-15 9-15,-8-12 13 16,-10-12-4-16,-6-10 1 16,-11 5-2-16,-4 15 4 15,0 31 1-15,0 26 6 16,-6 19-1-16,3 12 4 0,1 12-6 15,-1 38-7 1,3 26 7-16,0 18 0 0,0 5 6 16,0-1 3-16,0-2-8 15,10-3 1-15,11-10-2 16,6-10-12-16,2-19-34 16,2-22-90-16,3-30-91 15,2-6-248-15</inkml:trace>
  <inkml:trace contextRef="#ctx0" brushRef="#br0" timeOffset="-196542.16">17645 6232 1165 0,'0'0'105'0,"0"0"-61"16,0 0 26-16,0 0 32 15,0 0-52-15,0 0-48 0,0-15-2 16,0 30-2-16,-16 23 2 15,-4 19 4-15,-5 16 2 16,8 11-4-16,7 1-1 16,10-5-2-16,0-6 1 15,0-9-8-15,17-19-23 16,4-14-40-16,10-18-40 16,17-14-55-16,12-20-54 15,13-30-146-15</inkml:trace>
  <inkml:trace contextRef="#ctx0" brushRef="#br0" timeOffset="-195973.38">18126 6359 938 0,'0'0'177'0,"0"0"-9"0,0 0-37 15,0 0-46-15,0 0-45 16,0 0-40-16,0 26 11 16,0 24 17-16,0 7-5 15,2 8-11-15,5-3-7 16,-3-2-2-16,0-10 2 15,-4-12-5-15,0-12-5 16,3-13-1-16,-3-13-15 16,0 0-2-16,0-31 10 15,0-15-38-15,0-20 4 16,0-8 19-16,-9-4 1 16,0 2 8-16,7 9 19 15,2 17 8-15,0 14 12 0,13 10 8 16,18 8-19-16,14 4-5 15,6 6 2-15,-2 3-3 16,-8 5 0-16,-6 0-3 16,-11 19-2-16,-13 17 2 15,-11 12 0-15,0 10 12 16,-26 1-10-16,-19-6 4 16,-1-12-4-16,1-11 6 15,12-10-7-15,12-10 1 16,12-6 2-16,9-4-1 0,0 0-1 15,17-5 4-15,22-14-4 16,17 1-2-16,13 5 1 16,-2 7 3-1,-1 6 5-15,-3 0 1 0,-9 14-2 16,-13 17 2-16,-8 5-2 16,-18 2 1-16,-15 0 3 15,0 0-11-15,-15-1 7 16,-22-5-4-16,-9-2-4 15,-6-9-10-15,-1-5-41 16,6-16-74-16,10-3-76 16,14-42-139-16,19-23-253 15</inkml:trace>
  <inkml:trace contextRef="#ctx0" brushRef="#br0" timeOffset="-195790.81">18734 5993 859 0,'0'0'157'16,"0"0"-21"-16,124-65-29 0,-78 76-24 15,-5 43-35-15,-5 25-16 16,-9 21-4-16,-13 16-9 16,-12 14-7-16,-2 9-7 15,-31 6-3-15,-27-13-2 16,-23-12-8-16,-17-20-33 16,-9-16-66-16,-6-15-80 15,-8-18-254-15</inkml:trace>
  <inkml:trace contextRef="#ctx0" brushRef="#br0" timeOffset="-195258.68">12317 9178 616 0,'0'0'132'0,"-162"18"-67"0,110-14 95 15,15 0 17-15,10-2-83 16,14-1-11-16,5 4 1 15,8-4 2-15,8 4-81 16,40-1 2-16,44-2-5 16,53-2 55-16,48 0-24 15,50-2-6-15,54-14-19 16,47-10 28-16,82-5-28 16,87-5 7-16,84 2 16 15,87 18-12-15,54 16 6 16,25 6 18-16,9 37 9 0,-26 5-39 15,-46 4-7-15,-58-4-9 16,-87-8 3-16,-90-10-15 16,-95-14 9-16,-96-16 1 15,-82 0-2-15,-65-16-2 16,-52-10 4-16,-30 2-1 16,-18 1 6-16,-16 6 0 15,-11 1-15-15,0 5-48 16,-25 8-93-16,-24 3-132 15,-18 0-429-15</inkml:trace>
  <inkml:trace contextRef="#ctx0" brushRef="#br0" timeOffset="-195105.56">21729 9307 1408 0,'0'0'107'0,"0"0"-103"0,0 0 31 15,0 0-35-15,0 0-183 16,0 0-392-16</inkml:trace>
  <inkml:trace contextRef="#ctx0" brushRef="#br0" timeOffset="-194087.08">9055 7342 608 0,'0'0'131'16,"0"0"-76"-16,0 0 37 16,0-113 26-16,2 83-13 15,3-5-32-15,4-2-39 16,6-2 4-16,8 0-8 15,10 4-13-15,11 11-6 16,6 12-4-16,6 12-7 16,0 26 13-16,-6 38-5 15,-9 32 0-15,-15 26 12 16,-16 17 4-16,-10 10 6 16,-19 1-13-16,-18-6-2 0,-5-5-9 15,1-11-3 1,5-7 0-16,12-11-1 0,13-6 1 15,9-14-1-15,2-12-1 16,6-17-1-16,15-17 0 16,0-16 4-16,2-17-8 15,1-11-1-15,3 0 1 16,9-29 3-16,-1-9-2 16,-6 1-1-16,-6 12 4 15,-15 15 0-15,-5 10-1 16,-3 0 0-16,0 35 1 15,-27 24 2-15,-7 17 18 16,-1 16-15-16,4 10 11 16,6 9 0-16,3 3 8 0,2 0-15 15,0-7-1 1,-2-5 1-16,-3-6-5 0,-4-10 3 16,-4-5-3-16,-6-7-1 15,-7-7 2-15,-10-2 1 16,-13-2-3-16,-11-7 1 15,-7-5-4-15,-1-8-6 16,3-15-8-16,2-14-12 16,3-14-51-16,0-22-141 15,-7-51-360-15</inkml:trace>
  <inkml:trace contextRef="#ctx0" brushRef="#br0" timeOffset="-190775.04">21495 5366 984 0,'0'0'88'15,"0"0"-55"-15,0 0 40 16,0 0 31-16,0 0-32 16,0 0-39-16,0 0-19 15,0 0-13-15,-33-84-2 16,33 90 1-16,-1 17-1 15,1 16 1-15,0 15 5 16,0 12-2-16,0 6 6 16,11 9-5-16,1-1 4 15,-1-5-6-15,-3-8 2 16,2-13 0-16,-5-18-4 0,3-14-15 16,-4-13-10-16,0-9-36 15,6 0-33-15,3-43-28 16,5-23-207-16</inkml:trace>
  <inkml:trace contextRef="#ctx0" brushRef="#br0" timeOffset="-190210.94">22270 5350 697 0,'0'0'83'16,"0"0"-83"-16,0 0 0 16,0 0 22-16,0 0 38 15,0 0 13-15,58 9-29 16,-58-32 16-16,0-13-11 16,0-12-23-16,-9-1-4 15,-18 5-16-15,-8 11 2 16,-3 10-5-16,-1 12 6 15,0 11-1-15,1 0-7 16,1 27 2-16,0 17-3 0,8 10 0 16,7 2 2-1,13-6-4-15,9-3 2 0,0-13-3 16,9-8 3-16,18-8 0 16,7-13-1-16,10-5 1 15,9-9 0-15,8-25 10 16,-1-15-10-16,-12-2 0 15,-11-2 0-15,-16 13 0 16,-11 14 0-16,-10 14 2 16,0 11 19-16,0 1-8 15,0 3-13-15,0 29 5 16,0 16-5-16,0 14 10 16,0 7 10-16,0 3-11 15,0 6 1-15,9 4-6 0,4 3 7 16,-2-8-10-16,-4-10-2 15,-1-15 0-15,-4-16-13 16,3-14-11-16,2-13-37 16,6-9-33-16,8-25-77 15,4-31-135-15</inkml:trace>
  <inkml:trace contextRef="#ctx0" brushRef="#br0" timeOffset="-189787.86">22764 5081 898 0,'0'0'121'0,"0"0"-114"15,0 0 2-15,0 0 20 0,0 0-10 16,0 0 40-16,5 126-32 16,-2-55 3-16,-1 3 14 15,0-3-13-15,0-2-11 16,5-8-4-16,-5-11-5 15,2-12-9-15,1-15-2 16,-3-10 4-16,-2-8-8 16,2-5 4-16,1 0-5 15,4-11-11-15,5-25 5 16,5-21-2-16,6-10 0 16,2 4 2-16,-2 9-6 15,-1 16 16-15,-4 20 1 16,6 14 0-16,1 4 0 0,4 20 0 15,1 24 3-15,-2 8 5 16,-9 7 0-16,-7-7-3 16,-8 1-1-16,-4-7-3 15,0-3-1-15,-6-7 0 16,-12-10-5-16,-3-12-46 16,0-14-45-16,-2 0-128 15,3-32-176-15</inkml:trace>
  <inkml:trace contextRef="#ctx0" brushRef="#br0" timeOffset="-189584.47">22803 5051 1006 0,'0'0'80'0,"0"0"-78"15,0 0-1-15,0 0-1 16,0 0-1-16,0 0 1 15,185-34 0-15,-108 26 1 16,-3-4 0-16,-7-4-1 16,-4-6-52-16,-15-8-130 15,-10-8-99-15</inkml:trace>
  <inkml:trace contextRef="#ctx0" brushRef="#br0" timeOffset="-189211.54">23587 4859 741 0,'0'0'191'0,"0"0"-177"16,0 0 45-16,0 0 49 16,0 0-39-16,-67 126-36 15,38-63-6-15,-2 20 6 16,-1 14-7-16,6 3 1 16,8-5-13-16,10-12-6 15,8-12-7-15,10-17 1 16,24-17-1-16,12-10-1 15,10-19 0-15,7-8 3 16,6-12 0-16,5-29-3 16,-8-12 0-16,-6-14 1 0,-17-10-2 15,-23-12 1-15,-20-8 0 16,-20 8-1-16,-41 10-3 16,-10 28 4-16,-1 24 6 15,6 21-4-15,11 6 5 16,8 0-4-16,11 24-3 15,11 8-4-15,12 8-14 16,11 4-42-16,2 7-49 16,0-5-103-16,0-2-66 15</inkml:trace>
  <inkml:trace contextRef="#ctx0" brushRef="#br0" timeOffset="-188799.64">20804 6997 357 0,'0'0'600'16,"0"0"-509"-16,0 0-8 15,0 0 21-15,0 0-13 16,0 0-47-16,-30 57-5 0,123-51 13 16,34-6 8-16,44 0-23 15,36-24-16-15,23-9 8 16,20-7-10 0,5-1-1-16,1-3-3 0,8 2 6 15,0 3-9-15,0 8 1 16,-24 4-1-16,-23 10-12 15,-37 4 0-15,-34 7 0 16,-25 5 2-16,-34-2-1 16,-27 3 0-16,-27 0 0 15,-19 0-2-15,-9-2-2 16,-5-6-30-16,0-12-69 0,2-6-103 16,-2-8-202-1</inkml:trace>
  <inkml:trace contextRef="#ctx0" brushRef="#br0" timeOffset="-188633.54">24476 6753 1444 0,'0'0'55'0,"0"0"-43"15,0 0-12-15,0 0 0 16,0 0-86-16,0 0-133 15,-12 8-345-15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29:37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3850 9453 1044 0,'0'0'23'16,"0"0"-10"-16,-135-10-5 15,92 10 11-15,1 10 29 16,7 16-13-16,6 16-32 15,4 13-3-15,10 14 0 16,9 10 1-16,6-3-1 0,8-2 0 16,25-12 0-16,7-10-1 15,12-14-1-15,6-14 2 16,5-17-4-16,11-7 3 16,7-17 0-16,0-29-4 15,5-14-28-15,-12-12-95 16,-19-9-102-16,-17-3-384 15</inkml:trace>
  <inkml:trace contextRef="#ctx0" brushRef="#br0" timeOffset="714.68">4318 9316 942 0,'0'0'18'0,"0"0"3"0,0 0 2 15,0 0 13 1,0 0 12-16,-125 77-27 0,117-38-14 15,1 8-6-15,7 3-1 16,0-3 1-16,5 1 1 16,19-9 7-16,5-7-8 15,3-12-1-15,3-10 1 16,-2-10 0-16,1 0-1 16,-7-20 5-16,-3-14-2 15,-11-8 4-15,-8-6-4 0,-5-2 0 16,-3 0 0-1,-23 4 3-15,-3 11-4 0,3 11 3 16,5 12 14-16,9 8 13 16,10 4-11-16,2 0-21 15,0 4-3-15,16 25-10 16,16 10 13-16,5 5 0 16,1-1 2-16,1-5 0 15,-8-7-2-15,-4-6 1 16,-4-7 0-16,-4-10 0 15,-4-6-2-15,-1-2 0 16,-6-9 1-16,1-28 7 16,-7-20-1-16,-2-14-6 15,-2-15-10-15,-22-5-10 16,-5 5-4-16,0 14 6 0,4 19 13 16,5 24 3-16,5 14 2 15,1 13 0-15,3 2 0 16,-2 2 0-16,-1 23-7 15,1 3 3-15,-1 3 4 16,6 1 0-16,6-1 3 16,2-3-7-16,0-4 3 15,13-4 0-15,16-8-7 16,14-4 5-16,1-6 0 16,7-2 3-16,-2 2 1 15,-2 4-1-15,-7 6 1 16,-9 4-1-16,-9 6-1 15,-6 7 1-15,-11 2 0 0,-5 6 0 16,0-1 12-16,0-6-6 16,-12-3-5-16,-3-13 3 15,1-3-4-15,1-11-12 16,-3-8-85-16,1-34-171 16,-1-22-202-16</inkml:trace>
  <inkml:trace contextRef="#ctx0" brushRef="#br0" timeOffset="3350.89">4891 8785 1014 0,'0'0'52'0,"0"0"-34"0,0 0 28 15,0 0-21-15,0 0 41 16,0 0-37-16,-76-22-14 15,69 22-10-15,-3 0-2 16,-4 11 4-16,-1 8-5 16,1 7 3-16,1 8-4 15,8 10-1-15,3 10 1 16,2 8 5-16,0 0-1 16,20-1-3-16,9-11-2 15,7-10-1-15,4-10-1 0,2-12-3 16,-1-10 1-16,3-8 3 15,-4-10 0-15,0-24 1 16,0-14 6-16,-9-6-6 16,-2-7-19-16,-8 2 4 15,-6 5 2-15,-9 4 2 16,-6 6 11-16,0 7 0 16,0 7 1-16,-6 4-1 15,-7 6 4-15,-1 8-3 16,-1 1 5-16,3 8 3 15,1-1-1-15,1 1-2 16,2 3 1-16,0 0-6 16,1 0 2-16,1 0-3 0,-4 0 0 15,4 0 0 1,-5 3-1-16,-1 10 1 16,1 6-3-16,-2 5 2 15,2 6-5-15,2 4 5 0,5 2 1 16,4-2-1-16,0 0-2 15,0 0-1-15,9-4 3 16,15-8-7-16,-2-6 7 16,2-5-5-16,-1-11 3 15,1 0-2-15,-1-2 1 16,-4-25 2-16,-5-5 1 16,-7-12-1-16,-7-6-14 0,0-2 5 15,-7 0 2 1,-11 10 6-16,5 13 3 0,7 15 3 15,0 9-1 1,6 5-2-16,0 0-3 0,8 0-3 16,16 9-3-16,5 13 6 15,0 3 3-15,-2 1 0 16,-3-4 0-16,-6-2 1 16,-2-4 0-16,-6-8-1 15,2-4 0-15,-3-4-8 16,2 0-22-16,2-24-2 15,3-14 2-15,-3-14-63 16,0-6 17-16,-3 0-4 16,3 3 41-16,0 13 29 15,1 18 10-15,-6 10 9 0,-3 13-7 16,-5 1 46 0,2 0-22-16,0 0-20 0,0 0-6 15,-2 0 3 1,0 0 2-16,0 0-2 0,0 0 5 15,0 0 12-15,-15 11-8 16,-15 7-4-16,-2 8-4 16,-8 7 1-16,-1 0 1 15,4 10 4-15,5-2 6 16,12 4 6-16,13-3-5 16,7-7-3-16,0-4-4 15,27-12-8-15,9-10-1 0,1-9-1 16,6 0 11-1,-3-17-1-15,-4-16-1 0,-7-7 0 16,-13-6-7-16,-12-7 9 16,-4-5-5-16,-2-4-5 15,-31-4 6-15,-8-4-3 16,-8 6 0-16,-2 7 4 16,11 17-6-16,9 14 12 15,13 15 27-15,13 7-21 16,5 4-12-16,0 0-8 15,12 25-10-15,19 18 10 16,9 5 0-16,4 8 0 16,3 8 2-16,0-1-1 15,-5-1-1-15,-1-8 0 16,-6-14 0-16,-4-11-2 0,-5-10 5 16,-2-9 0-16,-5-10-3 15,-3 0-4-15,-3-25 4 16,-1-25 1-16,-10-18-1 15,0-14-16-15,-2 0-8 16,0 10-3-16,0 13 4 16,0 21 21-16,-4 16 2 15,-6 12 7-15,2 9 8 16,1 1-3-16,0 0-11 16,-2 5-1-16,0 16-2 15,3 4 1-15,2 6 1 16,4 8-2-16,0 5 2 0,4 5 1 15,18-5 4-15,7-10-5 16,3-10-1-16,3-12 0 16,-1-12 1-16,-1 0 0 15,-5-26 1-15,-2-14 2 16,-9-7 1-16,-9-6-3 16,-8-4-1-16,0-2 0 15,-23-10-1-15,-18-9-5 16,-7-4 5-16,-4 4-3 15,0 7 4-15,10 19 0 16,11 21 5-16,11 12 19 16,13 14 1-16,5 5-16 15,2 0-9-15,0 5-5 16,12 28-6-16,16 17 11 0,6 12 2 16,6 9 7-16,5-2-5 15,6-3-1-15,0-6 3 16,-2-10-6-16,-2-9 6 15,-7-9-6-15,-2-8 0 16,-5-12 0-16,-2-8-1 16,-2-4 0-16,0-14-3 15,-2-25 1-15,-4-18-2 16,-4-12-8-16,-8-9-10 16,-8 0-21-16,-3 7-49 15,-9 13 73-15,-18 18 11 0,-2 16 7 16,2 13 2-16,5 11 21 15,3 0-8-15,0 6-8 16,3 17-3-16,5 5 3 16,7 7 2-16,4 5-1 15,0 9 0-15,15 6 11 16,14 5 4-16,8 0-9 16,0-12-9-16,1-7 0 15,-3-13-1-15,1-15 0 16,-3-13 0-16,-2 0 0 15,4-19 7-15,-6-25 1 16,-1-15-7-16,-3-13-3 16,-7-8-3-16,-7-10-10 15,-7 2-1-15,-4 8-25 16,0 11 16-16,-13 27 23 0,-10 19 1 16,-1 16 18-16,2 7 4 15,2 0-23-15,2 14 2 16,0 6 0-16,2 1-2 15,5 6 2-15,1-1 1 16,2 3-3-16,8 2 1 16,0 3 0-16,0 2 1 15,8-3 0-15,15-6-2 16,9-5 0-16,2-4 0 16,6-7 2-16,-3-5 0 0,1-2 0 15,-5 0-2 1,-8 3 1-16,-7 2-1 0,-13 9 0 15,-5 5-2-15,0 10 2 16,-23 3 0-16,-7-2 0 16,0-8-3-16,5-7-3 15,10-10 3-15,6-7-5 16,7-2 8-16,2-11-16 16,2-24-24-16,24-15 30 15,15-4 10-15,3-5 1 16,6 4 1-16,-2 1 0 15,-3 0 1-15,-7 7 3 16,-7 3 11-16,-11 4 5 16,-9 4-3-16,-9 0 1 15,-2 2 1-15,0 5 5 0,-8 6-7 16,-11 5 18 0,4 8-14-16,-1 6-12 0,3 4-5 15,5 0-6-15,-2 0 0 16,1 0 0-16,3 8-4 15,2 3 3-15,2 3 0 16,2 4-4-16,0 0 4 16,0-1-1-16,4-5-6 15,13 0 6-15,6-8 2 16,3-4-7-16,10 0 7 16,6-4 0-16,7-16 0 15,3 4 5-15,-1 2-4 0,-4 9 3 16,-7 5-5-1,-11 0 1-15,-11 19 0 0,-16 15 0 16,-2 8 2-16,-14 10 13 16,-24 1-9-16,-4-6-5 15,0-9 0-15,6-10 1 16,7-11-2 0,6-12-7-16,6-5-48 0,3-11-84 15,6-24-147-15</inkml:trace>
  <inkml:trace contextRef="#ctx0" brushRef="#br0" timeOffset="3797.66">7683 7472 761 0,'0'0'0'0,"0"0"-7"16,0 0 7-16,0 0 19 15,0 0 24-15,121-117 5 16,-117 98-3-16,-4 4-14 16,0 5 12-16,-7 2 22 15,-13 8-24-15,-5 0-16 16,3 0-21-16,2 22-3 15,4 6-2-15,8 8 1 16,8 6 0-16,0 2 0 0,4-3 2 16,23-7-2-16,8-12 0 15,10-8-2-15,4-7 2 16,3-4 1-16,-8 1-1 16,-11-2 0-16,-8 6 1 15,-14 4-1-15,-11 10-1 16,0 8 1-16,-17 6 2 15,-19 7 0-15,-11-6-2 16,0-7-16-16,6-12-41 16,4-13-65-16,8-5-120 15</inkml:trace>
  <inkml:trace contextRef="#ctx0" brushRef="#br0" timeOffset="5093.5">8211 7331 1150 0,'0'0'34'15,"0"0"59"-15,0 0-84 16,0 0-6-16,0 0-2 16,0 0 3-16,-22-14-1 15,3 32-3-15,0 14-1 16,1 8 1-16,7 5 8 0,11 2-2 15,0 0-1-15,25-1-5 16,11-10-8-16,9-12 6 16,1-13-1-16,0-8 3 15,-3-3-2-15,-6-14 1 16,-8-19 2-16,-6-8 5 16,-14-8-6-16,-9-8-1 15,0-8 1-15,-25-4-7 16,-13-4 6-16,-3 0-10 15,6 13 7-15,6 19 4 16,16 18 3-16,7 16 11 16,6 7-2-16,0 7-12 15,0 29-12-15,6 19 12 16,14 13 19-16,2 6-6 0,7 4 8 16,0-2 6-1,2-9-10-15,3-11-12 0,-4-12 1 16,-2-12-5-16,-8-12-1 15,-7-12 1-15,-9-8-1 16,2 0-1-16,-2-22-13 16,-1-25 12-16,3-16-4 15,-6-4-23-15,0 12-11 16,0 13 33-16,0 23 7 16,0 17 0-16,4 2-1 15,8 9-10-15,5 24 11 16,5 13 21-16,-2 8 3 0,5-1-13 15,-5-9-2 1,2-10-4-16,-2-12-2 0,-2-10-3 16,3-10-2-16,-2-2-6 15,6-17 5-15,2-18 3 16,-5-13-11-16,0-7-19 16,-4-3-5-16,-3 6-23 15,-5 12 48-15,-10 9 10 16,0 18 2-16,-14 5-1 15,-6 4 13-15,-4 4 6 16,-3 0-12-16,2 0 8 16,0 0 1-16,6 8-7 15,1 7 0-15,7 12-7 0,7 9-3 16,4 14 3 0,0 8 5-16,8 1 0 0,23-7-5 15,9-14 0-15,10-20-3 16,5-16-7-16,6-2-1 15,-1-22-5-15,9-21-14 16,4-11-18-16,5-6-2 16,-2-2-88-16,-12 6 23 15,-15 12-85-15,-15 12 118 16,-19 14 67-16,-8 8 12 16,-7 6 67-16,0 2 51 15,0 0-42-15,-9 2-11 0,-6 0-10 16,-4 0-16-1,-2 0 5-15,-6 0-18 0,-2 0-5 16,-4 4 2-16,-1 20-1 16,0 6-2-16,6 10-9 15,5 2 18-15,17-2-15 16,6-8-8-16,0-5-6 16,19-11 0-16,10-14-5 15,7-2 5-15,5-13 1 16,-2-19 0-16,-3-6 3 15,-9-4-4-15,-14-6-1 16,-13-4-4-16,0-12-6 16,-29-12-17-16,-11-3 7 15,-4 9-8-15,8 16 29 16,9 24 14-16,13 15 46 16,10 15-22-16,4 0-28 0,0 31-10 15,16 21 0-15,15 14 22 16,9 5 9-16,0-8-23 15,3-6-7-15,-5-9 1 16,-5-9 1-16,-2-8-2 16,-8-11-2-16,-6-8 1 15,1-12-47-15,-3 0-66 16,4-16 13-16,1-22-51 16,-9-12-54-16,-9-5-183 15</inkml:trace>
  <inkml:trace contextRef="#ctx0" brushRef="#br0" timeOffset="6091.62">9666 7109 549 0,'0'0'251'15,"0"0"-110"-15,0 0-121 16,0 0 57-16,-4 106 0 16,12-68-28-16,8-6-28 15,-1-4-8-15,4-10-4 16,-4-4-7-16,-1-6 1 16,1-6-2-16,1-2-1 15,1-2 3-15,6-20-3 16,-5-12-2-16,-5-10-21 15,-8-12-23-15,-5-6-32 16,0 4-11-16,0 15 62 16,-3 20 27-16,-6 23 93 15,7 3-10-15,2 33-70 16,0 13 15-16,9 2 7 16,18-4 0-16,2-11-5 0,-5-8-14 15,-4-12-7-15,-2-7-5 16,-1-7-3-16,2-2-1 15,-1-3 1-15,3-25 4 16,0-12-5-16,-6-14-19 16,-6-17-3-16,-9-15-3 15,0-4-8-15,-24 6-1 16,-7 18 32-16,4 25 2 16,2 19 43-16,10 12 20 15,5 10-13-15,8-2-25 16,2 2-16-16,0 0-9 15,0 0 0-15,0 2-5 0,0 22 5 16,14 16 8-16,5 14 12 16,4 21 5-16,4 6-5 15,2 2 2-15,2-9-17 16,2-17 1-16,-1-17-5 16,-1-14 1-16,-2-12-2 15,-2-12 1-15,2-2 2 16,4-22-2-16,3-19 7 15,-1-10-8-15,-2-7-26 16,-12-9-27-16,-10-1-47 16,-11 2 24-16,0 12 40 0,-3 15 34 15,-14 14 2 1,1 10 8-16,-1 10 31 16,1 2 10-16,1 3-23 15,-4 0-4-15,-1 18-15 0,1 12 2 16,3 11-3-16,7 7 16 15,9 6-11-15,0 3-1 16,13-7 2-16,16-11 9 16,2-8-8-16,6-13-7 15,-2-12-3-15,0-6-1 16,1 0-1-16,2-28 3 16,-5-13 1-16,-1-7-2 15,-4-10-2-15,-7-4 5 16,-4-6-5-16,-8 4 1 0,-6 9 1 15,-3 11-3 1,0 12 4-16,-14 8 1 0,-8 8 4 16,2 6-1-16,-3 5 1 15,4 5-8-15,-4 5-1 16,3 19-4-16,5 6 4 16,3 10 0-16,12 0 0 15,0-2-3-15,16-1 2 16,17-12 1-16,15-8-6 15,2-5 6-15,6-5 1 16,-2 1 1-16,-6 3-2 16,-9 1 3-16,-18 5-6 15,-11 4 1-15,-10 8 1 0,-12 2-14 16,-27 7-58-16,-20-12-185 16,-14-10-834-16</inkml:trace>
  <inkml:trace contextRef="#ctx0" brushRef="#br0" timeOffset="6233.28">10669 6829 1503 0,'0'0'25'16,"0"0"63"-16,0 0-88 16,0 0-1-16,0 0-35 15,0 0-104-15,96-95-338 0</inkml:trace>
  <inkml:trace contextRef="#ctx0" brushRef="#br0" timeOffset="55658.91">9866 9428 575 0,'0'0'90'0,"0"0"-8"16,0 0-45-16,0 0-15 16,0 0 8-16,0 0-16 15,0 0-7-15,39-41 1 16,-22 35 19-16,5-5 2 0,5 1 6 16,7-4-4-1,2 5 14-15,6 4-21 0,-4 5 2 16,1 12-8-16,-3 37-2 15,-3 23 8-15,-4 28 12 16,-6 17 3-16,-8 13-6 16,-5 2-9-16,-6 0-2 15,-2-9-11-15,0-9 4 16,5-14-6-16,2-14-4 16,2-7-3-16,4-13 5 15,1-11 1-15,3-16-5 16,0-9-3-16,-1-8 1 15,2-11-2-15,2-11-4 0,5 0 2 16,2-11-2-16,4-22-5 16,-4-2 4-16,-4-1-3 15,-10 7-2-15,-5 14 7 16,-6 6 1-16,-4 9 3 16,0 0-1-16,0 20-7 15,0 28 7-15,0 17 1 16,0 12 5-16,0-2 4 15,0 4 2-15,0-3 2 16,7-4-7-16,-4-3-3 16,0-8 0-16,-3-7-3 15,0-1 3-15,0-5-1 0,-13-4 1 16,-5 0 1-16,-6-4-4 16,-4-2 1-16,-1-3-1 15,-4-8 2-15,-3-7-5 16,1-4-3-16,-1-10-25 15,1-6-52-15,4 0-32 16,0-11-83-16,6-20-143 16</inkml:trace>
  <inkml:trace contextRef="#ctx0" brushRef="#br0" timeOffset="57914.55">7790 11861 1002 0,'0'0'29'16,"0"0"-26"-16,0 0-3 0,0 0 26 15,0 0 29-15,0 0-48 16,0 0-7-16,-29-8-2 16,43 4 2-16,3 2 6 15,10 0 0-15,15-6 12 16,13-3 6-16,22-6 7 16,19-8 3-16,22 2 0 15,22-1-6-15,20 1-6 16,21 7-1-16,8 2-3 15,-2 2-7-15,-13 8-11 16,-27 3 1-16,-26 1 2 16,-34 0-3-16,-25 0-4 15,-24 0 4-15,-16 0 0 16,-14 1 4-16,-3 2-3 16,-5-2 5-16,0-1 7 0,0 0-6 15,0 0-2-15,0 0-3 16,0 0 0-16,0 0-2 15,0 0-6-15,0 0-43 16,0 0-92-16,-6 0-89 16,-6 0-262-16</inkml:trace>
  <inkml:trace contextRef="#ctx0" brushRef="#br0" timeOffset="58859.28">10728 12306 918 0,'0'0'66'0,"0"0"-65"16,0 0 0-16,128 33 27 16,-68-26 74-16,11-1-65 15,12-2 3-15,8-4 17 16,11 0-23-16,9-2 0 16,10-19 0-16,3-6-10 15,7-7-10-15,-2-2-2 16,-3 0-6-16,-7 0 9 15,-11 5-6-15,-9 4 0 16,-17 0 9-16,-8 7-1 16,-14 4 5-16,-13 2 8 15,-10 6-5-15,-6 2-1 0,-4 0-11 16,-4 3-4 0,-3-2 1-16,-7 3-7 0,0 0 8 15,-5-2-9-15,0 2 0 16,-6 2-2-16,-1-2 0 15,-1 2 0-15,0 0 0 16,0 0-3-16,0 0 6 16,0 0-3-16,0 0 1 15,0 0 0-15,0 0-1 16,0 0 0-16,0 0-2 16,0 0 1-16,0 0 1 15,0 0-1-15,0 0 1 16,0 0-2-16,0 0 2 15,0 0 1-15,0 0-1 16,0 0-3-16,0 0 2 0,0 0-4 16,0 0 2-16,0 0-9 15,0 2-2-15,0 4-21 16,0 0-6-16,0 3-28 16,0-7-29-16,0-2-90 15,0 0-95-15,0 0-588 16</inkml:trace>
  <inkml:trace contextRef="#ctx0" brushRef="#br0" timeOffset="61066.88">11286 13239 834 0,'0'0'34'0,"0"0"-21"15,0 0-12-15,0 0 44 16,0 0 87-16,0 0-72 15,-85-27-46-15,85 27-9 16,0 0 2-16,0 0-6 16,0 0 5-16,23 0-1 15,14 0 25-15,17 9 20 16,19 0-13-16,19-3 0 16,14 2-1-16,17-5-5 0,15-3-13 15,10 0-1-15,8 0 1 16,10 0 0-16,8-13-10 15,-3-7 1-15,-7-4-4 16,-22-2-3-16,-26 1-2 16,-27 2 2-16,-29 9-1 15,-26 3 6-15,-19 6 17 16,-8 5 3-16,-5-2-3 16,-2 2 0-16,0 0-9 15,0 0-11-15,0 0 9 16,0 0-10-16,0 0-2 15,0 0-1-15,0 0 0 16,0 0 0-16,0 0-13 16,0 0-37-16,2 0-45 15,-2 7-32-15,0 10-90 0,0-3-206 16</inkml:trace>
  <inkml:trace contextRef="#ctx0" brushRef="#br0" timeOffset="64125.85">13998 14241 1206 0,'0'0'0'15,"0"0"0"1,-121-6 0-16,105 6 56 0,10 0 47 15,4 0-86-15,2 0-10 16,0 0-7-16,12 0 0 16,27 8 0-16,18-4 6 15,15-4 2-15,15 0-1 16,18-12 2-16,21-18-5 16,24-10 0-16,28-10 3 15,27-4 28-15,22-9-16 0,14 1-9 16,-3 3-7-16,-14 6 2 15,-31 15 2-15,-37 18-7 16,-42 10 0-16,-45 10-2 16,-36 0-3-16,-24 0-1 15,-9 0-7-15,0 14 6 16,-13 5 6-16,-10 0-7 16,6-3-14-16,1-6-7 15,6-3-35-15,7-1-88 16,-5-3-105-16,-2-3-231 15</inkml:trace>
  <inkml:trace contextRef="#ctx0" brushRef="#br0" timeOffset="71725.92">8387 12043 604 0,'0'0'16'0,"0"0"-15"16,0 0-1-16,0 0-3 16,0 0 3-16,0 0-12 0,0 0 2 15,0 0 6-15,-7-8-2 16,7 8 6-16,0 0-38 16,0 2-51-16,0 0-156 15</inkml:trace>
  <inkml:trace contextRef="#ctx0" brushRef="#br0" timeOffset="73145.42">7195 8871 674 0,'0'0'0'16,"0"0"-1"-16,9-116-1 15,16 72 2-15,10-3 19 16,9 1 15-16,5 2-21 0,7-4 0 16,0 0 9-1,5-2 18-15,5-2 1 16,5-5-10-16,8 1-9 0,0 0-2 16,2 4 4-16,-4 6-7 15,4 4-4-15,0 6 3 16,2 4-9-16,9 5 2 15,8 8 1-15,9 7-3 16,8 9-2-16,7 3 0 16,1 0-2-16,-2 16-2 15,-9 12-2-15,-17 9-1 16,-7 13 2-16,-6 13-1 0,-5 18 1 16,5 16 0-16,-2 11 1 15,3 4 0-15,4 4-1 16,0-4 1-1,-2-2-1-15,-5-9 4 16,-13-8 2-16,-12-5-6 0,-15-2 0 16,-8-2 0-16,0 4 0 15,-2 3 1-15,1 7-1 16,0 10 0-16,-2 23 2 16,-2 17-1-16,0 12-1 15,0 11 1-15,-4-11 3 16,0-7-4-16,-8-13 0 15,-5-8 3-15,-8-7-1 16,-4-5 0-16,0-3-2 16,-4-7 0-16,-16-2 6 0,-7 1-1 15,-2-4 11-15,-5-1 0 16,0-5 1-16,-1-7 0 16,-4-2-12-16,-4 0 1 15,-6 1 10-15,-7-7-4 16,-10-4-7-16,-8-1 6 15,-11-4-1-15,-13 2 9 16,-11-3-4-16,-7-4 8 16,-9-5 2-16,3-7-1 15,-3-12 3-15,0-8-12 16,1-8 2-16,1-14 0 16,7-10 2-16,12-6-12 15,8-2 6-15,5-28-10 16,-6-12-3-16,-5-23 4 0,-7-18-3 15,-1-34-1-15,-1-36-2 16,-2-47 1-16,-3-60 1 16,-3-49 0-16,11-32-1 15,16-8-26-15,25 31 3 16,27 32 11-16,25 37 11 16,15 44-4-16,0 25-2 15,27 32-16-15,15 22-16 16,2 16-40-16,5 18-63 15,-7 19-77-15,-13 21-246 16</inkml:trace>
  <inkml:trace contextRef="#ctx0" brushRef="#br0" timeOffset="73827.21">6135 11689 473 0,'0'0'285'15,"0"0"-210"-15,0 0-12 16,0 0-57-16,0 0 46 16,0 0 11-16,-130 23-7 15,95-18-32-15,6-5 7 16,4 5 2-16,10 10-3 16,5 15-26-16,8 25-4 0,2 26 2 15,14 24 4 1,21 10 0-16,12 3 1 0,0-7-3 15,-3-17 1 1,-5-13-5-16,-10-13 1 0,-10-10-1 16,-9-10-5-16,-6-4-38 15,-4-10-40-15,0-5-51 16,-18-16-98-16,-13-13-90 16</inkml:trace>
  <inkml:trace contextRef="#ctx0" brushRef="#br0" timeOffset="74344.52">5934 12494 233 0,'0'0'330'0,"0"0"-320"16,0 0-9-16,116-124 0 15,-72 80 7-15,4-4 12 16,-6 0-13-16,-3 4-3 16,-5 10-4-16,-12 11 24 15,-11 9 3-15,-4 11-15 16,-7 3-7-16,0 0 34 15,0-3 60-15,-9 3-37 16,-18 0-45-16,-4 0 10 16,-3 3 11-16,3 17 2 15,8 6-14-15,6 7-13 16,13 10-4-16,4-1-1 0,4 0-4 16,25-6-3-1,7-6 1-15,2-8 1 0,-5-7-2 16,-2-9 0-16,-6-6 0 15,-5 0 2-15,-5-6 4 16,-3-21-2-16,-5-7 2 16,-7-8-2-16,0-4-1 15,-3 0-3-15,-13 6-1 16,6 12 1-16,1 10 2 16,7 11-3-16,2 6 0 15,0 1 0-15,0 0-13 16,4 9 6-16,13 14 4 15,6 4 3-15,-3 6 0 16,0-1 2-16,2 1-2 16,-3-6 1-16,2-2-1 0,-1-4 0 15,1-2 0-15,-2-9-2 16,-3-5-81 0,-8-5-76-16,-3-12-54 0</inkml:trace>
  <inkml:trace contextRef="#ctx0" brushRef="#br0" timeOffset="74548.28">6335 11812 962 0,'0'0'45'16,"0"0"-44"-16,0 0-1 16,0 0 13-16,93 121 4 0,-57-82-13 15,0 3-2-15,-7-4 1 16,0-1-3-16,-7-3-13 15,-7-7-9-15,-5-8-29 16,-4-6-19-16,-6-13-79 16,0 0-6-16,0-29-177 15</inkml:trace>
  <inkml:trace contextRef="#ctx0" brushRef="#br0" timeOffset="74878.89">6115 11159 816 0,'0'0'9'0,"0"0"13"16,0 0-10-1,0 0-10-15,-43-108-1 0,43 101 1 16,0 6-2-16,0-1 0 16,0 2 0-16,0 0-24 15,0 0-16-15,0 0-18 16,0 0 33-16,0 0-2 15,0 0 27-15,12 0 9 16,5 28 26-16,10 21 75 16,10 18-33-16,11 13-11 15,7 5-27-15,10 2-11 16,6 2-15-16,0 1 3 0,1-3-13 16,-10-6-3-1,-13-6 0-15,-14-12-7 0,-10-9-78 16,-9-15-64-16,-12-19-152 15</inkml:trace>
  <inkml:trace contextRef="#ctx0" brushRef="#br0" timeOffset="75291.8">6880 11342 910 0,'0'0'19'16,"0"0"-10"-16,0 0-8 16,0 0 26-16,0 0 14 0,-13-103-26 15,-4 97 0 1,-3 6 39-16,-1 0-20 0,2 4-13 16,3 18-19-16,5 4 0 15,9 4-1-15,2 1 5 16,0-4-6-16,15 3 0 15,14-3-1-15,4-6 3 16,9 0-2-16,6-7 0 16,1-6 2-16,-1-1 0 15,-3-2-2-15,-7 1 5 16,-13 4-4-16,-10 7-2 16,-13 6 1-16,-2 11 0 0,-11 9 1 15,-28 5 4 1,-9-4 0-16,-10-6-5 0,2-14 0 15,-4-6-16-15,1-13-86 16,5-5-75-16,0 0-195 16</inkml:trace>
  <inkml:trace contextRef="#ctx0" brushRef="#br0" timeOffset="75623.96">5974 13447 947 0,'0'0'51'0,"0"0"-51"0,-9 117-4 16,53-116 4-16,14-8 40 16,17-54 16-16,11-39-8 15,15-31 18-15,12-21 8 16,19-15-15-16,16-1-19 15,26-2-7-15,13 1-4 16,7 9-5-16,-4 9-7 16,-17 15-9-16,-17 9 6 15,-27 18-7-15,-28 14 2 16,-36 22-9-16,-32 23 2 16,-26 19 5-16,-7 13-7 15,0 18-31-15,-25 4-102 0,-8 32-99 16,-12 14-226-16</inkml:trace>
  <inkml:trace contextRef="#ctx0" brushRef="#br0" timeOffset="75795.38">8070 11976 1214 0,'0'0'116'0,"0"0"-75"16,0 0-21-16,0 0-18 15,0 0-2-15,0 0 0 16,90-23-41-16,-88 41-104 16,-2-10-127-16,-21-8-397 15</inkml:trace>
  <inkml:trace contextRef="#ctx0" brushRef="#br0" timeOffset="87372.14">12531 9605 460 0,'0'0'178'0,"0"0"-131"16,0 0 57-16,0 0-49 16,0 0 4-16,0 0-42 15,0 0 9-15,0 0-4 16,0-54 7-16,0 54 1 15,0 0-11-15,0 0-13 16,0 23-6-16,11 18 0 16,13 15 29-16,8 6-7 15,-1 2-7-15,-2-5-8 16,-2-8-6-16,-5-2-1 16,-4-9 2-16,-7-4-2 15,-4-4-10-15,-7-3-52 0,0-10-97 16,-11-13-120-16</inkml:trace>
  <inkml:trace contextRef="#ctx0" brushRef="#br0" timeOffset="87581.03">12346 9701 582 0,'0'0'261'0,"0"0"-222"16,0 0 15-16,21-110-27 15,29 72-6-15,10 0-1 16,1 2-12-16,-3 3-7 16,-11 9-1-16,-14 12 0 0,-15 10 0 15,-11 2-16-15,-7 0-148 16,-3 9-299-16</inkml:trace>
  <inkml:trace contextRef="#ctx0" brushRef="#br0" timeOffset="87793.34">12870 9663 1066 0,'0'0'25'16,"0"0"-25"-16,0 0-9 16,0 0 9-16,0 0 14 15,106 147 1-15,-75-98-12 0,-6 1-3 16,-7-8 2-16,-2 0-1 15,-7-11-1-15,-2-5-3 16,-7-8-59-16,0-8-97 16,0-10-114-16</inkml:trace>
  <inkml:trace contextRef="#ctx0" brushRef="#br0" timeOffset="87997.98">13046 9605 971 0,'0'0'81'16,"0"0"-14"-16,0 0-56 16,0 0-10-16,0 0 5 15,0 0 10-15,123 151-14 0,-92-104 3 16,-4 4-4-16,-1-6 2 16,-6-8-3-16,0-3-8 15,-4-8-54-15,-5-15-155 16,-6-11-272-16</inkml:trace>
  <inkml:trace contextRef="#ctx0" brushRef="#br0" timeOffset="88511.87">14642 9450 930 0,'0'0'87'0,"0"0"-1"16,0 0-32-16,0 0-54 16,0 0 0-16,0 0 17 15,66 138-6-15,-44-77-2 16,-4-1-1-16,-2-4-1 16,-5-9-3-16,2-8-4 15,1-8 0-15,-6-9 0 0,-1-7-48 16,-5-8-93-16,-2-7-59 15,-4-14-382-15</inkml:trace>
  <inkml:trace contextRef="#ctx0" brushRef="#br0" timeOffset="88699.21">14461 9611 769 0,'0'0'286'15,"0"0"-223"-15,0 0 27 16,0 0-83-16,24-104-1 15,23 82 0-15,2 4-6 16,-2 4 0-16,-7 4 0 0,-2 2 0 16,-2 4-13-1,-3 4-46-15,2 0-72 0,-6 0-42 16,-4 0-139-16</inkml:trace>
  <inkml:trace contextRef="#ctx0" brushRef="#br0" timeOffset="88879.03">15020 9519 287 0,'0'0'539'16,"0"0"-488"-16,0 0 44 16,0 0 0-16,0 0-6 15,0 0-53-15,94 136-17 16,-72-94-6-16,-2 3-8 0,2-4 0 16,-6 1-4-1,2-2-1-15,-8-4-66 0,0-11-122 16,-4-15-151-16</inkml:trace>
  <inkml:trace contextRef="#ctx0" brushRef="#br0" timeOffset="89549.37">15323 9643 1025 0,'0'0'77'16,"0"0"-1"-16,0 0-56 16,0 0-9-16,0 0 17 0,0 0-25 15,44-48 1-15,-33 48 12 16,1 0 1-16,-1 0 6 16,1 12 6-16,-4 5-1 15,1 2-17-15,-7 3 0 16,-2 8-1-16,0 0-5 15,-19 2 0-15,-11-2-5 16,-3-7 1-16,-3-9-1 16,2-10-11-16,5-4-1 15,2-3-4-15,10-21-4 16,4-8 7-16,13-4 3 16,0-2 5-16,5 5 3 15,16 3 1-15,4 9-8 16,4 5 5-16,2 9 4 0,2 7 1 15,3 0 2-15,-3 19-3 16,-4 13 0-16,-2 10 0 16,-9 6 3-16,-9 6 3 15,-9 6 21-15,0 9-10 16,-9-3 5-16,-22-6-12 16,0-5 0-16,0-16-3 15,6-11-4-15,5-12 0 16,7-11 2-16,2-5-4 15,-1 0 10-15,1-17-3 16,3-4-7-16,8-8-1 16,0 3-1-16,0 2-3 15,8 4 4-15,10 10 0 0,4 6 0 16,5 4-6-16,0 0 3 16,2 16 2-16,-2 4 1 15,-3 1 1-15,0-4-1 16,1-3 0-16,0-1 0 15,-3-10-1-15,-2-3-1 16,-4 0-50-16,-1 0-76 16,-12-3-164-16</inkml:trace>
  <inkml:trace contextRef="#ctx0" brushRef="#br0" timeOffset="112786.8">5323 10114 529 0,'0'0'289'15,"0"0"-251"-15,0 0-28 16,0 0 3-16,0 0 5 16,0 0 39-16,0 0-43 15,-22-24-7-15,40 4 11 16,1-7 36-16,11-6-6 16,8-9-15-16,8-8-4 15,15-3-8-15,13-6 4 16,12-10-8-16,21-6 3 15,16-12-1-15,21-13-1 16,28-17-8-16,29-17 3 16,37-16 18-16,42-15-6 15,33-12-8-15,23-6-15 16,10-4 4-16,-12-1-5 16,-11 13 4-16,-22 14 3 0,-29 13-4 15,-31 15 0 1,-39 15-8-16,-38 15 4 0,-29 14-1 15,-25 9 2-15,-18 17 0 16,-20 13 6-16,-22 14-7 16,-16 15 3-16,-10 6-3 15,-10 7 2-15,-5 4-2 16,-5 1-2-16,1 3 2 16,-1 0-2-16,0 0 2 15,-1 0 0-15,1 0 0 0,-1 0 0 16,-3 7-2-1,0 5-5-15,0 2-29 0,-16 4-54 16,-15-4-101-16,-7-12-227 16</inkml:trace>
  <inkml:trace contextRef="#ctx0" brushRef="#br0" timeOffset="112929.42">10688 6992 148 0,'0'0'0'0</inkml:trace>
  <inkml:trace contextRef="#ctx0" brushRef="#br0" timeOffset="143026.17">9951 8494 531 0,'0'0'585'0,"0"0"-576"16,0 0 26-16,0 0-6 15,0 0-13-15,0 0-4 16,0 0-10-16,0 0 4 16,74 93 5-16,-41-62 6 15,1-6 2-15,1-11-1 16,3-13 1-16,5-1 5 15,5-21 15-15,15-36-5 0,9-24-1 16,9-24-15 0,13-11-9-16,2-3-4 0,-3 3-2 15,-6 4 2-15,-16 9-6 16,-11 19 3-16,-12 24-3 16,-15 22 1-16,-15 16-2 15,-7 11 0-15,-2 11-18 16,-5 0-69-16,6 20-63 15,2 13-40-15,0 1-171 16</inkml:trace>
  <inkml:trace contextRef="#ctx0" brushRef="#br0" timeOffset="143407.56">11850 7850 1061 0,'0'0'37'15,"0"0"-22"-15,0 0-11 16,0 0-1-16,0 0 42 16,0 0-14-16,53 131-15 15,-42-97-1-15,2-4 15 16,-1-10 2-16,4-9-17 15,8-8-4-15,7-3 16 0,14-22 11 16,14-27 1 0,15-18-18-16,12-20-13 15,11-13 3-15,7-14-3 0,15-7-1 16,5 1-5-16,1 12-2 16,-13 17 8-16,-27 26-3 15,-30 27-5-15,-29 15 5 16,-17 13-3-16,-9 6-2 15,-2 4-11-15,-38 6-49 16,-20 28-113-16,-15 8-181 16</inkml:trace>
  <inkml:trace contextRef="#ctx0" brushRef="#br0" timeOffset="143910.75">10379 7624 514 0,'0'0'59'0,"0"0"39"16,0 0 44-16,0 0-39 16,0 0-52-16,0 0-16 15,-42-85-35-15,42 85-6 16,0 17 3-16,6 13 3 16,11 8 9-16,4 6 11 0,1 6 3 15,-1-2-13-15,-2-3-6 16,-5-3-2-16,-4-7-2 15,-3-5-2-15,-7-4-114 16,0-16-104-16,-7-10-169 16</inkml:trace>
  <inkml:trace contextRef="#ctx0" brushRef="#br0" timeOffset="144096.69">10243 7613 956 0,'0'0'31'15,"0"0"58"-15,0 0-69 16,0 0-10-16,0 0 12 0,127-96-12 16,-78 72-9-1,-7 0-1-15,-6 7 5 0,-7 1-5 16,0 5-97-16,2 5-62 16,-4 4-79-16,-5 2-200 15</inkml:trace>
  <inkml:trace contextRef="#ctx0" brushRef="#br0" timeOffset="144446.5">10759 7874 646 0,'0'0'5'0,"0"0"74"16,0 0-5-16,0 0 23 0,0 0-28 15,0 0-44-15,68-14 23 16,-55-19 9-16,-2-8-23 15,-4-7-18-15,-5-2-14 16,1 0 15-16,-3 8-5 16,0 12-3-16,2 11 3 15,-2 11 11-15,0 8-16 16,0 0-7-16,2 3-11 16,2 24-5-16,5 15 16 15,0 7 4-15,4 2-4 16,6-1 0-16,0-7 0 15,4-4 1-15,3-12 3 16,1-4-4-16,2-9 0 16,-2-8-4-16,4-6-10 0,5 0-32 15,-3-20-72-15,-4-17-106 16,-12-9-282-16</inkml:trace>
  <inkml:trace contextRef="#ctx0" brushRef="#br0" timeOffset="144591.1">11010 7342 925 0,'0'0'11'0,"0"0"-11"16,0 0-54-16,0 0 33 16,0 0-153-16</inkml:trace>
  <inkml:trace contextRef="#ctx0" brushRef="#br0" timeOffset="144887.14">12333 6779 1018 0,'0'0'1'0,"0"0"62"0,0 0-8 15,0 0-35 1,0 0 5-16,0 0-22 0,22 63 1 16,-4 4 19-1,3 6 5-15,-2-1-6 0,6-4-3 16,1-8-16-16,1-7-1 16,-2-11 1-16,-8-8-3 15,-3-10-5-15,-7-8-70 16,-7-12-60-16,0-4-91 15,-12-23-119-15</inkml:trace>
  <inkml:trace contextRef="#ctx0" brushRef="#br0" timeOffset="145050.79">12128 6950 1056 0,'0'0'34'0,"0"0"32"15,0 0-57-15,0 0-7 16,0 0 8-16,140-100-3 15,-73 72-7-15,-4-1-6 16,-5 5-34-16,-8 7-125 16,-7 7-104-16,-14 10-274 15</inkml:trace>
  <inkml:trace contextRef="#ctx0" brushRef="#br0" timeOffset="145441.04">12741 7374 872 0,'0'0'94'0,"0"0"-65"0,0 0-2 16,0 0 62-16,0 0-31 15,0 0-49-15,0-82 1 16,0 34-3-16,0-4 25 16,-2 7-15-16,2 4 20 15,0 12 0-15,0 11-9 16,0 8-16-16,0 8-2 15,0 2-5-15,0 2-5 16,0 26-12-16,17 17 12 16,4 15 8-16,5 13-3 15,3 7 5-15,0 0 5 16,5-3 0-16,-5-8 1 0,-3-6-6 16,-6-7 7-16,-6-10-15 15,-12-4 0-15,-2-4 6 16,-2-3-7-16,-23-6 5 15,-6-2-6-15,-7-7-1 16,-9-10-11-16,-7-10-25 16,-3-5-49-16,3-49-67 15,5-36-80-15,11-36-326 16</inkml:trace>
  <inkml:trace contextRef="#ctx0" brushRef="#br0" timeOffset="145681.97">12672 6697 998 0,'0'0'6'15,"0"0"-6"-15,117-58 2 16,-61 55 6-16,-4 3 2 16,-15 23-10-16,-18 20-5 15,-19 7 5-15,0 1 6 16,-36 0 8-16,-9-13-7 15,1-10 6-15,1-14-5 16,7-10-3-16,5-4-5 16,7-8-7-16,8-26-164 15,8-10-222-15</inkml:trace>
  <inkml:trace contextRef="#ctx0" brushRef="#br0" timeOffset="147176.54">11522 12569 847 0,'0'0'114'16,"0"0"-53"-16,0 0 55 15,0 0 8-15,0 0-38 16,0 0-44-16,24-53-9 16,-5 53 9-16,4 0-15 0,14 0 2 15,7 0 0-15,12 0-13 16,13-4 6-16,18-1-2 15,19-8 0-15,21-3 0 16,36-9-6-16,22-12 6 16,23-5-9-16,14-10-4 15,-3-2-7-15,-12 2 0 16,-15 4 0-16,-30 8 2 16,-29 8-1-16,-27 9-1 15,-29 8 5-15,-21 3-5 16,-9 1 1-16,-7 4 0 0,2-5-1 15,3 5 0 1,-5 1 1-16,-5-2-1 0,-8 6 0 16,-6 0-3-1,-11 0 3-15,-5 2 0 0,-3 0-3 16,-2 0 3-16,0 0-1 16,0 0 0-16,0 0-4 15,0 0 5-15,0-2-3 16,0 2-3-16,0 0-5 15,0 0 2-15,-7 0-30 16,-3 0-15-16,-6 0-25 16,-2 0-25-16,-2 0-101 15,-5-11-169-15</inkml:trace>
  <inkml:trace contextRef="#ctx0" brushRef="#br0" timeOffset="147325.03">14317 11843 1010 0,'0'0'47'16,"0"0"-45"-16,0 0-4 15,0 0-5-15,0 0-149 16,0 0-488-16</inkml:trace>
  <inkml:trace contextRef="#ctx0" brushRef="#br0" timeOffset="150937.09">9055 12037 360 0,'0'0'35'16,"0"0"-35"-16,0 0-46 15,0 0-73-15,0 0-48 16</inkml:trace>
  <inkml:trace contextRef="#ctx0" brushRef="#br0" timeOffset="152231.1">9677 12186 480 0,'0'0'109'0,"0"0"-109"16,0 0-2-16,0 0 0 15,0 0 2-15,0 0 0 16,14 53 0-16,-14-46-13 16,0 0-37-16,0-4-44 15,0-3-330-15</inkml:trace>
  <inkml:trace contextRef="#ctx0" brushRef="#br0" timeOffset="155461.19">11060 12658 395 0,'0'0'354'16,"0"0"-295"-16,0 0 25 15,0 0 20-15,0 0 7 16,0 0-32-16,0 0-44 16,129-43 17-16,-90 39-5 15,3 0-8-15,7-2-7 16,10-2-4-16,5-2-5 15,9-7 0-15,10-2 0 16,10-1 1-16,12-6-1 16,11 0-2-16,9-1-5 15,10-3 4-15,8 1-2 16,0-4 0-16,-7 1-2 0,-16 4-5 16,-27 6-10-16,-26 8 0 15,-22 7-1-15,-23 7 0 16,-13 0 0-16,-4 0 0 15,-5 0 1-15,0 0-1 16,0 0 3-16,0 0-3 16,-19 5 6-16,-16 5-5 15,-21 0 3-15,-13-2 0 16,-22 2-8-16,-23 6-2 16,-19 5-6-16,-17 4-2 15,-4 1-2-15,3-2 9 16,9-1 6-16,8-10 1 0,11 0-2 15,8-2 2 1,10 2 0-16,15-1 1 0,22-1-1 16,20-4 0-1,20-3 0-15,12-3 3 0,8 2-6 16,5-3 2-16,3 0-9 16,0 0 3-16,11 0-19 15,33 0 24-15,30 0-5 16,31-4 13-16,27-10-12 15,18-4 12-15,16-4-2 16,3-5 5-16,3-3 1 16,-1 7 2-16,-17 0-4 15,-20 6-2-15,-34 6-6 0,-31 3-1 16,-26 6 0 0,-20 0 0-16,-11 2 1 0,-8 0 0 15,-4 0-5-15,0 0 10 16,0 0-1-16,0 0-1 15,0 0-3-15,-10 0 1 16,-21 0-1-16,-19 0 0 16,-19 4-5-16,-29 11-13 15,-18 8 5-15,-21 13 5 16,-14 7-4-16,-5 2-2 16,0 2 11-16,7-12 3 15,11-4 0-15,18-7 0 0,18-10 0 16,19-4 1-16,27-6 0 15,23-4 0-15,20 0-2 16,13 0-3-16,0 0-41 16,25 0 12-16,19 0 30 15,20 0 3 1,21 0-6-16,17 0 6 0,19 0 0 16,17-6 6-16,13-6-6 15,10-5 14-15,2-6 0 16,-8 1-5-16,-19-3-4 15,-29 8-2-15,-36 2-3 16,-30 7-3-16,-24 5 1 16,-17 0-11-16,0-1 2 15,-24 0-9-15,-23 0-72 16,-15 1-86-16,-19-8-58 16,-8-8-138-16</inkml:trace>
  <inkml:trace contextRef="#ctx0" brushRef="#br0" timeOffset="165965.22">9585 12003 276 0,'0'0'0'0</inkml:trace>
  <inkml:trace contextRef="#ctx0" brushRef="#br0" timeOffset="168870.85">10823 12341 699 0,'0'0'240'16,"0"0"-229"-16,0 0 10 16,0 0-10-16,0 0 17 15,0 0 16-15,62 102-15 16,-16-64-16-16,-1-4 7 0,6-5-1 16,5-4 4-16,6-5 6 15,11-2 11-15,8-4 13 16,8-2-12-16,7-6-9 15,6-4-5-15,8-2-7 16,4 0-3-16,1-13-5 16,1-14 0-16,0-8-2 15,0-6-1-15,-1-3-2 16,-5 3 0-16,-12 1-3 16,-11 8-3-16,-16 4 8 15,-5 2 9-15,6 2-11 16,8-2 8-16,17-6-3 0,20-4-1 15,7-4 3-15,7-4-12 16,-7-3 2-16,-4-2-1 16,-13 5 0-16,-20 5 2 15,-24 7-4-15,-26 7 1 16,-17 6-2-16,-15-4 4 16,-5 1 6-16,0-6-2 15,0-2-2-15,0 2-6 16,-2 0 0-16,-5 2-3 15,-4 4 3-15,2 0 0 16,-5 2 1-16,-3-4-1 16,-4-2-2-16,-5-2 1 15,-8-5 2-15,-1 0-1 16,-5-1 1-16,-3-2-1 16,-1 4 0-16,-8 2-2 0,0 5 1 15,-11 7-3 1,-9 4 2-16,-3 7 2 0,-6 3 0 15,2-1 3-15,-4 5-3 16,2 0 6-16,0 0-6 16,-2 0 0-16,-4 0 3 15,-5 0-6-15,-10 0 7 16,-12 12-4-16,-8 4 0 16,-9 6-3-16,-15 11 2 15,-5 3-4-15,1 2 2 0,8-1 2 16,20-1 1-1,14-7 1-15,8 0 0 0,11 2 0 16,10-3 2-16,4 5-2 16,11 2-1-16,6 2-2 15,0 5 2-15,5 3 0 16,4-2-3-16,5-1 2 16,3-3 1-16,7-2 0 15,5-3-1-15,8 1 0 16,5 1-6-16,3 3 5 15,3 8 2-15,6 6-4 16,4 6 3-16,0 3 2 16,14 1-2-16,21 3-4 15,16-4 3-15,13-2 1 16,13-4-5-16,8-6 3 0,8-6 1 16,9-8 1-16,8-12-2 15,3-7 1-15,-1-11 1 16,-1-6 2-16,0 0-1 15,3-21 2-15,4-10 2 16,5-6-3-16,2 1 0 16,-4 0 1-16,-1 3 1 15,-10-3 0-15,-10 5-2 16,-13-1-1-16,-12 0 0 16,2-5-2-16,12 1 1 15,13-4 1-15,14-2-1 16,-4 3 1-16,-12 2 0 15,-15 7 0-15,-14 4-1 16,-17 3 1-16,-16 8 4 0,-19 3-4 16,-12-2 2-16,-7-4 8 15,0-7-1-15,0-6-7 16,0 1-1-16,0-3 0 16,-2 7-1-16,-4 4 3 15,0 0 1-15,2 5-5 16,-4-4 3-16,-3 0-2 15,-3-2 5-15,-6-5 1 16,-6-9-2-16,-6-7 3 16,-6-3-7-16,-4-3-4 15,2 3 3-15,-5 7 2 0,3 8-2 16,-8 3-1 0,-4 4 2-16,-9 3 2 0,-9 6-1 15,-1 2-2-15,-5 3 1 16,-2 4-2-16,-3-1 4 15,-2 1-1-15,-6 6 1 16,0-1-3-16,1 2 1 16,6 0-2-16,6 3-2 15,1 18 1-15,-6 1-1 16,-6 6 2-16,-9 0 2 16,-4 0-4-16,-4 5 5 15,-5-2-2-15,-9 7 0 16,-3 2 1-16,3 5 1 15,13 1-1-15,17-2 0 0,17-1 0 16,17 0 0-16,10-1 0 16,13 2 0-16,8 2-1 15,2 2 0-15,8 3-6 16,1 5 6-16,8 6-2 16,6 3 3-16,0-1 0 15,0 1 0-15,0-2 0 16,0-10 0-1,13 0-1-15,16-3-6 0,12-2 6 16,11-2-2-16,13-2-7 16,13-5 6-16,18-10 2 15,12-10 0-15,9-11 2 16,5-8 0-16,3 0 0 0,7-21-1 16,6-14 2-16,7-12 1 15,9-6 0-15,0-2-1 16,-3 1 5-16,-7-1-6 15,-7 1 0-15,-8-2-2 16,-9-1 2-16,-2 2-5 16,-7-1 5-16,-5 8 0 15,-9 2 3-15,-7 3-5 16,-3 5 7-16,-12 0-7 16,-8 0 2-16,-14 4 0 15,-11-2 0-15,-10-4 3 16,-12-4 0-16,-2-2-3 0,-7 2 0 15,-7 4 0-15,-4 3 3 16,0 10-1-16,0-1-1 16,-2 1 2-16,-15-1-4 15,-6-6 1-15,-6-2 0 16,-6-8 5-16,-8-7-5 16,-1-6-1-16,-6-4 1 15,2 3-1-15,-2 6 1 16,2 10 0-16,1 8-5 15,-7 8 5-15,-8 6 2 16,-7 6-1-16,-14 2-2 16,-17 8 0-16,-12 2-1 15,-12 2 1-15,-14 0-11 0,-10 4 4 16,-1 19-5 0,9 6-15-16,8 6 4 15,24 8-9-15,18 0-35 16,19-4-105-16,17-5-184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33:11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3753 1353 445 0,'0'0'128'0,"0"0"-52"15,0 0-23-15,0 0 1 16,0 0 29-16,0 0-38 15,-9-8-14-15,9 7-17 16,0-2-13-16,13-2 5 16,16-2 1-16,18-3 3 0,16-7 12 15,12 0-1 1,14-7-2-16,5-4-4 16,-3 0-14-16,-6 0 6 15,-10 6-4-15,-19 6-1 0,-20 5-2 16,-18 7 0-16,-12 4 0 15,-6 0-2-15,0 0-14 16,0 0-13-16,0 3-16 16,0 16-15-16,-16-1-92 15,-3-3-134-15</inkml:trace>
  <inkml:trace contextRef="#ctx0" brushRef="#br0" timeOffset="330.1">4518 1658 624 0,'0'0'110'0,"0"0"7"16,0 0-89-16,0 0 26 15,0 0-16-15,0 0-12 16,0 0-25-16,3 2-1 16,2 18 0-16,1 8 4 15,2 8 1-15,0 7 7 16,-1-6-7-16,-1-1 1 16,1-2-6-16,0-9 3 0,-3 0-7 15,1-6-7-15,-5-7-75 16,2-2-53-16,-2-10-84 15,0 0-347-15</inkml:trace>
  <inkml:trace contextRef="#ctx0" brushRef="#br0" timeOffset="996.38">4066 1388 371 0,'0'0'95'0,"0"0"-23"16,0 0-35-16,0 0 12 16,0 0 30-16,0 0-22 15,-12-29-9-15,12 29-30 16,0 0-4-16,0 0 2 15,0 0 1-15,0 0 11 16,0 0-13-16,0 0-6 0,0 10-6 16,2 15 14-16,6 4 8 15,1 7-2-15,1 7-1 16,-2 7-6-16,3 6-6 16,5 7 1-16,5 8 5 15,-4 6-5-15,3-1-4 16,-3-4-5-16,2-8-1 15,-6-7 3-15,1-10-4 16,-4-6-2-16,-1-10-17 16,-2-11-87-16,2-20-69 15,-6 0-167-15</inkml:trace>
  <inkml:trace contextRef="#ctx0" brushRef="#br0" timeOffset="1580.54">8162 1091 634 0,'0'0'74'0,"0"0"42"16,0 0-40-16,0 0-49 15,0 0 12-15,0 0-25 16,6 8-7-16,0 30-5 16,2 20 23-16,3 14 31 15,1 14-30-15,-1 2 9 16,1 3-11-16,-2-7-8 16,-1-8-5-16,-3-10-6 15,1-10-5-15,0-12 1 16,-5-11-1-16,-2-11-40 0,0-14-96 15,0-8-83-15</inkml:trace>
  <inkml:trace contextRef="#ctx0" brushRef="#br0" timeOffset="1784.17">8012 1208 1028 0,'0'0'43'0,"0"0"41"16,0 0-76-16,0 0-6 16,0 0-3-16,0 0 1 15,179-97 0-15,-83 82-2 16,4 3-2-16,-9 6-34 0,-19 5-116 16,-26 1-162-16</inkml:trace>
  <inkml:trace contextRef="#ctx0" brushRef="#br0" timeOffset="2361.63">8799 1632 453 0,'0'0'343'16,"0"0"-315"-16,0 0 22 15,0 0-42-15,0 0 46 0,0 0-11 16,42 44-13-16,-32-32 1 15,-4 4-14-15,-1 0-3 16,-5 0 20-16,0 5-9 16,0 0-11-16,-14-1-3 15,-8-2-9-15,-3-3 3 16,-1-5 0-16,3-9-5 16,2-1 0-16,2 0 0 15,6-9 0-15,-1-19 0 16,10-8-18-16,4 0 17 15,0-3-8-15,16 9 9 16,15 6 0-16,7 8 0 16,6 6 0-16,6 10 0 15,3 0-1-15,-2 26 1 16,-6 18 6-16,-10 12 3 0,-12 5 14 16,-14-2-19-16,-9 0 10 15,-7-5-8-15,-34-2 1 16,-11-4 3-16,-11-4-8 15,-2-12 0-15,8-10-2 16,9-13-4-16,15-9 4 16,11-3 0-16,11-23-1 15,11-8-8-15,0-4-2 16,31 3 5-16,13 8 4 16,5 12-1-16,-2 15 2 15,0 0 1-15,-1 21-7 16,2 17 7-16,-7 8 9 0,-2 2 0 15,-10 0 0-15,-5-5-9 16,-2-7-19-16,1-14-66 16,0-16-206-16</inkml:trace>
  <inkml:trace contextRef="#ctx0" brushRef="#br0" timeOffset="2963.59">13057 1181 92 0,'0'0'638'0,"0"0"-523"15,0 0 48-15,0 0-88 16,0 0-36-16,0 0-6 16,27-6-24-16,-14 38-8 0,7 16 14 15,3 14 13 1,-4 9 0-16,-1-3 0 0,-5-5-15 16,0-6-2-16,1-9-8 15,2-6 1-15,-5-6-4 16,5-12-68-16,-7-8-53 15,-1-16-129-15,-8-2-250 16</inkml:trace>
  <inkml:trace contextRef="#ctx0" brushRef="#br0" timeOffset="3161.33">13007 1194 1034 0,'0'0'68'0,"0"0"40"0,0 0-74 16,0 0-33-16,0 0 1 16,0 0-2-16,162-107-6 15,-89 90-14-15,0 2-94 16,-5 2-78-16,-16 1-87 16,-11 5-250-16</inkml:trace>
  <inkml:trace contextRef="#ctx0" brushRef="#br0" timeOffset="3582.11">13641 1458 917 0,'0'0'69'0,"0"0"63"0,0 0-111 15,0 0 7 1,0 0-6-16,0 0-22 0,109-31 2 15,-77 24-2-15,-9 3 0 16,-9 4 0-16,-7 0 0 16,-5 0-6-16,-2 7 3 15,0 11 3-15,-7 8 1 16,-20 5 7-16,-4-3-4 16,2 0-2-16,7-6-2 15,7-6 1-15,6-6 0 0,6-4-1 16,3-4-2-16,3 1-8 15,30-3 7-15,16 0 3 16,11 0 2-16,0 0 0 16,-4 0 0-16,-12 1-2 15,-7 12 0 1,-16 6 3-16,-11 6 0 0,-10 6 9 16,-10 1 12-16,-32 8 5 15,-17-1-15-15,-9-3-14 16,-4-2-7-16,1-9-69 15,0-8-87-15,-3-17-237 16</inkml:trace>
  <inkml:trace contextRef="#ctx0" brushRef="#br0" timeOffset="4981.89">6329 1173 513 0,'0'0'59'16,"0"0"-34"-16,0 0 22 16,0 0 11-16,0 0 35 15,0 0-37 1,0 0-4-16,-27-85-31 0,27 85-21 16,0 3 0-16,0 11 9 15,6 0 15-15,1 0 15 16,1 4 7-16,0 2-7 15,0 3-4-15,3 4-7 16,3 3-8-16,1 4 2 16,6 4-5-16,-1 6-1 15,4 2 2-15,0 7-2 16,3 7 10-16,0 2-10 0,0 4-10 16,-2 4 9-16,1 8 0 15,-2 5-9-15,3 11 1 16,2 12 8-16,0 15 1 15,2 6-8-15,-4 9 0 16,-4 2 5-16,-6 6-6 16,-1 6 6-16,-1 6-4 15,6 8-7-15,3 7 7 16,12 19-5-16,6 16 0 16,9 10 1-16,7 14-3 15,3-3 1-15,-1 2-3 16,2 2 0-16,5 9 0 15,2 2-1-15,7 2 4 16,8-5-5-16,7-8 4 0,3-4-2 16,2 2 7-16,-3 17-5 15,1 12-2-15,-3 10 2 16,-4 6-2-16,2-2 4 16,1 12-2-16,1 4-2 15,5 12 7-15,3 3-6 16,11-11 1-16,11-1 0 15,-1 0 1-15,3-2-5 16,-5 1 6-16,-3-3-4 16,3-11 1-16,1 14-1 15,-1-2 0-15,-2 7 2 0,-1 6 1 16,1-16 1-16,4-7-4 16,3 0 2-16,6-6-2 15,8-4 2 1,2-1 0-16,0-22-2 0,-8-8 0 15,-15-17 0-15,-18-10 0 16,-13-11 0-16,-16-15-1 16,-11-23 1-16,-12-21 0 15,-8-19-2-15,-7-21 2 16,-8-17-2-16,-7-18 4 16,-8-11-2-16,-5-9 4 15,-3-9-4-15,0-10 0 0,0-8-3 16,-3-10-7-1,-15-2-15-15,-11-6 0 16,-15-26-75-16,-12-38-117 16,-13-52-256-16</inkml:trace>
  <inkml:trace contextRef="#ctx0" brushRef="#br0" timeOffset="6507.23">11023 1177 456 0,'0'0'83'0,"0"0"-49"0,0 0-25 16,0 0-9-16,0 0 0 15,0 0 25-15,35 34 32 16,-17-18-17-16,0 2 25 16,2 2-18-16,3 0-16 15,-2 4-5-15,2 3-9 16,-1 4 18-16,-1 7-8 16,-4 6 0-16,-1 9 2 15,-10 9 13-15,-3 8-17 16,-3 10-4-16,0 13-1 15,-3 8 7-15,-10 8-17 16,2 1 12-16,2-2-6 16,5 3-1-16,4 0 3 15,0 2-2-15,29 2-4 16,11-4 6-16,8 0-5 0,5-1-1 16,2 3 8-1,-4 9-13-15,-2 15 13 0,-10 15-9 16,0 6 7-16,-6 13 4 15,-1-3-14-15,1 3 2 16,2 4 0-16,5-5-8 16,8 2 10-16,5 9-5 15,10 11-3-15,8 5 11 16,4 11-14-16,5-3 0 16,1-7 8-16,3 1-8 15,10-2 8-15,4 9-9 16,11 8 5-16,3 11-7 0,8 4 6 15,5-9-2 1,0 2 0-16,-1-3-2 0,-5 12 11 16,-13 7-9-16,-6 9-2 15,-6 12 8-15,-7-10-6 16,-7 1 5-16,3 3 1 16,1 3-7-16,5 7 5 15,9 2-5-15,7-8 0 16,4-12 7-16,1-1-8 15,-8 8 0-15,-2 7-4 16,-3 7 5-16,-6 2-1 16,-3-14 1-16,-5-5 1 0,-3-1 1 15,-6 0-3 1,-1-2 0-16,-1-2-2 16,-6-15 6-16,-1-10-1 15,-3-15-3-15,3-3 1 16,-3-4 1-16,-2-8-2 0,-4 1 0 15,0-16 1-15,-3-16 3 16,-1-10-4-16,-5-18 0 16,-5-9 6-16,-7-12-7 15,-4-11 2-15,-4-10-1 16,-6-8 0-16,-2-10 2 16,-3-2-5-16,-3-14 5 15,1-9-2-15,-5-9 0 16,-5-14 2-16,2-8-2 0,-2-10 0 15,-2-4 0-15,-2 0-2 16,0-18 0-16,0-18 2 16,-2-16-45-16,-17-7-40 15,-5-13-102-15,-12-8-300 16</inkml:trace>
  <inkml:trace contextRef="#ctx0" brushRef="#br0" timeOffset="10190.14">3605 2923 688 0,'0'0'0'0,"0"0"-14"16,0 0 14-16,139 29 0 15,-50-15 8-15,24-1 36 16,30 6 7-16,33-1 41 16,24-2-16-16,23 0-15 15,14-2-21-15,16 1-16 16,13 2 2-16,10 3-4 0,7 0-12 15,-7 0 2-15,-10-3-5 16,-19 2 2-16,-11-5 3 16,-11-2-6-16,-9-7 14 15,3-5-14-15,-5 0-3 16,2 0 11-16,0-7-1 16,-10-7-1-16,-5 2 2 15,-3 4-8-15,-5 4 12 16,0 4-11-16,1 0-5 15,-3 0 0-15,1 0 1 0,2 0 1 16,0 0-2-16,-5 0 2 16,1 0 5-16,-5 0-5 15,-10 0-3-15,2 0 9 16,-5 0-9-16,3 0 7 16,10 0-4-16,4 0-3 15,-4-7 5-15,0-6-6 16,5 1 2-16,4 2-3 15,6-3 1-15,16 0-3 16,0-3 0-16,7 0 3 16,0 2 3-16,-9 2 1 15,-3 1 3-15,-8-1 8 0,-9 1-15 16,-9-7 1-16,-18-1-1 16,-18 2 0-1,-19 0 4-15,-21 5-1 0,-9 0 6 16,-2 3 9-16,-2 0-8 15,-5 4-2-15,-12 1 0 16,-15-1-6-16,-18 4 3 16,-15 1-5-16,-8 0 2 15,-12 0-4-15,-9 0 2 16,-2 0-1-16,0 0 0 16,0 0-4-16,-26 11 1 15,-8 6-6-15,-2-4-84 16,-1-7-116-16,1-6-322 15</inkml:trace>
  <inkml:trace contextRef="#ctx0" brushRef="#br0" timeOffset="12622.32">4294 3876 806 0,'0'0'238'0,"0"0"-208"16,0 0 27-16,0 0 21 15,0 0-4-15,0 0-50 16,0 0-24-16,-22-48 0 16,22 62-7-16,0 26 4 15,0 16 3-15,4 13 7 16,1 2 7-16,-3-1-4 15,-2-5 6-15,2-11-13 16,-2-12 0-16,0-12-2 16,0-12 0-16,0-10 0 15,0-4 0-15,0-4 2 16,0 0 8-16,0-20 0 0,0-20 1 16,0-18-12-16,0-14-1 15,0-16-3-15,14-7 4 16,7-1 0-16,2 10-2 15,4 20 4-15,0 20-4 16,-1 15-5-16,4 13 1 16,1 13 1-16,0 5 1 15,0 1 2-15,-4 29 1 16,-8 8-6-16,-7 5 7 16,-12-1 0-16,0-2 1 15,-12 0-1-15,-19-2 0 16,-12-4 2-16,-1-2-5 15,-2-8-22-15,2-8-9 16,12-10 16-16,10-4 18 0,10-2-6 16,12 0 6-16,0 0-3 15,12-10-8-15,17 0-25 16,4 9 36-16,5 1 6 16,0 5-6-16,-1 23-1 15,0 8-2-15,-6 5 3 16,-5-1 0-16,-6-5 0 15,-2-2 1-15,-5-7-4 16,-2-5 1-16,1-7-52 16,-3-8-141-16,-1-6-124 15</inkml:trace>
  <inkml:trace contextRef="#ctx0" brushRef="#br0" timeOffset="12957.79">5238 3698 600 0,'0'0'235'0,"0"0"-230"15,0 0 36-15,0 0 49 16,0 0 8-16,0 0-60 15,-58-31-19-15,39 37-8 0,-8 20-3 16,-2 13 7-16,-3 9-6 16,6 12-2-16,4 8-2 15,11 2 8-15,11-1-5 16,0-8-7-16,11-7-1 16,18-9 0-16,6-12 2 15,4-10-2-15,3-11-35 16,-3-12-79-16,0 0-62 15,-11-16-198-15</inkml:trace>
  <inkml:trace contextRef="#ctx0" brushRef="#br0" timeOffset="13235.98">5423 3836 985 0,'0'0'52'15,"0"0"-51"-15,0 0 3 16,0 0 8-16,148-54 5 16,-101 54-1-16,-7 10-16 15,-9 24 0-15,-6 6 4 16,-12 8 4-16,-9-2-2 16,-4 3 1-16,-2-4 2 15,-23-3 1-15,-2-6 2 16,1-7-9-16,4-11-3 15,6-8-13-15,9-10-86 16,7 0-15-16,0-32-150 0,4-15-56 16</inkml:trace>
  <inkml:trace contextRef="#ctx0" brushRef="#br0" timeOffset="13453.18">5807 3666 410 0,'0'0'263'0,"0"0"-197"16,0 0 56-16,0 0-22 15,0 0-31-15,0 0-30 16,-18-4-18-16,3 37-16 16,-3 18 9-16,1 9-9 15,7 5 9-15,5 2 2 16,5-2-5-16,0-9-11 16,15-6 3-16,15-13 1 0,8-10-3 15,4-11-1 1,5-13-26-16,0-3-42 15,-5-7-77-15,-4-25-140 0</inkml:trace>
  <inkml:trace contextRef="#ctx0" brushRef="#br0" timeOffset="13716.87">6074 3441 1069 0,'0'0'80'0,"0"0"-68"15,0 0-3-15,0 0 15 0,116-67 7 16,-49 67-19-16,0 21-12 16,-2 35 1-16,-17 22 0 15,-14 16 0-15,-21 9-1 16,-13-6 14-16,-4-3-10 16,-32-2 17-16,-8-10-8 15,-8-6-8-15,1-8 1 16,6-11-6-16,8-8-5 15,10-12-73-15,6-20-140 16,6-14-197-16</inkml:trace>
  <inkml:trace contextRef="#ctx0" brushRef="#br0" timeOffset="15387.66">8174 4961 758 0,'0'0'154'15,"0"0"-34"-15,0 0-5 16,0 0-51-16,0 0-14 16,0 0-37-16,2-10-13 15,-2 38 0-15,0 14 13 16,6 21 10-16,1 4-3 0,-1 5-12 15,1 1 6-15,2-9-3 16,2-8-10-16,0-8 1 16,-2-14-2-16,0-10 2 15,-5-10-3-15,1-8 1 16,-3-4-2-16,-2-2-1 16,0 0-11-16,0-3 7 15,0-27-45-15,0-7-13 16,-9-14 37-16,1-12 10 15,1-12 15-15,7-7 2 0,0 7 1 16,0 14 1-16,11 19 9 16,9 20-2-16,6 10-4 15,8 12-4-15,5 0-1 16,6 1 1-16,1 22 0 16,-11 3 10-16,-8 0-10 15,-12-2-1-15,-11-2 1 16,-4 8 1-16,-6 3-1 15,-32-2 13-15,-11 5-3 16,-8-6-4-16,7-7-6 16,10-9-4-16,20-10-13 15,11-4 17-15,9 0 1 16,0 0-1-16,0 0-20 16,18-3 16-16,4 3 1 15,9 0-2-15,1 5 5 0,3 19 1 16,-2 8 6-16,0 2 2 15,-3 2-7-15,-3-6 3 16,-7-2-5-16,-1-2 2 16,-2-5-4-16,-5-4 0 15,2-4-35-15,-3-9-180 16,-4-4-166-16</inkml:trace>
  <inkml:trace contextRef="#ctx0" brushRef="#br0" timeOffset="15700.82">9064 4931 1031 0,'0'0'35'0,"0"0"-23"15,0 0 59-15,0 0-36 16,0 0 20-16,0 0-33 15,-31-40-16-15,-3 70 1 16,-1 12 5-16,-2 14 5 16,14 10-13-16,10 8 6 15,8 2-6-15,5-1 0 16,0-13-2-16,18-8-1 16,9-10 3-16,10-11-8 0,4-10 4 15,-1-7-37 1,-3-10-56-16,-5-6-149 0,-10 0-253 15</inkml:trace>
  <inkml:trace contextRef="#ctx0" brushRef="#br0" timeOffset="15951.92">9369 5141 968 0,'0'0'103'0,"0"0"-90"15,0 0 18-15,0 0-25 0,0 0 6 16,0 0-7-16,125-19 13 16,-100 54 7-16,-6 7-18 15,-1 7 10-15,-8 1 13 16,-8-2-5-16,-2-6-6 16,0-2-12-16,-18-7-7 15,-5-4 0-15,6-8-66 16,1-8-94-16,4-13-87 15,11 0-177-15</inkml:trace>
  <inkml:trace contextRef="#ctx0" brushRef="#br0" timeOffset="16192.22">9697 5079 813 0,'0'0'162'15,"0"0"-99"-15,0 0 29 0,0 0-42 16,0 0-21-16,0 0-11 15,-67 20-5-15,41 20-11 16,1 14 19-16,12 5-13 16,9 3 4-16,4-6 3 15,0-6-7-15,23-10-7 16,7-10 4-16,12-10-3 16,5-8 0-16,6-10-2 15,3-2-21-15,-7 0-6 16,-6-21-127-16,-19-10-152 0</inkml:trace>
  <inkml:trace contextRef="#ctx0" brushRef="#br0" timeOffset="16491.65">9893 4770 1064 0,'0'0'72'15,"0"0"-71"-15,0 0 12 16,165-82 22-16,-107 82 1 16,-3 0 6-16,-5 19-15 15,-11 22-3-15,-12 14 0 16,-13 15-1-16,-9 5 12 16,-5 13-8-16,0-1-12 0,-12-7 2 15,-14-7-9-15,-3-17-4 16,0-12 1-1,4-9-5-15,7-6-1 16,9-9-29-16,5-8-62 0,2-8-96 16,-2-4-111-16,-4 0-123 15</inkml:trace>
  <inkml:trace contextRef="#ctx0" brushRef="#br0" timeOffset="18179.04">4815 6216 937 0,'0'0'14'0,"0"0"9"15,0 0 65-15,0 0-17 16,0 0-62-16,0 0-8 0,-36-34 0 16,32 34 4-1,2 27-3-15,0 20 3 0,2 21 16 16,0 12 1-16,0 0-9 16,0-5-3-16,0-9-6 15,2-7-3-15,4-15-1 16,-1-12 0-16,-2-14-2 15,-3-11-17-15,0-7-2 16,0 0 11-16,0-18 6 16,0-18-25-16,-3-10-37 15,1-11 60-15,2-10 4 16,0-9 0-16,0 1 2 16,0 6 0-16,16 16 0 0,6 19 8 15,7 14 1 1,10 12-1-16,4 8 16 0,0 0-14 15,-8 22 1-15,-10 10-9 16,-12 6 3-16,-13 3-2 16,0 0 0-16,-33 1 4 15,-17-3-5-15,-5-9 0 16,4-10 3-16,8-10-5 16,17-10 1-16,12 0 3 15,14 0 0-15,0-2-4 16,4-12-2-16,21 2-2 15,6 2 4-15,5 5 0 16,-1 5 1-16,0 5-2 16,-4 20 2-16,-5 8 4 0,-6 3-2 15,-6 1-2-15,-5-4 3 16,-3-3-4-16,1-5-8 16,2-12-50-16,1-9-113 15,6-4-70-15,2-5-129 16</inkml:trace>
  <inkml:trace contextRef="#ctx0" brushRef="#br0" timeOffset="18441.55">5504 6270 784 0,'0'0'311'0,"0"0"-311"0,0 0 59 16,0 0-9-16,0 0-4 15,0 0-42-15,-91-23-1 16,68 54-1-16,-4 15-2 16,6 12 0-16,9 7 0 15,12-3-4-15,0-4 4 16,18-3-8-16,20-11 1 16,2-8 1-16,5-10-28 15,-3-15-46-15,-5-11-54 16,-3 0-36-16,-12-20-240 15</inkml:trace>
  <inkml:trace contextRef="#ctx0" brushRef="#br0" timeOffset="18831.59">5716 6397 907 0,'0'0'162'0,"0"0"-162"16,0 0-9-16,133-33 9 15,-58 22 12-15,6-1-11 16,-5 3-1-16,-15 4 2 16,-17 2-2-16,-20 3 0 15,-15 0-1-15,-7 0 1 16,-2 0 5-16,-2 10 10 16,-29 20 7-16,-11 9-8 0,-12 6-10 15,-4-1 1-15,2 0 2 16,10-5-6-16,13-9 3 15,14-10 3-15,15-6 11 16,4-4-17-16,2-6 7 16,34-4 0-16,13 0 9 15,16-2 7-15,8-18-8 16,1-2-14-16,-1 4 4 16,-4 0-5-16,-10 4 1 15,-11 3 0-15,-12 4-2 16,-12 1-4-16,-8 0-40 15,-8-4-101-15,-8-6-165 0</inkml:trace>
  <inkml:trace contextRef="#ctx0" brushRef="#br0" timeOffset="19206.91">6352 5952 1047 0,'0'0'37'16,"0"0"-33"-16,0 0 5 15,0 0 29-15,116-66-21 16,-58 66-5-16,1 3 0 16,-6 25 15-16,-6 14 9 15,-4 15-6-15,-10 9 16 0,-9 8-21 16,-7 2-9-16,-12 1 1 15,-5-1 0-15,0-8-13 16,-25-6 9-16,-4-8-13 16,0-6 3-16,-2-8 0 15,7-6 0-15,4-9-2 16,9-7-1-16,4-10-5 16,7-7-39-16,0-1-49 15,0 0 14-15,0 0 35 16,0 0-28-16,9-5-95 15,-2-10-56-15,-5 3-9 16</inkml:trace>
  <inkml:trace contextRef="#ctx0" brushRef="#br0" timeOffset="21909.02">13164 6316 500 0,'0'0'598'16,"0"0"-598"-16,0 0 36 15,0 0 36-15,0 0-26 16,0 0-46-16,0 0 8 0,34 58-3 15,-21 4 30 1,5 3-13-16,-3-5 5 0,-1 1-12 16,-1-11-14-16,-7-5 3 15,-1-9-4-15,-3-11 0 16,-2-11 0-16,3-9 5 16,-3-5-8-16,0 0 3 15,0-8-13-15,0-25-14 16,0-18-61-16,-8-11 69 15,-4-6 5-15,3-4 9 16,-1-4 5-16,10 5-1 16,0 12 3-16,0 16 2 15,19 15 0-15,7 12 7 16,10 6 0-16,4 8-4 16,1 2 5-16,-4 0-11 0,-6 22 9 15,-9 8-5 1,-8 2-3-16,-14 6-1 0,0 1 7 15,-16-1 3-15,-20-3-3 16,-8-6-4-16,-7-6-2 16,2-10 5-16,8-9-1 15,12-4-1-15,16 0-2 16,11 0-3-16,2-3-2 16,15-4-12-16,26 1 11 15,10 6 3-15,5 0 1 16,2 18 1-16,-5 14 12 15,-6 2-10-15,-10 0 8 0,-10-2-4 16,-9-6-5 0,-7-3 3-16,-4-4-6 0,-2-3 0 15,-3-6 0-15,7-4-53 16,1-6-81-16,4-1-161 16,6-34-412-16</inkml:trace>
  <inkml:trace contextRef="#ctx0" brushRef="#br0" timeOffset="22210.42">14272 6034 1048 0,'0'0'52'15,"0"0"18"-15,0 0 25 16,0 0-38-16,0 0-29 15,0 0-12-15,-66-56-16 0,37 85 1 16,1 10 5-16,1 12-4 16,5 11 8-16,11 7 7 15,11 3-8-15,0-2-1 16,15-8 2-16,21-10-9 16,11-13 3-16,3-14-4 15,6-6-1-15,2-17-32 16,-4-2-62-16,-5-18-77 0,-11-22-223 15,-14-8-280 1</inkml:trace>
  <inkml:trace contextRef="#ctx0" brushRef="#br0" timeOffset="22425.75">14572 6093 820 0,'0'0'110'0,"0"0"-58"15,0 0 32-15,0 0-17 16,0 0-22-16,145-7-19 15,-107 30 10-15,-3 2 4 16,-10 5-10-16,-9 6 8 16,-10 4-17-16,-6 4-13 15,-4 0 8-15,-25 5-12 16,-4-5-4-16,-3-8-1 16,2-8-55-16,8-16-91 0,6-12-71 15,13 0-118-15</inkml:trace>
  <inkml:trace contextRef="#ctx0" brushRef="#br0" timeOffset="22663.56">15004 6032 945 0,'0'0'81'16,"0"0"38"-16,0 0 1 15,0 0-69-15,0 0-41 16,0 0-9-16,-113 98 2 15,84-44 13-15,9 2-4 16,11-2-2-16,9-6-6 16,4-9-3-16,34-11 5 0,11-6-6 15,9-11 0-15,3-11-2 16,-6 0 1-16,-2-3-64 16,-11-26-121-16,-13-9-261 15</inkml:trace>
  <inkml:trace contextRef="#ctx0" brushRef="#br0" timeOffset="22898.01">15234 5815 1135 0,'0'0'36'16,"0"0"40"-16,0 0-25 15,167-64-6-15,-95 64-27 0,-1 18 1 16,-7 28-1-1,-8 18-2-15,-16 10 21 0,-15 5-5 16,-21-7-23-16,-4-9 4 16,-18-4-9-16,-20-5 0 15,-4-6-4-15,-5-13-88 16,-4-21-182-16,1-14-680 16</inkml:trace>
  <inkml:trace contextRef="#ctx0" brushRef="#br0" timeOffset="23938.86">13776 7258 582 0,'0'0'42'0,"0"0"70"15,0 0 31-15,0 0-69 16,0 0 40-16,0 0-20 16,-26-11-16-16,21 11-14 15,3 6-21-15,0 27-24 16,2 23 14-16,0 17 4 16,0 5-15-16,12-2-5 15,3-7-17-15,-1-8 3 0,-2-10-3 16,1-11 0-1,-1-10 0-15,-3-14-30 0,-5-9-11 16,-2-7-13-16,-2-7 6 16,0-26-30-16,0-14-62 15,0-10 92-15,0-9 29 16,0-6 9-16,0-1 10 16,0 0 5-16,0 13-1 15,2 18 31-15,12 15 25 16,7 15-37-16,2 5-10 0,6 7-11 15,1 0 8 1,-6 0 0-16,-3 8-7 0,-11 8 3 16,-5 4-5-16,-5 1 1 15,-9 8 20-15,-26 3 2 16,-15 0-5-16,-1-2-11 16,2-4-6-16,16-10 2 15,12-6-4-15,15-6-1 16,6-4-2-16,0 0-22 15,25 0 22-15,10 0 3 16,7 0 0-16,3 0 10 16,-5 6 3-16,0 15 3 15,-9 2 7-15,-6 6-12 16,-3-3-7-16,-7-2-2 16,-1-4 1-16,-3-4-6 0,3-4-62 15,0-6-22 1,8-6-125-16,-3 0-283 0</inkml:trace>
  <inkml:trace contextRef="#ctx0" brushRef="#br0" timeOffset="24239.62">14748 7091 1003 0,'0'0'32'0,"0"0"49"16,0 0 8-16,0 0-50 16,0 0 15-16,0 0-33 0,-69-44-21 15,47 67 0-15,-9 13 1 16,-1 11 2-16,3 11 4 16,2 10-1-16,12 4 5 15,11 1 0-15,4-8-10 16,11-7 0-16,22-12-1 15,7-9-5-15,5-11-12 16,4-10-58-16,2-10-37 16,3-6-104-16,-6-6-203 15</inkml:trace>
  <inkml:trace contextRef="#ctx0" brushRef="#br0" timeOffset="24643.1">15107 7135 1127 0,'0'0'90'0,"0"0"-26"16,0 0 26-16,0 0-80 16,0 0-7-16,0 0-3 15,-43 139 2-15,43-84-1 16,0-9 1-16,0-8-2 16,18-10-5-16,0-12 1 15,4-10-1-15,3-6 4 16,6 0 1-16,0-28 1 0,1-6-1 15,-8-4 0 1,-9-4-6-16,-3 4 5 0,-10 4-6 16,-2 12 7-16,0 10 1 15,0 12-1-15,5 0 0 16,3 21-10-16,6 35 10 16,6 19 8-16,0 10 16 15,-3-2-3-15,-5-11 4 16,-10-5-1-16,-2-11-1 15,-12-4-16-15,-21-4-3 16,-9-6 1-16,-6-10-5 16,-8-9 0-16,0-12-21 15,0-11-41-15,7 0-48 16,7-11-88-16,13-25-123 16</inkml:trace>
  <inkml:trace contextRef="#ctx0" brushRef="#br0" timeOffset="24882.11">15519 6890 1067 0,'0'0'81'0,"0"0"-72"16,165-34 4-16,-89 56 6 15,-3 28 26-15,-9 19-12 16,-14 12-14-16,-19 13 5 15,-20 8 4-15,-11-4 9 0,-15-9-20 16,-26-8-5 0,-10-12-9-16,-13-6-3 0,-8-7-69 15,-12-16-214-15,-15-16-630 16</inkml:trace>
  <inkml:trace contextRef="#ctx0" brushRef="#br0" timeOffset="26488.24">5677 9228 675 0,'0'0'109'16,"0"0"-16"-16,0 0 24 15,0 0-6-15,0 0-46 16,0 0-33-16,-24-46-2 16,24 46-6-16,0 2-24 15,0 24-3-15,0 15 3 16,16 18 31-16,4 5 2 16,-1 5-11-16,2-5-7 15,-5-6-3-15,-1-8-12 16,-1-12 1-16,-3-10-2 0,-3-12 1 15,-1-8-1-15,-4-6 1 16,1-2-2-16,1-6 2 16,5-27-4-16,4-16 8 15,1-15-8-15,6-4 4 16,-6 2 0 0,-1 9-1-16,-6 21 6 0,-3 18-5 15,1 15 0-15,6 3-6 16,6 27 3-16,14 21-12 15,9 14 15-15,-1 5 9 0,-2-7-9 16,-5-12 0 0,-8-14 2-16,-5-12 3 0,-8-12-5 15,-2-6-1 1,-3-4 1-16,-2 0 4 0,-1-27 2 16,2-16 4-16,-4-15-7 15,-2-9 3-15,0-2-6 16,0-7-5-16,-10 7-21 15,3 15-29-15,7 18-25 16,0 14 14-16,20 10-117 16,13 2-81-16,6 2-129 15</inkml:trace>
  <inkml:trace contextRef="#ctx0" brushRef="#br0" timeOffset="26806.81">6753 9033 835 0,'0'0'36'15,"0"0"-36"-15,0 0 64 16,0 0 3-16,0 0 7 16,0 0-10-16,-15-86-46 15,-3 76 49-15,-1 8-8 16,-4 2-28-16,-2 0-25 15,-4 27-5-15,0 14 3 16,0 19-4-16,8 13 1 0,7 7 4 16,9 3-4-16,5-6-1 15,19-10 0-15,27-13-4 16,12-19 3-16,7-14-1 16,-1-13-28-16,-2-8-70 15,-12-6-127-15,-17-25-309 16</inkml:trace>
  <inkml:trace contextRef="#ctx0" brushRef="#br0" timeOffset="27055.44">6959 9124 1112 0,'0'0'22'0,"0"0"-21"15,0 0 17-15,0 0 27 16,149-55-24-16,-103 55-11 15,-3 5-9-15,-9 22 6 16,-7 14-1-16,-14 5 7 16,-11 9 19-16,-2-2-14 15,-15 1-11-15,-17-4 1 16,-1-10-8-16,8-12-63 16,7-11-45-16,14-14-69 15,4-3-107-15,0-21-110 16</inkml:trace>
  <inkml:trace contextRef="#ctx0" brushRef="#br0" timeOffset="27271.67">7362 8863 812 0,'0'0'101'0,"0"0"-8"0,0 0 41 16,0 0-96-16,0 0-20 15,0 0-10-15,-83 112-1 16,83-49 18-16,0 3 6 15,8-1-12-15,21-4-3 16,6-11-11-16,7-10-3 16,7-11-2-16,-1-15-5 15,2-14-46-15,0 0-35 16,-8-20-86-16,-11-22-143 16</inkml:trace>
  <inkml:trace contextRef="#ctx0" brushRef="#br0" timeOffset="27459.06">7647 8693 1006 0,'0'0'99'0,"0"0"-95"15,0 0 5-15,0 0 1 16,147 81 53-16,-73-17-49 16,-5 17-7-16,-11 12 7 15,-14 5-7-15,-21 2 3 16,-21 2-6-16,-2 0-4 0,-52-4-85 15,-27-7-267 1</inkml:trace>
  <inkml:trace contextRef="#ctx0" brushRef="#br0" timeOffset="27941.61">6682 10196 401 0,'0'0'626'16,"0"0"-610"-16,0 0 48 15,0 0 20-15,0 0-38 16,0 0-13-16,-108-108-7 16,71 108 1-16,-5 0-6 15,0 0-6-15,-1 18 3 16,4 10 2-16,1 10-10 15,5 11-3-15,1 11 1 16,14 8-6-16,11 7 1 16,7-4-3-16,16-3 0 0,25-7-3 15,7-11 4-15,10-18-1 16,4-16 0-16,7-12 2 16,1-4 1-16,-8-8-3 15,-3-14-68-15,-15-5-102 16,-11 0-152-16,-13 0-438 15</inkml:trace>
  <inkml:trace contextRef="#ctx0" brushRef="#br0" timeOffset="28284.61">7200 10485 1217 0,'0'0'99'0,"0"0"-88"16,0 0 14-16,0 0 5 16,0 0-14-16,0 0-12 15,8 65 17-15,-1-29 20 16,4 2-6-16,-2 4 10 16,0 1-13-16,1 4-4 15,2-4-2-15,-1-3-14 16,-1-7-3-16,-6-9-9 15,0-10 3-15,-2-7-4 16,1-7 1-16,-3 0 0 0,0 0 5 16,0-7-5-1,0-4 0-15,0-6-26 0,0 7-25 16,0 2-36-16,-9 6-23 16,-9-2-248-16</inkml:trace>
  <inkml:trace contextRef="#ctx0" brushRef="#br0" timeOffset="30405.33">14635 9599 820 0,'0'0'78'0,"0"0"53"16,0 0-16-16,0 0-55 15,0 0-51-15,0 0 3 0,0 0-6 16,-1-6-3 0,1 6-3-16,0 12 6 0,0 22 0 15,10 14 45-15,7 10-9 16,1 3-17-16,0-2-14 15,0-2-4-15,-3-7-4 16,1-12-2-16,-5-11-1 16,-4-15 0-16,-2-10 3 15,-1-2-3-15,0 0 2 16,5-19 2-16,9-20 6 16,-1-16-10-16,4-3 2 15,-3-3 2-15,-7 4-4 0,-3 8 1 16,-1 12-1-1,0 20 2-15,-5 13-4 16,9 4 2-16,7 0-7 0,9 26 5 16,13 11 2-1,0 10 6-15,1 0 4 16,-8-3 1-16,-4-8-6 0,-10-10-3 16,-3-10-2-16,-7-8 0 15,-5-6 4-15,-1-2-3 16,1-8 9-16,1-24 1 15,2-18-2-15,-3-8-8 16,-4-14 5-16,0-3-6 16,0 2-2-16,-6 9-8 15,0 17-5-15,4 17-15 16,2 16-8-16,0 11-64 0,2 3-116 16,12 0-150-16</inkml:trace>
  <inkml:trace contextRef="#ctx0" brushRef="#br0" timeOffset="31032.33">15793 9092 769 0,'0'0'65'16,"0"0"-7"-16,0 0 59 15,0 0-23-15,0 0-14 16,0 0-58-16,-67-50-19 16,38 76-1-16,-6 13 5 15,-2 16 8-15,9 9 18 16,8 10-11-16,16 4 0 15,4-2 8-15,11-1-12 16,25-11-5-16,10-12-9 16,-2-10-3-16,-3-11-2 15,-7-12 0-15,-9-9-14 0,-4-8-59 16,-3-2-46-16,-10-7-82 16,-8-26-328-16</inkml:trace>
  <inkml:trace contextRef="#ctx0" brushRef="#br0" timeOffset="31637.59">16001 9160 961 0,'0'0'41'16,"0"0"-27"-16,0 0 85 15,0 0-52-15,0 0-42 16,0 0-5-16,0 39 0 15,-3 5 23-15,3 6 7 0,0-3-4 16,0 0 8-16,0-8-17 16,0-8-9-16,3-12-8 15,7-8 4-15,1-8-7 16,3-3 6-16,1 0-3 16,3-19 20-16,5-15-15 15,-6-7-4-15,-3-4 5 16,-5 1-3-16,-5 1 3 15,0 7-4-15,-1 12-1 16,-1 12 9-16,0 10 5 16,1 2-8-16,1 20-7 15,5 27 0-15,0 26 19 0,0 11 10 16,-2 5-4 0,-3-4-1-16,-4-10-4 0,0-9-9 15,0-10 1-15,-4-8-11 16,-17-3 7-16,-8-14-8 15,-6-6 0-15,-5-9 0 16,-1-9-13-16,4-7-32 16,-1 0-24-16,4-8-74 15,10-34-167-15,6-15-282 16</inkml:trace>
  <inkml:trace contextRef="#ctx0" brushRef="#br0" timeOffset="31849.22">16296 8887 866 0,'0'0'315'0,"0"0"-314"15,201-38 16-15,-94 82 41 16,0 37 26-16,-15 27-48 16,-34 16-18-16,-39 7-5 15,-19-5-5-15,-29-15 9 16,-31-16-17-16,-13-11 4 15,-10-12-4-15,1-10-21 16,4-13-197-16,5-26-305 16</inkml:trace>
  <inkml:trace contextRef="#ctx0" brushRef="#br0" timeOffset="34250.26">15319 10271 678 0,'0'0'79'16,"0"0"-78"-16,0 0 74 15,0 0 23-15,0 0-68 16,0 0-14-16,0 0 25 15,67-100 55-15,-67 91-19 16,-8 1-38-16,-11 4-11 16,-6 4 1-16,-4 0-27 15,0 8 0-15,-2 18-2 16,4 8 0-16,3 10-4 0,10 13 2 16,10 5-1-1,4 6 1-15,0-2-6 0,18-6 6 16,16-11-5-16,5-14-6 15,6-10 1-15,6-10-11 16,1-14 4-16,-4-1-66 16,-5 0-118-16,-17-28-222 15</inkml:trace>
  <inkml:trace contextRef="#ctx0" brushRef="#br0" timeOffset="34729.44">15600 10537 936 0,'0'0'0'0,"0"0"0"16,0 0 43-16,137-80 13 15,-92 64-32-15,-5 6-13 16,-5 3 20-16,-10 2 5 15,-10 4-9-15,-3 1-9 16,-10 0-7-16,-2 7-10 16,0 17 14-16,0 8 13 15,-11 5-13-15,-11-2-1 16,-5-1-11-16,2-6 2 16,3-7-2-16,7-8 0 0,8-9-3 15,4-4 1-15,3 0 0 16,0 0 5-16,0 0-5 15,0 0-1-15,18-4 0 16,14-13 3-16,10 3-3 16,0 5 3-16,3 9-3 15,-5 0 5-15,-6 10-4 16,-7 15 2-16,-14 3 4 16,-11 1-7-16,-2 2 10 15,-29 1 17-15,-20-2-15 0,-11-2-7 16,-5-1-3-1,-2-6-4-15,7-7-50 16,9-9-92-16,8-5-124 16,10-15-415-16</inkml:trace>
  <inkml:trace contextRef="#ctx0" brushRef="#br0" timeOffset="36985.01">10644 11031 1028 0,'0'0'57'15,"0"0"-25"-15,0 0 65 16,0 0-16-16,0 0-49 16,0 0-32-16,-20-44-6 15,20 74 6-15,2 17 2 16,14 10 21-16,1 9-3 0,6 0-3 15,-1-4-6-15,2-5-10 16,-1-13 2-16,-7-10-5 16,-3-12 3-16,-9-8-1 15,-3-10 0-15,-1-4-3 16,0 0 0-16,0-14-6 16,-12-22-29-16,-15-18-13 15,-2-14 28-15,5-13 18 16,4-7 2-16,9 3 5 15,11 8-2-15,0 16 0 16,24 22 0-16,18 16-1 16,12 15 4-16,4 8-3 15,-5 4 7-15,-8 26-6 0,-13 6 3 16,-10 5-4 0,-18-4-1-16,-4 2 1 15,-17-4 4-15,-28-2-3 16,-9-3 3-16,-3-7-1 0,5-8-3 15,14-9-1-15,18-4-1 16,14-2 1-16,6 0-5 16,4 0-15-16,34-2-16 15,13-12 36-15,9 7 1 16,-2 7 0-16,-7 0 0 16,-4 15 6-16,-9 18-4 15,-7 4-1-15,-8 1 3 0,-8-2-1 16,-3-6 0-1,-4-5-3-15,1-7-6 0,5-5-71 16,5-8-117 0,6-5-79-16,4 0-335 0</inkml:trace>
  <inkml:trace contextRef="#ctx0" brushRef="#br0" timeOffset="37325.9">11802 10787 922 0,'0'0'20'0,"0"0"0"0,0 0 46 16,0 0-22-16,0 0 6 15,0 0-43-15,-89 17 10 16,51 18 12-16,3 7 11 15,4 9-7-15,3 10-10 16,14 3 4-16,9 5-5 16,5-4-12-16,0-11-3 15,24-10-7-15,7-10 5 16,6-7-7-16,0-12 4 16,3-4 3-16,-6-5-5 15,-8-5-4-15,-5-1-33 16,-6 0-75-16,-1 0-57 0,-5-11-99 15</inkml:trace>
  <inkml:trace contextRef="#ctx0" brushRef="#br0" timeOffset="37908.98">12304 10703 853 0,'0'0'82'15,"0"0"-47"-15,0 0 86 16,0 0-72-16,0 0-49 16,0 0-1-16,-30 53 1 15,27 7 32-15,-2 6-6 16,5 1-2-16,0-9 3 16,11-8-22-16,16-10 4 15,2-15-9-15,0-8 1 16,5-13 2-16,-3-4-2 15,0-6 2-15,0-22-1 0,-4-12 1 16,-8-4-3-16,-2-5-1 16,-7-5 1-16,-3 4 1 15,2 10 2-15,-2 12-4 16,2 17 1-16,7 11-3 16,5 1 3-16,10 37 0 15,5 20 31-15,-2 13 22 16,-3 2-19-16,-11 0-15 15,-8-1 8-15,-12 0-11 16,0 6 1-16,-14-1-16 16,-24-3 2-16,-11-10-1 15,-2-14-2-15,2-16-30 16,-1-19-47-16,8-15-85 0,2-10-75 16,5-40-294-16</inkml:trace>
  <inkml:trace contextRef="#ctx0" brushRef="#br0" timeOffset="38111.97">13079 10475 1160 0,'0'0'25'16,"138"22"-23"-16,-62 37 52 15,-15 22 0-15,-17 18-6 16,-22 4-12-16,-22 1-15 15,-10-6-16-15,-36-4 5 16,-9-3-10-16,-8-10-22 0,-4-19-177 16,-1-22-381-16</inkml:trace>
  <inkml:trace contextRef="#ctx0" brushRef="#br0" timeOffset="39006.24">11912 12508 248 0,'0'0'328'0,"0"0"-298"16,0 0 142-16,0 0-62 16,0 0-14-16,0 0 3 15,-94-31-10-15,94 31-21 16,-2 0-16-16,2 0-23 0,0 12-23 16,0 30-5-16,0 16 21 15,6 8 1-15,13 0-9 16,2-8-7-16,2-9-4 15,0-12-3-15,-6-12 4 16,-3-12-7-16,-1-10 3 16,3-3 0-16,3-16 0 15,6-24 10-15,2-14-10 16,-3-9 0-16,-6-5 0 16,-4 6-6-16,-6 7 11 15,-1 22-5-15,-3 16 0 16,4 17-4-16,2 0 4 15,11 33-11-15,6 13 11 16,2 10 8-16,-1-2-2 0,-2-10-4 16,-3-11 3-16,-5-14-3 15,-5-9-2-15,-5-10 0 16,0 0 2-16,1-10 2 16,0-21 5-16,2-13-9 15,-6-13 8-15,-3-13-8 16,-2-8-1-16,0-7 1 15,0 8-12-15,0 22-15 16,0 21 5-16,0 22-22 16,13 12-72-16,14 0-99 15,8 0-6-15,6 7-270 0</inkml:trace>
  <inkml:trace contextRef="#ctx0" brushRef="#br0" timeOffset="39268.46">12832 12115 962 0,'0'0'45'0,"0"0"6"15,0 0 75-15,0 0-93 16,0 0-11-16,0 0-18 16,-107 88 6-16,80-21 28 15,3 9-4-15,8 9-1 0,7 3-12 16,9-8-10-16,0-13-2 15,9-12-9-15,22-12 2 16,7-14-4-16,5-8 1 16,3-17-19-16,4-4-80 15,-4-12-58 1,-8-23-232-16</inkml:trace>
  <inkml:trace contextRef="#ctx0" brushRef="#br0" timeOffset="39708.71">13279 12284 1130 0,'0'0'41'0,"0"0"-30"15,0 0-7-15,0 0-3 16,0 0 12-16,150 2-3 15,-88 1-9-15,3-3 3 16,-5 0-3-16,-4 0 13 16,-16-6 21-16,-13-1 4 15,-16 5-5-15,-8 2-21 16,-3 0 12-16,-3 0 5 16,-30 22-22-16,-14 15-6 15,-9 7 2-15,0 1-2 16,8 1 1-16,2-2 6 15,13-3 13-15,12-10-8 16,11-4-10-16,10-7 3 0,0-8-7 16,10-6 3-16,23-6-5 15,15 0 4-15,12-21-2 16,7-6 10-16,5-3-7 16,-7 6-5-16,-9 5 2 15,-12 10 0-15,-11 6-14 16,-8 3-55-16,-3 0-61 15,-10 0-120-15,-4-4-291 16</inkml:trace>
  <inkml:trace contextRef="#ctx0" brushRef="#br0" timeOffset="39985.99">13805 11851 1166 0,'0'0'2'0,"0"0"-1"16,0 0 37-16,141-44 7 15,-74 44-19-15,2 30 14 16,3 18-7-16,-6 16 12 16,-6 15-4-16,-15 2-7 15,-14 0 14-15,-15-5-17 16,-16-1-12-16,-25 5-6 15,-29-3-13-15,-17-3 0 0,-2-11-10 16,3-13-78-16,4-20-78 16,3-23-258-16</inkml:trace>
  <inkml:trace contextRef="#ctx0" brushRef="#br0" timeOffset="40842.12">12010 14333 837 0,'0'0'89'16,"0"0"-43"-16,0 0 75 15,0 0-78-15,0 0-35 16,0 0 6-16,20 103 59 16,-5-37-42-16,3 6 29 0,-2-6-27 15,0-8-13-15,-1-8-9 16,1-18-6-16,1-10-5 15,1-12-1-15,1-10 0 16,-2 0 2-16,1-28 6 16,-3-16-1-16,-1-12 0 15,-7-8-1-15,-3-9-3 16,2 6 0-16,4 6-1 16,1 21 4-16,0 19-4 15,2 12 0-15,5 9-2 0,4 10-4 16,9 27 4-1,9 10 1-15,2 6 4 0,3-6-3 16,0-10 1-16,-9-11-1 16,-7-12-1-16,-14-10 0 15,-1-4 2-15,-5-4-2 16,1-25 5-16,4-10-2 16,-5-16-2-16,2-6-1 15,-4-11-13-15,4-5-20 16,0 9-50-16,9 13-46 15,9 18-34-15,9 19-17 16,5 11-85-16</inkml:trace>
  <inkml:trace contextRef="#ctx0" brushRef="#br0" timeOffset="41126.89">13518 14039 1133 0,'0'0'32'0,"0"0"24"16,0 0 53-16,0 0-60 16,0 0-28-16,0 0-17 15,-102-32 5-15,63 53-2 16,-7 13-5-16,-6 13 11 16,8 10-7-16,11 12 0 15,15 5 0-15,18-4-3 16,0-6 2-16,31-11-5 15,21-13 0-15,10-16 0 16,7-10 0-16,-5-14 0 0,-5 0-26 16,-7-10-59-16,-13-20-127 15,-23-8-375-15</inkml:trace>
  <inkml:trace contextRef="#ctx0" brushRef="#br0" timeOffset="41607.71">13755 13904 1119 0,'0'0'26'0,"0"0"-3"0,0 0-3 15,0 0 11-15,0 0 32 16,-34 139-42-16,32-87-2 15,2-6-6-15,0-4-2 16,2-9-8-16,20-8-3 16,7-8 2-16,4-17 0 15,4 0-4-15,0-17-1 16,-1-16 1-16,-7-9-25 16,-7-5 21-16,-9-7 3 15,-6-3 3-15,-7 1 0 0,0 12 4 16,0 16-2-1,0 12 0-15,0 16 19 0,0 0-10 16,0 10-11-16,12 30 0 16,7 17 15-16,4 11 18 15,-1 4-6-15,-7 0-3 16,-3-2 7-16,-8 2-3 16,-4 2-20-16,0-1 10 15,-6-11-16-15,-19-7-1 16,-8-11 5-16,-6-19-6 15,-1-9-5-15,-8-10-51 16,1-6-49-16,-5-3-109 16,6-33-255-16</inkml:trace>
  <inkml:trace contextRef="#ctx0" brushRef="#br0" timeOffset="41853.68">14087 13516 986 0,'0'0'242'0,"0"0"-241"15,164-41 65-15,-81 74-4 16,-5 32-22-16,-10 26-13 16,-12 13 9-16,-25 5-7 15,-20-3 2-15,-11-6 15 16,-15-5-19-16,-32 2-2 0,-10 1-25 15,-15-5 0-15,-6-7-63 16,-4-22-88-16,-8-20-411 16</inkml:trace>
  <inkml:trace contextRef="#ctx0" brushRef="#br0" timeOffset="42387.88">13935 15374 514 0,'0'0'533'16,"0"0"-527"-16,0 0 73 16,0 0-7-16,0 0-50 15,0 0-1 1,-134-14-4-16,90 56-17 0,-10 14 8 16,5 9 19-16,9 5 13 15,17-2 0-15,15-2-14 16,8-4-16-16,8-16-3 15,30-8-5-15,13-19-2 16,22-19 0-16,16 0-3 16,9-37 1-16,2-3-42 15,-5 0-92-15,-16-4-125 16,-24 4-418-16</inkml:trace>
  <inkml:trace contextRef="#ctx0" brushRef="#br0" timeOffset="43005.81">14521 15462 1238 0,'0'0'23'0,"0"0"9"16,0 0-23-16,0 0 0 16,0 0 21-16,0 0-10 15,89 4-12-15,-67 7-6 16,-4-2 6-16,-3 5 2 0,-5 2-3 15,-8 6 1 1,-2 5-6-16,0 5 5 16,-18 0-4-16,-13 0-2 15,-9-10 3-15,-5-6-4 0,-1-14-15 16,6-2-9-16,7-10-2 16,14-22 21-16,13-12-20 15,6-6-8-15,6 1 14 16,25 6 14-16,7 10 5 15,9 17 0-15,4 16 6 16,5 0 17-16,2 30 23 16,-5 16-3-16,-2 11-14 15,-6 1 0-15,-14 4 2 0,-16 2-12 16,-15 6-10 0,-6-6 3-16,-40-2-9 0,-22-6 3 15,-12-15 0-15,-9-9-5 16,-2-18 3-16,6-10 1 15,14-4-3-15,17 0-1 16,23-18-1-16,18 0-5 16,13 0 1-16,13-4-15 15,30 0 14-15,12-1 5 16,1 14 2-16,0 4-2 16,-7 5 0-16,-10 9 0 15,2 19 7-15,-5 8-2 16,-1 4 0-16,-1 0 3 0,-6 0-8 15,-3-9 3-15,-5-10-3 16,-2-7 0-16,4-8-13 16,7-6-25-16,6 0-53 15,2-6-126-15,-9-21-528 16</inkml:trace>
  <inkml:trace contextRef="#ctx0" brushRef="#br0" timeOffset="53790.28">20526 5745 874 0,'0'0'76'0,"0"0"-59"0,0 0 66 16,0 0-20-16,0 0-31 15,0 0-31-15,0 0 2 16,-8-30-2-16,8 30-1 15,0 2 0-15,0 20-5 16,0 18 5-16,0 16 1 16,0 12-1-16,0 4 5 15,0-4-3-15,6-7-2 16,-4-9 1-16,0-10 1 16,-2-12-2-16,0-11 0 0,0-10 0 15,0-6 2-15,0-3 0 16,0 0 9-16,0-15-5 15,-7-19-5-15,2-16-1 16,3-13 3-16,2-9-3 16,0-10 0-16,0-6 0 15,0-2 0-15,14 7-5 16,10 18 13-16,7 16-10 16,5 23 2-16,2 20-1 15,4 6-5-15,-1 20 5 16,-1 28 0-16,-7 11-2 15,-10 5 6-15,-13 1-4 16,-10-8 1-16,0-7-3 0,-16-8 1 16,-17-8 3-16,-7-10-1 15,1-7 2-15,7-10 0 16,7-5 2-16,4-2-4 16,11 0 0-16,2-11 10 15,8-10-10-15,0 6-1 16,0 3 1-16,0 3 1 15,8 9-1-15,7 0-1 16,4 18-9-16,3 21 10 16,5 4 0-16,0 6 0 15,1-5 5-15,6-4-3 16,-3-8-2-16,3-7 0 16,-1-11 0-16,0-5 2 15,3-9-1-15,-1 0 2 0,1-11 1 16,-3-16-2-16,-6-5 3 15,-7-8-4-15,-9-9 2 16,-9-5 1-16,-2-1-4 16,0-2 2-16,-2 9-2 15,-11 10 0-15,-3 10-1 16,3 12 6-16,5 8-5 16,2 8 12-16,0 0-11 15,-7 24-1-15,-5 24-6 16,-2 12 6-16,2 3 1 15,2-4-1-15,10-4 0 16,6-11 1-16,0-12 1 0,6-7-1 16,28-8-1-16,10-11 0 15,19-6 5 1,10-2 0-16,3-25-5 0,-3-4-20 16,-19-7-164-16,-23-8-316 15</inkml:trace>
  <inkml:trace contextRef="#ctx0" brushRef="#br0" timeOffset="54118.4">21727 5771 1018 0,'0'0'46'0,"0"0"-32"16,0 0 45-16,0 0-19 0,0 0-23 15,0 0-7-15,0 0 14 16,-47-20 8-16,24 20 12 16,-8 0-33-16,-3 0 1 15,-3 27-10-15,-1 10 0 16,5 13-1-16,10 8 1 16,7 0 1-16,16 0-2 15,0-5-1-15,14-9 2 16,19-10-1-16,7-6-1 15,5-10 0-15,2-8-1 0,2-8 0 16,0-2-60 0,-4-8-75-16,-3-20-141 0,-9-8-336 15</inkml:trace>
  <inkml:trace contextRef="#ctx0" brushRef="#br0" timeOffset="54494.5">21989 5801 707 0,'0'0'368'15,"0"0"-359"-15,0 0-7 16,0 0 1-16,0 0 11 16,-54 142 6-16,54-92-11 15,0-1 1-15,14-7-8 0,6-9 0 16,11-8 6-16,8-8-7 15,3-12 5-15,5-5 1 16,-3 0-3-16,-2-22 10 16,-8-9-11-16,-8-7 5 15,-10-6 5-15,-11-6-8 16,-5-1 24-16,-11 1 7 16,-23 7-17-16,-6 13 11 15,-4 14-17-15,4 16-8 16,3 0-5-16,4 24-3 15,6 12 1-15,5 4-1 16,9 0-18-16,8-2-89 16,5-6-45-16,0-8-125 0,2-13-432 15</inkml:trace>
  <inkml:trace contextRef="#ctx0" brushRef="#br0" timeOffset="54845.71">22321 5757 1091 0,'0'0'121'0,"0"0"-67"15,0 0-13-15,0 0-17 16,0 0-21-16,0 0-2 16,83 104 10-16,-49-48-7 0,-5 2 3 15,-4-1 1-15,2-7-3 16,-4-4 6-16,-5-13-5 15,-3-8-3-15,-3-11 3 16,-6-8-6-16,1-6 2 16,-1 0 2-16,1-10 3 15,2-25 5-15,0-12-7 16,0-11-5-16,-3-10 3 16,-1-11-3-16,0-1 0 15,-1 6-2-15,0 16-1 16,-1 18 3-16,1 18-6 15,-2 11-40-15,2 11-70 16,8 0-108-16,-3 0-239 16</inkml:trace>
  <inkml:trace contextRef="#ctx0" brushRef="#br0" timeOffset="55237.65">22667 6046 801 0,'0'0'64'15,"0"0"-63"-15,0 0 6 16,0 0 12-16,0 0 26 16,0 0-7-16,64 27-9 15,-28-27-11-15,-3-17 14 0,1-10-11 16,-3-5-6-1,-7-8-4-15,-6-8-8 0,-7-6 4 16,-9 4-1-16,-2 10-5 16,-4 14 11-16,-25 18 30 15,-4 8-38-15,-1 4 0 16,1 30-4-16,8 12-2 16,10 6 1-16,11 4 1 15,4-4 0-15,11-4 0 16,26-10 0-16,11-9 5 0,0-9-5 15,-1-11 2 1,0-5-2-16,-5-4 0 16,-4 0-99-16,-7-26-320 0</inkml:trace>
  <inkml:trace contextRef="#ctx0" brushRef="#br0" timeOffset="55740.97">23121 6093 641 0,'0'0'22'16,"0"0"140"-16,0 0-35 0,0 0 2 15,0 0-39-15,140-27-26 16,-90-11-21-16,-8-6-5 15,-9-9-5-15,-15-5-5 16,-18 2-3-16,0 0 0 16,-20 8-2-16,-18 10-2 15,-4 11-4-15,2 10-8 16,11 9-7-16,9 3 2 16,11 5-4-16,7 0 0 15,2 0-8-15,0 0 6 16,0 0-14-16,0 9 5 15,7 17 9-15,14 2 4 16,2 6-3-16,-1-2 1 16,1-1 0-16,-4-6 0 15,-1-7-1-15,0-4 3 0,-2-2-4 16,4-4 4-16,4 4-3 16,1 0 1-16,4 2 0 15,0 2-3-15,0 0 5 16,-2-2-4-16,-1-4-1 15,-3 0-47-15,1-6-41 16,0-4-46-16,10 0-52 16,3 0-43-16,0-22 40 15</inkml:trace>
  <inkml:trace contextRef="#ctx0" brushRef="#br0" timeOffset="56548.1">23919 5677 761 0,'0'0'176'0,"0"0"-147"15,0 0 90-15,0 0-53 16,0 0-11-16,0 0-21 16,-81-54-22-16,55 48-6 15,-6-1 5-15,1 7-10 16,0 0 7-16,-2 14-5 16,-1 19 0-16,5 10 3 15,5 5-6-15,11 1 0 16,11-5 0-16,2-6 4 15,6-8-8-15,19-8 3 16,2-8 1-16,-1-7 6 16,0-7-2-16,3 0 1 0,0-11 2 15,-2-14-5-15,-3-10 3 16,-5-4-5-16,-6-5 0 16,-4 1 1-16,-7 5 1 15,0 10-2-15,-2 14 2 16,0 12 3-16,0 2-5 15,0 0-11-15,5 24 1 16,2 8 10-16,6 4 0 16,1 0 2-16,1-6-1 15,1-6-2-15,-3-6 1 16,3-7 0-16,-3-10-3 16,5-1 2-16,2 0 1 0,0-24-7 15,0-9 5 1,-5-9-8-16,-8-10-10 0,-5-11-3 15,-2-11 7-15,0-12 8 16,-6-2 5-16,-7 7 1 16,1 17 2-16,5 21 0 15,3 24 33-15,2 14 13 16,2 5-29 0,0 27-17-16,0 27-3 0,2 20 3 15,5 13 6-15,-5 1 3 16,0-1-2-16,0-8-6 15,3-8 3-15,0-15-3 16,1-15 0-16,-4-15-1 16,0-8 1-16,1-12 0 0,-3-6-1 15,2 0 2-15,2-9 7 16,4-22-9-16,2-13-12 16,11-11 0-16,6 0 1 15,6 3-12-15,2 12 12 16,1 19-4-16,-3 16 11 15,-2 5 1-15,-8 22-8 16,-6 18 10-16,-12 10 1 16,-5 3 7-16,-3-6 2 15,-24-3-6-15,-10-4 1 16,-5-8 0-16,-3-7-4 0,-2-7-16 16,10-13-86-1,6-5-176-15,10-14-344 0</inkml:trace>
  <inkml:trace contextRef="#ctx0" brushRef="#br0" timeOffset="56995.22">24337 5067 1003 0,'0'0'77'0,"0"0"-63"15,0 0 32-15,0 0-42 16,0 0-2-16,0 0 28 15,25 159 5-15,-23-78-3 16,-2 6-13-16,0-3 5 16,0-1 0-16,0-5-4 0,16-13-14 15,4-10 0-15,4-17-4 16,5-12 4-16,3-14-3 16,1-11 3-16,5-1 4 15,2-8-5-15,2-28-2 16,-2-5 1-16,-3-13-3 15,-6-8 4-15,-10-5-3 16,-2-3 0-16,-9 4-1 16,-10 10-1-16,0 12-3 15,0 14 0-15,-8 16 3 16,-10 14 0-16,-6 14-2 16,-7 32-8-16,-6 16 10 0,9 10-1 15,10 0 1 1,16-3-1-16,2-11 3 0,15-12-2 15,23-14 0-15,10-13 1 16,13-12-1-16,15-7-1 16,0-4-55-16,-12-30-221 15</inkml:trace>
  <inkml:trace contextRef="#ctx0" brushRef="#br0" timeOffset="58298.38">18945 7547 1307 0,'0'0'0'0,"0"0"0"15,0 0 3-15,-118-25 25 16,81 53-28-16,-8 28 1 16,-8 20-1-16,6 10 1 15,18-1-1-15,22-10 0 16,9-10-2-16,50-17-1 15,24-15-3-15,15-16 2 16,16-17 2-16,5 0-14 16,1-26-7-16,-10-13-39 15,-14-2-33-15,-18-3-65 16,-19-6-69-16,-21-5-22 16,-16 1 206-16,-13 0 45 15,-2 8 105-15,0 13 111 0,-9 12-47 16,-11 11-6-16,-7 8-86 15,-6 2-35-15,-5 3-14 16,-2 20-3-16,-1 3 13 16,6 5-14-16,6 2-13 15,4 5 8-15,12 2-14 16,11-1-4-16,2-7-1 16,2-5 2-16,23-8-2 15,6-14 1-15,5-5 0 16,8 0 4-16,1-28-5 15,3-9 4-15,-3-10-4 16,-9-5 0-16,-9-5-1 16,-14 9 1-16,-8 9-1 0,-5 15 1 15,0 16 0-15,0 8 2 16,0 12 1-16,0 33-2 16,0 12-1-16,0 7 1 15,0-4 0-15,15-9 1 16,8-14 1-16,4-6-3 15,-4-15 1-15,9-9 0 16,-1-7 0-16,7-5 1 16,4-27-2-16,-2-12 0 15,5-11-4-15,-5-9-1 16,-4-8 3-16,-3 0-7 16,-8 4 4-16,-7 15 0 15,-7 18 4-15,-7 15-3 0,-2 9 5 16,-2 9-1-1,0 2 2-15,0 0 0 0,-2 0-2 16,-18 0 0-16,-6 0 0 16,1 10 1-16,0 7-1 15,8 0 3-15,5 7-7 16,12 2 3-16,0-2-2 16,14 2-1-16,19-2 4 15,9 1-6-15,8-1 7 16,-2-2-1-16,-5 3 0 15,-12-6 1-15,-9 2 0 16,-15-3-1-16,-7 3 4 0,-5 1-1 16,-26 2-2-16,-7-2 2 15,-6-2 2-15,1-5-5 16,10-7 0-16,6-8-39 16,12 0-92-16,15-29-90 15,0-21-178-15</inkml:trace>
  <inkml:trace contextRef="#ctx0" brushRef="#br0" timeOffset="58621.07">20695 7433 768 0,'0'0'65'16,"0"0"3"-16,0 0 101 0,0 0-76 15,0 0-27-15,0 0-14 16,22 12-15-16,-22-12 7 15,-6 0-5-15,-19 0-31 16,-4-4-1-16,-9 4-6 16,0 0 1-16,-4 20-2 15,6 16 0-15,5 10 4 16,11 7 2-16,13 1-5 16,7 0 0-16,9-5-1 15,30-12-8-15,9-7 5 16,10-9-12-16,4-15-10 15,5-6-24-15,-5-3-34 16,1-21 0-16,-3-8-80 16,-4-3-14-16,-7-7-69 0,-7-1-2 15</inkml:trace>
  <inkml:trace contextRef="#ctx0" brushRef="#br0" timeOffset="60748.89">21127 7572 401 0,'0'0'294'16,"0"0"-41"-16,0 0-53 15,0 0-78-15,0 0-64 16,0 0-22-16,-52-16-14 15,21 16-8-15,-4 0 5 16,-1 5-9-16,3 6-9 16,0 3 4-16,1 10-3 15,5 8-4-15,4 8 2 16,11 6 0-16,12-4-2 0,0-4-1 16,15-10 2-1,19-10-1-15,6-14 4 0,4-4-2 16,1-4 0-1,-3-22 0-15,-2-9-7 0,-6-8 5 16,-10-1-12-16,-8-5 12 16,-5 3-4-16,-9 7 3 15,-2 6 3-15,0 16 0 16,0 14 0-16,0 3-1 16,0 23-6-16,0 18 6 15,2 6 2-15,10 1 3 16,3-8-4-16,4-8 0 15,2-4-4-15,1-9 2 16,6-12 0-16,1-7-12 0,8 0-73 16,6-24-3-16,8-7-29 15,-4-8-45-15,-1-3-89 16,-9 2-45-16,-7 5-44 16,-10 9 342-16,-9 11 362 15,-6 5-144-15,-5 3 3 16,0 1-55-16,0 1-27 15,-5-2-45-15,-12-3-22 16,-4 2-22-16,-5 1-16 16,-6 4-13-16,-3 3-11 15,-5 3-7-15,0 27-1 16,4 8-2-16,8 4 2 16,14 2-3-16,10-6 3 0,4-4-3 15,0-9 1 1,18-11 0-16,8-7-3 0,7-7 3 15,8-7-2-15,1-24 1 16,-2-7-1-16,-9-10-13 16,-9-4-2-16,-8-12-3 15,-9-15 7-15,-5-9 1 16,0-8 2-16,-7 7 8 16,-9 21 2-16,3 24 3 15,3 26 0-15,6 18 15 16,2 18-18-16,2 36 5 15,0 23-3-15,0 15 9 16,9 3-5-16,5-10 9 16,1-9-7-16,5-15-6 0,5-15 5 15,2-14-7-15,0-10 0 16,1-16 0-16,8-6 4 16,4-7-4-16,6-26 0 15,10-7-8-15,0-8-22 16,-5-13 4-16,-9-9-44 15,-21 2-20-15,-15 10 61 16,-6 20 29-16,-6 22 1 16,-23 16 6-16,-5 0 13 15,-1 16-1-15,6 20 2 16,6 8-1-16,9 6-9 16,10 0 4-16,4 3 0 15,0-8 2-15,25-6-6 0,6-7-5 16,5-10 3-16,6-13-5 15,5-6 2-15,-1-3 4 16,-1-12-8-16,-2-16-1 16,-7-10 1-16,-7-8 0 15,-10-13-4-15,-7-13-3 16,-11-15-21-16,-1-12 4 16,0 2 11-16,0 11 2 15,-7 14 8-15,-1 19 2 16,1 20 5-16,3 15-1 15,2 12 9-15,2 6-5 16,-2 0-7-16,2 0-2 0,-2 1 0 16,-4 34 0-16,0 22 2 15,-1 18 13-15,5 17 8 16,2 10 2-16,11-5-3 16,20-9-1-16,8-12-2 15,3-16-13-15,0-13-6 16,1-7 2-16,3-14-1 15,-1-16 1-15,4-10 0 16,0-9-2-16,-1-29 4 16,-3-12-4-16,-7-9-8 15,-10-8-1-15,-6-7-11 16,-14 0 9-16,-8 6 6 16,0 12 0-16,-2 21 1 0,-12 16 4 15,3 15-1-15,1 4 0 16,-4 0 1-16,-4 23 1 15,-4 16-1-15,-1 11 0 16,6 10 0-16,11 2 1 16,6-4 4-16,0-8 0 15,8-10-3-15,17-10 4 16,8-12-6-16,7-9 1 16,6-9 5-16,4 0-3 15,3-27-1-15,3-10-2 16,-5-8 3-16,-4-7-4 15,-11-4 3-15,-9-5-4 0,-10-6 1 16,-8 2-6-16,-9 5 2 16,0 6 5-16,-4 8-2 15,-14 6 2-15,2 11-1 16,1 14-6-16,-1 15 4 16,-6 8 1-16,-7 36-4 15,-1 16 6-15,6 4 0 16,6-3 3-16,12-10-1 15,6-8-2-15,0-11 5 16,0-10-5-16,22-6 0 16,9-6 2-16,7-4 0 15,9-6 2-15,4 4-1 16,3 5-2-16,-7 1 1 16,-12 9-2-16,-12 3 1 0,-17 2 5 15,-6 6-5-15,-18 0 13 16,-24 0-7-16,-12-1 0 15,-2-9-6-15,4-6-1 16,7-9 0-16,9-5 0 16,14 0 1-16,6-1-2 15,12-16-3-15,4-2-22 16,0-3 12-16,28-2-5 16,9 1 12-16,5 1 0 15,5 2-5-15,1 4 12 16,6 0 1-16,0 2-1 15,1 0 0-15,1-4-1 16,-3-2 1-16,-1-3 9 0,-8 0 7 16,-11-2 12-16,-8 2-5 15,-12-1-8-15,-11-5 8 16,-2-4-7-16,-4-3-6 16,-23-3 0-16,-6 5-10 15,1 7 7-15,3 4-7 16,8 10 4-16,5 9-4 15,7 1 0-15,3 3 0 16,1 0 0-16,5 20-8 16,0 13 8-16,0 5-2 15,9-1 0-15,16-1 2 16,1-3-2-16,6-4 2 16,3-2 0-16,-1-5 4 15,-3 0-3-15,-9-1 2 16,-2-4-3-16,-12 5 4 0,-4 0-3 15,-4 0 6-15,-19 3-7 16,-26 2 0-16,-14-1 0 16,-17-6-65-16,-14-9-164 15,-7-11-519-15</inkml:trace>
  <inkml:trace contextRef="#ctx0" brushRef="#br0" timeOffset="88966.26">6439 4488 336 0,'0'0'0'16</inkml:trace>
  <inkml:trace contextRef="#ctx0" brushRef="#br0" timeOffset="103484.48">6014 10124 507 0,'0'0'58'16,"0"0"33"-16,0 0-89 15,0 0-1-15,0 0 57 16,0 0 5-16,0 0-41 15,0-10 7-15,0 8 28 16,0 0 7-16,0 0-7 16,0 2-26-16,0 0 11 15,0 0-19-15,0 0-10 0,0 0 16 16,0 0-3-16,0 0-2 16,0 0 4-16,0 0-12 15,0 0 3-15,0 0-9 16,0 0-5-16,0 0 5 15,5 0-9-15,1 0 1 16,1 9 10-16,4-2-7 16,0 1 1-16,0 3 0 15,5-5-5-15,2-1 8 16,2-3-9-16,5-2 3 16,8 0-1-16,7 0 4 15,11-12 6-15,12-12-3 16,8-8-2-16,4-2 7 15,1 0-5-15,-3 7-3 16,-10 2 0-16,-6 6-6 0,-7 2 9 16,4-2-9-16,3 0 1 15,11-3 3-15,11-4 1 16,11-5 0-16,7-5-1 16,11-4-4-16,10-4 0 15,9 0 1-15,6-2 1 16,-1 6-4-16,-12 4-2 15,-22 10 4-15,-26 5 1 16,-22 10 2-16,-21 3-1 16,-12 3 2-16,-11 1-2 0,-4 4-2 15,-2 0 3 1,2 0 7-16,-2 0 0 0,0 0-8 16,0 0 13-16,0 0-14 15,0 0 3-15,0 0 7 16,0 0-5-16,0 0 2 15,0 0 3-15,0 0-9 16,0 0 5-16,0 0-1 16,0 0-3-16,0 0-3 15,0 0 2-15,0 0-2 16,0 0 0-16,0 0 1 16,0 0-1-16,0 0 0 15,0 0-11-15,0 0-7 16,0 0-15-16,0 0-9 0,0 0 4 15,0 0-25-15,0 0-25 16,0 0-36-16,-8 7-124 16,-6 7-79-16</inkml:trace>
  <inkml:trace contextRef="#ctx0" brushRef="#br0" timeOffset="108108.25">8474 12330 655 0,'0'0'197'0,"0"0"-197"16,0 0 3-16,0 0 11 15,0 0-4-15,0 0 5 16,0 0 2-16,0-20 18 16,-3 20 28-16,1 0 0 15,2 0-20-15,-2 0-13 16,2 0-12-16,0 6-7 0,11 18 18 15,11 10 8-15,3 4-9 16,0 3-12-16,-4-5 1 16,0-4-2-1,-4-6-3-15,-3-11 1 0,-3-6-13 16,1-9 1-16,5 0 3 16,10-32-2-16,20-29 17 15,13-26 4-15,11-15-17 16,8-19 4-16,-4-6-10 15,-6 7 0-15,-16 18-2 16,-17 26-3-16,-26 23-48 16,-10 27-188-16</inkml:trace>
  <inkml:trace contextRef="#ctx0" brushRef="#br0" timeOffset="112581.7">14839 10254 1083 0,'0'0'8'0,"0"0"0"15,0 0 29-15,0 0 22 16,0 0-14-16,0 0-20 16,0 0-7-16,-35 0 0 0,35 0 8 15,0 0 3-15,0 0-4 16,0 0-2-16,0 0 3 15,6 3-14-15,15 1 7 16,8-4 5-16,15 0-20 16,10 0 11-16,12-7-5 15,13-13-3-15,9-6 10 16,15-6-11-16,12-6 4 16,22-6 3-16,10 0-10 15,16 1 7-15,3 4-4 16,0-1-5-16,-6 2 2 15,-13 2-3-15,-13-5 0 0,-12 3-1 16,-18 2 2 0,-21 2 7-16,-18 8 9 0,-18 9 4 15,-14 4 6-15,-10 7-7 16,-12 4-7-16,-7 2-8 16,-4 0-3-16,0 0-4 15,0 0 2-15,0 0-1 16,0 0 0-16,0 8 2 15,0 0 9-15,-12 3-8 16,-3-5 0-16,-7 2 8 16,-4 1-8-16,-6 1-1 15,-4 1 0-15,-8 1 3 16,-8 1-4-16,-10 3 5 16,-13 2-3-16,-15 3-2 15,-10 0 0-15,-9 3 0 0,-12 2-3 16,-10 3 7-16,-2-2 0 15,3 3-4-15,13-5-5 16,9 0 5-16,12 0-3 16,5-3 2-16,6 2-2 15,5 0 2-15,2 0 1 16,5 1 0-16,4-4 2 16,7-4-1-16,6-5-1 15,6-5 2-15,8 0-6 16,7-3-1-16,6-3 4 0,8-1 2 15,13 0-2 1,6 0 1-16,2 0-2 16,0 0-6-16,0 0 3 0,0 0-11 15,0 0 16-15,0 0-6 16,19 0 5-16,14-5 2 16,19-12-2-16,10-5 4 15,12-2 0-15,17-2-3 16,16 1 0-16,18-2 0 15,13-1 7-15,9 0-4 16,13 0 0-16,6-4-2 16,-2 0 0-16,-8 0 3 15,-15 2-6-15,-14-1 2 0,-18 3-6 16,-16 2 6 0,-12 0 0-16,-19 6 0 0,-10 2 3 15,-13 4-3-15,-10 6 7 16,-6 2-6-16,-10 2 2 15,-9 4-4-15,-4 0 2 16,0 0-1-16,0 0 0 16,-11 0 1-16,-22 7 1 15,-18 8-1-15,-10 0-1 16,-5-1 0-16,-7-1 1 16,-8-1 5-16,-4 2-4 15,-6-1 0-15,-7 5-2 16,-7-1 5-16,-11 7-4 15,-4 2-2-15,2 3 1 0,-1 3-3 16,4 3-1-16,-9 6 2 16,-6 2 1-16,-6-2-6 15,-5-1-2 1,4-4-3-16,1 0 0 0,14-6 12 16,14 2 2-16,19-2 0 15,24-5 0-15,23-6-2 16,22-4-3-16,11-9 2 15,9-4-11-15,0 0-5 16,0-2-7-16,9 0-12 16,16 0 34-16,12 0 1 15,15-16 1-15,12-8-1 16,19-5 1-16,17-2 0 16,23-5-2-16,14-4 4 15,21-7-2-15,12 3 2 0,3 0-2 16,2 2 3-16,-8 6 0 15,-11 2-1-15,-12 0-2 16,-11 2 1-16,-16 1-2 16,-12 4 0-16,-16 0 1 15,-16 6 1-15,-19 2-1 16,-16 7 3-16,-16 6-1 16,-13 5-1-16,-7 1-1 15,-2 0 1-15,-11 0-2 16,-34 15-5-16,-24 6-75 0,-28 2-75 15,-30-3-161 1</inkml:trace>
  <inkml:trace contextRef="#ctx0" brushRef="#br0" timeOffset="115840.42">10707 12106 473 0,'0'0'452'0,"0"0"-446"0,0 0 10 16,0 0 63-16,0 0-18 15,0 0-21-15,0 0-27 16,-10 0-2-16,10 0 14 15,0 0 7-15,0 0 10 16,0 0-22-16,3 0-6 16,21 0 5-16,17 0 15 15,11-6 4-15,11-5-12 16,13-3-12-16,11-8 10 16,15-3-5-16,19-8-3 15,9 0 3-15,14-8-7 16,1-2 2-16,-1-2 1 15,1-5-13-15,-7 0 5 16,-2 4-4-16,-2 5 0 0,-12 3-1 16,-8 4-2-16,-12 3-2 15,-15 2 2-15,-4 1 1 16,-3 0-1-16,-2 0 0 16,0-2-1-16,-4 3-2 15,-12 4 5-15,-9 2-2 16,-10 7 0-16,-13 5 2 15,-4 0 4-15,-13 8-5 16,-5-2 1-16,-2 3 2 16,-4 0-2-16,0 0-1 15,-2 0-1-15,0 0 2 16,0 0 1-16,0 0-2 0,2 0 4 16,-2 0-1-16,0 0 2 15,0 0 21-15,0 0-7 16,0 0-1-1,0 0-4-15,-6 0-13 0,-6 0 1 16,1 0-2-16,-1 0 1 16,2 0-2-16,-3 0 1 15,-1 0-1-15,-1 4 0 16,-4 2-2-16,-1 5 2 16,-6 0 0-16,-1 1 0 15,-8 4 0-15,-6 3-1 16,-5-1 3-16,-10 6-1 15,-13-1-1-15,-14 10-2 0,-21 0 2 16,-26 7-6-16,-24 1-1 16,-17 1-1-16,-12 0-12 15,3-3 10 1,3-7 6-16,13-9 4 0,8-4 1 16,13-2 2-16,12 4-1 15,10 3 0-15,11 5-1 16,4 2-1-16,11 1 3 15,14-9-5-15,24-6 2 16,20-5 0-16,20-8-2 16,13-4 2-16,4 0-10 15,0 0-8-15,0 0-4 0,35 0 22 16,26-12-4 0,20-2 8-16,23 2-6 0,8-2 2 15,16 1 0-15,14 3-6 16,12-5 7-16,12-5-1 15,5-10 1-15,5-6 2 16,5-4-3-16,-1-4 4 16,-7 0-3-16,-17-3 0 15,-19 4-1-15,-29 4 0 16,-16 5-1-16,-20 10 0 16,-17 4 1-16,-17 10 1 15,-16 6 0-15,-8 2-1 16,-8 2-3-16,-6 0 3 15,0 0 1-15,0 0 0 16,0 0 2-16,-6 4 1 16,-23 10-2-16,-9 5 2 0,-14 2 1 15,-3 0-4-15,-1-4-2 16,-2-3 1-16,7-1 0 16,6-6 0-16,7-4-2 15,7 1 0-15,6-1-21 16,6-1-4-16,1 2-24 15,3 2-71-15,-6-2-142 16,-10 0-570-16</inkml:trace>
  <inkml:trace contextRef="#ctx0" brushRef="#br0" timeOffset="129117.85">15049 10562 503 0,'0'0'60'0,"0"0"-50"16,0 0 2-16,0 0-4 15,0 0 116-15,0 0-100 16,0 0-13-16,31-61 39 16,-26 53 4-16,1-2-8 15,1-2-10-15,2 0-5 16,0-4-3-16,4-1-12 16,1 3 1-16,1-3 5 15,3 1-15-15,-1 0 8 16,6 0-2-16,4 0 4 15,0-2 4-15,5-2-2 0,0 1-7 16,1-2 3-16,-1 2-5 16,-6 2-1-16,-1 4 8 15,-5 2-9-15,-3 0 5 16,4 4-8-16,-1-4-3 16,4 1 14-16,3 0-11 15,7-2 2-15,1 0 0 16,1 2-2-16,0 0 4 15,-2 4-6-15,1 2-2 16,-4 2 2-16,0 2-3 16,-2 0 7-16,2 0-6 15,3 5 1-15,-1 3 4 16,0 5-4-16,2 1 1 0,1 4-1 16,-2 3 0-1,-3 2 2-15,0-1-2 0,-2 3 7 16,2-4 0-16,-2 0 1 15,0-3 0-15,3 0 1 16,-6 1-7-16,1 4 3 16,-2-1-2-16,-6 4 3 15,2 1-3-15,-1 3 4 16,-5 1-2-16,-3 1 1 16,-5 2-1-16,-3 0-2 15,-4 2 6-15,0 1-6 16,0-3 9-16,0 0-9 0,-9 0 9 15,-9-1-4-15,-5 6-1 16,2-3 0-16,-4-2-4 16,-2 2 5-16,0-6-4 15,-2 1-3-15,0-1 1 16,-4-2 0-16,-2 0-2 16,-10 1-1-16,-10 2 0 15,-6 1 0-15,-5-2-1 16,1-6 2-16,5-4-2 15,0-6 0-15,4-6 0 16,-2-8 1-16,-5 0-1 16,-3-6 1-16,-1-18-1 15,3-6 1-15,2-2-1 0,10 0 2 16,2 0 0 0,4-2 2-16,7 0-3 0,6-4 0 15,7-6 2-15,6-6-6 16,9-11 5-16,11-10-6 15,0-13-4-15,13-1-18 16,20 3-10-16,0 8-38 16,-8 9-143-16,-16 11-619 15</inkml:trace>
  <inkml:trace contextRef="#ctx0" brushRef="#br0" timeOffset="130824.92">13102 16186 752 0,'0'0'37'16,"0"0"-34"-16,0 0 21 15,0 0 85-15,0 0-54 0,0 0-37 16,0 0-4-16,-72 0 15 16,70 0 27-16,-5-5-9 15,-1-12-25-15,-2-1 7 16,-1-8-2-16,-2-2-9 16,4-8-2-16,5-7-5 15,4-7 3-15,0-4-9 16,0-3 2-16,18-2 1 15,5 3-2-15,2 10 1 16,2 0 4-16,0 6-11 16,6 1 5-16,3-3 0 15,5 1-2-15,3-2 1 16,3-1 3-16,4 4-3 16,2-4 4-16,5 2-6 0,-2 2 8 15,-1 6-7-15,1 3 2 16,-2 12 4-16,-3-4-5 15,2 8-2-15,-1 0 7 16,-1 5-7-16,-2 2 1 16,2 4-3-16,5-1 4 15,2 4-2-15,5 1 2 16,3 0-2-16,-3 0 3 16,-3 0-3-16,-4-4 1 15,-6 4 0-15,0 0 0 16,-6 0-3-16,-1 0 2 0,-1 5 3 15,0 8 0 1,-4 4-3-16,0-4 3 0,-3 7-2 16,1 0 1-16,-1 4 0 15,-3 2-1-15,2 2 1 16,-3 7-1-16,-3-4-1 16,1 5 3-16,0 1-5 15,-3 5 0-15,0 4 3 16,-4-2-2-16,-2-2 0 15,-4 1-1-15,-3-2 2 16,-2-3 0-16,-4-1-2 16,-1 1 1-16,-1 0 0 15,-3 2-1-15,-2 0 2 16,0-3 0-16,0 2-2 16,0 2 0-16,0-1 3 0,0 0-3 15,0 0 2-15,-9-1-1 16,-4 3 3-16,2-5-4 15,-4 1 3-15,-4-2 0 16,2-3-2-16,-8-2 1 16,-4 4 3-16,-8 0-5 15,-8 6 3-15,-11-5 4 16,-11 8-6-16,-4 2 4 16,-7 2-2-16,-2-4-4 15,1-3 2-15,0-16-1 16,-2-6 2-16,-2-9 4 15,2-6-4-15,-4-4-4 0,0 0 2 16,-2-14-1-16,1-12-2 16,-3-11-6-16,-1-3 1 15,3-4 7-15,7-4-1 16,6 2 0-16,11-8 0 16,17-2-9-16,13-8-12 15,15-16-16-15,11-19 3 16,2-21-92-16,1-1-201 15</inkml:trace>
  <inkml:trace contextRef="#ctx0" brushRef="#br0" timeOffset="133061.6">19191 6559 920 0,'0'0'42'15,"0"0"-36"-15,0 0 45 16,0 0-15-16,0 0-10 16,0 0 26-16,0 0-28 15,74 143-4-15,-47-93-1 16,-2 5 14-16,2-1-4 0,2-4-15 16,-2-5 1-16,0-11-4 15,-4-8-4-15,-3-8 7 16,4-5-10-16,-2-10 8 15,3-3-6-15,4 0-6 16,4-20 16-16,9-20-12 16,3-14 5-16,8-23 2 15,5-21-2-15,7-18 3 16,13-16-3-16,14-3-2 16,12 1 6-16,16 6 0 15,12 9-4-15,6 6 5 16,0 0-6-16,-2 6 3 15,-4 3 2-15,-12 0 0 0,-16 7 9 16,-17 10-9 0,-24 24-5-16,-26 26 4 0,-18 20-12 15,-17 13 1-15,-2 4-1 16,0 0-3-16,-7 15-12 16,-17 25 7-16,-8 11-31 15,-1 6-62-15,4-11-137 16,-4-16-319-16</inkml:trace>
  <inkml:trace contextRef="#ctx0" brushRef="#br0" timeOffset="136117.25">18101 8551 902 0,'0'0'107'0,"0"0"-88"0,0 0-19 15,0 0 71-15,0 0-13 16,0 0-38-16,63 42 13 15,-36 3-18-15,0 5 1 16,-1 3 7-16,-2-1-2 16,3-2 0-16,-4-6 1 15,-1-2-4-15,0-5 0 16,-2-6-6-16,3-4-6 16,-4-12 3-16,4-7-6 15,1-5 0-15,8-3-1 0,5-17 4 16,6-21 2-1,6-16 1-15,4-11 0 0,10-12 6 16,8-15-2-16,9-7 3 16,9-3 3-16,7 6-5 15,2 10-3-15,-7 11-4 16,-4 17-5-16,-13 14-1 16,-12 15 1-16,-17 14-2 15,-19 9 1-15,-12 6-1 16,-12 0-13-16,-2 0 6 15,0 8 6-15,0 11-2 16,-16 2-36-16,-12-5-87 16,-9-12-263-16</inkml:trace>
  <inkml:trace contextRef="#ctx0" brushRef="#br0" timeOffset="144427.59">11337 10424 712 0,'0'0'2'0,"0"0"-1"16,0 0 23-16,0 0 68 15,151-77-35-15,-101 55-12 16,-2-6 18-16,4-2 20 0,1-5-31 16,0 2-15-1,7-2 3-15,3 2-2 0,9 1-2 16,7-3-19-16,13-1 0 15,22-2 8-15,17-1-5 16,16 4 10-16,9 2-11 16,-4 7-10-16,-12 9 11 15,-13 6-10-15,-20 10-1 16,-20 1-9-16,-14 8 0 16,-7 18 4-16,-9 6-4 15,-3 4 0-15,-2 4 10 16,-3 0-10-16,-3-4 2 0,-4 2-2 15,3 0-1-15,-3 2 1 16,0 6 4-16,-6 4-2 16,-9 1-2-16,-6 8 2 15,-4-2 0-15,-7 3 3 16,-7 2-2 0,-3-2 1-16,0 2-2 0,0 3-2 15,0-5 2-15,-11 2-1 16,-1 0 1-16,-3 1 1 15,-6-1-2-15,-8-2 1 16,-8-1 0-16,-9-6-1 16,-15 3-2-16,-9-2 3 15,-5 0-2-15,-10 1 1 0,0-3 3 16,1-1-2 0,2-5-2-16,1 2 0 0,4-1 0 15,0 1 1-15,4 2-1 16,4 0 0-16,3-5 4 15,-6-1-5-15,-4-8 1 16,-7-2-4-16,-6-7 4 16,-2-8-4-16,2-9-3 15,5-4 5-15,3-1-1 16,4-1 1-16,-10 5-4 16,-9 5 0-16,-1 3 6 15,4-1-5-15,7-5 5 16,3-6 0-16,0-5 6 15,1 0-7-15,-3-5 1 0,1-16-2 16,-3-10-2-16,3-7 0 16,-1-2 4-16,6-2-1 15,4 2 4 1,6 5-3-16,11 4 1 0,7 2-2 16,11 2-1-16,6-4 0 15,10-2 1-15,3-11-1 16,6-11 1-16,3-17-2 15,10-18 3-15,2-10 0 16,5-8 0-16,21 7 0 16,6 15 0-16,-3 16-4 15,2 11-7-15,2 9-18 16,8 0-19-16,10-1-21 16,11-4-36-16,10 1-41 15,7 0-102-15,13 7-342 0</inkml:trace>
  <inkml:trace contextRef="#ctx0" brushRef="#br0" timeOffset="144569.24">12203 10481 1236 0,'0'0'11'0,"0"0"-11"16,0 0 0-16,0 0 7 15,0 0 0-15,0 0-7 16,65 38-80-16,-65-42-399 0</inkml:trace>
  <inkml:trace contextRef="#ctx0" brushRef="#br0" timeOffset="148152.49">14403 2394 142 0,'0'0'0'0,"0"0"5"15,0 0 18-15,0 0 2 16,0 0-25-16,0 0-3 16,0 0-70-16</inkml:trace>
  <inkml:trace contextRef="#ctx0" brushRef="#br0" timeOffset="149187.81">16702 10537 747 0,'0'0'32'16,"0"0"-31"-16,0 0-1 16,0 0 25-16,0 0-4 0,0 0-17 15,16 0 8-15,-16 0 18 16,2 0 14-16,0 0-13 15,-2 0-4-15,2 0-14 16,-2 0 18-16,0 0 4 16,0 0-16-16,2 0-9 15,-2 0 3-15,0 0-4 16,0 0-1-16,0 0-5 16,0 0-3-16,0 0 2 15,3 0-1-15,-3 0 1 16,2 2-2-16,0 1 0 0,-1-2-3 15,3 2-13-15,-4 1-15 16,0-3-8-16,2 1 14 16,-2 2 2-16,0-4 9 15,0 2-14-15,0-2 9 16,0 0 7-16,0 0-14 16,0 0-29-16,-6 0-17 15,-6-9-15-15,-1-2-39 16,-1 1-120-16</inkml:trace>
  <inkml:trace contextRef="#ctx0" brushRef="#br0" timeOffset="152216.45">11920 13341 549 0,'0'0'165'0,"0"0"-99"15,0 0-43-15,0 0 22 0,0 0-5 16,0 0 7-16,0 0-11 16,54 0 1-16,-23 0 14 15,9 0-7-15,12 0-10 16,12-10 3-16,19-9-5 15,13-2 4-15,17-9 7 16,21-6-17-16,15-12 10 16,18-5-14-16,12-7-7 15,-1 2 3-15,-7 2-17 16,-13 6 10-16,-15 6 4 16,-10 6-12-16,-12 5 11 15,-14 6-11-15,-13 2-2 16,-23 7 2-16,-20 4-2 0,-15 4 1 15,-16 6-2-15,-7 4 3 16,-8 0 0-16,-3 0-3 16,-2 0 1-16,0 0 3 15,0 0-2-15,0 0-2 16,0 0 1-16,0 0 2 16,0 0-1-16,-7 0-2 15,-6 0-16-15,2 0-16 16,2 0-29-16,-2-2-55 15,-1-4-35-15,2-2-119 16,-4 3-283-16</inkml:trace>
  <inkml:trace contextRef="#ctx0" brushRef="#br0" timeOffset="153099.39">12581 14941 974 0,'0'0'48'0,"0"0"-48"15,0 0-6-15,0 0 6 16,0 0 0-16,168 25 2 16,-99-25 4-16,14-7-6 15,11-23 36-15,13-12 44 16,22-11-16-16,13-7-1 15,21-6-21-15,11-2-11 16,6 2-25-16,-1 4-4 16,-13 3 4-16,-21 11-4 15,-24 8-3-15,-25 8 1 16,-20 4-3-16,-17 2 2 0,-14 5 1 16,-9-8 0-16,-10 8-1 15,-5 0 3-15,-10 6-3 16,-7 8 1-16,-4-3-10 15,0 2-27-15,0-4-63 16,-6-2-79-16,-11 2-180 16</inkml:trace>
  <inkml:trace contextRef="#ctx0" brushRef="#br0" timeOffset="158426.32">9712 10018 744 0,'0'0'13'15,"0"0"14"-15,0 0 27 16,0 0 41-16,0 0-68 16,0 0-21-16,0 0-4 15,0 0 5-15,-33 108 38 16,35-26 6 0,23 17-18-16,6 13 1 0,12 15-12 15,10 13-7-15,9 14 9 16,8 10-16-16,3 3 4 15,0-1-7-15,-5-6 0 0,-8-1-3 16,-12-10 4-16,-10-13-3 16,-11-13-1-16,-9-23 0 15,-7-14 1-15,-5-16-3 16,2-13-1-16,-2-20-15 16,3-15-38-16,-5-22-41 15,-4-22-140-15,0-45-131 16</inkml:trace>
  <inkml:trace contextRef="#ctx0" brushRef="#br0" timeOffset="160371.1">9820 10060 128 0,'0'0'775'15,"51"-118"-775"-15,-2 68 0 16,13 4 2-16,12 10 76 16,6 7 3-16,7 5-50 0,6 4-11 15,21-4 9 1,26-8 12-16,32-10 0 0,38-12-10 15,25-14-20-15,26-12 5 16,20-11-3-16,22-4 0 16,20-2 0-16,16 3-6 15,4 5-2-15,-13 11-5 16,-19 11-1-16,-16 8 1 16,-12-5 6-16,-5-7-6 15,-2-10 1-15,-8-7-1 16,-5-1-1-16,-7 3 1 15,-2 7 4-15,-11 9-1 16,-5 6-3-16,-21 2-1 16,-19 7-1-16,-27 5 2 0,-28 9 0 15,-25 8-2-15,-24 9 2 16,-22 8 0-16,-9 4 0 16,-11 4 4-16,-5 2-3 15,-5-2 0-15,4 1-1 16,6-6 3-16,1-3 1 15,8-2 2-15,-5 2-1 16,-14 4-3-16,-11 6 3 16,-21 2 0-16,-6 4 1 15,-4 0 13-15,0 0-1 16,0 0-9-16,0 0 0 0,0 0-4 16,-10 8 4-1,-1 4-4-15,3-1-2 0,0 0 2 16,6 5-4-1,0 8-1-15,2 12 2 0,0 14-1 16,6 14 6 0,10 15-4-16,-3 9-3 0,6 8 15 15,-2 3-14-15,3-1 6 16,-2 2-4-16,0-2 3 16,-4-2-3-16,-1-9-1 15,-7-13-2-15,-2-13 1 16,-1-6 1-16,-3-10-1 15,0-3 1-15,0-3-2 16,-20 1 3-16,-9 3-3 0,-6 1 2 16,-3-4-2-16,-1-4-2 15,6-6-6 1,4-8-2-16,0-8-1 16,3-8 11-16,-3-6-6 0,-10 0-3 15,-5 0-2-15,-10 0 4 16,-10 0 7-16,-7 11-1 15,-10 4-4-15,2 8 5 16,0 0 2-16,6-1 0 16,3 1-4-16,2-4 4 15,-10 1-3-15,-9 4 1 16,-16 1 0-16,-8 5 2 16,-7 4 1-16,-5 4-2 0,5-2 0 15,0 2-1 1,9-6 1-16,12-3-1 0,9-7 0 15,8-5-1-15,0-1 2 16,-7-2 0-16,-9 0-1 16,-3-3-3-16,-1 1 3 15,-4 0 0-15,4 2 0 16,1-1 5-16,13 0-5 16,12 1 0-16,12-1 0 15,13 2 0-15,4 5 0 16,3 0 0-16,1 4 1 15,-1 2-1-15,-2 3 0 0,1-4 0 16,3 0 0 0,11-10 2-16,11-1-2 0,10-5 0 15,5 0-3 1,3 5 2-16,0 0-6 0,0 0 7 16,0 7 1-16,0 7 1 15,0 6-1-15,-8 12-1 16,3 6 1-16,-2 9 7 15,7 0-6-15,0 5 2 16,0 2 0-16,0-1-4 16,0-4 4-16,2-2-4 15,1-3 1-15,-3 2-1 16,0-1 2-16,0 1 0 16,-5-2-2-16,-4-4 1 15,7-7 0-15,2-14-2 0,0-7 2 16,0-12-4-16,0-4 3 15,0-3-1-15,-2-3-5 16,-4-1 4-16,-6 6 2 16,-3 1-3-16,-10 1 1 15,-4 2-2-15,-2-3-4 16,-5 0 6-16,-6 0 0 16,-11 4-5-16,-12 8 7 15,-7 5-1-15,-7 4 1 16,-6 3 3-16,-2 1-1 0,-7 2 0 15,-2 4 7 1,-4 0-3-16,-10 2 4 0,-4 0-3 16,-13 2-4-16,-3 1 18 15,-12 4-13-15,-22 4 4 16,-11 6-4-16,-20 3-4 16,-7 5-2-16,1 4-1 15,-1 4 3-15,-1 2 8 16,9 2-3-16,9-4 0 15,20-5 5-15,25-7-4 16,18-12-1-16,24-4-5 16,14-8-1-16,16-8-4 15,12-1 1-15,5-9 0 16,4-3 2-16,2-2-2 16,3-3 2-16,5-2-4 0,3-2 6 15,5-7-1-15,5 0-3 16,5-3 1-16,9 0 6 15,-1 0-6-15,3 0 5 16,2 0-3-16,2 0 0 16,-1 0 5-16,3 0-8 15,-2 0 5-15,-1 0-1 16,0-4-3-16,-1-2 2 16,1-2-3-16,-1-4 1 15,-1-6-4-15,0-2-1 16,1-6 0-16,-1 2 1 15,3 6-6-15,-1-9-3 16,5 1-24-16,0-2-67 16,0-6-25-16,11 4-93 15,12 4-175-15</inkml:trace>
  <inkml:trace contextRef="#ctx0" brushRef="#br0" timeOffset="160506.92">10383 12302 1521 0,'0'0'31'0,"0"0"-24"16,0 0-7-16,0 0 1 16,0 0-2-16,0 0-32 15,-23-70-274-15,42 82-759 16</inkml:trace>
  <inkml:trace contextRef="#ctx0" brushRef="#br0" timeOffset="-191198.77">5876 10229 784 0,'0'0'335'16,"0"0"-290"-16,0 0-38 15,0 0 66-15,-123-25 19 16,119 25-43-16,4 0-22 16,0 0-10-16,0 0 8 15,0 0 3-15,0 0-9 16,0 0-4-16,0 0 9 15,0 0-10-15,0 0-5 0,0 0-5 16,23 0-3-16,22 7 8 16,23-1 10-16,17-5 2 15,15-1 1-15,14 0-8 16,8-15 0-16,14-16-1 16,7-9-4-16,4-4 2 15,-5-4-1-15,-1 4-3 16,-15 5-5-16,-13 10 6 15,-12 2-8-15,-14 6 0 16,-9-2-1-16,-4 3 1 16,-5 1-2-16,-2-2 2 15,-5 2 0-15,-2 1-2 16,3-3 2-16,-5 3 0 16,-3 2 2-16,-8 2 2 15,-4 4-4-15,-12 4-3 0,-4 0 3 16,-4 2 0-16,-2 1 1 15,-3 0-1-15,-3-1 0 16,-4 0 5-16,1 2-5 16,-4 0 2-16,-3 0-2 15,-1 0 0-15,-2 2 1 16,-2 0 0-16,0 0 0 16,0 0 11-16,0 0 2 15,0 0-3-15,0-2 0 16,0 0-3-16,0-5-3 0,5-4-4 15,2-5-1 1,2-4 6-16,-3 0-6 16,-2-2 1-16,2 0-1 15,-6-5 5-15,0-2-5 16,0-8 1-16,0-4 0 0,0-9-1 16,0-5 0-16,0-5 2 15,-3 0-3-15,-2-1 1 16,-3 7 0-16,-3 13 1 15,-3 3 0-15,-3 9 0 16,0 3 3-16,-2 0-3 16,-3 0-1-16,-3-4 0 15,-2-2 1-15,-2-6-1 16,0-2 0-16,2 0 0 16,5 3-1-16,4 11 2 0,5 8-1 15,7 11 0 1,1 2-6-16,2 5 4 0,3 0-1 15,0 0-3 1,0 0 4-16,-2 0 0 0,2 0 1 16,0 0 0-16,0 0 2 15,0 0-1-15,0 0 0 16,0 0-1-16,0 0-3 16,0 0 1-16,-2 0 0 15,0 0 2-15,-7 11 1 16,-3 4 1-16,-5 2 1 15,-1-4 1-15,1 0-2 0,-6-6 0 16,-4 4-1 0,-6-4 7-16,-9 4-7 0,-5-5 0 15,-5-1 3-15,-1-1-3 16,4-1 6-16,1-1-5 16,-4-2 1-16,0 0-2 15,-8 0 0-15,-9 0 0 16,-9 0 2-16,-8 2-2 15,-8-2 0-15,-5 0-2 16,-1 2-3-16,3 3 4 16,1 5 1-16,0 5-1 15,7 3-2-15,4-1 2 16,12 4 0-16,4-3-1 16,4-1 2-16,8 2 3 15,-4-1 2-15,-6 0-5 0,-4 2-1 16,-10-1 1-1,-1 2 3-15,-3 0-3 0,0-6 0 16,4 2 3-16,7-5 0 16,16-5-2-16,16 0-2 15,17-6-1-15,12-1 1 16,9 0 0-16,1 2 1 16,3-2-3-16,-3 3 1 15,1-2-1-15,-2 3 2 16,0 0 2-16,-1 0-1 15,1-2 0-15,2 1 0 16,2-2-2-16,0 2-4 0,0 3 4 16,-2 6 1-1,-1 3 0-15,3 5-3 0,0 5 0 16,0 3 3-16,0 7 1 16,0 8 0-16,0 6-1 15,5 7 0-15,8-1 1 16,5 4 1-16,1-3-1 15,4-1 0-15,-1 2 0 16,5-1 0-16,-2 4-1 16,-3 0 1-16,2 2 0 15,-4-3 1-15,0 1-2 16,-2-2 2-16,-3-3 0 16,-3-6-1-16,-1-12 1 15,-6-9-1-15,2-14 0 0,-5-6-1 16,0-7-2-16,-2-1 2 15,0 0 1-15,0 0 1 16,0 0-1-16,0-9-11 16,0-9 2-16,0-6-2 15,-2-7-9-15,-8-1-21 16,2 2-38-16,-1 0-10 16,3-4-19-16,-4-2-96 15,1-2-178-15</inkml:trace>
  <inkml:trace contextRef="#ctx0" brushRef="#br0" timeOffset="-175231.97">17048 3186 851 0,'0'0'199'0,"0"0"-85"0,0 0 13 16,0 0-82-16,0 0 38 16,0 0-71-16,0 0-12 15,-12 33-1-15,1 26 1 16,-3 22 9-16,-1 12 14 16,2 4-13-16,2-5 0 15,6-12-7-15,5-13 1 16,0-19 1-16,0-13-4 15,0-14 1-15,0-9-1 16,0-7 0-16,0-5 2 0,0 0 3 16,0 0 2-1,0-11 5-15,-4-27-6 0,-3-18-5 16,3-16-2-16,1-12-1 16,3-9-5-16,0 5 1 15,10 10 5-15,6 12 0 16,3 16-5-16,-2 13 4 15,-1 11-4-15,-3 14 4 16,0 4 0-16,-1 6-10 16,0 2 7-16,-1 0 1 15,2 0-3-15,5 0 4 16,-3 12-1-16,3 9 0 16,-5 4 1-16,-3 3-1 15,-8 2 2-15,-2 3 0 16,0-1-2-16,-21-3 2 0,-8 2-1 15,-2-6 2-15,2-4 0 16,8-7-4-16,5-8-7 16,7-3 8-16,7 0 2 15,2-3 1-15,0 0-1 16,0 1-1-16,0 4-7 16,0 7 6-16,15 8-6 15,10 12 8-15,6 8-2 16,2 6 3-16,0-1 1 15,1-5 1-15,-7-6 0 16,-5-6-2-16,-5-4 0 16,0-6-42-16,-2-4-117 0,3-8-46 15,2-6-179 1</inkml:trace>
  <inkml:trace contextRef="#ctx0" brushRef="#br0" timeOffset="-175067.51">17526 3655 1084 0,'0'0'99'16,"0"0"-56"-16,0 0 16 15,0 0-40-15,0 0-19 16,0 0 0-16,158-32 0 16,-93 24-14-16,-3-6-108 15,-6-10-41-15,-6-12-199 0</inkml:trace>
  <inkml:trace contextRef="#ctx0" brushRef="#br0" timeOffset="-174494.4">18060 3367 848 0,'0'0'50'16,"0"0"39"-16,0 0 6 15,0 0-51-15,0 0-42 16,0 0-2-16,0 46 0 15,-6 2 28-15,6 10 30 16,0 0-24-16,0-3-9 16,0-8-7-16,18-6 9 15,-2-9-16-15,0-8-3 0,-6-4-3 16,0-9-3-16,-4-2 1 16,-1-8-2-16,-3-1 1 15,-2 0 2-15,2 0-1 16,2-1 11-16,3-27 4 15,7-17-3-15,1-21-7 16,10-10-5-16,2-4 2 16,6 4-3-16,-2 16 1 15,0 16-3-15,-6 17 10 16,-10 15 8-16,-5 11-4 16,-4 1-11-16,5 13-3 15,3 27-7-15,3 15 7 16,3 11 6-16,1 4-1 0,0-6-4 15,2-7 2-15,4-14-3 16,0-17 7-16,-3-9 1 16,-2-9 2-16,-6-8 1 15,-7 0-1-15,-1-3 5 16,4-22 21-16,1-16-6 16,3-21-16-16,1-15-7 15,-1-10-4-15,5-9 1 16,3 1-3-16,5 5-1 15,0 19 3-15,-7 18-3 16,-5 25-1-16,-7 19-1 16,-6 9-22-16,-1 13-102 15,-3 17-62-15,0 2-211 16</inkml:trace>
  <inkml:trace contextRef="#ctx0" brushRef="#br0" timeOffset="-173731.42">17081 4973 1172 0,'0'0'52'16,"0"0"20"-16,0 0 58 0,0 0-66 16,0 0-51-1,0 0-13-15,-18-4 0 0,22 63 3 16,6 20 9-16,1 12 2 16,-3-1 5-16,4-6-8 15,3-18 0-15,3-12 0 16,1-10-3-16,-2-14 1 15,-4-12-7-15,-1-7-1 16,-8-8 2-16,0-3-3 16,0 0 1-16,3-16 9 15,5-25-2-15,3-24-1 16,5-19-6-16,0-10 2 16,0 12-3-16,-4 23 2 15,-5 28-2-15,-7 24 0 16,-2 7 0-16,8 12-11 0,5 33-3 15,10 14 14 1,2 10 0-16,-4-3 3 0,4-8-2 16,-4-12 6-16,2-11-6 15,-8-14 2-15,-3-9-2 16,-6-4 5-16,-3-8-3 16,-5 0 1-16,0 0 5 15,2-26 6-15,-2-22-13 16,0-19 3-16,0-14-5 15,0-4-2-15,0 9-3 16,5 14-5-16,4 20 1 16,4 14-17-16,1 12-44 0,5 8-17 15,6 8-68 1,-1 0-192-16,-3 0-362 16</inkml:trace>
  <inkml:trace contextRef="#ctx0" brushRef="#br0" timeOffset="-173555.65">17846 5366 1170 0,'0'0'63'15,"0"0"-1"-15,0 0 1 16,0 0-27-16,184-43-31 16,-90 18-3-16,-10-6-2 15,-10-5-41-15,-18-2-108 16,-12 2-94-16,-15 1-121 15</inkml:trace>
  <inkml:trace contextRef="#ctx0" brushRef="#br0" timeOffset="-173315.37">18461 4991 933 0,'0'0'198'15,"0"0"-186"-15,0 0 19 16,0 0 48-16,0 0-32 15,-35 112-28-15,35-48-4 16,0 7 10-16,0 2-11 0,0-6-8 16,0-9-3-1,0-12-2-15,0-10-1 0,0-10 0 16,0-10-9-16,0-6-65 16,8-10-55-16,0 0-95 15,-3-23-122-15</inkml:trace>
  <inkml:trace contextRef="#ctx0" brushRef="#br0" timeOffset="-172918.18">18532 4901 1020 0,'0'0'75'16,"0"0"36"-16,0 0-4 15,0 0-83-15,0 0-22 16,0 0 0-16,137-24 1 0,-83 24 1 15,-5 1 6 1,-7 16 10-16,-6 2-6 0,-11 3-2 16,-7-1 1-16,-12-1-3 15,-6 1-4-15,-6 2 1 16,-42 3 0-16,-15-2-1 16,-7 0-2-16,-2-8 0 15,17-4 0-15,19-6-3 16,19-4 2-16,14 1-1 15,3-3-2-15,0 0-1 16,12 0-15-16,23 0 10 16,3 0 6-16,2 2 2 15,0 13 2-15,-5 13-1 0,-1 10-1 16,-7 12 10 0,-5 3-1-16,-1-1-6 15,-6-7-4-15,5-3-2 0,-3-11-1 16,2-7-49-16,-9-12-104 15,-10-12-250-15</inkml:trace>
  <inkml:trace contextRef="#ctx0" brushRef="#br0" timeOffset="-172482.55">16510 6222 1175 0,'0'0'80'0,"0"0"-60"15,0 0 126-15,0 0-102 16,0 0-39-16,0 0 15 15,241 0 35-15,-72 0-21 16,25 0-3-16,16 0 1 16,17-11-1-16,10-6-4 15,0-5-1-15,2-6 3 0,-21-2-21 16,-19-2 1-16,-30 2 4 16,-26 3 0-16,-29 5-2 15,-19 7 6-15,-19 5-6 16,-25 5-4-16,-20 2-2 15,-22 0-3-15,-9 3-1 16,0-1-1-16,-18 1-27 16,-13 0-32-16,-4 0-71 15,-1 0-81-15,0 0-246 16</inkml:trace>
  <inkml:trace contextRef="#ctx0" brushRef="#br0" timeOffset="-172347.05">19142 6003 1269 0,'0'0'125'0,"0"0"-50"0,0 0 24 16,0 0-52-16,0 0-47 15,0 0-23-15,-9 0-64 16,9 0-104-16,-18 0-477 16</inkml:trace>
  <inkml:trace contextRef="#ctx0" brushRef="#br0" timeOffset="-168908.04">5992 9749 922 0,'0'0'0'0,"0"0"-2"16,0 0 2-16,0 0 0 15,0 0-1-15,0 0 1 0,0 0 0 16,-10-7 2 0,13 7 29-16,-3 0-3 0,0 0 9 15,0 0-17-15,0 0-5 16,0 0-15-16,0 0-20 15,0 0-131-15,-11-13-214 16</inkml:trace>
  <inkml:trace contextRef="#ctx0" brushRef="#br0" timeOffset="-167284.21">5126 9324 542 0,'0'0'52'0,"0"0"-45"16,0 0-5-16,19-112 70 16,-5 96 7-16,-8 6-32 0,-4 0 25 15,-2 2 45-15,0 0 7 16,0 2-19 0,0 1-9-16,-10 0-45 15,2 3-14-15,4 2-2 0,4 0-19 16,0 15-16-16,9 35-3 15,27 31 3-15,12 25 21 16,13 19 3-16,1 9-2 16,-2 0 8-16,-10 1-19 15,-13-8 2-15,-8-18-13 16,-8-18 1-16,-8-23-1 16,-5-20 2-16,-3-18 1 15,0-12-6-15,-3-13 2 16,-2-5-39-16,0-19-19 15,0-31-23-15,-7-32-186 0,-17-31-183 16</inkml:trace>
  <inkml:trace contextRef="#ctx0" brushRef="#br0" timeOffset="-165816.95">5219 9136 948 0,'0'0'49'16,"0"0"-44"-16,0 0 11 15,0 0 38-15,0 0-32 16,0 0 0-16,138-124 22 16,-51 93 22-16,21-3-4 15,24-1-16-15,25-3-16 0,18-4 0 16,17 3-5-16,10-1-9 15,4 2-9-15,8 1-2 16,-5 2 2-16,-11-2-7 16,-11-1 3-16,-10-4-2 15,-24 0-1-15,-22 2 0 16,-31 6-1-16,-32 10 5 16,-24 6-8-16,-17 6 5 15,-10 3-1-15,-1 8 0 16,-5 1 0-16,-3 0-4 15,-2 0 4-15,-5 0-3 16,3 0-2-16,-4 0 5 0,0 0 3 16,0 0-3-16,0 0 1 15,0 0 3-15,0 0-4 16,0 0-1-16,0 0 0 16,0 0 0-16,0 5 1 15,0 13 1-15,0 7 0 16,0 7 1-16,0 14-1 15,10 19-1-15,11 16 5 16,1 18 0-16,2 3 9 16,1 3-6-16,2-5-2 0,-1-8 1 15,-1-8-5-15,-2-14 0 16,-6-10-1-16,-4-8 3 16,1-9-3-16,-8-7 0 15,-1-7-1-15,-5-2 2 16,0-6-1-16,0-4-1 15,0-3 0-15,0-7 0 16,-5 2 1-16,-12-6 7 16,-10-3-6-16,-12 0-2 15,-11 0-1-15,-17 7-5 16,-20 9 2-16,-18 5-2 16,-27 10-7-16,-23 5 2 15,-22 4 4-15,-20-1 7 0,-15-2 2 16,-6-1-1-1,-1-1-1-15,14-2 0 0,20-2 0 16,25-1 10-16,33-9 3 16,31-2 1-16,27-7-5 15,22 0-2-15,18-5-4 16,12 2-3-16,5-3 0 16,3-2-1-16,5-2 2 15,2-2 0-15,0 0 1 16,2 0 3-16,0 0 11 15,0 0-3-15,0 0-11 16,0 0 6-16,0 0-7 16,0 0 0-16,0 0-1 15,0 0 0-15,0 0-1 16,0 0 1-16,0 0 0 0,0 0 0 16,0 0-1-16,2 0 1 15,0 0 1-15,-2 0 0 16,0 0 0-16,0 0 2 15,0 0-2-15,0 0 1 16,0 0 0-16,0 0 2 16,0 0-2-16,0 0-1 15,2 0 0-15,-2 0-1 16,0 0 0-16,0 0 1 16,0 0-1-16,0 0 0 15,0 0 4-15,2 0-3 16,-2 0 4-16,0 0-5 0,0 0 3 15,0 0-1-15,0 0-1 16,0 0 0-16,0 0 0 16,0 0 0-1,0 0 1-15,0 0-2 0,0 0 1 16,0 0 1-16,0 0 0 16,0 0-1-16,0 0 0 15,0 0-1-15,0 0 0 16,0 0 0-16,0 0 0 15,0 0 0-15,0 0 2 16,0 0-2-16,0 0 3 16,0 0-3-16,0 0 2 15,0 0-2-15,0 0 2 0,0 0-1 16,0 0-1 0,0 0 1-16,0 0-3 0,0 0 4 15,0 0-3-15,0 0 2 16,0 0-1-16,0 0 0 15,0 0 0 1,0 0 1-16,0 0 2 0,0 0-2 16,0 0-1-16,0 0 0 15,0-2-1-15,0-4-2 16,0-4-14-16,-6-6-41 16,-8-6-25-16,-1-1-16 15,1-7-121-15,1-5-250 16</inkml:trace>
  <inkml:trace contextRef="#ctx0" brushRef="#br0" timeOffset="-151376.46">5492 9057 601 0,'0'0'58'0,"0"0"-54"16,0 0-1-16,0 0 45 16,0 0-2-16,0 0-17 15,0 0 2-15,-115-60-6 16,106 56 41-16,-2-1-11 0,-2-2 7 16,1 5-4-16,6-1-6 15,1 3-14-15,1 0-15 16,0 25-18-16,-2 24-5 15,2 27 0-15,4 18 1 16,0 14 4-16,18 7 1 16,13 7 13-16,7 6 5 15,2 11-8-15,-1 9 7 16,-2-4 4-16,-1-10-18 16,-7-16-4-16,-2-23 3 15,-3-16-5-15,-6-17 4 16,-2-17-5-16,-8-16-4 15,-3-16 2-15,-3-13 0 0,-2-5-7 16,0-45-57 0,0-31-193-16,-15-20-115 0,-4-14-169 15</inkml:trace>
  <inkml:trace contextRef="#ctx0" brushRef="#br0" timeOffset="-150456.64">5301 9278 838 0,'0'0'6'16,"0"0"-6"-16,0 0 0 16,0 0 31-16,0 0-1 0,0 0 6 15,163-109 31-15,-98 82 26 16,16-3-40-16,23-4-20 15,11-5 1-15,21-1-4 16,14-6-9-16,10-4-5 16,11-2-4-16,5 0-7 15,0 0-4-15,1 5 5 16,-11 4-4-16,-7 6-2 16,-14 4 3-16,-12-3-2 15,-10 7-1-15,-15-3 0 16,-11 2-1-16,-20 4 4 15,-19 4-6-15,-10 6 5 16,-15 2-2-16,-8 6 0 0,-8 0 1 16,-5 4 4-16,-6 2-5 15,-1 2-4-15,-3 0 2 16,-2 0-2-16,0 0 4 16,0 0 3-16,0 0-1 15,0 0-1-15,0 0 6 16,0 0-5-16,0 0 2 15,0 0-3-15,0 2 7 16,0 5-8-16,0 4 4 16,0 1-2-16,0 6-2 15,0 2 3-15,0 7-3 16,0 10 0-16,6 6 2 0,1 8-2 16,0 11 0-16,0 5 0 15,1 3 0-15,3 2 0 16,5 1 0-16,4 7-1 15,0-2 0-15,-2-6 1 16,-1-4 3-16,-3-11-3 16,-1-12 1-16,-1-5-1 15,-3-8 0-15,-3-4-1 16,-2-3 1-16,-4-1 0 16,0-4 2-16,0 3-2 15,-17-4-2-15,-8 1 2 16,-8-2 2-16,-12 2-2 15,-17 0-1-15,-16 4 0 16,-22 6-10-16,-32 8-3 16,-24 6 9-16,-25 0 5 0,-23 6 2 15,-8-2 1-15,3-3 14 16,7 4 3-16,19-2 4 16,17 3-9-16,19-3 5 15,20-3-10-15,29-10 2 16,27-11-8-16,24-7-4 15,23-5 0-15,8-5 0 16,12-3 0-16,2-3 2 16,2 0-4-16,0 0 1 15,0 0-4-15,0 0-2 0,0 0-19 16,6-12-68 0,10-10-53-16,4-6-141 0,-2-2-447 15</inkml:trace>
  <inkml:trace contextRef="#ctx0" brushRef="#br0" timeOffset="-129006.45">14619 10371 903 0,'0'0'61'16,"0"0"-51"0,0 0 22-16,0 0 27 0,0 0-42 15,0 0-8-15,120-8 20 16,-57-2 15-16,14-6 14 16,13-4-6-16,13-6-5 15,12-8-7-15,12-2-14 16,11-7-1-16,7 2-7 15,2-2 1-15,6 5-4 16,-4 6-5-16,-1 2 3 0,-7 2-4 16,-12-2-4-1,-4 0 1-15,-12 0 0 0,-8 1 8 16,-9 0 3 0,-9-2-2-16,-8 6-1 0,-9 2-4 15,-7 8-3-15,-9 3-1 16,-11 5-1-16,-14 3 4 15,-16 4-5-15,-10 0-4 16,-3 0 2-16,0 0 5 16,0 0-1-16,-9 0-1 15,-16 14 5-15,-15 4-10 16,-9 2 3-16,-12 1-2 16,-7-3 8-16,-5 2-9 15,-10 1 0-15,-8 2 1 16,-9-1-1-16,-8 1 0 0,-7 6-3 15,-10 0 0-15,-13 6 0 16,-12 5-1-16,-8 4 0 16,2-2-12-16,13 0 1 15,21-5 7-15,24-7 7 16,31-8 1-16,27-8 0 16,22-8 0-16,13-3-2 15,5-3-3-15,0 0-14 16,10 0-6-16,25-9 22 15,25-16 3-15,23-7 8 16,21-5-7-16,24 0 3 16,26 2-1-16,15 4 8 0,9 6 4 15,-1 0-4 1,-17 0-5-16,-18 0 0 0,-20-1-5 16,-28 2 3-16,-27 5 2 15,-27 3 0-15,-21 9 4 16,-13 5-6-16,-6 2 18 15,-2 0-13-15,-39 0-6 16,-26 13-3-16,-24 12 0 16,-20 5 0-16,-11 4 0 15,-8 0-6-15,-4-1-2 16,-3-2-10-16,4-5 1 16,18-6-4-16,26-2 5 15,25-6 12-15,23-4-7 16,19-2-11-16,10-3-21 15,12-3-4-15,0 0-16 0,3-7-66 16,23-21-36-16,10-11-65 16,-1-3-292-16</inkml:trace>
  <inkml:trace contextRef="#ctx0" brushRef="#br0" timeOffset="-120761.9">10399 12974 422 0,'0'0'286'15,"0"0"-244"-15,0 0 6 16,0 0 23-16,0 0 1 16,0 0-44-16,0 0-19 15,-45 6 8-15,45-6 31 16,0 0 20-16,0-10-12 0,0-19 8 15,6-12-3-15,-2-13-24 16,-4-9-1-16,-4-11-4 16,-22-13-19-16,-5-4 4 15,-4-7 0-15,-2-2-8 16,6 3 13-16,8 2-12 16,6 1-1-16,9-2 10 15,4-4-7-15,-2 0 3 16,-2-1 2-16,-7-2 3 15,-8-7-15-15,-6-6 13 16,-2 0-12-16,0 8 5 16,2 10-3-16,4 9-4 15,10 11 8-15,5 6-8 16,6 11 0-16,4 4-4 0,0 5 4 16,0-1-2-16,12 1 0 15,-2 4 4-15,1 0-4 16,-1 4 3-16,-4 8 1 15,-1 9 0-15,-3 12 1 16,-2 6-3-16,2 8-2 16,-2 1-2-16,2 0 0 15,8-4-3-15,3 0 2 16,7-5 1-16,11 0 2 16,5-5-2-16,3-4 2 15,7 0-1-15,-9 1 2 0,-3 7-2 16,-5 2 2-1,-5 5-3-15,0-3 0 0,-1 0 2 16,8-5-2 0,4 1 2-16,15-6 1 0,18-4-1 15,20-5 7 1,20-6-9-16,27-3 7 0,23-6-5 16,22-3 0-16,18-4 0 15,7-4 0-15,3-3 1 16,-8 0-2-16,1 2-1 15,-3-4 5-15,5 0-2 16,15-7-3-16,13-6 0 16,15-10-1-16,15-13 1 15,22-12-2-15,15-7 2 0,14 10 4 16,-4 10-4-16,-23 27-1 16,-29 20-2-16,-31 13-6 15,-18 13 9 1,-13 7 0-16,-9 1 0 0,-4-7 0 15,-8-5-1-15,-9-10-3 16,-2-12 0-16,-9-4-1 16,-13-2 5-16,-13 8 0 15,-17 8 0-15,-17 9 1 16,-12 9 0-16,-14 6 2 16,-5 4-3-16,-4 1 2 15,2-2-2-15,0 1 0 16,-3 1 0-16,-1-3 3 0,-8-1-3 15,-6-1 0 1,-11 1-3-16,-7 0 3 0,-6 4 0 16,-7 3-5-16,0-2 5 15,1-3 0-15,7 1 0 16,4-6 0-16,8 0 0 16,-2-4-2-16,0-2 2 15,-4 2 0-15,-4 3 0 16,-7 0 0-16,-3 5 2 15,-9 4-1-15,-2-1-1 16,0 5 0-16,0-2-5 16,0-2-8-16,0 3-6 0,-4-4 12 15,2 5 4 1,0 0 3-16,2 0-2 0,0 0 1 16,0 0-9-16,0 0 3 15,0 0-6-15,0 0 9 16,0 15 0-16,0 1-1 15,0 1 5-15,0 0-2 16,0 3 1-16,0 4 0 16,0 7 1-16,0 0 0 15,0 5 0-15,0 6 0 16,0 7 0-16,0 5 0 16,4 6 0-16,0 2 0 15,1 1 3-15,0 0-5 16,-3 2 4-16,0 1-3 15,0-4 1-15,-2-2 0 0,5-1 0 16,-3-8 0 0,0-2 1-16,-2-5-1 0,0-4 0 15,0-5-1-15,0 1 0 16,-9-5 1-16,-7-5 1 16,-1-4-1-16,-5-6 0 15,-5-3 0-15,-12-1 1 16,-7-7 0-16,-12-1-1 15,-7-4 0-15,-8 2-1 16,-5 2-1-16,0 3 2 16,-2 1 0-16,-1 2-4 15,1 1 2-15,-7 3 0 0,-4 2 1 16,-3 1 0-16,-6 1 0 16,-11 0 1-16,-7-3-1 15,-14 5 2-15,1 1 1 16,6 0 1-16,7 2-2 15,16 1-1-15,6 4 1 16,5-1 0-16,4 6-1 16,0-3-1-16,4 0-3 15,1 1 1-15,-3-2 0 16,-8 1-2-16,-7 3-5 16,-8-1-1-16,2-2-2 15,8-4 8-15,8-2 5 16,10-2 1-16,9-2 1 15,4-2 1-15,5-2-3 16,4-2 0-16,4 0 1 0,3 2 0 16,2 0-2-16,-5 0 2 15,-2 3-3-15,3-1 3 16,-2-3-3-16,-1 3 4 16,0-1-1-16,0-2-1 15,4 2-2-15,2-1 1 16,7 0-3-16,5 1 4 15,7-3 0-15,7 1 0 16,2 0-1-16,8-7 1 16,3 1 0-16,4-5 0 0,3 0 2 15,1-2-2 1,1-2 0-16,2 2 0 16,0-2 0-16,0 0 0 0,0 2-3 15,0-2 1-15,0 4-1 16,0 6-2-16,0 2 3 15,0 4 1-15,0-2 1 16,0 2 0-16,0-2 0 16,-2 2 0-16,-2 4 2 15,2 2-3-15,-3 4 1 16,1 2 0-16,0 3 2 16,1 0-2-16,1 6 0 15,2 1-1-15,0 6 1 0,0 2 0 16,0 0 0-16,0 2 2 15,0-2-2-15,2 1 0 16,3-3 1-16,-3-2-1 16,0 2 0-16,0-3 0 15,0 2 0 1,-2-3 0-16,3 1 2 0,1 4-2 16,-2-2 1-16,0-7-1 15,-2-4-2-15,0-12 2 16,0-2 3-16,0 0-3 15,0-8 0-15,0 2 2 16,-4-5 2-16,0 0-6 16,-1 1 4-16,1-4-2 15,0 2 4-15,-1-2-3 0,-2 0 4 16,0 3-1-16,1-1-4 16,-3-3 3-16,0 2-3 15,0 2 5-15,3-1-5 16,-3 2-3-16,-1-2 3 15,0 3 0-15,-1 0 0 16,-7-1 0-16,-3 5 2 16,-6-2-3-16,-4 1 5 15,-4 1-5-15,-14 2 4 16,-13 7-5-16,-23 9 2 16,-27 5 0-16,-15 2 0 15,-20 2 0-15,1-3 1 16,-8 3 1-16,-2 1 2 15,11-1-4-15,11-1 5 16,23 1-3-16,19 2 1 0,12 3 0 16,2 10-3-16,-4 1 0 15,-8-2 0-15,-1 0 6 16,-7-5-5-16,-12-4 5 16,-9-2-4-16,-13-3 6 15,-6-2 0-15,-5-2-3 16,6-1 2-16,0 0 1 15,8-1 1-15,15 1-7 16,16-3-1-16,23-3 7 16,19-5-6-16,14-1 9 0,11-5-6 15,4-3-5 1,0-2 0-16,-2-3 8 0,-2-1-4 16,-5 0-1-1,3-3 8-15,0 2-5 0,4-2 6 16,4-2-7-16,3 2-2 15,4-2 1-15,-3 1-3 16,4 0-1-16,2-3 1 16,5-1 0-16,6-1-1 15,4 0 0-15,0 0-3 16,0 0 0-16,0 0 2 16,0 0 1-16,0 0-2 15,0 0 1-15,0 0 1 16,0 0 2-16,0 0-1 15,0 0 1-15,0 0-2 0,0-1 0 16,-3-15 1-16,-1-6-1 16,-2-4 0-16,-1-6-1 15,0-4 2-15,2-2-1 16,-1-10 0-16,-3-9 0 16,-7-5 1-16,-3-19-1 15,-8-13 1-15,-6-18-1 16,-8-14 0-16,-5-14 0 15,-2-1-4-15,8 13-5 16,7 19 8-16,13 24 0 16,9 14 0-16,5 9 1 15,6-2 0-15,0-4-1 0,0-4 1 16,0-11-1-16,0-8 1 16,0-4 0-16,0-5 0 15,0 3-1-15,0 13-1 16,0 16 0-16,-3 16-1 15,-1 15 2-15,1 10-2 16,3 12 3-16,0 8 0 16,0-1-2-16,0-1-1 15,0 0 2-15,0-8-1 16,0-3 0-16,5-2 2 16,4 0-1-16,2 0 1 15,0 4-4-15,2 4 3 16,6 0 0-16,0 1-6 0,10-2 2 15,5-1 3 1,13-4-4-16,3-4 3 0,10-4 0 16,10-6 1-16,14-7 0 15,21-5-2-15,20 1 4 16,29-4-2-16,29 1 3 16,21 1-1-16,28-1 0 15,11-3 0-15,7-3-2 16,1-5 0-16,-4-9 2 15,10-4 0-15,1-10 1 16,8-7 3-16,7 1-4 16,-7 1-3-16,-8 12 0 0,-20 11 1 15,-8 9 1-15,-7 8-8 16,0 3 7-16,7 4-4 16,-3 5-1-16,-3 1 1 15,-8-2-3-15,-15 2-8 16,-14-4-4-16,-4 2 5 15,-10 2-1-15,-7-2 14 16,-15 6-1-16,-15-2-4 16,-11 0 5-16,-3-1 3 15,3-3 0-15,0 0 0 16,-3-4-3-16,-8-1 2 16,-9 4 0-16,-10 1-1 15,-6-1-8-15,-6 3-2 0,-4 3-4 16,-11-2 1-1,-5 7-10-15,-5-2-8 0,-12 2-23 16,-12 4-93-16,-16-2-143 16,-18 4-400-16</inkml:trace>
  <inkml:trace contextRef="#ctx0" brushRef="#br0" timeOffset="-120618.39">17956 8289 1055 0,'0'0'0'15,"0"0"-165"-15,0 0-28 0</inkml:trace>
  <inkml:trace contextRef="#ctx0" brushRef="#br0" timeOffset="-105245.54">11740 13415 878 0,'0'0'51'0,"0"0"-41"16,0 0 59-16,0 0 66 16,0 0-63-16,0 0-34 15,0 0-25-15,-27-24 4 16,50 24 20-16,12-2 33 16,19-6-21-16,17-8-6 15,20-6 1-15,25-6-10 16,25 0-2-16,26-2-8 15,20 0-1-15,18-1-2 16,7 1-18-16,-2-2 4 16,-8-5-5-16,-22 0-2 15,-22-5 2-15,-21 0 1 0,-28 3-2 16,-22 8-1-16,-25 8 2 16,-22 8 1-16,-18 5 0 15,-13 5-3-15,-9 5 4 16,0 0-2-16,0 0 0 15,0 0 0-15,0 0 3 16,-19 8 2-16,-18 9-1 16,-13 1-6-16,-15 0 1 15,-13 2 1-15,-12-1-1 16,-3 4-1-16,-7-2 0 16,-8 6 0-16,-7 3 1 15,-15 6 2-15,-10 4-3 16,-5 2 2-16,-9 7-2 0,-10-1 1 15,-1-2-1-15,2-2 0 16,19-4-7-16,28-10 4 16,31-8 3-16,31-7-3 15,25-6 5-15,21-5-4 16,8-4-8-16,33 0 1 16,34-13 9-16,36-24 0 15,34-15 0-15,33-14 5 16,28-9-1-16,20 5 3 15,15 4 1-15,-4 7 4 16,-9 12-1-16,-23 6-4 16,-37 10-4-16,-38 6-2 0,-37 7 1 15,-30 7 0 1,-28 2-1-16,-17 8 2 0,-10-1-3 16,0 2 9-16,-45 0 4 15,-31 8-13-15,-40 18 0 16,-37 10-4-16,-41 8 0 15,-36 6-11-15,-24 8-8 16,-11 0 9-16,13-4 10 16,38-8 2-16,56-16 3 15,60-9-2-15,53-11 2 16,42-2-2-16,20-4-9 16,63-4 10-16,50 0 2 0,36-26-1 15,33-18 0 1,22-11-1-16,3-9-3 0,-5-2 3 15,-30 6 0-15,-51 16-1 16,-64 16-12 0,-70 18-76-16,-46 10-36 0,-95 16-185 15</inkml:trace>
  <inkml:trace contextRef="#ctx0" brushRef="#br0" timeOffset="-104198.39">12130 15016 1122 0,'0'0'46'0,"0"0"-26"16,0 0 39-16,0 0-38 15,0 0 53-15,189-5-32 16,-66 3-17-16,22-28 23 16,24-8-7-16,16-12 3 15,18-11-2-15,13-3 3 16,11-8-1-16,0 2-10 15,1 6-17-15,-14 3-6 16,-23 9 1-16,-28 10-12 16,-38 10 0-16,-33 11 1 0,-38 6-1 15,-25 11 3-15,-19 4-2 16,-10 0 2-16,-5 0 5 16,-35 0-4-16,-20 19-4 15,-16 6 0-15,-8 1 0 16,-14 8 2-16,-21 5-4 15,-21 1-7-15,-18 6-1 16,-21 6-18-16,-10 2 12 16,-7 0 15-16,-3 4-2 15,6 3 5-15,22-3-2 16,30-2 0-16,39-7 5 16,37-10 0-16,27-11-5 0,25-3-3 15,11-10 0-15,2-7-7 16,10-8-1-16,31 0-1 15,19-26 10 1,32-20 2-16,35-12 5 0,31-13 1 16,33 4 9-16,19 5 1 15,4 0-1-15,-5 7 6 16,-15 12-15-16,-30 3 7 16,-27 9-13-16,-33 7 0 15,-29 6-1-15,-19-1 1 16,-15 11 2-16,-19-1-2 15,-13 6 1-15,-6 3 1 16,-3 0 4-16,-3 0-4 16,-31 16 0-16,-23 9-2 15,-30 9-2-15,-36 5 1 0,-30 3-8 16,-32-7-6-16,-27 5-12 16,-11-4 11-16,-2 3 16 15,8 2 0-15,33 0 0 16,42-7 3-16,50-11 0 15,47-10-1-15,39-3-4 16,8-10-9-16,51 0-10 16,41-12 14-16,37-28 3 15,27-15-3-15,14 1-1 16,-7 4 0-16,-20 14 6 16,-27 10-8-16,-35 8-53 15,-35 14-65-15,-39-2-170 0</inkml:trace>
  <inkml:trace contextRef="#ctx0" brushRef="#br0" timeOffset="-97248.41">14750 12858 1021 0,'0'0'40'16,"0"0"-39"-16,0 0 13 15,0 0 45-15,0 0-22 16,0 0-20-16,0 0 21 16,14 45 23-16,-3-30-3 15,2 1-18-15,3-3-3 16,-1 2-8-16,1-3-8 15,1-2 4-15,-3-4-18 16,1-5 12-16,6-1-7 16,4 0-6-16,10-29 13 15,12-27 18-15,13-25-8 16,7-17-4-16,0-4-10 16,0 2-11-16,-5 15 9 15,-11 19-12-15,-13 25 2 0,-15 16 5 16,-10 13-8-16,-9 10-1 15,-4 2 0-15,0 0-10 16,0 0-19-16,0 24-71 16,-7 14 1-16,-13 10-101 15,-11 1-309-15</inkml:trace>
  <inkml:trace contextRef="#ctx0" brushRef="#br0" timeOffset="-96793.43">14630 14149 1247 0,'0'0'119'16,"0"0"-98"-16,0 0 31 15,0 0 22-15,0 0-39 16,0 0-14-16,56 80 13 0,-12-34-3 16,3-5 2-16,-3 2-14 15,-3-6-9-15,-8-14 0 16,-6-6 0-16,-5-12-1 15,-2-5-4-15,5 0-2 16,6-42-2-16,9-25 14 16,9-34-4-16,9-19-2 15,5-11-9-15,3 5 2 16,1 21-2-16,-9 24 3 16,-6 21-6-16,-12 17 0 15,-9 11-9-15,-7 13-21 16,-6 7-77-16,-10 1-77 15,-8 5-233-15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33:11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3753 1353 445 0,'0'0'128'0,"0"0"-52"15,0 0-23-15,0 0 1 16,0 0 29-16,0 0-38 15,-9-8-14-15,9 7-17 16,0-2-13-16,13-2 5 16,16-2 1-16,18-3 3 0,16-7 12 15,12 0-1 1,14-7-2-16,5-4-4 16,-3 0-14-16,-6 0 6 15,-10 6-4-15,-19 6-1 0,-20 5-2 16,-18 7 0-16,-12 4 0 15,-6 0-2-15,0 0-14 16,0 0-13-16,0 3-16 16,0 16-15-16,-16-1-92 15,-3-3-134-15</inkml:trace>
  <inkml:trace contextRef="#ctx0" brushRef="#br0" timeOffset="330.1">4518 1658 624 0,'0'0'110'0,"0"0"7"16,0 0-89-16,0 0 26 15,0 0-16-15,0 0-12 16,0 0-25-16,3 2-1 16,2 18 0-16,1 8 4 15,2 8 1-15,0 7 7 16,-1-6-7-16,-1-1 1 16,1-2-6-16,0-9 3 0,-3 0-7 15,1-6-7-15,-5-7-75 16,2-2-53-16,-2-10-84 15,0 0-347-15</inkml:trace>
  <inkml:trace contextRef="#ctx0" brushRef="#br0" timeOffset="996.38">4066 1388 371 0,'0'0'95'0,"0"0"-23"16,0 0-35-16,0 0 12 16,0 0 30-16,0 0-22 15,-12-29-9-15,12 29-30 16,0 0-4-16,0 0 2 15,0 0 1-15,0 0 11 16,0 0-13-16,0 0-6 0,0 10-6 16,2 15 14-16,6 4 8 15,1 7-2-15,1 7-1 16,-2 7-6-16,3 6-6 16,5 7 1-16,5 8 5 15,-4 6-5-15,3-1-4 16,-3-4-5-16,2-8-1 15,-6-7 3-15,1-10-4 16,-4-6-2-16,-1-10-17 16,-2-11-87-16,2-20-69 15,-6 0-167-15</inkml:trace>
  <inkml:trace contextRef="#ctx0" brushRef="#br0" timeOffset="1580.54">8162 1091 634 0,'0'0'74'0,"0"0"42"16,0 0-40-16,0 0-49 15,0 0 12-15,0 0-25 16,6 8-7-16,0 30-5 16,2 20 23-16,3 14 31 15,1 14-30-15,-1 2 9 16,1 3-11-16,-2-7-8 16,-1-8-5-16,-3-10-6 15,1-10-5-15,0-12 1 16,-5-11-1-16,-2-11-40 0,0-14-96 15,0-8-83-15</inkml:trace>
  <inkml:trace contextRef="#ctx0" brushRef="#br0" timeOffset="1784.16">8012 1208 1028 0,'0'0'43'0,"0"0"41"16,0 0-76-16,0 0-6 16,0 0-3-16,0 0 1 15,179-97 0-15,-83 82-2 16,4 3-2-16,-9 6-34 0,-19 5-116 16,-26 1-162-16</inkml:trace>
  <inkml:trace contextRef="#ctx0" brushRef="#br0" timeOffset="2361.63">8799 1632 453 0,'0'0'343'16,"0"0"-315"-16,0 0 22 15,0 0-42-15,0 0 46 0,0 0-11 16,42 44-13-16,-32-32 1 15,-4 4-14-15,-1 0-3 16,-5 0 20-16,0 5-9 16,0 0-11-16,-14-1-3 15,-8-2-9-15,-3-3 3 16,-1-5 0-16,3-9-5 16,2-1 0-16,2 0 0 15,6-9 0-15,-1-19 0 16,10-8-18-16,4 0 17 15,0-3-8-15,16 9 9 16,15 6 0-16,7 8 0 16,6 6 0-16,6 10 0 15,3 0-1-15,-2 26 1 16,-6 18 6-16,-10 12 3 0,-12 5 14 16,-14-2-19-16,-9 0 10 15,-7-5-8-15,-34-2 1 16,-11-4 3-16,-11-4-8 15,-2-12 0-15,8-10-2 16,9-13-4-16,15-9 4 16,11-3 0-16,11-23-1 15,11-8-8-15,0-4-2 16,31 3 5-16,13 8 4 16,5 12-1-16,-2 15 2 15,0 0 1-15,-1 21-7 16,2 17 7-16,-7 8 9 0,-2 2 0 15,-10 0 0-15,-5-5-9 16,-2-7-19-16,1-14-66 16,0-16-206-16</inkml:trace>
  <inkml:trace contextRef="#ctx0" brushRef="#br0" timeOffset="2963.59">13057 1181 92 0,'0'0'638'0,"0"0"-523"15,0 0 48-15,0 0-88 16,0 0-36-16,0 0-6 16,27-6-24-16,-14 38-8 0,7 16 14 15,3 14 13 1,-4 9 0-16,-1-3 0 0,-5-5-15 16,0-6-2-16,1-9-8 15,2-6 1-15,-5-6-4 16,5-12-68-16,-7-8-53 15,-1-16-129-15,-8-2-250 16</inkml:trace>
  <inkml:trace contextRef="#ctx0" brushRef="#br0" timeOffset="3161.33">13007 1194 1034 0,'0'0'68'0,"0"0"40"0,0 0-74 16,0 0-33-16,0 0 1 16,0 0-2-16,162-107-6 15,-89 90-14-15,0 2-94 16,-5 2-78-16,-16 1-87 16,-11 5-250-16</inkml:trace>
  <inkml:trace contextRef="#ctx0" brushRef="#br0" timeOffset="3582.11">13641 1458 917 0,'0'0'69'0,"0"0"63"0,0 0-111 15,0 0 7 1,0 0-6-16,0 0-22 0,109-31 2 15,-77 24-2-15,-9 3 0 16,-9 4 0-16,-7 0 0 16,-5 0-6-16,-2 7 3 15,0 11 3-15,-7 8 1 16,-20 5 7-16,-4-3-4 16,2 0-2-16,7-6-2 15,7-6 1-15,6-6 0 0,6-4-1 16,3-4-2-16,3 1-8 15,30-3 7-15,16 0 3 16,11 0 2-16,0 0 0 16,-4 0 0-16,-12 1-2 15,-7 12 0 1,-16 6 3-16,-11 6 0 0,-10 6 9 16,-10 1 12-16,-32 8 5 15,-17-1-15-15,-9-3-14 16,-4-2-7-16,1-9-69 15,0-8-87-15,-3-17-237 16</inkml:trace>
  <inkml:trace contextRef="#ctx0" brushRef="#br0" timeOffset="4981.89">6329 1173 513 0,'0'0'59'16,"0"0"-34"-16,0 0 22 16,0 0 11-16,0 0 35 15,0 0-37 1,0 0-4-16,-27-85-31 0,27 85-21 16,0 3 0-16,0 11 9 15,6 0 15-15,1 0 15 16,1 4 7-16,0 2-7 15,0 3-4-15,3 4-7 16,3 3-8-16,1 4 2 16,6 4-5-16,-1 6-1 15,4 2 2-15,0 7-2 16,3 7 10-16,0 2-10 0,0 4-10 16,-2 4 9-16,1 8 0 15,-2 5-9-15,3 11 1 16,2 12 8-16,0 15 1 15,2 6-8-15,-4 9 0 16,-4 2 5-16,-6 6-6 16,-1 6 6-16,-1 6-4 15,6 8-7-15,3 7 7 16,12 19-5-16,6 16 0 16,9 10 1-16,7 14-3 15,3-3 1-15,-1 2-3 16,2 2 0-16,5 9 0 15,2 2-1-15,7 2 4 16,8-5-5-16,7-8 4 0,3-4-2 16,2 2 7-16,-3 17-5 15,1 12-2-15,-3 10 2 16,-4 6-2-16,2-2 4 16,1 12-2-16,1 4-2 15,5 12 7-15,3 3-6 16,11-11 1-16,11-1 0 15,-1 0 1-15,3-2-5 16,-5 1 6-16,-3-3-4 16,3-11 1-16,1 14-1 15,-1-2 0-15,-2 7 2 0,-1 6 1 16,1-16 1-16,4-7-4 16,3 0 2-16,6-6-2 15,8-4 2 1,2-1 0-16,0-22-2 0,-8-8 0 15,-15-17 0-15,-18-10 0 16,-13-11 0-16,-16-15-1 16,-11-23 1-16,-12-21 0 15,-8-19-2-15,-7-21 2 16,-8-17-2-16,-7-18 4 16,-8-11-2-16,-5-9 4 15,-3-9-4-15,0-10 0 0,0-8-3 16,-3-10-7-1,-15-2-15-15,-11-6 0 16,-15-26-75-16,-12-38-117 16,-13-52-256-16</inkml:trace>
  <inkml:trace contextRef="#ctx0" brushRef="#br0" timeOffset="6507.23">11023 1177 456 0,'0'0'83'0,"0"0"-49"0,0 0-25 16,0 0-9-16,0 0 0 15,0 0 25-15,35 34 32 16,-17-18-17-16,0 2 25 16,2 2-18-16,3 0-16 15,-2 4-5-15,2 3-9 16,-1 4 18-16,-1 7-8 16,-4 6 0-16,-1 9 2 15,-10 9 13-15,-3 8-17 16,-3 10-4-16,0 13-1 15,-3 8 7-15,-10 8-17 16,2 1 12-16,2-2-6 16,5 3-1-16,4 0 3 15,0 2-2-15,29 2-4 16,11-4 6-16,8 0-5 0,5-1-1 16,2 3 8-1,-4 9-13-15,-2 15 13 0,-10 15-9 16,0 6 7-16,-6 13 4 15,-1-3-14-15,1 3 2 16,2 4 0-16,5-5-8 16,8 2 10-16,5 9-5 15,10 11-3-15,8 5 11 16,4 11-14-16,5-3 0 16,1-7 8-16,3 1-8 15,10-2 8-15,4 9-9 16,11 8 5-16,3 11-7 0,8 4 6 15,5-9-2 1,0 2 0-16,-1-3-2 0,-5 12 11 16,-13 7-9-16,-6 9-2 15,-6 12 8-15,-7-10-6 16,-7 1 5-16,3 3 1 16,1 3-7-16,5 7 5 15,9 2-5-15,7-8 0 16,4-12 7-16,1-1-8 15,-8 8 0-15,-2 7-4 16,-3 7 5-16,-6 2-1 16,-3-14 1-16,-5-5 1 0,-3-1 1 15,-6 0-3 1,-1-2 0-16,-1-2-2 16,-6-15 6-16,-1-10-1 15,-3-15-3-15,3-3 1 16,-3-4 1-16,-2-8-2 0,-4 1 0 15,0-16 1-15,-3-16 3 16,-1-10-4-16,-5-18 0 16,-5-9 6-16,-7-12-7 15,-4-11 2-15,-4-10-1 16,-6-8 0-16,-2-10 2 16,-3-2-5-16,-3-14 5 15,1-9-2-15,-5-9 0 16,-5-14 2-16,2-8-2 0,-2-10 0 15,-2-4 0-15,-2 0-2 16,0-18 0-16,0-18 2 16,-2-16-45-16,-17-7-40 15,-5-13-102-15,-12-8-300 16</inkml:trace>
  <inkml:trace contextRef="#ctx0" brushRef="#br0" timeOffset="10190.14">3605 2923 688 0,'0'0'0'0,"0"0"-14"16,0 0 14-16,139 29 0 15,-50-15 8-15,24-1 36 16,30 6 7-16,33-1 41 16,24-2-16-16,23 0-15 15,14-2-21-15,16 1-16 16,13 2 2-16,10 3-4 0,7 0-12 15,-7 0 2-15,-10-3-5 16,-19 2 2-16,-11-5 3 16,-11-2-6-16,-9-7 14 15,3-5-14-15,-5 0-3 16,2 0 11-16,0-7-1 16,-10-7-1-16,-5 2 2 15,-3 4-8-15,-5 4 12 16,0 4-11-16,1 0-5 15,-3 0 0-15,1 0 1 0,2 0 1 16,0 0-2-16,-5 0 2 16,1 0 5-16,-5 0-5 15,-10 0-3-15,2 0 9 16,-5 0-9-16,3 0 7 16,10 0-4-16,4 0-3 15,-4-7 5-15,0-6-6 16,5 1 2-16,4 2-3 15,6-3 1-15,16 0-3 16,0-3 0-16,7 0 3 16,0 2 3-16,-9 2 1 15,-3 1 3-15,-8-1 8 0,-9 1-15 16,-9-7 1-16,-18-1-1 16,-18 2 0-1,-19 0 4-15,-21 5-1 0,-9 0 6 16,-2 3 9-16,-2 0-8 15,-5 4-2-15,-12 1 0 16,-15-1-6-16,-18 4 3 16,-15 1-5-16,-8 0 2 15,-12 0-4-15,-9 0 2 16,-2 0-1-16,0 0 0 16,0 0-4-16,-26 11 1 15,-8 6-6-15,-2-4-84 16,-1-7-116-16,1-6-322 15</inkml:trace>
  <inkml:trace contextRef="#ctx0" brushRef="#br0" timeOffset="12622.32">4294 3876 806 0,'0'0'238'0,"0"0"-208"16,0 0 27-16,0 0 21 15,0 0-4-15,0 0-50 16,0 0-24-16,-22-48 0 16,22 62-7-16,0 26 4 15,0 16 3-15,4 13 7 16,1 2 7-16,-3-1-4 15,-2-5 6-15,2-11-13 16,-2-12 0-16,0-12-2 16,0-12 0-16,0-10 0 15,0-4 0-15,0-4 2 16,0 0 8-16,0-20 0 0,0-20 1 16,0-18-12-16,0-14-1 15,0-16-3-15,14-7 4 16,7-1 0-16,2 10-2 15,4 20 4-15,0 20-4 16,-1 15-5-16,4 13 1 16,1 13 1-16,0 5 1 15,0 1 2-15,-4 29 1 16,-8 8-6-16,-7 5 7 16,-12-1 0-16,0-2 1 15,-12 0-1-15,-19-2 0 16,-12-4 2-16,-1-2-5 15,-2-8-22-15,2-8-9 16,12-10 16-16,10-4 18 0,10-2-6 16,12 0 6-16,0 0-3 15,12-10-8-15,17 0-25 16,4 9 36-16,5 1 6 16,0 5-6-16,-1 23-1 15,0 8-2-15,-6 5 3 16,-5-1 0-16,-6-5 0 15,-2-2 1-15,-5-7-4 16,-2-5 1-16,1-7-52 16,-3-8-141-16,-1-6-124 15</inkml:trace>
  <inkml:trace contextRef="#ctx0" brushRef="#br0" timeOffset="12957.79">5238 3698 600 0,'0'0'235'0,"0"0"-230"15,0 0 36-15,0 0 49 16,0 0 8-16,0 0-60 15,-58-31-19-15,39 37-8 0,-8 20-3 16,-2 13 7-16,-3 9-6 16,6 12-2-16,4 8-2 15,11 2 8-15,11-1-5 16,0-8-7-16,11-7-1 16,18-9 0-16,6-12 2 15,4-10-2-15,3-11-35 16,-3-12-79-16,0 0-62 15,-11-16-198-15</inkml:trace>
  <inkml:trace contextRef="#ctx0" brushRef="#br0" timeOffset="13235.98">5423 3836 985 0,'0'0'52'15,"0"0"-51"-15,0 0 3 16,0 0 8-16,148-54 5 16,-101 54-1-16,-7 10-16 15,-9 24 0-15,-6 6 4 16,-12 8 4-16,-9-2-2 16,-4 3 1-16,-2-4 2 15,-23-3 1-15,-2-6 2 16,1-7-9-16,4-11-3 15,6-8-13-15,9-10-86 16,7 0-15-16,0-32-150 0,4-15-56 16</inkml:trace>
  <inkml:trace contextRef="#ctx0" brushRef="#br0" timeOffset="13453.18">5807 3666 410 0,'0'0'263'0,"0"0"-197"16,0 0 56-16,0 0-22 15,0 0-31-15,0 0-30 16,-18-4-18-16,3 37-16 16,-3 18 9-16,1 9-9 15,7 5 9-15,5 2 2 16,5-2-5-16,0-9-11 16,15-6 3-16,15-13 1 0,8-10-3 15,4-11-1 1,5-13-26-16,0-3-42 15,-5-7-77-15,-4-25-140 0</inkml:trace>
  <inkml:trace contextRef="#ctx0" brushRef="#br0" timeOffset="13716.87">6074 3441 1069 0,'0'0'80'0,"0"0"-68"15,0 0-3-15,0 0 15 0,116-67 7 16,-49 67-19-16,0 21-12 16,-2 35 1-16,-17 22 0 15,-14 16 0-15,-21 9-1 16,-13-6 14-16,-4-3-10 16,-32-2 17-16,-8-10-8 15,-8-6-8-15,1-8 1 16,6-11-6-16,8-8-5 15,10-12-73-15,6-20-140 16,6-14-197-16</inkml:trace>
  <inkml:trace contextRef="#ctx0" brushRef="#br0" timeOffset="15387.66">8174 4961 758 0,'0'0'154'15,"0"0"-34"-15,0 0-5 16,0 0-51-16,0 0-14 16,0 0-37-16,2-10-13 15,-2 38 0-15,0 14 13 16,6 21 10-16,1 4-3 0,-1 5-12 15,1 1 6-15,2-9-3 16,2-8-10-16,0-8 1 16,-2-14-2-16,0-10 2 15,-5-10-3-15,1-8 1 16,-3-4-2-16,-2-2-1 16,0 0-11-16,0-3 7 15,0-27-45-15,0-7-13 16,-9-14 37-16,1-12 10 15,1-12 15-15,7-7 2 0,0 7 1 16,0 14 1-16,11 19 9 16,9 20-2-16,6 10-4 15,8 12-4-15,5 0-1 16,6 1 1-16,1 22 0 16,-11 3 10-16,-8 0-10 15,-12-2-1-15,-11-2 1 16,-4 8 1-16,-6 3-1 15,-32-2 13-15,-11 5-3 16,-8-6-4-16,7-7-6 16,10-9-4-16,20-10-13 15,11-4 17-15,9 0 1 16,0 0-1-16,0 0-20 16,18-3 16-16,4 3 1 15,9 0-2-15,1 5 5 0,3 19 1 16,-2 8 6-16,0 2 2 15,-3 2-7-15,-3-6 3 16,-7-2-5-16,-1-2 2 16,-2-5-4-16,-5-4 0 15,2-4-35-15,-3-9-180 16,-4-4-166-16</inkml:trace>
  <inkml:trace contextRef="#ctx0" brushRef="#br0" timeOffset="15700.82">9064 4931 1031 0,'0'0'35'0,"0"0"-23"15,0 0 59-15,0 0-36 16,0 0 20-16,0 0-33 15,-31-40-16-15,-3 70 1 16,-1 12 5-16,-2 14 5 16,14 10-13-16,10 8 6 15,8 2-6-15,5-1 0 16,0-13-2-16,18-8-1 16,9-10 3-16,10-11-8 0,4-10 4 15,-1-7-37 1,-3-10-56-16,-5-6-149 0,-10 0-253 15</inkml:trace>
  <inkml:trace contextRef="#ctx0" brushRef="#br0" timeOffset="15951.92">9369 5141 968 0,'0'0'103'0,"0"0"-90"15,0 0 18-15,0 0-25 0,0 0 6 16,0 0-7-16,125-19 13 16,-100 54 7-16,-6 7-18 15,-1 7 10-15,-8 1 13 16,-8-2-5-16,-2-6-6 16,0-2-12-16,-18-7-7 15,-5-4 0-15,6-8-66 16,1-8-94-16,4-13-87 15,11 0-177-15</inkml:trace>
  <inkml:trace contextRef="#ctx0" brushRef="#br0" timeOffset="16192.22">9697 5079 813 0,'0'0'162'15,"0"0"-99"-15,0 0 29 0,0 0-42 16,0 0-21-16,0 0-11 15,-67 20-5-15,41 20-11 16,1 14 19-16,12 5-13 16,9 3 4-16,4-6 3 15,0-6-7-15,23-10-7 16,7-10 4-16,12-10-3 16,5-8 0-16,6-10-2 15,3-2-21-15,-7 0-6 16,-6-21-127-16,-19-10-152 0</inkml:trace>
  <inkml:trace contextRef="#ctx0" brushRef="#br0" timeOffset="16491.64">9893 4770 1064 0,'0'0'72'15,"0"0"-71"-15,0 0 12 16,165-82 22-16,-107 82 1 16,-3 0 6-16,-5 19-15 15,-11 22-3-15,-12 14 0 16,-13 15-1-16,-9 5 12 16,-5 13-8-16,0-1-12 0,-12-7 2 15,-14-7-9-15,-3-17-4 16,0-12 1-1,4-9-5-15,7-6-1 16,9-9-29-16,5-8-62 0,2-8-96 16,-2-4-111-16,-4 0-123 15</inkml:trace>
  <inkml:trace contextRef="#ctx0" brushRef="#br0" timeOffset="18179.04">4815 6216 937 0,'0'0'14'0,"0"0"9"15,0 0 65-15,0 0-17 16,0 0-62-16,0 0-8 0,-36-34 0 16,32 34 4-1,2 27-3-15,0 20 3 0,2 21 16 16,0 12 1-16,0 0-9 16,0-5-3-16,0-9-6 15,2-7-3-15,4-15-1 16,-1-12 0-16,-2-14-2 15,-3-11-17-15,0-7-2 16,0 0 11-16,0-18 6 16,0-18-25-16,-3-10-37 15,1-11 60-15,2-10 4 16,0-9 0-16,0 1 2 16,0 6 0-16,16 16 0 0,6 19 8 15,7 14 1 1,10 12-1-16,4 8 16 0,0 0-14 15,-8 22 1-15,-10 10-9 16,-12 6 3-16,-13 3-2 16,0 0 0-16,-33 1 4 15,-17-3-5-15,-5-9 0 16,4-10 3-16,8-10-5 16,17-10 1-16,12 0 3 15,14 0 0-15,0-2-4 16,4-12-2-16,21 2-2 15,6 2 4-15,5 5 0 16,-1 5 1-16,0 5-2 16,-4 20 2-16,-5 8 4 0,-6 3-2 15,-6 1-2-15,-5-4 3 16,-3-3-4-16,1-5-8 16,2-12-50-16,1-9-113 15,6-4-70-15,2-5-129 16</inkml:trace>
  <inkml:trace contextRef="#ctx0" brushRef="#br0" timeOffset="18441.55">5504 6270 784 0,'0'0'311'0,"0"0"-311"0,0 0 59 16,0 0-9-16,0 0-4 15,0 0-42-15,-91-23-1 16,68 54-1-16,-4 15-2 16,6 12 0-16,9 7 0 15,12-3-4-15,0-4 4 16,18-3-8-16,20-11 1 16,2-8 1-16,5-10-28 15,-3-15-46-15,-5-11-54 16,-3 0-36-16,-12-20-240 15</inkml:trace>
  <inkml:trace contextRef="#ctx0" brushRef="#br0" timeOffset="18831.59">5716 6397 907 0,'0'0'162'0,"0"0"-162"16,0 0-9-16,133-33 9 15,-58 22 12-15,6-1-11 16,-5 3-1-16,-15 4 2 16,-17 2-2-16,-20 3 0 15,-15 0-1-15,-7 0 1 16,-2 0 5-16,-2 10 10 16,-29 20 7-16,-11 9-8 0,-12 6-10 15,-4-1 1-15,2 0 2 16,10-5-6-16,13-9 3 15,14-10 3-15,15-6 11 16,4-4-17-16,2-6 7 16,34-4 0-16,13 0 9 15,16-2 7-15,8-18-8 16,1-2-14-16,-1 4 4 16,-4 0-5-16,-10 4 1 15,-11 3 0-15,-12 4-2 16,-12 1-4-16,-8 0-40 15,-8-4-101-15,-8-6-165 0</inkml:trace>
  <inkml:trace contextRef="#ctx0" brushRef="#br0" timeOffset="19206.91">6352 5952 1047 0,'0'0'37'16,"0"0"-33"-16,0 0 5 15,0 0 29-15,116-66-21 16,-58 66-5-16,1 3 0 16,-6 25 15-16,-6 14 9 15,-4 15-6-15,-10 9 16 0,-9 8-21 16,-7 2-9-16,-12 1 1 15,-5-1 0-15,0-8-13 16,-25-6 9-16,-4-8-13 16,0-6 3-16,-2-8 0 15,7-6 0-15,4-9-2 16,9-7-1-16,4-10-5 16,7-7-39-16,0-1-49 15,0 0 14-15,0 0 35 16,0 0-28-16,9-5-95 15,-2-10-56-15,-5 3-9 16</inkml:trace>
  <inkml:trace contextRef="#ctx0" brushRef="#br0" timeOffset="21909.02">13164 6316 500 0,'0'0'598'16,"0"0"-598"-16,0 0 36 15,0 0 36-15,0 0-26 16,0 0-46-16,0 0 8 0,34 58-3 15,-21 4 30 1,5 3-13-16,-3-5 5 0,-1 1-12 16,-1-11-14-16,-7-5 3 15,-1-9-4-15,-3-11 0 16,-2-11 0-16,3-9 5 16,-3-5-8-16,0 0 3 15,0-8-13-15,0-25-14 16,0-18-61-16,-8-11 69 15,-4-6 5-15,3-4 9 16,-1-4 5-16,10 5-1 16,0 12 3-16,0 16 2 15,19 15 0-15,7 12 7 16,10 6 0-16,4 8-4 16,1 2 5-16,-4 0-11 0,-6 22 9 15,-9 8-5 1,-8 2-3-16,-14 6-1 0,0 1 7 15,-16-1 3-15,-20-3-3 16,-8-6-4-16,-7-6-2 16,2-10 5-16,8-9-1 15,12-4-1-15,16 0-2 16,11 0-3-16,2-3-2 16,15-4-12-16,26 1 11 15,10 6 3-15,5 0 1 16,2 18 1-16,-5 14 12 15,-6 2-10-15,-10 0 8 0,-10-2-4 16,-9-6-5 0,-7-3 3-16,-4-4-6 0,-2-3 0 15,-3-6 0-15,7-4-53 16,1-6-81-16,4-1-161 16,6-34-412-16</inkml:trace>
  <inkml:trace contextRef="#ctx0" brushRef="#br0" timeOffset="22210.42">14272 6034 1048 0,'0'0'52'15,"0"0"18"-15,0 0 25 16,0 0-38-16,0 0-29 15,0 0-12-15,-66-56-16 0,37 85 1 16,1 10 5-16,1 12-4 16,5 11 8-16,11 7 7 15,11 3-8-15,0-2-1 16,15-8 2-16,21-10-9 16,11-13 3-16,3-14-4 15,6-6-1-15,2-17-32 16,-4-2-62-16,-5-18-77 0,-11-22-223 15,-14-8-280 1</inkml:trace>
  <inkml:trace contextRef="#ctx0" brushRef="#br0" timeOffset="22425.75">14572 6093 820 0,'0'0'110'0,"0"0"-58"15,0 0 32-15,0 0-17 16,0 0-22-16,145-7-19 15,-107 30 10-15,-3 2 4 16,-10 5-10-16,-9 6 8 16,-10 4-17-16,-6 4-13 15,-4 0 8-15,-25 5-12 16,-4-5-4-16,-3-8-1 16,2-8-55-16,8-16-91 0,6-12-71 15,13 0-118-15</inkml:trace>
  <inkml:trace contextRef="#ctx0" brushRef="#br0" timeOffset="22663.56">15004 6032 945 0,'0'0'81'16,"0"0"38"-16,0 0 1 15,0 0-69-15,0 0-41 16,0 0-9-16,-113 98 2 15,84-44 13-15,9 2-4 16,11-2-2-16,9-6-6 16,4-9-3-16,34-11 5 0,11-6-6 15,9-11 0-15,3-11-2 16,-6 0 1-16,-2-3-64 16,-11-26-121-16,-13-9-261 15</inkml:trace>
  <inkml:trace contextRef="#ctx0" brushRef="#br0" timeOffset="22898.01">15234 5815 1135 0,'0'0'36'16,"0"0"40"-16,0 0-25 15,167-64-6-15,-95 64-27 0,-1 18 1 16,-7 28-1-1,-8 18-2-15,-16 10 21 0,-15 5-5 16,-21-7-23-16,-4-9 4 16,-18-4-9-16,-20-5 0 15,-4-6-4-15,-5-13-88 16,-4-21-182-16,1-14-680 16</inkml:trace>
  <inkml:trace contextRef="#ctx0" brushRef="#br0" timeOffset="23938.86">13776 7258 582 0,'0'0'42'0,"0"0"70"15,0 0 31-15,0 0-69 16,0 0 40-16,0 0-20 16,-26-11-16-16,21 11-14 15,3 6-21-15,0 27-24 16,2 23 14-16,0 17 4 16,0 5-15-16,12-2-5 15,3-7-17-15,-1-8 3 0,-2-10-3 16,1-11 0-1,-1-10 0-15,-3-14-30 0,-5-9-11 16,-2-7-13-16,-2-7 6 16,0-26-30-16,0-14-62 15,0-10 92-15,0-9 29 16,0-6 9-16,0-1 10 16,0 0 5-16,0 13-1 15,2 18 31-15,12 15 25 16,7 15-37-16,2 5-10 0,6 7-11 15,1 0 8 1,-6 0 0-16,-3 8-7 0,-11 8 3 16,-5 4-5-16,-5 1 1 15,-9 8 20-15,-26 3 2 16,-15 0-5-16,-1-2-11 16,2-4-6-16,16-10 2 15,12-6-4-15,15-6-1 16,6-4-2-16,0 0-22 15,25 0 22-15,10 0 3 16,7 0 0-16,3 0 10 16,-5 6 3-16,0 15 3 15,-9 2 7-15,-6 6-12 16,-3-3-7-16,-7-2-2 16,-1-4 1-16,-3-4-6 0,3-4-62 15,0-6-22 1,8-6-125-16,-3 0-283 0</inkml:trace>
  <inkml:trace contextRef="#ctx0" brushRef="#br0" timeOffset="24239.62">14748 7091 1003 0,'0'0'32'0,"0"0"49"16,0 0 8-16,0 0-50 16,0 0 15-16,0 0-33 0,-69-44-21 15,47 67 0-15,-9 13 1 16,-1 11 2-16,3 11 4 16,2 10-1-16,12 4 5 15,11 1 0-15,4-8-10 16,11-7 0-16,22-12-1 15,7-9-5-15,5-11-12 16,4-10-58-16,2-10-37 16,3-6-104-16,-6-6-203 15</inkml:trace>
  <inkml:trace contextRef="#ctx0" brushRef="#br0" timeOffset="24643.1">15107 7135 1127 0,'0'0'90'0,"0"0"-26"16,0 0 26-16,0 0-80 16,0 0-7-16,0 0-3 15,-43 139 2-15,43-84-1 16,0-9 1-16,0-8-2 16,18-10-5-16,0-12 1 15,4-10-1-15,3-6 4 16,6 0 1-16,0-28 1 0,1-6-1 15,-8-4 0 1,-9-4-6-16,-3 4 5 0,-10 4-6 16,-2 12 7-16,0 10 1 15,0 12-1-15,5 0 0 16,3 21-10-16,6 35 10 16,6 19 8-16,0 10 16 15,-3-2-3-15,-5-11 4 16,-10-5-1-16,-2-11-1 15,-12-4-16-15,-21-4-3 16,-9-6 1-16,-6-10-5 16,-8-9 0-16,0-12-21 15,0-11-41-15,7 0-48 16,7-11-88-16,13-25-123 16</inkml:trace>
  <inkml:trace contextRef="#ctx0" brushRef="#br0" timeOffset="24882.1">15519 6890 1067 0,'0'0'81'0,"0"0"-72"16,165-34 4-16,-89 56 6 15,-3 28 26-15,-9 19-12 16,-14 12-14-16,-19 13 5 15,-20 8 4-15,-11-4 9 0,-15-9-20 16,-26-8-5 0,-10-12-9-16,-13-6-3 0,-8-7-69 15,-12-16-214-15,-15-16-630 16</inkml:trace>
  <inkml:trace contextRef="#ctx0" brushRef="#br0" timeOffset="26488.24">5677 9228 675 0,'0'0'109'16,"0"0"-16"-16,0 0 24 15,0 0-6-15,0 0-46 16,0 0-33-16,-24-46-2 16,24 46-6-16,0 2-24 15,0 24-3-15,0 15 3 16,16 18 31-16,4 5 2 16,-1 5-11-16,2-5-7 15,-5-6-3-15,-1-8-12 16,-1-12 1-16,-3-10-2 0,-3-12 1 15,-1-8-1-15,-4-6 1 16,1-2-2-16,1-6 2 16,5-27-4-16,4-16 8 15,1-15-8-15,6-4 4 16,-6 2 0 0,-1 9-1-16,-6 21 6 0,-3 18-5 15,1 15 0-15,6 3-6 16,6 27 3-16,14 21-12 15,9 14 15-15,-1 5 9 0,-2-7-9 16,-5-12 0 0,-8-14 2-16,-5-12 3 0,-8-12-5 15,-2-6-1 1,-3-4 1-16,-2 0 4 0,-1-27 2 16,2-16 4-16,-4-15-7 15,-2-9 3-15,0-2-6 16,0-7-5-16,-10 7-21 15,3 15-29-15,7 18-25 16,0 14 14-16,20 10-117 16,13 2-81-16,6 2-129 15</inkml:trace>
  <inkml:trace contextRef="#ctx0" brushRef="#br0" timeOffset="26806.81">6753 9033 835 0,'0'0'36'15,"0"0"-36"-15,0 0 64 16,0 0 3-16,0 0 7 16,0 0-10-16,-15-86-46 15,-3 76 49-15,-1 8-8 16,-4 2-28-16,-2 0-25 15,-4 27-5-15,0 14 3 16,0 19-4-16,8 13 1 0,7 7 4 16,9 3-4-16,5-6-1 15,19-10 0-15,27-13-4 16,12-19 3-16,7-14-1 16,-1-13-28-16,-2-8-70 15,-12-6-127-15,-17-25-309 16</inkml:trace>
  <inkml:trace contextRef="#ctx0" brushRef="#br0" timeOffset="27055.44">6959 9124 1112 0,'0'0'22'0,"0"0"-21"15,0 0 17-15,0 0 27 16,149-55-24-16,-103 55-11 15,-3 5-9-15,-9 22 6 16,-7 14-1-16,-14 5 7 16,-11 9 19-16,-2-2-14 15,-15 1-11-15,-17-4 1 16,-1-10-8-16,8-12-63 16,7-11-45-16,14-14-69 15,4-3-107-15,0-21-110 16</inkml:trace>
  <inkml:trace contextRef="#ctx0" brushRef="#br0" timeOffset="27271.67">7362 8863 812 0,'0'0'101'0,"0"0"-8"0,0 0 41 16,0 0-96-16,0 0-20 15,0 0-10-15,-83 112-1 16,83-49 18-16,0 3 6 15,8-1-12-15,21-4-3 16,6-11-11-16,7-10-3 16,7-11-2-16,-1-15-5 15,2-14-46-15,0 0-35 16,-8-20-86-16,-11-22-143 16</inkml:trace>
  <inkml:trace contextRef="#ctx0" brushRef="#br0" timeOffset="27459.06">7647 8693 1006 0,'0'0'99'0,"0"0"-95"15,0 0 5-15,0 0 1 16,147 81 53-16,-73-17-49 16,-5 17-7-16,-11 12 7 15,-14 5-7-15,-21 2 3 16,-21 2-6-16,-2 0-4 0,-52-4-85 15,-27-7-267 1</inkml:trace>
  <inkml:trace contextRef="#ctx0" brushRef="#br0" timeOffset="27941.6">6682 10196 401 0,'0'0'626'16,"0"0"-610"-16,0 0 48 15,0 0 20-15,0 0-38 16,0 0-13-16,-108-108-7 16,71 108 1-16,-5 0-6 15,0 0-6-15,-1 18 3 16,4 10 2-16,1 10-10 15,5 11-3-15,1 11 1 16,14 8-6-16,11 7 1 16,7-4-3-16,16-3 0 0,25-7-3 15,7-11 4-15,10-18-1 16,4-16 0-16,7-12 2 16,1-4 1-16,-8-8-3 15,-3-14-68-15,-15-5-102 16,-11 0-152-16,-13 0-438 15</inkml:trace>
  <inkml:trace contextRef="#ctx0" brushRef="#br0" timeOffset="28284.6">7200 10485 1217 0,'0'0'99'0,"0"0"-88"16,0 0 14-16,0 0 5 16,0 0-14-16,0 0-12 15,8 65 17-15,-1-29 20 16,4 2-6-16,-2 4 10 16,0 1-13-16,1 4-4 15,2-4-2-15,-1-3-14 16,-1-7-3-16,-6-9-9 15,0-10 3-15,-2-7-4 16,1-7 1-16,-3 0 0 0,0 0 5 16,0-7-5-1,0-4 0-15,0-6-26 0,0 7-25 16,0 2-36-16,-9 6-23 16,-9-2-248-16</inkml:trace>
  <inkml:trace contextRef="#ctx0" brushRef="#br0" timeOffset="30405.33">14635 9599 820 0,'0'0'78'0,"0"0"53"16,0 0-16-16,0 0-55 15,0 0-51-15,0 0 3 0,0 0-6 16,-1-6-3 0,1 6-3-16,0 12 6 0,0 22 0 15,10 14 45-15,7 10-9 16,1 3-17-16,0-2-14 15,0-2-4-15,-3-7-4 16,1-12-2-16,-5-11-1 16,-4-15 0-16,-2-10 3 15,-1-2-3-15,0 0 2 16,5-19 2-16,9-20 6 16,-1-16-10-16,4-3 2 15,-3-3 2-15,-7 4-4 0,-3 8 1 16,-1 12-1-1,0 20 2-15,-5 13-4 16,9 4 2-16,7 0-7 0,9 26 5 16,13 11 2-1,0 10 6-15,1 0 4 16,-8-3 1-16,-4-8-6 0,-10-10-3 16,-3-10-2-16,-7-8 0 15,-5-6 4-15,-1-2-3 16,1-8 9-16,1-24 1 15,2-18-2-15,-3-8-8 16,-4-14 5-16,0-3-6 16,0 2-2-16,-6 9-8 15,0 17-5-15,4 17-15 16,2 16-8-16,0 11-64 0,2 3-116 16,12 0-150-16</inkml:trace>
  <inkml:trace contextRef="#ctx0" brushRef="#br0" timeOffset="31032.33">15793 9092 769 0,'0'0'65'16,"0"0"-7"-16,0 0 59 15,0 0-23-15,0 0-14 16,0 0-58-16,-67-50-19 16,38 76-1-16,-6 13 5 15,-2 16 8-15,9 9 18 16,8 10-11-16,16 4 0 15,4-2 8-15,11-1-12 16,25-11-5-16,10-12-9 16,-2-10-3-16,-3-11-2 15,-7-12 0-15,-9-9-14 0,-4-8-59 16,-3-2-46-16,-10-7-82 16,-8-26-328-16</inkml:trace>
  <inkml:trace contextRef="#ctx0" brushRef="#br0" timeOffset="31637.59">16001 9160 961 0,'0'0'41'16,"0"0"-27"-16,0 0 85 15,0 0-52-15,0 0-42 16,0 0-5-16,0 39 0 15,-3 5 23-15,3 6 7 0,0-3-4 16,0 0 8-16,0-8-17 16,0-8-9-16,3-12-8 15,7-8 4-15,1-8-7 16,3-3 6-16,1 0-3 16,3-19 20-16,5-15-15 15,-6-7-4-15,-3-4 5 16,-5 1-3-16,-5 1 3 15,0 7-4-15,-1 12-1 16,-1 12 9-16,0 10 5 16,1 2-8-16,1 20-7 15,5 27 0-15,0 26 19 0,0 11 10 16,-2 5-4 0,-3-4-1-16,-4-10-4 0,0-9-9 15,0-10 1-15,-4-8-11 16,-17-3 7-16,-8-14-8 15,-6-6 0-15,-5-9 0 16,-1-9-13-16,4-7-32 16,-1 0-24-16,4-8-74 15,10-34-167-15,6-15-282 16</inkml:trace>
  <inkml:trace contextRef="#ctx0" brushRef="#br0" timeOffset="31849.22">16296 8887 866 0,'0'0'315'0,"0"0"-314"15,201-38 16-15,-94 82 41 16,0 37 26-16,-15 27-48 16,-34 16-18-16,-39 7-5 15,-19-5-5-15,-29-15 9 16,-31-16-17-16,-13-11 4 15,-10-12-4-15,1-10-21 16,4-13-197-16,5-26-305 16</inkml:trace>
  <inkml:trace contextRef="#ctx0" brushRef="#br0" timeOffset="34250.25">15319 10271 678 0,'0'0'79'16,"0"0"-78"-16,0 0 74 15,0 0 23-15,0 0-68 16,0 0-14-16,0 0 25 15,67-100 55-15,-67 91-19 16,-8 1-38-16,-11 4-11 16,-6 4 1-16,-4 0-27 15,0 8 0-15,-2 18-2 16,4 8 0-16,3 10-4 0,10 13 2 16,10 5-1-1,4 6 1-15,0-2-6 0,18-6 6 16,16-11-5-16,5-14-6 15,6-10 1-15,6-10-11 16,1-14 4-16,-4-1-66 16,-5 0-118-16,-17-28-222 15</inkml:trace>
  <inkml:trace contextRef="#ctx0" brushRef="#br0" timeOffset="34729.44">15600 10537 936 0,'0'0'0'0,"0"0"0"16,0 0 43-16,137-80 13 15,-92 64-32-15,-5 6-13 16,-5 3 20-16,-10 2 5 15,-10 4-9-15,-3 1-9 16,-10 0-7-16,-2 7-10 16,0 17 14-16,0 8 13 15,-11 5-13-15,-11-2-1 16,-5-1-11-16,2-6 2 16,3-7-2-16,7-8 0 0,8-9-3 15,4-4 1-15,3 0 0 16,0 0 5-16,0 0-5 15,0 0-1-15,18-4 0 16,14-13 3-16,10 3-3 16,0 5 3-16,3 9-3 15,-5 0 5-15,-6 10-4 16,-7 15 2-16,-14 3 4 16,-11 1-7-16,-2 2 10 15,-29 1 17-15,-20-2-15 0,-11-2-7 16,-5-1-3-1,-2-6-4-15,7-7-50 16,9-9-92-16,8-5-124 16,10-15-415-16</inkml:trace>
  <inkml:trace contextRef="#ctx0" brushRef="#br0" timeOffset="36985.01">10644 11031 1028 0,'0'0'57'15,"0"0"-25"-15,0 0 65 16,0 0-16-16,0 0-49 16,0 0-32-16,-20-44-6 15,20 74 6-15,2 17 2 16,14 10 21-16,1 9-3 0,6 0-3 15,-1-4-6-15,2-5-10 16,-1-13 2-16,-7-10-5 16,-3-12 3-16,-9-8-1 15,-3-10 0-15,-1-4-3 16,0 0 0-16,0-14-6 16,-12-22-29-16,-15-18-13 15,-2-14 28-15,5-13 18 16,4-7 2-16,9 3 5 15,11 8-2-15,0 16 0 16,24 22 0-16,18 16-1 16,12 15 4-16,4 8-3 15,-5 4 7-15,-8 26-6 0,-13 6 3 16,-10 5-4 0,-18-4-1-16,-4 2 1 15,-17-4 4-15,-28-2-3 16,-9-3 3-16,-3-7-1 0,5-8-3 15,14-9-1-15,18-4-1 16,14-2 1-16,6 0-5 16,4 0-15-16,34-2-16 15,13-12 36-15,9 7 1 16,-2 7 0-16,-7 0 0 16,-4 15 6-16,-9 18-4 15,-7 4-1-15,-8 1 3 0,-8-2-1 16,-3-6 0-1,-4-5-3-15,1-7-6 0,5-5-71 16,5-8-117 0,6-5-79-16,4 0-335 0</inkml:trace>
  <inkml:trace contextRef="#ctx0" brushRef="#br0" timeOffset="37325.9">11802 10787 922 0,'0'0'20'0,"0"0"0"0,0 0 46 16,0 0-22-16,0 0 6 15,0 0-43-15,-89 17 10 16,51 18 12-16,3 7 11 15,4 9-7-15,3 10-10 16,14 3 4-16,9 5-5 16,5-4-12-16,0-11-3 15,24-10-7-15,7-10 5 16,6-7-7-16,0-12 4 16,3-4 3-16,-6-5-5 15,-8-5-4-15,-5-1-33 16,-6 0-75-16,-1 0-57 0,-5-11-99 15</inkml:trace>
  <inkml:trace contextRef="#ctx0" brushRef="#br0" timeOffset="37908.98">12304 10703 853 0,'0'0'82'15,"0"0"-47"-15,0 0 86 16,0 0-72-16,0 0-49 16,0 0-1-16,-30 53 1 15,27 7 32-15,-2 6-6 16,5 1-2-16,0-9 3 16,11-8-22-16,16-10 4 15,2-15-9-15,0-8 1 16,5-13 2-16,-3-4-2 15,0-6 2-15,0-22-1 0,-4-12 1 16,-8-4-3-16,-2-5-1 16,-7-5 1-16,-3 4 1 15,2 10 2-15,-2 12-4 16,2 17 1-16,7 11-3 16,5 1 3-16,10 37 0 15,5 20 31-15,-2 13 22 16,-3 2-19-16,-11 0-15 15,-8-1 8-15,-12 0-11 16,0 6 1-16,-14-1-16 16,-24-3 2-16,-11-10-1 15,-2-14-2-15,2-16-30 16,-1-19-47-16,8-15-85 0,2-10-75 16,5-40-294-16</inkml:trace>
  <inkml:trace contextRef="#ctx0" brushRef="#br0" timeOffset="38111.97">13079 10475 1160 0,'0'0'25'16,"138"22"-23"-16,-62 37 52 15,-15 22 0-15,-17 18-6 16,-22 4-12-16,-22 1-15 15,-10-6-16-15,-36-4 5 16,-9-3-10-16,-8-10-22 0,-4-19-177 16,-1-22-381-16</inkml:trace>
  <inkml:trace contextRef="#ctx0" brushRef="#br0" timeOffset="39006.24">11912 12508 248 0,'0'0'328'0,"0"0"-298"16,0 0 142-16,0 0-62 16,0 0-14-16,0 0 3 15,-94-31-10-15,94 31-21 16,-2 0-16-16,2 0-23 0,0 12-23 16,0 30-5-16,0 16 21 15,6 8 1-15,13 0-9 16,2-8-7-16,2-9-4 15,0-12-3-15,-6-12 4 16,-3-12-7-16,-1-10 3 16,3-3 0-16,3-16 0 15,6-24 10-15,2-14-10 16,-3-9 0-16,-6-5 0 16,-4 6-6-16,-6 7 11 15,-1 22-5-15,-3 16 0 16,4 17-4-16,2 0 4 15,11 33-11-15,6 13 11 16,2 10 8-16,-1-2-2 0,-2-10-4 16,-3-11 3-16,-5-14-3 15,-5-9-2-15,-5-10 0 16,0 0 2-16,1-10 2 16,0-21 5-16,2-13-9 15,-6-13 8-15,-3-13-8 16,-2-8-1-16,0-7 1 15,0 8-12-15,0 22-15 16,0 21 5-16,0 22-22 16,13 12-72-16,14 0-99 15,8 0-6-15,6 7-270 0</inkml:trace>
  <inkml:trace contextRef="#ctx0" brushRef="#br0" timeOffset="39268.46">12832 12115 962 0,'0'0'45'0,"0"0"6"15,0 0 75-15,0 0-93 16,0 0-11-16,0 0-18 16,-107 88 6-16,80-21 28 15,3 9-4-15,8 9-1 0,7 3-12 16,9-8-10-16,0-13-2 15,9-12-9-15,22-12 2 16,7-14-4-16,5-8 1 16,3-17-19-16,4-4-80 15,-4-12-58 1,-8-23-232-16</inkml:trace>
  <inkml:trace contextRef="#ctx0" brushRef="#br0" timeOffset="39708.71">13279 12284 1130 0,'0'0'41'0,"0"0"-30"15,0 0-7-15,0 0-3 16,0 0 12-16,150 2-3 15,-88 1-9-15,3-3 3 16,-5 0-3-16,-4 0 13 16,-16-6 21-16,-13-1 4 15,-16 5-5-15,-8 2-21 16,-3 0 12-16,-3 0 5 16,-30 22-22-16,-14 15-6 15,-9 7 2-15,0 1-2 16,8 1 1-16,2-2 6 15,13-3 13-15,12-10-8 16,11-4-10-16,10-7 3 0,0-8-7 16,10-6 3-16,23-6-5 15,15 0 4-15,12-21-2 16,7-6 10-16,5-3-7 16,-7 6-5-16,-9 5 2 15,-12 10 0-15,-11 6-14 16,-8 3-55-16,-3 0-61 15,-10 0-120-15,-4-4-291 16</inkml:trace>
  <inkml:trace contextRef="#ctx0" brushRef="#br0" timeOffset="39985.99">13805 11851 1166 0,'0'0'2'0,"0"0"-1"16,0 0 37-16,141-44 7 15,-74 44-19-15,2 30 14 16,3 18-7-16,-6 16 12 16,-6 15-4-16,-15 2-7 15,-14 0 14-15,-15-5-17 16,-16-1-12-16,-25 5-6 15,-29-3-13-15,-17-3 0 0,-2-11-10 16,3-13-78-16,4-20-78 16,3-23-258-16</inkml:trace>
  <inkml:trace contextRef="#ctx0" brushRef="#br0" timeOffset="40842.11">12010 14333 837 0,'0'0'89'16,"0"0"-43"-16,0 0 75 15,0 0-78-15,0 0-35 16,0 0 6-16,20 103 59 16,-5-37-42-16,3 6 29 0,-2-6-27 15,0-8-13-15,-1-8-9 16,1-18-6-16,1-10-5 15,1-12-1-15,1-10 0 16,-2 0 2-16,1-28 6 16,-3-16-1-16,-1-12 0 15,-7-8-1-15,-3-9-3 16,2 6 0-16,4 6-1 16,1 21 4-16,0 19-4 15,2 12 0-15,5 9-2 0,4 10-4 16,9 27 4-1,9 10 1-15,2 6 4 0,3-6-3 16,0-10 1-16,-9-11-1 16,-7-12-1-16,-14-10 0 15,-1-4 2-15,-5-4-2 16,1-25 5-16,4-10-2 16,-5-16-2-16,2-6-1 15,-4-11-13-15,4-5-20 16,0 9-50-16,9 13-46 15,9 18-34-15,9 19-17 16,5 11-85-16</inkml:trace>
  <inkml:trace contextRef="#ctx0" brushRef="#br0" timeOffset="41126.89">13518 14039 1133 0,'0'0'32'0,"0"0"24"16,0 0 53-16,0 0-60 16,0 0-28-16,0 0-17 15,-102-32 5-15,63 53-2 16,-7 13-5-16,-6 13 11 16,8 10-7-16,11 12 0 15,15 5 0-15,18-4-3 16,0-6 2-16,31-11-5 15,21-13 0-15,10-16 0 16,7-10 0-16,-5-14 0 0,-5 0-26 16,-7-10-59-16,-13-20-127 15,-23-8-375-15</inkml:trace>
  <inkml:trace contextRef="#ctx0" brushRef="#br0" timeOffset="41607.71">13755 13904 1119 0,'0'0'26'0,"0"0"-3"0,0 0-3 15,0 0 11-15,0 0 32 16,-34 139-42-16,32-87-2 15,2-6-6-15,0-4-2 16,2-9-8-16,20-8-3 16,7-8 2-16,4-17 0 15,4 0-4-15,0-17-1 16,-1-16 1-16,-7-9-25 16,-7-5 21-16,-9-7 3 15,-6-3 3-15,-7 1 0 0,0 12 4 16,0 16-2-1,0 12 0-15,0 16 19 0,0 0-10 16,0 10-11-16,12 30 0 16,7 17 15-16,4 11 18 15,-1 4-6-15,-7 0-3 16,-3-2 7-16,-8 2-3 16,-4 2-20-16,0-1 10 15,-6-11-16-15,-19-7-1 16,-8-11 5-16,-6-19-6 15,-1-9-5-15,-8-10-51 16,1-6-49-16,-5-3-109 16,6-33-255-16</inkml:trace>
  <inkml:trace contextRef="#ctx0" brushRef="#br0" timeOffset="41853.68">14087 13516 986 0,'0'0'242'0,"0"0"-241"15,164-41 65-15,-81 74-4 16,-5 32-22-16,-10 26-13 16,-12 13 9-16,-25 5-7 15,-20-3 2-15,-11-6 15 16,-15-5-19-16,-32 2-2 0,-10 1-25 15,-15-5 0-15,-6-7-63 16,-4-22-88-16,-8-20-411 16</inkml:trace>
  <inkml:trace contextRef="#ctx0" brushRef="#br0" timeOffset="42387.88">13935 15374 514 0,'0'0'533'16,"0"0"-527"-16,0 0 73 16,0 0-7-16,0 0-50 15,0 0-1 1,-134-14-4-16,90 56-17 0,-10 14 8 16,5 9 19-16,9 5 13 15,17-2 0-15,15-2-14 16,8-4-16-16,8-16-3 15,30-8-5-15,13-19-2 16,22-19 0-16,16 0-3 16,9-37 1-16,2-3-42 15,-5 0-92-15,-16-4-125 16,-24 4-418-16</inkml:trace>
  <inkml:trace contextRef="#ctx0" brushRef="#br0" timeOffset="43005.81">14521 15462 1238 0,'0'0'23'0,"0"0"9"16,0 0-23-16,0 0 0 16,0 0 21-16,0 0-10 15,89 4-12-15,-67 7-6 16,-4-2 6-16,-3 5 2 0,-5 2-3 15,-8 6 1 1,-2 5-6-16,0 5 5 16,-18 0-4-16,-13 0-2 15,-9-10 3-15,-5-6-4 0,-1-14-15 16,6-2-9-16,7-10-2 16,14-22 21-16,13-12-20 15,6-6-8-15,6 1 14 16,25 6 14-16,7 10 5 15,9 17 0-15,4 16 6 16,5 0 17-16,2 30 23 16,-5 16-3-16,-2 11-14 15,-6 1 0-15,-14 4 2 0,-16 2-12 16,-15 6-10 0,-6-6 3-16,-40-2-9 0,-22-6 3 15,-12-15 0-15,-9-9-5 16,-2-18 3-16,6-10 1 15,14-4-3-15,17 0-1 16,23-18-1-16,18 0-5 16,13 0 1-16,13-4-15 15,30 0 14-15,12-1 5 16,1 14 2-16,0 4-2 16,-7 5 0-16,-10 9 0 15,2 19 7-15,-5 8-2 16,-1 4 0-16,-1 0 3 0,-6 0-8 15,-3-9 3-15,-5-10-3 16,-2-7 0-16,4-8-13 16,7-6-25-16,6 0-53 15,2-6-126-15,-9-21-528 16</inkml:trace>
  <inkml:trace contextRef="#ctx0" brushRef="#br0" timeOffset="53790.28">20526 5745 874 0,'0'0'76'0,"0"0"-59"0,0 0 66 16,0 0-20-16,0 0-31 15,0 0-31-15,0 0 2 16,-8-30-2-16,8 30-1 15,0 2 0-15,0 20-5 16,0 18 5-16,0 16 1 16,0 12-1-16,0 4 5 15,0-4-3-15,6-7-2 16,-4-9 1-16,0-10 1 16,-2-12-2-16,0-11 0 0,0-10 0 15,0-6 2-15,0-3 0 16,0 0 9-16,0-15-5 15,-7-19-5-15,2-16-1 16,3-13 3-16,2-9-3 16,0-10 0-16,0-6 0 15,0-2 0-15,14 7-5 16,10 18 13-16,7 16-10 16,5 23 2-16,2 20-1 15,4 6-5-15,-1 20 5 16,-1 28 0-16,-7 11-2 15,-10 5 6-15,-13 1-4 16,-10-8 1-16,0-7-3 0,-16-8 1 16,-17-8 3-16,-7-10-1 15,1-7 2-15,7-10 0 16,7-5 2-16,4-2-4 16,11 0 0-16,2-11 10 15,8-10-10-15,0 6-1 16,0 3 1-16,0 3 1 15,8 9-1-15,7 0-1 16,4 18-9-16,3 21 10 16,5 4 0-16,0 6 0 15,1-5 5-15,6-4-3 16,-3-8-2-16,3-7 0 16,-1-11 0-16,0-5 2 15,3-9-1-15,-1 0 2 0,1-11 1 16,-3-16-2-16,-6-5 3 15,-7-8-4-15,-9-9 2 16,-9-5 1-16,-2-1-4 16,0-2 2-16,-2 9-2 15,-11 10 0-15,-3 10-1 16,3 12 6-16,5 8-5 16,2 8 12-16,0 0-11 15,-7 24-1-15,-5 24-6 16,-2 12 6-16,2 3 1 15,2-4-1-15,10-4 0 16,6-11 1-16,0-12 1 0,6-7-1 16,28-8-1-16,10-11 0 15,19-6 5 1,10-2 0-16,3-25-5 0,-3-4-20 16,-19-7-164-16,-23-8-316 15</inkml:trace>
  <inkml:trace contextRef="#ctx0" brushRef="#br0" timeOffset="54118.4">21727 5771 1018 0,'0'0'46'0,"0"0"-32"16,0 0 45-16,0 0-19 0,0 0-23 15,0 0-7-15,0 0 14 16,-47-20 8-16,24 20 12 16,-8 0-33-16,-3 0 1 15,-3 27-10-15,-1 10 0 16,5 13-1-16,10 8 1 16,7 0 1-16,16 0-2 15,0-5-1-15,14-9 2 16,19-10-1-16,7-6-1 15,5-10 0-15,2-8-1 0,2-8 0 16,0-2-60 0,-4-8-75-16,-3-20-141 0,-9-8-336 15</inkml:trace>
  <inkml:trace contextRef="#ctx0" brushRef="#br0" timeOffset="54494.5">21989 5801 707 0,'0'0'368'15,"0"0"-359"-15,0 0-7 16,0 0 1-16,0 0 11 16,-54 142 6-16,54-92-11 15,0-1 1-15,14-7-8 0,6-9 0 16,11-8 6-16,8-8-7 15,3-12 5-15,5-5 1 16,-3 0-3-16,-2-22 10 16,-8-9-11-16,-8-7 5 15,-10-6 5-15,-11-6-8 16,-5-1 24-16,-11 1 7 16,-23 7-17-16,-6 13 11 15,-4 14-17-15,4 16-8 16,3 0-5-16,4 24-3 15,6 12 1-15,5 4-1 16,9 0-18-16,8-2-89 16,5-6-45-16,0-8-125 0,2-13-432 15</inkml:trace>
  <inkml:trace contextRef="#ctx0" brushRef="#br0" timeOffset="54845.71">22321 5757 1091 0,'0'0'121'0,"0"0"-67"15,0 0-13-15,0 0-17 16,0 0-21-16,0 0-2 16,83 104 10-16,-49-48-7 0,-5 2 3 15,-4-1 1-15,2-7-3 16,-4-4 6-16,-5-13-5 15,-3-8-3-15,-3-11 3 16,-6-8-6-16,1-6 2 16,-1 0 2-16,1-10 3 15,2-25 5-15,0-12-7 16,0-11-5-16,-3-10 3 16,-1-11-3-16,0-1 0 15,-1 6-2-15,0 16-1 16,-1 18 3-16,1 18-6 15,-2 11-40-15,2 11-70 16,8 0-108-16,-3 0-239 16</inkml:trace>
  <inkml:trace contextRef="#ctx0" brushRef="#br0" timeOffset="55237.65">22667 6046 801 0,'0'0'64'15,"0"0"-63"-15,0 0 6 16,0 0 12-16,0 0 26 16,0 0-7-16,64 27-9 15,-28-27-11-15,-3-17 14 0,1-10-11 16,-3-5-6-1,-7-8-4-15,-6-8-8 0,-7-6 4 16,-9 4-1-16,-2 10-5 16,-4 14 11-16,-25 18 30 15,-4 8-38-15,-1 4 0 16,1 30-4-16,8 12-2 16,10 6 1-16,11 4 1 15,4-4 0-15,11-4 0 16,26-10 0-16,11-9 5 0,0-9-5 15,-1-11 2 1,0-5-2-16,-5-4 0 16,-4 0-99-16,-7-26-320 0</inkml:trace>
  <inkml:trace contextRef="#ctx0" brushRef="#br0" timeOffset="55740.97">23121 6093 641 0,'0'0'22'16,"0"0"140"-16,0 0-35 0,0 0 2 15,0 0-39-15,140-27-26 16,-90-11-21-16,-8-6-5 15,-9-9-5-15,-15-5-5 16,-18 2-3-16,0 0 0 16,-20 8-2-16,-18 10-2 15,-4 11-4-15,2 10-8 16,11 9-7-16,9 3 2 16,11 5-4-16,7 0 0 15,2 0-8-15,0 0 6 16,0 0-14-16,0 9 5 15,7 17 9-15,14 2 4 16,2 6-3-16,-1-2 1 16,1-1 0-16,-4-6 0 15,-1-7-1-15,0-4 3 0,-2-2-4 16,4-4 4-16,4 4-3 16,1 0 1-16,4 2 0 15,0 2-3-15,0 0 5 16,-2-2-4-16,-1-4-1 15,-3 0-47-15,1-6-41 16,0-4-46-16,10 0-52 16,3 0-43-16,0-22 40 15</inkml:trace>
  <inkml:trace contextRef="#ctx0" brushRef="#br0" timeOffset="56548.1">23919 5677 761 0,'0'0'176'0,"0"0"-147"15,0 0 90-15,0 0-53 16,0 0-11-16,0 0-21 16,-81-54-22-16,55 48-6 15,-6-1 5-15,1 7-10 16,0 0 7-16,-2 14-5 16,-1 19 0-16,5 10 3 15,5 5-6-15,11 1 0 16,11-5 0-16,2-6 4 15,6-8-8-15,19-8 3 16,2-8 1-16,-1-7 6 16,0-7-2-16,3 0 1 0,0-11 2 15,-2-14-5-15,-3-10 3 16,-5-4-5-16,-6-5 0 16,-4 1 1-16,-7 5 1 15,0 10-2-15,-2 14 2 16,0 12 3-16,0 2-5 15,0 0-11-15,5 24 1 16,2 8 10-16,6 4 0 16,1 0 2-16,1-6-1 15,1-6-2-15,-3-6 1 16,3-7 0-16,-3-10-3 16,5-1 2-16,2 0 1 0,0-24-7 15,0-9 5 1,-5-9-8-16,-8-10-10 0,-5-11-3 15,-2-11 7-15,0-12 8 16,-6-2 5-16,-7 7 1 16,1 17 2-16,5 21 0 15,3 24 33-15,2 14 13 16,2 5-29 0,0 27-17-16,0 27-3 0,2 20 3 15,5 13 6-15,-5 1 3 16,0-1-2-16,0-8-6 15,3-8 3-15,0-15-3 16,1-15 0-16,-4-15-1 16,0-8 1-16,1-12 0 0,-3-6-1 15,2 0 2-15,2-9 7 16,4-22-9-16,2-13-12 16,11-11 0-16,6 0 1 15,6 3-12-15,2 12 12 16,1 19-4-16,-3 16 11 15,-2 5 1-15,-8 22-8 16,-6 18 10-16,-12 10 1 16,-5 3 7-16,-3-6 2 15,-24-3-6-15,-10-4 1 16,-5-8 0-16,-3-7-4 0,-2-7-16 16,10-13-86-1,6-5-176-15,10-14-344 0</inkml:trace>
  <inkml:trace contextRef="#ctx0" brushRef="#br0" timeOffset="56995.21">24337 5067 1003 0,'0'0'77'0,"0"0"-63"15,0 0 32-15,0 0-42 16,0 0-2-16,0 0 28 15,25 159 5-15,-23-78-3 16,-2 6-13-16,0-3 5 16,0-1 0-16,0-5-4 0,16-13-14 15,4-10 0-15,4-17-4 16,5-12 4-16,3-14-3 16,1-11 3-16,5-1 4 15,2-8-5-15,2-28-2 16,-2-5 1-16,-3-13-3 15,-6-8 4-15,-10-5-3 16,-2-3 0-16,-9 4-1 16,-10 10-1-16,0 12-3 15,0 14 0-15,-8 16 3 16,-10 14 0-16,-6 14-2 16,-7 32-8-16,-6 16 10 0,9 10-1 15,10 0 1 1,16-3-1-16,2-11 3 0,15-12-2 15,23-14 0-15,10-13 1 16,13-12-1-16,15-7-1 16,0-4-55-16,-12-30-221 15</inkml:trace>
  <inkml:trace contextRef="#ctx0" brushRef="#br0" timeOffset="58298.38">18945 7547 1307 0,'0'0'0'0,"0"0"0"15,0 0 3-15,-118-25 25 16,81 53-28-16,-8 28 1 16,-8 20-1-16,6 10 1 15,18-1-1-15,22-10 0 16,9-10-2-16,50-17-1 15,24-15-3-15,15-16 2 16,16-17 2-16,5 0-14 16,1-26-7-16,-10-13-39 15,-14-2-33-15,-18-3-65 16,-19-6-69-16,-21-5-22 16,-16 1 206-16,-13 0 45 15,-2 8 105-15,0 13 111 0,-9 12-47 16,-11 11-6-16,-7 8-86 15,-6 2-35-15,-5 3-14 16,-2 20-3-16,-1 3 13 16,6 5-14-16,6 2-13 15,4 5 8-15,12 2-14 16,11-1-4-16,2-7-1 16,2-5 2-16,23-8-2 15,6-14 1-15,5-5 0 16,8 0 4-16,1-28-5 15,3-9 4-15,-3-10-4 16,-9-5 0-16,-9-5-1 16,-14 9 1-16,-8 9-1 0,-5 15 1 15,0 16 0-15,0 8 2 16,0 12 1-16,0 33-2 16,0 12-1-16,0 7 1 15,0-4 0-15,15-9 1 16,8-14 1-16,4-6-3 15,-4-15 1-15,9-9 0 16,-1-7 0-16,7-5 1 16,4-27-2-16,-2-12 0 15,5-11-4-15,-5-9-1 16,-4-8 3-16,-3 0-7 16,-8 4 4-16,-7 15 0 15,-7 18 4-15,-7 15-3 0,-2 9 5 16,-2 9-1-1,0 2 2-15,0 0 0 0,-2 0-2 16,-18 0 0-16,-6 0 0 16,1 10 1-16,0 7-1 15,8 0 3-15,5 7-7 16,12 2 3-16,0-2-2 16,14 2-1-16,19-2 4 15,9 1-6-15,8-1 7 16,-2-2-1-16,-5 3 0 15,-12-6 1-15,-9 2 0 16,-15-3-1-16,-7 3 4 0,-5 1-1 16,-26 2-2-16,-7-2 2 15,-6-2 2-15,1-5-5 16,10-7 0-16,6-8-39 16,12 0-92-16,15-29-90 15,0-21-178-15</inkml:trace>
  <inkml:trace contextRef="#ctx0" brushRef="#br0" timeOffset="58621.07">20695 7433 768 0,'0'0'65'16,"0"0"3"-16,0 0 101 0,0 0-76 15,0 0-27-15,0 0-14 16,22 12-15-16,-22-12 7 15,-6 0-5-15,-19 0-31 16,-4-4-1-16,-9 4-6 16,0 0 1-16,-4 20-2 15,6 16 0-15,5 10 4 16,11 7 2-16,13 1-5 16,7 0 0-16,9-5-1 15,30-12-8-15,9-7 5 16,10-9-12-16,4-15-10 15,5-6-24-15,-5-3-34 16,1-21 0-16,-3-8-80 16,-4-3-14-16,-7-7-69 0,-7-1-2 15</inkml:trace>
  <inkml:trace contextRef="#ctx0" brushRef="#br0" timeOffset="60748.89">21127 7572 401 0,'0'0'294'16,"0"0"-41"-16,0 0-53 15,0 0-78-15,0 0-64 16,0 0-22-16,-52-16-14 15,21 16-8-15,-4 0 5 16,-1 5-9-16,3 6-9 16,0 3 4-16,1 10-3 15,5 8-4-15,4 8 2 16,11 6 0-16,12-4-2 0,0-4-1 16,15-10 2-1,19-10-1-15,6-14 4 0,4-4-2 16,1-4 0-1,-3-22 0-15,-2-9-7 0,-6-8 5 16,-10-1-12-16,-8-5 12 16,-5 3-4-16,-9 7 3 15,-2 6 3-15,0 16 0 16,0 14 0-16,0 3-1 16,0 23-6-16,0 18 6 15,2 6 2-15,10 1 3 16,3-8-4-16,4-8 0 15,2-4-4-15,1-9 2 16,6-12 0-16,1-7-12 0,8 0-73 16,6-24-3-16,8-7-29 15,-4-8-45-15,-1-3-89 16,-9 2-45-16,-7 5-44 16,-10 9 342-16,-9 11 362 15,-6 5-144-15,-5 3 3 16,0 1-55-16,0 1-27 15,-5-2-45-15,-12-3-22 16,-4 2-22-16,-5 1-16 16,-6 4-13-16,-3 3-11 15,-5 3-7-15,0 27-1 16,4 8-2-16,8 4 2 16,14 2-3-16,10-6 3 0,4-4-3 15,0-9 1 1,18-11 0-16,8-7-3 0,7-7 3 15,8-7-2-15,1-24 1 16,-2-7-1-16,-9-10-13 16,-9-4-2-16,-8-12-3 15,-9-15 7-15,-5-9 1 16,0-8 2-16,-7 7 8 16,-9 21 2-16,3 24 3 15,3 26 0-15,6 18 15 16,2 18-18-16,2 36 5 15,0 23-3-15,0 15 9 16,9 3-5-16,5-10 9 16,1-9-7-16,5-15-6 0,5-15 5 15,2-14-7-15,0-10 0 16,1-16 0-16,8-6 4 16,4-7-4-16,6-26 0 15,10-7-8-15,0-8-22 16,-5-13 4-16,-9-9-44 15,-21 2-20-15,-15 10 61 16,-6 20 29-16,-6 22 1 16,-23 16 6-16,-5 0 13 15,-1 16-1-15,6 20 2 16,6 8-1-16,9 6-9 16,10 0 4-16,4 3 0 15,0-8 2-15,25-6-6 0,6-7-5 16,5-10 3-16,6-13-5 15,5-6 2-15,-1-3 4 16,-1-12-8-16,-2-16-1 16,-7-10 1-16,-7-8 0 15,-10-13-4-15,-7-13-3 16,-11-15-21-16,-1-12 4 16,0 2 11-16,0 11 2 15,-7 14 8-15,-1 19 2 16,1 20 5-16,3 15-1 15,2 12 9-15,2 6-5 16,-2 0-7-16,2 0-2 0,-2 1 0 16,-4 34 0-16,0 22 2 15,-1 18 13-15,5 17 8 16,2 10 2-16,11-5-3 16,20-9-1-16,8-12-2 15,3-16-13-15,0-13-6 16,1-7 2-16,3-14-1 15,-1-16 1-15,4-10 0 16,0-9-2-16,-1-29 4 16,-3-12-4-16,-7-9-8 15,-10-8-1-15,-6-7-11 16,-14 0 9-16,-8 6 6 16,0 12 0-16,-2 21 1 0,-12 16 4 15,3 15-1-15,1 4 0 16,-4 0 1-16,-4 23 1 15,-4 16-1-15,-1 11 0 16,6 10 0-16,11 2 1 16,6-4 4-16,0-8 0 15,8-10-3-15,17-10 4 16,8-12-6-16,7-9 1 16,6-9 5-16,4 0-3 15,3-27-1-15,3-10-2 16,-5-8 3-16,-4-7-4 15,-11-4 3-15,-9-5-4 0,-10-6 1 16,-8 2-6-16,-9 5 2 16,0 6 5-16,-4 8-2 15,-14 6 2-15,2 11-1 16,1 14-6-16,-1 15 4 16,-6 8 1-16,-7 36-4 15,-1 16 6-15,6 4 0 16,6-3 3-16,12-10-1 15,6-8-2-15,0-11 5 16,0-10-5-16,22-6 0 16,9-6 2-16,7-4 0 15,9-6 2-15,4 4-1 16,3 5-2-16,-7 1 1 16,-12 9-2-16,-12 3 1 0,-17 2 5 15,-6 6-5-15,-18 0 13 16,-24 0-7-16,-12-1 0 15,-2-9-6-15,4-6-1 16,7-9 0-16,9-5 0 16,14 0 1-16,6-1-2 15,12-16-3-15,4-2-22 16,0-3 12-16,28-2-5 16,9 1 12-16,5 1 0 15,5 2-5-15,1 4 12 16,6 0 1-16,0 2-1 15,1 0 0-15,1-4-1 16,-3-2 1-16,-1-3 9 0,-8 0 7 16,-11-2 12-16,-8 2-5 15,-12-1-8-15,-11-5 8 16,-2-4-7-16,-4-3-6 16,-23-3 0-16,-6 5-10 15,1 7 7-15,3 4-7 16,8 10 4-16,5 9-4 15,7 1 0-15,3 3 0 16,1 0 0-16,5 20-8 16,0 13 8-16,0 5-2 15,9-1 0-15,16-1 2 16,1-3-2-16,6-4 2 16,3-2 0-16,-1-5 4 15,-3 0-3-15,-9-1 2 16,-2-4-3-16,-12 5 4 0,-4 0-3 15,-4 0 6-15,-19 3-7 16,-26 2 0-16,-14-1 0 16,-17-6-65-16,-14-9-164 15,-7-11-519-15</inkml:trace>
  <inkml:trace contextRef="#ctx0" brushRef="#br0" timeOffset="88966.26">6439 4488 336 0,'0'0'0'16</inkml:trace>
  <inkml:trace contextRef="#ctx0" brushRef="#br0" timeOffset="103484.48">6014 10124 507 0,'0'0'58'16,"0"0"33"-16,0 0-89 15,0 0-1-15,0 0 57 16,0 0 5-16,0 0-41 15,0-10 7-15,0 8 28 16,0 0 7-16,0 0-7 16,0 2-26-16,0 0 11 15,0 0-19-15,0 0-10 0,0 0 16 16,0 0-3-16,0 0-2 16,0 0 4-16,0 0-12 15,0 0 3-15,0 0-9 16,0 0-5-16,0 0 5 15,5 0-9-15,1 0 1 16,1 9 10-16,4-2-7 16,0 1 1-16,0 3 0 15,5-5-5-15,2-1 8 16,2-3-9-16,5-2 3 16,8 0-1-16,7 0 4 15,11-12 6-15,12-12-3 16,8-8-2-16,4-2 7 15,1 0-5-15,-3 7-3 16,-10 2 0-16,-6 6-6 0,-7 2 9 16,4-2-9-16,3 0 1 15,11-3 3-15,11-4 1 16,11-5 0-16,7-5-1 16,11-4-4-16,10-4 0 15,9 0 1-15,6-2 1 16,-1 6-4-16,-12 4-2 15,-22 10 4-15,-26 5 1 16,-22 10 2-16,-21 3-1 16,-12 3 2-16,-11 1-2 0,-4 4-2 15,-2 0 3 1,2 0 7-16,-2 0 0 0,0 0-8 16,0 0 13-16,0 0-14 15,0 0 3-15,0 0 7 16,0 0-5-16,0 0 2 15,0 0 3-15,0 0-9 16,0 0 5-16,0 0-1 16,0 0-3-16,0 0-3 15,0 0 2-15,0 0-2 16,0 0 0-16,0 0 1 16,0 0-1-16,0 0 0 15,0 0-11-15,0 0-7 16,0 0-15-16,0 0-9 0,0 0 4 15,0 0-25-15,0 0-25 16,0 0-36-16,-8 7-124 16,-6 7-79-16</inkml:trace>
  <inkml:trace contextRef="#ctx0" brushRef="#br0" timeOffset="108108.25">8474 12330 655 0,'0'0'197'0,"0"0"-197"16,0 0 3-16,0 0 11 15,0 0-4-15,0 0 5 16,0 0 2-16,0-20 18 16,-3 20 28-16,1 0 0 15,2 0-20-15,-2 0-13 16,2 0-12-16,0 6-7 0,11 18 18 15,11 10 8-15,3 4-9 16,0 3-12-16,-4-5 1 16,0-4-2-1,-4-6-3-15,-3-11 1 0,-3-6-13 16,1-9 1-16,5 0 3 16,10-32-2-16,20-29 17 15,13-26 4-15,11-15-17 16,8-19 4-16,-4-6-10 15,-6 7 0-15,-16 18-2 16,-17 26-3-16,-26 23-48 16,-10 27-188-16</inkml:trace>
  <inkml:trace contextRef="#ctx0" brushRef="#br0" timeOffset="112581.7">14839 10254 1083 0,'0'0'8'0,"0"0"0"15,0 0 29-15,0 0 22 16,0 0-14-16,0 0-20 16,0 0-7-16,-35 0 0 0,35 0 8 15,0 0 3-15,0 0-4 16,0 0-2-16,0 0 3 15,6 3-14-15,15 1 7 16,8-4 5-16,15 0-20 16,10 0 11-16,12-7-5 15,13-13-3-15,9-6 10 16,15-6-11-16,12-6 4 16,22-6 3-16,10 0-10 15,16 1 7-15,3 4-4 16,0-1-5-16,-6 2 2 15,-13 2-3-15,-13-5 0 0,-12 3-1 16,-18 2 2 0,-21 2 7-16,-18 8 9 0,-18 9 4 15,-14 4 6-15,-10 7-7 16,-12 4-7-16,-7 2-8 16,-4 0-3-16,0 0-4 15,0 0 2-15,0 0-1 16,0 0 0-16,0 8 2 15,0 0 9-15,-12 3-8 16,-3-5 0-16,-7 2 8 16,-4 1-8-16,-6 1-1 15,-4 1 0-15,-8 1 3 16,-8 1-4-16,-10 3 5 16,-13 2-3-16,-15 3-2 15,-10 0 0-15,-9 3 0 0,-12 2-3 16,-10 3 7-16,-2-2 0 15,3 3-4-15,13-5-5 16,9 0 5-16,12 0-3 16,5-3 2-16,6 2-2 15,5 0 2-15,2 0 1 16,5 1 0-16,4-4 2 16,7-4-1-16,6-5-1 15,6-5 2-15,8 0-6 16,7-3-1-16,6-3 4 0,8-1 2 15,13 0-2 1,6 0 1-16,2 0-2 16,0 0-6-16,0 0 3 0,0 0-11 15,0 0 16-15,0 0-6 16,19 0 5-16,14-5 2 16,19-12-2-16,10-5 4 15,12-2 0-15,17-2-3 16,16 1 0-16,18-2 0 15,13-1 7-15,9 0-4 16,13 0 0-16,6-4-2 16,-2 0 0-16,-8 0 3 15,-15 2-6-15,-14-1 2 0,-18 3-6 16,-16 2 6 0,-12 0 0-16,-19 6 0 0,-10 2 3 15,-13 4-3-15,-10 6 7 16,-6 2-6-16,-10 2 2 15,-9 4-4-15,-4 0 2 16,0 0-1-16,0 0 0 16,-11 0 1-16,-22 7 1 15,-18 8-1-15,-10 0-1 16,-5-1 0-16,-7-1 1 16,-8-1 5-16,-4 2-4 15,-6-1 0-15,-7 5-2 16,-7-1 5-16,-11 7-4 15,-4 2-2-15,2 3 1 0,-1 3-3 16,4 3-1-16,-9 6 2 16,-6 2 1-16,-6-2-6 15,-5-1-2 1,4-4-3-16,1 0 0 0,14-6 12 16,14 2 2-16,19-2 0 15,24-5 0-15,23-6-2 16,22-4-3-16,11-9 2 15,9-4-11-15,0 0-5 16,0-2-7-16,9 0-12 16,16 0 34-16,12 0 1 15,15-16 1-15,12-8-1 16,19-5 1-16,17-2 0 16,23-5-2-16,14-4 4 15,21-7-2-15,12 3 2 0,3 0-2 16,2 2 3-16,-8 6 0 15,-11 2-1-15,-12 0-2 16,-11 2 1-16,-16 1-2 16,-12 4 0-16,-16 0 1 15,-16 6 1-15,-19 2-1 16,-16 7 3-16,-16 6-1 16,-13 5-1-16,-7 1-1 15,-2 0 1-15,-11 0-2 16,-34 15-5-16,-24 6-75 0,-28 2-75 15,-30-3-161 1</inkml:trace>
  <inkml:trace contextRef="#ctx0" brushRef="#br0" timeOffset="115840.42">10707 12106 473 0,'0'0'452'0,"0"0"-446"0,0 0 10 16,0 0 63-16,0 0-18 15,0 0-21-15,0 0-27 16,-10 0-2-16,10 0 14 15,0 0 7-15,0 0 10 16,0 0-22-16,3 0-6 16,21 0 5-16,17 0 15 15,11-6 4-15,11-5-12 16,13-3-12-16,11-8 10 16,15-3-5-16,19-8-3 15,9 0 3-15,14-8-7 16,1-2 2-16,-1-2 1 15,1-5-13-15,-7 0 5 16,-2 4-4-16,-2 5 0 0,-12 3-1 16,-8 4-2-16,-12 3-2 15,-15 2 2-15,-4 1 1 16,-3 0-1-16,-2 0 0 16,0-2-1-16,-4 3-2 15,-12 4 5-15,-9 2-2 16,-10 7 0-16,-13 5 2 15,-4 0 4-15,-13 8-5 16,-5-2 1-16,-2 3 2 16,-4 0-2-16,0 0-1 15,-2 0-1-15,0 0 2 16,0 0 1-16,0 0-2 0,2 0 4 16,-2 0-1-16,0 0 2 15,0 0 21-15,0 0-7 16,0 0-1-1,0 0-4-15,-6 0-13 0,-6 0 1 16,1 0-2-16,-1 0 1 16,2 0-2-16,-3 0 1 15,-1 0-1-15,-1 4 0 16,-4 2-2-16,-1 5 2 16,-6 0 0-16,-1 1 0 15,-8 4 0-15,-6 3-1 16,-5-1 3-16,-10 6-1 15,-13-1-1-15,-14 10-2 0,-21 0 2 16,-26 7-6-16,-24 1-1 16,-17 1-1-16,-12 0-12 15,3-3 10 1,3-7 6-16,13-9 4 0,8-4 1 16,13-2 2-16,12 4-1 15,10 3 0-15,11 5-1 16,4 2-1-16,11 1 3 15,14-9-5-15,24-6 2 16,20-5 0-16,20-8-2 16,13-4 2-16,4 0-10 15,0 0-8-15,0 0-4 0,35 0 22 16,26-12-4 0,20-2 8-16,23 2-6 0,8-2 2 15,16 1 0-15,14 3-6 16,12-5 7-16,12-5-1 15,5-10 1-15,5-6 2 16,5-4-3-16,-1-4 4 16,-7 0-3-16,-17-3 0 15,-19 4-1-15,-29 4 0 16,-16 5-1-16,-20 10 0 16,-17 4 1-16,-17 10 1 15,-16 6 0-15,-8 2-1 16,-8 2-3-16,-6 0 3 15,0 0 1-15,0 0 0 16,0 0 2-16,-6 4 1 16,-23 10-2-16,-9 5 2 0,-14 2 1 15,-3 0-4-15,-1-4-2 16,-2-3 1-16,7-1 0 16,6-6 0-16,7-4-2 15,7 1 0-15,6-1-21 16,6-1-4-16,1 2-24 15,3 2-71-15,-6-2-142 16,-10 0-570-16</inkml:trace>
  <inkml:trace contextRef="#ctx0" brushRef="#br0" timeOffset="129117.85">15049 10562 503 0,'0'0'60'0,"0"0"-50"16,0 0 2-16,0 0-4 15,0 0 116-15,0 0-100 16,0 0-13-16,31-61 39 16,-26 53 4-16,1-2-8 15,1-2-10-15,2 0-5 16,0-4-3-16,4-1-12 16,1 3 1-16,1-3 5 15,3 1-15-15,-1 0 8 16,6 0-2-16,4 0 4 15,0-2 4-15,5-2-2 0,0 1-7 16,1-2 3-16,-1 2-5 16,-6 2-1-16,-1 4 8 15,-5 2-9-15,-3 0 5 16,4 4-8-16,-1-4-3 16,4 1 14-16,3 0-11 15,7-2 2-15,1 0 0 16,1 2-2-16,0 0 4 15,-2 4-6-15,1 2-2 16,-4 2 2-16,0 2-3 16,-2 0 7-16,2 0-6 15,3 5 1-15,-1 3 4 16,0 5-4-16,2 1 1 0,1 4-1 16,-2 3 0-1,-3 2 2-15,0-1-2 0,-2 3 7 16,2-4 0-16,-2 0 1 15,0-3 0-15,3 0 1 16,-6 1-7-16,1 4 3 16,-2-1-2-16,-6 4 3 15,2 1-3-15,-1 3 4 16,-5 1-2-16,-3 1 1 16,-5 2-1-16,-3 0-2 15,-4 2 6-15,0 1-6 16,0-3 9-16,0 0-9 0,-9 0 9 15,-9-1-4-15,-5 6-1 16,2-3 0-16,-4-2-4 16,-2 2 5-16,0-6-4 15,-2 1-3-15,0-1 1 16,-4-2 0-16,-2 0-2 16,-10 1-1-16,-10 2 0 15,-6 1 0-15,-5-2-1 16,1-6 2-16,5-4-2 15,0-6 0-15,4-6 0 16,-2-8 1-16,-5 0-1 16,-3-6 1-16,-1-18-1 15,3-6 1-15,2-2-1 0,10 0 2 16,2 0 0 0,4-2 2-16,7 0-3 0,6-4 0 15,7-6 2-15,6-6-6 16,9-11 5-16,11-10-6 15,0-13-4-15,13-1-18 16,20 3-10-16,0 8-38 16,-8 9-143-16,-16 11-619 15</inkml:trace>
  <inkml:trace contextRef="#ctx0" brushRef="#br0" timeOffset="130824.92">13102 16186 752 0,'0'0'37'16,"0"0"-34"-16,0 0 21 15,0 0 85-15,0 0-54 0,0 0-37 16,0 0-4-16,-72 0 15 16,70 0 27-16,-5-5-9 15,-1-12-25-15,-2-1 7 16,-1-8-2-16,-2-2-9 16,4-8-2-16,5-7-5 15,4-7 3-15,0-4-9 16,0-3 2-16,18-2 1 15,5 3-2-15,2 10 1 16,2 0 4-16,0 6-11 16,6 1 5-16,3-3 0 15,5 1-2-15,3-2 1 16,3-1 3-16,4 4-3 16,2-4 4-16,5 2-6 0,-2 2 8 15,-1 6-7-15,1 3 2 16,-2 12 4-16,-3-4-5 15,2 8-2-15,-1 0 7 16,-1 5-7-16,-2 2 1 16,2 4-3-16,5-1 4 15,2 4-2-15,5 1 2 16,3 0-2-16,-3 0 3 16,-3 0-3-16,-4-4 1 15,-6 4 0-15,0 0 0 16,-6 0-3-16,-1 0 2 0,-1 5 3 15,0 8 0 1,-4 4-3-16,0-4 3 0,-3 7-2 16,1 0 1-16,-1 4 0 15,-3 2-1-15,2 2 1 16,-3 7-1-16,-3-4-1 16,1 5 3-16,0 1-5 15,-3 5 0-15,0 4 3 16,-4-2-2-16,-2-2 0 15,-4 1-1-15,-3-2 2 16,-2-3 0-16,-4-1-2 16,-1 1 1-16,-1 0 0 15,-3 2-1-15,-2 0 2 16,0-3 0-16,0 2-2 16,0 2 0-16,0-1 3 0,0 0-3 15,0 0 2-15,-9-1-1 16,-4 3 3-16,2-5-4 15,-4 1 3-15,-4-2 0 16,2-3-2-16,-8-2 1 16,-4 4 3-16,-8 0-5 15,-8 6 3-15,-11-5 4 16,-11 8-6-16,-4 2 4 16,-7 2-2-16,-2-4-4 15,1-3 2-15,0-16-1 16,-2-6 2-16,-2-9 4 15,2-6-4-15,-4-4-4 0,0 0 2 16,-2-14-1-16,1-12-2 16,-3-11-6-16,-1-3 1 15,3-4 7-15,7-4-1 16,6 2 0-16,11-8 0 16,17-2-9-16,13-8-12 15,15-16-16-15,11-19 3 16,2-21-92-16,1-1-201 15</inkml:trace>
  <inkml:trace contextRef="#ctx0" brushRef="#br0" timeOffset="133061.6">19191 6559 920 0,'0'0'42'15,"0"0"-36"-15,0 0 45 16,0 0-15-16,0 0-10 16,0 0 26-16,0 0-28 15,74 143-4-15,-47-93-1 16,-2 5 14-16,2-1-4 0,2-4-15 16,-2-5 1-16,0-11-4 15,-4-8-4-15,-3-8 7 16,4-5-10-16,-2-10 8 15,3-3-6-15,4 0-6 16,4-20 16-16,9-20-12 16,3-14 5-16,8-23 2 15,5-21-2-15,7-18 3 16,13-16-3-16,14-3-2 16,12 1 6-16,16 6 0 15,12 9-4-15,6 6 5 16,0 0-6-16,-2 6 3 15,-4 3 2-15,-12 0 0 0,-16 7 9 16,-17 10-9 0,-24 24-5-16,-26 26 4 0,-18 20-12 15,-17 13 1-15,-2 4-1 16,0 0-3-16,-7 15-12 16,-17 25 7-16,-8 11-31 15,-1 6-62-15,4-11-137 16,-4-16-319-16</inkml:trace>
  <inkml:trace contextRef="#ctx0" brushRef="#br0" timeOffset="136117.25">18101 8551 902 0,'0'0'107'0,"0"0"-88"0,0 0-19 15,0 0 71-15,0 0-13 16,0 0-38-16,63 42 13 15,-36 3-18-15,0 5 1 16,-1 3 7-16,-2-1-2 16,3-2 0-16,-4-6 1 15,-1-2-4-15,0-5 0 16,-2-6-6-16,3-4-6 16,-4-12 3-16,4-7-6 15,1-5 0-15,8-3-1 0,5-17 4 16,6-21 2-1,6-16 1-15,4-11 0 0,10-12 6 16,8-15-2-16,9-7 3 16,9-3 3-16,7 6-5 15,2 10-3-15,-7 11-4 16,-4 17-5-16,-13 14-1 16,-12 15 1-16,-17 14-2 15,-19 9 1-15,-12 6-1 16,-12 0-13-16,-2 0 6 15,0 8 6-15,0 11-2 16,-16 2-36-16,-12-5-87 16,-9-12-263-16</inkml:trace>
  <inkml:trace contextRef="#ctx0" brushRef="#br0" timeOffset="144427.59">11337 10424 712 0,'0'0'2'0,"0"0"-1"16,0 0 23-16,0 0 68 15,151-77-35-15,-101 55-12 16,-2-6 18-16,4-2 20 0,1-5-31 16,0 2-15-1,7-2 3-15,3 2-2 0,9 1-2 16,7-3-19-16,13-1 0 15,22-2 8-15,17-1-5 16,16 4 10-16,9 2-11 16,-4 7-10-16,-12 9 11 15,-13 6-10-15,-20 10-1 16,-20 1-9-16,-14 8 0 16,-7 18 4-16,-9 6-4 15,-3 4 0-15,-2 4 10 16,-3 0-10-16,-3-4 2 0,-4 2-2 15,3 0-1-15,-3 2 1 16,0 6 4-16,-6 4-2 16,-9 1-2-16,-6 8 2 15,-4-2 0-15,-7 3 3 16,-7 2-2 0,-3-2 1-16,0 2-2 0,0 3-2 15,0-5 2-15,-11 2-1 16,-1 0 1-16,-3 1 1 15,-6-1-2-15,-8-2 1 16,-8-1 0-16,-9-6-1 16,-15 3-2-16,-9-2 3 15,-5 0-2-15,-10 1 1 0,0-3 3 16,1-1-2 0,2-5-2-16,1 2 0 0,4-1 0 15,0 1 1-15,4 2-1 16,4 0 0-16,3-5 4 15,-6-1-5-15,-4-8 1 16,-7-2-4-16,-6-7 4 16,-2-8-4-16,2-9-3 15,5-4 5-15,3-1-1 16,4-1 1-16,-10 5-4 16,-9 5 0-16,-1 3 6 15,4-1-5-15,7-5 5 16,3-6 0-16,0-5 6 15,1 0-7-15,-3-5 1 0,1-16-2 16,-3-10-2-16,3-7 0 16,-1-2 4-16,6-2-1 15,4 2 4 1,6 5-3-16,11 4 1 0,7 2-2 16,11 2-1-16,6-4 0 15,10-2 1-15,3-11-1 16,6-11 1-16,3-17-2 15,10-18 3-15,2-10 0 16,5-8 0-16,21 7 0 16,6 15 0-16,-3 16-4 15,2 11-7-15,2 9-18 16,8 0-19-16,10-1-21 16,11-4-36-16,10 1-41 15,7 0-102-15,13 7-342 0</inkml:trace>
  <inkml:trace contextRef="#ctx0" brushRef="#br0" timeOffset="144569.24">12203 10481 1236 0,'0'0'11'0,"0"0"-11"16,0 0 0-16,0 0 7 15,0 0 0-15,0 0-7 16,65 38-80-16,-65-42-399 0</inkml:trace>
  <inkml:trace contextRef="#ctx0" brushRef="#br0" timeOffset="148152.49">14403 2394 142 0,'0'0'0'0,"0"0"5"15,0 0 18-15,0 0 2 16,0 0-25-16,0 0-3 16,0 0-70-16</inkml:trace>
  <inkml:trace contextRef="#ctx0" brushRef="#br0" timeOffset="149187.81">16702 10537 747 0,'0'0'32'16,"0"0"-31"-16,0 0-1 16,0 0 25-16,0 0-4 0,0 0-17 15,16 0 8-15,-16 0 18 16,2 0 14-16,0 0-13 15,-2 0-4-15,2 0-14 16,-2 0 18-16,0 0 4 16,0 0-16-16,2 0-9 15,-2 0 3-15,0 0-4 16,0 0-1-16,0 0-5 16,0 0-3-16,0 0 2 15,3 0-1-15,-3 0 1 16,2 2-2-16,0 1 0 0,-1-2-3 15,3 2-13-15,-4 1-15 16,0-3-8-16,2 1 14 16,-2 2 2-16,0-4 9 15,0 2-14-15,0-2 9 16,0 0 7-16,0 0-14 16,0 0-29-16,-6 0-17 15,-6-9-15-15,-1-2-39 16,-1 1-120-16</inkml:trace>
  <inkml:trace contextRef="#ctx0" brushRef="#br0" timeOffset="152216.44">11920 13341 549 0,'0'0'165'0,"0"0"-99"15,0 0-43-15,0 0 22 0,0 0-5 16,0 0 7-16,0 0-11 16,54 0 1-16,-23 0 14 15,9 0-7-15,12 0-10 16,12-10 3-16,19-9-5 15,13-2 4-15,17-9 7 16,21-6-17-16,15-12 10 16,18-5-14-16,12-7-7 15,-1 2 3-15,-7 2-17 16,-13 6 10-16,-15 6 4 16,-10 6-12-16,-12 5 11 15,-14 6-11-15,-13 2-2 16,-23 7 2-16,-20 4-2 0,-15 4 1 15,-16 6-2-15,-7 4 3 16,-8 0 0-16,-3 0-3 16,-2 0 1-16,0 0 3 15,0 0-2-15,0 0-2 16,0 0 1-16,0 0 2 16,0 0-1-16,-7 0-2 15,-6 0-16-15,2 0-16 16,2 0-29-16,-2-2-55 15,-1-4-35-15,2-2-119 16,-4 3-283-16</inkml:trace>
  <inkml:trace contextRef="#ctx0" brushRef="#br0" timeOffset="153099.38">12581 14941 974 0,'0'0'48'0,"0"0"-48"15,0 0-6-15,0 0 6 16,0 0 0-16,168 25 2 16,-99-25 4-16,14-7-6 15,11-23 36-15,13-12 44 16,22-11-16-16,13-7-1 15,21-6-21-15,11-2-11 16,6 2-25-16,-1 4-4 16,-13 3 4-16,-21 11-4 15,-24 8-3-15,-25 8 1 16,-20 4-3-16,-17 2 2 0,-14 5 1 16,-9-8 0-16,-10 8-1 15,-5 0 3-15,-10 6-3 16,-7 8 1-16,-4-3-10 15,0 2-27-15,0-4-63 16,-6-2-79-16,-11 2-180 16</inkml:trace>
  <inkml:trace contextRef="#ctx0" brushRef="#br0" timeOffset="158426.31">9712 10018 744 0,'0'0'13'15,"0"0"14"-15,0 0 27 16,0 0 41-16,0 0-68 16,0 0-21-16,0 0-4 15,0 0 5-15,-33 108 38 16,35-26 6 0,23 17-18-16,6 13 1 0,12 15-12 15,10 13-7-15,9 14 9 16,8 10-16-16,3 3 4 15,0-1-7-15,-5-6 0 0,-8-1-3 16,-12-10 4-16,-10-13-3 16,-11-13-1-16,-9-23 0 15,-7-14 1-15,-5-16-3 16,2-13-1-16,-2-20-15 16,3-15-38-16,-5-22-41 15,-4-22-140-15,0-45-131 16</inkml:trace>
  <inkml:trace contextRef="#ctx0" brushRef="#br0" timeOffset="160371.1">9820 10060 128 0,'0'0'775'15,"51"-118"-775"-15,-2 68 0 16,13 4 2-16,12 10 76 16,6 7 3-16,7 5-50 0,6 4-11 15,21-4 9 1,26-8 12-16,32-10 0 0,38-12-10 15,25-14-20-15,26-12 5 16,20-11-3-16,22-4 0 16,20-2 0-16,16 3-6 15,4 5-2-15,-13 11-5 16,-19 11-1-16,-16 8 1 16,-12-5 6-16,-5-7-6 15,-2-10 1-15,-8-7-1 16,-5-1-1-16,-7 3 1 15,-2 7 4-15,-11 9-1 16,-5 6-3-16,-21 2-1 16,-19 7-1-16,-27 5 2 0,-28 9 0 15,-25 8-2-15,-24 9 2 16,-22 8 0-16,-9 4 0 16,-11 4 4-16,-5 2-3 15,-5-2 0-15,4 1-1 16,6-6 3-16,1-3 1 15,8-2 2-15,-5 2-1 16,-14 4-3-16,-11 6 3 16,-21 2 0-16,-6 4 1 15,-4 0 13-15,0 0-1 16,0 0-9-16,0 0 0 0,0 0-4 16,-10 8 4-1,-1 4-4-15,3-1-2 0,0 0 2 16,6 5-4-1,0 8-1-15,2 12 2 0,0 14-1 16,6 14 6 0,10 15-4-16,-3 9-3 0,6 8 15 15,-2 3-14-15,3-1 6 16,-2 2-4-16,0-2 3 16,-4-2-3-16,-1-9-1 15,-7-13-2-15,-2-13 1 16,-1-6 1-16,-3-10-1 15,0-3 1-15,0-3-2 16,-20 1 3-16,-9 3-3 0,-6 1 2 16,-3-4-2-16,-1-4-2 15,6-6-6 1,4-8-2-16,0-8-1 16,3-8 11-16,-3-6-6 0,-10 0-3 15,-5 0-2-15,-10 0 4 16,-10 0 7-16,-7 11-1 15,-10 4-4-15,2 8 5 16,0 0 2-16,6-1 0 16,3 1-4-16,2-4 4 15,-10 1-3-15,-9 4 1 16,-16 1 0-16,-8 5 2 16,-7 4 1-16,-5 4-2 0,5-2 0 15,0 2-1 1,9-6 1-16,12-3-1 0,9-7 0 15,8-5-1-15,0-1 2 16,-7-2 0-16,-9 0-1 16,-3-3-3-16,-1 1 3 15,-4 0 0-15,4 2 0 16,1-1 5-16,13 0-5 16,12 1 0-16,12-1 0 15,13 2 0-15,4 5 0 16,3 0 0-16,1 4 1 15,-1 2-1-15,-2 3 0 0,1-4 0 16,3 0 0 0,11-10 2-16,11-1-2 0,10-5 0 15,5 0-3 1,3 5 2-16,0 0-6 0,0 0 7 16,0 7 1-16,0 7 1 15,0 6-1-15,-8 12-1 16,3 6 1-16,-2 9 7 15,7 0-6-15,0 5 2 16,0 2 0-16,0-1-4 16,0-4 4-16,2-2-4 15,1-3 1-15,-3 2-1 16,0-1 2-16,0 1 0 16,-5-2-2-16,-4-4 1 15,7-7 0-15,2-14-2 0,0-7 2 16,0-12-4-16,0-4 3 15,0-3-1-15,-2-3-5 16,-4-1 4-16,-6 6 2 16,-3 1-3-16,-10 1 1 15,-4 2-2-15,-2-3-4 16,-5 0 6-16,-6 0 0 16,-11 4-5-16,-12 8 7 15,-7 5-1-15,-7 4 1 16,-6 3 3-16,-2 1-1 0,-7 2 0 15,-2 4 7 1,-4 0-3-16,-10 2 4 0,-4 0-3 16,-13 2-4-16,-3 1 18 15,-12 4-13-15,-22 4 4 16,-11 6-4-16,-20 3-4 16,-7 5-2-16,1 4-1 15,-1 4 3-15,-1 2 8 16,9 2-3-16,9-4 0 15,20-5 5-15,25-7-4 16,18-12-1-16,24-4-5 16,14-8-1-16,16-8-4 15,12-1 1-15,5-9 0 16,4-3 2-16,2-2-2 16,3-3 2-16,5-2-4 0,3-2 6 15,5-7-1-15,5 0-3 16,5-3 1-16,9 0 6 15,-1 0-6-15,3 0 5 16,2 0-3-16,2 0 0 16,-1 0 5-16,3 0-8 15,-2 0 5-15,-1 0-1 16,0-4-3-16,-1-2 2 16,1-2-3-16,-1-4 1 15,-1-6-4-15,0-2-1 16,1-6 0-16,-1 2 1 15,3 6-6-15,-1-9-3 16,5 1-24-16,0-2-67 16,0-6-25-16,11 4-93 15,12 4-175-15</inkml:trace>
  <inkml:trace contextRef="#ctx0" brushRef="#br0" timeOffset="160506.91">10383 12302 1521 0,'0'0'31'0,"0"0"-24"16,0 0-7-16,0 0 1 16,0 0-2-16,0 0-32 15,-23-70-274-15,42 82-759 16</inkml:trace>
  <inkml:trace contextRef="#ctx0" brushRef="#br0" timeOffset="-191198.77">5876 10229 784 0,'0'0'335'16,"0"0"-290"-16,0 0-38 15,0 0 66-15,-123-25 19 16,119 25-43-16,4 0-22 16,0 0-10-16,0 0 8 15,0 0 3-15,0 0-9 16,0 0-4-16,0 0 9 15,0 0-10-15,0 0-5 0,0 0-5 16,23 0-3-16,22 7 8 16,23-1 10-16,17-5 2 15,15-1 1-15,14 0-8 16,8-15 0-16,14-16-1 16,7-9-4-16,4-4 2 15,-5-4-1-15,-1 4-3 16,-15 5-5-16,-13 10 6 15,-12 2-8-15,-14 6 0 16,-9-2-1-16,-4 3 1 16,-5 1-2-16,-2-2 2 15,-5 2 0-15,-2 1-2 16,3-3 2-16,-5 3 0 16,-3 2 2-16,-8 2 2 15,-4 4-4-15,-12 4-3 0,-4 0 3 16,-4 2 0-16,-2 1 1 15,-3 0-1-15,-3-1 0 16,-4 0 5-16,1 2-5 16,-4 0 2-16,-3 0-2 15,-1 0 0-15,-2 2 1 16,-2 0 0-16,0 0 0 16,0 0 11-16,0 0 2 15,0 0-3-15,0-2 0 16,0 0-3-16,0-5-3 0,5-4-4 15,2-5-1 1,2-4 6-16,-3 0-6 16,-2-2 1-16,2 0-1 15,-6-5 5-15,0-2-5 16,0-8 1-16,0-4 0 0,0-9-1 16,0-5 0-16,0-5 2 15,-3 0-3-15,-2-1 1 16,-3 7 0-16,-3 13 1 15,-3 3 0-15,-3 9 0 16,0 3 3-16,-2 0-3 16,-3 0-1-16,-3-4 0 15,-2-2 1-15,-2-6-1 16,0-2 0-16,2 0 0 16,5 3-1-16,4 11 2 0,5 8-1 15,7 11 0 1,1 2-6-16,2 5 4 0,3 0-1 15,0 0-3 1,0 0 4-16,-2 0 0 0,2 0 1 16,0 0 0-16,0 0 2 15,0 0-1-15,0 0 0 16,0 0-1-16,0 0-3 16,0 0 1-16,-2 0 0 15,0 0 2-15,-7 11 1 16,-3 4 1-16,-5 2 1 15,-1-4 1-15,1 0-2 0,-6-6 0 16,-4 4-1 0,-6-4 7-16,-9 4-7 0,-5-5 0 15,-5-1 3-15,-1-1-3 16,4-1 6-16,1-1-5 16,-4-2 1-16,0 0-2 15,-8 0 0-15,-9 0 0 16,-9 0 2-16,-8 2-2 15,-8-2 0-15,-5 0-2 16,-1 2-3-16,3 3 4 16,1 5 1-16,0 5-1 15,7 3-2-15,4-1 2 16,12 4 0-16,4-3-1 16,4-1 2-16,8 2 3 15,-4-1 2-15,-6 0-5 0,-4 2-1 16,-10-1 1-1,-1 2 3-15,-3 0-3 0,0-6 0 16,4 2 3-16,7-5 0 16,16-5-2-16,16 0-2 15,17-6-1-15,12-1 1 16,9 0 0-16,1 2 1 16,3-2-3-16,-3 3 1 15,1-2-1-15,-2 3 2 16,0 0 2-16,-1 0-1 15,1-2 0-15,2 1 0 16,2-2-2-16,0 2-4 0,0 3 4 16,-2 6 1-1,-1 3 0-15,3 5-3 0,0 5 0 16,0 3 3-16,0 7 1 16,0 8 0-16,0 6-1 15,5 7 0-15,8-1 1 16,5 4 1-16,1-3-1 15,4-1 0-15,-1 2 0 16,5-1 0-16,-2 4-1 16,-3 0 1-16,2 2 0 15,-4-3 1-15,0 1-2 16,-2-2 2-16,-3-3 0 16,-3-6-1-16,-1-12 1 15,-6-9-1-15,2-14 0 0,-5-6-1 16,0-7-2-16,-2-1 2 15,0 0 1-15,0 0 1 16,0 0-1-16,0-9-11 16,0-9 2-16,0-6-2 15,-2-7-9-15,-8-1-21 16,2 2-38-16,-1 0-10 16,3-4-19-16,-4-2-96 15,1-2-178-15</inkml:trace>
  <inkml:trace contextRef="#ctx0" brushRef="#br0" timeOffset="-175231.97">17048 3186 851 0,'0'0'199'0,"0"0"-85"0,0 0 13 16,0 0-82-16,0 0 38 16,0 0-71-16,0 0-12 15,-12 33-1-15,1 26 1 16,-3 22 9-16,-1 12 14 16,2 4-13-16,2-5 0 15,6-12-7-15,5-13 1 16,0-19 1-16,0-13-4 15,0-14 1-15,0-9-1 16,0-7 0-16,0-5 2 0,0 0 3 16,0 0 2-1,0-11 5-15,-4-27-6 0,-3-18-5 16,3-16-2-16,1-12-1 16,3-9-5-16,0 5 1 15,10 10 5-15,6 12 0 16,3 16-5-16,-2 13 4 15,-1 11-4-15,-3 14 4 16,0 4 0-16,-1 6-10 16,0 2 7-16,-1 0 1 15,2 0-3-15,5 0 4 16,-3 12-1-16,3 9 0 16,-5 4 1-16,-3 3-1 15,-8 2 2-15,-2 3 0 16,0-1-2-16,-21-3 2 0,-8 2-1 15,-2-6 2-15,2-4 0 16,8-7-4-16,5-8-7 16,7-3 8-16,7 0 2 15,2-3 1-15,0 0-1 16,0 1-1-16,0 4-7 16,0 7 6-16,15 8-6 15,10 12 8-15,6 8-2 16,2 6 3-16,0-1 1 15,1-5 1-15,-7-6 0 16,-5-6-2-16,-5-4 0 16,0-6-42-16,-2-4-117 0,3-8-46 15,2-6-179 1</inkml:trace>
  <inkml:trace contextRef="#ctx0" brushRef="#br0" timeOffset="-175067.51">17526 3655 1084 0,'0'0'99'16,"0"0"-56"-16,0 0 16 15,0 0-40-15,0 0-19 16,0 0 0-16,158-32 0 16,-93 24-14-16,-3-6-108 15,-6-10-41-15,-6-12-199 0</inkml:trace>
  <inkml:trace contextRef="#ctx0" brushRef="#br0" timeOffset="-174494.4">18060 3367 848 0,'0'0'50'16,"0"0"39"-16,0 0 6 15,0 0-51-15,0 0-42 16,0 0-2-16,0 46 0 15,-6 2 28-15,6 10 30 16,0 0-24-16,0-3-9 16,0-8-7-16,18-6 9 15,-2-9-16-15,0-8-3 0,-6-4-3 16,0-9-3-16,-4-2 1 16,-1-8-2-16,-3-1 1 15,-2 0 2-15,2 0-1 16,2-1 11-16,3-27 4 15,7-17-3-15,1-21-7 16,10-10-5-16,2-4 2 16,6 4-3-16,-2 16 1 15,0 16-3-15,-6 17 10 16,-10 15 8-16,-5 11-4 16,-4 1-11-16,5 13-3 15,3 27-7-15,3 15 7 16,3 11 6-16,1 4-1 0,0-6-4 15,2-7 2-15,4-14-3 16,0-17 7-16,-3-9 1 16,-2-9 2-16,-6-8 1 15,-7 0-1-15,-1-3 5 16,4-22 21-16,1-16-6 16,3-21-16-16,1-15-7 15,-1-10-4-15,5-9 1 16,3 1-3-16,5 5-1 15,0 19 3-15,-7 18-3 16,-5 25-1-16,-7 19-1 16,-6 9-22-16,-1 13-102 15,-3 17-62-15,0 2-211 16</inkml:trace>
  <inkml:trace contextRef="#ctx0" brushRef="#br0" timeOffset="-173731.42">17081 4973 1172 0,'0'0'52'16,"0"0"20"-16,0 0 58 0,0 0-66 16,0 0-51-1,0 0-13-15,-18-4 0 0,22 63 3 16,6 20 9-16,1 12 2 16,-3-1 5-16,4-6-8 15,3-18 0-15,3-12 0 16,1-10-3-16,-2-14 1 15,-4-12-7-15,-1-7-1 16,-8-8 2-16,0-3-3 16,0 0 1-16,3-16 9 15,5-25-2-15,3-24-1 16,5-19-6-16,0-10 2 16,0 12-3-16,-4 23 2 15,-5 28-2-15,-7 24 0 16,-2 7 0-16,8 12-11 0,5 33-3 15,10 14 14 1,2 10 0-16,-4-3 3 0,4-8-2 16,-4-12 6-16,2-11-6 15,-8-14 2-15,-3-9-2 16,-6-4 5-16,-3-8-3 16,-5 0 1-16,0 0 5 15,2-26 6-15,-2-22-13 16,0-19 3-16,0-14-5 15,0-4-2-15,0 9-3 16,5 14-5-16,4 20 1 16,4 14-17-16,1 12-44 0,5 8-17 15,6 8-68 1,-1 0-192-16,-3 0-362 16</inkml:trace>
  <inkml:trace contextRef="#ctx0" brushRef="#br0" timeOffset="-173555.65">17846 5366 1170 0,'0'0'63'15,"0"0"-1"-15,0 0 1 16,0 0-27-16,184-43-31 16,-90 18-3-16,-10-6-2 15,-10-5-41-15,-18-2-108 16,-12 2-94-16,-15 1-121 15</inkml:trace>
  <inkml:trace contextRef="#ctx0" brushRef="#br0" timeOffset="-173315.37">18461 4991 933 0,'0'0'198'15,"0"0"-186"-15,0 0 19 16,0 0 48-16,0 0-32 15,-35 112-28-15,35-48-4 16,0 7 10-16,0 2-11 0,0-6-8 16,0-9-3-1,0-12-2-15,0-10-1 0,0-10 0 16,0-10-9-16,0-6-65 16,8-10-55-16,0 0-95 15,-3-23-122-15</inkml:trace>
  <inkml:trace contextRef="#ctx0" brushRef="#br0" timeOffset="-172918.18">18532 4901 1020 0,'0'0'75'16,"0"0"36"-16,0 0-4 15,0 0-83-15,0 0-22 16,0 0 0-16,137-24 1 0,-83 24 1 15,-5 1 6 1,-7 16 10-16,-6 2-6 0,-11 3-2 16,-7-1 1-16,-12-1-3 15,-6 1-4-15,-6 2 1 16,-42 3 0-16,-15-2-1 16,-7 0-2-16,-2-8 0 15,17-4 0-15,19-6-3 16,19-4 2-16,14 1-1 15,3-3-2-15,0 0-1 16,12 0-15-16,23 0 10 16,3 0 6-16,2 2 2 15,0 13 2-15,-5 13-1 0,-1 10-1 16,-7 12 10 0,-5 3-1-16,-1-1-6 15,-6-7-4-15,5-3-2 0,-3-11-1 16,2-7-49-16,-9-12-104 15,-10-12-250-15</inkml:trace>
  <inkml:trace contextRef="#ctx0" brushRef="#br0" timeOffset="-172482.55">16510 6222 1175 0,'0'0'80'0,"0"0"-60"15,0 0 126-15,0 0-102 16,0 0-39-16,0 0 15 15,241 0 35-15,-72 0-21 16,25 0-3-16,16 0 1 16,17-11-1-16,10-6-4 15,0-5-1-15,2-6 3 0,-21-2-21 16,-19-2 1-16,-30 2 4 16,-26 3 0-16,-29 5-2 15,-19 7 6-15,-19 5-6 16,-25 5-4-16,-20 2-2 15,-22 0-3-15,-9 3-1 16,0-1-1-16,-18 1-27 16,-13 0-32-16,-4 0-71 15,-1 0-81-15,0 0-246 16</inkml:trace>
  <inkml:trace contextRef="#ctx0" brushRef="#br0" timeOffset="-172347.05">19142 6003 1269 0,'0'0'125'0,"0"0"-50"0,0 0 24 16,0 0-52-16,0 0-47 15,0 0-23-15,-9 0-64 16,9 0-104-16,-18 0-477 16</inkml:trace>
  <inkml:trace contextRef="#ctx0" brushRef="#br0" timeOffset="-168908.04">5992 9749 922 0,'0'0'0'0,"0"0"-2"16,0 0 2-16,0 0 0 15,0 0-1-15,0 0 1 0,0 0 0 16,-10-7 2 0,13 7 29-16,-3 0-3 0,0 0 9 15,0 0-17-15,0 0-5 16,0 0-15-16,0 0-20 15,0 0-131-15,-11-13-214 16</inkml:trace>
  <inkml:trace contextRef="#ctx0" brushRef="#br0" timeOffset="-167284.22">5126 9324 542 0,'0'0'52'0,"0"0"-45"16,0 0-5-16,19-112 70 16,-5 96 7-16,-8 6-32 0,-4 0 25 15,-2 2 45-15,0 0 7 16,0 2-19 0,0 1-9-16,-10 0-45 15,2 3-14-15,4 2-2 0,4 0-19 16,0 15-16-16,9 35-3 15,27 31 3-15,12 25 21 16,13 19 3-16,1 9-2 16,-2 0 8-16,-10 1-19 15,-13-8 2-15,-8-18-13 16,-8-18 1-16,-8-23-1 16,-5-20 2-16,-3-18 1 15,0-12-6-15,-3-13 2 16,-2-5-39-16,0-19-19 15,0-31-23-15,-7-32-186 0,-17-31-183 16</inkml:trace>
  <inkml:trace contextRef="#ctx0" brushRef="#br0" timeOffset="-165816.95">5219 9136 948 0,'0'0'49'16,"0"0"-44"-16,0 0 11 15,0 0 38-15,0 0-32 16,0 0 0-16,138-124 22 16,-51 93 22-16,21-3-4 15,24-1-16-15,25-3-16 0,18-4 0 16,17 3-5-16,10-1-9 15,4 2-9-15,8 1-2 16,-5 2 2-16,-11-2-7 16,-11-1 3-16,-10-4-2 15,-24 0-1-15,-22 2 0 16,-31 6-1-16,-32 10 5 16,-24 6-8-16,-17 6 5 15,-10 3-1-15,-1 8 0 16,-5 1 0-16,-3 0-4 15,-2 0 4-15,-5 0-3 16,3 0-2-16,-4 0 5 0,0 0 3 16,0 0-3-16,0 0 1 15,0 0 3-15,0 0-4 16,0 0-1-16,0 0 0 16,0 0 0-16,0 5 1 15,0 13 1-15,0 7 0 16,0 7 1-16,0 14-1 15,10 19-1-15,11 16 5 16,1 18 0-16,2 3 9 16,1 3-6-16,2-5-2 0,-1-8 1 15,-1-8-5-15,-2-14 0 16,-6-10-1-16,-4-8 3 16,1-9-3-16,-8-7 0 15,-1-7-1-15,-5-2 2 16,0-6-1-16,0-4-1 15,0-3 0-15,0-7 0 16,-5 2 1-16,-12-6 7 16,-10-3-6-16,-12 0-2 15,-11 0-1-15,-17 7-5 16,-20 9 2-16,-18 5-2 16,-27 10-7-16,-23 5 2 15,-22 4 4-15,-20-1 7 0,-15-2 2 16,-6-1-1-1,-1-1-1-15,14-2 0 0,20-2 0 16,25-1 10-16,33-9 3 16,31-2 1-16,27-7-5 15,22 0-2-15,18-5-4 16,12 2-3-16,5-3 0 16,3-2-1-16,5-2 2 15,2-2 0-15,0 0 1 16,2 0 3-16,0 0 11 15,0 0-3-15,0 0-11 16,0 0 6-16,0 0-7 16,0 0 0-16,0 0-1 15,0 0 0-15,0 0-1 16,0 0 1-16,0 0 0 0,0 0 0 16,0 0-1-16,2 0 1 15,0 0 1-15,-2 0 0 16,0 0 0-16,0 0 2 15,0 0-2-15,0 0 1 16,0 0 0-16,0 0 2 16,0 0-2-16,0 0-1 15,2 0 0-15,-2 0-1 16,0 0 0-16,0 0 1 16,0 0-1-16,0 0 0 15,0 0 4-15,2 0-3 16,-2 0 4-16,0 0-5 0,0 0 3 15,0 0-1-15,0 0-1 16,0 0 0-16,0 0 0 16,0 0 0-1,0 0 1-15,0 0-2 0,0 0 1 16,0 0 1-16,0 0 0 16,0 0-1-16,0 0 0 15,0 0-1-15,0 0 0 16,0 0 0-16,0 0 0 15,0 0 0-15,0 0 2 16,0 0-2-16,0 0 3 16,0 0-3-16,0 0 2 15,0 0-2-15,0 0 2 0,0 0-1 16,0 0-1 0,0 0 1-16,0 0-3 0,0 0 4 15,0 0-3-15,0 0 2 16,0 0-1-16,0 0 0 15,0 0 0 1,0 0 1-16,0 0 2 0,0 0-2 16,0 0-1-16,0 0 0 15,0-2-1-15,0-4-2 16,0-4-14-16,-6-6-41 16,-8-6-25-16,-1-1-16 15,1-7-121-15,1-5-250 16</inkml:trace>
  <inkml:trace contextRef="#ctx0" brushRef="#br0" timeOffset="-151376.46">5492 9057 601 0,'0'0'58'0,"0"0"-54"16,0 0-1-16,0 0 45 16,0 0-2-16,0 0-17 15,0 0 2-15,-115-60-6 16,106 56 41-16,-2-1-11 0,-2-2 7 16,1 5-4-16,6-1-6 15,1 3-14-15,1 0-15 16,0 25-18-16,-2 24-5 15,2 27 0-15,4 18 1 16,0 14 4-16,18 7 1 16,13 7 13-16,7 6 5 15,2 11-8-15,-1 9 7 16,-2-4 4-16,-1-10-18 16,-7-16-4-16,-2-23 3 15,-3-16-5-15,-6-17 4 16,-2-17-5-16,-8-16-4 15,-3-16 2-15,-3-13 0 0,-2-5-7 16,0-45-57 0,0-31-193-16,-15-20-115 0,-4-14-169 15</inkml:trace>
  <inkml:trace contextRef="#ctx0" brushRef="#br0" timeOffset="-150456.65">5301 9278 838 0,'0'0'6'16,"0"0"-6"-16,0 0 0 16,0 0 31-16,0 0-1 0,0 0 6 15,163-109 31-15,-98 82 26 16,16-3-40-16,23-4-20 15,11-5 1-15,21-1-4 16,14-6-9-16,10-4-5 16,11-2-4-16,5 0-7 15,0 0-4-15,1 5 5 16,-11 4-4-16,-7 6-2 16,-14 4 3-16,-12-3-2 15,-10 7-1-15,-15-3 0 16,-11 2-1-16,-20 4 4 15,-19 4-6-15,-10 6 5 16,-15 2-2-16,-8 6 0 0,-8 0 1 16,-5 4 4-16,-6 2-5 15,-1 2-4-15,-3 0 2 16,-2 0-2-16,0 0 4 16,0 0 3-16,0 0-1 15,0 0-1-15,0 0 6 16,0 0-5-16,0 0 2 15,0 0-3-15,0 2 7 16,0 5-8-16,0 4 4 16,0 1-2-16,0 6-2 15,0 2 3-15,0 7-3 16,0 10 0-16,6 6 2 0,1 8-2 16,0 11 0-16,0 5 0 15,1 3 0-15,3 2 0 16,5 1 0-16,4 7-1 15,0-2 0-15,-2-6 1 16,-1-4 3-16,-3-11-3 16,-1-12 1-16,-1-5-1 15,-3-8 0-15,-3-4-1 16,-2-3 1-16,-4-1 0 16,0-4 2-16,0 3-2 15,-17-4-2-15,-8 1 2 16,-8-2 2-16,-12 2-2 15,-17 0-1-15,-16 4 0 16,-22 6-10-16,-32 8-3 16,-24 6 9-16,-25 0 5 0,-23 6 2 15,-8-2 1-15,3-3 14 16,7 4 3-16,19-2 4 16,17 3-9-16,19-3 5 15,20-3-10-15,29-10 2 16,27-11-8-16,24-7-4 15,23-5 0-15,8-5 0 16,12-3 0-16,2-3 2 16,2 0-4-16,0 0 1 15,0 0-4-15,0 0-2 0,0 0-19 16,6-12-68 0,10-10-53-16,4-6-141 0,-2-2-447 15</inkml:trace>
  <inkml:trace contextRef="#ctx0" brushRef="#br0" timeOffset="-129006.45">14619 10371 903 0,'0'0'61'16,"0"0"-51"0,0 0 22-16,0 0 27 0,0 0-42 15,0 0-8-15,120-8 20 16,-57-2 15-16,14-6 14 16,13-4-6-16,13-6-5 15,12-8-7-15,12-2-14 16,11-7-1-16,7 2-7 15,2-2 1-15,6 5-4 16,-4 6-5-16,-1 2 3 0,-7 2-4 16,-12-2-4-1,-4 0 1-15,-12 0 0 0,-8 1 8 16,-9 0 3 0,-9-2-2-16,-8 6-1 0,-9 2-4 15,-7 8-3-15,-9 3-1 16,-11 5-1-16,-14 3 4 15,-16 4-5-15,-10 0-4 16,-3 0 2-16,0 0 5 16,0 0-1-16,-9 0-1 15,-16 14 5-15,-15 4-10 16,-9 2 3-16,-12 1-2 16,-7-3 8-16,-5 2-9 15,-10 1 0-15,-8 2 1 16,-9-1-1-16,-8 1 0 0,-7 6-3 15,-10 0 0-15,-13 6 0 16,-12 5-1-16,-8 4 0 16,2-2-12-16,13 0 1 15,21-5 7-15,24-7 7 16,31-8 1-16,27-8 0 16,22-8 0-16,13-3-2 15,5-3-3-15,0 0-14 16,10 0-6-16,25-9 22 15,25-16 3-15,23-7 8 16,21-5-7-16,24 0 3 16,26 2-1-16,15 4 8 0,9 6 4 15,-1 0-4 1,-17 0-5-16,-18 0 0 0,-20-1-5 16,-28 2 3-16,-27 5 2 15,-27 3 0-15,-21 9 4 16,-13 5-6-16,-6 2 18 15,-2 0-13-15,-39 0-6 16,-26 13-3-16,-24 12 0 16,-20 5 0-16,-11 4 0 15,-8 0-6-15,-4-1-2 16,-3-2-10-16,4-5 1 16,18-6-4-16,26-2 5 15,25-6 12-15,23-4-7 16,19-2-11-16,10-3-21 15,12-3-4-15,0 0-16 0,3-7-66 16,23-21-36-16,10-11-65 16,-1-3-292-16</inkml:trace>
  <inkml:trace contextRef="#ctx0" brushRef="#br0" timeOffset="-120761.9">10399 12974 422 0,'0'0'286'15,"0"0"-244"-15,0 0 6 16,0 0 23-16,0 0 1 16,0 0-44-16,0 0-19 15,-45 6 8-15,45-6 31 16,0 0 20-16,0-10-12 0,0-19 8 15,6-12-3-15,-2-13-24 16,-4-9-1-16,-4-11-4 16,-22-13-19-16,-5-4 4 15,-4-7 0-15,-2-2-8 16,6 3 13-16,8 2-12 16,6 1-1-16,9-2 10 15,4-4-7-15,-2 0 3 16,-2-1 2-16,-7-2 3 15,-8-7-15-15,-6-6 13 16,-2 0-12-16,0 8 5 16,2 10-3-16,4 9-4 15,10 11 8-15,5 6-8 16,6 11 0-16,4 4-4 0,0 5 4 16,0-1-2-16,12 1 0 15,-2 4 4-15,1 0-4 16,-1 4 3-16,-4 8 1 15,-1 9 0-15,-3 12 1 16,-2 6-3-16,2 8-2 16,-2 1-2-16,2 0 0 15,8-4-3-15,3 0 2 16,7-5 1-16,11 0 2 16,5-5-2-16,3-4 2 15,7 0-1-15,-9 1 2 0,-3 7-2 16,-5 2 2-1,-5 5-3-15,0-3 0 0,-1 0 2 16,8-5-2 0,4 1 2-16,15-6 1 0,18-4-1 15,20-5 7 1,20-6-9-16,27-3 7 0,23-6-5 16,22-3 0-16,18-4 0 15,7-4 0-15,3-3 1 16,-8 0-2-16,1 2-1 15,-3-4 5-15,5 0-2 16,15-7-3-16,13-6 0 16,15-10-1-16,15-13 1 15,22-12-2-15,15-7 2 0,14 10 4 16,-4 10-4-16,-23 27-1 16,-29 20-2-16,-31 13-6 15,-18 13 9 1,-13 7 0-16,-9 1 0 0,-4-7 0 15,-8-5-1-15,-9-10-3 16,-2-12 0-16,-9-4-1 16,-13-2 5-16,-13 8 0 15,-17 8 0-15,-17 9 1 16,-12 9 0-16,-14 6 2 16,-5 4-3-16,-4 1 2 15,2-2-2-15,0 1 0 16,-3 1 0-16,-1-3 3 0,-8-1-3 15,-6-1 0 1,-11 1-3-16,-7 0 3 0,-6 4 0 16,-7 3-5-16,0-2 5 15,1-3 0-15,7 1 0 16,4-6 0-16,8 0 0 16,-2-4-2-16,0-2 2 15,-4 2 0-15,-4 3 0 16,-7 0 0-16,-3 5 2 15,-9 4-1-15,-2-1-1 16,0 5 0-16,0-2-5 16,0-2-8-16,0 3-6 0,-4-4 12 15,2 5 4 1,0 0 3-16,2 0-2 0,0 0 1 16,0 0-9-16,0 0 3 15,0 0-6-15,0 0 9 16,0 15 0-16,0 1-1 15,0 1 5-15,0 0-2 16,0 3 1-16,0 4 0 16,0 7 1-16,0 0 0 15,0 5 0-15,0 6 0 16,0 7 0-16,0 5 0 16,4 6 0-16,0 2 0 15,1 1 3-15,0 0-5 16,-3 2 4-16,0 1-3 15,0-4 1-15,-2-2 0 0,5-1 0 16,-3-8 0 0,0-2 1-16,-2-5-1 0,0-4 0 15,0-5-1-15,0 1 0 16,-9-5 1-16,-7-5 1 16,-1-4-1-16,-5-6 0 15,-5-3 0-15,-12-1 1 16,-7-7 0-16,-12-1-1 15,-7-4 0-15,-8 2-1 16,-5 2-1-16,0 3 2 16,-2 1 0-16,-1 2-4 15,1 1 2-15,-7 3 0 0,-4 2 1 16,-3 1 0-16,-6 1 0 16,-11 0 1-16,-7-3-1 15,-14 5 2-15,1 1 1 16,6 0 1-16,7 2-2 15,16 1-1-15,6 4 1 16,5-1 0-16,4 6-1 16,0-3-1-16,4 0-3 15,1 1 1-15,-3-2 0 16,-8 1-2-16,-7 3-5 16,-8-1-1-16,2-2-2 15,8-4 8-15,8-2 5 16,10-2 1-16,9-2 1 15,4-2 1-15,5-2-3 16,4-2 0-16,4 0 1 0,3 2 0 16,2 0-2-16,-5 0 2 15,-2 3-3-15,3-1 3 16,-2-3-3-16,-1 3 4 16,0-1-1-16,0-2-1 15,4 2-2-15,2-1 1 16,7 0-3-16,5 1 4 15,7-3 0-15,7 1 0 16,2 0-1-16,8-7 1 16,3 1 0-16,4-5 0 0,3 0 2 15,1-2-2 1,1-2 0-16,2 2 0 16,0-2 0-16,0 0 0 0,0 2-3 15,0-2 1-15,0 4-1 16,0 6-2-16,0 2 3 15,0 4 1-15,0-2 1 16,0 2 0-16,0-2 0 16,-2 2 0-16,-2 4 2 15,2 2-3-15,-3 4 1 16,1 2 0-16,0 3 2 16,1 0-2-16,1 6 0 15,2 1-1-15,0 6 1 0,0 2 0 16,0 0 0-16,0 2 2 15,0-2-2-15,2 1 0 16,3-3 1-16,-3-2-1 16,0 2 0-16,0-3 0 15,0 2 0 1,-2-3 0-16,3 1 2 0,1 4-2 16,-2-2 1-16,0-7-1 15,-2-4-2-15,0-12 2 16,0-2 3-16,0 0-3 15,0-8 0-15,0 2 2 16,-4-5 2-16,0 0-6 16,-1 1 4-16,1-4-2 15,0 2 4-15,-1-2-3 0,-2 0 4 16,0 3-1-16,1-1-4 16,-3-3 3-16,0 2-3 15,0 2 5-15,3-1-5 16,-3 2-3-16,-1-2 3 15,0 3 0-15,-1 0 0 16,-7-1 0-16,-3 5 2 16,-6-2-3-16,-4 1 5 15,-4 1-5-15,-14 2 4 16,-13 7-5-16,-23 9 2 16,-27 5 0-16,-15 2 0 15,-20 2 0-15,1-3 1 16,-8 3 1-16,-2 1 2 15,11-1-4-15,11-1 5 16,23 1-3-16,19 2 1 0,12 3 0 16,2 10-3-16,-4 1 0 15,-8-2 0-15,-1 0 6 16,-7-5-5-16,-12-4 5 16,-9-2-4-16,-13-3 6 15,-6-2 0-15,-5-2-3 16,6-1 2-16,0 0 1 15,8-1 1-15,15 1-7 16,16-3-1-16,23-3 7 16,19-5-6-16,14-1 9 0,11-5-6 15,4-3-5 1,0-2 0-16,-2-3 8 0,-2-1-4 16,-5 0-1-1,3-3 8-15,0 2-5 0,4-2 6 16,4-2-7-16,3 2-2 15,4-2 1-15,-3 1-3 16,4 0-1-16,2-3 1 16,5-1 0-16,6-1-1 15,4 0 0-15,0 0-3 16,0 0 0-16,0 0 2 16,0 0 1-16,0 0-2 15,0 0 1-15,0 0 1 16,0 0 2-16,0 0-1 15,0 0 1-15,0 0-2 0,0-1 0 16,-3-15 1-16,-1-6-1 16,-2-4 0-16,-1-6-1 15,0-4 2-15,2-2-1 16,-1-10 0-16,-3-9 0 16,-7-5 1-16,-3-19-1 15,-8-13 1-15,-6-18-1 16,-8-14 0-16,-5-14 0 15,-2-1-4-15,8 13-5 16,7 19 8-16,13 24 0 16,9 14 0-16,5 9 1 15,6-2 0-15,0-4-1 0,0-4 1 16,0-11-1-16,0-8 1 16,0-4 0-16,0-5 0 15,0 3-1-15,0 13-1 16,0 16 0-16,-3 16-1 15,-1 15 2-15,1 10-2 16,3 12 3-16,0 8 0 16,0-1-2-16,0-1-1 15,0 0 2-15,0-8-1 16,0-3 0-16,5-2 2 16,4 0-1-16,2 0 1 15,0 4-4-15,2 4 3 16,6 0 0-16,0 1-6 0,10-2 2 15,5-1 3 1,13-4-4-16,3-4 3 0,10-4 0 16,10-6 1-16,14-7 0 15,21-5-2-15,20 1 4 16,29-4-2-16,29 1 3 16,21 1-1-16,28-1 0 15,11-3 0-15,7-3-2 16,1-5 0-16,-4-9 2 15,10-4 0-15,1-10 1 16,8-7 3-16,7 1-4 16,-7 1-3-16,-8 12 0 0,-20 11 1 15,-8 9 1-15,-7 8-8 16,0 3 7-16,7 4-4 16,-3 5-1-16,-3 1 1 15,-8-2-3-15,-15 2-8 16,-14-4-4-16,-4 2 5 15,-10 2-1-15,-7-2 14 16,-15 6-1-16,-15-2-4 16,-11 0 5-16,-3-1 3 15,3-3 0-15,0 0 0 16,-3-4-3-16,-8-1 2 16,-9 4 0-16,-10 1-1 15,-6-1-8-15,-6 3-2 0,-4 3-4 16,-11-2 1-1,-5 7-10-15,-5-2-8 0,-12 2-23 16,-12 4-93-16,-16-2-143 16,-18 4-400-16</inkml:trace>
  <inkml:trace contextRef="#ctx0" brushRef="#br0" timeOffset="-120618.39">17956 8289 1055 0,'0'0'0'15,"0"0"-165"-15,0 0-28 0</inkml:trace>
  <inkml:trace contextRef="#ctx0" brushRef="#br0" timeOffset="-105245.54">11740 13415 878 0,'0'0'51'0,"0"0"-41"16,0 0 59-16,0 0 66 16,0 0-63-16,0 0-34 15,0 0-25-15,-27-24 4 16,50 24 20-16,12-2 33 16,19-6-21-16,17-8-6 15,20-6 1-15,25-6-10 16,25 0-2-16,26-2-8 15,20 0-1-15,18-1-2 16,7 1-18-16,-2-2 4 16,-8-5-5-16,-22 0-2 15,-22-5 2-15,-21 0 1 0,-28 3-2 16,-22 8-1-16,-25 8 2 16,-22 8 1-16,-18 5 0 15,-13 5-3-15,-9 5 4 16,0 0-2-16,0 0 0 15,0 0 0-15,0 0 3 16,-19 8 2-16,-18 9-1 16,-13 1-6-16,-15 0 1 15,-13 2 1-15,-12-1-1 16,-3 4-1-16,-7-2 0 16,-8 6 0-16,-7 3 1 15,-15 6 2-15,-10 4-3 16,-5 2 2-16,-9 7-2 0,-10-1 1 15,-1-2-1-15,2-2 0 16,19-4-7-16,28-10 4 16,31-8 3-16,31-7-3 15,25-6 5-15,21-5-4 16,8-4-8-16,33 0 1 16,34-13 9-16,36-24 0 15,34-15 0-15,33-14 5 16,28-9-1-16,20 5 3 15,15 4 1-15,-4 7 4 16,-9 12-1-16,-23 6-4 16,-37 10-4-16,-38 6-2 0,-37 7 1 15,-30 7 0 1,-28 2-1-16,-17 8 2 0,-10-1-3 16,0 2 9-16,-45 0 4 15,-31 8-13-15,-40 18 0 16,-37 10-4-16,-41 8 0 15,-36 6-11-15,-24 8-8 16,-11 0 9-16,13-4 10 16,38-8 2-16,56-16 3 15,60-9-2-15,53-11 2 16,42-2-2-16,20-4-9 16,63-4 10-16,50 0 2 0,36-26-1 15,33-18 0 1,22-11-1-16,3-9-3 0,-5-2 3 15,-30 6 0-15,-51 16-1 16,-64 16-12 0,-70 18-76-16,-46 10-36 0,-95 16-185 15</inkml:trace>
  <inkml:trace contextRef="#ctx0" brushRef="#br0" timeOffset="-104198.39">12130 15016 1122 0,'0'0'46'0,"0"0"-26"16,0 0 39-16,0 0-38 15,0 0 53-15,189-5-32 16,-66 3-17-16,22-28 23 16,24-8-7-16,16-12 3 15,18-11-2-15,13-3 3 16,11-8-1-16,0 2-10 15,1 6-17-15,-14 3-6 16,-23 9 1-16,-28 10-12 16,-38 10 0-16,-33 11 1 0,-38 6-1 15,-25 11 3-15,-19 4-2 16,-10 0 2-16,-5 0 5 16,-35 0-4-16,-20 19-4 15,-16 6 0-15,-8 1 0 16,-14 8 2-16,-21 5-4 15,-21 1-7-15,-18 6-1 16,-21 6-18-16,-10 2 12 16,-7 0 15-16,-3 4-2 15,6 3 5-15,22-3-2 16,30-2 0-16,39-7 5 16,37-10 0-16,27-11-5 0,25-3-3 15,11-10 0-15,2-7-7 16,10-8-1-16,31 0-1 15,19-26 10 1,32-20 2-16,35-12 5 0,31-13 1 16,33 4 9-16,19 5 1 15,4 0-1-15,-5 7 6 16,-15 12-15-16,-30 3 7 16,-27 9-13-16,-33 7 0 15,-29 6-1-15,-19-1 1 16,-15 11 2-16,-19-1-2 15,-13 6 1-15,-6 3 1 16,-3 0 4-16,-3 0-4 16,-31 16 0-16,-23 9-2 15,-30 9-2-15,-36 5 1 0,-30 3-8 16,-32-7-6-16,-27 5-12 16,-11-4 11-16,-2 3 16 15,8 2 0-15,33 0 0 16,42-7 3-16,50-11 0 15,47-10-1-15,39-3-4 16,8-10-9-16,51 0-10 16,41-12 14-16,37-28 3 15,27-15-3-15,14 1-1 16,-7 4 0-16,-20 14 6 16,-27 10-8-16,-35 8-53 15,-35 14-65-15,-39-2-170 0</inkml:trace>
  <inkml:trace contextRef="#ctx0" brushRef="#br0" timeOffset="-97248.41">14750 12858 1021 0,'0'0'40'16,"0"0"-39"-16,0 0 13 15,0 0 45-15,0 0-22 16,0 0-20-16,0 0 21 16,14 45 23-16,-3-30-3 15,2 1-18-15,3-3-3 16,-1 2-8-16,1-3-8 15,1-2 4-15,-3-4-18 16,1-5 12-16,6-1-7 16,4 0-6-16,10-29 13 15,12-27 18-15,13-25-8 16,7-17-4-16,0-4-10 16,0 2-11-16,-5 15 9 15,-11 19-12-15,-13 25 2 0,-15 16 5 16,-10 13-8-16,-9 10-1 15,-4 2 0-15,0 0-10 16,0 0-19-16,0 24-71 16,-7 14 1-16,-13 10-101 15,-11 1-309-15</inkml:trace>
  <inkml:trace contextRef="#ctx0" brushRef="#br0" timeOffset="-96793.43">14630 14149 1247 0,'0'0'119'16,"0"0"-98"-16,0 0 31 15,0 0 22-15,0 0-39 16,0 0-14-16,56 80 13 0,-12-34-3 16,3-5 2-16,-3 2-14 15,-3-6-9-15,-8-14 0 16,-6-6 0-16,-5-12-1 15,-2-5-4-15,5 0-2 16,6-42-2-16,9-25 14 16,9-34-4-16,9-19-2 15,5-11-9-15,3 5 2 16,1 21-2-16,-9 24 3 16,-6 21-6-16,-12 17 0 15,-9 11-9-15,-7 13-21 16,-6 7-77-16,-10 1-77 15,-8 5-233-15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39:45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7890 2183 910 0,'0'0'46'0,"0"0"-23"15,0 0 7-15,0 0 22 16,0 0 4-16,0 0-42 15,0 0-14-15,26-28 0 16,-21 58 2-16,-1 12 5 16,-1 14 7-16,0 7-2 15,-3 7 3-15,0 6 2 16,0 1-2-16,0-4 0 16,0-7-11-16,0-9-4 15,0-13 0-15,4-12 0 0,0-16 0 16,-4-10-41-16,2-6-92 15,1-31-56-15,-1-26-385 16</inkml:trace>
  <inkml:trace contextRef="#ctx0" brushRef="#br0" timeOffset="171.98">7846 2282 969 0,'0'0'71'16,"0"0"-69"-16,0 0-2 15,0 0 6-15,0 0 13 16,135-58 0-16,-37 37-11 16,16-2-8-16,0 0 0 0,-16 7-11 15,-18 10-129 1,-29 6-318-16</inkml:trace>
  <inkml:trace contextRef="#ctx0" brushRef="#br0" timeOffset="394.06">8701 2566 1047 0,'0'0'46'15,"0"0"-46"-15,0 0 0 16,-41 125 25-16,40-70 2 16,1 6 1-16,0-1-19 0,-3-4-5 15,1-8-3 1,-2-7 2-16,0-14-3 0,4-12-1 15,0-12-25-15,0-3-105 16,0-18-50-16,19-29-170 16</inkml:trace>
  <inkml:trace contextRef="#ctx0" brushRef="#br0" timeOffset="705.4">11694 1946 1238 0,'0'0'8'16,"0"0"-8"-16,0 0-1 16,0 0-1-16,0 0-11 15,0 0 13-15,17 83 18 16,-15-17-6-16,-2 2 6 15,1-2 11-15,-1-7 2 16,4-5-1-16,-4-6-13 16,2-6-5-16,-2-3-6 15,3-3-2-15,-3-6-4 16,0-9-2-16,2-9-40 16,-2-12-85-16,0 0-127 15,0-33-204-15</inkml:trace>
  <inkml:trace contextRef="#ctx0" brushRef="#br0" timeOffset="877.93">11442 1939 1101 0,'0'0'27'16,"0"0"-22"-16,0 0-2 15,113-20-2-15,-8 18 27 16,22-4-19-16,6 2-9 15,-8-1-29-15,-19 2-185 16,-29 3-181-16</inkml:trace>
  <inkml:trace contextRef="#ctx0" brushRef="#br0" timeOffset="1415.82">12425 2370 1071 0,'0'0'45'0,"0"0"-42"16,0 0-2-16,0 0 1 16,0 0 13-16,0 0 2 15,-6 93-10-15,9-60-1 16,-3 1-6-16,0-1 5 16,-28-4-1-16,-11-7-4 15,-3-8 0-15,-3-7 8 16,9-7-6-16,7-3 0 0,12-27 2 15,15-8-4-15,2-6 0 16,19-2-4-16,22 4 4 16,8 10 3-16,0 8-2 15,-1 14 7-15,0 10 5 16,-4 0 10-16,-6 32-11 16,-6 18-3-16,-13 12 8 15,-12 10-11-15,-7 0 0 16,-12-1 1-16,-23-8-4 15,-9-13-3-15,-3-11 4 16,1-9-1-16,-2-10 4 16,11-12-5-16,10-8-1 15,6 0 6-15,13-19-7 0,8-21-6 16,0-4-7-16,29 3-2 16,4 13 11-16,3 16 2 15,-1 12-5-15,1 12 2 16,1 34 5-16,0 14 4 15,-13 15-2-15,-9 1-2 16,-12 0-3-16,-3-9-79 16,-5-20-223-16,-22-15-435 15</inkml:trace>
  <inkml:trace contextRef="#ctx0" brushRef="#br0" timeOffset="1896.81">9780 1627 199 0,'0'0'751'16,"0"0"-745"-16,0 0-6 16,0 0 33-16,0 0 65 0,0 0-70 15,37 7-20 1,-37 57 29-16,0 32 32 0,0 41-2 16,3 27 3-16,19 30-42 15,12 21-6-15,8 12 1 16,5 24-1-16,-3 33-10 15,3 23 7-15,-5 18 0 16,2 6-19-16,-1-32 7 16,-7-36 2-16,-7-39 2 15,-7-23 6-15,-9-29 21 16,-2-10-28-16,1-12-4 16,-4-22 1-16,3-17-7 0,-1-18-1 15,1-28-4 1,-1-22-31-16,2-24-28 0,-1-19 2 15,1 0 1-15,-6-23 12 16,-4-17-102-16,-2-13-117 16,0-6-542-16</inkml:trace>
  <inkml:trace contextRef="#ctx0" brushRef="#br0" timeOffset="2372.54">7582 3657 991 0,'0'0'75'16,"0"0"-69"-16,0 0 54 16,0 0 61-16,0 0-53 15,0 0-67-15,41-73 2 16,86 60 4-16,48-6-5 16,51 1 16-16,50-11 1 15,63-5 2-15,66-2 11 0,54 2 1 16,40 4-19-1,23 4-3-15,1 1 1 0,-19 3-11 16,-25 4 1-16,-49 7-2 16,-72 2 3-16,-68 6-3 15,-84-6-3-15,-69 1-2 16,-45-6 5-16,-34 2 1 16,-18-2 1-16,-16 4-2 15,-11 4 1-15,-11 4 0 16,-2 2-1-16,0 0-62 15,-4 8-138-15,-29 6-79 16</inkml:trace>
  <inkml:trace contextRef="#ctx0" brushRef="#br0" timeOffset="3485.91">8174 3495 538 0,'0'0'331'15,"0"0"-316"-15,0 0 22 16,0 0 16-16,0 0-9 16,0 0-31-16,0 0-7 15,-12-28-2-15,12 42 10 16,0 26 24-16,-11 23 7 15,-1 16-10-15,-1 14-14 16,5-1-17-16,3-4 11 16,5-10-8-16,0-11-5 15,0-16 1-15,0-12-3 0,0-15 0 16,5-16 0-16,-1-8-4 16,0-2 4-16,5-38 5 15,5-20-4-15,1-17 2 16,1-15-3-16,1-8 0 15,-3-3 2-15,-1 9-2 16,3 22 0-16,-1 26 0 16,4 22 0-16,0 15 0 15,6 9-1-15,4 0-2 16,2 27 2-16,-4 13 0 16,-7 10 1-16,-9 4 0 0,-11 0 1 15,-13 1 3 1,-30-5-4-16,-15-8-4 0,0-10-14 15,10-11 2-15,12-16 9 16,18-5 7-16,13 0 0 16,5 0-2-16,0 0-8 15,26 0-11-15,13 0 15 16,6 20 2-16,1 9 4 16,2 4 1-16,-9 5 0 15,-5-2-1-15,-9-2-5 16,-4-3-62-16,-5-13-105 15,2-14-163-15</inkml:trace>
  <inkml:trace contextRef="#ctx0" brushRef="#br0" timeOffset="3711.33">8741 3676 1080 0,'0'0'56'0,"0"0"-56"15,0 0 0-15,0 0 3 16,0 0 8-16,-98 164-1 16,84-94-7-16,6 6 0 15,8-3-3-15,0-5 0 16,0-9 1-16,20-10-1 16,14-15-20-16,5-18-121 15,3-16-93-15,1-4-414 0</inkml:trace>
  <inkml:trace contextRef="#ctx0" brushRef="#br0" timeOffset="4033.62">8893 4164 917 0,'0'0'40'0,"0"0"-38"16,-22 125-2-16,22-93 2 15,11-7 41-15,2-6-28 16,-7-8-9-16,-1-11-3 15,-5 0 3-15,0-19 24 16,0-21-9-16,0-14-18 16,0-18-1-16,0-6-3 0,7-5 3 15,11 7 2-15,4 20 0 16,4 18 10-16,4 20-2 16,1 16-5-16,0 2-5 15,1 26 4-15,-6 18 1 16,-4 13 12-16,-6 6-17 15,-7-1 6-15,-5 0-3 16,-4-7-5-16,0-5-3 16,0-13-58-16,-2-14-102 15,-9-19-191-15</inkml:trace>
  <inkml:trace contextRef="#ctx0" brushRef="#br0" timeOffset="4184.59">9007 4024 650 0,'0'0'501'0,"0"0"-501"16,0 0-20-16,0 0 20 15,0 0 2-15,156-1-2 16,-100-9-75-16,-12-7-246 16</inkml:trace>
  <inkml:trace contextRef="#ctx0" brushRef="#br0" timeOffset="4355.75">9314 3739 1109 0,'0'0'21'0,"0"0"-21"16,0 0 0-16,136 53 1 0,-76-9 1 16,-6 6-2-16,-19 10 0 15,-22 12-8-15,-13 6-20 16,-22 3-99-16,-35-5-247 15</inkml:trace>
  <inkml:trace contextRef="#ctx0" brushRef="#br0" timeOffset="4889.45">7536 4856 712 0,'0'0'179'0,"0"0"-152"16,0 0 21-16,0 0 66 16,0 0-27-16,0 0-41 15,48 12-26-15,-31 23 10 16,-2 13 9-16,3 8 6 15,-2 2-34-15,-1 0-8 16,3-2-1-16,-7-7 0 16,-2-16-2-16,0-15-5 0,-7-13-2 15,5-5-12-15,6-18 12 16,7-28 2-16,7-21-4 16,4-8 0-16,-2 2 5 15,-6 15 1-15,-2 15 1 16,-4 20 2-16,-4 19-2 15,0 4-4-15,7 15-11 16,7 32 11-16,4 9 6 16,2 10 6-16,-2-1 5 15,-4-12-5-15,0-12-4 16,-6-16 2-16,-4-14-2 16,-1-11-1-16,-1-7 4 15,1-33 6-15,-3-20-6 16,-4-11-2-16,-7-10-3 0,-2-2-6 15,0 11-87-15,-5 16-45 16,3 21-40-16,2 16-113 16</inkml:trace>
  <inkml:trace contextRef="#ctx0" brushRef="#br0" timeOffset="5149.84">8668 4644 924 0,'0'0'293'16,"0"0"-291"-16,0 0 31 16,0 0-18-16,0 0-13 15,0 0 2-15,-54 32-3 16,28-8 0-16,-3 4 5 16,2 8 5-16,-2 10 13 0,4 12-14 15,8 9-2-15,10 1-7 16,7-2-1-16,7-7-2 15,28-11 2-15,12-15-32 16,8-14-22-16,3-19-33 16,0-5-83-16,-8-32-175 15</inkml:trace>
  <inkml:trace contextRef="#ctx0" brushRef="#br0" timeOffset="5485.15">8875 4967 959 0,'0'0'49'0,"0"0"-43"0,0 0 14 16,-24 102 48-16,24-68-27 16,0-3-31-16,0-6-1 15,-3-6 2-15,-2-12 1 16,3-3-9-16,2-4 13 16,-4 0-5-16,2-22 21 15,-2-16-32-15,1-13-2 16,3-18-4-16,0-11-9 15,0-1-4-15,15 11 16 16,2 22 3-16,2 27 0 16,1 15 0-16,7 6-2 15,7 19-1-15,1 27 3 16,-2 13 9-16,-4 0-2 0,-13 0-3 16,-5-12 6-16,-6-5-10 15,-5-7-30-15,0-12-46 16,0-8-85-16,-18-15-226 15</inkml:trace>
  <inkml:trace contextRef="#ctx0" brushRef="#br0" timeOffset="5639.28">8931 4931 1253 0,'0'0'1'16,"0"0"1"-16,0 0-2 0,129-30 0 15,-69 20-1-15,-11-3-65 16,-15-1-131-16,-18-2-160 16</inkml:trace>
  <inkml:trace contextRef="#ctx0" brushRef="#br0" timeOffset="5880.77">9300 4538 1186 0,'0'0'67'0,"0"0"-63"16,0 0 13-16,125-46 6 16,-60 46 28-16,7 34-26 15,-4 19-5-15,-10 18-1 16,-13 13-1-16,-16 13 15 16,-16 4-7-16,-13 6-19 0,0 1-1 15,-16-3-6-15,-17-11-4 16,-9-17 2-16,-5-16-30 15,5-15-55-15,1-20-93 16,10-18-301-16</inkml:trace>
  <inkml:trace contextRef="#ctx0" brushRef="#br0" timeOffset="6338.78">11580 6204 204 0,'0'0'0'16</inkml:trace>
  <inkml:trace contextRef="#ctx0" brushRef="#br0" timeOffset="6922.47">11432 5769 844 0,'0'0'127'0,"0"0"13"15,0 0-15-15,-29-105-36 16,29 98-4-16,-2 4-20 15,2 3-25-15,0 0-26 16,0 5-13-16,0 28 0 16,12 20 2-16,3 11 9 15,-1 6-7-15,-1 0-4 0,1-5 6 16,-3-12-7-16,-5-11 1 16,-2-17-1-16,-1-11 0 15,-1-9-9-15,-2-5-1 16,0 0-4-16,0-19 10 15,-7-19-24-15,-10-15-11 16,-3-12 22-16,7-12 14 16,3-9 3-16,10 6-2 15,0 13 0-15,25 17 2 16,12 24 1-16,11 15-1 16,-2 11 0-16,-1 7 1 15,-12 32 1-15,-13 15-2 0,-17 10-1 16,-3 0 1-16,-20-4 2 15,-18-10-1-15,-8-14 3 16,1-10-1-16,4-12-3 16,5-12 5-16,15-2-2 15,7-4-3-15,9-19-2 16,5-4-20-16,0 6 8 16,19 4 3-16,9 11 7 15,8 6-1-15,4 10 2 16,6 30-6-16,2 14 4 15,-2 7 5-15,-5-3 1 16,-10-8 0-16,-4-11 0 16,-6-8-1-16,-1-9-33 15,1-12-112-15,-4-10-72 0,2-6-210 16</inkml:trace>
  <inkml:trace contextRef="#ctx0" brushRef="#br0" timeOffset="7206.17">12302 5718 463 0,'0'0'607'16,"0"0"-591"-16,0 0 73 16,0 0-28-16,0 0-35 0,0 0 25 15,-39-36-30 1,13 36-15-16,-10 25-4 0,-2 15 5 15,1 11 7-15,6 18 1 16,8 3-1-16,17 3-12 16,6-5 0-16,13-12-2 15,22-12 0-15,8-10 0 16,1-12-22-16,1-11-55 16,-5-13-87-16,-2 0-131 15,-7-14-495-15</inkml:trace>
  <inkml:trace contextRef="#ctx0" brushRef="#br0" timeOffset="7550.77">12683 6148 927 0,'0'0'57'16,"0"0"-48"0,0 0 57-16,0 0-24 0,0 0-12 15,0 0-15-15,-7 72-8 16,5-72 1-16,-2 0 9 15,-6-9 58-15,2-16-59 16,-1-13-10-16,5-17 3 16,4-15-8-16,0-17 4 15,13-10 3-15,16 5-3 16,2 18-3-16,-2 28 2 16,-4 25 21-16,-4 21-16 15,2 14-2-15,1 45-4 16,1 23 23-16,-6 12 6 15,0 0-4-15,-9-15-4 0,0-15-21 16,-1-16-3-16,-5-10 3 16,0-12-3-16,-4-13-10 15,0-10-81-15,0-3-99 16,-10-20-161-16</inkml:trace>
  <inkml:trace contextRef="#ctx0" brushRef="#br0" timeOffset="7704.08">12676 5928 1025 0,'0'0'69'0,"0"0"-69"16,0 0 0-16,0 0 0 15,0 0 11 1,129 0-11-16,-89 0-2 0,-7-6-51 16,-1-15-98-16,-8-7-113 15</inkml:trace>
  <inkml:trace contextRef="#ctx0" brushRef="#br0" timeOffset="7929.76">13150 5342 1088 0,'0'0'80'16,"0"0"-63"-16,0 0 32 16,137 40 13-16,-68 14 22 15,6 14-26-15,-8 12-13 0,-18 7-17 16,-18-3 3-16,-18-3-10 15,-13-4-11-15,0-6 5 16,-26-5-8-16,-8-7-7 16,3-14-2-16,0-13-42 15,0-15-89-15,-1-17-158 16,-3-9-687-16</inkml:trace>
  <inkml:trace contextRef="#ctx0" brushRef="#br0" timeOffset="10028.16">12839 6779 860 0,'0'0'82'16,"0"0"-30"-16,0 0 87 16,0 0-82-16,0 0-3 15,0 0-12-15,-134-51 1 16,101 45-12-16,-6 1 2 15,-7 5-3-15,-8 0-6 16,-2 14-1-16,-2 24-2 16,8 12-16-16,5 11 12 15,11 7-12-15,15 0 4 16,16-4 0-16,3-6-8 0,22-5-1 16,19-9 2-16,14-10 1 15,12-15-3-15,9-15 6 16,7-4 3-16,-6-9 0 15,-10-17-6-15,-18 0-6 16,-20 6-3-16,-24 6-77 16,-5 5-30-16,-32 6-276 15</inkml:trace>
  <inkml:trace contextRef="#ctx0" brushRef="#br0" timeOffset="11010.47">10381 6003 513 0,'0'0'19'0,"0"0"19"16,0 0 34-16,0 0-30 15,0 0-23-15,0 0 56 16,-15-1 8-16,9-2-24 15,4 1-25-15,-2 2-5 16,-2 0-15-16,-1 0-9 16,0 0 1-16,3 0-5 15,4-2 2-15,-3 2 10 0,3 0 9 16,0 0-12-16,0 0-2 16,0 0 3-16,0 0-8 15,-2 0 7-15,0 0 4 16,-2 2-5-16,-1 11 10 15,-3 5 3-15,1 1-2 16,0 7 1-16,5 5 2 16,2 5 4-16,0 10 4 15,0 8 0-15,0 15-9 16,9 7 3-16,-5 6-6 16,1 8 0-16,-3 6-2 0,-2 8-2 15,0 6-2 1,0 1 1-16,0-1-6 0,0 1-1 15,0 1 3 1,0 2-9-16,0-1 1 0,0-9 0 16,0-10 3-16,-4-6-4 15,-1-12 3-15,-2-9-4 16,0-8 1-16,2-10-5 16,2-6 4-16,-2-12 0 15,3-6 1-15,0-10 3 16,0-7-4-16,2-4-4 15,-3-4 0-15,-6 0-56 16,-2-16-109-16,-5-24-315 0</inkml:trace>
  <inkml:trace contextRef="#ctx0" brushRef="#br0" timeOffset="11163.14">10385 7958 1116 0,'0'0'59'16,"0"0"-59"-16,0 0-1 16,0 0-7-16,0 0-96 15,0 0-556-15</inkml:trace>
  <inkml:trace contextRef="#ctx0" brushRef="#br0" timeOffset="60359.85">12995 7579 137 0,'0'0'0'0</inkml:trace>
  <inkml:trace contextRef="#ctx0" brushRef="#br0" timeOffset="60531.77">13213 7626 678 0,'0'0'0'0,"0"0"-63"15,0 0-436-15</inkml:trace>
  <inkml:trace contextRef="#ctx0" brushRef="#br0" timeOffset="71086.99">15236 4157 884 0,'0'0'38'0,"0"0"2"16,0 0 56-16,0 0 18 15,0 0-40-15,0 0-47 16,0 0-16-16,-8-93-9 15,8 93-2-15,-4 13-14 16,2 19 4-16,2 16 10 16,-4 8 7-16,0 6 2 15,-1-3-8-15,1-9 2 16,2-11-1-16,2-10-2 16,0-11 4-16,0-9-4 0,0-4 0 15,0-5 4 1,0 0 2-16,0 0-2 0,0-28 0 15,11-17-4-15,11-13-9 16,5-6 9-16,2 0 0 16,2 12 3-16,-4 16-3 15,-5 17-3-15,-6 15 2 16,-3 4-3-16,1 13 2 16,-1 21-13-16,1 12 15 15,-6 2-3-15,-1 0 5 16,-1-6-2-16,-2-5 3 15,2-10-1-15,0-4-2 0,1-10 7 16,1-2-7 0,4-8-11-16,1-3-6 15,7 0 3-15,7-18 5 0,9-20-21 16,1-12-7-16,1-7 21 16,-2 9-14-16,-12 15 22 15,-8 14 8-15,-9 14 1 16,-7 5 5-16,0 0 9 15,0 0-15-15,0 13-8 16,0 12 8-16,-6 5 6 16,3 2-5-16,0 0 3 15,3 2 6-15,0-5-1 16,0-2 0-16,18-6 0 16,5-6 1-16,-2-5-6 15,6-6-2-15,-2-4 6 0,2 0 0 16,-7-24 0-16,0-10 0 15,-11-12-4-15,-9-6 0 16,0 2-2 0,-5 8 0-16,-19 8-2 0,-3 16-6 15,5 9 6-15,7 8-3 16,3 1 1-16,3 0-4 16,1 11-24-16,2 6-102 15,6-2-104-15,0-4-137 16</inkml:trace>
  <inkml:trace contextRef="#ctx0" brushRef="#br0" timeOffset="71493.2">16186 4060 996 0,'0'0'98'0,"0"0"-74"15,0 0 11-15,0 0 9 16,0 0-27-16,0 0-17 15,0 41-3-15,0 4 3 16,0 7 11-16,-3 7-6 16,1-5-3-16,2-8 5 15,0-10-7-15,0-8 3 16,0-10-3-16,0-8 0 16,0-6 4-16,0-4-4 15,0 0 4-15,0 0 2 16,5-21 8-16,5-18-14 0,6-12 0 15,2-10-1-15,9-5 0 16,-1 2 1-16,-1 17 2 16,-8 17-1-16,-1 20-1 15,-3 10 0-15,1 4-10 16,4 31 5-16,0 15-6 16,-7 6 11-16,-5 6 0 15,-4-4 0-15,0-3 0 16,4-10-6-16,0-7-109 15,11-13-133-15,4-14-143 16</inkml:trace>
  <inkml:trace contextRef="#ctx0" brushRef="#br0" timeOffset="71675.6">16845 4325 1154 0,'0'0'53'15,"0"0"-52"-15,0 0 1 16,0 0 2-16,158-41-4 16,-80 28-9-16,-5-5-45 15,-6-6-131-15,-9-7-56 16,-15 1-336-16</inkml:trace>
  <inkml:trace contextRef="#ctx0" brushRef="#br0" timeOffset="72040.07">17433 3992 1096 0,'0'0'58'15,"0"0"-44"-15,0 0 1 16,0 0-13-16,0 0-2 16,0 0 0-16,46 11 0 15,-12 6 3-15,0 7 0 16,-3 10 4-16,-6 9 6 15,-10 3-4-15,-4 2 1 16,-8 0-5-16,-3-4 0 0,0-5 2 16,-14-7-6-16,-4-11 7 15,2-9-8-15,3-6 0 16,4-6 0-16,2 0 3 16,3-24 12-16,4-18-5 15,0-17-10-15,18-12 0 16,16-11-4-16,3 3-4 15,-1 13 3-15,-3 22-6 16,-2 22-3-16,-2 15-17 16,5 7-32-16,1 9-35 15,-4 15-138-15,-8 4-339 16</inkml:trace>
  <inkml:trace contextRef="#ctx0" brushRef="#br0" timeOffset="72854.6">18014 4248 839 0,'0'0'133'0,"0"0"-132"0,0 0 34 16,0 0 17-16,0 0-37 15,0 0-10-15,-32 15-3 16,58-21 25-16,7-24 30 16,11-15-15-16,4-9-30 15,-11 0 2-15,-10 3-3 16,-12 8-2-16,-9 16 2 15,-6 10 17-15,0 9-14 16,-3 8-2-16,-19 0-12 16,-11 31-4-16,-8 13 0 15,1 12 4-15,4 6 0 16,12 2-1-16,11-8 0 0,13-11-3 16,0-8-10-16,27-9-3 15,12-12-16-15,6-5 2 16,8-11 21-16,8 0-5 15,-1-25-33-15,5-5-63 16,8-9-38-16,-8-4 72 16,-7 0 61-16,-17 6-26 15,-18 8 42-15,-18 11 119 16,-5 8 54-16,0 7-41 16,0 0-38-16,-5 3-41 15,-8 0-50-15,-3 0 3 0,-4 12-6 16,2 5-3-1,1 2 3-15,-4 6 0 0,6 2-2 16,3 10 0-16,6 1 0 16,6 0 1-16,2-4-8 15,27-3-13-15,14-9 7 16,5-7-18-16,10-7-9 16,3-8-11-16,1 0-32 15,-6-5-11-15,-8-20 14 16,-9-9 66-16,-15-4 16 15,-13 0 16-15,-11 5 45 16,0 12 30-16,0 11-29 16,-16 10-31-16,-3 2-29 0,-4 27-2 15,1 12 5-15,5 4-6 16,3-3 1-16,9-5-3 16,5-2 3-16,0-11 0 15,0-7-4-15,23-7 3 16,10-6 2-16,11-4 6 15,10 0-4-15,2-15 2 16,-10-20 0-16,-12-11-5 16,-27-6 0-16,-9-5-19 15,-58 5-25-15,-27 7-27 16,-11 12 18-16,9 16 53 16,26 11 64-16,28 6-48 15,19 1-16-15,16 20-24 16,13 1-59-16,34-8-201 0</inkml:trace>
  <inkml:trace contextRef="#ctx0" brushRef="#br0" timeOffset="73161.74">19317 4145 154 0,'0'0'893'16,"0"0"-849"-16,0 0 10 15,0 0-39-15,0 0-1 16,0 0 2-16,63 94-6 15,-47-47-2-15,-5 3-4 0,3-2 3 16,-4-4 8 0,3-11-15-16,1-9 2 15,1-7-2-15,1-9 5 16,0-8-4-16,2 0 5 0,4-8 4 16,3-28 11-16,3-13-11 15,-1-15-4-15,2-10-3 16,0-7-3-16,2 10-2 15,0 14-23-15,-8 28 0 16,-5 20-11-16,-7 9-69 16,0 22-131-16,-4 12 31 15,-7 5-237-15</inkml:trace>
  <inkml:trace contextRef="#ctx0" brushRef="#br0" timeOffset="74440.89">19864 4411 442 0,'0'0'197'0,"0"0"-107"0,0 0 8 16,0 0-34-16,0 0-25 16,0 0-9-16,22 91 8 15,24-94-1-15,6-23-7 16,10-13 0-16,1-10-20 16,-5-11-10-16,-4-10 6 15,-15 0-1-15,-16 8-3 16,-17 12 11-16,-6 19 5 15,-14 19 15-15,-17 12-17 16,-6 7-11-16,-3 33-5 0,2 10 1 16,7 5-1-1,11 8 0-15,11-5 3 0,9-2-3 16,2-8-9-16,29-7 4 16,9-11 0-16,10-15 5 15,8-9 0-15,4-6 1 16,5-10-1-16,-1-20 0 15,-5-12 0-15,-8-12-5 16,-9-14-6-16,-7-6-20 16,-9 6-31-16,-14 13 39 15,-10 21 23-15,-4 21 5 16,0 8 38-16,6 5-30 16,5 0-13-16,10 0-13 15,8 0 12-15,6 0 1 16,2 0 3-16,-3 11-1 0,-5 6 2 15,-2 13 2 1,-4 12 2-16,1 7-1 0,3 1 6 16,-3-3-7-16,1-3-4 15,3-4-1-15,6-11-2 16,13-8-1-16,9-12-1 16,4-9-2-16,7 0-6 15,0-28-7-15,-2-10 9 16,1-8 9-16,-14-10 2 15,-21 0 0-15,-25 2 17 0,-6 6 28 16,-25 13-14 0,-12 9 1-16,-3 10-8 0,-3 4-14 15,-1 10-6-15,-1 2-4 16,-1 2 2-16,-8 29-4 16,-4 14 0-16,3 12 0 15,3 7 0-15,15-2 0 16,18-7 0-16,17-10-2 15,2-11-3-15,13-11-3 16,21-10 4-16,9-10 4 16,3-3 13-16,8-13-4 15,-1-19-2-15,-4-12 4 16,0-6-11-16,-11-4 3 0,-11 2-2 16,-11 13-1-1,-10 17 0-15,-4 15 0 0,-2 7 0 16,0 18-9-16,0 21-4 15,0 11 13 1,-2 2 0-16,2-4 0 16,0-5-3-16,9-9 3 0,16-9-2 15,4-10-3-15,2-8 4 16,8-7 1-16,7-4 5 16,2-28-2-16,-3-11 1 15,-1-14 4-15,-4-22-5 16,3-17-1-16,1-21 4 15,1-16-6-15,-1-9-22 16,-8 16 17-16,-9 27 5 0,-13 45 27 16,-6 29-6-1,-8 25 16-15,0 8-37 0,0 46 1 16,0 22-3-16,-14 18 4 16,-5 4 0-16,-1 1-2 15,-3-1 4-15,8-4-5 16,6-7 1-16,4-17 0 15,5-19 0-15,0-20-1 16,0-18 0-16,0-10 0 16,14-3-20-16,11-11 21 15,8-31-7-15,11-19 1 16,6-11-21-16,-4 0-17 16,-3 15 9-16,-12 23 28 15,-14 24 7-15,-7 10 4 16,-4 23-2-16,-6 27-2 0,0 14 44 15,0 1-27 1,-20-6-8-16,-16-14-1 0,-1-12-7 16,-3-10 0-16,6-8-1 15,10-13-30-15,10-2-47 16,14-27-33-16,0-27-129 16,38-23-150-16</inkml:trace>
  <inkml:trace contextRef="#ctx0" brushRef="#br0" timeOffset="74815.85">22778 3226 868 0,'0'0'137'0,"0"0"-115"0,0 0-19 15,0 0 33-15,38 116 21 16,-38-29-33-16,0 18-7 16,-16 10 15-16,-4 7 23 15,7-5-10-15,10-11-11 16,3-16-20-16,8-23-14 15,18-22 6-15,7-18-6 16,8-16 2-16,15-11 3 16,10-15 6-16,12-29 3 15,7-18-9-15,-2-19 1 16,0-17-6-16,-2-15-3 16,-19 1-19-16,-20 20 22 15,-23 32-1-15,-19 34 1 0,-15 26 9 16,-39 14-9-16,-9 36-1 15,-5 14 1-15,10 9 0 16,19-5 3-16,15-5-4 16,12-5 1-16,12-1-2 15,0-1 0-15,32 2-1 16,19-4-29-16,18-11-119 16,9-21-182-16</inkml:trace>
  <inkml:trace contextRef="#ctx0" brushRef="#br0" timeOffset="74953.37">24055 4201 1364 0,'0'0'96'0,"0"0"-30"15,0 0-18-15,0 0-29 16,0 0-19-16,0 0-43 16,-103 14-93-16,83-12-316 15</inkml:trace>
  <inkml:trace contextRef="#ctx0" brushRef="#br0" timeOffset="76691.74">7748 10080 1013 0,'0'0'66'15,"0"0"-46"-15,0 0 52 16,0 0 13-16,0 0-49 16,0 0-35-16,0 0-1 15,0 0 0-15,0 70 9 16,0 17 19-16,0 7-1 16,0 4-9-16,0-3-8 15,2-12-5-15,-2-14-4 16,0-21 6-16,-16-19-7 15,-9-16 3-15,-1-13-1 16,-1-6-2-16,5-42-2 0,1-24-35 16,9-22 6-1,7-20 25-15,5-19 4 0,5-4 0 16,28 15 1 0,14 32 1-16,8 40 3 0,5 36 1 15,3 14 5-15,-1 32-1 16,-4 24-2-16,-13 14-2 15,-16 6-2-15,-18-6 1 16,-11-7-2-16,-7-9 1 16,-33-10 3-16,-21-6 0 15,-12-9-1-15,-4-15-2 16,2-7 2-16,25-7-3 0,16 0 0 16,25 0-1-16,9 0 0 15,25-2-31 1,24 0 24-16,16 2 7 15,2 0 0-15,-3 22 1 0,-6 10-1 16,-14 7 3-16,-8 2 0 16,-12-3-2-16,-8-1 0 15,-3-7-1-15,-2-8-3 16,7-9-115-16,7-13-136 16,4-6-208-16</inkml:trace>
  <inkml:trace contextRef="#ctx0" brushRef="#br0" timeOffset="76943.52">8701 10126 1236 0,'0'0'46'16,"0"0"-43"-16,0 0 83 16,0 0-53-16,0 0-32 15,-113 62 0-15,88 3 1 16,0 3-2-16,1 4 7 15,2 0 4-15,5-4 8 16,11-11-15-16,6-7-3 16,2-10 1-16,30-13-4 15,11-8-3-15,9-15-18 16,10-4-57-16,1-14-66 16,-3-22-91-16,-10-11-113 0</inkml:trace>
  <inkml:trace contextRef="#ctx0" brushRef="#br0" timeOffset="77267.22">8949 10385 700 0,'0'0'213'16,"0"0"-79"-16,0 0-79 16,0 0-11-16,0 0 77 15,23 128-59-15,-19-73-34 16,-4-5-8-16,0-9-13 16,0-8 4-16,0-12-8 15,0-8-1-15,-4-9 0 16,0-4-1-16,-4-6 6 15,-1-28-7-15,5-24-33 16,4-23 12-16,0-19 1 16,31-4 13-16,2 15 5 15,0 27 0-15,-4 34 2 0,3 24 0 16,1 8 3-16,5 46 0 16,-1 19 15-16,-6 9-5 15,-8 2-7-15,-10-12-6 16,-6-6 0-16,-7-13-2 15,0-14-38-15,0-12-105 16,0-21-125-16,-2-2-219 16</inkml:trace>
  <inkml:trace contextRef="#ctx0" brushRef="#br0" timeOffset="77419.55">9155 10329 1082 0,'0'0'64'16,"0"0"-33"-16,0 0 7 15,0 0-38-15,0 0-5 16,161-68-17-16,-112 54-107 16,-16-8-94-16,-10-9-77 15,-7-3-195-15</inkml:trace>
  <inkml:trace contextRef="#ctx0" brushRef="#br0" timeOffset="77567.48">9468 10064 385 0,'0'0'460'0,"0"0"-316"15,0 0-16-15,0 0-21 16,180-63-32-16,-100 66-19 0,9 39-33 15,-1 24 18-15,-13 16-13 16,-17 6 17 0,-23-1-9-16,-23-1-8 0,-12-6-18 15,-33-2-1-15,-37 1-9 16,-19-9-1-16,-18-18-128 16,-11-26-230-16</inkml:trace>
  <inkml:trace contextRef="#ctx0" brushRef="#br0" timeOffset="78549.78">12716 12633 927 0,'0'0'65'15,"0"0"60"-15,0 0-37 16,0 0-20-16,0 0-31 15,0 0-26-15,7 28 11 0,17 20 1 16,1 12 8 0,0 8-16-16,-6-2-11 0,-1-7 1 15,-3-18 0-15,-3-8-5 16,-5-15-2-16,-5-10 2 16,0-6 7-16,0-2-7 15,2-17 0-15,2-24-5 16,9-21 5-16,0-13-5 15,5-3 5-15,1 8-4 16,-4 21 1-16,1 28 1 16,3 21-3-16,8 24-1 15,6 42-1-15,7 21 7 16,2 3 6-16,-3-6-4 16,-5-22-2-16,-7-18 1 15,-7-13-1-15,-7-20 1 0,-4-11 4 16,5-16 3-16,-3-35 17 15,1-20-13-15,-5-15-6 16,-9-7-6-16,0-5-8 16,-7 10-45-16,-2 18-49 15,9 27-21-15,0 28-71 16,13 15-173-16</inkml:trace>
  <inkml:trace contextRef="#ctx0" brushRef="#br0" timeOffset="78792">13823 12539 982 0,'0'0'38'0,"0"0"125"15,0 0-69-15,0 0-36 16,0 0-19-16,0 0-36 16,-140-36 6-16,102 72-5 15,5 12-3-15,6 8-1 16,10 6 0-16,14 6-5 15,3-2 3-15,29-8-8 16,20-11-41-16,11-15-24 16,5-12-28-16,-1-16-76 15,-4-4-61-15,-2-14-117 16</inkml:trace>
  <inkml:trace contextRef="#ctx0" brushRef="#br0" timeOffset="79133.74">14089 12631 779 0,'0'0'194'15,"0"0"-4"-15,0 0-21 0,0 0-105 16,0 0-61-16,0 0 3 16,-18 90 18-16,18-32-13 15,0-1-2-15,0-6-9 16,0-8 1-16,0-11 3 16,0-10-3-16,0-12-1 15,-2-10 0-15,2 0 0 16,-3-16-1-16,3-26-6 15,0-21-5-15,0-17 3 16,7-14 2-16,15 2 0 0,8 13 7 16,1 23-2-16,4 28-2 15,1 18 1-15,2 10 3 16,6 24 0-16,-4 29 4 16,-4 11 1-16,-9 6-1 15,-7-4-3-15,-7-8-1 16,-4-12 0-16,-2-9-2 15,-3-11-26-15,3-13-118 16,-5-13-109-16,-2-4-238 16</inkml:trace>
  <inkml:trace contextRef="#ctx0" brushRef="#br0" timeOffset="79294.64">14166 12653 921 0,'0'0'277'0,"0"0"-272"15,0 0 0-15,0 0 1 16,0 0 27-16,159-12-33 16,-87-4-17-16,-19-4-107 15,-13-10-125-15,-23-8-207 16</inkml:trace>
  <inkml:trace contextRef="#ctx0" brushRef="#br0" timeOffset="79465.64">14584 11897 1057 0,'0'0'96'16,"0"0"-5"-16,0 0-13 16,175 28-25-16,-95 42-5 0,3 21-29 15,-7 5-14 1,-16 2-4-16,-27-8 2 0,-31-6-3 16,-10-4-11-16,-68-7-68 15,-33-11-144-15,-48-20-322 16</inkml:trace>
  <inkml:trace contextRef="#ctx0" brushRef="#br0" timeOffset="79945.69">11076 9268 747 0,'0'0'1'0,"0"0"121"15,0 0 17-15,-20-105-17 16,20 105-59-16,0 0-61 15,0 21 0-15,16 31-2 16,4 32 39-16,0 36 16 16,-2 33 2-16,-3 41-15 0,-8 43-19 15,-5 40 0 1,-2 44 11-16,0 35 1 0,18 52 2 16,31 32-11-16,31 24 7 15,30-2-28-15,7-50 0 16,-9-71-3-16,-33-70 2 15,-26-61-2-15,-30-45 1 16,-19-17 0-16,0-15 0 16,-10-24-3-16,-9-14 0 15,0-27-27-15,8-24 4 16,-2-38-59-16,2-17-22 16,-7-58-102-16,-12-39-335 0</inkml:trace>
  <inkml:trace contextRef="#ctx0" brushRef="#br0" timeOffset="80501.16">6990 10475 933 0,'0'0'0'16,"-152"-78"7"-16,110 60 14 15,15 7 66-15,17 6 19 16,10 5-60-16,0 0-46 16,17 0-7-16,35 12 7 15,37 0 1-15,51-8 7 16,51-4 5-16,70-9 5 0,62-30 6 16,58-17-6-1,69-10-8-15,51-11-6 0,26-3 1 16,13 4-5-16,-12 6 0 15,-21 2 3-15,-29 14-3 16,-19 9 0-16,-27 6 7 16,-30 2 18-16,-25 5-16 15,-55-2 6-15,-54-6-11 16,-54-4 1-16,-49-6 1 16,-34-4-4-16,-28 1 0 15,-29 5-2-15,-23 6-6 16,-24 8 3-16,-25 8-43 15,-2 8-42-15,-52 4-132 16,-25-3-254-16</inkml:trace>
  <inkml:trace contextRef="#ctx0" brushRef="#br0" timeOffset="80924.8">9215 8493 789 0,'0'0'66'15,"0"0"-44"-15,0 0 87 16,0 0-55-16,0 0-25 16,0 0-9-16,-4 19 37 15,20 29-9-15,4 16 2 16,-2 20-6-16,2 11-16 15,0-1-18-15,2-6-7 16,-1-10-3-16,-4-11 3 0,-1-15-3 16,-7-16-63-16,-9-11-71 15,0-24-73 1,-23-2-208-16</inkml:trace>
  <inkml:trace contextRef="#ctx0" brushRef="#br0" timeOffset="81090.1">8857 8650 1093 0,'0'0'3'0,"0"0"4"15,119-59-6-15,-11 40 12 16,15 5 4-16,4 6-16 0,-13 2-1 16,-19 6 0-16,-26 0-88 15,-31 0-223-15</inkml:trace>
  <inkml:trace contextRef="#ctx0" brushRef="#br0" timeOffset="81258.98">9670 8755 783 0,'0'0'72'16,"0"0"14"-16,47 136 39 16,-23-68-39-16,1 11-33 15,-5 1-26-15,-5 2-16 16,-3-4-6-16,-3-10-5 15,2-10 0-15,0-13-65 0,1-19-88 16,8-26-84-16</inkml:trace>
  <inkml:trace contextRef="#ctx0" brushRef="#br0" timeOffset="81693.25">12359 8450 768 0,'0'0'102'0,"0"0"78"15,0 0-156-15,0 0-18 0,0 0-2 16,5 163 30-16,4-80-9 16,0 2-16-1,-1-7-6-15,4-11-2 0,-3-12-2 16,-1-17-22-16,2-15-124 16,-8-19-98-16</inkml:trace>
  <inkml:trace contextRef="#ctx0" brushRef="#br0" timeOffset="81874.52">12180 8451 529 0,'0'0'582'0,"0"0"-582"0,0 0-15 16,124-13 15-16,-40 13 9 15,10 0 1 1,-7 0-5-16,-15 0-5 15,-22 0-2-15,-18-4-154 0,-14-4-238 16</inkml:trace>
  <inkml:trace contextRef="#ctx0" brushRef="#br0" timeOffset="82381.75">12995 8626 907 0,'0'0'122'0,"0"0"-122"15,0 0 0-15,0 0 23 0,0 0 38 16,66 141-41-16,-54-97-6 16,-10-4-10-16,-2-10 11 15,0-6-12-15,-14-11 1 16,-7-12 9-16,-6-1-4 16,-2-1-4-16,0-26 1 15,4-9 0-15,5-4-6 16,9-4 0-16,11-1 2 15,0 6-3-15,25 6 1 16,19 5-5-16,16 10 2 16,9 11 3-16,3 7 1 15,-3 12 6-15,-9 25-6 16,-9 17 2-16,-7 11 7 16,-15 7 3-16,-20 5 13 15,-9-6-17-15,-35-4 2 16,-30-7-5-16,-13-8-1 0,-6-13 1 15,7-10-6-15,15-16 6 16,20-13-4-16,15 0 6 16,19-31-8-16,8-18-2 15,0-8-6-15,21 2 6 16,8 16-2-16,5 20 4 16,2 19-5-16,8 11 1 15,10 36-3-15,6 18 7 16,2 7 0-16,-6-6 0 15,-12-8-1-15,-12-12-70 16,-24-17-190-16,-8-19-621 16</inkml:trace>
  <inkml:trace contextRef="#ctx0" brushRef="#br0" timeOffset="83132.63">8374 11209 898 0,'0'0'35'0,"0"0"1"16,0 0 88-16,0 0-42 15,0 0-44-15,-114-50-29 16,70 50-1-16,-6 20 2 16,0 16-10-16,4 8 8 15,13 11 2-15,18 7-2 16,15 4 0-16,6-5-4 16,36-4-4-16,19-13-1 15,7-15 1-15,7-16 7 16,-4-13-7-16,-7 0-4 15,-8-30-22-15,-14-10-96 0,-17-8-155 16,-14-6-371-16</inkml:trace>
  <inkml:trace contextRef="#ctx0" brushRef="#br0" timeOffset="83457.14">8835 10940 566 0,'0'0'325'16,"0"0"-325"-16,0 0 139 15,0 0-55-15,0 0-28 16,0 0-24-16,-2-74 4 0,-3 95 8 16,-4 26-1-16,0 26 21 15,-2 19-36-15,3 14-3 16,0 17 0-16,0 19-12 15,1 6-8-15,3-1 0 16,-4-15-5-16,4-20 3 16,0-19-5-16,-1-22 2 15,3-14-1-15,2-21-3 16,0-16-47-16,0-17-69 16,2-8-126-16,7-43-180 15</inkml:trace>
  <inkml:trace contextRef="#ctx0" brushRef="#br0" timeOffset="83693.64">9105 11397 937 0,'0'0'45'0,"0"0"86"16,0 0-78-16,0 0 5 15,0 0-46-15,0 0 4 16,15 35 48-16,-15 17-15 15,0 10-27-15,0 8-9 16,0 3-8-16,2-5-4 16,0-9 0-16,3-10-2 15,2-13-13-15,-1-15-81 0,1-14-29 16,1-7-53 0,2-20-161-16</inkml:trace>
  <inkml:trace contextRef="#ctx0" brushRef="#br0" timeOffset="84041.01">9120 11289 546 0,'0'0'412'0,"0"0"-395"15,0 0 39-15,0 0-15 16,0 0 17-16,156-60-39 16,-109 53-15-16,-3 6 8 15,-3 1-4-15,-8 0-4 16,-4 18 0-16,-14 14-4 15,-8 9 3-15,-7 9 2 0,-11 0 3 16,-27-3-7-16,-11-3 9 16,-3-8-7-16,6-13 3 15,6-9-4-15,13-12 0 16,11-2 7-16,12 0-5 16,4-4-3-16,0-6-1 15,18 4-5-15,13 6 4 16,8 0 0-16,6 35-8 15,7 18 9-15,4 18 7 16,-2 1-5-16,-2-6 1 16,-4-12-3-16,-2-12-10 15,-8-18-126-15,-9-18-299 16</inkml:trace>
  <inkml:trace contextRef="#ctx0" brushRef="#br0" timeOffset="85007.4">13772 13699 327 0,'0'0'309'0,"0"0"-239"16,0 0 102-16,0 0-4 15,0 0-47-15,0 0-71 0,0 0-19 16,-40-66-7-1,9 56-4-15,-9 5 4 0,-5 5-7 16,-3 0-7-16,-4 15-9 16,8 24 7-16,7 15-6 15,14 9-1-15,13 6 0 16,10 1-2-16,10-8 1 16,32-9-2-16,11-18-2 15,10-12 2-15,1-13 1 16,-4-10-2-16,-6 0-4 15,-10-9-54-15,-13-15-71 16,-10-7-163-16,-19-8-493 16</inkml:trace>
  <inkml:trace contextRef="#ctx0" brushRef="#br0" timeOffset="85354.56">14098 13262 292 0,'0'0'615'15,"0"0"-597"-15,8-102 111 16,-1 83-41-16,-2 14 6 16,-5 3-35-16,0 2-31 15,0 5-3-15,0 34-11 16,0 31 36-16,0 29-8 15,-3 18-20-15,-6 12-1 16,-2 14 1-16,0 7 1 0,-2 1-7 16,0-11-10-16,-8-9-3 15,1-20 1-15,-2-14-4 16,2-22 0-16,2-16-4 16,5-23-9-16,9-14-24 15,4-12-42-15,0-10-103 16,13-22-100-16,9-34-286 15</inkml:trace>
  <inkml:trace contextRef="#ctx0" brushRef="#br0" timeOffset="85657.19">14503 13708 779 0,'0'0'185'16,"0"0"-166"-16,0 0 134 16,0 0-97-16,0 0-20 15,0 0-33-15,-6 24 32 16,6 22 30-16,0 10-17 16,0 6-15-16,2 4-16 15,4-6 1-15,1-2-15 16,0-3-1-16,0-9-2 15,1-8-2-15,-1-12-12 0,-1-10-39 16,-1-12-59-16,1-4-52 16,-3-7-69-16,-3-32-270 15</inkml:trace>
  <inkml:trace contextRef="#ctx0" brushRef="#br0" timeOffset="86067.69">14558 13668 908 0,'0'0'55'16,"0"0"-50"-16,0 0 46 16,0 0-41-16,0 0 23 15,161-65-22-15,-107 65-9 16,-6 0 2-16,-7 2 3 0,-12 20-2 16,-10 9 19-1,-9 7-14-15,-10 6 0 0,-5 2 3 16,-29 1-4-16,-12-8 3 15,-8-3-7-15,3-10-1 16,7-12 1-16,10-5-3 16,14-9 0-16,9 0 0 15,11 0 4-15,0 0-5 16,0-3-1-16,5-5-1 16,11 6-5-16,3 2 5 15,6 0 1-15,4 4 5 16,2 20-3-16,2 6 1 0,-2 5 6 15,-2-1-1 1,-4 0-4-16,-3-4-1 0,2-1-1 16,-1-6-1-16,0-2-1 15,1-7 0-15,2-1-3 16,-3-7-58-16,-5-6-203 16,-16 0-457-16</inkml:trace>
  <inkml:trace contextRef="#ctx0" brushRef="#br0" timeOffset="94544.54">8575 11797 199 0,'0'0'267'15,"0"0"-232"-15,0 0-28 16,0 0 9-16,0 0 5 16,0 0-21-16,0 0-11 15,10 0-48-15,-10-4-243 16</inkml:trace>
  <inkml:trace contextRef="#ctx0" brushRef="#br0" timeOffset="120499.93">8701 11456 500 0,'0'0'347'0,"0"0"-338"15,0 0 0-15,0 0 38 16,0 0-26-16,0 0 14 15,0 0 15-15,136 0 0 16,-80-10 3-16,8-4-8 16,9-2 3-16,9-8-19 15,13-3 13-15,5-1-13 16,3 3-8-16,-5 0-17 16,-16 9-1-16,-22 4-1 15,-22 6-2-15,-20 6-1 0,-14 0-16 16,-4 0-34-16,-19 12 4 15,-26 10-123-15,-16 3-215 16</inkml:trace>
  <inkml:trace contextRef="#ctx0" brushRef="#br0" timeOffset="120821.3">8756 11864 813 0,'0'0'50'0,"0"0"-47"0,0 0 39 16,0 0 18-16,0 0-41 15,0 0 32-15,41 0 11 16,3 0-5-16,19 0 2 15,19-5-17-15,12-20-4 16,10-6-13-16,4-5-8 16,-4 2-17-16,-13 4 8 15,-14 8-8-15,-26 12-24 16,-20 7-64-16,-15 3-65 16,-14 0-89-16,-2 0-239 15</inkml:trace>
  <inkml:trace contextRef="#ctx0" brushRef="#br0" timeOffset="122701.89">14166 13609 505 0,'0'0'308'0,"0"0"-277"16,0 0 5-16,0 0 105 15,0 0-47-15,0 0-58 0,-82 0-15 16,82 0-1-16,0 0-13 16,7 0 0-16,24 0 14 15,18 0 7-15,19 0 13 16,22-4-11-16,17-15 1 15,20-8 2-15,11-5-12 16,5 2 3-16,-10 4-21 16,-21 8 8-16,-34 6-11 15,-29 6 0-15,-27 4-15 16,-22 2-42-16,-6 0-17 16,-44 0-148-16,-21 0-318 15</inkml:trace>
  <inkml:trace contextRef="#ctx0" brushRef="#br0" timeOffset="122942.83">13990 14161 292 0,'0'0'1097'0,"0"0"-1089"16,0 0 4-16,154-20 19 15,-36-2 28-15,17-8-46 16,6 2-12-16,-6 4-1 16,-24 3 0-16,-22 7-19 0,-22-2-33 15,-20 2-17 1,-18 4-51-16,-16-6-54 0,-13 4-147 16</inkml:trace>
  <inkml:trace contextRef="#ctx0" brushRef="#br0" timeOffset="123222.8">14098 14503 1043 0,'0'0'144'16,"0"0"-140"-16,0 0 47 15,0 0 53-15,178 23-49 16,-65-23-36-16,24-29-7 16,7-15-12-16,-10-10-5 15,-23-4-55-15,-28-2-155 16,-36 6-439-16</inkml:trace>
  <inkml:trace contextRef="#ctx0" brushRef="#br0" timeOffset="165869.15">12774 13453 1034 0,'0'0'32'16,"0"0"-30"-16,0 0 8 15,0 0 18-15,0 0 29 16,0 0-7-16,136 30-22 16,-62-30 17-16,21-6 22 15,18-22-13-15,26-7-3 16,17-7-15-16,18-3-5 16,15 1-1-16,19 1-19 15,-1-1 2-15,0 2-10 16,-16 2-3-16,-25-2 1 15,-29 3-5-15,-27-3 7 16,-28 9-3-16,-24 5 1 0,-21 6 5 16,-12 8-1-16,-11 3-1 15,-7 7-2-15,-4 1 2 16,-3 0-1-16,3 3-3 16,-3 0 0-16,0-1-3 15,0-2-11-15,0-1-17 16,0-2-39-16,-3 3-13 15,-11 3-71-15,-13 0-153 16</inkml:trace>
  <inkml:trace contextRef="#ctx0" brushRef="#br0" timeOffset="170529.84">16695 10287 1018 0,'0'0'66'16,"0"0"-43"-16,0 0 42 16,0 0-24-16,0 0-25 15,118-83-4-15,-72 83-7 16,-4 0-1-16,-9 0 6 0,-2 11-2 16,-2 8 7-16,-2 8 2 15,0 11-5-15,-6 8-3 16,-2 10 5-16,-13 5-3 15,-6-2-3-15,0-5-2 16,-11-7-4-16,-13-13 3 16,-1-6-1-16,-2-13-1 15,3-11-1-15,2-4-3 16,1-7 1-16,6-27-10 16,8-19-8-16,7-14 15 15,0-12 3-15,22-2-4 16,12 10 3-16,6 13-4 0,-1 12 4 15,-2 11-12 1,-6 9-45-16,0 11-20 0,-4 2-66 16,-2 1-118-16,-8 7-475 15</inkml:trace>
  <inkml:trace contextRef="#ctx0" brushRef="#br0" timeOffset="170887.73">17460 10317 861 0,'0'0'95'0,"0"0"-94"16,0 0 31-16,0 0 22 15,0 0-26-15,0 0-3 16,-15 15-9-16,25-15 3 16,3-15 10-16,-3-5-11 0,-9 2-3 15,-1 8 24 1,0 6 13-16,-1 1-21 0,-20 3-26 15,-5 0 0 1,-3 13-9-16,2 11 4 0,3-2-3 16,6 4 2-16,4 3 0 15,3 7 1-15,2 5 0 16,4 5-2-16,4 1 2 16,1-3 0-16,0-6-7 15,19-7 4-15,10-6-5 16,12-8 5-16,4-9 3 15,6-5 0-15,-1-3-3 0,-9-5-77 16,-10-14-100 0,-15-10-144-16</inkml:trace>
  <inkml:trace contextRef="#ctx0" brushRef="#br0" timeOffset="171321.32">17455 10463 729 0,'0'0'44'0,"0"0"-38"16,0 0 26-16,0 0 22 16,0 0-19-16,0 0-14 15,31 32 3-15,-18-32 3 0,4 0-7 16,-5 0-2-16,5-20 7 15,-2-2-2-15,1-6-9 16,-6-2-4-16,-10 0-1 16,0 3 1-16,0 4 10 15,-19 5 13-15,-10 3 2 16,-4 8-12-16,-2 3-8 16,6 4 0-16,4 0-7 15,2 8-3-15,5 18-4 16,5 14 0-16,6 10 4 15,7 8 5-15,2-2-8 16,25-3 2-16,7-12 1 0,-3-11-1 16,-1-7-1-16,0-11-2 15,-6-8-1-15,-4-4-5 16,-4 0-61-16,-7-26-136 16,-9-11-509-16</inkml:trace>
  <inkml:trace contextRef="#ctx0" brushRef="#br0" timeOffset="172133.88">18184 10262 639 0,'0'0'26'16,"0"0"87"-16,0 0 39 16,0 0-61-16,0 0-19 15,0 0-25-15,-58-22-14 16,31 31-8-16,-8 16-1 15,-4 10-1-15,4 3-1 16,6 8-5-16,7 4-5 16,12 2-5-16,10 3 5 15,0-5-10-15,32-6-1 16,15-12-1-16,11-9 0 16,9-15 3-16,-1-8-3 15,5-4-7-15,-6-27-18 0,-7-9-33 16,-11-9 17-16,-14-5 15 15,-17 1 6-15,-13 12 11 16,-3 11 9-16,0 14 3 16,-12 12 13-16,-3 4 1 15,1 0-10-15,3 14-3 16,3 18 3-16,0 8 11 16,8 7 1-16,0 3-1 15,0-3-1-15,18-5-10 16,13-7-4-16,7-9-2 15,12-14 1-15,0-12 1 16,4 0 2-16,-5-17-3 16,-9-18-1-16,-12-11 5 15,-16-11-3-15,-12-5-1 0,-9 4 7 16,-33 6-9-16,-9 17 8 16,-5 18 8-16,7 15-10 15,9 2-3-15,11 22-3 16,11 12 0-16,12 6-3 15,6 0-27-15,4-4-94 16,27-10-97-16,7-10-193 16</inkml:trace>
  <inkml:trace contextRef="#ctx0" brushRef="#br0" timeOffset="172468.77">18922 10267 1150 0,'0'0'26'16,"0"0"33"-16,0 0-42 16,0 0 2-16,0 0 7 15,108 108-14-15,-68-57 15 16,-3 6 17-16,-6-3-32 16,-10-5-6-16,0-11-5 15,-8-9 5-15,-1-13-5 16,-6-7 1-16,-2-7-2 15,-4-2 5-15,0-12 4 0,2-27 5 16,-2-16-12-16,5-16-2 16,-1-7 0-16,1 2-3 15,0 9-9-15,1 17 7 16,1 17-10 0,7 16-16-16,5 11-39 0,4 6-66 15,3 0-99-15,-3 0-164 16</inkml:trace>
  <inkml:trace contextRef="#ctx0" brushRef="#br0" timeOffset="173056.19">19485 10435 772 0,'0'0'134'0,"0"0"-103"16,0 0 53-16,0 0-26 15,0 0-7-15,0 0-38 16,25 84-1-16,10-88 1 15,5-26 1-15,2-8-2 16,1-2-8-16,-10 1 0 16,-8 3-3-16,-14 7 2 15,-11 1-3-15,0 4 16 16,-28 2-9-16,-11 5-2 16,-3 12-4-16,1 5 1 15,4 0-4-15,8 27-1 16,8 13 3-16,13 3 0 15,8 1-5-15,0-2-3 0,31-6 3 16,9-7 2 0,9-12 2-16,3-9 1 15,-2-8 0-15,4 0 4 0,-4-19-4 16,-4-14-1-16,-1-11 1 16,-10-8 1-16,-3-12 1 15,-15-13 2-15,-10-9-4 16,-7 0-5-16,0 11 3 15,-18 14 2-15,-2 22 0 16,4 15 1-16,8 12 1 16,0 6-2-16,8 4 0 15,0 2-10-15,-2 0-23 0,-2 8-7 16,-2 21 27 0,-1 7 13-16,7 12-1 0,0 6-9 15,17-2 8-15,19 1 1 16,9-14-12-16,9-7 11 15,8-3 1-15,0-11-1 16,-1-4 2-16,-1-7-12 16,-7-2-43-16,-6-4 30 15,-5-1-108-15,-9 0-81 16,-6-13 43-16,-2-8-176 16</inkml:trace>
  <inkml:trace contextRef="#ctx0" brushRef="#br0" timeOffset="173421.45">20645 10099 337 0,'0'0'166'15,"0"0"-55"-15,0 0-22 0,10-142 11 16,-26 104-53-16,-9 13 1 16,-1 9 1-16,-1 14 2 15,-4 2-31-15,0 20-19 16,2 20 0-16,4 8 1 16,7 2-2-16,7 0 0 15,7-10 0-15,4-11 0 16,0-11-6-16,2-8 4 15,25-10 2-15,4 0 2 16,7-5 1-16,4-21-3 16,-4-10 3-16,-9-10-3 15,-9-6 2-15,-11 2-4 16,-6 10 1-16,-3 15 1 16,0 20 6-16,0 5 33 15,0 46-39-15,6 18 0 0,9 17 5 16,5 0-1-16,5-12 0 15,2-9-7-15,-5-12 3 16,-6-12-25-16,-5-12-33 16,0-10-19-16,-2-14-51 15,2 0-60-15,3-24-131 16</inkml:trace>
  <inkml:trace contextRef="#ctx0" brushRef="#br0" timeOffset="173569.6">20975 9387 82 0,'0'0'440'16,"0"0"-440"-1,0 0 0-15,0 0-4 0,0 0-2 16,0 0-50-16,9-15-6 16,-20 17-5-16</inkml:trace>
  <inkml:trace contextRef="#ctx0" brushRef="#br0" timeOffset="175780.81">4827 10305 307 0,'0'0'396'0,"0"0"-335"16,0 0 34-16,0 0 52 15,68-109-19 1,-68 103-43-16,3 6-8 0,-1 4-23 16,7 42-27-16,11 27 0 15,7 26 34-15,8 7-32 16,8-2-16-16,3-10 4 15,-4-14-3-15,-1-20-13 16,-7-17-1-16,-12-20 3 16,-9-13-3-16,-7-10 0 15,-6 0-5-15,0-33-5 0,0-29 4 16,0-26-10 0,0-12 8-16,0-2 0 15,0 23 2-15,0 23 6 0,0 29 0 16,17 27-4-16,18 0 0 15,13 44 2-15,16 18 2 16,0 10 1-16,-7 5 6 16,-5-11-3-16,-12-10-2 15,-9-18-2-15,-11-16 5 16,-9-12-5-16,-6-10 0 16,-3 0 3-16,1-26 4 15,-1-27 0-15,-2-22-2 16,0-17-5-16,-16-13 0 0,-8 0-14 15,2 16-8-15,5 20-9 16,9 27-24-16,8 26-27 16,0 16-91-16,20 0-275 15</inkml:trace>
  <inkml:trace contextRef="#ctx0" brushRef="#br0" timeOffset="176029.89">6003 10104 1065 0,'0'0'30'16,"0"0"60"-16,0 0 6 15,0 0-51-15,0 0-29 0,0 0-5 16,-107 60 3-16,76-2 11 16,4 21 9-16,6 9-7 15,16 4-1-15,5 1-20 16,0-11-4-16,33-14-4 15,7-16 1-15,11-16-10 16,1-16-55-16,-2-13-63 16,-2-7-56-16,-13-13-182 15</inkml:trace>
  <inkml:trace contextRef="#ctx0" brushRef="#br0" timeOffset="176407.56">6228 10537 860 0,'0'0'305'0,"0"0"-296"0,0 0-1 16,38 107 54-16,-27-73-12 15,-2-5-35-15,-5 2 2 16,-4 1 20-16,0-3-13 16,0-2-17-16,0-7-2 15,0-10-2-15,-4-6-2 16,4-4 0-16,-2 0-1 15,-3-20 0-15,-1-20-9 16,4-24-4-16,-1-19-3 16,3-19 4-16,0-10 4 15,0-3 3-15,24 9 2 16,7 26 1-16,6 29 2 0,-2 24-1 16,1 27 2-16,-3 8-2 15,0 46 2-15,-4 18 7 16,-2 10 15-16,-6 1-12 15,-2-13-4-15,-3-8-7 16,-3-14 0-16,1-12-44 16,-7-14-88-16,-7-18-115 15,0-4-465-15</inkml:trace>
  <inkml:trace contextRef="#ctx0" brushRef="#br0" timeOffset="176567.91">6397 10426 1199 0,'0'0'13'0,"0"0"-13"15,0 0 0-15,159-35 0 16,-108 12-7-16,-13-7-180 16,-25-3-229-16</inkml:trace>
  <inkml:trace contextRef="#ctx0" brushRef="#br0" timeOffset="176866.1">6547 9769 927 0,'0'0'332'0,"0"0"-331"16,0 0 5-16,0 0 15 15,151-51 17-15,-90 75-23 16,-9 26 20-16,0 21 35 15,-10 22-15-15,-7 17 12 16,-8 5-6-16,-13-5-9 16,-12-16-26-16,-2-14-15 15,-8-10-3-15,-17-5-5 16,-4-9 3-16,2-11-5 16,0-10-1-16,3-11-5 15,-3-8-32-15,5-10-33 16,0-6-33-16,3 0-15 15,4 0-97-15,-1-6-79 0</inkml:trace>
  <inkml:trace contextRef="#ctx0" brushRef="#br0" timeOffset="178615.67">7273 10337 767 0,'0'0'237'0,"0"0"-204"16,0 0 28-16,0 0 14 15,116-44-12-15,4 26 15 16,52-3-20-16,51-8-18 15,41-9 1-15,37-11-7 16,21-5-13-16,-1-4 5 16,-14 2-12-16,-49 4-2 15,-57 8 10-15,-68 10-3 0,-61 12-3 16,-44 10-4 0,-28 3 5-16,0-1 17 0,-35 1-34 15,-18 5-22-15,-19 4-66 16,-13 0-53-16,-13 9-134 15,-13 5-223-15</inkml:trace>
  <inkml:trace contextRef="#ctx0" brushRef="#br0" timeOffset="178915.31">8033 10431 1206 0,'0'0'75'0,"0"0"-38"15,0 0 84-15,0 0-89 16,0 0-27-16,0 0 9 16,100 12 30-16,22-12-11 15,39-25 2-15,40-14 8 16,39-6-5-16,18 2-6 16,10 5-15-16,-18 7-12 15,-32 5-3-15,-42 6 3 16,-47 4-3-16,-44 0 2 15,-41 6-4-15,-26 0 0 16,-18 3 0-16,-13 0-28 16,-43 5-83-16,-30 2-52 15,-33 2-94-15,-22 19-246 16</inkml:trace>
  <inkml:trace contextRef="#ctx0" brushRef="#br0" timeOffset="179170.16">7854 10716 1246 0,'0'0'72'0,"0"0"-72"15,0 0 4-15,154 0 73 16,14-20 12-16,38-8-32 16,29 0-18-16,12-3 8 15,0 5 1-15,-8 0-14 16,-23 2-16-16,-35 3-10 15,-44 2-7-15,-43 2 0 0,-41 6-1 16,-24 3-4-16,-20 4-24 16,-9 2-54-16,-13 2-73 15,-38 0-296-15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43:15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5660 1710 942 0,'0'0'134'0,"0"0"-88"0,0 0-17 15,0 0 33-15,0 0 31 16,0 0-39-16,0 0-42 16,-4-2-11-16,8 42-1 15,16 10 26-15,-2 3-13 16,0-3-3-16,-5-5-2 15,-3-6-5-15,0-9 4 16,-3-6-6-16,-3-8 0 16,-4-6-2-16,2-6-14 15,-2-4-45-15,0 0-74 16,0-6-37-16,-2-26-370 16</inkml:trace>
  <inkml:trace contextRef="#ctx0" brushRef="#br0" timeOffset="189.99">5355 1742 1064 0,'0'0'94'0,"0"0"-89"16,0 0 20-16,0 0-17 16,0 0-6-16,126-66 2 15,-51 66-4-15,-2 0-5 16,0 0-2-16,-6 0-72 15,-14 0-144-15,-13 0-352 16</inkml:trace>
  <inkml:trace contextRef="#ctx0" brushRef="#br0" timeOffset="400.88">6041 1967 436 0,'0'0'691'0,"0"0"-671"15,0 0 10-15,0 0 26 16,0 0 37-16,6 146-33 16,-6-90-26-16,0 4-17 15,0-12-16-15,0-5 0 16,5-13-1-16,0-10-35 16,-5-8-80-16,0-12-115 15,0-8-426-15</inkml:trace>
  <inkml:trace contextRef="#ctx0" brushRef="#br0" timeOffset="7911.18">10704 1719 375 0,'0'0'10'16,"0"0"173"-16,0 0-71 0,0 0 6 16,0 0-35-16,0 0-6 15,0 0-7-15,9-48-16 16,-9 48-35-16,0 0-7 15,0 11-12-15,0 33 2 16,-11 24-2-16,-7 19 18 16,-2 5 11-16,7-2-13 15,4-5 1-15,7-13 3 16,2-13-11-16,0-12-5 16,0-15-4-16,0-14-9 0,0-14-83 15,0-7-127-15,0-41-117 16</inkml:trace>
  <inkml:trace contextRef="#ctx0" brushRef="#br0" timeOffset="8088.7">10450 1787 930 0,'0'0'102'16,"0"0"-27"-16,0 0-38 15,0 0-28-15,0 0 14 16,0 0 17-16,180-21-30 15,-90 21-9-15,7 0-1 16,4 0-25-16,-9 0-118 16,-15-8-189-16</inkml:trace>
  <inkml:trace contextRef="#ctx0" brushRef="#br0" timeOffset="8676.82">11395 2002 679 0,'0'0'328'16,"0"0"-296"-16,0 0 17 16,0 0-40-16,0 0 15 15,0 0 13-15,133 61-22 16,-110-28-6-16,-12 6-6 16,-11-1 0-16,0 1 2 0,-14-7-5 15,-19-9 2 1,-9-4 5-16,-5-13-7 0,-5-6-3 15,6 0-4-15,6-21-1 16,11-6 7-16,11-10 1 16,14-4-2-16,4-8-2 15,6 1-2-15,30 4 3 16,11 10-2-16,5 16 5 16,0 18 2-16,2 0 7 15,0 40 3-15,-11 14 0 16,-7 18 12-16,-13 6-12 15,-17 1 1-15,-6-5-7 16,-2-10-2-16,-33-10-3 0,-12-8 7 16,-15-10 3-16,-8-10-6 15,1-9-2-15,7-13 6 16,13-4-7-16,15 0 5 16,13-15 1-16,7-14-8 15,14-10-4-15,0-1-1 16,12 4-14-16,16 10 3 15,1 13 5-15,0 13 10 16,0 1-9-16,4 31 2 16,0 12 8-16,6 2 1 15,-6-4 15-15,5-5-11 16,6-9 4-16,9-10-5 16,17-8-2-16,8-10-1 0,7 0 2 15,-8-19-3-15,-14-4-56 16,-22-13-129-16,-33-5-386 15</inkml:trace>
  <inkml:trace contextRef="#ctx0" brushRef="#br0" timeOffset="9941.45">8585 1654 315 0,'0'0'3'0,"0"0"161"16,-8-133-54-16,-4 104-42 15,0 7 36-15,7 8-63 16,3 3 14-16,-1 5-5 16,0 5-12-16,3 1-7 0,0 0-23 15,0 0-8-15,0 7-2 16,0 25 2-16,6 17 19 15,4 19 12-15,3 15 16 16,1 16-8-16,-3 14-8 16,1 17-1-16,-6 20-8 15,-6 10-1-15,0 9 14 16,0-3-12-16,0-1-4 16,-4-2 2-16,-6-3-6 15,4-2 3-15,-1-5-7 16,5-1-1-16,2 9 0 15,0 1 4-15,0 21 5 16,0 15-8-16,0 5 4 16,5-1-9-16,16-9 2 0,9-7-6 15,6 0 5 1,1-5 0-16,1 2 7 0,0-5-6 16,-2-10-2-16,-3 6-2 15,-6 1-1-15,-5 6 2 16,-2 18-2-16,-7-1-1 15,-5-4 0-15,-6-3 2 16,-2-14-4-16,0-11 3 16,0-9-1-16,-2-10 3 15,-4-8-5-15,2 2 1 16,0 9 4-16,2 6-5 16,2 13 2-16,0 5-1 0,0-4 2 15,0-1-3-15,2-10 2 16,9-12-2-1,-4-10 0-15,-7-14 0 0,0-11 0 16,-12-12 2-16,-12-10-2 16,-2-9 0-16,-1-3-21 15,0-5 17-15,0 10 4 16,2-1 0-16,4-2-22 16,0-2 21-16,3-18-2 15,5-9 3-15,7-21-1 16,3-16-7-16,3-14-34 15,0-60-24-15,0-55-138 16,0-61-408-16</inkml:trace>
  <inkml:trace contextRef="#ctx0" brushRef="#br0" timeOffset="10835.72">5284 3609 514 0,'0'0'99'16,"0"0"-64"-16,-87-113 72 15,66 90 18-15,6 2-33 16,3 6-54-16,4 3 21 15,3 5-28-15,3 3-4 16,2 3-4-16,0-1-4 16,0-5-18-16,29-1 1 15,20-3-1-15,31-1-1 16,27-1 13-16,36-1 1 16,44-1-2-16,41 0 13 15,40 3-3-15,42 6-2 16,41 6-4-16,29 0-6 15,21 9 4-15,14 12-14 0,-1 3 0 16,-6 2 4-16,-5-3 2 16,-6-6-6-16,-18-8-1 15,-7-9 1-15,-4 0 8 16,-6-13-5-16,-3-12-3 16,-29-4-1-16,-32 3 1 15,-35 2 3-15,-28 5 2 16,-21 2-4-16,-8 6 2 15,-9 5-2-15,-8 1 3 16,-8 1 6-16,-8 0-5 0,-15-2 4 16,-14 0-4-1,-14 4 1-15,-22 2 0 0,-21 0-6 16,-18 0 2-16,-23 0-2 16,-15 0 1-16,-13 0 0 15,-11 0-1-15,-5 0 1 16,-2 0-2-16,0 0 0 15,0 0-8-15,0 0-17 16,0-2-44-16,-7 0-66 16,-19-4-177-16</inkml:trace>
  <inkml:trace contextRef="#ctx0" brushRef="#br0" timeOffset="12503.05">5772 3832 990 0,'0'0'57'0,"0"0"-14"15,0 0 42 1,0 0 9-16,0 0-89 0,0 0-4 16,0 0-1-16,-33 175 3 15,33-75 10-15,0 2-7 16,0-6-1-16,0-12-1 16,0-20-3-16,0-21 1 15,0-19 1-15,0-15 1 16,0-6-4-16,0-3 0 15,0-18 0-15,-12-30-13 16,-4-20-4-16,3-19-2 0,2-13 16 16,11-7 2-1,0-3 1-15,2 14 0 0,25 24-1 16,8 22 0-16,12 27 1 16,6 22 0-16,5 1 1 15,-2 21-1-15,-7 22 3 16,-18 5 0-16,-19 2 0 15,-12-1 8-15,-12-3-1 16,-34-2-1-16,-10-5 1 16,-7-7 0-16,7-10-5 15,12-11-4-15,15-11 6 16,13 0-7-16,14 0-1 16,2 0-7-16,16-11 2 15,20-3 3-15,8 6 2 16,0 8-3-16,-5 0-6 0,-6 33 4 15,-11 13-1-15,-9 6 7 16,-5 4 11-16,-8-4-6 16,0-8-5-16,2-12-11 15,4-10-62-15,10-16-57 16,8-6-58-16,3-22-106 16</inkml:trace>
  <inkml:trace contextRef="#ctx0" brushRef="#br0" timeOffset="12753.08">6404 3971 973 0,'0'0'60'0,"0"0"-7"16,0 0 25-16,0 0-25 16,0 0-23-16,0 0-10 15,-56-43-7-15,37 51-10 16,-6 23-3-16,-4 20-2 15,4 12 1-15,12 9 1 16,13-2 0-16,0-7 0 16,36-8-8-16,12-12-8 15,7-18-68-15,2-13-54 16,-8-12-71-16,-13-5-207 16</inkml:trace>
  <inkml:trace contextRef="#ctx0" brushRef="#br0" timeOffset="13091.22">6620 4145 521 0,'0'0'414'16,"0"0"-410"-16,0 0 8 15,0 108 45-15,0-75 13 16,2-2-43-16,0-6-9 16,-2-4-8-16,0-8 2 15,0-7-3-15,0-6-1 16,0 0 6-16,0-11 27 15,0-21-19-15,0-16-21 16,0-14-2-16,0-6-3 16,16 3 0-16,9 11 2 15,1 16 1-15,3 12 1 0,0 14 0 16,0 12 0-16,0 0-2 16,-2 24 2-16,-2 18 0 15,-6 10 0-15,-1 5 1 16,-9 0 5-16,-5-4-3 15,-1-8-2-15,-3-9-1 16,0-9-30-16,0-7-39 16,0-15-108-16,0-5-141 15</inkml:trace>
  <inkml:trace contextRef="#ctx0" brushRef="#br0" timeOffset="13243.77">6745 4154 1053 0,'0'0'35'0,"0"0"-35"0,0 0-5 16,0 0 5-16,174 0 0 15,-116 0-74-15,-20-15-224 16</inkml:trace>
  <inkml:trace contextRef="#ctx0" brushRef="#br0" timeOffset="13421.54">7006 3777 1119 0,'0'0'37'15,"0"0"-37"-15,0 0 0 16,169 82 0-16,-100-25 1 16,-11 13 4-16,-18 10-5 0,-22 15-4 15,-18 7-3-15,-9 6-46 16,-42-12-103-16,-25-11-338 15</inkml:trace>
  <inkml:trace contextRef="#ctx0" brushRef="#br0" timeOffset="13988.1">5279 5293 625 0,'0'0'255'16,"0"0"-209"-16,0 0 76 15,0 0-26-15,0 0-38 16,0 0-43-16,67-70-6 15,-61 111-8-15,5 15 11 16,1 12 21-16,-1-2-12 0,2-6-14 16,3-4-5-16,-1-13 0 15,1-9-2 1,-5-17 2-16,-2-8-2 0,2-9 0 16,2-9 0-16,10-24-1 15,1-20-2-15,1-14-8 16,0-8-10-16,-6-2-5 15,2 7 15-15,-8 24 9 16,0 23 2-16,0 23-3 16,3 3-9-16,10 41 2 15,5 15 9-15,6 5 0 16,-1-8 2-16,1-10 6 16,-6-14-4-16,-2-12 1 15,-6-11 1-15,-6-9 0 16,1 0 2-16,0-31 9 15,-2-13-6-15,-3-14-7 0,-13-12 0 16,0-7-3-16,0 2-32 16,-9 11-79-16,5 19-7 15,4 19-87-15,0 11-318 16</inkml:trace>
  <inkml:trace contextRef="#ctx0" brushRef="#br0" timeOffset="14267.37">6535 4959 1142 0,'0'0'16'15,"0"0"7"-15,0 0 11 16,0 0-27-16,0 0-5 16,0 0-1-16,-93-6 0 15,71 14 8-15,-7 4 13 16,-8 7 3-16,2 18-21 15,0 18-3-15,8 16 1 16,13 12 6-16,14-4-8 16,0-8-3-16,36-17 3 15,14-14-2-15,7-18-10 16,6-17-14-16,-3-5-59 16,-3-23-121-16,-16-21-359 15</inkml:trace>
  <inkml:trace contextRef="#ctx0" brushRef="#br0" timeOffset="14637.1">6819 5239 1181 0,'0'0'21'0,"0"0"-21"16,0 0 0-16,0 0 1 15,0 0-1-15,6 131 1 16,-6-103 2-16,0-3 1 15,-16-8 1-15,1-4-4 16,1-10-1-16,3-3 2 0,5 0 0 16,6-14-2-16,0-24-8 15,0-20-14-15,13-27 5 16,7-10 13 0,3-4-1-16,1 5 4 0,2 24 1 15,1 20 0-15,0 21 3 16,0 28-2-16,-2 1 5 15,1 41-5-15,1 20 4 16,-1 15 18-16,-3 2 2 16,-6 2-7-16,1-10-7 15,-1-7-11-15,-7-13 1 16,-3-14-1-16,-7-16-63 16,0-18-149-16,-13-2-272 15</inkml:trace>
  <inkml:trace contextRef="#ctx0" brushRef="#br0" timeOffset="14789.01">6901 5089 1086 0,'0'0'0'0,"0"0"-1"16,0 0-1-16,129-4 2 15,-76-3-2-15,-16-4-218 16,-20-9-442-16</inkml:trace>
  <inkml:trace contextRef="#ctx0" brushRef="#br0" timeOffset="15035.1">7152 4642 908 0,'0'0'201'0,"0"0"-201"0,0 0 5 16,166-4 11-16,-93 38 28 15,-4 22-2-15,-9 14-1 16,-13 10 23-16,-16 7 16 16,-16 7-17-16,-12 8-17 15,-3 1-19-15,-15-1-17 16,-19-14-4-16,-9-20 2 16,-1-16-8-16,-5-22-25 15,-2-17-76-15,-3-13-148 0,-1-36-367 16</inkml:trace>
  <inkml:trace contextRef="#ctx0" brushRef="#br0" timeOffset="16322.26">9931 5929 874 0,'0'0'73'0,"0"0"38"0,0 0-11 15,0 0-38 1,0 0-55-16,0 0-7 0,0 0 0 15,0 91 11 1,7-19 22-16,-3 2-7 0,1-4-7 16,-5-8-8-16,0-7-5 15,0-11-6-15,0-16 3 16,0-14 1-16,0-11-4 16,-3-3-1-16,-5-13 0 15,-6-30-37-15,-1-16-15 16,3-18 23-16,3-9 15 15,9-9 11-15,0 5 4 16,0 14 0-16,22 20 0 16,17 24-4-16,12 22 4 15,14 10 1-15,6 6 11 16,-3 30-3-16,-12 6 2 16,-20 4-11-16,-20-3 1 0,-16-4 1 15,-20-4 6-15,-39-3 1 16,-12-6 1-16,-2-10-10 15,6-8 0-15,18-8-7 16,18 0-9-16,15 0 12 16,16 0-4-16,5-6 6 15,31 0-2-15,14 3-3 16,6 3 6-16,0 3-3 16,-6 23 2-16,-11 8 2 15,-5 4 1-15,-12 2 2 0,-4 0-2 16,-12-6-1-16,1-4 0 15,0-5-16-15,6-17-138 16,7-8-135-16</inkml:trace>
  <inkml:trace contextRef="#ctx0" brushRef="#br0" timeOffset="16598.79">10836 5819 971 0,'0'0'8'16,"0"0"96"-16,0 0-30 15,0 0-42-15,0 0-28 16,0 0-3-16,-110-2-1 0,72 34 3 16,1 12-2-16,1 15 14 15,9 9 6-15,13 8-10 16,14 0-1-16,0-8-10 15,35-10 0-15,8-14 2 16,12-16-2-16,3-13-68 16,0-15-86-16,-8-11-126 15</inkml:trace>
  <inkml:trace contextRef="#ctx0" brushRef="#br0" timeOffset="16936.97">11060 6153 1009 0,'0'0'8'0,"0"0"13"16,-29 101 27-16,27-64-8 15,0-8-28-15,0-5-7 16,-2-8-4 0,1-8 1-16,1-8 4 0,-2 0 5 15,0-8 1-15,-4-28-12 16,8-16-1-16,0-16-2 15,0-13-3-15,18 0 4 16,7 9-1-16,-1 18 1 16,-2 17-1-16,5 23 1 15,0 14-1-15,6 8-3 16,2 35 6-16,4 11 0 0,-3 4 9 16,-7 4 1-16,-9-6-7 15,-12-6 1 1,-8-4-3-16,0-10-1 0,0-10-93 15,-8-19-163-15,-12-7-486 16</inkml:trace>
  <inkml:trace contextRef="#ctx0" brushRef="#br0" timeOffset="17090.79">11179 6102 1134 0,'0'0'13'0,"0"0"-9"15,0 0-4-15,147-33 0 16,-83 25-8-16,-14-7-228 16,-24-8-376-16</inkml:trace>
  <inkml:trace contextRef="#ctx0" brushRef="#br0" timeOffset="17301.46">11660 5516 1122 0,'0'0'77'16,"0"0"-63"-16,119-26 19 16,-53 54 12-16,1 32-13 15,-5 25-15-15,-12 23-1 16,-24 10-1-16,-21-1 8 0,-5-7-7 16,-34-10-9-16,-15-12-1 15,-13-3-6-15,-5-7-45 16,-7-17-190-16,-4-20-362 15</inkml:trace>
  <inkml:trace contextRef="#ctx0" brushRef="#br0" timeOffset="18080.04">10493 7428 1016 0,'0'0'22'0,"0"0"40"0,0 0 40 15,0 0-34 1,0 0-12-16,0 0-40 0,-2-86-16 15,2 119-9-15,0 20 9 16,0 11 9-16,4 4 11 16,2-2-14-16,3-4 6 15,0-12-8-15,2-12-2 16,-4-15-1-16,-3-14 1 16,-2-9-2-16,-2 0 0 15,0-30 0-15,0-20-40 0,0-18-7 16,-6-18 24-16,4-10 2 15,2-8-2-15,0 9 14 16,10 20 9-16,11 30-1 16,4 24 0-16,1 21-1 15,6 0-4-15,1 19 3 16,-2 16 0-16,-11 9 2 16,-9 3 1-16,-11-6 2 15,0-6-2-15,-22-5 0 16,-18-6 1-16,-10-4 1 15,2-8 0-15,3-5 2 16,9-7-3-16,14 0-1 16,11 0-6-16,11 0-1 15,0 0-7-15,25-5-8 16,15 3 22-16,7 2 0 0,3 4 0 16,0 25 1-16,-6 10 1 15,-5 5 6-15,-10 5-4 16,-10-5-3-16,-3-4 1 15,-5-6-4-15,3-12-2 16,3-18-196-16,-1-4-295 16</inkml:trace>
  <inkml:trace contextRef="#ctx0" brushRef="#br0" timeOffset="18357.13">11241 7088 953 0,'0'0'7'0,"0"0"6"16,0 0 78-16,0 0-60 15,0 0-3-15,0 0 0 16,-58-46 2-16,22 46-12 16,-3 26 11-16,-2 19 5 15,8 17-16-15,9 18-2 16,12 7-1-16,12 0-6 15,6-6-2-15,31-16-5 16,7-14-1-16,6-16-1 16,-2-16-48-16,4-19-70 15,-8-10-136-15,-11-34-449 16</inkml:trace>
  <inkml:trace contextRef="#ctx0" brushRef="#br0" timeOffset="18579.3">11424 7203 933 0,'0'0'25'16,"0"0"-23"-16,0 0 25 15,0 118 27-15,0-64-22 16,0 4-6-16,0 2-12 16,0-6-9-16,-2-5-1 15,2-15-3-15,0-15-1 0,0-18-34 16,0-1-84-16,2-24 12 15,12-23-200-15,-4-10 161 16,-3-13-28-16</inkml:trace>
  <inkml:trace contextRef="#ctx0" brushRef="#br0" timeOffset="18913.91">11424 7203 79 0,'33'-61'261'0,"-33"25"-20"16,2 16-123-16,19 12 2 16,6 8-94-16,8 0-2 15,4 0 6-15,3 13-3 16,-7-1-23-16,-11 2-1 15,-6-3-3-15,-14 8 2 16,-4 9-1-16,0 4 3 16,-26 5 19-16,-10 2-5 15,1-9-6-15,1-8-3 16,14-8-8-16,9-8 3 0,11-6-2 16,0 0-4-16,29 0 3 15,17-17-1-15,10 3 8 16,0 1-7-16,-2 7-1 15,-10 6 0-15,-4 0 9 16,-7 10 17-16,-6 20-10 16,-13 4 13-16,-12 6 0 15,-2 2 15-15,-20 3-3 16,-18-5-14-16,-8-4-17 16,-2-8-8-16,1-10-2 0,7-13-76 15,7-5-129 1,6-9-198-16</inkml:trace>
  <inkml:trace contextRef="#ctx0" brushRef="#br0" timeOffset="19121.32">11925 6886 614 0,'0'0'522'15,"127"-30"-521"-15,-45 30 36 16,6 28 22-16,-15 26-33 15,-22 14-8-15,-24 12-9 16,-27 9 0-16,-2-3 6 0,-44-5-7 16,-13-6-1-1,-10-9-7-15,-4-16-34 0,-6-20-240 16,4-26-451 0</inkml:trace>
  <inkml:trace contextRef="#ctx0" brushRef="#br0" timeOffset="20814.78">10294 8460 898 0,'0'0'68'0,"0"0"-37"16,0 0-2-16,0 0-27 16,14 110 72-16,-3-31-37 15,2 3-11-15,0 0-5 16,2-8 1-16,2-8-16 16,-1-12 8-16,-6-11-13 15,1-19 0-15,-3-10-1 16,-6-10 2-16,0-4 0 15,2-2 4-15,5-28 10 16,7-18-15-16,1-17 0 16,6-11-1-16,-1-4 2 15,4 0-2-15,-3 18 0 0,-5 21-1 16,-7 24 1-16,-3 17 1 16,9 3-1-16,7 40-3 15,7 13 3 1,3 12 22-16,-1-4-3 0,-6-8-12 15,-2-13 5-15,-6-16-12 16,-3-10 3-16,-8-14 0 16,1-3 1-16,3-8 5 15,-1-26 7-15,2-16-11 16,-2-12-4-16,-6-12-1 16,-5-9 0-16,0 1 1 15,0 14-1-15,0 21-6 0,-2 24-10 16,2 19-21-16,0 4-79 15,27 6-97-15,10 8-48 16</inkml:trace>
  <inkml:trace contextRef="#ctx0" brushRef="#br0" timeOffset="21076.85">11444 8396 967 0,'0'0'31'15,"0"0"-23"-15,0 0 108 16,0 0-76-16,0 0-19 16,0 0-16-16,-27-84 4 15,-6 84 10-15,-14 26-2 16,-4 22-8-16,2 16 6 0,5 12-7 16,9 12 8-16,18 1-8 15,15 1-3-15,2-8-5 16,31-14 0-16,17-14 0 15,15-19-39-15,9-20-56 16,-3-15-105-16,-5-8-163 16</inkml:trace>
  <inkml:trace contextRef="#ctx0" brushRef="#br0" timeOffset="21625.45">11752 8383 138 0,'0'0'801'0,"0"0"-760"15,0 0 108-15,0 0-114 16,0 0-28 0,0 0 17-16,-12 185-2 0,10-100-4 15,-5-6 9-15,1-2 7 16,1-11-13-16,-1-9-11 16,6-13-8-16,0-17-1 15,0-14 2-15,0-13-2 16,0-13 9-16,0-27-10 15,0-18-5-15,4-15 1 16,-2-8-14-16,-2-10-4 16,0-3 14-16,5 8 7 15,6 19-4-15,13 22 1 0,10 24 0 16,5 17 3 0,4 4-6-16,-3 20 6 0,-9 16-8 15,-12 1 8-15,-13-1-2 16,-6-2 2-16,-6-3-1 15,-28-4 2-15,-7-4 0 16,2-6 0-16,3-3 0 16,11-4 4-16,13-3-2 15,12-1-2-15,0-1-12 16,8-1 6-16,25 3 5 16,12-6 2-16,8 1-1 15,5 2 2-15,-1 3-1 0,-2 4-1 16,-9 6 4-1,-10 2-4-15,-14 4 4 0,-11 1-4 16,-11 6 0-16,0 7 12 16,-35 6-9-16,-19 1 4 15,-10-4-7-15,-5-10-38 16,2-12-151-16,9-18-278 16</inkml:trace>
  <inkml:trace contextRef="#ctx0" brushRef="#br0" timeOffset="21830.9">12215 8149 1052 0,'0'0'35'16,"147"-13"-29"-16,-40 30 73 0,-5 31-24 16,-19 26-18-16,-30 20-12 15,-37 15-3-15,-16 1 3 16,-51-2-14-16,-32-3 1 15,-17-5-5-15,-7-6-7 16,-2-21-157-16,-5-29-383 16</inkml:trace>
  <inkml:trace contextRef="#ctx0" brushRef="#br0" timeOffset="24080.4">6271 10276 270 0,'0'0'17'16,"0"0"52"-16,0 0 101 15,0 0-2-15,17-118-14 16,-17 92-31-16,0-5-22 16,0 2-9-16,-7 7-19 15,1 6-4-15,2 10-24 0,1 6-11 16,1 0-12-16,2 6-22 16,-2 34-6-16,2 23 6 15,0 15 0-15,0 8 3 16,11-2-2-16,6-6 0 15,-1-8 4-15,-3-11-5 16,-5-19-3-16,-4-16 2 16,-2-17-1-16,-2-7 2 15,0 0 0-15,0-21-2 16,0-24 2-16,0-21-25 16,-12-12 9-16,-3-10 15 15,2-12-4-15,2-12 5 16,6 2-1-16,5 13 0 0,5 25 0 15,26 34-1-15,6 27-10 16,11 11 10-16,3 32-9 16,-2 24 4-16,-6 13 5 15,-14-2 2-15,-19-8-1 16,-10-9 1-16,-4-12 0 16,-31-5 3-16,-13-11 4 15,-5-4-3-15,2-11-1 16,8-7 1-16,16 0-8 15,14 0 4-15,13-7-15 16,0-5 14-16,25-2-1 16,15 2-1-16,7 7-2 15,1 5 5-15,2 0-2 16,-7 31-2-16,-1 5 1 0,-11 5 0 16,-9 4 3-16,-4 0 0 15,-5-1 0-15,-7-5 2 16,2-4-1-16,-6-8-1 15,6-6-34-15,3-10-90 16,3-11-91-16,-4 0-283 16</inkml:trace>
  <inkml:trace contextRef="#ctx0" brushRef="#br0" timeOffset="24890.7">7200 9904 911 0,'0'0'22'16,"0"0"-14"-16,-5-111 52 16,-7 92 37-16,-1 5-18 15,-3 7-27-15,-3 7-9 16,-6 0 5-16,-8 15-24 16,-5 24-13-16,5 22-3 15,2 17-3-15,10 13 5 16,13-2-8-16,8-3 0 15,2-14-2-15,25-15 0 16,10-16-3-16,5-10 3 16,1-12-22-16,-1-10-26 15,-2-9-18-15,-2 0-2 0,-2-23-60 16,-2-13-69-16,-5-8-30 16,-6-10 71-16,-2-12 32 15,-3-9 124-15,-3-6 81 16,-6 7 83-16,-2 16 69 15,-5 20-39-15,-2 20-52 16,0 9-47-16,0 9-22 16,0 0-40-16,5 13-33 15,1 25 7-15,3 22 3 16,-2 13 16-16,-3 4-11 16,1 0-1-16,-5-13-7 15,0-7-6-15,2-16-1 0,0-15 1 16,0-12-1-1,-2-10-2-15,2-4 0 0,-2-12-2 16,0-24 4-16,0-20-27 16,5-18 18-16,0-17-9 15,8-6-1-15,5 8 14 16,10 17-5-16,11 23 6 16,5 23 3-16,5 19-5 15,-2 7 2-15,-10 6-3 16,-14 30-3-16,-17 9 4 15,-6 8 1-15,-10 0 3 16,-28-8 2-16,-9-5 1 16,-3-8 3-16,6-11-3 15,15-9-1-15,12-11 0 16,10-1 5-16,7 0-5 0,0 0-2 16,22-13-1-1,16-1-5-15,13 3 7 0,3 11-3 16,2 0 4-16,-6 11-2 15,-9 15-3-15,-12 2 5 16,-16 1 0-16,-13 2 1 16,0 0 0-16,-27 6 5 15,-18-4 0-15,-10 0-6 16,-1-3-9-16,5-4-110 16,7-15-120-16,13-11-184 0</inkml:trace>
  <inkml:trace contextRef="#ctx0" brushRef="#br0" timeOffset="25143.18">7861 9579 409 0,'0'0'686'16,"0"0"-677"-16,149-47 27 15,-68 52 21-15,-6 40-10 16,-10 24-14-16,-20 22-16 15,-26 17 5-15,-19 10 10 16,0 2 10-16,-33-9-14 0,-16-16-11 16,-7-10-4-1,-4-11-7-15,-2-9-1 0,6-9-5 16,8-15-14-16,7-14-99 16,5-18-161-16,1-9-356 15</inkml:trace>
  <inkml:trace contextRef="#ctx0" brushRef="#br0" timeOffset="26379.64">7549 11151 856 0,'0'0'96'0,"0"0"-59"0,0 0 76 16,0 0-52-16,-144-56-16 15,88 58-17-15,-6 26-16 16,-3 16-2-16,7 16 13 15,19 18-4-15,24 15-3 16,15 8-3-16,34 2 8 16,26-11-7-16,13-17-10 15,12-27-2-15,8-22-1 16,13-20-1-16,-2-6-78 16,-17-20-211-16</inkml:trace>
  <inkml:trace contextRef="#ctx0" brushRef="#br0" timeOffset="27801.63">12024 9257 614 0,'0'0'51'0,"0"0"23"16,0 0-5-16,0 0-27 0,0 0-35 15,0 0 11 1,0 0 39-16,21-73 0 0,-21 57-3 16,0-1-4-16,0 2-7 15,0-2-13-15,0 8 18 16,-8 0-7-16,-15 8-4 16,-8 1-23-16,-11 0-10 15,-12 22-4-15,-8 16 0 16,-1 9 8-16,3 10 2 15,6 11 3-15,15 4-1 16,10 6 7-16,16-1-5 16,13-7-3-16,0-10-5 15,35-10-3-15,14-14-2 16,13-14 1-16,10-12-1 16,-3-10 3-16,-9 0-1 0,-16-4-1 15,-19-7-2 1,-17 2-26-16,-8 4-93 0,-23-5-233 15</inkml:trace>
  <inkml:trace contextRef="#ctx0" brushRef="#br0" timeOffset="48166.11">16980 8463 847 0,'0'0'168'15,"0"0"-149"-15,0 0 23 16,0 0-11-16,0 0-9 16,0 0-6-16,0 138 36 15,0-63-36-15,0 4 0 16,0-5 10-16,-6-6-13 0,-1-10-4 16,3-16-8-16,2-11 8 15,2-16-9-15,0-7 0 16,0-6 1-16,0-2 4 15,0-11 13-15,0-30-14 16,0-19-4-16,0-18-14 16,6-10 10-16,12 1 2 15,4 13 2-15,5 20 0 16,0 28 0-16,2 22 0 16,4 4-7-16,4 42 5 15,2 18 2-15,-3 12 4 16,-7 5-1-16,-8-7-2 15,-4-6 1-15,-7-13-1 16,0-14-1-16,1-11 1 16,-5-12-2-16,3-7 1 0,3-7-1 15,3 0 1-15,7-31 0 16,5-14 0-16,0-20-12 16,-5-12-5-16,-2 2 2 15,-6 6-7-15,-8 24 20 16,-1 19 2-16,-5 19 8 15,0 7 15-15,0 18-23 16,0 26 4-16,-2 15 1 16,-3 5 2-16,5-2 0 15,0-4-1-15,5-5-4 0,17-11-1 16,7-13-1 0,4-8 0-16,5-12 2 0,4-9 2 15,3 0-1-15,1-31-1 16,-6-15 1-16,-13-17-3 15,-19-7 0-15,-8-1-1 16,-37 9-2-16,-20 21 3 16,-8 19-6-16,0 22 6 15,7 9 0-15,16 32 3 16,15 11-3-16,16 2-3 16,11 1 3-16,0-8-21 15,15-9-88-15,12-21-166 16,0-17-414-16</inkml:trace>
  <inkml:trace contextRef="#ctx0" brushRef="#br0" timeOffset="48387.81">18119 8300 1068 0,'0'0'3'16,"0"0"7"-16,0 113-8 15,0-32 34-15,0 9-21 16,0 4 3-16,0-3-10 16,0-7 12-16,0-12-9 15,0-9-7-15,0-19-4 16,0-13-2-16,7-11-65 16,2-17-189-16,-5-3-237 15</inkml:trace>
  <inkml:trace contextRef="#ctx0" brushRef="#br0" timeOffset="48534.66">18014 8672 17 0,'0'0'1114'15,"0"0"-1100"-15,0 0-2 16,0 0-12-16,163-9 15 16,-76 9-15-16,0 0-10 15,-9 0-131-15,-15-25-122 16</inkml:trace>
  <inkml:trace contextRef="#ctx0" brushRef="#br0" timeOffset="48865.78">19026 8296 918 0,'0'0'154'15,"0"0"-99"-15,0 0 26 16,0 0-36-16,0 0-19 15,143-43-10-15,-103 82 0 16,-5 19 5-16,-6 16 9 16,-4 8 2-16,-8 0-11 15,-7-6-10-15,-10-8-1 16,0-9-9-16,0-15-1 16,-5-14 3-16,-10-13 1 0,2-8-1 15,-1-9 3-15,1 0 1 16,1-28 0-16,6-16-7 15,6-18-5-15,0-13 0 16,16-8-3-16,17-6-24 16,8 9-4-16,2 19-15 15,2 25-43-15,-7 22-38 16,-3 8-128-16</inkml:trace>
  <inkml:trace contextRef="#ctx0" brushRef="#br0" timeOffset="49283.08">19641 8663 844 0,'0'0'222'0,"0"0"-218"0,0 0 8 16,-47 106 7-16,51-87-7 15,17-8-10-15,3-11 0 16,5 0 8-16,10-25 9 15,7-11-9-15,3-3 6 16,0-7-14-16,-9-1 2 16,-13 1-4-16,-11 4 6 15,-16 4-4-15,0 8 4 16,-23 8-3-16,-8 10 2 16,0 9 19-16,2 3-11 15,0 7 2-15,4 23-13 0,0 10 1 16,8 10 3-16,5 6-5 15,10 2 1-15,2-4 4 16,2-5-1-16,23-9-3 16,8-11-2-16,8-8-1 15,3-15 0-15,8-6 1 16,6 0 7-16,2-29-7 16,7-10-36-16,-7-8-44 15,-2-4-91-15,7-10-163 16</inkml:trace>
  <inkml:trace contextRef="#ctx0" brushRef="#br0" timeOffset="49833.92">20639 8428 508 0,'0'0'460'0,"0"0"-338"16,0 0 21-16,0 0-34 16,0 0-58-16,0 0-37 15,-40-104-8-15,15 104-1 16,-4 0 1-16,-4 14-6 15,-5 26 0-15,-1 12 0 16,0 8 0-16,10 4 5 16,12-5-1-16,14-8-4 15,3-8-1-15,13-9 1 16,14-6 3-16,7-12-3 16,3-8-1-16,6-8-2 0,8 0-8 15,3-17-19-15,1-16-25 16,-1-10-19-16,-8-7 19 15,-8 0 6-15,-13 6 26 16,-16 12 23-16,-9 14 12 16,0 13 62-16,-8 5 3 15,-10 6-48-15,-3 21-17 16,1 5 7-16,7 1-9 16,6-1 0-16,7 0-2 15,0-1-2-15,5 1-5 16,21-1 0-16,8-6 2 15,6-6 0-15,7-9-1 16,1-10 0-16,2 0 0 16,-6-14 1-16,-5-18-3 0,-14-12-1 15,-13-10 0-15,-12-3 1 16,-16 1-1-16,-32 9-2 16,-13 22-4-16,-3 19 2 15,8 6 2-15,10 18 1 16,14 16 2-16,12 2-1 15,11 0-28-15,9-5-105 16,0-12-144-16,0-12-561 16</inkml:trace>
  <inkml:trace contextRef="#ctx0" brushRef="#br0" timeOffset="50141.27">21156 8442 850 0,'0'0'376'0,"0"0"-333"16,0 0 17-16,0 0-9 16,0 0-24-16,0 0-3 15,45 98-9-15,-30-50-2 16,-4 2 6-16,1 5-5 16,-4-5-7-16,-1-8-3 15,-1-8-4-15,2-15 2 16,-2-6-1-16,1-13-1 15,7 0 0-15,1-25 2 16,1-20-2-16,3-18-4 0,-1-14 1 16,-2-8-11-1,0 3-15-15,-6 18-3 0,-1 26 8 16,1 20-2-16,-2 18-87 16,3 0-193-16,1 0-249 15</inkml:trace>
  <inkml:trace contextRef="#ctx0" brushRef="#br0" timeOffset="51476.26">21566 8574 716 0,'0'0'435'16,"0"0"-432"-16,0 0 15 16,0 0 53-16,0 0-28 0,0 0-42 15,24 76 8-15,26-83-3 16,10-28 1-16,2-13-2 15,3-8-4-15,-4-8-2 16,-8 0 1-16,-16 13-4 16,-20 15 4-16,-14 19 2 15,-3 13 8-15,-15 4 16 16,-16 4-20-16,-5 24 2 16,1 8 0-16,0 8-1 15,7 6-2-15,4 8-3 16,5 3-1-16,15 0-1 15,4-3-1-15,4-4-3 0,25-7 2 16,9-13 0 0,7-16 0-16,1-14 2 0,6-4 0 15,6-26-1-15,0-20-11 16,-2-19-18-16,-7-17 5 16,-7-14-4-16,-14-13-3 15,-14 14-8-15,-14 18 34 16,0 29 6-16,-8 26 17 15,-13 16 3-15,3 6-12 16,5 0-7-16,0 10-1 16,6 10-7-16,7 2 3 15,0 4 2-15,9 5-2 16,20 4 4-16,5 6 5 16,3-3-3-16,-1-1-2 15,-5 0 5-15,-6-7 5 0,-8-4-3 16,-5-4 0-16,-8-1-5 15,2-8 0-15,1-3-2 16,5-2 0-16,5-1-3 16,10-6-3-16,13-1-5 15,13 0-2-15,5-1-22 16,3-20 31-16,-14-5-7 16,-12-13 9-16,-15-2 2 15,-18-7 26-15,-2-2 4 16,-12 1 10-16,-16 8-3 0,-5 7-4 15,-3 12-10-15,3 13-3 16,0 9-7-16,-3 6-5 16,-3 32-7-16,4 12 4 15,2 9-1-15,8 1 0 16,12-6-4-16,13-8 2 16,0-8-2-16,9-12-5 15,17-10 5-15,12-12 2 16,5-4 1-16,6-5-3 15,0-24-5-15,-7-11-22 16,-7-14-12-16,-8-2 25 16,-11-1-10-16,-11 12 10 15,-3 20 13-15,-2 20 1 16,0 5 0-16,0 30-2 16,-9 15 2-16,-3 10 0 0,6 1 11 15,2-4 4-15,4-6-7 16,0-8 1-16,0-7-7 15,0-9-1-15,8-9-1 16,11-11 1-16,5-2-2 16,12-15-2-16,6-26-32 15,0-23-1-15,-2-31-39 16,-4-36-10-16,-3-29-108 16,-2-19-55-16,-6 14 119 15,-10 36 129-15,-10 37 172 16,-5 46 51-16,0 27-38 15,0 15-74-15,0 4-69 0,-7 8-42 16,1 18 0-16,-5 12 5 16,1 12 8-16,-1 14 13 15,-1 18 2-15,-7 16-9 16,-3 22 7-16,-5 13-4 16,-6 6-5-16,1-13-12 15,5-26 0-15,10-35-5 16,9-32 0-16,4-16 0 15,4-16-7-15,0-1 2 16,29-24 2-16,17-22 1 16,12-22-20-16,2-12-15 15,0-4-9-15,-9 14 14 16,-13 26 22-16,-16 29 10 16,-8 17-1-16,-8 49 5 15,-6 22 7-15,0 14 22 0,-4-6-10 16,-23-6-11-16,-4-14-4 15,-2-11-4-15,-1-12-1 16,5-14-3-16,7-16-7 16,13-8-59-16,7-20-62 15,2-36-248-15</inkml:trace>
  <inkml:trace contextRef="#ctx0" brushRef="#br0" timeOffset="51844.09">23705 7563 963 0,'0'0'45'0,"-45"133"-21"16,23-45 17-16,0 6 39 15,-1 3-60-15,6 2-12 16,2-1 6-16,14-4 20 16,1-9 7-16,12-10 3 15,19-17-15-15,9-16-15 16,2-18 9-16,7-16-19 15,7-8 1-15,4-20-5 16,7-25-15-16,2-18-15 16,-7-16 16-16,-8 0-7 15,-17 6-5-15,-16 23 7 16,-21 25 19-16,0 25-5 16,-29 8-6-16,-16 43 6 0,-4 13 4 15,4 7 1-15,10-3 6 16,12-5 6-16,10-8-6 15,11-8-5-15,2 1 1 16,0-3-2-16,2-2-58 16,9-17 22-16,-1-18-588 15</inkml:trace>
  <inkml:trace contextRef="#ctx0" brushRef="#br0" timeOffset="51980.16">23907 8776 1267 0,'0'0'71'0,"0"0"-37"16,0 0 12-16,0 0-46 16,0 0-80-16,0 0-358 15</inkml:trace>
  <inkml:trace contextRef="#ctx0" brushRef="#br0" timeOffset="62830.8">15768 12246 376 0,'0'0'43'0,"0"0"-19"16,0 0 47-16,0 0 2 16,0 0-16-16,0 0-30 15,0 0 12-15,0 0 32 16,-22-77 5-16,22 58-6 16,0-5 10-16,0-5 0 15,5-3-14-15,8-5-20 16,8-10-2-16,16-5-18 0,19-5-2 15,24-4 0-15,25-3-1 16,18 1 4-16,16 5 3 16,11 8-10-16,8 13 0 15,2 8-6-15,-1 12 6 16,-8 10-16-16,-6 7 7 16,-9 0-7-16,-9 10 2 15,-4 14-1-15,-5 10 3 16,-5 12-2-16,-6 10 5 15,-13 9-3-15,-23 7-6 16,-22 4 8-16,-23 2-2 16,-23 6-4-16,-3 0 6 15,-29 4 3-15,-22-1-11 0,-14-7 3 16,-15-2 3 0,-16-5-7-16,-10-3 3 0,-15 0-4 15,-16-2-1-15,-16 0 1 16,-16-7 2-16,-14-13-2 15,-10-10 0-15,-4-14-1 16,8-14 1-16,2-10 5 16,22-16-5-16,22-37 0 15,23-23-2-15,24-22-3 16,21-15 4-16,17-5-2 16,17 1-5-16,22 6 5 15,14 11-5-15,5 7 0 0,22 9 1 16,32 4-10-1,14 4-22-15,22 4-27 0,13 12-48 16,1 17-142 0,-15 25-462-16</inkml:trace>
  <inkml:trace contextRef="#ctx0" brushRef="#br0" timeOffset="63305.46">16733 12304 794 0,'0'0'35'0,"0"0"55"0,0 0 50 16,0 0-77-16,0 0-24 15,0 0-10-15,-76-98-13 16,39 83 5-16,-4 10-14 16,3 5 15-16,5 0-13 15,6 10 11-15,8 20-12 16,7 4-1-16,12 6-3 16,0 0-1-16,4-3-1 0,25-8 6 15,14-8-7 1,13-14 1-16,11-7-2 0,4 0 3 15,-7 0-3-15,-12-7 4 16,-16 4-1-16,-18 3-1 16,-14 0-2-16,-4 24 0 15,-7 9 0-15,-25 2 6 16,-10 4-1-16,-11-5-5 16,-7-7-1-16,-1-6-19 15,9-15-25-15,6-6-46 16,15-8-50-16,16-34-92 15,9-23-297-15</inkml:trace>
  <inkml:trace contextRef="#ctx0" brushRef="#br0" timeOffset="63476.96">16880 12025 892 0,'0'0'82'0,"0"0"-74"0,0 0 6 16,0 0 55-16,67 121 13 15,-45-58-42-15,1 2-22 16,2-5-8-16,-2-5-10 16,2-11-7-16,-9-11-121 15,-9-13-169-15</inkml:trace>
  <inkml:trace contextRef="#ctx0" brushRef="#br0" timeOffset="63950.14">16956 12226 1089 0,'0'0'26'0,"0"0"-6"15,0 0-11-15,0 0-9 16,138-46 12-16,-73 35-12 16,-5 1 1-16,-9 7 4 15,-6 3 3-15,-9 0 24 16,-8 3-2-16,-3 22-9 15,-9 7 6-15,-10 8-5 16,-6 1-8-16,0 3-10 16,-4-4 6-16,-16-9-10 0,-7-4 5 15,-3-9-10 1,-3-11-7-16,0-7-11 0,6 0-6 16,10-7 6-16,10-28-9 15,7-9 12-15,11-8 6 16,25 0 9-16,8 4 1 15,1 9 5-15,-3 11-1 16,-9 10 2-16,-8 10 10 16,-5 8-6-16,-7 0-2 15,-1 7 2-15,-1 15 6 16,-1 3 3-16,5 6 5 16,-3 1-1-16,5 1 6 0,-5-2-11 15,0-1-9 1,-5-4-2-16,-3-5-3 0,-2-4-29 15,-2-9-74-15,0-8-113 16,0 0-152-16</inkml:trace>
  <inkml:trace contextRef="#ctx0" brushRef="#br0" timeOffset="64091.64">17609 11943 947 0,'0'0'14'0,"0"0"-14"16,0 0-7-16,0 0 6 16,0 0-156-16,0 0-548 15</inkml:trace>
  <inkml:trace contextRef="#ctx0" brushRef="#br0" timeOffset="64374.72">17879 11919 540 0,'0'0'412'16,"0"0"-410"-16,0 0 39 16,0 0-7-16,0 0 3 15,0 0-22-15,15-104 19 16,-21 94 8-16,-11 6 6 16,0 4-27-16,1 0-10 15,3 21-8-15,-3 21 0 0,4 9 0 16,7 5 5-16,5 2-5 15,0-5-2-15,0-9 3 16,17-6-4 0,8-15-4-16,6-7 0 0,2-10-22 15,6-6-29-15,1-1-48 16,-5-27-71-16,-6-11-184 16</inkml:trace>
  <inkml:trace contextRef="#ctx0" brushRef="#br0" timeOffset="64540.28">18157 11578 901 0,'0'0'45'0,"0"0"-34"15,0 0 59-15,0 155-15 16,13-87-25-16,6-5-21 0,-4-11-8 16,-9-2-1-16,-4-7-1 15,-2-6-35-15,0-10-114 16,-21-11-197-16</inkml:trace>
  <inkml:trace contextRef="#ctx0" brushRef="#br0" timeOffset="64688.86">17977 11909 985 0,'0'0'175'15,"0"0"-173"-15,0 0-2 16,140-4 1-16,-71-4-1 0,-4-8-101 15,-23-8-212-15</inkml:trace>
  <inkml:trace contextRef="#ctx0" brushRef="#br0" timeOffset="65665.89">14668 11453 1009 0,'0'0'26'0,"0"0"-22"16,180-150-4-16,-75 90 21 16,14-2 20-16,2-5 2 15,0-6-30-15,3-6 20 0,6-9 3 16,8-2-6-16,22 0-7 15,23-1 4-15,29 12 3 16,33 4-6-16,18 8-1 16,20 14-10-16,4 8-4 15,12 15-5-15,-5 8 5 16,-6 8-7-16,-12 7-2 16,-29 3-5-16,-23 4 5 15,-29 10 2-15,-21 27-2 16,-12 18 3-16,-10 12-3 15,-5 16 5-15,-6 5 2 16,-12 9 14-16,-11 3-12 16,-11 5 9-16,-14 4-7 0,-12 4-6 15,-21-3 6 1,-12-2-3-16,-12 0-5 0,-9-2 4 16,-5-1-5-1,-7-9 3-15,-5-6-2 16,-10-8-2-16,0 0 3 0,-8 1-1 15,-13 4-2-15,-8 3-1 16,-11 0 1-16,-16 5 2 16,-20 0-3-16,-20 4-1 15,-18 1 1-15,-13 0 8 16,-15 0-8-16,-9-1 1 16,-7-1-1-16,0 1 0 15,-1-3-8-15,5 2 3 16,0-6 4-16,-4-7 1 0,-11-3 0 15,-9-2 5 1,-14-9-5-16,-24 0 2 0,-12-6-1 16,-19-8 4-16,-17-4-5 15,-19-12-5-15,-22-4 5 16,-19-13 6-16,-3-14-5 16,1-10-2-16,10 0 0 15,36-24-4-15,39-14 5 16,60-12 5-16,56-21 1 15,47-23 3-15,38-28-1 16,29-48-8-16,11-35 0 16,34-26-7-16,14-11 5 15,12 13-3-15,10 18 0 16,8 23 4-16,15 20-3 16,12 25 0-16,6 21-10 0,5 23-26 15,0 23-46-15,-5 18-90 16,-3 12-203-16</inkml:trace>
  <inkml:trace contextRef="#ctx0" brushRef="#br0" timeOffset="66148.03">16416 13537 820 0,'0'0'250'0,"0"0"-246"0,0 0 45 16,0 0 8-16,0 0-20 15,0 0-12-15,-4-10 21 16,-20 10 5-16,-10 19-41 15,-3 14-7-15,1 15 0 16,5 11 3-16,17 4-6 16,14 4-6-16,4-9-8 15,48-10-41-15,19-20-17 16,20-16-6-16,13-12-32 16,0-5-41-16,1-28-123 15,-9-8-88-15</inkml:trace>
  <inkml:trace contextRef="#ctx0" brushRef="#br0" timeOffset="66804.61">17134 13653 730 0,'0'0'149'16,"0"0"-58"-16,0 0 54 15,0 0-76-15,-129-12-12 16,102 12-15-16,3 0-26 16,-3 0 2-16,1 14-8 15,-1 18-8-15,4 11-2 16,10 5-3-16,13-2 0 15,0-10-6-15,25-12 0 16,10-14 8-16,7-10 1 16,1 0 2-16,-3-17 2 15,-4-16 0-15,-7-9-3 16,-14-2 2-16,-9-5-1 16,-6 4 0-16,0 4-1 0,-1 15 2 15,-6 12-2-15,4 14 6 16,3 0-7-16,0 35 0 15,0 15 0-15,11 8 16 16,14-8-8-16,4-8-8 16,-2-10 2-16,0-12-2 15,-3-10 0-15,-1-10-1 16,4 0 2-16,1-24 2 16,4-16 2-16,-1-14-5 15,0-12-13-15,-7-11 5 0,-6 1-7 16,-7 8 1-1,-7 12 12-15,2 18 1 0,-4 14 1 16,-1 10-1-16,2 4-3 16,1 2 3-16,1 2 1 15,-1-1-4-15,0 4 4 16,-1 1-2-16,-3 0 2 16,0 2 2-16,0 0-2 15,-7 0-15-15,-12 17-11 16,-4 13 19-16,7 3 4 15,12-3 1-15,4-4-6 16,12-1-1-16,27 2 4 16,15-1 5-16,13 1 2 0,-1-4 5 15,-8 4-1 1,-16-5 3-16,-25 0-3 0,-17 6-3 16,-12-6 33-16,-30 4-8 15,-12-2-28-15,3-11 0 16,4-6-73-16,12-7-69 15,10-13-184-15</inkml:trace>
  <inkml:trace contextRef="#ctx0" brushRef="#br0" timeOffset="69349.16">18177 13283 599 0,'0'0'39'16,"0"0"72"-16,0 0 11 0,0 0-44 15,0 0-13-15,-24-105 1 16,14 93-6-16,-3 4-6 15,-7 4-6-15,-5 4-13 16,-8 0-13-16,0 6-10 16,-5 20-7-16,3 10-4 15,6 11 0-15,2 11-1 16,14 4 0-16,11-4-5 16,2-2 5-16,19-12-7 15,24-12 0-15,10-11 3 0,13-16-16 16,8-5-11-16,6-8-24 15,1-24-36-15,-1-10-68 16,-11-10-98-16,-15-5 162 16,-19-6 95-16,-15 3 26 15,-15 3 80-15,-5 12 5 16,-2 14 7-16,-25 13-19 16,-4 8-37-16,0 7-21 15,0 3-15-15,-1 0 11 16,5 6-7-16,3 17-6 15,1 14-17-15,10 9-2 16,4 6 0-16,9 2-4 16,0-8-2-16,9-8 1 15,18-14-4-15,4-12 4 16,5-12 0-16,6 0-1 0,1-20 2 16,-6-14 0-16,-5-8-1 15,-10-8-8-15,-9-4-2 16,-6 5 5-16,-5 13-8 15,-2 16 10-15,0 16 1 16,0 4-2-16,0 27-7 16,6 23 11-16,8 11 4 15,6 2 4-15,6-12-7 16,6-14 0-16,-3-16 0 16,0-10-1-16,4-11 2 15,3-2 0-15,4-30 2 16,2-16-4-16,-1-16-26 0,-3-10-16 15,-7 1 16-15,-12 16 3 16,-9 21 18-16,-8 21 5 16,-2 11 2-16,0 4 21 15,0 0-8-15,-18 0-13 16,-5 11-2-16,-3-4 3 16,-3-3-3-16,0-4 2 15,0 2 0-15,5-1 6 16,1 8-5-16,4 12 2 15,2 12-1-15,7 10-3 16,8 7 6-16,2-6-5 16,0-7 0-16,8-10-2 15,7-13 1-15,8-11 0 0,4-3 1 16,2-13 2-16,0-25-2 16,-2-12 1-16,-10-13-1 15,-5-5 4-15,-10-10-1 16,-2-10-4-16,0-16-1 15,-18-13 0-15,-2 7-1 16,0 22-2-16,7 31 1 16,5 36 4-16,8 21 5 15,0 39-7-15,8 42 0 16,11 25 22-16,6 14-2 16,-3-8-8-16,2-12-3 15,5-17-6-15,2-23 3 0,6-22-6 16,1-17 0-1,8-21 4-15,8-4 3 0,6-32-6 16,6-19 4-16,-1-10-5 16,-7-16 0-16,-9-7-6 15,-22 2-16-15,-18 16 2 16,-9 27 9-16,-14 31 11 16,-19 12 3-16,-7 19 5 15,4 18-8-15,5 3 3 16,9-2-2-16,6-6 0 15,7-5-1-15,5-5-1 16,4 1-2-16,0 0-4 16,13 3 7-16,19-2 3 0,10-2-1 15,7-6-2 1,2-6 1-16,0-10-1 0,-1 0 2 16,-8-15 1-16,-5-14-1 15,-3-15 3-15,-10-11-4 16,-3-12 6-16,-11-12-6 15,-7-17 2-15,-3-15-6 16,0-16 4-16,-9-4-1 16,-11 17 2-16,2 32-2 15,7 38 0-15,4 32 12 16,7 12 17-16,0 31-29 16,2 35 0-16,17 22 4 15,-2 15 4-15,1 3-5 16,5-5 5-16,-2-9 4 15,5-14 7-15,4-18-14 16,-1-18 1-16,0-13 8 0,7-17-2 16,1-12-12-16,13 0 8 15,8-36-6-15,-2-17-2 16,-8-14 0-16,-9-19-12 16,-20-8-12-16,-12-1-7 15,-7 8 12-15,-7 24 5 16,-18 21 13-16,4 25 1 15,0 15-5-15,1 2 5 16,3 17-2-16,1 20 0 16,3 15 2-16,6 10-1 15,7 10 2-15,0 5-1 0,0-1 5 16,20-10 6 0,7-10 2-16,6-12-12 0,8-16 0 15,3-14 0-15,7-14 1 16,6-5 6-16,9-38-1 15,1-13-6-15,-1-14 0 16,-3-13-1-16,-8-15 5 16,-7-12-5-16,-8 2-12 15,-21 14 0-15,-15 27 4 16,-4 30 8-16,0 22 0 16,-6 15 1-16,-7 0 0 15,-5 0-1-15,-3 4-3 0,2 7 3 16,-2-1-1-16,-1 3-5 15,-2 3-1 1,-2 2-15-16,5 6 6 16,10 1-6-16,11-3-1 0,0 1 8 15,23 2 11-15,14-3 3 16,7 0 1-16,8-3-1 16,2 4 1-16,-2 0-1 15,-2-2 1-15,-10-2 0 16,-16-5 4-16,-15 3-4 15,-9-1 0-15,-11 4 14 16,-33 2 4-16,-16 5-18 16,-10-1-5-16,8-2-21 0,11-8-9 15,18-6 2 1,15-7 16-16,14-3 9 0,4-1 6 16,17-23-4-16,19-4 4 15,10-2 1-15,4-1 1 16,-2 4 0-16,-1-4 6 15,-2 1 11-15,0-3 8 16,-8-7 17-16,1-5-14 16,-7-5 1-16,-4-8-19 15,-7-4 0-15,-9-6-6 16,-11-1 0-16,0-1-4 16,-4 6 4-16,-19 14-3 15,4 15-1-15,1 20 6 16,2 15 6-16,-2 0-6 0,-2 33-6 15,-3 14-4-15,6 1 4 16,6 4-2-16,8-4 1 16,3-4 1-16,8-4 3 15,21-4 1-15,8-4 0 16,12-1 0-16,4-6 4 16,6 0 0-16,-1-1 4 15,-5 2 6-15,-7 2 2 16,-8 2-1-16,-20 2-8 15,-18 2 3-15,-8 1-13 16,-44-2 15-16,-10 1-16 16,-7-7-68-16,2-16-166 15,9-11-333-15</inkml:trace>
  <inkml:trace contextRef="#ctx0" brushRef="#br0" timeOffset="69486.24">21320 12294 1136 0,'0'0'59'16,"0"0"-59"-16,0 0 0 15,0 0-69-15,0 0-546 16</inkml:trace>
  <inkml:trace contextRef="#ctx0" brushRef="#br0" timeOffset="74718.13">14029 11101 710 0,'0'0'7'16,"0"0"10"-16,0 0 87 15,0 0-53-15,0 0-29 16,19-134 17-16,26 85 3 0,13-11 11 16,16-11-2-16,17-20-17 15,15-12-8-15,13-7-4 16,13 1 11-16,14 4-12 15,17 4 2-15,11 9-3 16,13 9-3-16,14 3 2 16,19 13-1-16,23 2-6 15,17 2-1-15,12 2-5 16,-10 5-2-16,-11 6-3 16,-12 4 3-16,-4 8 1 0,0 3 1 15,-6 7-3-15,1 9-3 16,-8 8-1-16,-8 11 1 15,-12 0 3-15,-13 0-1 16,-23 0-1-16,-8 0 4 16,-4 0 11-16,-5-10 3 15,-6-3-4 1,-12 5 1-16,-10 3-10 0,-15 5-5 16,-2 0 0-16,-11 25-1 15,-7 12 0-15,-7 13 3 16,-8 7 1-16,-7 3 6 15,-4 2-6-15,-2-2 7 16,0 0 2-16,-2 3-2 16,-1 1 3-16,4 2-7 15,-4 2 1-15,3 4 6 0,-2 0-2 16,-2-1 0-16,-8-2 5 16,-7 5-13-16,-15 5 2 15,-13 5-1-15,-11 11 3 16,0-1 6-16,0 0-3 15,0-4-4-15,0-7 5 16,-11-1-7-16,2-8 3 16,-2 1-1-16,-3 0-5 15,1 5 6-15,-5 6-2 16,-1 6 8-16,-6 5-13 16,0-1 6-16,-2-1-2 15,-2-3-3-15,-4 6 2 0,-5 6-1 16,-9 2-1-1,-11-4 2-15,-9-3-4 0,-8-8 0 16,-10-6 4-16,-4 4-4 16,-3-3 0-16,-8 2 2 15,-6 9 0-15,-6 3 3 16,-4 7-3-16,2 4-2 16,3 4 1-16,-5-1 0 15,-4 3 2-15,-1-4-3 16,-3 0 0-16,1-7-6 15,-4-6 6-15,-4-8 0 16,-2-9-1-16,-2-7-1 16,0-9 4-16,1-8 2 15,0 0-4-15,3-5 1 16,-3 2 0-16,-6-2 0 0,-1 4-2 16,1 2 0-1,2 5-4-15,4 2 4 0,1-4 1 16,3-9 0-16,11-10 0 15,2-12 0-15,3-6 4 16,-2-8-4-16,-8-1 1 16,-14 3-1-16,-22 2 0 15,-19 3-8-15,-6-5-1 16,-2-3-6-16,9-6 11 16,2 0 1-16,-1-11 1 15,6 0 2-15,13-9 0 16,9-22-9-16,15-13 5 0,2-11-14 15,-3 0 10-15,-2 1 0 16,0 8-4-16,-6 4 12 16,1 7-9-16,-6 1-8 15,3-2 8-15,10-7 8 16,8-9 1-16,13-6-5 16,14-21 4-16,11-30 1 15,12-32-6-15,17-35 6 16,14-15 1-16,8 9-1 15,5 14 1-15,6 14 0 16,2 11 1-16,9-1-2 16,10-11 0-16,6-24 0 15,0-36 0-15,20-53-3 0,30-45 3 16,29 5-8 0,29 35 4-16,23 60 2 0,20 69-1 15,12 38-1-15,9 23 2 16,5 22-1-16,2 12 3 15,10 11 0-15,0 4-17 16,-6 2-44-16,-15 0-39 16,-28-6-100-16,-37-14-143 15</inkml:trace>
  <inkml:trace contextRef="#ctx0" brushRef="#br0" timeOffset="74877.02">15985 11249 1084 0,'0'0'0'0,"0"0"-80"16,0 0-69-16,0 0-246 16</inkml:trace>
  <inkml:trace contextRef="#ctx0" brushRef="#br0" timeOffset="76962.74">16250 14458 920 0,'0'0'64'0,"0"0"8"16,0 0 21-16,0 0-56 15,0 0-35-15,0 0 12 16,4 156 22-16,19-76-1 16,-2 0-20-16,0-3 0 15,-3-12-4-15,-1-10-11 16,-7-17 3-16,1-16-2 15,-7-10-1-15,-4-12 0 16,0 0-3-16,0-32 1 16,-6-21-69-16,-15-18 14 15,-1-15 40-15,0-7-7 16,8-1 0-16,12 2 4 0,2 13 10 16,16 22 7-1,26 26 3-15,10 19 12 0,4 12 15 16,-6 15-4-16,-9 23-16 15,-8 3 3-15,-20 2-9 16,-13-3 3-16,0-4 1 16,-29-1 5-16,-8-6-2 15,-9-5 0-15,7-4-6 16,3-7 1-16,7-4-2 16,11-4-1-16,7-2-4 0,11-1-7 15,0-2-10-15,14 0-28 16,22-5 46-16,1-7 3 15,5 1 2-15,-1 3-2 16,-3 8 1-16,-5 0 2 16,-2 19 3-16,-4 14 5 15,0 9-1-15,-8 5 1 16,4-1 1-16,1-12-6 16,3-10-5-16,5-13 1 15,1-11-1-15,5-5 0 16,-1-29 6-16,-4-13-4 15,-3-3 2-15,-14 3-5 16,-12-3 1-16,-4 3-1 16,-14 4-7-16,-15 14 2 15,-2 8 4-15,0 19-3 0,7 2 3 16,6 17 0-16,5 21-5 16,11 10 4-16,2 6 2 15,0 0 0-15,12-5 1 16,20-9-1-16,7-13-2 15,7-14-9-15,2-13-46 16,1 0-31-16,-4-24-91 16,-7-17-150-16</inkml:trace>
  <inkml:trace contextRef="#ctx0" brushRef="#br0" timeOffset="77455.64">17214 14516 920 0,'0'0'47'0,"0"0"33"0,0 0 6 16,0 0-37-16,0 0-29 16,0 0-17-16,-84 20-2 15,73 18 0-15,6 4 0 16,5 4-1-16,3 0-1 16,28-6 1-16,9-16-2 15,9-12-1-15,2-12 1 16,0-1-9-16,-6-25 6 15,-5-10-16-15,-11-5-10 16,-14 1 16-16,-10-3 10 16,-5 6 5-16,0 3 2 0,-18 10-2 15,0 12 2 1,3 12 12-16,1 3-8 16,8 22 1-16,3 10 0 15,3 1 7-15,0-1-3 16,14-5-4-16,6-5-5 0,4-8-2 15,5-5 0-15,5-12 2 16,3 0-2-16,1-18 3 16,1-10-1-16,-10-1 1 15,-14-13-6-15,-11 3 1 16,-4-1 2-16,-15 0-4 16,-16 14 1-16,-7 16-1 0,-3 10 3 15,8 0 2 1,8 23-2-16,8 7 4 0,13-3-7 15,4 0 4-15,0 0-4 16,1-6-110-16,13-12-139 16</inkml:trace>
  <inkml:trace contextRef="#ctx0" brushRef="#br0" timeOffset="77775.22">17723 14347 727 0,'0'0'443'0,"0"0"-435"16,0 0-3-16,0 0-5 15,0 0 46-15,0 0-21 0,144 100-17 16,-103-61-2-16,-8-5 14 16,-4-7-7-16,-5-4-5 15,-6-9-5-15,-7-7-3 16,-4-5 1-16,-4-2 1 15,-3-2 6-15,0-19 5 16,0-19-2-16,0-8-10 16,-8-8-1-16,-7-6-8 15,4 3-18-15,4 12-44 16,7 8 17-16,0 15-23 16,27 14-100-16,6 3-63 15,0 7-105-15</inkml:trace>
  <inkml:trace contextRef="#ctx0" brushRef="#br0" timeOffset="78304.7">18208 14319 551 0,'0'0'242'0,"0"0"-235"16,0 0-6-16,0 0 22 16,0 0 31-16,0 0-34 15,116 8-11-15,-85-32 6 16,-8 0 3-16,-10-10-1 15,-13-2-10-15,0 4 14 16,-20-2-14-16,-13 15 3 0,-6 16 2 16,4 3 6-16,12 22 0 15,13 18-6-15,10 6-3 16,0 0 3-16,26-2-6 16,8-5-2-1,5-11-3-15,0-11 3 0,-1-12-2 16,-3-5 0-16,3-9-1 15,-3-21 11-15,4-10-9 16,-8-4-3-16,-9-2-2 16,-10-6 1-16,-12 6-3 15,0 2-18-15,-16 9 4 16,-16 16 13-16,-1 10-2 16,-2 9 1-16,8 0 3 15,8 0 1-15,13 13 0 16,6 1-3-16,4-4-3 0,25-3 5 15,10-1 1-15,5 1 2 16,3-1 0-16,-3 2 2 16,-6 2 1-16,-5-1 15 15,-8 8 0-15,-9-5-5 16,-5 6-4-16,-5 2 0 16,1 0-5-16,0-4 1 15,4-2-5-15,4-6-5 16,8-5-84-16,6-3-90 15,-2-13-164-15</inkml:trace>
  <inkml:trace contextRef="#ctx0" brushRef="#br0" timeOffset="79051">19004 13841 824 0,'0'0'68'15,"0"0"24"-15,0 0-17 16,0 0-19-16,0 0-23 15,0 0-21-15,-37-73-7 16,11 71-4-16,-5 2-1 16,-2 10 0-16,1 28-4 15,10 14 3-15,11 9 1 16,11 1 1-16,0-8-1 16,15-8-2-16,12-14-2 15,2-12 4-15,0-14-4 0,-2-6 4 16,0 0 0-1,-5-23 3-15,-2-6 0 16,-6-5 3-16,-8-12-6 0,-6-3 0 16,0-5-3-16,-2 6-19 15,-14 8-11-15,7 16 18 16,3 20 10-16,6 4 3 16,0 22-18-16,13 18 20 15,14 6 1-15,6-6 13 16,-1 0-4-16,10-8-3 15,-2-5 3-15,-5-9 22 16,-3-10-31-16,-10-8 5 16,-5-3-5-16,0-20 6 0,-5-18 2 15,-4-9-7 1,-8-18-2-16,0-14-6 0,-2-12-5 16,-23-6-1-16,-2 8 5 15,5 27 7-15,9 25 4 16,8 28 28-16,5 12-23 15,0 22-9-15,16 26-2 16,8 18 2-16,3 8 9 16,0 4 1-16,-3 1 15 15,-2-6-7-15,-4-8-9 16,-5-11-5-16,1-14 4 16,-7-16-8-16,-3-13 0 0,0-11 1 15,-4 0 6 1,5-17 11-16,3-21-18 0,6-16-23 15,7-6 1-15,2 4-19 16,0 14 19-16,-3 20 19 16,-5 18 1-16,-1 4 1 15,-3 20 1-15,-7 22 5 16,-4 12 19-16,0-2-10 16,-8-2-13-16,-15-6 4 15,1-13-5-15,2-7-21 16,2-15-88-16,3-9-141 15,2-11-324-15</inkml:trace>
  <inkml:trace contextRef="#ctx0" brushRef="#br0" timeOffset="79428.61">19596 13325 871 0,'0'0'21'0,"0"0"-21"16,0 0 0-16,105 108 35 15,-74-54 12-15,0 2-17 16,-3-2 13-16,-2-1 11 16,0-7-16-16,5-10-19 15,6-10-8-15,9-8 2 16,12-14 5-16,11-4-4 16,3-6 7-16,-5-29-19 15,-11-10 2-15,-19-9 8 0,-12-7-11 16,-21-4-1-1,-4-6 0-15,-16 11-11 0,-17 18-5 16,0 29 15-16,-3 13-3 16,1 37-4-16,8 23 8 15,8 12 3-15,13 2 16 16,6-1-11-16,0-14-1 16,23-9-6-16,6-13 0 15,2-11-1-15,0-14-11 16,2-10-65-16,-6-2-180 15,-7-24-598-15</inkml:trace>
  <inkml:trace contextRef="#ctx0" brushRef="#br0" timeOffset="79568.17">20510 13615 1221 0,'0'0'25'0,"0"0"-18"16,0 0-7-16,0 0-10 15,0 0-84-15,0 0-354 16</inkml:trace>
  <inkml:trace contextRef="#ctx0" brushRef="#br0" timeOffset="81833.48">14597 9687 615 0,'0'0'3'0,"0"0"-1"15,0 0-2-15,49-106 21 16,11 80 50-16,24-3-22 16,21 2 1-16,22-4 10 15,11 1-18-15,16-5-13 16,15-5-5-16,14-5-7 15,31-7-6-15,25-4 3 16,30-3-8-16,21 0-4 0,6-1 0 16,3 3 1-16,6 3 3 15,7 4-2-15,8 4-4 16,6-3 0-16,-14 2-1 16,-16-4 1-16,-17 5 7 15,-23 8-7-15,-20 4 3 16,-18 12-3-16,-24 4-8 15,-18 8 8-15,-15 7 3 16,-16 3-3-16,-14 0 0 16,-9 15 0-16,-3 7 0 15,3 4 0-15,1 5-1 16,4 9 1-16,-5 6 1 16,-1 11-1-16,-1 12-3 0,5 13 3 15,2 8-1 1,-3 11 0-16,-1 13 2 0,-7 16-2 15,-16 12 0-15,-17 18-3 16,-21 18-6-16,-13 12 10 16,-12 22 0-16,-10 15 5 15,-11 8 2-15,-16 8 3 16,0-5-1-16,-31-10 2 16,-12-17 3-16,-5-24-2 15,-6-17 3-15,-2-24 29 16,-8-11-8-16,-5-13-10 15,-7-10 14-15,-6 5-24 16,-10 3 5-16,-8 5-4 16,-7 13-16-16,-4 14 10 0,-9 5-9 15,-10 7-1-15,-6-14-1 16,-9-13-7-16,-7-17 7 16,-8-12-1-16,-10-5 1 15,-15-1-1-15,-19 3-1 16,-30 17 2-16,-22 14 2 15,-9 14-2-15,2 7 3 16,9 3-3-16,11-2 5 16,2 1-4-16,0-11 11 15,1-5-4-15,-10-17 0 16,1-14 0-16,-3-10 1 16,5-13-4-16,4-13-2 15,-2-14-2-15,-7-3 4 16,-6-6-4-16,1-5-1 15,1-7 0-15,3-9-8 16,-2-14-16-16,-3-4 9 16,-2 2 9-16,-6-2 5 0,12 0-1 15,13-2 2-15,15 2-3 16,20-7 3-16,7-1-2 16,14-6 2-16,14-13 0 15,13-31 5-15,11-23-3 16,12-19 0-16,7-30 0 15,8-33 0-15,9-29-2 16,0-34 1-16,-3-29 0 0,-9-24 0 16,1-11-1-16,6-6 1 15,18-4-1-15,31-4 2 16,38-27 1 0,29-16-2-16,86-10-1 0,70-6 0 15,78 12 0-15,82 8 0 16,70 28-1-16,38 45-1 15,17 47-2-15,9 54-6 16,-2 45-105-16,-18 38-113 16,-31 32-419-16</inkml:trace>
  <inkml:trace contextRef="#ctx0" brushRef="#br0" timeOffset="82400.25">17315 15731 693 0,'0'0'80'16,"0"0"17"-16,0 0 59 15,0 0-68-15,0 0-65 16,0 0-20-16,-16 44 11 16,36-4 22-16,0 10-4 15,-2-2-13-15,-2-2-13 16,-3-1 0-16,-2-13-6 16,5-12-2-16,-3-20-62 15,-4-4-198-15</inkml:trace>
  <inkml:trace contextRef="#ctx0" brushRef="#br0" timeOffset="82549.84">17170 15512 1130 0,'0'0'1'16,"0"0"-1"-16,0 0-18 15,0 0 16-15,154-4-5 16,-92 4-231-16,-21 0-628 15</inkml:trace>
  <inkml:trace contextRef="#ctx0" brushRef="#br0" timeOffset="83532.37">17333 15779 566 0,'0'0'106'0,"0"0"-79"16,0 0 47-16,0 0 21 16,0 0-26-16,0 0-26 0,-7-13-7 15,3 8-11-15,1 0 14 16,3-2 10-16,0-5-25 15,9-9-23-15,20-4 1 16,9-5 3-16,0 6 0 16,-3 8 5-16,-1 13 0 15,-6 3-3-15,-1 6-2 16,2 29 10-16,1 10 7 16,1 5-4-16,-2-6 13 15,0 0-16-15,-2-9-3 16,-3-3-8-16,-6-5-1 15,-4-9-6-15,-8-14 3 16,0-4-6-16,5-3-42 0,1-25-18 16,1-16-76-16,3-10-25 15,-3 0-62-15,-3-16 164 16,-6-2 56-16,-4 5 9 16,0 13 32-16,0 19 110 15,-4 16 6-15,-10 15-33 16,5 4-14-16,-1 0-45 15,-3 23-31-15,-2 16-11 16,-2 6 7-16,8-1 7 16,1 2 4-16,6 2-11 15,2-2-2-15,0 2-14 16,25-8 0-16,8-14-5 16,10-10 4-16,5-14-4 15,4-2 0-15,-1-25 2 0,-2-21-2 16,-9-4-2-16,-16-2 1 15,-19-7-1-15,-5 2 1 16,-20 7-3-16,-25 10-1 16,-8 19 2-16,-2 12 2 15,1 9-16-15,10 0-3 16,7 15-2-16,16 0-9 16,5-5-65-16,9 3-71 15,3-11-85-15,2 2-169 16</inkml:trace>
  <inkml:trace contextRef="#ctx0" brushRef="#br0" timeOffset="83958.75">18006 15410 491 0,'0'0'405'0,"0"0"-393"16,0 0 22-16,0 0-3 15,0 0 2-15,0 0 1 16,71 90 0-16,-51-33 36 16,0-8-10-16,0 4-13 15,-2-3-3-15,-2-5-23 16,-1-1-8-16,-4-9-5 16,-2-7-6-16,-5-8 2 15,1-9-4-15,-5-11 3 0,0-5 0 16,0-30 1-16,0-15-4 15,0-15-1-15,-3-11-7 16,3-11 4-16,0 3-2 16,3 8-3-16,21 22 7 15,5 20-1-15,10 20 2 16,1 14 1-16,4 0-3 16,1 31 0-16,-8 16 3 15,-5 4 0-15,-10 2 4 16,-5-3-2-16,-3-1-1 15,-1-5-1-15,6-13 0 16,-2-12-1-16,1-19-128 0,-3 0-206 16</inkml:trace>
  <inkml:trace contextRef="#ctx0" brushRef="#br0" timeOffset="84768.95">19070 15527 283 0,'0'0'99'0,"0"0"33"15,0 0-23-15,0 0-20 16,0 0 18-16,0 0-33 0,-77 20-20 16,77-20-30-1,26 0-22-15,23-18 6 16,13-13-5-16,8-13-3 0,-7 4 0 16,-15-8-191-16,-19 2-533 15</inkml:trace>
  <inkml:trace contextRef="#ctx0" brushRef="#br0" timeOffset="85337.11">19022 14901 901 0,'0'0'56'0,"0"0"-16"16,0 0-13-16,125-44 8 15,-52 44 21-15,5 0-9 16,-7 30-21-16,-13 10 2 15,-15 5 0-15,-11 4 6 16,-13-4-15-16,-15-2-4 16,-4-5-6-16,0-8 6 15,-17-3-10-15,-6-13 2 16,1-10-5-16,-3-4-2 16,3-18 4-16,4-23-1 0,5-9-3 15,6-14-5-15,7-14 3 16,0-19-6-16,15-3-39 15,21 12-34-15,12 22-51 16,4 30 47-16,4 22-53 16,-2 14-213-16</inkml:trace>
  <inkml:trace contextRef="#ctx0" brushRef="#br0" timeOffset="85689.14">19616 14797 1017 0,'0'0'11'0,"0"0"1"0,0 0-4 16,0 0-5-16,0 0 3 15,0 0-3-15,110 54-1 16,-55-93 7-16,-6-12-5 16,-7-10 0-16,-8 1-3 15,-16-4 1-15,-16 4-2 16,-2 8 2-16,-25 18-1 15,-17 22-1-15,-11 12 4 16,-1 35-2-16,10 24-2 16,15 15 0-16,18 12 0 15,11 4 3-15,0-11-1 16,29-15-2-16,6-20-1 16,12-21 0-16,2-14 0 15,9-9-1-15,4-15 2 0,7-29-2 16,0-13 0-16,1-15-131 15,-12-9-125-15,-9-7-133 16</inkml:trace>
  <inkml:trace contextRef="#ctx0" brushRef="#br0" timeOffset="86169.26">20356 14346 671 0,'0'0'93'0,"0"0"-29"16,0 0 33-16,0 0-47 15,0 0-3-15,0 0-28 16,-81 9 4-16,58 4 6 15,-2 5-5-15,5 10-9 0,2 11-2 16,0 14-2 0,3 15 10-16,5-1-7 0,10 6-1 15,0-10-12-15,23-16 2 16,17-14-2-16,9-22 3 16,7-11-4-16,0 0 2 15,1-35 2-15,3-15-3 16,-8-11-1-16,-10-1 0 15,-13-1 0-15,-15 5-4 16,-14 1 3-16,0 12-1 16,-7 17 2-16,-13 22-1 15,-3 6 0-15,6 19-1 16,3 21 0-16,6 4 2 16,8 2 2-16,0-7-2 0,2-3 4 15,18-9-2-15,-1-7-2 16,6-14 0-16,6-6 0 15,3-1 0-15,1-28 5 16,1-11-3-16,-9-4 2 16,-14-6-2-16,-13-8-2 15,-9 5 0-15,-37 13 0 16,-21 18 1-16,-12 22-2 16,4 3-2-16,9 28-2 15,18 0 4-15,26 2-9 16,17-6-154-16,5-13-250 15</inkml:trace>
  <inkml:trace contextRef="#ctx0" brushRef="#br0" timeOffset="86478.38">20844 14201 1075 0,'0'0'40'0,"0"0"-25"16,0 0-2-16,0 0-3 15,0 0 19-15,0 0-24 16,134 107 6-16,-105-72-10 16,-7 1 8-16,-9-1 14 15,-3-8-17-15,-6-6 1 16,2-7-3-16,-3-13 5 0,-2-1-7 16,4 0 4-16,-1-19 9 15,2-25 2-15,-2-15-11 16,-2-9-6-1,0-10-2-15,3-7 1 0,3 5-2 16,2 14-57-16,1 21-50 16,2 22-43-16,3 17-137 15,4 6-369-15</inkml:trace>
  <inkml:trace contextRef="#ctx0" brushRef="#br0" timeOffset="87845.03">21225 14089 860 0,'0'0'43'16,"0"0"12"-16,0 0 5 16,0 0-27-16,0 0-18 0,0 0-9 15,31 88 0-15,4-88 2 16,6-24 6-16,3-10-14 16,2-11 4-16,-6-7-3 15,-5-8 1-15,-17-8-2 16,-15 7-2-16,-3 8 2 15,-19 20 1-15,-21 27-1 16,-7 6-1-16,5 27 0 16,6 19 1-16,18 6 0 15,14 0 1-15,4-4 3 16,4-7-4-16,25-5-3 16,9-17 3-16,11-3 0 0,5-7 6 15,2-7-5-15,-1-2-1 16,3 0 0-16,2-17 2 15,-6-8-2-15,-8-14 0 16,-5-7-2-16,-10-16-2 16,-8-12-11-16,-15-5-20 15,-8 9-33-15,-14 19 31 16,-26 22 34-16,-9 28 3 16,-4 1 0-16,4 22 29 15,16 13 1-15,14-1-9 16,15-3-15-16,4-5-4 15,0-10 1-15,18-4-3 16,16-6 0-16,12 0 8 16,5 0-7-16,7 1 1 15,1 4 7-15,-4 1-2 0,-4 1 10 16,-10-5-2-16,-12 1 2 16,-10-5-8-16,-3-4-6 15,4 0-2-15,12 0 1 16,8-15 0-16,10-16-2 15,11-11-1-15,-1-8-34 16,-2-8-14-16,-14-9-61 16,-10 3 30-16,-23 8 51 15,-11 12 29-15,-4 14 32 16,-30 11 26-16,-3 7 0 16,-6 5 2-16,5 0-14 15,7 4-16-15,8 1-20 16,6 2 1-16,7 0-2 0,2 0-1 15,-3 25-7-15,2 24 0 16,2 9 9-16,5 2-3 16,2-2 4-16,0-14-10 15,9-9 0-15,11-15 1 16,2-11-2-16,10-9 5 16,3 0-2-16,3-25 4 15,3-14-5-15,-12-2-2 16,-8-6 2-16,-13-1 0 15,-8-2-2-15,0 0-2 0,-6 11-2 16,-5 16 2 0,7 14 1-16,2 9-2 0,2 21 2 15,0 21-1-15,6 10 2 16,13 1 3-16,-2-8 1 16,-1-6 0-16,-3-14-1 15,1-7-2-15,-3-11-1 16,2-7 4-16,7-4-1 15,5-26 11-15,-1-19-10 16,2-11-2-16,-3-17-2 16,-3-23 0-16,-5-18-2 15,-7-16-2-15,-8-4-12 16,-5 18-19-16,-27 28 22 16,-1 31 11-16,2 30 2 0,9 23 7 15,11 8 7-15,4 2-1 16,7 29-12-16,0 13 3 15,0 10-3-15,0 10 9 16,13 13-7-16,7 9 29 16,9 14 9-16,7 12-5 15,9 1-4-15,1-9-5 16,-8-20 0-16,-13-23-18 16,-15-28-7-16,-4-15 0 15,-6-18 1-15,0 0 5 16,0-28 8-16,0-30-11 15,0-20-4-15,0-24-2 16,4-25-1-16,11-7-3 16,8 14-8-16,1 31 0 15,-1 39 8-15,3 38 5 0,7 12-7 16,8 53 5-16,3 29 2 16,-11 23 3-16,-12 9 1 15,-21-10 3-15,0-12-3 16,-21-20-2-16,-14-21-1 15,-1-14 0-15,5-19-1 16,4-14 0-16,12-4-49 16,4-29-140-16,4-32-180 15</inkml:trace>
  <inkml:trace contextRef="#ctx0" brushRef="#br0" timeOffset="88246.67">23101 12250 692 0,'0'0'25'0,"0"0"75"15,0 0-86-15,0 0-12 16,0 122 25-16,0-28 11 16,0 12 5-16,4 5 8 15,6-13-3-15,7-15-24 16,12-19-16-16,4-24 2 15,15-19 23-15,10-21-16 16,2 0 9-16,8-33-7 0,4-17-10 16,-12-10-7-16,-13-11-1 15,-13-9 1-15,-24-4 1 16,-10 0-3-16,-4 11 1 16,-25 19-2-16,-2 24 2 15,-2 26-1-15,-1 4 0 16,5 37-4-16,2 18-1 15,7 9 4-15,11 5 1 16,9-5-1-16,0-5 1 16,19-8-1-16,12-10 1 15,4-14-8-15,1-10-35 16,-1-17-91-16,-10 0-250 16</inkml:trace>
  <inkml:trace contextRef="#ctx0" brushRef="#br0" timeOffset="132618.53">19084 5943 187 0,'0'0'539'0,"0"0"-463"15,0 0 1-15,16-115 10 16,-9 96 17-16,-5 7-43 16,2 10-17-16,-2 2-22 15,9 0-13-15,3 26-7 16,8 20 0-16,2 22 9 16,-1 17 20-16,-1 6-9 15,-4 2-1-15,2-6-14 16,-5-18 0-16,1-15-6 15,-9-18 7-15,-3-15-8 16,-4-15 0-16,0-6 1 16,0 0 13-16,0-16 3 15,0-24-4-15,0-21-11 16,0-13 0-16,18-3 3 0,13 0-4 16,2 14 1-16,-3 23-2 15,-9 21 0-15,-7 19-3 16,-2 4-6-16,3 36 5 15,0 22 4-15,-3 14 0 16,-1 6 5-16,-3-6-5 16,6-9 1-16,1-16-2 15,3-14 0-15,0-13 1 16,-2-12 7-16,-3-8-6 16,-1-4 3-16,-1-16 0 0,2-27 10 15,-4-18-12-15,0-17 3 16,-5-13-5-16,-2-5 0 15,10 2 0-15,1 16 0 16,3 18 0-16,1 23-2 16,-3 18 1-16,-3 14-31 15,0 5-103-15,-9 5-187 16,-2 8-117-16</inkml:trace>
  <inkml:trace contextRef="#ctx0" brushRef="#br0" timeOffset="133250.26">20029 5875 1047 0,'0'0'0'0,"0"0"-8"0,0 0 8 16,0 0 4-16,0 0 23 16,-1 118 14-16,13-57-7 15,-10 7 24-15,-2 2-19 16,0 2-13-16,0-6-9 15,0-5-11-15,-6-13-2 16,-1-10-2-16,6-12-2 16,1-10-46-16,0-10-33 15,0-6-84-15,1-16 55 16,12-26-149-16,0-22-118 16,-1-12 106-16,-4-13 269 15,-3-9 145-15,-4 1-49 0,2 9 78 16,1 19-21-16,0 22-48 15,2 17 43-15,5 13-33 16,7 9-64-16,9-3-25 16,11 3 1-16,6-2 5 15,3 3-2-15,-3 6 6 16,-4 1-7-16,-9 0-14 16,-6 14-7-16,-11 17-3 15,-14 16-3-15,0 7 16 16,-34 2-4-16,-22-2-5 15,-4-11-5-15,0-11-3 16,13-13 2-16,18-7 1 16,14-10-3-16,10-2 3 0,5 0 7 15,0-21-4 1,11-8-7-16,12 6 0 0,-3 7 0 16,2 10-5-16,0 6 5 15,3 16-5-15,4 25 5 16,2 16 0-16,0 3 3 15,0 0 4-15,-2-6-5 16,-5-8 2-16,2-10-1 16,-5-8-2-16,0-10-1 15,-4-2-4-15,-1-10-48 16,-1-6-118-16,-10-6-237 16</inkml:trace>
  <inkml:trace contextRef="#ctx0" brushRef="#br0" timeOffset="133578.35">18658 7132 727 0,'0'0'27'15,"0"0"29"-15,0 0-1 16,0 0 78-16,165 9-53 0,-51-40-22 16,27-5 0-16,21-6-11 15,36 0 0-15,28 2-21 16,13 1 2 0,14 6-20-16,-20 1-7 0,-27 8 4 15,-37 2-3-15,-39 1 0 16,-40 5 0-16,-32 5-2 15,-31-2-6-15,-25 3-44 16,-2 4-91-16,-46 0-219 16</inkml:trace>
  <inkml:trace contextRef="#ctx0" brushRef="#br0" timeOffset="133716.12">20724 6922 1005 0,'0'0'0'16,"0"0"-21"-16,0 0-132 16,0 0-439-16</inkml:trace>
  <inkml:trace contextRef="#ctx0" brushRef="#br0" timeOffset="141463.18">21914 3820 665 0,'0'0'97'0,"0"0"-24"16,0 0 25-16,0 0-26 16,0 0-29-16,0 0-35 15,0 0-7-15,-8-14 1 16,8 58 1-16,-4 15 11 15,2 6-2-15,2 3-6 0,0-3 2 16,0-11 4-16,0-11-11 16,2-8 6-16,8-13-7 15,-4-10 3-15,-1-7-1 16,-5-5 0-16,0 0 6 16,0-25 11-16,0-19-12 15,0-17-5-15,0-10-2 16,0-10 0-16,0-6 0 15,2-2 1-15,18 8-1 16,4 21 3-16,7 19-3 16,5 16 0-16,1 21 0 15,6 4-2-15,2 2 1 16,-3 25 1-16,-6 1 0 0,-5-1 0 16,-11 1 0-16,-11-1 0 15,-9-2-1-15,-4 6 1 16,-32 3 1-16,-17-1 1 15,-1 0 2-15,3-7-4 16,10-8 2-16,20-7-3 16,13-10 1-16,8-1 0 15,8 0 2-15,25-16 0 16,13 0-2-16,6 5 0 16,-8 11 0-16,-3 11 0 15,-8 31-2-15,-2 12-1 16,-6 9 2-16,-8-8 1 15,1-5 0-15,0-11 0 0,9-11 0 16,6-14-8 0,8-14-173-16,1 0-156 0</inkml:trace>
  <inkml:trace contextRef="#ctx0" brushRef="#br0" timeOffset="141923.67">22698 3814 874 0,'0'0'47'0,"0"0"0"16,0 0 25-16,0 0-44 16,0 0-23-16,0 0-5 15,8 34 1-15,11 22 9 0,-6 10 4 16,-2 2 18 0,-4-3-4-16,-1-11 1 0,1-10-10 15,-2-16-18-15,-3-11 6 16,-2-6-2-16,0-9-2 15,0-2 1-15,4-2 12 16,3-28-4-16,6-15-1 16,7-14-11-16,5-11 0 15,4 1 2-15,-4 15-2 16,-6 18 0-16,-3 26 1 16,-5 10-1-16,1 32-9 15,3 26 5-15,-2 14 4 16,1 3 0-16,-6-10 1 15,1-10-1-15,-2-15 1 16,0-14 0-16,-3-12-1 0,1-10 0 16,-3-4 3-16,4 0 4 15,5-30 23-15,5-17-18 16,2-12-8-16,-3-17 0 16,-5-11 0-16,-1 3-8 15,-5 18-4-15,-2 30-46 16,-2 36-60-16,0 19-298 15</inkml:trace>
  <inkml:trace contextRef="#ctx0" brushRef="#br0" timeOffset="142431.47">22149 4942 939 0,'0'0'30'0,"0"0"47"16,0 0 15-16,0 0-46 15,0 0-41-15,0 0-3 16,-2 75 11-16,2-17 8 16,0 2 20-16,0-2-21 15,0-9-1-15,0-12-12 16,0-12-3-16,2-13 0 15,1-8 2-15,4-4-3 0,4-4 5 16,7-28 11-16,8-14-12 16,1-16-3-16,0-13-1 15,2-5-3-15,-2 10 2 16,-5 20 0-16,-5 26-1 16,-3 24-1-16,-1 5-4 15,5 44-1-15,2 18 5 16,2 13 1-16,1-13 2 15,-4-9-1-15,2-16 1 16,-5-11 0-16,-1-14 0 16,-1-6 0-16,-1-11 5 15,5 0 4-15,2-16 1 0,2-23-6 16,-2-12-5-16,-7-18 3 16,-6-9-5-16,-5 0-1 15,0 9-22-15,6 21-31 16,0 26-70-16,5 20-173 15,1 2-546-15</inkml:trace>
  <inkml:trace contextRef="#ctx0" brushRef="#br0" timeOffset="142924.56">22990 4897 940 0,'0'0'78'15,"0"0"-50"-15,0 0-26 16,0 0 18-16,0 0 32 0,20 128 3 16,-7-75-11-16,0-2 15 15,-2-1-7-15,0-3-18 16,1-12-19-16,-6-7 0 16,2-7-12-16,-2-9 1 15,-4-6-2-15,0-6-1 16,3 0 5-16,3-14 7 15,11-24-3-15,5-18-10 16,5-17 2-16,5-9-1 16,-4 6-1-16,0 16 0 15,-8 23 3-15,-9 22-2 16,-2 15-2-16,3 0 1 0,1 24 0 16,-1 20 3-16,-3 12 2 15,-2 4 0-15,-5-6-3 16,5-10 2-16,2-17-4 15,1-10 0-15,-3-9 0 16,1-8 1-16,7 0 8 16,4-16 0-16,10-22 4 15,6-24-7-15,-4-14-2 16,-6-14-4-16,-5-11 0 16,-6 9-2-16,-12 16 1 15,-4 26-15-15,0 32-27 16,-2 18-45-16,-25 17-337 15,-2 27-496-15</inkml:trace>
  <inkml:trace contextRef="#ctx0" brushRef="#br0" timeOffset="143977.14">21775 6216 936 0,'0'0'193'0,"0"0"-188"16,0 0 58-16,0 0 11 16,0 0-53-16,183-7-9 15,-52 7-5-15,21 1-3 16,11-1 7-16,6 0-9 15,-3-18 4-15,2-10 6 16,3-6 7-16,-3-4 1 0,-3-2-13 16,-15-1 1-16,-18 3-4 15,-18 4-3-15,-20 6-1 16,-18 6 5-16,-16 2 3 16,-13 2 9-16,-14-2-2 15,-11-2 6-15,-6-3-5 16,-7-12-5-16,-7-15-2 15,-2-19-2-15,0-23-6 16,0-30-1-16,-16-29 0 16,-1-11 2-16,-6 4-2 15,1 17 1-15,0 24-1 16,6 13 1-16,1 6 0 0,6 0 2 16,0-4-1-1,0-8-2-15,0-13 0 0,-3-11 0 16,0-2 0-16,-13 1-1 15,-16 21 0-15,-14 25-5 16,-19 23 5-16,-12 21-1 16,-1 11 2-16,2 4-1 15,3 7 1-15,6 7 0 16,4-2 0-16,6 0 0 16,5 0-3-16,9 0 2 15,7 3 0-15,0 8 0 16,0 5-1-16,-11 4-1 15,-17 0-1-15,-16 3 0 0,-20 11-1 16,-13 1-1-16,-12 1 6 16,7-4 0-16,16-2 0 15,20 0 0 1,23 2-1-16,17 6 0 0,6 6 0 16,3 8 1-16,-3 14 0 15,-1 13-1-15,-4 15 0 16,4 11 2-16,-1 7-2 15,1 5 1-15,-2 6-1 16,8 9-1-16,9 12 0 16,11 11 1-16,13 15 1 15,7 14-1-15,0 11 1 0,2 19 0 16,23 5 2-16,6-9-2 16,9-10 4-16,8-23-4 15,0-22 0-15,1-19 0 16,-7-16 2-16,-6-16-2 15,-7-14-2-15,-7-13 1 16,-3-7 0-16,-2-13-38 16,-5-16-138-16,-4-21-182 15</inkml:trace>
  <inkml:trace contextRef="#ctx0" brushRef="#br0" timeOffset="144142.99">22276 6256 1386 0,'0'0'14'15,"0"0"-4"-15,0 0-2 16,0 0-8-16,0 0 0 16,115-9-91-16,-91 9-325 15</inkml:trace>
  <inkml:trace contextRef="#ctx0" brushRef="#br0" timeOffset="156543.95">18640 5953 539 0,'0'0'71'0,"0"0"-4"15,0 0 39-15,0 0-37 16,0 0-43-16,0 0-5 16,0 0 1-16,0 0 3 15,0-10-15-15,0 34 18 16,2 26 14-16,4 26 25 15,-5 31 16-15,6 17-31 16,2 11-20-16,3 1-14 16,-2-8-9-16,1-15-4 15,-3-21-3-15,-8-26-1 16,0-18 0-16,0-13-1 16,0-12 0-16,0-10-2 15,0-13-57-15,-3-4-24 16,-4-41-103-16,-4-29-273 0</inkml:trace>
  <inkml:trace contextRef="#ctx0" brushRef="#br0" timeOffset="157043.64">18611 5784 685 0,'0'0'4'0,"0"0"41"16,47-134 57-16,-7 84-30 15,7-2-40-15,12 7 2 16,9 6 5-16,17 13 16 16,22 8-8-16,22 4-5 0,22 8-2 15,30-4-10 1,22-2-1-16,24-12-5 0,18-13-18 16,-2-10 4-16,-16-6-7 15,-35 2 0-15,-44 2 5 16,-42 13 0-16,-39 12 28 15,-30 9-19-15,-23 14-16 16,-9 1 2-16,-5 0-2 16,0 0 2-16,0 16-2 15,0 0 2-15,0-5 0 16,0-4-3-16,0-6 0 0,0-1 5 16,0 0 0-16,0 0-4 15,0 5 3-15,0 13-4 16,0 20-4-16,0 25 3 15,0 23 1-15,0 21 1 16,0 10-1-16,0 5 0 16,0-3 1-16,0-11-1 15,0-13-1-15,0-18 1 16,0-13 0-16,-5-11-1 16,-2-11 0-16,3-10-19 15,-5-9-70-15,0-6-61 16,-9-17-62-16,-7 0-173 15</inkml:trace>
  <inkml:trace contextRef="#ctx0" brushRef="#br0" timeOffset="157195.2">21172 6270 1038 0,'0'0'0'0,"0"0"-59"15,0 0 10-15,0 0-39 16,0 0-651-16</inkml:trace>
  <inkml:trace contextRef="#ctx0" brushRef="#br0" timeOffset="178565.08">16273 12337 559 0,'0'0'11'16,"0"0"67"-16,0 0-11 16,0 0 52-16,0 0-8 15,0 0-26-15,0 0-41 16,-123-33-12-16,84 33-1 16,-5 0 12-16,-12 0 4 15,-2 0 3-15,-4 12-23 16,-7 6-6-16,-5 4-3 0,-3 5 0 15,-10 6-13 1,-7 9 0-16,-10 8 1 0,-15 8 2 16,-21 4-6-16,-25 7 3 15,-26 7-4-15,-33 7 1 16,-25 5 9-16,-28 9-11 16,-23 15 1-16,-23 10-1 15,-31 14-1-15,-23 8 1 16,-13 10 2-16,-15 7-2 15,-8 8 0-15,-12 8-1 16,6 4 1-16,16-2 0 16,29-1 0-16,48-14 0 15,46-17 4-15,57-22 0 16,57-28-4-16,48-10-2 0,39-17-1 16,16 2 0-16,5-4 3 15,2 3 0-15,-6-3-1 16,0-2 1-16,1-7 0 15,3-11 0-15,8-8 0 16,7-13-1-16,11-14 1 16,17-3 2-16,6-10-2 15,7 0 0-15,2 0-2 16,0 0 1-16,0 0-1 16,0 0-1-16,0 0 0 15,0 0-8-15,4 0-20 0,16 0-21 16,7-18-44-1,0-19-58-15,-6-13-56 0,-17-16-357 16</inkml:trace>
  <inkml:trace contextRef="#ctx0" brushRef="#br0" timeOffset="178965.22">8267 14815 614 0,'0'0'266'16,"0"0"-266"-16,0 0 0 16,-20 112 9-16,11-27 33 0,-3 22 19 15,-3 8-27-15,-5 13-10 16,-11 10-3-16,-5 5 1 15,-4-3-1-15,-3-5-10 16,-3-1-3-16,-5-18 2 16,4-11-3-16,6-17 10 15,12-26-1-15,16-18-6 16,11-16-8-16,2-14-2 16,11-14-4-16,29 0 2 15,25-20 2-15,27-18 11 16,19-4-3-16,13-2-1 0,13 8-3 15,3-5-3-15,5 1-2 16,0 0-47-16,-18-8-160 16,-27-2-223-16</inkml:trace>
  <inkml:trace contextRef="#ctx0" brushRef="#br0" timeOffset="179092.61">9377 16037 986 0,'0'0'38'15,"0"0"-36"-15,0 0 4 16,0 0-5-16,0 0-1 16,0 0-1-16,15 37-149 15</inkml:trace>
  <inkml:trace contextRef="#ctx0" brushRef="#br0" timeOffset="196921.29">3628 12159 458 0,'0'0'563'0,"0"0"-563"16,0 0-6-16,0 0 6 16,0 0 28-16,0 0-20 15,0 0-8-15,0 0 0 16,-58 155 8-16,87-36 9 16,4 35 33-16,3 32-3 15,4 43-14-15,5 31 9 16,-1 21 4-16,1 6-9 15,-5-12 6-15,-1-16-15 16,-4-19 1-16,-6-15-7 0,-4-27-12 16,-2-13-3-16,2-14-4 15,2-20 3-15,0-12-6 16,2-19 0-16,0-11-2 16,-3-21-3-16,-4-12-20 15,-6-26-39-15,-9-24-16 16,-7-26-43-16,-14-26-104 15</inkml:trace>
  <inkml:trace contextRef="#ctx0" brushRef="#br0" timeOffset="197423.91">2465 14418 700 0,'0'0'79'0,"0"0"-42"15,0 0 88-15,0 0-8 0,0 0-40 16,0 0-29 0,-100-36-31-16,120 18 0 0,20-5 12 15,22-3 13-15,27-10-7 16,24-4-4-16,32-12-9 16,30-7 7-16,39-7 7 15,41-7-19-15,40-12-7 16,24-5-6-16,17-8-4 15,-11-9 1-15,-6-3 0 16,-18-4-1-16,-23 6 4 16,-15 8-4-16,-25 14-3 15,-22 15 3-15,-23 10-1 16,-26 14 1-16,-38 7-1 0,-38 11 2 16,-35 11-2-16,-28 8 0 15,-28 9-34-15,-7 1-50 16,-53 1-130-16,-40 12-327 15</inkml:trace>
  <inkml:trace contextRef="#ctx0" brushRef="#br0" timeOffset="197882.87">2157 13204 1025 0,'0'0'9'16,"0"0"-9"-16,0 0 47 0,0 0 10 15,0 0-39 1,0 0-14-16,2-30-4 0,17 70 2 15,5 23 3-15,10 19 9 16,1 10 3-16,1 0-11 16,3-3 3-16,2-9-3 15,-5-9-4-15,-7-13-4 16,-8-10-14-16,-11-23-141 16,-10-21-177-16</inkml:trace>
  <inkml:trace contextRef="#ctx0" brushRef="#br0" timeOffset="198077.33">2003 13261 940 0,'0'0'13'0,"0"0"-13"15,0 0 0-15,149-105 7 16,-65 73 7-16,3 4-13 15,-6 6-1-15,-9 8-24 16,-23 8-208-16,-22 4-406 16</inkml:trace>
  <inkml:trace contextRef="#ctx0" brushRef="#br0" timeOffset="198284.63">2721 13515 1074 0,'0'0'2'0,"0"0"4"16,0 0 2-16,51 126 44 16,-26-73-12-16,2 0-28 15,-7 0-11-15,4-6 1 16,-4-4 1-16,-3-11-3 16,2-8-2-16,-1-13-83 15,-3-11-131-15,-1-13-283 16</inkml:trace>
  <inkml:trace contextRef="#ctx0" brushRef="#br0" timeOffset="200814.82">5305 12118 860 0,'0'0'30'16,"0"0"-13"-16,0 0 66 15,0 0-23-15,0 0-28 16,0 0-28-16,-33-36-3 15,31 36 1-15,2 4 0 16,0 25-2-16,0 20 6 16,0 23 29-16,0 14-2 0,4 8-3 15,10 1 8 1,1-7-14-16,1-15-16 0,-1-8 0 16,-1-15-7-16,-3-14 5 15,-7-9-3-15,4-13-3 16,-6-13-8-16,-2-1-83 15,0-13-12-15,-2-33-263 16</inkml:trace>
  <inkml:trace contextRef="#ctx0" brushRef="#br0" timeOffset="201007.63">5045 12258 939 0,'0'0'20'15,"0"0"-16"-15,0 0 25 0,0 0-25 16,0 0 14 0,158-122-6-16,-71 89-11 0,9 8 4 15,-1 6-5-15,-5 16-11 16,-17 3-168-16,-24 3-426 16</inkml:trace>
  <inkml:trace contextRef="#ctx0" brushRef="#br0" timeOffset="201554.92">5963 12168 1084 0,'0'0'16'0,"0"0"-15"16,0 0 3-16,0 0 6 16,0 0 1-16,154 46-3 0,-121-13-7 15,-10 3 0-15,-15-1 1 16,-8-3 4-16,0-1 0 15,-6-8 4-15,-23 0-4 16,-7-6-3-16,-9-7-1 16,-1-10 1-16,3 0-2 15,5-20 5-15,12-24-2 16,17-7-4-16,9-10-2 16,2-1 2-16,36 8 0 15,9 11 0-15,6 17 0 16,3 20 0-16,-3 6 1 0,-1 42 1 15,-13 20-2 1,-9 13 7-16,-17 6 11 0,-13 3-7 16,0-8 0-1,-18-6 1-15,-18-10-1 0,-10-6-2 16,-8-10 4-16,-2-10-2 16,1-10-6-16,4-15-4 15,5-9 0-15,11-11 3 16,11-31-1-16,12-8 3 15,12 0-6-15,0 10 1 16,27 14-7-16,11 15 6 16,9 11 0-16,7 9-3 15,1 25 0-15,1 9 3 16,-5-4 6-16,-4-5-6 0,-4-9 0 16,3-12-3-16,5-13 6 15,3 0-3-15,4-20 2 16,-5-10-2-16,-10-8-42 15,-16-2-194-15</inkml:trace>
  <inkml:trace contextRef="#ctx0" brushRef="#br0" timeOffset="202591.63">1689 15004 846 0,'0'0'61'0,"0"0"-49"16,0 0 67-16,0 0-9 15,0 0-40-15,0 0-29 16,-24-32 0-16,24 64 1 0,14 11 15 16,15 21 17-16,4 15-3 15,5 1-6-15,-1 0-6 16,-1-7-8-16,-5-13 4 15,-4-14-12-15,-7-14 3 16,-3-10-3-16,-3-12-2 16,-5-6 3-16,2-4-1 15,3-31 7-15,-1-31 7 16,3-24-12-16,-3-16 3 16,-5 8-5-16,0 19-2 15,-4 30 3-15,0 22-4 16,3 19 0-16,9 4-7 15,9 8-6-15,8 28 10 0,5 8 2 16,1 2 1 0,-3-1 0-16,-6-8 3 0,-2-4-2 15,-5-16-1-15,-8-8 2 16,-4-3-2-16,-6-6 2 16,1 0 5-16,-4-32 8 15,1-26-1-15,-3-22-9 16,-5-23-5-16,-22 1-1 15,0 8-50-15,8 23-47 16,17 29-3-16,2 22-54 16,17 14-149-16,19 6-184 15</inkml:trace>
  <inkml:trace contextRef="#ctx0" brushRef="#br0" timeOffset="202838.84">2710 14700 942 0,'0'0'62'0,"0"0"16"16,0 0 12-16,0 0-27 16,0 0-29-16,0 0-23 15,-11-9 15-15,-9 9 25 16,-9 0-39 0,-5 23-7-16,-4 17-1 0,3 21-4 15,4 12 2-15,13 10-2 16,13 4 0-16,5-9-1 0,21-9-2 15,19-11-5 1,13-11-34-16,5-16-93 0,5-24-74 16,-8-7-191-16</inkml:trace>
  <inkml:trace contextRef="#ctx0" brushRef="#br0" timeOffset="203216.22">3064 14790 918 0,'0'0'75'0,"0"0"-75"16,0 0 0-16,16 125 5 16,-2-72 15-16,-4 0-7 15,-1-9 8-15,-9-4-5 0,0-8 7 16,0-4 11-16,0-6-5 16,0-5-6-16,-9-9-4 15,5-7-12-15,0-1 4 16,-2-9 1-16,2-36-4 15,-2-27-8-15,6-16-1 16,0 0 0-16,0 7 2 16,10 22-1-16,13 21 0 15,1 17 0-15,1 9-3 16,2 12 3-16,-3 0-1 16,-2 0 0-16,1 22-1 15,-6 8 2-15,2 7 1 0,-3 12-1 16,-10 10 0-1,-2 6 1-15,-4 2-1 0,0-7-56 16,0-13-222-16,-14-20-350 16</inkml:trace>
  <inkml:trace contextRef="#ctx0" brushRef="#br0" timeOffset="203363.32">3113 14972 863 0,'0'0'23'0,"0"0"-21"16,0 0-2-16,0 0 10 16,0 0-8-16,120-77-2 15,-88 53-10-15,-19 0-198 0</inkml:trace>
  <inkml:trace contextRef="#ctx0" brushRef="#br0" timeOffset="203598.66">3171 14441 1074 0,'0'0'12'0,"0"0"-9"15,0 0 5-15,0 0 15 16,174-36 3-16,-103 57-8 16,8 25-1-16,-8 16 0 15,-9 14 20-15,-13 22 7 16,-21 6-14-16,-20 11-11 0,-8-5-6 15,-12-6-3 1,-23-13-7-16,-5-11-3 0,-3-13-1 16,3-22-125-16,2-23-191 15</inkml:trace>
  <inkml:trace contextRef="#ctx0" brushRef="#br0" timeOffset="213118.37">5000 15384 844 0,'0'0'86'0,"0"0"-77"16,0 0 86-16,0 0-7 0,0 0-58 16,0 0-29-16,0 0 0 15,0 0 7-15,0-47 38 16,16 39 6-16,6-1-3 16,7-3-15-16,9 6-8 15,8 6-11-15,6 0-2 16,4 6 4-16,-1 27-7 15,2 12 0-15,-13 9-6 16,-7 4-1-16,-12 1 4 16,-12-5-6-16,-11-10 4 15,-2-4-4-15,0-8 2 16,-17-14-2-16,-3-4 8 16,-2-11-4-16,-5-3 0 15,-2-8 4-15,-2-34-9 16,4-15 0-16,7-24-14 0,11-5 4 15,9 4 5-15,0 13 1 16,27 16 3-16,2 9-1 16,2 9-3-16,-2 16-14 15,-5 5-72-15,-7 7-90 16,-5 5-176-16</inkml:trace>
  <inkml:trace contextRef="#ctx0" brushRef="#br0" timeOffset="213490.45">5941 15093 525 0,'0'0'120'16,"0"0"-53"-16,0 0 92 15,0 0-18-15,0 0-38 16,0 0-37-16,20-108 7 16,-31 98-8-16,-3 3-28 15,-2 7-11-15,-1 0-12 16,-1 13-7-16,-7 21-7 16,3 17 1-16,0 15 1 15,4 6 0-15,11 0-2 0,7 0 1 16,0-2-1-16,18-8 2 15,16-8 0-15,8-14-2 16,5-9-1-16,1-12-1 16,0-6-5-16,-6-12-24 15,-7-1-81-15,-10 0-48 16,-13-27-234-16</inkml:trace>
  <inkml:trace contextRef="#ctx0" brushRef="#br0" timeOffset="214633.98">5843 14922 433 0,'0'0'190'0,"0"0"-148"15,0 0 107-15,30-124 9 0,-30 109-50 16,0 3-16-16,0 3-6 16,0 8 0-16,0 1-30 15,0 0-26-15,0 11-22 16,-3 41-2-16,0 33-2 16,3 21 25-16,0 16-4 15,6 4 1-15,17 1-11 16,-1 4 12-16,5-15-17 15,0-8 2-15,-7-18-5 16,0-16-1-16,-7-11 0 16,-6-17-2-16,-5-10-2 15,2-6 4-15,-4-16-3 16,3-2-3-16,-3-12 0 16,2 0 0-16,-2 0 2 15,0-30 8-15,0-20-10 0,0-26-6 16,-5-26 2-16,-14-32-1 15,-8-13 2-15,-6-6 2 16,2 5-3-16,2 19 1 16,3 25 6-16,13 29-2 15,6 22 0-15,3 21-1 16,4 20 2-16,0 8-3 16,0 4 1-16,0 0-4 15,0 7-6-15,0 34 0 16,0 31 10-16,0 26 2 15,18 14 12-15,2 9-9 16,9 0 0-16,2-2 3 0,2-6-4 16,1-12 0-16,-5-19-2 15,-5-17 1-15,-5-15-2 16,-6-20 1-16,-7-11-1 16,-4-9 0-16,1-10-1 15,-3 0 0-15,0 0 8 16,0-29 1-16,0-28-9 15,-5-36-3-15,-10-27-11 16,-3-29-3-16,-7-19 14 16,-1-4 1-16,-1 15-1 15,5 42 3-15,7 44 0 16,7 39 1-16,8 32-1 16,0 6-6-16,0 47-18 0,16 37 19 15,4 25 5 1,-4 20 9-16,-5 7-5 0,-2-8 1 15,0-7-1 1,-3-22-2-16,3-23 1 0,0-21-3 16,-5-21 1-16,3-13-1 15,0-13-19-15,-1-11-81 16,0-3-74-16,-2-30-118 16,-4-34-452-16</inkml:trace>
  <inkml:trace contextRef="#ctx0" brushRef="#br0" timeOffset="-213650.57">6413 15218 842 0,'0'0'71'15,"0"0"-69"-15,0 0 18 16,0 0 62-16,0 0-17 15,0 0 8-15,24 66-22 16,-19-34 35-16,-1 8-40 16,1 4-18-16,2 2 11 15,-1 2-17-15,3-4-1 16,-2-8-5-16,2-9-6 16,-3-10-9-16,-1-6 3 15,-3-7 0-15,0-4-1 0,-2 0 3 16,0 0 3-16,0 0 13 15,0-27 10-15,0-8-25 16,-9-7-4-16,-2-1-3 16,0 11 1-16,4 8 1 15,3 17 0-15,2 2 1 16,2 5-1-16,0 0-2 16,0 0 0-16,0 0 0 15,-2 0 1-15,2 0 1 16,0 0 3-16,0 0-2 15,0 0-1-15,0 0-1 16,0 0-1-16,0 0 0 0,0 0-3 16,0 0 3-1,0 0 0-15,0 0 0 0,0 0 0 16,0 0 0-16,0 0 1 16,0 0 0-16,0 0 0 15,0 0 2-15,0 0-3 16,0 0 1-16,-2 0-1 15,2 0 3-15,0 0-3 16,0 0-2-16,0 0-3 16,0 0-5-16,-3 0-12 15,3 0-8-15,0 0-3 16,-4-4 5-16,-3-2 1 16,-4-2-22-16,0-5 13 0,-3 5-20 15,1-3 3-15,-1 3 20 16,-1-2 11-16,1 1-25 15,1-2 13 1,0 1 34-16,8 0 2 0,1 2 26 16,2 4 21-16,2-1 14 15,0 3-12-15,0 2-28 16,0 0-8-16,2 0-1 16,16 2 5-16,7 21 10 15,3 13-2-15,4 12-4 16,1 6-7-16,-2 8 6 15,1-7-2-15,-3 1 0 0,0-6 13 16,-4-11-15-16,2-1-7 16,-6-15 0-16,-4-2-2 15,-1-13-3-15,-5-3 0 16,-6-5-5-16,2 0-1 16,-5 0 3-16,0-12 5 15,2-26 5-15,-2-19-6 16,-2-18-5-16,0-20 2 15,0-3-4-15,3 8 0 16,-1 20 1-16,4 28-1 16,0 21-2-16,-4 16 1 15,0 5-1-15,4 0-6 16,7 4-6-16,12 27 12 0,1 6 2 16,6 7 4-1,-1 6 5-15,0-6-3 0,1-4-6 16,-3 0 5-16,-3-14 2 15,-5-3-4-15,-6-9-1 16,-6-10 0-16,-5-3-2 16,-1-1 3-16,-3 0-2 15,2-5 13 1,0-32-8-16,-2-14 8 0,0-22-11 16,0-11-2-16,0-6 1 15,-16-7-4-15,3 11 2 16,2 14-2-16,4 19-3 0,2 22 0 15,4 15-17 1,1 13-20-16,0 3-55 16,0 6-61-16,0 15-144 15,0-5-183-15</inkml:trace>
  <inkml:trace contextRef="#ctx0" brushRef="#br0" timeOffset="-213373.53">7293 14679 536 0,'0'0'639'16,"0"0"-621"-16,0 0 27 15,0 0 30-15,0 0-26 16,0 0-33-16,0-19 13 16,-14 38-3-16,-5 24-12 0,-2 19 16 15,8 22-4-15,13 3-5 16,0 1-5-16,20-8-5 15,13-10-4-15,6-14-6 16,0-12 0-16,1-11-2 16,1-16-38-16,-5-8-49 15,1-9-43-15,-2-6-109 16,-5-30-217-16</inkml:trace>
  <inkml:trace contextRef="#ctx0" brushRef="#br0" timeOffset="-213033.13">7696 14815 1064 0,'0'0'45'0,"0"0"-42"0,35 116 45 15,-18-56 31-15,-4-4-31 16,-5-1-14-16,0-16-9 16,-4-8-3-16,-2-10-1 15,-2-9-9-15,0-8-7 16,0-4 0-16,0-1 7 15,0-34 7-15,-6-19-19 16,-10-34-3-16,-1-16-5 16,7-12-9-16,6 13 9 15,4 28 5-15,0 26-1 16,24 35 4-16,12 14-4 0,15 19 4 16,7 33 16-1,3 19 6-15,-6 6-5 0,-13-1 0 16,-8-6-8-16,-12-10-5 15,-7-12-4-15,-8-16-3 16,-7-5-40-16,0-14-88 16,-11-13-194-16</inkml:trace>
  <inkml:trace contextRef="#ctx0" brushRef="#br0" timeOffset="-212875.57">7821 14847 1100 0,'0'0'54'16,"0"0"-50"-16,0 0-4 0,0 0 49 16,125-6-20-1,-76-14-29-15,-11-4-40 0,-11-2-100 16,-19-12-136-16</inkml:trace>
  <inkml:trace contextRef="#ctx0" brushRef="#br0" timeOffset="-212689.52">7919 14302 1158 0,'0'0'56'16,"0"0"12"-16,0 0-24 15,141-53 27-15,-73 53-45 16,1 20-22-16,-9 32-4 16,-12 23 8-16,-15 18 2 0,-24 9-9 15,-9 9 0-15,-49 11-1 16,-36-1-50-16,-31-8-234 15,-21-22-676-15</inkml:trace>
  <inkml:trace contextRef="#ctx0" brushRef="#br0" timeOffset="-212030.42">5552 14622 635 0,'0'0'15'0,"0"0"76"15,0 0-11 1,0 0 10-16,0 0-39 16,0 0 26-16,-60-56-20 0,56 56-6 15,-3 10-31-15,-1 28-17 16,-1 20 21-16,2 14 1 16,7 14 1-16,0 11-2 15,9-3-3-15,20-13-6 16,13-18-13-16,1-16 3 15,9-16-6-15,-4-16 1 16,-6-11-6-16,-8-4-36 16,-16-13-126-16,-18-24-193 15</inkml:trace>
  <inkml:trace contextRef="#ctx0" brushRef="#br0" timeOffset="-211617.8">5631 14793 673 0,'0'0'193'0,"0"0"-193"16,0 0 0-16,0 0 60 15,0 0 33-15,0 0-48 16,80 44 2-16,-62-7-1 16,-2 11 3-16,-3 2-25 15,1-1-4-15,-8-5-6 16,-2-13-11-16,-1-14-1 15,-3-7-1-15,0-8 2 0,0-2-3 16,0-2 17-16,0-34-3 16,-3-20-13-16,-10-16 0 15,-3-15 0 1,0-2-1-16,1-4 2 0,4 9-2 16,6 18 0-16,5 19-3 15,0 26 3-15,12 13-2 16,15 8-3-16,4 20 1 15,9 30 4-15,0 9 14 16,-3 12-5-16,0-2-6 16,-10 0 3-16,-8-3-5 15,-5-12-1-15,-10-5-17 16,-4-12-87-16,0-18-108 16,-12-17-139-16</inkml:trace>
  <inkml:trace contextRef="#ctx0" brushRef="#br0" timeOffset="-211442.29">5618 14771 821 0,'0'0'124'0,"0"0"-124"16,0 0 0-16,0 0 72 16,0 0-5-16,133-19-53 15,-95-3-6-15,-5 0-8 16,-8-2-32-16,-14-10-173 0,-11-6-236 15</inkml:trace>
  <inkml:trace contextRef="#ctx0" brushRef="#br0" timeOffset="-211226.43">5762 14185 991 0,'0'0'66'0,"0"0"-14"16,0 0-18-16,0 0-3 15,0 0-6-15,145-63-4 16,-82 76 7-16,1 41 10 16,3 28-2-16,-9 26 3 15,-11 15-13-15,-14 8-4 16,-20-6-21-16,-13 0-2 16,0-11-4-16,-22-14-138 0,-18-24-205 15</inkml:trace>
  <inkml:trace contextRef="#ctx0" brushRef="#br0" timeOffset="-207177.34">3015 15659 132 0,'0'0'695'15,"0"0"-652"-15,0 0-3 16,0 0 48-16,0 0 14 15,0 0-58-15,-6-48-30 0,-1 42 17 16,-5-1 18 0,2 6-4-16,-7-8-14 0,-2 5 1 15,-1 4 5-15,-3 0-21 16,2 0-2-16,-2 0-10 16,3 9 4-16,2 4-8 15,2 10 0-15,2 3 1 16,6-2-1-16,3 6 3 15,5 2-1-15,0 2 2 16,0-3-1-16,0 5 1 16,8-9 2-16,3 0 2 15,2-10-5-15,3-3 2 0,1-1-3 16,1-7 0 0,7-3 4-16,4-3 1 15,4 0 0-15,3 0-1 0,1 0-3 16,1-12 3-1,-5 2-3-15,-6-2-2 0,-7 6 3 16,-3 2-4-16,-13 1 0 16,-2 3 2-16,-2 0-1 15,0 0 5-15,0 0 1 16,0 0 1-16,0 0 2 16,0 0 6-16,0 0-5 15,-9 0-8-15,-7 0-3 16,6 0 0-16,-4 3-1 15,3 1 2-15,1 0 0 16,1-2 2-16,1 2-1 0,-3 0 1 16,-7 4-1-16,-2-3 1 15,-2-1 1-15,-3 2-3 16,3-6 3-16,-1 0-3 16,2 0 2-16,0 0 1 15,1-19-4-15,-6-10-2 16,6 0 2-16,-1-3 0 15,4 1 0-15,5 4-1 16,4 2 1-16,5-2-5 16,3-1 0-16,0 2 0 15,0-4 2-15,18 2 0 16,9-7 2-16,2 3 1 16,4 0-1-16,-2 0 1 0,-2 6 3 15,-6 8-2-15,-5 2 0 16,-5 6 0-16,-7 6-1 15,-1 4-1-15,-5 0 0 16,0 0-2-16,0 0 2 16,0 0-1-16,0 0 2 15,0 0 2-15,0 0-1 16,0 0 2-16,0 0-1 16,-11 0 3-16,-7 8-3 15,-2 3-1-15,-2 0-2 16,-1 7 0-16,4-8 0 15,0 6 1-15,0-2 0 16,3 4 0-16,-2 4-2 0,0 5 1 16,2 1 0-16,6 8-1 15,5 8 0-15,5 1 0 16,0 8 0-16,0 1 1 16,13-6 1-16,8-3 0 15,1-9 0-15,5 0-3 16,6-14-3-16,5 0 5 15,2-8 0-15,2-10 1 16,1-4 5-16,-6 0-2 16,1-15-1-16,-7 0 4 15,-10-3-5-15,-6 4 5 16,-8 1-6-16,-2 8 4 16,-3 1 3-16,-2 4-3 15,0 0-1-15,0 0 3 0,0 0-5 16,0 0 3-16,0 0-4 15,0 0 0-15,-16 0 0 16,-4 0-3-16,-3 0 3 16,-1 0 1-16,1 0-1 15,4 0 6 1,-4 0-6-16,-1-5 1 0,-5-12 3 16,0-6-4-16,1-1 0 15,1 0-1-15,4 4 1 16,5 2 0-16,7 6 0 0,5-2-2 15,4 1-5 1,2-8-7-16,0-2 5 0,0-13 9 16,2 5 2-16,8 3 0 15,1-2-2-15,1 7 0 16,1 1-2-16,1 3 2 16,3 1-2-16,4 0 1 15,-1 1 0-15,-5 3 1 16,-4 4 0-16,-4 6 2 15,-7 4-1-15,0 0-1 16,0 0 2-16,0 0-2 16,0 0 1-16,0 0-1 15,0 0 0-15,-9 0 2 16,-6 6-1-16,-4 4-1 16,-4 2 0-16,-4 5 0 0,0 1 0 15,0 0-2-15,7 1 0 16,5 2 1-16,8 1-5 15,4 2 4-15,3-2-2 16,0 4 4-16,7 6-2 16,17 3 0-16,7 3-1 15,4 0 3-15,-4-5 1 16,-2-3 1-16,-8-8-2 16,-2-9 0-16,-4-4-2 15,-1-4-3-15,-1-5 5 16,0 0-5-16,4-5 5 15,4-8 5-15,-4-4 1 16,-3 7-6-16,-5 0 4 16,-3 7-4-16,-3 3 1 0,-3 0 0 15,0 0-1-15,0 0 0 16,0 0 0-16,0 0-3 16,0 0-2-16,0 0-1 15,0 0-3-15,-11 0-17 16,-12 0-39-16,-4 9-12 15,4 13-94-15,-2-9-138 16,2-4-343-16</inkml:trace>
  <inkml:trace contextRef="#ctx0" brushRef="#br0" timeOffset="-169804.25">5065 16096 424 0,'0'0'0'16,"0"0"-43"-16,0 0 37 15,0 0 6-15,0 0 1 16,0 0-1-16,0 0-2 15,0 0 2-15,7 10-56 16</inkml:trace>
  <inkml:trace contextRef="#ctx0" brushRef="#br0" timeOffset="-167873.47">2186 15821 271 0,'0'0'82'15,"0"0"-79"-15,0 0 22 16,0 0 36-16,0 0-35 15,0 0-18-15,9 0-3 16,-9 0 2-16,0 0-1 16,0 0-1-16,0 0-5 15,0 0 0-15,0 0-1 16,0 0-31-16,0 0-81 16</inkml:trace>
  <inkml:trace contextRef="#ctx0" brushRef="#br0" timeOffset="-166135.33">2346 15679 427 0,'0'0'0'0,"0"0"-6"0,0 0 6 15,0 0 1-15,0 0-1 16,0 0 1-16,-13 33 2 16,11-29-3-16,2-4 11 15,0 0 22-15,0 0 15 16,-2 0-1-16,-2 0-8 16,2 0-15-16,-2 0-15 15,4 2 3-15,-2-2-3 16,2 0-8-16,0 0-1 15,0 0 4-15,0 0-3 16,0 0-1-16,0 0 1 16,0 0 1-16,0 0 0 0,0 0 2 15,0 3-4-15,0-3 2 16,0 6 4-16,6-6-3 16,4 4 6-16,6-4-6 15,4 0 2-15,4 0 3 16,8 0-1-16,5 0 10 15,9-4 12-15,4-11-11 16,10-2-2-16,7-10-7 16,9 0 0-16,2-3-6 15,5-2 6-15,-5-3-5 16,-3 7-4-16,-2-2 6 16,-1 6-2-16,-7 3-4 15,-2 4 4-15,3 1-4 16,-6-1 2-16,-2 5-2 15,-7-3 0-15,-10 7-1 0,-12 2 1 16,-10 2 0-16,-7 4 0 16,-8 0 0-16,-4 0 1 15,0 0 10-15,0 0 20 16,0 0 8-16,0 0-8 16,-2 0-11-16,-14 0-11 15,-6 0-3-15,-7 0-5 16,-7 6 2-16,-8 6-3 15,-8 7 0-15,-3-2 1 16,-3 6-1-16,-2 2 3 0,0 7-3 16,0 0 0-1,-3-1 0-15,3 0-3 0,2-7 3 16,2 2 0-16,8-3 0 16,5-2-1-16,5-2 2 15,7-1-3-15,8-5 3 16,6 0-1-16,3-5 0 15,8-4 0-15,1-2 0 16,5-2 0-16,0 0 1 16,0 0-1-16,0 0 0 15,0 0-5-15,15-18-1 16,17-10 4-16,11-6 2 16,5-4 0-16,12-1 0 0,3 3 1 15,1 7 0 1,-4 0-1-16,-2 3 2 0,-2 2-2 15,2 3 0-15,0-6 0 16,-2 5 0-16,-5 0 0 16,-14 7 2-16,-14 11-2 15,-11 1 0-15,-10 3-5 16,-2 0 5-16,0 0 7 16,0 0-5-16,-18 4-2 15,-16 18 1-15,-10 6-2 16,-10 6 1-16,3 6-2 15,-3-4 0-15,6 4 2 16,3 0-1-16,9-3 1 16,9-11-4-16,14-4-7 0,13-8-61 15,0-14-199 1,19-5-143-16</inkml:trace>
  <inkml:trace contextRef="#ctx0" brushRef="#br0" timeOffset="-164573.15">6150 16226 305 0,'0'0'19'0,"0"0"-1"0,0 0-13 16,0 0 1-16,0 0-2 15,0 0-4-15,0 0-1 16,31-12-2-16,-24 6-32 15</inkml:trace>
  <inkml:trace contextRef="#ctx0" brushRef="#br0" timeOffset="-154894.87">7284 15789 149 0,'0'0'5'0,"0"0"-5"15,0 0-4-15,0 0 3 16,0 0 1-16,0 0 0 16,0 0 43-16,0 0 19 15,0 0-28-15,0 0-27 16,0 0-7-16,0 0-1 15,0 0-4-15,0 0 4 16,0 0 1-16,0 0 0 16,0 0 0-16,0 0 1 0,0 0-1 15,0 0 0 1,0 0 6-16,0 0-5 0,0 0 1 16,0 0-2-16,0 0 1 15,0 0-1-15,0 0 0 16,0 0 0-16,0 0-3 15,0 0 3-15,0 0 2 16,0 0-2-16,0 0 0 16,0 0-3-16,3 0-76 15,1 0-137-15</inkml:trace>
  <inkml:trace contextRef="#ctx0" brushRef="#br0" timeOffset="-151449.53">3069 15973 147 0,'0'0'76'16,"0"0"-7"-16,0 0-23 15,0 107-13-15,0-81-2 16,0-8-14-16,0 0-15 16,2-10 0-16,4-6 7 15,3-2-8-15,5-2-2 16,-3-28-21-16,-7-3-120 0</inkml:trace>
  <inkml:trace contextRef="#ctx0" brushRef="#br0" timeOffset="-140466.62">8808 16842 877 0,'0'0'140'0,"0"0"-120"16,0 0 72-16,0 0 5 16,0 0-41-16,0 0-33 15,0 0-11-15,0 0-11 16,-42-44 7-16,42 44-8 15,0 18 2-15,0 14-2 0,19 16 28 16,6 6-15-16,6 0 8 16,-1-2-11-16,3-6-3 15,-2-11-5 1,-9-11-2-16,-3-12 1 0,-9-6 1 16,-3-6-2-16,-5 0 0 15,0-11 3-15,0-28 7 16,0-28 4-16,4-15-8 15,0 8-5-15,5 11 3 16,-2 28-4-16,2 25 0 16,5 10-1-16,8 4-13 15,14 31 2-15,9 9 12 16,3 11 4-16,-4 3 1 16,-6-14-2-16,-7-3-2 0,-10-14 1 15,-9-13 0 1,-6-5 2-16,-6-9-3 15,-2 0 7-15,0-9 13 0,0-32 21 16,-6-26-21-16,-12-16-21 16,-3-9 0-16,4 17 2 15,8 17-2-15,6 17-7 16,3 15-9-16,0 4-20 16,21 5-15-16,10 2-68 15,4 7-130-15,-1-2-157 16</inkml:trace>
  <inkml:trace contextRef="#ctx0" brushRef="#br0" timeOffset="-139992.12">9535 16896 818 0,'0'0'74'0,"0"0"-72"16,0 0 21-16,0 0 14 15,0 0-23-15,0 0-11 16,10 0 8-16,13 0 19 16,4-4-8-16,4-7-12 0,5-4-6 15,-3-3 1-15,-5-4-5 16,-10-2-95-16,-12 2-249 16</inkml:trace>
  <inkml:trace contextRef="#ctx0" brushRef="#br0" timeOffset="-139710.9">9826 16379 1041 0,'0'0'40'0,"0"0"-19"16,0 0 19-1,0 0-16-15,0 0-21 16,0 0 1-16,-11 22-4 0,16 22 22 15,10 17 38-15,6 12-5 16,5 7-32-16,0-8-7 16,4-13-13-16,-3-7-1 15,-4-15 0 1,0-10-2-16,-7-9-1 0,-5-11-53 16,-2-7-62-16,-9 0-73 15,0-21 62-15,0-19-248 16</inkml:trace>
  <inkml:trace contextRef="#ctx0" brushRef="#br0" timeOffset="-139402.78">9953 16655 254 0,'0'0'226'16,"-80"-166"-92"-16,56 106 65 16,15 18-55-16,9 20-17 0,15 0-107 15,25 8-9-15,12-3 2 16,1 11 5-16,-4 6 4 16,-9 0-15-16,-10 5-5 15,-15 22 7-15,-11 9-4 16,-4 19 4-16,-17 5 3 15,-26 5 26-15,-8-8-26 16,4-17-6-16,11-18-2 16,14-12-2-16,18-10 1 15,4 0-3-15,13-18-4 16,25-10 4-16,13 2 0 0,7 4 5 16,0 16-4-1,0 6-1-15,-2 0 1 0,-7 32-3 16,-11 4 3-16,-7 5-1 15,-12-2 0-15,-3 2-4 16,-7-5-35-16,-2-10-175 16,0-17-164-16</inkml:trace>
  <inkml:trace contextRef="#ctx0" brushRef="#br0" timeOffset="-138881.41">11072 16575 857 0,'0'0'45'16,"0"0"-37"-16,0 0 32 15,0 0 57-15,0 0-30 16,0 0-29-16,-7 48 10 15,-13-48 36-15,-11 0-29 16,-10 0-27-16,-7-8-4 16,-12-24-5-16,-9-16 0 15,1-19-8-15,2-8-6 16,7-7-3-16,18 5 1 16,11 7-5-16,20 12 3 0,10 14-2 15,0 8-2 1,4 18 2-16,7 8 1 15,3 10-2-15,-1 0-6 0,3 32 7 16,-1 14 1-16,-3 15 4 16,-8 14-1-16,-4 11 1 15,0 3-2-15,0-3-2 16,-11-11 1-16,8-18-1 16,3-25 0-16,0-14-1 15,3-18-6-15,27 0-17 16,11-40 6-16,12-26 18 15,7-10 0-15,-2 0-1 0,-13 22 1 16,-11 17-1-16,-15 21-8 16,-7 16-49-1,1 0-115-15,-2 27-92 0,-2 4-202 16</inkml:trace>
  <inkml:trace contextRef="#ctx0" brushRef="#br0" timeOffset="-138231.97">10374 17401 1281 0,'0'0'55'0,"0"0"-47"16,0 0 65-16,0 0-24 16,0 0-44-16,0 0-5 15,-31-32-5-15,38 55 5 16,9 8 12-16,1 9 0 15,3 5 5-15,3-1-14 16,-4-4 8-16,0-8-8 16,-4-10-1-16,-3-8-2 0,-2-4 0 15,-1-10 0-15,3 0-11 16,1 0 11-16,1-18 8 16,1-18 0-16,-1-8 1 15,-4-11-5-15,-1 1-4 16,-6 6 0-16,0 20 1 15,1 10 4-15,-2 14-5 16,4 4 0-16,9 0-12 16,12 22-7-16,7 6 19 15,1 6 5-15,-2 3-1 16,4-10 5-16,-4-4-4 16,-2-11-5-16,-6-6 3 15,-6-6-3-15,-5 0 1 0,-1-6 8 16,-2-25 5-1,-3-5-3-15,-8-3-7 0,0-5 1 16,-8-3-4-16,-13 2 5 16,-2 14-9-16,7 5 3 15,3 8 0-15,13 10-19 16,0 3-56-16,0-1-41 16,6 3-208-16,12-5-266 15</inkml:trace>
  <inkml:trace contextRef="#ctx0" brushRef="#br0" timeOffset="-137674.77">11041 17195 958 0,'0'0'127'16,"0"0"-46"-16,0 0-22 15,0 0-5-15,0 0 22 16,0 0-34-16,19 22-2 15,2 6 1-15,-1 4-1 16,2 2-11-16,2-2 1 16,1 0-28-16,4-2 8 15,0 2-6-15,-7-10-4 16,-4-8 3-16,-7-10-3 16,-4-4 0-16,0 0-4 0,-1-4 4 15,8-24 11-15,-1-4 6 16,-4-16-16-16,-3-11 3 15,-6-2-4-15,0-7 2 16,0 11 0-16,0 21 5 16,0 19-4-16,0 12 3 15,0 5-6-15,14 0-2 16,11 12-5-16,10 12 0 16,5 7 5-16,-2 1 2 15,0-6 3-15,-4-4 4 16,-5-4-4-16,-6-8 2 15,-9-2 0-15,-5-8-2 0,-5 0 3 16,-2 0 8 0,1-4 4-16,0-19 9 0,-1-4-14 15,-2-17 0 1,0-15-11-16,0-21-2 0,-14-8-1 16,-5-2 0-16,0 14 1 15,3 18-3-15,8 21 1 16,1 24-4-16,7 13-30 15,0 0-82-15,0 13-70 16,2 20-231-16</inkml:trace>
  <inkml:trace contextRef="#ctx0" brushRef="#br0" timeOffset="-137237.71">10900 17646 883 0,'0'0'69'15,"0"0"-69"-15,0 0 9 16,0 0-9-16,0 0 0 0,123-62-209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52:14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9655 5185 267 0,'0'0'51'15,"0"0"-35"-15,0 0 24 16,0 0-36-16,0 0 160 16,0 0-96-16,0 0-43 15,102-114 27-15,-97 102 10 0,-3 0 0 16,0 1-14-16,-2 4-15 15,2-3-3-15,0 2 4 16,0 2-11-16,1-1 4 16,0 4-12-16,-1-1 1 15,0 4 2-15,0-2 11 16,-2 2-1-16,0 0-7 16,0 0-1-16,0-3-6 15,2 3-4-15,-2 0-3 16,0 0-3-16,0 0 3 15,0 0 10-15,0 0-3 16,0 0 6-16,0 0 5 16,0 0-3-16,0 0-9 15,0 0-4-15,-14 0 2 16,-5 9-5-16,-4 3 1 0,5-2 1 16,1-2-2-16,1 1 0 15,3-7 2-15,4 4-3 16,0-1 1-16,2-1-2 15,3-2-1-15,0 0-1 16,4-2 1-16,0 2-1 16,0-2-1-16,0 0-1 15,0 0 0-15,0 0 1 16,0 0 3-16,0 0-2 16,0 0-2-16,0 0 1 0,0 0-2 15,0 0 3-15,0 2-2 16,0 0 2-16,0-2 0 15,0 0 0-15,0 2 0 16,-3 2-2-16,-3 4 3 16,-6 3 0-16,-1 4 5 15,-1 3 3-15,1-3-5 16,3-2-1-16,-2-3-4 16,3 0 6-16,-2-1-5 15,4-1 4-15,-4 1-1 16,0 1 2-16,0 3-4 15,-7 0 1-15,0 6-1 16,-2 0 0-16,-2-1-1 0,0 3 2 16,-1-1-2-1,-6 2-1-15,-2 2 3 0,-7 2-2 16,-4 4 3 0,-3 2-3-16,-1 0 5 0,-4-2-4 15,6-4-3-15,1 0 4 16,1-3-4-16,5 3 1 15,-6 1 0-15,-3 4 2 16,-4 1-2-16,4 0 6 16,-1-2-6-16,0 0 0 15,0-1-1-15,-4-2 0 16,-2 1 3-16,-3 0 1 16,-4 4-3-16,-1 0-1 15,1 3 2-15,-2-1-1 0,4 0 7 16,2-2-6-1,3 0 1-15,2 0-2 0,1-1 1 16,2 8-2-16,-2 2 0 16,4 0 1-16,1 1 0 15,5 1-1-15,2-6 1 16,3 0 1-16,-4 0-2 16,2-2 3-16,1 1 0 15,-1 0-2-15,1 2 0 16,-3 0 3-16,4 3-2 15,-5-1-1-15,0 2 0 16,-3 0 0-16,-3-1 0 16,1 3 1-16,-1 5-2 15,1 0-3-15,0-2 3 16,0 4 0-16,3-4 1 0,5 6 0 16,-6 1 0-16,3 0 3 15,0-2-3-15,-1-6-1 16,6-3 3-16,4-6-1 15,4-2-1-15,1-2-1 16,3-6 0-16,1-2 0 16,-1-2 2-16,2-2 0 15,-6 4 4-15,-2-1-6 16,-3 2 3-16,1-2-3 16,2 0 0-16,5-4 0 0,-1 0 1 15,6-2 0 1,0-2-1-16,4-2 1 15,1 0 0-15,4-3 1 0,-2 0-2 16,3-2 0-16,3-1 0 16,1-4 0-16,3 2-3 15,0-5 3-15,0 3 0 16,-1 3 1-16,-2-1 0 16,3-2-1-16,2 0-1 15,0-4 0-15,0 0-2 16,0 0 0-16,0 0-11 15,0 0-27-15,14-19-33 16,10-6-25-16,3-6-53 16,-2-4-116-16,-9-4-346 15</inkml:trace>
  <inkml:trace contextRef="#ctx0" brushRef="#br0" timeOffset="502.31">6331 7449 864 0,'0'0'22'15,"0"0"17"-15,0 0 42 16,0 0-20-16,0 0-37 0,0 0-2 16,19-68 34-1,-19 68 36-15,0 0-32 0,0 0-25 16,0 22-21-16,-8 16-4 15,-11 13 8-15,0 4 3 16,1 4 6-16,3-2-13 16,-2 0-5-16,0-5 3 15,-1-2 1-15,0-8-8 16,1-7 6-16,-2-7-4 16,4-5 2-16,0-5-5 15,5-5 0-15,2-3-3 16,6-7 1-16,2 0-2 15,0-3-2-15,0 0-4 16,10 0 6-16,26 0 0 16,13 0 5-16,16-4-4 0,14-10 1 15,11-2-1-15,5 0 1 16,0 1 1-16,-13 5-3 16,-16 5 1-1,-20 2-1-15,-20 3-2 0,-15 0 2 16,-9 0 4-16,-2 0-3 15,0 0-2-15,0 0 1 16,0 0-14-16,-2 0-33 16,-20 0-61-16,-7 0-241 15</inkml:trace>
  <inkml:trace contextRef="#ctx0" brushRef="#br0" timeOffset="4079.76">10854 4885 407 0,'0'0'222'0,"0"0"-209"16,0 0 26-16,0 0 35 16,0 0-37-16,0 0-33 15,0 0 4-15,0-11 35 16,0 11 9-16,0-1-15 16,0 1-11-16,0 0 3 15,0 0-1-15,0 0-8 16,0 0-3-16,0 0 5 15,0 0-15-15,0 0 8 16,0 0-8-16,0 0 6 16,0 0-2-16,0 0 3 0,0 0 1 15,0 0-7-15,0 0 2 16,0 0 2-16,0 0-4 16,0 0 4-16,0 0-7 15,2 0 1-15,5 0 2 16,3 0 8-16,6 4 5 15,-1 5-7-15,4 2 7 16,0 1-12-16,2 0 2 16,3 2-3-16,1 2 3 15,-1-2 0-15,3 5 1 16,-1-2-5-16,6 1 3 16,3 2-5-16,8 0-1 15,5 0 9-15,13 4-6 0,3 2-3 16,2 2 10-16,3 4-6 15,-5 5-2-15,3-2-6 16,-3 6 1-16,1 1 3 16,-5 0 4-16,-2 0-4 15,0 2 2-15,-2-5-5 16,0 0 3-16,-1-1-1 16,1-2 7-16,2-3 1 15,-2-1-2-15,-1-4-2 16,0 0 2-16,-5-2-3 15,-3-5-5-15,-5 2 0 16,-2-3 2-16,-3-2-3 16,-2-2 1-16,-4-1 0 15,-2-2 0-15,2 1 1 16,-3 3-2-16,-1-4 0 16,-2 3 0-16,-5-1 0 0,-3 1 0 15,-3-1 0-15,-1-1 1 16,1 1-1-16,3-1 0 15,2-3 0-15,0 1-1 16,2-2-1-16,1 3 2 16,1-1 3-16,-4 0-3 15,1 0 0-15,3-2 1 16,-4 0-1-16,0 1 0 0,0-4-1 16,-1 0 1-1,1 0 0-15,-2-1 1 0,-1 0-2 16,-1-2 3-16,-1 0-3 15,-3-1 1-15,-3-2 0 16,-1 4 0-16,-2-4-1 16,-1 3 1-16,-1-2 0 15,-1-2-1-15,0 1-2 16,-2-1 1-16,0 0-3 16,0 0-9-16,0 0-11 15,0 0-13-15,0-1-28 16,-7-25-152-16,-22-10-311 15</inkml:trace>
  <inkml:trace contextRef="#ctx0" brushRef="#br0" timeOffset="4843.22">12689 6154 344 0,'0'0'304'0,"0"0"-249"0,0 0-54 15,0 0 28-15,0 0 49 16,0 0-35-16,54 34 24 16,-29-26 8-16,2-1 9 15,-4-1-14-15,2 1-7 16,0 3-8-16,-3 2-17 16,2-2-4-16,5 2-8 15,4-2 0-15,6 0-13 16,3-2 5-16,3-4-5 15,-1 2-3-15,0-4 8 16,-3 1-4-16,-5-3 1 16,-7 1-5-16,-5-1-2 15,-4 0-2-15,-4 0 0 0,1 0-1 16,-2 0 3-16,1 0-2 16,0 2 1-16,-3-2-2 15,1 3 0-15,-3-2 0 16,-2-1-2-16,-2 1 1 15,-3-1 0-15,-1 0 0 16,-3 0 3-16,2 0-2 16,-2 0 6-16,0 0 2 15,0 0 12-15,0-5-2 16,0-10-16-16,0-2-1 16,0-3 3-16,-5 0-2 15,1-4-2-15,-3-4-1 0,2-8-3 16,-3-6 0-16,1-10 1 15,3-12-2-15,-1-8 0 16,2 3 0-16,-1 7 0 16,2 16 1-16,-5 14-1 15,1 10 0-15,0 10 0 16,-4 3 0-16,3 8-1 16,-1 1-1-16,-6 0-5 15,-3 0-11-15,-2 0-32 16,-3 0-47-16,-4 12-44 0,-8 16-152 15,-4 5-355 1</inkml:trace>
  <inkml:trace contextRef="#ctx0" brushRef="#br0" timeOffset="16005.1">15035 6276 489 0,'0'0'101'16,"0"0"-96"-16,0 0 6 16,0 0 19-16,0 0-4 15,0 0 1-15,0 0 7 0,0 0 12 16,5-15 12-1,-5 15-10-15,0 0-5 0,0 0-11 16,0 0-11-16,0 0-6 16,0 0 1-16,0 0-1 15,0 0 7-15,0 0 0 16,-3 0-7-16,1 0-8 16,2 0 7-16,0 0-8 15,0 0 4-15,0 0 3 16,0 0 1-16,0 0 1 0,0 0 4 15,0 0 1 1,0 0 1-16,0 0-1 0,0 0-7 16,0 0-3-1,0 0 0-15,0 0 1 0,0 0 6 16,0 13 9-16,0 1-4 16,5 4 2-16,2 4-8 15,2 6-2-15,1 7-1 16,2 3-1-16,1 4-1 15,3 2 1-15,4 0-3 16,0 4 1-16,2 2 0 16,2 2 5-16,1 5-2 15,-2-1-5-15,-3 2 2 16,-1 0 0-16,2-4-3 16,1 1 0-16,0 1-1 15,0 0 0-15,5 3 0 16,0 6 4-16,-2-1-4 0,-1 0 2 15,-2-1-1 1,3-5-2-16,0 0 3 0,-4-4-2 16,2 1-2-16,-1 0 3 15,3-1-1-15,0 5 1 16,-2 1 0-16,0-1-3 16,-3 4-2-16,-2-1 8 15,0 1-8-15,-3 1 3 16,3 1-1-16,-1 1-1 15,6-3-2-15,0-5 6 0,3-5-1 16,3-3-2-16,5-2 1 16,1-2 0-16,3 2 5 15,0 2 0 1,-2 2-3-16,2 4-4 0,-1 8 2 16,5 0 3-16,-1 3-6 15,-1 1-1-15,0 0 3 16,-2-2-2-16,-2 7 0 15,-5-8 1-15,-4 1-3 16,-3 3 0-16,-2-3 3 16,1-4-1-16,-6-2 0 15,5 2 0-15,1 1-1 16,0 3 1-16,2 2-2 16,2-4-1-16,2 0 1 15,7-2 0-15,-2 0 1 0,4 5-1 16,-3-3 2-16,-3 2-2 15,-6 4 0-15,-4-3 1 16,-4 5-1-16,3 3 0 16,-5-4 1-16,3 2-1 15,1 1 2-15,0-4-2 16,-1-6 0-16,0-2 1 16,-1-4-1-16,0-4 1 15,-3-2 0-15,-1-4-2 16,-3-1 2-16,1-1-1 15,1 0 0-15,-3-3 0 16,4-1 0-16,-3-7 0 0,2 8 0 16,5-3 0-1,-1 0-1-15,2 3 1 0,3 4 0 16,-2 1 0-16,-2 4 0 16,-2 2 0-16,-5 4 0 15,-5 1 2-15,1-2-1 16,0-2-2-16,-3-9 1 15,1-2-2-15,-1-6 2 16,5-6 0-16,3 0 0 16,-1 2 0-16,9 0-1 15,-1 9 1-15,6-1-1 16,0 3 1-16,-3 0 0 16,-5-7 1-16,2 0-1 0,-7-7 0 15,0 0 4-15,-1-3-4 16,-2 3 0-16,-3 0-4 15,2 4 5-15,-4 1-1 16,-2-4 0-16,0-6 0 16,0-1-1-16,1 0 1 15,1-1-1-15,0 0 4 16,4 2-2-16,-5-4-1 16,2-6 0-16,-3-4-10 15,-2-8 10-15,0-2-5 16,0-2-6-16,0 0-2 15,0 0-17-15,0 0-13 0,0 0-14 16,0-6-42 0,-4-1-18-16,-12-10-102 0,-1-10-165 15</inkml:trace>
  <inkml:trace contextRef="#ctx0" brushRef="#br0" timeOffset="16734.25">17053 12785 308 0,'0'0'411'16,"0"0"-389"-16,0 0 0 16,0 0 50-16,0 0 3 15,0 0 1-15,26 38-7 16,-11-15-15-16,0 3 12 16,1 2 2-16,5 4-16 15,1 4 5-15,7-1-27 16,2 3 1-16,5-1-3 15,4 1-1-15,4-1-11 16,-1-1-5-16,-3-3 12 16,-1-4-1-16,0 0-12 15,-3-2 9-15,1-6-1 0,1 2-12 16,-3-5 34-16,2-2-31 16,-6-6-5-16,-7-2 4 15,-6-3-4-15,-7-2-3 16,-7 0 2-16,1-3 0 15,-5 0-1-15,3 0 0 16,-3 0 11-16,0 0-6 16,0 0 11-16,2 0-12 15,-2 0 4-15,4 0-10 16,-1 0 7-16,3 0-6 16,-4 0 10-16,0 0-11 0,0 0 11 15,3-6-10-15,2-11 0 16,1-8 4-16,3-10-3 15,1-16-2-15,3-11 2 16,1-12-2-16,1-6-2 16,2 0 0-16,-1 8 3 15,-5 7-1-15,-4 15 0 16,0 11 0-16,-5 12 2 16,1 7-1-16,-1 6-2 15,-3 4-1-15,2 0 1 16,0-1-19-16,-1 0-36 15,2 1-33-15,3 0-26 16,2 3-66-16,-9 4-240 16</inkml:trace>
  <inkml:trace contextRef="#ctx0" brushRef="#br0" timeOffset="30137.1">10416 5292 468 0,'0'0'47'0,"0"0"21"15,0 0 4-15,0 0 14 16,0 0-29-16,0 0-12 16,0 0 8-16,-2-26-3 15,2 24 9-15,0 2 15 0,0 0-31 16,0 0-10-16,0 0-4 15,0 0-13-15,0 0-9 16,0 0 1-16,0 0-1 16,5 0-2-16,4 0-2 15,4 8 10-15,3 5 5 16,-1 4-4-16,1 4-3 16,-1 6 4-16,4 1-2 15,0 0-1-15,4 4 1 16,1-3-5-16,3 4-6 15,2 1 4-15,0 5 0 16,2 5 9-16,1 7 4 0,-3 3 2 16,0 3-3-1,-6 0-5-15,4 0-12 16,0-1 5-16,0-2-6 0,6-3 2 16,3-1 0-16,5-4 0 15,1 2 1-15,4-2 4 16,3 2-6-16,-1-2 6 15,-2 2 0-15,-1 1-4 16,-1 0-1-16,0 3 0 16,-1 7 1-16,-3 7 2 15,-5 2-3-15,-1 5-2 16,-3 1 2-16,0-2 0 16,2-2 3-16,8 3-4 15,3-4 0-15,10 6 1 16,13-1 0-16,13 3-1 0,10 6 35 15,3 4-11 1,-7-1-18-16,-9 2-2 0,-17-7-1 16,-12 1-4-16,-5-8 1 15,-7-6-1-15,-1-4 4 16,1-6-4-16,7 4 0 16,1 1 0-16,7 6 0 15,7 6 0-15,-5 0 0 16,1 6 0-16,-7 0 1 15,-3 3-1-15,1 0 3 16,-1 6 0-16,10-4-3 16,4-1 3-16,7-9-5 0,4-6 5 15,-1-2-2 1,1-4 2-16,-1 1 1 16,-1 3 7-16,-5 3-7 0,0 6 0 15,5 7 4-15,2 9-3 16,7 7-4-16,-1 9 10 15,3 4-9-15,2 4 7 16,5 3-5-16,2 2-1 16,0 5 1-16,-5-1 2 15,-3-1-4-15,-15 3 2 16,-6-2-2-16,-9-5-1 16,-2-11 3-16,-5-10-4 15,1-10 4-15,-1-12-4 0,3-10 1 16,1-11 2-16,-1-15-3 15,-1-8 0-15,-2-6 2 16,1-8-2-16,-3 2 4 16,2 0-1-16,-3 4-2 15,-2 4 0-15,-2 9 1 16,4 2-1-16,0 5 4 16,2 5-4-16,5-1 9 15,0-2-6-15,0 0 2 16,-1-2-5-16,-1 2 3 15,-1-1-2-15,-5 1 2 16,-3-2-2-16,-4 4 0 0,0 2-1 16,0 2-1-16,3 2 4 15,1-4-3 1,8-2-1-16,2 1-1 0,8-5 0 16,4-2 2-16,7-5 5 15,-2-2-6-15,-4-3-3 16,-3 0 3-16,-6 3 0 15,1 1 0-15,-8 2 4 16,-2 0-2-16,0 0-2 16,-2-4 0-16,0-5 0 15,-3-6 0-15,-1-3 0 16,-3-5 0-16,-4 0 0 16,-1-1 4-16,1-2-3 0,0 2 6 15,-4-2-4 1,-4 2 3-16,-3-4-1 15,-3-2-4-15,-2 0 2 0,-1 1-1 16,3 0-1-16,-2 2 2 16,4 1 1-16,-2 2-3 15,-1-2 2-15,-1 1 0 16,-1-1 0-16,-2 1 0 16,-1-1 2-16,-1-2-4 15,1-2 3-15,-2 2 1 16,1 0 1-16,1-1 0 15,1 4-2-15,2-5-1 16,1 2 2-16,-3-1-1 0,2-4-1 16,-6-1-2-1,-1-4 1-15,-3 0 0 0,0-2 2 16,0 0-3-16,0 0 4 16,0 0-5-16,0 0 0 15,-14 4 4-15,-2 2-1 16,-4-2 1-16,3 0-4 15,-1 2-3-15,-1-2-6 16,4 3-36-16,-3-2-33 16,3-5-39-16,-8 0-67 15,3-38-158-15</inkml:trace>
  <inkml:trace contextRef="#ctx0" brushRef="#br0" timeOffset="30922.74">16909 13483 181 0,'0'0'0'15,"0"0"-18"-15,0 0 16 16,0 0-2-16,0 0-23 15,0 0 27-15,0 0 40 16,11-69 19-16,-1 63-51 0,-6 1 7 16,0 1 299-1,-2 4-210-15,-2-2 1 0,0 0-33 16,0 2-12-16,0-2-29 16,0 2-21-16,0 0-8 15,2 0 0-15,3 0-2 16,2 0 1-16,0 6 0 15,-1 4-1-15,1 3 4 16,-1 2-1-16,4 1 10 16,-4-3-3-16,1 0-5 15,-1-5-4-15,-4-2-1 16,-2-4 0-16,3-2-37 16,0 0-91-16,1 0-116 15</inkml:trace>
  <inkml:trace contextRef="#ctx0" brushRef="#br0" timeOffset="31722.19">17092 13251 317 0,'0'0'481'0,"0"0"-336"16,0 0-22-16,0 0 27 15,0 0-51-15,0 0-62 16,0-30-28-16,0 45-9 16,0 15 17-16,0 5-2 15,6 3 5-15,2 0-3 0,3 0 1 16,-1-2 3-16,4 0 11 16,1 0 3-16,-1 5-3 15,4 3 2-15,-2 1-17 16,3 4 3-16,8 7-4 15,8 4-1-15,15 2 0 16,1-2-8-16,0-3-6 16,-2-3 1-16,-5 0-2 15,2 0 2-15,-2-5-1 16,-7-8-1-16,-7-9 0 16,-14-14 1-16,-10-12-1 15,-6-6 2-15,0 0 5 16,-6-12 3-16,-19-10-10 0,-6 0 2 15,2 6-3 1,-3 5 1-16,6 5-5 0,-4 4 5 16,-1-1 1-16,0 3-1 15,-4 0-3-15,1 0 3 16,1 0 0-16,4 0 0 16,0 0 0-16,0-6 1 15,0 0-1-15,0 0 0 16,-4 0-1-16,-1 0 2 15,-3 2 1-15,-1-2-2 16,-3 1 0-16,-3 3-1 0,-3-3 2 16,-2-7 0-1,-2 2-1-15,2-3 0 0,0 3 1 16,5-3-1-16,-1-8 0 16,1 6 0-16,-2-3 2 15,2-1-2-15,-3 2 0 16,-1 3 1-16,0 1 0 15,6 6-1-15,10 1 0 16,9 1 0-16,6 5 0 16,9 0 0-16,4 0-5 15,4 0 5-15,0 0-3 16,0 0-3-16,0 0 0 16,0 0-5-16,0 0-11 15,0 2-1-15,8 4 0 0,2-2-13 16,1-2-41-16,-5-2-52 15,3 0-155-15,-1-26-632 16</inkml:trace>
  <inkml:trace contextRef="#ctx0" brushRef="#br0" timeOffset="31858.83">16923 13922 632 0,'0'0'804'15,"0"0"-785"-15,0 0-4 16,0 0-15-16,-99-116-204 16</inkml:trace>
  <inkml:trace contextRef="#ctx0" brushRef="#br0" timeOffset="36881.19">10426 10900 467 0,'0'0'88'0,"0"0"72"16,0 0-74-16,0 0-18 16,0 0 10-16,0 0-8 15,0 0 22-15,-12 4-11 16,8-2 1-16,2 0-14 16,-3 0-25-16,3-2-14 15,0 0-8-15,-4 0-2 0,-4 0-2 16,1 0-7-16,-5-11-6 15,6 1 8-15,-3-5 1 16,0 1-2-16,2 0-10 16,2 2 5-16,3 4 10 15,4 4 16-15,0 4-6 16,0 0-10-16,0 0-13 16,0 0-3-16,0 0-2 15,0 0-2-15,0 0 2 16,0 0 1-16,0 0 2 15,0 0 1-15,0 0-1 16,0 0 0-16,0 0-1 0,2 0 0 16,5 0 4-1,1 2-3-15,2 6-2 0,-2 0 1 16,5 6 0-16,3 4 2 16,5 4-1-16,0 6-1 15,4 4 0-15,0 4 0 16,2 2 1-16,4 3 0 15,7-1-1-15,3-2 1 16,11 2-1-16,6-1 2 16,11 6-2-16,3-1 0 15,8 5 2-15,4 5-2 16,8 0 0-16,8 11 0 16,5 4 0-16,6 6 0 0,-1 1 0 15,-4-2 0-15,-4 0 0 16,-1-3 0-16,-7 5 2 15,-3-6 0-15,-4-2-1 16,-1-2 1-16,1-6-2 16,5 1 1-16,3-4 0 15,-3 3 0-15,-5-1 0 16,-9 3 3-16,-7 2-4 16,0 2-1-16,1 4-1 15,1-2 4-15,3-1-4 16,2-3 4-16,0-2-2 15,2 1 0-15,-1-4 1 16,-2 0-1-16,-3-1 0 0,-5-4 3 16,-9-1-1-16,-4-3-1 15,-3 1 1 1,7-1-1-16,5 3 1 0,1-2-1 16,6 4 1-16,-4 2-2 15,2-6 2-15,2-2-2 16,3-4 5-16,-2-5-3 15,4 1-2-15,0-1 0 16,-1-2-2-16,4-3 3 16,-2 3-1-16,1 1 3 15,-4 1-3-15,-2 2 0 16,1 0 0-16,6 2 1 0,3-8-2 16,4 1 1-1,0-6 0-15,-5-2 3 16,-8-1-2-16,-7-4 2 15,-9 1-3-15,-5-2-1 0,-2 0 1 16,-6-2 4-16,-1-3-3 16,1-2-2-16,-1-4 4 15,4 0-3-15,0-4 0 16,4-2 1-16,-2 5 1 16,2-4-2-16,-4 5-1 15,2 7 1-15,-1-7 0 16,-3 6-1-16,8-3 1 15,0 3-2-15,6 3 2 16,1-2 0-16,3 4 0 0,-4 2 2 16,-6-2-2-16,-8-6 0 15,-4 6 1-15,-3-4 0 16,-4-2-1-16,-2-3 0 16,-1 0 1-16,-6-2 0 15,-1-4-2-15,-4 2 3 16,2-2-2-16,4 1 1 15,0 0-1-15,-2-3 1 16,-6 2 1-16,-6-4-1 16,-5-2 4-16,-6-2-5 15,0 2 2-15,-2-2 1 16,2 0-3-16,0 2 1 16,3 1 0-16,-3-3-1 0,0 1 3 15,-2 2-3-15,0-2 0 16,0-1 2-16,0 4-2 15,-7-4-2-15,-22 0-19 16,-6 0-72-16,1 0-59 16,12 0-137-16,7-12-449 15</inkml:trace>
  <inkml:trace contextRef="#ctx0" brushRef="#br0" timeOffset="37539.81">16896 14646 730 0,'0'0'115'0,"0"0"-71"16,0 0 80-16,0 0-5 0,0 0-75 16,0 0-25-1,0 0 22-15,0 22 17 16,0-4-15-16,7 4-2 15,10 3-16-15,5 0-4 0,5 6 5 16,2 1-6-16,3 2 2 16,3-1-2-16,-4 1 2 15,0-1-6-15,-4 1-3 16,-2-2 10-16,0-1-9 16,-1 4-2-16,-2-7-3 15,3-2-5-15,-6-4-2 16,2 1 2-16,-3-5 4 0,-6-4-6 15,0 0 6 1,-7-3-8-16,-3 4 11 0,-2-10 2 16,0 2 6-16,0-1 8 15,0-2-2-15,-11 0 4 16,-9-1 1-16,-7 1-8 16,-6 7-12-16,-7-1 3 15,-10 4 1-15,-12 6 0 16,-9 2-6-16,-12 6-4 15,-6-1 0-15,-2 0 0 16,4 0 2-16,7-2-6 16,1 3 0-16,6-1-1 15,2-1-2-15,6-3-65 16,14-11-71-16,18-12-100 16,16-12-519-16</inkml:trace>
  <inkml:trace contextRef="#ctx0" brushRef="#br0" timeOffset="43363.86">13871 6441 223 0,'0'0'77'16,"0"0"-49"-16,0 0 76 16,0 0-11-16,0 0-41 15,0 0-27-15,0 0-7 16,0 0-3-16,4 0 118 0,-4 0-82 16,0 0-25-16,-7 0 7 15,-4 0 1-15,2 0-7 16,3 0-2-16,-4 1 8 15,-1 5-1-15,-5-1-9 16,-1-1-4-16,1 2 5 16,1-1-1-16,-1 2 3 15,1 2-5-15,-1-7-10 16,5 4 17-16,0-1-5 16,-1-1-8-16,4 0-2 15,-3 0-5-15,-1 2 1 16,-4 2 3-16,1 3-6 15,-5-3-1-15,-2 5-4 0,-5 1 18 16,0 2-7-16,-2 0 0 16,0-2 0-16,2 0 0 15,0-2-1-15,-2-2 5 16,-2 2-11-16,3-3 4 16,-3-2 1-16,-3-1-1 15,0 4 1-15,-3 0-6 16,-5 2 0-16,-3 2 2 15,0 0 1-15,0-2-3 16,2 0 1-16,5-2 2 16,-5 3-3-16,-2-3 2 15,0 1-3-15,1-1-1 0,0 1 5 16,-1-2-5-16,1 7 1 16,-4-3-3-1,2 3-1-15,-3 0 0 0,5 0 0 16,1 0 1-16,1-2 1 15,2 2 3-15,-5 0-3 16,-3 5 5-16,-6 2-5 16,-6 1 1-16,-3 3-2 15,1-4 0-15,4 1 0 16,2-4 3-16,2 0-3 16,4 1 0-16,-2-3 0 15,0 4 4-15,0-3-1 16,-4 2-3-16,-2-1 1 15,-5 0 0-15,-3 0 3 0,-1 4-3 16,-3 1 2-16,6-2-2 16,-1-1-1-16,3 0 2 15,0 0 3-15,-1-4 0 16,-1 3 3-16,-1-4-5 16,1 2-2-16,-1 3 5 15,5-3-5-15,0 4 2 16,-1 1-1-16,-3 0 0 15,-6 2 2-15,-3 1-4 16,-8-2 3-16,4 0-1 16,-6-4 0-16,-1 4 1 0,-5-4 2 15,-2 2-5 1,1-2 5-16,-1 1-4 16,5 0 6-16,7-2-4 15,-1 2-2-15,6-1 3 0,-2-1-2 16,-2 2-1-16,1 0 1 15,-2-2 2-15,6 0-4 16,11-2 0-16,8-2-1 16,8-1 2-16,5-4-2 15,3 1 2-15,5 0 0 16,-6-2 0-16,3 0-1 16,-6 2 4-16,1-2-3 15,-1 2 1-15,-1-1 0 16,3-4-1-16,2 1 0 0,2-2 1 15,3 2 3-15,-1-1 1 16,3-1-6-16,-2 0 3 16,-1 1 5-16,1-1-8 15,-6 1 1-15,5 2 1 16,-7 0 0-16,3 3-2 16,-1-2 0-16,-6 0 1 15,-6 2-1-15,-3 2 1 16,3-2-1-16,4-2 1 15,8-1 3-15,7-7-1 16,-2 3-1-16,3-1-1 16,-2-2 0-16,-7 2 3 15,-4-2-4-15,-6 6 1 0,-4 2 3 16,-1 3-3-16,2-2 0 16,3 3-1-16,4 5-6 15,8-6 4-15,6-3 2 16,13 0 0-16,5-6 2 15,5 0-2-15,3 0 0 16,2 1-2-16,-4-1 1 16,-1 0 1-16,-1 5 0 15,2-5 1-15,4 0-1 16,2-2 1-16,2-2-4 16,0 0 3-16,0 0-2 15,0 0-2-15,0 0-2 16,0 0-3-16,0 0-22 15,0 2-31-15,0 2-34 0,4-2-19 16,19-2-168-16,1-4-134 16</inkml:trace>
  <inkml:trace contextRef="#ctx0" brushRef="#br0" timeOffset="43963.9">7260 8107 675 0,'0'0'0'0,"0"0"-15"16,0 0 15-1,0 0 40-15,0 0 14 0,0 0-16 16,35-10 36-16,-35 10 32 15,0 0-10-15,0 0-30 16,-2 0-11-16,-18 10-17 16,-7 15-23-16,-9 15-3 15,-2 4 11-15,3 3-8 16,0 9-3-16,1 3 2 16,3-3-1-16,0-2-7 0,4-5-1 15,5-8 3 1,0-5 2-16,6-4-1 0,4-3-5 15,-1-8-1-15,5 0-3 16,0-9 4-16,4-6-1 16,4-4-3-16,0-2 2 15,0 0 2-15,0 0-3 16,0 0 3-16,0 0-1 16,0 0 2-16,0 0-5 15,0 0-3-15,14 0 3 16,10-5 7-16,10-2 5 15,6 0-7-15,2 2 11 16,0 5-7-16,0 0-6 16,-2 0-1-16,1 5 2 15,-3 9-3-15,-1 3 0 16,0-1 3-16,3-5-4 16,-5 0 1-16,1-3-4 0,-5-4 3 15,-4 0-3-15,-12 0 0 16,-6 2-59-16,-9-6-162 15,0 0-274-15</inkml:trace>
  <inkml:trace contextRef="#ctx0" brushRef="#br0" timeOffset="44105.16">7696 8876 1378 0,'0'0'0'15,"0"0"-53"-15,0 0-100 0,-122-17-503 16</inkml:trace>
  <inkml:trace contextRef="#ctx0" brushRef="#br0" timeOffset="55663.75">10751 6020 247 0,'0'0'104'0,"0"0"127"0,0 0-224 15,0 0-3-15,0 0 45 16,0 0-5-16,0 0-19 16,0 5 25-16,0-5 34 15,0 0-2 1,0 0-16-16,0 0-12 0,0 0-11 16,0 0-17-16,0 0-7 15,0 0-9-15,8 0-6 16,27 0 0-16,13-15 1 15,14-2 10-15,4-3-13 16,3 4 3-16,-7 0 1 16,-9 6 2-16,-10 7-8 15,-12 0 6-15,-14 3-6 16,-7 0 0-16,-10 0 0 16,0 0 0-16,0 6 4 0,-25 22 9 15,-18 16-8-15,-12 10 0 16,-3 6-2-16,0-1-2 15,7-3-1-15,9-8 0 16,11-8 1-16,12-10-1 16,13-12 0-16,6-8-1 15,0-3-1-15,8-7-1 16,21 0 2-16,11-8-2 16,10-21 3-16,6-5 0 15,0 2 0-15,-4 4 0 0,-7 8 0 16,-11 10 0-16,-12 10 0 15,-7 0 0-15,-10 10-3 16,-5 20 1-16,0 10 1 16,-11 6 1-16,-16 1 1 15,0-3-1-15,-2-6 2 16,2-4-1-16,8-8-1 16,5-8 1-16,7-6-1 15,7-6 0-15,0-2-4 16,0-4 2-16,19 0-2 15,10 0 3-15,11 0-1 16,4-8 2-16,5-4-2 16,3 6 2-16,-8 1 0 15,-7 5-2-15,-10 0 2 16,-8 15-4-16,-11 13 4 0,-6 10-2 16,-2 11 1-16,0 8 1 15,-24 8 0-15,-8-2 1 16,1 2 0-16,-2-7-1 15,4-6 0-15,9-8 0 16,7-13-1-16,10-9 1 16,3-10 0-16,3-10-2 15,26-2 0-15,14-7-1 16,9-15 3-16,6-6-2 16,-2 6 2-16,-10 11 0 15,-7 5 0-15,-10 6-1 16,-7 0 1-16,-6 15 0 0,-1 11 0 15,-3 2 0-15,-4 10 3 16,-3 9 9-16,-3 7-7 16,-2 4-2-16,0 4 6 15,0-2-9-15,0-2 1 16,-5-7-1-16,-1-13 1 16,-1-13 1-16,1-10-4 15,6-11 2-15,0-4-1 16,11 0-3-16,20-19-3 15,9-4 0-15,3-1 4 16,-3 8 2-16,-7 8 1 16,-6 8 0-16,-3 0 0 15,-4 0 0-15,-4 10-5 16,-1 7 5-16,1 4 0 16,-3 0 0-16,-1 6 0 0,-4 1 2 15,-5 6-3-15,-3 2 1 16,0 4 0-16,-14 2 1 15,-6-4-1-15,2-6 0 16,7-13 0-16,7-9 0 16,4-9 0-16,0-1-4 15,15 0-12-15,23-18 6 16,11-4 4-16,3 2 0 16,-6 9 6-16,-5 8 3 15,-10 3-3-15,-7 0 0 0,-4 10 0 16,-7 13 0-1,-3 4 6-15,-4 5 4 0,-4 3 5 16,-2 1-7-16,0 4 0 16,0-2-7-16,0-1 3 15,0-6-2-15,0-3-1 16,0-6-1-16,0-3 1 16,-2-8-1-16,2-5 4 15,0-6-4-15,7 0-2 16,17 0 2-16,14-20 0 15,7-6 4-15,1 7-4 16,-3 2 0-16,-12 9-2 16,-11 8 1-16,-6 0 1 15,-6 0 0-15,-1 0-2 16,-5 0 0-16,0 2-1 0,-2 6 3 16,0 2 1-16,0-3-1 15,0 3 1-15,0 3-1 16,0-1 1-16,0 3-2 15,0 2 2-15,0 0-2 16,0-2 2-16,-4-2-1 16,0-8 0-16,4-2 1 15,0-3 0-15,0 0-2 16,0 0 0-16,4-8 1 16,18-8-1-16,1 0 0 15,1 3-1-15,-2 3 1 16,-4 3-4-16,0 5 3 15,-4-4 1-15,-1 4 0 16,-3-3 1-16,0 3 0 0,1 2 0 16,1-4 1-16,-2 2-2 15,1 2 0-15,1 0 1 16,-3 0 0-16,-1 0-1 16,-4 0 1-16,-4 13-3 15,0-3 3-15,0 6 1 16,-8-2-1-16,-10-2 5 15,-2-5-4-15,2-4 3 16,3-3-3-16,1 0-2 16,5 0 1-16,3 0-4 15,-1-4-18-15,7-2 5 16,0 0 8-16,0 6 3 16,0 0 0-16,0 0 5 0,0 0-6 15,0 0 2 1,0 0-8-16,0 0 6 0,0 0 5 15,0 0-3-15,0 0-2 16,0 0 3-16,0 0 0 16,0 0 4-16,0 0 0 15,0 0-1-15,0 0 1 16,0 0-5-16,0 0 1 16,0 0-5-16,0 0 1 15,0 0 4-15,0 0 4 0,0 0 0 16,0 0 2-1,0 0 8-15,0 0-2 0,0 0-4 16,0 0-2-16,0 0-1 16,0 0 2-16,0 0-1 15,0 0-1-15,0 0-1 16,0 0 0-16,0 0 0 16,0 0-1-16,0 0 2 15,0 0 0-15,0 0-1 16,0 0-1-16,0 0 1 15,0 0 1-15,0 0-1 16,0 0-1-16,0 0 1 16,0 0 0-16,0 0 0 15,0 0-1-15,0 0 1 0,0 0 1 16,0 0-1-16,0 0 0 16,0 0 0-16,0 0 0 15,0 0 1-15,0 0-1 16,0 0 1-16,0 0-1 15,0 0 0-15,0 0 1 16,0 0 5-16,0 0-3 16,0 0 3-16,0 0-4 15,0 0 0-15,0 0 0 16,0 0-1-16,0 0-1 16,0 0 1-16,0 0-1 15,0 0 3-15,0 0-1 16,0 0-1-16,0 0 0 15,0 0-1-15,0 0 1 0,0 0-1 16,0 0 0-16,0 0 0 16,0 0 0-16,0 0 1 15,0 0-1-15,0 0 6 16,0 0-4-16,0 0 4 16,0 0 0-16,0 0 0 15,0 0 0-15,0 0-6 16,0 0 6-16,0 0-4 15,0 0-2-15,0 0 2 16,0 0-1-16,0 0 0 16,0 0 0-16,0 0-1 15,0 0 1-15,0 0 0 0,0 0-1 16,0 0 0 0,0 0 1-16,0 0 0 0,18-5 1 15,17-3 0 1,19-2 10-16,19 0-1 0,8 6-11 15,1 4 1-15,2 0-1 16,-5 0 0-16,-13 0 0 16,-13 0 1-16,-19 0-2 15,-18 4 1-15,-16 2-1 16,-7 4 1-16,-39 8 8 16,-21 1 0-16,-7 0-1 15,1 2 18-15,6 0 19 0,9 10-21 16,9 2-16-1,13 6 0-15,9-1-6 0,14-2 0 16,13-5-2-16,0-4-4 16,22-5 4-16,23-8-8 15,11-8 5-15,4-6-3 16,5 0-3-16,-5 0-2 16,-7 0 2-16,-8 0 0 15,-12 6 3-15,-6 9 1 16,-8 11 0-16,-9 10 5 15,-8 8-2-15,-2 12 3 16,-4 6 1-16,-22 4 0 16,-2-2 0-16,-1 1-1 15,0-9 0-15,2-9 0 16,2-4 0-16,8-9 2 0,3-8-4 16,12-5 3-16,2-7-3 15,2 1-7-15,29-7-7 16,12-2 10-16,6-2 2 15,7-1-2-15,-3 0 2 16,-4 1 3-16,-4 3-4 16,-12 6 2-16,-6 8 2 15,-10 7-5-15,-5 13 6 16,-10 10 2-16,-2 5-1 16,-7 7 0-16,-19 0-1 15,-4-3 0-15,2-1 1 16,4-9-1-16,10-7 0 15,7-12 1-15,7-5-4 16,0-8 2-16,34-4-1 0,10-2 2 16,12 2 0-16,7-2 0 15,1 8 2-15,-2 4-4 16,-6 2 4-16,-9 6-4 16,-12 2 4-16,-10 0-4 15,-13 1 2-15,-11 1 0 16,-1-2-2-16,0-1 2 15,-17 1 4-15,-6-3-3 16,1 2-1-16,2 3 1 16,5-1-1-16,5 4 0 15,8-3-1-15,2-2-2 16,0-9 3-16,25-9-1 16,13-7-1-16,8-9 2 0,13 0-1 15,-2 0 0-15,5 0 0 16,-6 0 0-16,-4 14-2 15,-12 4 3-15,-14 6-3 16,-10 2 0-16,-13 0-4 16,-3-2 6-16,0-2-2 15,-16-1 3-15,-2-7 0 16,4 1-1-16,4 1-1 16,3 1 2-16,5 5 0 15,2 6 0-15,0-1 1 16,17 4-3-16,14-1 4 15,7-6-3-15,5-4 1 0,1-6 0 16,1-8 0-16,-1-2 0 16,-2-4-4-16,1 0 4 15,-5 4-2-15,-3 5 2 16,-3 4-5-16,-8 7 3 16,-5 0-6-16,-9 4 0 15,-3 0 8-15,-5-2-1 16,-2-1 0-16,0-2 1 15,0 0 0-15,0 0 1 16,0 1-1-16,0-2 0 16,0 1 2-16,0-1-2 15,0-3-1-15,14 2 0 16,17-3 0-16,9-4 1 16,11-4 0-16,5-3-4 15,7 4 3-15,-4 3-17 0,-5 4 2 16,-9 4 5-16,-12 4 0 15,-14 4 10-15,-11 5-3 16,-8 2-1-16,0 5 4 16,-18 2 1-16,-8 2 0 15,-2-4 0-15,1 3 1 16,1-3 0-16,6 0 2 16,9 0 3-16,8-2 2 15,3-2-5-15,0-4-2 16,22-10 0-16,14-8 0 15,11-12-1-15,9 0 0 16,6 0-18-16,-1-7-1 0,-11 5-8 16,-7 2 7-16,-9 0 14 15,-10 6 6-15,-6 14 0 16,-8 4 1-16,0 2 0 16,-6 0-1-16,-4 0 0 15,0-1 7-15,0 6 11 16,0 3 3-16,-8 2-10 15,-4 4-8-15,1 1-2 16,5-1-1-16,1-5 2 16,5-4-2-16,0-9 2 15,15-8-2-15,23-6 1 0,9-5-1 16,4 4-1-16,-2 3-7 16,-7 4-18-16,-7 6 6 15,-12 6 16-15,-4 4 2 16,-11 0-1-16,-8-2 3 15,0-6-1-15,0-4 1 16,-4-3 13-16,-3-6 31 16,3-1-18-16,2 2-13 15,2 2-6-15,0 8-3 16,0 3 4-16,13 4 3 16,11 3-8-16,14 1-1 15,9-6 1-15,11-2-3 0,5-5 0 16,-4 0 5-1,-7 0-5-15,-17 0-3 0,-10 4 3 16,-17-1 1-16,-5 4-1 16,-3 1 1-16,0-3 1 15,-9-4 5-15,0-5 2 16,3-7 6-16,4-2-3 16,2-3-8-16,0 5-4 15,17 1 0-15,14-1 0 16,10 4 1-16,10 3-1 15,2 1 0-15,3 2 0 16,2 1 0-16,-3-2 0 16,-5 0 0-16,-8 1 0 15,-11-3 0-15,-11 5-1 0,-9 5 1 16,-11 0 2-16,0 2 8 16,-9 0 16-16,-20-4-2 15,5-6 5-15,6-5 1 16,12-10-5-16,6-1-16 15,0 0-9-15,21 0 1 16,22 0-1-16,12 0 0 16,8 0 0-16,6 0-3 15,-2 0-8-15,-7 2 6 16,-9 7 2-16,-12 2 2 16,-20 3-1-16,-14 6 3 15,-5 3-1-15,-7 3 0 16,-27-6 0-16,-13-2 0 15,-9-5 0-15,-3 2 3 16,5-7 2-16,10 2 10 0,13-5 3 16,17 0-7-16,10-4-10 15,4-1-1-15,14 0-4 16,28 0 3-16,20 0-6 16,17-6 0-16,7-1-38 15,1 3-21-15,-11 1 13 16,-14 3 41-16,-20 0 8 15,-17 0 4-15,-21 0-1 16,-4 5 3-16,-22 9-2 16,-27 6 18-16,-13 0-2 15,-10 4-8-15,-1 5 39 0,6-2 3 16,11 5-23-16,14-2-8 16,15 0-7-1,13-2-12-15,14-2 0 0,0-1 0 16,38-1 0-16,16-5-1 15,15 2 1-15,7-8-17 16,1-3-28-16,-7 1-16 16,-12-3 17-16,-16 0 22 15,-17-4 16-15,-16 0 2 16,-9-4 1-16,0 2 3 16,-9 1 11-16,-16-1-3 15,-6 4-5-15,0-1 6 0,4 1 12 16,7 0 6-16,9 4-15 15,7 0-12-15,4 3 0 16,0 4 0-16,4-3-1 16,25 2-1-16,6-4-1 15,15-2 0-15,8-4-25 16,4 0-20-16,3-4-13 16,-3 4 4-16,-10-1 11 15,-6 4 34-15,-15 3 11 16,-13-6 1-16,-13 3 0 15,-5-3 0-15,0 0 14 16,-16-1 53-16,-11 3-16 16,-2-2-19-16,-2 2-4 15,5 0-17-15,0 2-6 16,7 4 2-16,3-1 1 0,9 0-6 16,7 4-2-16,0-3-1 15,10-1 0-15,22-3 1 16,20-1-21-16,10-5-18 15,10-4-57-15,1 2 3 16,-4 0-41-16,-11 4-15 16,-18-2 99-16,-16 0 47 15,-16 1 3-15,-8-4 18 16,0 2 122-16,-25 1-23 16,-6 2-67-16,-5 1-16 15,-6-1-4-15,-3 2-6 16,-2 4-8-16,1-1-11 15,3 6 15-15,3 2 8 16,7-6-7-16,8-1-6 0,12-2-5 16,13-6-6-16,0-4-4 15,40 0-5-15,21 0-10 16,21 0-25-16,9-14-90 16,-1 2-99-16,-13 5 30 15,-17 1 31-15,-24 0 108 16,-25 1 43-16,-11 1 17 15,-24 2 143-15,-25 0-10 16,-8-2-60-16,-7-2-19 16,-1 4-18-16,5 0-17 15,10 2-19-15,11 0-8 16,10 0-43-16,12 0-179 16</inkml:trace>
  <inkml:trace contextRef="#ctx0" brushRef="#br0" timeOffset="68801.44">7944 8738 328 0,'0'0'3'0,"0"0"-2"15,0 0 0-15,0 0 9 16,0 0-9-16,0 0 15 15,0 0 32-15,-32-1-48 16,30 1 1-16,2 0-1 0,0 0 8 16,0 0 11-16,0 0 10 15,0 0-6-15,0 0 0 16,-2 0 14-16,0 1 8 16,-2 2-2-16,-1-1-6 15,2-1-2-15,-3-1-17 16,-5 3 0-16,2-1-15 15,0 0 2-15,2 0 6 16,5-2 13-16,2 0-3 16,0 0-5-16,0 0 5 0,0 0 2 15,0 0 7 1,0 2-4-16,-2 0 2 0,0-2-5 16,0 4 8-16,2-4 5 15,0 0 5-15,0 0 12 16,0 0-8-16,-3 0-29 15,3 2-9-15,0-2-3 16,0 0 0-16,0 2-1 16,0-2 4-16,0 0-1 15,-2 0 2-15,2 0-6 16,0 0 2-16,0 0-3 16,0 2 3-16,0 2-3 15,0 1-1-15,0 0 6 0,0 1-3 16,5 0 3-1,1 2 1-15,5 0 2 0,-2 0-1 16,4 0-1-16,1 2 0 16,1-4 2-16,4 2 7 15,-2 0 0-15,-1 0-3 16,-1 2-3-16,-3-3-7 16,3 6 2-16,1-1-4 15,1 2 3-15,4-3-1 16,1 6-1-16,0-3 0 15,2 2 4-15,-1-2-4 16,2 0 1-16,-4-2 2 0,2 1-2 16,-5-2-1-1,1 2 1-15,2-3-1 0,-1-1 0 16,0 2 2-16,2-4-3 16,3 4 3-16,2-2-2 15,1 0 1-15,6 1 2 16,4 0-2-16,-1-2 0 15,-1 2-1-15,2-1-1 16,-2 0 4-16,0 1-5 16,1 2 0-16,-1 0 1 15,-1 2-1-15,1 3 0 16,-2-3 4-16,2 3-4 16,2 2 2-16,1 0-2 15,2-1 0-15,-1 2 0 16,-1 0-4-16,4 0 4 0,1-2 0 15,1 0-1 1,0-1 1-16,-3-3 0 0,1 1 1 16,-6 1-2-16,-1 1 1 15,-1 2 0-15,3-2 2 16,3-1-2-16,3 2-1 16,5-2 1-16,4 0 1 15,7 3-1-15,3 4 2 16,4 2-2-16,-2 0 0 15,-5 2 1-15,-7 4-1 16,-6 1 0-16,-1-2 0 16,-1 1 0-16,5-3 2 15,5 1-2-15,7 2 0 16,8 3 1-16,3 4-1 0,8 2 2 16,10 4 2-16,7 5-4 15,0 1-1-15,0 0-1 16,-7-2 2-16,-4-5 0 15,0-2-2-15,-3-1 2 16,-3-4 0-16,-5 2 0 16,-3 2 0-16,0 5 0 15,1 0 0-15,2 12 3 16,2 5-2-16,4 10 0 16,7 5-1-16,0-6 0 15,-4-8 1-15,-5-11-2 0,-13-10 2 16,-8-10 4-1,-9-4-4-15,0-6-1 0,-4-1 0 16,-3-2-1-16,-3 1 4 16,-3 2-6-16,4 5 6 15,3-1-6-15,6 6 6 16,4 0-3-16,7 0 2 16,1-2-2-16,0-6 1 15,-6-3 4-15,-4 0-3 16,-8-5-1-16,-5-2 1 15,-11 0-1-15,-2-2-1 16,-1 2 1-16,0 2 0 16,2 5 0-16,5 1-1 0,7 8 1 15,6 1 1-15,1 3-2 16,1 2 2-16,2-1-2 16,-4-5 1-16,-1-1 1 15,-2-2-1-15,-3-3 2 16,-4-2-3-16,-4 3 0 15,3 2 3-15,-7 3-2 16,2 2 1-16,0 5 0 16,-3 1 3-16,6 0-4 15,-1 0 1-15,0-2 3 16,5-2-2-16,1-2 0 16,3-3 1-16,1 2-1 15,1-1 1-15,-2 1-2 16,5-2 0-16,1 1-2 0,-3-1 1 15,3-1 0-15,-4-2 0 16,3-2 0-16,-3 2 0 16,1-2-1-16,-3-2 0 15,-5 0 0-15,1-2 4 16,3-2-3-16,-4 3 1 16,1-1 0-16,-3 1-2 15,0 3 1-15,-2 0-1 16,5 5 0-16,-1-3 3 15,6 0-2-15,1-4 1 16,-2-4-1-16,1 0 0 16,1-2 2-16,5 2 0 15,-1-2-3-15,2 0 5 16,-7 2-4-16,-1-4 0 0,1 2-2 16,-5-2 5-16,-3-4-4 15,0 2 2-15,1-4-1 16,1 1-2-16,3-2 3 15,3 4 1-15,-4-2 0 16,1 5-3-16,-1 0 0 16,-1 5 2-16,-5-2-1 15,-5 0 0-15,-5-3-1 16,-8-2 1-16,-1-5-3 16,-5 1 3-16,-1 1-1 15,1-4 2-15,4 1 1 16,0 5-2-16,3 1 3 15,-1 0-1-15,1 2-1 0,-3-2-2 16,-5 2 1-16,1-2-1 16,-3-5 0-16,-4 2-3 15,7-3 3 1,-7 0 2-16,3 4-1 0,-1 1 0 16,-2-4 1-16,0 0-2 15,0 0 1-15,0-3-1 16,0-2 0-16,0-2 2 15,0 0 0-15,0 0-1 16,0 0-1-16,0 0-3 0,0 4-9 16,-9 4-5-1,-7 4-15-15,-2 0-24 0,3 0-12 16,1-4-28-16,5-8-83 16,3 0-135-16,-3-25-490 15</inkml:trace>
  <inkml:trace contextRef="#ctx0" brushRef="#br0" timeOffset="69567.78">15722 12769 732 0,'0'0'160'0,"0"0"-155"15,0 0-2-15,0 0 50 16,0 0-37-16,0 0 2 16,0 0 41-16,13 68-29 15,3-44 13-15,1 2 3 0,4-4 3 16,-5 3 2 0,5 0-2-16,0 2-5 15,0 3-26-15,4 1 1 0,2 6 1 16,-2 1-6-16,2 4-1 15,-1 1-8-15,0-2 13 16,-1 2-7-16,2-6-2 16,0-1 1-16,0-3-4 15,4 1 8-15,-2-4-6 16,0-2-3-16,-2-3 1 16,-6-6-4-16,-2 0 4 15,-4-7-6-15,-7-3 5 0,-2-5 0 16,-4 1 0-16,0-5-1 15,-2 1 4-15,0-1-2 16,0 0 2-16,0 3-1 16,0-3-4-16,0 1 7 15,0 1-3-15,-4 2 4 16,-10 0 2-16,-6 1 2 16,-9 1-3-16,-4 4-3 15,-5 1-8-15,-7 7 4 16,1 8-2-16,-5 3-3 15,-4 3 2-15,6 0 3 16,-1-2-4-16,2-2 3 16,2-6-4-16,5 0 1 15,-1 0 0-15,3-4-1 0,6-2-7 16,8-6-16-16,8-4-38 16,14-6-30-16,1 0-6 15,0-18-128-15,18-32-185 16</inkml:trace>
  <inkml:trace contextRef="#ctx0" brushRef="#br0" timeOffset="77091.92">12558 8111 861 0,'0'0'38'16,"0"0"-38"-16,0 0 1 15,0 0 4-15,0 0 7 16,0 0 0-16,0 0-10 15,-64 44-1-15,76-44 6 0,34-12 7 16,22-22 24 0,17-6 0-16,1 6-8 0,-16 12-4 15,-24 17-4-15,-19 5-16 16,-22 37-3-16,-5 29 1 16,-27 20 27-16,-24 14-4 15,-13-1-15-15,-1-7-9 16,5-14 6-16,4-16-5 15,11-14-4-15,14-11 1 16,14-15-1-16,12-10 0 16,5-6-2-16,0-6-4 15,9 0 4-15,29-6 2 16,20-26 5-16,20-12-4 16,12-7 0-16,0 7 0 15,-14 12-1-15,-20 20 0 0,-21 12 1 16,-22 12-3-16,-13 32 2 15,0 21 0 1,-37 11 8-16,-13 6 0 0,-5 0-6 16,-3-1 7-16,2-8-3 15,5-8-2-15,9-14-4 16,13-13 3-16,16-9-1 16,13-13-2-16,4-11-5 15,42-5 3-15,19-5 2 16,16-28 4-16,10-2-4 15,-4 1 0-15,-12 12 0 16,-15 13-1-16,-20 9-2 0,-19 15-1 16,-17 25 4-16,-4 8 2 15,-9 6-2-15,-20 2 1 16,0 0-1-16,-2-3 3 16,0-3-2-16,4-4 0 15,0-6 0-15,10-4 3 16,7-12-4-16,10-8 0 15,0-14-5-15,27-2-1 16,27-18 6-16,15-20 1 16,9 0-1-16,0 7-4 15,-12 8 4-15,-8 16 0 16,-10 7-3-16,-17 7 2 16,-14 23-2-16,-14 8 2 15,-3 6 0-15,-7 5 1 16,-18 1 0-16,-3-5 0 15,-1 1 1-15,4-2 0 0,3-4 0 16,9-3 0-16,5-10-1 16,8-6 0-16,0-9-4 15,27-8-2-15,16-4 4 16,8-8-2-16,5-10 1 16,-3 2 1-16,-13 14-7 15,-10 2 9-15,-8 7-2 16,-9 30 0-16,-6 5 0 15,-7 8 1-15,0 1 1 16,0-1 0-16,-7 0-1 16,-6 0 1-16,2 1 0 0,-1 6 2 15,6-1 1-15,4-2 1 16,2-6-1-16,0-8-3 16,26-12 1-16,19-11-1 15,13-12 0-15,6-2 1 16,3-1 3-16,-5 6-4 15,-8 5 2-15,-12 10 0 16,-8 3-2-16,-10 2 0 16,-4 4 0-16,-7 0 2 15,1 3 3-15,-3 2-4 0,3 5-1 16,1 8 4-16,1 7-3 16,3 5 8-16,2 4-2 15,-6 0-3-15,-1-7 9 16,-5-9-6-1,-3-16 2-15,-1-13-3 0,-3-10-6 16,1-9 0-16,3-2 2 16,5 0 2-16,9 0-2 15,14 0 0-15,3 0 2 16,13 0-1-16,3 0-2 16,8-2 0-16,3 0-1 15,3 2 0-15,-5 0 1 16,-11 0-1-16,-15 0-1 15,-16 4 0-15,-11 6-3 16,-9 3 2-16,0 14 2 16,-5 9 5-16,-21 10 1 0,-5 9 12 15,0 1 2-15,6-1-11 16,5-1-7-16,11-5-2 16,7-9 1-16,2-12-1 15,0-10-2-15,15-14 1 16,23-4-4-16,17-6 5 15,15-22 5-15,10-3-4 16,1 7 0-16,-2 7 0 16,-7 12-1-16,-10 5 0 15,-15 5 0-15,-12 21-1 16,-12 4-2-16,-17 5-1 16,-6 4 4-16,-2 1-2 0,-25 0 4 15,-4 0-2-15,0-3 3 16,4-3-2-16,10-7-1 15,10 0 0-15,7-5 0 16,0 0-1-16,18-4-4 16,21-6 5-16,15-8 2 15,13-4 1-15,3 0-2 16,-4 0 1-16,-3 0-1 16,-12 0-1-16,-13 13 0 15,-11 10-1-15,-17 9-4 16,-10 6 4-16,-4 6 1 15,-31 3 0-15,-13-6 0 16,0-5 4-16,3-7-2 16,14-9 2-16,16-11 3 0,7 2-7 15,8-1-1-15,0 2-3 16,0 5 2-16,5 2-4 16,11-5-4-16,4-4-10 15,9-10 1-15,9 0-9 16,13-10-20-16,14-23-33 15,1-8-166-15</inkml:trace>
  <inkml:trace contextRef="#ctx0" brushRef="#br0" timeOffset="132143.04">6487 9007 64 0,'0'0'16'0,"0"0"-10"16,0 0 14-16,0 0 10 15,0 0 0-15,0 0 4 16,0 0-5-16,4-31-13 0,-4 23 12 16,0-1 19-1,-2 5-24-15,0 0-19 0,-1 4 1 16,1 0 9-16,0 0-8 15,2 0 4-15,-3 0-5 16,3 0-3-16,0 0-4 16,0 0 0-16,-2 0-2 15,2 0-13-15,-2 0-121 16</inkml:trace>
  <inkml:trace contextRef="#ctx0" brushRef="#br0" timeOffset="132935.25">6757 8322 625 0,'0'0'23'0,"0"0"-23"16,0 0-45-16,0 0 36 16,0 0 8-16,0 0-23 15,48 35-176-15</inkml:trace>
  <inkml:trace contextRef="#ctx0" brushRef="#br0" timeOffset="133772.04">17081 14245 897 0,'0'0'157'15,"0"0"-133"-15,0 0 23 16,0 0 8-16,0 0-25 0,0 0-14 15,-25-6-6 1,25 6-5-16,0 0-3 0,0 0 0 16,0 0-2-16,0 0 0 15,0-25-96-15,0-12-264 16</inkml:trace>
  <inkml:trace contextRef="#ctx0" brushRef="#br0" timeOffset="134560.04">7353 8735 593 0,'0'0'35'15,"0"0"-27"-15,0 0-2 16,0 0 24-16,0 0-2 0,0 0-22 15,-37-18-2 1,31 14-3-16,1-1 0 0,2 1 1 16,1 3-1-16,2-2 0 15,0 2-1-15,0 1 0 16,0-3-5-16,0 3-29 16,0 0-39-16,0 0-42 15,2 0-269-15</inkml:trace>
  <inkml:trace contextRef="#ctx0" brushRef="#br0" timeOffset="135451.96">17328 13525 493 0,'0'0'296'0,"0"0"-229"15,0 0-45-15,0 0 53 16,0 0 3-16,0 0-49 16,0 8-13-16,0-8-8 15,0 0-2-15,0 0-6 0,0 0 0 16,0 0-1 0,0 0 1-16,0 0-1 0,0 0-1 15,0 0-39-15,9 0-110 16,-5-14-217-16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54:37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12660 6064 959 0,'0'0'19'16,"0"0"19"-1,0 0 57-15,0 0-55 0,0 0-20 16,0 0-20-16,0 0 2 16,-40-35-3-16,40 35 1 15,0 0-1-15,0 0 1 16,0 0 1-16,0 3-1 16,-2-3 1-16,0 0-2 15,2 0 2-15,0 2 3 16,0-2-1-16,0 0 1 15,0 0-4-15,0 0 0 16,0 0 4-16,0 0-3 16,0 0 5-16,0 0-3 0,-2 0-2 15,2 0 13-15,0 0 0 16,0 0 0-16,0 0-8 16,0 0 1-16,0 0-2 15,0 0 2-15,0 0 6 16,0 1-10-16,0 16-3 15,4 10 0-15,13 13 0 16,4 11 4-16,1 5 4 16,-2 2-1-16,0-1 1 15,-4-6-8-15,-1-8 5 16,-4-10-1-16,-3-10-4 16,-6-9 3-16,0-8 1 0,-2-4-2 15,0-2 2 1,2 0 1-16,-2 0 2 0,2-21 13 15,5-12-15-15,-3-12-4 16,6-6 1-16,0-3 0 16,1-1-4-16,3 11 3 15,1 10-5-15,-1 8 6 16,1 6-3-16,-1 4 1 16,1 4 0-16,-3 3 3 15,1 4-3-15,-7 1 0 16,1 2 0-16,-5 2-2 15,-2 0 2-15,3 0-4 16,2 0 3-16,-1 2 1 16,0 11 0-16,3 1 0 15,-5 3-1-15,2-3 1 0,-2 0 1 16,-2 0 0-16,6-2-1 16,-2 4 0-16,2 0 0 15,5 2 0-15,4 4 0 16,1 4-1-16,3 0 1 15,-3 4-2-15,3-2 4 16,-3 0-2-16,-1-6 1 16,-4-5 0-16,-3-4-1 15,-2-7 0-15,-4-2 0 16,0-4 0-16,-2 0 0 0,0 0 7 16,0-12-1-1,0-17 0-15,0-14-6 0,0-13 1 16,0-11-1-16,0-8 0 15,5-1 0-15,3 5 2 16,4 12-2-16,3 10 0 16,-5 17-2-16,-2 12 2 15,-1 12 0-15,-5 4 0 16,-2 4-2-16,0 0-46 16,0 4-92-16,0 18 11 15,0 2-99-15,-2 1-204 16</inkml:trace>
  <inkml:trace contextRef="#ctx0" brushRef="#br0" timeOffset="331.13">13757 6173 792 0,'0'0'41'0,"0"0"89"16,0 0-3-16,0 0-63 15,0 0-35-15,0 0-1 16,-9-80-17-16,-5 80-7 16,-1 0-3-16,-10 18-2 15,-6 15 1-15,-3 9-1 0,6 8 1 16,5 8 5-16,10 2-5 15,8-1-2-15,5-7 2 16,0-4 0-16,27-8-1 16,12-7-16-16,5-6-49 15,3-17-124-15,-5-10-134 16</inkml:trace>
  <inkml:trace contextRef="#ctx0" brushRef="#br0" timeOffset="565.36">13984 6291 783 0,'0'0'59'0,"0"0"-1"15,0 0 40-15,0 0-69 16,0 0-24-16,0 0 5 16,66-7-7-16,-41 27 9 0,-7 10-2 15,-3 4-3-15,-10 5-3 16,-5-2 4-16,0 3 4 15,-7-7-9-15,-12-3-2 16,1-4-1-16,5-8-33 16,3-14-118-16,10-4-168 15</inkml:trace>
  <inkml:trace contextRef="#ctx0" brushRef="#br0" timeOffset="764.87">14220 6266 573 0,'0'0'105'0,"0"0"57"15,0 0-22-15,0 0-78 0,0 0-45 16,0 0 7-16,-71 78-6 16,54-36-4-16,7 1 0 15,6-4-8-15,4-2 4 16,0-1-6-16,4-6 0 16,20-2-1-16,7-8-3 15,8-5 0-15,1-15-4 16,2 0-180-16,-4-21-129 15</inkml:trace>
  <inkml:trace contextRef="#ctx0" brushRef="#br0" timeOffset="995.8">14428 6194 891 0,'0'0'37'16,"0"0"96"-16,0 0-99 15,0 0-28-15,0 0-5 16,0 0 8-16,122 86-5 15,-78-39 7-15,-4 4-3 16,-6 6 3-16,-14 5 2 16,-14 2 1-16,-6 4 2 15,0-2-6-15,-29-5-1 16,-4-10 0-16,2-11-9 16,8-9-10-16,23-17-113 15,0-14-163-15</inkml:trace>
  <inkml:trace contextRef="#ctx0" brushRef="#br0" timeOffset="1581.23">15862 6479 922 0,'0'0'199'15,"0"0"-198"-15,0 0 33 16,0 0-17-16,0 0 50 15,-9 156-23-15,9-78-24 16,0 6 9-16,0-1-5 16,0-7-6-16,0-10-4 15,0-8-5-15,3-16-4 16,-3-14-2-16,0-11-1 16,0-12-2-16,0-5 7 0,0 0 3 15,0-13 1-15,0-29-8 16,0-16-3-16,0-21-2 15,0-11 1-15,6-15-12 16,-4 4 10-16,2 12 1 16,4 23 2-16,1 26-1 15,1 19 0-15,6 16-1 16,4 5-5-16,7 5-3 16,2 32 9-16,0 13-6 15,-2 10 7-15,-7-2 1 0,-9-8 1 16,-11-7 2-16,0-12-4 15,-5-6 0-15,-26-5 2 16,-11-6 3-16,-5-10-4 16,3-4 1-16,10-1 1 15,12-30-2 1,12-5-1-16,10 1-2 0,0 6-1 16,25 10-2-16,8 19-3 15,6 0 6-15,1 22-1 16,-2 22-2-16,-6 6-1 15,-4 5 6-15,-10-1 2 16,-7-6-1-16,-3-4-1 16,2-4 0-16,5-3-18 0,8-9-124 15,6-17-94 1,8-11-236-16</inkml:trace>
  <inkml:trace contextRef="#ctx0" brushRef="#br0" timeOffset="1828.51">16639 6802 1065 0,'0'0'13'15,"0"0"59"-15,0 0-10 16,0 0-9-16,0 0-29 16,-127-35-24-16,98 68 0 15,0 10 5-15,4 14 5 16,6 4-1-16,11 6-3 0,8-1-2 15,0-3 0-15,8-9-4 16,17-10-1-16,6-14-40 16,5-16-84-16,8-14-81 15,1-7-154-15</inkml:trace>
  <inkml:trace contextRef="#ctx0" brushRef="#br0" timeOffset="2034.61">16824 6928 794 0,'0'0'90'0,"0"0"-32"0,0 0 17 16,0 0 10-16,125-40-51 16,-89 40-15-1,-7 18-12-15,-9 16 4 0,-14 8-2 16,-6 8-5-16,-15 4 1 16,-25-2 2-16,-3-4-2 15,4-9-5-15,10-11-45 16,14-10-111-16,11-14-63 15,4-4-140-15</inkml:trace>
  <inkml:trace contextRef="#ctx0" brushRef="#br0" timeOffset="2229.37">17092 6917 742 0,'0'0'142'16,"0"0"38"-16,0 0-73 15,0 0-54-15,0 0-21 0,0 0 4 16,-89 117-2-16,69-69 4 15,6 2-12-15,10-1-7 16,4-3-11-16,0-6-6 16,18-8 2-16,16-10-4 15,5-12-6-15,8-10-53 16,2 0-86-16,1-32-128 16,-6-16-346-16</inkml:trace>
  <inkml:trace contextRef="#ctx0" brushRef="#br0" timeOffset="2428.92">17355 6772 987 0,'0'0'129'0,"0"0"-46"15,0 0-22 1,0 0-44-16,0 0-2 0,0 0-2 16,115 137 4-16,-88-66 7 15,-13 9 5-15,-14 4 1 16,-6 3-6-16,-50-5-3 15,-31-6-15-15,-27-12-6 16,-17-18-135-16,-11-17-267 16</inkml:trace>
  <inkml:trace contextRef="#ctx0" brushRef="#br0" timeOffset="40917.56">10936 5257 334 0,'0'0'6'15,"0"0"0"-15,0 0 155 16,0 0-62-16,47-108-25 16,-43 95-25-16,-2 6 26 15,-2 1 13-15,0 5-30 16,0 1-10-16,0 0 2 15,0 0 2-15,0 0-27 16,0 0-19-16,0 13-6 16,0 24 0-16,0 17 0 15,-4 12 2-15,4 6-1 16,0-2 10-16,0-4-9 16,0-7-1-16,0-9 3 15,9-11-2-15,-3-8-4 16,6-15-2-16,-6-13-42 15,1-3-69-15,-3-30-1 0,-4-24-174 16,0-13-277-16</inkml:trace>
  <inkml:trace contextRef="#ctx0" brushRef="#br0" timeOffset="41088.39">10820 5051 518 0,'0'0'75'16,"0"0"-18"-16,0 0-37 15,0 0 24-15,127-76 40 16,-56 52-32-16,7 2-28 16,-4 3-16-16,-14 6-8 15,-18 2-2-15,-17 2-69 0,-16-5-156 16</inkml:trace>
  <inkml:trace contextRef="#ctx0" brushRef="#br0" timeOffset="41429.51">11417 4901 279 0,'0'0'336'16,"0"0"-316"-16,0 0-13 15,0 0 84-15,-18 112-2 16,5-54-40-16,-1 7-18 16,3 2-12-16,7-9-4 0,4-12-9 15,0-11-2-15,4-13 0 16,19-8-2-16,6-14 3 15,9 0 1-15,1-34 5 16,0-25-5-16,-1-13-3 16,-17-7 0-1,-9-2 0-15,-12 7 1 0,0 16-3 16,-22 18 0-16,-8 18 5 16,1 16-3-16,-4 6 1 15,4 11-4-15,0 26-3 16,2 10 3-16,8 8 0 15,7-3-9-15,8-2-40 16,4-8-65-16,12-16-75 0,19-18-42 16</inkml:trace>
  <inkml:trace contextRef="#ctx0" brushRef="#br0" timeOffset="41887.37">11798 4854 811 0,'0'0'36'16,"0"0"-1"-16,0 0-33 16,0 0 3-16,0 0-4 15,0 0 7-15,14 153 16 16,-8-74 11-16,3 11-12 16,3 1-12-16,-1 1 2 15,-1-13-7-15,2-13 0 0,-1-11-1 16,-3-16 0-16,1-14-4 15,-1-12 2-15,-8-7-2 16,2-6 2-16,-2-10 9 16,0-25-6-16,0-18-6 15,0-13-6-15,-16-16-2 16,-4-12 0-16,-2-6-17 16,1 7 13-16,10 13 8 15,11 22 4-15,0 19-2 16,11 11 2-16,20 13 0 15,3 3 0-15,2 8 0 16,-8 4-1-16,-7 0 1 0,-7 1 0 16,-10 22-7-1,-4 1 5-15,-2 9-3 0,-27 8 5 16,-5-1 1-16,-6 3 0 16,4-4-1-16,5-5-2 15,6-9-48-15,12-20-138 16,11-5-92-16</inkml:trace>
  <inkml:trace contextRef="#ctx0" brushRef="#br0" timeOffset="42261.15">12170 4818 748 0,'0'0'40'15,"0"0"-15"1,0 0 9-16,0 0 41 0,0 0-60 15,0 0-15-15,-48 55 0 16,21-7 5-16,4 4 1 16,8 3-1-16,15-5 1 15,0-11-6-15,6-7 5 16,26-14-2-16,1-16-1 16,5-2 3-16,1-22 6 15,-2-22-1-15,-11-11-7 16,-4-4 2-16,-15-1-1 15,-7 4-2-15,0 7-2 16,-20 13 0-16,-9 18-2 16,-4 16 1-16,0 2-4 0,4 20-1 15,6 12 6-15,7 4-1 16,14 0-1-16,2-1 0 16,5-3-24-16,26-7-46 15,7-14-141-15,-2-11-161 16</inkml:trace>
  <inkml:trace contextRef="#ctx0" brushRef="#br0" timeOffset="42511.37">12475 4523 899 0,'0'0'4'0,"0"0"14"0,0 0 1 16,0 0 16-16,0 0-29 15,0 0-6-15,-17 23-3 16,17 31 3-16,1 16 18 16,2 7-7-16,4-4 0 15,9-2-3-15,-1-11-5 16,3-8-2 0,-1-10-1-16,0-12-21 0,2-13-26 15,6-14-63-15,4-3-100 16,4-30-215-16</inkml:trace>
  <inkml:trace contextRef="#ctx0" brushRef="#br0" timeOffset="42855.54">12883 4730 800 0,'0'0'35'15,"0"0"-7"-15,0 0-1 16,0 0-10-16,0 0-16 15,0 0-1-15,-55 101 3 16,43-55 7-16,10-2 0 16,2-8-6-16,0-7 2 15,16-10-5-15,9-11 0 16,3-8-1-16,3-2 7 16,8-25-4-16,-4-10 1 0,-6-6-1 15,-9-2-2-15,-15-8 4 16,-5 6-1-16,-10 2-2 15,-17 15 1-15,-6 19-3 16,-5 11 2-16,1 11-2 16,3 25-3-16,7 8 2 15,9 1 1-15,14-6-7 16,4-5-61-16,2-13-92 16,25-15-87-16</inkml:trace>
  <inkml:trace contextRef="#ctx0" brushRef="#br0" timeOffset="55664.9">18241 14453 847 0,'0'0'91'0,"0"0"-90"16,0 0 55-16,0 0 6 15,0 0 24-15,0 0 1 16,0 0-30-16,-37-12-15 15,32 12 3-15,1 0-12 16,0 12-15-16,-3 31-18 16,0 23 1-16,7 24 39 15,0 15-18-15,0-1-10 16,4 1-2-16,12-13-9 0,2-17 0 16,-5-17-1-16,3-13 0 15,-5-15-1-15,-2-12-21 16,-1-16-54-16,-2-2-65 15,-6-24-88-15,0-33-247 16</inkml:trace>
  <inkml:trace contextRef="#ctx0" brushRef="#br0" timeOffset="55844.2">17941 14674 968 0,'0'0'91'16,"0"0"-80"-16,0 0 13 0,0 0-18 15,0 0 34-15,142-45-3 16,-54 26-20-16,3-5-15 16,-2 2-2-16,-6 1 0 15,-6 4-39-15,-12 3-141 16,-16-1-197-16</inkml:trace>
  <inkml:trace contextRef="#ctx0" brushRef="#br0" timeOffset="56424.81">18654 14871 982 0,'0'0'55'0,"0"0"-53"0,0 0 9 16,0 0 23-16,0 0-3 16,0 0-4-16,-5 56-2 15,21-38 2-15,0-4 7 16,-3 4-5-16,-7 2-15 15,-6-1-8-15,0 8 3 16,-2-5 1-16,-27 0-5 16,-8-4-3-16,-5-10-2 15,1-8-2-15,3 0-6 16,7-26 5-16,14-14-2 16,9-12-12-16,8-4 0 15,2 5 3-15,27 10 11 16,12 6 3-16,3 13-1 0,8 12 1 15,4 10 2-15,-3 3 5 16,-3 32 15-16,-7 12-9 16,-14 6 1-16,-13 6-6 15,-16-5-7-15,0-2 9 16,-6-6-3-16,-25-2-6 16,-8-5 8-16,-3-5-5 15,-4-8-2-15,1-11 1 16,5-9 0-16,6-6 0 15,8-2 2-15,12-23-4 16,14-7-1-16,0 2-19 16,14 2 13-16,15 7 6 15,6 12 0-15,5 9 2 16,1 0-1-16,-2 3 0 0,-3 21-1 16,-5 8 3-16,-6 6 3 15,-6-1-4-15,0-7-2 16,-1-6-1-16,-1-6 1 15,8-8 0-15,6-10-20 16,9 0-145-16,3-21-161 16</inkml:trace>
  <inkml:trace contextRef="#ctx0" brushRef="#br0" timeOffset="57277.9">19645 14325 804 0,'0'0'53'0,"0"0"16"15,0 0-10-15,0 0 26 16,0 0-41-16,0 0-35 15,0-16-6-15,0 23-3 16,0 26 1-16,13 20 17 16,6 17 21-16,1 1-4 15,2 6-8-15,0-6-11 16,-2-8-6-16,-4-6-8 16,-2-16 2-16,-6-6-4 15,1-13 0-15,-2-9-5 0,0-8-31 16,-3-5-108-1,-4-11-65-15,0-31-106 16</inkml:trace>
  <inkml:trace contextRef="#ctx0" brushRef="#br0" timeOffset="57487.89">19436 14377 1075 0,'0'0'32'15,"0"0"-32"-15,0 0-32 16,0 0 32-16,0 0 16 0,174-88-2 16,-99 58-14-16,6-4 7 15,-6 0-7-15,-3 2 0 16,-7 4-100 0,-19 12-129-16,-13 15-183 0</inkml:trace>
  <inkml:trace contextRef="#ctx0" brushRef="#br0" timeOffset="57893.18">20092 14589 1057 0,'0'0'38'16,"0"0"-3"-16,0 0 0 16,0 0 14-16,0 0-23 15,0 0-26-15,88-105 3 16,-61 87-2-16,-7 7-1 15,-9 9-1-15,-5 2-2 0,2 0-2 16,-6 27 5-16,-2 5 10 16,0 3 1-16,-12 4-4 15,-16-7-3-15,3-4-1 16,7-10 1-16,7-5-3 16,9-10-1-16,2-3 0 15,7 0-1-15,28 0-28 16,12-12 29-16,6-4 6 15,1 5-3-15,-10 6-3 16,-5 5 4-16,-12 0 1 16,-10 20-4-16,-11 14 6 0,-6 10 10 15,0 11-11 1,-32-6 6-16,-9 1-9 0,-6-7 5 16,2-12-7-16,6-8-2 15,8-17-1-15,13-6-76 16,11-20-99-16,7-36-165 15</inkml:trace>
  <inkml:trace contextRef="#ctx0" brushRef="#br0" timeOffset="58142.6">21176 13786 1017 0,'0'0'77'0,"0"0"-67"16,0 0 0-16,0 0-9 16,0 0 60-16,0 138-20 0,13-73-25 15,8-2-5-15,1-1 11 16,0-10 2-16,-2-7-15 16,-5-7-3-16,-1-8-6 15,-7-7-7-15,-5-9-97 16,-2-11-158-16,0-3-214 15</inkml:trace>
  <inkml:trace contextRef="#ctx0" brushRef="#br0" timeOffset="58324.69">20925 13868 670 0,'0'0'446'15,"0"0"-446"-15,0 0-21 16,0 0 21-16,0 0 8 15,166-34 3-15,-95 16-11 16,-4-4 0-16,-5-2-42 16,-1 6-99-16,-8 5-86 15,-15 8-203-15</inkml:trace>
  <inkml:trace contextRef="#ctx0" brushRef="#br0" timeOffset="58525.38">21698 13914 1137 0,'0'0'47'0,"0"0"-33"0,0 0-5 16,0 0 99-16,11 147-66 15,-1-89-23 1,6-11-6-16,-3-2-9 0,1-7-3 16,-5-8-1-16,4-10 0 15,1-4-1-15,-3-6-8 16,3-6-72-16,-4-4-99 15,-1-14-196-15</inkml:trace>
  <inkml:trace contextRef="#ctx0" brushRef="#br0" timeOffset="58823.52">22453 13251 522 0,'0'0'534'15,"0"0"-497"-15,0 0 13 16,0 0-46-16,0 0 2 16,0 0 52-16,35 150-32 15,-10-82-7-15,2 0 34 16,-3-5-25-16,-4-8-14 15,-4-5-14-15,-7-6 1 0,-5-7-1 16,-2-7-15 0,-2-10-134-16,0-20-161 0,-6 0-338 15</inkml:trace>
  <inkml:trace contextRef="#ctx0" brushRef="#br0" timeOffset="58994.89">22259 13307 1058 0,'0'0'28'0,"0"0"-28"0,0 0 4 16,0 0-3-16,145-50 15 15,-76 29-9-15,2-3-7 16,-9 1-11-16,-4-2-68 16,-2 5-55-16,-9 4-138 15</inkml:trace>
  <inkml:trace contextRef="#ctx0" brushRef="#br0" timeOffset="59282.57">23197 13228 1150 0,'0'0'26'0,"0"0"-17"16,-82 115 42-16,49-57 13 15,1 6-15-15,3-2-31 16,5-2-8-16,1-3-1 0,3-10 0 15,5-6-3-15,4-13-1 16,3-12-2-16,6-8-3 16,2-6 0-16,0-2-4 15,0 0 3-15,27-20-17 16,16-14 12-16,8-2-3 16,7 8 7-16,0 4-13 15,0 9-4-15,-5 5 4 16,-2 5-38-16,-4 0-69 15,-13-2-113-15,-8-6-217 16</inkml:trace>
  <inkml:trace contextRef="#ctx0" brushRef="#br0" timeOffset="59465.19">23126 13377 1065 0,'0'0'51'0,"0"0"-3"16,0 0-20-16,0 0-7 15,0 0 18-15,31 125 8 16,0-44-16-16,-4 16-12 16,-7 3-8-16,-9 0-8 15,-7-8-3-15,-4-13-76 16,0-23-217-16</inkml:trace>
  <inkml:trace contextRef="#ctx0" brushRef="#br0" timeOffset="67581.52">6825 7824 1016 0,'0'0'14'0,"0"0"-10"0,0 0 35 15,0 0 22 1,0 0-30-16,0 0-31 0,0 0-5 16,-9 26 5-16,23 27 7 15,1 16 23-15,3 8-13 16,-1-1 0-16,4-2-7 15,-1-7-3-15,-6-8-3 16,3-6-3-16,-4-13-1 16,-3-14-19-16,-2-13-69 15,-5-13-104-15,-3-35-132 0</inkml:trace>
  <inkml:trace contextRef="#ctx0" brushRef="#br0" timeOffset="67850.34">6674 7469 984 0,'0'0'0'16,"0"0"0"-16,0 0 0 16,0 0 0-16,128-80 0 15,-96 92-1-15,-9 28-1 16,-6 11-2-16,-13 7 1 15,-4-4-2-15,0-4 5 16,-19-12 6-16,-10-12-4 0,1-12-1 16,4-14 5-16,5 0-6 15,6-22-7-15,10-18-92 16,3-6-62-16,0 0-110 16</inkml:trace>
  <inkml:trace contextRef="#ctx0" brushRef="#br0" timeOffset="68223.64">7106 7818 891 0,'0'0'1'0,"0"0"-1"0,0 0 16 16,46 135 36-1,-30-91-16-15,-1 0-14 0,-3-6-20 16,-5-6 6-16,-3-11-6 15,-2-8 0-15,-2-9-1 16,0-4 7-16,0 0 13 16,0-8 39-16,0-22-31 15,-6-14-27-15,-5-10-1 16,3-2 0-16,2 2-1 16,6 5-2-16,0 9 1 15,6 6 2-15,23 10-2 16,10 8 1-16,-1 16-3 15,-1 0 1-15,1 34-1 16,-7 16-2-16,-4 7 5 16,-4 0 1-16,-6-2 1 0,1-10-4 15,3-4-17-15,0-13-109 16,6-13-63-16,0-15-203 16</inkml:trace>
  <inkml:trace contextRef="#ctx0" brushRef="#br0" timeOffset="68686.33">8099 7743 589 0,'0'0'24'16,"0"0"-3"-16,0 0 78 15,0 0 29-15,0 0-64 16,0 0 7-16,2-5 28 16,-8 5-55-16,-5 0-26 15,-7 15-12-15,0 18-5 16,-2 13-1-16,4 7 1 15,12-2-1-15,4-5 0 16,0-11-4-16,27-9 4 0,8-14 1 16,8-12-1-16,-1 0 1 15,0-24 4-15,-8-16-4 16,-10-10 1-16,-15-3-2 16,-9-3 2-16,0 6-2 15,-19 8 0-15,-15 12-1 16,-1 16-4-16,0 14-14 15,4 4 8-15,3 24-12 16,10 8-61-16,7-1-60 16,11-10-86-16,0-8-25 15</inkml:trace>
  <inkml:trace contextRef="#ctx0" brushRef="#br0" timeOffset="69328.09">8349 7624 853 0,'0'0'29'16,"0"0"-4"-16,0 0 45 15,0 0-4-15,0 0-66 16,0 0-3-16,0 22 2 16,0 12 1-16,0 4 20 15,4 5-9-15,11-1-8 16,9-7 6-16,0-5-9 15,2-7 3-15,1-11-3 16,-4-7 0-16,-1-5 1 16,-4 0 2-16,0-15 4 0,-5-18-6 15,-7-5 1 1,0-6-2-16,-6-2-2 0,0 4 1 16,0 8 1-16,0 11 0 15,0 16 4-15,0 7-3 16,0 0-1-16,0 7-12 15,0 23-3-15,4 7 15 16,11 6 2-16,0-4-2 16,5-5 4-16,1-1-3 15,-3-12 0-15,4-3 1 0,-4-9-2 16,-1-9 3-16,4 0-3 16,-3-11 6-16,1-22 2 15,-3-12-7-15,-7-7-1 16,-5-10 0-16,-4-10 0 15,0-4-2-15,-8 2 1 16,-8 11-3-16,3 19 4 16,6 20 0-16,3 12 2 15,4 11 8-15,0 1 4 16,0 0-14-16,0 13-14 16,0 24 6-16,0 14 8 15,2 9 12-15,15 3 0 16,10-2-8-16,0-6 5 15,7-5-2-15,1-8-6 16,-6-9 1-16,-2-10-2 0,-7-9-3 16,-5-10-61-16,-3-4-84 15,-10-18-149-15</inkml:trace>
  <inkml:trace contextRef="#ctx0" brushRef="#br0" timeOffset="69495.44">8728 7538 1046 0,'0'0'24'0,"0"0"-24"15,0 0 0-15,115 5 2 16,-40-19 8-16,0-12-10 0,-13-5-23 16,-26-6-146-16,-24-1-175 15</inkml:trace>
  <inkml:trace contextRef="#ctx0" brushRef="#br0" timeOffset="69934.34">7397 7466 289 0,'0'0'412'0,"0"0"-379"16,0 0 22-16,0 0 21 0,0 0-16 15,0 0-35-15,149-77-18 16,-99 63-5-16,-1-2-1 15,0-1 0-15,-7 3-2 16,-9-5-46-16,-17 2-180 16,-16 6-266-16</inkml:trace>
  <inkml:trace contextRef="#ctx0" brushRef="#br0" timeOffset="70128.84">7559 7611 862 0,'0'0'57'0,"0"0"-54"16,0 0-3-1,126-15 13-15,-71-9 10 0,-3-5-21 16,-5-3 0-16,-9-4-2 16,-9 0-3-16,-10 2-79 15,-5 4-132-15,-12 8-212 16</inkml:trace>
  <inkml:trace contextRef="#ctx0" brushRef="#br0" timeOffset="73573.89">8060 6916 217 0,'0'0'16'16,"0"0"5"-16,0 0-12 15,0 0 5-15,0 0-14 16,0 0 0-16,0 0 0 15,-19-10 2-15,15 10-2 16,0 3 0-16,2 1 0 16,-1 0-18-16,1 1-36 15,2-1-44-15</inkml:trace>
  <inkml:trace contextRef="#ctx0" brushRef="#br0" timeOffset="76592.19">8077 6852 675 0,'0'0'118'0,"0"0"-98"0,0 0-6 16,20-114 62-16,-11 99-36 15,1 9-33-15,-8 5-4 16,0 1 18-16,2 0-5 16,0 0-16-16,5 6 5 15,1 14-3-15,0 4 7 16,-3 7-2-16,-7 4-1 15,0-4 0-15,0 2-3 16,-4-7-2-16,-17-6 3 16,2-6-4-16,-4-4 0 15,5-9-3-15,1-1 1 16,4 0 0-16,3-21-3 0,6-14-10 16,2-4 10-16,2-5 2 15,0 5 3-15,8 7 0 16,11 13 0-16,5 6 6 15,2 10 0-15,5 3 3 16,6 12 1-16,1 26-5 16,-7 7 7-16,-4 5-6 15,-12 3-2-15,-13-7 0 16,-2 2-3-16,0-3 2 16,-20-7 2-16,-6-7-1 15,-6-5-1-15,1-8-1 16,2-8-2-16,4-7 0 15,3-3 1-15,2-3-1 0,4-19-3 16,8-6-7-16,3 0-3 16,5 2 13-16,0 4 0 15,11 13 0 1,14 6-1-16,6 3-1 16,5 15 2-16,6 14 1 0,3 7 1 15,-3-1 3-15,-5-9-3 16,-2-8-1-16,-4-12 3 15,2-6 1-15,5-12 3 16,2-28-6-16,-3-14 0 16,-8-9-2-16,-10 1-11 15,-13 1-33-15,-6 13-77 16,0 15-98-16,0 16-142 16</inkml:trace>
  <inkml:trace contextRef="#ctx0" brushRef="#br0" timeOffset="78855.88">9311 7049 245 0,'0'0'427'0,"0"0"-391"16,0 0 33-16,0 0-15 16,0 0 7-16,0 0-47 15,5-33-14-15,4 55 1 16,2 10 24-16,9 11 12 15,7 4 6-15,2 8-8 16,7 1-7-16,-3 2-3 16,-4-5-11-16,-2-6-5 15,-8-9-3-15,-5-8-4 16,-7-8 0-16,-7-3-2 16,0-10-52-16,-15-9-205 15</inkml:trace>
  <inkml:trace contextRef="#ctx0" brushRef="#br0" timeOffset="79200.39">16030 8026 308 0,'0'0'0'0,"-156"31"-26"15,84-17-18-15</inkml:trace>
  <inkml:trace contextRef="#ctx0" brushRef="#br0" timeOffset="81100.53">12417 7949 716 0,'0'0'150'16,"0"0"-136"-16,0 0 16 15,0 0-23-15,0 0-7 16,0 0 0-16,0 0 15 15,27 136 3-15,-18-85-1 16,2-1 1-16,-2-7 0 16,3-9-13-16,-3-8-3 15,-3-8-2-15,-4-9 0 0,-2-7-24 16,0-2-128 0,-2-21-143-16</inkml:trace>
  <inkml:trace contextRef="#ctx0" brushRef="#br0" timeOffset="81349.78">12302 7711 233 0,'0'0'525'0,"0"0"-519"16,0 0-1-16,0 0 29 16,113-39 10-16,-72 39-22 15,-8 22-5-15,-12 4-14 0,-8 1 7 16,-13 0-6-1,-3-1 6-15,-28-2 1 0,-10-5-10 16,4-8 4-16,3-11 0 16,10 0-5-16,11-1-2 15,8-24-2-15,5 0-80 16,0-6-126-16,22 9-17 16</inkml:trace>
  <inkml:trace contextRef="#ctx0" brushRef="#br0" timeOffset="81751.05">12665 7941 617 0,'0'0'46'16,"0"0"-27"-16,0 0 67 16,0 0-12-16,0 0-10 0,0 0-34 15,51 128 0-15,-47-98-4 16,-1-3-12-16,-3-4 1 15,0-7 1-15,0-6-13 16,0-4 4-16,0-6-2 16,0 0 2-16,0 0 3 15,0-2-1-15,-11-20-7 16,0-13 0-16,-3-13-2 16,8-13-1-16,1-2 0 15,5 10-1-15,0 12 2 16,0 17-3-16,7 12 3 0,15 12-1 15,2 0 0 1,7 8 1-16,4 20 3 0,-4 7 1 16,-2 2 2-16,-8 0-4 15,-2-5-1-15,-9-8 0 16,-1-4 0-16,-6-6-1 16,-1-4 0-16,0-1-41 15,1-9-140-15,1 0-215 16</inkml:trace>
  <inkml:trace contextRef="#ctx0" brushRef="#br0" timeOffset="82050.39">13169 7874 460 0,'0'0'432'0,"0"0"-418"16,0 0 8-16,0 0-7 16,124-47 1-16,-77 28-15 15,-2 1 3-15,-5 0-2 0,-9 2-2 16,-13 9-14-1,-14 2-75-15,-4 5-84 0,-9 0-36 16,-27 16-190-16</inkml:trace>
  <inkml:trace contextRef="#ctx0" brushRef="#br0" timeOffset="82186.17">13271 7991 500 0,'0'0'107'0,"0"0"-26"15,0 0-7-15,0 0 10 16,0 0-9-16,129 47-35 15,-82-50-29-15,-3-19-5 16,-1-3-6-16,-7-2-24 16,-15-6-149-16,-7 2-191 15</inkml:trace>
  <inkml:trace contextRef="#ctx0" brushRef="#br0" timeOffset="84133.2">13873 7553 340 0,'0'0'60'15,"0"0"-21"-15,0 0 10 16,0 0 8-16,0 0-8 16,0 0 5-16,0 0 38 15,0 0-4-15,0 0-24 16,0 0-20-16,0 0-3 16,0 0-10-16,-8 10-18 15,-7 15-12-15,-3 6 12 16,5 10-3-16,1-1 6 15,10 3-4-15,2-6-3 16,0-6-4-16,6-4-5 16,11-7 3-16,3-8-2 15,-3-4 1-15,4-8 0 0,1 0-2 16,3 0 4-16,3-14-2 16,3-7-1-16,-4-6 0 15,-4-3 0-15,-9 1 1 16,-8 0 4-16,-6-3-4 15,0-3 0-15,-20 0 2 16,-11 1-3-16,-3 3 1 16,1 12 0-16,2 9-1 15,6 6-1-15,8 4 5 0,3 0-4 16,3 10-1-16,1 12-3 16,2 1-3-16,-3 1-46 15,1-9-122-15,-3-9-238 16</inkml:trace>
  <inkml:trace contextRef="#ctx0" brushRef="#br0" timeOffset="85132.35">14615 7999 456 0,'0'0'105'15,"0"0"-13"-15,0 0 55 16,0 0-23-16,0 0-31 15,0 0-27-15,0 0-29 16,4-41-9-16,-20 48-13 16,1 22-12-16,-3 13 0 15,3 8 9-15,10 3-6 16,5-6 2-16,2-4-7 16,30-6 1-16,7-18 0 15,8-12-2-15,0-7 2 16,-5-17 0-16,-6-20-2 15,-14-10-8-15,-12-8 4 0,-10 0 0 16,-14-1 4-16,-20 7-4 16,-6 17 3-16,2 16-7 15,7 16-1-15,7 10-15 16,8 31-16-16,14 6-2 16,2 2-91-16,14-9-115 15,21-10-162-15</inkml:trace>
  <inkml:trace contextRef="#ctx0" brushRef="#br0" timeOffset="85662.06">14949 8047 68 0,'0'0'670'16,"0"0"-622"-16,0 0 88 0,0 0-92 16,0 0-41-16,0 0 9 15,0 66 33-15,0-28-24 16,0 0 2-16,0-1-11 15,0-3-6-15,0-2-3 16,9-11 0-16,8-9-3 16,10-9 2-16,2-3 0 15,4-16-1-15,-2-18-2 16,-6-9-9-16,-7-6-6 16,-11-2 4-16,-7 4 8 15,0 14 3-15,0 14 1 16,0 15 1-16,0 4 2 0,0 17-3 15,0 19-3-15,0 10 3 16,0 2 5-16,11-2 0 16,7-8-2-16,1-8 0 15,0-10-3-15,1-9 0 16,-3-11 4-16,6 0-1 16,-3-28 0-16,0-11-1 15,-4-5-2-15,-8-8 1 16,-8-6 1-16,0-4-4 15,0 0 0-15,-2 14-5 16,-9 16 6-16,7 18 1 16,1 14 0-16,3 0 0 15,0 28-5-15,0 17 5 0,7 8 6 16,4 5 1 0,-4 2 0-16,-3-3-1 0,-2 4-3 15,3-2 0-15,0-11-3 16,3-8-9-16,-1-18-89 15,4-18-83-15,-2-4-188 16</inkml:trace>
  <inkml:trace contextRef="#ctx0" brushRef="#br0" timeOffset="85801.56">15272 8189 905 0,'0'0'15'16,"0"0"-13"-1,0 0-2-15,0 0 3 0,164 2-3 16,-108-2-115-16,-16-16-400 16</inkml:trace>
  <inkml:trace contextRef="#ctx0" brushRef="#br0" timeOffset="85949.99">15594 8195 998 0,'0'0'0'0,"0"0"-5"16,0 0 1-16,137 0 4 15,-97 0-111-15,-14 0-446 16</inkml:trace>
  <inkml:trace contextRef="#ctx0" brushRef="#br0" timeOffset="86102.53">15604 8450 961 0,'0'0'0'0,"0"0"0"15,133 1 6-15,-70-1-3 16,-6-5-3-16,-9-17-124 16,-20-10-217-16</inkml:trace>
  <inkml:trace contextRef="#ctx0" brushRef="#br0" timeOffset="86531.88">16067 8111 846 0,'0'0'26'16,"0"0"-5"-16,0 0-5 15,0 0-13-15,148-35 3 16,-104 35-5-16,-11 0 1 15,-10 9 12-15,-13 13 2 16,-10 6 13-16,0 6 13 16,-19 2 6-16,-24 1-23 15,-8-5-14-15,0-6-5 16,6-7-5-16,16-9 2 16,16-6 2-16,8-1 0 0,5-3 1 15,13 0-3-15,28 0 2 16,10-8 20-16,9 2-2 15,-6 3 1-15,-1 3-1 16,-6 0-11-16,-12 23-2 16,-8-2-1-16,-13 2-4 15,-14 3 6-15,0 2 4 16,-27 4 22-16,-24 0-3 16,-18-6-27-16,-10-2 0 15,-2-8-3-15,6-8-4 16,11-4-44-16,15-4-61 15,13-14-169-15</inkml:trace>
  <inkml:trace contextRef="#ctx0" brushRef="#br0" timeOffset="87483.5">20545 9146 804 0,'0'0'75'16,"0"0"-14"-16,0 0 64 15,0 0-59-15,0 0-51 16,0 0-11-16,0 0 1 15,-24 148-5-15,21-88 8 16,3 7-6-16,0 2 5 16,0 0-7-16,0-3 3 15,0-12-3-15,6-12-3 16,-2-16-58-16,-4-22-131 16,0-8-252-16</inkml:trace>
  <inkml:trace contextRef="#ctx0" brushRef="#br0" timeOffset="87727.73">20379 8803 903 0,'0'0'10'16,"0"0"15"-16,0 0-6 16,142-82-2-16,-73 78-2 15,-4 4-10-15,-17 9-4 16,-14 28-1-16,-25 11-1 15,-9 9 1-15,-20-1 3 16,-26-9 9-16,-8-8-7 0,2-14-2 16,8-10 2-1,17-12-5-15,11-3-1 0,16-7-40 16,0-21-68-16,27-7-203 16</inkml:trace>
  <inkml:trace contextRef="#ctx0" brushRef="#br0" timeOffset="88153.82">20867 9344 678 0,'0'0'82'0,"0"0"-80"15,0 0 45-15,0 0-1 16,11 121-1-16,-9-92-21 0,-2 2-12 15,0 1 14-15,0 2 1 16,-9 1-2-16,-5-2-10 16,1-10-4-16,5-4-8 15,-3-7 1-15,8-7-3 16,0-5 3-16,1 0 1 16,2-13 6-16,0-21-11 15,0-16-6-15,0-12 4 16,5-7 2-16,11 4-1 15,1 10 1-15,-1 19 0 16,3 16 0-16,4 13 0 16,0 7-1-16,3 0 0 0,-1 31-2 15,-10 13 3 1,-4 6 0-16,-6 5 5 0,-5-5-3 16,0-6 1-16,2-10 0 15,-2-6-3-15,3-6-2 16,1-6-28-16,0-12-84 15,3-4-210-15</inkml:trace>
  <inkml:trace contextRef="#ctx0" brushRef="#br0" timeOffset="88417.48">21439 9444 677 0,'0'0'127'0,"0"0"-119"16,0 0 11-16,0 0 40 15,149-16-31-15,-95 1-24 16,-2-5-4-16,-4-5 0 15,-10 0-25-15,-9-2-192 16,-18 5-144-16</inkml:trace>
  <inkml:trace contextRef="#ctx0" brushRef="#br0" timeOffset="88613.95">21422 9607 620 0,'0'0'255'0,"0"0"-246"15,0 0 4-15,0 0 23 16,118 62 8-16,-59-62-26 16,1 0-8-16,-4-22-9 15,-7-4 2-15,-9 0-3 16,-9 5-3-16,-8 6-70 16,-14 9-179-16,-7 2-204 15</inkml:trace>
  <inkml:trace contextRef="#ctx0" brushRef="#br0" timeOffset="89968.31">22149 9381 716 0,'0'0'51'16,"0"0"-18"-16,0 0 61 15,0 0-52-15,0 0 5 16,0 0-28-16,27-91-4 15,-13 81 26-15,2 0-21 16,8 4-17-16,1 2-1 16,-1 4-2-16,-2 0 0 15,-4 14 0-15,-5 18 1 16,-11 12-1-16,-2 2 3 16,-2 2 0-16,-23-5 1 15,-3-9 0-15,2-8-3 0,1-6 3 16,2-5-4-1,10-6 3-15,7-5-3 0,3-4-1 16,3 0 0-16,0 0 1 16,0 0 0-16,16 0 0 15,15 0 0-15,13 0 3 16,6-2-3-16,-3 2-1 16,-7 0 1-16,-7 16 0 15,-6 7-1-15,-14 4 1 16,-9 1 1-16,-4-2 2 15,-13 0 6-15,-24 3 17 16,-13-4-8-16,-6-3-10 16,-2-4-4-16,-2-8-4 15,0-7-3-15,-3-3-51 0,1-9-121 16,0-15-185-16</inkml:trace>
  <inkml:trace contextRef="#ctx0" brushRef="#br0" timeOffset="90789.27">20668 10432 736 0,'0'0'51'0,"0"0"-32"16,0 0 102-16,0 0-53 15,0 0-48-15,0 0-5 16,0 0-7-16,-73-39-1 16,44 70-5-16,0 4 5 0,8 12-2 15,11 0 4-15,10-3-7 16,0-4 0-16,20-9 4 15,18-11-5-15,6-12 0 16,5-8 2-16,-7-4 1 16,-4-31-4-16,-14-10 4 15,-11-14 1-15,-13-3-1 16,0 2 0-16,-28 11 1 16,-9 22 2-16,-4 17 4 15,3 10-5-15,5 23-6 16,6 21-2-16,16 9 1 15,11 1-18-15,5-8-151 16,26-14-215-16</inkml:trace>
  <inkml:trace contextRef="#ctx0" brushRef="#br0" timeOffset="91405.95">21066 10341 974 0,'0'0'1'0,"0"0"37"16,0 0-18-16,0 0-20 16,0 0-2-16,0 0 2 15,-12 80 0-15,0-38 23 16,3 2-7-16,7 2-5 0,2-6-9 16,0-7 0-16,25-10 2 15,6-15-3-15,0-6 4 16,1-2 1-16,-1-15-5 15,-4-20 1-15,-6-6-1 16,-5-8 7-16,-10-2-6 16,-1 2-2-16,-5 11 1 15,0 16 3-15,0 12-4 16,0 10 0-16,0 2-1 16,0 23-15-16,2 17 16 15,3-1 0-15,2 3 0 16,-1-5 0-16,5-10 0 15,1-7 2-15,1-8-2 0,5-8 0 16,2-6 0-16,9 0 7 16,4-26-3-16,6-10 3 15,-6-8-5 1,-8-10 0-16,-6-6 1 0,-7-9-2 16,-8-11-1-16,-4 7 0 15,0 10-2-15,0 25 2 16,0 18 7-16,0 19 8 15,0 1-9-15,0 21-6 16,0 23 0-16,0 18 0 16,-7 11 9-16,2 3-2 15,1-4 7-15,4-7-3 16,0-12-4-16,0-11-2 16,4-7-5-16,15-12 1 0,3-10 0 15,2-12-1-15,7-1-22 16,0-16-74-16,-2-26-147 15,-6-10-289-15</inkml:trace>
  <inkml:trace contextRef="#ctx0" brushRef="#br0" timeOffset="91576.24">21439 10415 890 0,'0'0'31'15,"0"0"-6"-15,0 0-21 16,0 0-1-16,120 0 6 16,-49 0-4-16,-3-14-5 15,-8-5-112-15,-18-4-324 0</inkml:trace>
  <inkml:trace contextRef="#ctx0" brushRef="#br0" timeOffset="91941.51">22192 10507 544 0,'0'0'249'0,"0"0"-197"15,0 0 118-15,0 0-89 16,0 0-61-16,0 0-15 15,-14-8-4-15,42 4-1 0,9-2 7 16,-1-4-7-16,-1-1-3 16,-5-6-110-16,-13-3-213 15</inkml:trace>
  <inkml:trace contextRef="#ctx0" brushRef="#br0" timeOffset="92107.57">22192 10626 901 0,'0'0'19'0,"0"0"-7"15,0 0-12-15,158 0 8 16,-91 0-6-16,-2-17-2 16,-12-5-105-16,-17-2-183 0</inkml:trace>
  <inkml:trace contextRef="#ctx0" brushRef="#br0" timeOffset="94395.93">22954 10262 840 0,'0'0'16'0,"0"0"-4"16,0 0 58-16,0 0-42 16,0 0-28-16,0 0 0 15,-69 64 11-15,35-11 28 16,3 5 20-16,9-4-21 16,11-2-16-16,11-5-12 15,0-13-7-15,25-8 3 16,12-13-4-16,5-13 2 15,8 0 6-15,-1-14-5 16,-7-23 5-16,-9-10-2 16,-10-9 1-16,-17-2-6 15,-6-2 3-15,-8 3-5 16,-31 10 3-16,-3 13-4 16,-9 18-4-16,-4 16 4 0,3 12-5 15,3 32-3-15,9 10 2 16,13-4-111-16,12-10-369 15</inkml:trace>
  <inkml:trace contextRef="#ctx0" brushRef="#br0" timeOffset="97340.25">15425 12876 816 0,'0'0'36'15,"0"0"58"-15,0 0-10 16,0 0-43-16,0 0-36 16,0 0-5-16,0 0-4 0,0-20 0 15,0 42 4 1,0 9 37-16,0 1-6 0,0 3-14 15,0-8-6-15,0-2-9 16,0-6 1-16,0-2-3 16,0-3-4-16,0-3-54 15,9-9-71-15,7-2 1 16,-5 0-134-16</inkml:trace>
  <inkml:trace contextRef="#ctx0" brushRef="#br0" timeOffset="97608.24">15370 12615 779 0,'0'0'9'0,"0"0"1"0,0 0 14 16,0 0-6-16,0 0-12 16,0 0-4-16,103-88 3 15,-82 88-3-15,-5 17 7 16,-11 14 8-16,-5 1 11 15,0 4-7-15,-14-2-8 16,-12-6-10-16,-1-8 0 16,2-8-3-16,3-10-1 15,7-2 0-15,3 0-14 16,5-23-56-16,5 0 5 16,2 2-95-16,0 8-141 15</inkml:trace>
  <inkml:trace contextRef="#ctx0" brushRef="#br0" timeOffset="98001.12">15642 12868 860 0,'0'0'10'0,"0"0"-2"15,0 0 22-15,-17 106 19 16,17-64-28-16,10 0-10 15,-3-6 1-15,-5-6 7 16,0-8 4-16,-2-8-12 0,0-8-5 16,0-6 1-16,0 0-3 15,0 0 4-15,0-25-1 16,0-16-7-16,0-15-5 16,0-12 3-16,0-5-3 15,0 6 2-15,4 16 3 16,4 19 0-16,-2 20 0 15,7 12-6-15,7 0 1 16,7 8 4-16,2 22 1 16,0 9 1-16,-6 2-1 15,-4-3 4-15,-8-3-4 16,-7-5 3-16,-4-10-6 16,0 0-15-16,0-6-77 15,0-12-159-15,12-2-384 16</inkml:trace>
  <inkml:trace contextRef="#ctx0" brushRef="#br0" timeOffset="98186.84">16174 12841 921 0,'0'0'0'16,"0"0"-2"-16,0 0 2 15,154-45-1-15,-105 38 2 16,-14 1-2-16,-12 1-6 16,-12 0-119-16,-11 1-190 15</inkml:trace>
  <inkml:trace contextRef="#ctx0" brushRef="#br0" timeOffset="98343.54">16294 12976 890 0,'0'0'21'0,"0"0"-13"0,0 0-8 16,0 0 23-16,150 2-8 15,-94-16-14-15,-7-4-1 16,-9 0-21-16,-19-2-251 16</inkml:trace>
  <inkml:trace contextRef="#ctx0" brushRef="#br0" timeOffset="99716.3">17017 12448 704 0,'0'0'20'0,"0"0"21"16,0 0 23-16,0 0-32 15,0 0-13-15,0 0-19 16,0 0 0-16,0 20 33 15,4 20 27-15,2 9-17 16,3 1-1-16,3 1-26 16,-1-6-8-16,-1-9-8 0,0-4 2 15,-6-7-2 1,-4-7-80-16,0-13-230 0</inkml:trace>
  <inkml:trace contextRef="#ctx0" brushRef="#br0" timeOffset="100279.43">15845 13684 794 0,'0'0'34'0,"0"0"-25"16,0 0 61-16,0 0 15 16,0 0-25-16,0 0-43 0,-12-16-6 15,-16 35 2-15,-2 12 6 16,1 7 0-16,3 3 0 16,8 3-7-16,9 5-6 15,7-6-1-15,2-10-2 16,9-6-1-16,20-16 1 15,8-11-3-15,7 0 1 16,6-30 1-16,-3-14 0 16,-9-12-2-16,-16-4 1 15,-22-2-2-15,0 6 3 16,-31 15-3-16,-12 15 5 16,1 23-3-16,5 3-1 0,8 21-6 15,8 18 3-15,11 5 2 16,10 0-75-16,0-10-127 15,25-12-125-15</inkml:trace>
  <inkml:trace contextRef="#ctx0" brushRef="#br0" timeOffset="100901.36">16194 13619 398 0,'0'0'517'15,"0"0"-506"-15,0 0 20 16,0 0-25-16,0 0 5 16,0 0-8-16,-4 43 36 15,-8-6 17-15,8 4-39 16,4-3-3-16,0-4-4 0,7-6-8 16,13-8-1-16,7-10 0 15,4-10 3-15,6 0 0 16,-1-6 0-16,0-28-3 15,-2-5-1-15,-11-8-3 16,-7-3 2-16,-5-3 0 16,-9 8-1-16,-2 13 1 15,0 14 2-15,0 11 3 16,0 7-4-16,4 2-6 16,2 21-6-16,5 9 12 15,3 1 3-15,1 2 5 0,1-8-6 16,-1-2 5-16,-1-7-5 15,5-6-2-15,0-6 1 16,2-6 5 0,6 0-6-16,2-16 5 0,2-15-2 15,-4-10 3-15,-4-9-6 16,-6-11 0-16,-10-9 0 16,-7-2 0-16,0 8 0 15,0 15 0-15,0 22 0 16,0 13 2-16,0 11-2 15,0 3 0-15,0 8-4 16,7 27-7-16,-3 15 11 16,-4 12 17-16,0 4 3 0,0-2-2 15,0-3-12-15,0-9 4 16,2-8-7-16,9-8-2 16,3-12-1-16,3-8 0 15,4-10-3-15,-1-6-65 16,-5-8-168-16,-13-23-401 15</inkml:trace>
  <inkml:trace contextRef="#ctx0" brushRef="#br0" timeOffset="101046.95">16705 13597 892 0,'0'0'50'0,"0"0"-14"0,0 0-34 15,0 0-1 1,0 0 7-16,163-38-3 0,-101 20-4 15,-2-2-1-15,-6-6-105 16,-13-4-193-16</inkml:trace>
  <inkml:trace contextRef="#ctx0" brushRef="#br0" timeOffset="101197.18">17125 13421 549 0,'0'0'152'0,"0"0"-152"16,0 0-4-16,0 0 2 16,119-13-3-16,-103 10-159 0,-14 3-362 15</inkml:trace>
  <inkml:trace contextRef="#ctx0" brushRef="#br0" timeOffset="101363.68">17053 13659 487 0,'0'0'137'0,"0"0"-71"16,0 0 0-16,0 0-8 16,0 0 31-16,149-4-31 15,-91-18-50-15,-1-2-7 16,-6 2-1-16,-11 0-29 0,-11 3-241 16,-15-2-312-1</inkml:trace>
  <inkml:trace contextRef="#ctx0" brushRef="#br0" timeOffset="101986.32">17642 13236 817 0,'0'0'22'0,"0"0"49"15,0 0-61-15,0 0 13 16,0 0 2-16,0 0-13 15,123-53 4-15,-108 53 5 16,-1 0 6-16,-3 3-18 16,-5 18-7-16,-3 5 3 0,-3 3 1 15,0 3 4-15,-22 1-3 16,-5-9-4-16,-2-9-3 16,-2-4-1-16,0-10-5 15,-27-1-5 1,37-21 7-16,10-11 4 15,11-9 4-15,0-7-4 16,9-2 1-16,20 5-1 16,10 10 9-16,3 12 10 15,9 12 1-15,0 9 18 16,0 2-4-16,-4 16-4 16,-9 20-12-16,-11 13 4 15,-13 8-6-15,-8 2 3 16,-6-3-6-16,-11-4 1 0,-25-8-4 15,-13-2 0-15,-7-8-5 16,-4-10-1-16,7-8 0 16,8-10-4-16,9-6-10 15,14 0 6-15,7-15 3 16,15-20-15-16,0-7 8 16,6 0-7-16,23 4 11 15,7 10 0-15,1 12 3 16,4 12-2-16,-1 4 3 15,2 10-3-15,-3 17 2 0,0 6 2 16,-1-5 8 0,-5-3-9-16,5-10 3 15,3-7 1-15,3-8-1 16,8 0 2-16,-6-10-1 16,-3-9-4-16,-17-10-108 0,-21-3-277 15</inkml:trace>
  <inkml:trace contextRef="#ctx0" brushRef="#br0" timeOffset="108023.19">14652 8918 208 0,'0'0'0'15,"0"0"0"-15,0 0 35 16,0 0-31-16,0 0-4 16,0 0 0-16,0 0-10 15,-45-19 10-15,43 13-1 16,0-2-6-16,0-6-17 0,-2 0-108 15</inkml:trace>
  <inkml:trace contextRef="#ctx0" brushRef="#br0" timeOffset="109287.83">12976 7345 345 0,'0'0'53'16,"0"0"4"-16,0 0 9 0,0 0-11 15,0 0-25 1,0 0-15-16,39-53 3 0,-22 42 18 15,12-3-12-15,5-2-7 16,1 0 13-16,8 2-8 16,-3 2 6-16,2 3-12 15,3 6-2-15,-1 3 5 16,5 0-8-16,7 0 4 16,5 0 4-16,5 0-10 15,7 0 11-15,6 0-3 16,-2 0-6-16,-5 2 0 15,-5 8 2-15,-9 8-5 16,-4 8 3-16,-8 4-3 0,-6 4 0 16,-5 8 1-16,-4 4-3 15,-4 4 1-15,-2 8-1 16,-7 7 2-16,-5 3 0 16,-4-1 4-16,-9 4 1 15,0-1-3-15,0-2-1 16,-17-2-3-16,-15-1-2 15,-5-7 7-15,-11-4-5 16,0-3 2-16,-6-4 5 16,-4 2-2-16,-6-1-3 15,-10-4-2-15,-10 2 0 16,-17-2-4-16,-12 0 0 16,-10-2 1-16,-2-5-2 15,3-10-1-15,10-7 2 16,14-13-1-16,13-7 1 15,14 0-2-15,3-25 3 0,3-8 0 16,-3-10-2-16,-9-9 4 16,-15-12-5-16,-8-10 0 15,-1-10-4-15,15-1 4 16,23-1-1-16,28 4 1 16,26 2 0-16,9 2 1 15,35-1-1-15,23 9-3 16,13 6 2-16,10 11-2 15,0 16-45-15,-10 8-111 16,-13 5-186-16</inkml:trace>
  <inkml:trace contextRef="#ctx0" brushRef="#br0" timeOffset="109437.44">13518 7722 1082 0,'0'0'0'0,"0"0"-95"16,0 0 0-16,0 0 55 16,0 0-134-16</inkml:trace>
  <inkml:trace contextRef="#ctx0" brushRef="#br0" timeOffset="111279.35">15457 8115 559 0,'0'0'77'0,"0"0"-11"15,0 0 35-15,0 0-1 16,0 0-41-16,0 0-52 16,0 0-5-16,-74 24 10 0,32 18 13 15,-9 15 0 1,-9 18 8-16,-12 19 7 0,-10 19-3 16,-19 20-8-16,-16 23-2 15,-22 27-5-15,-30 15-2 16,-21 12-7-16,-10-5 2 15,-14-4-6-15,0-11-6 16,-2-14 3-16,0-10-5 16,18-17 9-16,22-18-6 15,33-19 4-15,36-24-3 16,31-24-5-16,34-21 1 16,19-18-3-16,21-13-1 15,2-10-44-15,0-2-40 0,27-21 15 16,9-29-13-1,3-21-76-15,-4-8-92 0</inkml:trace>
  <inkml:trace contextRef="#ctx0" brushRef="#br0" timeOffset="112099.51">12427 8599 599 0,'0'0'87'0,"0"0"-87"15,0 0-19-15,0 0 19 16,0 0 2-16,0 0 14 15,135 47-9-15,-99-22 12 16,1 3 17-16,2-1-2 16,3 8-14-16,5 5 12 0,8 6-2 15,15 12 14-15,16 11-11 16,22 8 1-16,19 12 2 16,15 3 15-1,14 4-10-15,5 2-13 0,3 1-10 16,10 0 14-16,9-2-9 15,2 6-4-15,11 7 7 16,-2 5-3-16,-2-4-3 16,-10 0 0-16,-15-7 6 15,-15-4-7-15,-25-6-8 16,-20-10 0-16,-21-11-3 16,-20-17 2-16,-16-16-2 15,-10-11-7-15,-17-10 3 0,-7-7 1 16,-8-7-2-1,-6-3-3-15,1-2 1 0,-3 0 1 16,0 0 4-16,0 0-2 16,0-2 0-16,0-11-4 15,0-3-35-15,0-3-63 16,-7-8-105-16,-4-3-244 16</inkml:trace>
  <inkml:trace contextRef="#ctx0" brushRef="#br0" timeOffset="112253.18">15956 10789 1186 0,'0'0'17'16,"0"0"-17"-16,0 0-5 16,0 0-28-16,0 0-201 15,0 0-697-15</inkml:trace>
  <inkml:trace contextRef="#ctx0" brushRef="#br0" timeOffset="112850.34">16811 8717 729 0,'0'0'33'0,"0"0"6"16,0 0 44-16,0 0 10 15,0 0-19-15,0 0-16 0,-44-41-46 16,-18 126-7-1,-12 23 5-15,1 12 9 0,10 4-13 16,9-11-5-16,5-13 3 16,7-13-3-16,7-15-1 15,6-19-27-15,8-15-112 16,6-19-73-16,-1-19-340 16</inkml:trace>
  <inkml:trace contextRef="#ctx0" brushRef="#br0" timeOffset="113033.19">16176 9018 439 0,'0'0'600'0,"0"0"-600"16,0 0-20-16,0 0 17 16,0 0 2-16,161 120 1 15,-92-52 0-15,-5 8 0 16,-12 5-6-16,-14-6-126 15,-21-12-232-15</inkml:trace>
  <inkml:trace contextRef="#ctx0" brushRef="#br0" timeOffset="113358.13">14360 10866 971 0,'0'0'45'0,"0"0"-40"15,-125 2 24-15,70 33 10 16,-7 12 2-16,-6 15-28 16,-3 7-12-16,-4 7 0 0,3 0 0 15,5-2 1-15,12-3-2 16,15-15-17-16,15-16-109 16,16-30-134-16</inkml:trace>
  <inkml:trace contextRef="#ctx0" brushRef="#br0" timeOffset="113568.86">13697 10840 1127 0,'0'0'3'16,"0"0"-3"-16,0 0 0 15,0 0-18-15,0 0 18 16,89 114 9-16,-33-42 0 15,-1 7 1-15,-2-2 3 16,-5-6-12-16,-4-12-1 0,-9-20-22 16,-14-21-198-16,-21-18-303 15</inkml:trace>
  <inkml:trace contextRef="#ctx0" brushRef="#br0" timeOffset="114011.43">11432 8599 894 0,'0'0'2'0,"0"0"7"16,0 0 10-16,0 0-13 15,-62 145-5-15,20-40 8 16,0-3-6-16,3-6-1 16,6-7 0-16,2-12-4 15,4-8-3-15,1-14-130 16,-3-22-211-16</inkml:trace>
  <inkml:trace contextRef="#ctx0" brushRef="#br0" timeOffset="114216.48">10925 8903 1142 0,'0'0'0'16,"0"0"-4"-16,0 0 3 15,38 129 1-15,17-57 6 16,8 6-4-16,-3 4-1 16,-6-2-2-16,-10-7-15 15,-7-8-126-15,-10-9-40 16,-11-15-83-16</inkml:trace>
  <inkml:trace contextRef="#ctx0" brushRef="#br0" timeOffset="119438.95">8316 7036 205 0,'0'0'0'16,"0"0"-31"-16,0 0 27 15,0 0 4-15,0 0 0 16,0 0 2-16,0 0-1 16,0-76 42-16,-5 50-4 15,-1-2 30-15,-4-2-18 0,-3-3 10 16,0 1-11 0,-5 0-15-16,0 2 11 0,1 3-10 15,-4 0 19-15,4 7-2 16,-1 6-17-16,5 0-7 15,-1 6 1-15,5 4-9 16,3 3-1-16,1 1-3 16,5 0 1-16,0 0-10 15,0 1-8-15,0 19 0 16,0 11 1-16,3 11 0 16,5 5 6-16,1 7 3 15,-1 5 0-15,2 1 6 16,-1 2-4-16,-1 2 0 0,2 3 3 15,1-4-6-15,-3-2 5 16,4-9-1-16,-5-10 5 16,-1-8-15-16,-2-12 4 15,-4-8-5-15,0-7-1 16,0-4 5-16,0-3 6 16,0 0 9-16,0-11-5 15,-4-24-12-15,-7-9-2 16,2-13 0-16,-2 0-2 15,2-6 8-15,1 4-9 16,0 2 1-16,6 5 0 16,0 4 2-16,-3 8-2 0,3 4-4 15,-2 10 4-15,0 8 3 16,-2 7-3-16,4 8 1 16,0 3 0-16,0 0-2 15,2 1 0-15,0 23-6 16,0 13 3-16,0 5 3 15,2 6 1-15,16 4 0 16,7-4 0-16,8-4-20 16,7-18-183-16,5-20-166 15</inkml:trace>
  <inkml:trace contextRef="#ctx0" brushRef="#br0" timeOffset="119852.3">9403 7768 642 0,'0'0'14'0,"0"0"12"16,0 0-6-16,0 0 45 15,0 0-44-15,0 0-18 16,49-21-3-16,-16 2 6 16,3-2-6-16,1 0 1 15,-5 3 2-15,-10 2-3 16,-4 8-1-16,-11 6-183 16,-7 2-60-16</inkml:trace>
  <inkml:trace contextRef="#ctx0" brushRef="#br0" timeOffset="119995.31">9487 7927 248 0,'0'0'75'0,"0"0"2"16,0 0-30-16,0 0 13 15,0 0-5-15,0 0-16 16,150 16-19-16,-103-42-17 16,-8-3 4-16,-7-1-7 15,-15-1-30-15</inkml:trace>
  <inkml:trace contextRef="#ctx0" brushRef="#br0" timeOffset="120316.49">9786 7313 511 0,'0'0'3'15,"0"0"7"-15,0 0 2 16,0 0 25-16,0 0-28 16,0 0-9-16,-29 36 8 15,29 0 18-15,9 10 13 16,7 11 1-16,-1 2-3 15,-1 5-23-15,-3-3-10 0,-3-5 3 16,-3-10-6-16,2-12 1 16,-2-20-2-16,-5-14-557 15</inkml:trace>
  <inkml:trace contextRef="#ctx0" brushRef="#br0" timeOffset="123324.88">16936 15683 532 0,'0'0'147'16,"0"0"-147"-16,0 0-13 15,0 0 0-15,0 0 8 16,-114 35 2-16,112-18 1 16,2-9 2-16,0-6 1 15,0-2 10-15,0 0 42 0,0 0 43 16,0 0 3-16,0 0-23 15,0 0-3-15,0-2-23 16,0 0-6-16,4 2-17 16,12 0-7-16,11 0-5 15,11 0 8-15,9 0-9 16,2 0-8-16,-2-2-3 16,-5 0-2-16,-9 0 0 15,-10 2 1-15,-6 0 1 16,-5 0-3-16,-4 0 0 15,-1 0 0-15,5 0-3 16,-4 0 2-16,13 0-34 16,4-4-25-16,12-11-123 0,-2-2-139 15,-15 13-254 1</inkml:trace>
  <inkml:trace contextRef="#ctx0" brushRef="#br0" timeOffset="123927.29">17634 17062 364 0,'0'0'136'15,"0"0"-74"-15,0 0-8 16,0 0 88-16,0 0-36 16,0 0-35-16,66-28-16 15,-53 20-5-15,6 2-7 16,3-2-20-16,9-6-2 15,11-4-6-15,14-8-4 16,11-10-4-16,10-8 0 0,8-4-2 16,7-6-1-1,5-5-2-15,13-3 4 0,8 0 5 16,9-2 8-16,4-2 0 16,10-6-8-16,13 2-7 15,11-17 1 1,15-6-1-16,14-1-4 0,2 0 0 15,-2 14-1-15,-13 9 4 16,-23 14-3-16,-19 11 0 16,-16 10 5-16,-18 6 17 15,-7 6-2-15,-2 3-9 16,2 2-6-16,0-2 0 16,-2 4-5-16,-14-2 0 15,-10 1 0-15,-17 5 0 16,-10-2-4-16,-14 1-9 0,-14 6-17 15,-5-3-43-15,-3-4-78 16,5 1-183-16</inkml:trace>
  <inkml:trace contextRef="#ctx0" brushRef="#br0" timeOffset="124093.54">21983 15643 1099 0,'0'0'88'0,"0"0"-84"16,0 0 16-16,0 0 65 15,0 0-82-15,0 0-3 0,-95-14-137 16,130-22-254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10:58:32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7756 2382 975 0,'0'0'41'15,"0"0"2"-15,0 0 23 16,0 0-17-16,0 0-15 16,0 0-25-16,0 0-4 15,-18-2-3-15,18 48 5 16,0 18-2-16,0 15 2 15,0 4 3-15,0 4 2 16,0-7 1-16,0-11-8 16,0-9-3-16,0-14-2 0,6-13 0 15,2-10 2 1,1-16-2-16,-5-7-20 16,0-9-86-16,2-37-39 15,-6-18-532-15</inkml:trace>
  <inkml:trace contextRef="#ctx0" brushRef="#br0" timeOffset="202.89">7438 2482 930 0,'0'0'27'16,"0"0"33"-16,0 0-15 15,0 0-38-15,113-82-1 16,-21 66 1-16,19 1-4 15,10-2-1-15,-5 5 1 0,-16 1-3 16,-23 6-7-16,-23 5-41 16,-25 0-192-16,-20 0-361 15</inkml:trace>
  <inkml:trace contextRef="#ctx0" brushRef="#br0" timeOffset="417.38">8191 2869 957 0,'0'0'52'16,"0"0"-32"-16,0 0-19 15,0 0 16-15,0 0 2 16,0 0 9-16,73 137-9 16,-50-104-12-16,-1 4-2 0,-7-5-1 15,-5 4-4-15,-8-3 2 16,-2-1-2-16,0-7-58 15,0-13-102-15,-2-12-271 16</inkml:trace>
  <inkml:trace contextRef="#ctx0" brushRef="#br0" timeOffset="811.61">12057 2675 959 0,'0'0'44'0,"0"0"-30"15,0 0 42-15,0 0-47 16,0 0-7-16,0 0 7 16,0 130 2-16,11-72 17 15,0 0-20-15,-2-6-4 16,0-8-3-16,-1-9-1 15,-5-10 0-15,1-10-17 16,-4-11-96-16,0-4-273 16</inkml:trace>
  <inkml:trace contextRef="#ctx0" brushRef="#br0" timeOffset="982.24">11836 2663 1111 0,'0'0'14'0,"0"0"17"16,0 0-17-16,116-35-13 16,-35 34 4-16,8 1-4 15,0 0-2-15,-10 0-28 16,-16 0-169-16,-22 0-523 16</inkml:trace>
  <inkml:trace contextRef="#ctx0" brushRef="#br0" timeOffset="1520.33">12644 2921 1038 0,'0'0'8'16,"0"0"26"-16,0 0-19 16,0 0-1-16,0 0 5 15,0 0-5-15,61 50-9 16,-50-25 0-16,-11-1-4 15,0 2 4-15,-18-1 0 16,-20-2-1-16,-12-3-1 16,-2-8 0-16,4-11-3 15,9-1 1-15,10 0-1 16,9-19 1-16,13-12 8 16,7-4-7-16,10-9-2 15,29-2-2-15,20 3 0 16,7 10 2-16,5 14 1 15,-4 13 0-15,-9 6 4 16,-4 22-2-16,-10 21 1 0,-13 7 4 16,-17 4-5-16,-14-1 2 15,0 0 0-15,-25-5-5 16,-19-3 9-16,-10-7-6 16,-6-8 0-16,0-8-2 15,6-11-1-15,8-8 3 16,10-3-5-16,16-4 5 15,14-23-3-15,6-2 0 16,15-4-3-16,28 7 2 16,9 10 0-16,4 16-1 0,2 0 0 15,-2 22 1-15,-4 19-1 16,-8 4 2-16,-7 7-1 16,-3-2 2-16,-3-5-1 15,2-9 0-15,6-13-74 16,1-14-223-16</inkml:trace>
  <inkml:trace contextRef="#ctx0" brushRef="#br0" timeOffset="1868.39">16172 2464 960 0,'0'0'46'0,"0"0"-15"16,0 0-23-16,0 0 3 15,0 0 34-15,43 155 44 16,-30-73-45-16,-5 0-18 0,0-2-9 16,-2-10-17-1,-2-7 7-15,-1-13-7 0,-3-14 0 16,0-14-24-16,0-16-185 16,0-6-175-16</inkml:trace>
  <inkml:trace contextRef="#ctx0" brushRef="#br0" timeOffset="2053.41">16014 2534 427 0,'0'0'707'0,"0"0"-692"16,0 0 64-16,0 0-73 15,0 0-5-15,0 0 3 16,193-50 3-16,-88 48-7 15,2-4-11-15,5 0-131 0,-8-1-112 16,-17 1-316-16</inkml:trace>
  <inkml:trace contextRef="#ctx0" brushRef="#br0" timeOffset="2446.36">16954 2751 951 0,'0'0'82'16,"0"0"46"-16,0 0-105 16,0 0-5-16,152-36 4 0,-99 29-17 15,-6 7 0 1,-14 0-5-16,-10 0 0 0,-15 17-6 16,-8 9 5-16,0 6-2 15,-29 4 3-15,-29 2 2 16,-17-1 0-16,-6-5-2 15,8-6 1-15,17-11-2 16,25-5 1-16,19-4 0 16,12-4-1-16,12-2-9 15,39 0 10-15,21 0 12 16,13 3-6-16,-6 3 2 16,-12 6-6-16,-18 8-1 15,-20 4 3-15,-18 5-2 16,-11 5 1-16,-2-1 2 15,-33 1-2-15,-15 0 4 0,-13-4-4 16,-7-4-3-16,-3-5-28 16,-4-14-270-16</inkml:trace>
  <inkml:trace contextRef="#ctx0" brushRef="#br0" timeOffset="3712.69">10609 2348 909 0,'0'0'21'15,"0"0"-18"-15,0 0 20 16,0 0 36-16,0 0-34 0,0 0-19 15,-45-24-1-15,40 42 14 16,3 9 25-16,2 6 8 16,0 15-8-16,0 15-12 15,0 12 6-15,-4 18-18 16,-6 11 1-16,-1 12 2 16,1 10-9-16,3 11 0 15,0 22 8-15,7 19-7 16,0 14 10-16,0 18-6 15,11 5-6-15,9 2-6 16,5 8 4-16,4 7 1 16,6 12 2-16,6 8-11 15,1 8 10-15,-2 5 4 16,-3-5-7-16,-2 8 4 0,-9 10-1 16,3 6-7-16,-7 7 5 15,3 3-6-15,2-6-3 16,-6 10-1-16,0-3 5 15,-5 12-3-15,-8 2-2 16,-1-12 1-16,-1 0-2 16,8-4 8-16,-3-5-7 15,5-1 0-15,-1-4 1 16,-1-6-2-16,-1 3 0 0,0-1 1 16,-3 2 0-1,-8-5-1-15,-2-10 0 16,0-12-2-16,-4-11 3 0,-19-7-1 15,-2-13 0 1,-2-10 1-16,1-13-1 0,2-19 1 16,-1-9 0-16,3-17-2 15,3-12-1-15,4-11 0 16,4-5 1-16,6-12-9 16,5-10 3-16,0-8-1 15,0-11-1-15,0-11 2 16,0-12 1-16,0-6-8 15,0-15 1-15,0-13-11 16,0-18 2-16,0-11 6 16,0-32-2-16,3-52-72 0,19-55-206 15,5-53-403 1</inkml:trace>
  <inkml:trace contextRef="#ctx0" brushRef="#br0" timeOffset="4874.71">14260 2466 527 0,'0'0'161'0,"0"0"-160"16,-27-114 25-16,27 83 27 0,0 8 1 15,0 7-7-15,0 10 29 16,0 4-23-16,0 2-7 16,0 0-12-16,0 0-24 15,0 14-5-15,0 14-1 16,0 10 2-16,0 10 45 16,0 8-15-16,0 14 15 15,16 16-3-15,4 13-30 16,2 17 6-16,-1 17-8 15,1 19-3-15,0 21 2 16,2 25-6-16,5 16 9 16,3 15 2-16,-6 7-9 0,-1 1 1 15,-10 12-2 1,-3 19-2-16,-5 9 5 0,-3 12-3 16,2 5 1-16,3-11 6 15,3 12-11-15,7 8 3 16,8 10-1-16,2 6-5 15,2-6-2-15,-3 8 5 16,0 1-5-16,-10 11 3 16,-12 8-3-16,-6-8 7 15,0 10-5-15,-15-2-2 16,-7 2 2-16,0 4-2 16,1-3 2-16,4 9 3 15,1 3-6-15,7-2 1 16,3-5 0-16,1-12 0 15,0-8 0-15,5-8-1 0,-2-10-1 16,2-15 1-16,-2-21-1 16,0-10 2-16,2-22-2 15,0-23 0-15,0-15 1 16,0-29-2-16,0-17 2 16,0-21 0-16,4-22 0 15,-4-18 3-15,0-8-4 16,0-17 2-16,-2-16-1 15,-7-13 1-15,3-13 0 16,1-18 0-16,2-4 0 16,1-7-1-16,2-2 0 15,-4 0 4-15,-3-11-4 0,0-20-25 16,6-17-41 0,1-20-37-16,0-20-190 0,0-33-736 15</inkml:trace>
  <inkml:trace contextRef="#ctx0" brushRef="#br0" timeOffset="6359.83">6872 4215 888 0,'0'0'12'0,"0"0"-11"16,0 0 5-16,0 0 66 16,0 0-10-16,0 0-52 0,0 0-10 15,-13-11 0 1,77 11 2-16,32-6 5 16,35-3 5-16,35-3 5 0,45-4 3 15,37-6 7-15,37-3 2 16,35-1-12-16,35 1 8 15,36 0 0-15,26 7 2 16,20 8-13-16,13 4-1 16,5 6 6-16,8 0 3 15,1 5-11-15,-2 6 2 16,5-3-4-16,1-8 1 16,3 0-8-16,9-34 2 15,-6-12 2-15,-5-4-4 16,-20 0-1-16,-32 6 1 15,-29 4 0-15,-27 3-2 16,-10 3-2-16,-12 3 2 0,2 4 3 16,0 7 2-16,-7 4-4 15,0 2-1-15,-26 6 0 16,-34 4 1-16,-31 2 0 16,-35 0 5-16,-37-6-6 15,-20-7 1-15,-20 0-3 16,-17-1 4-16,-14-1-2 15,-21 4 0-15,-26 3 0 16,-26 2 2-16,-20 4-2 16,-7-2 6-16,-12 3-6 15,-24 3-5-15,-8 0-5 16,-3 9-59-16,1 7-192 16,-1-2-276-16</inkml:trace>
  <inkml:trace contextRef="#ctx0" brushRef="#br0" timeOffset="7783.83">11623 4640 928 0,'0'0'10'0,"0"0"3"16,0 0 63-16,0 0 11 15,0 0-2-15,0 0-60 16,-72-17-24-16,72 74 3 16,0 20-2-16,11 7 11 15,0 2-3-15,-3-2 0 16,-1-9-4-16,1-10-5 15,-4-14-1-15,0-18 2 16,-1-16-2-16,-3-13 0 16,0-4 0-16,0-22-4 0,0-31-25 15,0-17-45 1,0-10 20-16,0-9 33 16,0 0 13-16,0-4 6 0,0 11 2 15,2 14-1-15,14 22 2 16,7 17-2-16,7 20 1 15,3 9-1-15,3 8 0 16,2 24 1-16,-9 11 0 16,-10 2 1-16,-13 1-1 15,-6-2 0-15,-10-4 0 16,-25-4 1-16,-9-3-1 16,-6-9 1-16,1-9 0 15,13-6-1-15,9-9 0 16,14 0 0-16,13-3 0 15,3-18-1-15,28-3-6 0,8 3 6 16,2 9 1 0,-7 12 0-16,-5 0-1 0,-10 34 0 15,-5 10 1-15,-5 9 3 16,-3 1-1-16,-6-2-2 16,2-6 2-16,0-8-1 15,6-7 0-15,7-17-1 16,10-14-13-16,10 0-201 15,5-35-286-15</inkml:trace>
  <inkml:trace contextRef="#ctx0" brushRef="#br0" timeOffset="8039.4">12333 4730 930 0,'0'0'21'0,"0"0"14"15,0 0 43-15,0 0-29 16,0 0-5-16,-120-30-29 16,95 62-14-16,-2 12 1 15,0 12 4-15,7 9-2 16,7-3 1-16,11 0-4 16,2-8 1-16,11-6-2 15,24-10 0-15,15-14 0 16,8-18-10-16,8-6-79 15,3-19-84-15,-9-22-179 16</inkml:trace>
  <inkml:trace contextRef="#ctx0" brushRef="#br0" timeOffset="8359.74">12643 4851 643 0,'0'0'128'0,"0"0"-51"16,0 0-5-16,0 0-55 15,0 0 38-15,-43 135-5 16,28-74-24-16,-1 1-5 15,3-5-1-15,-1-10-2 16,5-8-2-16,5-15-12 16,0-12-1-16,4-12 2 15,0 0-5-15,0-27 16 16,0-25-14-16,0-21-2 16,22-12 0-16,2-9 4 0,1 4-6 15,4 14 3-15,-7 21-1 16,1 29 0-16,-2 23-2 15,2 3 0-15,4 33 1 16,-2 25 1-16,-4 11 3 16,-5 5-1-16,-9-4-1 15,-7-6-1-15,0-8-4 16,0-8-97-16,-5-18-110 16,-13-17-295-16</inkml:trace>
  <inkml:trace contextRef="#ctx0" brushRef="#br0" timeOffset="8673.81">12683 4901 903 0,'0'0'48'15,"0"0"-48"-15,0 0 0 16,0 0 0-16,141-28 2 16,-87 18-1-16,-6-5-1 15,-13-1-11-15,-12-6-82 16,-10-6-133-16,-11-12-11 15,-2-6 205-15,0-4 32 16,0 4 225-16,0 7-42 16,16 12-25-16,17 10-85 15,11 10-29-15,10 7-17 0,9 7-9 16,-1 33 2 0,-2 20-3-16,-6 15 0 0,-14 9 9 15,-14 3-15-15,-13 1-7 16,-13 0 0-16,0-1-4 15,-15-4 0-15,-30-13-224 16,-17-9-420-16</inkml:trace>
  <inkml:trace contextRef="#ctx0" brushRef="#br0" timeOffset="10087.12">11669 6106 729 0,'0'0'58'0,"0"0"11"15,0 0 14 1,0 0-28-16,0 0-28 0,0 0-6 16,-42-42-17-16,42 53-3 15,0 28 0-15,0 19 10 16,0 12 2-16,0 6 4 15,0-3-3-15,0-11-5 16,6-10-5-16,3-15 0 16,0-8-2-16,-2-15-1 15,0-7 1-15,-3-7-1 16,7 0 3-16,0-29 2 16,7-17-2-16,2-14-1 15,5-11-1-15,0 1-2 16,-2 10 1-16,0 20 1 15,-5 18-4-15,-3 20 3 0,6 2-2 16,3 25 0-16,2 22 1 16,0 11 3-16,0 2 3 15,-4-3 1-15,-4-11-3 16,0-12 1-16,-5-14-2 16,-6-11-2-16,0-4 7 15,-3-5-6-15,7-12 9 16,0-28 8-16,5-17-14 15,-5-10-3-15,-4-12-1 16,-3 5-1-16,0 10-6 16,5 15-33-16,7 24-90 15,5 12-142-15,0 12-166 0</inkml:trace>
  <inkml:trace contextRef="#ctx0" brushRef="#br0" timeOffset="10341.02">12554 5973 942 0,'0'0'28'0,"0"0"22"15,0 0 8-15,0 0-22 16,0 0-16-16,0 0-11 16,-48-12 21-16,24 12-7 15,-7 0-6-15,-1 2 4 16,-1 30-15-16,4 19 1 0,10 14-1 15,9 14-2-15,10 3-2 16,7-6 2-16,31-7-4 16,16-18-13-16,15-14-86 15,4-21-115 1,1-16-214-16</inkml:trace>
  <inkml:trace contextRef="#ctx0" brushRef="#br0" timeOffset="10676.26">12984 6209 572 0,'0'0'373'16,"0"0"-313"-16,0 0 37 16,0 0-59-16,0 0-2 15,0 0 0-15,-45 127-23 0,40-89-10 16,1-5-2-16,-5-9 4 16,2-8-2-16,0-9-2 15,1-4 1-15,4-3 5 16,-2 0-1-16,1-28-4 15,3-16-2-15,0-17-2 16,0-19 2-16,20-11-1 16,11-1 2-16,2 19-2 15,4 21 2-15,-6 27-2 16,0 23 0-16,0 2 1 16,3 40-5-16,-5 18 5 15,-6 10 2-15,-6-1-2 16,-9-5 2-16,-6-10-2 15,-2-11 0-15,0-16-104 16,-2-15-135-16,-15-10-232 16</inkml:trace>
  <inkml:trace contextRef="#ctx0" brushRef="#br0" timeOffset="10818.65">13028 6067 892 0,'0'0'40'16,"0"0"-10"-16,0 0-24 15,0 0-5-15,127-1-1 16,-57 1 0-16,-16-10-70 16,-18-7-250-16</inkml:trace>
  <inkml:trace contextRef="#ctx0" brushRef="#br0" timeOffset="10992.51">13371 5697 825 0,'0'0'65'0,"0"0"-50"15,0 0 43-15,149 14-14 16,-96 48 1-16,-6 20-15 16,-13 16 14-16,-18 9 10 15,-16-3-10-15,-2-7-14 16,-37-4-15-16,-7-15-15 16,-17-16-1-16,-10-15-352 15</inkml:trace>
  <inkml:trace contextRef="#ctx0" brushRef="#br0" timeOffset="11971.24">15748 7142 819 0,'0'0'34'0,"0"0"-22"15,0 0 80-15,0 0-15 16,0 0-27-16,0 0-11 15,0 0-11-15,-46-45-7 0,46 45-5 16,0 30-7 0,0 20 0-16,0 22 10 0,0 4-4 15,0-2 7-15,6-10-15 16,1-14 1-16,0-10-7 16,0-14 1-16,-3-12-2 15,-2-7 0-15,0-7 3 16,-2 0 6-16,0-17-3 15,0-23-2-15,0-11-2 16,0-16-2-16,0-9 0 16,2-6-1-16,10 7 1 15,3 14 0-15,4 24 0 16,4 21 0-16,6 16-5 16,8 0 4-16,2 16-2 15,1 10 3-15,-8 4 2 16,-10-2-2-16,-11-2-1 15,-11-5 1-15,0-2 0 0,-17-2 1 16,-22-3 5-16,-1-3-5 16,-2-2-1-16,11-3 2 15,8-4-1-15,13 0 3 16,10-2-4-16,0 0-5 16,31 0 5-16,13-8 0 15,3 6-2-15,0 2 2 16,-10 6 0-16,-8 24-2 15,-8 13 1-15,-6 2 1 16,-4 2 2-16,-4-6-2 0,2-6 0 16,7-11-1-16,6-11 0 15,12-10-71-15,3-3-287 16</inkml:trace>
  <inkml:trace contextRef="#ctx0" brushRef="#br0" timeOffset="12287.44">16878 7004 902 0,'0'0'52'16,"0"0"-28"-16,0 0 74 0,0 0-35 15,0 0 0 1,0 0-22-16,0-45-7 0,0 45-10 15,-11 0 3-15,-7 0 1 16,-11 1-16-16,-9 25-9 16,-4 12-1-16,-3 16 2 15,7 17-1-15,7 5 1 16,13 2-1-16,11-3-3 16,7-12 4-16,17-11-4 15,25-10-1-15,11-10 1 16,10-13-3-16,3-13-8 15,3-6-138-15,-6-14-161 0</inkml:trace>
  <inkml:trace contextRef="#ctx0" brushRef="#br0" timeOffset="12538.96">17402 7113 894 0,'0'0'95'0,"0"0"-82"15,0 0 106-15,0 0-44 16,0 0-38-16,0 0-7 16,-83-36-25-16,63 62-1 15,-6 15-2-15,1 9 4 16,5 11-2-16,11-1 2 16,9-1-4-16,0-8-1 15,33-7 0-15,9-10-1 0,5-13-1 16,5-16-102-1,-8-5-151-15,-8-12-267 0</inkml:trace>
  <inkml:trace contextRef="#ctx0" brushRef="#br0" timeOffset="12740.71">17682 6894 1067 0,'0'0'67'16,"0"0"59"-16,0 0-56 15,141 12-31-15,-87 43-18 16,-8 18-2-16,-10 13-3 0,-20 9 0 16,-16 5-2-1,-10-4-8-15,-34-10 1 0,-14-9-2 16,-5-15-5-16,1-18-16 16,2-20-210-16</inkml:trace>
  <inkml:trace contextRef="#ctx0" brushRef="#br0" timeOffset="13730.32">12092 8432 708 0,'0'0'30'0,"0"0"84"16,0 0 26-16,0 0-97 15,0 0-30-15,0 0-4 16,-2 50 12-16,17 18 22 15,2 14 18-15,-5 1-11 16,-3-3-8-16,1-7-22 0,0-12-3 16,1-14-12-16,-1-13-3 15,-6-19-2-15,0-11 8 16,5-4-6-16,1-17 3 16,3-29-3-16,3-17 2 15,-5-11-2-15,-3-6 0 16,1 2-1-16,-3 8-2 15,2 23 5-15,3 21-5 16,5 26 1-16,8 16-4 16,12 40 0-16,4 19 2 15,4 3 2-15,-1-7 2 16,-6-13-2-16,-8-11 0 16,-6-19 4-16,-10-14-4 0,-7-14 0 15,4-2 4 1,5-36 4-16,3-14 0 0,0-14-5 15,-9-9-3-15,-9-6 3 16,0-8-2-16,0 9-1 16,0 20 0-16,0 28-4 15,0 30-17-15,15 7-171 16,14 26-53-16,9 9-83 16</inkml:trace>
  <inkml:trace contextRef="#ctx0" brushRef="#br0" timeOffset="14000.44">13242 8372 896 0,'0'0'37'0,"0"0"-10"0,0 0 88 16,0 0-43-16,0 0-11 15,0 0-27-15,-46-69-25 16,25 79-1-16,-10 27-5 15,-11 17 2-15,-3 12-3 16,9 14 4-16,12 5-3 16,13-3-1-16,11-6-2 15,11-10 0-15,32-13-2 16,19-18 1-16,9-19-11 16,6-16-107-16,-2-1-184 15,-13-37-427-15</inkml:trace>
  <inkml:trace contextRef="#ctx0" brushRef="#br0" timeOffset="14518.52">13620 8454 886 0,'0'0'89'0,"0"0"-40"16,0 0-21-16,0 0 5 16,-44 164 46-16,40-89-46 15,4-3-14-15,0 0-2 16,-2-8-7-16,0-8-10 0,-3-14 4 15,2-13-1 1,1-14-3-16,2-15-2 0,0-1-3 16,0-38 1-16,0-15-67 15,0-19 15-15,0-10 37 16,0-11 12-16,0-6 3 16,0 8 3-16,0 23 2 15,18 21 2-15,9 24 5 16,9 14-7-16,8 10 0 15,-1 0 4-15,-8 26-5 16,-10 5 3-16,-12 5-2 16,-13-1 0-16,-5 3 8 15,-34 0-2-15,-19 1-1 16,-5-6-3-16,5-7-2 16,16-9 3-16,20-10-4 0,22-7 0 15,2 0 0 1,44-1-4-16,20-16 4 0,9 2 0 15,-2 7 3 1,-5 8-3-16,-16 0 2 0,-11 9 1 16,-12 13 2-16,-18 2 3 15,-11 2-3-15,-6 3 12 16,-33 2 2-16,-9-2-9 16,-8-3-9-16,2-6-2 15,5-8-10-15,4-7-154 16,6-5-199-16</inkml:trace>
  <inkml:trace contextRef="#ctx0" brushRef="#br0" timeOffset="14742.77">13814 8143 1009 0,'0'0'35'0,"0"0"-33"16,155-34 45-16,-68 34-4 15,1 38-12-15,-7 28-14 16,-21 31-8-16,-29 21 5 16,-31 12 4-16,-16 0-3 15,-49-11 8-15,-19-8-6 16,-7-16-14-16,-3-15-6 16,5-27-154-16,4-27-629 15</inkml:trace>
  <inkml:trace contextRef="#ctx0" brushRef="#br0" timeOffset="15813.23">15425 10284 796 0,'0'0'48'0,"0"0"-2"16,0 0 35-16,0 0-22 15,0 0-35-15,0 0-24 0,0 0 0 16,25 95 8 0,-8-17 3-16,-1 11 10 0,2-3-2 15,-2-9 1-15,-3-10-11 16,1-15-2-16,-6-16-2 15,-1-16-2-15,0-10 1 16,-2-10-2-16,1 0 2 16,5-24 5-16,5-18-4 15,0-18-4-15,8-12 0 16,0-11 0-16,1 3 0 16,-3 16-1-16,-8 20 1 15,-6 28-1-15,1 16 0 16,5 10-4-16,8 36-4 15,1 17 8-15,7 5 0 16,-3-7 1-16,-4-9-1 0,-1-15 0 16,-5-15 0-16,-2-14 0 15,2-8 0-15,1 0 3 16,4-30 4-16,0-13-5 16,-2-10-1-16,-9-11 1 15,-9-10 0-15,-2-7-1 16,0 7-1-16,0 16 0 15,0 20-6-15,25 24-9 16,13 14-154-16,11 0-134 16,7 11-23-16</inkml:trace>
  <inkml:trace contextRef="#ctx0" brushRef="#br0" timeOffset="16068.88">16795 10226 696 0,'0'0'195'15,"0"0"-177"-15,0 0 77 16,-11-106-37-16,-1 92 6 16,-7 1-25-16,-3 2-14 15,-4 11-8-15,-9 0-10 16,-4 14 1-16,-3 24-2 16,-3 16-5-16,5 12 5 15,13 11-2-15,16 4-4 16,11-6 3-16,9-5-3 15,33-14 0-15,11-13 0 16,16-15-9-16,8-18-58 16,2-10-103-16,-6-6-160 15</inkml:trace>
  <inkml:trace contextRef="#ctx0" brushRef="#br0" timeOffset="16449.91">17192 10253 857 0,'0'0'65'0,"0"0"-37"16,0 0-12-16,0 0 31 16,-24 108-13-16,21-60-13 15,1 0-11-15,-1-2-5 16,-3-3 1-16,2-10-2 16,-2-9-3-16,-1-9 5 0,4-9-1 15,1-6 3 1,2 0 1-16,0-9 7 0,0-24-9 15,0-18-7-15,5-11-1 16,10-14 1-16,3-14 0 16,6-5 0-16,5 7 1 15,-2 18-1-15,-2 26 0 16,-1 26 0-16,-6 18-3 16,0 22-1-16,-2 36 3 15,-5 18 1-15,-7 6 7 16,-2-3-3-16,-2-10-4 15,0-14 3-15,0-10-3 16,0-13 0-16,0-13-1 0,0-15-45 16,0-4-222-16,-4-17-115 15</inkml:trace>
  <inkml:trace contextRef="#ctx0" brushRef="#br0" timeOffset="16601.66">17221 10254 824 0,'0'0'53'15,"0"0"-19"-15,0 0 13 16,0 0-42-16,0 0 5 16,0 0-4-16,118-3-1 15,-71-4-5-15,-6-5 0 16,0-8-138-16,-12-8-438 0</inkml:trace>
  <inkml:trace contextRef="#ctx0" brushRef="#br0" timeOffset="16857.58">17584 9733 985 0,'0'0'13'0,"0"0"5"16,0 0-4-16,0 0 7 16,0 0-3-16,150 2-5 15,-108 44 1-15,-4 24 8 16,-10 17 5-16,-5 12 22 15,-17 4 3-15,-6-9-8 16,0-4-9-16,-29-11-22 16,-2-7-1-16,-4-10-11 15,1-9-1-15,5-15-3 16,6-10-33-16,0-18-206 0,-2-10-284 16</inkml:trace>
  <inkml:trace contextRef="#ctx0" brushRef="#br0" timeOffset="19836.75">15753 11265 1004 0,'0'0'44'0,"0"0"-39"16,0 0 67-16,0 0 8 0,0 0-27 16,0 0-46-1,0 0-7-15,0-62-8 0,0 88 6 16,1 10 2-16,9 11 2 15,-3 6 7-15,1 5-4 16,2-1 8-16,1-4-11 16,-1-14-1-16,0-11-1 15,-4-12 5-15,-1-8-4 16,1-8 0-16,4 0-1 16,5-20 1-16,3-18 11 15,7-14-7-15,3-6-4 16,1-2-1-16,-1 3 1 15,-2 15-1-15,-8 18 1 16,-7 15-3-16,0 9 0 16,5 14-6-16,4 27 3 0,4 16 5 15,0 7 18-15,1-3-4 16,-4-8-9-16,-2-14 2 16,-1-16-7-16,-3-11 1 15,-5-12 2-15,-1 0 1 16,3-28 6-16,0-14 11 15,-1-16-19-15,-5-6 2 16,-3-4-4-16,0-7-20 16,1 4-53-16,7 13-66 15,5 12-74-15,3 12-107 16</inkml:trace>
  <inkml:trace contextRef="#ctx0" brushRef="#br0" timeOffset="20149.93">16983 11041 935 0,'0'0'62'16,"0"0"-57"-16,0 0 49 16,0 0 7-16,0 0-26 15,0 0-5-15,-8-70-12 16,-11 61 29-16,-7 5 0 15,-8 4-38-15,-7 3 4 0,-1 23-7 16,-2 13-2 0,4 11 0-16,6 11 3 0,15 7-2 15,11-2-4 1,8-1-1-16,12-9 0 0,26-6-1 16,8-8-1-16,8-10-10 15,2-14-43-15,0-13-35 16,-1-5-89-16,-4-17-139 15</inkml:trace>
  <inkml:trace contextRef="#ctx0" brushRef="#br0" timeOffset="20443.47">17555 11057 963 0,'0'0'18'16,"0"0"-15"-16,0 0 133 15,0 0-80-15,0 0-19 16,0 0-9-16,-95-60-12 16,61 60 2-16,-1 7-10 15,-1 23 1 1,3 12-6-16,5 14 11 0,15 7-2 16,9-2 3-16,4-3-11 15,17-8-1-15,24-13-3 16,6-4 0-16,8-17 0 15,-1-8 0-15,0-8-4 16,-4 0-81-16,-5-22-70 0,-11-13-123 16,-14-4-521-1</inkml:trace>
  <inkml:trace contextRef="#ctx0" brushRef="#br0" timeOffset="20660.62">17785 10736 1152 0,'0'0'23'16,"0"0"45"-16,0 0 6 16,140-83-31-16,-80 83-16 15,1 23-20-15,-1 25-6 16,-6 22 1-16,-13 14 7 16,-19 9 2-16,-19 7-4 15,-3 0 0-15,-45-6-4 16,-17-6-3-16,-19-4-18 0,-5-15-132 15,-7-19-268 1</inkml:trace>
  <inkml:trace contextRef="#ctx0" brushRef="#br0" timeOffset="22348.97">9321 12123 818 0,'0'0'35'0,"0"0"12"15,0 0 70-15,0 0-27 16,0 0-57-16,0 0-31 0,-31 113 4 16,26-10 38-16,0 6-17 15,5-4 6-15,0-9-17 16,0-14-5-16,0-16-7 16,5-11-3-16,2-21-1 15,-3-17 4-15,-3-8-4 16,2-9-1-16,0 0-3 15,-3-36-1-15,0-17-27 16,0-18 2-16,2-15 26 16,4-8 1-16,4-6 3 15,1 0 0-15,5 12 2 16,3 20-2-16,12 24 0 16,5 22 0-16,5 19 0 0,0 3 0 15,-5 31 1 1,-7 15-1-16,-9 10 0 0,-13-2 0 15,-7-1 3-15,-7-7-2 16,-28-4 2-16,-12-9 2 16,-2-2-3-16,2-11 0 15,11-8-2-15,10-11 1 16,17-1-1-16,5 0 0 16,4 0-2-16,4-3-9 15,27-1 2-15,11 4 9 16,8 0 7-16,2 13-5 15,0 18 7-15,-7 5-4 0,-10 4-3 16,-8-4 0 0,-9-4-2-16,-5-10-10 0,-2-8-70 15,5-14-123 1,6 0-75-16,7-33-385 0</inkml:trace>
  <inkml:trace contextRef="#ctx0" brushRef="#br0" timeOffset="22590.44">10239 12144 907 0,'0'0'6'15,"0"0"91"-15,0 0-22 16,0 0-9-16,-134-58-30 16,102 59-27-16,3 34-2 15,3 15 3-15,0 17 3 0,7 8-1 16,13 7-4-16,6 0-1 15,0-12-3-15,31-11-4 16,9-13 0-16,9-16-4 16,4-12-65-16,1-11-89 15,-5-7-67-15,-11-21-232 16</inkml:trace>
  <inkml:trace contextRef="#ctx0" brushRef="#br0" timeOffset="22927.53">10416 12356 843 0,'0'0'111'16,"0"0"-111"-16,0 0 9 0,0 0 70 16,0 156-12-1,10-93-30-15,-1-5-26 0,-7-6-2 16,0-10 1-16,-2-13-8 16,0-14 7-16,0-11-8 15,0-4 2-15,0-9 11 16,0-26-6-16,-7-17-6 15,1-16-2-15,4-21-1 16,-3-12 0-16,5 0 0 16,0 13-2-16,0 25 3 15,7 30-2-15,15 23-2 16,11 10-4-16,5 36 7 16,5 28 1-16,-5 12 5 15,-6 3-2-15,-15-6-1 16,-11-12-2-16,-6-14-1 15,0-8-46-15,-6-18-94 16,-17-16-103-16,-6-5-332 0</inkml:trace>
  <inkml:trace contextRef="#ctx0" brushRef="#br0" timeOffset="23072.49">10401 12439 1016 0,'0'0'28'0,"0"0"-21"15,0 0-7-15,134-36 3 16,-69 23-3-16,-1 0-69 0,-15-4-124 16,-20-4-160-16</inkml:trace>
  <inkml:trace contextRef="#ctx0" brushRef="#br0" timeOffset="23264.52">10728 11869 943 0,'0'0'13'0,"0"0"-2"16,0 0 65-16,174 16-12 16,-106 30-17-16,1 20-30 15,-16 19 4-15,-15 17 2 16,-25 10 2-16,-13 8-9 16,-8-3-10-16,-35-3 0 15,-18-8-6-15,-7-13-113 0,-13-20-255 16</inkml:trace>
  <inkml:trace contextRef="#ctx0" brushRef="#br0" timeOffset="23997.44">9681 13583 1086 0,'0'0'33'0,"0"0"17"16,0 0 52-16,0 0-23 16,0 0-17-16,0 0-44 15,-15-96-18-15,6 123-5 16,-5 17 5-16,-3 9 0 16,-1 5 1-16,3 0-1 15,1-2 4-15,5-6-7 16,3-15 3-16,6-13-4 15,-2-8-6-15,2-14-9 16,0 0-5-16,0-20-7 0,0-28 1 16,4-16-4-16,5-17 25 15,-1-7 9-15,-1-10-4 16,0 4 5-16,0 16-1 16,-3 23 0-16,7 25 0 15,7 21 0-15,9 9-8 16,10 4 8-16,-1 30-1 15,-1 10-6-15,-6 6 7 0,-13-2 3 16,-9-1 3 0,-7-4-5-16,-2-6 0 0,-27-4 1 15,-9-9 0-15,-5-1 2 16,6-12-3-16,3-4-2 16,12-7-8-16,13 0 7 15,7 0-6-15,2 0-2 16,7 0-18-16,28-7 28 15,8 3 3-15,5 4 14 16,2 0-1-16,-6 20 9 16,-3 11-8-16,-10 3-15 15,-9 0 7-15,-7 0-9 16,-6-4 1-16,-5-7-1 16,2-10-86-16,0-11-131 15,3-2-133-15</inkml:trace>
  <inkml:trace contextRef="#ctx0" brushRef="#br0" timeOffset="24246.73">10245 13189 863 0,'0'0'99'0,"0"0"-17"16,0 0 26-16,0 0-44 15,0 0 4-15,0 0-45 16,-126-69-10-16,96 90-11 15,4 21 3-15,3 15 5 16,8 19-5-16,10 13 5 16,5 3-6-16,0-12-1 15,29-7-4-15,9-15 1 0,6-17-17 16,4-16-79 0,-2-21-66-16,-3-6-110 0,-10-38-279 15</inkml:trace>
  <inkml:trace contextRef="#ctx0" brushRef="#br0" timeOffset="24739.71">10385 13166 964 0,'0'0'71'15,"0"0"-40"-15,0 0 32 16,0 0-61-16,0 0 16 16,-15 161 37-16,19-83-40 15,-4-6-9-15,0-6 5 16,0-12-11-16,0-15 1 0,0-16-1 15,0-14-11-15,3-9-40 16,3-15-28-16,-2-24-10 16,4-20 15-16,-2-17 61 15,-1-14 6-15,3-1 7 16,2 14 0-16,1 22 16 16,2 28 17-16,3 16-27 15,1 11 16-15,1 0-16 16,-5 25 4-16,-3 11 24 15,-6 8-21-15,-4 1-6 0,-4-1-3 16,-23-2-1-16,-7-7 1 16,-1-9 3-16,2-4-7 15,8-8 2-15,11-9-1 16,14 0-1-16,0-5-2 16,37 0 2-16,13 0 27 15,15-2 14-15,3-3-18 16,0 5-1-16,-15 0-7 15,-10 0 5-15,-16 7 1 16,-19 13-12-16,-8 5 3 16,-6 8-1-16,-33 0 1 15,-11 0-12-15,-6-7-2 16,2-8-112-16,5-5-45 16,11-13-81-16,7-8-145 15</inkml:trace>
  <inkml:trace contextRef="#ctx0" brushRef="#br0" timeOffset="24925.56">10588 13030 957 0,'0'0'72'0,"0"0"-41"16,129 6 62-16,-54 32-32 16,-7 27-17-16,-7 18-10 15,-19 16-19-15,-24 5 10 16,-18-2-13-16,-18-6-8 15,-36 1-4-15,-21-11-68 16,-17-22-328-16</inkml:trace>
  <inkml:trace contextRef="#ctx0" brushRef="#br0" timeOffset="25687.67">8955 14455 861 0,'0'0'86'16,"0"0"-65"-16,0 0 109 0,0 0-74 16,0 0 3-16,0 0-18 15,0 27-32-15,5 27 26 16,7 12 5-16,5 9-22 15,-1 0-1-15,-1-3 2 16,-2-5-8-16,-2-9-10 16,-2-18-1-16,0-18 1 15,-2-12-2-15,2-10-3 16,2-17-22-16,9-33 23 16,9-17-6-16,2-13 4 0,-2 3-1 15,-2 9 4-15,-8 22 0 16,-5 21-3-16,-3 17 4 15,3 8 0-15,3 13-7 16,6 20 8-16,4 6 12 16,2 5 0-16,-5-12-6 15,0-5-6-15,-3-9 1 16,-6-10 1-16,1-8-2 16,-3 0 0-16,5-13 5 15,2-14-2-15,0-9 6 16,-4-6-8-16,-7-8-2 15,-3-9-1-15,-6-8-51 16,0 4-86-16,0 9-77 16,0 11-145-16</inkml:trace>
  <inkml:trace contextRef="#ctx0" brushRef="#br0" timeOffset="25957.03">10038 14211 1047 0,'0'0'26'0,"0"0"-19"15,0 0 24-15,0 0 3 16,0 0-14-16,0 0-10 16,-91 11-7-16,66 33-1 15,-4 11 18-15,2 10 42 0,5 4-25 16,8 6-18-16,14-8 1 15,0-4-20-15,32-11 0 16,14-16-2-16,13-7-35 16,-1-16-97-16,0-10-114 15,-16-3-221-15</inkml:trace>
  <inkml:trace contextRef="#ctx0" brushRef="#br0" timeOffset="26287.42">10250 14574 978 0,'0'0'65'0,"0"0"-65"16,0 0 35 0,0 0 26-16,0 0 3 0,-5 126-32 15,12-99-25-15,-5-11-5 16,-2-5 5-16,0-8-5 16,0-3 8-1,0 0 6-15,0-17-15 0,-4-15 0 16,4-14-1-16,0-16 2 15,8-12-2-15,16-6-1 16,4 7-1-16,-1 16 3 16,-6 24-1-16,-2 16 0 15,-1 17 2-15,-1 5 0 16,3 39 0-16,3 10 27 16,-8 13-3-16,-1-7-14 15,-7-4-9-15,-3-11-3 0,2-8 0 16,-4-7-55-16,-2-14-100 15,0-13-149-15</inkml:trace>
  <inkml:trace contextRef="#ctx0" brushRef="#br0" timeOffset="26431.01">10348 14496 991 0,'0'0'87'15,"0"0"-87"-15,0 0-3 16,0 0 3-16,0 0 5 15,140-6-5-15,-100 0-40 16,-9-2-130-16,-16-9-140 0</inkml:trace>
  <inkml:trace contextRef="#ctx0" brushRef="#br0" timeOffset="26616.77">10545 14169 1022 0,'0'0'91'0,"0"0"-72"15,0 0 11-15,0 0 11 16,150-8 26-16,-92 48-28 16,-7 11-14-16,-13 6-7 15,-22 11-6-15,-16 2 3 16,-7 11-10-16,-33 5-5 0,-16-4-21 16,-11-7-276-16</inkml:trace>
  <inkml:trace contextRef="#ctx0" brushRef="#br0" timeOffset="27368.09">9218 15404 952 0,'0'0'102'0,"0"0"-92"16,0 0 63-16,0 0-54 15,0 0 7-15,0 0 39 16,-5 86 3-16,19-32-46 16,3 3-6-16,2 1 4 15,-2-8-8-15,6-3-6 16,-5-14-5-16,-5-11-1 16,-2-12 1-16,-6-10-3 15,-1 0-12-15,0-19-4 16,1-17 15-16,-1-14 2 15,0-4-1-15,8 3-7 16,3 6 0-16,3 13 6 16,3 14-2-16,-2 14 1 15,4 4 0-15,4 9 0 0,2 17 2 16,2 10 2-16,-4 2 2 16,-5 0 1-16,2-6-1 15,-1-11 4-15,-8-6-4 16,-4-11-1-16,-2-4 2 15,-7 0 1-15,5-15 8 16,-1-16 9-16,4-13-18 16,-2-9 0-16,-1-12-3 15,-3-12-18-15,-1-5-40 16,2 4-68-16,1 14-90 16,5 24 3-16,5 17-178 0</inkml:trace>
  <inkml:trace contextRef="#ctx0" brushRef="#br0" timeOffset="27638.17">10187 15052 979 0,'0'0'61'16,"0"0"-37"-16,0 0 81 15,0 0-48-15,0 0 2 16,0 0-29-16,-53 14-18 15,24 35 0-15,-5 12 3 16,3 15-1-16,2 9 9 0,10 2-17 16,7 1 3-16,12-7-8 15,0-19-1-15,35-12 0 16,13-18-1-16,3-13-24 16,4-19-37-16,2 0-73 15,-4-17-138-15,-13-17-410 16</inkml:trace>
  <inkml:trace contextRef="#ctx0" brushRef="#br0" timeOffset="28190.06">10481 15230 1229 0,'0'0'8'0,"0"0"22"15,0 0-30 1,0 0 40-16,-4 111 18 0,13-50-38 15,-7 3-15-15,-2-3-5 16,0-9 1-16,0-13-1 16,0-12-2-16,-2-13-27 15,2-14-46-15,0 0-24 16,0-32-55-16,0-15-98 16,9-17 122-16,-3-6 72 15,-1-2 14-15,-3 0 44 16,-2 13 61-16,0 9 113 15,7 20-46-15,6 8-44 16,10 13-23-16,6 6-33 0,2 3-3 16,0 0 0-16,-4 7-15 15,-12 11-7-15,-6 1 2 16,-9 7 4-16,0 1 11 16,-18 9-3-16,-15-5-6 15,-6 5-4-15,0-5-6 16,7-8 4-16,10-6-1 15,11-7-4-15,11-2 0 16,0-8-7-16,25 0-4 16,21 0 11-16,10 0 1 15,6-4 1-15,-1 4 12 16,-12 0-1-16,-11 16 18 16,-11 12 4-16,-17 4 7 0,-10 5-24 15,0-2 5-15,-24 1-8 16,-16-7-11-16,-10-9-4 15,-2-6-1-15,0-10-66 16,6-4-106-16,5-6-141 16</inkml:trace>
  <inkml:trace contextRef="#ctx0" brushRef="#br0" timeOffset="28445.55">10736 14962 1182 0,'0'0'96'0,"0"0"-91"15,0 0-2-15,0 0 50 16,118 77 17-16,-72-27-22 16,-4 2-14-1,-5 0 0-15,-8 7 8 0,-14 13-2 16,-13 10-21-16,-2 16-3 15,-17 9-14-15,-31 3-2 16,-25-2-42-16,-20-6-85 16,-15-21-154-16,0-27-684 15</inkml:trace>
  <inkml:trace contextRef="#ctx0" brushRef="#br0" timeOffset="122167.02">18600 12544 1216 0,'0'0'9'0,"0"0"-6"16,0 0-3-16,0 0 70 15,45 121-17-15,-32-43-31 0,-2 4-2 16,-7-5-8 0,0-9-3-16,-4-12-4 0,0-8-5 15,0-16 0-15,0-8-5 16,0-13-22-16,6-11-93 15,1-2-100-15,-7-41-303 16</inkml:trace>
  <inkml:trace contextRef="#ctx0" brushRef="#br0" timeOffset="122339.81">18324 12508 1335 0,'0'0'0'15,"0"0"-6"-15,137-87 6 16,-20 69 4-16,19 9-4 16,8 9-55-16,-7 0-100 15,-21 0-147-15</inkml:trace>
  <inkml:trace contextRef="#ctx0" brushRef="#br0" timeOffset="122849.44">19460 12701 1018 0,'0'0'147'16,"0"0"-140"-1,0 0-2-15,0 0 34 0,0 0-23 16,0 0 8-16,-24 118-10 16,-7-79-6-16,-1-10-3 15,-1-4 1-15,0-11-2 16,6-10-2-16,0-4-1 15,5-2 4-15,6-24-2 16,12-11-3-16,4 0-16 16,0-6 16-16,25 7 4 15,8 6-2-15,7 8-2 16,7 12 0-16,2 10 0 16,-2 0 7-16,-3 27 7 15,-11 18-1-15,-6 11 5 16,-9 8-5-16,-11 4-1 0,-7-1-5 15,-4-3 0-15,-28-1-3 16,-11-6-1-16,-3-8-1 16,-5-12-2-16,-3-12 2 15,8-15-3-15,6-10 2 16,13-8 0-16,17-31-1 16,10-6-23-16,16-5 2 15,28 9 20-15,8 17-2 16,4 16 3-16,-4 8 3 15,-6 20 6-15,-4 24 6 0,-4 16-4 16,-4 5-2-16,-7-3-6 16,-1-6-3-1,-2-14-1-15,5-12-60 16,9-24-103-16,3-8-155 0</inkml:trace>
  <inkml:trace contextRef="#ctx0" brushRef="#br0" timeOffset="123077.89">20795 12383 1297 0,'0'0'23'15,"0"0"-17"-15,0 0 11 0,0 138 31 16,0-58-24-16,4 4-17 15,-4-3-5-15,0-4-2 16,0-11-3-16,0-16-86 16,-9-19-185-16,-1-25-329 15</inkml:trace>
  <inkml:trace contextRef="#ctx0" brushRef="#br0" timeOffset="123258.89">20543 12264 1226 0,'0'0'178'0,"0"0"-178"0,0 0-10 15,0 0 10-15,0 0 0 16,166-44-1-16,-80 60-77 16,-6-6-98-16,-22-6-128 15,-24-4-531-15</inkml:trace>
  <inkml:trace contextRef="#ctx0" brushRef="#br0" timeOffset="123709.28">21144 12537 1131 0,'0'0'76'0,"0"0"-63"15,0 0 18-15,0 0-7 16,0 0-12-16,0 0-8 0,139 0-2 15,-96 11-1-15,-12 3 0 16,-7 1-1-16,-15 5-2 16,-9 2 2-16,0 8 0 15,-20 2 3-15,-18 2 4 16,-7 3 7-16,-1-8-3 16,6-2 0-16,11-10-2 15,11-6-2-15,14-8-7 16,4-3 0-16,0 0-6 15,4 0-4-15,31 0 10 0,15 0 1 16,16-3 5 0,5-4-4-16,1 6 1 15,2 1-2-15,-16 0 2 0,-10 13-3 16,-17 10-6-16,-13-1 6 16,-11 0 0-16,-7 4 5 15,0-1 4-15,-27 2 0 16,-9-5 1-16,-3-2-1 15,-1-7-3-15,-3-2 1 16,5-5-7-16,3-6 0 16,4 0-3-16,6 0-44 15,10-28-105-15,10-13-170 16</inkml:trace>
  <inkml:trace contextRef="#ctx0" brushRef="#br0" timeOffset="123998.41">22584 12069 1237 0,'0'0'63'15,"0"0"-59"-15,0 0 26 16,0 0 20-16,-63 111-3 15,63-41-31-15,0 4-3 16,0 0-3-16,0-4 0 0,0-10-3 16,0-7-2-16,0-15-3 15,4-10-2-15,-2-9-9 16,0-8-31-16,-2-11-79 16,0-2-111-16,0-36-228 15</inkml:trace>
  <inkml:trace contextRef="#ctx0" brushRef="#br0" timeOffset="124183.7">22230 12008 1142 0,'0'0'120'0,"0"0"-26"16,0 0-21-16,0 0-66 16,118-86-7-16,-22 75 0 0,8 1 4 15,-8 4-4 1,-15 2 1-16,-21 4-1 0,-20 0-8 15,-18 0-75 1,-20 0-146-16,-2 0-292 0</inkml:trace>
  <inkml:trace contextRef="#ctx0" brushRef="#br0" timeOffset="124389.97">23058 12490 1429 0,'0'0'100'0,"0"0"-95"16,0 0 37-16,-19 111 34 0,19-51-50 16,0 0-19-1,11-3-1-15,-3-10-4 0,-1-11-2 16,-4-14-14-16,-3-8-25 16,0-8-31-16,0-6-22 15,-3 0-61-15,-21-31-521 16</inkml:trace>
  <inkml:trace contextRef="#ctx0" brushRef="#br0" timeOffset="124857.94">17968 14493 1138 0,'0'0'91'0,"0"0"-85"16,0 0 12-16,142 3 93 15,20-44-63-15,42-27-19 16,36-20-16-16,35-8-11 16,30 2 24-16,24 12 29 15,19 17 4-15,4 11-33 0,-9 12-4 16,-2 16 0-16,-3 10-2 16,1 4 2-16,-9-4 6 15,-29-14-28-15,-45-9 3 16,-46-2 1-16,-48 2 3 15,-37 7 6-15,-36 8 0 16,-37 8 2-16,-26 6-8 16,-17 3 0-16,-9-4-7 15,0 1-16-15,0 0-91 16,-16-1-72-16,-6 6-125 16,-11 5-834-16</inkml:trace>
  <inkml:trace contextRef="#ctx0" brushRef="#br0" timeOffset="125010.03">23043 13709 1581 0,'0'0'42'15,"0"0"81"-15,0 0-20 16,0 0-51-16,0 0-51 16,0 0-1-16,80-23-53 15,-53-1-139-15,-4-16-173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7:49:37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5544 10332 213 0,'0'0'617'15,"0"0"-528"-15,-31-110-70 0,22 63 49 16,0-4 0-16,0 7-9 15,-2 7-18-15,-3 1 5 16,0 9-16-16,0-2-15 16,-2-3-3-16,1-7-6 15,1-13-5-15,10-14-1 16,4-20 4-16,2-9 0 16,31-5-4-16,9 4 0 15,7 11 1-15,1 17 13 16,-8 14-7-16,-2 12 2 15,0 6-7-15,7 4 0 16,13 3-2-16,18-3 2 16,22 0 6-16,25-4-1 0,22-2 4 15,16 0 3-15,3 6 7 16,-10 16 1-16,-19 16 14 16,-21 0-22-16,-16 14-9 15,-11 14 1-15,-2 4-5 16,-3 3-1-16,-3 0 0 15,-1 7 4-15,6 4-2 16,6 7 2-16,7 3 4 16,-4 4-2-16,-5 6 0 15,-15 3 2-15,-11 5-8 16,-12 0 0-16,-10-2 1 16,-9-2 1-16,-6 2-4 0,-6-2 4 15,-4 3 0-15,-3-5 16 16,-1 1-10-16,-2 2 9 15,-6 2-4-15,-5 2-6 16,0 0-2-16,-8-3-4 16,-15 1 7-1,-13 2-6-15,-9-3-2 0,-3 0 0 16,-4-3 4-16,0-5-3 16,-6-4-2-16,-6-1 9 15,-7-5-6-15,-16 1 1 16,-5-2 4-16,-8 1-5 15,-14-1-2-15,-13 0 1 16,-15 1 4-16,-12-4-3 0,0-7-4 16,10-14-1-1,10-16-1-15,7-13 1 0,4 0 2 16,-2-24-5-16,3-10 6 16,-3-8 0-16,3-8 0 15,6-9 0-15,3-11 0 16,3-17-2-16,1-21 2 15,4-43-9-15,5-64-13 16,9-66-8-16,15-50-15 16,25-7-31-16,26 48-7 15,21 80 40-15,4 81-17 16,0 65-91-16,8 32-145 0</inkml:trace>
  <inkml:trace contextRef="#ctx0" brushRef="#br0" timeOffset="3520.29">8233 8388 673 0,'0'0'190'16,"0"0"-172"-16,0 0-17 15,0 0 9-15,0 0 24 16,0 0 19-16,0 0 7 0,-55 111-27 15,55-103-5-15,0-3-10 16,0-5 4 0,0 0 4-16,11-8-6 0,13-34-8 15,18-21 14-15,16-26-5 16,19-18-9-16,18-14-1 16,18-7-4-1,22-4 9-15,9 0 10 0,7 2-10 16,-8 9-2-16,-9 1-9 15,-10 1 2-15,-8-3-5 16,1-6-1-16,-9 7 2 16,-5 9-1-16,-7 18-1 15,-13 19 2-15,-10 12-3 16,-6 13-1-16,-9 9 1 16,-14 11 0-16,-11 13 0 0,-15 6 0 15,-13 7-7-15,-3 2 2 16,-2 0-4-16,0 2-4 15,0-1-5-15,0-2 0 16,0 3 2-16,0 0-10 16,0-2-11-16,0 2-22 15,0 0-2-15,0 0-42 16,0 0-17-16,0 0 2 16,0 0-66-16,0 0-192 15</inkml:trace>
  <inkml:trace contextRef="#ctx0" brushRef="#br0" timeOffset="4224.75">9608 6167 346 0,'0'0'77'0,"0"0"-40"16,0 0-9-16,0 0 50 16,0 0-3-16,0 0-16 15,29 23-15-15,-16-15-2 16,3 4-1-16,2 0-15 15,4 2 9-15,5 3-10 0,4-4 2 16,2 1-5 0,5 0 0-16,3-2-2 0,3-7-8 15,5-2 9-15,7-3-12 16,2 0 6-16,4-8-9 16,7-12 9-16,2-6-4 15,0-2-7-15,-1-1 2 16,-8-1-6-16,-9 10 4 15,-12 1-2-15,-20 11 1 16,-9 4 1-16,-10 4 1 16,-2 0 19-16,0 0-7 15,0 0-8-15,0 0-2 16,-17 6 7-16,-9 20-7 16,-9 8-7-16,-5 6 1 0,-2 4-2 15,1 6 4 1,2 6-6-16,-8 8 3 0,-1 7-21 15,5 0-23-15,0 0-42 16,5 2-47-16,5 2-13 16,4 0-12-16,-2-9-123 15</inkml:trace>
  <inkml:trace contextRef="#ctx0" brushRef="#br0" timeOffset="9334.15">10056 5092 638 0,'0'0'12'16,"0"0"-9"-16,0 0-1 15,0 0 6-15,0 0 33 16,0 0 13-16,0 0-8 16,-41-81-2-16,37 71-1 15,-2-6-18-15,-3-8 7 0,-5-5 21 16,1-5-35 0,1-5 4-16,8-10-9 0,4-4 3 15,0-10-12-15,0-8 5 16,23-9-8-16,3-10-1 15,6-4 5-15,3 4-4 16,1 6 3 0,1 9-3-16,2 11 0 0,3 8 4 15,0 6-4-15,9 4 0 16,5 6 0-16,4 3 0 16,11 6-1-16,12 5 0 15,17 4 2-15,12 4 0 16,8 5-2-16,1 8 0 15,-2 5 2-15,2 0 0 0,1 10-2 16,3 12 0-16,-11 8 1 16,-12-1-2-16,-19 1 0 15,-17 3 1-15,-10-3 0 16,-6 1 0-16,-2 0-3 16,6 1 3-16,0 4 0 15,4 7 3-15,2 2-6 16,0 10 6-16,3 1-2 15,1 7-1-15,1 1 0 16,-3 7 0-16,-4 0-8 16,-5-1 6-16,-10-1 0 15,-10 2-4-15,-8-1 2 16,-10-3 2-16,-3-6-2 0,-4 4 2 16,-4-1 2-1,-4-1 2-15,0 6-2 0,-4-2 0 16,-21 1 1-1,-8-2 0-15,-9-4 6 0,-9 0 1 16,-10-2 2-16,-3 0-3 16,-10 1 8-16,3 1-11 15,-5 2 4-15,0-4 10 16,-3-2-2-16,-2-2 0 16,-4-4-4-16,-2-3 1 15,-1-3-6-15,-7-6 0 16,-1-8-4-16,-4-10 9 15,-4-8 0-15,-5-11-2 16,-5-3-1-16,-6-14-5 0,-5-29 6 16,-5-15-10-16,4-16 0 15,5-15 1-15,13-14-3 16,8-8 3-16,8-8-2 16,14-3 1-16,15 4-1 15,16 4-2-15,19 7 0 16,14 9-16-16,14 5-35 15,0 6-14-15,18 4 5 16,16 8-120-16,3 6-85 16</inkml:trace>
  <inkml:trace contextRef="#ctx0" brushRef="#br0" timeOffset="16546.54">13460 4307 716 0,'0'0'0'16,"0"0"8"-16,0 0-3 15,0 0 34-15,0 0-5 16,0 0-14-16,0 0-8 16,-2 10 6-16,47 7 5 15,15 0 26-15,20-3-14 0,20-3-9 16,18-11 9-16,20 0-2 16,29-9-11-16,25-19-8 15,24-8 2-15,20-4-10 16,-1 2-2-16,-10 4-1 15,-20 4 0-15,-34 4 2 16,-32 5-4-16,-33 2 1 16,-30 6-2-16,-25 4 1 15,-20 2 0-15,-13 5 0 16,-13 1-1-16,-5 1-3 16,0 0-11-16,0 0-40 15,0 0-40-15,0 14-23 0,-19-3 9 16,-2-7-237-16</inkml:trace>
  <inkml:trace contextRef="#ctx0" brushRef="#br0" timeOffset="17028.93">15193 3495 826 0,'0'0'0'16,"0"0"-12"-16,0 0 11 16,0 0 1-16,0 0 1 15,0 0 15-15,60 57 4 16,-8-24-6-16,10 3 16 15,9 0-2-15,12 0-10 16,6 0-7-16,3 1-6 16,3 1-2-16,-1 2-3 15,2 2 2-15,2-4-2 16,-9-5 1-16,-11-4-1 16,-21-5 0-16,-20-2-3 0,-20 0 4 15,-10 6-2-15,-7 8 2 16,-2 9 1-16,-36 7 6 15,-25 6-5-15,-21 4-1 16,-19-2 5-16,-5 1-7 16,-2-6 1-16,6-5 0 15,8-5-1-15,9-5-3 16,18-8 1-16,11-6-44 16,17-8-83-16,12-14-51 15,18-4-350-15</inkml:trace>
  <inkml:trace contextRef="#ctx0" brushRef="#br0" timeOffset="30496.04">12033 6485 122 0,'0'0'104'0,"0"0"-104"16</inkml:trace>
  <inkml:trace contextRef="#ctx0" brushRef="#br0" timeOffset="35990.62">6830 10807 415 0,'0'0'104'15,"0"0"-41"-15,0 0-59 16,0 0 4-16,0 0 18 15,0 0 3-15,0 0-16 16,0 0-12-16,0 19 0 16,0-19-1-16,0 0 0 15,-2-19-64-15,-10-8-435 16</inkml:trace>
  <inkml:trace contextRef="#ctx0" brushRef="#br0" timeOffset="54993.24">8837 10918 784 0,'0'0'70'15,"0"0"-63"-15,0 0-7 16,0 0-1-16,0 0 0 16,0 0 2-16,0 0 1 15,0 0 14-15,120 0-2 16,-80 28-3-16,7 4 19 15,4 7 14-15,11 11-5 16,8 15 5-16,14 21-11 16,15 24-6-16,7 15 7 15,8 15-15-15,-3 1-6 16,-5-6-8-16,-13-13 0 16,-13-17-2-16,-15-21 0 0,-14-17 0 15,-18-10 2-15,-8-14 2 16,-13-12-5-16,-8-13-2 15,-4-11 0-15,0-7-4 16,0 0-7-16,0-20-26 16,0-22-21-16,0-8-20 15,0-5-40-15,2-3-23 16,0-2-163-16</inkml:trace>
  <inkml:trace contextRef="#ctx0" brushRef="#br0" timeOffset="55593.45">11374 7305 670 0,'0'0'52'16,"0"0"-51"-16,0 0-1 15,0 0 17-15,0 0-7 16,0 0 1-16,0-28 1 16,0 48 0-16,0 8 5 15,0 6-2-15,0 12 28 16,0 12-9-16,0 18 10 16,-10 15-16-16,-6 15-13 15,0 14-5-15,1 21 7 0,6 17 5 16,2 30 0-1,5 18-12-15,2 20 1 0,0 18 0 16,0 7-2-16,4 8 11 16,1-1-11-16,-1-11 3 15,-1-12-6-15,4-11 0 16,-5-21 2-16,-2-18-7 16,0-19-1-16,0-22 1 15,-14-17 0-15,-7-19-1 16,0-18-1-16,-2-19-1 15,10-21-2-15,2-20-18 16,6-19-15-16,0-11-64 16,2-34-135-16,-4-27-216 15</inkml:trace>
  <inkml:trace contextRef="#ctx0" brushRef="#br0" timeOffset="55810.85">11471 11219 602 0,'0'0'72'0,"0"0"-72"16,0 0-19-16,0 0 6 0,0 0-88 15,0 0-172-15</inkml:trace>
  <inkml:trace contextRef="#ctx0" brushRef="#br0" timeOffset="57229.57">9759 12865 532 0,'0'0'140'15,"0"0"-137"-15,0 0-1 16,0 0-2-16,107-128 1 0,-80 94 1 15,4-5 11 1,5-6 28-16,13-9 0 0,9-4 1 16,15-3-7-16,13-2 18 15,22-2 8-15,161-47 49 16,-115 65-79 0,12 7 4-16,3 10-12 15,9 6-12-15,9 8 4 16,0 10-3-16,0 6-4 15,-4 0 3-15,-11 26 9 16,-12 11 7-16,-17 4 8 16,-9 18-18-16,-1 13-10 0,-1 16 23 15,4 17 21-15,-1 5-20 16,-10 8-12-16,-9 6-4 16,-9 9 9-1,-15 2-20-15,-13 4 7 0,-14 9-10 16,-11 1 1-16,-19 0 8 15,-14-5-8-15,-15-10-2 16,-6-11 0-16,0-7 2 16,-27-7 0-16,-6-3-2 15,-11-2 0-15,-10-6-7 16,-6-6 7-16,-3 0 1 16,1 1-1-16,2-8-8 15,2 9 3-15,2 3 5 16,1 2 0-16,-5-5-2 15,-6-4-6-15,-3-2-3 0,-5-7 10 16,4-5-3-16,-4-11 4 16,7-2-2-16,3-9 0 15,-1 0 1-15,3-8 1 16,-2-1-3-16,-3-7 2 16,-5-2 1-16,-3-8-11 15,-2-2 9-15,-2-4 2 16,-8-11-1-16,-9-9 1 15,-14-2-1-15,-10-13-3 16,-5-21 3-16,-4-8-2 16,0-7 3-16,4-4-5 15,7-6 1-15,9 3 4 0,11-3 1 16,11 2-1-16,5-7-7 16,1-4 3-16,6-7-16 15,1-4-7-15,4-24-9 16,4-24-11-16,2-23-2 15,6-30-4-15,8-21-22 16,10 1-34-16,16 4 4 16,13 31 15-16,6 35-14 15,-2 31-104-15</inkml:trace>
  <inkml:trace contextRef="#ctx0" brushRef="#br0" timeOffset="57403.9">11214 13361 1387 0,'0'0'0'15,"0"0"-21"-15,0 0-72 16,0 0 24-16,0 0 31 16,0 0 18-16,-19-54-46 15,30 34-178-15</inkml:trace>
  <inkml:trace contextRef="#ctx0" brushRef="#br0" timeOffset="63420.13">13982 12043 1030 0,'0'0'71'16,"0"0"-50"-16,0 0-17 0,0 0-4 15,169-8 7-15,-60 8 18 16,22 0 17-16,14 0-23 16,13 0-4-16,6-12-2 15,7-3 7-15,-1-4 1 16,-6 5 2-16,-17 4-2 15,-18 4-12-15,-20 6 1 16,-20 0-7-16,-6 0-2 16,-7 0 0-16,-7 0 6 15,-10 0-7-15,-9 0 0 0,-12 0-8 16,-12 0 3 0,-7-1-19-16,-11-2-11 0,-4-5-41 15,-4-4 3 1,0-4-67-16,-29-12-183 0</inkml:trace>
  <inkml:trace contextRef="#ctx0" brushRef="#br0" timeOffset="63916.82">15372 11273 673 0,'0'0'198'15,"0"0"-180"-15,0 0-18 0,0 0 0 16,0 0 5-16,170 91 46 16,-102-39-2-16,11 4-27 15,11-2-4-15,13 0 13 16,11-8-7-16,-1-1-12 15,-3-5-4-15,-17-7 4 16,-13-1-12-16,-12 1 13 16,-13-5 0-16,-8 0-10 15,-8-4 4-15,-5-2 2 16,-7 0 11-16,-7-2 5 16,-9 2-3-16,-11 2-1 15,0 10 4-15,-23 8 1 16,-27 9-6-16,-22 7-8 0,-14 4-11 15,-15 2 0-15,-8 0 10 16,-13-4-11-16,-1-1 0 16,3-1 1-16,1-2 1 15,5 1-2-15,8-6-5 16,10-7 4-16,18-6-6 16,23-10-18-16,18-10-35 15,20-5-48-15,9-13-77 16,4 0-140-16</inkml:trace>
  <inkml:trace contextRef="#ctx0" brushRef="#br0" timeOffset="67944.92">16564 13515 779 0,'0'0'66'0,"0"0"-48"16,0 0-3-16,0 0 16 15,0 0-7-15,0 0-1 16,-18-120-21-16,56 76 3 15,11-6 6-15,7 3 1 16,0 5-2-16,6 7 9 16,7-1 12-16,7 1 4 15,6 3-21-15,9-1-7 16,7 4 6-16,5 3-10 0,-2 4-2 16,0 10 0-16,-5 4-2 15,-1 5 2-15,3 3 0 16,-1 0-1-16,6 0 0 15,4 11 0-15,8 1 0 16,10-2 1-16,11 5 6 16,0 2-5-16,-7 7-2 15,-11 12 1-15,-13 8 1 16,-13 6 9-16,-17 6-3 16,-8 3-4-16,-5 3 1 15,-2 4-3-15,3 0 7 16,-1 0 9-16,3-5-6 15,-5-5 18-15,-4 1-12 16,-7 4-10-16,-9 8 12 0,-11-2-9 16,-4 5 9-16,-12 1-14 15,-4-2-4-15,-4 6 1 16,-3-7-2-16,6-2 15 16,3-9-13-16,3-12-3 15,-1 0 0-15,-7-3-1 16,-2-8-2-16,-4 4-1 15,0 0-2-15,-8 1 6 16,-13 7 0-16,-4 2 1 16,-4-6-1-16,-5 2 0 15,3 4 2-15,-4 6-2 0,4 13 2 16,2 0 2 0,2 7 17-16,4-7-15 0,5 6-6 15,7 18-2-15,5 1 2 16,6 17 25-16,0 4-25 15,0-6 0-15,10 12-7 16,0-5 11-16,-6-18-9 16,-4 4 5-16,-4-25 0 15,-45-7-13-15,-22 2 13 16,-12-4 0-16,-13 2 0 16,-4-11 1-16,-7-9 3 15,-4-14-1-15,-1-3 13 16,0-4 4-16,10-3 4 15,15-4 12-15,18 0-6 16,13-4-13-16,5-4 9 16,-4-1-23-16,-10 0 3 0,-13-3-6 15,-16-2 0-15,-19-8-3 16,-14 0 3-16,-9-22-8 16,2-18 6-16,7-10 0 15,14-13 0-15,14-16-1 16,22-10 1-16,16-5 1 15,12-4 2-15,11-8-3 16,5-3-4-16,2-7 0 16,4-12-6-16,2-13-11 15,6-18-20-15,-2-12-18 16,5-20 17-16,1-19-13 0,-1-18-5 16,5-6-5-16,5 12-6 15,6 31-54-15,0 35 37 16,0 38 39-16,25 31-55 15,8 18-141-15</inkml:trace>
  <inkml:trace contextRef="#ctx0" brushRef="#br0" timeOffset="79098.62">18814 9276 907 0,'0'0'61'0,"0"0"-47"15,0 0-9-15,0 0-5 0,27 109 4 16,-10-29 13-16,6 10-10 16,-3-2-6-16,3-7 2 15,-6-13 11-15,-3-6-1 16,-3-7-2-16,-10-5-7 15,2-5-4-15,-3-11 0 16,0-15-15-16,0-14-82 16,0-10-103-16,-15-45-361 15</inkml:trace>
  <inkml:trace contextRef="#ctx0" brushRef="#br0" timeOffset="79554.12">18904 8915 939 0,'0'0'0'0,"0"0"0"15,0 0 1-15,0 0 27 16,0 0 6-16,0 0-31 16,-88 38 1-16,66 69 29 15,0 17 21-15,-2 4-19 16,5 0-3-16,9-1-5 15,5-5-14-15,5-11-1 16,9-11-5-16,26-14-3 16,15-18 1-16,8-16-5 0,6-21-6 15,3-22 6 1,4-9 5-16,3-28-4 0,-1-41 3 16,-3-24-1-1,-4-17-2-15,-24-15 3 0,-24-3-1 16,-18-11 1-16,-15-1-1 15,-34 2-3-15,-14 13-2 16,-6 27 2-16,1 26 6 16,5 28-3-16,7 24 1 15,9 18-2-15,7 2-2 16,0 28-1-16,7 18-8 16,10 10-8-16,11 0-28 15,12-4-14-15,4-5-64 16,34-14-16-16,15-15-23 15,14-15-129-15</inkml:trace>
  <inkml:trace contextRef="#ctx0" brushRef="#br0" timeOffset="79846.83">20593 8466 918 0,'0'0'0'0,"0"0"-3"15,0 0 1-15,0 0 2 0,0 0 2 16,0 0 33 0,58 38-6-16,-43 14 8 0,-1 12 1 15,-2 12 6 1,2 7-22-16,-2-1-14 0,7-4-7 15,1-7 0-15,5-12-1 16,2-9-35-16,-3-19-89 16,-9-25-130-16</inkml:trace>
  <inkml:trace contextRef="#ctx0" brushRef="#br0" timeOffset="80204.88">21038 8534 985 0,'0'0'0'16,"0"0"-4"-16,0 0 1 15,0 0 2-15,0 0 2 16,-116 134 2-16,84-77-3 16,-3-1 0-16,-3 0-1 15,5-11 3-15,6-8-2 16,10-13 0-16,7-12 0 15,10-12-1-15,0 0-3 16,0-6-10-16,18-24 3 16,11-2-17-16,7 4 22 0,-3 10 1 15,3 14 2-15,-3 4-1 16,3 20 4-16,2 22 5 16,-7 12 16-16,1 3-14 15,-9-10-6-15,0-4 4 16,-5-15-5-16,-1-12-12 15,0-11-37-15,0-5-48 16,1-21 0-16,2-21-250 16</inkml:trace>
  <inkml:trace contextRef="#ctx0" brushRef="#br0" timeOffset="80373.97">21301 8667 677 0,'0'0'56'16,"0"0"-34"-16,0 0-22 15,0 0 8-15,0 0 21 16,67 102-15-16,-47-64-14 0,0-2 0 16,2-8-1-16,1-6-6 15,-6-10-47-15,1-12-72 16,-7 0-364-16</inkml:trace>
  <inkml:trace contextRef="#ctx0" brushRef="#br0" timeOffset="80532.14">21324 8186 187 0,'0'0'779'15,"0"0"-773"-15,0 0-6 16,0 0-4-16,0 0 2 16,0 0-5-16,50 3-70 0,-41 19-63 15,-4-8-70-15</inkml:trace>
  <inkml:trace contextRef="#ctx0" brushRef="#br0" timeOffset="80747.73">21595 8195 777 0,'0'0'114'0,"0"0"-109"16,0 0-5-16,62 152 20 15,-29-83 25-15,4-1-20 16,-2-3-20-16,-6-6 7 15,-2-7-9-15,-7-5-1 16,-2-7-1-16,-3-11-1 16,-3-10-6-16,1-7-20 0,1-12-55 15,-1 0-83-15,-3-38-286 16</inkml:trace>
  <inkml:trace contextRef="#ctx0" brushRef="#br0" timeOffset="80972.92">21906 7853 977 0,'0'0'3'0,"0"0"7"15,0 0 17-15,0 0-26 16,0 0 2-16,0 0 4 0,0 72 6 16,17 4 6-16,1 11 15 15,5 11 2-15,7 8-19 16,1 1-9-16,-2-6-6 15,-10-5-2-15,-11-14 0 16,-8-7-13-16,0-19-90 16,-5-27-176-16,-15-22-380 15</inkml:trace>
  <inkml:trace contextRef="#ctx0" brushRef="#br0" timeOffset="81414.59">19166 10568 964 0,'0'0'45'0,"0"0"-33"16,0 0 71-16,0 0-31 15,0 0-28-15,0 0-15 16,119-77 23-16,9 37 18 16,40-12-17-16,39-15-10 0,41-12-2 15,28-25-9-15,20-17-3 16,21-8 5-16,16-17-10 15,20-4-1-15,10-7-3 16,-3 1-1-16,-27 10-2 16,-41 26-2-16,-63 22-4 15,-67 33-5-15,-63 25 4 16,-63 16-6-16,-36 14 1 16,-43 10-44-16,-44 0-8 15,-28 34-3-15,-15 10-101 16,-6 6-198-16</inkml:trace>
  <inkml:trace contextRef="#ctx0" brushRef="#br0" timeOffset="81578.53">22756 9243 1219 0,'0'0'79'0,"0"0"-79"16,0 0-10-16,0 0-36 15,0 0 26-15,0 0-75 16,27 75-360-16</inkml:trace>
  <inkml:trace contextRef="#ctx0" brushRef="#br0" timeOffset="88704.62">19896 11812 617 0,'0'0'207'0,"0"0"-192"16,0 0-10-16,0 0 12 15,0 0 4-15,0 0-2 16,0 0-4-16,55-94 4 15,-40 79 24-15,7-1 1 16,7 0-12-16,7-1-4 16,9 9-14-16,3 2-1 15,2 6-5-15,-6 0-2 0,-9 16-2 16,-10 24-3-16,-15 8 4 16,-10 13 1-16,0 6 15 15,-29 2-9-15,-8-2-3 16,-5-6 7-16,0-8-9 15,9-9-5-15,4-10-2 16,12-12 2-16,11-10 0 16,6-5-4-16,0-4-11 15,3-3 6-15,30 0 7 16,21-12 0-16,17-23 5 16,14-6 0-16,2-3-3 15,-10 3-2-15,-12 9 0 16,-20 7-2-16,-16 4-18 0,-13 3-39 15,-11 5-99-15,-5-6-117 16</inkml:trace>
  <inkml:trace contextRef="#ctx0" brushRef="#br0" timeOffset="89226.13">20394 11357 608 0,'0'0'67'0,"0"0"-58"15,0 0 33-15,-107-104 35 16,67 88-3-16,-7 1-12 0,-9 2-15 16,-7 3 6-16,-3 6 3 15,-1 4-16-15,-9 0-11 16,-3 27-2-16,-13 30 3 15,-1 21-11-15,6 24 1 16,14 22-8 0,23 5-9-16,21 6 0 0,25-1 0 15,4-7 1-15,13-9-4 16,32-10-1-16,15-15 1 16,22-17 1-16,19-18-1 15,7-20 0-15,4-22-1 16,-1-16-2-16,-1-10 2 15,-3-38 2-15,1-20 4 0,-9-18-5 16,-10-15 0 0,-20-10 3-16,-22-5-3 0,-20-1 7 15,-23-7-6-15,-4 12 0 16,-18 6 1-16,-28 18 5 16,-10 10-7-16,-11 11 2 15,-3 12-2-15,4 14 2 16,-3 16-4-16,6 14 3 15,7 11-2-15,12 0-5 16,13 6-4-16,13 12-39 16,18 4-58-16,0 2-91 15,27-8-74-15</inkml:trace>
  <inkml:trace contextRef="#ctx0" brushRef="#br0" timeOffset="89738.1">20867 11201 746 0,'0'0'100'0,"0"0"-85"15,0 0 73-15,0 0-11 16,0 0-35-16,0 0-36 16,-19-56-1-16,49 56-3 15,1 0 14-15,2 2-11 16,3 23 0-16,-1 15 8 15,1 10-13-15,-6 6 5 16,-7 2 3-16,-2 0-8 16,-11-6 0-16,-2-5 10 15,-8-14-9-15,0-6 0 16,0-14 4-16,-10-5-2 0,-1-8-2 16,-5 0 9-16,-1-30 2 15,-1-24-12-15,3-18 0 16,5-10-4-16,10-7-3 15,0 11 5-15,0 14-9 16,18 16-10-16,5 16-32 16,8 10-88-16,3 5-47 15,3 3-189-15</inkml:trace>
  <inkml:trace contextRef="#ctx0" brushRef="#br0" timeOffset="90106.46">21374 11412 555 0,'0'0'161'0,"0"0"-161"16,0 0 5-16,0 0 5 16,0 0 24-16,0 0-5 15,45 50-10-15,-16-90 11 16,-5-17 24-16,-4-8 7 15,-7-9-28-15,-7 3-12 16,-6 5 6-16,0 14 2 16,-12 12-7-16,-7 11-15 15,-4 11 8-15,-2 8-5 0,5 4-1 16,0 6-2-16,7 0-1 16,2 0-6-16,0 16 0 15,4 16-1-15,7 12-3 16,0 8 4-16,13 7-2 15,25 1 0-15,4-1 1 16,5-12-4-16,9-8-31 16,-3-16-42-16,7-15-66 15,3-8-76-15</inkml:trace>
  <inkml:trace contextRef="#ctx0" brushRef="#br0" timeOffset="90631">22172 11219 587 0,'0'0'178'16,"0"0"-178"-16,0 0 0 16,0 0-2-16,0 0 4 15,0 0 5-15,-31 49 7 16,31-49 35-16,0-17 51 15,11-16-43-15,9-13-14 16,3-7-8-16,-1-9-12 16,-3-2-9-16,-5-4-6 15,-11 1-2-15,-3 8 0 16,0 6-1-16,-17 13-3 0,-7 12-2 16,0 12 8-16,2 7-8 15,-1 9 8-15,0 4-7 16,2 25-1-16,0 13-4 15,6 4 4-15,10 0-2 16,5-2-1-16,12-2 3 16,21-2 0-16,9-8-3 15,10-7 3-15,4-9 1 16,2-7-1-16,-6-3-4 16,-7 3 3-16,-9 5 1 15,-13 7 0-15,-15 12-1 16,-6 7 1-16,-2 0 0 15,-4 4-1-15,-23-4 2 0,-6-8-1 16,-1-6 1 0,-1-12-1-16,4-14-3 0,0 0-8 15,10-35-54-15,5-21-94 16,14-21-85-16,2-21-191 16</inkml:trace>
  <inkml:trace contextRef="#ctx0" brushRef="#br0" timeOffset="90851.83">22656 10231 883 0,'0'0'64'0,"0"0"-55"16,33 128-4-16,-10-46 24 16,0 6 26-16,6 7-34 15,3-6-11-15,-6-8-4 16,-1-15 2-16,-7-12-5 15,-7-11-3-15,-2-11-4 16,-5-10-9-16,-4-9-43 16,0-13-144-16,0-5-488 15</inkml:trace>
  <inkml:trace contextRef="#ctx0" brushRef="#br0" timeOffset="91005.97">22702 10839 1007 0,'0'0'25'0,"0"0"-25"0,0 0-5 16,129-57 5-16,-75 41-1 15,-3-6-32-15,-4-6-70 16,-9-2-43-16,-9-3-112 16</inkml:trace>
  <inkml:trace contextRef="#ctx0" brushRef="#br0" timeOffset="91720.4">23146 10578 485 0,'0'0'231'0,"0"0"-164"16,0 0 44-16,0 0-9 0,0 0-26 15,0 0-61 1,-62-47-11-16,23 47 3 16,-1 22 7-16,3 18-6 0,1 13 0 15,11 4-1-15,11 2-4 16,14-5-2-16,0-8-2 15,17-8 0-15,12-10-1 16,4-7 1-16,2-13 1 16,1-8 5-16,-1 0-4 15,-3-25 3-15,-3-13-4 16,-9-13 0-16,-9-10-12 16,-8-3 1-16,-3 9-4 15,0 16 11-15,-5 15 4 16,-4 17 3-16,5 7-3 15,1 0-3-15,1 29 0 0,2 8 3 16,0 4 0-16,0-3 3 16,15-2-3-16,8-6 10 15,0-6-10-15,1-8-3 16,2-9 3-16,1-7 0 16,4 0 0-16,0-21 3 15,5-16-3-15,5-13 2 16,-10-17-2-16,-6-13 0 15,-19 2-16-15,-6 1 5 16,0 18 10-16,-23 18-2 16,-6 13 3-16,-2 9 18 15,0 12-16-15,4 2 6 0,6 4 1 16,7 1-9-16,7-2 3 16,5 2-3-16,2 0 0 15,0 0-4-15,0 2-4 16,11 16-2-16,18 8 10 15,9 0 1-15,7-3 0 16,1-6 1-16,1-1-2 16,2-2-2-16,-2 2 2 15,-1 6-2-15,1 8 1 16,-7 6 1-16,-11 4 0 16,-5 8 2-16,-5-4 9 15,-4-1-10-15,-1-7 5 16,-5-10-5-16,-1-6-1 15,-1-9 7-15,-3-8-14 16,4-3 4-16,-2 0-37 16,5-18-106-16,-1-20-213 0</inkml:trace>
  <inkml:trace contextRef="#ctx0" brushRef="#br0" timeOffset="91969.39">23926 9810 781 0,'0'0'48'0,"0"0"-43"15,0 0-2-15,0 0-3 16,0 0 41-16,26 116 12 0,-8-26-12 16,-1 12 17-1,-3 9-7-15,4-8-25 0,-2-10-19 16,1-12-3-16,2-18-3 15,-4-13-1-15,-3-13-16 16,-2-13-46-16,-5-14-40 16,-5-10-200-16</inkml:trace>
  <inkml:trace contextRef="#ctx0" brushRef="#br0" timeOffset="92149.95">23745 10368 826 0,'0'0'17'16,"0"0"-12"-16,0 0-5 16,178-43 16-16,-95 19-1 15,-1-6-15-15,-8-3 0 16,-12 3-1-16,-7 4-25 16,-14 8-53-16,-16 10-225 15</inkml:trace>
  <inkml:trace contextRef="#ctx0" brushRef="#br0" timeOffset="121510.14">13387 11032 280 0,'0'0'13'0,"0"0"-12"16,0 0 1-16,0 0 7 15,0 0 5-15,0 0 3 16,0 0-4-16,0 39-10 16,0-37-3-16,0-2 0 15,0 0 0-15,0 0-3 16,0 0-13-16,0-2-42 0,0 2-176 16</inkml:trace>
  <inkml:trace contextRef="#ctx0" brushRef="#br0" timeOffset="122625.85">10528 13891 419 0,'0'0'112'0,"0"0"-108"16,0 0 0-16,0 0 50 16,0 0 34-16,-25-107-31 15,25 91-6-15,0-3-3 16,5 0-23-16,15-8 12 15,7-4 14-15,4-5-8 16,7-7-11-16,7-3-15 16,6-2-12-16,7 0 3 0,6 5-7 15,12 6-1 1,8 3 6-16,17 12 4 0,10 9-6 16,5 13 0-16,-2 0-1 15,-16 23-1-15,-21 17-2 16,-9 9 0-16,-13 1 0 15,-3 1 0-15,-1 3 0 16,0-1-2-16,7 2-2 16,6 7 8-16,6 5-1 15,8 10-2-15,4 11 0 16,8 13-1-16,-1 18-1 0,-10 9 1 16,-12 15-11-1,-20 5 3-15,-15-1-3 0,-12 1-3 16,-14-6 13-1,-6-7-20-15,0-15 20 0,-4-16 1 16,-10-6 0-16,1-9 1 16,7-5 0-16,-2-2 5 15,0-2-3-15,-1 4 1 16,-1-3-2-16,-7-5-2 16,-10 0 1-16,-12-1 13 15,-11 0 20-15,-4-2-33 16,2-11 14-16,0-8-14 0,-2-6-1 15,-4-6 0 1,-8-8 1-16,-10-11-1 16,-9-14-6-16,-4-9-6 0,-2-14 2 15,-3-22 4-15,-1-9 0 16,-1 1 4-16,2-6-4 16,7-1-4-16,9-8 1 15,7-13-7-15,8-18-24 16,5-26-4-16,-2-31 4 15,-4-37-4-15,-5-36-29 16,-2-35 12-16,8-18 39 16,21-1 9-16,29 11 11 15,13 24 2-15,33 32 0 16,27 28-2-16,0 28-119 16</inkml:trace>
  <inkml:trace contextRef="#ctx0" brushRef="#br0" timeOffset="123474.07">6475 12769 389 0,'0'0'124'0,"0"0"-83"16,0 0 13-16,0 0-9 16,0 0-17-16,0 0-13 15,-22 68 5-15,22-58 25 16,0-4-11-16,0-6-11 16,0 0 20-16,0 0 36 0,0 0 12 15,0 0-33 1,0-7-20-16,3-11-8 0,-3-4-4 15,0 1-17-15,0 11 12 16,0-1-21-16,-10 6 0 16,-12 5-25-16,-18 5-190 15</inkml:trace>
  <inkml:trace contextRef="#ctx0" brushRef="#br0" timeOffset="124238.2">8174 14379 736 0,'0'0'49'16,"0"0"-43"-16,0 0 43 16,0 0 5-16,0 0-33 15,0 0-21-15,-4-14 0 16,27 28 3-16,4 4 15 15,4 4 25-15,2 6-18 16,3 7 4-16,5 5-5 16,1 8-7-16,-5 0-10 15,-2 6-1-15,-10-4-2 16,-14-1 2-16,-11-4-3 16,0-6-3-16,-4-15 16 0,-18-10 4 15,-4-12 1 1,-4-2-16-16,-3-30-4 0,2-24-2 15,2-24-15-15,11-11-41 16,11 1 33-16,7 9-36 16,0 16 12-16,11 14-46 15,14 17-75-15,-1 8-273 16</inkml:trace>
  <inkml:trace contextRef="#ctx0" brushRef="#br0" timeOffset="124613.93">8567 14216 1010 0,'0'0'25'0,"0"0"-18"15,0 0 18-15,0 0 5 16,0 0-20 0,0 0 2-16,-64 148-8 0,64-94 6 15,0 4 14-15,0 0-3 16,8-6-12-16,10-11-2 15,6-14-7-15,8-9 0 16,6-18-1-16,2 0-1 16,7-20 0-16,-9-18 1 15,-7-16 2-15,-17-4-2 16,-14-1 3-16,0-1-1 0,-37 9-1 16,-7 6-1-1,-5 16 1-15,3 10 2 0,6 13 0 16,6 6-1-16,5 2-1 15,9 22 0-15,6 6-3 16,5 6 1-16,9 4-14 16,0 0-37-16,32-4-65 15,8-9-106-15,0-18-249 16</inkml:trace>
  <inkml:trace contextRef="#ctx0" brushRef="#br0" timeOffset="124875.71">8600 13922 974 0,'0'0'9'0,"0"0"-7"16,0 0 33-16,0 0-9 16,0 0-5-16,0 0-16 15,-10 22-4-15,32 23 15 16,7 9 16-16,2 8-8 15,3 4-3-15,1-2-12 16,3-2-7-16,0-16-2 16,-4-10 0-16,-1-10-11 15,-7-13-30-15,-3-13-49 16,-9 0-67-16,-12-22-43 16</inkml:trace>
  <inkml:trace contextRef="#ctx0" brushRef="#br0" timeOffset="125135.3">8581 13611 859 0,'0'0'69'16,"0"0"-35"-16,0 0 66 16,0 0-61-16,0 0-8 15,0 0-31-15,-2 25 3 16,35 36 43-16,5 10-5 15,9 2-13-15,6 2-17 0,11-7-5 16,4-8-6 0,-3-11 1-16,-5-7-3 0,-12-8-16 15,-10-4-27-15,-9-8-32 16,-7-8-134-16,-13-14-72 16</inkml:trace>
  <inkml:trace contextRef="#ctx0" brushRef="#br0" timeOffset="125594">8831 13359 1025 0,'0'0'36'0,"0"0"-30"15,0 0 25-15,0 0 3 0,0 0-2 16,0 0-32-16,-43-34-1 15,48 66 1-15,21 14 3 16,8 15 34-16,8 10-7 16,2 3-15-16,8 7-6 15,-5-3-9-15,1-5 2 16,0-6 1-16,-9-13-3 16,-7-18-1-16,-8-12-1 15,-11-12 1-15,-3-7-6 16,-6-5-7-16,-4 0 1 15,2-31-17-15,-2-20 7 16,0-15-27-16,0 5 13 0,3 9 1 16,7 15 35-16,6 22-1 15,2 5-6-15,2 10 1 16,5 0 3-16,0 11 4 16,-4 15 8-16,-5 10 3 15,-5-1 14-15,-9-1-7 16,-2 2 7-16,0-3-20 15,-22-3 5-15,-10-7-10 16,-7-5-2-16,-3-14-64 16,-6-4-184-16,0-40-294 15</inkml:trace>
  <inkml:trace contextRef="#ctx0" brushRef="#br0" timeOffset="126054.83">9530 13385 718 0,'0'0'47'16,"0"0"-47"-16,0 0 82 15,0 0 13-15,0 0 10 16,0 0-79-16,-24-87-9 16,-5 80 23-16,2 5 5 15,2 2-20-15,4 2 0 16,2 29-18-16,3 12-7 15,8 7 0-15,5 4 0 16,3-4 0-16,3-5-1 0,21-9 0 16,5-13 1-16,7-10-4 15,1-9-3-15,-1-4 0 16,-3 0 7-16,-4-17 0 16,-6-10 3-16,-9-10-6 15,-8-7 3-15,-6 0-4 16,0 6-6-16,0 13 8 15,0 12 2-15,0 9 0 16,0 4 0-16,0 0 0 16,0 4-8-16,0 15 2 15,9 6 4-15,4 1 0 16,5 0 2-16,0-2 0 0,-3 2 0 16,4-3-4-1,-2-5-49-15,-1-13-55 0,-1-5-33 16,1-22 3-16,-7-34-103 15</inkml:trace>
  <inkml:trace contextRef="#ctx0" brushRef="#br0" timeOffset="126782.94">9862 12928 703 0,'0'0'62'0,"0"0"23"16,0 0-7-16,0 0-11 15,0 0 13-15,0 0-48 16,-103 18 3-16,72-11-2 15,4 4 6-15,10 1-12 16,4 8-10-16,10 12-17 0,3 12 1 16,0 6-1-1,18 5 2-15,16-2-2 0,8-5 0 16,5-7 2-16,3-13-4 16,2-11 1-16,-6-17-3 15,-3 0-1-15,-3-30-1 16,-9-11 0-16,-6-16-17 15,-12-8 4-15,-8-12-40 16,-5-7 54-16,-9-7 2 16,-31-5 2-16,-12 4-7 15,-4 12-7-15,6 18 15 16,7 20 8-16,17 17 4 16,8 15 10-16,13 9 2 15,5 1-11-15,0 0-13 16,0 1-1-16,7 26-2 0,18 15 3 15,8 10 4-15,5 10 4 16,4 2 3-16,0 5-2 16,0-3-5-16,-1-8-1 15,-7-7 1-15,-11-10-4 16,-9-11 2-16,-7-14 0 16,-5-9-1-16,-2-7 2 15,0 0 3-15,0-8 3 16,-13-27-9-16,-10-17-19 15,3-6-3-15,11 0-1 0,9 5 14 16,0 11 5 0,23 4-1-16,17 7 4 0,3 8-1 15,1 7 2-15,-12 12-4 16,-6 4 1-16,-15 0 1 16,-7 4 1-16,-4 18 2 15,0 10 11-15,-11 9 5 16,-20 0-9-16,-7 1-6 15,-3-6-2-15,6-14 0 16,8-7 0-16,12-13 3 16,11-2-8-16,4 0-4 15,6-17-39-15,30-8-9 16,13-1 21-16,11 4 5 0,9 12-26 16,2 10-45-16,3 0-53 15,-1 17-247-15</inkml:trace>
  <inkml:trace contextRef="#ctx0" brushRef="#br0" timeOffset="126936.14">11451 12503 1466 0,'0'0'72'16,"-3"-113"-47"-16,3 85 22 15,0 18-33-15,0 10-14 16,0 26-84-16,0 17-185 15,-31 4-222-15</inkml:trace>
  <inkml:trace contextRef="#ctx0" brushRef="#br0" timeOffset="130246.95">19166 3160 403 0,'-125'68'0'0,"-10"13"-12"15,-17 11 9-15,-10 9-26 0,-4 12-131 16,-5 6 160-16,-3-3-1 16,7-2 2-1,7-8-5-15,15-5 4 0,18-11-2 16,13-16 2-16,14-23 14 15,13-20 85-15,7-19-29 16,4-12-38-16,3 0 2 16,-3-20-34-16,3-5-13 15,-6-2-13-15,2 4 11 16,-4-6-131-16</inkml:trace>
  <inkml:trace contextRef="#ctx0" brushRef="#br0" timeOffset="130289.83">16294 4168 283 0,'0'0'5'0,"-116"-61"-5"16</inkml:trace>
  <inkml:trace contextRef="#ctx0" brushRef="#br0" timeOffset="131162.82">15924 4092 777 0,'0'0'66'15,"0"0"-62"-15,54-108 64 16,-16 68 9-16,-1 2-8 16,4 3-23-16,-3 6-25 0,-1-1-2 15,9-3 3-15,2-3-2 16,6-4-4-16,8-1-1 16,5-6-2-16,11 7 1 15,8 0-6-15,11 3 3 16,5 12-10-16,7-2 17 15,5 10-12-15,4 5 2 16,2 4 8-16,5 6-14 16,4 2 11-16,8 0-9 15,9 6 1-15,10 18-1 16,-5 12-4-16,-1 12 4 16,-19 8-9-16,-13 10 5 0,-6 7 0 15,-11 3 0-15,-6 3-1 16,-8 3 1-16,-11 6 1 15,-7 6 1 1,-5 6 7-16,-3 4 9 0,-5 5-13 16,-8-5 12-16,-3-6-15 15,-12 3 14-15,-6 1-14 16,-7 8 0-16,-2 13 4 16,-1 20-3-16,-3 6 3 15,-1 7 5-15,-9-1-10 16,-4-13 13-16,-4-10-12 15,-31-13-1-15,-17-19 0 16,-13-14 0-16,-8-12 2 0,-12-3 15 16,-6-5 4-1,-5-3 5-15,-8 2-11 0,-10 0-9 16,-6 6 3-16,-5 3 0 16,-4 1-9-16,2-8 8 15,4-22-3-15,1-15-1 16,4-15 3-16,2-14-5 15,3-1-2-15,-1-3-1 16,-6-18 4-16,-3-5-3 16,-8-2-1-16,-12-2 0 15,-15-1 0-15,-9 2 5 16,-3-3-4-16,-1-5 2 0,19-4-3 16,14-12-1-1,24-13 1-15,25-14-2 0,22-21-5 16,17-17 4-16,22-19 1 15,22-13-1-15,6-24-7 16,15-22 3-16,29-25 0 16,22-10-4-16,22 5-11 15,25 18-19-15,22 29-2 16,12 26-6-16,4 31-13 16,-1 30-58-16,-10 28-46 15,-15 22-137-15,-21 20-445 16</inkml:trace>
  <inkml:trace contextRef="#ctx0" brushRef="#br0" timeOffset="131332.51">19126 4596 927 0,'0'0'202'0,"0"0"-202"15,0 0-146-15,0 0 68 16,0 0-62-16,0 0-93 16</inkml:trace>
  <inkml:trace contextRef="#ctx0" brushRef="#br0" timeOffset="186964.11">14033 7516 942 0,'0'0'93'0,"0"0"-88"16,0 0-3-16,0 0 7 16,0 0 49-16,-116 0-11 15,83 12-29-15,-9 6-16 16,-3 15 8-16,1 16 21 16,3 15-6-16,9 12 3 15,13 9-9-15,5 0-11 16,12-4-3-16,2-7-1 0,9-10-4 15,27-10-4-15,15-14 0 16,11-13 2-16,10-13-6 16,-1-14-2-16,0 0-10 15,-1-23 2-15,-8-21-20 16,-3-16-8-16,-5-8 16 16,-11 0 2-16,-12 6 25 15,-11 16 3-15,-6 19 0 16,-10 15 0-16,-4 12 20 15,0 0 12-15,0 21 2 16,-16 20 13-16,-8 14-11 16,-3 3-10-16,5-2-1 15,6-4-11-15,7-6-11 0,9-8-3 16,0-9-2-16,4-11 2 16,19-8-5-16,2-10-13 15,6-3-9-15,2-37-5 16,-8-18-16-16,-6-8 5 15,-15 2 15-15,-4 13 22 16,0 12 6-16,-12 17 3 16,-9 12 8-16,0 10 18 15,-6 0-6-15,0 15-9 16,0 8-12-16,2 3 2 16,8 0 1-16,3 0 0 0,3-4-3 15,9-4-2-15,2-2-6 16,11-6-11-16,30-9-17 15,9-1-7-15,11 0-26 16,-6-17-117-16,-5-16-33 16,-17-6-366-16</inkml:trace>
  <inkml:trace contextRef="#ctx0" brushRef="#br0" timeOffset="187863.71">14642 7847 526 0,'0'0'494'0,"0"0"-450"16,0 0-41-16,0 0 28 15,0 0 21-15,0 0 25 16,15 138-61-16,-15-91-4 16,0 0 3-16,0-4-2 0,0-6-11 15,2-10-1-15,0-6-1 16,-2-9-2-16,0-7-18 16,0-5-24-16,0-5-11 15,0-33-25-15,0-17-23 16,0-6 49-16,2 3 43 15,12 14 11-15,3 16 18 16,2 15 16-16,3 13 0 16,0 0-5-16,2 22 5 15,3 10-6-15,-4 3-8 16,-6 1-4-16,-1-1-3 16,-7 5-3-16,-3-7 5 15,-1-2 5-15,0-4-6 16,-1-7-8-16,1-10-6 0,-1-4 0 15,0-6-1-15,3-4-18 16,4-32 11-16,2-18 3 16,1-8-9-16,-3 4 9 15,0 11 3-15,-2 22 2 16,-4 12 0-16,-1 13 0 16,0 3 3-16,5 25 5 15,-4 8 12-15,8 4-2 16,0 0 3-16,3-6-8 15,7-4 4-15,1-8-9 0,5-6-8 16,0-10 1-16,2-6-2 16,2-4 3-16,-2-25-4 15,-2-12 2-15,0-9-12 16,-6-10-1-16,-3-8-8 16,-5-3-1-16,-4 13 6 15,-1 18 16-15,-8 17-1 16,0 18 2-16,-2 5 6 15,2 10 8-15,-2 28-1 16,5 18 25-16,-3 15-23 16,0 6 5-16,-2 10 4 15,0 3-2-15,0 8 0 16,4 5-16-16,4-5-1 16,-4-14-6-16,2-20 0 0,-1-24-1 15,-1-24-3-15,4-16 2 16,-2-7-8-16,3-39-3 15,-1-23 9-15,0-13-6 16,-4-8-22-16,-2-8-22 16,2-3-1-16,9-1 39 15,4 16 9-15,2 17 7 16,1 28 0-16,3 21 9 16,-4 17-9-16,0 3 8 15,-3 25 17-15,-6 20 6 16,-3 10 0-16,-5 3-4 15,-2-2-12-15,2-6-7 16,2-10-5-16,6-12-3 0,-2-12-3 16,9-10-10-16,0-6-57 15,3-15-64-15,0-30-186 16</inkml:trace>
  <inkml:trace contextRef="#ctx0" brushRef="#br0" timeOffset="188874.59">15814 7894 800 0,'0'0'318'16,"0"0"-316"-16,0 0-2 15,-4 127 27-15,20-99 9 16,7-6-23-16,-1-7-9 0,0-10 1 16,3-5-5-16,2-6 4 15,0-26 2-15,-1-8 1 16,-4-10-4-16,-6-6-1 15,-7-2-2-15,-9 9 0 16,0 17 1-16,-9 18 4 16,-20 14 20-16,0 0 13 15,-2 24-22-15,4 14 6 16,2 9-2-16,12 3-11 16,7 0-8-16,6 0 0 15,0-6-2-15,9-10-1 16,22-7 2-16,4-13-6 15,7-10-1-15,5-4 6 16,3-5-9-16,-8-21 2 0,-5-8-7 16,-14-6-9-16,-10-9 10 15,-6-5 0-15,9-11 9 16,8 2-8-16,3 16 10 16,0 16 3-16,-14 22 0 15,-9 9 12-15,3 17 5 16,0 23-2-16,-3 14 18 15,-4 4 0-15,0 4-6 16,0-5-5-16,0-5-1 16,0-10-10-16,0-12-11 15,0-14 0-15,0-10-2 16,0-6-9-16,0-4 3 0,13-30-8 16,6-18 0-1,-2-11-2-15,1-4-3 16,-1-2 0-16,2 10 12 0,-3 16 8 15,-3 19 2-15,-3 18 2 16,4 6-3-16,6 2 3 16,0 20 9-16,1 4 1 15,-6 2 0-15,-1 0 3 16,-1-2 3-16,-3-2-9 16,2-2-1-16,1-4-5 15,-1-4-4-15,1-6 0 16,5-8-5-16,4 0-3 15,11-1 0-15,6-28-7 16,2-8 7-16,1-12-11 16,10-11-1-16,8-14-3 0,3-4 16 15,-5 4-20-15,-19 17 27 16,-16 25 0-16,-17 18 2 16,-3 10 7-16,-3 4 0 15,0 0 9-15,-11 0 8 16,-18 17-9-16,-7 5-9 15,1 7 4-15,4 1 8 16,8 4-5-16,12 1-14 16,11-4-1-16,0-4-2 15,24-3-5-15,15-8 3 16,9-6-2-16,2-7-2 16,-4 0 8-16,-8 1 0 15,-14 2 0-15,-10 4 6 0,-12 8-4 16,-2 10 9-16,0 4 6 15,-29 3-11-15,-4-6 2 16,-5-3-8-16,0-9-1 16,4-7-27-16,5-10-43 15,8 0-56-15,7-24-117 16,5-19-420-16</inkml:trace>
  <inkml:trace contextRef="#ctx0" brushRef="#br0" timeOffset="189529.84">17678 7618 820 0,'0'0'106'16,"0"0"-105"-16,0 0 7 16,0 0 31-16,0 0 16 15,0 0-20-15,27-36-31 16,-52 17 22-16,-4 9 35 15,-4 10-9-15,-7 0-22 16,-2 30-7-16,3 6 2 16,6 6-18-16,10 1-3 15,15-4-4-15,8-6-3 16,2-5 1-16,27-8 2 16,6-6 6-16,8-8-6 0,-3-6 0 15,2 0 8-15,-5 0-2 16,-8-12-4-16,-8-10 1 15,-5-2 0-15,-7-6 0 16,-5 0-2-16,-4 7 1 16,0 2 1-16,0 11-1 15,0 8 16-15,0 2 15 16,2 0-20-16,5 8-7 16,7 14 3-16,3 2 6 15,3 2-3-15,1-4-6 16,0-4-1-16,4-4-2 15,0-8-3-15,2-6 0 16,2 0-1-16,4-11-8 16,3-22-2-16,9-9-9 0,1-8 6 15,-1-14-4-15,-5-18-10 16,-11-7-14-16,-14 7 12 16,-5 17 30-16,-8 30 0 15,0 16 8-15,-2 19 13 16,0 0 4-16,0 36-10 15,0 18 11-15,0 13 5 16,4 7-10-16,5-1-11 16,2-11 8-16,5-9-8 15,0-6-10-15,-1-8 0 16,-2-12-9-16,-1-7-8 16,-8-11-46-16,-2-9-56 15,-2 0-153-15,0-23-443 16</inkml:trace>
  <inkml:trace contextRef="#ctx0" brushRef="#br0" timeOffset="189844.76">18079 7586 1160 0,'0'0'95'0,"0"0"-93"16,0 0 4-16,0 0 8 16,0 0 19-16,125 10-28 15,-61-10-5-15,3-8-2 16,-4-11-12-16,-8 0-21 15,-5 2-36-15,-12 1-11 16,-3 6-49-16,-8 5 22 16,-5 5 10-16,-5 0 88 15,-3 0 11-15,-3 0 110 0,-1 0 83 16,-2 4-60-16,-1 1 2 16,1 8-14-16,2 1-54 15,-1 1-5-15,-2 7-23 16,4 0-23-16,-7 5-7 15,-4 1-9-15,0 0-35 16,0-2-71-16,0-8-82 16,-2-10-104-16,-14-8-459 15</inkml:trace>
  <inkml:trace contextRef="#ctx0" brushRef="#br0" timeOffset="189973.42">18645 7285 1243 0,'0'0'0'16,"0"0"-39"-16,0 0 4 16,0 0-15-16,0 0-231 15</inkml:trace>
  <inkml:trace contextRef="#ctx0" brushRef="#br0" timeOffset="190762.46">19076 7367 1241 0,'0'0'125'16,"0"0"-115"-16,0 0 67 16,0 0 11-16,0 0-20 0,66 125-23 15,-57-92-28-15,2 2-5 16,-4-3-3-16,0-5-5 16,-3 0-4-16,-4-13-1 15,0-6-13-15,0-8-25 16,0-7-9-16,0-24-16 15,0-20-21-15,0-9 25 16,0-4 26-16,0 4 16 16,4 12 16-16,12 18 2 15,4 18 43-15,2 12 0 16,3 0 5-16,2 26 3 0,-1 8-9 16,-4 6-19-16,1 2 0 15,-1 3-10 1,2-4-7-16,1-7-6 15,-1-9-1-15,1-13-18 0,9-12-15 16,7 0-15-16,9-18-16 16,-2-22 13-16,4-11 9 15,-12-9 24-15,-2-1 10 16,-9 0 9-16,-9 17 8 16,-4 13 25-16,-10 15 5 15,-6 12 6-15,0 4-8 16,0 0-14-16,-2 0-15 15,-23 7-4-15,-6 6 6 16,-9 6 6-16,-2-1-14 0,2 4 0 16,2 5 2-16,9 2-4 15,11 3 1-15,11 2-6 16,7-4 3-16,0-4 3 16,16-6-3-16,8-5 3 15,7-8 0-15,4-7 2 16,-2 0 3-16,-2-10 0 15,-7-18-5-15,-6-2 1 16,-5-6 2-16,-3 1-1 16,-2-5-2-16,-3 11-3 15,-1 8 3-15,-2 16-1 16,-2 5 0-16,8 20 0 16,2 28 1-16,5 14 38 0,6 10-16 15,1-1 10-15,1-1-6 16,-4 3 3-16,-14-2-20 15,-5 6-5-15,-7 1-2 16,-33-2 1-16,-9-8-3 16,-7-18-6-16,1-20-29 15,-1-22-19-15,3-8-22 16,-6-32-13-16,-3-28-65 16,-13-23-138-16</inkml:trace>
  <inkml:trace contextRef="#ctx0" brushRef="#br0" timeOffset="192105.02">2630 6467 775 0,'0'0'177'16,"0"0"-125"-16,0 0 17 15,0 0-17-15,0 0 21 16,0 0 21-16,0 0-42 16,11 18-29-16,-9-18-9 15,-2 0 19-15,0 0 3 16,0-13 8-16,-2-37-38 15,-23-31-6-15,-8-40-8 16,-3-38 8-16,3-21-3 16,4-6-1-16,13 15 4 0,14 41 0 15,2 43 0-15,12 40-2 16,17 29-5-16,6 18 4 16,11 25-14-16,12 46 9 15,9 25 8-15,0 17 6 16,-7 0-3-16,-6-6-3 15,-9-9 0-15,-10-11-3 16,-6-16-14-16,-7-16-31 16,-6-19-60-16,-10-16-76 15,-6-20-179-15</inkml:trace>
  <inkml:trace contextRef="#ctx0" brushRef="#br0" timeOffset="192261.59">2656 5939 130 0,'0'0'937'16,"0"0"-937"-16,0 0-20 15,0 0-75-15,0 0 93 16,123-94 2-16,-58 46-98 16,-4-4-219-16</inkml:trace>
  <inkml:trace contextRef="#ctx0" brushRef="#br0" timeOffset="192527.88">3455 5444 903 0,'0'0'376'16,"0"0"-376"-16,0 0-28 15,0 0 3-15,0 0 25 16,162-66 26-16,-68 20-18 15,10-13-7-15,8-3 6 16,1-2 4-16,-9 9 1 16,-21 14-3-16,-25 11-7 15,-29 14-2-15,-21 3-22 16,-8 10-22-16,-8 0-43 16,-32 3-79-16,-12 0-111 15,-6 0-167-15</inkml:trace>
  <inkml:trace contextRef="#ctx0" brushRef="#br0" timeOffset="192777.22">3933 4868 1045 0,'0'0'74'0,"0"0"-59"16,0 0-4-16,0 0 5 16,65-102 43-16,1 72-16 15,24 4-37-15,7 10-4 16,-5 12 7-16,-12 4 5 15,-15 27-3-15,-11 22-2 16,-10 17 4-16,-13 15 2 16,-11 11-1-16,-15 12 2 15,-5 7-11-15,-23-2-5 16,-17-6 0-16,-5-17-23 0,1-16-49 16,-1-22-85-16,-1-24-124 15,-4-24-379-15</inkml:trace>
  <inkml:trace contextRef="#ctx0" brushRef="#br0" timeOffset="193146.36">5299 4328 996 0,'0'0'210'0,"0"0"-199"16,0 0 53-16,0 0-27 15,0 0 34-15,0 0-53 16,-2 31-18-16,19 23 0 15,17 15 9-15,6 1 4 16,2 1-10-16,3 2-2 16,-7 1-1-16,-5-2-7 15,-6-7-1-15,-9-18-39 0,-7-17-46 16,-7-23-25-16,-4-7-57 16,0-40-71-16</inkml:trace>
  <inkml:trace contextRef="#ctx0" brushRef="#br0" timeOffset="193543.28">5248 4269 980 0,'0'0'87'0,"0"0"-84"15,0 0 1-15,0 0 0 16,120-66 38-16,-60 58-12 16,-9 4-27-16,-13 4-3 15,-13 0-4-15,-9 20 0 0,-8 15 4 16,-5 11 4-1,-3 8-2-15,0 3 1 0,-5-7 3 16,-7-10-3-16,2-7-3 16,3-7-2-16,1-6 2 15,6-6 4-15,0-2-4 16,0-1-1-16,0-6 0 16,19-2-2-16,17-3 3 15,12 0 2-15,13-15 0 16,8-8 6-16,0 5-2 15,-4 7 4-15,-11 11 0 16,-10 0-6-16,-13 20 0 16,-13 14 5-16,-11 8 14 0,-7 4 3 15,-5 4 19-15,-31 5-21 16,-16-4-1-16,-18 4-20 16,-14-1-3-16,-15-8-29 15,-5-8-108-15,-15-18-138 16,-7-18-563-16</inkml:trace>
  <inkml:trace contextRef="#ctx0" brushRef="#br0" timeOffset="194685.55">3601 4070 716 0,'0'0'181'0,"0"0"-103"0,0 0-21 15,0 0-14-15,0 0 22 16,0 0-2-16,-2-10-37 16,-23 20-18-16,-8 7-5 15,-9 3 4-15,-2-3-6 16,3 0 1-16,5-4-1 15,6 4 8-15,11-2-9 16,6 0 2-16,3-1-4 16,8-2 0-16,2 0-1 15,0 2 2-15,0 0-1 16,14-2 2-16,-3 0-1 16,3 4 0-16,-1 9 1 0,3 6 1 15,-1 11 3 1,1 6-1-16,-1 5 6 0,-1-7-4 15,3-6-3-15,0-9 2 16,-7-12-3-16,-3-7-1 16,-3-10 1-16,-2-2-1 15,-2 0 2-15,2 0 0 16,6-18 5-16,0-20 11 16,9-8-17-16,4-2 0 15,4 8 2-15,4 8-3 16,2 9-4-16,2 7 1 15,-1 7-5-15,-3 9 5 16,-5 0-1-16,-1 3 2 0,-8 17 1 16,-4 5-6-1,-4 2 7-15,-7 8 1 0,0 1 4 16,0 4-5 0,-25 2 2-16,-1-3 1 0,1-10-3 15,10-8-27-15,5-14-62 16,10-7-61-16,0-7-117 15,2-36-135-15</inkml:trace>
  <inkml:trace contextRef="#ctx0" brushRef="#br0" timeOffset="195071.46">4193 3870 639 0,'0'0'206'0,"0"0"-201"16,0 0-4-16,0 0 27 16,0 0 97-16,0 0-45 15,3-16-48-15,-3 16 10 16,0 0 7-16,0 9-9 16,0 16-15-16,-13 15-23 15,2 10 4-15,6 13-3 16,5 5-1-16,0-2-1 15,26-6 0-15,13-11-1 16,5-22-5-16,6-13 1 16,0-14 3-16,-5-4-7 0,-7-33 1 15,-13-18 7-15,-17-13 3 16,-8-6 7-16,-2 0-4 16,-33 5 0-16,-10 15-2 15,-4 20-4-15,2 24-1 16,3 10-1-16,-1 44-8 15,1 25-30-15,2 14-79 16,-6-1-228-16</inkml:trace>
  <inkml:trace contextRef="#ctx0" brushRef="#br0" timeOffset="199088.09">2692 4853 761 0,'0'0'169'0,"0"0"-166"15,0 0 3-15,0 0 19 16,0 0 44-16,0 0 4 16,0 0-56-16,0-79-12 15,-7 27-4-15,-2-17 2 16,1-20 3-16,-2-18-4 16,2-16 5-16,1-10-7 15,7-4 1-15,0 3 5 16,9 10-2-16,26 6-1 0,15 7 1 15,14 7-3-15,19 0-1 16,13 4 3-16,4 7 0 16,0 13 2-16,-2 11-1 15,-4 15-3-15,0 10-1 16,3 9 4-16,1 4-1 16,2 7-2-16,3 8-1 15,8 12-1-15,5 4-1 16,0 10 2-16,-1 24-1 15,-5 15-2-15,-8 6 3 16,-3 5 0-16,-11 7 1 16,-7 2-2-16,-12-2 1 15,-13 1-1-15,-14-6 1 0,-8-9 7 16,-10-14-6-16,-6-7-1 16,-3-14-1-16,-3-3 0 15,-6-7-3-15,-1-6-9 16,-5-2-18-16,2 0 0 15,0-22-18-15,-2-10-74 16,0-6-68-16,0-1 22 16,-15 7-274-16</inkml:trace>
  <inkml:trace contextRef="#ctx0" brushRef="#br0" timeOffset="199597.86">4443 3323 358 0,'0'0'23'15,"0"0"-22"-15,0 0-1 16,0 0 28-16,0 0 30 15,0 0-15-15,-2 0-14 16,4 1 17-16,0 2 10 16,3-3-4-16,4 4-8 0,4-3-1 15,7 4 4-15,9 3-12 16,9 7 12-16,5 7-6 16,5 9-15-16,5 2 9 15,4 6-8-15,3-1-5 16,-5 0 6-16,-1-7-14 15,-7-4-3-15,-5-8-4 16,-4-8 3-16,-7-5 1 16,-2-6 8-16,-4 0-11 15,1-4 3-15,4-24-2 16,1-13-5-16,-2-14 3 16,-2-18-5-16,-12-14 0 15,-15-10-1-15,0-2-1 0,-2 14-1 16,-19 16 1-16,2 18-4 15,-4 14-4-15,3 9-6 16,3 6-13-16,3 4-79 16,5 2-123-16,5 6-107 15</inkml:trace>
  <inkml:trace contextRef="#ctx0" brushRef="#br0" timeOffset="203378.59">6935 3914 828 0,'0'0'93'15,"0"0"-79"-15,0-130 43 16,0 92 16-16,0 8 8 15,-1 9-21-15,-12 8-29 16,1 4-17-16,-3 5-5 16,-1 4 4-16,1 0-8 15,-3 13-5-15,1 28 0 16,0 22-3-16,11 14 3 0,6 0-1 16,2-1-1-1,29-14 2-15,17-12-1 0,14-15-5 16,11-19-11-16,8-16-21 15,-4-2-10-15,-12-36-43 16,-16-17-86-16,-16-9-21 16,-14-12 27-16,-13-4 157 15,-6 2 14-15,0 15 113 16,0 19 3-16,-12 18 40 16,2 14-43-16,-1 9-33 15,6 0-20-15,-3 3-36 0,3 0 5 16,-2 14-20-1,-4 19-7-15,6 14-1 0,5 10 7 16,0-1-8-16,7-6 0 16,22-8 0-16,5-13 0 15,3-18-1-15,-3-11-1 16,-3 0-3-16,-11-28 4 16,-9-22 0-16,-11-17-5 15,-2-5 6-15,-29 6-1 16,-9 18 1-16,-1 26 0 15,4 20-6-15,3 4 4 16,7 39 1-16,10 13-2 16,14 3 0-16,3-1-31 0,20-12-60 15,22-14-44-15,8-19-62 16,3-11-4-16</inkml:trace>
  <inkml:trace contextRef="#ctx0" brushRef="#br0" timeOffset="204626.66">7613 3607 970 0,'0'0'67'0,"0"0"-45"15,0 0-11-15,0 0 31 16,0 0 8-16,0 0-32 16,8 22-18-16,-2 16 0 15,7 7 0-15,1 7 2 16,4-2 5-16,2-4-6 0,-3-10 0 15,1-11-1-15,-7-12-1 16,-3-7-2-16,-6-6-9 16,-2-10 4-16,0-32 5 15,0-18-16-15,-8-12 4 16,-5-2 10-16,3 7 5 16,2 21 0-16,6 19 3 15,2 19-3-15,0 5 0 16,7 3-5-16,19 0 5 15,7 8 0-15,2 14 2 16,-4 9 5-16,-2 9-2 16,-7 1 5-1,-6 2 1-15,-6-6-7 0,-1-6 6 0,-3-9-9 16,-2-12 3-16,-2-5 0 16,2-5-3-16,-1 0-1 15,3-35 0-15,0-22 0 16,6-19-21-16,-3 0 20 15,-3 12-6-15,-4 16 5 16,2 24 4-16,-4 12-2 16,0 10 0-16,4 2 0 15,1 4-5-15,12 26 5 16,5 5 2-16,1 8-1 16,3-3 4-16,4-2-10 15,-1-10 12-15,0-6-8 0,-6-10 1 16,0-9-11-16,-3-3-22 15,-3-19-52-15,0-21-51 16,-4-18-30-16,-7-11 57 16,-6 2 7-16,0 9 102 15,0 19 41-15,0 20 99 16,0 13-5-16,0 6-13 16,0 3-84-16,0 25-22 15,0 11 45-15,0 5-13 16,0-6-39-16,2 1-2 15,6 4-4-15,2 0 1 16,-3 0 0-16,2-3-4 0,-4-5 1 16,-1-11-1-16,-2-11 0 15,-2-6 0-15,0-7 0 16,0-12-1 0,0-31-4-16,-2-16-21 0,-2-12-7 15,4 5 26-15,0 14 5 16,0 18 2-16,4 16 2 15,7 9-2-15,3 9 4 16,1 0-2-16,5 10-1 16,2 19 7-16,-2 7 6 15,-1 0-6-15,-7-2 2 16,-3-2-4-16,1-6-2 16,-6-10 0-16,0-6-3 15,1-6 4-15,-3-4-4 16,4 0 2-16,4-26 4 15,1-18-6-15,3-16-2 0,-7-7-7 16,1 6 6-16,-2 18 0 16,-4 20 2-16,0 16 0 15,2 7 0-15,0 0-6 16,7 26-9-16,2 15 15 16,5 0 14-16,2-1-12 15,-1-5-1-15,0-7-1 16,-4-6 1-16,1-8 1 15,-3-6-2-15,-3-6 1 16,-2-2 3-16,1 0 1 16,3-10-2-16,-2-23-3 0,3-13-1 15,8-10-15 1,-3-2 2-16,3 12-3 0,-4 18 15 16,-11 21 1-16,-3 7-2 15,-3 12-11-15,0 28 14 16,0 10 19-16,4 4 6 15,-4-6-22-15,4-7-1 16,3-5 0-16,2-13-2 16,6-9 0-16,6-7-2 15,8-7-20-15,4-11-53 16,2-21-133-16,-3-16-64 16</inkml:trace>
  <inkml:trace contextRef="#ctx0" brushRef="#br0" timeOffset="204774.95">8957 3069 1133 0,'0'0'27'0,"0"0"-27"15,0 0-20-15,0 0-5 16,0 0 14-16,0 0-83 16,63-40-209-16,-26 28-196 15</inkml:trace>
  <inkml:trace contextRef="#ctx0" brushRef="#br0" timeOffset="204978.08">9218 2956 638 0,'0'0'492'0,"0"0"-471"15,0 0-14-15,0 0-7 16,0 0 2-16,0 0 21 16,43 136 8-16,-14-54-17 15,2 3-9-15,-2-7-5 16,-4-6 0-16,-8-10 2 15,-5-10-2-15,-4-14-24 16,-6-14-17-16,-2-10-26 16,0-14-74-16,-2-4-66 15,-23-32-275-15</inkml:trace>
  <inkml:trace contextRef="#ctx0" brushRef="#br0" timeOffset="205127.03">9196 3246 608 0,'0'0'526'0,"0"0"-506"15,0 0-20-15,0 0-3 16,0 0 2-16,0 0 1 16,136-36 0-16,-97 30-11 15,-7-4-93-15,-14-8-134 16,-12-8-104-16</inkml:trace>
  <inkml:trace contextRef="#ctx0" brushRef="#br0" timeOffset="205377.53">9525 2799 161 0,'0'0'704'0,"0"0"-704"0,0 0-53 15,0 0 37-15,0 0 9 16,0 0 7-16,33-4 9 16,-25 38-4-16,-6 16 27 15,2 10 45-15,3 13 2 16,4 3 4-16,5 2-38 15,8-6-28-15,1-6-8 16,-1-7-7-16,-4-13 1 16,-7-7-3-16,-3-8-12 15,-6-9-75-15,-4-14-111 16,0-8-175-16</inkml:trace>
  <inkml:trace contextRef="#ctx0" brushRef="#br0" timeOffset="205606.54">9512 3188 1012 0,'0'0'0'0,"0"0"-6"16,0 0 5-16,118-38 1 15,-55 18 2-15,1-6-2 16,-4-5 0-16,-8-3-20 16,-14-2-48-16,-16-1-91 15,-11-8-263-15</inkml:trace>
  <inkml:trace contextRef="#ctx0" brushRef="#br0" timeOffset="205990.06">10192 3083 952 0,'0'0'0'16,"0"0"-26"-16,-11 137 26 16,30-100-6-16,7-16 6 15,6-8 8-15,0-13 5 16,3 0 7-16,4-28 36 0,-2-15-30 15,-1-11-5 1,-12-4-13-16,-8-4-7 0,-14-1 0 16,-2 9-1-16,-7 10 5 15,-17 18-3-15,-2 16 2 16,-1 10 6-16,0 6-4 16,2 30-6-16,5 14 1 15,5 12 6-15,6 11-5 16,4 1 0-16,5-5-1 15,0-10 1-15,18-9-2 16,18-14-2-16,7-9-5 16,9-17-13-16,11-10-38 0,5-12-33 15,9-32-61-15,8-17-49 16</inkml:trace>
  <inkml:trace contextRef="#ctx0" brushRef="#br0" timeOffset="206494.11">11052 3017 718 0,'0'0'267'0,"0"0"-242"0,0 0-22 16,0 0 44-16,0 0 37 16,0 0-30-16,58-47-17 15,-58 25-4-15,0-5-11 16,-9-6-16-16,-20 0-2 16,-12 5-4-16,-3 8 0 15,-3 14 0-15,0 6 1 0,3 10-1 16,-1 25 0-16,10 13 0 15,6 6 2 1,11 1-2-16,11-1-5 0,7-1 5 16,0-9 0-16,7-8-1 15,13-6 0-15,5-10 1 16,2-8-2-16,4-10 2 16,4-2-3-16,3-8 3 15,-2-25 0-15,-5-14-2 16,-11-13 0-16,-9-13-6 15,-11-11 3-15,0-12 4 16,-27-16 0-16,-8-5-3 16,-6 6 2-16,-1 18 2 15,11 29 0-15,13 28 13 0,10 23 11 16,6 13-24-16,2 0-1 16,0 31-2-16,0 25 0 15,0 21 3-15,0 18 0 16,6 8 0-16,13 1 0 15,8 0 0-15,9-5-1 16,9-11 1-16,3-8-4 16,4-10-12-16,-5-11-57 15,-11-18-104-15,-9-21-179 16,-12-20-287-16</inkml:trace>
  <inkml:trace contextRef="#ctx0" brushRef="#br0" timeOffset="206628.75">11500 3152 1310 0,'0'0'25'0,"0"0"-25"0,0 0-3 15,0 0 2-15,0 0-3 16,0 0-86-16,-74 64-372 16</inkml:trace>
  <inkml:trace contextRef="#ctx0" brushRef="#br0" timeOffset="209127.96">2242 7342 873 0,'0'0'53'16,"0"0"-53"-16,0 0-6 15,0 0 3-15,0 0 3 16,127-93 2-16,-94 85-2 15,1 2 0-15,-5 6 8 16,0 0 11-16,-5 6-3 16,-3 20 9-16,-4 12-18 0,-6 8 17 15,-6 8 3-15,-5 2-15 16,0 0 9-16,0 1-17 16,-5-7 1-16,-8-13-1 15,2-8-4-15,7-15 0 16,1-8-1-16,3-6 0 15,0 0-20-15,29-30-7 16,18-14 15-16,9-10 5 16,6-4-15-16,0 1-20 15,-11 7-89-15,-10 5-52 16,-20 4-308-16</inkml:trace>
  <inkml:trace contextRef="#ctx0" brushRef="#br0" timeOffset="209478.02">2942 7109 599 0,'0'0'323'0,"0"0"-285"16,0 0-20-16,0 0 21 15,0 0 16-15,0 0 7 16,-70-15-40-16,59 15-17 16,3 19-4-16,-4 12 5 15,1 11-3-15,7 7-2 16,4-1 5-16,0-7-4 15,2-10-4-15,23-7 1 16,4-10-3-16,4-10 3 16,3-4 0-16,-1-6-5 15,-2-26 5-15,-6-14-1 16,-9-10 2-16,-11-10 0 0,-7-5 2 16,0 10-2-16,-27 6 4 15,-4 18-2-15,4 23 5 16,2 9-3-16,8 5-3 15,1 6 0-15,5 22-1 16,5 8-10-16,6 0-23 16,0-4-91-16,13-14-96 15,11-16-71-15</inkml:trace>
  <inkml:trace contextRef="#ctx0" brushRef="#br0" timeOffset="209835.62">3285 6810 581 0,'0'0'454'0,"0"0"-416"16,0 0-38-16,0 0 12 15,0 0 30-15,0 0-15 16,-18 68-18-16,7-18-8 16,4 4 4-16,7-4-5 15,0-5 0-15,5-5-6 16,16-13-3-16,6-11 4 15,4-12-27-15,3-4 9 16,2-20-10-16,-5-24 20 16,-5-7 2-16,-12-8-5 15,-14-1 7-15,0 6 9 0,-31 10-2 16,-2 14 2-16,-1 13 9 16,10 14-2-16,1 3 5 15,6 0-9-15,3 18-3 16,7 4-11-16,7-1 11 15,0-3-66-15,9-7-107 16,20-11 10-16,0 0-150 16</inkml:trace>
  <inkml:trace contextRef="#ctx0" brushRef="#br0" timeOffset="210155.77">3713 6622 943 0,'0'0'137'15,"0"0"-133"-15,0 0-4 0,0 0 0 16,0 0 1-16,0 0 8 16,0 100 2-16,0-56-3 15,13-7-8-15,9-2 2 16,7-12-1-16,5-11-1 16,5-12-1-16,9 0-5 15,-2-33 1-15,-3-11 1 16,-8-7 4-16,-13-8-4 15,-10 2 3-15,-12 1 2 16,0 12-1-16,-14 12 4 16,-10 19 19-16,-5 13-4 15,-1 0-19-15,6 19 1 0,2 17-2 16,7 4-5 0,5 0-3-16,10 2-52 0,0-12-137 15,8-12-101-15</inkml:trace>
  <inkml:trace contextRef="#ctx0" brushRef="#br0" timeOffset="210520.03">6408 5282 1119 0,'0'0'55'15,"0"0"-55"-15,0 0-4 16,0 0-8-16,0 0 10 15,0 0 4-15,12 82 0 16,10-29-1-16,4 4 0 16,-1-7-1-16,0-1 3 0,0-8-1 15,-2-7-2-15,-4-7 0 16,-4-11-25-16,-6-15-140 16,-9-1-192-16</inkml:trace>
  <inkml:trace contextRef="#ctx0" brushRef="#br0" timeOffset="210871.62">6761 5157 928 0,'0'0'188'16,"0"0"-188"-16,0 0-16 15,0 0 15-15,0 0 1 16,0 0 21-16,0 110-7 15,0-67-9-15,0-3 1 0,0-4-2 16,0-6 4-16,8-4-8 16,8-12 0-16,8-9-3 15,5-5 1-15,2-13 2 16,3-26-9-16,-9-16 2 16,-15-7-3-16,-10-2 10 15,0 3 0-15,-23 16 9 16,-9 14 9-16,-1 19 7 15,-1 12-9-15,3 0 0 16,3 13-15-16,5 21 1 0,5 6-2 16,11 1-4-16,7 0-40 15,0-7-49-15,27-16-111 16,6-14-61 0</inkml:trace>
  <inkml:trace contextRef="#ctx0" brushRef="#br0" timeOffset="211239.63">7133 5003 1066 0,'0'0'39'0,"0"0"-39"16,0 0 0-16,0 0 1 16,0 0 31-16,0 0-26 15,0 6 0-15,-8 19 6 16,-5 12 17-16,3 11 7 0,8 2-24 15,2 3-12-15,4-5 0 16,23-7 0-16,8-8 3 16,5-11-3-1,5-16-4-15,-1-6 1 0,-6-6-10 16,-7-31 11-16,-8-8-2 16,-13-10 4-16,-10-5 3 15,0 4 0-15,-29 8-1 16,-6 12 1-16,-3 16 5 15,5 14-6-15,2 6-2 16,0 4-1-16,3 24-3 16,4 8-32-16,9 2-17 0,13-4-95 15,2-10-107 1,0-12-31-16</inkml:trace>
  <inkml:trace contextRef="#ctx0" brushRef="#br0" timeOffset="211659.08">7582 4854 518 0,'0'0'0'15,"0"0"-27"-15,0 0 27 0,0 0 124 16,0 0 24-1,0 0-10-15,-27-1-10 0,18 1-28 16,1 0-25-16,0 0-31 16,0 20-36-16,-1 10-8 15,5 9 4-15,4 8-4 16,0-2 0-16,2-8 0 16,23-5-9-16,8-9 6 15,5-14 0-15,0-9-5 16,2 0 5-16,-4-13-1 15,-5-24 3-15,-8-7 1 16,-13-11 0-16,-7-6 1 0,-3-1 0 16,-13 9 4-1,-24 17-2-15,0 22 4 0,-1 14-7 16,-1 10-1-16,9 31-7 16,5 15-16-16,9 4-55 15,9-6-134-15,7-10-203 16</inkml:trace>
  <inkml:trace contextRef="#ctx0" brushRef="#br0" timeOffset="-213801.2">3204 7720 1134 0,'0'0'91'0,"0"0"-90"0,0 0 9 16,0 0 2-16,0 0 32 16,0 0-43-16,0 0-1 15,14 152-1-15,12-92 1 16,3 5 6-16,-2-5-4 16,2-2-2-16,-4-5 2 15,-5-8-4-15,-3-9-1 16,-5-11-41-16,-12-21-57 15,-3-4-157-15,-35-47-280 16</inkml:trace>
  <inkml:trace contextRef="#ctx0" brushRef="#br0" timeOffset="-213272.87">3825 7597 717 0,'0'0'30'15,"0"0"-28"-15,0 0 32 16,0 0 26-16,0 0 37 16,0 0-42-16,-1-25 6 15,-31 0-13-15,-3 3-16 16,-5 8-8-16,2 9-12 0,7 5-2 15,2 0 2 1,7 16-4-16,3 14-4 0,9 8-4 16,5 2 0-1,5 0 0-15,0-6 0 0,5-10-4 16,19-9 2-16,5-11 2 16,5-4-7-16,1-4 4 15,3-26-6-15,-3-9-2 16,-6-5 7-16,-6 0-1 15,-13 8-4-15,-7 10 9 16,-3 12 0-16,0 10 0 16,0 4 6-16,0 0 13 15,0 0 2-15,3 22-16 16,8 17-4-16,6 12 0 16,6 5 11-16,4 0-4 0,-1-2-2 15,1 0 0-15,-4-1-2 16,-2-3-1-16,-5-6-3 15,-3-8-7-15,-4-10-13 16,-2-12-14-16,2-14-63 16,-7-12-109-16,-2-36-88 15</inkml:trace>
  <inkml:trace contextRef="#ctx0" brushRef="#br0" timeOffset="-212807.1">4131 7365 981 0,'0'0'43'0,"0"0"-12"15,0 0 2-15,0 0 21 16,0 0-7-16,0 0-33 16,12 24-7-16,9 4 15 15,4 12 14-15,2 9-15 16,2 2 1-16,-2 5-11 15,0-1-2-15,-8-7-5 16,-1-8 0-16,-7-10-2 16,-1-12-2-16,-4-8 0 15,-4-8 0-15,-2-2-2 16,0-2-5-16,0-32 1 16,0-14-9-16,0-10 9 15,0 2-3-15,0 10 6 16,0 9 2-16,0 9 1 0,13 4-2 15,14 2 2-15,7 6-1 16,-1 7-1-16,-2 9-2 16,-2 3 2-16,-4 25 0 15,-3 12-2-15,-7 6 4 16,-1 5 2-16,-7-3 0 16,-3-6-2-16,-4-6 1 15,0-9-1-15,0-8-13 16,0-13-57-16,0-6-71 0,0-10-119 15,-22-24-189 1</inkml:trace>
  <inkml:trace contextRef="#ctx0" brushRef="#br0" timeOffset="-212565.15">4131 7363 972 0,'0'0'63'0,"0"0"-63"16,0 0 9-16,0 0-2 15,116-78 61-15,-60 48-42 16,-4 4-24-16,-6 1 0 16,-6 3-2-16,-2 3 0 0,-2-3-3 15,-1-2-20-15,-1-2-80 16,-5-4-67-16,-5 5-101 15</inkml:trace>
  <inkml:trace contextRef="#ctx0" brushRef="#br0" timeOffset="-212153.66">4875 6892 857 0,'0'0'118'16,"0"0"-95"-16,0 0 19 15,0 0 0-15,0 0 1 16,0 0-21-16,-6 21-12 16,3 14 14-16,1 9 5 0,2 8 6 15,0 8-13-15,0 3-6 16,9-3 2-16,16-6-9 16,6-10-8-16,4-12 0 15,8-11 2-15,4-18-1 16,2-3-2-16,-3-16-10 15,-3-24 7-15,-9-10 3 16,-12-14-2-16,-15-9 1 16,-7-11 1-16,-12-3 2 15,-26 10 1-15,-4 12 0 16,-1 24 2-16,6 20 0 16,3 15 3-16,5 6-8 15,4 0-8-15,4 18 7 0,5 7-2 16,3 0 0-1,3 6-3-15,8-1-21 0,2-5-39 16,0-8-17-16,14-13-128 16,11-4-58-16</inkml:trace>
  <inkml:trace contextRef="#ctx0" brushRef="#br0" timeOffset="-211733.8">7638 5713 847 0,'0'0'77'15,"0"0"-56"-15,0 0 74 16,0 0-20-16,0 0 7 16,0 0-10-16,-27-6-55 0,27 16-11 15,8 30-1-15,16 18 7 16,9 12 18-1,-2 6-2-15,2-2-15 0,-4-5 2 16,3-12-14 0,-6-8 0-16,-5-12 1 0,-5-16-2 15,-3-9-26-15,-5-12-21 16,-1 0-65-16,-7-42-119 16,0-20-175-16</inkml:trace>
  <inkml:trace contextRef="#ctx0" brushRef="#br0" timeOffset="-211368.75">7997 5715 850 0,'0'0'102'16,"0"0"-100"-16,0 0 38 16,0 0 28-16,0 0 1 15,0 0-38-15,0 40-23 16,0 6 6-16,0 8 31 15,1-2-1-15,21-6-10 16,2-10-22-16,7-14-8 16,7-8 0-16,2-14-3 15,2 0 0-15,-4-18 5 16,-9-22-1-16,-13-11 1 16,-16-10-1-16,0-8-2 15,-33 8 4-15,-10 13-3 0,-4 16-1 16,2 22 0-16,3 10 6 15,0 0 3-15,5 28-12 16,2 4-3-16,14 7 1 16,11-4-15-16,10-9-41 15,10-10-42-15,27-16-30 16,3 0-102-16,-1-10-107 16</inkml:trace>
  <inkml:trace contextRef="#ctx0" brushRef="#br0" timeOffset="-210966.84">8363 5409 237 0,'0'0'925'0,"0"0"-901"16,0 0-24-16,0 0-2 16,0 0 2-16,0 0 24 15,42 41-15-15,-31-3-2 16,5 8-2-16,1 6 12 15,1 1 1-15,0-7 2 16,-3-9-17-16,-1-8-1 16,-3-13-2-16,-7-10 0 15,1-4 4-15,-3-2-4 16,-2-8-2-16,0-28-3 16,0-14 4-16,0-14-11 0,0-5 3 15,0 5 8-15,0 16 0 16,0 12-1-16,7 22 2 15,17 12 0 1,3 2-3-16,4 20-2 0,0 24 3 16,-2 8 2-16,-4 4 1 15,-10-6-1-15,-7-6 0 16,-8-9-3-16,0-13-21 16,-10-14-74-16,-14-8-131 15,-7-23-168-15</inkml:trace>
  <inkml:trace contextRef="#ctx0" brushRef="#br0" timeOffset="-210776.78">8280 5359 1126 0,'0'0'79'16,"0"0"-79"-16,0 0-11 15,0 0 11-15,158-106 0 16,-96 75-3-16,-6 2-2 15,-4 3-30-15,-1 2-23 16,-4-4-38-16,-5-2-82 16,-7-4-72-16</inkml:trace>
  <inkml:trace contextRef="#ctx0" brushRef="#br0" timeOffset="-210462.74">8931 4882 675 0,'0'0'281'0,"0"0"-259"15,0 0 22-15,0 0-11 0,0 0 15 16,0 0-29-16,-25 113-5 16,20-60 6-16,3 10 8 15,2 4 9-15,0-2-11 16,28-6-9-16,13-13-10 16,9-12-7-16,3-16 0 15,-2-18-1-15,0 0 1 16,-5-34-2-16,-7-21 2 15,-5-14 0-15,-12-7 0 16,-20-1 1-16,-2 5-1 0,-38 12 3 16,-25 16 2-1,-8 20-1-15,-6 20 0 0,5 4-4 16,4 32-2-16,9 14 2 16,17 12-15-16,10 0-40 15,10-2-121-15,6 0-274 16</inkml:trace>
  <inkml:trace contextRef="#ctx0" brushRef="#br0" timeOffset="-209352.63">3278 9246 1155 0,'0'0'69'0,"0"0"-69"16,0 0-12-16,0 0 11 15,196-40 1-15,-73 12 24 16,24-17-15-16,30-17-9 16,29-20 0-16,28-22 19 0,24-24 3 15,29-15 0-15,28-11-7 16,33-13 11-16,33-2 4 15,29-11-5-15,26 2-9 16,19 2-3-16,3 3 16 16,-5 5-2-16,-12-3-16 15,-22 4-4-15,-31 1 0 16,-41 12-6-16,-63 22 1 16,-69 21-2-16,-72 31 8 15,-61 28 2-15,-41 20 9 16,-24 12 15-16,-5 9 15 15,-8 4-3-15,0 1-15 0,1 4-16 16,-3 0-1 0,0 0-9-16,2 2-5 0,-4 0-12 15,0 0-6-15,0 0-19 16,-4 12-54-16,-27-10-69 16,-18-2-87-16,-13-26-470 15</inkml:trace>
  <inkml:trace contextRef="#ctx0" brushRef="#br0" timeOffset="-209193.74">10655 5929 1236 0,'0'0'357'0,"0"0"-357"16,0 0-5-1,0 0 2-15,0 0-26 16,0 0-25-16,7 73-130 0,-12-69-317 15</inkml:trace>
  <inkml:trace contextRef="#ctx0" brushRef="#br0" timeOffset="-205434.77">2182 7976 716 0,'0'0'95'0,"0"0"-81"16,0 0-8-16,0 0 68 16,0 0 74-16,0 0-97 15,0 0-49-15,0 0 8 16,-44-5 36-16,72-1 19 15,8-2-5-15,4-2-18 16,12-5 3-16,8-4-12 16,11-9-6-16,18-4-7 15,15-11-5-15,23-3 12 16,24-14-10-16,22-11-6 16,27-12 12-16,20-18-12 0,15-13 2 15,8-8-13-15,-17-3-4 16,-20 13 2-16,-32 20 2 15,-39 19 6-15,-25 15-3 16,-30 12-2-16,-20 6 3 16,-23 12 2-16,-14 12 5 15,-16 8-4-15,-5 8-2 16,-2 0 4-16,0 0-9 16,0 0-9-16,0 7-1 15,-6 10-16-15,-3 7-48 16,0 2-50-16,1-8-56 15,4-16-96-15,4-2-236 16</inkml:trace>
  <inkml:trace contextRef="#ctx0" brushRef="#br0" timeOffset="-204250.73">7264 5597 136 0,'0'0'121'15,"-183"42"-65"-15,96-22-48 16,8-2 147-16,0 0-70 15,4 0-38-15,3 0-4 16,9-1-1-16,9-2-3 0,6-3 40 16,19-3-8-16,14-8 41 15,10-1 0-15,5 0-55 16,0 0-26-16,2 0-5 16,29 0 1-16,22-7 33 15,26-16 13-15,21-10-23 16,21-4-19-16,17-9 0 15,11-11-7-15,7-5-4 16,-5-5-7-16,-10-6-3 16,-18 7 2-16,-19 5 0 15,-15 7-3-15,-12 8-8 16,-11 4 7-16,-5 9-3 0,-9 2 3 16,-4 9-7-16,-13 4 0 15,-6 3 0-15,-11 7 2 16,-9-1 1-16,-5 5-2 15,-4 2-2-15,0 0 8 16,0-4-8-16,0-2 6 16,0-4-4-16,-8-4-2 15,-11-2 4-15,2-4-4 16,-8-3 0-16,3-4 0 16,-1-5 1-16,2-3 0 15,-2-9 0-15,-2-7 0 16,1-8-2-16,-1-13 3 15,-1-9-4-15,1 1 2 16,3 10-3-16,1 17 3 16,9 19 2-16,1 17-1 0,3 15-1 15,4 4-9-15,0 0-5 16,-3 0 7-16,-9 14 2 16,-10 8 5-16,-7 2 4 15,1-2 5-15,4-6-7 16,1-4 0-16,-2-2 1 15,-5 0 3-15,-11 2-1 16,-15 6-2-16,-15 8-3 16,-21 11-1-16,-22 4 1 15,-13 8 0-15,-8 1 0 0,-2 0-2 16,14-2-4-16,12-2 5 16,12-6 1-16,21-3 3 15,10-4-3-15,14 3-7 16,6 3 1-16,0 3 6 15,3 2-2-15,4 0 1 16,10-5-10-16,8-8 3 16,11-3 7-16,10-4-4 15,6-4 0-15,0 7-1 16,2 0-5-16,29 14 10 16,12 13 1-16,5 14 1 15,4 16 2-15,-1 14-2 16,-6 11 1-16,-6 5 1 15,-5-3 2-15,-7-11-2 16,-5-15-1-16,-4-14-2 0,-5-13 0 16,1-14-6-16,1-10-54 15,4-10-88-15,-6-18-61 16,-9-6-156-16</inkml:trace>
  <inkml:trace contextRef="#ctx0" brushRef="#br0" timeOffset="-202351.8">2204 7991 686 0,'0'0'273'0,"0"0"-257"15,0 0-14-15,0 0 3 16,0 0 60-16,0 0-6 15,-14-109-29-15,-10 49-26 16,-7-9 24-16,-7-8 17 16,2-2-5-16,3 6-15 15,8 2-7-15,6 7-7 16,9 3 3-16,8 4-7 16,2 7-2-16,0 4-5 15,5 9 0-15,8 5 0 16,0 8 0-16,1 6 0 15,-5 3 1-15,-3 4-4 16,1 3 3-16,-1 0 0 16,6 0 1-16,3 0-1 0,12-1-3 15,14-4 1-15,19-4 1 16,22-4 1-16,21-14 0 16,20-10 2-16,21-18-2 15,23-11 1-15,14-10 1 16,15 0 1-16,6 2-3 15,-5 7 0-15,-6 12 4 16,-19 6-8-16,-20 7 3 16,-17 8 1-16,-15 0 0 0,-17 2 4 15,-10-3-3 1,-8-1-1-16,-12-1 1 0,-8 2 0 16,-16 11 0-16,-13 10-1 15,-18 13 0-15,-14 9 0 16,-2 0 1-16,-2 0 1 15,0 0 7-15,0 0 0 16,0 0 15-16,0 0-8 16,0 0-14-16,0 0 3 15,0 0-4-15,0 0-2 16,0 0 1-16,0 0-2 16,0 0 0-16,0 0 0 15,0 0 2-15,0 1-8 16,11 17 8-16,7 16 0 15,11 20 0-15,13 24 1 0,12 21-1 16,8 11 5-16,1 1-5 16,-1-3 9-16,-8-12-9 15,-10-18-3-15,-8-20-34 16,-7-19-50-16,-5-28-39 16,-6-11-107-16,-10-20-211 15</inkml:trace>
  <inkml:trace contextRef="#ctx0" brushRef="#br0" timeOffset="-194092.43">4432 2457 326 0,'0'0'18'16,"0"0"167"-16,0 0-86 15,0 0-46-15,0 0-9 16,0 0 4-16,0 0-4 15,50 0 10-15,-40 0 5 16,-1 0-4-16,-5 0 0 16,-2 0-7-16,-2 0 1 15,0 0 10-15,0-11 35 16,0-21-33-16,-4-13-43 0,-15-18 0 16,-6-16-5-16,-6-9 7 15,-3-5-15-15,-3 4 7 16,-8 9-3-16,-2 10 0 15,-4 7 0-15,-1 11 15 16,0 10-1-16,-4 8-10 16,-2 6-8-16,0 9 2 15,-3 2 2-15,-1 4 1 16,-7 7-8-16,0 5 2 16,-3 1-4-16,0 0-1 15,5 1-6-15,-3 20 1 0,-1 2 6 16,-5 6-1-1,0 1 0-15,1 0 2 0,1-4 1 16,9 2-2-16,9 0-4 16,10 8 4-16,1 11 0 15,5 17-8-15,5 22 2 16,1 22 5-16,5 10 1 16,7 4-4-16,0-11 4 15,4-9 7-15,2-12-7 16,3-9-1-16,8-6 1 15,3-8 0-15,2-5-13 16,0-6 9-16,0-8-9 16,0-5-17-16,7-11-15 15,4-8-6-15,3-12-9 0,1-12-48 16,1 0-40-16,-5-26-111 16,-11-26-507-1</inkml:trace>
  <inkml:trace contextRef="#ctx0" brushRef="#br0" timeOffset="-193732.69">2389 2333 583 0,'0'0'196'0,"0"0"-172"0,0 0-13 16,0 0 13-16,0 0 43 15,0 0-32-15,11-19-25 16,-7 38 19-16,3 19 20 16,1 15 14-16,2 19-24 15,-1 16-9-15,3 9-6 16,-2 7-2-16,3-1-7 16,3-14 4-16,-1-12-8 15,4-17-9-15,1-18-1 16,-3-16-1-16,-1-12 0 15,2-12-1-15,4-2 1 16,9-14 4-16,11-28 6 16,8-14 1-16,0-9-11 15,-5 1-24-15,-2 6-34 16,-3 4-26-16,-4 8-69 0,-3-4-50 16,-6-8-238-1</inkml:trace>
  <inkml:trace contextRef="#ctx0" brushRef="#br0" timeOffset="-189733.23">2217 1295 381 0,'0'0'21'16,"0"0"-21"-16,0 0 4 15,0 0 42-15,0 0 62 16,0 0-4-16,0 0 0 16,32-76-37-16,-32 58 29 15,0 4-5-15,-7 6-23 16,3 4-5-16,-1 4-29 15,5 0-27-15,-2 0-7 0,2 14-8 16,0 20-2 0,0 12 6-16,0 6 8 0,0 0-4 15,0-4 0 1,13-3-1-16,0-8 1 16,-3-7 0-16,-2-7 0 0,-3-9 0 15,-1-7 0-15,-4-4 1 16,1-3 0-16,-1 0 4 15,3 0 4-15,-1-16-1 16,8-21 7-16,5-8-15 16,6-7-4-16,3 2 2 15,5 6 1-15,1 7-1 16,5 11-3-16,-2 8 2 16,3 12 2-16,-1 6-5 15,-2 0-3-15,1 20 1 16,-5 20 6-16,-2 9-7 0,-9 9 7 15,-7 2 0-15,-11-4 2 16,0-5 5-16,0-7-5 16,-15-7-8-16,-4-9-8 15,4-12-24-15,1-14-55 16,1-2-72-16,2-36-60 16</inkml:trace>
  <inkml:trace contextRef="#ctx0" brushRef="#br0" timeOffset="-189516.96">2078 1128 780 0,'0'0'50'0,"0"0"-17"16,0 0-33-16,0 0 7 15,110-109 6-15,-29 78 6 16,1 7 0-16,-2 6-19 15,-3 2-4-15,-13 3 4 16,-2 0 0-16,-7 1-7 16,-7-3-38-16,-11 1-58 15,-10-7-167-15</inkml:trace>
  <inkml:trace contextRef="#ctx0" brushRef="#br0" timeOffset="-189137.2">2955 802 491 0,'0'0'155'0,"0"0"-115"16,0 0 6-16,0 0 60 16,0 0 5-16,0 0-54 15,2 0-22-15,-2 0-31 16,0 19-4-16,0 18-3 16,-11 19 3-16,3 16 22 15,-2 6-4-15,10-5-12 16,0-8 10-16,6-8 3 15,19-17-10-15,6-10-6 16,3-13 2-16,-1-10 0 16,4-7-4-16,0-7 1 0,-3-28 12 15,1-17-8-15,-8-12-1 16,-14-10-4-16,-13-5 11 16,0 1-4-16,-27 2-8 15,-17 9 1-15,-14 17 2 16,0 18 3-16,0 20-5 15,5 12-1-15,7 17 0 16,7 27-1-16,6 12-4 16,12 7 2-16,10 6-42 15,7 3-76-15,4-7-193 16</inkml:trace>
  <inkml:trace contextRef="#ctx0" brushRef="#br0" timeOffset="-186328.25">3862 9204 729 0,'0'0'254'16,"0"0"-227"-16,0 0 19 15,0 0 40-15,0 0-29 16,38-114-43-16,-11 95-2 16,10 1-9-16,15 7 2 15,10 4 3-15,7 7 7 16,2 12 2-16,-12 34 2 16,-8 18 1-16,-18 15 2 15,-18 7-3-15,-15 2-3 16,0-4-4-16,-19-7-7 0,-8-13 2 15,4-14 2 1,7-17-8-16,14-14-2 0,2-9-3 16,14-8-15-16,30-2 0 15,19-24 10-15,15-25 2 16,11-14-2-16,0-6-9 16,-9 7-22-16,-18 8-31 15,-19 8-59-15,-25 10-146 16,-18 2-285-16</inkml:trace>
  <inkml:trace contextRef="#ctx0" brushRef="#br0" timeOffset="-185968.94">4885 9088 1137 0,'0'0'91'0,"0"0"-88"0,0 0 36 15,0 0 11-15,0 0-1 16,0 0-49-16,-50 12-2 15,50 34 2-15,-2 15 4 16,0 6 6-16,2-3-10 16,0-8 6-16,5-12-6 15,25-11 0-15,10-16-6 16,8-12 6-16,7-5 0 16,1-22-1-16,-5-21-9 15,-8-13 0-15,-16-12-6 16,-25-8 16-16,-2-8-2 15,-31 8 8-15,-19 11-6 0,-8 24 4 16,0 24 5-16,8 17-9 16,2 0-4-16,15 30-1 15,9 8 0-15,19 5-13 16,5-2-43-16,11-2-43 16,35-13-82-16,9-19-66 15,2-7-213-15</inkml:trace>
  <inkml:trace contextRef="#ctx0" brushRef="#br0" timeOffset="-185609.39">5535 8646 1217 0,'0'0'79'16,"0"0"-71"-1,0 0-8-15,0 0 25 0,0 0-15 16,-118 57-9-16,98-2-1 15,0 12 0-15,6 1 1 16,10 2-1 0,4-5-1-16,4-10 1 0,35-14 0 15,11-16-2-15,11-18 0 16,-1-7-1-16,-4-14 0 16,-12-27 2-16,-11-13-10 15,-17-10 11-15,-14-7 0 16,-2-6 0-16,-26 5 2 0,-21 5 3 15,-6 17-2 1,-3 21 1-16,2 20-4 0,8 9-4 16,3 14 4-1,12 18-12-15,13 1-16 0,14 2-47 16,4 1-41-16,17-7-131 16,22-11-67-16</inkml:trace>
  <inkml:trace contextRef="#ctx0" brushRef="#br0" timeOffset="-185232.75">5867 8272 1220 0,'0'0'34'16,"0"0"-30"-16,0 0 6 15,0 0 28 1,0 0-17-16,0 0-17 0,-116 141-1 15,112-61 1-15,4 5-2 16,0 0-2-16,25-10 0 16,12-18-1-16,10-17 1 15,13-18 0-15,9-16-5 16,3-6 5-16,-6-26 2 16,-8-24-2-16,-14-16 0 15,-19-11-1-15,-18-5 1 16,-7-6 7-16,-18 4-2 15,-22 10-5-15,-7 11 0 0,-2 21 0 16,3 17-1-16,5 15-5 16,10 10 0-16,7 5-8 15,1 25-1-15,9 8-23 16,12 5-63-16,2-13-157 16,16-14-115-16</inkml:trace>
  <inkml:trace contextRef="#ctx0" brushRef="#br0" timeOffset="-184709.89">8287 7088 954 0,'0'0'17'16,"0"0"-17"-16,0 0 0 0,0 0-5 15,0 0 3-15,0 0 2 16,-3-35 0-16,3 31 0 16,0-3 19-16,0-3 74 15,0-2-6-15,0 6-4 16,0 1-30-16,0 2-13 16,0 3-16-16,5 0-24 15,6 24-1-15,7 20 1 16,4 17 31-16,5 15-2 15,2 8 10-15,2 2-6 16,-2 0 9-16,0-7-20 16,-3-12-7-16,-1-10-11 15,-8-16-4-15,-1-5 0 0,0-15-8 16,-5-7-48-16,2-8-43 16,3-6-9-16,0-10-36 15,-3-32-138-15,-7-14-392 16</inkml:trace>
  <inkml:trace contextRef="#ctx0" brushRef="#br0" timeOffset="-184319.67">8851 7106 1068 0,'0'0'52'0,"0"0"-44"16,0 0-5-16,0 0 29 15,0 0-14-15,0 0-2 0,-25 66 22 16,11-21-8-16,1 1 15 16,5 6-22-16,2-2-8 15,6-2-9-15,0-6-6 16,23-9 0-16,10-11-2 16,12-13 2-16,4-9 0 15,5 0 5-15,-5-26-1 16,-9-15 2-16,-15-10-5 15,-21-5 1-15,-4-1 2 16,-29 2 17-16,-21 7 20 16,-12 12-18-16,-3 18 11 15,3 18-15-15,4 1-15 16,14 30-4-16,11 6 3 0,12 4-3 16,13-3-20-1,8 0-45-15,0-6-28 0,29-9-38 16,6-16-51-16,7-7-157 15</inkml:trace>
  <inkml:trace contextRef="#ctx0" brushRef="#br0" timeOffset="-183960.69">9381 6980 1087 0,'0'0'67'16,"0"0"-54"-16,0 0 76 0,0 0-41 15,0 0-11-15,-114 31-29 16,89 11-7-16,2 9 10 16,7 8-4-16,9 3-5 15,7-2 0-15,2-9-2 16,29-6 0-16,11-13-2 16,8-10 1-16,0-14 0 15,2-8 1-15,-3-8 0 16,-5-28 1-16,-10-8 0 15,-16-6 0-15,-18-6 1 16,0-1 8-16,-35-3-1 16,-17 0-6-16,-8 14-2 15,-5 17-1-15,1 22-5 16,4 7 4-16,8 30-10 0,10 16-13 16,19 6-19-16,20-3-62 15,3-12-72-15,26-12-151 16</inkml:trace>
  <inkml:trace contextRef="#ctx0" brushRef="#br0" timeOffset="-183611.39">9807 6728 697 0,'0'0'485'16,"0"0"-481"-1,0 0-4-15,-121 47 21 0,103 6 18 16,7 15-19-16,4 8-15 16,7 1-3-1,0-8 0-15,12-10 4 0,27-15-6 16,15-14 1-16,8-14-1 16,7-16 4-16,0 0-2 15,-9-32 1-15,-10-18-1 16,-19-13 3-16,-20-10-2 15,-11-10 7-15,-27 1 17 16,-28 14-16-16,-17 24-3 16,-5 32-6-16,-4 12-2 15,8 36 0-15,13 22-11 16,17 8-49-16,23-2-86 0,16-8-251 16</inkml:trace>
  <inkml:trace contextRef="#ctx0" brushRef="#br0" timeOffset="-182392.77">3589 2507 719 0,'0'0'90'16,"0"0"-73"-16,0 0 68 15,0 0 37-15,0 0-28 16,0 0-52-16,0-5 21 15,0 5 4-15,0 0-8 16,-6 12-16-16,-18 31-19 16,-9 23-10-16,-10 26 11 15,5 18 0-15,3 4-2 16,3 1 3-16,-1 0-9 0,2-14-7 16,2-11-7-16,4-19 2 15,7-14-5-15,7-18 1 16,5-11-1-16,6-12-11 15,0-10-33-15,0-6-11 16,0 0-33-16,0-35 3 16,2-18-57-16,4-19-195 15,-4-4-264-15</inkml:trace>
  <inkml:trace contextRef="#ctx0" brushRef="#br0" timeOffset="-181977.96">3081 2671 712 0,'0'0'14'0,"0"0"10"15,0 0 99-15,0 0-38 16,0 0 25-16,0 0-43 15,-24-8-17-15,24 8 3 16,0 0-11-16,0 0-15 16,0 0-15-16,7 26-9 15,19 12 35-15,11 8 22 16,9 6-25-16,8 0-16 0,6 0 6 16,5-2 3-1,3 0-2-15,3 0 2 0,-3-2-7 16,-6 1 7-16,-13-5-3 15,-8-4-3-15,-8-4-13 16,-9-5 0-16,-4-7-7 16,-6-8-1-16,-5-5-2 15,-5-4-14-15,-2-5-28 16,-2-2-37-16,0-13-58 16,-6-33-72-16,-37-16-795 0</inkml:trace>
  <inkml:trace contextRef="#ctx0" brushRef="#br0" timeOffset="-179829.56">6290 2873 724 0,'0'0'69'0,"0"0"-37"15,0 0 116-15,0 0-46 16,0 0-24-16,0 0-20 15,0 0-18-15,-4-48 4 16,28 40-13-16,5 4-3 0,5 4-6 16,8 0-8-1,7 10-2-15,7 20-4 0,2 11-4 16,-7 9-4-16,-6 5 1 16,-14 2-1-16,-12-3 3 15,-11-10-6-15,-8-8 0 16,0-13-4-16,0-12 3 15,-10-9-2-15,-5-2 6 16,-1-13-1-16,-1-26 1 16,3-19-21-16,10-14 13 15,4-2-11-15,4-1-14 16,25 12-16-16,4 14-13 0,6 15-22 16,5 14-57-1,3 8-80-15,-5 8-137 0</inkml:trace>
  <inkml:trace contextRef="#ctx0" brushRef="#br0" timeOffset="-179473.2">7066 2741 1069 0,'0'0'69'0,"0"0"-61"16,0 0-2-16,0 0 31 15,0 0 17-15,0 0-25 16,-89 91-19-16,79-58-8 15,0 14 6-15,-1 7 5 0,3 1-8 16,5-3-3 0,3-6-1-16,13-13-1 0,22-11 0 15,17-16 8-15,7-6-4 16,7-17-1-16,-6-27-2 16,-12-13 6-16,-21-6-3 15,-18-3 6-15,-9 2-7 16,-15 12 6-16,-21 12 6 15,0 18 11-15,0 19-13 16,5 3-13-16,-2 25-4 16,6 17-4-16,3 6 0 15,10 2-7-15,14-10-32 16,0-9-18-16,18-12-17 16,14-9-26-16,7-10-102 0,6 0-73 15</inkml:trace>
  <inkml:trace contextRef="#ctx0" brushRef="#br0" timeOffset="-179063.31">7439 2569 868 0,'0'0'157'0,"0"0"-49"16,0 0-37-16,0 0-4 16,0 0-34-16,0 0-33 15,-8 35-3-15,8 18 2 16,0 9 2-16,11 8 0 0,5-8 1 15,2-8-4 1,4-14-1-16,2-9-35 16,3-15-16-16,0-14-2 15,-2-2-34-15,-2-24-49 0,-4-17-44 16,-3-12-8-16,-6-12-17 16,-5-15 163-16,-5-12 45 15,0-6 102-15,0 11 61 16,-7 21-7-16,1 30 90 15,4 22-94-15,-1 12-44 16,3 2-65-16,0 0-42 16,0 27 4-16,7 18-5 15,8 21 14-15,1 12 3 16,-3 9-4-16,-3-1-13 0,-4-6 5 16,2-9-10-1,5-12 5-15,-3-11-34 0,5-14-53 16,-3-15-63-16,-3-19-165 15,-3-4-260-15</inkml:trace>
  <inkml:trace contextRef="#ctx0" brushRef="#br0" timeOffset="-178650.63">7954 2346 1131 0,'0'0'23'15,"0"0"-19"-15,0 0 5 0,0 0-3 16,0 0 7 0,0 0-13-16,43 92 0 0,-28-29 13 15,-1 10 8-15,-3 7 4 16,0 1-9-16,-2-9-7 16,2-12-8-16,0-14-1 15,-1-18-3-15,0-12-4 16,-3-11-12-16,0-5 2 15,4-5 8-15,2-29 1 16,5-13-10-16,1-14-5 16,-2 3 16-16,1 9 1 15,1 16 3-15,4 15 3 0,0 18 2 16,-2 0-1 0,-3 14 6-16,-5 22 3 0,-13 9 8 15,0 4-8-15,-8-1 8 16,-23-3-9-16,-9-10-7 15,0-7 4-15,1-9-6 16,10-16-24-16,10-3-63 16,15-26-152-16,4-26-254 15</inkml:trace>
  <inkml:trace contextRef="#ctx0" brushRef="#br0" timeOffset="-177547.05">8766 2514 1061 0,'0'0'58'0,"0"0"-42"0,0 0 12 15,0 0-5-15,0 0 2 16,0 0-22-16,-94-100-3 16,61 88 0-16,0 12-1 15,-2 0 1-15,2 17 0 16,4 18 6-16,10 9-6 15,9 2-6-15,10-3-2 16,0-3 6-16,5-13-1 16,10-8 1-16,2-7 2 0,2-10-3 15,8-2-4 1,0-14 5-16,2-17 2 0,-7-9 1 16,-7-2 2-16,-6 6 3 15,-6 4-5-15,-3 10 14 16,0 15 11-16,0 4 20 15,0 3-26-15,0 0-20 16,2 14-5-16,7 20-2 16,6 9 1-16,5 5 6 15,5-2-1-15,4-4-2 16,2-8-24-16,7-11-18 16,4-18 16-16,12-5-17 15,6-14-30-15,9-25-20 16,7-12-12-16,-3-7 55 15,-17-6 35-15,-18 1-9 0,-24 11 27 16,-14 13 10 0,-3 14 86-16,-19 10 66 0,-5 10-61 15,0 2-27-15,2 3-29 16,8 0-21-16,1 0-3 16,7 0-9-16,0 12-12 15,-2 26-2-15,-6 17 2 16,1 20 0-16,5 2 6 15,9-4-6-15,2-11 0 16,8-10-2-16,21-15 1 16,9-12-6-16,7-17 6 15,4-8-3-15,11-10 2 16,8-30-4-16,5-16-3 16,-12-15-21-16,-14-9 0 0,-20-10 15 15,-17-12 11-15,-10-18 4 16,0-5 2-16,-23 11 12 15,-6 22 7-15,7 31 38 16,4 29-30-16,9 18 3 16,7 13-12-16,2 1-20 15,0 15-14-15,0 34 7 16,0 29 6-16,0 26 1 16,0 14 0-16,14 3-1 15,3-9 1-15,1-22-7 16,-3-22-9-16,-3-22 3 15,-10-22 13-15,-2-13 0 16,0-11-3-16,0 0 3 0,-20-21-6 16,-5-22-17-1,0-15-10-15,14-12 4 0,11 3 5 16,3 7 3-16,34 16 16 16,13 18 2-16,8 14 1 15,-2 12 1-15,-6 8-2 16,-5 16 3-16,-7 8 0 15,-11-6 0-15,-14-1 0 16,-13 2-2-16,0-7 2 16,-22 4-1-16,-16-2 1 0,-7-2-10 15,-2-3-32 1,10-10-13-16,12-2-24 0,17-5-8 16,8 0 64-16,37-12 15 15,21-7 8-15,16 9 8 16,4 10 14-16,-2 0-13 15,-5 12-9-15,-9 17-30 16,-20-2-219-16</inkml:trace>
  <inkml:trace contextRef="#ctx0" brushRef="#br0" timeOffset="-177411.77">10564 2707 1457 0,'0'0'0'15,"0"0"-19"-15,0 0-43 0,0 0 36 16,0 0-90-16,0 0-368 16</inkml:trace>
  <inkml:trace contextRef="#ctx0" brushRef="#br0" timeOffset="-176525.73">1776 7118 835 0,'0'0'83'0,"0"0"-81"16,0 0 82 0,0 0 3-16,0 0-35 0,0 0-32 15,-51 6-14-15,67 48 20 16,3 23 10-16,6 15 17 16,2 16-22-16,-2 9-2 15,2-1-15-15,-4-1-13 16,4-18 2-16,4-11-1 15,3-15-2-15,-3-19-15 16,-4-14-48-16,-7-16-35 16,-3-19-61-16,-9-6-181 15</inkml:trace>
  <inkml:trace contextRef="#ctx0" brushRef="#br0" timeOffset="-175701.62">1870 7036 866 0,'0'0'0'0,"0"0"0"15,0 0 0-15,0 0 8 16,0 0 49-16,0 0 36 15,140 13-55-15,-51-48 2 16,29-23 31-16,25-16 18 0,23-12-31 16,19-5-18-1,17 1-8-15,10 0 10 0,15 6-16 16,-5 3 2-16,-8 9-4 16,-15 0-7-16,-19 2-3 15,-15-1-3-15,-11-5 2 16,-7-4-9-16,-9-3 6 15,-9 2-9-15,-15 12 6 16,-27 24-2-16,-34 18-3 16,-29 22 0-16,-16 5 3 15,-8 0 15-15,0 0 2 16,0 4-1-16,-14 10-16 0,-1 0-2 16,1-1-3-16,5-4 2 15,4-5-2-15,5-4 3 16,0 0-5-16,0 0 2 15,0 0-1-15,0 4-4 16,0 4 2-16,5 10-4 16,12 7 7-16,4 10 8 15,6 11-8-15,4 8 0 16,7 11-2-16,4 2 2 16,0 5 0-16,-2 1 1 15,-2-3 2-15,-7-4-2 16,-6-9-1-16,-7-7-6 15,-7-13 6-15,-7-4 2 0,-4-5 2 16,0-5-3-16,-2 0-1 16,-16-2-2-16,-8 6 2 15,-10-1 0-15,-11 4 0 16,-15 0-5-16,-16 1-2 16,-21 8-5-16,-23 3 6 15,-32 13-2-15,-33 13 2 16,-40 18 6-16,-31 18 1 15,-36 16 2-15,-26 21-1 16,-15 17-4-16,-24 15 1 16,9 5-3-16,12-3 0 15,18-21-3-15,54-23-64 16,47-28 67-16,52-22-1 0,54-11-3 16,36-6-36-16,40-4-53 15,30-5-43-15,12-22-87 16,47-33-172-16</inkml:trace>
  <inkml:trace contextRef="#ctx0" brushRef="#br0" timeOffset="-175529.45">2880 7750 1200 0,'0'0'33'0,"0"0"-33"16,0 0-91-16,0 0 48 0,0 0-135 16,0 0-232-16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7:54:37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17418 6525 763 0,'0'0'135'0,"0"0"-135"16,0 0 1-16,0 0 74 16,0-118-19-16,-5 97-7 15,-2 5-25-15,3 2-23 16,-5 5 15-16,0 0-1 15,-7 3 5-15,-1 1-13 16,-8 0-6-16,-2 5 5 16,-2 0-1-16,0 0-5 15,-2 14 0-15,2 10 3 16,2 5-3-16,7-4-6 16,11 2 6-16,9-5 0 15,0-4-2-15,2-2-5 0,23-4 6 16,2-4 1-1,2-4 0-15,0-4 2 0,-2 0-2 16,-3-8 5 0,-6-26-3-16,-2-14 8 0,-5-16-7 15,-5-15-1-15,-6-9-1 16,0-6-1-16,0 5-1 16,0 17 1-16,-2 22 5 15,-7 24-3-15,3 12 19 16,3 12 3-16,3 2-14 15,-2 0-10-15,0 16-13 16,-3 20 10-16,3 12 3 0,2 10 2 16,0 9-1-1,0 9-1-15,0 8 8 0,2 5-4 16,10-7 0-16,3-6-2 16,3-16-2-16,-3-10 0 15,-1-14-1-15,-3-10-30 16,-2-10-50-16,-3-16-123 15,2-1-139-15</inkml:trace>
  <inkml:trace contextRef="#ctx0" brushRef="#br0" timeOffset="473.49">17567 6200 846 0,'0'0'101'0,"0"0"-101"16,0 0 13-16,0 0-5 16,0 0 34-16,0 0 29 15,9 147-47-15,-5-84-10 16,2-1 1-16,-1 1-1 16,-1-7 1-16,-1-8-5 15,2-6-10-15,1-10 2 16,-3-7 4-16,3-11-6 15,-4-9 0-15,-2-2 2 16,2-3-1-16,-2-7 6 16,0-27-7-16,2-22-27 15,-2-18 12-15,2-14 0 16,4-4 10-16,0-1-1 0,3 15-1 16,5 20 6-16,1 18 2 15,5 19 1-15,2 13 2 16,5 8-3-16,4 3 3 15,0 21 3-15,0 5-6 16,-4 7 1-16,-9-7 0 16,-9-1-1-16,-9 3 2 15,-7-4-3-15,-36 3 0 16,-11 3 8-16,-9-7-8 16,5-8-11-16,13-11-27 15,12-7-119-15,20-11-143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7:54:42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7150 10032 791 0,'0'0'55'0,"0"0"-55"0,0 0-6 16,0 0 6-1,0 0 2-15,0 0-2 0,0 0-7 16,0 0-28-16,-35 82-15 16,35-59-33-16,5-10-48 15,12-10-257-15</inkml:trace>
  <inkml:trace contextRef="#ctx0" brushRef="#br0" timeOffset="7091.85">8743 5553 492 0,'0'0'17'0,"0"0"-13"15,0 0 7-15,0 0 23 16,0 0 10-16,0 0-30 16,-135 53-9-16,96-20 10 15,-7 5 11-15,-10 2-7 16,-11 2 3-16,-9 2 1 15,-10 0-3-15,-11-2 11 0,-3-3 11 16,0-10-26-16,0-8 2 16,-1-7-1-16,1-7-9 15,5-3 4-15,1 0-6 16,3-1 5-16,-1 3-3 16,1 3-2-16,0 8-1 15,-1 2-5-15,10 4 0 16,4 2 0-16,9-4 1 15,5-3 1-15,6 0 0 16,4 0-1-16,8 1-1 16,0 4 1-16,5 5-1 15,3 6 2-15,1 6-2 0,8 6 1 16,1 5-2 0,10-1 1-16,0 3-2 15,7-6 4-15,5 1-2 0,-1 2 0 16,4 5 0-16,1 2 0 15,0 4 2-15,-3 2-2 16,3 0 5-16,-2 1-4 16,1 0 2-16,2 0-1 15,-2-3-1-15,3-3 0 16,0-3-1-16,0 0 0 16,0-3 1-16,0-2 0 15,0-3-1-15,0-7 0 16,0-9-4-16,0-4 1 0,0-13-21 15,0-8-29-15,0-6-46 16,-2-16-21-16</inkml:trace>
  <inkml:trace contextRef="#ctx0" brushRef="#br0" timeOffset="7505.24">5945 6880 744 0,'0'0'0'0,"0"0"-5"0,0 0 4 15,0 0 2-15,0 0 8 16,0 0 14-16,25 129 19 15,-17-50-8-15,2 15 2 16,1 12 3-16,4 7-11 16,5 2-8-16,3-5 0 15,1-8-6-15,2-12-4 16,1-14-4-16,-2-12-6 16,0-17 4-16,-5-14-4 15,-7-12-2-15,-5-13 2 16,-1-8-1-16,0 0-1 15,11-20 1-15,9-28 2 0,12-16-2 16,14-13 0 0,10 1-15-16,7 1-15 0,6 10-55 15,-3 2-40-15,-7 9-81 16</inkml:trace>
  <inkml:trace contextRef="#ctx0" brushRef="#br0" timeOffset="27284.95">15399 7747 509 0,'0'0'151'0,"0"0"-138"16,0 0-13-16,0 0 61 15,0 0 27-15,0 0-14 16,0 0-54-16,0 0-11 16,-146 91 7-16,60-19 3 15,-21 17 4-15,-18 17-5 16,-31 28 8-16,-37 26 7 16,-33 19-3-16,-28 14-7 0,-13-2-22 15,-7-7 1 1,-9-4-1-16,-4-5 1 0,-1-11-2 15,29-8-14-15,41-14-4 16,49-15 17-16,53-17-5 16,36-23 1-16,31-19-3 15,24-18-17-15,17-14-13 16,8-9-41-16,0-19-30 16,8-8 1-16,5-44-173 15</inkml:trace>
  <inkml:trace contextRef="#ctx0" brushRef="#br0" timeOffset="27837.87">12122 8268 808 0,'0'0'0'16,"0"0"-40"-16,0 0 14 15,0 0 26-15,152 94 0 16,-75-12 0-16,25 23 13 16,23 10 7-16,26 8-9 15,25-3 6-15,25-3 24 16,24-5 28-16,17-12-24 15,17-10-40-15,15-10 22 16,3-11 0-16,-3-7-7 16,-21-8 15-16,-41-6-27 0,-49-6 3 15,-56-8 0 1,-47-10 0-16,-33-10-3 16,-20-5-8-16,-7-6 0 0,0-3 1 15,0 0 8-15,0 0-1 16,-21-12-8-16,-10-20-98 15,0-13-139-15,4-5 56 16,8 0-32-16</inkml:trace>
  <inkml:trace contextRef="#ctx0" brushRef="#br0" timeOffset="28019.03">15568 9438 1207 0,'0'0'0'0,"0"0"-19"16,0 0-17-16,0 0 35 15,0 0 0-15,0 0-58 16,-14 5-123-16,21-5-249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11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14949 13690 302 0,'0'0'0'16,"0"0"0"-16,0 0-3 15,0 0 3-15,0 0 9 16,0 0-9-16,0 0 1 0,-97-3 1 15,87 2-1 1,1-1 68-16,7 2-69 0,2 0-29 16,0 0 16-16,0 0 6 15,0 0-7-15,2 0-15 16,0 0-66-16,2 0-99 16</inkml:trace>
  <inkml:trace contextRef="#ctx0" brushRef="#br0" timeOffset="1018.74">14949 13690 306 0,'-112'149'14'0,"106"-134"0"15,-4-1 14-15,6-4 6 16,0-4 50-16,4-4-32 16,0-2 12-16,-3 0 22 15,3 0 0-15,-2 0-2 16,-2 0-36-16,-2 0-5 16,-6 0-7-16,-3 0-13 15,-1 0-5-15,0-3-6 16,-2 0-3-16,1 1 0 15,-1 1 6-15,0-2-9 0,7 1 1 16,4 0 1-16,3 2 4 16,2-2-1-16,0 2-4 15,-2 0-6-15,4-2-1 16,0 2 1-16,0-2-1 16,0 2 2-16,0-8 3 15,-3-2-3-15,2-8-1 16,-1-2 0-16,0-2-2 15,0-2 1-15,0 3 0 16,2 0 4-16,-3 3-4 16,3 0 1-16,0 2-1 15,0-2 1-15,0-3-1 16,0 0 0-16,0-1 0 16,0-5 2-16,0-3-2 0,0-4 0 15,0-6 1-15,3-7-1 16,9-10 0-16,5-5-1 15,3-2 3-15,6 3-2 16,5 9 1-16,10 6 0 16,3 2 3-16,5 2-2 15,0 3-1-15,0 4 0 16,-4 2 5-16,2 3-6 16,-3 5 0-16,-1 4 0 15,1 2 0-15,5 2 0 16,5 3-1-16,15 2 4 15,8 4-5-15,17 2 4 16,11 4-2-16,8 2 0 0,13 0-1 16,-2 6 1-16,-8 12 1 15,-15 4-1-15,-26 2-2 16,-19 2 1-16,-10 2 1 16,-7 2-2-16,-4 6 1 15,-1 7-5-15,1 5 6 16,0 4 0-16,3 8 1 15,3 5 1-15,-3 2-2 16,-5 4-1-16,-6-3 0 16,-10-2 1-16,-9-7-1 15,-8-9 0-15,0-5 0 0,-21-1-3 16,-8-5 8-16,-4-3-2 16,-5-2-2-16,-9-4 1 15,-13 0-1-15,-16 0 0 16,-22 2 0-16,-24 2 0 15,-21-6-3-15,-11-4-1 16,-2-8 2-16,7-6-7 16,7-3 9-16,8-7-2 15,10 0-2-15,25 0 3 16,21-20-2-16,18-16-32 16,26-14-75-16,17-17-32 15,12-17-229-15</inkml:trace>
  <inkml:trace contextRef="#ctx0" brushRef="#br0" timeOffset="14292.09">9487 7824 488 0,'0'0'23'0,"-133"-8"-23"15,73 8-15-15,8 6 1 16,4 6 13-16,-2 1 1 16,-3 4 0-16,-10 4 0 15,-5 1-31-15,-6-4-73 16,0-8-81-16</inkml:trace>
  <inkml:trace contextRef="#ctx0" brushRef="#br0" timeOffset="14993.15">8077 7204 781 0,'0'0'10'0,"0"0"4"15,0 0-9-15,0 0-1 16,0 0 8-16,0 0-2 16,-33-66-7-16,15 99 3 15,-13 27 11-15,-16 34 23 16,-13 26-12-16,-5 21-8 15,1 17 1-15,6 12 5 0,7 21-5 16,6 20 7-16,5 10-5 16,9 3-2-16,4-6-15 15,10-15 4 1,9-11 0-16,8-17-7 0,0-19-1 16,0-7 4-16,0-9-6 15,0-10 0-15,0-14 0 16,0-18 1-16,-2-18 1 15,-9-23-1-15,0-19 0 16,2-14 0-16,5-14-1 16,1-10-1-16,3 0-4 15,0-28-10-15,16-16 10 0,10-7 4 16,12 3 1-16,9 13-1 16,5 15 1-16,5 16-5 15,3 4 5-15,-2 38 4 16,-2 26-3-16,-9 29 10 15,-9 24-1-15,-11 28 2 16,-14 24 0-16,-13 16-7 16,0 15 10-16,0 2-3 15,-11-6-5-15,-9-11-1 16,2-13 4-16,5-15-1 16,2-16 13-16,6-19-21 15,5-11 7-15,0-17-7 16,13-11 0-16,19-13-1 15,5-13-2-15,19-17 0 16,15-26-11-16,26-14 4 0,27-31-7 16,22-38 4-16,33-25-23 15,22-29-22-15,8-35-142 16,7-33-612-16</inkml:trace>
  <inkml:trace contextRef="#ctx0" brushRef="#br0" timeOffset="17024.86">17019 12637 753 0,'0'0'100'16,"0"0"-85"-16,2-126-12 16,13 96 17-16,5 6 4 15,7 6 8-15,2 3-29 16,-4 9-3-16,-6 2 6 0,2 4-5 15,-1 0 1 1,4 0 7-16,5 14-2 0,2 16-1 16,-4 20 11-16,-7 25 9 15,-13 29-3-15,-7 23-1 16,-13 25-7-16,-21 15-5 16,-8-2-5-16,-5 2 2 15,0-13 4-15,7-17-3 16,7-16 0-16,13-20-5 15,13-17 9-15,7-15-7 16,0-17-5-16,15-10 0 16,16-9 1-16,8-16 0 0,9-9 0 15,8-8 0-15,9-2 5 16,2-26-5-16,-7 0 2 16,-11 6 5-16,-20 10-8 15,-14 8 0-15,-11 4 0 16,-4 4-3-16,0 34 3 15,-6 24 8-15,-16 16 24 16,-10 12-20-16,1 9-4 16,2 5 0-16,3 8-3 15,4 7 2-15,5-4-5 16,5-10-1-16,1 0 0 16,4-7 9-16,4 4-3 15,3 4 2-15,0 3 0 0,5 7-6 16,19 4-1-1,10 1-2-15,7 3 3 0,0 2-1 16,7 5-1 0,-6 2 3-16,-7-8-3 0,-1 4 2 15,-8-8 0-15,-4-2 2 16,-8-2 8-16,-5-1-7 16,-9-4-3-16,0 0 6 15,0-1-7-15,-20-13 3 16,0-8-5-16,-9-17 1 15,-7-13 3-15,-4-14-3 16,-5-14-1-16,-5-20 6 16,-4-12-6-16,-4 0-2 15,-9-10-4-15,-2-16-8 0,-3-1-9 16,-2 0-5-16,4-4-12 16,3-5-46-16,4-8-77 15,13-18-141-15</inkml:trace>
  <inkml:trace contextRef="#ctx0" brushRef="#br0" timeOffset="18858.89">18139 5604 710 0,'0'0'155'0,"0"0"-141"16,0 0-13-16,0 0 11 15,0 0 48-15,0 0-42 16,0 0-16-16,-11-13 4 0,-3 13-5 16,-3 0-1-16,-5 0 0 15,-12 7 0-15,-1 15 0 16,-8 12 0-16,3 9-1 16,9 1 0-16,16-4-2 15,15-4 1-15,8-6 0 16,36-5 0-16,19-8 2 15,13-5 3-15,2 0-1 16,-6 0-1-16,-15 4 2 16,-14 6-6-16,-19 7 3 15,-11 2-1-15,-12 3 0 16,-1-1 2-16,0-4-1 16,-16-4 6-16,-13-3 2 15,-7-4 9-15,-16-4 3 16,-9-3-16-16,-8-9 5 0,-5-2-9 15,3 0-4-15,13-17-1 16,6-4-2-16,19 2 2 16,13 1-6-16,13-4-4 15,7-4-60-15,16-6-76 16</inkml:trace>
  <inkml:trace contextRef="#ctx0" brushRef="#br0" timeOffset="19815.7">18916 5967 800 0,'0'0'38'0,"0"0"-10"16,0 0-2-16,0 0-2 15,0 0 2-15,0 0-14 16,-50-62 4-16,21 54 0 16,-4 8 14-16,-3 0 7 15,2 14-20-15,3 22-12 16,7 10 2-16,8 11-6 0,16 2 2 16,0-4-3-16,20-5 0 15,20-8 0-15,9-10 0 16,4-14 1-16,1-13 1 15,0-5-1-15,-1-7-1 16,-2-25 1-16,3-14-1 16,-7-13 0-16,-5-12 0 15,-7-11-3-15,-8-10-1 16,-10-2 1-16,-7 8 3 16,-8 19 3-16,-2 23-2 15,0 16 2-15,0 16 0 16,0 9 6-16,0 3-7 15,0 0-2-15,-2 32-3 16,-2 16-5-16,4 19 10 0,-2 9-2 16,2 4 5-16,0 1-3 15,0-6 2-15,0-5 4 16,0-7-1-16,0-9-4 16,0-8-2-16,0-12 2 15,0-10 1-15,0-9-3 16,0-12-1-16,0-3-2 15,0 0 2-15,6-20 2 16,5-24-2-16,5-10-14 16,5-2-2-16,-1 12 15 15,-1 16 1-15,-8 14 1 16,0 10 4-16,-2 4-5 16,-3 0-4-16,3 10-5 15,-2 20 9-15,-3 5 0 16,-1 7-2-16,0-1 5 0,1-5 1 15,2-4-4 1,3-6-4-16,5-7 4 0,3-8 6 16,6-7-6-16,6-4 0 15,6-8 0-15,10-26-1 16,-1-14 0-16,1-8-6 16,-9 0-3-16,-12-1-3 15,-15 11 11-15,-9 12 2 16,0 12 0-16,-18 8 16 15,-4 10-12-15,-2 4-3 0,-1 0-2 16,0 0 0 0,3 17 1-16,-3 9 0 0,4 5 2 15,0 7-1 1,6 5-1-16,5-3 1 0,6 0-2 16,4-4 2-16,4-8-1 15,25-6 0-15,19-12 0 16,12-10-1-16,11 0 1 15,5-19-61-15,-3-14-118 16</inkml:trace>
  <inkml:trace contextRef="#ctx0" brushRef="#br0" timeOffset="20351.87">20403 6138 838 0,'0'0'50'0,"0"0"-8"16,0 0 46-16,0 0-50 16,0 0-6-16,0 0-31 15,0 0-1-15,-62-69 2 16,39 57 10-16,-3 5 2 16,-8 7 1-16,-3 0-4 15,-2 7-8-15,1 20-3 16,3 5 0-16,10 2 1 15,8 2 1-15,9-5 1 16,8-1-3-16,0-5 0 16,22-9-2-16,10-6-2 15,6-8 8-15,5-2-3 0,-1-8-1 16,-5-23 2-16,-2-13 2 16,-12-12-4-16,-7-13 0 15,-3-17-1-15,-3-15-1 16,-6 1 0-16,-2 10-5 15,-2 23 7-15,0 32 4 16,0 19 5-16,0 16 5 16,0 0-14-16,0 34-5 15,7 16 3-15,2 14 2 16,-3 6 2-16,1 1 0 16,-4 2 0-16,1-3-2 15,2-3 3-15,3-10-3 16,3-7 1-16,1-11-2 0,1-7 2 15,-4-8-2-15,1-11 1 16,-1-6-10-16,0-7-47 16,1 0-63-16,6-27-7 15,-5-20-263-15</inkml:trace>
  <inkml:trace contextRef="#ctx0" brushRef="#br0" timeOffset="21173.72">20682 5984 744 0,'0'0'62'0,"0"0"-4"0,0 0-34 16,0 0-12 0,0 0-3-16,0 0 12 0,0 89 38 15,0-43-9 1,0-1-25-16,0-5-3 0,0-6-11 16,4-8-10-16,2-6 1 15,5-10 1-15,3-6-1 16,4-4 2-16,6-4 1 15,5-24 2-15,0-12 0 16,0-8-6-16,-6 0 1 16,-6 6 0-16,-5 11-2 15,-6 16 0-15,-6 8 0 16,3 7 6-16,1 0-6 0,4 11-8 16,4 15 8-16,1 8 1 15,2 2 2-15,4 2-3 16,5-7 0-16,-1-2 2 15,4-9 10-15,-6-8-12 16,0-8 1-16,1-4 4 16,-2-2 0-16,0-25-3 15,-2-17 8-15,-5-15-10 16,-4-18 0-16,0-12-3 16,-4-5-1-16,1 2 3 15,-4 17-5-15,0 18 6 16,1 21 6-16,-1 16 5 15,0 13-8-15,-2 2 1 16,0 5-4-16,0 0-1 16,0 0 0-16,0 0-4 0,0 0 5 15,0 11-4-15,0 21 3 16,2 22 1-16,1 14 5 16,2 10-2-16,3 6-3 15,3-1 4-15,5-10 0 16,3-6 0-16,4-17-3 15,4-10 0-15,4-11 3 16,2-12-4-16,10-11 0 16,6-6 8-16,7-8-7 15,8-24 0-15,-4-12-1 16,-4-14 0-16,-9-6-6 16,-7-4 0-16,-14 3 0 15,-10 17 3-15,-16 14 3 16,0 10 0-16,-6 13 3 0,-17 2-3 15,1 7 0-15,-5 2-3 16,1 0 3-16,-3 6-1 16,-2 22 0-16,-3 14-2 15,3 14 3-15,7 5 3 16,12 1-3-16,12-6 0 16,0-8 0-16,31-8-2 15,14-9 2-15,13-17 0 16,9-11-9-16,6-3-84 15,-9-32-198-15</inkml:trace>
  <inkml:trace contextRef="#ctx0" brushRef="#br0" timeOffset="41056.82">15989 10601 880 0,'0'0'20'16,"0"0"-17"-16,185-5-1 15,-76-1 26-15,16 3-2 16,15 3-22-16,14-4 8 16,7 0-4-16,-5-7-4 15,-12-4 5-15,-14-3 3 16,-21-4-10-16,-18-2 0 16,-20-2 5-16,-13 0-7 0,-17 4 0 15,-12 6 0 1,-16 2-9-16,-13 3-52 0,0-2-96 15,-29-1-480-15</inkml:trace>
  <inkml:trace contextRef="#ctx0" brushRef="#br0" timeOffset="41312.03">17275 10167 936 0,'0'0'30'0,"0"0"-29"15,0 0-1-15,129-17 15 16,-47 29 1-16,1 26-10 16,-14 13-1-16,-25 7-2 15,-28 8-1-15,-16 2 6 0,-20 2 28 16,-24 0 26-16,-14-4-25 16,-7-9-19-16,1-3-3 15,-1-8-14-15,7-3-1 16,7-11-15-16,11-7-55 15,9-13-107-15,6-12-139 16</inkml:trace>
  <inkml:trace contextRef="#ctx0" brushRef="#br0" timeOffset="41950.41">17827 10918 711 0,'0'0'243'16,"0"0"-243"-16,0 0-7 0,0 0 6 15,0 0 1 1,0 0 5-16,96-96-5 0,-49 42 0 16,2-7 3-16,-2-2 0 15,-5-2 13-15,0 4-7 16,1 5 17-16,-1 3-6 15,3 5-5-15,-7 4 7 16,-12 3-15-16,-8 12-4 16,-11 4-3-16,-7 7-4 15,0 8 4-15,-7 9-10 16,-20 1-1-16,-9 6 7 16,1 17 4-16,4 9 0 0,13 1-1 15,11-5 1 1,7 0-3-16,0-2 3 15,27-2 0-15,8-2 1 0,6 0-1 32,1 3 1-32,0 0 1 0,-5 1 4 0,-12 4-1 15,-9-2 4-15,-11 1-2 16,-5-1 0-16,-2-3-2 16,-25 0 4-16,-7-4-5 15,-8-7-4-15,4-7-1 16,2-7-1-16,7 0-29 15,12-20-46-15,8-21-18 16,9-9-90-16,0-6-252 16</inkml:trace>
  <inkml:trace contextRef="#ctx0" brushRef="#br0" timeOffset="42826.81">18605 10474 704 0,'0'0'57'0,"0"0"-54"16,0 0 34-16,0 0 24 15,0 0-32-15,0 0-4 16,68 51-12-16,-38-51 7 16,-4-19 1-16,3-13 4 15,-5-10 2-15,-7-1-11 0,-8-1 3 16,-9 0 4-16,0 8-10 15,-14 8-9-15,-10 13 4 16,-5 14 15-16,0 1-19 16,0 13-4-16,2 27 0 15,5 11 0-15,9 13 0 16,8 0 0-16,5 1 4 16,7-12-4-16,24-9 1 15,7-13-1-15,7-14 1 16,5-11 7-16,4-6 2 15,2-6 0-15,2-24-6 16,2-10-2-16,-5-6-1 16,-8-6-1-16,-12-11 0 15,-16 5-1-15,-19 1 0 16,0 14 0-16,-12 16 1 0,-17 17-1 16,-4 10-1-16,0 0 2 15,2 7 0-15,6 11 0 16,10-1 0-16,6-3 0 15,6-2 0-15,3-4-5 16,0 0 4-16,3-3 0 16,17 0 1-16,9-4 1 15,6-1-1-15,1 0 2 16,2 0-2-16,-7 0 0 16,-7 0 1-16,-8-3-1 0,-7 0 2 15,-3 3-2 1,-3 0 0-16,0 3-4 0,1 19 2 15,2 9 2-15,3 8 0 16,3 2 1-16,-1-2-1 16,1-5 0-16,5-7-1 15,-2-6 1-15,1-7 0 16,-3-5 0-16,1-8 0 16,3-1-4-16,3-4-40 15,5-24-46-15,6-12-33 16,-2-6-30-16,0-8-40 15,-4 0 29-15,-12 10-49 16,-11 12 213-16,-2 14 247 16,0 7-71-16,-9 9-54 15,0-1-49-15,2 3-13 0,1 0-20 16,2 13-27-16,-1 12 5 16,5 4 8-16,0 4-5 15,0 1-8-15,0 0-7 16,0-4-2-16,0-2-4 15,2-4-1-15,-2-6-26 16,0-10-119-16,0-8-300 16</inkml:trace>
  <inkml:trace contextRef="#ctx0" brushRef="#br0" timeOffset="42972">19502 10032 946 0,'0'0'0'0,"0"0"-33"16,0 0 3-16,0 0-238 15</inkml:trace>
  <inkml:trace contextRef="#ctx0" brushRef="#br0" timeOffset="43659.73">19991 10389 1030 0,'0'0'27'0,"0"0"-27"15,0 0 0-15,0 0 19 16,0 0-13-16,0 0 1 16,0-7 44-16,0-16 11 15,-18-4-52-15,-4 10-3 16,-5 9 6-16,-4 8-2 15,-3 0-1-15,-1 22-8 16,-1 12-2-16,9 4-5 16,9 4 5-16,14 0-3 15,4-2 6-15,2-8-7 16,25-6-1-16,4-9 5 16,2-11 0-16,1-6 0 15,1 0 0-15,-1-20-3 16,-5-15 3-16,-7-7 0 0,-8-5-5 15,-7-3 3-15,-7 6-17 16,0 5 9-16,0 15 10 16,0 13 0-16,0 10 6 15,0 1-6-15,0 0-3 16,0 16-10-16,6 9 13 16,3 4 4-16,-2 1-4 15,2-2 0-15,-3-4 0 16,3-4 0-16,5-4 0 15,3-10 1-15,10-6 0 16,2-2-1-16,4-28 2 0,-2-12 2 16,-4-20-4-16,-8-15 3 15,-13-30-3-15,-6-11 1 16,0 7-2-16,0 24 2 16,-14 36 1-16,6 26 15 15,3 19 9-15,3 6-9 16,2 5-17-16,0 33-5 15,0 18 5-15,0 18 0 16,0 10 0-16,0 7-2 16,0 0 5-16,2-2 0 15,16-7-3-15,-2-8 1 16,0-12-5-16,-3-8 9 16,-5-14-10-16,6-9-25 15,8-12-68-15,12-15-144 16,10-4-421-16</inkml:trace>
  <inkml:trace contextRef="#ctx0" brushRef="#br0" timeOffset="44249.78">21285 10751 797 0,'0'0'205'15,"0"0"-175"-15,0 0 12 16,0 0-13-16,0 0 15 15,0 0-31-15,74-50 16 16,-23 12 11-16,9-10-5 16,4-11-5-16,4-12-17 15,-3-7-3-15,-10-5-6 16,-10-4 3-16,-12 3-7 16,-13 15 5-16,-9 22-5 15,-7 20-5-15,-4 23 4 16,0 4-5-16,-31 24 1 0,-11 18-4 15,-7 6 3-15,13-6 5 16,16-8-10-16,16-5 0 16,4-10 3-16,14-1-5 15,28-1 12-15,9-3-1 16,7 2-8-16,-5 1 10 16,-8 6-11-16,-9-3 10 15,-7 2 0-15,-15 0 2 16,-4 2-4-16,-10 2 4 15,0 4-1-15,-27-2 3 16,-8-3-1-16,-4-3 0 16,2-8-4-16,5-6-22 0,8-6 1 15,7-2-18-15,10 0-68 16,7-30-158-16,2-17-343 16</inkml:trace>
  <inkml:trace contextRef="#ctx0" brushRef="#br0" timeOffset="45201.6">22635 10171 732 0,'0'0'149'0,"0"0"-148"16,0 0 25-16,-3-109 15 15,-23 90 4-15,-7 4-43 0,-5 11 5 16,2 4 27-16,4 13 18 15,3 24-13-15,10 13-17 16,8 10 3-16,9 5 20 16,2-5-18-16,0-4-1 15,20-9-7-15,1-10-7 16,5-7-5-16,3-10 0 16,7-12-4-16,1-8 5 15,6 0 4-15,1-14-10 16,-2-20 2-16,-1-7-3 15,-3-16-1-15,-7-16-6 16,-4-19 4-16,-3-16-8 16,-11-6-5-16,-4 3 1 0,-9 16 11 15,0 14 2 1,0 18 1-16,0 15 0 0,-4 21 4 16,2 13 9-16,2 10 5 15,0 4-6-15,0 0-12 16,-3 0-1-16,-1 34-2 15,0 22 3-15,-4 22 17 16,4 10 2-16,0 11-9 16,1 1 15-16,3-2-5 15,0-10-10-15,0-16-4 16,0-11-4-16,0-15-2 16,0-15 0-16,0-8 8 0,0-13-7 15,0-6 0-15,0-4 1 16,0 0-2-16,5-10 0 15,11-25-1-15,1-14-23 16,1-1-4-16,-1 4 7 16,-2 10 4-1,-5 11 14-15,2 11 3 0,-5 9-2 16,1 5 0-16,-1 0-2 16,4 0 2-16,-2 18 0 15,-2 5 0-15,2 12 2 16,-5 2 0-16,5 4 0 15,2-1 0-15,3-4 4 16,1-8-1-16,1-6-3 0,1-12 0 16,8-8 2-16,10-2 0 15,13-10-1-15,10-20 3 16,2-14-4-16,-7-10 0 16,-13-11-2-16,-15 2-5 15,-16 6 0-15,-9 15 4 16,0 16 0-16,-18 8 5 15,-4 12-2-15,-1 2 0 16,1 4 0-16,-1 0 0 16,0 16 0-16,-2 12 0 15,-2 7 0-15,5 13 2 16,4-1 2-16,4 6 0 16,10-8 0-16,4-5-3 15,0-9 0-15,0-7-1 0,11-10-2 16,4-10 2-16,6-4-7 15,10 0-24-15,3-18-66 16,-1-20-94-16,-4-16-388 16</inkml:trace>
  <inkml:trace contextRef="#ctx0" brushRef="#br0" timeOffset="45766.2">23678 10258 644 0,'0'0'94'16,"0"0"-67"-16,0 0 80 15,0 0-7-15,0 0 2 16,0 0-28-16,0 0-5 16,2-82-35-16,-2 55-4 15,-18 4-12-15,-10 14-5 16,-6 9-3-16,-6 0-10 15,2 15 0-15,5 15-2 16,8 2 0-16,12 3 2 16,8-3-1-16,5-6 1 15,0-2 0-15,20-6 1 16,5-9-3-16,2-4 2 16,4-5 0-16,3 0 3 15,-3-11 0-15,0-18-3 16,-7-13 7-16,-6-15-3 15,-6-25 1-15,-6-22-2 0,-4-18-2 16,-2 0-2-16,0 17 1 16,-2 33 0-16,-10 28 8 15,2 26-5-15,5 9 23 16,1 9-14-16,-1 0-12 16,-4 27-9-16,0 21 9 15,1 20 4-15,-1 14 1 16,4 14-4-16,5 11 3 15,0 1-2-15,0-3 6 16,14-18-6-16,5-12 0 16,2-17-4-16,-3-16 1 15,-3-16-14-15,3-12-9 0,9-14-34 16,11-6-29-16,8-36-47 16,10-22-143-16,0-17-234 15</inkml:trace>
  <inkml:trace contextRef="#ctx0" brushRef="#br0" timeOffset="46616.77">24059 10020 860 0,'0'0'57'0,"0"0"30"0,0 0-52 16,0 0 21-16,0 0-29 15,0 0-3-15,-82 120-8 16,78-85 5-16,4-2 3 16,0 2 5-16,0-7-12 15,2-2 7-15,13-6-14 0,1-8-7 16,1-7 0-1,4-5-1-15,4 0 0 0,6-17 6 16,-2-18-2-16,0-7-6 16,-6 1 0-16,-4 2 0 15,-9 16 6-15,-3 10-5 16,-7 9-1-16,3 4 1 16,-3 0-2-16,0 12-5 15,2 16 3-15,3 8 3 16,-1 0 1-16,0-3 0 15,5-7 4-15,-2-10-4 16,4-4 1-16,-2-7-2 16,7-5 2-16,5 0 2 0,4-19 9 15,6-19 8 1,-2-17-12-16,0-19-5 0,-2-26-3 16,0-12-1-16,-2-4 0 15,-10 11-2-15,-7 25 0 16,-2 22 2-16,-6 22-3 15,0 16 3-15,0 14 11 16,0 4-9-16,0 2-2 16,0 0-2-16,0 9-1 15,-2 28 3-15,-10 15 0 16,-3 15 0-16,3 14 8 16,1 13 8-16,3 7-6 0,5-1 5 15,3-7 3-15,0-18-9 16,0-12 4-16,5-19-8 15,8-14 6-15,3-10-9 16,5-13-2-16,13-7 3 16,11 0 2-16,8-27 3 15,2-17-8-15,1-18-4 16,-4-14-9-16,-10-7-13 16,-7 3 12-16,-16 12 12 15,-13 18 2-15,-6 18 0 16,-6 10-2-16,-21 9-3 15,-7 12-3-15,3 1 8 16,2 0 2-16,0 15-2 0,0 28 2 16,0 30 6-1,0 21 5-15,5 12 10 0,4-2 3 16,6-12 4-16,10-18-5 16,4-17-13-16,0-12-7 15,0-15-2-15,24-12-2 16,10-9 0-16,11-9-1 15,1 0 2-15,-8 0-2 16,-14 0-14-16,-14 0-5 16,-10 0-14-16,0 5-51 15,-10 21-24-15,-19 2-60 16,-10-6-153-16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15:34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6084 7885 985 0,'0'0'100'16,"0"0"-72"-16,0 0 32 15,17-103 18-15,-1 89-58 16,9-5-20-16,12-6 1 16,12-3 1-16,13-5 6 0,6 3 2 15,-4 7 4-15,-4 6 1 16,-11 12 0-16,-12 3-5 15,-10 2-4-15,-11 2-6 16,-9 32 0-16,-7 22-10 16,0 19 10-16,-23 15 22 15,-23-2-9-15,-12-6-10 16,2-14 1-16,2-14-1 16,15-13-3-16,12-12 3 15,12-12-3-15,7-10-1 16,8-7-1-16,0 0-5 0,41 0 7 15,21-22 4 1,23-6 1-16,9-2 0 0,-3 6-2 16,-11 6-3-16,-20 8 0 15,-18 8 0-15,-17 2-38 16,-11 0-38-16,-6 0-36 16,1-2-103-16,-7-6-161 15</inkml:trace>
  <inkml:trace contextRef="#ctx0" brushRef="#br0" timeOffset="494.01">7115 7660 649 0,'0'0'31'0,"0"0"-14"15,0 0 25-15,0 0 20 16,0 0-37-16,0 0 14 16,-7-28 44-16,7 26 15 15,0 2-9-15,0 0-30 16,-2 0-15-16,-4 0-29 16,-4 0-4-16,-3 6-11 15,-16 24-5-15,-2 15 5 16,1 12 2-16,8-1-2 15,14-3 11-15,8-5-11 16,0-6 1-16,24-8 1 16,12-11 0-16,10-12 0 0,8-11 2 15,6 0-2-15,-2-32 2 16,-6-10-1-16,-13-12-2 16,-14-6 0-16,-16-3 1 15,-9 5-1-15,-5 10 5 16,-26 20-5-16,-9 11 0 15,-5 16-1-15,-3 1-3 16,-2 0 0-16,9 22 0 16,2 2-6-16,13 2-20 15,12-2-17-15,14 1-13 16,0-2-53-16,36-5-24 16,4-4-24-16,7-11-386 0</inkml:trace>
  <inkml:trace contextRef="#ctx0" brushRef="#br0" timeOffset="951.11">7781 7567 723 0,'0'0'128'15,"0"0"-74"-15,0 0-9 16,0 0 17-16,0 0-47 15,0 0-15-15,-25-20 5 0,19 20 9 16,0 0 33-16,-8 0-7 16,-2 5-3-16,-6 9-22 15,-5 8-2-15,-2 9-8 16,-4 11 5-16,2 4-1 16,4 4-5-16,6 3 1 15,15-5-1-15,6-6 4 16,0-6-7-16,27-9 1 15,12-11 4-15,13-13-6 16,4-3 2-16,0-6-1 16,-8-21 2-16,-7-12-3 15,-17-3 0-15,-10-8 8 16,-14 2-1-16,0 0-7 0,-29 12 5 16,-9 10 2-16,-3 12-7 15,1 10 0-15,3 4-1 16,1 0 1-16,1 15-5 15,6 6-11-15,8 4-34 16,17-8-45-16,4-9-116 16,9-8-217-16,22 0-16 15</inkml:trace>
  <inkml:trace contextRef="#ctx0" brushRef="#br0" timeOffset="1370.56">8160 7413 822 0,'0'0'59'0,"0"0"-23"16,0 0 20-16,0 0-15 15,0 0-28-15,0 0 2 16,-15 16 7-16,-6 10 11 15,-8 11-2-15,-4 9 1 16,2 8-7-16,4 3-5 16,12-2 8-16,11-3-17 15,4-5-3-15,19-9-6 0,21-9 2 16,15-13 1 0,12-11-2-16,5-5-3 15,1-9 5-15,-2-24-3 0,-4-10-2 16,-13-7 4-16,-19-3-2 15,-21-10 5-15,-14 1 3 16,-25 1-7-16,-22 13 11 16,-4 15 1-16,0 14-8 15,7 15-7-15,1 4-3 16,1 0-1-16,2 18-60 16,5-2-70-16,6-8-257 15</inkml:trace>
  <inkml:trace contextRef="#ctx0" brushRef="#br0" timeOffset="5292.32">5388 8643 420 0,'0'0'215'16,"-145"20"-123"-16,80-8-36 15,19 0-2-15,15-5 35 16,19-5 4-16,12-2-80 15,0 0 46-15,0 0 28 16,0 0-13-16,0 0-27 16,0-5 11-16,0-22-46 15,0-15 53-15,2-18-25 16,4-14-23-16,-2-13-12 16,0-4 1-16,0 10 1 15,-1 13-7-15,3 18-1 0,2 18 0 16,0 10 1-16,3 10 0 15,3 5-3-15,1 4-8 16,1 3 0-16,6 0-9 16,4 36 11-16,8 24 2 15,4 25 7-15,0 23-1 16,-2 10 0-16,-12-2-10 16,-6-11-4-16,-9-21-9 15,-9-20-14-15,0-20-19 16,0-20-9-16,-7-24-47 0,-4-11-68 15,-4-48-190-15</inkml:trace>
  <inkml:trace contextRef="#ctx0" brushRef="#br0" timeOffset="5446.81">5214 8383 673 0,'0'0'38'0,"0"0"-23"15,0 0-3-15,0 0 5 16,0 0-3-16,0 0 5 15,76 41 11-15,-9-41-13 16,9-17-17 0,-5-12-14-16,-11-9-199 0</inkml:trace>
  <inkml:trace contextRef="#ctx0" brushRef="#br0" timeOffset="5746.24">5660 8224 714 0,'0'0'140'15,"0"0"-132"-15,0 0-6 16,0 0-2-16,0 0 13 16,0 0-10-16,138-15-3 15,-119 11-24-15,-5 2-43 16,-11 2-52-16,-3 0-90 16,-7 10 31-16,-22 15 153 15,0 11 25-15,-3 9 4 16,1 12-2-16,2 7 58 15,8 0 33-15,7 0-9 0,12-8-16 16,2-8 20-16,9-13-31 16,22-10-14-16,11-13 1 15,10-12-8-15,8 0-5 16,2-26-18-16,1-14-13 16,-15-7-7-16,-25-2-197 15</inkml:trace>
  <inkml:trace contextRef="#ctx0" brushRef="#br0" timeOffset="5896.46">5901 8758 805 0,'0'0'271'16,"0"0"-271"-1,142-95-90-15,-66 73-19 0,-16 3 16 16</inkml:trace>
  <inkml:trace contextRef="#ctx0" brushRef="#br0" timeOffset="6678.46">5223 9974 1172 0,'0'0'38'0,"0"0"-35"0,0 0-3 16,0 0-3 0,0 0-3-16,0 0 6 0,-20 44 0 15,22 12 3-15,-2 10-3 16,0 6 3-16,0 4-2 15,1 1-1-15,5-7 0 16,-6-6 1-16,0-16 0 16,0-12 1-16,0-13-4 15,0-14-9-15,0-9-19 16,0-8 12-16,0-34 13 16,-3-26-31-16,-9-24 14 15,-7-14 20-15,4 0 2 16,3 12 0-16,8 19 9 15,4 25 11-15,12 20-9 0,23 10-8 16,5 12-3 0,2 8 0-16,-5 0 1 0,-8 18-1 15,-12 11 1-15,-13 15 4 16,-4 5-1-16,-11 9 6 16,-22-1 3-16,-7-7-7 15,4-4-6-15,7-16 5 16,14-12-5-16,10-8-2 15,5-9 1-15,12-1-15 16,37 0 12-16,15-13 3 16,9-9 2-16,4 0-3 15,-11 6 6-15,-10 10-6 16,-16 6 4-16,-15 0 0 0,-17 24 2 16,-8 12 7-1,0 10 11-15,-27 6 0 0,-12-6-22 16,-3-8 0-16,-4-9-12 15,9-16-41-15,10-13-116 16,11-7-130-16</inkml:trace>
  <inkml:trace contextRef="#ctx0" brushRef="#br0" timeOffset="6850.38">6119 10046 1009 0,'0'0'25'0,"0"0"-22"0,127-39 3 16,-69 22-6-16,-2-1 0 16,-10 0-121-16,-15 0-38 15,-19 8-34-15,-12 8-191 16</inkml:trace>
  <inkml:trace contextRef="#ctx0" brushRef="#br0" timeOffset="6977.03">6230 10253 575 0,'0'0'140'0,"0"0"-29"16,0 0-60-16,0 0 13 16,114 60-12-16,-56-60-38 15,2-26-9-15,-2-12-5 0,-4-11-72 16,-14-14-136 0</inkml:trace>
  <inkml:trace contextRef="#ctx0" brushRef="#br0" timeOffset="7196.19">7068 9569 872 0,'0'0'282'0,"0"0"-282"16,0 0-2-16,0 0 2 15,-7 120 9-15,29-60 1 16,1 4-8-16,0 1 0 15,-4-3 0-15,-1-1-1 0,-5-2-1 16,3-13-14-16,-5-12-102 16,-2-20-140-16</inkml:trace>
  <inkml:trace contextRef="#ctx0" brushRef="#br0" timeOffset="7542.58">7391 9657 889 0,'0'0'282'16,"0"0"-282"-16,0 0 0 15,0 0 0-15,-13 103 1 16,19-51 3-16,-1 1 0 0,-1-5-3 16,8-5 0-1,3-9-1-15,12-12 0 0,6-10 0 16,5-12-1-1,7-2 1-15,-3-27 2 0,-4-14-1 16,-12-7 0-16,-14-8-1 16,-12-6 0-16,0 4 1 15,-25 7 0-15,-7 20 2 16,-2 19 0-16,-3 14 2 16,0 0-5-16,-1 21 0 15,2 9-7-15,5 2-15 16,9 0-49-16,13-8-90 0,9-7-67 15,0-12-308 1</inkml:trace>
  <inkml:trace contextRef="#ctx0" brushRef="#br0" timeOffset="7900.33">7975 9454 1101 0,'0'0'41'0,"0"0"-2"16,0 0-17-16,0 0 20 16,0 0-29-16,-125 120-9 15,102-73 5-15,8 6 12 16,7-2 3-16,8 2-22 16,0-7-2-16,21-7 3 0,17-8-6 15,14-12 3-15,1-14-1 16,1-5 1-16,-1-17 0 15,-8-16 5-15,-12-11 3 16,-12-9-6-16,-17-5-2 16,-4-6 7-16,-12 2 9 15,-17 12-13-15,-7 18 3 16,-1 15 2-16,-1 17-8 16,3 0 0-16,0 11 0 15,10 16-4-15,6 6-75 0,15-4-53 16,4-6-189-1</inkml:trace>
  <inkml:trace contextRef="#ctx0" brushRef="#br0" timeOffset="8266.36">8552 9256 1219 0,'0'0'17'16,"0"0"0"-16,0 0-11 16,0 0 9-16,0 0-15 15,-103 114 0-15,83-63 5 16,-2 0 15-16,5 3 19 0,7-1-19 16,10-7-11-16,0-6-7 15,29-10 1-15,16-13-3 16,12-16 0-16,7-1 5 15,-2-32-5-15,-5-14 4 16,-14-13-1-16,-18-9 4 16,-23-5 8-16,-2-8 6 15,-33 7 1-15,-17 14-16 16,-10 20-3-16,-5 28-3 16,-1 12-5-16,5 28-32 15,14 26-61-15,16 3-130 16,16-4-544-16</inkml:trace>
  <inkml:trace contextRef="#ctx0" brushRef="#br0" timeOffset="15703.45">4735 11593 556 0,'0'0'107'0,"0"0"-49"16,0 0 47 0,0 0 17-16,0 0-27 0,0 0-45 15,0 0-9-15,0 0-19 16,-14-79 16-16,28 58 4 16,6-6-20-16,7 3-11 15,6 4 3-15,6 7-9 16,-5 7-3-16,5 6-1 15,-8 0-1-15,-2 9 2 16,-7 13-4-16,-11 10 6 16,-11 8-3-16,0 8 1 15,-27 10-2-15,-23 11 2 16,-18-3 0-16,-1-4 2 16,3-7-4-16,14-16-1 15,17-9 0-15,17-12-3 16,18-7-2-16,0-7-7 15,26-4-2-15,26 0 14 0,14-7-1 16,13-11 2-16,-6 3 0 16,-9 11-1-16,-10 4 1 15,-16 0 0-15,-13 21 1 16,-17 2-1-16,-8 12 0 16,-11 5 0-16,-31 10 0 15,-20 5 0-15,-14-4 1 16,-7-2-1-16,3-12-7 0,12-14-13 15,12-11-13 1,22-10-24-16,20-2-18 0,14-16-80 16,17-20-98-16,27-12-344 15</inkml:trace>
  <inkml:trace contextRef="#ctx0" brushRef="#br0" timeOffset="16085.94">5355 11690 1006 0,'0'0'60'0,"0"0"-60"15,0 0 1-15,0 0 34 16,0 0-11-16,-127 3-24 16,98 32 0-16,-3 4 3 15,-3 5-1-15,2 0-1 0,6 2 10 16,9-4-8-16,13-2-2 15,5-8-1-15,9-6 5 16,32-11-5-16,14-13-7 16,12-2 7-16,2-25 0 15,-9-13 2-15,-13-12-5 16,-21-8-2-16,-19-7 5 16,-7 4 6-16,-22 7-3 15,-23 15 4-15,-4 19 11 16,-3 18-17-16,9 2 8 15,2 21-9-15,10 12-1 16,12 7-3-16,7 1-28 16,12-6-54-16,0-2-95 0,22-17-43 15,12-15-431-15</inkml:trace>
  <inkml:trace contextRef="#ctx0" brushRef="#br0" timeOffset="16453.79">5669 11530 865 0,'0'0'175'0,"0"0"-170"15,0 0 6-15,0 0 31 16,0 0-15-16,0 0-27 16,-111 57 0-16,80-11 2 15,3-1 2-15,8 2 1 0,7-3 6 16,11-8-10-1,2-7-1-15,7-6 1 0,24-9-1 16,9-13 0-16,7-1 0 16,-1-8 0-16,3-30 2 15,-9-5-2-15,-13-7 1 16,-13-2 3-16,-14-1-3 16,0 9 7-16,-12 11-5 15,-17 15 9-15,0 11 1 16,-2 7-12-16,7 0 3 15,2 14-4-15,4 12-11 16,7 8-8 0,9 5-53-16,2-4-96 0,17-11-33 0,16-11-150 15</inkml:trace>
  <inkml:trace contextRef="#ctx0" brushRef="#br0" timeOffset="16790.18">6215 11378 875 0,'0'0'133'16,"0"0"-112"-16,0 0 30 15,0 0 16-15,0 0-40 16,0 0-26-16,-102 14-1 16,70 22 0-16,-2 6 8 15,10 4 4-15,6 0-7 0,12-4 2 16,6-7-7-16,10-7-3 15,26-19 2-15,15-9-5 16,7-4 6-16,5-31-2 16,-7-13 3-16,-12-7-1 15,-15 3 2-15,-21 0-1 16,-8 9 5-16,-2 7-1 16,-29 13-3-16,-6 10-2 15,-4 13-4-15,-1 0 2 16,4 18-27-16,9 14-55 15,8 0-143-15,11-7-286 16</inkml:trace>
  <inkml:trace contextRef="#ctx0" brushRef="#br0" timeOffset="43548.25">5180 15155 491 0,'0'0'83'0,"0"0"-80"16,0 0 14-16,0 0 21 16,0 0-25-16,0 0 0 15,0 0 22-15,0 0 5 16,-2-80-4-16,0 59 3 0,0-4-7 16,-5-9-1-16,1-6-3 15,-1-10-5-15,0-8 11 16,-4-10-16-16,3-11-9 15,-2-3-7-15,4 3 2 16,3 6-2-16,3 12 12 16,0 11 21-16,9 11-16 15,16 6-11-15,4 8 3 16,-4 6-4-16,-3 9 1 16,-5 8-1-16,-5 2-7 15,-3 0 0-15,-1 0 0 16,1 12 2-16,3 13-2 0,1 4 2 15,1 3-2-15,-1 4 2 16,5 0 8-16,-1 3-6 16,3-3 1-16,-2 0 8 15,0-1 0-15,-7-4-8 16,-2-8 10-16,0-2-12 16,-3-5 0-16,-1-4 5 15,-3-4-6-15,0-4 3 16,1-2-1-16,-3-2-4 15,0 0 3-15,0 0 3 16,0 0-4-16,0 0 1 16,0 0 3-16,0 0-3 15,0 0-3-15,0 2 0 16,0 0-2-16,0 6 2 16,0-3 2-16,0 1-2 0,0 1 1 15,0-7-1 1,0 1 0-16,0-1 0 0,0 0 1 15,0 0 0-15,0 0-1 16,0 0 0-16,2 0 0 16,-2 0 6-16,0 0-4 15,3 0-1-15,-3 0 5 16,0 0-5-16,2 0 4 16,-2 0-5-16,0 0 2 15,0 0-2-15,0 0 0 0,0 0 0 16,0 0 0-1,0 0 1-15,0-1-1 0,0 1-1 16,0 0-2 0,0 0 1-16,0 1-2 15,0 24 0-15,8 11 4 0,1 6-1 16,5 11 1-16,-1-1 0 16,1 4 0-16,-3-7 0 15,-5-6 0-15,0-11 0 16,-6-6-1-16,0-8 1 15,0-14-72-15,-6-4-101 16,-25-25-347-16</inkml:trace>
  <inkml:trace contextRef="#ctx0" brushRef="#br0" timeOffset="43778.29">5138 14868 769 0,'0'0'17'0,"0"0"-2"16,169-27 29-16,-84 4-16 15,7-2-28-15,-3-10-2 16,-11-7-124-16,-18-6-340 0</inkml:trace>
  <inkml:trace contextRef="#ctx0" brushRef="#br0" timeOffset="43942.46">6009 14458 905 0,'0'0'58'0,"0"0"-58"15,0 0-3-15,0 0 2 16,0 0-30-16,137-32-113 16,-122 28-546-16</inkml:trace>
  <inkml:trace contextRef="#ctx0" brushRef="#br0" timeOffset="44123.18">5872 14766 864 0,'0'0'8'16,"0"0"17"-16,0 0 52 16,166 31-10-16,-79-31-38 15,5-25-18-15,-7-3-11 16,-14-8-3-16,-20 0-51 16,-19 0-50-16,-24 4-199 15</inkml:trace>
  <inkml:trace contextRef="#ctx0" brushRef="#br0" timeOffset="44473.44">6759 13946 865 0,'0'0'34'16,"0"0"83"-16,0 0-32 16,0 0-18-16,0 0-38 0,0 0-28 15,0 0 3 1,-14 52 28-16,18 5 37 0,10 9-20 16,1 8-7-16,3-3-3 15,2 0-5-15,-2-9-13 16,0-3-12-16,-3-5-5 15,-2-14-4-15,-1-8 2 16,-6-10-4 0,-1-8 2-16,-3-7-28 0,0-7-53 15,0 0-40-15,-2-17-16 16,3-29-248-16</inkml:trace>
  <inkml:trace contextRef="#ctx0" brushRef="#br0" timeOffset="44846.01">7070 14016 940 0,'0'0'42'16,"0"0"-12"-16,0 0-26 16,0 0 32-16,0 0-22 15,123-19-7-15,-85 12-5 16,-5 0 14-16,-2-5 29 15,-4-5-12-15,-7-1-11 16,-5 4 3-16,-6 0 1 16,-4 10 4-16,-5 4 9 15,0 0-9-15,0 0-15 16,0 0-11-16,0 0-4 0,0 24-6 16,3 16 6-1,1 14 11-15,2 7 8 0,1 1 5 16,-1 1-6-16,-1-5-2 15,0-5-14-15,-1-7 1 16,-2-8-3-16,1-11-1 16,-1-10-28-16,0-11-49 15,2-6-58-15,1-7-48 16,-3-31-192-16</inkml:trace>
  <inkml:trace contextRef="#ctx0" brushRef="#br0" timeOffset="45023.27">7144 14264 928 0,'0'0'41'15,"0"0"-35"-15,0 0 4 16,116-19 23-16,-47 1-22 16,2-10-9-16,-4-6-4 15,-10-12-8-15,-7-18-58 16,-11-8-186-16</inkml:trace>
  <inkml:trace contextRef="#ctx0" brushRef="#br0" timeOffset="45411.22">7744 13709 811 0,'0'0'117'0,"0"0"33"16,0 0-84-16,0 0-17 15,0 0-35-15,0 0-7 16,6 107 41-16,0-39-1 15,3 2-18-15,1-3-3 16,0-10 3-16,-3-2-10 16,-1-10-10-16,-3-7-5 15,0-13 2-15,-3-7-4 16,0-11-1-16,2-4-1 16,-2-3-1-16,0-4-7 15,0-30 2-15,2-19-45 16,4-11 17-16,7-3 14 0,4 13 17 15,0 18-8 1,3 15 11-16,7 15-6 0,6 6 0 16,3 9 0-16,2 29 3 15,-5 13 3-15,-8 5 3 16,-12 1 2-16,-6-7-2 16,-7-6 0-16,0-10-2 15,-4-6-1-15,-8-10-10 16,1-8-61-16,0-10-82 15,0 0-181-15</inkml:trace>
  <inkml:trace contextRef="#ctx0" brushRef="#br0" timeOffset="45577.87">7694 13806 919 0,'0'0'34'0,"138"-60"-33"15,-45 32 3-15,2 4-1 16,-2 3-3-16,-11 7-3 16,-20-1-64-16,-19-3-221 15</inkml:trace>
  <inkml:trace contextRef="#ctx0" brushRef="#br0" timeOffset="45890.84">8456 13441 964 0,'0'0'51'0,"0"0"8"16,0 0-51-16,0 0 28 16,-18 112 11-16,16-51-25 15,2 1-5-15,0 3-11 16,0 0 18-16,0-5-7 16,11-8-7-16,16-12-6 15,6-12 10-15,8-12 2 16,5-14-6-16,3-2 1 15,0-18-6-15,-6-24 1 16,-14-13 1-16,-18-16-6 16,-11-8 8-16,-7-5-7 15,-28 11-1-15,-6 18 2 16,1 25-3-16,-4 30-7 0,-11 6-4 16,-4 44-43-16,-6 11-98 15,-3-2-372-15</inkml:trace>
  <inkml:trace contextRef="#ctx0" brushRef="#br0" timeOffset="46835.65">5397 16218 752 0,'0'0'102'0,"0"0"-74"16,0 0 63-16,0 0 29 16,0 0-53-16,0 0-38 15,-13-32 8-15,13 40-17 16,2 21-11-16,22 10 26 16,10 11 4-16,-1 12-11 15,3 5-10-15,-3 4-4 16,-4 0 1-16,-2-3-13 15,-9-15 3-15,-6-14-5 16,-4-10-7-16,-6-15-17 16,-2-10-25-16,0-4-17 0,0-32 5 15,-15-22-110-15,-6-31-29 16,-1-9 84-16,4-4 69 16,0 1 47-16,7 25 14 15,5 14 88-15,4 18 10 16,2 17-23-16,0 15-15 15,0-5-35-15,13 7-28 16,14 2-10-16,6-4 4 16,2 3 8-16,1 4 1 15,-7 1-6-15,-4 0-6 16,-13 18 6-16,-6 14-7 0,-6 7 7 16,0 10 6-16,-27 5-7 15,-9-4 4-15,-4-1-10 16,4-9 2-16,10-14-3 15,12-13-1-15,10-2 1 16,4-11 0-16,7 0-12 16,26 0 12-16,16-6 0 15,8-16 0-15,11 6-1 16,-1 5 1-16,-9 8 2 16,-12 3 2-16,-15 0 0 15,-15 22 7-15,-16 8-1 16,0 9 4-16,-27 9 7 15,-20 3-14-15,-8-5 1 0,2-11-8 16,3-16-6-16,10-11-28 16,16-8-38-16,8-9-137 15,14-30-411-15</inkml:trace>
  <inkml:trace contextRef="#ctx0" brushRef="#br0" timeOffset="47040.16">6439 16244 1058 0,'0'0'36'16,"0"0"-33"-16,0 0-3 0,122-26 14 16,-67 12 6-1,-2-4-19-15,-4-8 7 16,-8 2-8-16,-12 2-15 0,-16 10-84 15,-13 3-152-15</inkml:trace>
  <inkml:trace contextRef="#ctx0" brushRef="#br0" timeOffset="47236.24">6482 16467 932 0,'0'0'166'15,"0"0"-162"-15,0 0-4 0,190-40 0 16,-109 22 13-16,-4-3-12 16,-19 4-1-16,-21 2-5 15,-16 2 1-15,-13 4-23 16,-8-1-113-16,0-3-376 16</inkml:trace>
  <inkml:trace contextRef="#ctx0" brushRef="#br0" timeOffset="49797.63">7146 15731 786 0,'0'0'129'0,"0"0"-80"16,0 0 40-16,0 0-7 15,0 0-21-15,0 0-29 16,0 0-24-16,-42-84-7 16,42 84-2-16,0 26 2 15,6 10 4-15,13 9 34 16,4 7 0-16,0 3-7 16,-1-1-2-16,3-1-15 15,-6-9-13-15,0-4 2 16,-8-5-4-16,-3-2-17 15,-3-7-55-15,-5-12-81 16,0-14-214-16</inkml:trace>
  <inkml:trace contextRef="#ctx0" brushRef="#br0" timeOffset="50658.32">7527 15521 831 0,'0'0'49'0,"0"0"-35"0,0 0 8 15,0 0 25-15,0 0-23 16,0 0-8-16,38-23 0 16,-34 23 12-16,1 0 22 15,3 0-9-15,2 4-15 16,-1-2-5-16,-1 2 3 15,-4 0-5-15,-1-4-19 16,-3 4 2-16,3-4 0 16,-1 5-2-16,-2-5 4 15,0 0-2-15,0 0-2 16,0 0 1-16,0 0 0 16,0 0 3-16,0 0-2 15,2 0 0-15,-2 0 1 16,0 0-2-16,0 0 0 15,0 0-1-15,0 0-1 0,0 2 1 16,0-1 0-16,0 4 0 16,0 0 0-16,0 8 0 15,0 1 0-15,0 8 0 16,0 6 3-16,-10-1-1 16,-2 3-1-16,-5-3 0 15,2-10 0-15,1 2 3 16,-1-11-1-16,2-2 2 15,-1-2 0-15,4-4-1 16,-6 0 0-16,3-18-4 16,-1-14-13-16,5-16-1 15,9-10 2-15,0-6 6 0,0 12-9 16,14 11 12-16,5 15 3 16,8 18-9-16,8 8 8 15,11 12 1-15,7 32 2 16,3 14 13-16,-3 10 3 15,-11-1-14-15,-15-6 2 16,-11-7-3 0,-16-5 6-16,0-5-8 0,-22-1 6 15,-26-5 5-15,-4-6-9 16,-4-14 1-16,6-10-4 16,8-8 0-16,11 0 1 15,6-17-1-15,13-10-10 16,12-14-9-16,0 5 9 15,15 1-2-15,18 8 3 16,8 10 9-16,1 2 0 0,4 13-2 16,3 2 0-16,-3 12 2 15,-7 16 1-15,-1 6 10 16,-9-2-10-16,-6-6 8 16,-6-8-8-16,-5-3-1 15,-4-7-6-15,3-8-23 16,1 0-37-16,3-5-72 15,-1-29-182-15</inkml:trace>
  <inkml:trace contextRef="#ctx0" brushRef="#br0" timeOffset="51056.2">8033 15368 879 0,'0'0'130'16,"0"0"-79"-16,0 0-5 15,0 0-29-15,0 0 5 16,0 0 30-16,22 86-21 16,-7-38-11-16,-6 2 12 15,-4 0-9-15,0-5-11 16,-5-5-2-16,0-6-2 16,0-12-4-16,0-9 1 15,0-7-5-15,0-6 2 16,0 0-2-16,2 0 4 15,4-25-8-15,5-17 3 0,7-20-16 16,9 0 8-16,2 7 1 16,0 16 4-16,0 16 4 15,0 13-1-15,0 10-1 16,-3 18 0-16,1 22-1 16,-2 19 3-16,-9-2 4 15,-5 2-3-15,-5-9 1 16,-6-6-2-16,0-13 0 15,0-8-26-15,0-13-61 16,-2-10-122-16,-7-2-260 16</inkml:trace>
  <inkml:trace contextRef="#ctx0" brushRef="#br0" timeOffset="51234.52">8073 15316 1053 0,'0'0'86'0,"0"0"-78"16,0 0-7-16,132-73 2 16,-30 52 2-16,4 3-5 15,-10 0-1-15,-17-5-33 16,-24 6-91-16,-23-4-149 16</inkml:trace>
  <inkml:trace contextRef="#ctx0" brushRef="#br0" timeOffset="51558.38">8794 15016 882 0,'0'0'232'15,"0"0"-216"-15,0 0 24 16,0 0-13-16,-119 131 18 16,116-52-28-16,3-3-9 15,0-4-3-15,9-10 0 16,18-14-4-16,8-11 1 15,7-20-2-15,8-12 0 16,4-5 1-16,-2-16 13 16,-2-27-6-16,-13-8-1 0,-14-14 4 15,-23-5-6 1,0-6 4-16,-38 1-8 16,-15 15 4-16,-10 16-5 0,1 26 5 15,8 18 1-15,10 0-6 16,15 27-3-16,11 14-3 15,13 12-28-15,5-3-91 16,0-6-127-16,7-12-452 16</inkml:trace>
  <inkml:trace contextRef="#ctx0" brushRef="#br0" timeOffset="56682.75">3802 14547 702 0,'0'0'77'16,"0"0"-55"-16,0 0 2 16,0 0 5-16,0 0-8 15,187-92-10-15,-60 55 2 16,34-12 18-16,34-5 2 0,21-3 12 15,23-10 2 1,26 3-12-16,22-2-5 0,19 2-11 16,8-5-12-16,-11 5-3 15,-12-6 4-15,-7 3-1 16,-20 2 0-16,-16 0-7 16,-23 7 0-16,-33 6 4 15,-23 2 2-15,-20 0-1 16,-22 4-5-16,-15-4 4 15,-23 6-4-15,-22 4 6 16,-23 5-4-16,-15 13 1 16,-13 6-3-16,-10 9 6 15,-3 2-6-15,-3 1 1 16,0 0-2-16,0 2 1 0,0 2-1 16,0 0-1-16,0 0 0 15,0 0 2-15,-3 8 0 16,-1 11-1-16,0 6-2 15,-1 14 6-15,5 16-3 16,0 18 0-16,0 15 0 16,11 20-2-16,12 20 4 15,-4 27-2-15,-1 18 4 16,1 15-2-16,-4-1 5 16,5-5-5-16,2-6 0 15,-2-5 8-15,-2-15-1 16,-5-17-4-16,-2-19 5 15,3-18 1-15,-1-8-5 0,3-13-2 16,3-15-4-16,2-10 1 16,-1-8-1-16,0-12 3 15,0-5-2-15,-6-4-1 16,-5-1 0-16,-3-8 0 16,-6 0 0-16,0-5 1 15,0 0 0-15,-13-2-1 16,-14 1 11-16,-14 6-10 15,-11 0-1-15,-20 5 0 16,-14 7-1-16,-20 11 0 16,-18-1 0-16,-17 9-5 15,-22 1 6-15,-15-2-2 0,-13 2 2 16,-12-3-2-16,-13 3 4 16,-2 9 1-16,-5 3 1 15,-4 5-1-15,-2 4-3 16,-10 1 1-16,-2-1 8 15,5-10-8-15,15-2 7 16,28-9 8-16,32-10-10 16,34-8-4-16,36-15 2 15,31-12-3-15,21-5 0 16,24 0 7-16,11 0-7 16,4-14-1-16,0-8-3 15,11-3 3-15,18-4-4 16,0-1 0-16,4-3 4 0,-2 2 1 15,-2-3 2-15,0-6-3 16,2-14-7-16,-4-9 4 16,-9-21-7-1,-7-14-11-15,-11-20-13 0,0-24 9 16,-4-33 14-16,-18-30 8 16,-8-31-1-16,-3-31 7 15,-10-12-9-15,-5 11 1 16,-2 45 3-16,-2 58-20 15,-2 63-14-15,2 58 8 16,10 30-140-16,9 14-259 16</inkml:trace>
  <inkml:trace contextRef="#ctx0" brushRef="#br0" timeOffset="57515.4">4586 8484 692 0,'0'0'31'0,"0"0"-13"16,0 0 10-16,0 0 49 16,0 0-21-1,0 0-47-15,-98 4-8 0,92 107 25 16,-11 43 17-16,0 34 16 15,-1 28-15-15,2 26-16 16,12 24-7 0,4 13-8-16,11-1-4 0,23-7 0 0,-1-36-9 15,-6-32 4 1,-10-37-4-16,-5-38-1 0,-10-32 0 16,0-30-33-16,-2-27-23 15,0-35-75-15,0-20-116 16</inkml:trace>
  <inkml:trace contextRef="#ctx0" brushRef="#br0" timeOffset="58325.41">4170 8628 765 0,'0'-102'14'0,"37"4"-10"16,30 6-4 0,22 13 10-16,24 15 1 0,32 10 15 15,36 1-9-15,38-1 13 16,54-7 26-16,46-6-4 16,40-7 8-16,21-12-34 15,19-8-7-15,8-14 6 16,-2-3-15-16,-20 5-10 15,-49 12 1-15,-61 17 3 16,-64 17 9-16,-42 15 1 16,-35 6 1-16,-21 9 2 15,-19 6-16-15,-20 4 0 0,-18 6-2 16,-14 2 4 0,-12 5-5-16,-4 0 2 15,-7 5 0-15,-8 2 0 0,-6 0 0 16,-5 17-2-16,0 16 0 15,-8 13 0-15,-13 8 4 16,6 8 0-16,3 10-2 16,10 11 0-16,2 11-4 15,0 12 3-15,9 21 1 16,9 21 2-16,-3 29 1 16,3 34-1-16,5 16 5 15,4 18-1-15,6-4-5 16,1-22 1-16,-3-21 2 0,-7-27-2 15,-4-21-1-15,-8-7 1 16,-12-14-1-16,0-8 2 16,-5-15 7-16,-24-26-10 15,-5-19 1-15,-8-15 1 16,-4-10 2-16,-6-7 1 16,-12-4-1-16,-15-7 2 15,-22-2 0-15,-32-2-5 16,-36 11 0-16,-45 6-1 15,-42 11-2-15,-36 4-4 16,-33 4 6-16,-16 1-2 16,-4-1 2-16,-3 2 3 0,-17 3-3 15,-9 2-2 1,-12-1 2-16,8-3 1 0,16-3-1 16,26-6 0-16,35-12-7 15,33-11-7-15,46-16 4 16,55-5-6-16,59-1-8 15,62-24-13-15,48-1-9 16,85 0-60-16,53 4-23 16,39 2-48-16,8-1-200 15</inkml:trace>
  <inkml:trace contextRef="#ctx0" brushRef="#br0" timeOffset="109478.04">19159 2739 1048 0,'0'0'106'16,"0"0"-72"-16,0 0 25 16,0 0-27-16,0 0 7 15,0 0-35-15,0 0 0 16,0 0-4-16,-17 55 6 15,17-4-5-15,0 5 6 16,-2 0 3-16,-12 1 2 16,1-5-7-16,-1-8-2 15,-1-8-3-15,3-13 2 0,4-10-2 16,3-7 2-16,3-6 3 16,0 0-1-16,2-32-4 15,0-16-29-15,9-14-10 16,22-13 26-16,9-7 10 15,9 0 6-15,3 6-5 16,-3 20 2-16,-3 20-1 16,-4 18-4-16,-6 18 0 15,-7 0 4-15,-7 24-3 16,-5 25 4-16,-9 9 3 16,-6 13 6-16,-2 1-5 15,0-5 9-15,0-6-5 16,0-11-1-16,0-4-2 0,5-11-3 15,-1-9 1-15,0-8-3 16,4-9-11-16,-4-7-26 16,5-2-53-16,4-23 2 15,5-31-171-15,4-26-434 16</inkml:trace>
  <inkml:trace contextRef="#ctx0" brushRef="#br0" timeOffset="113012.39">20483 2628 377 0,'0'0'248'16,"0"0"-151"-16,0 0-1 16,0 0 10-16,0 0 8 15,0 0-38-15,-2-105-25 16,2 101-18-16,0 1-4 15,0 3-16-15,0 0-2 16,0 3-11-16,0 35-4 16,0 24-1-16,0 23 5 15,0 12 3-15,0-7-2 0,0-5 0 16,4-15-1-16,10-12 3 16,-7-10-3-16,-7-14-72 15,0-24-195-15,-7-10-357 16</inkml:trace>
  <inkml:trace contextRef="#ctx0" brushRef="#br0" timeOffset="113492.22">20260 2945 808 0,'0'0'164'16,"0"0"-158"-16,0 0-4 0,0 0-2 15,136 18 0-15,-77-10 1 16,-4-3-3-16,-6-5-67 16,-7 0-16-16,-6-10 21 15,-1-15 20-15,-1-3 28 16,-3 0 16-16,-4 8 14 16,-7 4 93-16,-9 8-31 15,-2 6-10-15,2 2-10 16,2 0-8-16,7 0-3 15,5 0-3-15,6 12-8 0,5 2 1 16,2 6-16 0,0 8-6-16,-2 11-1 0,-13 5-6 15,-9 6-5-15,-14 2-1 16,-6-2 2-16,-30-6 2 16,-11-8 1-1,-9-12-3-15,2-10 7 0,4-11-9 16,7-3-4-16,17-9-1 15,12-21 1-15,14-10-2 16,17-12-34 0,37-10 5-16,18-4 4 0,10 4 8 15,1 12-5-15,-1 17-5 16,-13 19-7-16,-13 14-7 16,-18 6-60-16,-22 20-142 15</inkml:trace>
  <inkml:trace contextRef="#ctx0" brushRef="#br0" timeOffset="114651.45">21457 3102 1007 0,'0'0'67'0,"0"0"-24"16,0 0-38-16,0 0 16 15,0 0-12-15,0 0-4 16,85-48 3-16,-85 20-1 15,-14 1-7-15,-17 5 0 16,-5 11-4-16,-3 8 4 0,-4 3 0 16,-2 13-1-16,8 23-1 15,6 8 1-15,10 0 1 16,15-2 0-16,6-7-4 16,0-5-2-16,21-9 6 15,2-9 0-15,4-10 1 16,2-2 5-16,2-4-2 15,-2-20-3-15,-2-8-1 16,-8-4-1-16,-7-2-3 16,-8 1 4-16,-4 10-4 15,0 10 2-15,0 10 2 16,0 7-4-16,0 0 4 16,-8 26-17-16,-4 7 16 0,3 9 0 15,7-3 2 1,2-1-1-16,0-4 0 15,0-7-3-15,0-8-7 0,15-9-66 16,12-7 10 0,10-3-3-16,7-4 6 0,2-24-23 15,1-12 19-15,-7-10 38 16,-7-5 13-16,-8 7 16 16,-9 11 42-16,-12 18 76 15,-1 11 12-15,-3 5-24 16,0 3-62-16,0 7-44 15,0 23 3-15,-5 10 6 16,-4 5 3-16,-2 5-2 16,2 0 10-16,-2-1-10 0,0-6-1 15,0-8-7-15,-1-10 0 16,6-9 3-16,-1-9-4 16,3-5 1-16,2-2 0 15,0-3 5-15,2-25-7 16,0-16-19-16,10-15 6 15,22-3 6-15,5 0 4 16,1 8 3-16,-4 20-3 16,-10 14 3-16,-4 14 0 15,-5 6-3-15,2 0 1 16,-9 22-1-16,-4 13 3 16,-4 8 2-16,0 7-1 15,0 0 5-15,0-3-2 16,0-6 2-16,0-10 1 15,0-7-1-15,8-8 0 0,5-6-3 16,7-10 0-16,9 0 4 16,7-6-1-16,6-23-2 15,7-12 1-15,2-12-4 16,-2-13-1-16,-4-8 3 16,-9 4-2-16,-7 12-1 15,-12 16 0-15,-7 18 3 16,-8 13 2-16,-2 9 11 15,0 2-6-15,-8 0-10 16,-15 14-4 0,-9 9 2-16,1 3 2 0,4 2 0 15,9 0 0-15,5 4 0 16,13-2 0-16,0 0-2 0,2-2 0 16,30-4 0-16,10-4-6 15,9-1 8-15,-3-2 0 16,-7-3 2-16,-14-3-3 15,-16 0 1-15,-11-1 0 16,-6 7-4-16,-33 1 4 16,-10-3 1-16,-2-3-1 15,5-4 0-15,5-3-3 16,15-5-18-16,8 0-13 16,13-2-13-16,5-21-65 0,15-7-52 15,26-1-5-15,12 0-23 16,1 5-15-16</inkml:trace>
  <inkml:trace contextRef="#ctx0" brushRef="#br0" timeOffset="115060.42">22529 3186 63 0,'0'0'392'0,"0"0"-227"15,0 0-40-15,0 0-24 16,0 0-7-16,120-22 4 16,-109 8-35-16,-4-4-22 15,-3-4-3-15,-4-6-12 16,0 3-6-16,0 6-10 15,-13 7-1-15,-10 7 0 16,-8 5-9-16,-4 6-2 16,-1 24 1-16,2 9 2 0,12 5 0 15,9 2-1-15,10-4-2 32,3-6 2-32,0-9 1 0,10-8-1 0,3-6 1 15,1-8-1-15,1-5 1 16,7 0 1-16,1-14 4 15,3-18-4-15,-4-4-1 16,-1-3-1-16,-6 2 1 16,-1 11 1-16,-8 9-1 15,-1 11-1-15,-3 6-4 16,-2 5-3-16,2 25-4 16,0 10 7-16,0 4 4 15,0 3 0-15,1-7 0 16,4-4-11-16,2-8-47 15,11-6-47-15,11-6-26 0,13-10 13 16,10-6-17-16,4 0-456 16</inkml:trace>
  <inkml:trace contextRef="#ctx0" brushRef="#br0" timeOffset="115488.75">23152 3119 802 0,'0'0'130'0,"0"0"-24"16,0 0-28-16,0 0-33 15,0 0-10-15,0 0-6 16,-45-87-22-16,35 78-7 0,-3 9 0 16,-10 0-7-1,-8 16-4-15,-5 22 7 16,1 11-2-16,12 7 6 0,17 0 0 16,6-3 0-16,2-10 3 15,25-8-3-15,4-9 1 16,5-8-1-16,3-13 0 15,3-5-6-15,1-1-19 16,-2-27 0-16,5-10-5 16,-1-11-14-16,4-13-10 15,-1-18-30-15,1-10-3 16,-4 2 51-16,-12 15 36 16,-10 25 37-16,-12 25 52 0,-8 17 23 15,-3 6-45 1,0 6-67-16,0 27 7 0,0 17-7 15,-8 12 18-15,0 5-9 16,3-1 1-16,5-2-9 16,0-4 0-1,0-8-1-15,15-6 0 0,-1-11-5 16,-4-7-47-16,1-16-120 16,-7-12-90-16</inkml:trace>
  <inkml:trace contextRef="#ctx0" brushRef="#br0" timeOffset="115804.41">23243 3156 780 0,'0'0'337'0,"0"0"-325"0,0 0-5 16,0 0-3-16,172-12-2 15,-96 14-2-15,-6 4-11 16,-6-6-53-16,-11 0 3 15,-11-4 36-15,-13-10 24 16,-6 3-4-16,-10 4 5 16,-4 1 23-16,-4 4 36 15,-5 2-25-15,2 0-19 16,-2 0-12-16,1 15-1 16,4 16 12-16,-3 7-1 15,1 4-3-15,-1-2-10 0,3 0 3 16,-3-2-3-16,0-5 0 15,-2-5-54-15,0-10-105 16,0-14-202-16</inkml:trace>
  <inkml:trace contextRef="#ctx0" brushRef="#br0" timeOffset="115957.25">24071 2919 1104 0,'0'0'28'16,"0"0"-28"-16,0 0-1 0,0 0-37 16,0 0-72-16,0 0-189 15</inkml:trace>
  <inkml:trace contextRef="#ctx0" brushRef="#br0" timeOffset="116904.53">24343 3052 935 0,'0'0'73'0,"0"0"34"16,0 0-64-16,-148-10-5 16,108 39-9-16,0 8-24 15,0 9-1-15,2 7-4 16,11-1 0-16,9-1-2 0,12-7 1 16,6-3 0-16,1-5-2 15,27-10 3-15,7-8 3 16,5-12-3-16,9-6 0 15,1-6-22-15,-6-28-14 16,-11-15 2-16,-8-15 8 16,-14-5 8-16,-11-8 0 15,0 8 18-15,-4 8 0 16,-15 21 24-16,2 16-2 16,11 12-1-16,1 9-21 15,5 3 0-15,0 0-11 16,0 0-3-16,20 3 12 15,4 6-2-15,5 4 4 16,3-1 1-16,-6-1-1 16,-3 1 0-16,-6-3 0 0,-6-3 0 15,-6-2 0-15,0-2 0 16,-3 1 1-16,0 6 6 16,2 4 1-16,-2 14 2 15,-2 7 8-15,0 12 18 16,0 0-14-16,0 2-7 15,0-1 5-15,-2-7-5 16,-6-5-10-16,-4-5 3 16,1-5-5-16,0-7-2 15,4-5-1-15,0-8 5 0,3-5-1 16,4 0 2 0,0-16 8-16,0-22-13 0,0-14-1 15,27-12-2-15,13-8-6 16,3 1 2-16,-3 12 6 15,-9 20-3-15,-11 19 2 16,-9 12-1-16,-9 8-6 16,2 0-6-16,-2 16-3 15,1 20 12-15,-3 10 5 16,0 9 0-16,0-5 5 16,0-5-5-16,0-5 0 15,0-4 0-15,9-5 3 16,15-8-1-16,7-3 0 15,10-11 4-15,3-9 1 16,2 0-1-16,4-15 3 0,-7-18-1 16,-6-13-2-16,-1-19-4 15,-7-9-2-15,-7-6 0 16,-9 3-1-16,-10 13-1 16,-3 20 1-16,0 16 1 15,0 14 3-15,0 10-3 16,0 4-3-16,-7 0-4 15,-6 0-7-15,-5 16 8 16,-2 10 3-16,4 7 1 16,10 2-3-16,6 8 1 15,0 3 3-15,19 4-2 16,10 3 3-16,0-6 2 16,0-3-2-16,-6-6-4 0,-8-9 1 15,-7-8-52-15,-8-6-8 16,-13-11-73-16,-22-4-127 15</inkml:trace>
  <inkml:trace contextRef="#ctx0" brushRef="#br0" timeOffset="117027.03">25029 3360 1084 0,'0'0'175'16,"0"0"-144"-16,0 0-20 15,0 0-8-15,135-29-6 16,-97 29-71-16,5 0-246 15</inkml:trace>
  <inkml:trace contextRef="#ctx0" brushRef="#br0" timeOffset="122442.61">20559 5213 410 0,'0'0'499'0,"0"0"-472"0,0 0-23 15,0 0 15-15,0 0 3 16,0 0-22-16,0 0 0 16,9-41 0-16,-7 38 0 15,-2 3 43-15,0 0-2 16,0 0-17-16,4 3-7 16,5 18 14-16,1 12-6 15,0 8-1-15,1 14-8 16,-3 3 4-16,-2 0 3 15,-6-2-11-15,0-8-5 0,0-8-4 16,0-8-2-16,0-7 1 16,0-11 0-16,0-7-1 15,0-4 3-15,0-3-2 16,0 0 5-16,0-13 8 16,0-19-15-16,0-18-8 15,0-9 0-15,11-14 7 16,9-4-6-16,5-3 5 15,-6 18 4-15,0 14-5 16,-4 22 4-16,1 18-2 16,5 8 2-16,9 1 9 15,6 35-6-15,-1 9 16 16,-3 10-11-16,-6 2-6 16,-8-2 8-16,-7-5-7 15,0-4-2-15,-6-10 0 0,-1-4-2 16,-2-6 0-16,3-5 0 15,2-7-1-15,4-3-79 16,2-11-110-16,0 0-282 16</inkml:trace>
  <inkml:trace contextRef="#ctx0" brushRef="#br0" timeOffset="122802.05">21374 4542 562 0,'0'0'357'0,"0"0"-338"15,0 0 64-15,0 0 9 16,0 0-22-16,0 0-43 15,16-25-11-15,-16 37 1 16,2 23 9-16,-2 17 23 16,3 22-6-16,-3 10-17 15,2 9-3-15,4 1-6 16,3-2-3-16,5-4-3 0,-1-6-9 16,-1-9-1-16,-1-17 2 15,-1-14-3-15,0-13 0 16,-4-6-26-16,-2-5-39 15,-4-4-70-15,0-12-129 16,0-2-336-16</inkml:trace>
  <inkml:trace contextRef="#ctx0" brushRef="#br0" timeOffset="123311.18">21461 5893 516 0,'0'0'478'0,"0"0"-459"16,0 0-14-16,0 0 53 16,0 0-1-16,0 0-43 15,105 54-12-15,-91-44 14 16,-2-1 2-16,-2-2-8 15,-3 4-3-15,-3-6-2 16,-4 3-2-16,0 1 2 16,0-1 1-16,-7 0-1 15,-15-7 0-15,-3-1 6 16,3 0-8-16,2 0 1 16,6-9 1-16,6-10-4 15,5-1-1-15,3-2-8 0,0 3 5 16,19 2-4-16,7 5 5 15,-2 8-3-15,3 4 5 16,-4 0 3-16,-6 2-1 16,-3 17-2-16,-5 0 0 15,-7 3 0-15,-2-1 8 16,0-3-3-16,-20-3 3 16,-11 0-3-16,-10-8 1 15,2-4-3-15,3-3-3 16,9 0-10-16,9-13-31 0,11-10-21 15,7-5-86-15,11-3-117 16,24 1-379-16</inkml:trace>
  <inkml:trace contextRef="#ctx0" brushRef="#br0" timeOffset="124396.21">19594 6811 1013 0,'0'0'148'15,"0"0"-136"-15,0 0 13 16,0 0 8-16,0 0 27 16,228-22-38-16,-86 12-2 15,23-6-16-15,18-2 13 16,15 1-2-16,16-9 0 15,4-1 8-15,7-3 1 0,7-4-11 16,-7-4-4-16,0-1-3 16,-8 3-4-16,-13 6-2 15,-21 10 8-15,-32 8 18 16,-39 3-7-16,-41 0-17 16,-29 4 19-16,-17-1 3 15,-11 2-11-15,-10-2-7 16,-4 0-4-16,0-4 9 15,-18-7-11-15,-7 0-1 16,-1-8 0-16,1-6 2 16,5-10-2-16,7-13-2 15,6-16-4-15,7-17 4 16,0-16-1-16,20-18 2 16,5-19-1-16,-1-17-4 0,-4-15 3 15,-6-7 0-15,-8-4-6 16,-4-4 5-16,-2 10 2 15,0 9 3-15,-4 14-2 16,-12 23 4-16,-3 27-3 16,-4 23 1-16,-2 27-9 15,1 20 4-15,0 13 3 16,-3 12-7-16,-2 8 2 16,-7-2 3-16,-7 3-3 15,-1 0 1-15,-7 0-3 16,-7-1 7-16,-11-10 1 0,-16-1-5 15,-21 2 4 1,-26 0-4-16,-21 1-10 16,-15 8 3-16,-1 1-2 0,4 0 14 15,11 0-1-15,4 14-2 16,11 8 4-16,-2 3 2 16,3 6-2-16,2-1 2 15,9 5-2-15,14-6 1 16,19 2 0-16,14-6 2 15,9-7-3-15,4-3 1 16,9-8-1-16,13 1-2 16,14 5 2-16,13 2 0 15,4 12-5-15,10 17-4 16,4 18 1-16,0 20 7 16,0 24 1-16,13 21 0 0,5 12 5 15,-5 23 7-15,-3 16-2 16,-6 9 0-16,-4 15-6 15,0 0 0-15,-2-9 2 16,-16-14-2-16,-4-29-4 16,6-26 4-16,5-26-10 15,11-19 7-15,0-19-1 16,3-14 0-16,12-14-4 16,3-12-6-16,1-8-39 15,4-12-63-15,-3 0-77 16,-3-30-170-16</inkml:trace>
  <inkml:trace contextRef="#ctx0" brushRef="#br0" timeOffset="124538.07">20289 6589 1167 0,'0'0'192'0,"0"0"-189"15,0 0-3-15,0 0-3 16,0 0-27-16,0 0-155 15,107-105-278-15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13:16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11758 6453 775 0,'0'0'18'15,"0"0"9"-15,0 0-25 16,0 0 1-16,0 0 27 15,0 0-28-15,0 0 12 16,0 0-13-16,133-21 11 16,-85 21-2-16,0 0 4 15,-2 0 7-15,0 0-2 0,-6 0-8 16,-6 9-4-16,-10 17 6 16,-9 8-11-16,-12 16 7 15,-3 21 6-15,-5 10-2 16,-22 9 2-16,-2 1-2 15,0-8 8-15,5-8 3 16,2-8-13-16,8-8 1 16,2 2-6-16,12-5 7 15,0-3-11-15,0-5 3 16,14-9-1-16,7-9-3 16,1-7 3-16,5-9-3 15,-4-11 1-15,5-3 1 16,-4 0-2-16,-5-3 0 0,-6-11 4 15,-7 2 2 1,-6 3-6-16,0 5 5 0,0 3-5 16,0 1 9-16,-2 0-10 15,-15 5-1-15,-10 26 1 16,-4 9 1-16,2 14-1 16,2 6 0-16,6 8 0 15,6 6 3-15,4 0 1 16,2-1-4-16,7-3 2 15,2-6 0-15,0-4-1 16,0-4-1-16,0-4 7 16,0 4-7-16,6 1 0 15,4 1 0-15,-4 0 0 16,3-2 0-16,-5-4 3 16,-2-4-2-16,-2-2 2 0,0-3 3 15,0-7 2-15,-8-3-7 16,-3-2 2-16,-7-3 6 15,-7 0 11-15,-4-4-15 16,-9-2 2-16,-4-7-6 16,-5-10 7-16,-3-5-7 15,-6-3-1-15,-2-26-8 16,-5-9-33-16,-1-6-7 16,-6-4-90-16,-8-4-103 15</inkml:trace>
  <inkml:trace contextRef="#ctx0" brushRef="#br0" timeOffset="5875.01">16154 8641 783 0,'0'0'141'0,"0"0"-109"16,0 0 24-16,0 0 48 15,0 0-46-15,0 0-40 16,0 0-8-16,-11-67-6 16,46 59-3-16,15-4 0 0,8 7 0 15,-3 5-1-15,-4 0 3 16,-4 0-3-16,-7 9 4 16,-7 15 5-16,-6 11-2 15,-6 11 1-15,-8 13-2 16,-7 16 2-1,-6 13 5-15,0 6 12 0,-11-2-12 16,-9-3 0-16,5-13-4 16,2-8-1-16,1-5 1 15,8-9-3-15,4-8 0 16,0-5 3-16,0-5-9 16,0-4 0-16,0-3-1 15,8-8 3-15,6-6-2 0,1-3 1 16,4-6 0-1,8-6 1-15,4 0-1 0,4 0-1 16,1 0 0-16,-3-12 0 16,-8 0 0-16,-8 3 1 15,-7 7 5-15,-8-1-5 16,-2 3-1-16,0 0 0 16,0 0-1-16,0 0 1 15,0 0 1-15,0 0-1 16,-12 3 0-16,-5 16 0 15,-4 13 0-15,2 8 0 16,-1 10 7-16,1 9 1 16,4 3 11-16,-1 8 0 15,3 2 0-15,-1 0 3 16,5 0-20-16,3-4 7 16,4 1-1-16,2-2-1 0,0 2-2 15,0 4 3-15,0-1-5 16,0-3 11-16,0 2 4 15,0-1-13-15,8-6 7 16,7 0-2-16,2-3-3 16,5-9-5-16,1-2 1 15,4-2 4-15,-6-6-6 16,0-1 4-16,-6 1 0 16,-1-3-1-16,-6 0 8 15,-1-3-7-15,-7 2 2 16,0-4 5-16,0 2-6 0,0 2-1 15,-9 0 2 1,-9 1 5-16,-1 4-4 0,-6-3-4 16,-2-3 3-16,0-5 4 15,0-9-10-15,6-5 4 16,0-7 2-16,6-7-6 16,-3-4 7-16,2 0-5 15,-3 0-1-15,-6-2-2 16,-4-7-4-16,-7 2 1 15,-3-1-4-15,-11 1-3 16,-6 2-6-16,-7-1-12 16,4-6 2-16,6-1-17 0,3-13-3 15,13-14-19 1,8-14-50-16,6-12-47 0,3 5-166 16,-2 8-451-16</inkml:trace>
  <inkml:trace contextRef="#ctx0" brushRef="#br0" timeOffset="12515.74">7391 11560 604 0,'0'0'0'16,"0"0"-116"-16,118 130-17 16,-47-72 96-16,5 1 31 0,4-7 5 15,5-6-61-15</inkml:trace>
  <inkml:trace contextRef="#ctx0" brushRef="#br0" timeOffset="13731.05">8205 11737 1002 0,'0'0'60'0,"0"0"-60"16,0 0-3-16,0 0 3 16,0 0 14-16,0 0 9 15,104-12 8-15,-48 12-10 0,-3 0-19 16,0 0 14-16,3 0-2 15,2-11 17-15,9-9-10 16,12-6 5-16,14-2-4 16,16 0 4-16,13 5 7 15,13 2 0-15,2 4-16 16,13 5 1-16,-1 3-6 16,5 5 0-16,2 0-8 15,-7 4-1-15,-11 0-1 16,-13 0-1-16,-20 2 2 0,-17 17 1 15,-12-2-4 1,-5 7 3-16,-4 2 5 16,1 4 13-16,1 6-6 15,2 6-2-15,5 7 3 0,3 6-8 16,9 4-8-16,3 1 11 16,-2 0-7-16,-9-3 1 15,-13-6-5-15,-14 2-2 16,-10-1 2-16,-12-2 0 15,-6 4 4-15,-6 0-4 16,-3 2 1-16,0 2-3 16,-2 4 5-16,1 1 1 15,1 3-4-15,-1 4-3 16,-1 2 3-16,-6 9 1 16,-4 3 1-16,-4 4 3 0,0 8-4 15,-28 8-1-15,-12 11-4 16,-10 12-2-16,-8 6 5 15,0 14 0-15,-1 3-6 16,8-3 7-16,5-19 0 16,9-31-9-16,-1-17 8 15,-2 0 1-15,-5-9-5 16,3-4 0-16,-1-23-2 16,6-30 7-16,-3-14 0 15,-7-14-14-15,-12-24-20 16,-7-12-9-16,-7-12-13 15,-8 3 23-15,-1 6 22 0,-11 6 11 16,-10 14-3 0,-12 14 0-16,-8 3 0 0,0 14 3 15,5-2 6-15,2 4 1 16,0 0-6-16,2 0 1 16,3 0 0-16,6 0 9 15,5 0 2-15,4 0-9 16,-4 0 1-16,-9-10-5 15,-10-14 3-15,-3-6-3 16,-9-9 0-16,-1-6-3 16,3-5 2-16,0-11 1 15,13-9 0-15,11-10 0 16,13-8-1-16,15-8 1 16,13-9 0-16,12 3 0 15,16 8 2-15,16 10-2 16,15 9 0-16,5 1-1 15,3-2-1-15,26-6 1 0,6-14 0 16,13-11-7-16,3-11-24 16,4 6-40-16,-1 16-28 15,-7 25 8-15,-7 22-64 16,-9 22-38-16</inkml:trace>
  <inkml:trace contextRef="#ctx0" brushRef="#br0" timeOffset="19302.56">12222 14683 838 0,'0'0'107'0,"0"0"-104"16,-67-123 10-16,49 91 87 15,5 1-23 1,3 6-48-16,10-7-25 0,0-3-1 15,10-5-3-15,23-9 3 16,13-6 2-16,8-5 2 16,11-4 3-16,7 1 4 15,5 10 6-15,10 3-6 16,2 13 4-16,7 7 1 0,2 9-3 16,9 4-10-1,13 5 8-15,8 4-7 0,9-2-1 16,8 2-4-1,3 0 1-15,0-2-1 0,-1 2-1 16,1-3-1-16,3 3 7 16,-1-3-6-16,-1 5 1 15,-9-4-1-15,-4 6-2 16,0 1 2-16,-7 3 1 16,-4 0-2-16,-9 17-1 15,-12 8 1-15,-10 12 0 16,-5 5 0-16,-6 10 0 15,-6 3 2-15,-1 5-2 16,-5 4 0-16,1 0-2 16,-3 6 2-16,2 3 1 0,-6 1 5 15,-7 2-5-15,-13 0 0 16,-16 0 0-16,-18 5 5 16,-11 7 7-16,0-2-5 15,-9-6 1-15,-9-4 1 16,-1-14-8-16,2-4 2 15,-1 0 4-15,-1-3-1 16,-6-3-6-16,-2 2 0 16,-6-6-1-16,-5 2-5 15,-5-4 2-15,-5 2 3 16,-2 5 1-16,-4 1 0 16,4-1 2-16,-2-9 1 0,3-2-2 15,-2-7-2-15,-2-7 0 16,-5 3 3-16,-3-5-2 15,-8-4-1-15,-7-4 7 16,-10-3-4 0,-13 2-2-16,-7 1-1 0,-12-4 0 15,-5 1 1-15,-6 4 1 16,-10-5 1-16,-9 0-3 16,-6-6 0-16,5-8 0 15,8 0-2-15,12-5 4 16,11-20-2-16,8-7 0 15,10-12 0-15,0-6-4 16,0-13 3-16,-8-8-19 16,-11-4-1-16,-15-5 0 15,-10-1-6-15,-10 3 5 0,-3 0 3 16,13 1 18 0,12-2-1-16,19 2-1 0,19-3 5 15,19-13-4-15,25-23-9 16,24-20-56-16,23-25-30 15,3-12-87-15,11 13-183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3T07:35:54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5381 5855 666 0,'0'0'207'15,"0"0"-154"-15,0 0-53 16,0 0 0-16,0 0 25 16,0 0-3-16,214-86-5 15,-78 70-5-15,26 2 4 0,26 2 7 16,21 2-7-16,15 0 12 16,13 3-19-1,29 2-1-15,33-1-7 0,35-2 5 16,28 0 2-16,20-1-8 15,18-1 0-15,21 3 3 16,23 1 0-16,20 6 1 16,12 0 1-16,8 1-2 15,0 20-2-15,1 5 0 16,-6 0 0-16,-7-2 0 16,-11 4-1-16,-8 3 0 15,-27 7 1-15,-41 11-1 0,-47 5 0 16,-52-1-3-16,-50-3 3 15,-49-6 0-15,-31-4 1 16,-26-6-1-16,-22-6 0 16,-8-5 1-16,-10-4-1 15,-8-5-2-15,-3-2 2 16,7-2 0-16,8 0 0 16,7 0 0-16,3 2 3 15,-8 4-1-15,-7 2-1 16,-6 0 2-16,-10 2-3 15,-7 1 0-15,-3-3 1 16,-14 0 0-16,-7-4-1 16,-13-2-1-16,-11-2 1 15,-7-1-2-15,-2 5 2 16,-2 3-1-16,0 11-1 0,-3 12 2 16,0 17 4-16,1 18-4 15,-1 19 0-15,1 22 3 16,0 25 5-16,-3 20 4 15,2 17-9-15,-2 17 3 16,2 7 3-16,5 16-8 16,3 3 1-16,7 4 0 15,4 3-2-15,4-9 0 16,-3-1 1-16,-5 3 2 16,0 6 3-16,-5 2-6 0,-5 1 0 15,-1 1-2 1,-6-13 1-16,1-11 0 15,-3-17-7-15,0-28-7 16,0-28 10-16,-5-31 2 0,-8-24 0 16,2-15 2-16,0-6 2 15,-4 4-1-15,5 4 0 16,-3 8-2-16,-1 10 1 16,6 9 1-16,1 9 0 15,4 4 0-15,3-1 0 16,0-7-1-16,0-6-1 15,0-3 2-15,-3-4 8 16,-9 2-2-16,-8 6 2 16,-6 2 6-16,-6 2 6 15,1 6-14-15,0 12-1 0,11 0 9 16,4 1-13-16,9-6 2 16,7-10 2-16,0-12-5 15,2-13-6-15,16-17 6 16,1-18 3-16,-2-14-1 15,1-6-1-15,2 3-1 16,2 0 2-16,-1 5-1 16,0 9-1-16,0-2 2 15,-2 1-2-15,-3 0-1 16,-2-1 1-16,-5-7 0 16,-5 2 0-16,-4-2 0 15,0 2 0-15,0 0-1 16,-4 2 1-16,-5 0 0 15,-5 3-1-15,-2-2-5 0,1 6 4 16,-5-3 2-16,0 8 0 16,2 0 0-16,1 10 2 15,-2 4-2-15,0 4-2 16,-8 5 2-16,-3-9-1 16,-4-4 1-16,-3-5 0 15,2-7 0-15,-3-3 0 16,-6 1 1-16,-3 0-1 15,-5-4-2-15,-10 9-27 16,-5-6 27-16,-6 4 2 16,-4-3 3-16,6-6-2 15,-4-7-1-15,-3-6 16 16,-5 0-4-16,-11-4 2 0,-6 1-4 16,-8 2 17-16,-4 0-18 15,2-1-7-15,4-4-2 16,-2 4-4-16,-6-10 4 15,-5 4-2-15,-8-9 4 16,-5-4 2-16,-3 0-4 16,-3 0 0-16,1-9 2 15,6-4-2-15,4 0 0 16,5 5 1-16,6 2 0 16,6 2-1-16,6 3-2 0,2 1 1 15,1 0-1 1,-2 0-1-16,1-5-2 0,-1-3-10 15,5-1-32 1,11-8-33-16,20 0-4 0,23-10-67 16,20-9-314-16</inkml:trace>
  <inkml:trace contextRef="#ctx0" brushRef="#br0" timeOffset="1647.57">7892 7054 603 0,'0'0'142'0,"0"0"-41"16,0 0 3-16,0 0-4 15,0 0-38-15,0 0-27 0,-7-57-13 16,7 57-14-16,0 2-4 15,0 21-2-15,0 11-2 16,0 7 25-16,9 3-14 16,12-4-1-16,8-4 0 15,2-4-1-15,9-10-2 16,7-14-3-16,9-8-2 16,9-12 3-16,14-34 0 15,12-22-2-15,10-17 0 16,4-11 1-16,1-4-3 15,-11 10 0-15,-24 21-2 16,-27 29 1-16,-22 26 0 16,-20 14-19-16,-2 19-36 15,0 34-40-15,-15 9-72 0,-18 11-207 16</inkml:trace>
  <inkml:trace contextRef="#ctx0" brushRef="#br0" timeOffset="2013.74">7827 8325 780 0,'0'0'125'0,"0"0"-34"16,0 0-32-1,0 0 5-15,0 0-38 0,0 0 5 16,8 49 27-16,3-17 1 16,-1 4-25-16,2 0-5 15,-1-2-23-15,2-2 2 16,1-8-3-16,1-8-5 16,8-9 0-16,6-7 0 15,13-7 1-15,16-33 3 16,20-20-3-16,13-17-1 15,9-6-8-15,3 2-7 16,-8 14 4-16,-12 20-4 16,-16 17-12-16,-9 12-33 0,-9 6-47 15,-5 6-153-15</inkml:trace>
  <inkml:trace contextRef="#ctx0" brushRef="#br0" timeOffset="2723.49">12429 9388 822 0,'0'0'58'16,"0"0"49"-16,0 0 26 16,0 0-79-16,0 0-40 15,0 0-4-15,-18 5-10 0,24 33 19 16,6 3 8-1,-6-1 4-15,3-5-11 0,0-11-9 16,2-7-4-16,5-6-4 16,10-11 3-16,20 0 8 15,16-30 5-15,18-20-10 16,9-16-8-16,0-11 0 16,0-6-1-16,-8-6 0 15,-10 11-4-15,-20 14-26 16,-19 26-15-16,-22 24-11 15,-10 14-70-15,-14 15-267 16</inkml:trace>
  <inkml:trace contextRef="#ctx0" brushRef="#br0" timeOffset="3350.67">12237 11256 935 0,'0'0'111'0,"0"0"-18"16,0 0 49-16,0 0-76 16,0 0-61-16,0 0-3 15,-20 25-2-15,40 22 10 16,4 3 8-16,8 0-3 15,-1-6-2-15,-4-8 1 16,-3-7-7-16,-3-12-1 16,-2-11-2-16,8-6 9 15,13-9-1-15,18-32 14 16,18-18-1-16,11-13-17 16,11-14-8-16,6-6-2 15,-8 2-4-15,-18 10-7 16,-29 24-8-16,-27 24-27 15,-17 14-15-15,1 7-76 0,4 0-272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2A06DA-9A49-4E7C-B560-7B659AF0A391}" type="datetimeFigureOut">
              <a:rPr lang="en-US"/>
              <a:pPr>
                <a:defRPr/>
              </a:pPr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6"/>
            <a:ext cx="5608320" cy="366045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31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31"/>
            <a:ext cx="3037840" cy="46697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2C1C94-131D-4905-B855-779D323F9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A5DB-6A45-415C-A274-CFC502013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B2B4C-25F2-4E9D-B26C-4A182D6B7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1DA10-3D94-44FB-9E67-846FBD504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41820-E585-4871-9A53-0AB618AAF569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38F2B-891E-46A3-ABFE-F351732E34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7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C2F55-7E80-4974-9409-018182A4F3F8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3BBDD-9D47-42B0-9DF1-EB7CBAD61E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2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66FA-715D-41E2-A59D-A2C0291FDF3D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33DA8-2B7B-48CE-ADD6-B5655690AA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6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2219-4FEE-4C79-8C18-6F4FB25CE6E6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0D9F8-1C7E-4D6B-ACDD-F0F0EA949B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22D3B-2C91-4DC3-BDA7-EECA87A0F7C6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0ED0-E751-494A-9668-FBD5E0771F0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8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71F0-D769-4631-85BC-D79F86C00306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3D874-5AD0-4AA9-9CA0-DFA01D2136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9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7876C-935F-40BC-92FE-B9C91CAD880E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BBD6D-43F8-48D8-927C-DB03B0DD218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97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FC6CE-E5A5-4EE1-B11D-908B6782C2BE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79263-311C-4897-A67F-12D1C8CE94E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1426A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 sz="2400" b="1">
                <a:solidFill>
                  <a:srgbClr val="1426AC"/>
                </a:solidFill>
                <a:latin typeface="+mn-lt"/>
              </a:defRPr>
            </a:lvl1pPr>
            <a:lvl2pPr>
              <a:defRPr sz="2000" b="1">
                <a:latin typeface="+mn-lt"/>
              </a:defRPr>
            </a:lvl2pPr>
            <a:lvl3pPr>
              <a:defRPr sz="18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B4F7-6C24-4F49-A98B-9E453EF6E8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893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D43FC-5B72-4CF1-95EA-E2D7A047BF65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FC56-7A4B-4BB6-B2E1-66C7E9999F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9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82BE-8F3C-4CDF-8841-AC89A3848B7A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40E43-FA90-4A7D-9549-B5F8CBECD8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E58DC-9BB6-4100-804E-DEA193C72688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B9793-F0C7-422F-A5C6-B58F925E63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FEFC-0BF9-4474-9860-557A1C959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1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2000E-5009-4B4E-80F6-9E170ED43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C7AA-916D-449A-B1A1-A960B0337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9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FA428-4226-4713-B8D9-232E05048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1B73-463B-497B-BFAC-FEE91624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1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26795-E440-40AF-9C4B-4FA9E594A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3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E04E9-B5D8-4F94-9A4A-56A050F5B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57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fld id="{CF13FDCD-85DA-4B7D-B7AA-E43C5A10D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446B9B-AC50-4D6E-8573-227059DD1CBC}" type="datetimeFigureOut">
              <a:rPr lang="en-US"/>
              <a:pPr>
                <a:defRPr/>
              </a:pPr>
              <a:t>10/12/2021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DFCF3-D534-4F72-8794-1EE0D6FF48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426A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rgbClr val="1426A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/>
          <p:cNvSpPr>
            <a:spLocks noGrp="1"/>
          </p:cNvSpPr>
          <p:nvPr>
            <p:ph idx="1"/>
          </p:nvPr>
        </p:nvSpPr>
        <p:spPr>
          <a:xfrm>
            <a:off x="899592" y="1052736"/>
            <a:ext cx="7258050" cy="4614885"/>
          </a:xfrm>
        </p:spPr>
        <p:txBody>
          <a:bodyPr lIns="0" tIns="87154" rIns="0" bIns="0">
            <a:spAutoFit/>
          </a:bodyPr>
          <a:lstStyle/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r>
              <a:rPr lang="en-US" altLang="en-US" sz="4800" dirty="0">
                <a:solidFill>
                  <a:srgbClr val="C00000"/>
                </a:solidFill>
                <a:latin typeface="+mj-lt"/>
              </a:rPr>
              <a:t>Transactions</a:t>
            </a:r>
          </a:p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endParaRPr lang="en-US" altLang="en-US" sz="4800" dirty="0">
              <a:latin typeface="+mj-lt"/>
            </a:endParaRPr>
          </a:p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endParaRPr lang="en-US" altLang="en-US" sz="4800" dirty="0">
              <a:latin typeface="+mj-lt"/>
            </a:endParaRP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endParaRPr lang="en-US" altLang="en-US" sz="3200" dirty="0">
              <a:latin typeface="+mj-lt"/>
            </a:endParaRP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Dr. M. Brindha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Assistant Professor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Department of CSE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NIT, Trichy-15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11B976-4A87-405E-AC61-430DFA40F31F}"/>
                  </a:ext>
                </a:extLst>
              </p14:cNvPr>
              <p14:cNvContentPartPr/>
              <p14:nvPr/>
            </p14:nvContentPartPr>
            <p14:xfrm>
              <a:off x="980640" y="588960"/>
              <a:ext cx="7312680" cy="410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11B976-4A87-405E-AC61-430DFA40F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280" y="579600"/>
                <a:ext cx="7331400" cy="412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33944AD2-FD68-4E96-93D7-7A96DBE9D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1037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Concurrent Executions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F19CC3B5-0DF8-4521-87AB-C779F6FC7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4100" y="1120775"/>
            <a:ext cx="7286625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Multiple transactions are allowed to run concurrently in the system.  Advantages are: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/>
              <a:t>increased processor and disk utilization</a:t>
            </a:r>
            <a:r>
              <a:rPr lang="en-US" altLang="en-US" sz="2400" dirty="0"/>
              <a:t>, leading to better transaction </a:t>
            </a:r>
            <a:r>
              <a:rPr lang="en-US" altLang="en-US" sz="2400" i="1" dirty="0"/>
              <a:t>throughput:</a:t>
            </a:r>
            <a:r>
              <a:rPr lang="en-US" altLang="en-US" sz="2400" dirty="0"/>
              <a:t> one transaction can be using the CPU while another is reading from or writing to the disk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/>
              <a:t>reduced average response time</a:t>
            </a:r>
            <a:r>
              <a:rPr lang="en-US" altLang="en-US" sz="2400" dirty="0"/>
              <a:t> for transactions: short transactions need not wait behind long ones.</a:t>
            </a:r>
          </a:p>
          <a:p>
            <a:pPr algn="just"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isolation, i.e., to control the interaction among the concurrent transactions in order to prevent them from destroying the consistency of the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F12B96D2-0F69-4CA0-A036-739B918E1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2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Schedules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B85C0955-22D7-4392-A026-1F5D0AE1A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185863"/>
            <a:ext cx="7848600" cy="3459162"/>
          </a:xfrm>
        </p:spPr>
        <p:txBody>
          <a:bodyPr/>
          <a:lstStyle/>
          <a:p>
            <a:pPr algn="just"/>
            <a:r>
              <a:rPr lang="en-US" altLang="en-US" sz="2800" i="1" dirty="0">
                <a:solidFill>
                  <a:schemeClr val="tx2"/>
                </a:solidFill>
              </a:rPr>
              <a:t>Schedules</a:t>
            </a:r>
            <a:r>
              <a:rPr lang="en-US" altLang="en-US" sz="2800" dirty="0"/>
              <a:t> – sequences that indicate the chronological order in which instructions of concurrent transactions are executed</a:t>
            </a:r>
          </a:p>
          <a:p>
            <a:pPr lvl="1" algn="just"/>
            <a:r>
              <a:rPr lang="en-US" altLang="en-US" sz="2800" dirty="0"/>
              <a:t>a schedule for a set of transactions must consist of all instructions of those transactions</a:t>
            </a:r>
          </a:p>
          <a:p>
            <a:pPr lvl="1" algn="just"/>
            <a:r>
              <a:rPr lang="en-US" altLang="en-US" sz="2800" dirty="0"/>
              <a:t>must preserve the order in which the instructions appear in each individual transaction.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FD884BF9-E1D1-46DB-BCE5-D911CB2A8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2" y="-107950"/>
            <a:ext cx="7407275" cy="1355725"/>
          </a:xfrm>
        </p:spPr>
        <p:txBody>
          <a:bodyPr/>
          <a:lstStyle/>
          <a:p>
            <a:pPr algn="ctr"/>
            <a:r>
              <a:rPr lang="en-US" altLang="en-US"/>
              <a:t>Example Schedules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F7AACD73-6091-4CD9-9C08-79F629528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793750"/>
            <a:ext cx="7470402" cy="1184275"/>
          </a:xfrm>
        </p:spPr>
        <p:txBody>
          <a:bodyPr/>
          <a:lstStyle/>
          <a:p>
            <a:pPr algn="just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The following is a serial schedule (Schedule 1 in the text),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  <a:p>
            <a:pPr algn="just"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391175" name="Picture 7">
            <a:extLst>
              <a:ext uri="{FF2B5EF4-FFF2-40B4-BE49-F238E27FC236}">
                <a16:creationId xmlns:a16="http://schemas.microsoft.com/office/drawing/2014/main" id="{B7A69833-BDC1-4398-8514-AAC4B481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t="3107" r="23128" b="2663"/>
          <a:stretch>
            <a:fillRect/>
          </a:stretch>
        </p:blipFill>
        <p:spPr bwMode="auto">
          <a:xfrm>
            <a:off x="2971800" y="2425700"/>
            <a:ext cx="3162300" cy="3962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2EF8DC-763A-4432-9BEB-E23E061D8FC1}"/>
                  </a:ext>
                </a:extLst>
              </p14:cNvPr>
              <p14:cNvContentPartPr/>
              <p14:nvPr/>
            </p14:nvContentPartPr>
            <p14:xfrm>
              <a:off x="2679120" y="2011680"/>
              <a:ext cx="6292080" cy="446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2EF8DC-763A-4432-9BEB-E23E061D8F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9760" y="2002320"/>
                <a:ext cx="6310800" cy="447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43D858FE-2989-4DDA-A2BB-74D11E30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342900"/>
            <a:ext cx="8077200" cy="609600"/>
          </a:xfrm>
        </p:spPr>
        <p:txBody>
          <a:bodyPr/>
          <a:lstStyle/>
          <a:p>
            <a:r>
              <a:rPr lang="en-US" altLang="en-US" sz="2800"/>
              <a:t>Schedule 2 --  A Serial Schedule in Which </a:t>
            </a:r>
            <a:br>
              <a:rPr lang="en-US" altLang="en-US" sz="2800"/>
            </a:br>
            <a:r>
              <a:rPr lang="en-US" altLang="en-US" sz="2800" i="1"/>
              <a:t>T</a:t>
            </a:r>
            <a:r>
              <a:rPr lang="en-US" altLang="en-US" sz="2800" baseline="-25000"/>
              <a:t>2</a:t>
            </a:r>
            <a:r>
              <a:rPr lang="en-US" altLang="en-US" sz="2800"/>
              <a:t> is Followed by </a:t>
            </a:r>
            <a:r>
              <a:rPr lang="en-US" altLang="en-US" sz="2800" i="1"/>
              <a:t>T</a:t>
            </a:r>
            <a:r>
              <a:rPr lang="en-US" altLang="en-US" sz="2800" baseline="-25000"/>
              <a:t>1</a:t>
            </a:r>
            <a:endParaRPr lang="en-US" altLang="en-US" sz="2800"/>
          </a:p>
        </p:txBody>
      </p:sp>
      <p:pic>
        <p:nvPicPr>
          <p:cNvPr id="430084" name="Picture 4">
            <a:extLst>
              <a:ext uri="{FF2B5EF4-FFF2-40B4-BE49-F238E27FC236}">
                <a16:creationId xmlns:a16="http://schemas.microsoft.com/office/drawing/2014/main" id="{0A8BEAEF-91AE-47B9-B1F2-4187E504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3299" r="23042" b="4124"/>
          <a:stretch>
            <a:fillRect/>
          </a:stretch>
        </p:blipFill>
        <p:spPr bwMode="auto">
          <a:xfrm>
            <a:off x="3060700" y="1565275"/>
            <a:ext cx="3513138" cy="4314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78C048-8561-490F-A2B4-D9674E8C2C2D}"/>
                  </a:ext>
                </a:extLst>
              </p14:cNvPr>
              <p14:cNvContentPartPr/>
              <p14:nvPr/>
            </p14:nvContentPartPr>
            <p14:xfrm>
              <a:off x="1281960" y="905760"/>
              <a:ext cx="7806600" cy="524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78C048-8561-490F-A2B4-D9674E8C2C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600" y="896400"/>
                <a:ext cx="7825320" cy="52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14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D1708942-BB5E-497D-8B9A-5F5BDD646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674" y="-210344"/>
            <a:ext cx="7407275" cy="1355725"/>
          </a:xfrm>
        </p:spPr>
        <p:txBody>
          <a:bodyPr/>
          <a:lstStyle/>
          <a:p>
            <a:pPr algn="ctr"/>
            <a:r>
              <a:rPr lang="en-US" altLang="en-US"/>
              <a:t>Example Schedule (Cont.)</a:t>
            </a:r>
          </a:p>
        </p:txBody>
      </p:sp>
      <p:sp>
        <p:nvSpPr>
          <p:cNvPr id="392196" name="Rectangle 4">
            <a:extLst>
              <a:ext uri="{FF2B5EF4-FFF2-40B4-BE49-F238E27FC236}">
                <a16:creationId xmlns:a16="http://schemas.microsoft.com/office/drawing/2014/main" id="{22F81400-8770-4C1B-AAF9-14A1A0B1E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1330" y="701675"/>
            <a:ext cx="8081962" cy="11842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(Schedule 3 in the text) is not a serial schedule, but it is </a:t>
            </a:r>
            <a:r>
              <a:rPr lang="en-US" altLang="en-US" i="1" dirty="0">
                <a:solidFill>
                  <a:schemeClr val="tx2"/>
                </a:solidFill>
              </a:rPr>
              <a:t>equivalent</a:t>
            </a:r>
            <a:r>
              <a:rPr lang="en-US" altLang="en-US" dirty="0"/>
              <a:t> to Schedule 1.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BB5339BB-B6B4-4D57-869B-4E401CB3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35" y="5999703"/>
            <a:ext cx="7806059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b="1" dirty="0">
                <a:solidFill>
                  <a:srgbClr val="C00000"/>
                </a:solidFill>
                <a:latin typeface="+mn-lt"/>
              </a:rPr>
              <a:t>In both Schedule 1 and 3, the sum A + B is preserved.</a:t>
            </a:r>
          </a:p>
        </p:txBody>
      </p:sp>
      <p:pic>
        <p:nvPicPr>
          <p:cNvPr id="392200" name="Picture 8">
            <a:extLst>
              <a:ext uri="{FF2B5EF4-FFF2-40B4-BE49-F238E27FC236}">
                <a16:creationId xmlns:a16="http://schemas.microsoft.com/office/drawing/2014/main" id="{413C1213-E9FE-4885-8D03-864EC996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2959100" y="1971675"/>
            <a:ext cx="3146425" cy="39211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26A494-5CFA-493E-ABBD-35A52586BFCC}"/>
                  </a:ext>
                </a:extLst>
              </p14:cNvPr>
              <p14:cNvContentPartPr/>
              <p14:nvPr/>
            </p14:nvContentPartPr>
            <p14:xfrm>
              <a:off x="2660760" y="2315520"/>
              <a:ext cx="3384360" cy="347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26A494-5CFA-493E-ABBD-35A52586B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400" y="2306160"/>
                <a:ext cx="3403080" cy="34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B0DAC6-2401-48FC-9858-4E11D34DFEE8}"/>
                  </a:ext>
                </a:extLst>
              </p14:cNvPr>
              <p14:cNvContentPartPr/>
              <p14:nvPr/>
            </p14:nvContentPartPr>
            <p14:xfrm>
              <a:off x="1937160" y="2030760"/>
              <a:ext cx="4461840" cy="357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B0DAC6-2401-48FC-9858-4E11D34DFE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7800" y="2021400"/>
                <a:ext cx="4480560" cy="359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3D40FE49-FF0E-4E37-8717-0938677D4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462" y="-121444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Example Schedules (Cont.)</a:t>
            </a:r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BC788BFF-20C5-485C-8570-747B7453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6993" y="863804"/>
            <a:ext cx="8294211" cy="11842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800" dirty="0"/>
              <a:t>The following concurrent schedule (Schedule 4 in the text) does not preserve the value of the sum </a:t>
            </a:r>
            <a:r>
              <a:rPr lang="en-US" altLang="en-US" sz="2800" i="1" dirty="0"/>
              <a:t>A </a:t>
            </a:r>
            <a:r>
              <a:rPr lang="en-US" altLang="en-US" sz="2800" dirty="0"/>
              <a:t>+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pPr algn="just"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800" dirty="0"/>
              <a:t>			</a:t>
            </a:r>
            <a:endParaRPr lang="en-US" altLang="en-US" sz="2800" i="1" dirty="0"/>
          </a:p>
        </p:txBody>
      </p:sp>
      <p:pic>
        <p:nvPicPr>
          <p:cNvPr id="393224" name="Picture 8">
            <a:extLst>
              <a:ext uri="{FF2B5EF4-FFF2-40B4-BE49-F238E27FC236}">
                <a16:creationId xmlns:a16="http://schemas.microsoft.com/office/drawing/2014/main" id="{07AEAC64-3C54-4D6C-A48C-F8237974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t="2644" r="22644" b="3967"/>
          <a:stretch>
            <a:fillRect/>
          </a:stretch>
        </p:blipFill>
        <p:spPr bwMode="auto">
          <a:xfrm>
            <a:off x="2843808" y="2069765"/>
            <a:ext cx="3467100" cy="42957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F61FCA-85A5-4662-9EF6-8511C00A044E}"/>
                  </a:ext>
                </a:extLst>
              </p14:cNvPr>
              <p14:cNvContentPartPr/>
              <p14:nvPr/>
            </p14:nvContentPartPr>
            <p14:xfrm>
              <a:off x="480600" y="2116080"/>
              <a:ext cx="6409440" cy="442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F61FCA-85A5-4662-9EF6-8511C00A0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0" y="2106720"/>
                <a:ext cx="6428160" cy="444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BC1CF334-75B6-4A65-9DC3-41D45B036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366" y="228292"/>
            <a:ext cx="7407275" cy="648072"/>
          </a:xfrm>
        </p:spPr>
        <p:txBody>
          <a:bodyPr/>
          <a:lstStyle/>
          <a:p>
            <a:pPr algn="ctr"/>
            <a:r>
              <a:rPr lang="en-US" altLang="en-US" dirty="0" err="1"/>
              <a:t>Serializability</a:t>
            </a:r>
            <a:endParaRPr lang="en-US" altLang="en-US" dirty="0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D607D778-AB8D-4A9C-BD5D-E93B14D5E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7" y="806244"/>
            <a:ext cx="8568952" cy="4813300"/>
          </a:xfrm>
        </p:spPr>
        <p:txBody>
          <a:bodyPr/>
          <a:lstStyle/>
          <a:p>
            <a:pPr algn="just"/>
            <a:r>
              <a:rPr lang="en-US" altLang="en-US" sz="2800" dirty="0"/>
              <a:t>Basic </a:t>
            </a:r>
            <a:r>
              <a:rPr lang="en-US" altLang="en-US" sz="2800" dirty="0">
                <a:solidFill>
                  <a:srgbClr val="C00000"/>
                </a:solidFill>
              </a:rPr>
              <a:t>Assumption</a:t>
            </a:r>
            <a:r>
              <a:rPr lang="en-US" altLang="en-US" sz="2800" dirty="0"/>
              <a:t> – Each transaction preserves database consistency.</a:t>
            </a:r>
          </a:p>
          <a:p>
            <a:pPr algn="just"/>
            <a:r>
              <a:rPr lang="en-US" altLang="en-US" sz="2800" dirty="0"/>
              <a:t>Thus serial execution of a set of transactions preserves database consistency.</a:t>
            </a:r>
          </a:p>
          <a:p>
            <a:pPr algn="just"/>
            <a:r>
              <a:rPr lang="en-US" altLang="en-US" sz="2800" dirty="0">
                <a:solidFill>
                  <a:srgbClr val="C00000"/>
                </a:solidFill>
              </a:rPr>
              <a:t>A (possibly concurrent) schedule is serializable if it is equivalent to a serial schedule.</a:t>
            </a:r>
            <a:r>
              <a:rPr lang="en-US" altLang="en-US" sz="2800" dirty="0"/>
              <a:t>  Different forms of schedule equivalence give rise to the notions of:</a:t>
            </a:r>
          </a:p>
          <a:p>
            <a:pPr lvl="1" algn="just">
              <a:buFont typeface="Wingdings 2" panose="05020102010507070707" pitchFamily="18" charset="2"/>
              <a:buNone/>
            </a:pPr>
            <a:r>
              <a:rPr lang="en-US" altLang="en-US" sz="2800" dirty="0"/>
              <a:t>1.	</a:t>
            </a:r>
            <a:r>
              <a:rPr lang="en-US" altLang="en-US" sz="2800" dirty="0">
                <a:solidFill>
                  <a:schemeClr val="tx2"/>
                </a:solidFill>
              </a:rPr>
              <a:t>conflict </a:t>
            </a:r>
            <a:r>
              <a:rPr lang="en-US" altLang="en-US" sz="2800" dirty="0" err="1">
                <a:solidFill>
                  <a:schemeClr val="tx2"/>
                </a:solidFill>
              </a:rPr>
              <a:t>serializability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lvl="1" algn="just">
              <a:buFont typeface="Wingdings 2" panose="05020102010507070707" pitchFamily="18" charset="2"/>
              <a:buNone/>
            </a:pPr>
            <a:r>
              <a:rPr lang="en-US" altLang="en-US" sz="2800" dirty="0"/>
              <a:t>2.	</a:t>
            </a:r>
            <a:r>
              <a:rPr lang="en-US" altLang="en-US" sz="2800" dirty="0">
                <a:solidFill>
                  <a:schemeClr val="tx2"/>
                </a:solidFill>
              </a:rPr>
              <a:t>view </a:t>
            </a:r>
            <a:r>
              <a:rPr lang="en-US" altLang="en-US" sz="2800" dirty="0" err="1">
                <a:solidFill>
                  <a:schemeClr val="tx2"/>
                </a:solidFill>
              </a:rPr>
              <a:t>serializability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algn="just"/>
            <a:r>
              <a:rPr lang="en-US" altLang="en-US" sz="2800" dirty="0"/>
              <a:t>We ignore operations other than </a:t>
            </a:r>
            <a:r>
              <a:rPr lang="en-US" altLang="en-US" sz="2800" b="1" dirty="0"/>
              <a:t>read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write</a:t>
            </a:r>
            <a:r>
              <a:rPr lang="en-US" altLang="en-US" sz="2800" dirty="0"/>
              <a:t> instructions, and we assume that transactions may perform arbitrary computations on data in local buffers in between reads and writes.  Our simplified schedules consist of only </a:t>
            </a:r>
            <a:r>
              <a:rPr lang="en-US" altLang="en-US" sz="2800" b="1" dirty="0"/>
              <a:t>read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write </a:t>
            </a:r>
            <a:r>
              <a:rPr lang="en-US" altLang="en-US" sz="2800" dirty="0"/>
              <a:t>instructions.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FD77C4-3E1A-4084-8EB4-F31E6AFCE2FB}"/>
                  </a:ext>
                </a:extLst>
              </p14:cNvPr>
              <p14:cNvContentPartPr/>
              <p14:nvPr/>
            </p14:nvContentPartPr>
            <p14:xfrm>
              <a:off x="711720" y="450720"/>
              <a:ext cx="7631640" cy="582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FD77C4-3E1A-4084-8EB4-F31E6AFCE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360" y="441360"/>
                <a:ext cx="765036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79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E5B07E14-AD28-41C5-ACB1-4835F898A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75" y="332656"/>
            <a:ext cx="7407275" cy="659160"/>
          </a:xfrm>
        </p:spPr>
        <p:txBody>
          <a:bodyPr/>
          <a:lstStyle/>
          <a:p>
            <a:pPr algn="ctr"/>
            <a:r>
              <a:rPr lang="en-US" altLang="en-US" dirty="0"/>
              <a:t>Conflict </a:t>
            </a:r>
            <a:r>
              <a:rPr lang="en-US" altLang="en-US" dirty="0" err="1"/>
              <a:t>Serializability</a:t>
            </a:r>
            <a:endParaRPr lang="en-US" altLang="en-US" dirty="0"/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C9756426-EF83-4075-A0E9-151A8EBC4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337" y="993250"/>
            <a:ext cx="8286750" cy="4038600"/>
          </a:xfrm>
        </p:spPr>
        <p:txBody>
          <a:bodyPr/>
          <a:lstStyle/>
          <a:p>
            <a:pPr algn="just"/>
            <a:r>
              <a:rPr lang="en-US" altLang="en-US" sz="2800" dirty="0"/>
              <a:t>Instructions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 err="1"/>
              <a:t>l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of transactions </a:t>
            </a:r>
            <a:r>
              <a:rPr lang="en-US" altLang="en-US" sz="2800" i="1" dirty="0" err="1"/>
              <a:t>T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 err="1"/>
              <a:t>T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respectively, </a:t>
            </a:r>
            <a:r>
              <a:rPr lang="en-US" altLang="en-US" sz="2800" b="1" dirty="0">
                <a:solidFill>
                  <a:schemeClr val="tx2"/>
                </a:solidFill>
              </a:rPr>
              <a:t>conflict</a:t>
            </a:r>
            <a:r>
              <a:rPr lang="en-US" altLang="en-US" sz="2800" dirty="0"/>
              <a:t> if and only if there exists some item </a:t>
            </a:r>
            <a:r>
              <a:rPr lang="en-US" altLang="en-US" sz="2800" i="1" dirty="0"/>
              <a:t>Q</a:t>
            </a:r>
            <a:r>
              <a:rPr lang="en-US" altLang="en-US" sz="2800" dirty="0"/>
              <a:t> accessed by both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 err="1"/>
              <a:t>l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, and at least one of these instructions wrote </a:t>
            </a:r>
            <a:r>
              <a:rPr lang="en-US" altLang="en-US" sz="2800" i="1" dirty="0"/>
              <a:t>Q.</a:t>
            </a:r>
            <a:endParaRPr lang="en-US" altLang="en-US" sz="2800" dirty="0"/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/>
              <a:t>	1.</a:t>
            </a:r>
            <a:r>
              <a:rPr lang="en-US" altLang="en-US" sz="2800" dirty="0">
                <a:solidFill>
                  <a:srgbClr val="C00000"/>
                </a:solidFill>
              </a:rPr>
              <a:t>  </a:t>
            </a:r>
            <a:r>
              <a:rPr lang="en-US" altLang="en-US" sz="2800" i="1" dirty="0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>
                <a:solidFill>
                  <a:srgbClr val="C00000"/>
                </a:solidFill>
              </a:rPr>
              <a:t>i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read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Q), </a:t>
            </a:r>
            <a:r>
              <a:rPr lang="en-US" altLang="en-US" sz="2800" i="1" dirty="0" err="1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en-US" sz="2800" i="1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read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</a:t>
            </a:r>
            <a:r>
              <a:rPr lang="en-US" altLang="en-US" sz="2800" dirty="0">
                <a:solidFill>
                  <a:srgbClr val="C00000"/>
                </a:solidFill>
              </a:rPr>
              <a:t>).   </a:t>
            </a:r>
            <a:r>
              <a:rPr lang="en-US" altLang="en-US" sz="2800" i="1" dirty="0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>
                <a:solidFill>
                  <a:srgbClr val="C00000"/>
                </a:solidFill>
              </a:rPr>
              <a:t>i</a:t>
            </a:r>
            <a:r>
              <a:rPr lang="en-US" altLang="en-US" sz="2800" dirty="0">
                <a:solidFill>
                  <a:srgbClr val="C00000"/>
                </a:solidFill>
              </a:rPr>
              <a:t> and </a:t>
            </a:r>
            <a:r>
              <a:rPr lang="en-US" altLang="en-US" sz="2800" i="1" dirty="0" err="1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en-US" sz="2800" i="1" dirty="0">
                <a:solidFill>
                  <a:srgbClr val="C000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don’t conflict.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2. </a:t>
            </a:r>
            <a:r>
              <a:rPr lang="en-US" altLang="en-US" sz="2800" i="1" dirty="0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>
                <a:solidFill>
                  <a:srgbClr val="C00000"/>
                </a:solidFill>
              </a:rPr>
              <a:t>i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read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Q),  </a:t>
            </a:r>
            <a:r>
              <a:rPr lang="en-US" altLang="en-US" sz="2800" i="1" dirty="0" err="1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en-US" sz="2800" i="1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write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</a:t>
            </a:r>
            <a:r>
              <a:rPr lang="en-US" altLang="en-US" sz="2800" dirty="0">
                <a:solidFill>
                  <a:srgbClr val="C00000"/>
                </a:solidFill>
              </a:rPr>
              <a:t>).  They conflict.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3. </a:t>
            </a:r>
            <a:r>
              <a:rPr lang="en-US" altLang="en-US" sz="2800" i="1" dirty="0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>
                <a:solidFill>
                  <a:srgbClr val="C00000"/>
                </a:solidFill>
              </a:rPr>
              <a:t>i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write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Q), </a:t>
            </a:r>
            <a:r>
              <a:rPr lang="en-US" altLang="en-US" sz="2800" i="1" dirty="0" err="1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en-US" sz="2800" i="1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read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</a:t>
            </a:r>
            <a:r>
              <a:rPr lang="en-US" altLang="en-US" sz="2800" dirty="0">
                <a:solidFill>
                  <a:srgbClr val="C00000"/>
                </a:solidFill>
              </a:rPr>
              <a:t>).   They conflict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4. </a:t>
            </a:r>
            <a:r>
              <a:rPr lang="en-US" altLang="en-US" sz="2800" i="1" dirty="0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>
                <a:solidFill>
                  <a:srgbClr val="C00000"/>
                </a:solidFill>
              </a:rPr>
              <a:t>i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write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Q), </a:t>
            </a:r>
            <a:r>
              <a:rPr lang="en-US" altLang="en-US" sz="2800" i="1" dirty="0" err="1">
                <a:solidFill>
                  <a:srgbClr val="C00000"/>
                </a:solidFill>
              </a:rPr>
              <a:t>l</a:t>
            </a:r>
            <a:r>
              <a:rPr lang="en-US" altLang="en-US" sz="2800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en-US" sz="2800" i="1" dirty="0">
                <a:solidFill>
                  <a:srgbClr val="C00000"/>
                </a:solidFill>
              </a:rPr>
              <a:t> = </a:t>
            </a:r>
            <a:r>
              <a:rPr lang="en-US" altLang="en-US" sz="2800" b="1" dirty="0">
                <a:solidFill>
                  <a:srgbClr val="C00000"/>
                </a:solidFill>
              </a:rPr>
              <a:t>write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i="1" dirty="0">
                <a:solidFill>
                  <a:srgbClr val="C00000"/>
                </a:solidFill>
              </a:rPr>
              <a:t>Q</a:t>
            </a:r>
            <a:r>
              <a:rPr lang="en-US" altLang="en-US" sz="2800" dirty="0">
                <a:solidFill>
                  <a:srgbClr val="C00000"/>
                </a:solidFill>
              </a:rPr>
              <a:t>).  They conflict</a:t>
            </a:r>
          </a:p>
          <a:p>
            <a:pPr algn="just"/>
            <a:r>
              <a:rPr lang="en-US" altLang="en-US" sz="2800" dirty="0"/>
              <a:t>Intuitively, a conflict between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and </a:t>
            </a:r>
            <a:r>
              <a:rPr lang="en-US" altLang="en-US" sz="2800" i="1" dirty="0" err="1"/>
              <a:t>l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forces a (logical) temporal order between them.  If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 err="1"/>
              <a:t>l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731C4099-4918-41C5-9217-0262DC928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1518" y="-22224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Conflict </a:t>
            </a:r>
            <a:r>
              <a:rPr lang="en-US" altLang="en-US" dirty="0" err="1"/>
              <a:t>Serializability</a:t>
            </a:r>
            <a:r>
              <a:rPr lang="en-US" altLang="en-US" dirty="0"/>
              <a:t> (Cont.)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4865EF5D-1125-4749-BD45-C844ECCB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377" y="1141412"/>
            <a:ext cx="8069262" cy="4695825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600" dirty="0"/>
              <a:t>If a schedule </a:t>
            </a:r>
            <a:r>
              <a:rPr lang="en-US" altLang="en-US" sz="2600" i="1" dirty="0"/>
              <a:t>S</a:t>
            </a:r>
            <a:r>
              <a:rPr lang="en-US" altLang="en-US" sz="2600" dirty="0"/>
              <a:t> can be transformed into a schedule </a:t>
            </a:r>
            <a:r>
              <a:rPr lang="en-US" altLang="en-US" sz="2600" i="1" dirty="0"/>
              <a:t>S´ </a:t>
            </a:r>
            <a:r>
              <a:rPr lang="en-US" altLang="en-US" sz="2600" dirty="0"/>
              <a:t>by a series of swaps of non-conflicting instructions, we say that </a:t>
            </a:r>
            <a:r>
              <a:rPr lang="en-US" altLang="en-US" sz="2600" i="1" dirty="0"/>
              <a:t>S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S´ </a:t>
            </a:r>
            <a:r>
              <a:rPr lang="en-US" altLang="en-US" sz="2600" dirty="0"/>
              <a:t>are </a:t>
            </a:r>
            <a:r>
              <a:rPr lang="en-US" altLang="en-US" sz="2600" b="1" dirty="0">
                <a:solidFill>
                  <a:schemeClr val="tx2"/>
                </a:solidFill>
              </a:rPr>
              <a:t>conflict equivalent</a:t>
            </a:r>
            <a:r>
              <a:rPr lang="en-US" altLang="en-US" sz="2600" i="1" dirty="0"/>
              <a:t>.</a:t>
            </a:r>
            <a:endParaRPr lang="en-US" altLang="en-US" sz="2600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600" dirty="0"/>
              <a:t>We say that a schedule </a:t>
            </a:r>
            <a:r>
              <a:rPr lang="en-US" altLang="en-US" sz="2600" i="1" dirty="0"/>
              <a:t>S</a:t>
            </a:r>
            <a:r>
              <a:rPr lang="en-US" altLang="en-US" sz="2600" dirty="0"/>
              <a:t> is </a:t>
            </a:r>
            <a:r>
              <a:rPr lang="en-US" altLang="en-US" sz="2600" b="1" dirty="0">
                <a:solidFill>
                  <a:schemeClr val="tx2"/>
                </a:solidFill>
              </a:rPr>
              <a:t>conflict serializable</a:t>
            </a:r>
            <a:r>
              <a:rPr lang="en-US" altLang="en-US" sz="2600" dirty="0"/>
              <a:t> if it is conflict equivalent to a serial schedule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600" dirty="0"/>
              <a:t>Example of a schedule that is not conflict serializable:</a:t>
            </a:r>
          </a:p>
          <a:p>
            <a:pPr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600" i="1" dirty="0"/>
              <a:t>	</a:t>
            </a:r>
            <a:r>
              <a:rPr lang="en-US" altLang="en-US" i="1" dirty="0"/>
              <a:t>		T</a:t>
            </a:r>
            <a:r>
              <a:rPr lang="en-US" altLang="en-US" baseline="-25000" dirty="0"/>
              <a:t>3</a:t>
            </a: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br>
              <a:rPr lang="en-US" altLang="en-US" baseline="-25000" dirty="0"/>
            </a:br>
            <a:r>
              <a:rPr lang="en-US" altLang="en-US" baseline="-25000" dirty="0"/>
              <a:t>	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		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pPr algn="just"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600" dirty="0"/>
              <a:t>We are unable to swap instructions in the above schedule to obtain either the serial schedule &lt; </a:t>
            </a:r>
            <a:r>
              <a:rPr lang="en-US" altLang="en-US" sz="2600" i="1" dirty="0"/>
              <a:t>T</a:t>
            </a:r>
            <a:r>
              <a:rPr lang="en-US" altLang="en-US" sz="2600" baseline="-25000" dirty="0"/>
              <a:t>3</a:t>
            </a:r>
            <a:r>
              <a:rPr lang="en-US" altLang="en-US" sz="2600" dirty="0"/>
              <a:t>, </a:t>
            </a:r>
            <a:r>
              <a:rPr lang="en-US" altLang="en-US" sz="2600" i="1" dirty="0"/>
              <a:t>T</a:t>
            </a:r>
            <a:r>
              <a:rPr lang="en-US" altLang="en-US" sz="2600" baseline="-25000" dirty="0"/>
              <a:t>4</a:t>
            </a:r>
            <a:r>
              <a:rPr lang="en-US" altLang="en-US" sz="2600" dirty="0"/>
              <a:t> &gt;, or the serial schedule &lt; </a:t>
            </a:r>
            <a:r>
              <a:rPr lang="en-US" altLang="en-US" sz="2600" i="1" dirty="0"/>
              <a:t>T</a:t>
            </a:r>
            <a:r>
              <a:rPr lang="en-US" altLang="en-US" sz="2600" baseline="-25000" dirty="0"/>
              <a:t>4</a:t>
            </a:r>
            <a:r>
              <a:rPr lang="en-US" altLang="en-US" sz="2600" dirty="0"/>
              <a:t>, </a:t>
            </a:r>
            <a:r>
              <a:rPr lang="en-US" altLang="en-US" sz="2600" i="1" dirty="0"/>
              <a:t>T</a:t>
            </a:r>
            <a:r>
              <a:rPr lang="en-US" altLang="en-US" sz="2600" baseline="-25000" dirty="0"/>
              <a:t>3</a:t>
            </a:r>
            <a:r>
              <a:rPr lang="en-US" altLang="en-US" sz="2600" dirty="0"/>
              <a:t> &gt;.</a:t>
            </a:r>
          </a:p>
        </p:txBody>
      </p:sp>
      <p:sp>
        <p:nvSpPr>
          <p:cNvPr id="396292" name="Line 4">
            <a:extLst>
              <a:ext uri="{FF2B5EF4-FFF2-40B4-BE49-F238E27FC236}">
                <a16:creationId xmlns:a16="http://schemas.microsoft.com/office/drawing/2014/main" id="{BFC0CA28-C3E4-43C1-8AE0-B53FE924C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517" y="3489324"/>
            <a:ext cx="0" cy="135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6293" name="Line 5">
            <a:extLst>
              <a:ext uri="{FF2B5EF4-FFF2-40B4-BE49-F238E27FC236}">
                <a16:creationId xmlns:a16="http://schemas.microsoft.com/office/drawing/2014/main" id="{7298F6A3-01AF-40F2-9AC5-9330CE634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840" y="3870325"/>
            <a:ext cx="184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5888E6-864A-43E6-B55C-2483D278527C}"/>
                  </a:ext>
                </a:extLst>
              </p14:cNvPr>
              <p14:cNvContentPartPr/>
              <p14:nvPr/>
            </p14:nvContentPartPr>
            <p14:xfrm>
              <a:off x="3148560" y="782280"/>
              <a:ext cx="4763160" cy="434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5888E6-864A-43E6-B55C-2483D2785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9200" y="772920"/>
                <a:ext cx="4781880" cy="436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18C444B8-B8A0-460D-8E80-A5FC5116D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Transaction Concept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ECD76FC6-942B-4903-84FC-7A7EA2925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4113" y="1150938"/>
            <a:ext cx="6724650" cy="4114800"/>
          </a:xfrm>
        </p:spPr>
        <p:txBody>
          <a:bodyPr/>
          <a:lstStyle/>
          <a:p>
            <a:pPr algn="just"/>
            <a:r>
              <a:rPr lang="en-US" altLang="en-US" dirty="0"/>
              <a:t>A </a:t>
            </a:r>
            <a:r>
              <a:rPr lang="en-US" altLang="en-US" b="1" i="1" dirty="0">
                <a:solidFill>
                  <a:schemeClr val="tx2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pPr algn="just"/>
            <a:r>
              <a:rPr lang="en-US" altLang="en-US" dirty="0"/>
              <a:t>A transaction must see a consistent database.</a:t>
            </a:r>
          </a:p>
          <a:p>
            <a:pPr algn="just"/>
            <a:r>
              <a:rPr lang="en-US" altLang="en-US" dirty="0"/>
              <a:t>During transaction execution the database may be inconsistent.</a:t>
            </a:r>
          </a:p>
          <a:p>
            <a:pPr algn="just"/>
            <a:r>
              <a:rPr lang="en-US" altLang="en-US" dirty="0"/>
              <a:t>When the transaction is committed, the database must be consistent.</a:t>
            </a:r>
          </a:p>
          <a:p>
            <a:pPr algn="just"/>
            <a:r>
              <a:rPr lang="en-US" altLang="en-US" dirty="0"/>
              <a:t>Two main issues to deal with:</a:t>
            </a:r>
          </a:p>
          <a:p>
            <a:pPr lvl="1" algn="just"/>
            <a:r>
              <a:rPr lang="en-US" altLang="en-US" dirty="0"/>
              <a:t>Failures of various kinds, such as hardware failures and system crashes</a:t>
            </a:r>
          </a:p>
          <a:p>
            <a:pPr lvl="1" algn="just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284F78C1-3536-4EFD-977A-6EFD5607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6632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Conflict </a:t>
            </a:r>
            <a:r>
              <a:rPr lang="en-US" altLang="en-US" dirty="0" err="1"/>
              <a:t>Serializability</a:t>
            </a:r>
            <a:r>
              <a:rPr lang="en-US" altLang="en-US" dirty="0"/>
              <a:t> (Cont.)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8B20C438-51F4-4AEF-8CEC-2B4BDA9DC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3463" y="1262063"/>
            <a:ext cx="7397750" cy="4068762"/>
          </a:xfrm>
        </p:spPr>
        <p:txBody>
          <a:bodyPr/>
          <a:lstStyle/>
          <a:p>
            <a:pPr algn="just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600" dirty="0"/>
              <a:t>Schedule 3 below can be transformed into Schedule 1, a serial schedule where </a:t>
            </a:r>
            <a:r>
              <a:rPr lang="en-US" altLang="en-US" sz="2600" i="1" dirty="0"/>
              <a:t>T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follows </a:t>
            </a:r>
            <a:r>
              <a:rPr lang="en-US" altLang="en-US" sz="2600" i="1" dirty="0"/>
              <a:t>T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by series of swaps of non-conflicting instructions.  Therefore Schedule 3 is conflict serializable.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600" dirty="0"/>
              <a:t>			</a:t>
            </a:r>
          </a:p>
        </p:txBody>
      </p:sp>
      <p:pic>
        <p:nvPicPr>
          <p:cNvPr id="397318" name="Picture 6">
            <a:extLst>
              <a:ext uri="{FF2B5EF4-FFF2-40B4-BE49-F238E27FC236}">
                <a16:creationId xmlns:a16="http://schemas.microsoft.com/office/drawing/2014/main" id="{67E38151-FB0F-436C-8900-3D82BEB3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4988" r="19951" b="5463"/>
          <a:stretch>
            <a:fillRect/>
          </a:stretch>
        </p:blipFill>
        <p:spPr bwMode="auto">
          <a:xfrm>
            <a:off x="2915816" y="2852936"/>
            <a:ext cx="2913063" cy="32448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712925-87A4-4B70-B26C-5A3850E32356}"/>
                  </a:ext>
                </a:extLst>
              </p14:cNvPr>
              <p14:cNvContentPartPr/>
              <p14:nvPr/>
            </p14:nvContentPartPr>
            <p14:xfrm>
              <a:off x="377280" y="2695680"/>
              <a:ext cx="8179200" cy="362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712925-87A4-4B70-B26C-5A3850E323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20" y="2686320"/>
                <a:ext cx="8197920" cy="36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2AE-5849-4C69-A697-2881B0E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AD3C-C310-4145-97BD-BADE4B41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823E2B-9BBC-41AC-86B4-A77C5BC56B17}"/>
                  </a:ext>
                </a:extLst>
              </p14:cNvPr>
              <p14:cNvContentPartPr/>
              <p14:nvPr/>
            </p14:nvContentPartPr>
            <p14:xfrm>
              <a:off x="762120" y="388080"/>
              <a:ext cx="7767000" cy="555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823E2B-9BBC-41AC-86B4-A77C5BC56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378720"/>
                <a:ext cx="7785720" cy="55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71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BA19-41BB-4100-83F9-FD0EFE59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6969-51D2-40A2-84A1-0359585A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9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D835ADEA-35DF-48AF-9625-0F81A135D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266700"/>
            <a:ext cx="8077200" cy="609600"/>
          </a:xfrm>
        </p:spPr>
        <p:txBody>
          <a:bodyPr/>
          <a:lstStyle/>
          <a:p>
            <a:r>
              <a:rPr lang="en-US" altLang="en-US" sz="2800"/>
              <a:t>Schedule 5 -- Schedule  3 After Swapping A Pair of Instructions</a:t>
            </a:r>
          </a:p>
        </p:txBody>
      </p:sp>
      <p:pic>
        <p:nvPicPr>
          <p:cNvPr id="434179" name="Picture 3">
            <a:extLst>
              <a:ext uri="{FF2B5EF4-FFF2-40B4-BE49-F238E27FC236}">
                <a16:creationId xmlns:a16="http://schemas.microsoft.com/office/drawing/2014/main" id="{85A499F6-A0A9-437F-8FEF-24E2310E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505" r="18285" b="1505"/>
          <a:stretch>
            <a:fillRect/>
          </a:stretch>
        </p:blipFill>
        <p:spPr bwMode="auto">
          <a:xfrm>
            <a:off x="2870200" y="1362075"/>
            <a:ext cx="35988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084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835E1C88-2CD2-4E47-8AD7-4E6C4B43F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190500"/>
            <a:ext cx="8077200" cy="609600"/>
          </a:xfrm>
        </p:spPr>
        <p:txBody>
          <a:bodyPr/>
          <a:lstStyle/>
          <a:p>
            <a:r>
              <a:rPr lang="en-US" altLang="en-US" sz="2800"/>
              <a:t>Schedule 6 -- A Serial Schedule That is Equivalent to Schedule 3</a:t>
            </a:r>
            <a:endParaRPr lang="en-US" altLang="en-US"/>
          </a:p>
        </p:txBody>
      </p:sp>
      <p:pic>
        <p:nvPicPr>
          <p:cNvPr id="435203" name="Picture 3">
            <a:extLst>
              <a:ext uri="{FF2B5EF4-FFF2-40B4-BE49-F238E27FC236}">
                <a16:creationId xmlns:a16="http://schemas.microsoft.com/office/drawing/2014/main" id="{5A053146-BDE8-43AD-BECF-B39E09C2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4" t="4611" r="21616" b="10663"/>
          <a:stretch>
            <a:fillRect/>
          </a:stretch>
        </p:blipFill>
        <p:spPr bwMode="auto">
          <a:xfrm>
            <a:off x="2870200" y="1416050"/>
            <a:ext cx="3919538" cy="44386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78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657CF87A-F168-4D03-8C02-EEB12A458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443" y="-171400"/>
            <a:ext cx="7407275" cy="1355725"/>
          </a:xfrm>
        </p:spPr>
        <p:txBody>
          <a:bodyPr/>
          <a:lstStyle/>
          <a:p>
            <a:pPr algn="ctr"/>
            <a:r>
              <a:rPr lang="en-US" altLang="en-US"/>
              <a:t>View Serializability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4539F2BC-BACF-42F5-ABDA-72E64028C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2267" y="908720"/>
            <a:ext cx="8429625" cy="47879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be two schedules with the same set of transactions. 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tx2"/>
                </a:solidFill>
              </a:rPr>
              <a:t>view equivalent</a:t>
            </a:r>
            <a:r>
              <a:rPr lang="en-US" altLang="en-US" i="1" dirty="0"/>
              <a:t> </a:t>
            </a:r>
            <a:r>
              <a:rPr lang="en-US" altLang="en-US" dirty="0"/>
              <a:t>if the following three conditions are met: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1.	For each data item </a:t>
            </a:r>
            <a:r>
              <a:rPr lang="en-US" altLang="en-US" sz="2400" i="1" dirty="0"/>
              <a:t>Q,</a:t>
            </a:r>
            <a:r>
              <a:rPr lang="en-US" altLang="en-US" sz="2400" dirty="0"/>
              <a:t> if 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reads the initial value of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in schedule </a:t>
            </a:r>
            <a:r>
              <a:rPr lang="en-US" altLang="en-US" sz="2400" i="1" dirty="0"/>
              <a:t>S,</a:t>
            </a:r>
            <a:r>
              <a:rPr lang="en-US" altLang="en-US" sz="2400" dirty="0"/>
              <a:t> then 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 must, in schedule </a:t>
            </a:r>
            <a:r>
              <a:rPr lang="en-US" altLang="en-US" sz="2400" i="1" dirty="0"/>
              <a:t>S´</a:t>
            </a:r>
            <a:r>
              <a:rPr lang="en-US" altLang="en-US" sz="2400" dirty="0"/>
              <a:t>, also read the initial value of </a:t>
            </a:r>
            <a:r>
              <a:rPr lang="en-US" altLang="en-US" sz="2400" i="1" dirty="0"/>
              <a:t>Q.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i="1" dirty="0"/>
              <a:t>2.	</a:t>
            </a:r>
            <a:r>
              <a:rPr lang="en-US" altLang="en-US" sz="2400" dirty="0"/>
              <a:t>For each data item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if 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executes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Q) </a:t>
            </a:r>
            <a:r>
              <a:rPr lang="en-US" altLang="en-US" sz="2400" dirty="0"/>
              <a:t>in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, and that value was produced by 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</a:t>
            </a:r>
            <a:r>
              <a:rPr lang="en-US" altLang="en-US" sz="2400" i="1" dirty="0"/>
              <a:t> </a:t>
            </a:r>
            <a:r>
              <a:rPr lang="en-US" altLang="en-US" sz="2400" dirty="0"/>
              <a:t>(if any), then 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must in schedule </a:t>
            </a:r>
            <a:r>
              <a:rPr lang="en-US" altLang="en-US" sz="2400" i="1" dirty="0"/>
              <a:t>S´</a:t>
            </a:r>
            <a:r>
              <a:rPr lang="en-US" altLang="en-US" sz="2400" dirty="0"/>
              <a:t> also read the value of </a:t>
            </a:r>
            <a:r>
              <a:rPr lang="en-US" altLang="en-US" sz="2400" i="1" dirty="0"/>
              <a:t>Q</a:t>
            </a:r>
            <a:r>
              <a:rPr lang="en-US" altLang="en-US" sz="2400" dirty="0"/>
              <a:t> that was produced by 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.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3.	For each data item </a:t>
            </a:r>
            <a:r>
              <a:rPr lang="en-US" altLang="en-US" sz="2400" i="1" dirty="0"/>
              <a:t>Q</a:t>
            </a:r>
            <a:r>
              <a:rPr lang="en-US" altLang="en-US" sz="2400" dirty="0"/>
              <a:t>, the transaction (if any) that performs the final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Q</a:t>
            </a:r>
            <a:r>
              <a:rPr lang="en-US" altLang="en-US" sz="2400" dirty="0"/>
              <a:t>) operation in schedule </a:t>
            </a:r>
            <a:r>
              <a:rPr lang="en-US" altLang="en-US" sz="2400" i="1" dirty="0"/>
              <a:t>S </a:t>
            </a:r>
            <a:r>
              <a:rPr lang="en-US" altLang="en-US" sz="2400" dirty="0"/>
              <a:t>must perform the final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Q</a:t>
            </a:r>
            <a:r>
              <a:rPr lang="en-US" altLang="en-US" sz="2400" dirty="0"/>
              <a:t>) operation in schedule </a:t>
            </a:r>
            <a:r>
              <a:rPr lang="en-US" altLang="en-US" sz="2400" i="1" dirty="0"/>
              <a:t>S´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As can be seen, view equivalence is also based purely on </a:t>
            </a:r>
            <a:r>
              <a:rPr lang="en-US" altLang="en-US" b="1" dirty="0"/>
              <a:t>reads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and </a:t>
            </a:r>
            <a:r>
              <a:rPr lang="en-US" altLang="en-US" b="1" dirty="0"/>
              <a:t>writes</a:t>
            </a:r>
            <a:r>
              <a:rPr lang="en-US" altLang="en-US" dirty="0"/>
              <a:t> alone.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81FDB4-B32E-4E56-91CD-A1133879C99B}"/>
                  </a:ext>
                </a:extLst>
              </p14:cNvPr>
              <p14:cNvContentPartPr/>
              <p14:nvPr/>
            </p14:nvContentPartPr>
            <p14:xfrm>
              <a:off x="4581000" y="219240"/>
              <a:ext cx="3692520" cy="316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81FDB4-B32E-4E56-91CD-A1133879C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1640" y="209880"/>
                <a:ext cx="3711240" cy="318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8073E4-A9E2-4098-BF9F-0E5156476F84}"/>
                  </a:ext>
                </a:extLst>
              </p14:cNvPr>
              <p14:cNvContentPartPr/>
              <p14:nvPr/>
            </p14:nvContentPartPr>
            <p14:xfrm>
              <a:off x="1009080" y="380880"/>
              <a:ext cx="7450560" cy="509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8073E4-A9E2-4098-BF9F-0E5156476F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371520"/>
                <a:ext cx="746928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24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70FF131-3C8D-4639-9508-0D15C4F8A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2" y="94865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View </a:t>
            </a:r>
            <a:r>
              <a:rPr lang="en-US" altLang="en-US" dirty="0" err="1"/>
              <a:t>Serializability</a:t>
            </a:r>
            <a:r>
              <a:rPr lang="en-US" altLang="en-US" dirty="0"/>
              <a:t> (Cont.)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D0C20C4B-6683-49E6-9103-6EA6C2F7A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76964" cy="5003800"/>
          </a:xfrm>
        </p:spPr>
        <p:txBody>
          <a:bodyPr/>
          <a:lstStyle/>
          <a:p>
            <a:pPr algn="just"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600" dirty="0"/>
              <a:t>A schedule </a:t>
            </a:r>
            <a:r>
              <a:rPr lang="en-US" altLang="en-US" sz="2600" i="1" dirty="0"/>
              <a:t>S</a:t>
            </a:r>
            <a:r>
              <a:rPr lang="en-US" altLang="en-US" sz="2600" dirty="0"/>
              <a:t> is </a:t>
            </a:r>
            <a:r>
              <a:rPr lang="en-US" altLang="en-US" sz="2600" b="1" dirty="0">
                <a:solidFill>
                  <a:schemeClr val="tx2"/>
                </a:solidFill>
              </a:rPr>
              <a:t>view serializable</a:t>
            </a:r>
            <a:r>
              <a:rPr lang="en-US" altLang="en-US" sz="2600" i="1" dirty="0"/>
              <a:t> </a:t>
            </a:r>
            <a:r>
              <a:rPr lang="en-US" altLang="en-US" sz="2600" dirty="0"/>
              <a:t> it is view equivalent to a serial schedule.</a:t>
            </a:r>
          </a:p>
          <a:p>
            <a:pPr algn="just"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600" dirty="0"/>
              <a:t>Every conflict serializable schedule is also view serializable.</a:t>
            </a:r>
          </a:p>
          <a:p>
            <a:pPr algn="just"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600" dirty="0"/>
              <a:t>Schedule 9 (from text) — a schedule which is view-serializable but </a:t>
            </a:r>
            <a:r>
              <a:rPr lang="en-US" altLang="en-US" sz="2600" i="1" dirty="0"/>
              <a:t>not </a:t>
            </a:r>
            <a:r>
              <a:rPr lang="en-US" altLang="en-US" sz="2600" dirty="0"/>
              <a:t>conflict serializable.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600" dirty="0"/>
          </a:p>
          <a:p>
            <a:pPr algn="just"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600" dirty="0"/>
              <a:t>Every view serializable schedule that is not conflict</a:t>
            </a:r>
            <a:br>
              <a:rPr lang="en-US" altLang="en-US" sz="2600" dirty="0"/>
            </a:br>
            <a:r>
              <a:rPr lang="en-US" altLang="en-US" sz="2600" dirty="0"/>
              <a:t> serializable has </a:t>
            </a:r>
            <a:r>
              <a:rPr lang="en-US" altLang="en-US" sz="2600" b="1" dirty="0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399367" name="Picture 7">
            <a:extLst>
              <a:ext uri="{FF2B5EF4-FFF2-40B4-BE49-F238E27FC236}">
                <a16:creationId xmlns:a16="http://schemas.microsoft.com/office/drawing/2014/main" id="{0CFDC852-8CD2-4C46-9014-EF128C14A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21298" r="1094" b="22174"/>
          <a:stretch>
            <a:fillRect/>
          </a:stretch>
        </p:blipFill>
        <p:spPr bwMode="auto">
          <a:xfrm>
            <a:off x="1835696" y="3616325"/>
            <a:ext cx="4838700" cy="20843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597DDA-38BB-4814-B31C-09F3DEB917FA}"/>
                  </a:ext>
                </a:extLst>
              </p14:cNvPr>
              <p14:cNvContentPartPr/>
              <p14:nvPr/>
            </p14:nvContentPartPr>
            <p14:xfrm>
              <a:off x="3629880" y="3983040"/>
              <a:ext cx="5149080" cy="185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597DDA-38BB-4814-B31C-09F3DEB91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0520" y="3973680"/>
                <a:ext cx="5167800" cy="187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5881ADA-5C20-4E99-B390-6F7C200BB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3" y="-315416"/>
            <a:ext cx="7407275" cy="1355725"/>
          </a:xfrm>
        </p:spPr>
        <p:txBody>
          <a:bodyPr/>
          <a:lstStyle/>
          <a:p>
            <a:r>
              <a:rPr lang="en-US" altLang="en-US" dirty="0"/>
              <a:t>Other Notions of </a:t>
            </a:r>
            <a:r>
              <a:rPr lang="en-US" altLang="en-US" dirty="0" err="1"/>
              <a:t>Serializability</a:t>
            </a:r>
            <a:endParaRPr lang="en-US" altLang="en-US" dirty="0"/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CEFD2D29-B5DF-420D-A2F6-3F85F8F4A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096" y="569912"/>
            <a:ext cx="8096250" cy="5026025"/>
          </a:xfrm>
        </p:spPr>
        <p:txBody>
          <a:bodyPr/>
          <a:lstStyle/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Schedule 8 (from text) given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 algn="just"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 algn="just"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 algn="just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</p:txBody>
      </p:sp>
      <p:pic>
        <p:nvPicPr>
          <p:cNvPr id="400390" name="Picture 6">
            <a:extLst>
              <a:ext uri="{FF2B5EF4-FFF2-40B4-BE49-F238E27FC236}">
                <a16:creationId xmlns:a16="http://schemas.microsoft.com/office/drawing/2014/main" id="{871A482F-5B8E-41E0-BBD8-C5D3F7D3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1270" r="23238" b="1778"/>
          <a:stretch>
            <a:fillRect/>
          </a:stretch>
        </p:blipFill>
        <p:spPr bwMode="auto">
          <a:xfrm>
            <a:off x="2781300" y="1806575"/>
            <a:ext cx="2873375" cy="37306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92B07A-78E1-4605-97F1-9B012707AACF}"/>
                  </a:ext>
                </a:extLst>
              </p14:cNvPr>
              <p14:cNvContentPartPr/>
              <p14:nvPr/>
            </p14:nvContentPartPr>
            <p14:xfrm>
              <a:off x="2781720" y="2018160"/>
              <a:ext cx="3594600" cy="340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92B07A-78E1-4605-97F1-9B012707AA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60" y="2008800"/>
                <a:ext cx="3613320" cy="342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1F12A172-C19E-417E-8FB3-407D26F9F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160338"/>
            <a:ext cx="7407275" cy="724322"/>
          </a:xfrm>
        </p:spPr>
        <p:txBody>
          <a:bodyPr/>
          <a:lstStyle/>
          <a:p>
            <a:pPr algn="ctr"/>
            <a:r>
              <a:rPr lang="en-US" altLang="en-US" dirty="0"/>
              <a:t>Recoverability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98F8DB84-1866-4B50-9FDB-C3046A1C1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631" y="1556792"/>
            <a:ext cx="8216205" cy="4876800"/>
          </a:xfrm>
        </p:spPr>
        <p:txBody>
          <a:bodyPr/>
          <a:lstStyle/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chemeClr val="tx2"/>
                </a:solidFill>
              </a:rPr>
              <a:t>Recoverable</a:t>
            </a:r>
            <a:r>
              <a:rPr lang="en-US" altLang="en-US" b="1" i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chemeClr val="tx2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reads a data items previously written by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,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9</a:t>
            </a:r>
            <a:r>
              <a:rPr lang="en-US" altLang="en-US" i="1" dirty="0"/>
              <a:t> </a:t>
            </a:r>
            <a:r>
              <a:rPr lang="en-US" altLang="en-US" dirty="0"/>
              <a:t>commits immediately after the read</a:t>
            </a:r>
          </a:p>
          <a:p>
            <a:pPr marL="34925" indent="0" algn="just"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		</a:t>
            </a:r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8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 database must ensure that schedules are recoverable.</a:t>
            </a:r>
          </a:p>
        </p:txBody>
      </p:sp>
      <p:sp>
        <p:nvSpPr>
          <p:cNvPr id="401414" name="Text Box 6">
            <a:extLst>
              <a:ext uri="{FF2B5EF4-FFF2-40B4-BE49-F238E27FC236}">
                <a16:creationId xmlns:a16="http://schemas.microsoft.com/office/drawing/2014/main" id="{B7E543A6-8022-4DDB-B9B2-3207B0151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31" y="674935"/>
            <a:ext cx="8055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Need to address the effect of transaction failures on concurrently </a:t>
            </a:r>
            <a:br>
              <a:rPr lang="en-US" altLang="en-US" sz="2000" b="1" dirty="0">
                <a:solidFill>
                  <a:srgbClr val="C00000"/>
                </a:solidFill>
                <a:latin typeface="+mn-lt"/>
              </a:rPr>
            </a:b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running transactions.</a:t>
            </a:r>
          </a:p>
        </p:txBody>
      </p:sp>
      <p:pic>
        <p:nvPicPr>
          <p:cNvPr id="401415" name="Picture 7">
            <a:extLst>
              <a:ext uri="{FF2B5EF4-FFF2-40B4-BE49-F238E27FC236}">
                <a16:creationId xmlns:a16="http://schemas.microsoft.com/office/drawing/2014/main" id="{D898698B-6D23-4938-9D07-2FA489C2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7152" r="5536" b="8073"/>
          <a:stretch>
            <a:fillRect/>
          </a:stretch>
        </p:blipFill>
        <p:spPr bwMode="auto">
          <a:xfrm>
            <a:off x="3135312" y="3501008"/>
            <a:ext cx="2489200" cy="16906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34315F-82C5-41C8-9268-057F08AB48D6}"/>
                  </a:ext>
                </a:extLst>
              </p14:cNvPr>
              <p14:cNvContentPartPr/>
              <p14:nvPr/>
            </p14:nvContentPartPr>
            <p14:xfrm>
              <a:off x="672480" y="1879920"/>
              <a:ext cx="7020360" cy="436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34315F-82C5-41C8-9268-057F08AB4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120" y="1870560"/>
                <a:ext cx="7039080" cy="437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17DC349C-36B0-4AF2-8A64-35151DE19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118" y="428625"/>
            <a:ext cx="7407275" cy="242888"/>
          </a:xfrm>
        </p:spPr>
        <p:txBody>
          <a:bodyPr/>
          <a:lstStyle/>
          <a:p>
            <a:pPr algn="ctr"/>
            <a:r>
              <a:rPr lang="en-US" altLang="en-US" dirty="0"/>
              <a:t>ACID Properties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3F2F5C23-067A-4117-A5CA-58608EC3D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5729" y="1205787"/>
            <a:ext cx="7734051" cy="48641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pPr algn="just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pPr algn="just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That is, for every pair of transactions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started, 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finished.</a:t>
            </a:r>
          </a:p>
          <a:p>
            <a:pPr algn="just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381956" name="Text Box 4">
            <a:extLst>
              <a:ext uri="{FF2B5EF4-FFF2-40B4-BE49-F238E27FC236}">
                <a16:creationId xmlns:a16="http://schemas.microsoft.com/office/drawing/2014/main" id="{4B2042F2-DEBA-4142-AA7C-DD2A8B62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35" y="850871"/>
            <a:ext cx="722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To preserve integrity of data, the database system must ensure: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56515BE3-6207-47D9-BF62-465D27B22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587152"/>
          </a:xfrm>
        </p:spPr>
        <p:txBody>
          <a:bodyPr/>
          <a:lstStyle/>
          <a:p>
            <a:pPr algn="ctr"/>
            <a:r>
              <a:rPr lang="en-US" altLang="en-US" dirty="0"/>
              <a:t>Recoverability (Cont.)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36DB6EE5-F99B-4202-9976-684A62A6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189803"/>
            <a:ext cx="7988746" cy="4622800"/>
          </a:xfrm>
        </p:spPr>
        <p:txBody>
          <a:bodyPr/>
          <a:lstStyle/>
          <a:p>
            <a:pPr algn="just"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chemeClr val="tx2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 algn="just"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402439" name="Picture 7">
            <a:extLst>
              <a:ext uri="{FF2B5EF4-FFF2-40B4-BE49-F238E27FC236}">
                <a16:creationId xmlns:a16="http://schemas.microsoft.com/office/drawing/2014/main" id="{365FCF2F-A1F1-45F4-96F9-CC2F1732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10025" r="3471" b="11053"/>
          <a:stretch>
            <a:fillRect/>
          </a:stretch>
        </p:blipFill>
        <p:spPr bwMode="auto">
          <a:xfrm>
            <a:off x="2699792" y="2996952"/>
            <a:ext cx="3308350" cy="2044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6E4EB8-2ED1-4C88-B817-92AB002BF4E6}"/>
                  </a:ext>
                </a:extLst>
              </p14:cNvPr>
              <p14:cNvContentPartPr/>
              <p14:nvPr/>
            </p14:nvContentPartPr>
            <p14:xfrm>
              <a:off x="1267200" y="2370960"/>
              <a:ext cx="4632840" cy="275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6E4EB8-2ED1-4C88-B817-92AB002BF4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7840" y="2361600"/>
                <a:ext cx="4651560" cy="277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5148F0-9098-4805-ABAA-98E1A23C7E9F}"/>
                  </a:ext>
                </a:extLst>
              </p14:cNvPr>
              <p14:cNvContentPartPr/>
              <p14:nvPr/>
            </p14:nvContentPartPr>
            <p14:xfrm>
              <a:off x="1297800" y="368280"/>
              <a:ext cx="7705440" cy="567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5148F0-9098-4805-ABAA-98E1A23C7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440" y="358920"/>
                <a:ext cx="772416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32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5148F0-9098-4805-ABAA-98E1A23C7E9F}"/>
                  </a:ext>
                </a:extLst>
              </p14:cNvPr>
              <p14:cNvContentPartPr/>
              <p14:nvPr/>
            </p14:nvContentPartPr>
            <p14:xfrm>
              <a:off x="1297800" y="368280"/>
              <a:ext cx="7705440" cy="567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5148F0-9098-4805-ABAA-98E1A23C7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440" y="358920"/>
                <a:ext cx="772416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595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6DDB-4A0F-437D-8B84-BA691F8B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04C6-5A01-41F2-AF6A-693B676C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FE502D-8CB3-4AE2-A55B-049031C0B982}"/>
                  </a:ext>
                </a:extLst>
              </p14:cNvPr>
              <p14:cNvContentPartPr/>
              <p14:nvPr/>
            </p14:nvContentPartPr>
            <p14:xfrm>
              <a:off x="1737720" y="585720"/>
              <a:ext cx="6922440" cy="472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FE502D-8CB3-4AE2-A55B-049031C0B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360" y="576360"/>
                <a:ext cx="694116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63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2F1F-9CF0-4F7B-868E-48311556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64A7-C0B9-4ED7-BA0B-343F18EF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16E72D-3B58-4B88-987B-BDD4438B7CFB}"/>
                  </a:ext>
                </a:extLst>
              </p14:cNvPr>
              <p14:cNvContentPartPr/>
              <p14:nvPr/>
            </p14:nvContentPartPr>
            <p14:xfrm>
              <a:off x="599400" y="517680"/>
              <a:ext cx="8100720" cy="58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16E72D-3B58-4B88-987B-BDD4438B7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040" y="508320"/>
                <a:ext cx="8119440" cy="58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616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6B59D7BD-8459-4D11-8DB8-4DD6A1EE8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Recoverability (Cont.)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B7AE82A7-3CAC-4716-AAA9-9B0D7435A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b="1" dirty="0" err="1">
                <a:solidFill>
                  <a:schemeClr val="tx2"/>
                </a:solidFill>
              </a:rPr>
              <a:t>Cascadeless</a:t>
            </a:r>
            <a:r>
              <a:rPr lang="en-US" altLang="en-US" b="1" i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chemeClr val="tx2"/>
                </a:solidFill>
              </a:rPr>
              <a:t>schedules</a:t>
            </a:r>
            <a:r>
              <a:rPr lang="en-US" altLang="en-US" dirty="0"/>
              <a:t> — cascading rollbacks cannot occur; for each pair of transactions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such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Every </a:t>
            </a:r>
            <a:r>
              <a:rPr lang="en-US" altLang="en-US" dirty="0" err="1"/>
              <a:t>cascadeless</a:t>
            </a:r>
            <a:r>
              <a:rPr lang="en-US" altLang="en-US" dirty="0"/>
              <a:t> schedule is also recoverable</a:t>
            </a:r>
          </a:p>
          <a:p>
            <a:pPr algn="just"/>
            <a:r>
              <a:rPr lang="en-US" altLang="en-US" dirty="0"/>
              <a:t>It is desirable to restrict the schedules to those that are </a:t>
            </a:r>
            <a:r>
              <a:rPr lang="en-US" altLang="en-US" dirty="0" err="1"/>
              <a:t>cascadeless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D395E3A5-E5BF-46B3-A2F7-3ABF9C563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2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Testing for </a:t>
            </a:r>
            <a:r>
              <a:rPr lang="en-US" altLang="en-US" dirty="0" err="1"/>
              <a:t>Serializability</a:t>
            </a:r>
            <a:endParaRPr lang="en-US" altLang="en-US" dirty="0"/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5020E7F4-7ED2-45EC-B912-A41B9ED91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1574" y="904875"/>
            <a:ext cx="7432873" cy="31051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n</a:t>
            </a: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We draw an arc from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We may label the arc by the item that was accessed.</a:t>
            </a:r>
          </a:p>
          <a:p>
            <a:pPr algn="just">
              <a:lnSpc>
                <a:spcPct val="90000"/>
              </a:lnSpc>
            </a:pPr>
            <a:r>
              <a:rPr lang="en-US" altLang="en-US" b="1" dirty="0"/>
              <a:t>Example 1</a:t>
            </a:r>
            <a:endParaRPr lang="en-US" altLang="en-US" dirty="0"/>
          </a:p>
        </p:txBody>
      </p:sp>
      <p:sp>
        <p:nvSpPr>
          <p:cNvPr id="407557" name="Text Box 5">
            <a:extLst>
              <a:ext uri="{FF2B5EF4-FFF2-40B4-BE49-F238E27FC236}">
                <a16:creationId xmlns:a16="http://schemas.microsoft.com/office/drawing/2014/main" id="{FEA29A37-B450-45DE-8B03-156B495F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813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x</a:t>
            </a:r>
          </a:p>
        </p:txBody>
      </p:sp>
      <p:sp>
        <p:nvSpPr>
          <p:cNvPr id="407558" name="Text Box 6">
            <a:extLst>
              <a:ext uri="{FF2B5EF4-FFF2-40B4-BE49-F238E27FC236}">
                <a16:creationId xmlns:a16="http://schemas.microsoft.com/office/drawing/2014/main" id="{90820AA0-0BB4-4003-BE37-24AD4A86F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6092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pic>
        <p:nvPicPr>
          <p:cNvPr id="407559" name="Picture 7">
            <a:extLst>
              <a:ext uri="{FF2B5EF4-FFF2-40B4-BE49-F238E27FC236}">
                <a16:creationId xmlns:a16="http://schemas.microsoft.com/office/drawing/2014/main" id="{2F8DB7BE-B876-47BC-A921-17253574F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19948" r="4724" b="19948"/>
          <a:stretch>
            <a:fillRect/>
          </a:stretch>
        </p:blipFill>
        <p:spPr bwMode="auto">
          <a:xfrm>
            <a:off x="3013075" y="4608512"/>
            <a:ext cx="2679700" cy="13144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65A828E2-ED3E-405D-B28A-5380A9807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803176"/>
          </a:xfrm>
        </p:spPr>
        <p:txBody>
          <a:bodyPr/>
          <a:lstStyle/>
          <a:p>
            <a:pPr algn="ctr"/>
            <a:r>
              <a:rPr lang="en-US" altLang="en-US" dirty="0"/>
              <a:t>Test for Conflict </a:t>
            </a:r>
            <a:r>
              <a:rPr lang="en-US" altLang="en-US" dirty="0" err="1"/>
              <a:t>Serializability</a:t>
            </a:r>
            <a:endParaRPr lang="en-US" altLang="en-US" dirty="0"/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5A911C16-395F-45DF-8320-72081663A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700808"/>
            <a:ext cx="7404100" cy="4038600"/>
          </a:xfrm>
        </p:spPr>
        <p:txBody>
          <a:bodyPr/>
          <a:lstStyle/>
          <a:p>
            <a:pPr algn="just"/>
            <a:r>
              <a:rPr lang="en-US" altLang="en-US" dirty="0"/>
              <a:t>A schedule is conflict serializable if and only if its precedence graph is acyclic.</a:t>
            </a:r>
          </a:p>
          <a:p>
            <a:pPr algn="just"/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pPr algn="just"/>
            <a:r>
              <a:rPr lang="en-US" altLang="en-US" dirty="0"/>
              <a:t>If precedence graph is acyclic, the </a:t>
            </a:r>
            <a:r>
              <a:rPr lang="en-US" altLang="en-US" dirty="0" err="1"/>
              <a:t>serializability</a:t>
            </a:r>
            <a:r>
              <a:rPr lang="en-US" altLang="en-US" dirty="0"/>
              <a:t> order can be obtained by a </a:t>
            </a:r>
            <a:r>
              <a:rPr lang="en-US" altLang="en-US" i="1" dirty="0">
                <a:solidFill>
                  <a:schemeClr val="tx2"/>
                </a:solidFill>
              </a:rPr>
              <a:t>topological sorting</a:t>
            </a:r>
            <a:r>
              <a:rPr lang="en-US" altLang="en-US" dirty="0"/>
              <a:t> of the graph.  This is a linear order consistent with the partial order of the graph.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39F739EF-AA57-470A-973B-294DF0A46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750" y="360710"/>
            <a:ext cx="7407275" cy="371128"/>
          </a:xfrm>
        </p:spPr>
        <p:txBody>
          <a:bodyPr/>
          <a:lstStyle/>
          <a:p>
            <a:pPr algn="ctr"/>
            <a:r>
              <a:rPr lang="en-US" altLang="en-US" dirty="0"/>
              <a:t>Example Schedule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5823917" cy="49297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1049D0-6B0A-4842-B870-F841FF024F9E}"/>
                  </a:ext>
                </a:extLst>
              </p14:cNvPr>
              <p14:cNvContentPartPr/>
              <p14:nvPr/>
            </p14:nvContentPartPr>
            <p14:xfrm>
              <a:off x="2201400" y="1754280"/>
              <a:ext cx="4366800" cy="386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1049D0-6B0A-4842-B870-F841FF024F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040" y="1744920"/>
                <a:ext cx="4385520" cy="388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39F739EF-AA57-470A-973B-294DF0A46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750" y="360710"/>
            <a:ext cx="7407275" cy="371128"/>
          </a:xfrm>
        </p:spPr>
        <p:txBody>
          <a:bodyPr/>
          <a:lstStyle/>
          <a:p>
            <a:pPr algn="ctr"/>
            <a:r>
              <a:rPr lang="en-US" altLang="en-US" dirty="0"/>
              <a:t>Example Schedule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AE82A7-3CAC-4716-AAA9-9B0D7435A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21666"/>
            <a:ext cx="7404100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400" b="1" kern="1200">
                <a:solidFill>
                  <a:srgbClr val="1426AC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1308826"/>
            <a:ext cx="8568952" cy="45409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501" rIns="0" bIns="71415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426AC"/>
                </a:solidFill>
                <a:effectLst/>
                <a:latin typeface="+mn-lt"/>
              </a:rPr>
              <a:t>List all the conflicting operations and determine the dependency between the transactions-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R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 , W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3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              (T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→ 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3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R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 , W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              (T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→ 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W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3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 , W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             (T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3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→ 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W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3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 , R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4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              (T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3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→ 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4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W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 , R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4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(X)              (T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→ 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4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W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(Y) , R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4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(Y)              (T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→ T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4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1426A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14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1F058A7D-CDC9-42EE-B46B-33FF5E15E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4046" y="0"/>
            <a:ext cx="7407275" cy="1355725"/>
          </a:xfrm>
        </p:spPr>
        <p:txBody>
          <a:bodyPr/>
          <a:lstStyle/>
          <a:p>
            <a:pPr algn="ctr"/>
            <a:r>
              <a:rPr lang="en-US" altLang="en-US"/>
              <a:t>Example of Fund Transfer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5FD1D02B-8694-411A-97D3-6E7DFF69A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1042988"/>
            <a:ext cx="7470402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Transaction to transfer $50 from account </a:t>
            </a:r>
            <a:r>
              <a:rPr lang="en-US" altLang="en-US" i="1" dirty="0"/>
              <a:t>A</a:t>
            </a:r>
            <a:r>
              <a:rPr lang="en-US" altLang="en-US" dirty="0"/>
              <a:t> to account </a:t>
            </a:r>
            <a:r>
              <a:rPr lang="en-US" altLang="en-US" i="1" dirty="0"/>
              <a:t>B</a:t>
            </a:r>
            <a:r>
              <a:rPr lang="en-US" altLang="en-US" dirty="0"/>
              <a:t>: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1.	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A</a:t>
            </a:r>
            <a:r>
              <a:rPr lang="en-US" altLang="en-US" sz="2400" dirty="0"/>
              <a:t>)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2.	</a:t>
            </a:r>
            <a:r>
              <a:rPr lang="en-US" altLang="en-US" sz="2400" i="1" dirty="0"/>
              <a:t>A</a:t>
            </a:r>
            <a:r>
              <a:rPr lang="en-US" altLang="en-US" sz="2400" dirty="0"/>
              <a:t> := </a:t>
            </a:r>
            <a:r>
              <a:rPr lang="en-US" altLang="en-US" sz="2400" i="1" dirty="0"/>
              <a:t>A – </a:t>
            </a:r>
            <a:r>
              <a:rPr lang="en-US" altLang="en-US" sz="2400" dirty="0"/>
              <a:t>50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3.	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A</a:t>
            </a:r>
            <a:r>
              <a:rPr lang="en-US" altLang="en-US" sz="2400" dirty="0"/>
              <a:t>)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4.	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B</a:t>
            </a:r>
            <a:r>
              <a:rPr lang="en-US" altLang="en-US" sz="2400" dirty="0"/>
              <a:t>)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5.	</a:t>
            </a:r>
            <a:r>
              <a:rPr lang="en-US" altLang="en-US" sz="2400" i="1" dirty="0"/>
              <a:t>B</a:t>
            </a:r>
            <a:r>
              <a:rPr lang="en-US" altLang="en-US" sz="2400" dirty="0"/>
              <a:t> := </a:t>
            </a:r>
            <a:r>
              <a:rPr lang="en-US" altLang="en-US" sz="2400" i="1" dirty="0"/>
              <a:t>B + </a:t>
            </a:r>
            <a:r>
              <a:rPr lang="en-US" altLang="en-US" sz="2400" dirty="0"/>
              <a:t>50</a:t>
            </a:r>
          </a:p>
          <a:p>
            <a:pPr lvl="1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/>
              <a:t>6.	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B)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Consistency</a:t>
            </a:r>
            <a:r>
              <a:rPr lang="en-US" altLang="en-US" dirty="0"/>
              <a:t> requirement – the sum of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 </a:t>
            </a:r>
            <a:r>
              <a:rPr lang="en-US" altLang="en-US" dirty="0"/>
              <a:t>is unchanged by the execution of the transaction.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Atomicity</a:t>
            </a:r>
            <a:r>
              <a:rPr lang="en-US" altLang="en-US" dirty="0"/>
              <a:t> requirement — if the transaction fails after step 3 and before step 6, the system should ensure that its updates are not reflected in the database, else an inconsistency will result.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EC2F32-924F-4079-BD83-337B4CEC6F2B}"/>
                  </a:ext>
                </a:extLst>
              </p14:cNvPr>
              <p14:cNvContentPartPr/>
              <p14:nvPr/>
            </p14:nvContentPartPr>
            <p14:xfrm>
              <a:off x="33120" y="3600"/>
              <a:ext cx="8778600" cy="421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EC2F32-924F-4079-BD83-337B4CEC6F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60" y="-5760"/>
                <a:ext cx="8797320" cy="423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F9719263-8C68-46E5-BA2B-4DE6A1D54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 Graph for Schedule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338387"/>
            <a:ext cx="4742202" cy="2674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864" y="5517232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1426AC"/>
                </a:solidFill>
              </a:rPr>
              <a:t>T2-&gt;T3-&gt;T1-&gt;T4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D8395B-F8A7-4B35-ABBE-F0D959373433}"/>
                  </a:ext>
                </a:extLst>
              </p14:cNvPr>
              <p14:cNvContentPartPr/>
              <p14:nvPr/>
            </p14:nvContentPartPr>
            <p14:xfrm>
              <a:off x="2402640" y="1628280"/>
              <a:ext cx="6030360" cy="451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D8395B-F8A7-4B35-ABBE-F0D9593734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280" y="1618920"/>
                <a:ext cx="6049080" cy="45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80D093-5238-44DA-B138-E9B4B6066FF5}"/>
                  </a:ext>
                </a:extLst>
              </p14:cNvPr>
              <p14:cNvContentPartPr/>
              <p14:nvPr/>
            </p14:nvContentPartPr>
            <p14:xfrm>
              <a:off x="2469240" y="818640"/>
              <a:ext cx="5899680" cy="501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80D093-5238-44DA-B138-E9B4B6066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880" y="809280"/>
                <a:ext cx="5918400" cy="50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822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/>
          <p:cNvSpPr>
            <a:spLocks noGrp="1"/>
          </p:cNvSpPr>
          <p:nvPr>
            <p:ph type="title"/>
          </p:nvPr>
        </p:nvSpPr>
        <p:spPr>
          <a:xfrm>
            <a:off x="428625" y="1214438"/>
            <a:ext cx="8245475" cy="814387"/>
          </a:xfrm>
        </p:spPr>
        <p:txBody>
          <a:bodyPr/>
          <a:lstStyle/>
          <a:p>
            <a:pPr algn="ctr" eaLnBrk="1" hangingPunct="1"/>
            <a:r>
              <a:rPr lang="en-IN" altLang="en-US" b="1">
                <a:solidFill>
                  <a:srgbClr val="1426AC"/>
                </a:solidFill>
              </a:rPr>
              <a:t>Thank You!!!</a:t>
            </a:r>
          </a:p>
        </p:txBody>
      </p:sp>
      <p:pic>
        <p:nvPicPr>
          <p:cNvPr id="220163" name="Content Placeholder 7" descr="downloa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1318" y="2636912"/>
            <a:ext cx="3240087" cy="2427287"/>
          </a:xfrm>
        </p:spPr>
      </p:pic>
      <p:sp>
        <p:nvSpPr>
          <p:cNvPr id="220165" name="AutoShape 2" descr="Image result for brute force attack"/>
          <p:cNvSpPr>
            <a:spLocks noChangeAspect="1" noChangeArrowheads="1"/>
          </p:cNvSpPr>
          <p:nvPr/>
        </p:nvSpPr>
        <p:spPr bwMode="auto">
          <a:xfrm>
            <a:off x="155575" y="-192088"/>
            <a:ext cx="3048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3B2F00F6-BB0F-4D3D-91BF-685117B12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172559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Example of Fund Transfer (Cont.)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C906D85C-FE81-4F89-BC6B-726C04C0F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247775"/>
            <a:ext cx="7138988" cy="4114800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rgbClr val="C00000"/>
                </a:solidFill>
              </a:rPr>
              <a:t>Durability</a:t>
            </a:r>
            <a:r>
              <a:rPr lang="en-US" altLang="en-US" dirty="0"/>
              <a:t> requirement — once the user has been notified that the transaction has completed (i.e., the transfer of the $50 has taken place), the updates to the database by the transaction must persist despite failures.</a:t>
            </a:r>
          </a:p>
          <a:p>
            <a:pPr algn="just"/>
            <a:r>
              <a:rPr lang="en-US" altLang="en-US" dirty="0">
                <a:solidFill>
                  <a:srgbClr val="C00000"/>
                </a:solidFill>
              </a:rPr>
              <a:t>Isolation</a:t>
            </a:r>
            <a:r>
              <a:rPr lang="en-US" altLang="en-US" dirty="0"/>
              <a:t> requirement — if between steps 3 and 6, another transaction is allowed to access the partially updated database, it will see an inconsistent database </a:t>
            </a:r>
            <a:br>
              <a:rPr lang="en-US" altLang="en-US" dirty="0"/>
            </a:br>
            <a:r>
              <a:rPr lang="en-US" altLang="en-US" dirty="0"/>
              <a:t>(the sum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be).</a:t>
            </a:r>
            <a:br>
              <a:rPr lang="en-US" altLang="en-US" dirty="0"/>
            </a:br>
            <a:r>
              <a:rPr lang="en-US" altLang="en-US" dirty="0"/>
              <a:t>Can be ensured trivially by running transactions </a:t>
            </a:r>
            <a:r>
              <a:rPr lang="en-US" altLang="en-US" b="1" i="1" dirty="0">
                <a:solidFill>
                  <a:schemeClr val="tx2"/>
                </a:solidFill>
              </a:rPr>
              <a:t>serially</a:t>
            </a:r>
            <a:r>
              <a:rPr lang="en-US" altLang="en-US" i="1" dirty="0"/>
              <a:t>,</a:t>
            </a:r>
            <a:r>
              <a:rPr lang="en-US" altLang="en-US" dirty="0"/>
              <a:t> that is one after the other.  However, executing multiple transactions concurrently has significant benefits, as we will 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A83B1718-1088-44CD-ACE7-5D463B943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258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Transaction State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7C382F16-79F7-4F1A-B531-F93B8223C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426" y="1358305"/>
            <a:ext cx="7733605" cy="4114800"/>
          </a:xfrm>
        </p:spPr>
        <p:txBody>
          <a:bodyPr/>
          <a:lstStyle/>
          <a:p>
            <a:pPr algn="just"/>
            <a:r>
              <a:rPr lang="en-US" altLang="en-US" b="1" dirty="0"/>
              <a:t>Active, </a:t>
            </a:r>
            <a:r>
              <a:rPr lang="en-US" altLang="en-US" dirty="0"/>
              <a:t>the initial state; the transaction stays in this state while it is executing</a:t>
            </a:r>
          </a:p>
          <a:p>
            <a:pPr algn="just"/>
            <a:r>
              <a:rPr lang="en-US" altLang="en-US" b="1" dirty="0"/>
              <a:t>Partially committed,</a:t>
            </a:r>
            <a:r>
              <a:rPr lang="en-US" altLang="en-US" dirty="0"/>
              <a:t> after the final statement has been executed.</a:t>
            </a:r>
          </a:p>
          <a:p>
            <a:pPr algn="just"/>
            <a:r>
              <a:rPr lang="en-US" altLang="en-US" b="1" dirty="0"/>
              <a:t>Failed, </a:t>
            </a:r>
            <a:r>
              <a:rPr lang="en-US" altLang="en-US" dirty="0"/>
              <a:t>after the discovery that normal execution can no longer proceed.</a:t>
            </a:r>
          </a:p>
          <a:p>
            <a:pPr algn="just"/>
            <a:r>
              <a:rPr lang="en-US" altLang="en-US" b="1" dirty="0"/>
              <a:t>Aborted,</a:t>
            </a:r>
            <a:r>
              <a:rPr lang="en-US" altLang="en-US" dirty="0"/>
              <a:t> after the transaction has been rolled back and the database restored to its state prior to the start of the transaction.  Two options after it has been aborted:</a:t>
            </a:r>
          </a:p>
          <a:p>
            <a:pPr lvl="1" algn="just"/>
            <a:r>
              <a:rPr lang="en-US" altLang="en-US" sz="2400" dirty="0"/>
              <a:t>restart the transaction – only if no internal logical error</a:t>
            </a:r>
          </a:p>
          <a:p>
            <a:pPr lvl="1" algn="just"/>
            <a:r>
              <a:rPr lang="en-US" altLang="en-US" sz="2400" dirty="0"/>
              <a:t>kill the transaction</a:t>
            </a:r>
          </a:p>
          <a:p>
            <a:pPr algn="just"/>
            <a:r>
              <a:rPr lang="en-US" altLang="en-US" b="1" dirty="0"/>
              <a:t>Committed,</a:t>
            </a:r>
            <a:r>
              <a:rPr lang="en-US" altLang="en-US" dirty="0"/>
              <a:t> after </a:t>
            </a:r>
            <a:r>
              <a:rPr lang="en-US" altLang="en-US" i="1" dirty="0"/>
              <a:t>successful completion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B076F5D7-0CCC-4376-9CB3-17D33373F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44624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Transaction State (Cont.)</a:t>
            </a:r>
          </a:p>
        </p:txBody>
      </p:sp>
      <p:pic>
        <p:nvPicPr>
          <p:cNvPr id="386053" name="Picture 5">
            <a:extLst>
              <a:ext uri="{FF2B5EF4-FFF2-40B4-BE49-F238E27FC236}">
                <a16:creationId xmlns:a16="http://schemas.microsoft.com/office/drawing/2014/main" id="{4D2E0CEC-A107-45BA-963F-88B5FC06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3268" r="11909" b="1634"/>
          <a:stretch>
            <a:fillRect/>
          </a:stretch>
        </p:blipFill>
        <p:spPr bwMode="auto">
          <a:xfrm>
            <a:off x="1828800" y="1155700"/>
            <a:ext cx="5219700" cy="4787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A44CC8-50B2-48DA-935D-C2AFB95B79B3}"/>
                  </a:ext>
                </a:extLst>
              </p14:cNvPr>
              <p14:cNvContentPartPr/>
              <p14:nvPr/>
            </p14:nvContentPartPr>
            <p14:xfrm>
              <a:off x="360360" y="261720"/>
              <a:ext cx="8404200" cy="586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A44CC8-50B2-48DA-935D-C2AFB95B7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000" y="252360"/>
                <a:ext cx="8422920" cy="588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A68BB7A-FE2A-4EC9-B7EF-C0C4B311F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495300"/>
            <a:ext cx="8594848" cy="457200"/>
          </a:xfrm>
        </p:spPr>
        <p:txBody>
          <a:bodyPr/>
          <a:lstStyle/>
          <a:p>
            <a:r>
              <a:rPr lang="en-US" altLang="en-US" sz="3200" dirty="0"/>
              <a:t>Implementation of Atomicity and Durability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15C5C64C-2613-48F7-AA57-557277BA7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24744"/>
            <a:ext cx="7466781" cy="4927600"/>
          </a:xfrm>
        </p:spPr>
        <p:txBody>
          <a:bodyPr/>
          <a:lstStyle/>
          <a:p>
            <a:pPr algn="just"/>
            <a:r>
              <a:rPr lang="en-US" altLang="en-US" dirty="0"/>
              <a:t>The recovery-management component of a database system implements the support for atomicity and durability.</a:t>
            </a:r>
          </a:p>
          <a:p>
            <a:pPr algn="just"/>
            <a:r>
              <a:rPr lang="en-US" altLang="en-US" dirty="0"/>
              <a:t>The </a:t>
            </a:r>
            <a:r>
              <a:rPr lang="en-US" altLang="en-US" i="1" dirty="0">
                <a:solidFill>
                  <a:schemeClr val="tx2"/>
                </a:solidFill>
              </a:rPr>
              <a:t>shadow-database</a:t>
            </a:r>
            <a:r>
              <a:rPr lang="en-US" altLang="en-US" dirty="0"/>
              <a:t> scheme:</a:t>
            </a:r>
          </a:p>
          <a:p>
            <a:pPr lvl="1" algn="just"/>
            <a:r>
              <a:rPr lang="en-US" altLang="en-US" dirty="0"/>
              <a:t>assume that only one transaction is active at a time.</a:t>
            </a:r>
          </a:p>
          <a:p>
            <a:pPr lvl="1" algn="just"/>
            <a:r>
              <a:rPr lang="en-US" altLang="en-US" dirty="0"/>
              <a:t>a pointer called </a:t>
            </a:r>
            <a:r>
              <a:rPr lang="en-US" altLang="en-US" dirty="0" err="1"/>
              <a:t>db_pointer</a:t>
            </a:r>
            <a:r>
              <a:rPr lang="en-US" altLang="en-US" dirty="0"/>
              <a:t> always points to the current consistent copy of the database.</a:t>
            </a:r>
          </a:p>
          <a:p>
            <a:pPr lvl="1" algn="just"/>
            <a:r>
              <a:rPr lang="en-US" altLang="en-US" dirty="0"/>
              <a:t>all updates are made on a </a:t>
            </a:r>
            <a:r>
              <a:rPr lang="en-US" altLang="en-US" i="1" dirty="0"/>
              <a:t>shadow copy</a:t>
            </a:r>
            <a:r>
              <a:rPr lang="en-US" altLang="en-US" dirty="0"/>
              <a:t> of the database, and </a:t>
            </a:r>
            <a:r>
              <a:rPr lang="en-US" altLang="en-US" b="1" dirty="0" err="1"/>
              <a:t>db_pointer</a:t>
            </a:r>
            <a:r>
              <a:rPr lang="en-US" altLang="en-US" dirty="0"/>
              <a:t> is made to point to the updated shadow copy only after the transaction reaches partial commit and all updated pages have been flushed to disk.</a:t>
            </a:r>
          </a:p>
          <a:p>
            <a:pPr lvl="1" algn="just"/>
            <a:r>
              <a:rPr lang="en-US" altLang="en-US" dirty="0"/>
              <a:t>in case transaction fails, old consistent copy pointed to by </a:t>
            </a:r>
            <a:r>
              <a:rPr lang="en-US" altLang="en-US" b="1" dirty="0" err="1"/>
              <a:t>db_pointer</a:t>
            </a:r>
            <a:r>
              <a:rPr lang="en-US" altLang="en-US" dirty="0"/>
              <a:t> can be used, and the shadow copy can be deleted.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46CAF1-F5DF-4E2E-8EA9-8A1C771E55CC}"/>
                  </a:ext>
                </a:extLst>
              </p14:cNvPr>
              <p14:cNvContentPartPr/>
              <p14:nvPr/>
            </p14:nvContentPartPr>
            <p14:xfrm>
              <a:off x="6165000" y="2107080"/>
              <a:ext cx="276480" cy="32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46CAF1-F5DF-4E2E-8EA9-8A1C771E55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5640" y="2097720"/>
                <a:ext cx="295200" cy="34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42A1871E-7BB9-4C05-B609-12D74EBCB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077200" cy="609600"/>
          </a:xfrm>
        </p:spPr>
        <p:txBody>
          <a:bodyPr/>
          <a:lstStyle/>
          <a:p>
            <a:r>
              <a:rPr lang="en-US" altLang="en-US" sz="2800"/>
              <a:t>Implementation of Atomicity and Durability (Cont.)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AAC547CF-F30C-4344-8A89-04095AC65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088" y="4738688"/>
            <a:ext cx="8031360" cy="1647825"/>
          </a:xfrm>
        </p:spPr>
        <p:txBody>
          <a:bodyPr/>
          <a:lstStyle/>
          <a:p>
            <a:pPr algn="just"/>
            <a:r>
              <a:rPr lang="en-US" altLang="en-US" dirty="0"/>
              <a:t>Assumes disks to not fail</a:t>
            </a:r>
          </a:p>
          <a:p>
            <a:pPr algn="just"/>
            <a:r>
              <a:rPr lang="en-US" altLang="en-US" dirty="0"/>
              <a:t>Useful for text editors, but extremely inefficient for large databases: executing a single transaction requires copying the </a:t>
            </a:r>
            <a:r>
              <a:rPr lang="en-US" altLang="en-US" i="1" dirty="0"/>
              <a:t>entire </a:t>
            </a:r>
            <a:r>
              <a:rPr lang="en-US" altLang="en-US" dirty="0"/>
              <a:t>database.  </a:t>
            </a:r>
          </a:p>
        </p:txBody>
      </p:sp>
      <p:sp>
        <p:nvSpPr>
          <p:cNvPr id="388100" name="Text Box 4">
            <a:extLst>
              <a:ext uri="{FF2B5EF4-FFF2-40B4-BE49-F238E27FC236}">
                <a16:creationId xmlns:a16="http://schemas.microsoft.com/office/drawing/2014/main" id="{93A2B3A2-857D-4638-A18D-681584D57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9" y="838200"/>
            <a:ext cx="49648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C00000"/>
                </a:solidFill>
                <a:latin typeface="+mn-lt"/>
              </a:rPr>
              <a:t>The shadow-database scheme:</a:t>
            </a:r>
          </a:p>
        </p:txBody>
      </p:sp>
      <p:pic>
        <p:nvPicPr>
          <p:cNvPr id="388102" name="Picture 6">
            <a:extLst>
              <a:ext uri="{FF2B5EF4-FFF2-40B4-BE49-F238E27FC236}">
                <a16:creationId xmlns:a16="http://schemas.microsoft.com/office/drawing/2014/main" id="{B4621E67-3FA7-4815-987C-3C76AEBC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18980" r="1779" b="19217"/>
          <a:stretch>
            <a:fillRect/>
          </a:stretch>
        </p:blipFill>
        <p:spPr bwMode="auto">
          <a:xfrm>
            <a:off x="1282700" y="1495425"/>
            <a:ext cx="6540500" cy="31559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3E29DF-E982-4A4A-9367-BA754935B0FF}"/>
                  </a:ext>
                </a:extLst>
              </p14:cNvPr>
              <p14:cNvContentPartPr/>
              <p14:nvPr/>
            </p14:nvContentPartPr>
            <p14:xfrm>
              <a:off x="2140200" y="1999080"/>
              <a:ext cx="3464640" cy="177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3E29DF-E982-4A4A-9367-BA754935B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0840" y="1989720"/>
                <a:ext cx="3483360" cy="179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A11454631FB43AD1E34ADCF3A02C1" ma:contentTypeVersion="2" ma:contentTypeDescription="Create a new document." ma:contentTypeScope="" ma:versionID="ff328bfa85e1b50e6ad390568fd0d93b">
  <xsd:schema xmlns:xsd="http://www.w3.org/2001/XMLSchema" xmlns:xs="http://www.w3.org/2001/XMLSchema" xmlns:p="http://schemas.microsoft.com/office/2006/metadata/properties" xmlns:ns2="a7259913-d710-4457-a37e-d4bdbd0d4f5f" targetNamespace="http://schemas.microsoft.com/office/2006/metadata/properties" ma:root="true" ma:fieldsID="615310c7ae40aebcb0ffd262071213a7" ns2:_="">
    <xsd:import namespace="a7259913-d710-4457-a37e-d4bdbd0d4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59913-d710-4457-a37e-d4bdbd0d4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B0424-5ACC-4513-84B0-6EB33D530D23}"/>
</file>

<file path=customXml/itemProps2.xml><?xml version="1.0" encoding="utf-8"?>
<ds:datastoreItem xmlns:ds="http://schemas.openxmlformats.org/officeDocument/2006/customXml" ds:itemID="{7E1E3D3D-21DC-491C-8EBC-2CDD23D793A6}"/>
</file>

<file path=customXml/itemProps3.xml><?xml version="1.0" encoding="utf-8"?>
<ds:datastoreItem xmlns:ds="http://schemas.openxmlformats.org/officeDocument/2006/customXml" ds:itemID="{A688F787-CA63-4C9D-A5BC-AB49DF137A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10777</TotalTime>
  <Words>2260</Words>
  <Application>Microsoft Office PowerPoint</Application>
  <PresentationFormat>On-screen Show (4:3)</PresentationFormat>
  <Paragraphs>169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Corbel</vt:lpstr>
      <vt:lpstr>Monotype Sorts</vt:lpstr>
      <vt:lpstr>Wingdings 2</vt:lpstr>
      <vt:lpstr>Basis</vt:lpstr>
      <vt:lpstr>Custom Design</vt:lpstr>
      <vt:lpstr>PowerPoint Presentation</vt:lpstr>
      <vt:lpstr>Transaction Concept</vt:lpstr>
      <vt:lpstr>ACID Properties</vt:lpstr>
      <vt:lpstr>Example of Fund Transfer</vt:lpstr>
      <vt:lpstr>Example of Fund Transfer (Cont.)</vt:lpstr>
      <vt:lpstr>Transaction State</vt:lpstr>
      <vt:lpstr>Transaction State (Cont.)</vt:lpstr>
      <vt:lpstr>Implementation of Atomicity and Durability</vt:lpstr>
      <vt:lpstr>Implementation of Atomicity and Durability (Cont.)</vt:lpstr>
      <vt:lpstr>Concurrent Executions</vt:lpstr>
      <vt:lpstr>Schedules</vt:lpstr>
      <vt:lpstr>Example Schedules</vt:lpstr>
      <vt:lpstr>Schedule 2 --  A Serial Schedule in Which  T2 is Followed by T1</vt:lpstr>
      <vt:lpstr>Example Schedule (Cont.)</vt:lpstr>
      <vt:lpstr>Example Schedules (Cont.)</vt:lpstr>
      <vt:lpstr>Serializability</vt:lpstr>
      <vt:lpstr>PowerPoint Presentation</vt:lpstr>
      <vt:lpstr>Conflict Serializability</vt:lpstr>
      <vt:lpstr>Conflict Serializability (Cont.)</vt:lpstr>
      <vt:lpstr>Conflict Serializability (Cont.)</vt:lpstr>
      <vt:lpstr>PowerPoint Presentation</vt:lpstr>
      <vt:lpstr>PowerPoint Presentation</vt:lpstr>
      <vt:lpstr>Schedule 5 -- Schedule  3 After Swapping A Pair of Instructions</vt:lpstr>
      <vt:lpstr>Schedule 6 -- A Serial Schedule That is Equivalent to Schedule 3</vt:lpstr>
      <vt:lpstr>View Serializability</vt:lpstr>
      <vt:lpstr>PowerPoint Presentation</vt:lpstr>
      <vt:lpstr>View Serializability (Cont.)</vt:lpstr>
      <vt:lpstr>Other Notions of Serializability</vt:lpstr>
      <vt:lpstr>Recoverability</vt:lpstr>
      <vt:lpstr>Recoverability (Cont.)</vt:lpstr>
      <vt:lpstr>PowerPoint Presentation</vt:lpstr>
      <vt:lpstr>PowerPoint Presentation</vt:lpstr>
      <vt:lpstr>PowerPoint Presentation</vt:lpstr>
      <vt:lpstr>PowerPoint Presentation</vt:lpstr>
      <vt:lpstr>Recoverability (Cont.)</vt:lpstr>
      <vt:lpstr>Testing for Serializability</vt:lpstr>
      <vt:lpstr>Test for Conflict Serializability</vt:lpstr>
      <vt:lpstr>Example Schedule </vt:lpstr>
      <vt:lpstr>Example Schedule </vt:lpstr>
      <vt:lpstr>Precedence Graph for Schedule A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Network Security for SCADA, Automation,  Process Control and PLC Systems</dc:title>
  <dc:creator>Dr. M. Brindha</dc:creator>
  <cp:lastModifiedBy>Brindha Murugan</cp:lastModifiedBy>
  <cp:revision>398</cp:revision>
  <cp:lastPrinted>2019-08-06T10:34:17Z</cp:lastPrinted>
  <dcterms:created xsi:type="dcterms:W3CDTF">2019-07-31T05:16:43Z</dcterms:created>
  <dcterms:modified xsi:type="dcterms:W3CDTF">2021-10-13T11:01:20Z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2014-09-30T00:00:00Z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2019-07-31T00:00:00Z</vt:filetime>
  </property>
  <property fmtid="{D5CDD505-2E9C-101B-9397-08002B2CF9AE}" pid="5" name="ContentTypeId">
    <vt:lpwstr>0x010100A84A11454631FB43AD1E34ADCF3A02C1</vt:lpwstr>
  </property>
</Properties>
</file>