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13.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14.xml" ContentType="application/inkml+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99" r:id="rId1"/>
    <p:sldMasterId id="2147484541" r:id="rId2"/>
  </p:sldMasterIdLst>
  <p:notesMasterIdLst>
    <p:notesMasterId r:id="rId39"/>
  </p:notesMasterIdLst>
  <p:handoutMasterIdLst>
    <p:handoutMasterId r:id="rId40"/>
  </p:handoutMasterIdLst>
  <p:sldIdLst>
    <p:sldId id="340" r:id="rId3"/>
    <p:sldId id="257" r:id="rId4"/>
    <p:sldId id="258" r:id="rId5"/>
    <p:sldId id="259" r:id="rId6"/>
    <p:sldId id="735" r:id="rId7"/>
    <p:sldId id="737" r:id="rId8"/>
    <p:sldId id="260" r:id="rId9"/>
    <p:sldId id="747" r:id="rId10"/>
    <p:sldId id="261" r:id="rId11"/>
    <p:sldId id="262" r:id="rId12"/>
    <p:sldId id="738" r:id="rId13"/>
    <p:sldId id="739" r:id="rId14"/>
    <p:sldId id="263" r:id="rId15"/>
    <p:sldId id="736" r:id="rId16"/>
    <p:sldId id="265" r:id="rId17"/>
    <p:sldId id="740" r:id="rId18"/>
    <p:sldId id="271" r:id="rId19"/>
    <p:sldId id="272" r:id="rId20"/>
    <p:sldId id="741" r:id="rId21"/>
    <p:sldId id="273" r:id="rId22"/>
    <p:sldId id="743" r:id="rId23"/>
    <p:sldId id="742" r:id="rId24"/>
    <p:sldId id="744" r:id="rId25"/>
    <p:sldId id="275" r:id="rId26"/>
    <p:sldId id="276" r:id="rId27"/>
    <p:sldId id="277" r:id="rId28"/>
    <p:sldId id="745" r:id="rId29"/>
    <p:sldId id="746" r:id="rId30"/>
    <p:sldId id="292" r:id="rId31"/>
    <p:sldId id="293" r:id="rId32"/>
    <p:sldId id="294" r:id="rId33"/>
    <p:sldId id="295" r:id="rId34"/>
    <p:sldId id="296" r:id="rId35"/>
    <p:sldId id="297" r:id="rId36"/>
    <p:sldId id="298" r:id="rId37"/>
    <p:sldId id="734" r:id="rId38"/>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426AC"/>
    <a:srgbClr val="A5B50B"/>
    <a:srgbClr val="B40C90"/>
    <a:srgbClr val="1E5627"/>
    <a:srgbClr val="349C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909" autoAdjust="0"/>
  </p:normalViewPr>
  <p:slideViewPr>
    <p:cSldViewPr>
      <p:cViewPr varScale="1">
        <p:scale>
          <a:sx n="82" d="100"/>
          <a:sy n="82" d="100"/>
        </p:scale>
        <p:origin x="1402" y="7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ustomXml" Target="../customXml/item2.xml"/><Relationship Id="rId20" Type="http://schemas.openxmlformats.org/officeDocument/2006/relationships/slide" Target="slides/slide18.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sz="quarter" idx="1"/>
          </p:nvPr>
        </p:nvSpPr>
        <p:spPr>
          <a:xfrm>
            <a:off x="3971344" y="0"/>
            <a:ext cx="3037840" cy="464820"/>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8980AC1C-5564-48F4-86E8-BA5DBC692F22}" type="datetimeFigureOut">
              <a:rPr lang="en-US"/>
              <a:pPr>
                <a:defRPr/>
              </a:pPr>
              <a:t>10/20/2021</a:t>
            </a:fld>
            <a:endParaRPr lang="en-IN"/>
          </a:p>
        </p:txBody>
      </p:sp>
      <p:sp>
        <p:nvSpPr>
          <p:cNvPr id="4" name="Footer Placeholder 3"/>
          <p:cNvSpPr>
            <a:spLocks noGrp="1"/>
          </p:cNvSpPr>
          <p:nvPr>
            <p:ph type="ftr" sz="quarter" idx="2"/>
          </p:nvPr>
        </p:nvSpPr>
        <p:spPr>
          <a:xfrm>
            <a:off x="0" y="8829429"/>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5" name="Slide Number Placeholder 4"/>
          <p:cNvSpPr>
            <a:spLocks noGrp="1"/>
          </p:cNvSpPr>
          <p:nvPr>
            <p:ph type="sldNum" sz="quarter" idx="3"/>
          </p:nvPr>
        </p:nvSpPr>
        <p:spPr>
          <a:xfrm>
            <a:off x="3971344" y="8829429"/>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03037F5-AADC-458B-A879-90BC6C7232C4}" type="slidenum">
              <a:rPr lang="en-IN" altLang="en-US"/>
              <a:pPr>
                <a:defRPr/>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0:27:01.655"/>
    </inkml:context>
    <inkml:brush xml:id="br0">
      <inkml:brushProperty name="width" value="0.05292" units="cm"/>
      <inkml:brushProperty name="height" value="0.05292" units="cm"/>
      <inkml:brushProperty name="color" value="#FF0000"/>
    </inkml:brush>
  </inkml:definitions>
  <inkml:trace contextRef="#ctx0" brushRef="#br0">19483 5510 702 0,'0'0'104'0,"0"0"-74"16,0 0 75-16,0 0-2 15,0 0-26-15,0 0-3 16,0 0-35-16,0 0-4 15,-29 82 2-15,56-77-8 16,4-5-14-16,7 0 3 16,4-23-10-16,9-27 11 15,7-26 2-15,4-26-14 16,-3-21 8-16,-13-16-14 16,-8-16 0-16,-14-6-1 15,-10 2 0-15,-7 9 0 16,-7 32 0-16,0 28 1 15,-3 30 0-15,-10 23 2 0,4 22-3 16,5 11 5-16,-1 4-3 16,3 2-4-16,-4 38-6 15,-4 29 8-15,2 31 0 16,8 21 0-16,0 2 0 16,2 1-4-16,20-11 11 15,9-9-11-15,7-12 4 16,2-16 0-16,3-14-3 15,-1-14 3-15,-5-15 0 16,2-18-6-16,1-15 1 16,4 0-1-16,1-35 1 15,1-21-4-15,-6-15-1 16,-5-7-15-16,-10-7 4 16,-11 7-16-16,-9 15 26 0,-5 19 10 15,0 17-2-15,0 16 3 16,0 11 13-16,-3 0 1 15,-5 11-11-15,-2 28-3 16,-1 12 0-16,5 6 3 16,6-1-3-16,0-6 1 15,9-6 0-15,17-10-1 16,4-7 0-16,1-14-1 16,-2-12-4-16,0-1 5 15,-5-11 0-15,-4-25 1 16,-6-12-10-16,-14-14 5 15,0-5-6-15,-21 2-4 16,-12 10 2-16,0 17 12 16,-1 20 2-16,5 16-1 15,0 2 2-15,5 19-3 0,6 16-5 16,11 7-82 0,7-4-141-16,4-9-166 0</inkml:trace>
  <inkml:trace contextRef="#ctx0" brushRef="#br0" timeOffset="309.68">21075 4703 1031 0,'0'0'34'0,"0"0"-34"0,0 0 23 16,0 0 24-16,0 0 12 15,0 0-45-15,-97-71-9 16,72 87-5-16,1 12 1 16,4 10-2-16,9 8 3 15,3 3-1-15,8 1 0 16,0-6-1-16,23-8 0 16,6-4-2-16,4-12-4 15,2-8-1-15,7-10-14 16,-3-2-7-16,-1-8-28 15,-5-22-66-15,-6-14-91 16,0-12-86-16</inkml:trace>
  <inkml:trace contextRef="#ctx0" brushRef="#br0" timeOffset="818.77">21299 4185 963 0,'0'0'69'0,"0"0"-69"16,0 0 9-16,-58 116 17 15,54-50 52-15,4 3-28 16,0 6-36-16,0 0 5 16,4-5-5-16,6 0 3 15,5-4-7-15,0-7-10 0,1-12 6 16,-3-10-6 0,-5-13 3-16,0-10-6 0,-4-6 6 15,-2-8-6-15,-2 0 0 16,0-12-8-16,0-28-24 15,0-16-23-15,0-11 26 16,0 3 3-16,0 8 8 16,18 14 21-16,4 14-2 15,11 10 4-15,7 12 2 16,7 6-4-16,1 0 1 16,-8 14 3-16,-9 10-3 15,-18 0 5-15,-13 4-1 16,0 0-3-16,-25 0 10 0,-19-2-3 15,-8-4-7 1,0-7 8-16,6-10-8 0,13-5-1 16,16 0 5-1,9-2-5-15,8-10 2 16,0-2-3-16,23 2-18 16,15 5 16-16,7 7-1 0,3 0 3 15,4 5 0-15,1 17 2 16,-2 3-2-16,-2 5 0 15,3-8-1-15,-4-3-1 16,4-9-142-16,-6-7-212 16</inkml:trace>
  <inkml:trace contextRef="#ctx0" brushRef="#br0" timeOffset="1128.36">22099 4728 1208 0,'0'0'6'0,"0"0"-6"16,0 0-1-16,0 0 0 15,0 0-7-15,0 0 8 16,144-36-4-16,-86 11-3 16,0 0-20-16,-6-6-56 15,-13-2-127-15,-7-3-156 16</inkml:trace>
  <inkml:trace contextRef="#ctx0" brushRef="#br0" timeOffset="1252.01">22887 4234 1132 0,'0'0'36'0,"0"0"-36"16,0 0 0-16,0 0 3 15,0 0-2-15,-89 101 5 16,65-37-2-16,-1 0-1 16,3 1 1-16,-1-5-4 15,3-4 1-15,5-6 2 0,2-8-3 16,1-8-28 0,0-10-140-16,2-15-185 0</inkml:trace>
  <inkml:trace contextRef="#ctx0" brushRef="#br0" timeOffset="1486.03">22567 4341 1146 0,'0'0'32'16,"0"0"-32"-16,0 0-5 15,0 0 5-15,0 0 43 16,106 141-27-16,-57-97-15 15,5-3 3-15,1-2 1 0,-3-5 5 16,-3-4-8-16,-11-6-2 16,-5-7 1-16,-8-2-3 15,-6-5-21-15,-1-10-150 16,-7 0-219-16</inkml:trace>
  <inkml:trace contextRef="#ctx0" brushRef="#br0" timeOffset="1778.95">23243 4063 1137 0,'0'0'10'16,"0"0"-8"-16,0 0 58 15,0 0-3-15,0 0-54 16,0 0-3-16,-22 5-6 15,14 31 6-15,-4 11 6 16,-3 9-1-16,4 4 13 16,4 2 5-16,7 2-19 15,0 0-1-15,0-5-3 16,22-8 5-16,9-8-10 16,5-13-7-16,11-11-81 15,9-17-44-15,2-2-101 16,-3-15-247-16</inkml:trace>
  <inkml:trace contextRef="#ctx0" brushRef="#br0" timeOffset="1988.94">23660 4173 534 0,'0'0'634'15,"0"0"-630"-15,0 0-1 16,0 0-2-16,0 0 22 15,0 0 13-15,-35 119-34 16,35-79-2-16,6-1 4 16,8 1-4-16,-1 2 0 15,3-2-6-15,-3 1-77 0,-7-8-95 16,-6-6-143 0</inkml:trace>
  <inkml:trace contextRef="#ctx0" brushRef="#br0" timeOffset="2446.38">23625 4195 1137 0,'0'0'19'0,"0"0"-14"16,0 0 62-16,0 0-49 15,0 0-10-15,0 0-5 16,74-85-3-16,-45 84-3 0,-8 1 1 15,-5 0 2 1,-3 1-2-16,-3 20-6 0,-8 2 8 16,-2 8 0-16,0-1 1 15,-12 0 1-15,-12-2-1 16,-4-5 0-16,-5 0 2 16,9-7-1-16,6-6 0 15,10-2-2-15,8-6 1 16,0-2-3-16,0 0 2 15,15 0-6-15,21 0 6 16,16-9 4-16,11-3-2 16,2 3-2-16,-3 9 4 15,-11 0-6-15,-10 9 5 16,-17 18 0-16,-13 7 33 0,-11 7-21 16,-6 2 10-16,-32 0-8 15,-14-5-6-15,0-4 3 16,-4-6-14-16,9-4 0 15,9-4 0-15,13-8-77 16,10-12-100-16,3 0-238 16</inkml:trace>
  <inkml:trace contextRef="#ctx0" brushRef="#br0" timeOffset="2722.66">24030 3611 1242 0,'0'0'0'15,"0"0"-21"-15,0 0 21 16,156-23 3-16,-78 61 15 16,7 24-5-16,-5 16-10 15,-13 15 7-15,-16 7 14 16,-22 7 9-16,-18 2-3 15,-11-3-15-15,-7-11-7 16,-30-14 0-16,-16-4-4 16,-6-11-4-16,-3-6-33 15,-3-16-174-15,0-14-332 0</inkml:trace>
  <inkml:trace contextRef="#ctx0" brushRef="#br0" timeOffset="6000.02">18603 4764 853 0,'0'0'28'0,"0"0"-15"15,0 0 36-15,0 0 17 16,0 0 14-16,0 0-72 16,0 0-5-16,-36-28-4 15,32 64 4-15,-3 12 9 16,3 10 2-16,4 9-9 0,0 1 7 15,0 4 6-15,11-2-9 16,4-9 4-16,3-10-13 16,-3-8 0-16,1-15 0 15,-5-7-4-15,-4-13-24 16,-4-8-84-16,-3 0-41 16,0-31-63-16</inkml:trace>
  <inkml:trace contextRef="#ctx0" brushRef="#br0" timeOffset="6220.99">18257 4881 933 0,'0'0'33'0,"0"0"-32"0,0 0 27 16,0 0 34-1,0 0-52-15,0 0-10 0,99-71 0 16,-37 45-1-16,0 1 2 15,2 0-1-15,-5 5 0 16,-8 2-6-16,-9 8-60 16,-4 6-57-16,-11 4-90 15,-11 0-84-15</inkml:trace>
  <inkml:trace contextRef="#ctx0" brushRef="#br0" timeOffset="6794.7">18671 5253 637 0,'0'0'56'0,"0"0"-54"0,0 0 34 15,0 0 77-15,0 0-22 16,0 0-59-16,-2-22-18 16,16-6 13-16,-1-2-6 15,1 10 2-15,-8 3 4 16,1 9-19-16,-4 2 0 15,3-1-1-15,1 3-6 16,4 0-1-16,2 0 0 16,6 0-1-16,5 0 0 15,-3 4 1-15,2 0-8 0,-5 0 2 16,-1 4-20-16,-3 10 7 16,-5 8 10-16,-7 6-6 15,-2 7 11-15,0 1 3 16,-4-3 1-16,-9-2 1 15,-3-6 0-15,1-4 2 16,5-5-2-16,3-9 0 16,7-2 6-16,0-4-5 15,0-1-2-15,0 0 9 16,0 0-7-16,3 0 0 16,15 0 7-16,3 0-6 15,6 0 9-15,2-6-5 16,3-2 1-16,-6-1 5 0,-8 3-2 15,-9 6 2-15,-4 0-6 16,-5 0-7-16,0 0 9 16,0 20 9-16,0 8 1 15,-16 2 3-15,-8 1-19 16,-10-2 3-16,-3-1-4 16,-8-4-1-16,5-5-2 15,4-11-11-15,7-3-34 16,9-5-57-16,5 0-48 15,3-19-120-15</inkml:trace>
  <inkml:trace contextRef="#ctx0" brushRef="#br0" timeOffset="7162.16">19207 4770 757 0,'0'0'5'15,"0"0"-2"-15,0 0-3 16,0 0 12-16,0 0 6 16,0 0-8-16,4-6 6 15,-4 16 9-15,0 4 23 16,0 1-40-16,0-4-1 15,0-2-6-15,0-8 4 0,0-1-4 16,0 0-1-16,0 0 6 16,0 0 15-1,0-10-6-15,0-3-6 16,0 0-7-16,0 5-2 0,0 6 0 16,0 0-2-16,0 2-17 15,0 0-69-15,0 0-86 16,6 10 2-16</inkml:trace>
  <inkml:trace contextRef="#ctx0" brushRef="#br0" timeOffset="7546.12">19405 5267 540 0,'0'0'50'0,"0"0"-46"15,0 0 81-15,0 0 57 16,0 0-33-16,0 0-43 16,33 3-12-16,-33-3 17 15,0 0-22-15,0 0-23 16,0 0-6-16,0 0-10 16,0 0-3-16,0 0-1 15,0 0-6-15,-4 0-1 16,-7 0-21-16,-5 0-23 15,2 0 8-15,6-3-37 16,3-15 6-16,5-9 35 0,0-11-20 16,2-3 20-16,16 5 32 15,3 13-1-15,-8 8 1 16,1 9 1-16,-8 6 0 16,-4 0-3-16,0 2 3 15,-2 14-1-15,0 6-4 16,0 1-28-16,0-8-160 15,-8-3-189-15</inkml:trace>
  <inkml:trace contextRef="#ctx0" brushRef="#br0" timeOffset="14500.83">22157 4463 686 0,'0'0'103'16,"0"0"-63"-16,0 0 50 16,0-104 0-16,0 79-24 15,0-2-29-15,6-1-5 16,5 0-14-16,3 0 17 15,3 0-5-15,6 0-12 16,6-2 5-16,4 0-14 16,7 0 0-16,3-1-3 15,3 5-3-15,2 4 7 0,0 4-9 16,1 4-1 0,-4 5 10-16,2 2-6 0,-5 5-3 15,3 2-1-15,-3 0 2 16,-2 2 0-16,0 14-2 15,-4 8 1-15,-1 2-1 16,-1 9 2-16,-1 5-2 16,0 6 0-16,-4 8 3 15,-4 8 0-15,-2 6-3 16,-4 4 3-16,-7 2 4 16,-4 1-2-16,-3-3 3 15,-5-2 2-15,0 0-7 16,0-6 1-16,0-4-2 0,0-3-1 15,-5-6 7 1,-3-2-7-16,-4 1 3 16,-3-1 4-16,-3-5-7 15,-5 0 6-15,-3-9-7 0,-3 0 0 16,-4-7 7-16,-8 0-6 16,-3-6 0-16,-5-6 2 15,0-4-2-15,-2-6-1 16,-1-4 4-16,1-2-4 15,-4 0 3-15,-6-10-2 16,3-10 2-16,0-4-3 16,7-6 4-16,2-7-3 15,2-6-1-15,1-6 2 0,6-8 1 16,1 0-3-16,8-7-3 16,6-4 3-16,7-6-1 15,11-2 1-15,4 3 0 16,3 10 1-1,0 12-5-15,0 8 3 0,5 11-1 16,3 3 2-16,5 5-14 16,-1-1-3-16,1 3-23 15,1-2-44-15,1 4-31 16,-4 5-72-16,-2 0-76 16,-6 9-248-16</inkml:trace>
  <inkml:trace contextRef="#ctx0" brushRef="#br0" timeOffset="15901.57">23745 4801 231 0,'0'0'13'0,"0"0"9"16,0 0 21-16,0 0 14 15,0 0 1-15,0 0-30 16,0 3-12-16,0-3 7 15,0 0 0-15,0 0-13 16,0 0-2-16,0 0 2 16,0 0-8-16,0 0 2 0,0 0 3 15,0 0-3-15,0 0 3 32,0 0-3-32,0 0-2 0,0-1-2 0,0-8-14 15,0-3-89-15,0-4-186 16</inkml:trace>
  <inkml:trace contextRef="#ctx0" brushRef="#br0" timeOffset="23149.33">5862 8147 363 0,'0'0'52'0,"0"0"-51"16,0 0 0-16,0 0-1 15,0 0 3-15,0 0 13 16,0 0 7-16,0 0-6 16,-93 39 33-16,69-20 1 0,1-2-18 15,1-4-8-15,4 1-11 16,5-6 0-16,2-2-4 16,6-1-3-16,1-5 39 15,4 0 9-15,0 0-32 16,0 0 1-16,0 0-2 15,0 0-7-15,0 0-1 16,0 0 0-16,0 0 4 16,0 0-8-16,0 0 6 15,0 0 8-15,0 0-5 16,0 0 8-16,0 0 0 16,0 0-11-16,0 0 3 15,0 0-12-15,0 0 1 0,0 0-1 16,0 0-5-16,0 0 3 15,0 0 2-15,0 0-7 16,0 0 9-16,7-2-6 16,6-4 6-16,9-3 9 15,5 1-7-15,11-2 5 16,6 1 1-16,14-4-10 16,12 1 13-16,11-2-10 15,15 1 12-15,12-4 1 16,16-6-7-16,10 4 10 15,11-3 1-15,8 2-16 16,8 4 7-16,6 2-6 16,0 2-6-16,-2 4 8 15,-4-5-14-15,-15 8 3 16,-5-4 0-16,-16 3 2 16,-14 3-6-16,-8-1 6 0,-10-5-1 15,-4 2 1-15,-12-1-4 16,-4-2 8-1,-15 4 3-15,-5 0-7 0,-6 2 8 16,-5-2-13-16,-2-1 0 16,3 2 4-16,-8-1 0 15,-6-1-2-15,-9 6 3 16,-9-1-2-16,-10 2-2 16,-1 0 4-16,0 0-5 15,0 0 0-15,0 0 2 16,0 0 0-16,0 0-2 0,0 0 1 15,0 0 3 1,0 0-4-16,0 0 0 16,0 0-2-16,0 0-10 15,0 0 1-15,0 0-16 0,0 0-19 16,-7-4-14-16,0-3-79 16,0-1 10-16,7-2-54 15,0-2-96-15,0 3 72 16</inkml:trace>
  <inkml:trace contextRef="#ctx0" brushRef="#br0" timeOffset="23297.78">9047 7832 193 0,'0'0'51'0,"0"0"48"16,0 0-1-16,0 0-25 16,0 0-21-1,0 0-39-15,4 0-6 0,-4 0-7 16,2 0 0-16,-2 0-5 15,0-5-166-15</inkml:trace>
  <inkml:trace contextRef="#ctx0" brushRef="#br0" timeOffset="78737.89">9597 6713 703 0,'0'0'186'0,"0"0"-162"15,0 0 12-15,0 0 61 16,0 0-4-16,0 0-66 0,0 0-12 16,0 0-8-16,0 0 7 15,0 15 10-15,0 10-16 16,0 15 10-16,0 17 8 16,13 10-24-16,7 8 13 15,5-1-6-15,-3-8 2 16,-2-10 3-16,0-9-14 15,-4-11 2-15,-5-12 0 16,0-6 0-16,-4-7-4 16,-3-7 0-16,0-4-74 15,-4 0-17-15,0-31-103 16,0-15-157-16</inkml:trace>
  <inkml:trace contextRef="#ctx0" brushRef="#br0" timeOffset="79189.86">9564 6784 754 0,'0'0'100'15,"0"0"-100"-15,0 0-42 16,0 0 42-16,0 0 15 16,0 0 15-16,127-89-10 15,-101 85 9-15,-6 4 21 16,-4 0 4-16,-5 0-21 15,-3 16-5-15,-2 11-4 16,-6 6 0-16,0 11 2 16,0 6-2-16,-10 0-2 0,-7 0-16 15,-1-2 2-15,0-7-7 16,2-9 4-16,5-4-5 16,7-10 2-16,1-2-1 15,3-6-1-15,0-5-1 16,0-5-4-16,20 0 1 15,12 0-9-15,5-17 13 16,6-1 1-16,0 4 0 16,-1 10 1-16,-9 4-1 15,-7 0 2-15,-5 21 2 16,-7 5-4-16,-10 6 4 16,-4 5-4-16,0 6 1 15,-25 3 7-15,-12 2-7 16,-9-4-4-16,-2-6-13 15,5-12-67-15,5-15-77 0,9-11-63 16,7-19-268-16</inkml:trace>
  <inkml:trace contextRef="#ctx0" brushRef="#br0" timeOffset="79528.78">10290 6888 938 0,'0'0'150'0,"0"0"-150"16,0 0-16-16,0 0 16 16,113-63 46-16,-61 22-19 15,5-5-7-15,3 3 3 16,0 5 11-16,1 9 19 15,-3 6-22-15,-5 4-14 16,-11 11-5-16,-8-1-12 16,-10 7 1-16,-3 2 0 15,-8 0-1-15,-7 0 0 16,0 0-17-16,-6 0-52 16,0 0-5-16,0 0-37 0,0 0-96 15,-25-16-444 1</inkml:trace>
  <inkml:trace contextRef="#ctx0" brushRef="#br0" timeOffset="79797.41">10728 6386 985 0,'0'0'58'15,"0"0"-58"-15,0 0 0 16,0 0 24-16,143 0 21 15,-87 0-23-15,11 17-3 16,-1 11 27-16,1 12 12 16,-5 8-23-16,-8 4-18 0,-11 2 2 15,-14-1 0 1,-14-2-5-16,-13 2 2 0,-2-1-11 16,0-4 5-16,-17-4-6 15,1-9-4-15,5-4-1 16,4-14-81-16,7-12-95 15,0-5-157-15</inkml:trace>
  <inkml:trace contextRef="#ctx0" brushRef="#br0" timeOffset="80367.99">11927 6960 1066 0,'0'0'24'15,"0"0"-24"-15,0 0 0 16,0 0 0-16,0 0 4 0,0 0 7 16,-4 24-7-1,4-24 23-15,0 0 39 0,0-14-8 16,-7-18-34-16,-1-14-8 16,-2-12-16-16,1-15 9 15,-1-9-9-15,-2-5 1 16,1 6 0-16,0 11 0 15,7 18 8-15,2 17 11 16,2 17-14-16,0 10 0 16,0 4-6-16,2 4 0 15,11 0 2-15,7 0-1 16,4 0 2-16,5 18 3 16,4 10-6-16,4 6 9 15,-1 6 1-15,3 5 4 16,-6 1-6-16,-4 0-2 0,-2-2 9 15,-6-8-12-15,-6-2-2 16,-1-4 2-16,-6-6-3 16,1-4-1-16,-3 0 0 15,0-7-54-15,-6-5-67 16,0-8-138-16,-8 0-125 16</inkml:trace>
  <inkml:trace contextRef="#ctx0" brushRef="#br0" timeOffset="80569.62">11783 6672 518 0,'0'0'865'16,"0"0"-865"-16,0 0-1 16,0 0 0-16,0 0 1 15,154-17 9-15,-67-10-9 16,-8-6-12-16,-12-5-44 15,-11-2-66-15,-19-6-109 16,-14 0-284-16</inkml:trace>
  <inkml:trace contextRef="#ctx0" brushRef="#br0" timeOffset="81958.77">16352 3575 926 0,'0'0'0'15,"0"0"-16"1,134-98 16-16,-81 75 43 0,5 6-4 16,2 5-21-16,-1 1-1 15,-6 8-1-15,-11 3-1 16,-11 0-15-16,-6 16 0 15,-5 30 14-15,-9 26-4 16,-11 32 29-16,0 23 1 16,-6 18-11-16,-23 15-3 15,2-5-15-15,-2 0-7 16,4-14 0-16,3-17-1 16,4-12-2-16,7-17 5 15,6-17-5-15,5-16 0 0,0-18-1 16,8-10 0-16,13-12-2 15,6-8 2 1,9-9-1-16,7-5 1 0,3-3-16 16,1-13-6-16,-5-2 9 15,-13 6 0-15,-10 6 11 16,-15 4-4-16,-4 2 4 16,0 0 2-16,0 8 0 15,-4 32 10-15,-13 20 41 16,-1 19-21-16,5 11 12 15,9 6-16-15,4 8 3 16,0 14-11-16,4 11-9 0,17 7 2 16,2-1-11-16,4-5 0 15,7-4 5-15,2-1-3 16,4-3 5-16,6 8-1 16,8 5-6-16,8 4 11 15,15 11-9-15,4-6 2 16,8 0 2-16,9-6-6 15,8-5 5-15,4-6 13 16,7-3-7-16,-10-6 3 16,-13-8-9-16,-19-5 5 15,-19-9-7-15,-14-2-3 16,-11 0 11-16,-11 0-1 16,-11 0-10-16,-9-1 16 15,0-3-14-15,-25-8-1 16,-10-5 10-16,-9-7-7 0,-4-8 11 15,0-6-4 1,1-4-7-16,3-6 5 0,1-3-8 16,1-9-1-16,-3-3 0 15,-4-11 7-15,-3-11-12 16,2-9 5-16,-4-4-9 16,3-36-10-16,0-23-47 15,4-23 4-15,9-12-25 16,12-4-58-16,17 11 32 15,9 15 8-15,0 15-7 16,17 16-56-16,12 7-1 16,6 8-21-16,4 10-106 15</inkml:trace>
  <inkml:trace contextRef="#ctx0" brushRef="#br0" timeOffset="82087.42">17927 8715 422 0,'0'0'198'0,"0"0"-80"15,0 0 16-15,0 0 6 16,0 0-21-16,0 0-59 15,69-16-29-15,-66 11-15 16,4-4-16-16,-3-8-34 16,0-13-118-16,-4-12-196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1:00:45.707"/>
    </inkml:context>
    <inkml:brush xml:id="br0">
      <inkml:brushProperty name="width" value="0.05292" units="cm"/>
      <inkml:brushProperty name="height" value="0.05292" units="cm"/>
      <inkml:brushProperty name="color" value="#FF0000"/>
    </inkml:brush>
  </inkml:definitions>
  <inkml:trace contextRef="#ctx0" brushRef="#br0">8760 4135 197 0,'0'0'52'16,"0"0"-50"-16,0 0-2 16,0 0-6-16,0 0-15 15,0 0 15-15,0 0 5 16,0 0 1-16,-35 61 0 0,27-44-3 16,-1 4 2-16,-2-4-1 15,-1 3-8-15,2-5-6 16,-2 2 7-16,3-1 5 15,3-6-21-15</inkml:trace>
  <inkml:trace contextRef="#ctx0" brushRef="#br0" timeOffset="735.99">7553 4546 692 0,'0'0'32'16,"0"0"-15"-16,0 0-16 0,0 0 17 15,0 0 15-15,0 0 10 16,16 0 36-16,7 0-22 16,-2 6 4-16,4-1-18 15,2 4 3-15,6 3 0 16,5 0-12-16,11-2 4 16,7-1-12-16,13-7 2 15,10-2-1-15,7 0-7 16,7 0-7-16,3 0-2 15,-5-13-3-15,-6-1 0 16,-14 2-7-16,-13 0 1 16,-19 6 3-16,-18 2-5 0,-13 2 0 15,-6 2 0 1,-2 0 0-16,0 0 3 0,0 0-3 16,-5 0-16-16,-17 0-22 15,-7 0-65-15,-6 0-60 16,-4 0-121-16,-1 0-268 15</inkml:trace>
  <inkml:trace contextRef="#ctx0" brushRef="#br0" timeOffset="1897.87">7701 5613 201 0,'0'0'466'15,"0"0"-380"-15,0 0-55 16,0 0 91-16,0 0-16 16,0 0-49-16,0 0-35 15,-36 0-12-15,36 0 9 16,0 0 3-16,18 5 19 16,16 0 9-16,16-5 5 15,18 0-27-15,20 0 4 16,17-17-15-16,16-7 14 15,8-2-17-15,0 2-6 16,-9 1 5-16,-13 2-9 0,-20 5 2 16,-23 3-3-1,-21 2-3-15,-20 7 2 0,-12 0 2 16,-9 2-2-16,-2 2 9 16,0 0 7-16,0 0-12 15,0 0 0-15,0-2-6 16,0-2-22-16,0 2-40 15,0 2-24-15,0 0-48 16,0 0-40-16,-9 0-79 16,-9 2-236-16</inkml:trace>
  <inkml:trace contextRef="#ctx0" brushRef="#br0" timeOffset="2914.46">7480 7080 787 0,'0'0'252'15,"0"0"-250"-15,0 0 0 16,0 0-2-16,0 0 45 16,150-44-24-16,-75 36-10 15,16-2 21-15,1-4-7 0,3 0-2 16,-3-2 2-16,-1 1 4 15,-4-4-3 1,-6 5-5-16,-15-1 4 0,-10 8-9 16,-16 3-3-16,-13 0-13 15,-10 4 4-15,-4 0-4 16,-7 0 2-16,-2 0 0 16,-4 0-1-16,0 0-1 15,0 0 0-15,0 0 0 16,0 0-2-16,2 0-5 15,0 0-17-15,0 0-26 16,0-2-14-16,-2-8-19 16,0-5-92-16,0 0-102 15,-4 4-231-15</inkml:trace>
  <inkml:trace contextRef="#ctx0" brushRef="#br0" timeOffset="5064.24">7277 8269 812 0,'0'0'52'0,"0"0"-44"16,0 0-8-16,0 0 1 16,0 0 27-16,0 0-4 15,0 0-23-15,-55-22-1 16,57 22-1-16,5 0 1 16,-3 0 0-16,-2 0 0 15,-2 0 2-15,0 0 10 16,0 0 16-16,0 0 2 15,0 0-2-15,0 0-1 16,0 0-7-16,0 0-7 0,0 0-10 16,0 0 4-1,2 0-3-15,5 6-1 0,5 1 2 16,3-1 3-16,5 2-6 16,5 0 9-16,8 2 0 15,9-1 10-15,7 2-11 16,10-4 6-16,12 3 8 15,9-1 1-15,12-5 1 16,8-3-3-16,4-1-4 16,5 0-2-16,-2 0-3 15,3-3-2-15,-6-4-5 16,-7 3-1-16,-9 4 1 16,-10 0-1-16,-13 0-3 15,-9 0-2-15,-17 3 0 16,-7 3 0-16,-14-1-2 15,-9-1 2-15,-5 0-1 0,-4-1 1 16,0 5-2-16,0-1-5 16,-4 4-38-16,-13 1-56 15,0-3-9-15,-1 2-75 16,-5-3-92-16,-2-4-340 16</inkml:trace>
  <inkml:trace contextRef="#ctx0" brushRef="#br0" timeOffset="10284.14">16368 3878 793 0,'0'0'5'0,"0"0"-3"0,0 0 18 16,0 0 32-16,0 0-25 15,0 0-2-15,0 0-14 16,121-114 2-16,-86 96 0 16,3-2 4-16,6-7-3 15,5-1 4-15,3 0 1 16,-4 2-1-16,-2 10 11 15,-9 7-5-15,-3 8 7 16,-5 1-14-16,-3 0-5 16,-4 26 0-16,-2 6-7 15,-1 8 4-15,-9 0-3 16,-3 1 0-16,-3-1 6 16,-2-2-12-16,-2 0 9 0,0 0-2 15,0 1-7-15,-6 5 4 16,-11 6 0-16,-2 3-4 15,-3 10 1-15,-2 5 1 16,-3 6-1-16,-1 4 1 16,7 2-2-16,6-3 0 15,5-11 0-15,10-10 0 16,0-17 5-16,0-14-5 16,0-10-2-16,12-12 2 15,7-3 0-15,15-1 2 16,13-24 9-16,7-9-4 0,-4 0-1 15,-3-3-2 1,-9 6-3-16,-7 5 7 0,-6 6-8 16,-10 3 0-1,-5 10 5-15,-8 2-1 0,-2 4 3 16,0 1-3-16,0 0-1 16,0 0 4-16,-7 0-7 15,-13 4-1-15,-9 15 0 16,0 9-3-16,2 1 4 15,10 5 5-15,3 2-5 16,7 5 3-16,7 3-2 16,0 2 0-16,0 2 1 15,0-1 0-15,3 2 0 16,-1 2-1-16,-2 4-1 16,0 3 7-16,-21-2-7 0,-12-4 3 15,-11-5 0-15,-12-11 3 16,-13-9-6-16,-5-4 5 15,-3-9-3-15,8-8 0 16,6-6-2-16,3 0-64 16,4-24-122-16,0-20-189 15</inkml:trace>
  <inkml:trace contextRef="#ctx0" brushRef="#br0" timeOffset="12309.43">14432 6647 793 0,'0'0'54'15,"0"0"-53"-15,0 0 10 16,0 0 20-16,0 0-18 16,0 0-10-16,62 6 2 15,-20-2 5-15,3 2 0 16,0 0-1-16,-1-2-2 15,3 1 5-15,11-2 4 16,11 1 7-16,14-4 4 16,21 0-8-16,18 0-4 15,19-1 12-15,13-11-4 16,6-1 1-16,7 1-1 16,1 4-10-16,-4 0 6 15,-6 5 0-15,-11-3-4 0,-15-1-1 16,-19-1-3-16,-15-2-5 15,-4-2 5-15,-7 0 0 16,-2 0 3-16,6 2-5 16,9 1 6-16,7 9 0 15,5 0-2-15,-17 0-1 16,-21 0-9-16,-23 0-3 16,-22 0 1-16,-11 0 1 15,-11 0-1-15,-7 0-1 16,0 0 1-16,0 0-1 15,0 0 1-15,0 0 1 0,0 0-1 16,-11 0-1-16,-5 3-13 16,-5-1-58-16,2 2-49 15,1 0-33-15,-4 0-61 16,-5-2-205-16</inkml:trace>
  <inkml:trace contextRef="#ctx0" brushRef="#br0" timeOffset="33503.15">9040 4239 407 0,'0'0'194'0,"0"0"-173"16,0 0-14-16,0 0 46 15,0 0 13 1,0 0-9-16,0 0-14 0,-12 7 26 16,12-7 8-16,0 0 10 15,0 0-19-15,0 0-26 16,0 0 1-16,0 0-19 16,0 0-13-16,0 0-7 15,0 0-4-15,-2 0-2 16,-2 0-56-16,-5 0-80 15,-5 0-86-15,6-25-120 0</inkml:trace>
  <inkml:trace contextRef="#ctx0" brushRef="#br0" timeOffset="34252.26">9060 3502 1062 0,'0'0'24'16,"0"0"-7"-16,0 0 50 16,-22-101 6-16,41 87-41 15,19 0-26-15,9 5-2 16,9 4-2-16,-2 5-2 16,-6 0 4-16,0 0 1 15,-9 14-1-15,-7 11 3 0,-8 16-3 16,-6 13 11-16,-9 14-5 15,-9 19 4-15,0 17-6 16,-25 22 2-16,-16 16-7 16,0 5 1-16,1-5-2 15,13-12 0-15,9-12-1 16,13-11 0-16,5-12-1 16,0-16 1-16,12-13-2 15,8-11 1-15,0-16-3 16,-3-14 3-16,-1-12-9 15,1-8-2-15,-5-5 1 16,4-6 10-16,2-20 2 16,-2 1 6-16,-5 2-8 15,-7 13 4-15,-4 7-4 0,0 3 2 16,0 0 1-16,0 31-3 16,-15 24-3-16,-8 18 3 15,1 13 0-15,9 5 2 16,1 3 0-16,6 10-1 15,1 11-1-15,3 10 0 16,0 16 1-16,2 7 3 16,0 8 9-16,0 1 0 15,13 0 3-15,3-2 4 16,-5-6-7-16,1-11-4 16,0-11 0-16,-1-6 5 0,3-4-2 15,-3 6 3-15,0 4 5 16,3 1-1-1,-1 0-1-15,3 0-8 16,-3-3-2-16,-5-7-3 0,-8-9-5 16,0-15 6-16,-33-13-5 15,-20-18 4-15,-19-17 0 16,-17-24-2-16,-13-18 2 16,-9-4-5-16,-7-40-8 15,0-18-15-15,1-8-25 16,9 2-15-16,7 1-16 15,16 3-58-15,20-8-189 0</inkml:trace>
  <inkml:trace contextRef="#ctx0" brushRef="#br0" timeOffset="53315.36">10686 3960 873 0,'0'0'58'15,"0"0"-27"-15,0 0 48 16,0 0 22-16,0 0-41 15,0 0-31-15,0 0-22 16,0 0-5-16,-8-12 5 16,8 12-3-16,-5 0-2 15,-6 19 2-15,-7 18 4 16,-6 19 20-16,-5 15-1 16,-5 11-17-16,-1 12 2 15,-3 2-3-15,2-3-3 16,2-11-4-16,5-14 2 0,2-14-3 15,8-18-1-15,7-12 4 16,1-10-3-16,9-10-1 16,2-4 0-16,0 0-5 15,0-8-38-15,13-30-102 16,10-18-150-16,-5-10-244 16</inkml:trace>
  <inkml:trace contextRef="#ctx0" brushRef="#br0" timeOffset="53616.41">10268 4034 913 0,'0'0'50'0,"0"0"-46"15,0 0-2-15,0 0 14 16,0 0 12-16,0 0 14 15,102 125-8-15,-60-63 24 16,3 12 14-16,6 4-18 16,5 2-17-16,8-5-3 15,8-9-15-15,-3-10 2 16,-4-16-11-16,-14-10-7 16,-18-14 0-16,-15-5-3 15,-10-11 1-15,-8 0-2 16,0-15-17-16,0-19-174 0,-2-11-245 15</inkml:trace>
  <inkml:trace contextRef="#ctx0" brushRef="#br0" timeOffset="55580.25">9722 4904 493 0,'0'0'449'0,"0"0"-432"16,0 0-17-16,0 0 46 15,0 0-12-15,0 0-20 16,-38 49-1-16,38-49 0 16,4 0 8-16,7-5 27 15,2-25 13-15,3-17-17 16,3-13-22-16,-7-7 4 16,-3-5-12-16,-7-8-9 15,-2-6-4-15,0-1-1 16,0 4 0-16,-17 16 1 0,-3 17-1 15,-3 17 0-15,6 18 4 16,5 7-3-16,2 8-1 16,1 0-1-16,-3 29 0 15,-1 18-4-15,2 12 5 16,9 12-4-16,2 3 4 16,0 0 0-16,15-5 0 15,12-9-1-15,4-8 0 16,2-10 1-16,1-8 0 15,-3-11 0-15,-2-10 0 16,-4-7-1-16,-3-6 1 16,-2 0-2-16,0-7 0 15,-5-18-8-15,-3-5-8 16,-6-7-25-16,-6 0 15 0,0 3-10 16,0 4 13-16,0 6 15 15,-8 10-4-15,1 8 10 16,2 1 0-16,5 5 4 15,0 0-2-15,0 0 2 16,-2 9-1-16,2 24-4 16,0 6 5-16,0 7 4 15,0-4-1-15,12-6 4 16,1-7-5-16,5-10 1 16,-3-7 0-16,1-6-3 15,-1-6 6-15,3 0-6 16,-3-18 4-16,-3-14 3 15,-8-8-7-15,-4-4-2 16,0-1-7-16,-16 2-7 0,-8 9-5 16,0 8 13-16,1 13 3 15,5 9 1-15,7 4-8 16,5 0-42-16,4 9-48 16,2 4-88-16,0-1-94 15</inkml:trace>
  <inkml:trace contextRef="#ctx0" brushRef="#br0" timeOffset="55881.4">10145 4493 732 0,'0'0'93'15,"0"0"-91"-15,0 0 79 16,0 0 14-16,0 0-72 15,0 0-20-15,-34-14-2 16,28 20-1-16,-3 26 1 16,2 17 11-16,1 7 14 15,6-2-4-15,0-2-9 16,13-6-4-16,10-11-5 16,0-10-3-16,4-8 0 15,-2-9-1-15,0-8-28 0,-3 0-5 16,-5-18-33-1,-7-13-74-15,-10-5-183 0</inkml:trace>
  <inkml:trace contextRef="#ctx0" brushRef="#br0" timeOffset="56477.23">10179 4223 97 0,'0'0'503'0,"0"0"-486"16,0 0-4-16,0 0 23 15,0 0-18-15,0 0-3 16,-6 11 22-16,6 3 23 0,0 9-26 16,0 2 5-16,6 14 2 15,0 8-6-15,3 6-6 16,3 8 2-16,1 3-10 15,-1 2-5-15,2-4-6 16,-1-3-3-16,-1-9-6 16,-3-11 3-16,-3-8-2 15,-4-9-1-15,1-10-1 16,-3-4 0-16,0-7 1 16,0-1 1-16,0 0 0 15,0 0 11-15,0-12-7 16,0-15-6-16,-3-12-3 15,-2-5-6-15,5-4-2 16,0 4-5-16,0 8 6 0,8 8 10 16,5 10 0-16,3 10-2 15,2 6 0-15,-3 2 1 16,-1 2-1-16,-3 24-2 16,-7 8 3-16,-4 4-1 15,0 0 4-15,0-4-2 16,0-6 5-16,-9-4-2 15,1-5 0-15,-2-7-1 16,6-7-2-16,2-1 2 16,2-4-4-16,0 0 0 15,0 0 2-15,0 0 0 0,0-8-17 16,12-4-64 0,9 0 16-16,1 3-1 0,1 2-57 15,-4 3-22 1,-3 2-245-16</inkml:trace>
  <inkml:trace contextRef="#ctx0" brushRef="#br0" timeOffset="56752.13">10524 4823 844 0,'0'0'69'0,"0"0"-67"0,0 0 3 16,0 0 7-16,0 0 5 16,0 0-4-16,8 109-2 15,11-94 9-15,0-1 3 16,2-6 13-16,-3 0-1 16,1-4-17-16,2-4-4 15,-1 0-10-15,-3 0 2 16,-3 0-6-16,-5-4-41 15,-7-12-158-15,-2 2-367 16</inkml:trace>
  <inkml:trace contextRef="#ctx0" brushRef="#br0" timeOffset="57718.35">11453 4037 629 0,'0'0'48'0,"0"0"-31"0,0 0 76 16,0 0-7-16,0 0-53 15,0 0-28-15,2-57-5 16,-2 87-2-16,-9 33 2 15,-24 25 33-15,-8 18-4 16,-1 6-3-16,9-7 3 16,17-16-7-16,16-12-9 15,5-13-4-15,33-12 0 16,12-14-5-16,14-11 3 16,2-16-7-16,3-11-3 15,-6 0-49-15,-14-24-181 16</inkml:trace>
  <inkml:trace contextRef="#ctx0" brushRef="#br0" timeOffset="58194.12">11858 4506 700 0,'0'0'26'15,"0"0"-25"-15,0 0 52 16,0 0-21-16,0 0-22 16,0 0-4-16,-38-78-4 15,22 61 2-15,-3 7-3 16,-6 8 20-16,-6 2 3 0,2 0-18 16,-2 22-1-16,4 9 4 15,4 6 1-15,8 6 2 16,9-8-9-16,6-2 3 15,0-11-6-15,4-8 2 16,19-6 5-16,-2-8-5 16,6 0 7-16,-2 0-1 15,-5-16-4-15,-2-8 5 16,-10-4-9-16,-2 0 0 16,-6 0 1-16,0 6 4 15,0 9-5-15,0 7 0 0,0 6 11 16,0 0-11-16,4 27 0 15,11 10 3-15,5 6 0 16,1 1 9-16,0-7-11 16,-2-4-1-16,1-9 0 15,-5-6-13-15,3-7-82 16,2-11-119-16,0 0-12 16</inkml:trace>
  <inkml:trace contextRef="#ctx0" brushRef="#br0" timeOffset="58380.24">12119 4542 586 0,'0'0'179'16,"0"0"-105"-16,0 0-32 15,0 0-20-15,0 0 14 16,0 0 27-16,38 75-26 0,-32-39-18 16,1-5 3-16,-3 2-13 15,2-2-8-15,0-1 0 16,3-2-1-16,1-7-59 15,2-10-179-15,-3-11-262 16</inkml:trace>
  <inkml:trace contextRef="#ctx0" brushRef="#br0" timeOffset="58662.68">12288 4059 1030 0,'0'0'11'16,"0"0"-5"-16,0 0 40 15,0 0 0-15,0 0-36 16,0 0 8-16,79 100 10 16,-46-8 9-16,-4 10-24 15,-5 2 13-15,-6 0 21 16,-9-1-18-16,-9-6-2 15,0-10-10-15,-24-10-13 16,-19-11-1-16,-8-9-3 16,-12-6-11-16,-4-9-163 15,5-10-237-15</inkml:trace>
  <inkml:trace contextRef="#ctx0" brushRef="#br0" timeOffset="60627.77">6273 4096 781 0,'0'0'52'0,"0"0"-52"16,0 0 6-16,0 0 37 16,0 0-10-16,0 0-15 15,-21-19 0-15,6 6 10 16,-5-3 20-16,-3 0-5 15,-4 0-16-15,2 4 11 16,-7 2-18-16,-2 6-6 16,-6 4-11-16,0 0 3 15,-6 0 0-15,-1 13-4 0,-7 7-2 16,-4 5 3-16,-9 8-3 16,-11 7 1-16,-16 6 1 15,-11 4 2-15,4 0 0 16,3 2 0-16,9 2-4 15,3 8 1-15,0 5-1 16,1 7 3-16,3 6 1 16,6 8-3-16,5 6-1 15,9 4 7-15,6 7-3 16,8 5 1-16,9 9 3 16,1 1 11-16,7 1-16 15,4 4 3-15,4 2-2 16,6 9 8-16,3 7 1 15,3 1-8-15,9-2 2 0,2-5-1 16,0-5 13-16,15 0-11 16,10-2-4-16,8-11 4 15,8-5 2-15,2-15-1 16,12-13-8-16,5-6 2 16,9-8 6-16,10-4 2 15,-2-9-9-15,6-11 3 16,-8-8-5-16,1-8 2 15,-3-8-2 1,-2-6 2-16,6-8-2 0,-2-4 5 16,1-2-3-16,-7-4-3 15,-9 0 1-15,-6 0-1 16,-14 0 1-16,-5 0-1 16,-6 0-4-16,-4-2 5 0,-2-4-8 15,-4-2-6-15,-1-3-32 16,0-6-79-16,-9-3-48 15,-9 0-111-15,0-1-246 16</inkml:trace>
  <inkml:trace contextRef="#ctx0" brushRef="#br0" timeOffset="61243.32">5214 6825 514 0,'0'0'359'16,"0"0"-359"-16,0 0 0 16,0 0 0-16,0 0 4 15,0 0 44-15,43 78-22 16,-6-41 10-16,15 9 5 16,6 6 12-16,7 7 29 0,8-2-36 15,3-4-7-15,6-2 2 16,9-8-15-16,0-8 1 15,-1-6-11 1,-12-3-2-16,-13-4 7 0,-17 0-10 16,-10-2-2-16,-11-3 5 15,-9-4-6-15,-7 1 3 16,-7 3 2-16,-4 2-7 16,0 6 9-16,0 7-4 15,-13 8-2-15,-18 2-2 16,-11 4-2-16,-12 4-2 15,-9 2 2-15,-7 0-4 0,-9 5 8 16,1-6-9-16,3-1 0 16,8-3 0-16,5-7 1 15,10-2-1-15,12-10-1 16,13-8 1-16,9-7-7 16,12-12-24-16,6-1-22 15,0 0-16-15,8-24-68 16,13-10-38-16,-1-5-53 15,-5-2-107-15</inkml:trace>
  <inkml:trace contextRef="#ctx0" brushRef="#br0" timeOffset="70889.44">6132 4732 695 0,'0'0'36'15,"0"0"-36"-15,0 0 1 16,0 0 39-16,0 0-14 15,-78-116-3-15,54 96-4 16,-7 3 0-16,-5 4 11 16,-3 7-7-16,0 3-14 15,-8 3 0-15,-2 4 1 16,-3 25-7-16,-1 11-1 16,4 8 4-16,5 10-4 15,5 7-1-15,14 2 3 16,4 6-3-16,13 3 0 15,2-1 1-15,4 2-2 16,0-1 1-16,-2-5-3 0,-3-5 5 16,1-8-3-16,-1-12 0 15,0-6-3-15,2-12 3 16,3-12 2-16,-1-8-2 16,3-4 0-16,0-4 0 15,0 0 1-15,0 0 3 16,0-8-1-16,12-13 0 15,10-4-3-15,3 1 0 16,-4 10 5-16,-4 10-5 16,-3 4-6-16,-1 2 5 15,0 30 1-15,-2 18 0 16,-4 28 2-16,-3 21 4 16,-4 17 7-16,0 13 2 15,0 2 7-15,-13 6-6 0,-11 0 5 16,-5-6 2-16,-1-8-10 15,-1-11-5-15,4-14 2 16,3-11-8-16,4-13 5 16,4-14-4-16,5-10 2 15,5-4-1-15,6-6-4 16,0 0 0-16,0 1 2 16,19-8-2-16,15-2 1 15,11-12 1-15,9-10-2 0,8-9 0 16,11-10-2-1,2-24-7-15,4-12-45 0,-6-11-136 16,-15-6-219-16</inkml:trace>
  <inkml:trace contextRef="#ctx0" brushRef="#br0" timeOffset="72965.99">9786 6535 641 0,'0'0'30'0,"0"0"-5"15,0 0 74-15,0 0 2 16,0 0-28-16,0 0-5 15,61 57-7-15,-46-57-11 16,3-1-16-16,0-12-10 16,-3-10 0-16,3-4-6 15,-2-10-3-15,-3-6-4 16,-2-7-4-16,-4-4 1 16,-5-10-6-16,-2-6 1 15,0-2 1-15,-2 0-4 16,-19 5 2-16,0 3-2 15,0 7 4-15,1 4-1 0,3 7-3 16,-2 9 6-16,7 8-4 16,-2 8 1-16,3 10-1 15,4 5-2-15,3 4 0 16,4 2 1-16,0 0-1 16,-2 25-7-16,2 38 5 15,0 25 2-15,0 15 3 16,0-3 3-16,21-10 1 15,5-15 0-15,9-10-3 16,3-17-1-16,0-11-1 16,0-10 3-16,1-7-5 15,-3-9 0-15,-7-5 0 0,-2-6 2 16,-7 0-2-16,-3 0-23 16,-3-22-57-16,-5-13-46 15,-3-5-88-15,0-3-20 16,-4 2 88-16,-2 5 93 15,0 6 53-15,0 7 66 16,0 8 9-16,0 5 31 16,0 6-9-16,0 2-8 15,0 2-3-15,0 0-24 16,0 0-18-16,0 0-26 16,0 0 1-16,0 6-11 15,0 18 2-15,0 8 17 16,0 4 3-16,2 2-13 15,11 0-13-15,3-6-2 16,6-5-2-16,2-12 3 0,3-11-2 16,2-4 1-16,-4-5-1 15,-6-24 2-15,-5-9 0 16,-7-8 1-16,-7-2 0 16,0 2-3-16,-5 6-2 15,-17 10 1-15,-7 14-2 16,0 14 1-16,0 2-1 15,0 4-6-15,7 20 8 16,4 4-4-16,9 1 2 16,9 2-4-16,0-3-13 0,13-6-44 15,21-9-43-15,4-6-43 16,6-7-43-16,2 0 58 16,-2-9-4-1,-5-16-68-15</inkml:trace>
  <inkml:trace contextRef="#ctx0" brushRef="#br0" timeOffset="73726.06">10555 6142 34 0,'0'0'183'0,"0"0"-69"0,0 0 44 16,0 0-48-16,2-103 9 16,-16 92-15-16,1 3 6 15,2 2-1-15,4 2-47 16,3 1-9-16,2 3-11 16,2 0-6-16,0 0-26 15,-5 9-10-15,1 22 1 0,-2 14-1 16,3 5 1-1,3-2 7-15,0-6-7 0,3-6 7 16,14-7-6-16,5-12 2 16,5-9 0-16,0-8 5 15,2 0-3-15,2-12 1 16,-4-16-5-16,-3-12 3 16,-6-10-4-16,-5-8-1 15,-3-9 2-15,-8-3-2 16,-2 1 0-16,0 2-5 15,-21 15 3-15,-1 14 2 16,9 15 2-16,4 14-1 16,7 5 1-16,2 4-2 15,0 0-2-15,0 34-14 0,0 16 16 16,15 16-1-16,1 6 2 16,2 0 0-16,0-4 4 15,-1-4-3-15,-1-9 1 16,-9-15-2-16,-3-14 4 15,-2-11-5-15,-2-9-1 16,0-6 1-16,0 0 5 16,0 0 3-16,0-25 3 15,1-9-11-15,8-7-5 16,4-6 3-16,5 5 0 16,1 7-2-16,4 10-1 15,2 6 4-15,1 9 1 16,0 8-2-16,-1 2-2 15,-5 0 1-15,-7 0 1 16,-5 16 0-16,-8 6-1 0,0 5 1 16,0 1 2-16,-8-2 0 15,-11-2 0-15,-1-4-2 16,-1-3 2-16,2-9-14 16,3-2-28-16,5-6-48 15,7 0 19-15,4 0 16 16,0-3-34-16,0-5 28 15,17 0 43-15,10 6 18 16,2 2 0-16,2 0 7 16,2 4 19-16,1 10 8 0,-1 0-4 15,-2-2-7 1,-2-2-10-16,-2-6-9 0,0-4-3 16,-2 0-1-1,6-10-6-15,4-14-76 0,3-6-420 16</inkml:trace>
  <inkml:trace contextRef="#ctx0" brushRef="#br0" timeOffset="73946.14">11417 6122 980 0,'0'0'32'16,"0"0"-25"-16,0 0 5 15,0 0 4-15,129-26-2 0,-75 16-4 16,-6 2-3-16,-5-4-4 16,-9 2-2-16,-7-4 0 15,-8-3-1-15,-5-6-16 16,-8-6-165-16,-6-5-206 16</inkml:trace>
  <inkml:trace contextRef="#ctx0" brushRef="#br0" timeOffset="74362.67">12024 5704 401 0,'0'0'198'0,"0"0"-130"0,0 0 42 16,0 0 1-16,0 0-35 16,0 0-26-16,55-50-20 15,-55 35 0-15,0-1-1 16,-5-1-7-16,-8 8 8 15,-5 7-9-15,-1 2-12 16,-2 0-7-16,1 22-2 16,3 14 0-16,3 9-2 15,7 5 2-15,7-3 2 16,0-6-1-16,2-2-1 16,21-11 2-16,10-3-4 15,7-10 5-15,5-5-3 16,6-2 2-16,-4-2 2 0,-5 2-2 15,-9 5 2 1,-10 5-3-16,-10 4 1 0,-13 6 6 16,0 4 6-16,-24 3 0 15,-21 3-6-15,-6-5-6 16,-2-5-1-16,1-8 0 16,6-9-1-16,3-10 0 15,10-1-8-15,6 0-78 16,9-24-103-16,7-8-144 15</inkml:trace>
  <inkml:trace contextRef="#ctx0" brushRef="#br0" timeOffset="74683.25">12612 5450 1022 0,'0'0'79'0,"0"0"-77"16,0 0 29-16,0 0 33 16,0 0-9-16,0 0-34 15,-23-18-20-15,-4 36 1 16,-8 16-2-16,4 14 9 16,2 12 2-16,6 8 7 15,12 3 0-15,7-7-1 0,4-4-5 16,0-8-6-16,24-7-3 15,8-9-1-15,6-13-2 16,1-6 0-16,5-10-3 16,-1-7-25-16,-1 0-86 15,-4-15-83-15,1-12-134 16,-2-5-151-16</inkml:trace>
  <inkml:trace contextRef="#ctx0" brushRef="#br0" timeOffset="75074.13">12990 5725 682 0,'0'0'87'16,"0"0"-22"-16,0 0 18 16,0 0-52-16,0 0-23 15,0 0-6-15,-122-115-1 0,97 105 3 16,2 8-3-16,-2 2 1 16,-2 8 14-16,-2 27-7 15,6 9 9-15,5 5-3 16,9 1-7-16,9-5-8 15,0-9 7-15,14-8-3 16,15-8-2-16,9-8 6 16,2-8-7-16,-1-4 1 15,0 0 1-15,-6-7-2 16,-6-16 0-16,-9-7-1 16,-5-5 0-16,-8-7-7 15,-1 11-8-15,-4 9 9 16,0 12 6-16,0 10 4 15,2 0-4-15,5 13 1 16,3 24-1-16,9 7 14 0,5 0-4 16,8-6-3-16,5-8-7 15,1-4 1-15,3-8-2 16,-4-8-9-16,-5-7-270 16,-6-3-226-16</inkml:trace>
  <inkml:trace contextRef="#ctx0" brushRef="#br0" timeOffset="75445.44">13346 5789 922 0,'0'0'65'16,"0"0"-45"-16,0 0 53 16,0 0-50-16,0 0-22 15,0 0-1-15,81-30-2 16,-59 30 2-16,-4 0 0 15,0 20 2-15,-8 8 17 16,-2 6 9-16,-8 4 28 16,0 2 4-16,-12-2-23 15,-12-3-14-15,2-7-4 16,6-10-10-16,7-6-5 16,7-8-3-16,2-2 3 15,0-2-2-15,17 0 3 0,20 0 0 16,7 0 3-1,10-9 0-15,-2-3-7 0,-2 2-1 16,-3 1 0-16,-11 0 0 16,-7 1 0-16,-10 1-11 15,-3-6-27-15,-9-3-120 16,-7-8-126-16,0-8-259 16</inkml:trace>
  <inkml:trace contextRef="#ctx0" brushRef="#br0" timeOffset="75734.35">13703 5307 875 0,'0'0'84'16,"0"0"-52"-16,-2-104 51 0,20 87-1 16,2 12-42-16,4 5-20 15,5 0 7-15,2 17-9 16,1 23 8-16,1 15 6 15,-4 19-2-15,-2 13-5 16,-7 9 1-16,-9 7-1 16,-9-1 3-16,-2-6-13 15,0-11-2-15,-24-5-13 16,-12-12 1-16,-6-4-1 16,-7-3 0-16,-3-11-34 15,1-6-89-15,2-17-192 16,1-10-320-16</inkml:trace>
  <inkml:trace contextRef="#ctx0" brushRef="#br0" timeOffset="76843.27">11758 6745 1119 0,'0'0'23'0,"0"0"-22"15,0 0 3-15,0 0 31 16,0 0-17 0,0 0 7-16,-33 145 1 0,52-69-13 15,6-2-9-15,0-1 2 16,1-1-6-16,4-4-1 16,1-8-28-16,-7-14-153 15,-6-16-270-15</inkml:trace>
  <inkml:trace contextRef="#ctx0" brushRef="#br0" timeOffset="77009.2">11995 8025 716 0,'0'0'201'15,"0"0"-171"-15,0 126-7 16,4-88 39-16,-4-1-42 15,0 5-20-15,0-9-2 16,-16-5-213-16</inkml:trace>
  <inkml:trace contextRef="#ctx0" brushRef="#br0" timeOffset="77175.86">11960 9130 1136 0,'0'0'138'16,"0"0"-125"-16,0 0 60 16,0 0-50-16,0 0-23 15,0 0-116-15,-73 74-476 16</inkml:trace>
  <inkml:trace contextRef="#ctx0" brushRef="#br0" timeOffset="81356.02">14644 4038 84 0,'0'0'8'0,"0"0"-7"0,0 0 7 15,0 0-4-15,0 0-4 16,0 0-77-16</inkml:trace>
  <inkml:trace contextRef="#ctx0" brushRef="#br0" timeOffset="83868.39">14574 4523 306 0,'0'0'95'0,"0"0"-79"16,0 0 21-16,0 0 27 15,0 0-21-15,0 0-15 16,0 0-18-16,0 0 0 16,0 0 11-16,0 0-9 15,0 0 8-15,0 0-8 16,0 0-1-16,0 0-2 16,0 0-6-16,0 0 0 15,0 0 5-15,0 0-5 16,0 0 5-16,0 0-1 0,0 0-1 15,0 0-4-15,0 0-2 16,0 0 3-16,0 0-2 16,0 0-1-16,0 0 0 15,0 0 0-15,0 0 0 16,0 0 0-16,0 0 0 16,0 0 0-16,0 0 0 15,0 0-4-15,0 0-3 16,0 0-61-16,0 0-106 15</inkml:trace>
  <inkml:trace contextRef="#ctx0" brushRef="#br0" timeOffset="99884.74">12328 4640 340 0,'0'0'30'0,"134"-18"-30"16,-31 5 21-16,19-2 53 15,27-6-40-15,41-4-25 16,46-7-3-16,58-5-4 15,67-3-2-15,67-6-13 16,60-12-81-16</inkml:trace>
  <inkml:trace contextRef="#ctx0" brushRef="#br0" timeOffset="101100.46">17569 4847 447 0,'0'0'190'15,"0"0"-165"-15,0 0 27 16,0 0 96-16,0 0-42 16,0 0-21-16,0 0-1 15,60-11-12-15,-34-11-11 16,3-8-18-16,0-10 0 16,-2-10-27-16,0-12-6 15,-2-9-9-15,-8-2 0 16,3-6 1-16,-3-7 1 15,-7 2-1-15,-3 4 1 16,-7 13-3-16,0 19 0 16,0 22 0-16,-2 17 0 0,-7 9 0 15,-7 14-3 1,-11 37-5-16,-4 23 7 0,0 17 2 16,11 4-1-16,11-3 0 15,9-8 0-15,0-6 3 16,20-12 0-16,13-11-1 15,5-13-1-15,5-13 4 16,-1-11-2-16,3-7-2 16,-2-11 0-16,0 0 2 15,-2-11-3-15,-10-17 2 16,-4-8-2-16,-10-10-6 16,-5-8-3-16,-8 2-8 15,-4 8 5-15,0 12 6 0,0 15 3 16,0 10 1-16,-2 7-1 15,-7 0-6-15,-4 24-4 16,2 8 12-16,3 8 0 16,8-1 1-16,0-2-4 15,0-3 4-15,10-8 0 16,5-6-1-16,3-7 1 16,4-7 0-16,0-5 0 15,0-1 0-15,2 0 1 16,-5-18 5-16,-3-11-6 15,-12-11 3-15,-4-4-3 0,0 3-9 16,-24 5-16-16,-7 10-7 16,-3 12 11-16,3 10 11 15,6 4 2-15,8 0 4 16,3 1-12-16,5 16-23 16,7 2-48-16,2 2-56 15,7-8-100-15,22 0-277 16</inkml:trace>
  <inkml:trace contextRef="#ctx0" brushRef="#br0" timeOffset="101374.84">18671 4463 740 0,'0'0'48'0,"0"0"-1"0,0 0 65 16,0 0-54-16,0 0-13 15,0 0-36-15,-102-20-8 16,71 65 3-16,-2 10-4 16,6 8 11-16,14-3 3 15,13-6-1-15,0-10-1 16,24-10 2-16,23-8-5 16,13-9-2-16,11-10-4 15,10-4-3-15,10-3-7 16,9 0-67-16,-2-15-19 15,-9-17-164-15,-27-19-450 16</inkml:trace>
  <inkml:trace contextRef="#ctx0" brushRef="#br0" timeOffset="101937.02">19176 4168 785 0,'0'0'59'0,"0"0"15"15,0 0 51-15,0 0-99 16,0 0-24-16,0 0 1 15,-69 105 55-15,53-33-27 16,3 6-7-16,-3-2-1 16,-3 1 13-16,4-7-19 15,6-12-3-15,2-11-7 16,7-18-6-16,0-6 13 16,0-12 0-16,0-2-9 0,0-5-1 15,0-4-3 1,0 0 3-16,0 0 5 0,0 0 6 15,0-23-6 1,0-11-9-16,0-12-21 0,0-2 15 16,10-2-7-16,7 3 3 15,10 6-4-15,7 9 7 16,6 10 5-16,0 10-3 16,-5 12 2-16,-3 0 1 15,-8 16-6-15,-11 18 6 16,-9 8 2-16,-4 3 1 15,-3-4 4-15,-19-5-1 16,-10-11-4-16,-4-6 5 0,0-7-5 16,7-7 3-16,6-5-1 15,9 0 3-15,5 0 0 16,7-13-5-16,2-5-1 16,0 2-18-16,4 2 2 15,14 4 10-15,4 10-1 16,4 0 0-16,4 8 4 15,1 18-2-15,3 8 5 16,-1 0 0-16,-2-2 1 16,2-1 0-16,-6-5 1 15,-2-4-1-15,-2-7-15 16,-4-5-183-16,-1-10-127 16</inkml:trace>
  <inkml:trace contextRef="#ctx0" brushRef="#br0" timeOffset="102144.35">19616 4700 114 0,'0'0'799'0,"0"0"-759"15,0 0 36-15,0 0-55 16,0 0-7-16,150-18-6 15,-86 20-5-15,-6 0-3 16,-8-2-43-16,-15-14-231 16</inkml:trace>
  <inkml:trace contextRef="#ctx0" brushRef="#br0" timeOffset="102582.93">20231 4345 617 0,'0'0'86'16,"0"0"13"-16,0 0 7 16,0 0-63-16,0 0-8 15,0 0 3-15,-53-66-23 16,35 52 1-16,-2 8 3 16,-9 6-10-16,-1 0-2 0,0 14-6 15,3 14 8-15,7 5-7 16,13 0 3-16,7 1 2 15,0 0-4-15,14 1 8 16,15-6-2-16,12 0 4 16,11-5 3-16,4 0 4 15,-1-4-4-15,-1 0-12 16,-9 2 0-16,-12 1 0 16,-13 6-3-16,-16 1-1 15,-4 1 7-15,-2 0 6 16,-22-3 6-16,-9-4-1 15,0-5-5-15,-2-4 4 0,2-6-12 16,4-8 2-16,0-1 0 16,1 0-6-16,1 0 0 15,2-7-1-15,4-10-33 16,9-5-38-16,6-1-39 16,6-6-62-16,0-7-141 15</inkml:trace>
  <inkml:trace contextRef="#ctx0" brushRef="#br0" timeOffset="102905.49">21062 4104 651 0,'0'0'18'15,"0"0"85"-15,0 0 23 16,0 0-50-16,0 0-28 16,0 0-36-16,-93-20-12 15,46 84 17-15,-2 13 14 16,9 5 1-16,11-3-7 16,11-4-4-16,12-8 6 15,6-5 1-15,0-8-10 16,19-6-14-16,10-8 3 15,8-11-7-15,5-4 0 16,2-7-22-16,3-11-111 16,2-4-150-16,4-3-424 15</inkml:trace>
  <inkml:trace contextRef="#ctx0" brushRef="#br0" timeOffset="103437.96">21414 4535 580 0,'0'0'58'0,"0"0"-43"15,0 0 111-15,0 0-62 16,0 0-18-16,0 0-23 16,3-90-22-16,8 62 3 0,-5-3 4 15,-6 2 5-15,0 0-1 16,0 2 21-16,-15 5-15 15,-5 6 14-15,-5 6-5 16,-2 5-20-16,0 5 2 16,-2 0-4-16,-2 21 1 15,-4 13 3-15,1 5 4 16,10 5 6-16,7 2-3 16,11-5 5-16,6-3-13 15,0-6 1-15,16-5 2 16,7-7-6-16,4-8 7 15,2-5-8-15,0-7 3 0,-2 0 0 16,2-13-1 0,-3-13-6-16,0-6 0 0,-3-4-2 15,-3-3-22-15,-5 8 19 16,-6 6-2-16,-4 11 7 16,-2 7 1-16,-3 7 8 15,0 0-9-15,0 9-13 16,0 22 13-16,0 4-6 15,0 6 13-15,0-5-7 16,0-2 0-16,0 0-3 16,0-4-34-16,0-5-87 15,6-4-34-15,19-9-2 16,6-8-21-16,7-4-164 16</inkml:trace>
  <inkml:trace contextRef="#ctx0" brushRef="#br0" timeOffset="103630.44">21904 4522 699 0,'0'0'99'0,"0"0"-89"15,0 0 47-15,0 0 10 16,-40 118-17-16,32-76-34 16,4-7-12-16,4 1-3 15,0-11-1-15,0-5-24 16,0-7-59-16,2-6-57 15,13-7-50-15,4 0-110 16</inkml:trace>
  <inkml:trace contextRef="#ctx0" brushRef="#br0" timeOffset="103897.94">22314 3917 879 0,'0'0'48'0,"0"0"44"16,0 0-18-16,0 0-40 16,0 0 7-16,153 115-6 15,-103-20-14-15,4 14-1 16,-5 16 3-16,-11 6-5 16,-16-1 4-16,-15-12-11 0,-7-16-1 15,-7-17-3-15,-19-23-5 16,-15-12 2-16,-5-10-4 15,-15-10-5-15,-10-8-76 16,-3-18-159-16,14-4-356 16</inkml:trace>
  <inkml:trace contextRef="#ctx0" brushRef="#br0" timeOffset="117755.66">9641 5679 1056 0,'0'0'48'0,"0"0"-48"15,0 0-4-15,0 0 4 16,0 0 6-16,0 0 8 16,0 0 17-16,129 74-5 15,-43-70 29-15,21-4 5 16,17 0-8-16,18-15-4 0,8-5-17 15,10 1-10-15,5-3-3 16,2 1-4-16,14 0 4 16,12-1-10-16,13 0 3 15,10 1 3-15,-2 3-1 16,-14 3-4-16,-18-2-7 16,-14 2 6-16,-21-2-1 15,-18 1 1-15,-20-4-3 16,-24-2 4-1,-20-3 7-15,-20-2 6 0,-10-5-1 16,-8-7 5-16,-3-5-10 16,-2-10-7-16,1-2-3 15,-4-4-4-15,2-1 1 16,-1 9-2-16,-5-3 2 0,1 4-3 16,-7 1 0-16,-3-4-2 15,-6-3 2-15,0-1-1 16,0-9 0-16,-8-8-1 15,-13-13 1-15,-2-13 1 16,-4-14-2-16,-2-10-2 16,0 0 4-16,-3 8-5 15,3 10 2-15,-3 19 2 16,0 14-1-16,1 16 1 16,-3 16 1-16,1 11-3 15,0 8 3-15,-6 1-3 0,-3-1 0 16,-7 4-1-1,-14-3-6-15,-8-2 8 16,-14 2-8-16,-10 0-4 16,-19 5 9-16,-17 7 0 0,-11 6 0 15,-10 4 2-15,5 0 2 16,3 0-2-16,14 8 4 16,11 9-1-16,15 0 0 15,6 7-1-15,-3 9 1 16,-5 3 0-16,-17 9 0 15,-15 10 0-15,-18 6-9 16,-9 0-9-16,-5 1 5 0,6-2 1 16,8-6 12-16,17-2-3 15,17-2 3-15,24-3 0 16,22 3 0-16,16 0 0 16,9 8 0-16,4 6-2 15,4 3 0 1,1 2 2-16,3 2 0 0,3 3 1 15,0 6-1-15,10 5-3 16,8 7 3-16,11 6-4 16,7 2 3-16,7 6 0 15,28 1 1-15,7 4-1 16,5-6 1-16,-3-8-5 16,-3-13 4-16,-7-11-1 15,-5-7-8-15,-5-11-18 16,-2-10-30-16,0-15-16 0,3-12-50 15,2-12-62-15,0-6-133 16</inkml:trace>
  <inkml:trace contextRef="#ctx0" brushRef="#br0" timeOffset="120087.78">11720 4121 144 0,'0'0'17'16,"0"0"-16"-16,0 0 3 0,0 0 36 15,0 0 10-15,0 0-24 16,0 0-6-16,0 0-3 16,0 0 6-16,0 0-10 15,0 0-6-15,0-4-7 16,0 1-4-16,0 2-1 16,0 1-5-16,0-3-59 15,0 2-117-15</inkml:trace>
  <inkml:trace contextRef="#ctx0" brushRef="#br0" timeOffset="122548.96">17852 5538 540 0,'0'0'64'15,"0"0"-59"-15,0 0 2 16,0 0 39-16,0 0 48 15,0 0-44-15,0 0-26 16,27 23-1-16,-8-14 21 16,12-1 4-16,15 0-6 15,14-2-2-15,24-6 3 16,28 0-1-16,35 0-2 16,33-14 0-16,32-8-3 15,24-6 0-15,9-6-6 16,14-6-8-16,8-8 4 0,7-6 5 15,11-6-16-15,3-10-6 16,-5-7-6-16,-23 3-1 16,-24 12 12-16,-33 14-3 15,-29 18 12-15,-19 16-11 16,-14 6 3-16,-5 8 1 16,2-2-7-16,0-1 9 15,1-3-2-15,-8 0 2 16,-11-5-11-16,-10-6 1 15,-16 1-2-15,-19 2-1 16,-15 0-3-16,-20 4-2 16,-15 4 3-16,-12 0-3 0,-8 5-2 15,-5-2 3 1,0 3-4-16,0 0 2 16,0 0-23-16,-21 0 5 15,-16 0 0-15,-8 0-8 0,5 0 6 16,6 0-10-16,12 0 6 15,5 0-8-15,1 0-6 16,3 0-18-16,-1 0-26 16,-4 0-17-16,-4 0-44 15,-9 0-54-15,-7-10-117 0</inkml:trace>
  <inkml:trace contextRef="#ctx0" brushRef="#br0" timeOffset="126607.33">20146 5109 708 0,'0'0'25'16,"0"0"17"-16,0 0 35 16,0 0-29-16,0 0 15 0,0 0 14 15,10-117-35-15,-8 90 6 16,0-9-18-16,1-12 22 16,-3-17-26-16,0-19 15 15,-9-20 1-15,-28-18-10 16,-17-21-12-16,-34-19-8 15,-28-23-10-15,-27-19 4 16,-21-23-6 0,-25-1 0-16,-22 7 1 0,-17 17-1 15,-15 24 0-15,-23 20 0 16,-19 16 2-16,-26 16-4 16,-30 24 2-16,-14 21 0 15,-10 33 0-15,7 24 2 0,9 18-4 16,13 8 2-1,13 12 0-15,20 26 0 0,18 18 0 16,19 18 0-16,15 21 0 16,4 13-3-16,14 6-2 15,20 3 2-15,31-5 1 16,28-5 2-16,34-12 0 16,19-3-1-16,19-13 1 15,10-8-5-15,7-10 2 16,3 1 2-16,0-6-5 15,1-2 3-15,-1-1-2 16,7-9 4-16,3-5-5 16,7-6-3-16,8-9 2 15,8-6-2-15,11-4-13 0,7-7 7 16,6-6 1-16,5-1-18 16,0-1-17-16,3-28-51 15,19-11-66-15,3-6-43 16,-6-6-138-16</inkml:trace>
  <inkml:trace contextRef="#ctx0" brushRef="#br0" timeOffset="127131.81">12506 2490 870 0,'0'0'0'0,"0"0"-16"16,0 0 10-16,0 0 5 15,0 0 1-15,0 0 0 16,41 68 0-16,-44-18 12 15,-31 6-6-15,-5 7 17 16,-10 6 4-16,-2 8-4 16,-5 6 3-16,4 5 4 0,4 4 5 15,7-2-7-15,12 0-6 16,14-2-4-16,11-4-9 16,4-13-3-16,0-9-3 15,22-12-3-15,2-12 3 16,9-12 0-16,4-9-1 15,7-13 8-15,8-4-8 16,10-7 5-16,9-22 5 16,12-9-6-16,10-3 0 15,9-1-3-15,1 2 4 16,4 4-1-16,-3 6-4 16,4 2-2-16,0 4 0 15,-7 4-1-15,-17 6 1 16,-27 5 0-16,-22 3-3 0,-23 6-40 15,-12 0-165-15,-21-3-113 16</inkml:trace>
  <inkml:trace contextRef="#ctx0" brushRef="#br0" timeOffset="127343.33">13487 3603 804 0,'0'0'350'0,"0"0"-350"16,0 0-41-16,0 0 30 15,0 0 8-15,0 0 2 0,-6-2-9 16,1 8-86-16,-2 10-31 16,-4 0-72-16,-2-6 53 15,-5-6-135-15</inkml:trace>
  <inkml:trace contextRef="#ctx0" brushRef="#br0" timeOffset="127622.67">12729 4342 220 0,'0'0'0'0,"0"0"-33"16,0 0-6-16,0 0 21 16,0 0 13-16,0 0 5 15,-44 94 0-15,37-89 0 16,1-1-5-16,-4-1 5 15,0-3-1-15</inkml:trace>
  <inkml:trace contextRef="#ctx0" brushRef="#br0" timeOffset="178979.47">16163 5101 506 0,'0'0'0'16,"-152"71"-372"-16</inkml:trace>
  <inkml:trace contextRef="#ctx0" brushRef="#br0" timeOffset="181128.83">7268 11071 842 0,'0'0'37'16,"0"0"-32"-16,0 0 2 15,0 0-7-15,0 0 42 16,0 0 5-16,0 0-13 16,40-4 5-16,-28 4 34 15,3 0-17-15,3 0-33 16,5 0 9-16,8 0 9 16,9 0-9-16,18 0-8 15,19 0-1-15,29 0-6 0,20-2 8 16,26-16-6-16,15-8 2 15,5-5-5 1,1 3-9-16,1 5 8 0,-12 5-9 16,-12 11 2-16,-16 7-6 15,-25 0 1-15,-16 0-3 16,-10 8 1-16,-5 4-1 16,-1-3-2-16,0-3 2 15,1-6 0-15,-3 0 3 16,-5 0 2-16,-13-3 0 15,-14-4 0-15,-14 2-5 16,-16 2 4-16,-7 0-3 0,-6 1-1 16,0 2 8-16,0 0 0 15,0 0 4-15,0 0 5 16,0 0-10-16,0 0-1 16,0 0-2-16,0 0-4 15,0-1 1-15,-8-2 0 16,-5 2 1-16,3-2-2 15,4 2-2-15,-1-2 2 16,5 1-2-16,0 0-2 16,0 0-9-16,0 2-8 15,2-2-9-15,-3 0 10 16,1 1-1-16,-1 1 11 16,3 0 5-16,0 0 1 15,0-3-16-15,0 3-4 16,0-1-22-16,0-5-36 0,0-5-66 15,-2-5-82-15,-9 0-172 16</inkml:trace>
  <inkml:trace contextRef="#ctx0" brushRef="#br0" timeOffset="186165.07">12130 11999 788 0,'0'0'64'0,"0"0"-13"15,0 0-51-15,0 0 0 32,0 0 5-32,0 0 4 0,13 13 22 0,10-2 24 15,-1-1-6-15,7 0 42 16,7 0-15-16,10 1-18 15,14 0-14-15,14 3-11 16,13-1 4-16,7-1-15 16,4-4 5-16,2-2-14 15,9-2 6-15,4-3-4 16,8-1 12-16,-3 0-10 16,-6 0-2-16,-4-5-2 0,-10-9-7 15,-11 0 9-15,-15 5-12 16,-17 4 6-16,-12 2-8 15,-9 3 1-15,-8 0 6 16,-6 0-8-16,-2 0 1 16,-5 0-2-16,-6 0 2 15,0 0-2-15,-5 0 1 16,-2 0 0-16,2 0 1 16,-2 0-1-16,0 0-4 15,0 0 3-15,0 0-9 16,0 0-8-16,0 0-17 15,0-1-16-15,0-3-4 16,0-5-14-16,-4 2-60 16,0-3-25-16,-6-1-64 15,1 3-98-15</inkml:trace>
  <inkml:trace contextRef="#ctx0" brushRef="#br0" timeOffset="199528.16">17618 7281 359 0,'0'0'268'0,"0"0"-233"16,149-24 48-16,-102 24-18 16,-47 0-65-16</inkml:trace>
  <inkml:trace contextRef="#ctx0" brushRef="#br0" timeOffset="201537.39">18402 8401 787 0,'0'0'181'0,"0"0"-168"16,0 0-12-16,0 0 31 15,0 0 27-15,0 0-48 16,0 0-9-16,-11-38-2 15,-18 63 0-15,-3 5 0 16,3 3 0-16,10 4 4 16,5-5 3-16,10-3 2 15,4-6-3-15,0-4-3 16,18-9 1-16,15-5-3 16,12-5-1-16,8 0 6 0,7 0-5 15,3 0-1 1,-6 0 0-16,-2 0 0 15,-11 12 0-15,-11 14 0 16,-6 6 0-16,-11 7 1 0,-7-1 3 16,-9-3 10-16,0-2-3 15,-7-1 7-15,-24-3 4 16,-10 1 10-16,-8-5-28 16,-8-5 1-16,-1-8-4 15,0-7-1-15,4-5 0 16,8 0-8-16,5-21-23 15,13-6-5-15,10-2-23 16,15-5-42-16,3-4-6 16,21-2-79-16,19-2-6 15,6-2-176-15</inkml:trace>
  <inkml:trace contextRef="#ctx0" brushRef="#br0" timeOffset="202680.7">18808 8209 796 0,'0'0'98'0,"0"0"-41"15,0 0 82-15,0 0-66 16,0 0-65-16,0 0-6 16,-14 94 13-16,30-35-1 15,-1 5 9-15,3 7-11 0,-5-4 8 16,6 0 5-16,-3-11-11 15,3-11-11-15,-1-3-2 16,2-13 2-16,-4-8-3 16,-3-7 1-16,-2-7-1 15,-2-7 1-15,2 0-1 16,-2-7-3-16,-2-16-5 16,-5-11-13-16,-2-9-18 15,0 1 3-15,2 4 22 16,3 6 12-16,-1 14 1 15,0 10 1-15,4 8-1 16,2 0-1-16,11 26 2 16,6 8 14-16,1 5 3 0,6 0-13 15,2-2-3 1,1-5 1-16,-1-7 3 0,-1-6-2 16,-1-13-3-16,-5-6 0 15,-5 0 1-15,-3-14-1 16,-8-14-1-16,-5-11-7 15,0-5-6-15,-8-7 3 16,0-8 2-16,-2 3-3 16,-19 8 5-16,-1 10 4 15,-3 15 3-15,1 8 1 16,-3 9 5-16,0 6 2 16,1 0-1-1,3 13-5-15,1 14-2 0,2 11 1 16,4 4-1-16,5 3 0 0,9 0 1 15,2-3-1 1,0-8-2-16,9-7 0 0,7-9 1 16,1-10 0-16,1-7-2 15,-1-1 2-15,2 0-2 16,-5-21 1-16,-6-12 0 16,-3-4-6-16,-1-4 5 15,-4 7 2-15,0 6 1 16,0 10 0-16,0 12 1 15,0 6 1-15,4 0-1 16,3 12 1-16,4 17 6 16,5 3 4-16,2 0-5 15,4-2-4-15,0-5-2 0,0-6 1 16,1-3-1-16,2-11-1 16,-4-5 0-16,0 0 1 15,1-1 1-15,-5-19-4 16,0-6 0-16,-7-9-1 15,-3-4-2-15,-7-14-10 16,0-3 12-16,0 4-3 16,-5 4 6-16,-14 14 0 15,1 9 2-15,2 7 1 16,1 9 12-16,4 3-7 16,1-1-3-16,4 3-5 15,4 3 1-15,-1-1-1 0,3 2 0 16,0 0-1-16,0 0-4 15,0 0-3-15,19 10 8 16,4 5 1-16,9 7 1 16,3-3-2-16,2 0-2 15,-2 0 2-15,1-3 1 16,-1 4-1-16,-4 2 0 16,-2 1 3-16,-4 4 2 15,-8 3 5-15,1 0 3 16,1-2-5-16,-3-1 1 15,3-8-9-15,-2-5 1 16,4-8-1-16,-5-3-10 16,-1-3-22-16,-2 0-47 0,-6-19-110 15,0-7-85 1,-5-7-327-16</inkml:trace>
  <inkml:trace contextRef="#ctx0" brushRef="#br0" timeOffset="203585.01">19924 8488 709 0,'0'0'107'0,"0"0"-6"15,0 0 30-15,0 0-57 16,0 0-34-16,0 0-21 16,83 44 3-16,-54-75 5 15,4-8-4-15,0-7-8 16,-4-7-8-16,-6 2 7 15,-14 2-9-15,-9 4 0 0,0 8-3 16,-21 13 0-16,-4 10 5 16,2 14-4-1,2 0 17-15,3 26-12 0,9 12 4 16,5 4 4-16,4 2-10 16,7-1-4-16,17-5 1 15,5-6-3 1,5-6-10-16,-1-9-2 0,5-15-12 15,7-2 2-15,-1 0 0 16,3-9-24-16,-1-15-30 16,-6-8-65-16,1-4-39 15,-5-2-26-15,-5 0 59 16,-7 6 108-16,-4 8 39 16,-6 9 90-16,-8 7 21 15,-4 4 29-15,-2 2-9 0,0 2-6 16,0 0-81-16,-17 0-20 15,-5 0 6-15,-5 0-7 16,-3 0 16-16,6 0-12 16,-5 10-18-16,2 10-2 15,5 6-4-15,2 8 1 16,7 5-1-16,8 0-2 16,5 0 0-16,0-5-1 15,18-13-3-15,13-6 0 16,7-15-1-16,3 0 3 15,-4-15 1-15,-5-16-11 16,-10-9-18-16,-7-8-5 16,-13-2-2-16,-2-6 10 15,0-5 13-15,-8-7 9 0,-13-8 4 16,-1-1 1-16,5 11-1 16,0 15 21-16,9 17 14 15,4 17-11-15,4 11 4 16,0 6-23-16,0 14-2 15,8 30-3-15,13 16 21 16,3 15-4-16,3 3-5 16,6-4 4-16,1-6-8 15,3-9-3-15,-3-12-5 16,-3-7 0-16,-2-9-29 16,-6-15-78-16,0-14-129 15,0-2-170-15</inkml:trace>
  <inkml:trace contextRef="#ctx0" brushRef="#br0" timeOffset="204030.44">21027 8085 1091 0,'0'0'124'0,"0"0"-123"16,0 0 25-16,0 0 35 15,123-4-28-15,-41-6-22 16,6-4-8-16,6-8-3 15,-7-5-1-15,-13-5-4 0,-19-3-44 16,-21-6-41-16,-16 1 3 16,-18 2-64-16,0 4-49 15,-25 6-25-15,-17 11-40 16,-7 2 18-16,-4 7 247 16,8 1 52-16,13-2 151 15,8 1 33-15,15 0-62 16,7-2-14-16,2 2-17 15,0-2-71-15,25 4-24 16,6 1 3-16,9 5-16 16,3 0-8-16,5 1-3 15,2 23-11-15,-2 8 5 16,-3 11 2-16,-9 7 0 16,-12 4 10-16,-11 6-11 15,-11-1-5-15,-2 1-8 0,0-6-3 16,-22-8-2-16,-2-10-1 15,-3-13-17-15,3-5-56 16,1-5-81-16,6-11-82 16,3-2-224-16</inkml:trace>
  <inkml:trace contextRef="#ctx0" brushRef="#br0" timeOffset="204330.46">21983 7604 771 0,'0'0'410'0,"0"0"-385"16,0 0-18-1,0 0 35-15,0 0 25 0,0 0-6 16,40 156-44-16,-40-88-7 16,0 4 13-16,0-5-3 15,0-10-12-15,0-14 3 16,8-13 0-16,8-9-3 15,7-10-5-15,4-8-3 16,4-3 0-16,0 0-1 16,2-23-18-16,-4-10-15 15,0-5-26-15,-5-1-17 16,-3 3-38-16,-9 1-57 16,-6 10-115-16,-6 3-292 0</inkml:trace>
  <inkml:trace contextRef="#ctx0" brushRef="#br0" timeOffset="204486.19">22012 7827 861 0,'0'0'364'16,"0"0"-362"-16,0 0 16 16,0 0 54-16,117 14-57 15,-60-14-15-15,-13 0-44 16,-15-7-135-16,-18-16-197 15</inkml:trace>
  <inkml:trace contextRef="#ctx0" brushRef="#br0" timeOffset="204634.05">22107 7553 437 0,'0'0'709'0,"0"0"-684"15,0 0-4-15,0 0 30 16,0 0-27-16,138-28-24 15,-88 27-13-15,-8-6-108 16,-11 0-233-16</inkml:trace>
  <inkml:trace contextRef="#ctx0" brushRef="#br0" timeOffset="204816.55">22743 7445 696 0,'0'0'308'15,"0"0"-267"-15,-45 127 59 0,16-71-25 16,2 4-45-16,3-1-25 16,2-6-5-16,3-4-5 15,9-12-79-15,5-6-126 16,5-16-77-16,0-12-171 16</inkml:trace>
  <inkml:trace contextRef="#ctx0" brushRef="#br0" timeOffset="205031.69">22538 7488 645 0,'0'0'523'15,"0"0"-452"1,0 0 17-16,0 0-25 16,0 0-39-16,0 0-2 0,100 78-14 15,-58-33-4-15,-6-2-4 16,-7-5-1-16,-5-10-1 15,-8-8-40-15,-8-10-35 16,-1-6-71-16,-2-4-156 16,0-11-300-16</inkml:trace>
  <inkml:trace contextRef="#ctx0" brushRef="#br0" timeOffset="206149.2">23110 7311 506 0,'0'0'685'0,"0"0"-650"16,0 0-1-16,0 0 81 16,0 0-93-16,0 0-17 15,-78-28-9-15,65 42 4 16,-5 13-1-16,0 4-2 16,3 11 2-16,6 6 0 15,9 2-6-15,0 2 6 16,15-6-1-16,14-7-8 15,4-8-13-15,5-10-23 16,1-11-42-16,-2-10 1 0,1 0-31 16,-3-12 8-1,-5-16 10-15,-6-10-15 0,-6-9 115 16,-5-6 54-16,-4-11 52 16,-5-13 3-16,-4 3-1 15,0 2-43-15,0 14 35 16,-2 22 8-16,-4 11-30 15,4 18-26-15,-1 4-16 16,3 3-9-16,0 13-23 16,0 23 1-16,0 19 7 15,0 10 4-15,0 4-9 16,19 2-7-16,7-8 5 16,7-11-5-16,5-13-1 15,2-10 0-15,0-11 1 0,-1-10-1 16,-8-8-7-16,-2 0-24 15,-7-7-14-15,-6-21-3 16,-6-9-1-16,-3-12-6 16,-3-3 5-16,-1-2 15 15,-1 12 23-15,-2 12 10 16,0 14 3-16,0 12 21 16,0 4-3-16,5 2-10 15,1 28-1-15,3 11 32 16,5 0-13-16,-1 3-12 15,1-6-7-15,3-5-2 16,3-5-4-16,0-10 0 16,2-6 4-16,1-8-4 0,-3-4 1 15,-3 0 3 1,-4-15-3-16,-9-17-2 0,-4-9-17 16,0-12-3-1,0-3 2-15,-6-2 8 0,2 9 10 16,2 18-2-16,2 14 2 15,0 17 7-15,0 0-3 16,0 23-2-16,0 17 17 16,0 8 6-16,12 0-13 15,-2-6-2-15,3-7-3 16,1-10 2-16,3-7-3 16,4-6-3-16,4-9 2 0,1-3 2 15,3 0-2-15,3-19 1 16,-5-13-6-16,-5-8 0 15,0-15-3-15,-6-3-1 16,-14-5-8-16,-2 5-1 16,-2 11 9-16,-21 19 0 15,-2 14 4-15,1 13 1 16,1 1-1-16,6 0 1 16,1 15-1-16,7 3 1 15,5 0 2-15,4 0-2 16,0 3-1-16,0-3-3 15,22 1 3-15,5 0 2 16,7 1 3-16,3-2-4 16,3-2 5-16,-2-1 3 0,-5 0-7 15,-8-3 3-15,-9 3-2 16,-10 2-2-16,-6 1-1 16,-6 4 0-16,-27 2 3 15,-8-4-3-15,1-2-2 16,7-5-16-16,8-6-18 15,8-4-55-15,5-3-86 16,8-3-108-16,4-22-260 16</inkml:trace>
  <inkml:trace contextRef="#ctx0" brushRef="#br0" timeOffset="206347.43">24271 7099 1056 0,'0'0'120'15,"0"0"-100"-15,0 0 64 16,0 0 23-16,0 0-68 16,103 142-28-16,-88-88-4 15,-4-2-5-15,-4-4-2 16,-3-10 0-16,-2-10-34 16,-2-8-49-16,0-9-63 15,0-10-90-15,3-1-135 16</inkml:trace>
  <inkml:trace contextRef="#ctx0" brushRef="#br0" timeOffset="206510.38">24364 6911 1115 0,'0'0'68'15,"0"0"-67"-15,0 0 22 0,0 0-23 16,0 0-5-16,0 0-94 15,-17 50-129-15,32-29-167 16</inkml:trace>
  <inkml:trace contextRef="#ctx0" brushRef="#br0" timeOffset="206773.01">24364 6911 424 0,'121'150'440'0,"-116"-137"-340"0,1 10 73 15,3 11-23-15,4 3-46 16,1 10-43-16,-1-1-36 15,-2-4-7-15,-4-4-17 16,0-7 2-16,-3-12-3 16,0-7 0-16,0-6-2 15,6-6 1-15,7-4 1 16,4-22 7-16,8-15-2 16,0-5-4-16,-4-4-1 15,0-6-16-15,-4-3-12 16,-5 0-13-16,-10 9-19 15,-4 18-15-15,-2 26-38 0,-4 6-103 16,-16 23-138-16</inkml:trace>
  <inkml:trace contextRef="#ctx0" brushRef="#br0" timeOffset="207118.93">24852 7249 864 0,'0'0'194'15,"0"0"-157"-15,0 0 95 16,0 0-58-16,0 0-56 16,0 0-15-16,11 37 2 15,7-37-3-15,3-11 13 16,6-17-8-16,-6-2 4 16,-3-5-10-16,-2 0 2 15,-5-3 4-15,-6 3-5 0,-5 10-1 16,0 10 10-1,-5 13 10-15,-22 2-19 0,-4 12 1 16,-6 21-2-16,-2 8 4 16,3 5 0-16,3 3-5 15,6-1 1-15,10-2-1 16,15-2-5-16,2-4 4 16,17-7-6-16,21-8 6 15,11-8 1-15,7-16-10 16,0-1-51-16,-5 0-104 0,-6-22-198 15</inkml:trace>
  <inkml:trace contextRef="#ctx0" brushRef="#br0" timeOffset="208171.52">17393 11001 314 0,'0'0'705'15,"0"0"-678"-15,0 0-19 16,-56-120 80-16,41 90 12 16,-5 9-56-16,-9 1-34 15,-11 4-2-15,-8 11 5 16,-5 5 8-16,0 0-8 16,4 4-9-1,7 17 3-15,6 5-2 0,7 8-2 16,7 4-2-16,3 7-1 0,9 6 0 15,1 2-2 1,7 0-7-16,2-10-9 16,0-13-4-16,15-12-37 0,16-14 17 15,4-4 29-15,3-10 12 16,-1-24-5-16,-4-10 2 16,-6-8-4-16,-8-9 4 15,-6-7 3-15,-5-12-4 16,-8-6 5-16,0-8 0 15,-14 1-3-15,-10 7 3 16,-2 17 3-16,5 26-3 16,8 19 10-16,8 16 9 15,5 8 0-15,0 0-19 16,0 25-15-16,16 19 15 16,7 13 9-16,5 13-6 0,0 6 3 15,4 4 6-15,0 4-2 16,1-7-2-16,2-7-2 15,1-9-4-15,-1-11-2 16,-3-12-3-16,-8-13-35 16,-1-13-68-16,-4-10-111 15,-5-2-236-15</inkml:trace>
  <inkml:trace contextRef="#ctx0" brushRef="#br0" timeOffset="208535.2">17499 10553 1059 0,'0'0'60'0,"0"0"-60"15,0 0 38-15,0 0 1 16,0 0-37-16,0 0 3 16,-37 121-1-16,28-75 10 15,1 4 15-15,2-2-10 16,4-2-11-16,2-7-5 15,0-10-3-15,18-7 1 16,9-14-2-16,4-8-1 16,7 0 2-16,-3-18 0 15,-3-16-3-15,-8-14-7 16,-13-7-2-16,-11-3 4 16,0-3 4-16,-13 5 3 15,-15 16 1-15,-4 13 0 16,1 19 1-16,2 8-1 15,2 5-2-15,7 23-10 0,7 1 11 16,6 5-41-16,7-1-59 16,0-7-82-16,0-10-114 15</inkml:trace>
  <inkml:trace contextRef="#ctx0" brushRef="#br0" timeOffset="209039.12">17754 10509 796 0,'0'0'225'0,"0"0"-220"16,0 0 31-16,0 0 56 15,0 0-66-15,0 0-22 16,0-12-4-16,7 28 3 16,3 6 6-16,2 6 7 15,1 9 0-15,0 3-9 16,-1 0 2-16,1-4-7 15,-1-12-2-15,-4-8 1 16,-1-8-6-16,-3-8 5 16,2 0 0-16,4-8 4 15,3-22-4-15,3-8-2 16,-5-10-6-16,-5 0 5 16,-4-2 0-16,-2 5 2 0,0 16 1 15,0 10-1 1,0 15 1-16,0 4-1 0,17 6-9 15,7 26 10-15,10 13 12 16,0 2 1-16,0-4-7 16,2-10 4-16,-7-10-7 15,-6-11 0-15,-2-12 12 16,-5 0 2-16,2-12 14 16,-5-25-6-16,-2-8-20 15,-6-10-2-15,-5-8-1 16,0-4-2-16,-5 3 0 15,-14 5-23-15,-2 18-15 16,8 20 3-16,4 21-32 16,2 0-71-16,5 25-163 0,2 2-129 15</inkml:trace>
  <inkml:trace contextRef="#ctx0" brushRef="#br0" timeOffset="209427.95">18386 10313 935 0,'0'0'113'16,"0"0"-106"-16,0 0-7 15,0 0 52-15,29 134-4 16,-15-96-32-16,-1-2 1 16,-2-1 25-16,-1-8-13 15,-6-4-19-15,0-7-8 0,-2-9-2 16,1-3 2-16,-1-4-2 15,0 0 0-15,0-5 0 16,-2-22-20-16,0-11-56 16,0-7 29-16,0-11-4 15,0-9 6-15,0-6 0 16,0 10 19-16,0 14 23 16,12 17 3-16,5 20 8 15,8 10 6-15,4 15 17 16,2 26 14-16,0 16-2 0,0-1-32 15,-2-2-5 1,-4-12-2-16,0-10 5 0,-4-10-9 16,2-7-4-16,2-9-94 15,-4-6-171-15,-3 0-397 16</inkml:trace>
  <inkml:trace contextRef="#ctx0" brushRef="#br0" timeOffset="211423.67">19072 10215 480 0,'0'0'123'0,"0"0"-98"16,0 0 22-16,0 0 83 0,0 0-33 15,0 0-45-15,94-40-2 16,-94 9 28-16,0-1-20 15,-22-2-24-15,-5 7-4 16,-8 13 6-16,-4 14 1 16,-3 0-19-16,3 20-14 15,3 19 4-15,5 8 0 16,6 3-5-16,11 1 0 16,8-1-2-16,6-7-2 15,0-9 0-15,22-8-2 16,10-11 2-16,5-12 1 15,6-3 2-15,-3-2-2 16,-7-24 0-16,-6-12-2 16,-12-8-9-16,-5-13 0 0,-8-7 8 15,-2-2-5-15,0 4 4 16,-4 14 4-16,-4 20 0 16,4 18 5-16,4 12 21 15,0 5-26-15,4 43 4 16,21 23 1-16,10 22 19 15,8 1 0-15,4-8 7 16,4-8 3-16,3-8 0 16,3 9-3-16,1 5-12 15,-6 7-5-15,-13 5-5 16,-16-6-7-16,-19-12 1 0,-4-20-3 16,-13-24-1-1,-22-24 1-15,-10-10-1 0,-1-22-6 16,-6-22-8-1,3-15 0-15,2-7-10 0,12-8 3 16,10 0 5-16,19 1 11 16,6 2 1-16,19 0-5 15,22 5 10-15,5 2 1 16,1 5 2-16,-5 2-3 16,-6-1 0-16,-9-7 1 15,-5-3 3-15,-13 4-2 16,-7 7 2-16,-2 16 1 15,0 17-4-15,0 16 9 16,0 6 0-16,0 2-7 0,0 0-3 16,0 17 2-16,18 4-4 15,11 5 4-15,7-2-3 16,1 2 3-16,3 2 2 16,-4 4-3-16,-5 2-1 15,-11-2 0-15,-11 3 0 16,-9-4-2-16,0 0 2 15,-15-6 0-15,-14-2 2 16,0-9-4-16,2-8-2 16,4-6-1-16,6 0 4 15,3-16-1-15,10-18-7 16,4-16-1-16,0-12-9 16,20-7 12-16,7 1 2 0,11 8-3 15,2 8 6 1,7 9 0-16,1 14-7 0,-3 4 7 15,-5 11-9-15,-9 5-41 16,-8 4-30-16,-5 4-9 16,-5 1-27-16,0-3-20 15,-1-1 23-15,-4 0 78 16,1-4 35-16,-1 2 2 16,-2 0 46-16,-2 0 44 15,-4 5 37-15,0 1 3 16,0 0-33-16,0 0-26 15,0 0-21-15,-8 0-30 16,-11 9-13-16,2 9-5 16,5 6 3-16,2 6-3 0,5 5 5 15,5 3-5-15,0 0-2 16,0-2 1-16,20-8 2 16,4-3-1-16,3-14-1 15,0-8-1-15,0-3 0 16,-3 0 0-16,-2-19-1 15,-6-9-3-15,-5-8-3 16,-9-4-16-16,-2-2 3 16,0 0 2-16,-6 7 10 15,-3 13 8-15,2 8 0 16,7 13 0-16,0 1 0 16,0 5-6-16,9 24 6 15,11 6 12-15,5 5-6 0,1-3-3 16,-1-4-1-16,2-4-1 15,2-11-1 1,6-8-5-16,12-10-2 0,9 0-19 16,6-15-7-16,3-18-39 15,-10-3-35-15,-7-8 40 16,-13-5 11-16,-13-5 5 16,-15 4 39-16,-7-1 12 15,0 10 17-15,-18 9 87 16,-9 5-31-16,2 12-15 15,-2 7 4-15,4 8-18 16,-2 0-24-16,-2 4-4 0,2 21-13 16,4 11 11-16,3 8-2 15,2 1-7 1,9 5 8-16,5-6-3 0,2-4-6 16,0-7-3-16,12-9-2 15,7-10 1-15,6-6-2 16,2-8 2-16,2 0-4 15,0-14 2-15,-6-18-5 16,-2-11 7-16,-9-7-1 16,-6-12-1-16,-6-12-1 15,0-8 2-15,0-12 1 16,-2-5-1-16,-10 7 0 16,6 18 2-16,1 21 5 15,3 26 19-15,2 15 2 0,0 12-13 16,0 0-14-16,0 26-3 15,2 29 3-15,9 16 12 16,1 9-10-16,1 10 4 16,3-1 1-16,3-5-3 15,6-10-3-15,8-16 5 16,1-11-4-16,-1-20 1 16,-2-10-3-16,3-16-1 15,-1-1-4-15,6-18-2 16,-4-22-10-16,-4-14-13 15,-10-12 10-15,-17-11-5 0,-4 0 0 16,-7 9 4 0,-27 13 4-16,-3 23 17 15,-1 20 0-15,-1 12 11 0,11 2 4 16,4 28 5-16,7 10-9 16,9 8 2-16,8 9-4 15,0-1 1-15,22-2 6 16,20-5-3-16,16-11-4 15,13-13 0-15,10-9-9 16,0-12 0-16,-8-4-22 16,-11 0-72-16,-17-14-117 15,-14 2-271-15</inkml:trace>
  <inkml:trace contextRef="#ctx0" brushRef="#br0" timeOffset="212076.4">18143 12344 479 0,'0'0'596'0,"0"0"-483"16,0 0 52-16,0 0-45 0,0 0-76 15,0 0-30-15,-17 80 55 16,39-11-23-16,5 7-13 16,-1 4-15-16,4 0-4 15,-6-1-4-15,-4-5-3 16,-4-12-5-16,-10-16 0 16,-2-16 0-16,-1-17-1 15,-3-10 0-15,3-3-1 16,3-2-2-16,5-22-14 15,7-8-5-15,9 0 2 16,6 4 4-16,12 4-5 0,13 2-11 16,6 0-18-16,5-3-13 15,-4 3-13 1,-10-3-53-16,-12-1-71 0,-17-4-78 16,-19 1-73-16</inkml:trace>
  <inkml:trace contextRef="#ctx0" brushRef="#br0" timeOffset="212263.84">18380 12651 339 0,'0'0'716'0,"0"0"-666"16,0 0-20-16,0 0 30 0,0 0-3 16,135-62-43-1,-77 34-13-15,-8 0 1 0,-10-2-4 16,-16 2-6-16,-15 1-65 15,-9-5-89-15,-9-1-114 16,-29-4-265-16</inkml:trace>
  <inkml:trace contextRef="#ctx0" brushRef="#br0" timeOffset="212407.58">18407 12240 516 0,'0'0'268'0,"0"0"-230"15,0 0-34-15,0 0 38 16,0 0 17-16,137-22-57 15,-67 7-2-15,3-1-11 16,-2 1-37-16,-4 2-61 0,-11 6-70 16,-11 7-92-16</inkml:trace>
  <inkml:trace contextRef="#ctx0" brushRef="#br0" timeOffset="212575.58">19130 12190 319 0,'0'0'282'0,"0"0"-143"16,0 0-1-16,3 114-4 15,-14-66-55-15,-7 3-30 16,0 0-31-16,0-2-12 16,3-4-2-16,3-2-4 15,1-9-7-15,5-10-47 16,-3-9-117-16,0-15-80 16,-2 0-142-16</inkml:trace>
  <inkml:trace contextRef="#ctx0" brushRef="#br0" timeOffset="212788.17">18877 12276 257 0,'0'0'711'15,"0"0"-654"-15,0 0-47 16,0 0 104-16,0 0-71 16,158 61-29-16,-111-34-4 15,-1 3 6-15,2-2-8 16,-4-4-2-16,-1-2-6 15,-1-9 0-15,-5-10-17 0,1-3-62 16,1-7-93 0,-4-24-35-16,-2-11-199 0</inkml:trace>
  <inkml:trace contextRef="#ctx0" brushRef="#br0" timeOffset="213861.55">19714 12012 188 0,'0'0'676'0,"0"0"-625"15,0 0 64-15,0 0-34 16,0 0-36-16,0 0-25 16,-118-29 6-16,76 29 25 15,0 2-9-15,9 22-4 16,8 8-24-16,13 9-8 16,12 9-3-16,0 4-2 15,31-1-1-15,15-3-1 0,5-11 1 16,4-13 0-16,1-14 0 15,-2-12-10-15,-8-2-15 16,-5-32-11-16,-10-12-63 16,-14-12-32-16,-9-2-35 15,-8-9 64-15,0-3-3 16,0-6 46-16,-10-4 54 16,-3 4 5-16,1 16 41 15,4 21 121-15,3 24 1 16,3 17-51-16,2 4-71 15,0 32-30-15,0 14 63 16,0 4-30-16,2-1-4 0,9-2 4 16,3 0-16-16,1 2-11 15,3-1-16-15,0-4-1 16,4-9 0-16,3-11-7 16,-3-12 1-16,5-12-3 15,-3-4-13-15,5 0-5 16,-4-15-3-16,-3-7-29 15,-7-6-12-15,-7-10-4 16,-8-6 17-16,0 1 18 16,0 10 40-16,0 14 33 15,0 13 41-15,0 6-5 16,0 0-9-16,0 7-43 16,0 19 28-16,4 6 5 15,9 1-21-15,5-3-1 16,2-4-21-16,0-2-1 0,1-7 2 15,-2-4 6-15,1-6-13 16,1-4 1-16,-2-3 0 16,3 0-2-16,-3-17 8 15,-6-9-8-15,-9-5-7 16,-4-7-8-16,0-10 2 16,0-2-3-16,-4 6-2 15,-5 9 18-15,5 17 0 16,4 14 0-16,0 4 0 15,0 7-2-15,0 24 2 0,0 5 9 16,15 4-3 0,1-5 8-16,4-3 3 0,2-9-11 15,1-5 1-15,-2-8-7 16,2-7 0-16,2-3 3 16,-5-3-3-16,1-23 0 15,-2-8 3-15,-4-6-3 16,-3-8 0-16,-6-4 0 15,-6 0-2-15,0 5 1 16,0 10-2-16,-20 15 2 16,0 9 1-16,0 13-6 15,-1 0 5-15,4 0 1 16,1 0 0-16,-1 8 0 0,3 5 0 16,3-6 0-16,3 6 0 15,5-2-2-15,3 4 1 16,0 1-7-16,15 1 5 15,21-2 3-15,9-1 0 16,3 0 1 0,0-2-1-16,-8 0 1 0,-12 0-1 15,-11 4-1-15,-13 4 1 16,-4 3 2-16,-2 2-2 16,-23-2 0-16,-4-4 0 15,0-4-67-15,0-15-89 16,4 0-108-16,3-17-298 15</inkml:trace>
  <inkml:trace contextRef="#ctx0" brushRef="#br0" timeOffset="214069.33">20670 11600 520 0,'0'0'560'15,"0"0"-547"-15,0 0 12 16,0 0 77-16,118 139-37 15,-82-97-44-15,-7-2-18 16,-9-6 2-16,-5-8-3 16,-3-8-4-16,-8-9-52 15,-1-9-89-15,-3-5-95 16,0-27-294-16</inkml:trace>
  <inkml:trace contextRef="#ctx0" brushRef="#br0" timeOffset="214189.13">20744 11346 590 0,'0'0'519'0,"0"0"-481"16,0 0-32-16,0 0-6 15,0 0 0-15,0 0-19 16,49 1-235-16,-45 14-133 16</inkml:trace>
  <inkml:trace contextRef="#ctx0" brushRef="#br0" timeOffset="214470.96">20919 11576 864 0,'0'0'205'16,"0"0"-140"-16,0 0 76 15,61 107-37-15,-32-65-52 16,4 0-18-16,-2-4-4 16,-2-6 1-16,-6-8-10 15,-7-9-6-15,-7-6-10 16,-5-9-5-16,-2 0 3 15,0-14 4-15,-2-20-7 16,0-12 0-16,0-8-11 16,-6-5-10-16,-13-3-10 15,4-4-7-15,1 9-17 16,6 6-17-16,3 17-10 16,5 16 26-16,0 15-74 15,0 3-147-15,0 0-117 0</inkml:trace>
  <inkml:trace contextRef="#ctx0" brushRef="#br0" timeOffset="-214688.89">21232 11570 407 0,'0'0'452'16,"0"0"-358"-16,0 0-67 16,0 0 51-16,0 0-47 15,0 0-8-15,57 2 4 16,-30-23 0-16,0-8 0 15,0-7-8-15,-5-6 4 16,-6-2-3-16,-5 1 7 0,-8 7-8 16,-3 12-2-16,-5 14 7 15,-22 10-1-15,-6 0-10 16,-4 25-13-16,8 10 0 16,10 8 1-16,10 1-1 15,9 0 5-15,0-2-2 16,18 0-1-16,19-4 3 15,8-4-5-15,4-6 1 16,1-6 4-16,1-8-5 16,-5-9-5-16,-3-5-46 15,-10 0-130-15,-9-22-206 16</inkml:trace>
  <inkml:trace contextRef="#ctx0" brushRef="#br0" timeOffset="-214450.11">21780 11418 608 0,'0'0'669'16,"0"0"-649"-16,0 0 20 15,130-40 48-15,-49 19-44 16,11-4-37-16,3-10 11 16,-3-5 13-16,-5 2-13 15,-6 0-11-15,-13 4 3 16,-10 8 0-16,-13 4-7 15,-14 7-3-15,-15 6 0 0,-8 5-21 16,-8 0-35-16,0 2-23 16,-4 2-64-16,-25-4-225 15,-13-2-276-15</inkml:trace>
  <inkml:trace contextRef="#ctx0" brushRef="#br0" timeOffset="-214204.9">22382 10843 1076 0,'0'0'82'16,"0"0"-79"-16,0 0 27 15,114-6 60-15,-52 6-59 16,-2 7-24-16,-5 17 5 0,-1 11 23 16,-7 11 7-16,-9 6-2 15,-14 0-20-15,-17 0-8 16,-7-6 6-16,0-2-7 15,-26-6-7-15,-4-3-4 16,-1-7-9-16,2-9-47 16,4-5-57-16,-2-11-126 15,1-3-317-15</inkml:trace>
  <inkml:trace contextRef="#ctx0" brushRef="#br0" timeOffset="-213796.42">23005 10799 101 0,'0'0'986'0,"0"0"-952"16,0 0-12-16,0 0 74 16,0-107-43-16,0 93-51 15,0 5 15-15,0 3 33 16,0 6-21-16,-22 0-22 15,-7 19-6-15,-3 15-1 16,11 3 6-16,11 4-3 16,10-3-1-16,6-2 2 15,25-1 2-15,4-6 2 16,9-4 1-16,6-6-6 16,-2-2 2-16,4-2-3 15,-10 1 8-15,-6-1 6 16,-14 3 2-16,-13 0 7 0,-9 4-11 15,-2 2 6-15,-32 0-9 16,-8-4-8-16,-7-4-6 16,4-6-5-16,3-8-34 15,6-2-15-15,10 0-19 16,6-21-74-16,11-6-107 16,9-11-162-16</inkml:trace>
  <inkml:trace contextRef="#ctx0" brushRef="#br0" timeOffset="-213332.72">23340 10281 472 0,'0'0'778'0,"0"0"-761"16,0 0 88-16,0 0-39 15,0 0-50-15,0 0 28 16,-19 174-19-16,19-90 18 15,6 3-3-15,4-1-10 16,3-4-7-16,3-4-8 16,2-10-7-16,-4-11 3 15,-4-17-11-15,2-13 0 16,-8-16 0-16,0-5-4 0,3-6-4 16,4 0-15-1,1-6 10-15,3-18-9 16,-1-12-17-16,-1-8 13 0,1-10 2 15,-1-7 13-15,0 5 7 16,3 13 2-16,-3 18 2 16,-2 15-1-16,2 10 2 15,1 0 2-15,4 27 8 16,4 20 10-16,-2 8 2 16,0 6-8-16,-2-11-2 15,-3-11-7-15,1-12-3 16,-1-8-3-16,-1-9-4 15,-1-6-10-15,6-4-31 16,-2-2-34-16,1-20-60 16,-3-12-40-16,-5-11-56 0,-8-14-153 15</inkml:trace>
  <inkml:trace contextRef="#ctx0" brushRef="#br0" timeOffset="-211977.6">23845 10636 281 0,'0'0'484'0,"0"0"-349"16,0 0-2-16,0 0-4 15,0 0-37-15,0 0-34 16,0 0-28-16,-107-79-3 16,99 73 3-16,-4 6-11 15,-3 0 0-15,-3 12-18 16,0 25 6-16,0 5-4 16,10 4 1-16,8 0-4 15,0-6-2-15,6-7 0 16,14-3 0-16,2-16 1 15,-2-3-2-15,-3-7 3 0,0-4 0 16,-1 0 3-16,1-16-1 16,-3-12-2-16,-2-5-9 15,0-10-12-15,-3-9 3 16,2-5-8-16,0 3-3 16,-4 14 22-16,-2 16 7 15,-1 18-1-15,0 6-1 16,3 12-3-16,5 25 5 15,-2 8 26-15,3 4-5 0,6-4-3 16,-1-3-12-16,3-13 1 16,6-5-1-1,7-8-4-15,9-10 8 0,1-6-10 16,3 0 9-16,-5-19-7 16,-7-18-1-16,-8-16-1 15,-12-10-3-15,-9-8-6 16,-6 3 2-16,-8 14-7 15,-23 20 7-15,-7 20 6 16,1 12-2-16,5 2 3 16,12 0 0-16,9 2 5 15,9 5-5-15,2-1-4 16,0 0 4-16,7-1 0 0,17 5 0 16,5 0 6-1,3 4 0-15,1-1 3 0,0 8-7 16,-4 0-1-16,-6 4 3 15,-6 1 6-15,-3 2-1 16,-8-1 2-16,1-1 3 16,-5-7-7-16,2-4 3 15,1-7-9-15,2-4 0 16,6-4-1-16,7 0 3 16,7-2-1-16,5-20-2 15,1-6-6-15,2-10-2 16,-1-6-7-16,-1-6 4 15,-4 0-3-15,-9 7 3 16,-4 6 4-16,-14 10 4 0,-2 4 3 16,0 8 4-16,0 1-3 15,0 5 3-15,0 6 8 16,-5 0-6-16,-3 3 0 16,-6 0-6-16,-3 6 0 15,-2 17-1-15,2 1 1 16,1 4 3-16,5 0 2 15,7 0-5-15,4-2 0 16,0-3-1-16,0-4 0 16,21-3 1-16,8-6 0 15,10-5-1-15,1-5-7 16,1 0-21-16,0-9-17 16,-4-13-29-16,0-2-23 15,-8-6 15-15,-2-2 16 16,-13 0 13-16,-5 8 35 0,-3 4 19 15,-6 8 89 1,0 2-7-16,0 4-2 0,0 2-12 16,0-1-17-16,0 2-22 15,0-4-17-15,-2 4-2 16,-12 1-3-16,-7 2-5 16,-2 0 0-16,-11 5 1 15,3 24-2-15,0 9 5 16,8 4 2-16,9 6-6 15,12-4 6-15,2-5-4 0,2-7 0 16,21-10-1-16,4-10-2 16,4-5 0-16,0-7 5 15,2 0-2-15,0-19 2 16,-5-17-4-16,-1-7-2 16,-5-5 0-16,-9-8-2 15,-4-8 1-15,-7-13-4 16,-2-15-5-16,-2-6 2 15,-18 4 1-15,2 11 7 16,3 24 4-16,7 23 22 16,4 19 15-16,4 10 3 15,0 7-22-15,0 0-22 16,0 17-4-16,-2 26 4 16,2 15 5-16,-2 15 3 15,2 14-4-15,0 4-3 0,0-3 0 16,0-10-1-16,4-10-11 15,8-14-46-15,1-8-37 16,-7-16-82-16,-6-12-223 16</inkml:trace>
  <inkml:trace contextRef="#ctx0" brushRef="#br0" timeOffset="-211824.71">25124 10349 821 0,'0'0'499'16,"0"0"-499"-16,0 0-5 16,0 0 1-16,0 0-8 0,0 0-209 15,-14-12-330-15</inkml:trace>
  <inkml:trace contextRef="#ctx0" brushRef="#br0" timeOffset="-43472.57">11714 11979 1042 0,'0'0'22'0,"0"0"-17"16,0 0 12-16,0 0 73 15,0 0-57-15,0 0-33 0,0 0-1 16,0 0 1-16,-47-40 0 16,60 40 0-16,7-2 2 15,13-4 4-15,15-3 15 16,12 2-4 0,13 6 4-16,14-2-2 0,7 3-3 15,14 0-10-15,13 0-1 16,8 0 1-16,5 0-3 15,-7 0-3-15,-11 0-1 16,-10 0-5-16,-8 0 8 16,-8 3-4-16,-14 8 2 15,-9-3 0-15,-12-4 2 16,-8-4-2-16,-2 0 0 0,-10 0-2 16,-3 0 7-16,-8-6-8 15,-11 1 4-15,-6 4-2 16,-7 1-1-16,0 0-2 15,0 0-47-15,-18 6-25 16,-20 16-86-16,-15 1-80 16,-14 0-140-16</inkml:trace>
  <inkml:trace contextRef="#ctx0" brushRef="#br0" timeOffset="-42885.9">11480 12497 674 0,'0'0'18'0,"0"0"-7"16,0 0 55-16,0 0-26 0,0 0-15 16,0 0-6-16,0 0-10 15,53-69 23-15,-31 65 10 16,9 2-10-16,10-2 19 15,7-2-3-15,15-2-19 16,13-5-4-16,15 0 1 16,16-5 3-16,18-3-12 15,18-6-2-15,12 1 7 16,6-2-16-16,-8 2 3 16,-10 6-2-16,-20 8-7 15,-19 8 0-15,-21 4 0 16,-18 0 0-16,-14 0 0 15,-9 0 1-15,-4 4-1 0,-9-2-3 16,-5-1 3 0,-6-1 0-16,-6 0 1 0,-4 0-1 15,-6 0-1-15,-2 0 1 16,0 0 1-16,0 0 3 16,0 0-4-16,0 0-15 15,0 0-34-15,0 3-74 16,-15 0-92-16,-10 2-46 15</inkml:trace>
  <inkml:trace contextRef="#ctx0" brushRef="#br0" timeOffset="209051">2585 11530 385 0,'0'0'426'16,"0"0"-415"-16,0 0-5 15,0 0-1-15,0 0 31 16,0 0 17-16,0 0-42 16,62-104-6-16,-43 100 2 15,0 1 16-15,10 3 5 16,7 0-5-16,6 27-5 15,5 11-7-15,-2 8 16 16,-3 8-19-16,-9 5-2 16,-8-6 1-16,-12-1-5 0,-10-7 5 15,-3-12-7 1,0-8 10-16,-16-11-7 0,-5-10 7 16,-2-4-4-16,-2-18 2 15,-4-26-4-15,4-20-3 16,7-7-1-16,9-5 0 15,9 8 0-15,0 10 2 16,21 14-2-16,6 12-2 16,2 11-10-16,2 12-58 15,-2 1-123-15,-7 2-225 16</inkml:trace>
  <inkml:trace contextRef="#ctx0" brushRef="#br0" timeOffset="209426.33">3182 11637 664 0,'0'0'13'0,"0"0"-11"16,0 0-1-16,0 0 16 16,16 107-2-16,-3-107 3 15,-1 0 7-15,-2-19 30 16,1-22 28-16,-1-10-17 15,-8-6-28-15,-2-1-4 16,0 4-15-16,-9 8-15 16,-9 11 2-16,-2 14-1 15,2 10-2-15,2 11 4 0,1 0-6 16,-1 8-1-16,1 19-1 16,3 5 1-16,8 0 0 15,4 4 0-15,0 6-1 16,4 4 0-16,21 0 1 15,4-4 0-15,6-6 0 16,8-9 0-16,6-15-1 16,5-12-6-16,4-11-27 15,0-28-200-15,-12-14-175 16</inkml:trace>
  <inkml:trace contextRef="#ctx0" brushRef="#br0" timeOffset="209854.71">3753 11185 891 0,'0'0'27'16,"0"0"-27"-16,0 0 46 15,0 0 5-15,0 0-19 16,0 0-28-16,-69 0 0 16,33 10 6-16,-2 0-8 15,2 6 0-15,5 8 4 16,6 9-5-16,10 7-1 15,11 4 0-15,4-5 0 16,4-4-2-16,26-9 2 16,9-10 0-16,3-10 0 0,-1-6 0 15,-6 0 2 1,-1-16 0-16,-8-18 5 0,-5-6-2 16,-13-12 1-16,-8-3-3 15,0 1-3-15,0 10 6 16,-8 14-5-16,-2 14 2 15,6 14 5-15,4 2-6 16,0 16-2-16,2 22-4 16,23 10 4-16,6-2-1 15,2-2 1-15,1-9 0 16,1-9 0-16,1-8-7 16,0-11 2-16,2-7-25 0,1 0-144 15,-1-16-104-15,-1-22-170 16</inkml:trace>
  <inkml:trace contextRef="#ctx0" brushRef="#br0" timeOffset="210325.73">4316 11075 733 0,'0'0'114'16,"0"0"-111"-16,0 0 0 16,0 0 25-16,0 0 21 15,0 0-32-15,0-2 9 16,0 2 57-16,-15-2-33 15,-16 0-35-15,-3 2-8 16,1 0 7-16,-3 2-8 16,10 18-6-16,3 7 3 15,11 4 6-15,10 5-8 0,2 0-1 16,2-1 0 0,21-8-1-16,4-4-2 15,2-8 3-15,-2-7 0 16,-5-8 1-16,0 0 2 0,-4-4-1 15,-7-25 4-15,-2-14-3 16,-9-11 8-16,0-13-5 16,-13-8-6-16,-19-10 1 15,-10-11 1-15,-5 4-2 16,3 15 0-16,9 26 1 16,16 24-1-16,11 22 7 15,8 5-7-15,0 22-1 0,19 24-2 16,14 18 2-16,5 8-1 15,1-1 2-15,0-2 2 16,2-5-2-16,-3-5 2 16,0-5-1-16,-3-8-1 15,-4-6-1-15,-4-7-2 16,-4-12 0-16,-4-14-56 16,-5-7-301-16</inkml:trace>
  <inkml:trace contextRef="#ctx0" brushRef="#br0" timeOffset="210573.74">4528 10571 697 0,'0'0'164'16,"0"0"-160"-16,0 0 15 16,0 0 33-16,0 0-6 15,0 0-22-15,-49 26-21 16,38 17 15-16,2 11 10 15,9 9-18-15,0 8-4 16,9-3-2-16,24-7 1 16,8-14-5-16,5-12-2 15,-1-17-2-15,-3-10-10 16,0-8-61-16,-6-14-123 16,-5-26-143-16</inkml:trace>
  <inkml:trace contextRef="#ctx0" brushRef="#br0" timeOffset="211120.62">4931 10391 616 0,'0'0'93'16,"0"0"10"-16,0 0 52 15,0 0-89-15,0 0-26 16,0 0-4-16,-111 137-9 16,99-94-1-16,8 8-5 15,2 5-1-15,2 9-6 16,0-1-1-16,13-1-3 15,16-8-8-15,10-13 1 16,5-16 0-16,7-16 0 16,3-10-2-16,-3-4 4 15,-6-33 1-15,-8-13 1 0,-14-12-4 16,-17-10-1-16,-6-5-2 16,-16 2 0-16,-24 8 0 15,-4 17 0-15,-3 22 3 16,5 23-3-16,1 5-3 15,8 36 1-15,6 9 2 16,11 11-4-16,11 0 4 16,5-5 0-16,0-9-4 15,17-10 3-15,5-10-2 16,3-8 3-16,4-14-2 16,2 0-2-16,3-16 3 15,-2-16 1-15,-2-4-10 0,-7 6 0 16,-8 10-7-16,-9 10 6 15,4 10 0-15,-2 0 7 16,10 23-2-16,8 12 6 16,8 3 0-16,7 2 4 15,1-4-4-15,-3-1 0 16,0-10 0-16,-8-3-1 16,-5-5-1-16,-6-7 1 15,-6-2 0-15,-5-8 0 16,-5 0-14-16,-4 0-283 15,0-26-251-15</inkml:trace>
  <inkml:trace contextRef="#ctx0" brushRef="#br0" timeOffset="211376.26">5276 10112 959 0,'0'0'18'15,"0"0"-17"-15,0 0-1 16,99-105 11-16,-37 105 28 16,7 0-20-16,2 39-8 15,-2 19 0-15,-4 19 14 16,-4 9 9-16,-11 6-4 16,-7 2-4-16,-15 0-1 15,-9 5-14-15,-17-5 1 16,-2-4-7-16,-9-6-5 15,-23-9-3-15,-5-17-264 0</inkml:trace>
  <inkml:trace contextRef="#ctx0" brushRef="#br0" timeOffset="-212394.91">4299 12708 653 0,'0'0'216'0,"0"0"-213"16,0 0-3-1,0 0 75-15,4 110 19 0,9-87-54 16,1 0-1-16,-3-9-16 16,3-6-3-16,-1-4 5 15,2-4-10-15,3-8 7 16,4-33 23-16,3-19-12 15,-5-20-10-15,-6-14-16 16,-14-15-1-16,0-6-4 16,-37-4 4-16,-18 5-5 15,-9 10 2-15,-4 20-3 16,8 15 0-16,9 25 2 0,18 17-2 16,11 21 1-1,17 6-1-15,5 50-5 16,0 31-3-16,29 25 2 0,15 14 6 15,16-2 1-15,5-11-1 16,5-15-1-16,-6-17 0 16,-4-19 0-16,-7-16 2 15,-8-18-2-15,-7-14 1 16,-5-8-3-16,-4-8 1 16,-8-32-10-16,-11-19-5 15,-10-14-30-15,0-10 1 16,-16 7 7-16,-10 13 15 15,4 20 18-15,8 23 6 16,8 20 0-16,6 2-1 16,0 44-6-16,11 17 7 15,18 8 9-15,2-7-7 16,5-11 4-16,-1-13-4 0,-1-14-2 16,-1-12 2-1,-2-10-1-15,-7-4 1 0,0-14 2 16,-14-24-1-16,-10-12 0 15,0-14 1-15,-24-9-4 16,-18 3 0-16,-10 9-5 16,-2 18 0-16,7 23 1 15,10 17 2-15,6 3 2 16,9 33-1-16,8 13 0 16,12 8 0-16,2 2-12 15,2-10-130-15,25-11-77 16,4-20-221-16</inkml:trace>
  <inkml:trace contextRef="#ctx0" brushRef="#br0" timeOffset="-211986.94">5138 11969 873 0,'0'0'47'0,"0"0"-45"16,0 0 7-16,0 0 77 15,0 0-17-15,0 0-48 16,-49-103-13-16,23 103 22 0,-3 0-12 16,0 12-11-1,7 18-5-15,3 3-2 0,13 5 1 16,6-1 0-16,0 5-2 16,31-11 0-16,12-2 0 15,10-11 2-15,7-13-1 16,7-5 2-16,-7 0 1 15,-9 0-3-15,-13 0-1 16,-15 0 1-16,-10 0 0 16,-6 9-2-16,-7 21 2 15,0 12 4-15,-5 6-1 16,-21 0-3-16,-13-6 2 16,-1-11-2-16,-4-8 5 15,-1-19-5-15,3-4 0 16,5-10-11-16,5-28-40 15,10-12-91-15,10-10-93 0,8 0-215 16</inkml:trace>
  <inkml:trace contextRef="#ctx0" brushRef="#br0" timeOffset="-210946.42">5250 11775 796 0,'0'0'9'15,"0"0"-6"-15,0 0 61 16,-134-22 55-16,105 22-72 15,2 4-37-15,1 17 21 16,4 12 18-16,1 17-25 16,10 11-13-16,7 18 7 15,4 7 1-15,11 3 3 16,23-3-9-16,12-14-13 16,9-16 5-16,13-22-5 15,7-22 0-15,8-12 1 16,-1-20 3-16,-8-28-4 15,-16-14 0-15,-16-10-21 16,-19-6-47-16,-18-9-28 16,-5-3 4-16,-19-6-4 15,-21 0 0-15,-4 12-13 0,-1 14 71 16,5 15 38-16,4 16 26 16,9 8 53-16,9 12 4 15,7 8-1-15,5 7 11 16,4 4-6-16,2 0-55 15,0 19-20-15,0 21-4 16,19 14 25-16,8 12-9 16,11 3-2-16,5 6-6 15,1-1-8-15,-3-6-1 16,-4-6-5-16,-6-7 0 16,-9-9-1-16,-2-11 4 15,-9-10-6-15,-6-11 2 16,0-8 0-16,-5-6 0 15,0 0 1-15,0-18-4 0,-18-24-8 16,-9-15-43-16,-2-7 31 16,5 2 3-16,6 10 0 15,11 12 17-15,7 9-4 16,0 9 2 0,16 6 4-16,12 3-1 0,1 6-3 15,-2 6 2-15,-4 1 2 16,-6 0-2-16,-1 5 0 15,-9 16 2-15,-5 7 2 16,-2 4 0-16,0 3 1 16,-11 1 2-16,-14-5-2 0,-2-5 4 15,1-10-6 1,1-10 0-16,5-6 2 0,9 0 2 16,4 0-5-1,7 0 0-15,0-6 0 0,0 4 0 16,25 2-3-16,13 0-3 15,9 6 6-15,5 12 2 16,2 2-1-16,0-2-2 16,-10-1 1-16,-3-6-4 15,-10-8-153-15,-4-3-144 16</inkml:trace>
  <inkml:trace contextRef="#ctx0" brushRef="#br0" timeOffset="-210777.29">6021 11734 942 0,'0'0'54'0,"0"0"-54"15,0 0-7-15,0 0 7 16,0 0 0-16,0 0 0 16,125-94-27-16,-101 60-78 15,-8-4-189-15</inkml:trace>
  <inkml:trace contextRef="#ctx0" brushRef="#br0" timeOffset="-210434.53">6284 11055 834 0,'0'0'29'16,"0"0"-28"-16,0 0 31 15,0 0 41-15,0 0-44 16,0 0-19-16,-127 20-10 15,114 14 20-15,7 4 3 16,6 4-4-16,6 0 2 16,27-4-7-16,11-7-6 15,6-8-8-15,3-9 2 16,7-5-2-16,-9-9 0 16,-4 0 0-16,-11 1 1 15,-11 9 1-15,-7 11-1 0,-11 10-1 16,-7 10 3-1,0 9 7-15,-19 1-9 0,-14-1 1 16,-6-5 2-16,4-7-3 16,3-19-1-16,6-18-6 15,2-2-86-15,3-44-178 16,5-17-252-16</inkml:trace>
  <inkml:trace contextRef="#ctx0" brushRef="#br0" timeOffset="-210185.15">6484 10828 912 0,'0'0'21'0,"0"0"-18"16,0 0 18 0,0 0 35-16,0 0-49 15,0 0-5-15,-24 130 26 0,24-64 5 16,0 3-5-16,20 3-16 15,9-8-9-15,11-8-2 16,2-13-1-16,5-18-1 16,0-13-13-16,-8-12-72 15,-2-3-43-15,-10-31-130 16,-13-15-272-16</inkml:trace>
  <inkml:trace contextRef="#ctx0" brushRef="#br0" timeOffset="-209698.17">6782 10784 778 0,'0'0'72'16,"0"0"-22"-16,0 0 56 16,0 0-44-16,0 0-42 15,-89 137-2-15,89-82-5 16,0 3 2-16,0 3 3 16,21-7 0-16,10-8-13 15,9-12-2-15,7-14 2 16,7-13-3-16,-2-7 6 15,4-13-8-15,-9-25 7 16,-13-10-5-16,-17-6 1 16,-17-5-1-16,-4 5-1 15,-32 7 0-15,-8 12-1 16,-7 21 1-16,1 14-5 0,6 10 1 16,9 26 3-16,8 8-1 15,11 0-1-15,9-7 1 16,7-5 1-16,0-10-1 15,0-6-4-15,14-8 5 16,3-8-4-16,8 0 3 16,6-4 2-16,0-16-1 15,5 2 1-15,-5 6 0 16,0 5-1-16,5 7 1 16,2 0 1-16,6 25 0 15,2 3 2-15,-2 5-1 0,-5-2 0 16,-5-4-3-1,-4-4 0-15,-6-7-1 0,-11-6 0 16,-2-6 1-16,-4-4-21 16,-3 0-117-16,-2-6-111 15,-2-22-216-15</inkml:trace>
  <inkml:trace contextRef="#ctx0" brushRef="#br0" timeOffset="-209429.98">7021 10547 915 0,'0'0'5'16,"0"0"0"-16,0 0-3 0,0 0 40 16,0 0 2-16,141-88-29 15,-88 98 3-15,3 28 19 16,-1 17 16-16,1 15-16 15,-2 14-10-15,-8 6 1 16,-6 3-11-16,-11-2-11 16,-11-3-5-16,-18-1-1 15,0-3 0-15,-10-8-70 16,-22-9-158-16,-8-15-305 16</inkml:trace>
  <inkml:trace contextRef="#ctx0" brushRef="#br0" timeOffset="-207336.33">4825 13302 898 0,'0'0'77'15,"0"0"-59"-15,0 0 65 16,0 0-24-16,0 0-28 16,0 0-12-16,89-108-8 15,-43 103 6-15,8 5 10 0,2 0-1 16,2 18-7-16,-3 19-7 15,-2 13-3-15,-3 7 1 16,-10 3-4-16,-14-5-1 16,-15-6 0-16,-11-11-2 15,0-9-2-15,0-15 3 16,-15-10 2-16,-7-4 1 16,-7-21-6-16,2-29-1 15,-2-26-11-15,7-18 2 16,4-11-13-16,9 5-3 15,7 16-29-15,2 16 9 16,7 19-32-16,22 22-71 0,4 15-59 16,2 12-171-1</inkml:trace>
  <inkml:trace contextRef="#ctx0" brushRef="#br0" timeOffset="-206994.08">5527 13277 829 0,'0'0'13'0,"0"0"-12"16,0 0 16-16,0 0 11 15,0 0-7-15,0 0-11 16,81-15 3-16,-67-33 9 16,-9-10-5-16,-5-2-3 0,0-2-7 15,-21 8-3 1,-5 18 9-16,8 14 23 0,0 18-7 15,1 4 3-15,3 5-22 16,3 25-10-16,1 7-1 16,8 1 1-16,2 2 0 15,0-2 0-15,20-4 0 16,7-3 0-16,9-8-1 16,-1-5 1-16,6-9-2 15,1-9-6-15,2 0-23 16,1-21-57-16,-1-13-94 15,-3-10-48-15,-7-8-87 16</inkml:trace>
  <inkml:trace contextRef="#ctx0" brushRef="#br0" timeOffset="-206635.05">5965 12758 719 0,'0'0'138'16,"0"0"-71"-16,0 0 66 16,0 0-32-16,0 0-43 15,0 0-29-15,-122-5-20 16,103 21-2-16,4 2-3 15,1 6-2-15,8 8-2 16,6 8 0-16,0 7 0 16,0-3 0-16,23-2 0 15,8-12-3-15,8-10 2 16,1-12-1-16,1-8 2 16,-3 0-5-16,-3-28 3 15,-6-15-1-15,-4-8 3 0,-14-5-8 16,-9-3-1-16,-2 3 2 15,-7 10-5-15,-13 14 7 16,2 12 1-16,7 14 3 16,9 6-1-16,2 10 1 15,0 25-8-15,13 9 8 16,19 5-1-16,6-6 1 16,-1-7 1-16,4-8-3 15,-1-9-7-15,-2-10-70 16,-3-9-87-16,-2-3-126 15</inkml:trace>
  <inkml:trace contextRef="#ctx0" brushRef="#br0" timeOffset="-206153.53">6572 12507 874 0,'0'0'35'0,"0"0"-33"16,0 0 23-16,0 0 19 15,0 0-26-15,0 0-18 16,-112-23 3-16,80 23-3 16,-3 13 8-16,4 17-7 15,0 5 2-15,8 10 3 16,7 6-1-16,10 0 3 16,6-1-8-16,0-1 0 15,6-11-2-15,17-11 2 0,4-9-1 16,2-12 1-1,4-6 0-15,-4 0 1 0,0-19 6 16,-7-13 3-16,-9-6-6 16,-6-11 2-16,-7-5-3 15,-4-8-1-15,-28-12-2 16,-10-11 4-16,-11-15-4 16,-3-1 0-16,3 4 0 15,8 19 0-15,16 29 0 16,14 27 1-16,10 18 18 15,5 4-1-15,3 25-18 16,23 25-3-16,12 20 3 16,9 16 2-16,6 6 0 15,1 0-1-15,6-6-1 0,3-6 0 16,-3-19 0-16,-5-11-3 16,-8-17-33-16,-16-16-114 15,-14-17-181-15</inkml:trace>
  <inkml:trace contextRef="#ctx0" brushRef="#br0" timeOffset="-205859.14">6640 11821 969 0,'0'0'4'0,"0"0"-2"16,0 0-2-16,0 0 22 15,0 0 11-15,0 0-23 16,-89 20-6-16,67 44 16 16,2 24 14-16,13 19 0 15,7 11-10-15,6 1-10 16,31-10-8-16,7-16-1 16,10-23-5-16,6-26 1 15,0-22-1-15,0-22-8 16,-5-4-50-16,-3-39-45 15,-5-19-41-15,-12-11-143 16,-12-12-76-16</inkml:trace>
  <inkml:trace contextRef="#ctx0" brushRef="#br0" timeOffset="-205388.09">7004 11983 516 0,'0'0'114'0,"0"0"27"16,0 0-31-16,0 0 4 15,-114-21-44-15,85 38-40 16,0 16 3-16,4 13 3 15,8 8-10-15,12 14-3 16,5-1-10-16,11 0-3 16,29-11-9-16,12-12-1 15,10-15 0-15,3-14 1 16,1-12 2-16,-1-3 1 16,-11-17-2-16,-6-15 2 15,-12-6-2-15,-15-3-2 16,-8-3-9-16,-13-4-3 0,-2 7-4 15,-30 5-8-15,-8 16 7 16,-7 16 16-16,-2 4-2 16,-5 18-1-16,6 11 4 15,6 2-2-15,5-2 1 16,14-4 2-16,7-8-2 16,7-10 1-16,9-6-1 15,0-1-1-15,0 0-8 16,25 0 10-16,8-7 1 15,11 3-1-15,8 4 1 16,6 5 1-16,4 22 4 0,-4 7 0 16,-4 3 9-1,-6-2-1-15,-8-1-1 0,-2-3 0 16,-9-5-9 0,-5-7-4-16,-5-2 0 0,-6-7-1 15,-5-9-79-15,-5-1-214 16,-3-5-403-16</inkml:trace>
  <inkml:trace contextRef="#ctx0" brushRef="#br0" timeOffset="-205120.95">7254 11551 1055 0,'0'0'0'15,"0"0"-8"-15,0 0 8 16,184-62 20-16,-102 62 6 16,1 41-4-1,-5 23-9-15,-13 23 19 0,-13 8 5 16,-11 7 1-16,-10-1-27 16,-13-9-4-16,-14-5-3 15,-4-6 0-15,0-10-4 16,-11-11-42-16,-11-16-165 15,-12-19-296-15</inkml:trace>
  <inkml:trace contextRef="#ctx0" brushRef="#br0" timeOffset="-204954.33">7832 12064 966 0,'0'0'0'16,"0"0"-341"-16,0 0 257 15</inkml:trace>
  <inkml:trace contextRef="#ctx0" brushRef="#br0" timeOffset="-202958.99">3400 15337 791 0,'0'0'331'15,"0"0"-319"-15,0 0-6 16,0 0 4-16,0 0 13 0,0 0-5 16,0 0-11-16,-24 0-1 15,62 46 28-15,14 7 13 16,6 15-11-16,1 2-18 15,-5-11-18-15,-7-7 3 16,-12-10 1-16,-8-15-3 16,-7-10-1-16,-7-11-3 15,-4-6 1-15,-5 0-8 16,-4-32-18-16,0-18 6 16,0-18-21-16,-6-12 24 0,-9-3 11 15,-3 10 8 1,7 19 0-16,6 19-1 0,5 13 1 15,0 14 0-15,26 8-1 16,13 0 1-16,5 18 0 16,8 16 14-16,0 8-8 15,0 0-2-15,-7-4-1 16,-9-1 0-16,-13-8-3 16,-7-7 4-16,-7-12-3 15,-9-2 2-15,0-8 4 16,0 0-2-16,-11-9 1 15,-17-22-6-15,-2-19-20 16,1-12-9-16,6-4 20 16,13 4 5-16,10 8 3 15,0 1 0-15,31 11 1 0,4 6 2 16,5 14-1 0,1 11-1-16,1 11 1 0,3 0 6 15,-3 29 1-15,-2 11 0 16,-4 10 0-16,-10 3-1 15,-5-3 0-15,-8-6 0 16,-8-2-4-16,-5-8 0 16,0-7-2-16,0-10 1 15,-14-3 0-15,-1-14 2 16,-3 0-3-16,-3-14-1 16,2-26-27-16,1-19-4 15,5-10 20-15,11-7 5 16,2-1 3-16,4 12 2 15,21 8 1-15,4 18 0 0,-1 12 1 16,-4 12 3-16,-3 14-1 16,-6 1 0-16,-1 0 4 15,-1 1 1-15,3 20-1 16,1 8 1-16,6 13 8 16,1-1 5-16,3 7-9 15,-2 1-5-15,-1-4-2 16,0-2 0-16,-5-5-5 15,-2-8 2-15,-1-8-7 16,-7-5 5-16,-3-12-91 16,-6-5-169-16,0-5-199 15</inkml:trace>
  <inkml:trace contextRef="#ctx0" brushRef="#br0" timeOffset="-202805.15">4336 14547 129 0,'0'0'1049'16,"0"0"-1036"-16,0 0-13 16,0 0-7-16,0 0 5 15,0 0 0-15,63-13-131 16,-45 13-208-16,-7 0-298 16</inkml:trace>
  <inkml:trace contextRef="#ctx0" brushRef="#br0" timeOffset="-202602.37">4526 14409 1154 0,'0'0'56'0,"0"0"-56"15,0 0 0-15,0 0 0 16,80 167 50-16,-31-79-28 16,-4 9-16-16,-5 1 0 15,-5-3 0-15,-6-10-6 16,0-15 6-16,-6-16-6 15,-6-21-1-15,-3-11-65 16,-14-22-148-16,0 0-264 16</inkml:trace>
  <inkml:trace contextRef="#ctx0" brushRef="#br0" timeOffset="-202436.64">4666 14789 1157 0,'0'0'36'0,"0"0"-36"16,0 0-10-16,0 0 10 16,0 0 1-16,0 0-1 15,107-17-100-15,-87-1-58 16,-11-3-145-16</inkml:trace>
  <inkml:trace contextRef="#ctx0" brushRef="#br0" timeOffset="-202085.69">4933 14966 582 0,'0'0'458'0,"0"0"-453"16,0 0-5-16,0 0 0 16,134 65 23-16,-98-97-6 15,-5-12-12-15,-6-12 11 16,-8-5 16-16,-5-3 7 15,-10-2-19-15,-2-3-6 16,-14 4 1-16,-17 11-8 0,-2 20 0 16,6 24 1-16,2 10 2 15,3 6 5-15,4 34-11 16,7 17-2-16,11 4-1 16,0 7-1-16,9-5 4 15,24-10 1 1,7-6-5-16,5-13 2 0,5-21 0 15,2-9-1-15,0-4 0 16,-4-13-1-16,-2-25-9 16,-13-9-128-16,-15-5-283 15</inkml:trace>
  <inkml:trace contextRef="#ctx0" brushRef="#br0" timeOffset="-201824.99">5477 14044 1185 0,'0'0'46'16,"0"0"-40"-16,0 0-4 15,0 0-1-15,0 0 50 16,0 0-45-16,-54 17-6 16,46 29 14-16,3 24 3 15,5 12-11-15,3 6-2 16,28 2-3-16,9-9 6 15,7-10-7-15,1-19-2 16,2-16-27-16,-6-23-56 16,1-13-47-16,-3-7-110 15,-9-40-122-15</inkml:trace>
  <inkml:trace contextRef="#ctx0" brushRef="#br0" timeOffset="-201306.48">5769 13989 918 0,'0'0'115'0,"0"0"-66"16,0 0 62-16,0 0-12 16,0 0-55-16,0 0-28 15,-63 82-13-15,48-20 8 16,11 6 6-16,4 6-7 16,2 0-6-16,29-5-1 15,11-11-3-15,12-18 0 0,3-20-1 16,4-17-1-1,-1-3 1-15,-9-23 0 16,-6-17-1-16,-14-13 0 16,-14 3-7-16,-13-8-3 0,-4 4 6 15,-21 2 3-15,-16 8 1 16,-11 16-6-16,0 19 1 16,1 9 4-16,5 21-5 15,5 15 7-15,9 4-4 16,8-1 5-16,9-4 1 15,3-2-1-15,8-10-3 16,0-5-2-16,0-4-4 0,0-5-1 16,10-9-21-1,9 0 2-15,4 0 16 0,6-14 9 16,0-3 4-16,4 7-2 16,1 4 4-16,-1 6-2 15,3 0 1 1,-1 12 0-16,4 13 7 0,-2 4 0 15,-1 5-2-15,-1-3 5 16,-6 1-5-16,-4-5-3 16,-5-6 2-16,-4-2-5 15,-6-7 0-15,-2-7-1 16,-8-5-117-16,0 0-269 16</inkml:trace>
  <inkml:trace contextRef="#ctx0" brushRef="#br0" timeOffset="-201057.59">6047 13732 1073 0,'0'0'45'16,"0"0"-45"-16,0 0 4 15,144-79 34-15,-87 79 24 16,1 11-34-1,2 28-9-15,-4 16 8 0,-1 11 18 16,-6 10-20-16,-9 4-11 16,-9 1-7-16,-14-5-7 15,-11-2 0-15,-6-4-4 0,0-2-159 16,-17-3-304-16</inkml:trace>
  <inkml:trace contextRef="#ctx0" brushRef="#br0" timeOffset="-175665.32">11879 12398 594 0,'0'0'14'0,"0"0"-8"16,0 0-4-16,0 0 20 15,0 0 27-15,0 0 9 16,0 0-18-16,0 0-3 16,-27-17 6-16,25 17 1 15,2 0-14-15,-3 0 8 16,3 0-13-16,-2 0-7 15,2 0-6-15,-2 0 1 16,0 0 1-16,0 0-13 16,-1 0-1-16,0 0-2 15,3 3-2-15,0-3-8 0,0 0-43 16,0 0-63-16,0 0-96 16,3 0-4-16</inkml:trace>
  <inkml:trace contextRef="#ctx0" brushRef="#br0" timeOffset="-174693.94">9475 11128 130 0,'0'0'342'0,"0"0"-342"16,0 0-29-16,0 0 20 0,0 0 7 16,0 0 0-16,-3 0 2 15,3 0-32-15,3 0-87 16</inkml:trace>
  <inkml:trace contextRef="#ctx0" brushRef="#br0" timeOffset="-173522.66">8804 10850 495 0,'0'0'14'0,"0"0"-14"16,0 0-2-16,0 0 2 15,0 0 4-15,0 0 3 16,-10 1-6-16,10 6-1 16,0-1-1-16,0 0 1 15,0-6-63-15</inkml:trace>
  <inkml:trace contextRef="#ctx0" brushRef="#br0" timeOffset="-173002.1">12623 12047 559 0,'0'0'2'0,"0"0"-2"15,0 0-20-15,0 0 6 16,0 0-6-16,0 0-123 15</inkml:trace>
  <inkml:trace contextRef="#ctx0" brushRef="#br0" timeOffset="-169171.21">13736 12362 731 0,'0'0'86'15,"0"0"-72"-15,0 0 33 16,0 0 91-16,0 0-60 16,0 0-43-16,-120 2-22 0,107 24-6 15,1 8 15 1,4 6 9-16,6 11-7 0,2 6-4 15,0 6 3-15,4 5 1 16,16-6-4-16,3-8-12 16,6-14-3-16,2-12-2 15,2-13-3-15,5-15 3 16,0 0-3-16,4-33 2 16,-2-17-1-16,-2-11-1 15,-5-8-3-15,-12-4-4 16,-13 4 3-16,-8 8 4 15,0 18 0-15,0 16 0 16,0 17 0-16,0 10 0 0,0 0 4 16,5 28 3-1,9 13 5-15,3 11 3 16,-1-4-11-16,-1-2 4 16,1-6 1-16,-1-6-8 15,3-7 1-15,0-4-2 0,1-9 2 16,3-7-4-16,-1-7-4 15,4 0-11-15,2-17-12 16,0-24-3-16,-5-18-11 16,-7-9-23-16,-6-5 23 15,-4 8 34-15,-1 13 3 16,1 21 6-16,-3 17 0 16,-1 9 1-16,-1 5 0 15,5 0 3-15,2 3 10 0,5 23 8 16,3 10 23-16,1 8-13 15,1 10-1-15,1 7 0 16,-1 2-4-16,2 8 4 16,-1-1-15-16,-1-3-11 15,4-6 1-15,-1-8-3 16,-5-12-2-16,-2-6-1 16,-2-11-3-16,-4-10 3 15,-5-4 0-15,1-10-15 16,-3 0-1-16,0-6-23 15,-9-32-49-15,-14-14 17 16,-1-18 41-16,0-13 18 16,1 1-5-16,10 4 15 15,8 14 2-15,5 14 7 0,0 11 8 16,16 13-1-16,11 12-1 16,0 6 2-16,-1 8 9 15,-6 0 6-15,-1 14-9 16,-9 16 1-16,-5 9-2 15,-5 7-4-15,0 0 0 16,-25-2-16-16,-6-2 1 16,0-6-1-16,-1-14 0 15,2-12-59-15,8-10-74 16,-7-18-162-16,2-26-417 16</inkml:trace>
  <inkml:trace contextRef="#ctx0" brushRef="#br0" timeOffset="-138439.83">2957 12350 498 0,'0'0'353'15,"0"0"-292"-15,0 0-38 0,0 0 28 16,0 0 24 0,0 0-29-16,0 0-27 15,-29-10-6-15,29 10 15 16,0 0 7-16,0 0-3 0,23-3-5 16,14-14 21-16,21-12-5 15,21-12-22-15,27-12-3 16,30-7-1-16,27-8-2 15,26-12-5-15,17-10-5 16,8-15-1-16,-1-5 3 16,-2-4-5-16,-14 0 0 15,-12 5 1-15,-16 7 2 0,-21 12-3 16,-16 11 0-16,-22 18 0 16,-25 13 0-16,-18 15-3 15,-17 9 3-15,-11 10-2 16,-10 7 0-16,-8 2-2 15,-7 3-2-15,-6 2 4 16,-3 0-11-16,-5 0-21 16,0 2-9-16,-2 20-56 15,-29 4-160-15,-13-8-703 16</inkml:trace>
  <inkml:trace contextRef="#ctx0" brushRef="#br0" timeOffset="-138305.05">5949 11109 1297 0,'0'0'0'15,"0"0"-113"-15,-46 113-58 16,28-71-572-16</inkml:trace>
  <inkml:trace contextRef="#ctx0" brushRef="#br0" timeOffset="-132812.31">6360 13409 38 0,'0'0'926'0,"0"0"-926"15,0 0 0-15,0 0-6 16,0 0 6-16,0 0 19 16,0 0 0-16,127-76-14 15,-85 52 12-15,11-5 41 16,12-4-4-16,12-10-12 16,20-5 15-16,16-6-13 15,14-2-7-15,12 0-5 16,-2 2-14-16,2 0-5 0,-4 1 0 15,-8-3 1-15,-6 2-6 16,-14-1 4-16,-13 0 8 16,-17 7-7-16,-12 6 1 15,-16 9-6-15,-11 8 4 16,-14 8-4-16,-8 7-1 16,-9 9-7-16,-5 1 0 15,-2 0 2-15,0 0 0 16,0 0 2-16,0 0-1 15,0 0-1-15,0 0-1 16,0 0-1-16,0 0-9 16,-2 0-30-16,-10 0-30 15,-3 1-85-15,-3 1-107 16,-6 1-192-16</inkml:trace>
  <inkml:trace contextRef="#ctx0" brushRef="#br0" timeOffset="-108706.36">4505 16218 489 0,'0'0'141'0,"0"0"-100"16,0 0-26-16,0 0 17 0,0 0 59 16,0 0 5-1,0 0-8-15,0 0 5 0,0 0 13 16,-23-50-9-1,23 50-35-15,0 0-11 0,0 0-14 16,0 0-12-16,0 9-11 16,0 22-9-16,19 9-3 15,8 10 3-15,4-5-3 16,2-5-1-16,3-14 0 16,-3-6-1-16,4-8 0 15,-4-12-4-15,-4 0-6 16,-2-4-3-16,-8-22 3 15,-5-14-2-15,-12-10 0 16,-2-9 2-16,-7-3-1 0,-19-2 0 16,-3 12-8-16,6 11 4 15,11 20 14-15,4 11-1 16,6 10 2-16,2 0-2 16,0 0-4-16,6 24 6 15,17 10 6-15,6 2 0 16,2 0-2-16,-2-1-4 15,2-4 2-15,-2-13-3 16,-2 0 1-16,-2-12-1 16,-6-4-7-16,-3-2-9 15,-1-2-7-15,-7-25 12 16,-6-17 1-16,-2-11 2 16,-5-7-18-16,-19 4-10 0,2 0-3 15,3 17 23-15,11 11 15 16,3 16 1-16,5 9-1 15,0 4 2-15,0 1-3 16,-2 0 1-16,2 0 2 16,0 0-2-16,0 0 2 15,0-3-2-15,0 3 4 16,0-4-2-16,0 4 0 16,0 0 0-16,13 29 6 15,14 25 24-15,8 13 3 16,4 9-15-16,0 0 6 15,2 4-3-15,2 1-5 16,3-5-6-16,-1-8-1 16,-3-2-7-16,-6-8-1 0,-7-12 2 15,-9-8-3-15,-3-9-2 16,-7-17 1-16,-4-3-1 16,-4-9-19-16,-2 0-43 15,0-40 27-15,-26-18 28 16,-20-22-2-16,-8-18 7 15,-11-9-7-15,9 3 11 16,7 7 0-16,15 16 0 16,14 23 2-16,14 17 11 15,6 15-8-15,0 8 3 16,18 9 4-16,7 9 0 0,4 0 0 16,4 17 25-1,0 16-13-15,-4 1-15 0,-9 4-1 16,-11 0-5-1,-7-2-1-15,-2-4 0 16,-2-6-2-16,-20-3-2 0,-5-19-67 16,-2-4-90-16,-11-25-195 15</inkml:trace>
  <inkml:trace contextRef="#ctx0" brushRef="#br0" timeOffset="-107883.66">5560 15579 628 0,'0'0'256'15,"0"0"-250"-15,0 0-5 16,0 0 10-16,0 0 41 16,0 0 11-16,-4 5 5 15,-33-10-11-15,-11-13-33 16,-8 1 13-16,2 11-23 15,7 6 6-15,9 9 16 16,14 32-16-16,10 12-19 16,14 5 0-16,0 2 0 15,19-8-1-15,18-11-3 16,5-16-2-16,6-10-1 16,-9-15-10-16,-1 0 12 0,-9-15-6 15,-6-19 0-15,-7-10 3 16,-12-10-2-16,-4-4-5 15,-4 4-3-15,-17 0 8 16,3 18 4-16,7 14 5 16,7 17 0-16,4 5-1 15,6 13 1 1,28 32 14-16,15 14 20 0,5 7-22 16,-1 1 7-16,3 0 16 15,-3 5-13-15,1 3-12 16,-8-1-7-16,-6-4 2 15,-13-2-5-15,-13-10 2 16,-14-10 2-16,0-12-4 16,-12-14 0-16,-15-17-6 0,-8-5-37 15,-5-18-21-15,0-27 9 16,5-9-8-16,8-16 28 16,11-2 29-1,11-12 5-15,5-7 1 0,0 1 1 16,21 2 0-16,3 7 5 15,2 15 30-15,-1 16-1 16,-2 10-5-16,-6 22-7 16,1 8-2-16,5 10 2 15,4 10 14-15,10 26 15 16,3 14-22-16,0 7-12 0,-1-9-11 16,-4-2 2-16,-10-2-8 15,-8-8 1-15,-8-4-2 16,-9-6 3-16,0-3 1 15,-9-10-4-15,-17-13 0 16,-2 0-19 0,-7-18-16-16,1-26 8 0,3-14 0 15,9-11 4-15,9-4 14 16,13 1 7-16,0 9-8 16,8 17-27-16,19 17-12 15,2 14-36-15,-2 11-72 16,2 4-50-16,-4 0-216 15</inkml:trace>
  <inkml:trace contextRef="#ctx0" brushRef="#br0" timeOffset="-106796.38">6317 15429 915 0,'0'0'161'16,"0"0"-135"-16,0 0 42 15,0 0 7-15,0 0-42 16,0 0-29-16,-31-33 2 15,4 23-6-15,0 10 8 16,5 0 17-16,2 14-8 16,3 15-8-16,5 6-7 15,8 5-1-15,4-1-1 16,0-2 2-16,4-2-5 16,14-13 1-16,2-8-8 15,2-10-6-15,3-4-15 0,-3 0 6 16,-2-10 18-16,-4-17-4 15,-3-3-1-15,-7-1-8 16,-6 1 7-16,0 1-6 16,0 14 3-16,0 5 11 15,0 10 5-15,1 0-2 16,8 4 2-16,4 17 1 16,7 5 27-16,3 2-19 15,1-1-8-15,2-8 0 16,3-2 5-16,0-11-6 15,-2-6-13-15,2 0-25 16,-2-10-20-16,0-27-45 16,0-8-7-16,-5-4-22 0,0-1-26 15,-6 7 63-15,4 12 95 16,-2 8 45-16,-5 6 48 16,-1 7 24-16,-6 6-33 15,-2 0-10-15,-4 4 23 16,0-5-6-16,0-1 2 15,-6-1-22-15,-19-5-45 16,-6-2-16-16,-5 3 6 16,-2 8-1-16,2 3 11 15,5 0 1-15,2 14-13 16,10 12-7-16,7 2-7 16,8 5 1-1,4 0-1-15,0-1-1 0,14-5 1 0,11-10-5 16,4-5-10-16,3-12-14 15,-1 0-8 1,-2 0 21-16,-7-12 0 0,-3-14 10 16,-11-11-4-16,-8-9-2 15,0-5 8-15,-4-13 0 16,-25-10 4-16,-9-12 0 16,-5 5 0-16,-1 9 1 15,9 20 0-15,10 24 16 16,11 19 28-16,10 9-6 0,4 0-8 15,0 27-18 1,24 23-9-16,10 11 7 0,3 6-7 16,4 1 3-16,1-2 2 15,0-7-8-15,-1-15 0 16,-6-6 0-16,-2-16-1 16,-5-11-5-16,-6-11-11 15,-2 0-20-15,0-21-4 16,0-19-4-16,2-14-10 15,1-9-5-15,-3 6 30 16,-5 2 12-16,-11 12-3 16,-4 16 4-16,0 16 15 15,0 7 1-15,-10 4 0 16,-13 0 1-16,-6 4-1 16,0 19 9-16,0 0 10 15,5 12-5-15,6 7 6 0,7 5 0 16,9 3-5-16,2-2 5 15,11-6-3-15,18-10-16 16,8-7 2-16,3-12-6 16,5-7 0-16,0-6-17 15,-5 0-17-15,-4-11 1 16,-11-18-37-16,-10-7-93 16,-9-4-166-16</inkml:trace>
  <inkml:trace contextRef="#ctx0" brushRef="#br0" timeOffset="-106526.09">7304 14694 1065 0,'0'0'17'16,"0"0"-9"-16,0 0 48 15,0 0-12-15,0 0-13 16,0 0-27-16,-111 113 10 15,93-69 27-15,5 10 7 16,11 9-17-16,2 8-10 16,4 1-11-16,25-1-10 15,7-7 0-15,1-12 0 16,2-9-17-16,-2-16-31 0,-3-11-61 16,-3-13-25-1,-9-3-71-15,-4-4-105 0</inkml:trace>
  <inkml:trace contextRef="#ctx0" brushRef="#br0" timeOffset="-105886.31">7627 14897 907 0,'0'0'71'15,"0"0"-67"-15,0 0 60 16,0 0 36-16,0 0-35 0,0 0-51 15,-64 48-10 1,43 4 20-16,9 0 12 0,2 7-3 16,8 1-14-16,2-2-11 15,0-4-2-15,14-4-4 16,9-10-2-16,6-8-3 16,8-11 1-16,1-14-3 15,4-7-6-15,3 0-4 16,-1-22 3-16,-2-12 4 15,-4-16-6-15,-6-6-11 16,-6-4 16-16,-4-2 4 16,-4-1 3-16,-13 7 3 15,-5 6-3-15,-9 6 4 16,-27 12 1-16,-7 10 0 16,-3 14-2-16,-1 8 28 0,3 16 8 15,1 19-16 1,7 11-3-16,14 7 4 0,11-5-6 15,9 2-7-15,2-10-8 16,0-9-1-16,6-8 0 16,6-9-5-16,5-9-18 15,2-5-15-15,0 0 23 16,5-19 5-16,6-7 4 16,1-2 3-16,0 5 3 15,-2 12-1-15,0 9 1 16,2 2 0-16,5 4 4 15,-1 28 13-15,2 0 14 16,3 7-2-16,-3 1 0 0,1-4 0 16,-3-5-10-16,0-2-9 15,-9-5-9-15,-4-6 1 16,-6-3-2-16,-5-11-10 16,-4-2-34-16,-5-2-46 15,-2-6-26-15,0-21-48 16,0-7-244-16</inkml:trace>
  <inkml:trace contextRef="#ctx0" brushRef="#br0" timeOffset="-105612.15">8035 14656 1079 0,'0'0'58'15,"0"0"-58"-15,0 0 0 16,0 0 47-16,174-59 35 16,-105 82-38-16,-2 19-14 15,-3 14 30-15,-10 9-20 16,-10 7-9-16,-11 4-6 16,-8 9-16-16,-11 4 2 15,-5-8-11-15,-9-5-2 16,0-14-22-16,0-12-30 15,-21-6-81-15,-3-14-197 16,-12-5-490-16</inkml:trace>
  <inkml:trace contextRef="#ctx0" brushRef="#br0" timeOffset="-103368.58">5658 16790 625 0,'0'0'155'0,"0"0"-147"15,0 0 30-15,0 0 85 16,0 0-24-16,0 0-20 0,93-27-26 16,-55 62 0-16,4 9 6 15,0 1-32-15,-1 4-6 16,-6-9-9-16,-4-8-5 16,-6-6-5-16,-5-12-1 15,-4-6-1-15,-7-8-2 16,-1 0 0-16,-5-8-1 15,-3-28 3-15,0-8-5 16,-16-18-5-16,-6-2-10 16,0 2-14-16,6 0-2 0,9 21 28 15,7 12 4 1,0 18 2-16,16 11-5 16,18 0 7-16,8 14 7 15,3 18 9-15,-1 3 4 16,1-4-6-16,-3 4-11 0,-7-11 0 15,-3 2-2-15,-12-8 1 16,-7-10-2-16,-7-2 0 16,-4-2 0-16,-2-4-4 15,0 0-6-15,-8-22-25 16,-15-22-36-16,0-17 18 16,0-13 9-16,7 6 13 15,12 6 25-15,4 18 6 16,0 11 4-16,9 16 7 15,6 13-3-15,8 4 10 0,4 4 42 16,6 18-12 0,3 6-7-16,-1 2-19 0,-2-6-1 15,3-2-3-15,-1-4-13 16,4-2-3-16,-6-2 2 16,-6 0-4-16,-7-1 2 15,-9-4-1-15,-8-1 3 16,-3 2 2-16,0 0-2 15,-12 3-4-15,-10-5-3 16,-5-8-7-16,1-5 1 16,-1-31-16-16,2-8-9 15,8-10 6-15,9 1 13 16,8 8 13-16,0 1 2 0,25 8 0 16,8 10 3-16,6 8 9 15,-4 13 5-15,3 5 0 16,-2 9-4-16,-1 15 13 15,-4 10 1-15,-4 2-18 16,-4 0 6-16,-6-1 2 16,-3 1-10-16,-3-1 0 15,-5-12-5-15,-1-6-1 16,-2-7-1-16,-3-6-6 16,0-4-13-16,0 0-32 15,0-14-18-15,-12-26-64 16,-5-12-19-16,-4-12-24 15,-4-10-86-15,-1-7-213 16</inkml:trace>
  <inkml:trace contextRef="#ctx0" brushRef="#br0" timeOffset="-103170.54">6711 15913 318 0,'0'0'383'0,"0"0"-275"15,0 0 4-15,0 0 11 16,0 0-39-16,81 100 28 15,-39-21-63-15,0 3-4 16,3-6-18-16,-3-5-14 16,3-9-7-16,-5-16-6 15,2-7 0-15,-3-3-36 16,-8-19-57-16,-10-13-71 0,-16-4-168 16</inkml:trace>
  <inkml:trace contextRef="#ctx0" brushRef="#br0" timeOffset="-103034.92">6952 16173 894 0,'0'0'43'16,"0"0"-43"-16,0 0-29 16,0 0 0-16,0 0-146 15</inkml:trace>
  <inkml:trace contextRef="#ctx0" brushRef="#br0" timeOffset="-102639.41">7339 16288 1188 0,'0'0'67'0,"0"0"-66"16,0 0 13-1,0 0 16-15,0 0-17 0,135-38-5 16,-108-4-4-16,-10-14-1 15,-5-3 0-15,-10 0-1 16,-2-2 1-16,0 7 1 16,-21 8 0-16,-6 12 1 15,-2 10-1-15,-2 13 8 0,2 9 5 16,0 2 10-16,2 2-14 16,-2 23-9-1,8 7 3-15,5 9-1 0,7 6-3 16,9-3 2-16,0 0-5 15,0-1 0-15,20-3 0 16,6-6 0-16,6-7-5 16,0-4 1-16,3-13-7 15,5-10 2-15,0 0-2 16,3-14 2-16,3-22-2 16,-1-8-5-16,1-10-24 15,-3-4-44-15,-9-4-81 16,-13-5-172-16</inkml:trace>
  <inkml:trace contextRef="#ctx0" brushRef="#br0" timeOffset="-102386.32">7856 15341 919 0,'0'0'209'16,"0"0"-194"-16,0 0 102 15,0 0-19-15,0 0-30 16,0 0-48-16,-47 125-18 15,42-53 5-15,2 8 12 16,3 3-5-16,0-3 3 16,5-6-8-16,12-10-7 15,10-11 1-15,4-13-6 0,3-9-8 16,1-12-21-16,0-11-25 16,0-8-12-1,-6-4-50-15,-1-28-42 16,-4-9-117-16,-3-12-203 0</inkml:trace>
  <inkml:trace contextRef="#ctx0" brushRef="#br0" timeOffset="-101840.96">8282 15254 964 0,'0'0'114'0,"0"0"-34"15,0 0 73-15,0 0-106 16,0 0-13-16,-122 110-10 15,103-50-7-15,9 14 5 0,3 8 4 16,7 11-9 0,7-10-9-16,28-6-8 0,15-18 0 15,8-20-7-15,6-15 6 16,1-16-9-16,-5-8 3 16,-9-23 0-16,-9-21 1 15,-13-15 3-15,-11-3-3 16,-13-4 2-16,-5 2 0 15,-8 7-1-15,-21 12 5 16,-4 18-7-16,-2 15 7 16,-7 12-1-16,1 12 1 15,-3 19 0-15,4 6 0 16,-1 0-1-16,3 1 2 0,7-6-1 16,10-7 0-16,7-4 1 15,12-4-1-15,2-10 0 16,6 3-5-16,27-4 0 15,13-2 2-15,6-2 2 16,2-2 1-16,-2 0 1 16,-6 0 0-16,-5 0 4 15,-4 10 2-15,-1 8 12 16,-1 6 3-16,3 6-8 16,-2 1-8-16,2 9-1 15,0-4-3-15,-3 0-2 16,-6-7 0-16,-6-4-1 15,-8-11-11-15,-5-3-42 16,-4-11-35-16,-6 0-107 16,0-17-135-16</inkml:trace>
  <inkml:trace contextRef="#ctx0" brushRef="#br0" timeOffset="-101603.84">8467 15129 1238 0,'0'0'29'0,"0"0"-29"15,152-42 49-15,-65 42 31 16,6 18-20-16,3 26-24 16,-5 20-12-16,-13 16-9 15,-16 11 17-15,-17 9-8 0,-16-1-17 16,-18-3-7-1,-11-4-24-15,0-15-63 0,0-12-90 16,-11-15-300-16</inkml:trace>
  <inkml:trace contextRef="#ctx0" brushRef="#br0" timeOffset="-101444.47">9219 15593 1342 0,'0'0'89'0,"0"0"-89"16,0 0-2 0,0 0-6-16,0 0 6 0,0 0-205 15,23 0-388-15</inkml:trace>
  <inkml:trace contextRef="#ctx0" brushRef="#br0" timeOffset="-86921.79">5682 18098 416 0,'0'0'10'16,"0"0"40"-16,0 0 59 16,0 0-24-16,0 0-11 15,0 0-26-15,0 0 19 0,0 0 24 16,5 6-26-16,1-4-6 16,-4 3-36-16,3-5-21 15,-5 0 19-15,0 0 3 16,0 0-5-16,0 0 4 15,0-26 2-15,0-16-8 16,0-16 7-16,0-13-13 16,-27 4-2-16,-6 0-2 15,-7 1-6-15,-2 8 8 16,1 4-8-16,-1 6 0 16,2 6-1-16,4 7-1 15,2 7 1-15,5 6 1 16,7 4 0-16,7 10-1 15,2 5 0-15,3 3 0 16,6 0-7-16,-3 0 5 0,7 0-7 16,0 25-2-16,0 15 7 15,25 14 4-15,15 9-3 16,11 9 1 0,10-1 0-16,5-4-2 0,-1-10 1 15,-3-16 1-15,-4-11-10 16,-8-11 5-16,-8-9-2 15,-10-10-7-15,-4 0 2 16,-8-14 1-16,-7-18 10 16,-11-8-3-16,-2-13-3 0,-7-1-22 15,-23 0-3 1,-1 6-9-16,1 16 4 0,10 14 38 16,9 14 1-1,5 4 3-15,6 0-3 0,0 18-5 16,8 18 5-16,19 12 14 15,10 2 2-15,6-2 4 16,6-4-1-16,3-7 4 16,-4-10-16-16,0-8-7 15,-6-15 1-15,-9-4 0 16,-6 0 5-16,-11-24-2 16,-14-17 1-16,-2-11-5 15,-25-10-4-15,-24-2-10 16,-7 12 10-16,-1 11-1 15,5 18 2-15,17 15 3 0,5 8 0 16,10 4 0-16,10 23-1 16,5 9-2-16,5-1 0 15,0 1-36 1,5-5-88-16,14 0-57 0,1-17-69 16</inkml:trace>
  <inkml:trace contextRef="#ctx0" brushRef="#br0" timeOffset="-86610.89">6271 17449 592 0,'0'0'35'16,"0"0"-34"-16,0 0 78 0,0 0 44 15,0 0-70-15,0 0-24 16,-28-40 33-16,2 36 23 15,0 4-42-15,5 0-18 16,3 18 5-16,10 14-20 16,6 8-7-16,2 13-3 15,8 1 2-15,26-4-1 16,7-6-1-16,9-9-2 16,4-12 0-16,-4-19-3 15,2-4 3-15,-8-8-20 16,-10-24-17-16,-4-12-1 15,-16-6-80-15,-14-8-57 16,0-4-93-16</inkml:trace>
  <inkml:trace contextRef="#ctx0" brushRef="#br0" timeOffset="-85972.4">6266 17098 690 0,'0'0'97'0,"0"0"-74"16,0 0 75-16,0 0-27 15,0 0-67-15,0 0 3 16,11 49 59-16,14-5-5 16,6 6-33-16,7 8-7 15,1 4-5-15,4-4-4 16,-3 0-10-16,-7-5 5 0,-6-11-7 16,-8-12 1-1,-9-12-3-15,-3-4 2 0,-3-14-4 16,-4 0 0-16,0 0-6 15,-2-28-1-15,-17-16-69 16,-6-10 45-16,2-12-6 16,7 7 2-16,14 5 22 15,2 10 16-15,2 13 1 16,23 4 1-16,2 12-1 16,0 12 11-16,-3 3 8 15,-4 0 4-15,-2 0-5 16,-2 22 2-16,-9 6 0 15,-3 6 9-15,-4 6-12 0,0 0-6 16,0 0-1 0,-11-4-2-16,-9-8-4 0,-1-6-3 15,2-8 0-15,3-10-1 16,1-4-5-16,2 0 1 16,8-5-13-16,2-12-5 15,3 3 19-15,0 0-3 16,5 6 4-16,13-2 2 15,1 6-1-15,6 4 1 16,4 0 0-16,0 9 0 16,2 4 3-16,-2 6-2 15,-2-1 3-15,-4-5-1 0,-4-4 2 16,-3-5-5-16,-3 2 0 16,-4-6 3-16,-2 0-1 15,-2 0-2-15,-3 0-1 16,-2 0-12-16,0-14-13 15,0-9-124-15,-5-3-92 16,-13 2-83-16</inkml:trace>
  <inkml:trace contextRef="#ctx0" brushRef="#br0" timeOffset="-85489.52">6917 17285 553 0,'0'0'319'0,"0"0"-319"0,0 0 1 16,0 0 18-1,0 0 38-15,0 0-4 0,102 4-15 16,-64-31 17-16,2-8-14 15,0-5-13-15,-2-5 0 16,-9 5-9-16,-7 12 1 16,-7 6-8-16,-5 14-11 15,-7 2 0-15,1 6-1 16,-4 0 0-16,0 0 2 16,0 0-4-16,0 0-9 15,0 0-19-15,0 0-27 16,0 14-16-16,0 1-59 15,-12-8-23-15,1 3-113 0</inkml:trace>
  <inkml:trace contextRef="#ctx0" brushRef="#br0" timeOffset="-84183.3">7654 16356 313 0,'0'0'464'0,"0"0"-421"16,0 0-12-16,0 0 92 15,0 0-29-15,0 0-69 16,0 0-5-16,-4 49 0 16,-8 19 22-16,6 20 12 15,4 6-29-15,2 9-5 16,0-5-1-16,4-8-10 15,7-13-6-15,0-12-3 16,0-15 0-16,-2-15-20 16,-2-13-33-16,-2-12-19 0,-3-10-75 15,-2-4-93 1,0-29-196-16</inkml:trace>
  <inkml:trace contextRef="#ctx0" brushRef="#br0" timeOffset="-83876.34">7402 16598 893 0,'0'0'97'0,"0"0"-97"16,0 0 0-16,0 0 44 15,0 0 33-15,0 0-41 16,159 35 1-16,-104-13 33 0,7 4-25 15,6-3-7-15,-5 0-13 16,1 4 8-16,-9-9-14 16,-4 3-3-16,-10-2-10 15,-8-1-2-15,-7-6-3 16,-8-6 2-16,-5-2-3 16,-5-4-7-16,-6 4-28 15,-2-4-48-15,0 0-44 16,-12-14-113-16,-21-24-263 15</inkml:trace>
  <inkml:trace contextRef="#ctx0" brushRef="#br0" timeOffset="-83574.1">8126 16186 670 0,'0'0'94'16,"0"0"-93"-16,0 0 97 16,0 0 49-16,0 0-62 15,0 0-35-15,0-30 7 16,0 30 18-16,0 12-52 16,0 20-17-16,0 12 4 15,0 10 12-15,15 4-1 16,8 4-12-16,4 5-3 15,0-9-5-15,2 0-1 16,2-13-8-16,0-10-36 16,0-17-34-16,3-18-23 15,-1 0-105-15,-2-40-107 0</inkml:trace>
  <inkml:trace contextRef="#ctx0" brushRef="#br0" timeOffset="-82977.98">8612 16087 859 0,'0'0'113'0,"0"0"-111"15,0 0 44-15,0 0 64 16,0 0-54-16,0 0-15 0,-74-13-10 16,61 41-4-16,2 20 4 15,2 6 13-15,9 9-15 16,0-1-13-16,4-4-2 15,23-4-8-15,14-10-5 16,3-12-2-16,7-14 1 16,2-18-1-16,-1 0 1 15,2-14-1-15,-8-20-8 16,-3-6-5-16,-12 2-13 16,-12-3-14-16,-11 2 6 0,-8 3 7 15,-8 5 7 1,-21 3 21-16,-6 8 0 15,-3 10 0-15,-4 6 0 0,-3 4 5 16,3 0-5-16,0 0 2 16,4 4 3-16,8 10 1 15,9-2 0-15,5 2 0 16,12 0 6 0,4-1-12-16,0 0-2 0,6 1 0 15,21-1 2-15,6-3-3 16,10-7 2-16,6-3 0 15,6 0 1-15,6 0 11 16,-3 0-5-16,-2 0 15 16,-6 0-1-16,0 0 0 15,-4 14 2-15,-1 9 0 0,-3 7-10 16,1 2 3 0,-3 4-8-16,0-4-5 0,-3-2 0 15,-6-8-2-15,-2-9-2 16,-8-8-13-16,-6-5-44 15,-3 0-56-15,-7-18-59 16,-5-13-140-16</inkml:trace>
  <inkml:trace contextRef="#ctx0" brushRef="#br0" timeOffset="-82686.95">9167 15741 784 0,'0'0'133'0,"0"0"-132"15,0 0 40-15,0 0 91 16,152-32-53-16,-86 64-17 16,1 8-13-16,-7 4 6 15,-6 4-4-15,-10-6-14 16,-4 2-9-16,-6 1-12 15,-6 3-6-15,-3-7-3 16,-5 3-5-16,-7-4-2 16,-3-5-5-16,-10-7-25 15,0-6-67-15,0-4-118 16,-18-18-168-16</inkml:trace>
  <inkml:trace contextRef="#ctx0" brushRef="#br0" timeOffset="-80590.04">10156 16495 828 0,'0'0'212'16,"0"0"-199"-16,0 0-9 16,0 0 28-16,0 0 23 15,0 0 8-15,78 130-32 16,-38-82-10-16,-2 1 6 15,0-9 7-15,-1-4-18 16,-2-8-5-16,-7-11-8 16,-6-4-2-16,-8-9 3 15,-5-4-4-15,-5 0 1 16,-2-17-1-16,-2-18 4 0,0-19-4 16,0-13-5-16,-10-1-13 15,-9 5 2-15,4 16 4 16,1 15 10-1,10 17 1-15,2 8 1 0,2 7 0 16,11 0-6-16,25 4 6 16,10 22 25-16,8 6-1 15,2 12-3-15,4 6 3 16,-5 2 0-16,-3-2-10 16,-15-9-10-16,-12-15-4 15,-14-8 1-15,-6-8-1 16,-5-10 8-16,0 0 2 15,-5-10-6-15,-19-30-4 0,-3-14-1 16,2-13-15-16,9-3-2 16,10 9 6-16,6 10 8 15,0 11 2-15,20 12 1 16,14 9-3-16,8 7 2 16,5 8 2-16,-2 4 0 15,6 4 2-15,-7 23 2 16,-6 8 9-16,-6 14-2 15,-9 11 7-15,-5 2-8 16,-9 0-2-16,-9-14-7 16,0-7 1-16,-11-18 4 15,-11-10-3-15,-3-13 1 16,-1 0-4-16,-3-33-6 16,7-14-12-16,3-12-15 0,15-3 12 15,4 4 10-15,9 14 6 16,20 8 5-16,2 8 0 15,3 16-3-15,0 6 0 16,-3 6 1-16,0 0 2 16,-2 0-1-16,-8 14 0 15,2 10 2-15,0 9 0 16,-2 14 16-16,6 9-4 16,-2 4 10-16,-3 7-9 15,1-5-9-15,-4-4-3 0,-3-14-1 16,-1-8-1-1,-1-14-14-15,-1-7-32 16,-2-15-56-16,1 0-78 0,-8-15-33 16,-4-20-126-1</inkml:trace>
  <inkml:trace contextRef="#ctx0" brushRef="#br0" timeOffset="-80365.19">11317 16004 978 0,'0'0'94'16,"0"0"-86"-16,0 0 16 16,0 0 78-16,94 152-11 15,-46-78-38-15,0 7-9 16,-4-4-15-16,-1 3-14 0,-4 1-12 16,-1-5-3-16,-7-5-6 15,-6-18-66-15,-12-9-97 16,-9-21-170-16,-4-23-516 15</inkml:trace>
  <inkml:trace contextRef="#ctx0" brushRef="#br0" timeOffset="-79991.16">11627 16754 135 0,'0'0'758'0,"0"0"-745"15,0 0-12-15,0 0 22 16,51 108 5-16,-22-104 0 0,0-4-23 15,-3 0 6-15,-3-23-9 16,0-4-2 0,-9-9-1-16,-3-4 0 0,-8-8-15 15,-3 2-38-15,0 1 16 16,0 11 27 0,-7 15 11-16,-8 0 13 0,-1 11 27 15,-1-1 4-15,-2 3 9 16,4 6-12-16,1 0 13 15,4 0-6-15,1 29-14 16,9 15-4-16,0 23 25 16,6 5-17-16,24 0-18 15,7-2-6-15,3-20-10 16,-2-10-3-16,0-17-2 16,-4-10 0-16,-3-13-8 0,0 0-14 15,-4-28-42-15,2-6-60 16,-8-9-102-16,-2-1-102 15,-6 5-263-15</inkml:trace>
  <inkml:trace contextRef="#ctx0" brushRef="#br0" timeOffset="-79246.01">12215 16329 489 0,'0'0'686'0,"0"0"-675"16,0 0 16-1,0 0 66-15,0 0-47 0,-78 108-3 16,75-54-8-16,3 16-5 16,0 15 9-16,0 0 8 15,0 4-16-15,9-9-20 16,14-16-11-16,3-11 0 16,4-18-1-16,1-13-10 15,-2-12-18-15,2-10-3 16,-4-5-6-16,2-30-3 15,-4-1-17-15,-2-4 0 16,2-8-24-16,2 7 13 16,-2-4 56-16,-1 4 12 15,-4 6 1-15,-6 4 5 16,-12 3 28-16,-2-6 22 0,-7 2 2 16,-27-8-18-16,-6 3-20 15,-4 6-12-15,1 10-7 16,3 12 23-16,7 9 20 15,4 17-15-15,4 25-8 16,10 15 1-16,11 13 3 16,4 7-7-16,0-1-10 15,21-8-2-15,13-6-4 16,6-14-2-16,5-12 0 16,-3-14-1-16,-2-12 2 15,-2-10-4-15,-5-1 2 16,-6-22-2-16,-6-10-3 0,-11-4-16 15,-10 5-1-15,0-4-11 16,-8 14-4-16,-10 5 23 16,0 8 14-16,4 9 2 15,-1 9 1-15,3 18 1 16,6 3 10-16,4 2 0 16,2-2 2-16,0-8-4 15,4-8-6-15,12-4-4 16,6-6 0-16,7-4 0 15,2 0 1-15,8 0 2 16,0-4-3-16,6 4 3 16,2 0 14-16,-5 14 7 15,1 16-8-15,-8 6 3 16,-4 5-9-16,-7-5-1 16,-7-2-6-16,-5-7 1 0,-7-8-4 15,-5-7-13-15,0-12-59 16,0 0-32-16,-9-12-189 15,-13-20-285-15</inkml:trace>
  <inkml:trace contextRef="#ctx0" brushRef="#br0" timeOffset="-78992.69">12739 16462 520 0,'0'0'718'0,"0"0"-656"0,0 0-58 16,0 0 99-16,142 29-34 16,-87 11-27-16,-3 12-11 15,-8 7-12-15,-8 3 2 16,-12 6-4-16,-5 2-9 16,-9 2-8-16,-7-10-5 15,-3-8-43-15,0-5-57 16,-3-13-136-16,-19-18-385 15</inkml:trace>
  <inkml:trace contextRef="#ctx0" brushRef="#br0" timeOffset="-78864.02">13046 16837 1170 0,'0'0'67'0,"0"0"-67"16,0 0-1-16,0 0-40 15,0 0-232-15</inkml:trace>
  <inkml:trace contextRef="#ctx0" brushRef="#br0" timeOffset="-61198.93">2097 17023 585 0,'0'0'408'0,"0"0"-399"15,0 0-8-15,0 0-1 16,0 0 0-16,0 0 4 15,152-25 13-15,-92 13-7 16,13-6-9-16,12-10 9 16,15-12 16-16,18-12 18 15,16-6 4-15,10-9 3 16,4 13-9-16,-12 12-8 16,-18 21-26-16,-20 21-1 15,-14 0-6-15,-7 9-1 0,-13 9 4 16,-10 4-4-16,-10 0 0 15,-11-3-1-15,-10-6-3 16,-10-4-11-16,-9-9-80 16,-4 0-65-16,-13-9-100 15</inkml:trace>
  <inkml:trace contextRef="#ctx0" brushRef="#br0" timeOffset="-60793.84">2955 16218 995 0,'0'0'9'0,"0"0"-9"15,0 0-1-15,0 0 1 16,0 0 26-16,164 12 7 15,-94 20-17-15,3 4-10 16,4 4 4-16,4 5 11 16,4-1-1-16,2 6-3 15,0-2-4-15,-3 6 0 16,-3 0-2-16,-8 5 15 16,-3-2-21-16,-13-4 3 0,-9 1-7 15,-11-8 0-15,-12 2 4 16,-12-4-3-16,-10-4 5 15,-3 5 3-15,-6-9-4 16,-27 4-1-16,-11-8-5 16,-12-2-4-16,-4-6-37 15,0-3-29-15,-1 2-23 16,3-9-42-16,6-2-114 16,2-2-265-16</inkml:trace>
  <inkml:trace contextRef="#ctx0" brushRef="#br0" timeOffset="-51567.91">1779 14811 768 0,'0'0'182'0,"0"0"-178"15,0 0-2-15,0 0 3 16,0 0 44-16,0 0-18 15,-123-59-22-15,101 59-4 16,-3 0 12-16,1 0-11 0,2 20-3 16,5 10-3-16,7 9 0 15,5 7-1-15,5 2 1 16,3 2-1-16,21-6 1 16,12-8-1-16,4-12 1 15,7-8-9-15,3-12 2 16,1-4 3-16,6 0 0 15,-1 0 4-15,-8 0 2 16,-1 0 0-16,-7 14 2 16,-4 9 1-16,-3 4 0 15,-4 5-1-15,-5 6 0 16,-7 3 2-16,-13-1-4 0,-4 2 7 16,0-2-7-1,-21 0 10-15,-9-3-9 0,-10-8 2 16,-7-7-5-16,-4-13 0 15,-3-9 0-15,-2 0-20 16,0-31-32-16,10-19-56 16,8-16-9-16,16-6-73 15,10-12-144-15</inkml:trace>
  <inkml:trace contextRef="#ctx0" brushRef="#br0" timeOffset="-50174.5">1916 14464 939 0,'0'0'14'16,"0"0"-14"-16,0 0 0 16,0 0 1-16,0 0 43 15,0 0-10-15,119 152-14 16,-84-89 28-16,6 6-6 15,-4 4-19-15,1 5-1 16,-2 2-5-16,-3-5-7 16,-6-16-5-16,-5-17-2 15,-9-15-1-15,-3-13-2 0,-6-11 0 16,-2-3-4-16,-2 0 4 16,0-17 4-16,-2-32-4 15,-18-13-7-15,-1-5 4 16,9 2 1-16,5 19 2 15,7 18 2-15,0 14-2 16,0 10-7-16,19 4 6 16,6 4 0-16,4 28 1 15,2 12 3-15,-2 6 9 16,-2 0-1 0,-4-4-10-16,2-10 1 0,-4-9 0 15,-1-8-2-15,3-11 0 16,-4-6 2-16,2-2-4 15,-3-11-4-15,-5-28-22 16,-11-11-12-16,-2-18-21 0,-6 2-19 16,-21 3-11-1,-2 13 69-15,4 16 21 0,0 12 1 16,8 8 5-16,-3 5 32 16,3 3 31-16,-2 0-27 15,1 6-6-15,1-5-9 16,-1 5-3-16,2 0-9 15,5 5-14-15,9 16 0 16,2 15-1-16,0 9 1 16,13 7 6-16,16 0-6 0,5-6-5 15,-1-13 4 1,0-8 1-16,-4-13-1 0,-2-9-1 16,-4-3 1-16,-8-5 1 15,-4-31-1-15,-6-9 1 16,-5-8-1-16,-5-5-4 15,-19 4 0-15,-3 10 1 16,5 17-10-16,9 15 14 16,5 12 8-16,8 0-8 15,0 18-3-15,14 18 3 16,15 8 1-16,4 1 0 16,1-9-1-16,-1-6 0 15,-2-6 0-15,1-9-1 16,-6-9 1-16,-3-6-1 15,-6 0 0-15,-2-17-4 0,-5-16-1 16,-6-12-5 0,-4-8-3-16,0-10-15 0,-22-2-46 15,-4 10 5-15,-1 10 51 16,4 15 17-16,5 10 2 16,3 8 0-16,1 6 0 15,3 2 0-15,3 2 2 16,-4 0-2-16,3 2 0 15,1 0-2-15,-1 0 0 16,6 8-1-16,3 11-2 16,0 8 5-16,6-1-1 15,20 1-2-15,7-8-2 16,3-1 5-16,-1-3 0 16,3-8 0-16,-7 1 0 0,-2-2 2 15,-6 2 4-15,-4 0 4 16,-3 6 5-16,-1 4 9 15,2 5 4-15,-1 0-3 16,1-1-18-16,1-4 4 16,-1-5-9-16,2-5-2 15,-6-8-2-15,0 0-16 16,-4-8 7-16,-5-23 8 16,-1-5 0-16,-3-4 1 15,0 0 2-15,-5 4-2 16,-8 5 2-16,2 2 8 15,0 11-5-15,0 2 6 16,1-1 2-16,0 3 7 0,-4-7-7 16,3-1-9-1,-4 2 3-15,3-1 4 0,1 9 3 16,5 6 16-16,6 5 9 16,-2 1-18-16,2 0-15 15,0 0-4-15,0 17-8 16,8 16 8-16,13 11 4 15,2 0 6-15,4-4-8 16,4-8 1-16,1-10-3 16,1-10 0-16,-2-8-2 15,0-4-40-15,-4-5-9 16,-2-24-66-16,-5-11-78 16,-11 0-280-16</inkml:trace>
  <inkml:trace contextRef="#ctx0" brushRef="#br0" timeOffset="-49506.04">3306 14484 688 0,'0'0'30'0,"0"0"-26"16,0 0 35-16,0 0 55 16,0 0-28-16,0 0-38 15,0 0 26-15,52-8 34 16,-52-9-26-16,-17 1-50 15,-10 0 7-15,0 3-8 0,0 4 13 16,0 9-3-16,3 0 1 16,4 9-11-16,2 17-7 15,5 10-3-15,9 6-1 16,4 4 0-16,0 0-1 16,8-6-1-16,12-10 0 15,2-6 0-15,-1-6 2 16,1-10-2-16,0-4-3 15,-2-4 4-15,3-4-2 16,-2-26 3-16,-2-8 0 16,-9-10 0-16,-7-2 0 15,-3-2-3-15,-5-7-2 16,-22 3-1-16,-6 0 0 16,0 6 1-16,6 17 4 0,10 4-2 15,5 16 3-15,7 11 6 16,3-1-3-16,2 3 0 15,0 0 1-15,0 0 0 16,0 0 2-16,0 0-4 16,0 0-2-16,0 0 0 15,0 0 0-15,0 0-1 16,0 0-2-16,0 0-2 16,5 5-2-16,13 10 7 15,2 6 0-15,2-2 0 16,-2 7 5-16,1-4-5 15,-2 5 8-15,-1 4-4 16,5 6 6-16,1 2 8 16,5 1-5-16,0 1 2 0,0-1-6 15,0-10-9-15,-6-7 0 16,-1-9 0-16,-9-5 0 16,-5-9-10-16,-6 0-47 15,-2-14-23-15,0-18-16 16,-4-8-148-16,-27-4-236 15</inkml:trace>
  <inkml:trace contextRef="#ctx0" brushRef="#br0" timeOffset="-48973.71">3545 13596 924 0,'0'0'35'0,"0"0"-33"16,0 0 22-16,0 0 120 15,0 0-77-15,0 0-60 16,-87 57-7-16,76 17 10 16,7 15 15-16,4 5-1 15,12 7-5-15,24 2-6 0,14-9 4 16,6-11-1 0,4-10-12-16,0-18-4 0,-3-12-1 15,-3-15-2-15,-5-12-8 16,-9-10-33-16,-9-6-22 15,-2-9-29-15,-10-22-77 16,-9-14-80-16,-10-9-351 16</inkml:trace>
  <inkml:trace contextRef="#ctx0" brushRef="#br0" timeOffset="-48427.07">3906 13868 650 0,'0'0'358'0,"0"0"-344"15,0 0-1-15,0 0 72 16,0 0-15-16,0 0-38 16,-62-12-17-16,53 30-2 15,2 20 5-15,7 16 6 0,0 14 3 16,3 7-4-16,28-1-5 16,11-8-11-16,10-12-4 15,2-14-3-15,5-18 2 16,1-14-2-16,-4-8 0 15,-2-14 0-15,-10-24 1 16,-9-8 1-16,-12-10 0 16,-17-2-2-16,-6-2 1 15,-11 2-1-15,-22 5 0 16,-10 17-1-16,3 21 2 0,3 15-1 16,-2 13 0-16,5 28 0 15,-1 9-2-15,7-4 2 16,6-4 0-16,7-9 0 15,11-12-1-15,4-7 0 16,0-5-1-16,0-8-6 16,21-1-2-16,8 0 2 15,7-18 5-15,11-7 2 16,-3 4-1-16,0 0 2 16,-3 12 0-16,-2 9-1 15,-5 0 1-15,-3 7 4 16,0 20 8-16,-4 2-2 15,2 7 1-15,-2-7-8 0,-6-3 1 16,0-6-4 0,-7-4 1-16,-6-5-1 0,-3-4-36 15,-5-5-35-15,0-2-97 16,0 0-60-16,-23-10-403 16</inkml:trace>
  <inkml:trace contextRef="#ctx0" brushRef="#br0" timeOffset="-48177.92">4122 13627 1070 0,'0'0'33'16,"0"0"-32"-16,0 0-1 0,0 0 22 15,165-98 26-15,-97 98-26 16,-2 20 21-16,-3 24 20 15,-7 15-8-15,-8 11-40 16,-6 14-2-16,-8 0-9 16,-10 4-1-16,-9-1-6 15,-10-7-16-15,-5-9-94 16,0-8-167-16,-18-17-268 16</inkml:trace>
  <inkml:trace contextRef="#ctx0" brushRef="#br0" timeOffset="-41185.55">4964 16910 854 0,'0'0'40'0,"0"0"-28"15,0 0-9-15,0 0 54 16,0 0 35-16,0 0-59 16,0 0-15-16,0 0 2 0,-93 0 15 15,91 0 33 1,2 0-3-16,0 0-23 0,0 0-17 15,0 0-11 1,0 0-1-16,0 0-10 0,0-4-1 16,29-15-2-16,20-6 0 15,18-11 4-15,18-6 6 16,13-11-1-16,18-5 2 16,10-14 1-16,8-4 5 15,-1-2-2-15,2-1-13 16,-4-1 5-16,-2 2-6 15,-5 2-1-15,-10 8 0 16,-14 6-1-16,-10 7 2 16,-16 11 2-16,-12 12-1 15,-11 11-1-15,-10 2-2 0,-8 2 1 16,-7 12 0 0,-2-2 1-16,-3 2-1 0,-6 4 0 15,-1 1 0-15,-3 0-1 16,-5 0 1-16,2 0-2 15,-8 0-5 1,0 4-11-16,0 9-15 0,0-3 3 16,-10 0-29-16,-9-6-77 15,-4-4-55-15,-8 0-85 16,-7 0-282-16</inkml:trace>
  <inkml:trace contextRef="#ctx0" brushRef="#br0" timeOffset="-38161.53">7186 16593 223 0,'0'0'97'0,"0"0"-58"16,145-89 16-16,-94 53 22 15,5 5-8-15,-4 3-21 16,3 2 38-16,-4 4-23 0,0 4-23 16,-2 4 0-16,-5 2-6 15,-5 6-4-15,-6-3-10 16,-6 5-8-16,-7 4-6 15,-6-4 0-15,-8 4-4 16,-2 0-2-16,-2 0 0 16,1 0 0-16,-3 0 4 15,0 0-4-15,0 0-1 16,0 8-23-16,0 7-65 16,-5-8-63-16,-8 3-38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1:05:15.480"/>
    </inkml:context>
    <inkml:brush xml:id="br0">
      <inkml:brushProperty name="width" value="0.05292" units="cm"/>
      <inkml:brushProperty name="height" value="0.05292" units="cm"/>
      <inkml:brushProperty name="color" value="#FF0000"/>
    </inkml:brush>
  </inkml:definitions>
  <inkml:trace contextRef="#ctx0" brushRef="#br0">9400 7135 368 0,'0'0'424'16,"0"0"-371"-1,0 0-52-15,0 0 25 0,0 0 69 16,0 0-16-16,0 0-37 15,121-29-8-15,-97 29 9 16,6 0 5-16,-1 0-20 16,0 0 14-16,2-2-19 15,-4-2 2-15,-3 1-7 16,0-2-2-16,1 4-5 16,-3-6-2-16,7 1-1 0,3-2 0 15,7-8-6 1,11-12 8-16,14-16-9 15,21-22 7-15,22-18 5 16,15-17 4-16,19-8 0 0,7-8-7 16,2 4-1-16,-3 7-7 15,-18 20-2-15,-21 22-1 16,-31 21 1-16,-30 19 5 16,-22 15-5-16,-18 6-2 15,-7 3 2-15,0 0 4 16,0 0-4-16,-12 0-5 15,-17 12-29-15,-5 1-48 16,-1-11-105-16,4-2-119 0,2-15-389 16</inkml:trace>
  <inkml:trace contextRef="#ctx0" brushRef="#br0" timeOffset="1927.88">9847 7975 476 0,'0'0'173'0,"0"0"-132"16,0 0-36-1,0 0 29-15,0 0 37 0,0 0-35 16,46 0-18-16,-32 0 2 16,1 0 4-16,3 0 5 15,-3 0 0-15,6 6-10 16,-3 6 13-16,3 2-4 15,2 8-5-15,-3 0 6 16,0 2-5-16,-2-2-12 16,-3-1-4-16,1-4 4 15,-3-3-5-15,-1-4-1 16,-1-1 4-16,3-5-2 16,-2-4 1-16,7 0-2 15,4 0 7-15,11-19 13 0,9-12-3 16,3-12 5-16,8-4-16 15,-1-3 4-15,8-1 0 16,3-3 1-16,1 1-5 16,4-1-5-16,-1 0 3 15,-2 1-5-15,-4 0-6 16,-8-1 0-16,1 4 2 16,-8 1-1-16,-3 9 0 15,-6 9 1-15,-9 10 1 16,-11 11-3-16,-9 4-1 15,-8 6 1-15,-1 0 5 16,0 0-1-16,0 0-8 16,0-2-1-16,-8 0-29 15,-12-2-30-15,3 4-39 16,-6-3-9-16,3 1-72 0,0 2-91 16,-2 0-175-16</inkml:trace>
  <inkml:trace contextRef="#ctx0" brushRef="#br0" timeOffset="8269.08">13836 8499 915 0,'0'0'97'15,"0"0"-64"-15,0 0-2 16,0 0 0-16,-23-131 1 16,49 91-9-16,12-10-13 15,13-12-1-15,13-9 1 16,15-9-2-16,19-4 1 15,13-6 16-15,10-1 4 16,-1 2-7-16,1 8-3 16,-4 7-1-16,8 3-7 15,11 8-1-15,9-2 7 16,15 0 2-16,11 6-7 0,8-3 1 16,8 4-3-16,7 4 0 15,-4 6 0-15,-1 19 2 16,-4 10-5-16,-10 19-5 15,-3 0 3-15,-12 29 0 16,-10 15 1-16,-7 17-1 16,1 5 1-16,8 7 2 15,9 10-8-15,8 1 4 16,5-2-4-16,-5-6 0 16,-18-9 0-16,-24-13 1 15,-29-10 0-15,-36-9 3 16,-21 3 5-16,-26 4 4 0,-15 5 2 15,-4 14 5 1,-32 9-3-16,-15 6 1 0,-9 10 3 16,-9 11-14-16,-11 13 4 15,-11 9-11-15,-17 9 3 16,-32 8 2-16,-27 2 0 16,-22-4-2-16,-21-1-3 15,0-10-5-15,-2-16 0 16,-6-1 0-16,10-7-6 15,2-9 10-15,3-8 1 16,12-14-8-16,7-15 7 16,14-17-9-16,7-19-13 15,9-15 8-15,0-2 2 16,2-27-5-16,2-22-6 16,0-19 4-16,7-12-9 0,10-14 11 15,11-9-4-15,10-7-5 16,14-6-5-16,15 0-15 15,21 2-21-15,20 6 16 16,15 3 10-16,18 1-8 16,9 3-94-16,7 7-14 15,26 10-96-15</inkml:trace>
  <inkml:trace contextRef="#ctx0" brushRef="#br0" timeOffset="20809.78">10310 10244 696 0,'0'0'274'15,"0"0"-254"-15,0 0 3 16,0 0 31-16,35-106-4 16,-30 102-47-16,-5 4 3 15,0 0-6-15,0 0 11 16,0 0 20-16,-13 0 4 16,-12 0-7-16,-10 16-19 15,-3 6-8-15,-1 6 0 16,4 4 7-16,4 5-5 15,8-5 1-15,12-2 2 16,11-4-6-16,0-7-1 0,16 0 1 16,22-2 1-16,10-4 7 15,13 1 1-15,1 0-8 16,-2 4 7-16,-4 2-7 16,-6 4 3-16,-13 3-3 15,-6 0 0-15,-12 0-1 16,-9-5 0-16,-7-3 0 15,-3 3 4-15,-5 3-1 16,-26 0 3-16,-12 4-5 0,-8-3 1 16,-9-3 0-1,-2-9-2-15,-3-8-11 0,7-6-12 16,7 0-51-16,11-37-29 16,13-15-65-16,16-15-157 15</inkml:trace>
  <inkml:trace contextRef="#ctx0" brushRef="#br0" timeOffset="21746.91">10738 9785 853 0,'0'0'99'0,"0"0"-81"15,0 0 77-15,0 0 0 16,0 0-55-16,0 0-29 0,0 122 16 15,0-25 21-15,0 0-18 16,6 6 0-16,7-6 5 16,8-11-3-16,1-5-7 15,-2-12-7-15,2-3-5 16,-6-7-3-16,1-5-6 16,-3-10 0-16,1-5-2 15,-3-12-2-15,1-7 0 16,-4-10-1-16,3-4-5 15,-6-4 4-15,1-2-2 16,-3 0-9-16,-1-15 11 16,-3-27-13-16,0-14-24 15,0-5 15-15,0 0-7 16,-7 11 4-16,0 10 24 16,5 14 2-16,2 10 0 15,0 2 0-15,0 7 1 0,16 2-1 16,8 5 3-16,5 0-2 15,4 0 2-15,-2 8 5 16,3 14-1-16,-1 5 1 16,-4 4 4-16,-2 3 4 15,-2 5-9-15,-8-3 6 16,-3-4-3-16,-8-2-3 16,-4-9-1-16,-2-6 0 15,0-5 4-15,0-8-9 0,0-2 1 16,0 0 0-16,0-4 9 15,-4-24-10-15,-3-15-15 16,5-7-1-16,2 0 7 16,2 3 7-16,24 4-1 15,9 9 3-15,9 6 0 16,5 6 0-16,0 11-4 16,-2 6 4-16,-7 5-2 15,-5 0 1-15,-8 16 1 16,-4 4 0-16,-7 5 0 15,-10-2 0-15,-4 1 2 16,-2 1-2-16,0-9 2 16,0-4-3-16,0-8 1 15,0-4 0-15,0 0 1 0,-2-3-1 16,-4-21-9-16,-4-12-20 16,4-4-3-16,6 2 16 15,0 2 6-15,0 4 5 16,4 8 4-16,12 3-1 15,1 6 2-15,4 5 0 16,-4 2 1-16,1 4-1 16,-2 4 0-16,-3 0 0 15,0 0 0-15,-1 6 0 16,-3 14 4-16,-1 8 3 16,0 6 13-16,-2 4-2 15,-4 0-13-15,2-4-1 16,-1-4-2-16,1-8 0 0,0-6-2 15,-1-7-4-15,0-9-105 16,1 0-112-16,0-16-71 16</inkml:trace>
  <inkml:trace contextRef="#ctx0" brushRef="#br0" timeOffset="21915.68">11760 10050 872 0,'0'0'0'15,"0"0"-21"-15,0 0-16 16,0 0-33-16</inkml:trace>
  <inkml:trace contextRef="#ctx0" brushRef="#br0" timeOffset="35324.79">17929 4780 519 0,'0'0'22'15,"0"-102"13"-15,0 68 5 16,0 7 16-16,0 10-3 16,5 5 39-1,2 6-23-15,6 2-45 0,15-4-14 16,20-2-4-16,12-2-2 15,12-1 5-15,5 4 3 16,4 0-4-16,6 3-3 16,-2 6 5-16,-8 0-5 15,-10 0 1-15,-11 24-2 16,-16 11-2-16,-9 11 2 16,-12 14 2-16,-7 12-2 0,-7 16-1 15,-5 17-1-15,0 13 0 16,0 7-2-16,0 2 1 15,0-4 1-15,0 2-2 16,0-2 0-16,11 2 3 16,22-4-3-16,17-3 6 15,12-4-5-15,11-13-1 16,8-15 0-16,3-30-3 16,-6-30 1-16,-2-26 2 15,-2-12 0-15,-3-35 2 0,-3-9 0 16,-9 2 0-16,-23 5 0 15,-14 16 2-15,-20 11 2 16,-2 12-1-16,0 10 2 16,-25 0-7-16,-13 30 0 15,-6 24 4-15,-5 22-3 16,7 22 0-16,1 33 7 16,3 29 3-16,5 25-3 15,6 32-3-15,10 14 3 16,5 13-7-16,8 8 1 15,4-1 0-15,0-16 0 16,0-25-2-16,16-22 1 16,1-27-1-16,1-24 1 15,-2-17 3-15,1-16 2 16,-1-6 6-16,0-4 4 16,1 5-3-16,-1 5-8 15,-7 10 1-15,-9 15-1 0,0 7 0 16,-9 14 2-16,-18 17 2 15,-2 9 5-15,-2 11 17 16,-3 5-8-16,-3 1-1 16,-6-11-8-16,-1-7 1 15,2-7-7-15,-1-14 3 16,-3-5-2-16,-3-7 6 16,-7-8 2-16,-5-1 2 15,-7-5-6-15,-8-11 0 16,0-3-3-16,-4-20-8 0,4-16 3 15,-1-13-5-15,3-23-1 16,-2-16 1-16,-4-12 0 16,-7-14-3-1,-13 0-14-15,-7-25-16 0,-13-22-17 16,-1-18-42-16,5-11-7 16,7-8 4-16,20-4-22 15,13-8-139-15,20-7-172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1:16:37.352"/>
    </inkml:context>
    <inkml:brush xml:id="br0">
      <inkml:brushProperty name="width" value="0.05292" units="cm"/>
      <inkml:brushProperty name="height" value="0.05292" units="cm"/>
      <inkml:brushProperty name="color" value="#FF0000"/>
    </inkml:brush>
  </inkml:definitions>
  <inkml:trace contextRef="#ctx0" brushRef="#br0">16024 6766 260 0,'0'0'678'0,"0"0"-610"15,0 0-65-15,0 0 73 16,0 0-1-16,0 0-50 16,0 0-18-16,-39-6 1 15,39 6-5-15,0 0 22 16,0-3 11-16,0 3 0 16,0 0 0-16,0 0-7 15,8 0-9-15,15 0-2 16,12 0 12-16,17 0 0 15,10 9-10-15,13 0 1 16,17 1 2-16,11 1-6 0,15-4-3 16,20 0-1-16,16-6-2 15,6-1 8-15,5 0-5 16,0 0 0 0,-5 0-2-16,-4 0 5 0,-7 0 2 15,-12 0 4-15,-18-1-6 16,-18-3-2-16,-21 1-3 15,-16 2-3 1,-12-1 1-16,-12 2-2 0,-15 0 0 16,-9-3-3-16,-12 2-2 15,-2-2 3-15,-2 2 0 16,0-2-5-16,0 3-1 0,0 0 0 16,0 0-2-16,0 0 0 15,0 0-4-15,0-1-18 16,0-2-34-16,0-4-27 15,-18-10-46-15,-6-1-93 16,-8-3-144-16,-4-4-352 16</inkml:trace>
  <inkml:trace contextRef="#ctx0" brushRef="#br0" timeOffset="8780.02">22159 5396 455 0,'0'0'105'0,"0"0"-88"15,0 0 20-15,0 0-15 16,0 0-13-16,0 0 11 16,0 0 54-16,-23 60-18 15,13-22-9-15,-6 12 2 16,-3 12 35-16,0 11-20 0,-1 7-22 15,-3 10 4-15,4 6-12 16,3 6-3-16,5 1-1 16,2-3 4-16,2-2 0 15,2-4-22-15,-1-5 5 16,-3-5-3-16,0-8-1 16,0-11-7-16,-2-11 0 15,-1-12-1-15,0-12-2 16,-1-8 2-16,-4-6-3 15,5-6 2-15,-9-2-1 16,-4-4 3-16,-4-2-2 16,-8-2-3-16,-5 0 1 15,-8 0 1-15,-8-8-3 0,-4-5-4 16,-11 3 3-16,-6 1 0 16,-14 1 0-16,-14 0-8 15,-20 2 5-15,-15-4-4 16,-19-1 7-16,-19-3-1 15,-14-4-2-15,-24 0-5 16,-23-5 5-16,-22 1-1 16,-29-2 2-16,-23-7-6 15,-20 4 8-15,-22-4 1 16,-15 3 0-16,-16 4 0 16,-20 1-1-16,-24 2-1 15,-21 5 2-15,-14 4-5 16,-7 6-6-16,-2 6 11 15,13 0 2-15,18 0-2 0,26 6-2 16,29 7 1 0,33 0 2-16,25-3 3 0,23-8-4 15,24-2-1-15,23-10 1 16,27-13 1-16,23-6-1 16,16 1 2-16,12-7 0 15,5-4-2-15,5-8-1 16,5-3-3-16,-5-2 3 15,-2 7 2-15,-3 3 0 16,-6 15-1-16,0 10 2 16,-2 8-2-16,0 9 1 15,0 0-1-15,-2 0-1 16,0 0-2-16,-5 0 3 16,0 0 1-16,2-5-1 0,7-8 0 15,7 5 0-15,13 4 1 16,13 4 1-1,12 0-2-15,6 2-2 0,5 12-3 16,-2 0 3-16,-3-2-2 16,-4-2 4-16,-5 2-7 15,-4 4 2-15,-1 8-1 16,2 5-9-16,-1 13 2 16,4 3-8-16,3 10 4 15,5 4-10-15,5 7-2 16,5-5 3-16,-1-1 12 0,5-2 3 15,3-5 10-15,5-3 2 16,5-6-2-16,8 0 1 16,2-4 0-16,3 0 1 15,3 0-1-15,-1-3-3 16,-1 5 3-16,-5-7 3 16,-3-1-3-16,0-3 0 15,4-3-1-15,1-6-7 16,0 0-4-16,-8-5-3 15,-6 2 3-15,-5 1-12 16,9 0 12-16,11 0 2 16,13 4 4-16,15 5-1 15,10-4 4-15,11 4-6 0,9-2 9 16,9 1-3 0,3-1 2-16,1-4 1 0,3-3 0 15,-1 1 1-15,1-2-2 16,2-1 1-16,4 1 0 15,7 3 0-15,7 2-2 16,2 4 0-16,0 6-3 16,4 4 4-16,17 6-1 15,4 10 3-15,6 13-1 16,4 7 0-16,9 6-1 16,6 6-1-16,4 2-1 15,4 5 3-15,-4-4 3 0,2-2-3 16,-6-5-2-1,-4-11 2-15,-5-11 0 0,-1-12 2 16,-1-12-2 0,1-14-6-16,8-10-19 0,3-12-91 15,2-6-110-15,-4-33-367 16</inkml:trace>
  <inkml:trace contextRef="#ctx0" brushRef="#br0" timeOffset="10242.79">21638 5486 508 0,'0'0'99'0,"0"0"-60"16,0 0-1-16,0 0 16 15,0 0-9-15,153 0-12 16,-63 0 14-16,34 0 19 16,34-2-15-16,29-8-7 15,19-3-11-15,-2 2-14 0,-3 1 0 16,-12 4-11-16,-18-2 5 15,-17 2-11-15,-17-3 3 16,-21 4-3-16,-16 2 0 16,-11 0-1-16,-7 3 1 15,-8 0-2-15,-10 0 4 16,-8 0-3-16,-14 0 2 16,-15 0-3-16,-10 0 1 15,-5 0 4-15,-3 0-5 16,-1 0 0-16,2 0-1 15,-1 0 1-15,-3 0 0 16,1 0 0-16,-2 0 0 16,-1 0 0-16,-2 0 2 15,-2 0-2-15,2 4-3 0,-2 2-1 16,0 4 3-16,0 2 1 16,0 6-2-16,0 8 2 15,0 12 0-15,0 14 1 16,-16 14-1-16,-3 15 0 15,-12 15 0-15,-10 14 1 16,-7 13 0-16,-6 7-1 16,-4 4 1-16,7 2-1 15,6-5 1-15,10-9 1 16,6-14 0-16,4-7-2 16,4-6 2-16,8-8-3 15,5-2 2-15,1-12-1 16,0-12 0-16,0-13-1 15,-5-12-16-15,-9-8-84 16,-8-12-58-16,-11-14-126 0</inkml:trace>
  <inkml:trace contextRef="#ctx0" brushRef="#br0" timeOffset="39696.14">10073 7200 979 0,'0'0'96'15,"0"0"-51"-15,0 0-39 16,0 0 73-16,0 0 8 16,0 0-56-16,0 0-25 15,-58-50-6-15,58 50 1 16,0 35 1-16,0 21 21 15,0 24 11-15,8 16-6 16,3 9-1-16,4-3-1 16,3-13-13-16,-2-12-4 15,-3-18-8-15,-4-20-1 16,-5-13-1-16,-2-15-19 16,-2-11-42-16,0-21-30 15,-15-29-143-15,-18-18-248 0</inkml:trace>
  <inkml:trace contextRef="#ctx0" brushRef="#br0" timeOffset="39899.87">9630 7110 1070 0,'0'0'68'15,"0"0"-68"-15,0 0 0 16,129-88 4-16,-37 65 20 0,14 6-7 15,10 7-5-15,-2 4-4 16,-14 6-8-16,-17 0-1 16,-18 0-76-16,-16 0-174 15,-16-3-182-15</inkml:trace>
  <inkml:trace contextRef="#ctx0" brushRef="#br0" timeOffset="40343.66">10782 7154 846 0,'0'0'76'15,"0"0"-39"-15,0 0 70 0,0 0-7 16,0 0-51-16,0 0-27 16,-46-18-15-16,7 9 14 15,-6 4 6-15,4 5 4 16,2 0-2-16,8 9-11 15,9 19-3-15,4 5-7 16,12 11 2-16,6 3-3 16,0 1-5-16,8 0-2 15,24-3 2-15,11-6-2 16,7-7 0-16,13-8 3 16,3-8 0-16,0-4-3 15,-11-3 1-15,-8 1-2 16,-14 6 1-16,-10 6 0 15,-6 7 0-15,-11 12 3 0,-2 1 7 16,-4 2 3-16,0 0-13 16,-25-4 7-16,-6-3-5 15,-8-5 0-15,-7-14 1 16,-8-8-3-16,-6-10-21 16,2-6-22-16,3-29-31 15,6-15-36-15,11-14-31 16,7-15-126-16,10-9-167 15</inkml:trace>
  <inkml:trace contextRef="#ctx0" brushRef="#br0" timeOffset="40664.26">11540 7082 840 0,'0'0'210'15,"0"0"-201"-15,0 0 15 16,0 0 102-16,0 0-83 16,0 0-28-16,-23-5 1 15,-6 32-7-15,-4 16 10 16,-3 10 21-16,5 12 0 16,4 12-10-16,9 6-2 15,12 2-8-15,6-5-3 16,0-7-16-16,14-10-1 15,15-11 0-15,4-12-1 0,0-14-3 16,3-10-15-16,-1-16-19 16,1 0-22-16,-1-19-33 15,2-23-57-15,-6-8-79 16,2-5-128-16</inkml:trace>
  <inkml:trace contextRef="#ctx0" brushRef="#br0" timeOffset="40851.26">11950 7439 853 0,'0'0'273'16,"0"0"-267"-16,0 0 20 15,0 0 101-15,10 128-54 0,11-71-41 16,-5-3-27-16,3-8-4 16,-5-9-1-16,-3-8-2 15,-5-11-53-15,-3-10-41 16,-3-8-59-16,-5 0-47 15,-22-32-369-15</inkml:trace>
  <inkml:trace contextRef="#ctx0" brushRef="#br0" timeOffset="41003.33">11727 7359 1038 0,'0'0'52'0,"0"0"-52"16,116-27-1-1,-39 24 1-15,6 2-3 0,-7-2-125 16,-15 2-96-16,-11 1-154 16</inkml:trace>
  <inkml:trace contextRef="#ctx0" brushRef="#br0" timeOffset="41329.39">12340 7640 589 0,'0'0'389'0,"0"0"-380"16,0 0 31-16,0 0 59 16,0 0-73-16,0 0-24 15,-9 0 5-15,20-18-6 16,-2-7 1-16,2 2 0 16,0 2-1-16,-4 6 13 15,-1 6 10-15,-4 5 1 0,0 4-8 16,2 0-9-16,-4 21 16 15,4 15 37-15,-4 8-18 16,4 8-21-16,0 2-3 16,1 0 6-16,3-4-15 15,4-5-5-15,3-13-4 16,3-10-1-16,0-13 0 16,2-9-7-16,3 0-38 15,-1-34-37-15,-7-16-118 16,-6-13-259-16</inkml:trace>
  <inkml:trace contextRef="#ctx0" brushRef="#br0" timeOffset="41482.72">12475 7177 1212 0,'0'0'68'15,"0"0"-64"-15,0 0-6 16,0 0 2-16,0 0-101 15,0 0-84-15,67-91-236 16</inkml:trace>
  <inkml:trace contextRef="#ctx0" brushRef="#br0" timeOffset="41707.97">12685 7080 722 0,'0'0'126'0,"0"0"-56"0,0 0 110 15,127 102-53-15,-73-59-34 16,4 9-22-16,4 3-20 15,-2 14-11-15,-4 9-19 16,-8 9-3-16,-14 1 4 16,-20-2-18-16,-14-4 3 15,-16-4-6-15,-26-7 2 16,-10-10-3-16,-6-8-11 16,2-13-19-16,8-14-27 15,3-16-65-15,5-10-155 16,6-29-347-16</inkml:trace>
  <inkml:trace contextRef="#ctx0" brushRef="#br0" timeOffset="42119.01">14091 7044 1350 0,'0'0'5'16,"0"0"5"-16,0 0-10 15,0 0 29-15,-58 116-25 16,58-45 0-16,-4 5-3 0,-26 2 3 16,-16-2 0-1,-17-4 0-15,-13-8-1 0,-6-9-2 16,-5-11 0-16,7-8 3 15,8-12 4-15,22-6 0 16,17-8-1-16,14-4-3 16,19 3-4-16,0-4-13 15,47 7 10-15,27 0 3 16,24 7 2-16,20 2-2 16,7 4 1-16,1 4 6 0,-3-1-6 15,-13 1 0 1,-17-9 0-16,-20-11-2 0,-17-9 1 15,-12-3-72-15,-13-31-90 16,-8-12-187-16</inkml:trace>
  <inkml:trace contextRef="#ctx0" brushRef="#br0" timeOffset="42356.53">14764 7325 1133 0,'0'0'188'16,"0"0"-186"-16,0 0 0 15,0 0 69-15,2 149-40 16,20-88-20-16,-4 1-8 16,-3-7-3-16,1-4 0 0,-5-10-10 15,3-9-39-15,-3-9-44 16,-8-14-70-16,-3-9-153 15,0-5-449-15</inkml:trace>
  <inkml:trace contextRef="#ctx0" brushRef="#br0" timeOffset="42517.11">14532 7381 1342 0,'0'0'35'16,"0"0"-26"-16,0 0 36 15,114-52-39-15,-39 42-6 0,10 0-12 16,2-8-60-16,-7-4-47 16,-8-6-129-16,-14-2-198 15</inkml:trace>
  <inkml:trace contextRef="#ctx0" brushRef="#br0" timeOffset="42923.09">15679 7218 1078 0,'0'0'68'16,"0"0"-53"-16,0 0 144 15,0 0-87-15,0 0-63 16,0-104-5-16,-31 84-1 0,-11 8-2 16,-10 7 4-16,-3 5 4 15,2 0 12-15,3 17-7 16,13 13-3-16,12 5-1 15,14 6-2-15,11 1-4 16,2 1 1-16,34 0-5 16,12-8 0-16,10-5-1 15,5-1 1-15,-1-10 2 16,-8 3-1-16,-9 3-1 16,-7 0 1-16,-13 9 0 15,-6 5 1-15,-10 1 1 16,-9 0 0-16,0-3 3 0,-14-4-6 15,-17-8 1 1,-11-2 4-16,-9-10-4 0,-7-10-1 16,2-3 0-16,3 0-12 15,10-20-25-15,14-13-38 16,12-15-159-16,7-15-221 16</inkml:trace>
  <inkml:trace contextRef="#ctx0" brushRef="#br0" timeOffset="43231.69">16332 6992 1127 0,'0'0'130'0,"0"0"-118"0,0 0 152 15,0 0-79-15,0 0-57 16,-129-88-16-16,100 126-10 15,-5 20 1-15,-3 10 4 16,3 11 16-16,8 1-4 16,7 4 2-16,15 0 3 15,4-4-7-15,14-3-13 16,24-16-1-16,9-13-2 16,6-10-2-16,3-17-8 15,2-15-22-15,-3-6-24 0,-2-8-32 16,-1-24-43-1,-7-8-119-15,-7-9-216 0</inkml:trace>
  <inkml:trace contextRef="#ctx0" brushRef="#br0" timeOffset="43432.78">16649 7349 1020 0,'0'0'126'0,"0"0"-12"16,0 0 2-16,0 0-61 15,0 0-26-15,0 0 5 16,19 148-15-16,-11-98-17 16,-4-4 0-16,-2-6-2 15,-2-5-27-15,0-7-23 16,0-13-38-16,0-8-67 0,0-7-88 16,0-14-134-16</inkml:trace>
  <inkml:trace contextRef="#ctx0" brushRef="#br0" timeOffset="43612.01">16330 7215 1202 0,'0'0'144'16,"0"0"-143"-16,0 0 22 16,0 0 2-16,172-44-22 15,-101 37-3-15,-3-3-28 16,0-2-36-16,-8-6-65 0,-7 0-22 15,-12 0-143-15,-12 7-274 16</inkml:trace>
  <inkml:trace contextRef="#ctx0" brushRef="#br0" timeOffset="44016.06">17048 7519 912 0,'0'0'154'0,"0"0"-65"16,0 0 74-16,0 0-90 16,0 0-58-16,27-124-1 15,-25 86 2-15,-2 0-1 16,2 11 19-16,2 10-4 16,1 5 4-16,-1 7-7 0,-2 4-11 15,2 1-9-15,1 0 1 16,4 6 7-16,0 17 9 15,0 15 1-15,-5 12-11 16,-1 15-1-16,1 18 8 16,5 14 3-16,1 12 8 15,5 6 7-15,-11-5-15 16,-4-8 0-16,0-16-4 16,-20-18-13-16,-7-20-3 15,-2-16 0-15,1-9-3 0,-1-17 6 16,-3-6-7-1,1-6-19-15,-3-32-24 16,-2-14-42-16,-3-19-37 16,-9-19-63-16,-2-13-169 0,-6-2-473 15</inkml:trace>
  <inkml:trace contextRef="#ctx0" brushRef="#br0" timeOffset="44227.1">16733 7020 998 0,'0'0'288'16,"0"0"-279"-16,114-67 47 0,-56 58 29 15,0 7-66 17,-7 2-17-32,-9 4-2 0,-17 17-1 0,-18 6-5 0,-7-1-23 15,-23-2-2-15,-23-2-25 16,-17-6-79-16,-9-10-89 15,6-6-266-15</inkml:trace>
  <inkml:trace contextRef="#ctx0" brushRef="#br0" timeOffset="44521.32">17511 6773 1252 0,'0'0'78'0,"146"123"-70"16,-71-27 129-16,-10 11-65 16,-16 5-22-16,-20 2-5 15,-12-3-14-15,-17-5-10 16,0-12-8-16,-29-10-8 15,-31-4 0-15,-24-8-5 16,-15-8-14-16,-8-15-56 16,-4-17-71-16,2-20-135 15,-5-12-785-15</inkml:trace>
  <inkml:trace contextRef="#ctx0" brushRef="#br0" timeOffset="97847.84">2209 12384 1021 0,'0'0'40'16,"0"0"-34"-16,0 0-3 15,-123-22 55-15,101 22 9 16,1 0-49-16,-3 0-10 16,-7 0-2-16,-4 8-1 15,-12 3-3-15,-9-1 5 0,-9 5-3 16,5 10-2-1,4 10 14-15,8 24 6 0,2 23-16 16,15 25 15-16,12 20 24 16,17 16-28-16,2 6-10 15,15-2-3-15,14 6 12 16,0-9-13-16,0-7-1 16,-2-5-1-16,-10-14 1 15,-12-10-4-15,-5-11-1 16,-1-13 2-16,-30-10-3 15,-7-5 3-15,-3-12-3 16,-2-8 2-16,-2-12-7 0,6-14-12 16,5-11-14-1,10-10 8-15,8-2 1 16,9 0 7-16,7-2 0 16,0-16 3-16,33 1 1 0,19 4 15 15,12 13 0-15,21 13 1 16,15 39 14-16,12 25 5 15,-3 21-5-15,-11 8-15 16,-22 13 2-16,-22 5-2 16,-21 1-2-16,-20-3 2 15,-13-4 0-15,0-1 1 16,-18 2 0-16,-13 0 2 16,-7 5 3-16,0 4-3 0,-4 3-1 15,-1-1-1-15,6 7-1 16,8 7 1-16,10 3-2 15,15 6 1-15,4-3-7 16,14-6-11-16,22-16-2 16,8-6 4-16,3-19-12 15,1-15 0-15,4-12 4 16,2-10 3-16,-1-20-3 16,-2-15 2-16,-2-17-11 15,-2-14-21-15,-4-9-31 16,-4-31-51-16,-5-6-12 15,-5-2-190-15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1:19:40.840"/>
    </inkml:context>
    <inkml:brush xml:id="br0">
      <inkml:brushProperty name="width" value="0.05292" units="cm"/>
      <inkml:brushProperty name="height" value="0.05292" units="cm"/>
      <inkml:brushProperty name="color" value="#FF0000"/>
    </inkml:brush>
  </inkml:definitions>
  <inkml:trace contextRef="#ctx0" brushRef="#br0">4355 9213 428 0,'0'0'35'16,"0"0"67"-16,0 0-19 0,0 0 26 15,0 0-18-15,0 0-47 16,-6-113-14-16,6 95-6 16,0-4-1-16,12 0 4 15,1-4 8-15,7-7-5 16,3-3-13-16,5-6 9 16,6-2-1-16,4-2-4 15,6-2 1-15,6-2-7 16,8-3 10-16,8 1-4 15,3 6-7-15,2 6 0 16,-1 8-1-16,-6 8-2 0,0 7-6 16,-1 0 3-1,2 5-3-15,6-1-1 0,5 7 1 16,-3 1-5-16,5 1-1 16,-8 2 1-16,-4 2 2 15,-6 0-2 1,-6 0 1-16,-5 0-1 0,-2 9-1 15,1 8 1-15,4 7 1 16,2 8 1-16,1 10-1 16,4 4 1-16,-5 2 0 15,2 4 0-15,-6 1-2 16,-6-1 0-16,-11-2 5 16,-4-4-2-16,-6-2 3 15,-7 2-4-15,-1 0 1 16,-4 0 3-16,1 1-5 0,-6-1-1 15,-2-2 2-15,-4-2 5 16,0 0-6-16,0 0 0 16,0-2 9-16,0-1-9 15,-15 1 0-15,-5-2 7 16,-3 0-6-16,-6-1 6 16,-4 1-7-16,-3-3-1 15,-1-1 7-15,-6 0-5 16,-1-4 2-16,-7 0-4 15,0-4 2-15,-12-4 1 16,-5-3-2-16,-3-6-1 16,3-3 7-16,-1 1-7 0,1-8 0 15,1 0 1 1,-3-2-1-16,-6-1 5 0,0 0-4 16,-2 0 7-16,2 0-5 15,5 0 6-15,2-4-4 16,2-7-2-16,0-8 0 15,2-5-3-15,5-9 1 16,2-10-1-16,2-2 0 16,10-4 0-16,1 1 0 15,7-2 1-15,7 0-1 16,2-3-1-16,2-5 1 16,6-6-3-16,5-10 1 0,5-8-1 15,9-5-14 1,2 3-30-16,0 6-35 0,0 16-60 15,4 12-68-15,-1 14-244 16</inkml:trace>
  <inkml:trace contextRef="#ctx0" brushRef="#br0" timeOffset="13687.1">13277 7628 658 0,'0'0'103'16,"0"0"-88"-16,0 0 37 16,0 0 58-16,0 0-28 15,-131 58-38-15,93-40-6 0,-7-2 6 16,-5 4-8-1,-10 0 1-15,-10 0 7 0,-12 4-15 16,-18 0-8 0,-16 2-6-16,-7 1 1 0,-4-1-8 15,1-2 5-15,3-2-9 16,7-4 9-16,4-3-6 16,12 2 1-16,15-7-5 15,14 1-2-15,15-6 1 16,10 1-2-16,1-3 0 15,1 2-1-15,-1-3-8 16,5 0-14-16,3-2-14 16,9 0-24-16,4 0-23 15,1-4-6-15,8-13-38 16,3-1-14-16,8-5-56 0,4-1-41 16</inkml:trace>
  <inkml:trace contextRef="#ctx0" brushRef="#br0" timeOffset="14197.71">11438 7638 531 0,'0'0'68'16,"0"0"-19"-16,0 0 76 0,0 0 2 16,0 0-59-16,0 0-23 15,-35 11-16-15,-2 16-1 16,-10 7 21-16,-6 9-7 16,-7 3 4-16,-7 5-8 15,-9 2-6-15,-6-2-9 16,-7 0-2-16,-3-5-1 15,1-2-7-15,12-8-6 16,21-8 0-16,21-11 1 16,17-7-7-16,11-5 0 15,6-3-1-15,3-2-2 16,0 0-5-16,0 0 1 16,19 0 0-16,16 0 6 0,19 0 0 15,15 0 0-15,10 0 2 16,11 0-2-16,3 12 0 15,-6 1 0-15,-2 2 0 16,-6 1-2-16,-6-2 2 16,-9 2 0-16,-6-2 0 15,-11-1 0-15,-9-1-2 16,-11-5-31-16,-5 1-91 16,-6-1-78-16,-10-7-72 15</inkml:trace>
  <inkml:trace contextRef="#ctx0" brushRef="#br0" timeOffset="14366.81">11466 8380 730 0,'0'0'445'0,"0"0"-437"15,0 0-8-15,0 0 0 16,0 0-3-16,0 0-71 15,-20-2-240-15</inkml:trace>
  <inkml:trace contextRef="#ctx0" brushRef="#br0" timeOffset="15698.85">8567 8795 211 0,'0'0'270'0,"0"0"-270"16,0 0-59-16,0 0 50 16,0 0-76-16,0 0-195 15</inkml:trace>
  <inkml:trace contextRef="#ctx0" brushRef="#br0" timeOffset="26354.66">2799 5360 481 0,'0'0'72'0,"0"0"-66"16,0 0 31-16,0 0 51 16,0 0 3-1,0 0-49-15,0 0-12 0,-49-40 12 16,49 37 15-16,-3 3 0 16,3-1-8-16,-2 1-13 15,0 0 1-15,2-2-20 16,0 2 10-16,0 0-9 15,0 0-11-15,0 0 10 16,0 0-6-16,0 0-2 16,0 0-4-16,0 0 1 0,0 0-2 15,0 0 4-15,0 0-2 16,0 0-4-16,0 0 1 16,0 0-1-16,2 0 2 15,14 2 10-15,7 5 1 16,3 2-1-16,8-1 8 15,12-2-4-15,6 0-1 16,6 1-6-16,9-6 7 16,3-1-7-16,8 0 1 15,7 0 9-15,0 0-9 16,6 0-3-16,7 0 3 16,0 0-3-16,3-4 0 15,-1-4 1-15,-2-4-8 16,2-1 1-16,5 0 1 15,-4 1-1-15,-6-1 0 0,-12 4-3 16,-21 0 0 0,-20 3 3-16,-19 5-3 0,-13 1 0 15,-10 0-2-15,0 0 2 16,0 0 2-16,0 0-2 16,0 0-2-16,0 0-18 15,0 0-30-15,-4 0-36 16,-19 0-137-16,-8 0-185 15</inkml:trace>
  <inkml:trace contextRef="#ctx0" brushRef="#br0" timeOffset="27854.13">6591 9547 331 0,'0'0'174'0,"0"0"-92"16,0 0-82-16,0 0 0 15,0 0 10-15,0 0 52 0,0 0-41 16,0 0-19-1,0 0 0-15,0 0-1 0,0 4 10 16,0 0 1-16,0-4-4 16,0 0 2-16,0 0-7 15,0 0-3-15,0 0-7 16,0 0 2-16,0 0-5 16,0 0-9-16,0 2-18 15,0 0-3-15,0 2-6 16,0-2-53-16,0 0-97 15</inkml:trace>
  <inkml:trace contextRef="#ctx0" brushRef="#br0" timeOffset="32901.82">4840 6541 641 0,'0'0'29'0,"0"0"-29"16,0 0 0-16,0 0 26 16,0 0-3-16,0 0-20 15,0 0-2-15,0-24-1 16,0 18 0-16,2 2 11 15,0 2 10-15,-2 0 18 16,2 0-11-16,3-1-12 16,0-1-8-16,3-1-6 0,6 0 10 15,-1-2-6 1,2 1-2-16,1 2 0 0,5 0 6 16,0 0 11-16,6 2 5 15,0-1 1-15,2 3 7 16,0 0-8-16,2 0 0 15,3 0-4-15,5 0-1 16,7 7-4-16,7-3 1 16,4-2-8-16,13-1 9 15,3-1-6-15,6 0-1 16,-2 0 2-16,-4 0 0 16,-3 3 6-16,-5-2-11 15,-5 2 0-15,-2-3-8 16,-5 0 4-16,0 0 1 0,-1 0-5 15,-1 0 4-15,4 0 5 16,-1 0-7-16,4 0 3 16,2-7 0-16,3-2 1 15,-1 0-5-15,3-2 4 16,-7 4-3 0,-9 4 0-16,-3 1-3 0,-12 2 0 15,-7 0 0-15,-5 0 0 16,-5 0 0-16,2 0 1 15,0 0-1-15,4 0 0 16,1 2 0-16,8 0 0 16,3 2 0-16,10 0 3 15,8 1-3-15,5 4 0 16,4-1 0-16,7 2 2 0,3-4-2 16,1 2 0-16,1-7-3 15,0 2 1-15,-1-3 1 16,3 0 1-16,-1 0 0 15,2 0 0-15,-4 0-1 16,-2 0 2-16,3-3-1 16,-1 3 0-16,1-1 1 15,1 0-1-15,6 1 0 16,0-3 0-16,5 3 2 16,1-2 0-16,0 2-2 15,-3 0 0-15,3 0 0 16,0 0 6-16,-4 0-6 0,2 0 0 15,1 0-2 1,-1 0 4-16,6 0-8 0,5-2 6 16,4 0-2-16,7-1 2 15,0 2 1-15,0 1-1 16,-3 0 0-16,0 0 1 16,-4 0-1-16,-5 0 1 15,-6 0 0-15,-4 0-1 16,-3 0 3-16,1 0-1 15,2 0-2-15,4 0 1 16,5 4-1-16,3-2 0 0,1 5-6 16,0-2 6-1,3 3 0-15,3 0 0 0,-1 2-2 16,-3-2 2-16,-7 3 0 16,-8 0 0-16,-6-1 1 15,-11 2-1-15,-7 0 0 16,-6-2 3-16,-2 0-3 15,3 0-1-15,0-2-1 16,2-2 2-16,7-1 0 16,6-2-2-16,5 0 1 15,1-2 1-15,-3 0-5 16,-11-1-2-16,-9 0 0 16,-15 0 3-16,-1 0 1 15,2 0 1-15,3-5-1 16,5-9-3-16,4-2 0 0,1 0-19 15,-2 2 12-15,-1 2-3 16,-6 0 2-16,-4 0 6 16,-4 2 1-16,-7-2 4 15,-2 2 3-15,-8-1-11 16,-1 0 7-16,-5-3-13 16,3-5-13-16,0 2-1 15,0-4 3-15,1 0-19 16,1-4 4-16,3-1 10 15,0-1-1-15,2 0-3 16,-1-3 17-16,-1 0 2 16,-6-4 15-16,-2-6 0 0,-4-4 2 15,-2-6 1 1,-3-7 1-16,-2 1 0 0,0-6 4 16,3 0 2-16,0 2-5 15,-3 5 2-15,-2 11 3 16,0 12 8-16,0 8 4 15,-5 6 13-15,-10 5-9 16,-8-4 7-16,2 5 11 16,-4-2-27-16,-3 0 3 15,4 1-5-15,2-4 5 16,0 1-8-16,4 2-2 16,-2-2-4-16,2-1 0 15,0 3 6-15,-1-1-3 16,-5 1-3-16,-2 4 3 0,-5 0-3 15,-9 2-3 1,-3 0 0-16,-3 0 0 0,1 0 0 16,1 0 1-16,-3-1-1 15,2 2 1-15,-4-5-1 16,-4 4 1-16,-7 0-1 16,-14 2 3-16,-13 2-3 15,-11 2-1-15,-11 2 0 16,-9 0-3-16,0 0-14 15,0 0 11-15,11 0 2 16,14 0 5-16,10 0 0 16,10 0 0-16,1 0 0 15,-4 0 0-15,-9 0 3 0,-10 0-3 16,-14 0-3-16,-9 0 3 16,-16 0 1-16,-6 0 0 15,-1 2 1-15,10 2-2 16,13-1 0-16,15 3-1 15,14-1 3-15,1 3 2 16,0 0 4-16,-4-2-4 16,-8 5 0-16,-9-5-4 15,-14 5 0-15,-10 1 4 16,-17-2-4-16,-12 4-3 16,-6-2 3-16,6-4 3 15,18 0-3-15,18-6 1 0,18 1-1 16,5-3 0-16,0 0 3 15,-3 0-2-15,-6 0-1 16,-2 0 3-16,-9-9-1 16,-8 5 1-16,-9 0-4 15,-13 4 2-15,-11 0 1 16,2 0-2-16,8 0 0 16,11 0-1-16,12 0-1 15,6 0 2-15,-4-8 0 16,-2-4 0-16,-1-4-1 15,-8-2 4-15,-1 3-3 16,-8 4 0-16,-11 7 0 16,-9 4 0-16,-1 0-2 15,3 0-2-15,11 0 2 16,9 0 0-16,6 0-1 0,6 0 3 16,2 0-2-1,-2 0-1-15,4 0 3 0,0 8-5 16,0 2 2-16,-8 6-4 15,-2-2 6-15,8 6-7 16,8 0 0-16,16 0 0 16,16 0 7-16,8-2-2 15,11 0 3-15,11-2-1 16,11 0 0-16,4-5 1 16,9-4 0-16,-4 1 0 15,-1-4 0-15,-6 0 0 16,-5-2 2-16,-3 0-2 0,-2 4 0 15,0 0 0-15,4 2-2 16,9 4 4-16,9-2-4 16,13-2 4-16,17 1-4 15,6 0 2-15,2 5-18 16,0 10 16-16,0 5 1 16,0 9 1-16,0 4 0 15,0 8-1-15,0 4 1 16,-7 7-1-16,-5 1 1 15,6 2 0-15,6-6-1 16,0-2 2-16,0-8-2 16,25-2 1-16,14 1-1 15,13-3-4-15,10 1 4 0,15 4-1 16,0-5 2-16,8-4 1 16,-3-4 1-16,-4-10 0 15,1-8-2-15,-11-8 1 16,-1-8 1-16,-2-2-1 15,-3 0-1-15,0-16 4 16,3-6-1-16,2-3 0 16,9 2 5-16,7-5-5 15,14-1 4-15,6 2-2 16,1 0 0-16,3 5-5 16,-4 4 1-16,-2 4-1 15,-11 7 0-15,-9 1 2 0,-17 6-4 16,-15 0 1-16,-7 0-16 15,-10 0 5-15,-3 0-4 16,4 0-46-16,0 0-28 16,10 0-19-16,6 0-126 15</inkml:trace>
  <inkml:trace contextRef="#ctx0" brushRef="#br0" timeOffset="33076.35">5876 6578 1133 0,'0'0'0'0,"0"0"-254"16,0 0 212-16,0 0 38 16,0 0-62-16,0 0-477 15</inkml:trace>
  <inkml:trace contextRef="#ctx0" brushRef="#br0" timeOffset="47033.93">4125 3127 749 0,'0'0'24'16,"0"0"-24"-16,0 0 16 15,0 0 55-15,0 0-41 0,0 0-30 16,0 0-7-16,0 0 6 16,0 27 1-1,0 15 34-15,0 10 18 0,0 13 28 16,2 0-53 0,10 2-5-16,0-5-6 0,-1-2 0 15,1-10-11-15,-3-5-4 16,-3-18 4-16,-4-10-3 15,0-11 0-15,-2-6-2 16,0-10 0-16,0-29-1 16,0-15-200-16,0-14-76 15,-15-6-228-15</inkml:trace>
  <inkml:trace contextRef="#ctx0" brushRef="#br0" timeOffset="47266.83">3815 3219 813 0,'0'0'17'0,"0"0"-5"15,0 0 59-15,0 0 19 16,0 0-79-16,0 0-10 16,-11-17-1-16,42 7 0 15,11 0 1-15,14-2 0 16,11 0 4-16,8-2-1 15,12-3-4-15,0 3 0 16,-6-1-2-16,-17 3-84 16,-24-1-269-16</inkml:trace>
  <inkml:trace contextRef="#ctx0" brushRef="#br0" timeOffset="47723.49">4488 3443 880 0,'0'0'0'0,"0"0"-10"16,0 0 10-16,0 0 16 16,0 0 30-16,17 120 17 0,-17-88 22 15,0 5-14 1,0 2 2-16,0 6-29 15,0 6-8-15,0 8-4 16,0 1 7-16,0 0 3 0,0-2-27 16,0-3-2-16,0-7 6 15,0-7-10-15,0-8-6 16,0-11 6-16,0-10 0 16,0-6-9-16,0-4 3 15,0-2 6-15,0 0-6 16,0 0 14-16,0 0-1 15,0 0-8-15,0-2-1 16,0-8-5-16,0 2-2 16,0 1 0-16,0 6 0 15,0-2 0-15,0 3-1 0,0 0-4 16,0 0-13 0,0 0-14-16,0 0-24 0,0 0-25 15,0 0-71-15,0 0-106 16,-6-3-257-16</inkml:trace>
  <inkml:trace contextRef="#ctx0" brushRef="#br0" timeOffset="50256.81">5294 3354 837 0,'0'0'6'16,"0"0"-1"-16,0 0 58 15,0 0 12-15,0 0-17 0,0 0-43 16,-39-41-9-1,39 41-6-15,0 0 0 0,0 14-1 16,0 13 1-16,0 14 0 16,10 10 17-16,9 12-7 15,0 3 8-15,4 0-5 16,-1-8-3-16,-2-8 1 16,-2-11-7-16,-2-11-2 15,-5-8-1-15,-5-10-1 16,-2-6-4-16,-4-4-4 15,0-2-66-15,0-29-16 16,-4-13-259-16,-18-12-178 0</inkml:trace>
  <inkml:trace contextRef="#ctx0" brushRef="#br0" timeOffset="50706.04">5257 3435 623 0,'0'0'56'0,"0"0"-34"15,0 0 38-15,0 0 3 16,0 0-27-16,0 0-17 16,81-90-10-16,-38 77 6 15,-3 4 1-15,-2 2-4 16,-5 4-6-16,-4 3 0 16,-6 0 0-16,-3 0-2 0,-5 6 3 15,-5 9-7 1,-8 8 4-16,-2 5-2 0,-11 5 5 15,-27 10 1-15,-16-2-2 16,-1-4 0-16,6-9-1 16,13-10-5-16,18-8 5 15,9-4-4-15,9-6 1 16,0 0 1-16,0 0 7 16,0 0-3-16,23 0-5 15,12-6 4-15,12-1 4 16,4 3 3-16,1 4-2 15,-6 0-4-15,-1 1 4 16,-7 10-8-16,-7 2 5 16,-4-3-7-16,-10-2 0 0,-3-1-1 15,-1-3 0-15,-1 1-1 16,-2 0 0 0,1-2-13-16,5-1-78 0,2-2-88 15,4-8-86-15</inkml:trace>
  <inkml:trace contextRef="#ctx0" brushRef="#br0" timeOffset="50994.97">6130 2982 962 0,'0'0'11'15,"0"0"-2"-15,0 0-5 16,0 0 64-16,0 0-31 0,0 0-37 15,0-44-7-15,0 68 5 16,0 16 2-16,-7 12 9 16,-3 8 4-16,2 2-4 15,4-4 0-15,4-4-8 16,0-5 6-16,0-9-3 16,14-8-3-16,5-9 3 15,6-4-4-15,4-13-5 16,4-6-61-16,5 0-51 15,5-18-150-15,-6-14-109 16</inkml:trace>
  <inkml:trace contextRef="#ctx0" brushRef="#br0" timeOffset="51630.49">6558 3042 731 0,'0'0'97'0,"0"0"-79"16,0 0 41-16,0 0 8 15,0 0-1-15,0 0-44 16,-81-16-13-16,70 16 0 16,-4 13 6-16,-3 17 7 15,3 7-5-15,1 9 0 16,5 11-4-16,9 0 0 16,0-3 2-16,11-3-14 0,18-9 3 15,13-10 3 1,5-10-4-16,9-10 1 0,2-12 6 15,-3 0-10-15,1-20 6 16,-4-8 3-16,-8-5-8 16,-9-1-1-16,-8 1 0 15,-13-6 3-15,-14 1 1 16,0 3-4-16,-16 2 2 16,-20 11-1-16,-3 6-1 15,-9 10 0-15,2 6-3 16,1 0 2-16,3 8 1 15,9 8-2-15,4 4 2 0,6 1-4 16,6-2 2 0,3 3 2-16,5-1-2 0,7-3-1 15,2-1-1-15,0-1 4 16,0-2-3-16,7-2 3 16,9-7 0-16,5-5 3 15,10 0-2-15,8-3 5 16,3-11-3-16,-2 3 3 15,1 8-6-15,-6 3-1 16,1 4-2-16,-1 24 0 16,-2 12 2-16,3 5 1 15,-3 6 1-15,1-1 3 16,0 0-4-16,-3-4 0 0,-3-9 0 16,-3-6 1-1,-5-10-1-15,-7-6-3 16,-5-4 2-16,-6-3-11 15,-2-1-60-15,0-7-58 0,-8 0-172 16,-9-12-331-16</inkml:trace>
  <inkml:trace contextRef="#ctx0" brushRef="#br0" timeOffset="51895.52">7006 2949 817 0,'0'0'27'0,"0"0"6"16,0 0 10-16,0 0 31 15,0 0-41-15,117-84-20 16,-63 102 4-16,4 22 0 16,7 14 32-16,-3 15-4 15,-4 11-7-15,-13 10-10 16,-12 3-21-16,-15 0-5 15,-10 0-2-15,-5-4-6 16,0-7-68-16,-3-19-156 16,0-16-215-16</inkml:trace>
  <inkml:trace contextRef="#ctx0" brushRef="#br0" timeOffset="52062">7580 3864 1167 0,'0'0'35'0,"0"0"-34"15,0 0-1-15,0 0-1 16,0 0-67-16,0 0-490 16</inkml:trace>
  <inkml:trace contextRef="#ctx0" brushRef="#br0" timeOffset="78435.5">5577 10084 454 0,'0'0'0'16,"0"0"-32"-16,0 0 32 15,0 0 1-15,0 0 28 16,0 0-28-16,0 0-1 16,0 0 2-16,41 22 19 15,-41-22 1-15,0 0-5 16,0 0 7-16,0 0-8 0,0 0-8 16,0 0-8-16,0 0-1 15,0 0 1-15,0 0 0 16,0 0-10-16,0 0-20 15,0 2-9-15,0-2 19 16,2 0 3-16,0 0-32 16,0 0 15-16,1 0 2 15,-1 0-14-15,1 0-8 16,0 0-3-16,-1 0-38 16</inkml:trace>
  <inkml:trace contextRef="#ctx0" brushRef="#br0" timeOffset="79654.33">2784 8472 556 0,'0'0'71'15,"0"0"13"-15,0 0 13 16,0 0 26-16,0 0-39 16,0 0-33-16,-56-40-14 15,56 40-11-15,0 0-4 16,0 0-18-16,4 25-4 16,21 22 1-16,7 21 19 15,11 10-4-15,2 3-8 16,0-7-3-16,-4-10-3 15,-4-9-2-15,-8-13 0 0,-7-11-9 16,-9-10-42-16,-8-14-78 16,-5-7-38-16,-7-9-88 15</inkml:trace>
  <inkml:trace contextRef="#ctx0" brushRef="#br0" timeOffset="79872.02">2520 8504 905 0,'0'0'7'16,"0"0"-6"-16,0 0 2 15,0 0 35-15,0 0-3 0,0 0-31 16,63-97 12-16,-9 52 13 16,4-7 6-16,2 2-12 15,-5 6-18-15,-8 7-5 16,-9 9-8-16,-5 3-78 15,-10 4-91-15,-11 1-170 16</inkml:trace>
  <inkml:trace contextRef="#ctx0" brushRef="#br0" timeOffset="80351.11">3233 8278 580 0,'0'0'57'0,"0"0"-52"15,0 0 9-15,0 0 94 16,0 0-25-16,0 0-57 16,-89-106-1-16,62 103 2 15,4 3-4-15,0 0-11 16,5 12-3-16,5 12-5 15,6 6-4-15,3 9 0 16,4 0 6-16,0-2-6 16,22-5-6-16,2-4 6 15,5-12 7-15,4-10-6 16,3-6 2-16,0 0 16 0,-1-6-5 16,-4-10-5-16,-2 6-6 15,-2 6 2-15,-2 4-4 16,0 0 2-16,-1 24 0 15,-4 6-3-15,-2 4 0 16,-7 2 4-16,-7-2-3 16,-4-1 4-16,0-2-1 15,-15 1 2 1,-14-6 3-16,-2-3-3 0,-5-7-4 16,-1-10-4-16,0-6-8 15,4 0-53-15,6-10-28 16,10-14-50-16,6-6-75 0</inkml:trace>
  <inkml:trace contextRef="#ctx0" brushRef="#br0" timeOffset="80711.02">3443 7913 417 0,'0'0'177'0,"0"0"-167"0,0 0 11 16,0 0 106 0,0 0-59-16,0 0-60 0,-54 0 0 15,54 28 3-15,0 12 38 16,0 4-17-16,18 6-9 15,12 0 19-15,5 0-18 16,7-6 7-16,1-3-9 16,-1-12-21-16,-2-2 2 15,0-10 1-15,-2-7-6 16,-5-10 2 0,1 0-15-16,-1-5-53 0,-6-26-47 15,-2-8-83-15,-10-11-33 16</inkml:trace>
  <inkml:trace contextRef="#ctx0" brushRef="#br0" timeOffset="80935.5">3838 7841 708 0,'0'0'59'0,"0"0"-2"16,0 0 49-16,0 0-19 15,0 0-87-15,0 0 3 16,-5 27-3-16,27 13 30 15,5 9-13-15,2 1-12 16,2-2-5-16,0-4 1 16,-2-7-4-16,-4-8-8 0,-8-8-87 15,-7-8-19 1,-10-11-81-16,0-2-106 0</inkml:trace>
  <inkml:trace contextRef="#ctx0" brushRef="#br0" timeOffset="81123.67">3605 7950 767 0,'0'0'14'16,"0"0"-14"-16,0 0 0 16,0 0 36-16,0 0-11 15,135-130-24-15,-96 92 1 16,3 3-2-16,-4-1 0 0,-4 11-14 15,-2 11-136-15,-9 14-79 16</inkml:trace>
  <inkml:trace contextRef="#ctx0" brushRef="#br0" timeOffset="81325.13">4170 7903 179 0,'0'0'566'0,"0"0"-558"16,0 0 3-16,0 0 67 15,0 0 30-15,86 118-66 16,-65-80-14-16,3 0-6 16,-5-4-6-16,0-2-6 15,-3-6-9-15,-3-6-1 16,-5-4-1-16,-1-8-50 16,-7-8-104-16,0 0-97 0,0-15-258 15</inkml:trace>
  <inkml:trace contextRef="#ctx0" brushRef="#br0" timeOffset="81627.21">3975 7636 820 0,'0'0'19'0,"0"0"-18"16,0 0-1-1,0 0 58-15,0 0-18 16,0 0-26-16,129-62 6 0,-90 101 37 16,3 18-5-16,0 11-18 15,3 8 12-15,-3 9-16 16,-1-2 3-16,-8-2-20 16,-4-5-8-16,-12-8-1 15,-8-3-3-15,-9-4 6 16,0-4-7-16,0-11-26 15,0-12-99-15,0-20-130 16,-9-14-153-16</inkml:trace>
  <inkml:trace contextRef="#ctx0" brushRef="#br0" timeOffset="82376.05">5078 7827 594 0,'0'0'127'0,"0"0"-124"16,0 0 59-16,0 0 74 16,0 0-42-16,0 0-51 15,0-28 7-15,0 28 4 16,-8 4-4-16,-8 21-21 15,-4 11-8-15,-5 10 11 16,3 2-8-16,-5 5-7 16,0 1 6-16,-2 3-12 15,5-4 0-15,0-4-6 16,3-7 0-16,8-15-5 16,4-10 1-16,6-8-1 0,3-4-1 15,0-5-1-15,0 0 0 16,5-5 2-16,16-11 15 15,9-4 12-15,2 3-6 16,1 4-7-16,5 7-6 16,2 6 0-16,7 0-5 15,2 0-2-15,0 2 2 16,-2 9 1-16,2-3 1 16,-2-2-2-16,2-5 5 15,-7-1 4-15,-4 0-1 0,-9 0 3 16,-9 0-1-16,-7 3-9 15,-6-3-3-15,-4 0 4 16,-3 1-1 0,0-1-1-16,0 0 6 0,0 0-1 15,0 0 2-15,0 0-6 16,-8 0-3-16,-1 0-1 16,3 0 0-16,-5 0-2 15,2 0-7-15,1 0-23 16,0 0-46-16,4 0-10 15,2 3-102-15,-3 7-123 16,-2-2-183-16</inkml:trace>
  <inkml:trace contextRef="#ctx0" brushRef="#br0" timeOffset="83471.64">6052 7958 488 0,'0'0'73'0,"0"0"-47"15,0 0 60 1,0 0 34-16,0 0-17 0,0 0-20 16,-56-91 4-16,56 91-22 15,0 0-31-15,0 0-14 16,0 18-14-16,23 24 23 15,8 12 28-15,5 10-18 16,-1 2-15-16,-4-5-16 16,-2-11-4-16,-4-10 4 15,-6-14-5-15,-5-13-3 16,-7-4 0-16,-1-9 1 0,-1 0-2 16,-1 0 2-1,3-28 2-15,-2-21 5 0,-3-12-4 16,-2-8-2-16,0 4-1 15,0 15-1-15,-7 20 0 16,3 16 0-16,4 14 0 16,0 0-1-16,0 21-11 15,20 22 12-15,6 12 1 16,8 4-1-16,-5-7 2 16,-2-13-2-16,-3-9 2 15,-6-11-2-15,-7-12-2 16,-4-2 2-16,-5-5 0 0,-2 0 1 15,0-25-1 1,0-21 9-16,0-16-8 0,-9-5-2 16,-11 0 3-16,0 9-3 15,7 13 1-15,4 18-4 16,4 13-4-16,5 11-15 16,0 3-103-16,18 0 32 15,9 21-102-15,-2 1-100 16,-6 2-320-16</inkml:trace>
  <inkml:trace contextRef="#ctx0" brushRef="#br0" timeOffset="83633.1">6672 8061 532 0,'0'0'336'16,"0"0"-333"-16,0 0-3 0,0 0 0 15,0 0 31-15,0 0-27 16,89-12-4-16,-68-12-49 15,4-8-23-15,-2-4-113 16,-10-4 21-16</inkml:trace>
  <inkml:trace contextRef="#ctx0" brushRef="#br0" timeOffset="83820.71">6825 7772 285 0,'0'0'622'0,"0"0"-613"16,0 0-9-1,0 0 0-15,0 0 38 0,27 116 50 16,1-46-72-16,1 3-15 16,-3-3-1-16,2-8 0 15,-8-7-1-15,-4-11 1 16,-3-10-48-16,-8-8-55 16,-5-12-98-16,0-10-180 15</inkml:trace>
  <inkml:trace contextRef="#ctx0" brushRef="#br0" timeOffset="83985.83">6847 8136 948 0,'0'0'0'0,"0"0"-24"0,0 0 24 16,0 0 1-16,0 0-1 15,139-54-75-15,-119 37-20 16,-7-3-59-16,-7 0-64 15</inkml:trace>
  <inkml:trace contextRef="#ctx0" brushRef="#br0" timeOffset="84131">7028 7986 267 0,'0'0'214'0,"0"0"-120"15,0 0-28-15,0 0 26 16,0 0-5-16,0 0 10 16,31 40-37-16,-11-11-15 15,-2 2-10-15,4 8-30 16,-4-3-1-16,-1 2-4 0,-3-6-2 15,-5-6-102-15,-5-8-61 16,-4-10-143-16</inkml:trace>
  <inkml:trace contextRef="#ctx0" brushRef="#br0" timeOffset="84282.17">7006 7908 964 0,'0'0'0'16,"0"0"-67"-16,0 0 47 16,0 0 17-16,0 0-123 15,0 0-310-15</inkml:trace>
  <inkml:trace contextRef="#ctx0" brushRef="#br0" timeOffset="85063.66">7006 7908 754 0,'129'118'81'0,"-120"-106"-79"16,5 11-1-16,-2 2 61 16,4 8-2-16,0 1-35 15,-3-2 15-15,1-1 0 16,-2-5-3-16,-2-2-18 16,-3-8-18-16,-1-5 0 15,-4-4-1-15,-2-7-1 0,0 0 1 16,0-4-2-16,-2-24-49 15,-14-15-40-15,-1-8 66 16,-2-5 11-16,9 7-6 16,3 11 14-16,7 14 6 15,0 10 6 1,0 7-3-16,7 7-1 0,8 0 12 16,5 5 5-16,3 15 3 15,-1 5-3-15,0 6 8 16,-2-5-1-16,-7-1-8 15,-1-7-7-15,-4-1-3 16,-3-7-8-16,-3-5 3 16,0-1 4-16,0-4-3 15,-2 0-1-15,0-7 7 16,0-19-10-16,0-10-4 16,0-10-7-16,0-8 4 0,0-2-15 15,0 9 10-15,0 14 11 16,0 13 1-16,0 14 1 15,0 6 2-15,0 0 1 16,12 8 11-16,5 20 4 16,6 9 7-16,2 6-5 15,2-1-7-15,-3-9-4 16,-2-6-7-16,0-10 1 16,-3-7-4-16,-4-5 0 15,-2-5 2-15,3 0 2 16,2-22-4-16,4-15 6 15,-4-9-1-15,-7-5-5 16,-11 1-12-16,0 1-1 0,-16 10 7 16,-6 8 2-16,-3 12 2 15,6 8 1-15,1 7 0 16,5 2 0-16,-1 2 2 16,3 0-3-16,1 0 2 15,-1 13 0-15,5 14-1 16,2 9-1-16,2 11 2 15,2 0 7-15,0 0-5 16,15-8-1-16,9-4-1 16,1-11 0-16,2-6-3 15,2-6 3-15,-5-11-39 0,0-1-88 16,-5 0-38 0,-9-21-213-16</inkml:trace>
  <inkml:trace contextRef="#ctx0" brushRef="#br0" timeOffset="86478.87">6273 9033 682 0,'0'0'96'15,"0"0"-83"-15,0 0 101 16,0 0 11-16,0 0-15 16,0 0-75-16,-69-9-17 15,69 6-6-15,11 1 24 16,22-1 33-16,14 0-31 16,10 3-5-16,13 0-10 15,8-3 12-15,9-8-22 0,6-5 11 16,7-8-11-1,12-10 7-15,8-9-2 0,5-13-2 16,-2-9-6-16,-7-14-4 16,-14-4-1-16,-6 2-4 15,-14 9 2-15,-7 8 0 16,-8 10-2-16,-11 4-1 16,-8 1 7-16,-11 3-4 15,-8-5-3-15,-8 1 1 16,-12-1 1-16,-9-9 2 15,0-7-2-15,-23-5-1 16,-15-3 4-16,-9 2-2 16,-6-1-3-16,-5 2-4 15,-2 6 4-15,-5 3 5 16,3 5-5-16,-3 6 0 0,-2 2 0 16,0 8 1-16,0 3 3 15,-5 12-4-15,1 4 0 16,0 8 1-16,-2 6-1 15,1 7-5-15,1 2 3 16,-4 0-1-16,-10 21 0 16,-8 10 0-16,-17 11 0 15,-8 7 1-15,-11 8 1 16,-11 10-2-16,-5 3 3 16,2 4 3-16,12 1-1 15,14 1-1-15,20 4 1 16,17 8-2-16,18 15 3 15,27 15-6-15,35 13 1 16,12 5-1-16,55 3 3 0,20-10 0 16,19-11-2-16,17-17-1 15,8-23 2-15,3-14-8 16,-5-14 6-16,-15-10 1 16,-20-12-9-16,-17-11-40 15,-5-17-29-15,-3-3-40 16,6-35-80-16,4-20-149 15</inkml:trace>
  <inkml:trace contextRef="#ctx0" brushRef="#br0" timeOffset="86613.59">7555 8392 791 0,'0'0'0'0,"0"0"-282"15,0 0 6-15</inkml:trace>
  <inkml:trace contextRef="#ctx0" brushRef="#br0" timeOffset="111422.31">15600 6194 475 0,'0'0'90'0,"0"0"-37"15,0 0 22-15,0 0-16 16,0 0-28-16,0 0-27 15,2-6 5-15,-2 6 14 16,0 0-2-16,0 0-10 16,0 0-6-16,0 2-4 15,0 17-1-15,0 10 12 0,0 13 36 16,0 12-8 0,0 12 18-16,0 6-6 0,0 3-18 15,0-3-1-15,0-7-12 16,0-7-2-16,0-12-8 15,0-12-3-15,0-10 3 16,0-11-11-16,0-6 2 16,0-7-2-16,0 0-4 15,0-10-48-15,0-27-177 16,0-13-275-16</inkml:trace>
  <inkml:trace contextRef="#ctx0" brushRef="#br0" timeOffset="111961.86">16022 6276 155 0,'0'0'606'16,"0"0"-575"-16,0 0 2 16,0 0 31-16,0 0-2 15,0 0-42-15,2-15 1 16,-2 15 25-16,-2 0-9 16,-11 0-12-16,-6 21-9 15,1 8-1-15,-3 19 6 0,3 6 7 16,5 12 5-16,2 2 0 15,4-2-5-15,5-4 0 16,2-6-15-16,7-12-7 16,25-9 0-16,11-16 2 15,11-10-4-15,2-9 1 16,4 0-5-16,-3-21 7 16,-5-11-5-16,-7-10-2 15,-7-4 0-15,-18-6 0 16,-11-2-1-16,-9-3 1 0,-16-6 0 15,-24 6 3-15,-14 7-1 16,-6 8-1-16,0 11 0 16,-1 8 4-16,9 9-5 15,4 10-2-15,11 4 1 16,8 0-1-16,8 14-4 16,8 8-25-1,9 3-102-15,2-2-158 0,2-7-454 16</inkml:trace>
  <inkml:trace contextRef="#ctx0" brushRef="#br0" timeOffset="112701.47">17433 6154 575 0,'0'0'33'15,"0"0"41"-15,0 0 52 0,0 0-29 16,0 0-33-1,0 0-8-15,0 0-13 16,-47-26-11-16,25 32 11 0,-3 10-14 16,1 4-6-16,-3 6-3 15,1 6-1-15,-3 6-2 16,-2 6-3-16,-8 6-4 16,-5 0 1-16,-6-1-1 15,-2-5-4-15,0-6-5 16,7-8 3-16,5-4-4 15,11-8 5-15,8-5-3 16,2-6-2-16,9-3 4 16,2 0-1-16,6-4-2 15,2 0 5-15,0 0 1 16,0 0-1-16,0-7-3 0,0 0-3 16,7-3 0-16,11 2 0 15,0 4-3-15,-1 2 3 16,4 2-1-1,-1 0-2-15,4 8 1 0,2 8 2 16,4 2 0-16,3 2 0 16,2 2 0-16,8 0 1 15,1 5 3-15,4-4 2 16,-2 1 3-16,3 1-4 16,-4-6 1-16,-3 2-1 0,-6-5-1 15,-7-2-1 1,-10-2-1-16,-7-6-1 0,-5 0-1 15,-5-4 0-15,-2-2 0 16,0 0 0-16,0 0 1 16,0 0 0-16,0 0-1 15,2 0 0-15,2 0-4 16,-2-10-59-16,-2-4-69 16,0 4-95-16,-8-2-412 15</inkml:trace>
  <inkml:trace contextRef="#ctx0" brushRef="#br0" timeOffset="115167.26">18721 6244 881 0,'0'0'89'15,"0"0"3"-15,0 0-25 16,0 0-31-16,0 0-24 16,0 0-12-16,51-58-2 15,-44 58 0-15,1 0 2 16,-1 0 0 0,0 14 0-16,-2 3 0 0,-5 8 4 0,0-1 2 15,0 1-3-15,-7-5 0 16,-7-3-2-16,-1-4 0 15,-1-7-1-15,1-5 1 16,-1-1-1-16,5 0 0 16,2 0 1-16,2-16-1 15,5-7-1-15,2-6 0 16,0-1-1-16,0-3 2 16,18 6 1-16,2 4-1 15,6 9 1-15,1 5 0 16,0 9 0-16,4 0-1 0,1 9 2 15,-6 20 5-15,1 13-1 16,-7 6 8-16,-6 7-2 16,-10-4-5-16,-4-2-2 15,0-4 1-15,-16-4-4 16,-18-3 6-16,-10-3-7 16,-3-4 1-16,-1-7 1 15,5-8 1-15,7-6-4 16,5-8 0-16,9-2 2 15,4-2-1-15,7-24-2 16,4-8-5-16,7-6-6 16,0 2 1-16,2 3 3 15,19 12 7-15,3 9-3 16,3 10 0-16,0 4 3 16,6 15-9-16,-1 24 10 0,-1 9 9 15,-3 2 7-15,-4-4-6 16,-1-2-6-16,4-5 1 15,4-10-5-15,11-8 2 16,7-13 0-16,5-8-2 16,6 0-10-16,-4-20-70 15,-14-13-129-15,-13-11-317 16</inkml:trace>
  <inkml:trace contextRef="#ctx0" brushRef="#br0" timeOffset="115569.76">19398 6304 850 0,'0'0'41'16,"0"0"-40"-16,0 0 27 15,0 0 33-15,0 0 4 16,0 0-52-16,-6-4-3 15,-15 26 33-15,-6 9 36 16,-4 2-36-16,3 6-10 16,8 4-5-16,6 2-10 15,12-5-6-15,2-2-2 16,4-7-5-16,25-10-4 0,12-9 0 16,5-10 3-16,1-2 0 15,-5-10 0-15,-2-20 3 16,-11-6-3-16,-6-6 2 15,-15-6 3-15,-8-4 6 16,-6-2 4-16,-30 1-8 16,-10 15-3-16,-1 16-7 15,-3 22-1-15,2 0 0 16,1 38-2-16,7 15-38 16,11-2-200-16,8 0-631 15</inkml:trace>
  <inkml:trace contextRef="#ctx0" brushRef="#br0" timeOffset="136911.67">18237 7211 527 0,'0'0'227'0,"0"0"-209"16,0 0 56-16,0 0-59 15,0 0 4-15,0 0 6 16,0 0 19-16,0 0 5 16,0 0-15-16,83-4 40 15,-48 4-20-15,10 0-25 16,4 0-3-16,7 0 9 15,8 0-15-15,7 0-1 0,5 0-14 16,4 0 4-16,3 0-2 16,4-3-3-16,4-2-1 15,-1-3 0-15,1-1-1 16,-6 2-2 0,-8-4 3-16,-8 0-1 0,-7-4-2 15,-1 1 2-15,-1-4-1 16,2-2 2-16,5-5-3 15,-4 0 0-15,8-8-1 16,-6-9 1-16,-3-8-1 16,-4-7 1-16,-9-4 0 15,-4-4 0-15,-12-2 0 16,-4-2 1-16,-12 0 0 16,-9-6-2-16,-6-9 2 0,-2-6-2 15,0-6 2-15,0-3 3 16,0 4-4-16,-14 4 0 15,-8 7 10-15,-7 10 0 16,3 7-6-16,-3 9-3 16,2 7 6-16,-5 6-6 15,1 1 1-15,-9 2 0 16,-5 0 3-16,-5 2 1 16,-8-2-5-16,-2 4-1 15,-3 0 3-15,3 5 2 16,-5 5 0-16,0 6-4 15,-2 8-1-15,-8 6 0 16,-1 7-2-16,-2 1 2 16,-5 0 0-16,4 0 1 0,-6 19-1 15,0 7 0-15,0 9 0 16,-1 6 0-16,1 9 0 16,-2 5 1-16,6 3 1 15,10 6 7-15,7 10-5 16,4 10 1-16,4 10 1 15,0 12 0-15,8 2-3 16,10 8 4-16,6 5-4 16,10 6 3-16,6-5-4 15,7-3 3-15,4-3-3 16,5-13 0-16,0-11 4 16,3-12-6-16,20-15 1 15,-4-13-1-15,8-10 0 16,0-6 1-16,0-4-1 0,2-5 0 15,0-2-1-15,-2-5 0 16,2-2-30-16,0-4-46 16,2-3-85-16,-3-11-124 15,-5 0-413-15</inkml:trace>
  <inkml:trace contextRef="#ctx0" brushRef="#br0" timeOffset="137054.85">18645 7277 1171 0,'0'0'0'15,"0"0"-13"-15,0 0-66 16,0 0-129-16</inkml:trace>
  <inkml:trace contextRef="#ctx0" brushRef="#br0" timeOffset="163317.82">15359 8008 873 0,'0'0'62'15,"0"0"-56"-15,-118 95 96 16,82-45-15-16,-2 8-27 16,-2 10-22-16,-9 9-9 15,-11 7 10-15,-14 10 4 16,-8 0-9-16,-5 3-6 15,-2-9-16-15,6-4-5 16,12-6 2-16,11-11-9 16,12-9 0-16,13-16-4 0,13-16-6 15,9-12-21-15,10-14-28 16,3-4-94-16,0-32-97 16,0-16-187-16</inkml:trace>
  <inkml:trace contextRef="#ctx0" brushRef="#br0" timeOffset="164017.5">13988 8147 742 0,'0'0'146'0,"0"0"-134"15,0 0 85-15,0 0 4 16,0 0-59-16,0 0-30 15,-22-12-12-15,22 36 32 16,3 2 12-16,7 5-3 16,6-2 5-16,4 4-15 15,7 2 4-15,10 8-3 0,16 2-7 16,27 5 15 0,22 5-7-16,20-3-6 0,20-2 5 15,19 0-17-15,20-1 2 16,17-1-4-16,12 2 1 15,-3 2-3-15,-13 3-4 16,-21-1 4-16,-24-1-3 16,-31-3-1-16,-24-3-6 15,-29-6 0-15,-20-4 0 16,-18-7 3-16,-15-8 3 16,-8-6-4-16,-1-8 1 15,-3-4-4-15,0-4 1 16,0 0-1-16,0-2-6 15,0-24-39-15,0-8-78 16,-7-2-7-16,-13 0-110 0,-4 2-272 16</inkml:trace>
  <inkml:trace contextRef="#ctx0" brushRef="#br0" timeOffset="164188.13">16515 9035 1426 0,'0'0'90'15,"0"0"-85"-15,0 0-5 16,0 0 0-16,0 0-22 0,0 0-224 16</inkml:trace>
  <inkml:trace contextRef="#ctx0" brushRef="#br0" timeOffset="180771.32">5499 9976 723 0,'0'0'0'0,"0"0"-21"16,0 0 5-16,0 0 16 16,0 0 0-16,0 0-4 15,0 0-1-15,-22-8 3 32,22 8 1-32,0 0 1 0,0-2 1 0,0 2-1 15,0 0 0-15,0-3 0 16,0 3-1-16,0 0-9 0,0 0-6 15,0 0-2 1,0 0-13-16,0 0-33 16,0 0-52-16,-4 0-127 15</inkml:trace>
  <inkml:trace contextRef="#ctx0" brushRef="#br0" timeOffset="193780.46">13227 15205 465 0,'142'35'0'0,"-16"9"-144"15</inkml:trace>
  <inkml:trace contextRef="#ctx0" brushRef="#br0" timeOffset="194568.06">13971 15172 245 0,'0'0'117'16,"0"0"-51"-16,0 0 1 15,0 0-16-15,0 0 0 16,0 0-7-16,116-40-12 16,-108 37 2-16,-3 1 19 15,-1 0-9-15,-2 0 4 16,-2 2 1-16,0-4-9 15,0 4 3-15,0-4-9 16,0 4 12-16,0 0-16 16,0 0 4-16,0 0-2 15,-13 0-17-15,-3 0-10 0,-3 0 3 16,1 0 6 0,-5 0-3-16,4 0-5 0,-6 0 1 15,-1 0-2-15,2 0 0 16,3 0-4-16,1 0 5 15,-3 0-5-15,0 0 2 16,0 8 5-16,-4-6 0 16,0 6 1-16,-2 0 5 15,-4-3 0-15,-5 3-10 16,-9 1 2-16,-16 5-4 16,-12 2-1-16,-16 3 0 15,-25-1-1-15,-13-2 0 16,-12-4 0-16,-1-8 2 15,5-4-1-15,4 0 0 0,12 0-1 16,19 0-7-16,24-8-24 16,26 3 23-16,25 5-10 15,19 0-48-15,8 0-49 16,2 0-56-16,23 9 27 16,8-5-98-16</inkml:trace>
  <inkml:trace contextRef="#ctx0" brushRef="#br0" timeOffset="195175.56">12674 14698 509 0,'0'0'60'16,"0"0"-43"-16,0 0 71 16,0 0 51-16,0 0-69 15,0 0-14-15,-14-7 9 16,-17 28-45-16,-13 1 24 0,-8 5 8 15,-10 2-7 1,-7 5-16-16,-9-3 7 0,-6 1-9 16,-11-3-5-1,-3 4-1-15,3-10-6 16,8 0 8-16,7-3-11 0,13-4 0 16,11 0-3-16,19-5-2 15,12-3-4-15,13 1-1 16,12 3-2-16,0 3-4 15,21 2 3-15,18 1 0 16,11 4 0-16,4-8 1 16,2 4 0-16,-6-1 0 15,4 1-2-15,4 5 4 0,4 8 2 16,3 9 5-16,8 6 1 16,3 6 7-16,6 3-3 15,3 1 4-15,-2-6-11 16,-8-6-4-16,-7-6-2 15,-18-8-1-15,-14-12-2 16,-16 0 2-16,-9-10-5 16,-4-8-33-16,-7 0-34 15,0-17-101-15,0-18-156 16,-20-7-491-16</inkml:trace>
  <inkml:trace contextRef="#ctx0" brushRef="#br0" timeOffset="195335.41">13059 15574 1177 0,'0'0'67'16,"0"0"-67"-16,0 0 2 16,0 0-5-16,0 0-129 15,0 0-336-15</inkml:trace>
  <inkml:trace contextRef="#ctx0" brushRef="#br0" timeOffset="198767.2">4368 14684 642 0,'0'0'0'16,"0"0"-24"-16,0 0 13 15,0 0 11-15,0 0 2 16,0 0-1-16,0 0-1 16,135-4 5-16,-104 4 9 15,8 0 19-15,7 0-11 16,8 0 11-16,10 0-2 0,7 0 7 15,14 0-12 1,11 0 2-16,20-8 0 16,20-10 5-16,17-3-12 0,11-8 2 15,-6 4-17-15,-23 4-5 16,-25 15 0-16,-37 6 2 16,-29 0-5-16,-21 0 2 15,-14 1 0-15,-2 4 2 16,-3-1-2-16,-2-2 2 15,-2 0-2-15,0-2 0 16,0 0-4-16,0-2-84 16,-13-16-256-16</inkml:trace>
  <inkml:trace contextRef="#ctx0" brushRef="#br0" timeOffset="205884.9">16932 13696 486 0,'0'0'143'15,"0"0"-109"1,0 0-10-16,0 0 53 0,0 0-16 15,0 0-16-15,0 0-14 16,-31-60 6-16,31 60 21 16,0 0 10-16,-3 0-17 15,3 0-13-15,-2 0-2 16,0 0-4-16,2 0-13 16,-2 0-9-16,2 0-10 15,0 10-3-15,0 13 3 16,2 20 8-16,13 13 38 15,6 10-12-15,3 4-7 16,-3-3-6-16,5-1-4 0,-4-8-8 16,-1-4 5-16,-4-8-4 15,-3-8-5-15,-4-10-2 16,-3-10-2-16,-1-12 1 16,-3-2-2-16,-3-4 0 15,0 0 1-15,0 0-1 16,0 0-14-16,0-20-19 15,-16-10-125-15,-4-14-32 16,1-10-33-16,-2-3-228 16</inkml:trace>
  <inkml:trace contextRef="#ctx0" brushRef="#br0" timeOffset="206523.44">17254 13459 556 0,'0'0'66'0,"0"0"-65"0,0 0 75 15,0 0 21 1,0 0-12-16,0 0-39 0,-2-20-1 16,-2 20-1-16,-3 0-4 15,-1 0-31-15,-4 2 0 16,1 21 2-16,3 4-6 15,-4 9 5-15,10 16-4 16,2 6 1-16,0 10 2 16,2 10-2-16,18-7 0 15,7-3-3-15,6-12 0 0,3-13-4 16,6-16 5 0,1-10-4-16,-1-13-1 0,-2-4 0 15,-6-3 0 1,-3-24 1-16,-2-14 4 0,-7-11 1 15,-4-10 1-15,-7-4-5 16,-11-3-1-16,0 7 3 16,-9 8 1-16,-18 7-3 15,-8 7 6-15,-7 3 1 16,-3 5 5-16,-5 2 0 16,0-1-5-16,0 10-5 15,8 4 12-15,7 5-10 16,8 10 5-16,2 2-7 0,7 0-4 15,3 11-16 1,4 22-84-16,4 4-73 0,7-7-122 16,0-6-195-1</inkml:trace>
  <inkml:trace contextRef="#ctx0" brushRef="#br0" timeOffset="207119.14">18384 12941 786 0,'0'0'42'0,"0"0"-1"15,0 0 51-15,0 0 30 16,0 0-84-16,0 0-32 16,-35-25 4-16,35 25 1 15,0 0-10-15,20 0 7 16,16 0 25-16,10 0 12 15,14 0-20-15,5 0-8 16,4-4 1-16,-2-8-9 16,-2-2-3-16,-12 0-5 15,-13 3 1-15,-11 2 0 16,-12 3-1-16,-7 1-1 0,-6 1 3 16,-1 4-2-16,-3 0 2 15,0 0 1-15,0 0 1 16,0 0 2-16,0 0 6 15,-3 9-3-15,-15 14 0 16,-7 8-9-16,-4 5 0 16,-4 2 3-16,0 8 3 15,-3 4-1-15,3 7-4 0,4 0 2 32,6-1-4-32,6-7 0 0,8-16 0 0,6-8 0 15,3-13-4-15,0-6-26 16,0-6-72-1,0 0-52-15,16-8-78 0,3-21-62 16</inkml:trace>
  <inkml:trace contextRef="#ctx0" brushRef="#br0" timeOffset="207526.94">18779 13874 812 0,'0'0'59'0,"0"0"-23"15,0 0 63-15,0 0-37 16,0 0-60-16,0 0 39 15,0 0-1-15,114-60-6 16,-62 26-8-16,13-10 0 16,7-8-11-16,1-6-9 15,0-3 9-15,-3 1 8 16,-8 4 4-16,-6 6-1 0,-12 12-12 16,-10 10 9-1,-12 10-11-15,-9 8-4 0,-8 7-8 16,-5 3 0-16,0 0 0 15,0 0 0-15,0 0 0 16,-3 14-13-16,-12 9-32 16,-3-1-138-16,1-8-153 15</inkml:trace>
  <inkml:trace contextRef="#ctx0" brushRef="#br0" timeOffset="208308.33">19770 12387 939 0,'0'0'56'0,"0"0"6"16,0 0-10-16,0 0-25 16,0 0-17-16,0 0 0 15,21-40-6-15,-11 39 26 16,6 1 0-16,2 0-11 16,2 0 5-16,-1 0-10 0,0 12-6 15,-6 4 0-15,-8 1-6 16,-5 4 6-16,0 3 2 15,-5 1 0-15,-17-2-1 16,-7-3-8-16,-2-5 6 16,2-7-5-16,2-8-2 15,2 0 2-15,10-6-2 16,1-17-3-16,8-4-10 16,6-8 10-16,0 3 0 15,8-2 1-15,24 5 2 16,4 10 0-16,4 5 1 15,0 12 5-15,-1 2 7 16,2 2 0-16,-1 24-5 0,-4 8 3 16,-3 8-10-16,-6 2 10 15,-11 3-3-15,-14 3-2 16,-2 0 9-16,-14-2-8 16,-15-4-1-16,-2-8-2 15,0-9 0-15,7-10 0 16,1-5-4-16,5-12 3 15,3 0 2-15,-3-4-1 16,7-25-4-16,5-9-12 16,2-1-5-16,4 3 9 15,6 8 4-15,15 10 4 16,10 6-3-16,6 12 2 0,3 0 2 16,6 10-1-16,1 15 4 15,-5 6 4-15,1-3-8 16,-5-4 4-16,0-9-6 15,-3-8 3-15,1-7-1 16,2 0 6-16,6-6-6 16,0-18 0-16,-5-3-12 15,-12-10-51-15,-18-3-96 16,-9-8-98-16,0-5-221 16</inkml:trace>
  <inkml:trace contextRef="#ctx0" brushRef="#br0" timeOffset="208678.13">20524 12033 794 0,'0'0'108'15,"0"0"-46"-15,0 0 20 16,0 0 18-16,0 0-49 16,0 0-31-16,-18-10 7 15,7 36 43-15,-3 11-31 16,5 5-12-16,3 10 2 15,6 4-19-15,0-3 0 16,13-9 0-16,15-11-5 16,4-8 0-16,3-10-3 15,-1-11-2-15,1-4 2 0,-2-4 0 16,0-25-1 0,-7-11 3-16,-6-11 4 0,-11-9-5 15,-9-4-1-15,-5-2-2 16,-30 7-5-16,-9 11 4 15,-8 18 0-15,-2 20 0 16,4 10 0-16,5 9-2 16,7 24-1-16,9 7-4 15,6 8-40-15,13-1-149 16,3-11-204-16</inkml:trace>
  <inkml:trace contextRef="#ctx0" brushRef="#br0" timeOffset="208840.84">20802 12091 1257 0,'0'0'0'0,"0"0"-83"15,0 0-118-15,0 0-166 16</inkml:trace>
  <inkml:trace contextRef="#ctx0" brushRef="#br0" timeOffset="210391.4">4318 13900 742 0,'0'0'56'0,"0"0"-56"16,0 0 11-16,0 0 60 0,0 0-38 16,0 0-20-16,0 0-1 15,14 10 2-15,1 20 106 16,8 13-23-1,-1 7-46-15,5 0-5 0,-1-5-7 16,1-7-16-16,-2-9-8 16,-1-13-11-16,-1-6 6 15,-2-10-5-15,2 0-1 16,0-13 12-16,6-29-2 16,4-23 11-16,7-28-5 15,7-11-4-15,6-11 6 16,9-1-2-16,6 7-2 15,7 3 6-15,6 13-7 0,-2 17 3 16,0 14-8-16,-13 15 5 16,-10 6 3-16,-9 4-11 15,-14 9-1-15,-8 8 4 16,-11 5-5-16,-8 9 4 16,-6 6-8-16,0 0-3 15,0 0 4-15,0 0-4 16,0 0-5-16,0 0-5 15,0 6-40-15,-12 5-31 16,-3 7-46-16,2 4-100 16,-4-2-199-16</inkml:trace>
  <inkml:trace contextRef="#ctx0" brushRef="#br0" timeOffset="-214008.73">9463 15972 216 0,'0'0'59'0,"0"0"-30"15,0 0-25-15,0 0 9 16,0 0-2-16,0 0-11 0,0 0-4 16,-60 50 4-1,44-38 0-15,-2 2 10 0,-1 0 5 16,-2 3 4 0,-1-3-4-16,2 3-7 0,0-7-8 15,2-1-7-15,3-7-9 16,-6 1-9-16,2-3-103 15</inkml:trace>
  <inkml:trace contextRef="#ctx0" brushRef="#br0" timeOffset="-213281.78">8384 16379 394 0,'0'0'43'0,"0"0"22"16,-149 0-35-16,96-11 3 16,-1-14-3-16,-4-7 12 15,-2-8 6-15,6-8-3 16,6-2 6-16,8-9-16 15,9-3 6-15,3 3-15 16,11-7 8-16,4 4 6 16,7-4-23-16,6 2 1 15,4 2-1-15,27 0-7 16,13-1-3-16,14 1 4 0,9 3 4 16,13 2 0-16,8 7 14 15,5 2 9-15,9 2-5 16,0-4-2-16,8 1 1 15,8 1-11-15,11 6-5 16,5 9 5-16,2 1 1 16,-15 19-9-16,-21 8-2 15,-21 5 2-15,-19 0 1 16,-10 14-1-16,-13 11 4 16,-3 7 3-16,-5 4 4 0,0 8-14 15,-4 6 5 1,-1 7 3-16,-2-1 0 15,-2 2 0-15,-2-1-3 16,-2-4-6-16,-2-3-3 16,-6-6 0-16,-4-3-3 0,-1-6 1 15,-3-4-4-15,0-3 4 16,-9 2-2-16,-16-2-2 16,-10 3 3-16,-12-2-2 15,-14-1 0-15,-12-4 2 16,-7-4-3-16,-10-2-1 15,-3-8-4-15,1 3-1 16,2-7 2-16,2-3-1 16,13-3 0-16,12 0-9 15,13 0-5-15,11-13-9 16,10-10-12-16,7-4-19 0,9-13-47 16,4-6-43-16,9-5-49 15,0 1-86-15,0 10-227 16</inkml:trace>
  <inkml:trace contextRef="#ctx0" brushRef="#br0" timeOffset="-213138.53">9051 15583 1004 0,'0'0'4'0,"0"0"13"15,0 0-17-15,-116-12-1 0,107 3-8 16,5 4-84-16,4 0-186 15</inkml:trace>
  <inkml:trace contextRef="#ctx0" brushRef="#br0" timeOffset="-199860.65">14802 11921 541 0,'0'0'420'0,"0"0"-410"0,0 0-10 16,0 0 0-16,0 0 0 16,0 0 10-16,0 0-5 15,133 70-2-15,-97-45-2 16,-5 2 0-16,-4-2 0 15,0-4 3-15,-5-4-4 16,-5-5 1-16,-3-4-1 16,-5-8 4-16,0 0-3 15,-5-14 7-15,1-27-6 16,-5-14 6-16,0-10-8 16,0-3 4-16,-12 4-3 15,-3 6-1-15,4 11 0 16,0 16 5-16,9 12 19 15,-1 11-5-15,3 5 2 16,0 3 2-16,0 5-14 0,0 40-8 16,9 28 11-1,18 26 16-15,4 13-4 0,7 1-3 16,-1-4 3-16,-2-2-8 16,-6-9-7-16,-10-9-7 15,-5-17 2-15,-5-16-2 16,-3-16-2-16,-4-18 0 15,1-14-19-15,-3-8-83 16,0-35-84-16,0-24-54 16</inkml:trace>
  <inkml:trace contextRef="#ctx0" brushRef="#br0" timeOffset="-199140.4">15563 12053 862 0,'0'0'45'15,"0"0"-45"-15,0 0 1 16,0 0 31-16,16 103 34 16,-1-87-32-16,-3-4-27 15,-1-6 1-15,-3-6 6 16,4 0 3-16,1-18-6 15,1-25 20-15,-6-11-4 16,-5-6-11-16,-3 0-4 0,0 6-1 16,-17 8 8-16,-6 10-7 15,-2 15 9-15,5 10-2 16,1 8-1-16,0 3-5 16,2 5 2-16,1 21-15 15,1 10-1-15,5 2-2 16,10 12 3-16,0 6 5 15,2 7-5-15,27 2-1 16,9-2-5-16,7-10 6 16,5-14 0-16,-2-11 0 15,8-18 0-15,2-10-1 16,4-20 1-16,-1-30 1 0,-6-23 7 16,-8-13-6-16,-12-6-2 15,-10-2 2-15,-19 8-2 16,-6 10 3-16,0 15-1 15,-6 17-1-15,-5 16-1 16,2 11 0 0,2 11 0-16,3 3 2 0,4 3 6 15,-2 0-8-15,-1 0-5 16,-1 4 4-16,0 12-1 16,-1 6 2-16,5-1-3 15,0 3 2-15,0-2 0 16,22-3-3-16,9-2 0 15,12-5-2-15,6-5 3 16,4 3-1-16,1 3 4 16,-5 3 1-16,-4 10-1 0,-8 6-1 15,-6 8 1-15,-6 1 0 16,-8 2 1-16,-7 0 0 16,-10 1 0-16,0-5-2 15,0-1 0-15,-25-1-51 16,-4-13-108-16,-6-12-142 15</inkml:trace>
  <inkml:trace contextRef="#ctx0" brushRef="#br0" timeOffset="-198976.68">16818 11853 1183 0,'0'0'0'0,"0"0"-108"16,0 0 35-16,0 0-38 16,0 0-174-16</inkml:trace>
  <inkml:trace contextRef="#ctx0" brushRef="#br0" timeOffset="-195635.81">7458 15561 837 0,'0'0'80'0,"-34"-153"-61"15,34 93 2-15,9-2 78 16,38-2-30-16,26-9-31 16,24-7-10-16,20 0-11 15,18 0-6-15,4 0 15 16,11 3-7-16,-1 8-2 16,-1 8-14-16,5 18 8 0,10 17-5 15,3 25 6-15,2 1 9 16,-12 41-1-16,-16 26-3 15,-12 21 1-15,-22 15 3 16,-21 12 1-16,-21 8-6 16,-19 1-2-16,-21 4-6 15,-19-7 5-15,-5 1-5 16,-20-2-5 0,-25-9-2-16,-15-8 1 0,-15-8 1 15,-21 2 0-15,-20-3-2 16,-23 0 1-16,-23-5-1 0,-11-9 0 15,-6-22 4 1,5-29-4-16,14-29-1 16,8-19-1-16,3-43-3 0,4-24 6 15,-4-25-4-15,6-15 2 16,21-12-19-16,26-1 15 16,38 1-13-16,40 8-10 15,18 15-15-15,58 21-24 16,37 14-65-16,36 22-57 15,19 26-164-15</inkml:trace>
  <inkml:trace contextRef="#ctx0" brushRef="#br0" timeOffset="-194775.3">9303 16352 996 0,'0'0'5'0,"0"0"2"15,0 0-3-15,-130-28 66 16,121 25 41-16,9 3-56 16,0 0-41-16,3 0-13 15,28 17 0-15,23 13 30 16,19 17 17-16,12 0 2 15,9 12-17-15,1-1-11 16,5-8-6-16,2-6-7 16,-1-8-1-16,2-14-3 0,-3-17-3 15,-3-5-2 1,0-14 3 0,-11-25-3-16,-10-7-7 0,-13-4-35 0,-17 6-44 15,-16 5-81-15,-10 2-84 16,-18 11-163-16</inkml:trace>
  <inkml:trace contextRef="#ctx0" brushRef="#br0" timeOffset="-194298.2">10229 16092 918 0,'0'0'73'0,"0"0"-68"15,0 0 25-15,0 0 35 16,0 0-44-16,0 0 27 16,112 32 8-16,-47-2-16 15,10 2 1-15,16 5-11 16,12-6 3-16,6 3-6 15,0-5-4-15,-2-3-10 16,-6-1-2-16,-7-5-3 16,-10 3-4-16,-12-3 0 15,-17-2-1-15,-13-5-2 16,-15 2-1-16,-14 3 1 16,-8-1 4-16,-5 10 7 0,0 9 6 15,-34 12-8 1,-12 6-3-16,-14 5-6 0,-17-2 3 15,-10 6-2-15,-6-1-2 16,-1-4 1-16,5 0 0 16,12-8 0-16,16-10-1 15,26-9-5-15,21-9-32 16,14-12-72-16,12-10-89 16,23 0-87-16,5-19-337 15</inkml:trace>
  <inkml:trace contextRef="#ctx0" brushRef="#br0" timeOffset="-190461.63">18299 8953 860 0,'0'0'73'0,"0"0"-38"16,0 0 92-1,0 0-66-15,0 0-12 0,0 0-33 16,0 0-4-16,-42-27 10 16,40 27 4-16,0 0-8 15,0 0-8-15,2 3-10 16,0 25 0-16,0 18 0 16,0 14 20-16,11 7-10 15,2-1 10-15,1-2-10 16,-2-4-9-16,5-10 2 15,-5-6-1-15,2-9-2 16,-3-9 0-16,3-11-18 16,-7-6-69-16,1-9-79 0,-6 0-47 15,-2-20-83-15</inkml:trace>
  <inkml:trace contextRef="#ctx0" brushRef="#br0" timeOffset="-190016.01">18223 9035 954 0,'0'0'49'0,"0"0"-39"15,0 0 39-15,0 0-20 16,0 0-22-16,0 0-6 16,99-86 0-16,-65 76 0 0,3 3 1 15,-4 7 1-15,2 0 8 16,-7 0 3-16,-4 15 5 15,-8 7 5-15,-7 4-7 16,-9 8-9-16,0 5 4 16,-13 0-1-16,-20 0-1 15,-6-5-2-15,-1-10-4 16,7-6-2-16,8-10 4 16,8-4-2-16,9-2-4 15,6-2 7-15,2 0-3 16,0 0-4-16,2 0-3 15,23-8 1-15,6 0 2 16,7 6 0-16,1 2 5 16,-6 4 5-16,-2 18 0 15,-4 6-4-15,-5 0-2 0,0-2-3 16,-4-1 4-16,0-4-8 16,-3-5 3-16,1-1-4 15,2-8-35-15,2-4-50 16,2-3-120-16,-2-5-143 15</inkml:trace>
  <inkml:trace contextRef="#ctx0" brushRef="#br0" timeOffset="-189843.67">18893 9151 964 0,'0'0'58'16,"0"0"-58"-1,0 0-2-15,117-39 2 0,-59 27 0 16,2-5 0-16,-6 2-63 16,-14-10-82-16,-18-2-123 15</inkml:trace>
  <inkml:trace contextRef="#ctx0" brushRef="#br0" timeOffset="-189584.68">19342 8522 970 0,'0'0'75'0,"0"0"-72"0,0 0-1 15,0 0 19-15,0 0 48 16,63 121-34-16,-39-61-22 16,-1 0 6-1,2-2 21-15,0-3-20 0,0-6-3 16,2-6-12-16,-3-5-2 15,-1-11-3-15,-5-3 0 16,-5-6-10-16,-6-3-73 16,-7-5-61-16,0-9-74 15,-27-1-111-15</inkml:trace>
  <inkml:trace contextRef="#ctx0" brushRef="#br0" timeOffset="-189244.79">19409 8881 1022 0,'0'0'103'0,"0"0"-103"16,0 0 1-16,0 0 1 15,0 0 35-15,158-44-32 16,-95 24-3-16,-6-6-2 16,-1-4 0-16,-8-5-35 15,-11 2-48-15,-10 0-21 16,-4 10 35-16,-10 6 36 15,-8 7 21-15,0 8 12 16,-5 2 4-16,0 0 45 16,0 0 35-16,2 0-16 15,8 16 2-15,3 10-19 0,5 6-9 16,2 4-6-16,0 3-13 16,0-3-8-16,0-3-9 15,-2-4-6-15,-3-3 0 16,-3-6-1-16,-1-6-37 15,-7-4-82-15,-2-10-115 16,-2 0-74-16</inkml:trace>
  <inkml:trace contextRef="#ctx0" brushRef="#br0" timeOffset="-189091.18">20022 8454 1076 0,'0'0'27'0,"0"0"0"15,0 0-25-15,0 0-2 16,0 0-25-16,0 0-91 16,35-3-120-16,-21 18-242 15</inkml:trace>
  <inkml:trace contextRef="#ctx0" brushRef="#br0" timeOffset="-188305.86">20256 8588 660 0,'0'0'337'15,"0"0"-320"-15,0 0 21 16,0 0 12-16,0 0 23 16,0 0-15-16,60 134-41 0,-45-101-1 15,-1-6-7 1,-3-6-2-16,-2-5-3 0,-4-9-4 16,-3-2 0-16,0-5 1 15,-2 0 4-15,0 0-5 16,0-2 9-1,0-24-9-15,0-12-10 0,-11-9-9 16,2 0 13-16,2 2 5 16,5 10 0-16,2 8 1 15,0 10 0-15,2 4 16 16,14 5-7-16,0 6-4 16,3 2 1-16,4 2 3 0,-1 23 3 15,-1 8-5 1,-4 0-3-16,-1 3 2 0,-6-7-1 15,-3-3-2-15,0-5 1 16,-2-12-3-16,-1-3-1 16,-2-6 1-16,1 0 3 15,-3 0-3-15,0 0 6 16,0-19 4-16,0-15-4 16,0-16-7-16,0-13 1 15,2-1-1-15,4 6 0 16,3 9 6-16,-4 24-4 15,-3 12 0-15,3 13 6 16,-1 0-8-16,9 13-7 16,3 25 7-16,4 8 6 15,0 4 0-15,-4-6-3 0,1-5 1 16,-3-10-1-16,3-7-1 16,-1-8 0-16,-1-7 0 15,6-7 5-15,3 0-2 16,3-7-3-16,-1-22 3 15,1-15 3-15,-6-10-6 16,-5-13 0-16,-6-3-2 16,-10 6 0-16,0 10-6 15,-2 15 5-15,-16 20 1 16,1 8 2-16,-2 9-1 16,4 2 1-16,-3 0-2 15,-4 20-1-15,2 17-2 16,-2 13 3-16,3 10-1 0,11 6 1 15,8-4-2 1,0-6 2-16,8-14-2 0,24-9-1 16,8-13 2-16,11-14-6 15,5-6 2-15,6 0 1 16,-2-26-46-16,-6-11-100 16,-16-7-213-16</inkml:trace>
  <inkml:trace contextRef="#ctx0" brushRef="#br0" timeOffset="-187803.46">21310 8086 997 0,'0'0'128'16,"0"0"-33"-16,0 0 14 16,0 0-63-16,0 0 8 15,0 0-42-15,-65-48-9 0,47 48-1 16,-1 0-4-16,-4 13 0 15,5 10-1-15,7 2-2 16,5 1 3-16,6 2 1 16,0 0 0-16,12-2-5 15,20-7 3-15,11 0 3 16,7-11-3-16,4-5 3 16,2-3 0-16,-5 0-1 15,-13 1 1-15,-11 4 6 16,-14 7-6-16,-13 6-5 15,0 12 5-15,-21 8 0 16,-22 3 2-16,-11 2 0 16,-9-9-2-16,3-8-2 15,12-12-7-15,9-10-13 0,20-4-27 16,10-23-79 0,9-26-192-16,0-13-419 0</inkml:trace>
  <inkml:trace contextRef="#ctx0" brushRef="#br0" timeOffset="-187584.81">21499 7799 1113 0,'0'0'78'0,"0"0"-78"16,0 0-3-16,38 105 3 15,-6-41 51-15,5 3-5 16,1 1-40-16,-2-6-2 15,-7-5-3-15,-5-10 0 0,-6-6-1 16,-5-11 0-16,-4-7-15 16,-2-8-116-16,-7-13-182 15,0-2-341-15</inkml:trace>
  <inkml:trace contextRef="#ctx0" brushRef="#br0" timeOffset="-187437.79">21597 8109 1123 0,'0'0'54'16,"0"0"-54"-16,0 0-3 0,118-30 2 15,-58 22-5 1,0-2-118-16,-10-4-171 0</inkml:trace>
  <inkml:trace contextRef="#ctx0" brushRef="#br0" timeOffset="-186991.54">22087 7991 792 0,'0'0'168'16,"0"0"-155"-16,0 0 54 16,0 0-28-16,0 0 17 15,0 0-44-15,-19-70-6 16,-8 56 1-16,-4 6 17 0,-1 6 11 15,1 2-14-15,0 0-5 16,2 20-5-16,6 7-9 16,5 8 0-16,12-1-3 15,6 2 1-15,0-4-1 16,12-4 0-16,13-8 0 16,10-6 0-16,-2-6 1 15,3-8 4 1,-3 0-4-16,-4 0 9 0,-4-25-7 15,-8-6 7-15,-5-7-5 16,-10-8 3-16,-2 0 1 16,0 2-5-16,-8 9-1 15,0 17 0-15,3 10 3 0,3 8 8 16,2 0-13 0,0 17-15-16,0 19 10 0,13 5 5 15,5 4 1-15,1-3-1 16,-4-4-2-16,-4-6-33 15,0-8-99-15,-2-8-112 16,-5-10-110-16</inkml:trace>
  <inkml:trace contextRef="#ctx0" brushRef="#br0" timeOffset="-185922.03">22257 7770 978 0,'0'0'80'0,"0"0"-19"15,0 0-52-15,0 0-1 16,0 0 1-16,0 0 9 16,4 71-3-16,7-38-2 15,3 1 12-15,-1 1-2 16,2-3-12-16,-1-2-3 16,-5-6-6-16,0-6-2 15,-7-6 4-15,-2-6-3 16,0-6 0-16,0 0 5 15,0 0 4-15,-6-10-10 16,-12-19-9-16,-3-9-11 16,8-12 11-16,11 0 0 0,2-2-4 15,0 13 8-15,15 10 5 16,6 11 15-16,3 8-12 16,-1 8 1-16,-4 2 7 15,-1 6-5-15,0 22 15 16,-2 6 1-16,-5 3-12 15,0-3-7-15,-4-7 5 16,-1-6-5-16,-1-10 0 16,-3-6-2-16,0-5 0 15,0 0 6-15,6 0 0 16,2-10 3-16,1-18-1 16,1-12-4-16,-1-13-3 0,-3-3-2 15,2-2-5 1,1 12 1-16,-3 14 1 0,-3 16 3 15,-3 14 0-15,1 2-3 16,1 0-3-16,5 22-12 16,0 6 18-16,-3 4 0 15,1-1 1-15,2-1 1 16,0-7-2-16,7-3 0 16,-1-7-1-16,5-2 1 15,5-7-4-15,2-4 2 16,2 0-5-16,-3-4-30 15,-2-18-1-15,-1-10-27 16,-8-6 15-16,-3-8-39 16,-8 2 6-16,-4 4 66 15,0 12 17-15,0 10 42 0,-6 8 35 16,-2 3 14-16,4 6-1 16,2 1 0-16,2 0-42 15,0 0-25-15,0 0-16 16,0 0-5-16,0 18-2 15,0 15 0-15,0 14 11 16,9 3 3-16,7 4 6 16,0 0-9-16,3 2 1 15,6 1 7-15,-1-1-12 16,1-4-5-16,-3-8 3 16,-6-10-5-16,-5-10 0 15,-5-12 0-15,1-8-1 0,-7-4 0 16,0 0 1-1,0 0 2-15,0-10-2 0,-13-20-9 16,-16-13-24-16,-3-11-2 16,-1-10 8-16,2-7-9 15,2-8 17-15,6 3 1 16,12 6 16-16,11 8-2 16,0 9 4-16,25 7 0 15,11 13 0-15,-1 10 1 16,-1 17-1-16,-3 6 5 15,-2 25 1-15,-7 18 18 16,-9 9-11-16,-11 3 0 16,-2-1-12-16,-13-4 5 0,-20-6-1 15,-5-6-3 1,-6-8-2-16,6-4 0 0,4-10-60 16,12-14-157-16,7-2-236 15</inkml:trace>
  <inkml:trace contextRef="#ctx0" brushRef="#br0" timeOffset="-183506.39">23491 7009 888 0,'0'0'15'15,"0"0"-7"-15,0 0 98 16,0 0-17-16,0 0-40 16,0 0-12-16,0 0-24 15,-20-39 2-15,5 39 12 16,-13 18 1-16,-9 22 17 15,-6 14-12-15,3 13-5 16,5 6 1-16,8 2-8 16,11-7-1-16,16-8-10 15,0-6-3-15,18-9-6 16,24-9-1-16,12-8 0 16,6-14 2-16,2-6-6 15,-10-8 0-15,-6 0-38 16,-7-10-37-16,-13-11-99 0,-8-6-125 15,-9-8-330-15</inkml:trace>
  <inkml:trace contextRef="#ctx0" brushRef="#br0" timeOffset="-182905.81">23776 7066 964 0,'0'0'68'16,"0"0"-17"-16,0 0 2 15,0 0-9-15,0 0-19 16,0 0-22-16,-19-7-2 0,0 30 10 16,-3 12 37-1,-3 7-11-15,1 8-2 0,6 4-10 16,7 2-8-16,11-1-9 16,0-7-5-16,18-7-3 15,25-11 0-15,9-10-1 16,6-14-1-16,0-6 1 15,-2 0 1-15,-6-27-3 16,-13-8-10-16,-8-9-4 16,-18-2 12-16,-11-4 4 15,0 4-1-15,-31 6 2 16,-11 9 0-16,-7 17 0 16,-5 13 0-16,3 1 0 15,6 3 2-15,5 16-1 0,11 1-1 16,11 0 0-16,7 4-3 15,7 0 2-15,4 5-2 16,0-2 0-16,0 1 2 16,18-4-3-1,10-5 2-15,7-6-4 16,2-9 4-16,5-4 2 0,2 0 0 16,-1-11 1-16,-5-8-1 15,-7 3 0-15,-10 5 0 16,-6 8 1-16,-1 3 0 15,1 0 3-15,5 20-3 16,5 14 20-16,0 5-2 16,-2 2-10-16,2-1 1 15,-7-5-10-15,-5-5 2 0,-4-8-2 16,-7-5 0-16,3-4-5 16,-5-5-63-16,5-4-89 15,-3-4-83-15,0 0-124 16</inkml:trace>
  <inkml:trace contextRef="#ctx0" brushRef="#br0" timeOffset="-182622.93">24304 6713 875 0,'0'0'68'0,"0"0"39"16,0 0-50-1,0 0-10-15,0 0 20 0,0 0-28 16,147 4-31-16,-105 46 28 16,-1 19-10-16,-5 15 9 15,-5 7-23-15,-9 11 5 16,-9 0 12-16,-11-6-6 16,-2-6 0-16,-4-8-14 15,-25-13-3-15,-9-14-1 16,-7-5-5-16,-1-7-4 15,1-7-61-15,3-11-182 16,0-16-368-16</inkml:trace>
  <inkml:trace contextRef="#ctx0" brushRef="#br0" timeOffset="-178945.61">17968 10784 1064 0,'0'0'114'0,"0"0"-112"16,0 0 90-16,0 0-28 16,0 0-54-16,0 0-5 15,0 0 7-15,122 10 5 16,-69-28-3-16,1-5-10 0,-12 2-2 15,-13 2 5 1,-13 6-6-16,-14-1-1 0,-2 2-1 16,-8 6-62-1,-23 6-88-15,-10 0-182 0,-3 18-359 16</inkml:trace>
  <inkml:trace contextRef="#ctx0" brushRef="#br0" timeOffset="-178758">18048 11019 1127 0,'0'0'22'15,"0"0"-22"-15,0 0 15 16,172-26 36-16,-85-3-18 16,-1-1-26-16,-8-1-5 0,-15 2-2 15,-21 4 0 1,-18 0-29-16,-13 7-79 0,-11 1-126 15,0 2-178-15</inkml:trace>
  <inkml:trace contextRef="#ctx0" brushRef="#br0" timeOffset="-177408.67">18700 10194 828 0,'0'0'97'16,"0"0"-69"-16,0 0 138 15,0 0-59-15,0 0-67 16,0 0-27-16,-2-7 6 15,2 7 11-15,0 0-2 16,0 0-8-16,0 7-2 16,0 20-18-16,0 9 22 15,8 10-1-15,2 0-11 16,6 0 1-16,-3-2-3 16,-2-4-2-16,-2-6-3 15,-2-5-1-15,-2-9-3 0,-5-8 3 16,0-7-2-16,0-5 0 15,0 0 6-15,0-1 1 16,0-30-7-16,-14-10-1 16,-1-16 1-16,-1-5 2 15,5-6-2-15,2 6 0 16,7 12 0-16,2 15 0 16,0 21 0-16,0 10-1 15,9 4-6-15,13 13 7 16,9 24 0-16,1 13 0 15,-2 7-1-15,0-5 1 16,-11-6 6-16,2-8-6 0,-9-11 0 16,-2-10 0-1,-3-7 0-15,-5-8 0 0,-2-2-5 16,0 0 5-16,0-2 3 16,0-30 4-16,0-16-6 15,0-22-1-15,0-7 0 16,0-7-2-16,0 12-3 15,0 16 4-15,6 26 0 16,-2 18-3-16,6 12 3 16,2 6-3-16,12 32 1 15,-3 15 3-15,6 8 4 16,-2-1-2-16,-1-7-2 16,5-7 1-16,3-12-5 0,1-12 4 15,5-12 0-15,1-10 1 16,7 0 2-1,3-24-4-15,-1-14 1 0,0-9 0 16,-11-9-3-16,-10-7 0 16,-10-2-8-16,-9 4 1 15,-8 11 6-15,0 8 3 16,-10 11 1-16,-14 6-1 16,-11 10 0-16,-1 7-3 15,-5 8 0-15,-1 0 2 16,4 22 1-16,5 12-2 15,8 14 3-15,12 7 0 0,7 7-1 16,6-5 1 0,0-5-1-16,15-7 2 0,7-16 0 15,1-6 0-15,-2-13-1 16,2-8 2-16,4-2 7 16,-1-8-6-16,4-25 1 15,-1-9-1-15,-8-11-1 16,-7-10-2-16,-7-5 4 15,-7-2-4-15,0 6 1 16,0 17 0-16,0 20 1 16,0 17 4-16,0 10 7 15,0 0-13-15,20 25 0 16,11 19 0-16,7 6 11 16,0 3-8-16,-1-6 2 0,0-8-4 15,-6-7-1-15,-5-10 0 16,-1-10-1-16,-5-8 2 15,0-4-1-15,0 0 1 16,-2-23 3-16,-3-14-2 16,-7-12-2-16,-8-6 1 15,0-11-3-15,-6-5 1 16,-9 5-5-16,9 15 5 16,6 12 1-16,0 18 0 15,8 13 0-15,28 8-2 16,15 0 0-16,10 21 2 0,5 15 0 15,3 7 1 1,-2-5-1-16,-1-4 3 0,-2-2-3 16,-7-9 1-16,-8 0-1 15,-9-9 1 1,-15-3 0-16,-11-6-1 0,-10-5-7 16,-4 0-41-16,0 0-47 15,-14-12-106-15,-17-17-223 16</inkml:trace>
  <inkml:trace contextRef="#ctx0" brushRef="#br0" timeOffset="-177188.7">20354 9551 760 0,'0'0'83'16,"0"0"54"-16,0 0-23 16,0 0-74-16,0 0-29 0,0 0 10 15,-2 86 42 1,2-24-9-16,0 10-10 15,-7 7-14-15,-4 1-2 0,-2 2-11 16,4-6-16-16,1-10 2 16,2-13-3-16,4-13-21 15,0-12-80-15,2-16-67 16,0-12-142-16,18-3-165 16</inkml:trace>
  <inkml:trace contextRef="#ctx0" brushRef="#br0" timeOffset="-176874.95">20753 9116 1045 0,'0'0'74'0,"0"0"-67"16,0 0 109-16,0 0-5 15,0 0-44-15,0 0-49 16,-11-42-17-16,-1 81 1 15,-1 17 5-15,5 13 12 16,5 5-9-16,3 8-2 16,0 6 3-16,18 4 1 15,6-11-4-15,5-7-1 16,3-16-4-16,1-9-2 16,-4-16 0-16,-4-8-1 0,-6-12 0 15,-3-4-2 1,-1-9-23-16,1 0-45 15,0-20-36-15,-3-14-134 0,-4-13-207 16</inkml:trace>
  <inkml:trace contextRef="#ctx0" brushRef="#br0" timeOffset="-176290.99">21062 9226 1041 0,'0'0'28'15,"0"0"43"-15,0 0 10 16,0 0-36-16,0 0-41 0,0 0 6 16,29 17-4-16,-18 33 6 15,3 13 1-15,-1 13-8 16,2-1-2 0,1-6-2-16,3-8 2 0,-4-11-3 15,-4-12-6-15,-4-14-65 16,-5-13-29-16,0-11-5 15,-2-4-16-15,0-31 2 16,0-12-108-16,-4-12 169 16,-17-7 58-16,0-7 19 15,-5 0 64-15,7 0 64 16,8 9-23-16,9 11 13 16,2 14-62-16,2 9-25 15,20 12-29-15,4 10-1 16,3 8 2-16,-2 0-4 0,-2 28-5 15,-2 12-2-15,-8 6 8 16,-7-2-6-16,-8 0-1 16,0-6-1-16,-10-3-3 15,-22-7 1-15,-5-9-3 16,-1-6-6-16,4-12-1 16,12-1 1-16,10 0 0 15,8-14-6-15,4 2 1 16,0 5 2-16,14 7 2 15,16 0 0-15,11 14 1 16,6 18 8-16,4 9-3 16,-6 2 6-16,-7-6-4 0,-7 0-7 15,-4-9 1-15,-8-6-1 16,-3-10-21-16,-1-10-63 16,-3-2-79-16,-1-10-47 15,-3-18-195-15</inkml:trace>
  <inkml:trace contextRef="#ctx0" brushRef="#br0" timeOffset="-176138.86">21517 9417 866 0,'0'0'138'0,"0"0"-97"16,0 0-2-16,0 0 9 0,0 0-13 16,118-27-29-1,-82 15-5-15,-4-3-1 0,-2-4-23 16,-10-7-165-16,-9-5-175 15</inkml:trace>
  <inkml:trace contextRef="#ctx0" brushRef="#br0" timeOffset="-175942.9">21796 8875 938 0,'0'0'112'0,"0"0"-100"15,0 0 9-15,0 0 28 16,0 0 33-16,62 154-55 15,-37-86-11-15,-4 1 6 16,0-7-8-16,-1-6-13 0,-7-10-1 16,-7-9 0-16,-3-10-16 15,-3-8-59-15,0-10-70 16,-9-9-138-16</inkml:trace>
  <inkml:trace contextRef="#ctx0" brushRef="#br0" timeOffset="-175659.94">21838 9228 926 0,'0'0'168'16,"0"0"-162"-16,0 0 30 15,0 0 4-15,0 0-16 16,118-66-17-16,-87 53-3 16,-4-4-4-16,-7 1-19 0,-2 0-23 15,-4 4-39-15,-8 3 27 16,-2 5 25-16,-2 3 28 15,3 1 1-15,-1 0 1 16,4 0 31-16,2 5 20 16,5 17 14-16,1 7-14 15,2 1-10-15,-2 2-31 16,-6-4-10-16,0-4 2 16,-5-4-3-16,-1-6-61 15,-2-4-70-15,-2-10-149 16</inkml:trace>
  <inkml:trace contextRef="#ctx0" brushRef="#br0" timeOffset="-175515.55">22132 8868 1022 0,'0'0'0'15,"0"0"-33"-15,0 0 4 16,0 0-29-16,0 0-263 15</inkml:trace>
  <inkml:trace contextRef="#ctx0" brushRef="#br0" timeOffset="-174797.54">22132 8868 829 0,'123'157'173'16,"-123"-131"-162"-16,0 11 98 15,2 3-32-15,11 4-16 0,1-3-29 16,-6-3-10-16,-1-2-7 15,-7-9-5-15,0-7-3 16,0-8-7-16,0-7 1 16,0-5-1-16,0 0 0 15,0-7-6-15,0-23-33 16,0-10-22-16,-7-8 41 16,3-10 5-16,2-4 11 15,0 2 0-15,2 11 3 16,0 18 1-16,0 16 34 15,0 15 24-15,0 2-35 16,8 38-18-16,13 17 22 0,0 9 7 16,0 4-7-16,-3-7-7 15,-7-11-4-15,2-10-9 16,-4-13-3-16,0-13-4 16,-3-10 0-16,-1-6 0 15,2-1-1-15,2-32-3 16,-1-15-22-16,-1-13-8 15,-7-12 10-15,0-12-10 16,0-2-17-16,0 12 27 16,0 20 15-16,-2 30 9 15,2 19 12-15,0 6 8 16,0 24-17-16,2 22 5 0,14 13 29 16,-1 2-11-16,1 0-4 15,-1-8-2-15,1-14-8 16,2-7-4-16,0-12-4 15,2-10-4-15,9-10-1 16,11 0 1-16,2-16 0 16,-1-19 0-16,-8-20-21 15,-16-14 1-15,-12-9-7 16,-5 2-11-16,-7 10 12 16,-20 20 25-16,-4 24 2 15,-4 20 22-15,-1 2 4 16,6 18-5-16,7 16-9 15,10 8 0-15,10 0-10 16,3 3 2-16,0-1-1 0,22-7-4 16,5-1 4-16,4-9-3 15,2-7-1-15,0-12-6 16,2-8-34-16,1 0-93 16,-3-22-137-16,-4-16-238 15</inkml:trace>
  <inkml:trace contextRef="#ctx0" brushRef="#br0" timeOffset="-174465.85">23041 8580 1082 0,'0'0'69'0,"0"0"8"16,0 0 15 0,0 0-39-16,0 0-29 0,0 0-8 15,-31-10-14-15,11 10-1 16,-2 2-1-1,4 22 0-15,7 8-3 0,11 3 3 16,0-2 1-16,4 0 0 16,25-5-1-16,4-6 0 15,7-4 0-15,1-4 1 16,-1 0 0-16,-7 2 0 16,-4 0-1-16,-9 2 0 15,-13 6 0-15,-7 6 0 16,-11 4 3-16,-32 2-3 15,-8-3 0-15,-2-8 0 16,6-4-9-16,11-11-60 0,9-10-91 16,14-9-84-16,3-31-148 15</inkml:trace>
  <inkml:trace contextRef="#ctx0" brushRef="#br0" timeOffset="-174266.17">23076 8318 905 0,'0'0'147'0,"0"0"-83"16,0 0-19-16,0 0 11 16,0 0 40-16,108 145-61 15,-77-64-13-15,-4-1-6 16,-5-1-5-16,-7-7-3 0,-4-15-8 16,-1-8 0-16,-4-15-29 15,-1-17-93-15,-3-12-84 16,-2-5-267-16</inkml:trace>
  <inkml:trace contextRef="#ctx0" brushRef="#br0" timeOffset="-174118.45">23228 8667 1112 0,'0'0'11'15,"0"0"-4"-15,0 0-9 16,0 0 2-16,161 0-24 15,-122 0-122-15,-5-13-64 16,-7 0-117-16</inkml:trace>
  <inkml:trace contextRef="#ctx0" brushRef="#br0" timeOffset="-172883.4">23583 8554 496 0,'0'0'190'0,"0"0"-78"16,0 0 77-16,0 0-33 15,0 0-89-15,0 0-29 16,0-94 7-16,-17 91-2 15,-2 3-19-15,-10 9-18 16,0 24-2-16,6 8 4 16,8 10-7-16,15-4 2 15,0 2-2-15,18-10-1 16,15-8-4-16,0-13 3 16,1-14 1-16,-3-4 0 0,-4-5 1 15,-3-26-1 1,-8-9-2-16,-7-9-13 0,-9-5-10 15,0-3-15-15,-2 2 2 16,-10 13 18-16,4 16 15 16,3 13 5-16,5 13 3 15,0 0-3-15,0 17-1 16,0 16 1-16,2 9 1 16,9-1 0-16,-4-1-1 15,-2-6-1-15,-1-10 0 16,-2-8-73-16,7-10-115 15,5-6 12-15,1-11-19 16,3-25 56-16,3-15 67 0,-4-11 73 16,-1-4 13-16,-4 6 78 15,-5 15 110-15,-4 19 4 16,-3 19-41-16,0 7-53 16,4 0-71-16,6 28-30 15,2 20 27-15,4 12 0 16,0 7-12-16,-6-6-6 15,2-11-13-15,-3-14 1 16,-3-11-7-16,0-14-1 16,-4-8 1-16,-2-3 1 15,0-9 3-15,0-21-4 16,0-16-39-16,0-11-10 0,-10-12 5 16,-3 2-15-16,7 16 24 15,4 14 34-15,2 24 1 16,0 10 14-16,0 3-4 15,10 9-7-15,17 22 46 16,4 12-9-16,1 5 2 16,-6 4-21-16,-6-8-4 15,-4-2-10-15,-7-10-6 16,-3-10 0-16,-1-7 2 16,-2-12-2-16,-3-3-1 15,0 0 1-15,0-7 6 16,0-22-7-16,-6-15-24 15,-5-16 5-15,5-14-21 16,-1-10 21-16,3 1-5 16,4 15 11-16,0 22 11 0,0 22 2 15,0 18 20-15,2 6-10 16,9 22-8-16,7 23 10 16,2 20 19-16,0 6-9 15,-6-3-11-15,5-8-8 16,-6-9-2-16,-1-12-1 15,1-13 0-15,5-16-2 16,2-10-5-16,9-8-14 16,2-28-22-16,4-12-27 15,-8-10 12-15,-8-12-73 0,-13-8-45 16,-6-3-28 0,0 10 125-16,0 24 79 15,0 21 177-15,0 22-37 0,0 4-59 16,0 30-66-1,0 22 71-15,0 20-6 0,12 17-29 16,3 11 19-16,-2 7-9 16,3-5-18-16,2-9-2 15,-1-18-20-15,-3-15-9 16,-5-20-8-16,-7-14-3 16,0-14-1-16,-2-12 0 15,0 0 0-15,0-18-3 16,-8-28-31-16,-4-18-1 15,3-22 6-15,3-23-6 16,6-15 11-16,0 0 16 0,0 13 4 16,11 31 4-16,3 36 3 15,-6 25 17-15,1 19-8 16,0 25-7-16,0 37 8 16,-9 25 21-16,0 14-19 15,-23 4-13-15,-18-5-2 16,-11-13-4-16,-6-19-118 15,-7-18-231-15</inkml:trace>
  <inkml:trace contextRef="#ctx0" brushRef="#br0" timeOffset="-172416.7">22402 10878 1241 0,'0'0'98'0,"0"0"-96"15,0 0 49-15,102 170 27 16,-46-73-30-16,4 11-6 16,-3-4-30-16,-7-10-9 15,-15-1-3-15,-10-17 0 0,-14-28-33 16,-11-29-42 0,-5-34-97-16,-28-49-73 15,-15-20-655-15</inkml:trace>
  <inkml:trace contextRef="#ctx0" brushRef="#br0" timeOffset="-172246.56">22205 10984 1112 0,'0'0'45'0,"0"0"-42"16,116-67 46-16,-35 44-30 15,9 1-10-15,7 4-7 16,-9 7-2-16,-9 2 2 15,-15 3-2-15,-16 4-88 16,-11-2-255-16</inkml:trace>
  <inkml:trace contextRef="#ctx0" brushRef="#br0" timeOffset="-171855.6">23273 10766 496 0,'0'0'721'0,"0"0"-705"15,0 0 54-15,0 0 24 16,0 0-53-16,0 0-23 16,-12-26-9-16,-19 26 14 15,-11 0-17-15,-4 22 6 16,-2 6 5-16,9 8-8 0,10 2 0 16,13 2-7-16,13-1 0 15,3-7-1-15,23-6 0 16,23-10 0-16,22-7 0 15,9-7-1-15,10-2 7 16,-6 0-7-16,-10 0-1 16,-15 9 1-16,-12 7 1 15,-9 7 0-15,-12 10 3 16,-14 1 3-16,-9 4 11 16,0 0 0-16,-32-6-9 15,-14-5-1-15,-14-12-4 16,-7-11-4-16,-2-4-13 15,0-5-22-15,6-23-12 16,15-10-41-16,7-6-103 16,14-6-220-16</inkml:trace>
  <inkml:trace contextRef="#ctx0" brushRef="#br0" timeOffset="-171529.1">23736 10489 756 0,'0'0'375'0,"0"0"-369"15,0 0 32-15,0 0 71 16,0 0-54-16,0 0-10 16,36-34 12-16,-36 34 12 0,-13 0-7 15,-10 0-40-15,-1 13-7 16,1 14-6-16,6 13 6 15,5 12 1-15,12 7 4 16,0 7 1-16,2-2-12 16,23-3-5-16,10-9-2 15,2-10-4-15,1-15 2 16,-5-9-1-16,-4-16-15 16,-2-2-32-16,-4-20-62 15,-2-17-46-15,-9-12-182 16,-10-3-308-16</inkml:trace>
  <inkml:trace contextRef="#ctx0" brushRef="#br0" timeOffset="-171335.59">23948 10574 1060 0,'0'0'225'0,"0"0"-201"16,0 0 19-16,0 0 68 15,0 0-35-15,96 150-51 16,-81-102-6-16,-3-2-14 15,-8-8-1-15,-4-7-4 16,0-14-17-16,0-11-70 16,0-6-68-16,-14-4-180 15,-5-24-390-15</inkml:trace>
  <inkml:trace contextRef="#ctx0" brushRef="#br0" timeOffset="-171182.6">23799 10493 845 0,'0'0'424'0,"0"0"-401"16,0 0 10-16,0 0-4 16,0 0-8-16,135-48-18 15,-92 40-3-15,-3-3-27 16,-5 3-135-16,-8-3-153 16,-6 3-321-16</inkml:trace>
  <inkml:trace contextRef="#ctx0" brushRef="#br0" timeOffset="-170804.97">24285 10676 980 0,'0'0'57'0,"0"0"-38"16,0 0 78-16,0 0-36 15,0 0-16-15,0 0 10 16,19-17 5-16,-13-10-21 15,-2-5-3-15,-2 1-6 16,-2 8-9-16,0 6-2 16,0 9 16-16,0 6 0 15,0 2-21-15,0 0-4 16,0 0-7-16,0 14-3 16,0 12 17-16,0 11 3 0,4 9 8 15,0 4-13-15,3 4 12 31,-1 0-5-31,4-5-8 0,3-8-8 16,-2-10-4-16,5-12-1 0,-3-10-1 16,7-9 0-16,3-3-21 15,4-25-24-15,-4-9-38 16,-5-7-38-16,-11-6-44 16,-7-5-293-16</inkml:trace>
  <inkml:trace contextRef="#ctx0" brushRef="#br0" timeOffset="-170515.75">24137 10131 1022 0,'0'0'24'0,"0"0"66"15,0 0 21-15,0 0-11 16,0 0-31-16,119-51-14 15,-73 51-2-15,5 7 14 16,7 30-7-16,5 14-15 16,1 11-9-16,1 6 0 15,-3 3 2-15,-10 2-9 16,-21 2-6-16,-25 2-9 0,-6 2-8 16,-24-3-6-16,-18-6 0 15,-3-12-28-15,0-16-100 16,3-24-82-16,2-18-190 15</inkml:trace>
  <inkml:trace contextRef="#ctx0" brushRef="#br0" timeOffset="-170101.86">24291 9370 1255 0,'0'0'43'15,"0"0"33"-15,0 0-25 16,0 0-3-16,129 40 0 16,-46 21-14-16,1 23-18 15,3 16 13-15,-2 16 20 16,-2 9-2-16,-6-5-4 16,-10-10 2-16,-11-5 8 0,-19-11-24 15,-19 0-10-15,-15 2-13 16,-3-4-6-16,-21-7-1 15,-16-13-3-15,-1-16-54 16,7-18-65-16,0-22-80 16,5-16-200-16</inkml:trace>
  <inkml:trace contextRef="#ctx0" brushRef="#br0" timeOffset="-169489.48">25004 8753 1121 0,'0'0'89'16,"0"0"26"-16,0 0-37 15,0 0-58-15,-38 128-11 16,16-14 7-16,-7 15-14 15,-5 3-2-15,-3-18-97 16,1-27-404-16</inkml:trace>
  <inkml:trace contextRef="#ctx0" brushRef="#br0" timeOffset="-168773.71">23647 9144 312 0,'0'0'832'15,"0"0"-766"-15,0 0 83 16,0 0-55-16,0 0-39 15,0 0-34-15,-33-51-13 0,14 84-4 16,-7 13 3-16,-8 16 3 16,3 8-8-16,7 4 0 15,10-2-1-15,14-5-1 16,0-10 0-16,27-16-5 16,15-11-18-16,10-12-34 15,4-13-32-15,-5-5-98 16,-2-9-172-16</inkml:trace>
  <inkml:trace contextRef="#ctx0" brushRef="#br0" timeOffset="-168206.73">23805 8992 1045 0,'0'0'69'0,"0"0"-2"16,0 0 99-16,0 0-97 15,0 0-44-15,0 0-20 16,-83 54 9-16,62 1 15 16,7 6-7-16,5-3-7 15,9-2-9-15,0-4-1 16,11-8-5-16,28-8 1 16,5-9 0-16,7-16-1 15,2-8 0-15,-3-3 0 16,-9-18-4-16,-7-19-8 15,-9-8 3-15,-14-10 8 16,-11-3 1-16,0-4 0 0,-24-2 0 16,-14 7-1-16,-7 14 3 15,3 14-2-15,4 19 0 16,7 10 0-16,4 0-1 16,7 22-6-16,5 9 6 15,3 2 1-15,8 3 1 16,4-3-1-16,0-5-1 15,0-8-4-15,8-4 5 16,6-7-21-16,1-8 7 16,4-1 1-16,-2 0-13 15,1-1 9-15,-7-12 11 16,-2 5 3-16,-4 4 3 16,-1 4 0-16,5 0 0 15,7 4 3-15,5 24-3 0,6 10 7 16,2 2 6-16,0-4-10 15,-2-2 3-15,-2-7-6 16,-8-9 0-16,-3-7-2 16,-5-3-5-16,-5-4-94 15,-2-4-119-15,-2 0-143 16</inkml:trace>
  <inkml:trace contextRef="#ctx0" brushRef="#br0" timeOffset="-167955.96">24013 8803 1094 0,'0'0'117'0,"0"0"-68"16,0 0-12-16,0 0 6 16,0 0 27-16,137 10-40 15,-79 24-22-15,0 16 0 16,0 19 3-16,-6 12 11 15,-15 10-5-15,-12 1-6 16,-18-6-4-16,-7-8-7 16,-12-11-4-16,-26-13-90 15,-10-14-198-15,-6-19-769 0</inkml:trace>
  <inkml:trace contextRef="#ctx0" brushRef="#br0" timeOffset="-167790.14">24195 9517 781 0,'0'0'0'0,"0"0"-48"15,0 0-243-15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1:25:13.293"/>
    </inkml:context>
    <inkml:brush xml:id="br0">
      <inkml:brushProperty name="width" value="0.05292" units="cm"/>
      <inkml:brushProperty name="height" value="0.05292" units="cm"/>
      <inkml:brushProperty name="color" value="#FF0000"/>
    </inkml:brush>
  </inkml:definitions>
  <inkml:trace contextRef="#ctx0" brushRef="#br0">14852 5941 1057 0,'0'0'95'15,"0"0"-82"-15,0 0 4 16,0 0 46-16,0 0 18 16,0 0-29-16,0 0-6 15,46 44-2-15,9-34-14 16,12-6 6-16,8-4-11 16,8 0 4-16,2 0-15 15,4 0 7-15,5 0-7 16,10 0-6-16,8 0 6 15,8-7 4-15,20-6-5 16,16-5-5-16,18-4 3 0,22-4-2 16,13-1-4-16,2 4 6 15,0 2 3-15,-22 4-4 16,-26 5-3-16,-25 2 0 16,-23 5-5-16,-11 2 9 15,-13-1-4-15,-14-1-5 16,-19 4-2-16,-16-3 0 15,-15 4-2-15,-11 0 1 16,-9 0-1-16,-3 0-3 16,-4 0-8-16,0 0-12 15,0 0-11-15,0 0-18 0,-11 0-26 16,-3 0-43-16,4 0-39 16,3-18-144-16,1-11-466 15</inkml:trace>
  <inkml:trace contextRef="#ctx0" brushRef="#br0" timeOffset="1581.2">6257 7235 726 0,'0'0'341'0,"0"0"-311"15,0 0-30-15,0 0 1 16,0 0 27-16,0 0 16 16,0 0-14-16,-5-6-17 15,5 6 6-15,0 0 18 16,-2 0 8-16,2 0-10 15,0 0-16-15,0 0 2 16,0 0-6-16,0 0 0 16,0 0 1-16,0 0-4 15,0 0-3-15,9 0 3 16,9 0-5-16,2 0 4 16,4 0 1-16,1 2-5 0,4 3 0 15,0 0 1-15,4 1-5 16,5-4 11-16,11 0-7 15,14-2 7 1,15 0 3-16,16 0 1 0,21-7-1 16,30-4-3-16,19-1 7 15,27 4-3-15,15 8-3 16,8 0-8-16,7 8 2 16,6 15 0-16,-6 8-4 15,1-3 7-15,1-2-10 16,-13-8 3-16,1-8-5 15,-10-8 0-15,-5-2-1 16,-2 0 4-16,-12-18-3 0,-12-2 8 16,-20 4 1-1,-23 8-1-15,-24 3-3 0,-24 5-1 16,-26 0 5-16,-20 0-5 16,-16 0 2-16,-9 5-4 15,-6 3-1-15,-2 0-1 16,0 3 0-16,0 0 0 15,-4 1-2-15,-16-2-24 16,-8-4-40-16,-11-6-53 16,-1 0-42-16,-4-12-162 15,-1-11-490-15</inkml:trace>
  <inkml:trace contextRef="#ctx0" brushRef="#br0" timeOffset="2539.29">18291 4981 1097 0,'0'0'43'16,"0"0"-41"-16,0 0 0 16,0 0 10-16,0 0 38 15,0 0-10-15,0 50-27 16,0-46-13-16,-11-4-40 0,-12-10-148 15,-16-26-492 1</inkml:trace>
  <inkml:trace contextRef="#ctx0" brushRef="#br0" timeOffset="2998.32">10005 6997 417 0,'0'0'933'0,"0"0"-933"15,0 0-44-15,0 0 44 16,0 0 16-16,0 0 23 0,0 0-32 16,-90 67-7-16,90-67-1 15,0 0 1-15,0 0-33 16,0 0-46-16,0-8-59 16,-7-1-106-16,-3-2-102 15</inkml:trace>
  <inkml:trace contextRef="#ctx0" brushRef="#br0" timeOffset="3613.45">17079 6738 1051 0,'0'0'104'16,"0"0"-102"-16,0 0 5 16,0 0 39-16,0 0 50 15,0 0-70-15,13 69-26 16,-13-60-4-16,0-9-149 16,0-20-291-16</inkml:trace>
  <inkml:trace contextRef="#ctx0" brushRef="#br0" timeOffset="8060.79">9290 7072 336 0,'0'0'0'0,"0"0"-16"15,0 0-8-15,0 0 21 16,0 0 3-16,0 0-89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1:26:09.292"/>
    </inkml:context>
    <inkml:brush xml:id="br0">
      <inkml:brushProperty name="width" value="0.05292" units="cm"/>
      <inkml:brushProperty name="height" value="0.05292" units="cm"/>
      <inkml:brushProperty name="color" value="#FF0000"/>
    </inkml:brush>
  </inkml:definitions>
  <inkml:trace contextRef="#ctx0" brushRef="#br0">3639 8763 844 0,'0'0'84'0,"0"0"-56"15,0 0-28-15,-67-119-2 16,67 89 2-16,0 4 5 0,0-4 8 16,17-2-5-16,8-1-5 15,4-4 0-15,2 1 7 16,6-4 2-16,5-2 5 16,9-7 0-16,4-1 5 15,15 0 0-15,3-3 19 16,8 12-11-16,0 5-10 15,-2 9-6-15,-6 8-7 16,-1 3-3-16,-1 4 2 16,2-1-5-16,3 6 7 15,2-1 0-15,5 4-2 16,2 0 6-16,-4 4 2 16,0 0 2-16,-6 9-6 15,-7 18-3-15,-1 7-1 0,-7 4 3 16,-4 4 2-1,-6-2-2-15,-5 2-1 0,-1-1-5 16,-4-1 4-16,-1 1 5 16,-1 2-6-16,-5 3-4 15,-2 4 9-15,-4 5-7 16,-10-1-3-16,-1 8 0 16,-7-3 3-16,-7 1-1 15,-2 1 2-15,0-5-4 16,-15 7-1-16,-16-4 4 15,-12 8-4-15,-8 1 0 16,-13 2 1-16,-18 0 2 0,-13 0 0 16,-19 1-3-1,-8-1-3-15,-11-3 3 0,-6-3-5 16,-2-5-1 0,1-9 6-16,3-8-10 0,2-12 8 15,4-7 2-15,9-9 0 16,11-7 1-16,8-7 2 15,16 0-3-15,9-17-3 16,11-28 2-16,12-25-8 16,7-24 1-16,8-32-7 15,16-21-6-15,15-5-20 16,9 6-17-16,2 17-41 16,34 23-57-16,7 18-151 0,1 21-285 15</inkml:trace>
  <inkml:trace contextRef="#ctx0" brushRef="#br0" timeOffset="161.37">4669 8534 1200 0,'0'0'42'0,"0"0"-42"16,0 0-12-16,0 0 12 15,0 0 5-15,0 0-5 16,19 46-4-16,-9-33-196 15,-8-13-424-15</inkml:trace>
  <inkml:trace contextRef="#ctx0" brushRef="#br0" timeOffset="1581.42">5693 5984 637 0,'0'0'34'0,"0"0"-33"15,0 0 5-15,0 0 64 16,0 0 29-16,0 0-45 16,-78-23-36-16,78 23-16 15,0 0 4-15,0 0-4 0,0 0 7 16,0 0 0-16,0 0 5 15,0 0-3-15,0-2 7 16,25 0-2-16,6-2 12 16,4 3 0-16,10 1-7 15,11-3-16-15,10 1 20 16,20-2-6-16,12-4-11 16,10-2 7-16,11-4-1 15,10-2-2-15,9-4 1 16,12-6 5-16,8-4-2 15,18 0-2-15,9-6-3 16,15 4 2-16,10 3 0 0,-1 10 5 16,1 9-4-1,-2 6-13-15,-6 4 4 0,9-2 0 16,3-2 1-16,7-4-1 16,10-9-4-16,8-7 0 15,8-3-2-15,2-2 2 16,1 3 0-16,-7 7 4 15,-13 0-5-15,-14 5 1 16,-16 0-1-16,-17-2-1 16,-11-1-3-16,-12 0 4 15,-13 1 1-15,-14-1 0 16,-12 4-1-16,-19 1 2 16,-13 4-2-16,-10 4 2 0,-11 0-1 15,-3 1 2-15,-7 0-1 16,-6 0-2-16,-6 0-5 15,-11-1 3-15,-8 2 1 16,-6-2 1-16,-12 0-4 16,-3-6-82-16,-6-7-113 15,0-1-190-15</inkml:trace>
  <inkml:trace contextRef="#ctx0" brushRef="#br0" timeOffset="1744.16">13318 5444 1183 0,'0'0'0'16,"0"0"-122"-16,0 0 108 16,0 0-268-16</inkml:trace>
  <inkml:trace contextRef="#ctx0" brushRef="#br0" timeOffset="5686.26">8269 5604 336 0,'0'0'123'0,"0"0"-123"15,0 0 1-15,0 0-1 16,0 0 28-16,0 0-5 16,0 0-3-16,0 13-12 15,0-13-3-15,0 0 3 16,0 0 2-16,0 1 1 15,0 1-11-15,0-2-1 16,-9 0-39-16,-4 0-335 16</inkml:trace>
  <inkml:trace contextRef="#ctx0" brushRef="#br0" timeOffset="7821.93">12030 6442 687 0,'0'0'75'15,"0"0"-65"-15,0 0 2 0,0 0 56 16,0 0-26-16,0 0-31 16,-16-13-9-16,16 26 3 15,2 6 2-15,6 1 2 16,-4-4-4-16,-2 2 2 16,-2-4-1-16,0 2-2 15,-9-2 6-15,-17 0 1 16,-11-3-3-16,-3-4-6 15,-2-6 0-15,2-1-2 16,8 0 1-16,9-6 6 16,7-15-4-16,13-5 6 15,3-6-6-15,17-3 7 16,24 4 0-16,13 7 5 16,6 7-5-16,-3 14 0 0,-1 3 0 15,-6 7 3-15,-8 28 1 16,-7 11 4-16,-8 8 3 15,-11 2-5-15,-11-2 2 16,-5-1-3-16,0-6-5 16,-13-3 2-16,-14-3-8 15,-2-6 3-15,-5-6 3 16,-2-7-9-16,3-4 0 0,4-10 1 16,3-6-1-16,3-2 1 15,3-10-1 1,7-19 0-16,1-8-1 0,12-3-4 15,0 4 1-15,5 7-2 16,21 9-1-16,7 12 6 16,6 8-3-16,-1 6 3 15,2 28 0-15,-5 9 0 16,-1 2 3-16,-2 1 3 16,-9-5 0-16,0-7-2 15,-5-12 0-15,-1-4 0 16,-3-8-1-16,-3-1-3 15,2-9 0-15,-1 0 0 16,3 0-1-16,-1-27-21 16,-3-7-208-16,-9-16-165 0</inkml:trace>
  <inkml:trace contextRef="#ctx0" brushRef="#br0" timeOffset="8255.59">12509 6501 524 0,'0'0'256'0,"0"0"-233"15,0 0-4-15,0 0 84 16,0 0-6-16,0 0-44 16,-40-16-25-16,33 28-14 15,-4 16 15-15,-2 8 14 16,2 6-2-16,3 4-7 15,6 0 2-15,2 1-7 0,0-7-8 16,0-6-11-16,18-7-2 16,9-7-5-16,7-5 2 15,8-13-5-15,3-2 6 16,-3 0-6-16,-5-21 1 16,-5-9 1-16,-10-3 0 15,-9-10-2-15,-8-3 3 16,-5-2-6-16,-7 4 7 15,-24 4-3-15,-7 12-1 16,-8 10 4-16,0 10-2 16,5 8-2-16,-2 0-1 15,5 0 0-15,3 14 1 16,6-1-1-16,8 4-2 16,13-3-13-16,8-1-59 0,0 0-122 15,0-5-245-15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1:30:58.175"/>
    </inkml:context>
    <inkml:brush xml:id="br0">
      <inkml:brushProperty name="width" value="0.05292" units="cm"/>
      <inkml:brushProperty name="height" value="0.05292" units="cm"/>
      <inkml:brushProperty name="color" value="#FF0000"/>
    </inkml:brush>
  </inkml:definitions>
  <inkml:trace contextRef="#ctx0" brushRef="#br0">11399 11226 651 0,'0'0'130'15,"0"0"-119"-15,0 0 7 16,0 0 26-16,0 0 17 15,0 0-20-15,0 0-26 16,0 0 1-16,0-4 5 16,0 4 4-16,0 0 9 15,0 0-5-15,0 0-8 16,0 0-6-16,0 0 3 16,0 0-3-16,0 0-5 15,0 0 0-15,0 0-1 16,0 0-4-16,0 0 2 0,0 0 1 15,0 0-1-15,0 0 3 16,0 0-1-16,0 0 2 16,0 0 1-16,0 0-10 15,0 0 5-15,0 0-2 16,0 0-5-16,0 0 0 16,0 0 4-16,0 0-3 15,0 0 1-15,12 3 0 16,5 3 0-16,10 6 8 15,4 7-1-15,9 2-2 0,5 10 1 16,3 1 3 0,2 4-3-16,-1 0 1 0,0-3-2 15,0 2-3-15,5-1 2 16,1-3-1 0,3 1-1-16,0-3 6 0,2-1-5 15,2 3-1-15,3-2 0 16,2 2 7-16,0 0-5 15,-2 1 0-15,-3 2-2 16,-2 3 0-16,1-3 4 16,-1 0-4-16,2-2 6 15,3-2-4-15,-1-2-3 16,3-2 0-16,0 0 1 16,-1-1 0-16,1 1-2 15,1-2 1-15,-6-1 0 16,0 0-2-16,3 1-1 15,-5 2 2-15,2 2-2 0,-1 0 4 16,-3 3 0-16,-4-2-2 16,-2-2-1-16,0-2 2 15,-4-5-2-15,2 0 0 16,-4-2 0-16,3 0 3 16,-5-1-3-16,-1 1 0 15,-3-2 3-15,2 2-3 16,3-2 7-16,-1 0-4 15,1-2-4-15,0 2 3 16,-3 0 2-16,-2-2-1 0,-2 1-2 16,2 2 2-1,-2 1-1-15,-3 0-3 0,4 0 7 16,-4 3-6 0,3 0 7-16,-4 2-6 0,-6 0 8 15,1 2-2-15,-6-2 0 16,1 0-2-16,-1-1 3 15,-2 0-5-15,2 0-2 16,2 0 2-16,-1 0-2 16,1 0 0-16,-3-3 2 15,0-2-2-15,-7-1-1 16,1-6 1-16,-5-3 0 16,-1 2-1-16,-2-1 1 0,-1 0 0 15,2-2-1-15,-2 2-1 16,-1-3 0-16,1 2 0 15,-3-2 0-15,3-2 2 16,-2-1-4-16,-3-2 2 16,-2 2-1-16,0-2 1 15,0 0-4-15,0 0-3 16,-7-19-71-16,-13-6-7 16,-4-5 6-16,-1-4-77 15,-4 4-120-15,-7 2-242 16</inkml:trace>
  <inkml:trace contextRef="#ctx0" brushRef="#br0" timeOffset="511.67">14383 12900 704 0,'0'0'104'0,"0"0"-98"16,0 0 80-16,0 0 5 15,0 0-9-15,124 50-16 16,-95-26-28-16,5-1-10 0,1 4 10 16,4-1 7-1,3 0-4-15,0-2-9 16,-1 0-9-16,-4-2-2 0,-4-6-3 15,-1-4-2-15,-3-6-2 16,-2-3-8-16,-1-3 6 16,-2 0-1-16,-1 0 6 15,-3 0 0-15,-5 0-4 16,-1 0-1 0,-3-5 7-16,-7-2-14 0,4-2 5 15,-6-3 1-15,0-5-8 16,0-8 2-16,-2-11 2 15,0-12-5-15,0-10-2 16,0-8-1-16,0-1 1 0,0 0 1 16,0 15 1-1,0 7-2-15,0 9 0 0,0 10 0 16,0 6-8-16,-6 5-23 16,-2 5-18-16,0 5-20 15,1 1-24-15,-5 4-161 16,-1 0-211-16</inkml:trace>
  <inkml:trace contextRef="#ctx0" brushRef="#br0" timeOffset="26210.01">11067 11128 118 0,'0'0'5'0,"0"0"-5"15,0 0 0-15,0 0-5 16,0 0-83-16</inkml:trace>
  <inkml:trace contextRef="#ctx0" brushRef="#br0" timeOffset="137756.09">9124 8105 507 0,'0'0'0'16,"0"0"-20"-16,0 0 20 15,0 0 6-15,0 0-6 0,33-104-5 16,-17 64-17 0,-9 4-57-16,-7 10 5 0,0 5 25 15,-19 11 49-15,-8 9 21 16,0 1 60-16,4 0 22 15,8 0-10-15,8 0-4 16,7 0 0-16,0 0 6 16,0-3-37-16,0 3-13 15,0 0 56-15,0 0-5 16,-2 0-23-16,-1 0-7 16,3 22-33-16,-2 19-1 15,2 17 14-15,0 10-15 0,0 4-12 16,0 0-2-1,7 0 0-15,2 2 1 0,0-4-5 16,-3 1 0-16,-1-8-6 16,2-11-6-16,-2-8 3 15,1-11-4-15,3-9 0 16,-5-9-2-16,6-9-11 16,-2-6-46-16,3-17-67 15,2-43-96-15,1-22-209 16</inkml:trace>
  <inkml:trace contextRef="#ctx0" brushRef="#br0" timeOffset="138205.64">9543 7954 721 0,'0'0'333'0,"0"0"-329"15,0 0 4-15,0 0-8 16,0 125 15-16,0-91 37 16,0 0-24-16,-16 0-13 15,-1 4 36-15,-1 3 15 16,1 2-34-16,3 4-10 16,11-1-8-16,3-4-3 15,7-2-3-15,32-8-8 16,9-14 0-16,14-9 1 15,10-9 2-15,1-3 2 16,-4-25-5-16,-11-10 2 16,-10-6-2-16,-19-4 0 0,-21-6 0 15,-8-5-2-15,-24-3 5 16,-30 4-3-16,-15 12 2 16,-4 14-1-16,-1 18 2 15,9 14 1-15,9 0 2 16,14 10 5-16,9 15-11 15,13 7 0-15,15-1 0 16,5 1-17-16,21-6-34 16,25-7-97-16,12-6-51 15,2-10-51-15,0-3-209 0</inkml:trace>
  <inkml:trace contextRef="#ctx0" brushRef="#br0" timeOffset="138586.47">10221 7979 780 0,'0'0'353'16,"0"0"-334"-16,0 0 0 15,0 0 69-15,0 0-35 16,0 0-18-16,-69-8-32 16,48 34 1-16,-1 8 0 15,0 4 10-15,6 8 7 16,5 2-13-16,9 5 7 15,2-3-8-15,5-9-6 0,24-5 0 16,10-11-1-16,13-11-2 16,6-14 1-16,4 0 1 15,-7-13 0-15,-12-16 0 16,-16-5-5-16,-18-10 5 16,-9-7-6-16,-5-3 6 15,-32 0 0-15,-8 10 2 16,-4 11-2-16,4 18 0 15,3 12 5-15,11 3-6 16,4 0 1-16,11 16-1 16,10-2-15-16,6 3-93 15,4-7-95-15,27-10-52 16,8 0-171-16</inkml:trace>
  <inkml:trace contextRef="#ctx0" brushRef="#br0" timeOffset="138945.17">10831 7786 1055 0,'0'0'51'0,"0"0"-38"16,0 0 70-16,0 0-51 16,0 0 7-16,-114 122-16 15,110-63-17-15,4-1 20 16,0-2-6-16,15-11-13 0,16-8-5 15,10-11 0 1,1-12 1-16,8-14-3 0,-4 0 2 16,3-14-2-16,-7-20 6 15,-4-8-5-15,-9-2 0 16,-13-4 1-16,-14-6-2 16,-2 1 5-16,-8 3-5 15,-24 13 0-15,-3 13 3 16,-8 18 0-16,3 6 3 15,-3 6-5-15,3 23-1 16,4 7 0-16,8 4-12 16,13-1-19-16,13-5-162 15,2-14-180-15</inkml:trace>
  <inkml:trace contextRef="#ctx0" brushRef="#br0" timeOffset="139571.04">17593 7016 896 0,'0'0'272'0,"0"0"-214"15,0 0-14-15,0 0 17 16,0 0-46-16,0 0-9 0,141-62 6 16,-95 80 0-16,-1 13 2 15,-9 8 4-15,-12 7 4 16,-9 8 9-16,-15 8-12 15,0 5-1-15,-12 0-3 16,-24 2-10-16,-2-4 0 16,0-12 0-16,2-6-4 15,14-12 0-15,11-9-1 16,11-5-2-16,0-5 2 16,38-2-10-16,34-8 9 15,32-6-2-15,21 0 4 16,8-14-2-16,-11-5-6 0,-18 4-9 15,-27 1 9-15,-21-1-26 16,-18 2-8 0,-14-5-51-16,-13-8-178 15,-11-6-407-15</inkml:trace>
  <inkml:trace contextRef="#ctx0" brushRef="#br0" timeOffset="139957.81">18754 7301 1131 0,'0'0'141'0,"0"0"-125"16,0 0 100-16,0 0-27 15,0 0-44-15,0 0-34 0,-73-30-11 16,50 45 4 0,-3 16-4-16,-10 7 12 0,5 4-7 15,4 0 10-15,7 0-14 16,13-1-1-16,7-6 0 15,0-2-2-15,30-7-6 16,16-10-9-16,7-10-13 16,5-6 0-16,0-6 9 15,-4-24 6-15,-6-15 12 16,-7-5 3-16,-14-8 0 16,-16 0 2-16,-11 5 1 15,0 12 3-15,-18 11 1 16,-10 10 14-16,-5 11 15 15,-2 9-20-15,-1 0-10 0,-3 4-6 16,1 17 0-16,5 2-2 16,10 8-29-16,14-1-64 15,9-2-121-15,0-6-201 16</inkml:trace>
  <inkml:trace contextRef="#ctx0" brushRef="#br0" timeOffset="140387.71">19371 7221 830 0,'0'0'283'0,"0"0"-263"16,0 0 111-16,0 0 0 15,0 0-67-15,0 0-41 0,-22-29-10 16,-2 29-11-16,-16 21 3 15,-3 7-2-15,-4 5 4 16,3 4 9-16,4 5-2 16,9 4-9-16,10-2-2 15,17-4-3-15,4-4-6 16,11-8 3 0,30-8-3-16,7-9-10 0,12-11-2 15,3 0 2-15,-5-18 6 16,-2-17 8-16,-8-7-2 15,-5-8 4-15,-14-5 0 16,-12-4 4-16,-17 5-2 16,0 7 2-16,-17 11 10 15,-12 11 2-15,4 9 9 0,5 6-14 16,1 7-9-16,2 3-4 16,2 0-3-16,4 13-44 15,6 9-80-15,5 0-176 16,0-4-316-16</inkml:trace>
  <inkml:trace contextRef="#ctx0" brushRef="#br0" timeOffset="140773.6">20084 7068 1128 0,'0'0'44'0,"0"0"64"15,0 0 6-15,0 0-66 16,0 0-30-16,0 0-12 16,-154 113 9-16,112-59 0 15,11-1 0-15,13 1-14 16,16-5-2-16,2-9-2 16,27-5 1-16,22-13-5 15,13-15-8-15,5-7 12 0,4-6 0 16,-4-28-4-1,-5-12 7-15,-8-8 0 0,-14-6 4 16,-18-4-3-16,-17 1 5 16,-5 5 8-16,-22 9 32 15,-21 14-5-15,-8 13 3 16,0 15-26-16,1 7-8 16,4 0-10-16,3 19-3 15,6 15-21-15,12 8-97 16,8 1-113-16,-2-3-338 15</inkml:trace>
  <inkml:trace contextRef="#ctx0" brushRef="#br0" timeOffset="153507.4">19070 9216 344 0,'0'0'132'15,"0"0"-101"-15,0 0-18 16,0 0 18-16,0 0 28 15,0 0 13-15,0 0-13 16,0 0-17-16,16 85-4 0,-11-72-4 16,-3-5 3-16,2 0-28 15,-4-4 1-15,0-1-10 16,0-3 2-16,0 0-2 16,0 0-2-16,0 0-53 15,0 0-124-15,0-7-81 16</inkml:trace>
  <inkml:trace contextRef="#ctx0" brushRef="#br0" timeOffset="157312.35">15566 13416 385 0,'0'0'2'0,"0"0"-2"15,0 0-4-15,0 0 4 16,0 0 0-16,0 0-7 15,0 0-5-15,78 13-33 16,-76-13-100-16</inkml:trace>
  <inkml:trace contextRef="#ctx0" brushRef="#br0" timeOffset="203293.88">15053 16571 280 0,'0'0'6'16,"0"0"32"-16,0 0-26 15,0 0 1-15,0 0 7 16,0 0 17-16,0 0-13 0,0 0-13 16,0 0 10-16,112 22-21 15,-90-9 0-15,-4 4 1 16,-5-7 9-16,-1 3-1 16,-4-4-9-16,-1 1 0 15,-3 2-1-15,-2-8 0 16,0-2-20-16,-2 2 5 15,0 1-32-15,0-5-20 16,0 4-75-16</inkml:trace>
  <inkml:trace contextRef="#ctx0" brushRef="#br0" timeOffset="-171187">14635 17249 421 0,'0'0'257'15,"0"0"-122"-15,0 0-57 16,0 0 41-16,0 0 3 16,0 0-49-16,0 0-27 15,3-48-10-15,-3 48-4 16,6 0-20-16,18 0-3 16,14 8 22-16,15 1-12 15,17-9-1-15,19 0-13 16,17 0 1-16,23 0 9 15,17-17-9-15,12-7 6 16,8-6 0-16,6-2-11 16,-5-4 7-16,-10-5-8 0,-19-3-2 15,-31 8 1-15,-17 2 1 16,-24 16 0-16,-20 4-2 16,-12 6 5-16,-10 5-4 15,-7 3 1-15,-5 0 0 16,-5 0-2-16,-5 0-3 15,-2 0-13-15,0 6-18 16,0 3-73-16,-23-5-145 16,-21-4-597-16</inkml:trace>
  <inkml:trace contextRef="#ctx0" brushRef="#br0" timeOffset="-170259.02">14610 13866 695 0,'0'0'170'16,"0"0"-133"-16,0 0 35 15,0 0 9-15,0 0-9 16,0 0-63-16,-20-38-7 15,45 34-2-15,12-2 6 16,12 0-1-16,11 0 12 16,14-3 1-16,15 2-8 15,14-5 11-15,17 2 1 16,13 2-15-16,12-3 6 16,7 6-8-16,2-5-5 15,6 2 9-15,-5 0-8 16,-9 2 1-16,-19 2-2 0,-23 4 0 15,-25 0 0-15,-19 0-4 16,-18 0 4-16,-9 0 0 16,-10 0 0-16,-5 0 1 15,-9 0-3-15,-3 0 1 16,-4-11-31-16,-2-10-51 16,0-8-117-16,-12 0-80 15</inkml:trace>
  <inkml:trace contextRef="#ctx0" brushRef="#br0" timeOffset="-169526.05">16238 13591 372 0,'0'0'270'16,"0"0"-242"-16,0 0 71 15,0 0 32-15,0 0-54 16,0 0-21-16,-52-42-19 16,52 32 5-16,19-2-6 0,10-7 4 15,6-2 7-15,13-8-30 16,10-7 9-16,17-5-3 16,16-7-19-16,15-2 17 15,11-3-13-15,11 3 1 16,7 3 11-16,15 0-19 15,8 5 7-15,16 0 1 16,15 2-8-16,13 0 4 16,20 0-5-16,16 4 4 15,2 5-12-15,-3 13 8 16,-21 10 0-16,-25 8 1 16,-12 0 0-16,-10 0 4 15,-11 7-5-15,-20 3 0 16,-26-5-1-16,-32-1-1 0,-22-1 2 15,-14-3 0-15,-12 0-2 16,1 0-1-16,-5 0-17 16,-5 0-36-16,-5 0 0 15,-9 0-43-15,-7 0-84 16,-2 5-135-16</inkml:trace>
  <inkml:trace contextRef="#ctx0" brushRef="#br0" timeOffset="-169157.98">19975 12410 608 0,'0'0'285'0,"0"0"-263"15,0 0-2-15,0 0 15 16,0 0 34-16,0 0-17 16,136 36-18-16,-82-7-22 15,4 4 12-15,0 7 10 16,2 11 1-16,-3 9 18 0,-1 10-25 16,-9 12-4-1,-11 7 8-15,-14 2-5 0,-20 2-7 16,-2-3 8-16,-33-2-26 15,-29-5 7-15,-19-7-5 16,-8-10-4-16,0-14-18 16,7-9-81-16,3-23-118 15,11-20-386-15</inkml:trace>
  <inkml:trace contextRef="#ctx0" brushRef="#br0" timeOffset="-167812.4">20965 12802 641 0,'0'0'175'15,"0"0"-141"-15,0 0 46 16,0 0 11-16,0 0-36 16,0 0 35-16,35 106-36 15,-28-50-28-15,2 0 1 0,0-4-4 16,-1-8-19-1,3-12 3-15,1-9 0 0,-2-10-7 16,3-7 0-16,-3-6 2 16,3 0-6-16,1-32 4 15,-3-14-2-15,-5-14-3 16,-3-10 5-16,-3-3-1 16,0 11-1-16,2 18 4 15,1 20-1-15,-1 14-1 16,-1 10 0-16,11 0-2 15,6 4 2-15,6 31 0 16,5 9 18-16,-2 6-12 16,-2 0 4-16,-5-6-10 15,-1-7 1-15,-5-12 3 0,-3-5-4 16,-4-12 0-16,0-5 0 16,-5-3 0-16,2 0-1 15,1-27-18-15,1-17 3 16,-1-18-1-16,-3-7-15 15,-2 3-16-15,2 9 33 16,3 14 12-16,4 15 0 16,2 12 3-16,5 10 0 15,3 6 2-15,8 0 0 16,4 0 6-16,0 10 13 16,3 8-7-16,2 2-1 15,0-2 7-15,-1 3-4 16,-2-1-2-16,-6-1 3 15,-2 3-5-15,-10 0-4 16,-8 2-6-16,-7 2 15 0,0-1-10 16,-9-4-3-16,-14-2 1 15,-3-7-5-15,2-8-2 16,1-4-4-16,3-13-16 16,7-27-24-16,6-20-9 15,7-10 11-15,0 0 0 16,9 10 27-16,16 15 8 15,2 14 9-15,-1 13 0 16,-2 8 0-16,1 10 13 16,2 0 9-16,-2 6 2 15,-6 16 6-15,3 4-11 0,-3 4-9 16,-4 0 9 0,1 4-19-16,-3 2 23 15,-2 3-19-15,-4-3-1 0,0-4 1 16,-3-5-4-16,0-4-12 15,0-10-67-15,-1-6-44 16,-3-7-154-16,0-7-353 16</inkml:trace>
  <inkml:trace contextRef="#ctx0" brushRef="#br0" timeOffset="-167653">21920 12228 910 0,'0'0'106'15,"0"0"-90"-15,0 0 95 16,0 0-76-16,0 0-35 16,0 0-2-16,-18-46-25 15,30 44-113-15,-3 2-113 16,-5-2-385-16</inkml:trace>
  <inkml:trace contextRef="#ctx0" brushRef="#br0" timeOffset="-167454.98">21920 12228 748 0,'132'-88'375'0,"-132"88"-361"16,0 18 32-16,8 30 9 15,10 22 43-15,5 14-54 0,4 6-31 16,-1 3-13-16,-2-8 2 16,-5-8-2-16,-10-17 0 15,-3-11 0-15,-4-20-14 16,-2-11-12-16,3-7-19 15,-3-11-74-15,0 0-20 16,0-22-201-16</inkml:trace>
  <inkml:trace contextRef="#ctx0" brushRef="#br0" timeOffset="-167284.92">22145 12577 886 0,'0'0'54'15,"0"0"-54"-15,0 0-3 16,0 0-1-16,0 0 3 16,0 0-2-16,139 14-55 15,-97-14-160-15,-9-7-59 16</inkml:trace>
  <inkml:trace contextRef="#ctx0" brushRef="#br0" timeOffset="-166989.31">22455 12645 715 0,'0'0'124'0,"0"0"-66"16,0 0 20-1,0 0 13-15,0 0-32 0,0 0-48 16,122-94-4-16,-95 50-5 16,-6-9 6-16,-11-3-4 15,-10 5 2-15,0 12 22 16,-10 15 16-16,-17 20 15 15,-9 4-28-15,1 34-22 16,4 22-6-16,6 8-3 16,18 0 2-16,7-3-1 15,9-11-1-15,29-12-5 16,11-14 3-16,6-14-14 16,7-10-34-16,4-4-22 15,-6-32-77-15,-7-10-203 16</inkml:trace>
  <inkml:trace contextRef="#ctx0" brushRef="#br0" timeOffset="-162078.45">21254 8600 898 0,'0'0'23'15,"0"0"-23"-15,0 0 0 16,0 0 9-16,0 0-7 15,0 0 2-15,0 0 7 16,-27 147-1-16,25-83 46 16,2 16-3-16,0 10-13 15,12 8-8-15,9-5-6 16,6-9-5-16,4-10-9 16,-2-11-11-16,-4-16 4 0,-5-12-5 15,-5-16 0-15,-8-6-3 16,-5-12-27-16,-2-1-56 15,-4-7-61-15,-25-31-308 16</inkml:trace>
  <inkml:trace contextRef="#ctx0" brushRef="#br0" timeOffset="-161333.05">21203 8566 632 0,'0'0'155'16,"0"0"-155"-1,0 0 5-15,0 0-2 0,0 0 64 16,0 0-9-16,111-82-24 16,-57 54 52-16,17-4-21 15,18-9-5-15,16-2-15 16,15-5-7-16,12-2 4 15,3 1-22-15,4-1 1 16,-3 2-8-16,-16 2-1 16,-14 5-1-16,-21 5-9 15,-18 8 8-15,-20 9-3 16,-13 4 2-16,-19 9 2 16,-6 2-8-16,-9 4-1 15,0 0 4-15,0 0-5 0,0 0 8 16,0 0 6-16,0 0-11 15,0 0 1-15,0 0-5 16,0 0 4-16,0 0-3 16,0 0-1-16,0 0-1 15,0 0-1-15,0 17 2 16,0 9-4-16,11 13 4 16,7 10 0-16,4 8 1 15,7 8 4-15,4 6-8 16,10 2 7-16,4 10-4 15,6-1 0-15,3-6-2 16,0-6 2-16,-1-15-1 16,-8-14 4-16,-9-8-3 15,-9-9 0-15,-13-10-1 16,-5-4-5-16,-9-4 2 0,-2-2-2 16,0 4-6-16,-33 4 3 15,-23 5 6-15,-20 6-13 16,-13 3 2-16,-16 6 1 15,-15 8 2-15,-18 6 4 16,-14 6 2-16,-10 7 2 16,-3 3 3-16,2 0 0 15,13-2 0-15,24-4 2 16,23-7-1-16,27-10 6 16,19-6-7-16,16-7 2 0,18-8-4 15,9-7 2 1,7-5-99-16,7-6-32 0,0 0-28 15,0-31-61-15,7-20-345 16</inkml:trace>
  <inkml:trace contextRef="#ctx0" brushRef="#br0" timeOffset="-160503.85">21767 7885 701 0,'0'0'86'0,"0"0"-86"16,0 0 0-16,0 0 6 16,-45 116 25-16,42-100-16 15,3-8 7-15,0-8 19 16,0 0 9-16,0 0 24 16,16-12-12-16,9-19-31 15,4-8 2-15,-3-13-8 16,-3-7-12-16,-15-7-3 0,-5-8-4 15,-3-2-4-15,-7 2 10 16,-15 6-8-16,0 7 7 16,1 15-2-16,4 10 7 15,1 12 1-15,7 12-5 16,3 5 0-16,4 5-8 16,0 2-4-16,-4 6 0 15,2 31-6-15,2 15 6 16,2 14 0-16,0 6-3 15,16 1 3-15,17-8 1 16,7-6-1-16,4-14-3 16,4-12-1-16,-1-13-6 0,-5-12-1 15,-2-8-34 1,-5-4-35-16,-2-28 27 16,-1-14-11-16,-10-10-28 0,-8-4 20 15,-12 5 51-15,-2 11 17 16,0 16 4-16,-7 14 31 15,-6 14 39-15,1 0-34 16,1 16-27-16,3 17-9 16,3 2 2-16,5 5-2 15,0-3 6-15,21-7-6 16,5-8 0-16,5-8-7 16,5-11 7-16,2-3 8 0,-3-3-8 15,-1-23-8-15,-14-14 0 16,-11-8-33-16,-9-6 30 15,-11 1-1-15,-28 11 12 16,-7 17 7-16,-7 18 24 16,6 7-2-16,6 14-23 15,10 20-6-15,14 5 0 16,10-3-1-16,7-2-36 16,7-10-109-16,24-13-118 15</inkml:trace>
  <inkml:trace contextRef="#ctx0" brushRef="#br0" timeOffset="-159702.96">22667 7211 848 0,'0'0'12'0,"0"0"52"15,0 0 33-15,0 0-42 16,0 0-47-16,-114 4-5 15,82 22 0-15,9 7 16 16,4 4-17-16,11 3-1 16,8 0-1-16,0-2 0 15,31-8-6-15,13-10 0 16,12-10-20-16,9-10-17 16,3 0-73-16,-3-22 29 15,-3-12-59-15,-10-6-35 16,-9-6 88-16,-15 0 93 0,-12 3 25 15,-16 10 25-15,0 11 37 16,-7 10 79-16,-17 7-68 16,-7 5-34-16,-1 0 25 15,6 0-33-15,1 8-21 16,3 7-22-16,0 3-2 16,1 6-6-16,4 8-3 15,3 4 1-15,10 4-4 16,4-2 2-16,4-2 0 15,27-8-1-15,7-8-13 16,5-12 13-16,3-8 1 16,-1-4 4-16,-1-26-7 0,-8-8 2 15,-9-7-20-15,-13-3 18 16,-14 3 0 0,0 8 2-16,-8 13-2 15,-13 15 2-15,0 9 6 0,3 8-6 16,5 28 0-16,9 12 3 15,4 4-1-15,0-6-2 16,24-10 0-16,10-10 0 16,-1-13-4-16,7-12 5 15,0-1-1-15,3-9 0 16,-3-24-5-16,-7-11 3 16,-6-10-29-16,-11-7-15 0,-16-14 23 15,0-10 17 1,-10-13-8-16,-21-5-3 0,-9 9 13 15,-2 13 4-15,1 21 34 16,10 13 23-16,12 19 0 16,5 11-22-16,10 12-4 15,4 5-1-15,0 4-30 16,0 36-5-16,10 24 5 16,17 22 7-16,9 12-2 15,9-1-3-15,4-8 0 16,4-12-2-16,-1-10-1 15,-10-9-1-15,-13-16-183 16,-18-17-342-16</inkml:trace>
  <inkml:trace contextRef="#ctx0" brushRef="#br0" timeOffset="-159562.96">23669 7106 1299 0,'0'0'0'0,"0"0"-48"16,0 0 17-16,0 0-11 16,0 0-197-16</inkml:trace>
  <inkml:trace contextRef="#ctx0" brushRef="#br0" timeOffset="-152493.85">24139 7369 295 0,'0'0'203'0,"0"0"-169"15,0 0 33-15,0 0 46 16,0 0-50-16,0 0-13 16,0 0-21-16,0-44 5 15,0 44-3-15,0 0-18 16,0 0-9-16,0 0 7 15,0 0-6-15,0-1-1 16,0 1 14-16,0 0 0 0,0 0-5 16,0 0-8-16,0 0-5 15,0 0 3-15,0 0-3 16,0 0-11-16,0 0-33 16,-4 0-76-16,-12 0-111 15</inkml:trace>
  <inkml:trace contextRef="#ctx0" brushRef="#br0" timeOffset="-151593.12">22488 4311 604 0,'0'0'97'0,"0"0"46"0,0 0 28 16,0 0-57-16,0 0-32 16,0 0 3-16,-13-82-51 15,13 82-16-15,0 13-18 16,0 31-2-16,7 23 2 15,10 16 8-15,5 16-3 16,3 4 7-16,6-1-4 16,5-4-2-16,0-11 4 15,-2-17-10-15,-7-12 5 16,-6-16-5-16,-5-9 0 16,-7-14-3-16,-3-9-14 0,-4-10-41 15,-2 0-39 1,0-31 35-16,-2-20-223 0,-13-21-117 15</inkml:trace>
  <inkml:trace contextRef="#ctx0" brushRef="#br0" timeOffset="-150827.15">22582 4154 569 0,'0'0'24'15,"0"0"98"-15,0 0-18 0,0 0-31 16,0 0-60 0,0 0 23-16,9-47 43 0,15 36-20 15,10-4-13-15,13-7-14 16,13-9 13-16,18-7-28 16,12-6-4-16,16-8 1 15,10-2-4-15,2 2 14 16,-6 3-6-16,-13 8-11 15,-18 5 19-15,-17 6-24 16,-12 5 0-16,-8 6 4 16,-11 2 2-16,-6 5-8 15,-11 2 3-15,-7 3-2 16,-5 6 12-16,-4 1-12 16,0 0 5-16,0 0-1 15,-4 0 0-15,-17 10-6 0,0 4 1 16,5-2 0-16,5-4 2 15,7-5-2-15,4-3 0 16,0 1-3-16,0-1-4 16,0 6 5-16,0 0-2 15,0 4 4-15,6 6-3 16,6 5 4-16,3 7-1 16,2 3 0-16,2 8 5 15,3 4-4-15,4 8-1 16,1 3 0-16,4 2-2 15,-2 4 2-15,2 0 0 16,-2-3 0-16,0-3 4 0,-2-6-6 16,-2-8 2-1,-4-8 0-15,-5-5-1 0,-9-9 1 16,-7-1 0-16,0 2 0 16,-17 4 3-16,-33 7 5 15,-21 7-6-15,-20 2-2 16,-14 7 5-16,-6 3-4 15,-12 5-1-15,-6 2 0 16,-9 2 7-16,-5 0-9 16,3-1 2-16,6 1 0 15,12-4-11-15,14-2 11 16,19-8-5-16,27-10-6 16,22-14-19-16,20-12 7 0,15-6-19 15,5-2-26 1,9-8 3-16,20-14-32 0,6 0-31 15,-2 2 4-15,-2 2-93 16,-10-2-126-16</inkml:trace>
  <inkml:trace contextRef="#ctx0" brushRef="#br0" timeOffset="-149722.85">22506 3742 358 0,'0'0'138'16,"0"0"-60"-16,0 0-2 15,0 0 8-15,0 0 4 16,0 0-21-16,87-53 3 16,-87 53 9-16,0 0-22 15,0-1-6-15,0-2 10 16,-6-5 4-16,-12-3-11 0,-9-7-53 15,-4-1 1-15,-3-1-3 16,1 7 3-16,0 9-2 16,4 4 0-16,0 15-8 15,2 21 6-15,6 10 0 16,8 7-3-16,9-6 2 16,4-4-4-16,0-8 5 15,19-8 2-15,4-8-5 16,2-12 3-16,-1-7 2 15,1 0 0-15,1-11 6 0,-3-27-6 16,-5-7 6-16,-10-14-2 16,-8-13-1-16,0-10 3 15,-6-10-6-15,-21-4 1 16,-2 2-2-16,0 7 3 16,0 13-1-16,7 18-1 15,6 19 4-15,9 20-4 16,6 11 0-16,1 6-3 15,0 0 2-15,0 12-11 16,17 14 12-16,1 14 0 16,2 10 0-16,3 10 0 15,7 7 0-15,6 2 1 16,3 5-3-16,0 5 3 0,-3-5-1 16,-3-6 0-1,-8-7-3-15,-3-16-51 0,-6-10-100 16,-3-23-108-16,0-12-114 15</inkml:trace>
  <inkml:trace contextRef="#ctx0" brushRef="#br0" timeOffset="-149228.65">22710 3230 540 0,'0'0'25'15,"0"0"-20"-15,0 0-5 16,0 0 25-16,0 0 4 0,0 0 25 16,-6-16 70-16,4 15-47 15,2-2 13-15,0 3-26 16,-2 0-18-16,2 0-46 16,0 4-9-16,0 22 9 15,12 8 5-15,9 11 16 16,4 5 15-16,0 6-23 15,2 7 4-15,-8-5-9 16,-1-1-4-16,-5-11 2 16,-3-11-6-16,-6-13 0 15,-2-11-2-15,0-7 2 16,1-4 0-16,-3 0 12 16,0-8 3-16,0-26 5 0,2-18-20 15,0-6 0-15,2-2-4 16,10 10 5-1,1 12-1-15,8 9 0 16,1 10-2-16,1 10 1 0,-3 9-5 16,-2 0-3-16,-5 21 9 15,-10 15-11-15,-5 10 10 16,0 6 0-16,-26 2 2 16,-15 0 6-16,-3-4-7 15,-6-4-10-15,4-7-68 16,8-15-139-16,11-18-175 15</inkml:trace>
  <inkml:trace contextRef="#ctx0" brushRef="#br0" timeOffset="-148792.39">23391 4853 328 0,'0'0'14'0,"0"0"-14"16,0 0 0-1,0 0-3-15,0 0-67 0</inkml:trace>
  <inkml:trace contextRef="#ctx0" brushRef="#br0" timeOffset="-147190.33">23211 4345 579 0,'0'0'16'0,"0"0"28"15,0 0 113-15,0 0-78 16,0 0-57-16,0 0-17 15,-21-16 1-15,21 16 22 16,0 0 16-16,0 0 24 16,0 7-16-16,0 8-26 15,11-1-1-15,1 3-5 16,1 0 2-16,1 0 10 16,1-4-22-16,1 1 13 15,-3-1-14-15,1-6-6 16,-4 3 11-16,3-1-12 15,1 1 4-15,-1 0 15 0,3 4-19 16,-1 2 16 0,1 2-7-16,0-1-6 0,0 4 4 15,1 1-8-15,1 0 9 16,0 0-2-16,0 0-7 16,0-4 11-16,-1 2-11 15,-1-4 3-15,-1 1 3 16,-1-3-7-16,-5 3 0 15,2-1 6-15,-2 6-2 16,0 0 1-16,2 0-5 16,5 3 3-16,-1-3 3 15,5 2-6-15,1-2 0 16,0 0 4-16,0-2-1 16,1 0-3-16,-5 1 0 15,0 2 1-15,-2-1-3 0,-1 0 5 16,-4 3-3-16,1-2 0 15,-1 5 4-15,0 2-4 16,-3 3 0-16,-1-2 1 16,2 2 0-16,1-1 0 15,-1 0-1-15,4 1 0 16,1-2 3-16,-1-1-3 16,-4 0 0-16,3-2 3 15,-2-2-5-15,0-1 2 16,-1-1 0-16,4-1-4 15,-3 2 10-15,0-2-6 16,-3-2 0-16,3 1 0 16,-4-2-1-16,0 0 4 15,-3 0-3-15,-2 0 0 0,2 0 0 16,-2 3 0-16,0-2 0 16,2 3 0-16,0 0 0 15,-2 4 0-15,2 2 0 16,-2 1-1-16,3-1 5 15,-3 0-5-15,0 0 1 16,0-1 0-16,0 4 3 16,0-1-3-16,0 1-1 15,0 0-2-15,0 1 6 16,0 1 0-16,0 2-3 16,0 0-2-16,0-1 2 0,-5 0 1 15,-1-2-1-15,-1 0-1 16,2 0 1-16,-1-1 3 15,-1 4-3 1,1 3 0-16,-1 2-1 0,0 4 1 16,-2 3 0-16,0 1-2 15,1-3 2-15,-4-4 0 16,3-3 0-16,-1 0 4 16,-2 0-6-16,1-2 2 15,-1 0 0-15,-3 2 0 16,-3 3 3-16,-4 1-2 15,0 4-1-15,-7 0 0 0,0 0-3 16,0 0 5 0,-2-3-2-16,4-5 0 0,-2 0 3 15,-2-2-3-15,-3-1 0 16,-1 2 0-16,-3 1-3 16,-3-2 8-16,1-2-5 15,3-3 0-15,3-3-5 16,1-4 5-16,-2-1 1 15,-2 0-1-15,-1 1 0 16,-1-2-4-16,1-1 1 16,-1 4 1-16,2-4-2 15,3 2 4-15,1-2-1 16,2-4-2-16,4 1-1 16,0 0 4-16,-4 4 0 15,0 0 0-15,0 2 2 0,2-1-5 16,5-1 3-16,-1-5 0 15,5-1-3-15,-1 1 3 16,2-5 0-16,-1 0 0 16,-3-3 1-16,1 4-3 15,0-1 2-15,1-2 0 16,2 2 3-16,3-4-2 16,3-2-2-16,1 0 1 15,4 0-1-15,-4 2 0 16,1 4 1-16,-2 2 0 0,-3 3 0 15,3-4 1 1,2-1-1-16,2-4 0 16,2 1 2-16,1-6-3 15,1 1 1-15,1-2 0 0,4-1-2 16,0-3 3-16,0 1-2 16,0-1 1-16,0 0-21 15,0 0-1-15,0 0-9 16,0 0-4-16,0 0 9 15,0 0-32-15,0 0-36 16,4 0-9-16,12-1-34 16,-7-10-145-16</inkml:trace>
  <inkml:trace contextRef="#ctx0" brushRef="#br0" timeOffset="-146345.46">22359 8172 500 0,'0'0'83'16,"0"0"-74"-16,0 0 16 15,0 0 42-15,0 0-12 16,0 0-23-16,40-19 14 15,-40 19 15-15,0 0-17 16,0 0 29-16,0 0-21 16,0 0-37-16,0 0 1 15,0 8-4-15,0 14 51 16,0 4-14-16,0 4-34 16,-8 0 3-16,-1 1 1 15,-2-2-7-15,-1 2 4 0,-1-3 4 16,-3 0-8-16,3-2 8 15,-1 0-14-15,1-4 3 16,2-5-6-16,4-4-2 16,3-5-2-16,2-4 1 15,2-2 0-15,0-2-1 16,0 0 0-16,0 0-1 16,0 0-3-16,0 0-3 15,0 0 8-15,0 0-5 16,8 0 5-16,6 0 14 15,5 0-12-15,2 0 11 16,-1 0-3-16,5 0-6 16,1 0 5-16,5 0-8 15,8-2 6-15,7-12 6 0,3 0-10 16,7 3 12-16,-3-2-12 16,-1 7 0-16,-5 0 6 15,-7 1-6-15,-7 4 7 16,-4-4-10-16,-6 4 2 15,-6-1 1-15,-1 2-2 16,-7 0 2-16,-3 0-3 16,-4 0-1-16,0 0 1 15,-1 0 0-15,6 0 3 16,-3 0-7-16,0 0 4 16,-1 0 0-16,-1 0-5 0,-2 0-48 15,0 0-4-15,0 0-54 16,0-5-203-16,-21-8-344 15</inkml:trace>
  <inkml:trace contextRef="#ctx0" brushRef="#br0" timeOffset="-146202.75">22965 8283 1364 0,'0'0'88'15,"0"0"-80"-15,0 0 67 16,0 0-56-16,0 0-19 15,0 0-109-15,-68-61-227 0,33 74-334 16</inkml:trace>
  <inkml:trace contextRef="#ctx0" brushRef="#br0" timeOffset="-145575.77">20640 7841 802 0,'0'0'90'0,"0"0"11"16,0 0 29-16,0 0-51 15,0 0-56-15,0 0-2 16,0-19 18-16,3 44-28 16,7 13 32-16,7 12-8 15,1 9-7-15,5 4-7 16,-2-5-9-16,4-1-7 16,0-10 4-16,-3-3-7 15,-4-10 0-15,-4-7-2 0,-6-9-3 16,-4-9-16-16,-4-3-60 15,0-6-87-15,-2 0-13 16,-22-29-347-16</inkml:trace>
  <inkml:trace contextRef="#ctx0" brushRef="#br0" timeOffset="-145343.35">20458 7975 560 0,'0'0'301'0,"0"0"-300"16,0 0 98-16,0 0 9 16,0 0-94-16,0 0-2 15,56-72 14-15,-13 54 21 16,12-3 0-16,13 1-29 16,0-4-5-16,-1 1-13 15,-9 0 0-15,-16 3-19 16,-13 2-85-16,-20 6-116 15,-9 8-177-15</inkml:trace>
  <inkml:trace contextRef="#ctx0" brushRef="#br0" timeOffset="-144977.74">20900 8045 531 0,'0'0'29'0,"0"0"-28"16,0 0 25-16,0 0 93 16,0 0-38-16,0 0 4 15,48 0 105-15,-48 0-52 16,0 0-61-16,0 0-24 16,0 0-29-16,0 6-21 15,0 14 3-15,5 8-5 16,9 8 31-16,-1 3-16 15,5 0-5-15,0 4 17 16,-3-2-25-16,3-2 4 0,-5-6-2 16,-2-3 0-1,-3-11-5-15,-4-5 0 0,-4-6 2 16,2-8-6-16,-2 0-3 16,0 0-11-16,0 0-16 15,0-14-62-15,0-13-244 16,-12-6-236-16</inkml:trace>
  <inkml:trace contextRef="#ctx0" brushRef="#br0" timeOffset="-144019.86">21102 7965 576 0,'0'0'48'16,"0"0"-12"-16,0 0 23 16,0 0-32-16,0 0-21 15,0 0 14-15,0-2 34 16,0 2-9-16,0 0-26 16,0 0 4-16,2 0 22 15,4 0 14-15,0 9-32 16,1 10-2-16,1 1 4 0,4 7 9 15,-1 6-12 1,2-1-4-16,1 0-11 0,-1-4-2 16,-2-6 1-1,-2-8-5-15,-3-4-5 0,-1-6 1 16,-3-4-1 0,-2 0 10-16,0 0-7 0,2 0 6 15,-2 0 20-15,0-16-1 16,0-9-21-16,0-6-3 15,0 3-3-15,0 1 2 16,0 6-3-16,0 5-2 16,0 2 1-16,3 3-5 15,15-2 3-15,0 5 1 16,-1 2 2-16,-1 6-4 16,3 0 3-16,-2 0-3 0,1 0 4 15,1 16 1-15,2 3 4 16,-4 4 2-16,-1 1-4 15,-8-2 1-15,-1 1-2 16,-7-2 1-16,0-1-1 16,0-2 3-16,-4-2-10 15,-5-6 3-15,1 0-102 16,-9-7-78-16,-4-3-133 16</inkml:trace>
  <inkml:trace contextRef="#ctx0" brushRef="#br0" timeOffset="-143780.28">21062 7936 788 0,'0'0'95'0,"0"0"-67"15,0 0 53-15,0 0-44 16,0 0-18-16,0 0-5 15,117-83 17-15,-71 62 10 16,1-1-30-16,-5 5-7 16,-11 2-8-16,-13 7-9 15,-13 4-138-15,-5 4-86 16,-21 0-284-16</inkml:trace>
  <inkml:trace contextRef="#ctx0" brushRef="#br0" timeOffset="-143219.27">17377 8247 369 0,'0'0'189'0,"0"0"-130"0,0 0 72 15,0 0 27-15,0 0-26 16,0 0-61-16,5-56 15 15,-5 56-16-15,0 0-36 16,0 0-12-16,0 8-22 16,9 24 0-16,4 19 23 15,7 17-4-15,1 12-4 16,-4 0-14-16,3-6 2 16,-3-12-3-16,0-12 0 15,-9-8-1-15,1-6-57 16,-4-11-94-16,-3-7-71 15,-2-18-151-15</inkml:trace>
  <inkml:trace contextRef="#ctx0" brushRef="#br0" timeOffset="-143013.6">17146 8518 882 0,'0'0'11'0,"0"0"-11"0,0 0 0 16,0 0 34-16,127-90-22 16,-72 61-9-16,6-1-3 15,-3 7 0-15,2 5-1 16,0 3-3-16,-3 2-115 0,-3-2-191 16</inkml:trace>
  <inkml:trace contextRef="#ctx0" brushRef="#br0" timeOffset="-142622.02">17999 8332 548 0,'0'0'437'0,"0"0"-437"16,0 0 1-16,0 0 20 16,0 0 17-16,-7 102 14 15,-15-48-15-15,-7 2 29 16,-4 1-23-16,-8-1-12 0,3-6 0 15,3-10-10 1,6-11 5-16,9-6-24 0,9-11 3 16,6-8-2-16,5-4-3 15,0 0-1-15,0 0-4 16,9 0-1-16,20 0 6 16,11-14 4-16,9-6 6 15,-1 4-1-15,-6 0-7 16,-11 5 0-16,-7 5-2 15,-4 3-8-15,-3-1 6 16,-3-3-24-16,0 2-19 16,-5-4-16-16,-1-1-12 15,4 1 36-15,1-1 2 16,-2-1-15-16,-2 5-22 16,0 5-23-16,-9 1-59 0,0-3-98 15</inkml:trace>
  <inkml:trace contextRef="#ctx0" brushRef="#br0" timeOffset="-142303.89">17929 8486 733 0,'0'0'109'16,"0"0"-31"-16,0 0 75 15,0 0-24-15,0 0-81 0,0 0-19 16,-21-30 47 0,21 30-46-16,0 7-19 0,0 30-10 15,15 14 14-15,10 12 15 16,4 4-18-16,0-1-8 16,0-4 0-16,0-3 0 15,-5-6-3-15,-4-6-1 16,-4-9-6-16,-7-11 4 15,-3-7-25-15,-2-7-36 16,-4-8-36-16,0-5-92 16,0 0-13-16,-24-18-202 15</inkml:trace>
  <inkml:trace contextRef="#ctx0" brushRef="#br0" timeOffset="-141985.95">17497 8537 712 0,'0'0'49'15,"0"0"55"-15,0 0 53 16,0 0-65-16,0 0-60 0,0 0 25 15,-6 6-8 1,6 38-28-16,0 15 43 0,2 12-33 16,16 7-16-16,1 3 6 15,2 5-13-15,2-5-6 16,-2-6 0-16,0-13 2 16,1-12-8-16,-5-16-2 15,-1-5-52-15,-3-10-101 16,-7-15-191-16</inkml:trace>
  <inkml:trace contextRef="#ctx0" brushRef="#br0" timeOffset="-141503.27">17159 9887 973 0,'0'0'23'0,"0"0"-18"15,0 0 51-15,0 0-45 16,0 0 23-16,0 0-6 16,14-28 35-16,-14 28 37 15,4 15-45-15,7 33-18 16,7 23 39-16,9 20-58 15,4 12-4-15,4 3-2 16,3 0-3-16,-2-8 0 16,-7-8-9-16,-7-9 4 15,-7-15-11-15,-1-10 5 16,-3-14-11-16,-5-14-38 16,0-12-40-16,-6-16-136 15,0-2-121-15</inkml:trace>
  <inkml:trace contextRef="#ctx0" brushRef="#br0" timeOffset="-140733.48">17177 10012 674 0,'0'0'320'0,"0"0"-320"16,0 0 9-16,0 0 28 0,131-122 37 15,-48 88-56 1,15-9 35-16,25-5 48 0,23-10-25 16,19-4-8-16,20-4-26 15,6-6-5-15,13-7-3 16,3-5-19-16,-3-3 5 16,-5 2-15-16,-12 5 6 15,-8 13 5-15,-23 16 0 16,-32 14 14-16,-39 18-18 15,-36 6-9-15,-33 11 4 16,-14 2-1-16,-2 0 3 16,0 0 9-16,0 0-12 15,0 0 7-15,0 0-13 16,0 0 4-16,0 0-2 16,0 0-2-16,0 0 0 0,0 0 0 15,0 0-6-15,0 6 2 16,0 16 4-16,0 10 0 15,0 12 3-15,11 6-3 16,5 12 0-16,3 9-3 16,-1 5 7-16,4-2-2 15,-2-1-2-15,5-10 0 16,4-4-2-16,2-7 0 16,7-2 2-16,0-5 0 15,-2-2 0-15,2-5 1 16,-5-4-1-16,-8-2 1 15,-6-4-3-15,-7-3 3 16,-10-3-1-16,-2 0 0 16,-7 3 4-16,-29 6-4 0,-17 5 0 15,-16 3-2-15,-15 8-3 16,-17 7 2-16,-20 5 3 16,-23 6 4-16,-21 4-1 15,-20 1-6-15,-13 2 0 16,-3-2 0-16,-8-1-2 15,-7-2 10-15,0-6-3 16,-10 1-1-16,6-2 2 16,12 1-5-16,23-7 2 15,39-7-4-15,32-7 1 16,38-10 1-16,30-13-40 16,23-9-21-16,23-4-52 15,0-4-74-15,31-4-116 0,17-24-192 16</inkml:trace>
  <inkml:trace contextRef="#ctx0" brushRef="#br0" timeOffset="-140582.61">18328 10651 1424 0,'0'0'79'15,"0"0"-76"-15,0 0 2 16,0 0-5-16,0 0-1 15,0 0-108-15,36-15-261 0</inkml:trace>
  <inkml:trace contextRef="#ctx0" brushRef="#br0" timeOffset="-137116.58">18222 9918 972 0,'0'0'46'0,"0"0"-39"15,0 0-7-15,0 0-1 16,0 0 1-16,0 0 11 15,0 0 2-15,31 154 82 0,-20-82-24 16,7 5-33-16,1-4-10 16,8-4-7-1,0-13-1-15,0-12-20 16,-4-14 5-16,-6-11-9 16,-5-10 4-16,-8-5-38 0,-4-4-82 15,0-4-131-15,-25-26-584 16</inkml:trace>
  <inkml:trace contextRef="#ctx0" brushRef="#br0" timeOffset="-136592.34">18184 9990 905 0,'0'0'59'0,"0"0"-59"0,0 0 0 16,0 0 21-16,0 0 36 15,142-90-55-15,-95 70 49 16,2-1 46-16,-4 5-39 16,-3 9-6-16,-10 3-33 15,-4 4-11-15,-4 0 5 16,-3 8-6-16,-3 11-2 16,-8 12 0-16,-7 3 1 15,-3 10 8-15,0 2 1 16,-22 2-6-16,-9 4 5 15,-5-2-9-15,-5-3-3 16,6-11 0-16,4-12-1 0,11-11 5 16,9-6-6-16,11-7 0 15,0 0-2-15,0 0-5 16,4 0 5-16,23-7 0 16,10-12 4-16,13 3-2 15,4 1 0-15,-2 7 0 16,4 8 0-16,-6 0 0 15,-8 3 0-15,-11 15 0 16,-11 2 4-16,-9 1 3 16,-9 6 0-16,-2 3 4 15,-6 1 11-15,-23 5-12 16,-11-1-3-16,-10-1-2 16,-6 4-2-16,-3-4-3 0,3-5 0 15,5-8-5-15,11-5-20 16,7-3-41-16,7-5-136 15,7-6-238-15</inkml:trace>
  <inkml:trace contextRef="#ctx0" brushRef="#br0" timeOffset="-134112.39">19057 10379 878 0,'0'0'67'0,"0"0"-66"16,0 0 1-16,0 0 44 15,0 0-19-15,0 0-23 16,0 0-2-16,0-50 3 16,0 50 8-16,0 0-7 15,0 0 15-15,0 0-3 16,0 0-17-16,0 3 7 16,-4 6-8-16,-2-1 0 15,-2-4 1-15,4 2-1 0,-3-2 1 16,3 1-2-16,2-5 5 15,2 1-7-15,0-1 3 16,0 0-5-16,0 0-7 16,0 0-6-16,0 0 8 15,0 0 2-15,0 0-5 16,0 0 6-16,0 0-13 16,0 0-7-16,0 0-4 15,0 0 3-15,0 0 17 16,0 0-14-16,0-4-13 15,0-2 10-15,4 4 10 16,0-2 10-16,3-2-10 0,-5 2 11 16,2-1-1-16,0 4 7 15,-2 1-2-15,-2-3 3 16,2 3-5-16,0-2 2 16,2 1 3-16,1 1-3 15,-1-2 3-15,0-1-1 16,-4 2 2-16,0 0-1 15,0 1 3-15,0-3 0 16,0 3 21-16,0-2-12 16,2 2 6-16,-2 0 4 15,0 0-2-15,4-2 16 16,-2 0-10-16,2-2 3 16,-2 0-4-16,2-4-4 15,1 2-3-15,1-3-1 0,2 0-8 16,-4 1 1-16,2-1-7 15,-1 4-2-15,-3-1 7 16,2 3-8-16,-2-1 1 16,-2 2-1-16,3 2 3 15,-3 0-7-15,2 0 4 16,-2 0 0-16,0 0 0 16,0 0 1-16,0 0 7 15,0 0 4-15,0 0-10 16,0 20 9-16,0 15 4 15,-7 10 8-15,-1 10-1 0,-3-1-14 16,-1 6 23-16,1 2-20 16,1-3-7-16,-2-5 5 15,5-8-9-15,3-8 0 16,0-11-1-16,2-8-13 16,2-9-41-1,-6-8-74-15,2-2-69 0,0-6-75 16</inkml:trace>
  <inkml:trace contextRef="#ctx0" brushRef="#br0" timeOffset="-116491.48">15272 17794 672 0,'0'0'170'16,"0"0"-148"-16,0 0 16 16,0 0 65-16,0 0-52 15,0 0-29-15,0 0-5 16,0 0 11-16,-105 30-1 16,83-12 34-16,-3 4-20 15,5 11 2-15,2 7-18 16,8 8-7-16,7 2-1 15,3 0-8-15,3-2 3 16,20-4-7-16,9-12-4 0,3-5-1 16,2-14-1-1,-2-2 1-15,-2-11-2 0,1 0-1 16,-5-18-2-16,-2-19-15 16,-6-3-61-16,0-6-64 15,-1-6-102-15,-3 2-123 16</inkml:trace>
  <inkml:trace contextRef="#ctx0" brushRef="#br0" timeOffset="-116168.56">15519 17861 466 0,'0'0'185'0,"0"0"-102"15,0 0 53-15,0 0-37 16,0 0-22-16,-2 116-24 0,2-81-10 16,0-2-9-16,0-3-7 15,13-4-11-15,1-5-8 16,5-10-3-16,2-2-3 15,-1-8-1-15,-1-1-2 16,2-6 2-16,-1-16 1 16,-5-8 1-16,-5-1-3 15,-10-6-1-15,0 1-4 16,-14 6 3-16,-13 4 1 16,-4 12 2-16,-2 9-1 15,-1 5 2-15,5 5 2 16,2 17-3-16,10 4-1 15,7 2 0-15,6-3-4 0,4-2 3 16,0-4-19 0,18-2-52-16,5-3-106 0,1-6-92 15,2-3-349-15</inkml:trace>
  <inkml:trace contextRef="#ctx0" brushRef="#br0" timeOffset="-115566.9">15849 17852 916 0,'0'0'110'0,"0"0"-104"16,0 0 56-16,0 0-18 16,0 0-31-16,0 0 5 0,0 113 15 15,11-79-11-15,-3 2 4 16,2-4-2-16,-3-1-10 15,-1-6-5-15,3-6-9 16,-4-10-1-16,1-1 0 16,-1-8-4-16,-5 0 1 15,0 0-10-15,0-26-8 16,0-3 6-16,0-14-16 16,0-1 7-16,0 0 13 15,0 8 3-15,2 10 8 16,13 7-3-16,3 15 4 15,5 4 0-15,4 0 1 16,2 0-2-16,-3 18 2 0,-4 5-1 16,-2 3 2-1,-7 0 6-15,-3 2-5 0,-3-6 4 16,-3-4-7-16,0-4 1 16,0-6 0-16,-1-8-1 15,1 0-3-15,1 0-4 16,2-15-4-16,1-14 9 15,1-7-7-15,7-8-49 16,1-2-12-16,2 6-9 16,-3 9 63-16,-3 18 15 0,-5 13-1 15,4 0 2 1,-1 13 0-16,-1 13 14 0,1 6 26 16,1-6 4-16,-1-3-17 15,1-1-16 1,1-8-10-16,0-6 4 15,0-8-5-15,1 0-6 0,1 0-83 16,-2-4-215-16</inkml:trace>
  <inkml:trace contextRef="#ctx0" brushRef="#br0" timeOffset="-115007.85">16531 17773 739 0,'0'0'178'0,"0"0"-174"0,0 0 38 16,18 119 75 0,-1-84-65-16,1-3-32 0,-7 0-19 15,0-6 3-15,-4-12-4 16,-2-2 0-16,-3-10 0 16,0-2-7-16,-2 0-14 15,0-14-30-15,0-8 21 16,0-10-34-16,0-4-23 15,0 6 1-15,0-2 50 16,0 9 23-16,7 5 13 16,3 10 0-16,6 5 2 15,-1 3 12-15,2 0 9 16,1 11 39-16,-1 12-5 16,-5-1 19-16,3 1-20 0,-6 0-8 15,0 3-15-15,0-8-17 16,-5-4-12-16,3-6 0 15,-5-4-3-15,0-4-2 16,2 0-3-16,-1-4-1 16,0-18 5-16,1-6-11 15,0-11-29-15,3 0-14 16,1 2-8-16,0 9 14 16,-2 6 44-16,1 15 3 15,-3 7 1-15,0 0-6 16,4 0 6-16,-4 11 6 15,5 7-1-15,-3-3 15 16,4-2 1-16,-2 5-10 16,1-5-6-16,0 0-5 0,-2 1 1 15,-3-10-1-15,-1 1-21 16,1-5-72-16,-2 0-74 16,0-10-80-16,5-13-36 15</inkml:trace>
  <inkml:trace contextRef="#ctx0" brushRef="#br0" timeOffset="-114878.52">16965 17790 286 0,'0'0'187'0,"0"0"-118"16,0 0-5-16,0 0 51 16,0 0-44-16,0 0-20 15,49 115-21-15,-36-87-14 16,0-6-14-16,-3 0-2 0,-1-8-16 16,-5-6-173-16</inkml:trace>
  <inkml:trace contextRef="#ctx0" brushRef="#br0" timeOffset="-114727.22">17053 17674 1112 0,'0'0'39'0,"0"0"-38"15,0 0-2-15,0 0-2 16,0 0-36-16,0 0-400 15</inkml:trace>
  <inkml:trace contextRef="#ctx0" brushRef="#br0" timeOffset="-114523.02">17228 17670 1172 0,'0'0'171'0,"0"0"-159"15,0 0 83-15,0 0-41 16,0 0 7-16,78 124-23 15,-47-71-20-15,-4 5 1 16,-5 2-13-16,-2-2-6 16,-6-2 0-16,-7-6-15 15,-3-14-37-15,-4-9-44 0,0-20-51 16,-4-7-216 0</inkml:trace>
  <inkml:trace contextRef="#ctx0" brushRef="#br0" timeOffset="-114362.2">17266 17929 814 0,'0'0'470'0,"0"0"-450"15,0 0 22-15,0 0-14 16,0 0-11-16,0 0-16 16,158-59 0-16,-104 45-2 15,-10 0-25-15,-4 1-169 16,-11 1-309-16</inkml:trace>
  <inkml:trace contextRef="#ctx0" brushRef="#br0" timeOffset="-113963.77">17992 17714 1210 0,'0'0'59'15,"0"0"14"-15,0 0 35 16,0 0-77-16,0 0-20 15,0 0 9-15,-31-18 18 16,11 18-20-16,-4 0 1 16,-3 0 2-16,0 14-4 15,6 6-5-15,11 4-4 16,10-2-7-16,0 0 2 16,6 0-3-16,21 0-2 0,4-8-1 15,5 0 2-15,0-10-3 16,-3 1 4-16,1-5-2 15,-7 0-5-15,-4 0 3 16,-4 0-4-16,-6 0 1 16,-2 4-1-16,-4 1 7 15,-3 8-4-15,-4 0 5 16,0 6 3-16,-4 3 1 16,-19 0-3-16,-6-8 2 15,-6 0-3-15,-7-7-6 16,-8-7-22-16,-8 0-66 15,-11 0-49-15,1-8-274 16</inkml:trace>
  <inkml:trace contextRef="#ctx0" brushRef="#br0" timeOffset="-108879.61">19548 9836 632 0,'0'0'110'0,"0"0"-107"16,0 0-2-16,0 0 48 15,0 0 35-15,0 0-37 16,0 0-6-16,-94 27 30 16,61-27 4-16,-8-7-16 15,-2-17-16-15,-6-8-12 16,-3-5-7-16,-2-1 10 15,0-2-10-15,2 2-5 16,-2 4 13-16,4 0-14 16,-6-4 1-16,2-2 9 0,-7-7-10 15,-3-7 7-15,-6-12-5 16,-4-14 5-16,-4-14-5 16,1-9-2-16,-8-3-5 15,7 2-3-15,2 8-2 16,5 2 1-16,7 5-4 15,-4 1-1-15,4-2 4 16,-1-8-6-16,1-15 8 16,-1-11-9-16,-2-13 3 15,5-5-8-15,0-1 8 16,1 5-4-16,6 8 0 16,1 7 3-16,10 8-4 15,5-1 1-15,11 8 0 16,10 5-2-16,9 2 2 0,7 5 0 15,2-2-2-15,0 2 2 16,17 3-2-16,10 5 2 16,9 2 0-16,4 4 1 15,5 3 1-15,4-1-2 16,5 4-1-16,1-1 1 16,11-3 0-16,11 0 3 15,10-5 0-15,8-7 0 16,8-2-3-16,2 3 0 15,6 1-2-15,3 11 0 16,-3 7 2-16,0 5 0 16,-3 3 1-16,-6 4-1 0,4 2 1 15,2 2-1-15,4 2 0 16,0 1 3 0,7 8-1-16,5-1-1 15,8-1-1-15,0 7 4 0,-5 0-4 16,-9 6 0-16,-7 4-3 15,-6 4 3-15,-9 3-2 16,-5 6 2-16,-7-1 0 16,-4 0-2-16,1 4 4 15,-3 0-4-15,-7 4 2 16,-1 1 0-16,-6 4-1 16,-2-1 2-16,-6 3 0 15,-1 2 1-15,-3 1-2 16,4 0 0-16,2 0 2 15,2 0-1-15,2 0-2 0,-2 0 1 16,-9 0 0-16,-10 0-1 16,-10-3 1-16,-6 3 0 15,-6 0-1-15,-1 0 1 16,0 0-1-16,2 0 1 16,7-3 0-16,4-4-2 15,2 2 2-15,1-1-4 16,-3 1 4-16,-4 2-4 15,-5 0 3-15,-2 2-9 16,-6-2 2-16,-6 3 0 16,-1 0-13-16,-3 0 4 15,0 0-14-15,2 0-19 0,-4 0-10 16,1-7-18-16,0-10-70 16,-3-10-154-16,0-14-70 15</inkml:trace>
  <inkml:trace contextRef="#ctx0" brushRef="#br0" timeOffset="-108293.28">20931 3423 449 0,'0'0'228'0,"0"0"-227"16,0 0 3-16,0 0 54 15,0 0-45-15,0 0 18 16,0 0 7-16,5 61 40 16,21-40-24-16,10 5-6 15,8 4-3-15,10 4 8 16,10 5-6-16,15 0-12 15,8 0-8-15,6-2-1 16,3-2-13-16,-5-3 10 16,-7-6-13-16,-1-2-6 0,-4-4 5 15,-4-2-3 1,-4-5-5-16,-9 2 9 0,-4-3-8 16,-10-2 5-1,-11 0-7-15,-10-4 5 0,-14 0-8 16,-8-4 8-16,-5 6-3 15,0 9 10 1,-20 8 0-16,-20 11 13 0,-14 7-8 16,-8 3-9-16,-5-1 4 15,-3 3-2-15,6-2-2 16,2 1 5-16,8-2-10 16,5-1 1-16,7-5 4 15,6 0-7-15,3-6-2 16,6-5 2-16,3-5-1 15,8-4 0-15,3-11-1 0,3-3 1 16,10-4-1-16,0-1-34 16,0 0-62-16,0-13-119 15,10-19-311-15</inkml:trace>
  <inkml:trace contextRef="#ctx0" brushRef="#br0" timeOffset="-108136.67">21927 4489 1165 0,'0'0'80'0,"0"0"-80"16,0 0 32-16,0 0 23 15,0 0-54-15,0 0-2 0,0 4-25 16,-7-4-238-16,-26 0-528 16</inkml:trace>
  <inkml:trace contextRef="#ctx0" brushRef="#br0" timeOffset="-89522.34">22981 4195 381 0,'0'0'100'0,"0"0"-68"15,0 0 3-15,0 0-7 16,0 0-22-16,0 0-2 15,0 0 0-15,0 0-2 16,7-13-2-16,-5 13 0 16,0 0 0-16,0 0 0 15,-2 0-13-15,0-5-133 16</inkml:trace>
  <inkml:trace contextRef="#ctx0" brushRef="#br0" timeOffset="-87955.31">23580 2846 251 0,'0'0'67'0,"0"0"-4"16,0 0 88-16,0 0-76 0,0 0 5 15,0 0 45-15,7 0-28 16,-7 0-20-16,0 11-44 15,0 5-12-15,-4 6 28 16,-3 2 10-16,-3-2-22 16,5-6-15-16,5-6 3 15,-1-6-9-15,1-2-9 16,0-2 13-16,0 0 7 16,0 0 12-16,-2-21 36 15,-5-14-64-15,1-9-11 16,-4-8 2-16,4-8-1 15,-1-7 1-15,1-6-2 16,2 3-3-16,-2 7-2 16,2 15 10-16,2 12-4 15,2 9 0-15,0 10 0 0,0 5-1 16,2 2 0 0,12 1 0-16,-1 4-2 0,7 1 2 15,-3 3 0-15,2 1 2 16,3 0-2-16,2 8-1 15,3 23 1-15,4 11 0 16,2 15-1-16,2 6 3 16,0 5-2-16,-1-4 0 15,-1-5 5-15,-4-11-3 16,-8-11-2-16,-4-8 1 16,-5-9-4-16,-2-6 5 15,-6-8-2-15,-1-4 0 0,-3-2-12 16,0 0-24-16,-11-14-48 15,-20-16-163-15,-6-4-147 16</inkml:trace>
  <inkml:trace contextRef="#ctx0" brushRef="#br0" timeOffset="-87789.4">23533 2746 618 0,'0'0'31'15,"0"0"-27"-15,0 0 83 16,0 0-7-16,166 0-64 16,-108-7-10-16,-1-5-6 0,-10 0-4 15,-18-4-314-15</inkml:trace>
  <inkml:trace contextRef="#ctx0" brushRef="#br0" timeOffset="-87385.55">24129 3381 731 0,'0'0'66'0,"0"0"78"16,0 0-10-16,0 0-37 15,0 0-56-15,0 0-37 16,-16-21-1-16,16 50-3 16,0 9 11-16,0 6 0 15,16 8 16-15,5 0 3 16,1 5 0-16,4-4-11 15,-4-3-16-15,-5-8 4 16,2-9-3-16,-9-11-1 16,-1-8-5-16,-5-4 2 15,-1-7-5-15,-3-3-17 16,0-3-45-16,0-30-75 0,0-13-164 16,-18-14-72-1</inkml:trace>
  <inkml:trace contextRef="#ctx0" brushRef="#br0" timeOffset="-86907.92">24115 3413 307 0,'0'0'272'0,"0"0"-185"15,0 0 75-15,0 0-75 16,0 0-27-16,0 0-28 0,0-62-13 16,24 48-5-1,8 0 4-15,1 1-7 0,5 4 14 16,2 0-1-16,2 5-12 15,-2 3 1-15,-4 1-9 16,-9 0 5 0,-7 0-1-16,-9 0-5 0,-7 0 3 15,-4 17-4-15,0 10 0 16,-2 5 10-16,-20 1-11 16,-5 0 11-16,1-5-12 15,5-4 2-15,6-7-1 16,6-2-1-16,4-7 0 15,5-4-1-15,0-2 1 16,0-2-2-16,0 0 2 16,25 0 0-16,8 0 9 0,15-2-7 15,0-10 2-15,1 1-4 16,0 5 3-16,-6 5 2 16,-8 1-3-16,-8 0-2 15,-10 20 7-15,-7 10-6 16,-10 7-1-16,-2 7 8 15,-34 3-5-15,-15 1 7 16,-9-3-6-16,-7-7-4 16,2-6 0-16,5-5-12 15,6-8-74-15,9-9-83 16,10-8-85-16</inkml:trace>
  <inkml:trace contextRef="#ctx0" brushRef="#br0" timeOffset="-86557.14">23741 3407 651 0,'0'0'102'0,"0"0"36"15,0 0 11-15,0 0-101 16,0 0-47-16,0 0 3 0,8 32 5 16,19 20 37-1,4 20 11-15,7 18-5 16,1 6 3-16,-2 3-27 16,-3-9-6-16,-8-12-13 0,-6-10-2 15,-4-7-4-15,-5-11-1 16,-2-9 0-16,-4-8-2 15,-3-10 0-15,-2-6-5 16,0-7-39-16,0-10-85 16,0 0-38-16,-7-18-149 15</inkml:trace>
  <inkml:trace contextRef="#ctx0" brushRef="#br0" timeOffset="-85976.3">23770 3409 593 0,'0'0'80'16,"0"0"10"-16,0 0 11 15,0 0-23-15,0 0-35 16,-7-107-16-16,45 81 12 16,11-4-1-16,8-3 8 15,9-9-7-15,5-2-10 16,4-1 9-16,4-4-13 15,0 5 0-15,-5 3 4 16,-1 0-2-16,-8 5-1 16,-5 0 1-16,-6 3-14 0,-12 10 6 15,-15 7-10-15,-11 8 4 16,-12 5 1-16,-2 3-11 16,-2 0-1-16,0 0-2 15,0 13-8-15,0 10 8 16,-2 2 0-16,-4 0 1 15,1-6-2-15,2-3 3 16,3-1-4-16,0 0 2 16,0 3 0-16,12 9 2 15,11 8-2-15,8 9 2 16,4 12-3-16,9 9 4 16,6 7-3-16,2 2 0 0,4 1 2 15,-2-1-5 1,-7-6 2-16,-13 0 1 0,-19-6 1 15,-15-4 0-15,-5-1-1 16,-39-6 0-16,-21 2 1 16,-19-4 5-16,-10-5-6 15,-4-3 2-15,-2-1-7 16,4 0 5-16,4-4-1 16,5 0-7-16,6-1-27 15,6-9-36-15,11-4-79 16,4-10-83-16,6-12-124 15</inkml:trace>
  <inkml:trace contextRef="#ctx0" brushRef="#br0" timeOffset="-85537">22903 2419 692 0,'0'0'64'16,"0"0"30"-16,0 0-12 16,0 0-6-16,0 0-62 15,0 0-5-15,11 100 19 16,-7-32 8-16,8 8-3 16,5 5 6-16,6-2 5 15,6-1-15-15,0-3-7 16,-2-12-22-16,2-6 3 15,-3-11-1-15,-2-11 1 16,3-3 4-16,-2-13-7 16,2-7-17-16,-10-10-66 0,-1-2-75 15,-14-28 4-15,-2-23-287 16</inkml:trace>
  <inkml:trace contextRef="#ctx0" brushRef="#br0" timeOffset="-84997.41">22936 2384 620 0,'0'0'21'15,"0"0"11"-15,0 0 71 16,29-120-43-16,7 82-33 16,10-6-7-16,12-11 22 15,16 1 24-15,13-2-15 16,9 0 3-16,11 3 14 0,4 5-26 15,0 4 11-15,-5 4-20 16,-11 4-15-16,-12 3 4 16,-16 3-15-16,-11 5 10 15,-17 7 0-15,-12 8-16 16,-14 5 10-16,-11 2-11 16,-2 3 2-16,0 0-2 15,0 8 0-15,0 14 0 16,0 8-1-16,0-2 5 15,0 1-5-15,0-2 1 16,0 1 0-16,0 3-3 0,19 7 6 16,5 10-3-1,10 14 0-15,5 15 2 0,11 11-2 16,-6 9 0 0,0-2 1-16,-5-5 2 0,-21-6-3 15,-15-8 0-15,-3-5 0 16,-46-5 3-16,-25-4-3 15,-23-2 0-15,-19-2 0 16,-14 3-2-16,-10-6 5 16,4-5-3-16,12-3 0 15,21-11 3-15,22-7-3 16,20-10 0-16,9-5 0 0,12-3-24 16,10-8-93-1,11-3-78-15,3 0-186 0</inkml:trace>
  <inkml:trace contextRef="#ctx0" brushRef="#br0" timeOffset="-84011.6">23578 3565 334 0,'0'0'24'16,"0"0"113"-16,0 0-11 15,0 0-28-15,0 0-30 16,0 0 23-16,-2-90 41 16,2 78-43-16,0 1-24 15,0 4-23-15,-10 1-7 16,-7 2-17-16,-5 0-10 0,-7 4-4 15,-7 0-1-15,-2 0 1 16,-4 10-4-16,-11 10 1 16,-10 10 5-16,-12 10-3 15,-11 13-1-15,-7 8 1 16,-12 7-3-16,-13 5 3 16,-11 0-3-16,-16-2 3 15,-9 6-1-15,-12 7-1 16,-15 10-1-16,-13 12 9 15,-15 6-7-15,-5 13 2 16,-16 11-4-16,-6 4 8 16,-3 10-8-16,5 11 1 15,16 0 6-15,16 5 7 0,8 2-4 16,18-5 4 0,6-1-2-16,14-5-10 0,19-9 4 15,10-7-4-15,6-13-2 16,12-3 6-16,6-3-5 15,3-2 4-15,2-2-5 16,6-6 3-16,8-5 2 16,8-3-3-16,16-4-1 15,11-6 6-15,11-3-6 16,9-9 2-16,9-2-1 16,9-6 0-16,6-4 2 15,5-3-4-15,0-7 1 0,0-2 0 16,12-2 2-16,-3 0-1 15,-3 1-2-15,-2 3 3 16,1 4-4-16,0 0 2 16,-1-2 2-16,3-4-3 15,-1-6 6-15,1-2-6 16,2 0 0-16,-2-3 3 16,4-5-5-16,0-4 3 15,-2-8-1-15,0-8 0 16,-3-8 1-16,-4-8-1 15,1-2 0-15,-3-3 2 16,0 2-3-16,0-1 1 16,3 4-5-16,1-2-15 0,2 4-22 15,1 2-20-15,5 0-72 16,-2-5-16-16,-3-5-100 16,-5 0-155-16</inkml:trace>
  <inkml:trace contextRef="#ctx0" brushRef="#br0" timeOffset="-83606.32">17832 8462 830 0,'0'0'23'0,"0"0"-21"15,0 0 46-15,0 0 13 16,0 0-53-16,0 0 26 16,93 16 26-16,-50 12 26 15,1 10-24-15,0 12-11 16,1 10 6-16,7 12-24 16,1 13-2-16,9 9 0 15,5 4-18-15,6-1-4 16,-1-15-2-16,-8-18-1 15,-8-14 0-15,-11-20-6 16,-13-10 0-16,-9-8 3 16,-7-7 2-16,-3-5-4 15,3 0 3-15,0-35-4 16,5-15 7-16,5-10-7 16,3-12 0-16,4 0-3 0,5-1-11 15,-1 3-74-15,-3 2-127 16,-12 10-239-16</inkml:trace>
  <inkml:trace contextRef="#ctx0" brushRef="#br0" timeOffset="-83453.67">19358 8608 1407 0,'0'0'34'15,"0"0"-28"-15,0 0 6 0,0 0 8 16,0 0-20-16,0 0-27 15,20-21-191-15,-20 21-295 16</inkml:trace>
  <inkml:trace contextRef="#ctx0" brushRef="#br0" timeOffset="-73599.41">21609 9060 800 0,'0'0'2'0,"0"0"-2"16,0 0 0-16,0 0 8 15,0 0-8-15,0 0 0 16,0 0-1-16,0 0 1 16,-21 23 5-16,21-23 3 15,-2 0 5-15,0 0-13 0,-2 0-5 16,-8 0-153-16</inkml:trace>
  <inkml:trace contextRef="#ctx0" brushRef="#br0" timeOffset="-71882.21">17530 10624 843 0,'0'0'0'15,"0"0"-3"-15,0 0 3 0,0 0 0 16,0 0-2-16,0 0-130 16,-14-45-166-16</inkml:trace>
  <inkml:trace contextRef="#ctx0" brushRef="#br0" timeOffset="-70531.31">16898 18711 347 0,'0'0'202'16,"0"0"-190"-16,0 0 17 0,0 0 83 16,0 0-8-16,0 0-66 15,0 0-22-15,-66 0 1 16,66 0 5-16,-2 0 0 16,2 0 3-16,0 0 24 15,0 0-9-15,0 0-21 16,0 0-5-16,0 0-12 15,0 0 4-15,0-6 0 16,12 2-2-16,9 4 8 16,3-4-9-16,5 1 1 15,9-8 0-15,4-1 3 16,12-5-4-16,8-13-1 0,14-10-1 16,13-14 7-16,13-18-3 15,12-10 6-15,9-5 1 16,-1 20 14-16,-8 10 7 15,-12 15-2-15,-15 8-22 16,-6 8-5-16,-4-2-3 16,-1-2 3-16,2 2 7 15,-5-2 3-15,4-6-12 16,-4-5 11-16,-1 0-8 16,-10 2 16-16,-11 11-1 15,-18 10-4-15,-17 10 0 16,-10 8-7-16,-3 0 2 15,-3 0 14-15,0 0-9 0,0 0 4 16,0 0-10 0,0 0-2-16,0 0 1 15,0 0-7-15,0 0 0 16,0 0-2-16,0 0-1 0,0 0 1 16,0 0-2-16,0 4-7 15,0 4-1-15,0-6-4 16,0 2-10-16,0-4 10 15,0 0-9-15,0 0 8 16,0 0-32-16,0 0-55 16,4 0-19-16,0 0-25 15,2 0 14-15,-2 0-123 16,-4-4-114-16</inkml:trace>
  <inkml:trace contextRef="#ctx0" brushRef="#br0" timeOffset="-67076.18">14735 13760 602 0,'0'0'37'0,"0"0"-9"16,0 0 65-16,0 0-19 16,0 0 1-16,-118-44-42 15,108 30 3-15,2-6 1 16,-1-7 8-16,-3-5-6 16,6-4-10-16,4-8-12 15,2-6 1-15,0-8-8 16,18-8-9-16,17-2 7 15,12-3 2-15,6 5 2 16,8 4 9-16,1 0-5 16,2 4 2-16,1-1-2 0,5 5-3 15,3 4-5 1,2 4-2-16,10 4-4 0,4 6 3 16,5 7-5-16,2 8 0 15,7 7 0-15,-1 8 3 16,4 2 0-16,0 4-2 15,-8 0-1-15,-9 0-2 16,-10 0 0-16,-2 6 1 16,-2 16 0-16,-1 8 0 15,-1 12-1-15,-4 6 0 0,-7 8 4 16,-6 6-2-16,-8 3 2 16,-13-1-1-16,-10 0 1 15,-10-4-2-15,-11 4 0 16,-4 4 2-16,0 7-2 15,-19 5 4-15,-12 4-4 16,-14 2 0-16,-11 1 1 16,-11-1 0-16,-6-6 0 15,-6-8 1-15,-4-8-2 16,-2-17 2-16,-5-15 0 16,-5-17 0-16,-8-12 2 15,0-3-2-15,5-3 3 16,14-11-5-16,14 3 0 15,13 0 0-15,13 0 6 16,5-1-3-16,8-15 0 0,9-9-3 16,2-12 0-16,3-16-1 15,-2-8 1-15,3-11 0 16,1-3 0-16,3-4 1 16,8 4-2-16,4 9-1 15,0 18 2-15,0 13-8 16,7 7-5-16,9 3-16 15,4 3-15-15,-1-4-1 16,4 1 9-16,-5-4 10 16,4 0 5-16,-4-2 5 0,2 1 3 15,0 3 10 1,-4 6 3-16,-3 7-5 16,-1 8 4-16,-6 7 0 0,1 4 1 15,-1 2-16-15,0-1-21 16,4 4-13-16,-1 0-27 15,1-4-42-15,2 5-76 16,-3-1-187-16</inkml:trace>
  <inkml:trace contextRef="#ctx0" brushRef="#br0" timeOffset="-66903.91">16390 12803 539 0,'0'0'0'0,"0"0"-91"15,0 0 89-15,0 0-16 16</inkml:trace>
  <inkml:trace contextRef="#ctx0" brushRef="#br0" timeOffset="-65825.98">16157 13272 407 0,'0'0'458'0,"0"0"-454"16,0 0 4-16,0 0-8 15,110 142 14-15,-31-65 26 16,10 15-29-16,13 15 5 16,10 15 40-16,15 12-10 0,15 9-20 15,19-1-16-15,10-4-3 16,5-14-5-16,-7-15-2 16,-17-15-4-16,-16-19-12 15,-23-22-12-15,-16-9-4 16,-9-15-16-16,-5-17-14 15,-3-12-8-15,2-10 19 16,-1-30 38-16,5-12 12 16,2-7 1-16,3-5 3 0,7-2 17 15,-2 6-15 1,37-5 14-16,44-9-7 0,32-4 225 16,20-5-200-1,-26 3-37-15,-32 7-24 0,-32 2 2 16,-23-1 5-16,-24 0-4 15,-20 2-14-15,-18 6 23 16,-16 7 11-16,-11 4 1 16,-8-7 0-16,8-11-1 15,7-13-8-15,11-8-37 16,11-4-41-16,10 3-33 16,5 1 51-16,8 0 48 15,-2 2 3-15,4 1 7 16,-4 1 4-16,4-8 7 15,-3-18 7-15,-5-28-7 16,-2-27 3-16,-6-38 4 0,-3-33-2 16,-4-35-1-16,0-26-1 15,-2-5-3-15,0 4-5 16,4 24 5 0,7 25 25-16,4 20-10 0,7 15-9 15,2-4-6-15,3-8-7 16,-8-15-31-16,-3-23 14 15,-14-14-44-15,-7-5-63 16,-4 16 99-16,-5 35 32 16,-3 44 162-16,0 38-61 15,-1 26-33-15,0 12-14 0,-1 10-18 16,-4 7-2-16,-3 6-22 16,-6-4 1-16,-3-11-13 15,-6-14 3-15,-6-9-8 16,-9 5 5-16,0 17 0 15,-7 33 3-15,-8 32 26 16,2 26 34-16,6 11-37 16,2 7-3-16,1 3-23 15,-3 17-3-15,1-2 1 16,1-6 0-16,1-8-1 16,4-4 3-16,0-4 4 15,0-26-4-15,0-12-31 16,0-10 9-16,0 0-24 15,-1 0-58-15,-5-1-115 16,-3 5-164-16</inkml:trace>
  <inkml:trace contextRef="#ctx0" brushRef="#br0" timeOffset="-65354.22">22288 5382 737 0,'0'0'38'0,"0"0"-38"0,0 0-2 16,0 0 2-16,0 0 13 15,0 0 3-15,83 29 36 16,-19-68 3-16,7-11 9 15,5-6-34-15,-2-7-14 16,-3 1 6-16,-2 2-5 16,0 4-4-16,-10 8-5 15,-9 10 8-15,-8 8 1 16,-6 7-9-16,-6 8 12 16,-9 3-15-16,-5 7 0 15,-5 5-4-15,-2 0 1 16,2 20-2-16,4 16 3 15,6 11 5-15,-1 13 11 0,2 14 0 16,-4 11 1 0,5 5-4-16,0 5 0 0,2-2-7 15,-2-5-9-15,-3-3 2 16,-4-9-5-16,1-8 6 16,-2-8-6-16,1-10-2 15,0-9-50-15,4-18-78 16,-7-16-106-16,-1-7-168 15</inkml:trace>
  <inkml:trace contextRef="#ctx0" brushRef="#br0" timeOffset="-65192.51">23780 5648 1149 0,'0'0'0'0,"0"0"-2"16,0 0-2-16,0 0 3 15,0 0-10-15,0 0-296 16,-8-39-456-16</inkml:trace>
  <inkml:trace contextRef="#ctx0" brushRef="#br0" timeOffset="-44243.51">16348 17413 252 0,'0'0'0'16,"-160"-12"-66"-16,77-20 66 15,14-12 0-15</inkml:trace>
  <inkml:trace contextRef="#ctx0" brushRef="#br0" timeOffset="-42358.08">12598 10926 415 0,'0'0'322'0,"0"0"-303"15,0 0 9-15,0 0-4 16,0 0 30-16,0 0-42 16,-49-44-12-16,47 56-10 15,-5 19-1-15,-4 5-31 16,-5-4-174-16</inkml:trace>
  <inkml:trace contextRef="#ctx0" brushRef="#br0" timeOffset="-40996.01">10437 15977 487 0,'0'0'55'0,"0"0"-23"16,0 0-16-16,0 0 65 15,0 0 10-15,0 0-61 16,0 0-20-16,-38-81 35 16,30 58 20-16,-4 6 39 15,1 4-52-15,-3 5-5 0,1 6 1 16,-1-2-39 0,-1 4 3-16,-1 0-6 0,1 0-2 15,-1 19-7-15,1 14 3 16,4 13-1-16,6 13 1 15,5-2-3-15,0 2 2 16,9-7 1-16,11-10-2 16,4-8-1-16,5-16 0 15,0-8-4-15,5-10 6 16,-1 0-21-16,5 0 6 16,-4-14-42-16,-6-7-81 15,-8-6-59-15,-11-1-202 16</inkml:trace>
  <inkml:trace contextRef="#ctx0" brushRef="#br0" timeOffset="-40620.58">10644 15887 430 0,'0'0'390'0,"0"0"-308"16,0 0-57-16,0 0 18 15,0 0 33-15,0 0-54 16,-78 22-22-16,71 23 6 15,1 9-5-15,6 0 4 16,0-6-2-16,0-4 9 16,17-6-12-16,10-4 2 0,6-10 2 15,3-7-3-15,5-13 1 16,-6-4-2-16,-4 0 3 16,-8-23-1-16,-10-17 1 15,-13-8 1-15,0-2-6 16,-31 2 5-16,-16 20-1 15,-2 10 4-15,-1 18-3 16,9 0-3-16,7 14 0 16,9 8 0-16,10 6-2 15,6 2-2-15,9-4 3 16,0 2-1-16,2-6-63 16,23-8-95-16,10-10-106 15,6-4-93-15</inkml:trace>
  <inkml:trace contextRef="#ctx0" brushRef="#br0" timeOffset="-39371.33">10880 15976 772 0,'0'0'108'0,"0"0"-68"16,0 0-10-16,0 0 24 15,0 0-42-15,0 0-11 16,-7 28-1-16,9 11 23 15,12 5-7-15,-1 11 6 16,6-11-13-16,-4-4 0 16,1-4-6-16,-3-18-3 15,-5-5-1-15,-2-8 1 0,-4-5 0 16,0 0 0-16,-2 0 4 16,0-22-6-16,0-24 2 15,-13-11-40-15,-1-4 37 16,-2 7 2-16,5 14-4 15,11 15 1-15,0 12 2 16,0 6-1-16,13 7 2 16,14 0 1-16,4 25 2 15,3 11 1-15,-3 6-2 16,-2 2 12-16,-2-8-11 16,-3-2 4-16,-3-14-4 0,-4 0 1 15,-5-10-2 1,1-6-1-16,-5-4 1 15,4 0 4-15,-5-14-5 0,-3-26-1 16,-4-14-24-16,0-6-14 16,0 6 4-16,0 8 27 15,0 19 8-15,0 18 3 16,-2 6 7-16,2 3 2 16,0 0-12-16,6 26 4 15,19 4 1-15,4 11 18 16,2-5-13-16,-2-4-9 15,2-5 5-15,-4-6-6 16,-2-7 0-16,-6-5 2 16,0-9-3-16,-4 0 2 0,-4-17-2 15,-2-15-11-15,-5-18-31 16,-4-2 3-16,0-2 13 16,-4 13 17-16,-7 13 10 15,6 16 3-15,3 8 25 16,2 4-7-16,0 0-21 15,7 22 0-15,17 9 16 16,3 1 3-16,0 4 7 16,0-4-15-16,-5 2-3 15,-3-8-4-15,0-2-4 16,-6-13 2-16,-2 0-4 16,-2-11 4-16,-2 0 4 15,-1-5-5-15,-1-26-1 0,0-17-3 16,-1-6-34-16,0-4 23 15,3 17 6-15,2 11 8 16,-2 20 0-16,-1 10-2 16,5 0 1-16,7 0 1 15,5 22 11-15,1 0 13 16,2 6-15-16,-1 3-8 16,0-6 6-16,-3 0-4 15,-2 0-5-15,-2-6 4 16,-5-7-4-16,-7-6 4 15,0-2-6-15,-6-4 6 16,0 0-3-16,0-18 1 16,0-14-64-16,0-9 21 15,0 7 33-15,0 11 10 0,0 10-1 16,0 8 2-16,2 5 2 16,13 0 10-16,8 13-12 15,-1 5 15-15,2 6-10 16,-2 1 6-16,-3-1-12 15,-4-9 0-15,1 0 0 16,-5-9 2-16,-3-6-2 16,2 0 0-16,1-2-3 15,-3-24-32-15,0-11-24 16,-2-7-34-16,1-6 22 16,1 6 7-16,4 14 64 15,-1 11 53-15,-3 19 1 16,2 0-28-16,3 10-7 15,7 17 14-15,2 7 17 16,3 2-26-16,4-3-15 0,-5-7-5 16,3-5-4-16,-4-2 0 15,-2-9 0-15,2-10-3 16,-5 0-18-16,-1 0-76 16,2-26-26-16,-11-7-32 15,-1-7-135-15</inkml:trace>
  <inkml:trace contextRef="#ctx0" brushRef="#br0" timeOffset="-39247.47">12589 15704 494 0,'0'0'85'0,"0"0"-78"0,0 0-1 15,0 0-5-15,0 0 0 16,0 0-1-16,5 27-2 16,-5-27-27-16,0 0-82 15,0-22-55-15</inkml:trace>
  <inkml:trace contextRef="#ctx0" brushRef="#br0" timeOffset="-39054.98">12596 15423 499 0,'0'0'151'16,"0"0"-24"-16,0 0-16 15,0 0-28-15,0 0-33 16,0 0-42-16,14-21-8 16,9 77 36-16,2 9-1 15,2 10-2-15,0 0-15 16,0-7-17-16,-3-3 1 15,0-10-2-15,-4-7-4 0,-1-8-2 16,-6-9-109-16,-7-13-102 16,-6-12-166-16</inkml:trace>
  <inkml:trace contextRef="#ctx0" brushRef="#br0" timeOffset="-38916.45">12705 15873 845 0,'0'0'1'16,"0"0"-1"-16,0 0-13 15,0 0-102-15,0 0-203 0</inkml:trace>
  <inkml:trace contextRef="#ctx0" brushRef="#br0" timeOffset="-38740.37">13190 15695 618 0,'0'0'169'16,"0"0"-62"-16,0 0 60 15,0 0-77-15,0 0-48 16,0 0-24-16,0 0-18 16,-4 0-19-16,-21 0-144 15,-17 28-292-15</inkml:trace>
  <inkml:trace contextRef="#ctx0" brushRef="#br0" timeOffset="-38450.12">13267 16593 516 0,'0'0'579'16,"0"0"-474"-16,0 0-14 16,0 0-29-16,0 0-9 15,0 0-40-15,-14-50-13 16,14 50-6-16,0 0-60 15,0 0-123-15,0 0-139 16,0 0-261-16</inkml:trace>
  <inkml:trace contextRef="#ctx0" brushRef="#br0" timeOffset="-24713.03">18030 17235 958 0,'0'0'107'16,"0"0"-103"-16,0 0-2 16,0 0 1-16,0 0-3 15,0 0-1-15,0 0-2 16,0 0-33-16,65 0-51 15,-65 0-66-15,-14 0-296 16</inkml:trace>
  <inkml:trace contextRef="#ctx0" brushRef="#br0" timeOffset="-24553.3">18304 17212 818 0,'0'0'0'16,"0"0"-242"-16,0 0 5 15</inkml:trace>
  <inkml:trace contextRef="#ctx0" brushRef="#br0" timeOffset="-24176.25">18714 17431 538 0,'0'0'0'0,"0"0"-24"16,0 0-68-16,0 0-36 15</inkml:trace>
  <inkml:trace contextRef="#ctx0" brushRef="#br0" timeOffset="184500.61">3209 14369 355 0,'0'0'593'16,"0"0"-557"-16,-115-44-26 16,78 38 37-16,4 3-13 0,-5 3-10 15,3 0 9-15,-3 25-13 16,-1 20-8-16,8 9-10 16,7 5 7-16,8 6 15 15,12-5-2-15,4-5-7 16,0-12-9-16,16-8-1 15,13-13-5 1,11-17-1-16,4-5 1 0,3-13 1 16,-5-31 5-16,-8-23-4 15,-12-10 9-15,-14-17 1 16,-8-16-11-16,-17-11-2 16,-30-26 0-16,-13-6-10 15,-7 9-9-15,3 27-1 16,12 47 21-16,19 36 3 15,13 30 38-15,10 11-19 0,10 50-22 16,0 39 1-16,23 27 22 16,15 12-8-16,9-7-5 15,6-18-1-15,3-12 6 16,4-18-3-16,-2-13 2 16,-2-18-12-16,-7-14 1 15,-9-16 3-15,-6-10-6 16,-5-9-2-16,-2-9 1 15,-2-32-8-15,0-27-8 16,-8-17-13-16,-9-9-11 0,-8 3-17 16,0 10 27-1,-23 19 23-15,0 21 4 16,-2 22 4-16,2 10 9 0,-1 9 37 16,1 5-35-16,-1 27 4 15,6 13-2-15,7 16 14 16,11 10-6-16,0-2-4 15,15 1-3-15,19-16-1 16,9-10-9-16,3-13-3 16,10-18 0-16,6-13-1 15,1 0 0-15,1-29-6 16,-10-12-26-16,-10-9-40 16,-13-11-64-16,-10-3-79 15,-13-10-79-15</inkml:trace>
  <inkml:trace contextRef="#ctx0" brushRef="#br0" timeOffset="185369.88">3927 13957 577 0,'0'0'385'0,"0"0"-370"16,0 0 58-16,0 0 14 16,0 0-12-16,0 0-16 15,0 0-45-15,-70 0-13 16,32 0 3-16,-2 5 0 15,1 4-4-15,2 10 10 16,6 15 9-16,7 11-1 16,10 8-5-16,14 2-4 0,0-5-7 15,21-6-2 1,14-10-1-16,3-12-3 0,0-10 2 16,0-12-1-16,-7 0 2 15,-2-7 1-15,-5-22-1 16,-6-5-5-16,-7-10 0 15,-7-4-9-15,-4-7-7 16,0 4-5-16,-4 8-4 16,-4 17 21-16,3 13 10 15,5 13 5-15,0 0 9 16,0 23-14-16,21 13 28 16,7 5-9-16,6-6-10 15,-1-4-9-15,3-5 0 16,-1-8 1-16,1-6-1 15,-1-7-1-15,1-5-23 0,-2 0-31 16,-3-29-47-16,0-9-58 16,-3-14-19-16,9-12-29 15,3-5 3-15,0 9 205 16,-7 14 64-16,-17 22 64 16,-16 16-55-16,0 8 130 15,-14 0-106-15,-15 0-38 16,-6 10 6-16,-3 4-9 15,0 2-4-15,1 2-18 16,3 2-6-16,3 4 4 16,9 10-6-16,3 6-12 15,13 9 2-15,6 2-1 16,0-4-4-16,13-9-10 16,16-9 0-16,7-10-1 0,2-15-1 15,2-4-2-15,-3-6 2 16,-1-26 1-16,-7-10 0 15,-11-10 0-15,-11-7-21 16,-7-5-5-16,-13-12 2 16,-32-12-19-16,-8-14-40 15,-5-11 34-15,4 5 7 16,8 16 29-16,17 26 13 16,8 28 10-16,13 21 9 15,8 17 5-15,0 0-22 16,10 47 3-16,26 25 30 0,13 22 19 15,2 9-18-15,3-4-7 16,-3-4 9-16,-4-12-22 16,0-16-6-16,-7-13-10 15,-5-15 0-15,-4-15-2 16,-6-16-21-16,-5-8-81 16,-2-14-63-16,-9-33-101 15</inkml:trace>
  <inkml:trace contextRef="#ctx0" brushRef="#br0" timeOffset="185577.78">4455 13090 1139 0,'0'0'25'16,"0"150"-20"-16,24-45 31 15,15 8 36-15,11-2-14 16,-1-7-51-16,0-15-6 15,-7-15-1-15,-8-19-5 16,-7-16-37-16,-5-17-70 16,-5-17-58-16,-5-5-106 15,-1-35-151-15</inkml:trace>
  <inkml:trace contextRef="#ctx0" brushRef="#br0" timeOffset="185890.39">4888 13521 1035 0,'0'0'90'0,"-39"106"-83"0,36-47 89 16,3-5-26-16,0-3-19 15,25-3-29-15,-1-10-22 16,6-11 0-16,1-15-3 16,4-12 2-16,8-2-1 15,-1-34-4-15,-2-16-5 16,-7-12-21-16,-19-8-5 15,-14-4 24-15,-6 5-21 16,-37 17 23-16,-8 34 11 0,-12 20 47 16,-2 33 4-1,10 23-27-15,10 8-3 0,18-2-10 16,21-6-9 0,6-7-4-16,20-12-12 0,27-17-100 15,15-14-94-15,2-6-121 16,-3-18-93-16</inkml:trace>
  <inkml:trace contextRef="#ctx0" brushRef="#br0" timeOffset="186672.01">5733 13203 680 0,'0'0'441'0,"0"0"-433"0,0 0 58 15,0 0-2-15,0 0-19 16,0 0 0-16,-109-19-41 16,89 65-3-1,5 15 7-15,6 9-1 0,9-2 18 16,0-2-4-16,24-14-15 16,14-16-6-16,9-14-1 15,11-16 1-15,7-6-1 16,1-20 0-16,1-25-15 15,-9-16-10-15,-14-9-21 16,-13-6-8-16,-8-9 2 16,-17-11 3-16,-6-15 8 0,-15-17-46 15,-30-10-31 1,-3 6 74-16,-1 24 34 0,13 29 11 16,11 38 101-16,9 23 2 15,10 18-34-15,6 0-14 16,0 40-52-16,3 25 36 15,23 32 14-15,10 13-15 16,6 14 4-16,3 1 3 16,-3-11-6-16,-4-9-6 15,-2-19 6-15,-4-12-10 16,-5-14-11-16,-4-16-8 16,-8-14-8-16,-8-14-4 15,-4-16-3-15,-3 0-34 16,0-29-23-16,0-26-6 15,-14-17-18-15,-1-12-47 0,1-5 14 16,9 3 81 0,5 11 35-16,10 22 0 0,18 17 3 15,8 18 9-15,4 12 6 16,-2 6 10-16,-5 0 15 16,-8 26 1-16,-14 10 3 15,-11 9 30-15,-2 4-19 16,-35 1-26-16,-6 0-3 15,-13-3-16-15,2-10-8 16,6-6-2-16,11-14 0 16,18-11 0-16,13-6 0 15,6-6-19-15,15-19-8 0,27-7 14 16,9 5 6-16,7 13 7 16,-2 8 11-16,-2 6-4 15,-8 4 19-15,-1 18-15 16,-7 8-7-16,-5 2-4 15,-6 3-47-15,-10-5-192 16,-12-6-305-16</inkml:trace>
  <inkml:trace contextRef="#ctx0" brushRef="#br0" timeOffset="186815.95">6894 13153 1437 0,'0'0'100'0,"0"0"-69"0,0 0 19 15,0 0-50-15,0 0-2 16,0 0-47-16,0-35-170 16,-42 56-537-16</inkml:trace>
  <inkml:trace contextRef="#ctx0" brushRef="#br0" timeOffset="194661.29">2946 15743 979 0,'0'0'74'15,"0"0"-70"-15,0 0 21 16,0 0 50-16,0 0-32 16,0 0-2-16,0 0-2 15,51-34 14-15,32 8-23 16,24-20-1-16,28-25 1 16,30-22 14-16,34-37-11 15,28-17-2-15,22-18-8 16,17-5 3-16,12-1-3 0,9 5-2 15,-1 6 0 1,-5 5-12-16,-17 11-6 0,-27 12-3 16,-23 11 0-16,-29 11 9 15,-27 11-7-15,-30 11-2 16,-20 12 3-16,-24 14 0 16,-18 19 2-16,-26 20-5 15,-23 14-2-15,-17 9-12 16,-11 0-29-16,-33 10-48 15,-24 19-90-15,-13 1-227 16</inkml:trace>
  <inkml:trace contextRef="#ctx0" brushRef="#br0" timeOffset="195649.66">1074 15310 749 0,'0'0'106'16,"0"0"-92"-16,0 0 37 15,0 0 71-15,0 0 7 16,0 0-36-16,0 0-54 16,-4-42-15-16,4 42 2 15,0 0-5-15,0 0-3 16,0 25-15-16,0 19-3 0,17 21 1 16,15 10 3-16,4-8-4 15,4 0 3-15,0-10-3 16,-7-13 0-16,-4-13-1 15,-9-13-6-15,-9-8-15 16,-4-10-19-16,-4 0-8 16,-3-17 13-16,0-38 19 15,0-23 7-15,-6-14 4 16,-6-4 2-16,5 15 3 16,5 19 1-16,2 24-2 15,0 26 2-15,2 6 0 16,15 6 0-16,9 12 0 15,11 26 18-15,4 7 9 16,0 5-7-16,1-6-20 0,1-9 8 16,-3-5-3-16,-9-6-4 15,-4-13-2-15,-6-5 2 16,-11-6-2-16,-3-17-9 16,-3-31-2-16,-4-20-3 15,0-26-20-15,-4-4 0 16,-9 3 13-16,1 29 13 15,8 27 9-15,0 24 2 16,4 15 26-16,0 4 11 16,0 38-23-16,0 14 5 15,16 12 14-15,11-9-25 0,1-7-5 16,6-6-2-16,4-14-3 16,-1-6 3-1,3-13-1-15,5-10-2 16,-6-3 0-16,4-16 1 0,-10-32-1 15,-12-15-11-15,-15-7-16 16,-6-8 8-16,-22 10 1 16,-18 10 16-16,-11 18 2 15,-5 24 10-15,-2 16 13 16,0 0 25-16,2 33-30 16,10 5-17-16,8 7 0 15,14 3-1-15,12 1-9 0,12-4-97 16,0-9-98-1,25-9-154-15</inkml:trace>
  <inkml:trace contextRef="#ctx0" brushRef="#br0" timeOffset="196103.27">542 17115 1069 0,'0'0'115'0,"0"0"-109"16,0 0-6-16,144-135 12 16,-52 69 43-16,17-18 2 15,16-6-39-15,6-13-12 16,-2-5 5-16,-1-3-3 15,-5 5 2-15,-17 17-7 16,-23 18 3-16,-27 25-6 0,-32 24-1 16,-20 14 1-16,-4 8-9 15,-14 0-13-15,-21 11-82 16,-14 18-93-16,-2 5-122 16</inkml:trace>
  <inkml:trace contextRef="#ctx0" brushRef="#br0" timeOffset="196370.94">1264 16160 839 0,'0'0'363'16,"0"0"-363"-16,0 0-4 16,18-138 4-16,38 96 33 0,14 16 38 15,8 14-42-15,9 12-20 16,-4 21 5-16,-2 28 8 15,-12 13-4-15,-11 18 2 16,-19 14 10-16,-12 9-12 16,-14 13-8-16,-13 4-9 15,-2 2-1-15,-23-5-4 16,-4-19-39-16,2-24-53 16,1-24-101-16,-5-28-118 15,-9-22-353-15</inkml:trace>
  <inkml:trace contextRef="#ctx0" brushRef="#br0" timeOffset="196769.77">2122 17784 997 0,'0'0'223'16,"0"0"-223"-16,0 0-1 15,156-114 1-15,-56 46 15 16,20-8 29-16,14-8-27 16,-3-2-17-16,-8 11 2 15,-14 11-1-15,-24 12-1 16,-23 20 0-16,-24 10-1 16,-18 13-38-16,-14 4-35 15,-6 5-4-15,-2 0-92 16,-29 0-198-16</inkml:trace>
  <inkml:trace contextRef="#ctx0" brushRef="#br0" timeOffset="196986.74">2966 16830 1014 0,'0'0'55'16,"0"0"-53"-16,0 0 1 15,169-94 14-15,-104 94 80 16,-3 32-42-16,-10 22-35 15,-10 11-5-15,-9 6-12 16,-12 5 0-16,-13 5-2 16,-8-1 1-16,0-4-4 15,0-4-1-15,-8-17-54 0,-6-16-64 16,-1-21-131 0,-6-18-339-16</inkml:trace>
  <inkml:trace contextRef="#ctx0" brushRef="#br0" timeOffset="197393.64">4268 16230 613 0,'0'0'340'16,"0"0"-340"-16,0 0-16 15,0 0 9-15,0 0 7 0,0 0-1 16,-54 14 1-16,36 13 0 16,-2 4 3-16,-7 1 27 15,3 8 41-15,3 1-28 16,13-5 2-16,8 0-32 16,14-6-12-1,32-4-2-15,16-13 3 0,9-4-2 16,5-9 0-16,-2 0 0 15,-8 0 0-15,-8 0 11 16,-17 10 0-16,-15 13 15 16,-10 12 12-16,-14 13-4 15,-2 7 0-15,-4 7-15 16,-25 0-13-16,-9-4-6 0,-7-3-1 16,-3-16-24-16,-2-13-65 15,0-20-56-15,0-6-126 16,-3-46-347-16</inkml:trace>
  <inkml:trace contextRef="#ctx0" brushRef="#br0" timeOffset="197611.95">4479 15954 1195 0,'0'0'9'0,"0"0"-5"16,84 166-4-16,-30-78 11 15,2 2 29-15,-2-1-21 16,-6-9-17-16,-8-8-2 0,-6-13-3 16,-10-11-13-16,-6-8-20 15,-9-8-87-15,-9-14-124 16,-2-18-148-16</inkml:trace>
  <inkml:trace contextRef="#ctx0" brushRef="#br0" timeOffset="198354.65">4646 16473 1060 0,'0'0'1'16,"0"0"-1"-16,0 0-5 15,169-139 5-15,-99 93-3 0,-6 2 3 16,-13 0-140-16,-4 4-19 16,-14 9 19-16,-6 4 123 15,-12 9 17-15,-11 10 0 16,-4 6 25-16,0-2 56 15,-10-4 14-15,-9 2 20 16,-8 2-16-16,-5 0-47 16,-3 4 2-16,-2 0-21 15,4 18 2-15,6 18-21 16,12 12 3 0,11 10 5-16,4 5-7 0,11-5-11 15,24-4-4-15,6-10 0 16,1-16-1-16,2-16 1 15,1-12-9-15,-5 0 9 0,-5-16 2 16,-9-17-2-16,-9-6-7 16,-14-10 6-16,-3-1-8 15,-5 1 0-15,-19 8-2 16,1 7 6-16,12 9 5 16,7 14 2-16,4 5 1 15,0 4-2-15,24 2 0 16,12 0 22-16,10 4-14 15,8 9-1-15,6-11-7 16,5 3-1-16,-3-5 2 16,-6 0-4-16,-8 0 2 15,-14-5-9-15,-9-16-43 16,-12-10-11-16,-11-14 10 0,-2-13 11 16,-15 0-3-16,-23 5 24 15,-6 17 17-15,3 13 4 16,5 21 52-16,7 2-34 15,12 0-10-15,5 0 3 16,12 2-10-16,0 3-2 16,7-5 1-16,24 0 0 15,6-7-1-15,11-12 1 16,1 5 2-16,2 9 43 16,1 5 19-16,-3 5-5 15,-3 22-15-15,-3 8-3 16,-3 1-12-1,-7 0-2-15,-6-5-11 0,-2-8-13 0,-6-5-2 16,-5-9-1 0,-3-9-12-16,0 0-57 0,-2-23-38 15,-5-22-49-15,-4-14-58 16,0-7-47-16,-17-15-199 16</inkml:trace>
  <inkml:trace contextRef="#ctx0" brushRef="#br0" timeOffset="198609.26">5947 15462 187 0,'0'0'582'0,"0"0"-478"15,0 0 79-15,0 0-63 16,0 0-91-16,0 0 32 16,67 46 19-16,-11-10-31 15,-1-1-24-15,4-12-8 0,-11 2-4 16,-3-9-8-16,-12-4-3 16,-10-8 1-16,-10-4-3 15,-5 0 0-15,2-18 1 16,-8-21-1-16,-2-6 6 15,0-14-6-15,-2-3-9 16,-16 0-5-16,1 8-12 16,3 10 4-16,9 8-17 15,5 14-38-15,0 3-43 16,19 13-76-16,6 3-61 16,5 0-221-16</inkml:trace>
  <inkml:trace contextRef="#ctx0" brushRef="#br0" timeOffset="199245.83">6774 15262 974 0,'0'0'47'16,"0"0"-27"-16,0 0-18 15,0 0 14-15,0 0 1 16,0 0 21-16,0 0-20 15,-98-72 2-15,60 91 3 16,5 21 35-16,2 9-44 16,8 5 3-16,15 4 0 15,8-6-15-15,0-6-1 16,21-10-1-16,8-9-7 16,0-18-5-16,0-9-12 0,0 0 11 15,0-23 10-15,-2-22 0 16,-4-1-7-16,-8-2-3 15,-9 4-17-15,-1 7 13 16,-5 16-1-16,3 9 16 16,-1 12-3-16,6 0 3 15,8 20 4-15,8 8 15 16,10 6 13-16,3-2-11 16,2-9-2-16,3-2-16 15,-4-10 3-15,0-11-3 16,-4 0 3-16,-9-19-4 0,-2-21 2 15,-3-14-2 1,-2-19-5-16,-7-15 2 0,-11-15 3 16,-20-18-1-16,-34 3-1 15,-6 9-1-15,9 17 3 16,16 32 0-16,15 26 32 16,13 24 8-16,7 5-13 15,0 5-17-15,4 11-4 16,23 27 27-16,13 16-14 15,9 14 3-15,6 11-5 16,1 3 5-16,-11 1-6 16,-9-10-10-16,-9-11-6 15,-12-13-2-15,-6-18-43 0,-9-15-59 16,0-10-91-16,-20-6-144 16,-25-9-434-16</inkml:trace>
  <inkml:trace contextRef="#ctx0" brushRef="#br0" timeOffset="199486.8">7041 15031 599 0,'0'0'531'0,"0"0"-525"16,0 0 7-16,0 0 37 15,0 0 7-15,161-113-20 16,-97 78-37-16,-6-1 3 16,-8 4-6-16,-13 10-16 15,-10 6 13-15,-7 10-1 16,-4 6-1-16,3 0 6 15,28 58 18-15,-22-22 2 16,0-6-10-16,-4 2 0 16,-2-4 7-16,-9-4-13 15,0-6-2-15,-4-7-22 16,-1-10-87-16,-5-1-116 16,0-5-142-16</inkml:trace>
  <inkml:trace contextRef="#ctx0" brushRef="#br0" timeOffset="199632.51">7376 14436 1019 0,'0'0'15'16,"0"0"-15"-16,0 0-1 0,0 0-28 16,0 0-11-1,0 0-105-15,108-71-338 0</inkml:trace>
  <inkml:trace contextRef="#ctx0" brushRef="#br0" timeOffset="200309.05">7827 14355 1024 0,'0'0'129'0,"0"0"-114"16,0 0 96-16,0 0-40 15,-10 117-17-15,10-73-11 16,2 2-31-16,16-4-11 0,1-6-1 15,4-8 3-15,2-10-3 16,4-10 0-16,0-8-4 16,0 0-11-1,0-15-16-15,-5-14-6 0,-4-5-20 16,-7-2-5-16,-11-4-28 16,-2-4 28-16,-15 1 2 15,-25 9 19-15,-7 14 41 16,-9 20 12-16,5 0 32 15,2 20-18-15,9 8 5 16,13-3-5-16,19-8-6 16,8-10-14-16,2-7-6 15,31 0-4-15,13-14 0 0,12-15 1 16,7-10 3-16,5 2-4 16,-4 6 4-16,-5 8 2 15,-11 11 24-15,-7 12 27 16,-9 0-2-16,-13 4-2 15,-3 14 6-15,-5 4-16 16,-1 2-11-16,-3 5 0 16,-1-1-6-16,2 2-9 15,-4-3 2-15,1-8-11 16,-3-1 1-16,-2-8-8 16,1-7 5-16,-3 0-3 15,0-3 1-15,0-3-14 0,-5-24-36 16,-12-13-14-1,-1-18 28-15,0-14 7 0,2-9 1 16,8 3 18-16,6 12 10 16,2 19 3-16,6 20 25 15,23 17 5-15,7 10 0 16,6 10 11-16,-2 21-20 16,-2 10-2-16,-3-1-4 15,-8 0-18-15,-2 0 4 16,-6 0 0-16,-5 2-4 15,-1-4 0-15,-3-1-51 16,-4-14-51 0,-3-6-144-16,-3-16-302 0</inkml:trace>
  <inkml:trace contextRef="#ctx0" brushRef="#br0" timeOffset="200447.73">8677 14341 1125 0,'0'0'148'16,"0"0"-72"-16,0 0 4 15,0 0-76-15,0 0-4 16,0 0-77-16,-14-4-127 16,-10 4-317-16</inkml:trace>
  <inkml:trace contextRef="#ctx0" brushRef="#br0" timeOffset="200853.74">6319 16343 1424 0,'0'0'21'15,"0"0"-21"-15,0 0 0 16,0 0 24-16,0 0-22 16,0 0-2-16,218-125 2 15,-68 36 0-15,24-22-1 0,22-15 7 16,20-21 2-16,22-11 11 16,14-5 11-16,7 1-8 15,-1 8-4-15,-15 17 22 16,-16 25-8-16,-38 30-19 15,-42 27-3-15,-51 27-12 16,-49 17-5-16,-40 8-29 16,-9 3-42-16,-52 0-3 15,-23 11-83-15,-19 6-282 16,-3-3-300-16</inkml:trace>
  <inkml:trace contextRef="#ctx0" brushRef="#br0" timeOffset="200979.12">8752 14801 1380 0,'0'0'55'0,"0"0"-42"16,0 0 39-16,0 0-42 15,0 0-10-15,0 0-54 16,-75 37-226-16,37-10-566 16</inkml:trace>
  <inkml:trace contextRef="#ctx0" brushRef="#br0" timeOffset="-202867.92">8093 16258 365 0,'0'0'71'16,"0"0"1"0,0 0-18-16,0 0 18 15,0 0 58-15,0 0-33 0,0 0-9 16,-25 98-2-16,25-98-10 15,0 0 13-15,18-5 20 16,2-12-59-16,0-6-34 16,-5-21 8-16,-5-23-3 15,-10-19-14-15,0-2 2 16,-10-1-9-16,-13 17 3 16,0 18-3-16,1 9 0 15,-2 18 2-15,3 6-4 0,1 12 2 16,-5 9 0-1,4 0 0-15,-4 7 0 0,0 26-2 16,3 16-1-16,7 8 1 16,4 7 0-16,10-3 2 15,1-7-3-15,10-18 1 16,19-10 1-16,10-12 0 16,11-14-4-16,3 0 4 15,7-14-4-15,2-6 5 16,-2 6 0-16,-2 8 0 15,-8 6 0-15,-4 10 3 16,-3 20-3-16,-10 11 3 16,-6 12-2-16,-10 5-1 0,-8-4-5 15,-9-4 5 1,0-5-22-16,0-15-31 0,-17-16-58 16,-16-14-32-16,-13-4-116 15,-6-36-29-15</inkml:trace>
  <inkml:trace contextRef="#ctx0" brushRef="#br0" timeOffset="-202628.65">8291 15516 954 0,'0'0'159'0,"0"0"-145"16,0 0 39-16,0 0-16 15,0 0-8-15,91 161 15 16,-44-99-43-16,-1-2 2 0,0-3-1 16,-6 0-4-16,-1-7 1 15,-5-1-8-15,-3-9-53 16,-2-8-15-16,-9-10-75 16,-6-18-63-16,-14-4-157 15</inkml:trace>
  <inkml:trace contextRef="#ctx0" brushRef="#br0" timeOffset="-202359.71">8612 15887 162 0,'0'0'736'0,"0"0"-725"16,0 0-11 0,0 0 0-16,0 0 1 15,0 0-1-15,140-126 0 0,-115 104-10 16,-5 6-21-16,-9 5 25 15,-9 11 3-15,-2 0 4 16,2 4-1-16,5 25 32 16,9 11 14-16,6 8-21 15,7 0-7-15,3-2-16 16,-1-5 1-16,-1-5-3 16,0-6-3-16,-6-2-30 15,-6-10-64-15,-9-11-107 16,-9-7-144-16</inkml:trace>
  <inkml:trace contextRef="#ctx0" brushRef="#br0" timeOffset="-202212.07">8619 15523 839 0,'0'0'0'0,"0"0"-42"15,0 0-55-15,0 0-43 16,0 0 120-16,0 0-432 15</inkml:trace>
  <inkml:trace contextRef="#ctx0" brushRef="#br0" timeOffset="-202034.45">8725 15196 951 0,'0'0'81'16,"0"0"-56"-16,0 0 25 15,0 0-29-15,0 0 21 16,89 137-21-16,-33-80-20 15,0 1-1-15,-4 1-5 16,-8-5-7-16,-9-9-16 16,-3-6-47-16,-9-11-68 15,-3-18-14-15,-10-10-149 16</inkml:trace>
  <inkml:trace contextRef="#ctx0" brushRef="#br0" timeOffset="-201811.22">8927 14989 831 0,'0'0'110'0,"0"0"-68"0,0 0 75 16,0 0-5-16,0 0-22 15,0 0-10-15,28 19-28 16,26 38-20-16,-1 7 5 16,-3 11 2-16,-1-3-19 15,-10 4-17-15,-3-4 4 16,-5-2-7-16,-2-12-18 15,-6-12-50-15,-8-11-14 16,-1-27-98-16,-14-8-178 16,0-26-340-16</inkml:trace>
  <inkml:trace contextRef="#ctx0" brushRef="#br0" timeOffset="-201654.65">9394 15234 982 0,'0'0'16'15,"0"0"-8"-15,0 0-5 16,0 0 5-16,0 0-8 16,0 0-4-16,-4 14-165 15,-36 0-267-15</inkml:trace>
  <inkml:trace contextRef="#ctx0" brushRef="#br0" timeOffset="-200974.86">3900 14574 740 0,'0'0'0'15,"0"0"-59"-15,0 0 59 16,0 0 0-16,0 0 6 16,0 0 18-16,192-84 26 15,-41-15 14-15,34-27 36 16,27-20 22-16,41-19-40 15,30-19-12-15,25-13-14 16,11 2-19-16,-28 15-6 16,-46 36-3-16,-66 48-8 15,-68 40-2-15,-53 32-14 0,-38 19-4 16,-20 5 1 0,-9 0-2-16,-42 0-18 15,-24 17-77-15,-22 7-52 16,-2 8-92-16,9 8-94 0</inkml:trace>
  <inkml:trace contextRef="#ctx0" brushRef="#br0" timeOffset="-199838.61">4621 15324 792 0,'0'0'11'0,"0"0"-3"15,0 0-3-15,0 0 29 16,0 0 21-16,0 0 1 16,21-8-24-16,-2-2-18 15,12-5 25-15,10 0 10 16,5-12-5-16,10 0-1 16,13-22 3-16,16-9-11 15,23-8 4-15,16-2-5 16,12 5-9-16,-1 19-8 15,2 11-10-15,-10 8-6 16,-7 10 0-16,-11-2 1 16,-16 5-2-16,-17 6 0 15,-20-3 0-15,-14 0 0 0,-13 5 0 16,-10-1-2-16,-11 2-7 16,-6 3-26-16,-2-2-30 15,0 1-43-15,-10 1-43 16,-26-3-81-16,-7 3-96 15</inkml:trace>
  <inkml:trace contextRef="#ctx0" brushRef="#br0" timeOffset="-199472.27">5417 14610 1050 0,'0'0'48'16,"0"0"-48"-16,0 0-7 15,0 0 3-15,0 0 4 16,114-6 50-16,-21 6-29 16,12 0-17-16,7 16 2 15,-3 10 2-15,2 8 41 16,-9 7-28-16,-13 9 2 15,-10 3-8-15,-17 14 6 16,-18 4 0-16,-17 14-5 16,-20 9 4-16,-7 8 0 0,-11 3-8 15,-29 5-8-15,-12 3-4 16,-12-5-8-16,-8-10-43 16,-1-20-61-1,2-28-16-15,11-32-58 16,10-18 11-16,17-31-60 0,10-28-117 15</inkml:trace>
  <inkml:trace contextRef="#ctx0" brushRef="#br0" timeOffset="-197618.89">6264 13552 739 0,'0'0'38'0,"0"0"-38"16,0 0-6-16,0 0 6 15,0 0 41-15,0 0-5 16,-76-5-25-16,69 19 1 16,1 11-1-16,-4 8 12 15,4 16-3-15,4 5 1 16,2 15 10-16,0 8 12 16,4 5-16-16,23-4-10 15,10-9-5-15,11-17-8 0,2-18-3 16,6-14-1-1,4-18 0-15,3-2 0 0,-5-20 1 16,-4-20 4-16,-10-10-1 16,-13-12-4-16,-9-7-3 15,-15-4 3-15,-7 6 0 16,0 9 0-16,-9 19 5 16,-2 20-4-16,4 13 7 15,5 6 38-15,2 0-26 16,0 6-20-16,0 27 0 15,4 15-2-15,12 4 4 16,7 3-2-16,2-11 0 16,0-12 0-16,7-10 1 15,4-9 0-15,0-13 0 16,3 0 1-16,1-13 0 0,-4-19-2 16,-9-6 0-16,-11-2 1 15,-16-4 0-15,-7-5 5 16,-36 4-6-16,-7 2-6 15,-4 13 5-15,4 16 1 16,11 14 1-16,5 0 3 16,5 21-2-16,9 11 0 15,7 3-2-15,6 1 6 16,7-7-7-16,0-7 1 16,0-4 0-16,13-10-6 15,16-4 6-15,9-4-7 16,14 0 3-16,8-20-2 0,4-12 6 15,1-8 0 1,-9-5 0-16,-12 2-4 0,-15-1 3 16,-11 0 0-16,-9-5 0 15,-9-3-6-15,0 0 5 16,-11 4 1-16,-14 8 2 16,-2 6 0-16,-2 6 3 15,0 4-3-15,5 3 4 16,4 7-3-16,9 8 14 15,6 3-11-15,3 3 14 16,2 0-1-16,0 0-13 16,0 0-5-16,0 0-1 0,0 0-3 15,0 11 4-15,9 14 2 16,7 3-2 0,-1-2 1-16,5 4 1 0,3 0 0 15,2 3 0-15,0-2-2 16,2 1 2-16,2-1 1 15,-2-2-1 1,4-1 2-16,-2 0-1 0,0-4-3 16,-6 2-1-16,-6-4 1 15,-5-5 2-15,-6-6 4 16,-1-1-6-16,-5-8 2 16,0 1-1-16,0-3 3 15,0 0 0-15,-15-15-4 16,-26-19-23-16,-10-19 0 15,-5-12 8-15,5-1 2 0,13 5 5 16,11 10 8-16,16 10-3 16,9 9 3-16,2 10-4 15,0 13 2-15,9 4 1 16,8 5-8-16,9 0 8 16,12 27 1-16,4 13 9 15,6 9-3-15,-1 6 14 16,0-2-12-16,0-2 2 15,-5-5-5-15,-1-13-5 16,-6-9 2-16,-6-14-2 16,-4-9 0-16,-6-1-2 15,-5-18-18-15,-7-32 2 16,-7-20-16-16,0-15-71 16,-14-8-18-16,-18-3-8 0,-3-1-34 15,4 13-68-15</inkml:trace>
  <inkml:trace contextRef="#ctx0" brushRef="#br0" timeOffset="-197370">7431 12775 536 0,'0'0'100'0,"0"0"-13"15,0 0 26-15,0 0 45 16,0 0-23-16,0 0-76 16,0 0-19-16,-34-19-20 15,34 54-12-15,0 20-6 16,16 8 8-16,20 8 1 0,11-1-3 15,10-2 0-15,6-2-1 16,-1-6-3 0,-4-6-4-16,-6-3 0 15,-8-5 7-15,-8-2-14 0,-10-4 7 16,-10-5-52-16,-14-10-41 16,-2-11-47-16,-15-12-87 15,-32-2-126-15</inkml:trace>
  <inkml:trace contextRef="#ctx0" brushRef="#br0" timeOffset="-197051.09">7530 13352 442 0,'0'0'387'0,"0"0"-379"15,0 0-7-15,93-125-1 0,-38 78 0 16,3-3 31-16,0-2-23 16,-13 4-8-16,-11 2-4 15,-19 3-5-15,-15-1-29 16,0-6-62-16,-25-4-38 15,-8 2 101-15,1 12 37 16,11 16 57-16,7 13 92 16,7 11-33-16,5 0-28 15,2 0-17-15,0 13-60 16,21 17-1-16,12 8 27 16,9 8-10-16,7 7-12 15,6 4-1-15,1 10 2 16,2 4-14-16,-6 2-2 15,-4-4 7-15,-3-8-7 0,-7-8-7 16,-5-11-63-16,-8-16-132 16,-14-14-137-16</inkml:trace>
  <inkml:trace contextRef="#ctx0" brushRef="#br0" timeOffset="-196881.43">8340 12856 1115 0,'0'0'56'0,"0"0"-56"16,0 0 0-16,27 112 9 0,4-70 3 15,3 2-12 1,-3-1-6-16,-6-4-49 0,-8-7-115 16,-11-11-85-16</inkml:trace>
  <inkml:trace contextRef="#ctx0" brushRef="#br0" timeOffset="-196733.47">8349 12633 1184 0,'0'0'68'16,"0"0"-68"-16,0 0-6 16,0 0 6-16,0 0-7 15,0 0-86-15,16-12-187 16,9 13-125-16</inkml:trace>
  <inkml:trace contextRef="#ctx0" brushRef="#br0" timeOffset="-196455.24">8895 12347 1199 0,'0'0'45'0,"0"0"-31"15,0 0 68-15,-114-56-25 16,97 49-17-16,3 3-37 15,-1 4 5-15,-1 0-7 16,3 26-1-16,-1 20 2 16,7 18-3-16,7 10 1 0,0 2-1 15,16 1 0-15,22-11 2 16,8-10-4-16,10-18-10 16,4-18-20-16,3-20-10 15,-1 0-20-15,-4-36-19 16,-6-18-2-16,-15-15-117 15,-16-11-63-15,-17-10-193 16</inkml:trace>
  <inkml:trace contextRef="#ctx0" brushRef="#br0" timeOffset="-196267.72">9005 11767 634 0,'0'0'520'0,"0"0"-497"15,0 0 2-15,0 0 15 16,0 0-3-16,33 109 20 15,13-32-38-15,6 1-19 0,-2-1 0 16,6-5 0-16,-1-2 5 16,0-2-5-16,-11-5-24 15,-8-8-45-15,-14-8-58 16,-15-11-160-16,-7-14-172 16</inkml:trace>
  <inkml:trace contextRef="#ctx0" brushRef="#br0" timeOffset="-196105.08">9203 12296 1273 0,'0'0'79'15,"0"0"-79"-15,0 0-5 0,0 0 5 16,0 0 1 0,166-109-1-16,-98 66-76 0,-23 2-114 15,-21 11-316-15</inkml:trace>
  <inkml:trace contextRef="#ctx0" brushRef="#br0" timeOffset="-186902.23">2627 9051 277 0,'0'0'848'0,"0"0"-823"16,-19-116-10-16,36 72 9 15,37-22 0-15,24-21 38 0,31-13-8 16,22-6-21-16,20 2-26 15,15 5-1-15,1 9-1 16,-8 12-3-16,-15 10-2 16,-30 16-9-16,-37 18-69 15,-32 18-88-15,-45 16-89 16,-16 0-143-16</inkml:trace>
  <inkml:trace contextRef="#ctx0" brushRef="#br0" timeOffset="-186677.98">3703 7804 1089 0,'0'0'0'0,"0"0"0"15,81-122-3-15,-37 100 3 16,10 18 0-16,8 8 10 0,12 52 3 16,0 32 5-16,-4 26-10 15,-12 19 6-15,-18 7-11 16,-15 2 3-16,-19-7-3 15,-6-19-3-15,0-19-10 16,-14-31-71-16,-3-34-68 16,-7-32-189-16</inkml:trace>
  <inkml:trace contextRef="#ctx0" brushRef="#br0" timeOffset="-185894.95">4486 7636 1172 0,'0'0'4'15,"0"0"-4"-15,-14 121-13 16,60-42 12-16,18 13 1 16,4 9 0-16,1 1 0 15,-6-9-1-15,-12-20 0 16,-15-20-4-16,-14-23-16 15,-18-18-20-15,-4-12 16 16,-7-20 19-16,-21-30-103 16,-7-23-26-16,-8-13 98 15,-4-12 31-15,2-6-1 0,8-3 4 16,14 9 3-16,19 16 8 16,4 19 8-16,22 15 24 15,22 17-14-15,12 12 3 16,6 17 26-16,-3 2-20 15,-12 36-24-15,-14 14-6 16,-18 10 3-16,-13 7 3 16,-2 2-8-16,-21 1 9 15,-22-6-12-15,-5-9 6 16,-2-12-4-16,8-17 3 16,13-12-7-16,11-14 5 15,11 0 3-15,7-6-6 16,0-18-10-16,32-4 2 0,10 3 7 15,9 10 0-15,7 13-5 16,0 2 6-16,2 10 8 16,-6 20 5-16,-5 10 6 15,-4-3 7-15,-5 0-11 16,-7-7-2-16,-4-11-11 16,-4-13 0-16,-2-6-1 15,4-5 3-15,2-33 7 16,-2-18-7-16,-2-14-4 15,-10-8 0-15,-6-5-1 16,-9 5-4-16,0 12 0 16,0 16 5-16,-6 13-3 15,-10 16 4-15,3 8-1 16,1 9 13-16,8 4-5 0,-5 0 3 16,-2 18-3-16,0 25-7 15,-4 17-1-15,3 12 0 16,10 4 0-16,2-6 7 15,10-9-7-15,27-19-2 16,9-12 1-16,10-18-5 16,4-12-5-16,7-8-15 15,0-36-51-15,-1-14-72 16,0-21-141-16,-2-11-58 16</inkml:trace>
  <inkml:trace contextRef="#ctx0" brushRef="#br0" timeOffset="-185410.99">5978 7335 810 0,'0'0'101'16,"0"0"-90"-16,0 0 29 16,-142 58 7-16,113-26 6 15,9 6-10-15,11 5-31 16,7 3-3-16,2 2-9 16,2 4 1-16,29-5-1 15,7-6 0-15,8-11-4 16,6-14 0-16,2-14 3 15,-1-2 1-15,-4-22 0 16,-6-20-5-16,-12-10-44 0,-15-9-8 16,-11 2 20-16,-5 2 33 15,-8 15 2-15,-17 14 2 16,4 14 8 0,2 14 22-16,3 0-2 0,8 32-20 15,1 17-6-15,7 9 18 16,0-1 0-16,4-3-7 15,21-9-7-15,8-13-2 16,4-13-3-16,4-15-1 16,4-4 2-16,-1-12 4 15,-3-27-5-15,-12-10-1 16,-14-5-9-16,-15-1 5 16,0-2-1-16,-33 11 5 15,-11 14 0-15,-10 24 0 16,0 8 0-16,0 27 0 0,10 18 0 15,13 6 0-15,15-5-1 16,16-11 1-16,5-2-15 16,31-18-84-16,10-13-154 15,1-2 5-15</inkml:trace>
  <inkml:trace contextRef="#ctx0" brushRef="#br0" timeOffset="-185095.48">6415 7261 1076 0,'0'0'61'0,"0"0"-37"0,0 0-23 15,0 0-1-15,0 0 34 16,0 0-3-16,107 125-26 16,-71-78 4-16,-1-1 1 15,1-3-6-15,0-8 2 16,-8-6-6-16,-3-13 2 15,-9-11 0-15,-7-5-2 16,-6 0 0-16,2-15 1 16,-3-25 10-16,-2-15-11 15,0-14-10-15,-13-6-7 16,-9-1-21-16,-3 2-23 16,10 15 9-16,4 14-4 15,11 16-5-15,0 18-15 0,7 8-159 16,22 3 43-16,2 3-128 15</inkml:trace>
  <inkml:trace contextRef="#ctx0" brushRef="#br0" timeOffset="-184532.17">6890 7321 148 0,'0'0'664'16,"0"0"-660"-16,0 0 34 15,0 0 19-15,0 0-26 16,0 0 17-16,15 68-29 15,5-78-9-15,5-22 0 16,0-14 5-16,-10-11-15 16,-6-5 7-16,-9-6-6 0,0 4-1 15,0 8 0-15,-18 18 0 16,-2 18 1-16,3 18 10 16,-4 2 7-16,5 25-16 15,3 15-2-15,9 10 5 16,4 1-4-16,0-2 3 15,25-6-4-15,8-8 4 16,6-9-8-16,2-12 5 16,4-10-1-16,-1-4 0 15,5-13 0-15,2-24 0 16,0-13 5-16,-9-8-5 16,-10-8-3-16,-19-5-5 15,-13-2-11-15,0 6-6 16,-24 19-7-16,-10 20 31 0,-1 21-5 15,4 7 6-15,4 0 0 16,14 19 1-16,13 1-2 16,0-2-3-16,15 0-4 15,18-8 1-15,12-1 4 16,6-2 1-16,1-2-5 16,3 2 7-16,-4 3 0 15,-2 6 6-15,-7 5 0 16,-5 4 4-16,-8-2 7 15,-5 0-9-15,-2-4-2 16,-1-6-6-16,-4-5-4 16,8-8-13-16,4-6-108 15,6-36-62-15,1-14-168 0</inkml:trace>
  <inkml:trace contextRef="#ctx0" brushRef="#br0" timeOffset="-183791.82">7921 6569 625 0,'0'0'79'0,"0"0"13"15,0 0-35-15,0 0-21 16,0 0 6-16,0 0-19 16,-133-35-13-16,106 40-5 15,2 23 5-15,1 12-2 16,8 16 0-16,12 12 5 16,4 8-3-16,4-1 0 0,25-11-10 15,5-22 5-15,-1-19-5 16,5-16 1-16,0-7 4 15,0-24-2-15,-3-24 3 16,-3-12-2-16,-12-9-4 16,-9 4-2-16,-11-2 2 15,0 10-13-15,-11 10-22 16,-5 19 15-16,5 14 20 16,7 14 7-16,4 0-7 15,0 28-10-15,0 12 10 16,6 6 5-16,17 0-5 15,-2-6 2-15,4-4 1 16,-5-5 2-16,0-12-3 16,-2-8-2-16,0-9 1 15,4-2-1-15,3-27 7 0,2-18-6 16,-3-14-1-16,-11-12-1 16,-13-8-10-16,0-11-18 15,-27-7-27-15,-15 7 22 16,-3 14 32-16,3 20 2 15,11 22 40-15,14 17 35 16,9 13-21-16,8 4-54 16,0 17-2-16,5 23 0 15,17 16 2-15,3 6 7 16,4 2 9-16,-2 7 13 16,-2-3-4-16,0-3-12 15,0-6-3-15,-2-13-8 0,-6-15-2 16,-5-17 4-1,-6-9-2-15,-2-5-2 0,-1 0 0 16,1-28 0-16,6-16-27 16,-2-20-49-16,5-6 30 15,8 2-38-15,1 11 61 16,7 21 18-16,-4 21 4 16,-1 15 1-16,-4 2 16 15,-2 37 66-15,-7 15-25 16,-7 7 0-16,-4 2-36 15,-2-5-7-15,-20-5-9 16,-5-6-1-16,3-8-4 16,-2-12-19-16,3-19-138 0,0-8-225 15</inkml:trace>
  <inkml:trace contextRef="#ctx0" brushRef="#br0" timeOffset="-183616.29">8432 6200 924 0,'0'0'67'16,"0"0"-61"-16,0 0-6 16,89 153 18-16,-60-96 17 15,-4 4-23-15,-6-4-10 16,-7-10-2-16,-4-7-19 16,-8-10-73-16,0-14-161 0,0-16-228 15</inkml:trace>
  <inkml:trace contextRef="#ctx0" brushRef="#br0" timeOffset="-183460.96">8456 5759 1086 0,'0'0'0'0,"0"0"-1"0,0 0-3 15,0 0-15-15,0 0 9 16,0 0-56-16,27 32-232 15,-18-25-121-15</inkml:trace>
  <inkml:trace contextRef="#ctx0" brushRef="#br0" timeOffset="-183278.65">8634 5853 721 0,'0'0'24'0,"0"0"137"16,67 132-57-16,-33-75 1 15,6-2-20-15,-3 4-44 16,6-1-27-16,-3-6-12 15,-8-7-1-15,-2-8-2 16,-11-8 1-16,-11-12-35 16,-3-7-91-16,-5-10-35 15,0-4-180-15,0-36-253 16</inkml:trace>
  <inkml:trace contextRef="#ctx0" brushRef="#br0" timeOffset="-183113.99">9022 5972 994 0,'0'0'80'0,"0"0"-80"16,0 0 0-16,35 125 35 16,-10-69 31-16,0 1-47 15,-3-6-15-15,-7-8 1 16,-4-9-5-16,-3-8-16 16,-8-12-102-16,0-14-134 15,0-1-158-15</inkml:trace>
  <inkml:trace contextRef="#ctx0" brushRef="#br0" timeOffset="-182983.82">8918 5498 865 0,'0'0'1'0,"0"0"-1"0,0 0-53 16,0 0 18-16,0 0-85 15,0 0-229-15</inkml:trace>
  <inkml:trace contextRef="#ctx0" brushRef="#br0" timeOffset="-182835.47">9115 5711 682 0,'0'0'138'15,"52"102"36"-15,-19-54-117 16,1-2 39-16,1-1-46 16,-4-5-41-16,-6-7-3 0,-8-4-6 15,-7-11-2-15,-6-8-36 16,-4-6-108-16,0-4-111 15,-11-11-78-15</inkml:trace>
  <inkml:trace contextRef="#ctx0" brushRef="#br0" timeOffset="-182324.8">9249 5835 791 0,'0'0'86'0,"0"0"-83"16,0 0 11-16,0 0 40 15,0 0-6-15,136-87-37 16,-102 73-9-16,-5 1-2 15,-5 3 0-15,-4 2 6 16,-6 3-6-16,-4 5-2 16,-1 0-4-16,-1 11 6 15,0 19-3-15,-1 9 3 0,3 4 14 16,2 1-4 0,3-6-8-16,6-5 13 0,-3-8-7 15,4-11-4-15,-4-8-4 16,2-6 5-16,2-6 6 15,0-26-6-15,1-16-5 16,-12-12-6-16,-7-10-4 16,-4-6-15-16,0 5 12 15,0 14 5-15,0 22 8 16,0 19 5-16,0 16 21 0,0 6-26 16,27 34 8-1,13 27 95-15,13 14-17 0,12 4-7 16,2-5-50-1,0-15 9-15,-7-11-18 0,-11-4-9 16,-17 2 5-16,-10 6-8 16,-18 3 0-16,-4 2-6 15,-18-3 7-15,-20-11-9 16,-10-16-15-16,-8-18-26 16,2-15 4-16,4-25-33 15,15-29-31-15,13-18-72 16,20-12 18-16,2-1 52 15,13 1-2-15,18 20-104 16,3 20-72-16</inkml:trace>
  <inkml:trace contextRef="#ctx0" brushRef="#br0" timeOffset="-182228.2">10245 5957 268 0,'0'0'343'15,"0"0"-343"-15,0 0-67 16</inkml:trace>
  <inkml:trace contextRef="#ctx0" brushRef="#br0" timeOffset="-180886.68">4599 9847 912 0,'0'0'42'0,"0"0"-32"16,0 0 8-16,-125-15 19 15,94 16 31-15,-2 25-42 16,-1 15-26-16,3 18 0 16,4 25 0-16,12 16 2 15,15 8 14-15,0 0-10 16,29-16-4-16,20-24-2 15,15-28 0-15,17-31-1 16,10-12-2-16,5-50-5 16,-3-27-13-16,-8-21-65 0,-7-18-61 15,-13 0-18-15,-16 6 6 16,-20 19 52-16,-21 23 35 16,-8 25 72-16,-2 14 49 15,-11 16 88-15,-1 8 28 16,3 4-32-16,-4 4-47 15,-1 0-43-15,-6 0-1 16,2 0-13-16,-2 0-5 16,3 6 3-16,4 16 1 15,1 15-19-15,8 10-8 16,4 8 7-16,2 1-6 16,6-6 1-16,23-12-5 0,7-14 2 15,5-12-1-15,-4-12-1 16,1-7 1-16,-7-30-2 15,-4-9 0-15,-11-13-8 16,-14-6-15-16,-2-3 7 16,-16 3 6-16,-15 13 0 15,2 19 13-15,10 14 0 16,9 15 14-16,10 4 12 16,0 12-23-16,16 26-2 15,19 14 35-15,10 5-23 16,0-4 2-16,-1-4-3 15,-2-11 4-15,-8-8-4 16,-5-11-12-16,-9-11 0 16,-2-8 0-16,-3 0 6 15,5-25-2-15,1-25-4 0,-2-20-22 16,-3-21-10 0,-5-9-8-16,-5 3-30 0,-2 8 3 15,-2 22 58-15,-2 29 9 16,0 15 1-16,0 17 9 15,0 6 42-15,0 0-37 16,0 0-15-16,0 3-3 16,-6 15 3-16,-9 0 0 15,2 2-2-15,2-4-3 16,4-4 5-16,7-1 0 0,0-4 0 16,21 0-1-1,12-3 2-15,11 1 7 0,3 4 4 16,2 4 0-1,-4 8 3-15,-10 1 2 0,-12 6-7 16,-15 6 0-16,-8 8 0 16,0-1-7-16,-20 2 8 15,-7-5-9-15,-2-8-2 16,-4-10-68-16,0-18-153 16,-5-2-148-16</inkml:trace>
  <inkml:trace contextRef="#ctx0" brushRef="#br0" timeOffset="-178493.38">5965 9166 986 0,'0'0'56'0,"0"0"-44"15,0 0 23-15,0 0 1 16,0 0-9-16,0 0-25 15,-31-53 6-15,6 37-5 16,-6 7-1-16,0 9-2 16,4 2 0-16,5 32-2 15,13 10 0-15,9 8 1 16,0 2 1-16,31 0-1 16,14-1 1-16,6-12-1 15,3-9-6-15,-1-11 7 16,-2-20-4-16,-2-1-20 0,-2-18-8 15,-4-22 4-15,-6-14-39 16,-3-10-32-16,-10-6 24 16,-8-3 40-16,-3 12 23 15,-11 12 12-15,-2 20 2 16,0 12 65-16,-16 17 67 16,-5 0-99-16,-6 0-2 15,-6 18 2-15,-3 6-13 16,3 2-6-16,2-2 5 15,6 2 13-15,9 4 12 16,9-1-26-16,7 5-7 16,0 0-7-16,21-4-4 15,8-7-2-15,2-10 0 0,2-9 3 16,-2-4-2-16,-2 0 1 16,-2-23 2-16,-5-10 0 15,-6-5-4-15,-10-2-7 16,-6-2-18-16,0 6-7 15,-6 6 10-15,-10 12-9 16,3 9 28-16,1 9 2 16,10 4-1-16,2 24 1 15,0 11 1-15,0 0 0 16,18 3 2-16,5-5 7 0,4-5-2 16,1-6-7-1,-1-8 0-15,-1-6 0 0,-1-12-1 16,0 0-19-16,0-12-49 15,-2-20-82-15,0-12 8 16,-3-6-58 0,-5-4 41-16,-3 5 15 0,-1 13 145 15,-7 14 121-15,-2 13-20 16,-2 6 11-16,0 3 30 16,0 0-33-16,-4 0 5 15,-16 0-97-15,-8 6 6 16,-7 8 4-16,-2 3-1 15,1-1-13-15,5 4 2 16,6 4 1-16,10 4-8 16,8 6-8-16,7-2 1 15,0 2 2-15,3-8-3 16,16-6 0-16,6-10-3 0,4-10 3 16,2 0 1-16,2-16 6 15,-1-13 3-15,-5-8-10 16,-5-6 1-16,-11 0-1 15,-9-9 1-15,-2-4-1 16,-2-7-2-16,-29-7-9 16,-7-8-15-16,-7-7-19 15,1 16-16-15,6 15 34 16,13 23 27-16,12 23 42 16,13 8-5-16,0 16-37 15,9 30 5-15,24 20 5 0,7 7 2 16,2 1 1-16,1-4 9 15,-3-4-4-15,-5-12-5 16,-3-10-11-16,-3-13-1 16,-7-18-1-16,-1-8 2 15,-5-5-1-15,7-17-1 16,2-18 0-16,0-15-1 16,-8-7-37-16,-6-3-41 15,-11 2-2-15,0 12 58 16,0 12 13-16,-9 17 10 15,-6 14 17-15,-3 3 20 16,1 14-30-16,3 18 10 16,5 6 17-16,7 2-13 15,2-2-3-15,0 0 16 0,15-4-14 16,14-3 5-16,4-8-19 16,3-6 4-16,3-10-2 15,-4-7-4-15,5 0 5 16,-5-24-4-16,-3-12 2 15,-6-10-7-15,-15-8-10 16,-11-15-11-16,0-12 9 16,-31-8-22-16,-20-7-3 15,-7 8 7-15,5 12-17 16,13 20 47-16,13 19 5 16,14 19 24-16,13 13-6 15,0 5-23-15,0 0-4 0,19 22 4 16,6 21 19-16,6 20 24 15,1 17 5-15,-1 12 9 16,2 1-17-16,3-6 12 16,2-14-31-16,0-17-14 15,-3-17-6-15,-4-14-1 16,-6-10 0-16,-5-13 1 16,2-2-1-16,-1-21-1 15,-2-19-2-15,1-14-14 16,-4-14-18-16,-9-14-23 15,-7-8-7-15,0 5-4 16,-10 20 40-16,-7 28 29 0,3 21 1 16,3 13 26-16,1 3-1 15,0 17-25-15,1 19 3 16,3 5 7-16,4 7 10 16,2 4-11-16,0 5 18 15,0 2-1-15,15-7-5 16,10-8-4-16,6-10-12 15,4-10-4-15,2-8-1 16,-4-12 0-16,-1-4 0 16,1-2 7-16,-2-28-6 15,-2-16-1-15,-2-12-2 16,-6-10-7-16,-5-11-8 16,-9-5-13-16,-7 0-1 0,0 13-15 15,-13 21 31 1,-5 23 14-16,5 17 14 0,7 7 13 15,6 3-24-15,0 0-3 16,0 0-6-16,-2 6 5 16,0 6 2-16,-2 1-1 15,-3 2 1-15,3 6 10 16,2 5 0-16,0 8-8 16,2 2 0-16,0 4-3 15,8-4 2-15,17-4-3 16,4-6 4-16,6-6 3 15,5-8 3-15,0-6-4 16,3-3 4-16,-5 0-2 16,-5 3-1-16,-10 6 6 15,-11 4-7-15,-9 6 5 16,-3 10 4-16,-7 7-1 16,-22 1-9-16,-6-2 2 0,-1-6-6 15,3-8-7-15,4-8-4 16,8-10-17-16,8-6-16 15,11 0-19-15,2-22-2 16,5-12-21-16,24-2 52 16,4-4 31-16,5 1 0 15,-1 3 6-15,-1 0 4 16,2 0 11-16,-6-4 8 16,-1 3-1-16,-2-6-2 15,-8 1 3-15,0 0 0 0,-5 0-10 16,-14 2 7-1,-2-2-1-15,-10 3-12 0,-21 4-6 16,-4 4 2-16,-1 12 0 16,3 4 6-16,4 9-8 15,6 4-2-15,10 2-2 16,5 0-2-16,8 0-2 16,0 8 0-16,0 11 4 15,4 6 0-15,15 0-3 16,13 2 3-16,3-1 1 15,4-2 17-15,-2-2 1 16,-1-4 5-16,-9 2-4 0,-11 0 5 16,-1 7-2-1,-13 9-3-15,-2 8-5 0,0 9-10 16,-20 4-1-16,-9 1-4 16,-5-3-17-16,-3-7-129 15,-10-16-221-15</inkml:trace>
  <inkml:trace contextRef="#ctx0" brushRef="#br0" timeOffset="-178323.3">8147 8266 1394 0,'0'0'0'0,"0"0"0"0,0 0-20 15,0 0-125-15,0 0-122 16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2T04:08:08.396"/>
    </inkml:context>
    <inkml:brush xml:id="br0">
      <inkml:brushProperty name="width" value="0.05" units="cm"/>
      <inkml:brushProperty name="height" value="0.05" units="cm"/>
      <inkml:brushProperty name="color" value="#FF4E00"/>
      <inkml:brushProperty name="inkEffects" value="rainbow"/>
      <inkml:brushProperty name="anchorX" value="0"/>
      <inkml:brushProperty name="anchorY" value="0"/>
      <inkml:brushProperty name="scaleFactor" value="0.5"/>
    </inkml:brush>
  </inkml:definitions>
  <inkml:trace contextRef="#ctx0" brushRef="#br0">265 0 16536,'0'0'0,"-111"104"-10589,-42 40 5803</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1:44:55.483"/>
    </inkml:context>
    <inkml:brush xml:id="br0">
      <inkml:brushProperty name="width" value="0.05292" units="cm"/>
      <inkml:brushProperty name="height" value="0.05292" units="cm"/>
      <inkml:brushProperty name="color" value="#FF0000"/>
    </inkml:brush>
  </inkml:definitions>
  <inkml:trace contextRef="#ctx0" brushRef="#br0">9416 8462 4 0,'0'0'100'16,"0"0"-34"-16,0 0-44 15,0 0-21-15,0 0 1 16,0 0-2-16,0 0-4 16,0-18-5-16,0 14 9 15,0-4 0-15,0 0 2 16,3 4-2-16,1 0 14 16,-4 4-5-16,0 0 0 0,0 0 14 15,0 0 1 1,0 0 9-16,0 0 26 0,0 0-12 15,0 0-21-15,0 0-1 16,0 0 15-16,0 0-18 16,-4 0 18-16,1 0 1 15,1 0-8-15,2 0-19 16,0 0 14-16,0 0-11 16,0 0 9-16,0 0-4 15,0 0 0-15,0 0 4 16,0 0 3-16,0 0-4 15,0 0 3-15,0 0 2 16,0 0-8-16,0 0-7 16,0 0-7-16,0 0 7 15,0 0-2-15,0 0 5 16,0 0-1-16,0 0-9 0,0 0 4 16,0 0 3-16,0 0-8 15,0 0 3-15,0 0 1 16,0 0-5-16,0 0-3 15,0 0-1-15,0 0 4 16,0 0-4-16,0 0 0 16,0 0 1-16,0 0-1 15,0 0-2-15,0 0 0 16,0 0 2-16,0 0-1 16,0 0 0-16,0 0 1 15,-2 0-2-15,2 0 0 0,0 0 0 16,0 0-2-1,0 0 2-15,0 0 0 16,0 0 1-16,0 0 0 16,0 0-1-16,0 0 0 0,0 0-1 15,0 0 0-15,0 0-1 16,0 0 2-16,0 0-1 16,0 0 1-16,0 0 0 15,0 0 0-15,0 0 0 16,0 0 0-16,0 0-5 15,0 0-22-15,0 0-31 16,0 2-68-16,0-2-89 16,0 0-28-16</inkml:trace>
  <inkml:trace contextRef="#ctx0" brushRef="#br0" timeOffset="1619.22">9321 8306 145 0,'0'0'5'0,"0"0"-5"16,0 0-19-16,0 0-13 16</inkml:trace>
  <inkml:trace contextRef="#ctx0" brushRef="#br0" timeOffset="7671.39">9207 8363 1079 0,'0'0'10'16,"0"0"-8"-16,0 0 0 15,0 0 9-15,0 0 1 16,0 0 15-16,187-7 5 16,-54 25-7-16,21 2 7 15,18-4-2-15,16-2 6 0,25-10-6 16,26-4-1-16,12 0-2 16,17 0-1-16,-10 0-1 15,-21 0-12-15,-42 4-13 16,-50 13 5-16,-51 0-3 15,-44-1 2-15,-25-4-2 16,-15-5 6-16,-6-1 5 16,-2-1-10-16,-2-3 4 15,5 0-7-15,-3-2-18 16,2 0-54-16,3 0-87 16,-2-17-176-16</inkml:trace>
  <inkml:trace contextRef="#ctx0" brushRef="#br0" timeOffset="8427.36">13481 9499 358 0,'0'0'473'16,"0"0"-458"-16,0 0-13 16,0 0 72-16,0 0 31 15,0 0-67-15,-56-32-22 16,91 32 17-16,19 0 22 15,17 12 1-15,20-1-9 16,21-2-4-16,19-5 7 16,32-4-6-16,24 0-5 15,16-13-13-15,11-1-10 0,-2 1-6 16,-7 3-6-16,-6 1 5 16,-11 3-3-16,-16 0-4 15,-14-1 6-15,-20 0-5 16,-16-3-3-16,-19 2 5 15,-21 2-4-15,-19-1-1 16,-18 1 3-16,-14-1 1 16,-16 5-4-16,-9 0 1 15,-6 2-4-15,0-2 3 16,0 1-37-16,-17-3-68 16,-21-5-127-16,-15-1-199 15</inkml:trace>
  <inkml:trace contextRef="#ctx0" brushRef="#br0" timeOffset="9382.62">11604 7666 560 0,'0'0'55'16,"0"0"-54"-16,0 0 48 15,0 0 78-15,0 0-54 0,0 0-48 16,0 0 1 0,83-80 11-16,-61 72 0 0,7-3 20 15,6 1-25-15,10-1-6 16,13-6-2-16,16-2-10 15,19-8 4-15,25-3 1 16,27 2-1-16,31 2 4 16,23 5-9-16,21 4-5 15,7 5-1-15,-1 12-5 16,-7 0 3-16,-20 4-5 16,-21 25 2-16,-13 11-2 15,-18 10 0-15,-4 10 2 0,-12 8 0 16,-8 10-1-1,-7 4 2-15,-7 1-2 0,-2-1 2 16,-5-6 2 0,-6-6-5-16,-5-6 0 0,-1-4 4 15,-10-8-4-15,-9-2 0 16,-11 0 2-16,-16-1 0 16,-11 1-2-16,-12 1 1 15,-7-4 10-15,-3-3-6 16,-5-1-1-16,1-10-4 15,-2-6-14-15,2-10-50 16,-1-4-24-16,3-9-24 16,0-4-76-16,-4 0-118 0</inkml:trace>
  <inkml:trace contextRef="#ctx0" brushRef="#br0" timeOffset="9800.03">15060 8256 865 0,'0'0'81'0,"0"0"-81"0,0 0 0 16,0 0 100-16,0 0-15 16,100 118-56-16,-55-70-7 15,3-2-4-15,4-4 17 16,4-8-11-16,2-8-6 16,4-12 6-16,1-10-6 15,3-4-5-15,-4-10 8 16,-5-18-14-16,-9-8-3 15,-5-4-2-15,-12-6 0 16,-6-4 3-16,-10-6-5 16,-9 2 0-16,-3 2 0 15,-3 1-5-15,0 12-19 16,0 10-33-16,-7 7-79 0,-1 10-131 16,-6 8-505-16</inkml:trace>
  <inkml:trace contextRef="#ctx0" brushRef="#br0" timeOffset="21030.38">12328 7893 820 0,'0'0'95'16,"0"0"-74"-16,0 0 97 0,0 0-36 15,0 0-66-15,0 0-16 16,0 0 0-16,-3-5 3 15,20 35 28-15,3 9 0 16,2-2 5-16,7 1-11 16,2-7-5-16,5-9-11 15,-3-8 9-15,3-12 7 16,6-2-1-16,11-27 8 16,15-28-7-16,7-20 0 15,8-15-20-15,6-7 0 16,0 1-2-16,-7 9 0 15,-16 16-3-15,-20 25-2 16,-19 20 2-16,-14 19 0 16,-2 2-7-16,0 5-37 15,3 0-65-15,1 17-102 0,-8 6-275 16</inkml:trace>
  <inkml:trace contextRef="#ctx0" brushRef="#br0" timeOffset="21732.65">13826 9332 910 0,'0'0'102'0,"0"0"-102"16,0 0 0-16,0 0 22 15,0 0 41-15,31 114-27 16,-15-79-15-16,1-5 8 15,1-3 18-15,-3-4-13 16,2-5-11-16,-2-4 7 16,3-8 6-16,1-2-18 15,6-4-4-15,6-2-1 16,12-25 2-16,10-16-4 16,15-12-11-16,11-8 3 0,13-12 4 15,8-6-6-15,5-2 5 16,6-3 9-16,3 1-1 15,0 6-2-15,-6 4-5 16,-9 8-1-16,-11 7-5 16,-11 9 6-16,-17 8-5 15,-18 15-1-15,-15 10 1 16,-17 14 1-16,-4 4-3 16,-6 0 4-16,0 0-4 15,0 0 0-15,0 15 0 16,-16 5-3-16,-5 2-47 15,-3-8-72-15,-2-5-89 16,-6-7-280-16</inkml:trace>
  <inkml:trace contextRef="#ctx0" brushRef="#br0" timeOffset="25902.65">16874 9074 395 0,'0'0'430'15,"0"0"-412"-15,0 0-17 0,0 0 15 16,0 0 66-1,116 64-6-15,-23-53-39 0,23-6 2 16,20-5 14-16,18 0 11 16,28 0 4-16,16-21-11 15,8 0-17-15,-9-3-14 16,-22-1-2-16,-26 5-2 16,-24 1 6-16,-27 1 17 15,-18 4-7-15,-20-2-5 16,-18 8-8-16,-13-1-6 15,-16 3-10-15,-5 4-3 16,-6-2-1-16,-2 0-5 0,0-7-5 16,-6 3-92-16,-22-7-71 15,-10 1-198 1,-6 4-631-16</inkml:trace>
  <inkml:trace contextRef="#ctx0" brushRef="#br0" timeOffset="26251.03">9648 10451 485 0,'0'0'0'16,"0"0"-269"-16</inkml:trace>
  <inkml:trace contextRef="#ctx0" brushRef="#br0" timeOffset="26740.19">9643 10441 740 0,'0'0'52'0,"0"0"-51"16,0 0 3-16,0 0 42 15,0 0 21-15,0 0-47 0,-50 10-8 16,50-6 47 0,2 3 24-16,18-1 22 0,20 1-25 15,13 1-26-15,23-2-14 16,20 2-7-16,24-4-9 16,20 2 5-16,26 0-5 15,29 2 2-15,21 0-2 16,19 5-1-16,-2 1-17 0,-15-1 3 15,-21 8 0 1,-28-4 3-16,-28 2 0 0,-27-3 5 16,-24-7-4-16,-20-1 7 15,-24-5 1-15,-15-3-12 16,-15 1-2-16,-11-1 2 16,-5 0 2-16,0 0 2 15,0 0-4-15,0 0-7 16,-11 0-2-16,-18-14-13 15,-14-6-55-15,-8 4-47 16,-7 3-48-16,-4 6-243 16</inkml:trace>
  <inkml:trace contextRef="#ctx0" brushRef="#br0" timeOffset="60751.35">15370 11061 372 0,'-3'128'20'15,"1"-24"-14"-15,2-32 5 16,13-31-11-16,10-25-20 15,-3-16 8-15,7-6 12 16,4-45 11-16,5-29-11 16,1-50-384-16</inkml:trace>
  <inkml:trace contextRef="#ctx0" brushRef="#br0" timeOffset="71991.41">13512 9531 631 0,'0'0'61'15,"0"0"-53"-15,-121-93 31 16,88 63 64-16,6-6 0 16,5-8-19-16,4-10-48 15,2-13-6-15,3-12 6 16,4-6-6-16,2-1-13 16,7 3-2-16,0 4-8 0,0 2 7 15,21-3-4-15,12 2 0 16,13-2-10-16,10 1 0 15,11 7 6-15,9 3-5 16,11 2 1-16,4 3 0 16,7 6 3-16,7 6-4 15,4 5-1-15,7 13 3 16,5 4-3-16,4 4 2 16,-3 8-2-16,1 3-5 15,4 7 5-15,4 3 0 16,0 5-3-16,-2 0 3 15,-4 2-1-15,-5 10 0 16,-6 2-1-16,-10-1 2 0,2 1 0 16,0 2-2-1,4 2 3-15,-4 4-2 0,0 3-1 16,-11 6-6-16,-10 1 5 16,-7 7-5-16,-10-2 4 15,-7 7-1-15,-12 6 5 16,-9 5-3-16,-9 7 3 15,-6 6 8-15,-9 4-6 16,-5 3 3-16,-7-4-4 16,-4-7 4-16,0-4 1 15,-2-1-1-15,-21-3 2 16,-6 4 4-16,-13 2-4 16,-7 2 6-16,-16 7 3 15,-14-1-9-15,-17 5 2 0,-22-2-1 16,-21 5-5-1,-10-2 8-15,-9 3-10 0,-7-2 3 16,1 0-1-16,-11-5 5 16,-1-3-2-16,-2-7-1 15,0-6 1-15,1-6 2 16,6-11 2-16,9-8-7 16,14-9 2-16,17-15-4 15,19-7 4 1,14-16-3-16,9-25 1 0,12-18-3 15,7-20 0-15,13-19-2 16,10-17 0-16,13-6 2 16,12 8 0-16,9 8 0 15,11 15 0-15,2 11 0 16,0 11 3-16,0 10-3 16,13 11-2-16,5 4 0 15,-1 11-4-15,3 4-22 0,3 6-21 16,2 4-40-16,3 8-10 15,1 10-48-15,7 0-15 16,3 20-43-16,4 11-104 16</inkml:trace>
  <inkml:trace contextRef="#ctx0" brushRef="#br0" timeOffset="72142.3">14810 9232 276 0,'0'0'240'16,"0"0"-240"-16,0 0-48 15,0 0-88-15</inkml:trace>
  <inkml:trace contextRef="#ctx0" brushRef="#br0" timeOffset="74469.14">9164 10493 237 0,'0'0'259'16,"0"0"-249"-16,0 0-1 15,0 0 48-15,0 0 36 16,0 0-28-16,-86-6-23 16,86 6 3-16,-5-2 3 15,1 0-1-15,-5-5-19 16,-4-1-19-16,-6-7 11 15,0-1 1-15,-8-8 3 16,-2-4-5-16,0-8-4 16,0-8 4-16,4-3-6 0,0 0-5 15,6-2 3-15,3-3-11 16,7-1 7-16,7 2-1 16,2-5-6-1,0-4 8-15,20-6-6 0,12-5 4 16,6-3 3-16,6-2-4 15,5 4 4-15,-5 4 3 16,-3 8-3-16,-10 7 0 16,-5 10-7-16,-1 6 4 15,-3 3-2-15,3-2-3 16,4 2 5-16,7-6-6 16,10-4 0-16,14-5 4 0,14-3-1 15,8 2-2 1,9-5 1-16,5 8-2 0,3 3 2 15,-6 8 3-15,-9 12-3 16,-3 10 3-16,-8 3-5 16,-3 7 0-16,-1 2 9 15,4-4-9-15,10-6 0 16,6 3 2-16,7-9 0 16,1 0 2-16,-3 0-4 15,-9 1 1-15,-11 5-2 16,-10 8 2-16,-11 2-1 15,-10 2 0-15,-5 0 0 16,-3 0 0-16,3 2 0 16,7 11 0-16,1-2 0 15,4 5-1-15,0-1 1 0,4-1 1 16,-2 0-1 0,-2 1 0-16,4 1 1 0,-2-2-3 15,-2 4 4-15,2-1-2 16,-5-2 2-16,-1 2-2 15,-1-1 0 1,2-2-3-16,-2-2 3 0,-3 0 0 16,-2 2 1-16,-9 0-1 15,0 4 0-15,0 2 1 16,0 0-1-16,5 8 1 16,0 3 2-16,2 7-1 15,0 3 2-15,-1 3-3 16,-3 3 5-16,-8-3-5 15,-1 0 5-15,-7-4-1 0,-7 2 0 16,-7 0 5-16,-4 5 1 16,0 0-5-16,0 2 10 15,-17-1-14-15,-3-2 7 16,-3-4-3 0,-1-6-4-16,0-2-1 0,-5-2 4 15,-2 0-3-15,-5 0-2 16,-5 4 0-16,-5 1 1 15,-8 7-2-15,-8 6 1 16,-11 8 0-16,-3 3-1 16,-3-2 0-16,1-5 1 0,6-5 3 15,-3-5 0 1,-2-5-6-16,-10 5 4 0,-9 4-1 16,-18 2 0-1,-6 4 3-15,-5 1 0 0,-4-2 0 16,4-3-3-16,3-8 5 15,4-10-5-15,13-3-2 16,6-6 0-16,15-3 4 16,-1-3-4-16,3-4 0 15,-2-5 2-15,-1 0 0 16,-6-4 1-16,-5-4-1 16,-5 0 0-16,-1 0 4 0,-5-18-2 15,6-6-2 1,5-9 1-16,15-2-1 0,11 1 0 15,19-3 0-15,14 5 1 16,10 3-1-16,6-2-5 16,11 1 4-16,4-2-3 15,6 0-6-15,0 2-9 16,0 0-26-16,0 1-19 16,12 0 3-16,13 3-14 15,8-2-51-15,11 4 30 16,10 6-49-16,8 5-36 15,7 7-174-15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1:47:00.754"/>
    </inkml:context>
    <inkml:brush xml:id="br0">
      <inkml:brushProperty name="width" value="0.05292" units="cm"/>
      <inkml:brushProperty name="height" value="0.05292" units="cm"/>
      <inkml:brushProperty name="color" value="#FF0000"/>
    </inkml:brush>
  </inkml:definitions>
  <inkml:trace contextRef="#ctx0" brushRef="#br0">11415 5647 548 0,'0'0'12'16,"0"0"-12"-16,0 0 0 15,0 0 0-15,0 0 0 16,0 0 3-16,0 0 1 15,0 0 5-15,0 20 0 0,0-16 12 16,0-2 9-16,0-2 4 16,2 0-7-16,-2 0-5 15,0 0 7-15,2 0-16 16,1 0-6-16,1 0-3 16,0 2 0-16,4 0 5 15,-2-2-8-15,3 0 5 16,-1 0-1-16,4 2 2 15,1-2 1-15,5 0-2 16,2 0 2-16,2 0 6 16,7 0-2-16,3 0-3 0,3-6 1 15,5-3-2 1,9-2-4-16,11-3 6 16,14-5-2-16,19-3-1 15,15-3 9-15,16-4-3 0,24-1 0 16,12 0-1-16,12 0-6 15,7 4-2-15,0-2-4 16,4 4-1-16,2-2 1 16,-5 4 1-16,-1 1-1 15,-8 6 0-15,-2 5 0 16,-2 6-4-16,3 4 5 16,-1 0-2-16,-4 0-5 15,-7 0 5-15,-8 0-1 0,-19 4 0 16,-17 6 4-1,-16 2-1-15,-14 1 0 0,-8 4-2 16,-7-1 2-16,-5-2-2 16,-6 0 2-16,-6-4-1 15,-1 0 1-15,4-4 3 16,6 1 0-16,5-1 5 16,2 0-2-1,-3-3-2-15,-11-1 2 0,-15-2-2 16,-14 0-3-16,-14 0-1 15,-7 0-1-15,-4 0-1 16,0 0 1-16,0 0 0 16,-10 0-23-16,-20-14-88 15,-13-8-34-15,-5-10-253 0</inkml:trace>
  <inkml:trace contextRef="#ctx0" brushRef="#br0" timeOffset="24310.23">19639 7894 643 0,'0'0'255'0,"0"0"-207"15,0 0 80-15,0 0-39 16,0 0-35-16,0 0-32 0,0 0-18 16,-25-31-2-16,46 26 8 15,23 1 6-15,22-6 42 16,30-4-14-16,34-8-22 15,30-6 8-15,34-3 2 16,24-2-17-16,19 3-6 16,8 5-3-16,4 10-2 15,-6 5 3-15,-7 2-7 16,-17-1 2-16,-25 0-3 16,-23-5 2-16,-24-3 0 15,-22-1 0-15,-20-1 2 0,-19 2-1 16,-14 2-1-16,-14 0-1 15,-7 3 0-15,-6 3 1 16,-6 1-2-16,-5 3 1 16,-10 1 0-16,-8 2 0 15,-11 2-1-15,-5 0-8 16,0 0-27-16,0 0-5 16,-10 0-3-16,-17 6-97 15,-8 7-113-15,-5-4-208 16</inkml:trace>
  <inkml:trace contextRef="#ctx0" brushRef="#br0" timeOffset="25713.99">2724 8915 1064 0,'0'0'14'15,"0"0"-14"-15,0 0 0 16,127-6 17-16,-34 6 27 16,36 0-15-16,42 0 2 15,45 0-9-15,32-2-1 16,26-2 12-16,9 4-11 16,-4 0-3-16,-13 0-13 15,-11 0-1-15,-17-2 1 16,-22 0-5-16,-24-4-1 15,-27-5-1-15,-22 0 1 16,-8-7 15-16,-1-9 12 16,2-4-3-16,1-6 7 15,-5 4-1-15,-9 2-10 16,-18 5 2-16,-20 8 4 0,-28 6-9 16,-23 5-8-16,-19 4-9 15,-15 1-2-15,0 2 1 16,0 0 1-16,-18 0-32 15,-15 6-86-15,-11-1-181 16,-10-5-369-16</inkml:trace>
  <inkml:trace contextRef="#ctx0" brushRef="#br0" timeOffset="33966.41">6277 10066 582 0,'0'0'289'16,"0"0"-289"-16,0 0-24 15,0 0 19-15,0 0 5 16,0 0-2-16,0 0 2 16,0 0 3-16,133 28-2 15,-83-26 14-15,12-2 7 16,11 0-6-16,10-6 2 15,13-10 8-15,8-4 7 16,8-2 6-16,0 2-18 16,-17 4-2-16,-26 8-7 0,-25 6-11 15,-23 2 2-15,-15 0 1 16,-6 0-2 0,0 0 5-16,-2 2 4 15,-20 11-7-15,-7 6-3 0,-4-7 0 16,-1-1-1-16,3-11-10 15,3 0-69-15,-1 0-61 16,-6-13-119-16</inkml:trace>
  <inkml:trace contextRef="#ctx0" brushRef="#br0" timeOffset="43955.29">18690 9904 964 0,'0'0'107'16,"0"0"-106"-16,0 0 0 0,0 0-1 15,118-5 28 1,-45 5 28-16,16 0-14 0,11 0-21 16,8-5 0-16,14-13 26 15,18-7 1-15,21-1 6 16,22-6-19-16,15 1-7 15,7-2-10-15,6 3-5 16,-6 0-6-16,-13 0 1 16,-7 0-3-16,-15 0-2 15,-21 4 1-15,-20 4 1 16,-29 3-1-16,-24 4 3 16,-21 3 1-16,-11-1 9 15,4 2 6-15,1-1 1 16,3 0-11-16,-4 3-4 15,-10 6-1-15,-12 3-4 0,-7 0 2 16,-8 0-6-16,-2 0 4 16,-5 0-4-16,1 0-1 15,-3 0-1-15,0 0-1 16,-2 0-3-16,2 0-14 16,-2 0-11-16,0 0-19 15,0 0-13-15,-11 1-24 16,-11 1-41-16,-3 5-59 15,-4-4-110-15,-2 3-378 16</inkml:trace>
  <inkml:trace contextRef="#ctx0" brushRef="#br0" timeOffset="50422.74">10495 12021 935 0,'0'0'86'15,"0"0"-66"-15,0 0-20 0,0 0 1 16,0 0-1-16,0 0 3 16,100 107 10-16,-22-73-6 15,16-12 3-15,17-6 11 16,25 2 14-16,29 0 18 16,4-1-10-16,5-2 21 15,-11-11-5-15,-9-4-37 16,-4 0 4-16,-2 0-7 15,-3 0 10-15,-14-2-11 16,-13-2-6-16,-16 0-2 16,-21 0-2-16,-12-1 7 15,-9-1-7-15,-2-1 4 0,0-3 5 16,-4 2-7-16,-1-2-3 16,-8 4 0-16,-8 3-6 15,-6 2 1-15,-7 1 0 16,-6 0-2-16,-8 0 0 15,-6 0 0-15,1 0 0 16,-5 0 0-16,2 0-3 16,0 0 2-16,-2 0-6 15,0 0-16-15,0 0-5 16,0 0-11-16,-13-11-23 16,-7-4-20-16,-1-3-79 15,2-4-70-15,-2 0-100 16</inkml:trace>
  <inkml:trace contextRef="#ctx0" brushRef="#br0" timeOffset="50600.26">13227 12152 1126 0,'0'0'20'0,"0"0"-20"15,0 0-19-15,0 0-23 16,0 0-195-16,0 0-533 16</inkml:trace>
  <inkml:trace contextRef="#ctx0" brushRef="#br0" timeOffset="55876.43">23574 6578 606 0,'0'0'57'0,"0"0"-46"15,0 0 44 1,0 0 13-16,0 0-28 0,0 0-31 16,0 0 1-16,88-106 6 15,-51 82 11-15,-4 5 4 16,5 3 6-16,-3 1-7 15,-2 6-9-15,-4 5-4 16,-2 4-5-16,-4 4 1 16,-4 36 0-16,-7 28 5 15,-5 24 19-15,-7 24-7 16,0 17-5-16,0 7-1 16,0 4 9-16,-5 8-6 15,-3-4-9-15,-8 2-5 16,-3 0 2-16,0-8-13 15,1-9 8-15,5-12-5 0,8-17-4 16,5-16 3-16,0-10 1 16,13-10-5-16,16-4 1 15,9-6 5-15,7-8-5 16,8-10-1-16,7-9-5 16,2-15 5-16,-4-10 0 15,-6-6 0-15,-14 0 0 16,-9-8 1-16,-11-9-1 15,-9 3-2-15,-9 3-5 16,0 4 4-16,-5 6 2 16,-24 1 1-16,-6 0 0 15,-10 0 3-15,3 13 1 16,2 7-2-16,3 2 5 0,6 4-4 16,2 5 5-1,5 5-2-15,6 6-3 0,3 8 0 16,6 9-2-16,4 8 4 15,3 14 1-15,2 8 8 16,0 11 2-16,0 4 1 16,7 4-9-16,0 0 7 15,-1 2-3-15,-3 1-2 16,-3 3 0-16,0 2-3 16,0 4-3-16,0 1 5 15,0-3-4-15,0-1 1 16,-7 0-4-16,-7 2-2 0,-1 7 1 15,-5 9 0-15,-3 9-1 16,8 6 2-16,5 7 7 16,6-1-1-1,4 3-6-15,0-9 2 0,0-9-4 16,10-11-3-16,3-14 2 16,1-8 0-16,-10 35-4 15,-4 68 5-15,0 72 0 16,6 34-55-16,1-17-90 15,1-62 64-15,-8-65 81 16,0-27-2-16,0-6-32 16,0 21-7-16,8 31-14 15,25 49-95-15,22 36-203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0:30:34.284"/>
    </inkml:context>
    <inkml:brush xml:id="br0">
      <inkml:brushProperty name="width" value="0.05292" units="cm"/>
      <inkml:brushProperty name="height" value="0.05292" units="cm"/>
      <inkml:brushProperty name="color" value="#FF0000"/>
    </inkml:brush>
  </inkml:definitions>
  <inkml:trace contextRef="#ctx0" brushRef="#br0">8714 10872 800 0,'0'0'235'0,"0"0"-194"16,0 0-39-16,0 0 6 15,0 0 56-15,0 0-2 16,0 0-38-16,-68-66-22 16,68 61 3-16,0 0 12 15,0-2-6-15,6 0 1 16,10 5-8-16,8 2 2 15,9 4 2-15,12 34 10 16,11 21 14-16,2 14-12 0,-5 7-18 16,-11-3 7-16,-12-6-9 15,-15-10 1-15,-6-11 1 16,-9-11 0-16,0-15 0 16,0-12-2-16,0-8 0 15,0-4 7-15,0-8-7 16,-20-33-4-16,-4-20 3 15,-5-20-1-15,6-7-1 16,10 2 2-16,11 10 0 16,2 11-2-16,4 11 3 15,21 8 0-15,3 2-10 16,2 6-54-16,1 5-46 16,-2 4-68-16,-3 8-154 15</inkml:trace>
  <inkml:trace contextRef="#ctx0" brushRef="#br0" timeOffset="420.4">9363 11095 1029 0,'0'0'41'0,"0"0"-39"16,0 0-4-16,0 0-1 15,0 0 2-15,0 0 1 0,37-14 4 16,-23-24 6-16,-5-11-1 16,-9-8 9-16,0 1-4 15,0-3-10-15,-20 5 2 16,-4 8-3-16,-3 8 6 16,0 11 0-16,2 12-8 15,1 9 8-15,6 6 9 16,0 0-14-16,3 26 3 15,3 12-6-15,6 8-1 16,6 7 0-16,0-6 0 16,0 1 0-16,18-3-1 15,9-8-2-15,8-5 0 16,7-8 1-16,12-8-5 0,4-7 5 16,2-9-5-16,-5 0-13 15,-3-9-25-15,-3-15-54 16,-7-18-65-16,-4-12-93 15,-5-10-109-15</inkml:trace>
  <inkml:trace contextRef="#ctx0" brushRef="#br0" timeOffset="893.8">9922 10543 607 0,'0'0'178'16,"0"0"-170"-16,0 0 26 15,0 0 76-15,0 0-33 16,0 0-37-16,-96-31-22 15,63 31-11-15,2 0 11 16,-3 0 8-16,5 0-3 0,5 17-15 16,4 7-7-16,6 5 4 15,10 4-5-15,4 8 0 16,0 2 5-16,20-2-4 16,7-3-1-16,4-6 0 15,1-10 6-15,-7-4-7 16,2-8 1-16,-6-6 0 15,-3-4 3-15,-1 0 0 16,-1-20-3-16,-3-18 5 16,-2-15-3-16,-4-4-3 15,-7-2 2-15,0 8-2 16,0 12 1-16,-2 16 0 16,0 12 2-16,-1 10-2 15,3 1-1-15,0 0-5 0,0 13-10 16,7 13 8-16,11 5 8 15,0-1 4-15,-1 0 1 16,1-3-5-16,3 0 0 16,-4-3-1-16,3-6 1 15,3-5-1-15,-1-7-14 16,7-6-31-16,2-1-49 16,4-33-17-16,10-10-55 15,-1-6 24-15,-1-3-322 16</inkml:trace>
  <inkml:trace contextRef="#ctx0" brushRef="#br0" timeOffset="1359.17">10443 10435 573 0,'0'0'105'0,"0"0"-95"16,0 0 60-16,0 0 12 16,0 0-22-16,0 0-22 15,-127-26-24-15,105 26 8 16,0 0 14-16,4 6-7 15,5 11-17-15,1 8-11 16,4 3 2-16,6 0 0 16,2 2-3-16,0-2 0 15,6 1 4-15,14-5 0 16,0-4 5-16,0-8-4 0,1-6-4 16,-2-6 5-16,1 0-4 15,-1-5 5-15,-4-19-1 16,-3-8-5-16,-8-10 8 15,-4-10-8-15,0-12 1 16,-8-20-2-16,-11-18 2 16,-8-17-4-16,-6-1-8 15,4 18-6-15,2 28 16 16,12 35 1-16,4 23 14 16,10 16 9-16,1 0-24 15,0 38-17-15,20 27 17 16,14 23 14-16,1 12-3 15,1 3-11-15,5-3 0 16,3-7 7-16,0-18-6 0,-4-12-1 16,-2-18-1-16,-7-10-31 15,-2-14-54-15,-2-10-81 16,-7-11-146-16</inkml:trace>
  <inkml:trace contextRef="#ctx0" brushRef="#br0" timeOffset="1514.58">10981 10424 781 0,'0'0'0'0,"0"0"-438"15</inkml:trace>
  <inkml:trace contextRef="#ctx0" brushRef="#br0" timeOffset="8784.53">5219 9136 458 0,'0'0'38'0,"0"0"-20"15,0 0 8-15,0 0 17 16,0 0 22-16,-122-57 21 16,108 53-8-16,7 3-25 15,1-2 1-15,3 1-5 16,1 2 17-16,2 0-20 15,0-1-30-15,0 1-3 16,0 0-11-16,0 0 3 16,0 0-5-16,11 0 4 15,33 0 2-15,35 0 23 0,35-6 5 16,37-10-4 0,41-11-15-16,32-13-2 15,30-2 14-15,20-4-13 16,9 2 0-16,3 2-5 0,-10 4-3 15,-16 6-6-15,-25 4-4 16,-29-1 4-16,-25 4 3 16,-29-2 0-16,-28 2 0 15,-32 8-3-15,-26 3 0 16,-29 6 6-16,-20 6-6 16,-8 0-2-16,-9 2 1 15,0 0-18-15,0 0-73 16,-9-7-137-16,-16-1-296 0</inkml:trace>
  <inkml:trace contextRef="#ctx0" brushRef="#br0" timeOffset="8941.81">8781 8474 1367 0,'0'0'13'0,"0"0"-13"16,0 0 2-16,0 0-1 15,0 0-1-15,0 0-23 16,-29-24-154-16,29 20-226 16</inkml:trace>
  <inkml:trace contextRef="#ctx0" brushRef="#br0" timeOffset="10150.74">13398 4761 218 0,'0'0'17'16,"0"0"2"-16,14 125 0 15,-4-79-4-15,3 3-15 0,6-1 12 16,-1-2-12-16,-1 7 1 16,1 0-1-16,-5 1 0 15,-4-1-3-15,-9-12-20 16</inkml:trace>
  <inkml:trace contextRef="#ctx0" brushRef="#br0" timeOffset="11885.95">12419 6310 911 0,'0'0'28'0,"0"0"-22"16,0 0-2 0,0 0 24-16,0 0 51 15,0 0-54-15,-60-44-23 0,56 44 9 16,-5 0-6-16,-9 0 5 16,-4 6-6-16,-4 6-1 15,-6 4 0-15,1 4 3 16,2 1-3-16,7 2 6 15,7 4-8-15,9 0 4 16,6 5-1-16,0 3-4 16,16-3 9-16,11-2-8 15,0-8-1-15,2-5 5 0,-7-4 1 16,-4-5-5 0,-9-2-1-16,-5-6 1 0,-2 0-2 15,-2 0 4-15,0 0-3 16,0 0 11-16,0 0-3 15,0 0 1-15,0 0-9 16,0 0 4-16,0 0 0 16,0 0-4-16,0 0 1 15,0 0-1-15,0 0 2 16,0 0-2-16,0 0 0 16,0 0 0-16,0 0-4 15,0 0 6-15,0 0-2 16,0 0 0-16,0 0 3 0,0 0-5 15,0 0 3 1,0 0-1-16,0 0 8 0,0 0-3 16,0 0-2-16,0 0 2 15,-2 0-2-15,0 0 1 16,2 0 0-16,-2 0 3 16,-1 0 12-16,1 0-13 15,2 0 3-15,0 0 1 16,-2 0-7-16,2 0 5 15,-2 0-8-15,2-2 4 16,-2-2-1-16,0 0-1 16,-4-4-1-16,3-6-1 0,-2 0-1 15,-2-5 1 1,3 0 0-16,0-1 2 0,-1 2-4 16,-1-1 2-16,0 1 0 15,2 6-1-15,0 1 0 16,2 5 1-16,0 3 0 15,2 2 3-15,0 1-7 16,0 0 4-16,0 0-2 16,0 0-5-16,0 0 3 15,0 0 3-15,0 8 1 16,0 16-3-16,0 12 1 16,0 10 2-16,4 5 0 15,7 4 1-15,5-1 4 16,-1-2-4-16,1-7-1 15,2-8 0-15,-1-7 0 16,-3-9 2-16,1-11-2 16,1-6 0-16,0-4 2 0,2 0-1 15,3-28 1-15,4-13-1 16,0-9 3-16,-5-6-4 16,-3 0 0-16,-3 4 0 15,-7 8 3-15,-3 12-4 16,-2 10 1-16,-2 10 0 15,0 8-4-15,0 1 4 16,0 3-3-16,2 0 2 16,-2 0-6-16,5 19 5 15,2 13 0-15,-2 8 2 0,3 3 4 16,-2 1-2-16,6-7-2 16,-1-3 1-16,-2-8 3 15,-1-7-4 1,0-7 0-16,-4-9 0 0,-2 0 0 15,-2-3 4-15,3 0-3 16,1-28 5-16,4-19-6 16,6-15 2-16,4-10-2 15,4 0-2-15,1 10 0 16,-1 13 0-16,-2 21 2 16,-4 16 0-16,-3 10-5 15,-1 2 5-15,3 9-5 16,1 17 5-16,-3 9 0 0,0 7 2 15,1-1 4 1,-2 1 0-16,5-6-4 0,0-3 1 16,5-2-3-16,5-9 0 15,2-8-2-15,2-10 1 16,-2-4-7-16,-2-4-42 16,-2-27-56-16,-10-16-95 15,-15-13-210-15</inkml:trace>
  <inkml:trace contextRef="#ctx0" brushRef="#br0" timeOffset="12151.21">12585 5779 1150 0,'0'0'13'0,"0"0"-12"16,-89-111-1-16,89 85 4 15,20 4-2-15,18 8 3 16,4 6-5-16,-3 8-1 15,-4 5 0-15,-14 28-4 16,-7 16 3-16,-14 8 2 16,0 2 1-16,-29-3 1 15,-12-4 1-15,-5-9-3 16,6-14 0-16,4-8-2 16,8-16-1-16,10-5-53 15,4-15-74-15,12-28-167 16,2-7-143-16</inkml:trace>
  <inkml:trace contextRef="#ctx0" brushRef="#br0" timeOffset="13441.34">13289 6270 958 0,'0'0'141'0,"0"0"-140"15,0 0 2-15,0 0 10 16,0 0 22-16,0 0-12 16,-2 0-17-16,-12-2-5 15,-1 0 10-15,1 2 6 0,1 0-11 16,1 8 6-16,2 21-12 16,-3 10 0-16,5 13 14 15,4 2-12-15,4-4 6 16,0-9-8-16,19-9 0 15,9-11-1-15,-1-8 1 16,4-13-2-16,0 0-1 16,5-24-5-16,4-21 3 15,-1-10-18-15,-2-13 6 16,-9-3 16-16,-10 9-1 16,-11 16 2-16,-5 21 0 15,-2 14 2-15,0 9 43 16,0 2-24-16,2 8-21 15,3 22 0-15,6 8 0 0,0 1 8 16,3 0 0-16,-1-4-7 16,-2-10 7-16,5-3-8 15,2-7 1-15,3-9 0 16,8-6 3-16,7-11-3 16,3-22-1-16,-8-13-5 15,-12-11 2-15,-15-2-17 16,-4 2-16-16,-21 13 22 15,-24 14 6-15,-8 20 8 16,-6 10 3-16,3 3-3 16,14 22 8-16,11 5-3 15,16 4-5-15,13-2 0 16,2-2 0-16,0-8-6 0,15-7 3 16,7-9-7-16,9-6 5 15,12-9-1-15,6-25 5 16,7-9-3-16,-2-1-8 15,-8 3-7-15,-11 13 9 16,-14 10 5-16,-13 11 4 16,-8 7 2-16,0 0 8 15,0 11 2-15,0 15-9 16,2 8 19-16,8 0-12 16,3-2-7-16,1-4 6 15,-1-2-8-15,-2-5 3 16,-7-3 2-16,-1-5-4 15,-3-5 5-15,0-2 1 16,0-6-5-16,-10 0 6 16,2-8-8-16,4-23-10 0,4-19-9 15,0-9-4-15,8-1 14 16,15 10 7-16,-6 15 2 16,-5 17 2-16,-6 13-1 15,1 5 0-15,1 0 4 16,2 15-2-16,3 16 25 15,-1 5 1-15,-4 2-23 16,3 0 10-16,-4-5-6 16,2-2-7-16,0-9 3 15,-5-6-4-15,0-10 0 0,-1-4-2 16,-1-2 4-16,7 0 0 16,6-28-3-16,8-15 4 15,8-15-5-15,5-5-6 16,-1 1-7-16,-4 7-4 15,-8 15 15-15,-12 14-5 16,-6 8 8-16,-5 8-1 16,0 6 0-16,0 1 2 15,0 0-2-15,-3 3 0 16,-10-2-2-16,-5 2-1 16,-2 0 3-16,-2 8-4 15,-1 18 0-15,6 2 0 16,1 7 3-16,9-3-1 0,7-9 2 15,0-1-1-15,9-9-8 16,16-9 8-16,10-4 1 16,8 0 0-16,8-7 2 15,-4-4-2-15,-7 4 2 16,-18 7-9-16,-13 0 7 16,-9 7 0-16,0 19 5 15,-25 8-1-15,-8 0 3 16,-3-2-7-16,2-8 0 15,8-4-16-15,4-12-94 16,7-8-62-16,4-10-215 16</inkml:trace>
  <inkml:trace contextRef="#ctx0" brushRef="#br0" timeOffset="13635.03">14488 5742 694 0,'0'0'573'15,"0"0"-573"-15,0 0-3 16,0 0 2-16,0 0 1 16,6 117 7-16,12-67-7 15,0-4-3-15,-5-4-16 16,-4-10-44-16,-6-5-87 16,-3-16-28-16,0-11-59 15,0 0-248-15</inkml:trace>
  <inkml:trace contextRef="#ctx0" brushRef="#br0" timeOffset="13763.37">14543 5574 990 0,'0'0'47'0,"0"0"-47"16,0 0-2-16,0 0-12 16,0 0-76-16,0 0-79 15,18 0-376-15</inkml:trace>
  <inkml:trace contextRef="#ctx0" brushRef="#br0" timeOffset="14080.53">14781 5653 843 0,'0'0'98'0,"0"0"-91"16,0 0 32-16,0 0 5 16,0 0-9-16,0 0-35 15,-66-8 1-15,39 10-4 16,0 15 4-16,10 1-2 15,7 4-1-15,10-1-3 16,0-1 4-16,21-4-4 16,18-2 5-16,13-4 3 15,4 2-1-15,0 0-1 16,-8 4-1-16,-14 1 1 16,-16 4 1-16,-16 2 7 15,-2 4 9-15,-25 3-2 16,-21 0-10-16,-12 0 0 0,0-8-5 15,0-5-1-15,8-13-13 16,11-4-89-16,10-18-53 16,10-35-146-16</inkml:trace>
  <inkml:trace contextRef="#ctx0" brushRef="#br0" timeOffset="14283.95">14915 5302 1111 0,'0'0'0'0,"0"0"2"16,0 0-2-16,54 144 22 0,-30-76 0 15,1 2-18 1,-6 0-3-16,0-2 3 0,-9-6-4 16,0-12-2-16,-4-11-23 15,-6-11-62-15,0-13-81 16,0-15-137-16</inkml:trace>
  <inkml:trace contextRef="#ctx0" brushRef="#br0" timeOffset="14430.78">15116 5603 1044 0,'0'0'41'15,"0"0"-41"-15,0 0-6 16,0 0-1-16,0 0-34 15,122-11-154-15,-93 10-71 0,-14 1-119 16</inkml:trace>
  <inkml:trace contextRef="#ctx0" brushRef="#br0" timeOffset="15270.1">15280 5803 610 0,'0'0'83'15,"0"0"70"-15,0 0-58 16,0 0 24-16,0 0-58 15,121-8-45-15,-72-30-10 16,-9-8-3-16,-7-5 1 16,-12 0-5-16,-17 3 1 15,-4 11 0-15,0 10-4 0,-2 12 9 16,-9 15-1 0,-5 0 3-16,1 10-5 0,-2 18-2 15,7 6 0-15,6-2 1 16,4 2-2-16,0-6 2 15,2-5-1-15,17-5 0 16,8-10 0-16,4-8-1 16,7 0 1-16,5-12 0 15,1-14-1-15,-4-5-16 16,-9-2-10-16,-8-9-20 16,-15-2-16-16,-8-4 19 15,0 13 34-15,0 12 10 16,0 12 70-16,0 11 18 15,0 0-33-15,0 8-37 16,0 20-12-16,0 8 39 0,0 0-21 16,0-2-7-16,3-4-2 15,0-8-14-15,-1-4 5 16,-2-9-3-16,0-5-1 16,0-4 8-16,0 0-4 15,0-7-6-15,-10-19-4 16,-1-11-39-16,3-12 15 15,8-7-3-15,0 0 4 16,0 8 23-16,17 12-2 16,3 13 4-16,1 11 0 15,0 12 2-15,-2 0-2 16,-4 17 2-16,1 19 0 16,-6 5 16-16,2 4-4 0,-1-5 2 15,0-4-1-15,1-8-11 16,3-10 4-16,1-10-6 15,3-8 2-15,10 0 4 16,5-22-6-16,2-12 0 16,0-10-3-16,-7-12-2 15,-14-17-3-15,-9-17-15 16,-6-14-11-16,0-6 14 16,0 5-33-16,-4 23 39 15,-5 25 14-15,1 28 16 16,3 23 60-16,5 6-30 15,0 44-45-15,9 26 9 0,11 19 39 16,0 7-17-16,2-6-10 16,7-10-17-1,2-12 4-15,7-18-8 0,0-17 0 16,-5-16-2-16,-2-17-11 16,4 0-43-16,-7-29-38 15,-6-27-105-15,-15-17-169 16</inkml:trace>
  <inkml:trace contextRef="#ctx0" brushRef="#br0" timeOffset="15422.7">16205 5015 767 0,'0'0'239'0,"0"0"-239"16,0 0 0-16,0 0 66 16,134 4-5-16,-40-28-61 15,-1-8-1-15,-9 1-78 16,-24 6-75-16,-30 10-127 15</inkml:trace>
  <inkml:trace contextRef="#ctx0" brushRef="#br0" timeOffset="15846.31">12729 7459 941 0,'-115'104'0'0,"21"1"-13"15,16-13-33-15,11-18 28 16,11-14 18-16,11-13 6 16,13-17 8-16,14-16 75 15,16-14 72-15,8-20-45 16,63-45-96-16,53-29-7 15,57-26 57-15,55-23-4 16,49-14-38-16,40-12 10 16,42-10-9-16,30 2-11 15,20 5 14-15,5 6-25 16,-9 11 5-16,-16 9-4 16,-19 10-8-16,-38 11 3 15,-49 19-3-15,-54 16 0 0,-60 17-1 16,-50 17 11-16,-38 17-9 15,-38 12-1-15,-24 11 2 16,-16 12-6-16,-9 4-8 16,0 0-65-16,-7 6-29 15,-15 19-127-15,-10 3-177 16</inkml:trace>
  <inkml:trace contextRef="#ctx0" brushRef="#br0" timeOffset="15983.88">17511 5789 1169 0,'0'0'89'0,"0"0"-59"16,0 0 15-1,0 0-45-15,0 0-40 0,0 0-252 16,-60-38-609-16</inkml:trace>
  <inkml:trace contextRef="#ctx0" brushRef="#br0" timeOffset="29533.61">6295 4730 609 0,'0'0'99'0,"0"0"-88"16,0 0-5-16,0 0 56 15,0 0 29-15,0 0-37 16,0 0-39-16,0 0 5 0,-49-21-2 15,46 21 23 1,3 0-2-16,0 0-28 0,0 0 2 16,0 0-7-16,0 0-4 15,0 0-2-15,11 0 2 16,32 0-2-16,26 0 21 16,25 0-8-16,22 0 1 15,15-9-13-15,19-1 8 16,3 2-2-16,1 2-5 15,-8 3-2-15,-5 3 1 16,-12 0 1-16,-8 0-3 16,-16 0 1-16,-19 0 0 15,-18 0 6-15,-16 0-2 0,-11 3-2 16,-8 5 10-16,-11-2-9 16,-8 0 2-16,-8-4-1 15,-3 3 0-15,-3-5 2 16,0 1-3-16,0-1 12 15,0 0-11 1,0 0 0-16,0 0 8 0,0 0-7 16,0 0-4-16,-5 0 4 15,-3 0-5-15,-4 0-3 16,3 0-3-16,-2-4-37 16,2-4 6-16,-2-2-33 15,2 0-61-15,1-3-8 0,0 0-91 16,2 3-104-16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1:49:56.212"/>
    </inkml:context>
    <inkml:brush xml:id="br0">
      <inkml:brushProperty name="width" value="0.05292" units="cm"/>
      <inkml:brushProperty name="height" value="0.05292" units="cm"/>
      <inkml:brushProperty name="color" value="#FF0000"/>
    </inkml:brush>
  </inkml:definitions>
  <inkml:trace contextRef="#ctx0" brushRef="#br0">6005 11737 602 0,'0'0'83'0,"0"0"-51"16,-46-119-17-16,36 84 26 15,6-1 25-15,4 5 10 16,0-1-27-16,0-5-26 16,18-4-4-16,7-6 2 15,3-6-5-15,8-8 8 16,4-3-3-16,6-2-6 16,7-2-6-16,6 2 1 0,8-1 3 15,5 3 0-15,5 4-11 16,2 6 4-16,2 6 4 15,0 9-3-15,4 3 4 16,6 9-8-16,9 9 1 16,9 6 0-16,5 9 3 15,-2 3-4-15,-8 3-1 16,-4 19-2-16,-6 12 0 0,-5 5-3 16,-9 9 3-1,-11 3 3-15,-11 6-2 0,-10 8-1 16,-15 2 1-16,-9-2 2 15,-10 2 5-15,-10-1 1 16,-4 2 3-16,-11 6 1 16,-28 0 4-16,-11 5 3 15,-21 5-8-15,-8 1-4 16,-10 7 2-16,-2-9-6 16,-1-8 3-16,1-15 1 15,-7-18-6-15,-4-14 2 16,-8-14 11-16,2-14-3 15,-4 0-5-15,-4-26-1 16,-2-17-5-16,-1-12 1 16,6-15-2-16,10-5-2 0,15-5 2 15,14-2 0-15,16 2-2 16,16-7-4-16,15-1 3 16,21 0-8-16,6 8-7 15,13 14-22-15,24 17-35 16,10 22-19-16,9 17-86 15,5 10-28-15,5 0-243 16</inkml:trace>
  <inkml:trace contextRef="#ctx0" brushRef="#br0" timeOffset="3320.29">13794 12344 395 0,'0'0'67'0,"0"0"-23"16,0 0 13-16,0 0-11 15,0 0-7-15,0 0 59 16,0 0-41-16,-46-44 9 16,46 41-22-16,0 3-14 15,0-3-14-15,0-7 3 16,0-6-12-16,7-5 6 0,10-4 24 15,1 0-18 1,5 4-7-16,0-3-3 0,6 0 14 16,8-7 9-16,1 2-11 15,6 2-5-15,5 2-8 16,5 6 6-16,5 1 5 16,9 3 3-16,-2 4-9 15,1 5-3-15,-2 6-7 16,-3 0 4-16,-2 0-7 15,0 2 1-15,3 18 6 16,3 4 5-16,-1 6 1 16,2 9 2-16,-4 2-7 15,-8 14 2-15,-4 3 4 16,-6 9-6-16,-9 2-6 0,-7 6 10 16,-7 5-3-16,-6 4-2 15,-10 0 3-15,-2 2-6 16,-4-4 0-16,0 1-4 15,0-3 1-15,0-2 4 16,0-4 0-16,-13-2-1 16,-7 0 1-16,-9 3 0 15,-6 3 2-15,-7-4 0 16,-8-3-6-16,-6-9 1 16,0-8-1-16,-8-4 5 15,-1-14-4-15,-3-4 1 16,-3-10-2-16,-4-8-1 15,-4-6-3-15,-13-2-4 16,-10-6 7-16,3 0-9 16,4 0 5-16,6-12-5 0,4-14 7 15,5-6 2-15,4-8-3 16,3-8 2-16,8-20-4 16,9-15 1-16,7-11-6 15,7-15-5-15,6-5 4 16,9 0-45-16,9 3 40 15,10 10 15-15,8 12 0 16,0 17-29-16,0 15 6 16,8 9-10-16,8 10-7 15,3 3-34-15,4 3-65 0,6-4 26 16,4 1-33-16,3 2-47 16,-4 3-176-16</inkml:trace>
  <inkml:trace contextRef="#ctx0" brushRef="#br0" timeOffset="12072.32">15793 14016 567 0,'0'0'79'0,"0"0"-55"0,0 0-1 15,-14-118 47-15,30 84-8 16,15-6-28-16,7 0-15 16,9-3 13-16,2 5 22 15,0-1-8-15,3-2-11 16,-2 4-6-16,2-2-4 16,4 6 4-16,0 2-13 15,4 3 7-15,9 4-9 16,4 4-3-16,8 4-1 15,2 6-1-15,2 8 7 16,0 2-6-16,-4 2 10 16,-1 22 3-16,-6 10 3 0,-3 8 0 15,-7 6-6-15,-4 8-4 16,-2 1-4-16,-4 5 5 16,-5 0-4-16,-4 1 3 15,-6 2-4-15,-3-1-1 16,-5 2-1-16,0 1 0 15,-4-7 3-15,-4-4-5 16,-6-6 1-16,-4-2 3 16,-3 1-3-16,-4-4 2 15,-6 1 0-15,0 2-1 0,0 2-3 16,-6-1 2 0,-15 5-5-16,-6-4 0 15,-1 7-2-15,-8-3-2 16,-4 3 0-16,-6-7-3 15,-4 3 4-15,-1-3-2 0,-2 34-5 16,4 10 6-16,1-9-4 16,2-13 0-16,-3-49 3 15,-12-19 1-15,-5-4 2 16,-7 0-2-16,-6 0-5 16,0 0 1-16,-4-9 4 15,-2-17-6-15,5-12-12 16,-7-14-20-16,-4-16 37 15,-5-9-2-15,-4-1 1 16,6 5-15-16,12 6 6 0,15 5 2 16,11 0-4-16,9 3-4 15,11-3 4-15,5-2-2 16,4 0-5-16,3-5-8 16,2 2-5-16,2 2-2 15,5 5-3-15,5 10 7 16,4 8 20-16,6 8 5 15,0 4 2-15,0 3 0 16,10 6-6-16,9 7-3 16,-1-5-2-16,-1 7-21 15,3 4-15-15,-7 6-25 16,-1-2 7-16,-3 3-39 0,-5 1-65 16,-4 0-17-16</inkml:trace>
  <inkml:trace contextRef="#ctx0" brushRef="#br0" timeOffset="13878.79">7355 15494 552 0,'0'0'58'0,"0"0"-52"15,0 0 33-15,0 0 74 0,0 0-64 16,0 0-16-1,0 0-8-15,0 0 3 0,0-4 8 16,0-3 11 0,0-3-24-16,-2-9 10 0,0-6-18 15,0-4 3-15,2-5-5 16,0-3 1-16,0-5-5 16,0-2-1-16,6 5 1 15,5-6-1-15,3 5-4 16,1-2 5-16,6-4-8 15,5 0 5-15,10-6-2 16,10-2-2-16,10-1 2 0,7-3-2 16,6 4 5-1,2-4-7-15,7 8 0 0,0 4 1 16,-7 6 0-16,-11 11-2 16,-10 8 1-16,-10 6 0 15,-5 8 1-15,3 4 3 16,3 3-4-16,1 0 0 15,7 4 0-15,2 17 6 16,2 4-6-16,5 4 0 16,5 7 3-16,3 6-3 15,3 8 0-15,-1 2 1 16,-6 8-1-16,-4 7 4 16,-9 3-4-16,-4 6 1 15,-8 4-1-15,-3-2 0 16,-7 2 0-16,-8-3 0 0,-5-7-1 15,-12 3 1-15,-2-2 3 16,0 4 1-16,-20-3-4 16,-11-2 7-16,-5-2-3 15,-10-5 3-15,-8-2 1 16,-8-2-5-16,-12-5-3 16,-8-6 1-16,-7-6-1 15,-1-2 0-15,-1-6 0 16,4-6 0-16,2-10 0 15,3-6 0-15,-1-8 1 16,1-4 4-16,-4-2-4 16,-6-25-1-16,-3-15 0 15,-13-8 0-15,-2-15 0 16,0-8-1-16,-2-7-5 0,14 0-4 16,15-10 2-16,23-2 1 15,27-7-10-15,28-5-23 16,5 6-22-16,38 11-74 15,11 15-35-15,1 17-161 16</inkml:trace>
  <inkml:trace contextRef="#ctx0" brushRef="#br0" timeOffset="16640.39">8949 15083 131 0,'0'0'0'16,"23"-134"-3"-16,-23 76-24 16</inkml:trace>
  <inkml:trace contextRef="#ctx0" brushRef="#br0" timeOffset="17532.74">8957 14966 532 0,'0'0'235'15,"0"0"-162"-15,0 0-8 0,0 0-9 16,0 0 40-1,0 0-36-15,-6-21-37 0,4 21-5 16,2 0 1-16,0 0 45 16,0 0-36-16,0 0-7 15,0 0 3-15,0 0-8 16,4 26-10-16,22 15 12 16,10 22 23-16,6 9-3 15,6 7-9-15,2-15-3 16,4-8-14-16,2-12-5 15,-10-10-4-15,-5-10 1 16,-10-8 2-16,-10-7 1 0,-4-5 0 16,-1-4-2-16,-1-4 0 15,3-25 3-15,4-24 1 16,-2-18-3-16,-2-23-1 16,0-9-4-16,-4 5 0 15,1 12 0-15,-5 24-1 16,2 14 1-16,-3 13-1 15,-3 15 3-15,-5 12-2 16,3 0-1-16,-4 8 1 16,0 0 0-16,0 0 3 15,0 0 8-15,0 0 18 16,-4 21-2-16,-14 21-7 16,-9 20-13-16,0 17 2 15,5 14 6-15,7 15 5 16,1 9-1-16,7 7 0 0,3 12 2 15,-7 3-9-15,-9 1-6 16,-14-1 6-16,-13-5 4 16,-8-3-5-16,-1-7-4 15,3-12-6-15,5-10 2 16,11-17-3-16,8-13 0 16,7-14-1-16,8-18-1 15,8-19 1-15,6-10-6 16,0-11-12-16,6-14-44 15,23-36-3-15,5-25 1 0,-1-1-42 16,-6-3-3-16,-7 6-60 16,-13 7-193-1,-7 2-519-15</inkml:trace>
  <inkml:trace contextRef="#ctx0" brushRef="#br0" timeOffset="18222.93">8893 15105 631 0,'0'0'115'0,"0"0"-99"16,0 0 18-16,0 0 30 15,0 0-17-15,0 0-21 16,33-53 8-16,-2 59 17 16,9 32 22-16,7 13 5 15,0 11-27-15,2 5-2 16,3-6-3-16,-2 2-15 15,4-15-4-15,-2-2-7 16,-6-11-10-16,-6-12-4 16,-6-9 4-16,-8-6-7 0,-4-8-1 15,-1 0-1-15,-4-9 4 16,1-32-3-16,0-15 4 16,-4-21-4-16,-8-10-1 15,-6-4 2-15,0 5-2 16,0 8 0-16,0 10-1 15,-2 9 0-15,0 11 1 16,2 12-1-16,0 9 0 16,0 6-1-16,0 5 1 15,0 4 4-15,0 7-3 16,0 0-1-16,0 5 0 16,-2 0 0-16,-1 37 10 15,-1 25 8-15,-3 28 7 0,-2 21 6 16,0 6-11-16,3 4 6 15,2 3 2-15,-4 2-9 16,2 7-3-16,-9 0-5 16,-6 7-3-16,-6-6-1 15,-2-2-7-15,5-10 1 16,2-11-1-16,6-13-4 16,5-12-24-16,7-11-44 15,4-21-30-15,-2-19-108 16,0-24-285-16</inkml:trace>
  <inkml:trace contextRef="#ctx0" brushRef="#br0" timeOffset="18388.48">9730 15954 1384 0,'0'0'40'0,"0"0"-39"15,0 0-2-15,0 0-1 16,0 0-73-16,0 0-487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1:52:49.406"/>
    </inkml:context>
    <inkml:brush xml:id="br0">
      <inkml:brushProperty name="width" value="0.05292" units="cm"/>
      <inkml:brushProperty name="height" value="0.05292" units="cm"/>
      <inkml:brushProperty name="color" value="#FF0000"/>
    </inkml:brush>
  </inkml:definitions>
  <inkml:trace contextRef="#ctx0" brushRef="#br0">8543 16343 538 0,'0'0'135'15,"0"0"-36"-15,0 0-24 16,0 0 26-16,0 0-21 16,0 0-7-16,86 119-17 15,-65-94-35-15,-3 0 6 0,-5-8 5 16,-6-3-8-16,-3-8-7 15,-4-1-12-15,0-5 3 16,0-6 8-16,-24-33-1 16,-10-21-10-16,-6-24-3 15,-2-19-4-15,-1 1 4 16,5 4-4-16,12 16 2 16,13 25 0-16,10 21 0 15,3 14 0-15,0 13-1 16,27 9 1-16,11 9 0 15,8 35 0-15,8 19 9 16,6 13 3-16,0 7-2 16,1 9-8-16,-5-9 2 15,-12-6-4-15,-11-11-4 0,-15-11-45 16,-17-16-81-16,-1-17-64 16,-17-20-150-16</inkml:trace>
  <inkml:trace contextRef="#ctx0" brushRef="#br0" timeOffset="203.25">8648 16361 1169 0,'0'0'34'0,"0"0"-34"0,0 0-14 16,0 0-2-1,0 0 16-15,145-32-4 16,-67 20-146-16,-2-7-107 0,-24 1-186 16</inkml:trace>
  <inkml:trace contextRef="#ctx0" brushRef="#br0" timeOffset="489.88">9533 16731 562 0,'0'0'466'15,"0"0"-435"-15,57 111 31 16,-23-69 44-1,-1 5-36-15,5 2-23 0,-5 5-28 16,-4-8-18-16,-8-2 0 16,-6-7-1-16,-7-15 0 15,-2-10-74-15,-6-12-71 16,0-4-71-16,-12-31-225 16</inkml:trace>
  <inkml:trace contextRef="#ctx0" brushRef="#br0" timeOffset="975.42">9624 16749 896 0,'0'0'204'0,"0"0"-184"16,0 0-8-16,0 0 22 16,26-107-8-16,8 92-6 15,4 7-13-15,-5 4-7 16,-2 0 0-16,-4 4 0 15,-5 0 2-15,-2 0-2 16,-4 16 1-16,-1 12 2 16,-1 13 0-16,-3 3 2 15,-7 2 0-15,-4 5-4 0,0-1 0 16,0-1 3-16,-4-9 0 16,-9-8-1-16,1-6-3 15,6-12 0-15,6-6 0 16,0-8 0-16,0 0-19 15,13-8-19-15,18-17 38 16,10-4 1-16,3-1-1 16,5 6 0-16,-2 13 5 15,0 0 7-15,-1 11 14 16,-1 6 0-16,-6 20 7 16,-2 5 4-16,-8 11-9 0,-13-7-10 15,-8 9-6-15,-8-4 3 16,0 5-12-16,-29-9-1 15,-11-3-2 1,-7-4-1-16,1-10-15 0,-1-6-29 16,7-9-34-16,6-4-55 15,10 0-117-15,6 0-303 16</inkml:trace>
  <inkml:trace contextRef="#ctx0" brushRef="#br0" timeOffset="1389.06">11528 17097 1227 0,'0'0'77'15,"0"0"-74"-15,0 0 8 16,0 0 21-16,0 0-24 16,0 0 0-16,-11 40 0 15,11-12 4-15,-4 8 18 16,-21 4 12-16,-2 12-11 16,4 6 3-16,2 6-9 15,7 7-7-15,12-3-9 0,2-2-5 16,2-7-3-16,21-15-1 15,6-13-4-15,4-9 1 16,5-14 2-16,7-8-4 16,-3 0-4-16,1-17-1 15,-5-19-2-15,-7-3-13 16,-2-3-23-16,0-2-28 16,0 0-45-16,4 8-83 15,5 3-209-15</inkml:trace>
  <inkml:trace contextRef="#ctx0" brushRef="#br0" timeOffset="1736.07">12696 17223 941 0,'0'0'165'15,"0"0"-154"-15,0 0 17 16,0 0 38-16,0 0-22 16,0 0 4-16,53 81-17 15,-21-46 3-15,-3 5-4 16,0 4 14-16,-2-4-13 16,-1-4-2-16,-1 4-2 0,-3-3-16 15,1-1-7 1,1-6-3-16,-7-8-2 0,-5-7-2 15,-6-13-25-15,-3 3-18 16,-3-5-15-16,0-7-7 16,0-20-15-16,-27-19-18 15,-8-6-55-15,-6-13-57 16,-2 3-119-16</inkml:trace>
  <inkml:trace contextRef="#ctx0" brushRef="#br0" timeOffset="2020.66">12696 17223 553 0,'14'-62'339'0,"-21"56"-216"0,2 2-9 15,5 4-28-15,0-4-26 16,22 4-23-16,14 0 3 16,-1 0-21-16,4 8-15 15,-1 5 1-15,-3 6 6 16,-4-1-1-16,-3 4 5 15,-2 7 6-15,-3 4 1 16,-8 11-3-16,-7 2-4 16,-2 2-2-16,-6 2-1 15,0-1-9-15,-16-5-1 16,-11-8-2-16,-8-8-15 16,-1-10-45-16,-2-10-49 15,-1-8-128-15,6 0-224 0</inkml:trace>
  <inkml:trace contextRef="#ctx0" brushRef="#br0" timeOffset="2153.91">13026 17530 915 0,'0'0'0'16,"0"0"-377"-16</inkml:trace>
  <inkml:trace contextRef="#ctx0" brushRef="#br0" timeOffset="3049.12">6788 16820 63 0,'0'0'87'15,"0"0"-51"-15,0 0-36 16,0 0-11-16,0 0-35 15,0 0-10-15</inkml:trace>
  <inkml:trace contextRef="#ctx0" brushRef="#br0" timeOffset="11824.11">7449 17067 1 0,'0'0'90'0,"0"0"-90"16</inkml:trace>
  <inkml:trace contextRef="#ctx0" brushRef="#br0" timeOffset="12195.74">6477 17333 911 0,'0'0'130'0,"0"0"-37"16,0 0-38-16,0 0-35 15,0 0 48-15,143 42-17 16,-60-42-32-16,-1 0-10 16,-4-32-4-16,-1-5 3 15,-5-2-1-15,-3-5-3 16,-4-2-3-16,-7 2-1 16,0-1 4-16,-2 5-3 15,-6 4-1-15,2 4-6 16,-5 2-7-16,-7 4-45 0,-5 4-42 15,-8 1-5-15,-9 10-40 16,-11 3-23-16,-7 6-92 16</inkml:trace>
  <inkml:trace contextRef="#ctx0" brushRef="#br0" timeOffset="12526.41">7046 16842 750 0,'0'0'15'0,"0"0"-7"16,0 0-8 0,0 0 24-16,0 0 39 0,118-34-31 15,-78 34 1-15,-3 0 6 16,6 8 16-16,2 18-10 15,0 6-30-15,-1 4-7 16,-2 4-8-16,-1 0 0 16,-6 4 0-16,-6 2 4 15,-7 7 0-15,-13 1-3 16,-7 4-1-16,-2 1 0 16,0-7-1-16,-16 7-19 15,-5-11-60-15,-6-12-63 16,-2-13-147-16</inkml:trace>
  <inkml:trace contextRef="#ctx0" brushRef="#br0" timeOffset="13554.21">7411 16447 680 0,'0'0'80'0,"0"0"-65"15,0 0 18-15,0 0 1 16,0 0 4-16,0 0-5 16,0 0-13-16,105-60-8 0,-68 44 24 15,2 6 9-15,-1 5 4 16,1 5-23-16,-1 0 0 15,3 5-5-15,3 17 1 16,1 13-5-16,3 9-9 16,2 3 9-16,-2 9-1 15,0 2-3-15,-4 2 0 16,-1 3-5-16,-4-1 4 16,-3 0-1-16,-3-3 2 15,1-12-7-15,-5 0 9 16,0-3-13-16,0-5 0 15,0 2 2-15,-2-5 2 0,-1-1-6 16,-1 3 0-16,1-1 4 16,1-5-4-16,4-1 0 15,2 0-3-15,4-3 3 16,3 2 3-16,4-2-1 16,3-2-2-16,5 1 0 15,-4 1-1-15,4-6 1 16,-2-5 0-16,0-4 0 15,3-3-2-15,3-6 0 16,-1 0 2-16,3-4 0 16,0 0-2-16,0 0-2 0,-2-4 4 15,-4-10-3-15,-4-5-5 16,0 2-5-16,-6-5 4 16,-3 0-17-16,-3 0-14 15,0-1-11-15,-5 5-5 16,-1-3-26-16,-7-2-34 15,-7 2-69-15,-11-2-113 16</inkml:trace>
  <inkml:trace contextRef="#ctx0" brushRef="#br0" timeOffset="13953.69">8704 17566 681 0,'0'0'61'0,"0"0"-50"16,0 0-4-16,0 0 39 15,160 113-9-15,-98-88 0 16,-4 2-23-16,-4 4 3 16,-3-9 8-16,0-4-2 15,1-12 7-15,3-6-17 0,3 0-7 16,-2-10-4 0,2-8 0-16,0-4 1 0,-8 0 6 15,-5-4-7 1,-11 2-1-16,-14 8-1 0,-9 6 0 15,-5 2-6-15,-6 2-22 16,0-3-57-16,0 2-122 16,-19 6-310-16</inkml:trace>
  <inkml:trace contextRef="#ctx0" brushRef="#br0" timeOffset="14351.18">9153 17165 629 0,'0'0'79'16,"0"0"-79"-16,0 0 1 15,0 0 71-15,0 0 8 16,130 58-35-16,-88-36-1 15,8 0-11-15,-2 0 11 16,4 0 8-16,-8 0-9 16,-1 1-8-16,-10 4-24 15,-6-5 1-15,-10 0-1 0,-3 6 12 16,-8 3 16-16,-3 5-20 16,-3 4 3-16,0 14-17 15,0 0-1-15,-7 7-4 16,-15 6 1-16,-3 2-3 15,-6-3 2-15,-3-8-19 16,-3-14-23-16,1-12-10 16,3-20-8-16,0-12-109 15,0-4-96-15,-2-32-200 16</inkml:trace>
  <inkml:trace contextRef="#ctx0" brushRef="#br0" timeOffset="19718.18">15945 7897 435 0,'307'-109'0'15,"-6"13"-416"-15</inkml:trace>
  <inkml:trace contextRef="#ctx0" brushRef="#br0" timeOffset="19786.84">18186 7182 117 0,'0'0'0'0</inkml:trace>
  <inkml:trace contextRef="#ctx0" brushRef="#br0" timeOffset="19884.98">18278 6811 374 0,'0'0'0'16,"-199"-19"-31"-16,72 16-162 15</inkml:trace>
  <inkml:trace contextRef="#ctx0" brushRef="#br0" timeOffset="55969.81">17863 11725 888 0,'0'0'119'15,"0"0"-113"-15,0 0 11 16,0 0 49-16,0 0-10 16,0 0-31-16,0 0-18 15,-13-7 7-15,13 7 14 0,0 13-8 16,17 23 1 0,12 13 11-16,9 7-6 15,0 3-9-15,2-7-10 16,-4-6 0-16,-5-6 3 0,-4-12-4 15,-9-10-4-15,-3-11-1 16,1-7 0-16,13-4 1 16,13-46 13-16,18-37 22 15,10-37-4-15,8-25-13 16,3-16-6-16,15-6-3 16,12 4-8-16,14 10-3 15,14 15 5-15,0 14-2 16,-2 19-1-16,-12 18 0 0,-24 16 1 15,-31 27-2 1,-31 22-1-16,-28 15-10 16,-8 11-19-16,-39 3-28 0,-31 39-144 15,-19 19-202-15</inkml:trace>
  <inkml:trace contextRef="#ctx0" brushRef="#br0" timeOffset="78566.09">20443 11903 574 0,'0'0'91'0,"0"0"-70"16,0 0 18-16,-104-122 97 0,67 106-62 15,0 5-49 1,-1 10 7-16,3 1 4 16,1 12-10-16,5 26-18 0,4 10-5 15,9 2-3-15,9 0 3 16,7-4-1-16,0-12-4 15,13-7-5-15,6-14 1 16,6-9-10-16,-5-4-1 16,2-7 15-16,-2-22 2 15,-2-13 0-15,0-10 1 16,-2-6-1-16,-1-7 0 16,-1 1 0-16,-3 0-1 15,-7 3 1-15,-4 2-5 16,0 1 5-16,0 4 0 15,-7 6 5-15,-7 10-5 0,4 13 2 16,3 16 17-16,5 6 13 16,2 3 0-16,0 26-26 15,13 25-6-15,18 17 19 16,12 6-4-16,8 7 1 16,2 2 9-16,6 2-12 15,-6-3-12-15,0-9-1 16,-6-14 0-16,-5-11-9 15,-6-11-33-15,-9-20-62 16,-11-14-51-16,-8-3-186 16</inkml:trace>
  <inkml:trace contextRef="#ctx0" brushRef="#br0" timeOffset="78758">20865 11589 1203 0,'0'0'75'16,"0"0"-74"-16,4 107 10 16,21-46 45-16,-2 3-34 15,2-4-22-15,-11-2-2 16,-11-12-14-16,-3-12-56 16,0-14-159-16,-13-18-244 15</inkml:trace>
  <inkml:trace contextRef="#ctx0" brushRef="#br0" timeOffset="78898.28">20865 11440 1289 0,'0'0'21'0,"0"0"-21"16,0 0-11-16,0 0 1 15,0 0-67-15,0 0-337 16</inkml:trace>
  <inkml:trace contextRef="#ctx0" brushRef="#br0" timeOffset="79263.77">21453 11486 139 0,'0'0'1033'0,"0"0"-1010"16,0 0-6-16,0 0 90 15,0 0-57-15,0 0-37 16,-137-28-8-16,89 38-3 16,0 12 15-16,9 6 6 15,8 5-10-15,12 0-9 16,17 3 5-16,2-2-7 16,21 1-2-16,20-3-2 15,13-6-4-15,9-6-8 16,-1 0 9-16,-4-4 1 15,-10 3-2-15,-7 2 5 0,-10 1 1 16,-6 4 0-16,-10-2-4 16,-6-2 4-16,-7 0 0 15,-2-5-10-15,0 0 2 16,-4-4-29-16,-14-7-32 16,-6-6-64-16,-5 0-89 15,-3-15-208-15</inkml:trace>
  <inkml:trace contextRef="#ctx0" brushRef="#br0" timeOffset="80189.02">21686 11534 340 0,'0'0'322'0,"0"0"-296"16,0 0 57-16,-129-22 8 16,100 24-48-16,4 18-24 15,2 2-16-15,2 9 0 16,5 0-3-16,5 7 5 15,9 2-3-15,2 1 9 0,0-6-3 16,18-4 0-16,8-9-3 16,5-13-5-16,4-9 0 15,-2 0 1-15,-2-8 1 16,-5-20-2-16,-1-5 3 16,-3-7-1-16,-3-1 4 15,-2 10-2-15,1 2-2 16,-1 15 1-16,4 5 7 15,1 9 1-15,5 0 2 16,4 15 3-16,5 9-13 16,2-2-2-16,1 0-2 0,2-3-2 15,-5-8-11 1,-2-7-16-16,3-4 3 0,0-4 2 16,2-27 0-16,1-9 9 15,2-6 0-15,4 3 9 16,-3 5 7-16,-5 8 15 15,-9 6-10-15,-15 12-4 16,-10 4 5-16,-4 6 21 16,0 2 39-16,-7 0 5 15,-17 0-37-15,-8 0 6 16,-5 0-5-16,-4 0-20 16,-3 11 5-16,4 6 16 15,3 4-9-15,9 4-20 16,8 7 0-16,6 2-6 15,8 2-2-15,6-2 1 0,0-6-6 16,0-8 2-16,16-6 3 16,5-9 0-16,6-5 0 15,0 0-5-15,0-27 12 16,-2-9-6-16,-6-8 2 16,-11-6-1-16,-8-2 0 15,0-10-2-15,-3-15-4 16,-17-14-2-16,-3-11-1 15,6 2 6-15,4 21 2 16,10 26 1-16,3 26 15 0,0 20-13 16,11 7-3-1,16 21 1-15,8 29 2 16,3 17 6-16,3 11-4 0,-1 5 9 16,-2-3-6-16,-2-1 1 15,-3-10-9-15,-6-13-8 16,-6-19-63-16,-2-20-60 15,-4-17-44-15,-1-3-46 16,-3-33-261-16</inkml:trace>
  <inkml:trace contextRef="#ctx0" brushRef="#br0" timeOffset="80473.19">22739 11065 1060 0,'0'0'46'0,"0"0"-46"0,0 0 71 15,0 0 20-15,102 128-52 16,-69-84-30-16,3 2 8 16,-3 0 18-16,5-6-11 15,-7-9-12-15,-2-8-3 16,-5-10-2-16,-1-12-4 16,-6-1-3-16,-1-18 1 15,-7-19 1-15,-5-16-2 16,-4-3-14-16,0-2-8 15,0-2-7-15,-13 10-1 16,2 9 0-16,2 8-9 16,2 13-25-16,5 12-37 0,0 4-107 15,2 4-195 1</inkml:trace>
  <inkml:trace contextRef="#ctx0" brushRef="#br0" timeOffset="144577.32">19938 15665 189 0,'0'0'0'0,"0"0"-5"16,0 0-28 0,0 0-36-16</inkml:trace>
  <inkml:trace contextRef="#ctx0" brushRef="#br0" timeOffset="145046.09">19672 15352 211 0,'0'0'259'16,"0"0"-168"-16,-51-106 25 15,38 82 8-15,3 1-31 16,4 14-21-16,1 5-7 16,3 4-24-16,2 0-17 15,4 7 1-15,30 40 3 0,20 15 68 16,12 26-40-1,6 8-24-15,-1 5-5 0,-2-9-14 16,-4-17-2-16,-5-18-10 16,-7-16 1-16,-6-24 1 15,-4-17-3-15,-3-8 3 16,1-51-1-16,7-34 2 16,-2-33-2-16,8-27 1 15,6-19-2-15,14-11-1 16,20 3 0-16,14 12 0 0,13 20 1 15,8 18 3 1,5 18-4-16,-1 10 0 0,-2 12 0 16,-16 10 0-1,-22 9-1-15,-24 16-9 0,-20 12-4 16,-17 15 1-16,-15 12 5 16,-8 11 1-16,-4 5-16 15,-5 0-2-15,2 7-29 16,-2 17-23-16,0 6-83 15,0 1-139-15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1:55:42.976"/>
    </inkml:context>
    <inkml:brush xml:id="br0">
      <inkml:brushProperty name="width" value="0.05292" units="cm"/>
      <inkml:brushProperty name="height" value="0.05292" units="cm"/>
      <inkml:brushProperty name="color" value="#FF0000"/>
    </inkml:brush>
  </inkml:definitions>
  <inkml:trace contextRef="#ctx0" brushRef="#br0">8677 3182 483 0,'0'0'114'16,"0"0"-103"-16,0 0 65 15,0 0-2-15,0 0 3 16,0 0-11-16,0 0 1 16,0 0 18-16,-38-74-50 15,33 66 14-15,3 2-29 16,-1 4 8-16,1 2 3 15,2 0-11-15,0 0-6 16,0 0-11-16,0 0 0 16,0 0 1-16,0 0-4 15,0 0 0-15,0 4-8 0,5 16 8 16,13 12 0-16,9 8 5 16,6 6-1-16,7 11 2 15,9 3 9-15,5 2-10 16,6-2 5-16,-1-10 5 15,5-10-14-15,0-11 6 16,5-10-1-16,9-15 8 16,11-4-5-16,9-8 8 15,6-17-6-15,-3-2 1 16,-7 10-9-16,-18 6-2 16,-19 9 2-16,-12 2-3 15,-14 0-2-15,-6 6 2 16,-6 4-3-16,-3-2-6 15,-5-5-31-15,-4-3-40 0,-7 0-57 16,0-18-68-16,-11-27-368 16</inkml:trace>
  <inkml:trace contextRef="#ctx0" brushRef="#br0" timeOffset="570.02">9307 2976 634 0,'0'0'33'16,"0"0"40"-16,0 0 6 15,0 0-58-15,0 0-9 16,0 0 5-16,9-5 22 16,11 5 33-16,9 0 0 15,10 14-25-15,11 4-2 16,12 6-19-16,9 5 7 16,10 1 7-16,2 4-14 15,1 0-5-15,1 0-8 16,-3 2-1-16,-1-3-2 0,-8-3-2 15,-3-3-3-15,-2-3 4 16,-4-3-3-16,0-7-4 16,-7-6 1-16,-6-2 1 15,-13-4 0-15,-13-2-3 16,-18 3-1-16,-4 0 1 16,-3 0 0-16,-4 12 4 15,-31 9 4-15,-21 12-7 16,-15 8 4-16,-10 6-4 15,-10 4-2-15,-7 7 0 16,0 3 3-16,2 4-3 16,11-4 0-16,14-4 1 15,18-4-1-15,12-9 2 0,15-6-2 16,13-6-4 0,6-10-39-16,7-8-93 0,0-17-64 15,9 0-186 1</inkml:trace>
  <inkml:trace contextRef="#ctx0" brushRef="#br0" timeOffset="727.61">10406 3671 1160 0,'0'0'30'15,"0"0"-30"-15,0 0 1 0,0 0-1 16,0 0-34-1,0 0-293-15</inkml:trace>
  <inkml:trace contextRef="#ctx0" brushRef="#br0" timeOffset="11901.57">3906 3963 592 0,'0'0'302'16,"0"0"-293"-16,0 0-5 15,0 0 59-15,0 0 8 0,0 0-1 16,0 0-19 0,9-81-4-16,11 41 8 0,12-16 0 15,10-7-22-15,9-12-10 16,9-12-7-16,7-5-7 15,0-6 0-15,-9 3-9 16,-13 9 7-16,-18 17-2 16,-12 18-2-16,-13 14-3 15,-2 16 0-15,0 7 1 16,0 10 0-16,0 2-1 16,-2 2-7-16,-16 11-2 15,-8 28 5-15,-9 15-4 16,2 6 7-16,6 0-3 15,12-6 2-15,11-5 0 16,4-8-1-16,2-6-1 0,25-9-3 16,10-8 0-16,8-9-8 15,0-5 14-15,-6-2-1 16,-7 3 1-16,-10 3 0 16,-11 10-3-16,-9 8-8 15,-2 12 5-15,-6 5 4 16,-26 6 2-16,-10-2 1 15,0-9-5-15,0-11 4 16,8-10 1-16,10-16-31 16,6-1-34-16,15-28-35 15,3-27-91-15,8-18-138 16</inkml:trace>
  <inkml:trace contextRef="#ctx0" brushRef="#br0" timeOffset="13581.96">4646 3445 972 0,'0'0'13'16,"0"0"-13"-16,0 0 0 16,-18 112 0-16,43-94 1 15,1-9 0-15,6-9 1 0,3-2 0 16,6-34 8-1,1-12 8-15,-5-7-7 16,-3-11-6-16,-9 2-3 16,-13 5 5-16,-6 12 0 0,-6 11-6 15,0 17 7-15,-2 9 10 16,-17 10-1-16,1 0-7 16,-8 12-10-16,-3 22-4 15,0 14 1-15,0 10 2 16,9 5 0-16,7 3-2 15,10-5 0-15,3-10 2 16,11-9-5-16,25-16-3 16,11-10-15-16,6-14 4 15,7-2-1-15,5-8-29 0,5-20-32 16,7-6-59-16,8-6-23 16,-8-2 136-16,-7-2-158 15,-21 4 117-15,-18 7 69 16,-15 13 145-16,-12 11-19 15,-4 6-37-15,0 3 82 16,-4 0-23-16,-17 0-92 16,-1 0-43-16,-4 7 4 15,-3 12 13-15,6 8-5 16,3 9 4-16,5 7-16 16,11 10-1-16,4 1-8 15,0-6-4-15,33-6 2 16,11-14-4-16,14-12 2 0,5-11-1 15,5-5-3-15,15-22 4 16,4-19 0-16,0-6 0 16,-11-7-40-16,-16-1 31 15,-23 1 2-15,-14 11 7 16,-17 12 1-16,-6 12 1 16,0 15 15-16,-20 4-5 15,-13 6-8-15,-7 23 1 16,-2 4-5-16,6 6 0 15,10-3 0-15,12 0 1 16,11-2-1-16,3-8-1 16,14-2-9-16,24-10 4 15,10-8 3-15,13-6 3 16,1 0 0-16,0-20 2 0,-6-8-2 16,-7-4-11-16,-13-8-29 15,-9-5 3-15,-16 0 27 16,-11 1 0-16,-2 7 9 15,-34 13 1-15,-11 15-1 16,-10 9 1-16,-5 1-4 16,1 24 4-16,14-4 4 15,16-3-4-15,16-6 1 16,15-3-2-16,0-5-4 16,19-4-1-16,26 0-7 15,13-4 13-15,9-10 0 16,0 3 7-16,-3 4-7 15,-1 3 0-15,-8 1 10 16,-8 3-3-16,-9 0 7 16,-11 0 7-16,-7 17-3 0,-6 3-5 15,-8 5 27-15,-4 8 4 16,-2 7-3-16,0 2-9 16,0 2-16-16,0-3-12 15,0-8-1-15,-6-11 1 16,0-11-3-16,4-10 2 15,0-1 4-15,-2-1 0 16,4-29 8-16,0-20-11 16,0-17-8-16,0-7 3 15,16 0 1-15,9 11 0 0,-2 19-4 16,4 16 4-16,2 17-1 16,2 11-1-16,5 3-3 15,5 30-2-15,1 8 6 16,-3 6 2-16,1 0-1 15,1 2 0-15,1-5 0 16,5-6 0-16,4-10-9 16,0-12-38-16,3-14-12 15,6-2 24-15,7-10-27 16,2-22-2-16,0-2 0 16,-10-5 11-16,-11 3-37 15,-17 10 84-15,-13 11 6 16,-11 7 59-16,-7 6 50 0,0-1-33 15,0 3-17-15,0-1-42 16,0-2 1-16,0 0 27 16,0-3 10-16,-16 0-25 15,-16 2-27-15,-9 4-1 16,-9 0 1-16,2 7 0 16,1 19 1-16,9 11-4 15,11 4 3-15,14 3-3 16,10-2 0-16,3-7 0 15,14-12-6-15,15-4 5 16,4-11-2-16,5-8 1 16,0 0 2-16,3-18 0 15,-4-14 14-15,-1-6-4 16,-7-12-10-16,-11-10 18 0,-12-14-10 16,-6-13-1-16,0-13-1 15,-4-18-6-15,-16-1 0 16,1 15 0-16,2 25 7 15,3 34-4-15,8 27 9 16,1 18-4-16,3 6-8 16,-2 46-11-16,2 30 5 15,0 29 4-15,2 9 2 16,0-1 1-16,0-2 5 16,13-7-12-16,11-12-56 15,3-17-100-15,4-26-166 16,-5-30-238-16</inkml:trace>
  <inkml:trace contextRef="#ctx0" brushRef="#br0" timeOffset="13753.7">8247 3373 1424 0,'0'0'33'15,"0"0"-29"-15,0 0 3 16,0 0-7-16,0 0-20 15,0 0-8-15,8 12-100 16,1-12-181-16,-9 0-233 0</inkml:trace>
  <inkml:trace contextRef="#ctx0" brushRef="#br0" timeOffset="15447.93">8329 3467 809 0,'0'0'98'15,"0"0"-66"-15,0 0 84 16,0 0-20-16,0 0-34 16,0 0-47-16,0-53-11 15,0 26 1-15,-3 0-1 16,-7 4 6-16,-8 2-2 0,-2 7 5 15,-3 8 7-15,1 6-8 16,2 0-5-16,-4 23-7 16,3 18-5-16,8 10 4 15,7 1-1-15,6-4 0 16,2-8-2-16,25-14 0 16,4-8-4-16,5-14-3 15,6-4 8-15,3-3 3 16,3-26 3-16,-3-9-2 15,-9-10 5-15,-9-2-6 16,-12-3-2-16,-11 7-2 16,-4 10 4-16,0 14 0 15,0 11 5-15,0 8-2 16,0 3-3-16,0 14-9 0,-2 19 6 16,0 6 1-1,2 4 1-15,0-5 0 0,4 0 1 16,16-5-2-16,3-4-6 15,2-10-35-15,3-10-15 16,6-9 3-16,1 0 11 16,7-17-42-16,0-16-41 15,-4-7-6-15,-10-7 5 16,-13-8-21-16,-11-1 23 16,-4 3 118-16,0 13 8 15,-8 14 219-15,-3 15-120 0,3 10 48 16,2 1-79-16,-1 20-61 15,-3 24 1 1,2 17 35-16,2 15 3 16,1 6-14-16,5 10 6 0,0 10 9 15,0 7-13-15,0-4-19 16,13-2-9-16,1-9 2 16,-7-13-6-16,-5-9-1 15,-2-10 1-15,0-18-2 16,0-18-3-16,0-16 3 15,0-10 4-15,0-20 1 16,0-28-5-16,0-26-53 16,0-19 42-16,0-24 0 15,11-24-37-15,5-19 12 0,4-4-3 16,-5 26 14-16,-1 30 25 16,-7 40 2-16,-5 32 8 15,-2 24 19-15,2 12 19 16,0 27-48-16,2 23 0 15,5 17 4-15,1 11 12 16,-3-3-15-16,5-3 0 16,2-12-1-16,5-12 0 15,4-10 1-15,6-13-1 16,-2-13-3-16,8-12 3 16,5 0-12-16,5-30-92 15,2-19-178-15,-7-13-92 16</inkml:trace>
  <inkml:trace contextRef="#ctx0" brushRef="#br0" timeOffset="15569.12">9375 3142 791 0,'0'0'33'16,"0"0"-33"-16,0 0-3 16,0 0-6-16,0 0-76 15,0 0-560-15</inkml:trace>
  <inkml:trace contextRef="#ctx0" brushRef="#br0" timeOffset="16045.39">10969 2777 466 0,'0'0'0'16,"0"0"-234"-16</inkml:trace>
  <inkml:trace contextRef="#ctx0" brushRef="#br0" timeOffset="17067.47">11054 3291 900 0,'0'0'91'16,"0"0"-31"-16,0 0 45 15,0 0-7-15,0 0-40 16,0 0-39-16,-40-40-19 0,36 73-6 15,2 20 6-15,2 19 8 16,0 4-6-16,0 0 0 16,8-5 1-16,17-8-2 15,1-2-1-15,3-3-2 16,-4-9-17-16,-5-16-130 16,-3-15-29-16,-7-18-34 15,-10-14-262-15</inkml:trace>
  <inkml:trace contextRef="#ctx0" brushRef="#br0" timeOffset="17297.34">10994 3224 1031 0,'0'0'41'0,"0"0"-41"0,143-53 0 16,-52 52 4-1,5 1 25-15,-14 10-12 0,-24 20-17 16,-27 6-2-16,-29 9 0 15,-2 2 2-15,-38 4 2 16,-26-1 1-16,-14-5 0 16,-2-14 0-16,7-7-3 15,19-14-9-15,22-10-72 16,24-18-146-16,8-32-378 16</inkml:trace>
  <inkml:trace contextRef="#ctx0" brushRef="#br0" timeOffset="17632.14">11613 3182 1148 0,'0'0'0'0,"0"0"-26"16,0 0 26-16,0 0 1 15,145 8 2-15,-105 6-3 16,-7 6 2-16,-8 4 1 15,-7 4-3-15,-7 5 1 16,-9 0 1-16,-2 6 6 16,0-6 2-16,-8-1-1 15,-15-9-7-15,-4-7 1 0,0-10 3 16,4-6-1-16,0-2 4 16,5-30-4-16,13-16-5 15,5-10-3-15,0-11-19 16,29-3-1-16,11 4-29 15,5 16-46-15,6 18 5 16,3 20-19-16,1 14-89 16,-3 0-41-16</inkml:trace>
  <inkml:trace contextRef="#ctx0" brushRef="#br0" timeOffset="18173.38">12177 3398 809 0,'0'0'66'0,"0"0"-59"0,0 0 50 16,0 0 1-16,0 0-38 16,0 0-17-16,-32 87 6 15,57-97 17-15,6-26-3 16,5-8-8-16,-2-13-7 16,-3-3 5-16,-9 2-10 15,-11 4 5-15,-11 9-2 16,0 18 17-16,-16 10 0 15,-10 16-3-15,-4 1-8 16,-1 14-12-16,4 19-2 16,6 14 1-16,7 3 1 0,12 4 1 15,2 0 0-15,6-5-2 16,23-12-2-16,10-8 2 16,9-15-3-1,6-12 4-15,13-2 12 0,4-11-9 16,7-19-3-16,3-3-3 15,-2-11 2-15,-2-5-10 16,-6-5-13-16,-15 6 2 16,-21 6 7-16,-18 14 14 15,-14 12 1-15,-3 12 10 16,-13 4 1-16,-14 0-1 16,-5 8-9-16,6 11 1 15,2 4-2-15,3 3 0 0,5 5 0 16,8 0 0-16,6 4-5 15,2-4 3-15,2-3 1 16,22-6-11-16,14-7 9 16,9-10-3-16,11-5-14 15,5 0-51-15,1-10-80 16,1-16-30-16,-7-5-86 16</inkml:trace>
  <inkml:trace contextRef="#ctx0" brushRef="#br0" timeOffset="19073.16">13383 3096 576 0,'0'0'177'16,"0"0"-87"-16,0 0 18 16,0 0-27-16,0 0-49 15,0 0-5-15,-14 56 20 0,12-22-25 16,2 4 0-16,0 1 2 16,0-4-5-16,0-2-18 15,0-7 2-15,4-9 2 16,0-4-5-16,1-9 1 15,0-4-1-15,-3 0-5 16,4 0-12-16,1-20 14 16,3-17-35-16,2-9 13 15,1-4 12-15,3 2-7 16,2 8 2-16,-2 13 13 16,-6 12 10-16,5 13-8 15,-5 2 5-15,1 0-2 16,3 26 14-16,-3 6 5 0,-2 8-8 15,-2-2-5-15,-3 0 2 16,1-4-3-16,1-6 0 16,-2-6-1-16,2-8 0 15,-2-5-4-15,2-7 2 16,1-2-1-16,8 0 0 16,10-11 8-16,4-19 0 15,5-11-7-15,-8-14 1 16,1-7-3-16,-5 2-1 15,-3 9 1-15,-7 20 0 16,-5 16 3-16,-5 15-3 16,0 6-3-16,0 37-3 15,1 17 6-15,2 11 38 0,1-6-36 16,1-9 5-16,4-12-6 16,5-15 7-1,2-15-8-15,3-12-4 0,11-2 3 16,5-10 1-16,8-22 0 15,2-12-3-15,1-15-16 16,-3-6 3-16,-6-8-5 16,-8 12-16-16,-16 20 14 15,-8 20 23-15,-7 21 4 16,0 22-4-16,-18 39 0 16,-4 27 21-16,9 11 6 15,5 3 8-15,8-7 7 16,0-8-14-16,4 1-9 15,11 2-5-15,-5 1-11 0,-8-15-2 16,2-22-1-16,-4-23 6 16,4-28-8-1,5-3 6-15,9-41 14 0,-1-28 4 16,4-19-20-16,-8-12-4 16,0-15-11-16,0-15-6 15,10-8 8-15,6 7 11 16,0 33 0-16,-2 37 5 15,-3 38 10-15,0 23-8 16,7 16-6-16,3 31-1 16,-7 22 13-16,-16 9-6 15,-11 3-7-15,0-9 4 0,-29-10-3 16,0-16-1-16,0-16-55 16,3-24-107-16,9-6-95 15,15-42-155-15</inkml:trace>
  <inkml:trace contextRef="#ctx0" brushRef="#br0" timeOffset="19245.84">14829 2711 847 0,'0'0'131'0,"0"0"-10"16,0 0-84-16,89 150 24 16,-58-58-25-16,-14 7-13 15,-3-5-10-15,-12-8-9 16,-2-9-4-16,0-12-6 15,-2-10-35-15,-16-17-71 0,-4-16-136 16,-3-20-196-16</inkml:trace>
  <inkml:trace contextRef="#ctx0" brushRef="#br0" timeOffset="19470.11">14973 3224 767 0,'0'0'180'0,"0"0"-175"16,0 0 50-16,0 0 22 15,127-32-40-15,-96 26-35 16,-2 0 1-16,-4 0-2 16,-9 2 3-16,-10 3 0 15,-6 1 1-15,0 0 2 16,0 27 4-16,0 15 20 0,0 11-22 16,0-3-7-16,0-2 0 15,0-8-2 1,0-10-107-16,2-14-138 0,7-16-56 15</inkml:trace>
  <inkml:trace contextRef="#ctx0" brushRef="#br0" timeOffset="19613.16">15334 3094 711 0,'0'0'146'16,"0"0"62"-16,0 0-127 0,0 0-56 15,0 0-25 1,0 0-14-16,46-58-37 0,-23 58-125 15,-3 0-113-15,-5 8-326 16</inkml:trace>
  <inkml:trace contextRef="#ctx0" brushRef="#br0" timeOffset="20196">15528 3116 583 0,'0'0'94'0,"0"0"80"16,0 0-15-16,0 0-24 15,0 0-53-15,-3 112-49 16,3-81 3-16,0-2-13 15,0-3-15-15,0-2-3 16,10-5-5-16,7-9-3 16,8-4 1-16,0-6 1 15,2 0-6-15,-6-10-18 0,-5-21-13 16,-14-9-5-16,-2 0 2 16,-4 2 12-16,-23 6-13 15,-2 13 42-15,2 8 2 16,9 7 38-16,9 2-31 15,7 2-9-15,2 0-3 16,0-2-9-16,9 0-4 16,18 0 11-16,10-4 5 15,6 2 5-15,-3 1-1 16,-2 3 4-16,-5 0 7 16,-4 3 15-16,-4 15 11 15,-5 3 4-15,-7 4 12 0,-3 2-30 16,-4 3-11-1,-6-1-5-15,0 0-2 0,0-7-3 16,0-2-1-16,-6-7-4 16,-2-4 1-16,6-5-1 15,0-4 1-15,2 0-1 16,0 0 0-16,0-18-1 16,0-18-25-16,0-18 4 15,18-17 5-15,11-4-14 16,3 9 2-16,-1 19 26 15,-7 22 2-15,-2 19 22 16,1 6-2-16,-1 33 10 16,0 25 13-16,-4 12-1 15,-9 3-12-15,-2-12-15 16,-4-7-1-16,5-11-14 0,-2-7-4 16,1-8-4-16,-2-12-88 15,-1-16-236-15</inkml:trace>
  <inkml:trace contextRef="#ctx0" brushRef="#br0" timeOffset="20668.75">17489 3461 722 0,'0'0'608'15,"0"0"-608"-15,0 0 1 16,0 0-1-16,0 0 48 16,0 0-36-16,-10 32-11 15,10-32 13-15,-17 0 12 16,-21-14-9-16,-4-20-15 16,-1-9-1-16,8-8-1 15,6-12 0-15,4-11-1 16,10-10-8-16,5-2-3 15,10 13 2-15,0 23 3 16,0 23 3-16,0 21 2 16,0 6 2-16,0 0-4 15,-4 35-5-15,-9 19 8 0,-10 17 1 16,-6 2 4-16,-4 2-3 16,-7-2-1-16,-3-4 1 15,6-6 1-15,9-19-1 16,18-14-2-16,10-14 0 15,7-11-5-15,38-3 6 16,21-2 3-16,21-9 5 16,5-26-6-16,-9-12-2 15,-8-14-3-15,-17-5-105 16,-23 2-164-16,-15 2-221 16</inkml:trace>
  <inkml:trace contextRef="#ctx0" brushRef="#br0" timeOffset="20880.49">17778 2888 1306 0,'0'0'53'16,"0"0"-52"-16,0 0 12 16,-46 135 31-16,46-54-22 15,6-1-14-15,14-1-5 16,2-11-6-16,-2-10 5 15,-3-8-5-15,-5-12-21 16,-5-8-40-16,-1-12-122 16,-6-18-201-16</inkml:trace>
  <inkml:trace contextRef="#ctx0" brushRef="#br0" timeOffset="21622.77">17638 3207 836 0,'0'0'529'16,"0"0"-529"-16,0 0-2 16,0 0 2-16,0 0 22 15,167-23-14-15,-91 19-1 16,-5 0-6-16,-9-2-1 16,-10 5-2-16,-10 1 2 0,-11 0-3 15,-4 8 2-15,0 24 0 16,-5 10 1-16,0 11 0 15,-4 3 0-15,-5 5 1 16,-3-9 1-16,-8-10-2 16,-2-15 1-16,0-8 0 15,-2-9-1-15,-19-8 2 16,-5-2-1-16,1 0-1 16,3-14-1-16,8-18 0 15,12-7-7-15,2-12-4 16,21-5 4-16,25-1 0 15,14 7-3-15,9 8 2 16,-1 17-3-16,-6 8-21 16,-7 11-1-16,-6 6 9 15,-9 0 9-15,-7 0-13 0,-6 0-1 16,-6 2 19 0,-11 0 8-16,-5-2 3 0,-5 0 38 15,0 0 67-15,-13-2-40 16,-18-4-59-16,-7 3-3 15,0 3 5-15,2 0 3 16,5 11-7-16,7 11-1 16,1 8 1-16,3 8-1 15,7 4-3-15,11 5 1 16,2-5-1-16,0-8-1 16,19-10-1-16,8-7-3 15,2-12 5-15,0-5 1 0,5 0-1 16,-1-22 0-1,-2-14-6-15,-2-10-29 16,-6-11-22-16,-5-2 8 16,-3 0 17-16,-9 9 7 0,-1 16 25 15,-3 18 2-15,-2 16 21 16,0 0-8-16,0 26-15 16,-4 22 0-16,-5 12 12 15,0 5 3-15,3-5-14 16,3-11 0-16,103-6-1 15,-95-15 0-15,8-8 0 16,10-14 0-16,-97-6-543 16</inkml:trace>
  <inkml:trace contextRef="#ctx0" brushRef="#br0" timeOffset="22310.46">18933 3170 1051 0,'0'0'55'15,"0"0"-54"-15,-34 124 25 16,32-64 54-16,2 3-46 16,0-9-28-16,0-12-3 15,0-10-2-15,0-14 0 16,0-6-1-16,0-8-1 16,0-4-4-16,0 0-18 15,0-14-1-15,0-20-92 16,4-16 42-16,9-17 38 0,3-6-35 15,4 2 41-15,-4 15 30 16,-3 18 13-16,-4 20 110 16,-4 14-32-16,1 4-66 15,3 0-11-15,5 28 5 16,-3 10 42-16,-3 12-16 16,0 3-8-1,-4-3-14-15,-2-5-5 0,2-11-12 16,1-7-5-16,-1-11 1 15,4-9-2-15,0-2-2 16,12-5 2-16,6 0-1 0,8-11-8 16,9-18-20-1,-3-13-26-15,1-14-21 16,0-9 13-16,-7 3-50 16,-10 10 50-16,-11 12 59 0,-8 13 4 15,-5 14 18-15,0 7 81 16,0 2-41-16,0 4-30 15,0 0 10-15,0 0-21 16,-7 0 12-16,2 0-19 16,1 0-10-16,0 8-1 15,-1 14 1-15,3 2-5 16,2 6 1-16,0-1 0 16,0 2 0-16,20 3 3 15,3 1-1-15,4-3 2 0,2 1 0 16,-4 0 2-16,-2-1-2 15,-7 0 0-15,-9-5 1 16,-7 0-1 0,-7-4 5-16,-26-2 6 0,-8-5-9 15,3-4 0-15,7-8-2 16,13-4-34-16,16-9-87 16,2-26-161-16,15-15-426 15</inkml:trace>
  <inkml:trace contextRef="#ctx0" brushRef="#br0" timeOffset="22728.57">20036 3252 1109 0,'0'0'19'0,"0"0"52"15,0 0 14-15,0 0-47 16,0 0-35-16,0 0 6 15,-21-16 5-15,-6 1-8 16,-4 3-5-16,-4 7-1 16,-5 5 0-16,-5 0 0 15,1 26-4-15,1 10 4 16,9 7 0-16,13 2-5 16,13-3-3-16,8-6 7 0,0-5-3 15,12-10 4 1,8-10-6-16,2-10 4 0,5-1 2 15,2-5 4-15,4-23 0 16,1-6-4-16,-7-10-2 16,-3 0-33-16,-7 4-15 15,-3 8-3-15,-7 14 43 16,-3 11 10-16,-2 7-1 16,1 8-20-16,1 24 9 15,5 11 12-15,2 3-3 16,5-2 0-16,2-10-125 15,4-8-106-15,3-15-286 16</inkml:trace>
  <inkml:trace contextRef="#ctx0" brushRef="#br0" timeOffset="23179.65">20518 3116 1058 0,'0'0'70'0,"0"0"-20"15,0 0 67-15,0 0-74 16,0 0-41-16,0 0-2 16,-50-18-5-16,14 43 0 15,-4 15 1-15,0 10-1 16,9 3 0-16,12 5 4 16,19-1-4-16,0-9-5 15,23-8-11-15,17-16-26 0,7-12-23 16,9-12 10-1,8-9-59-15,5-24-50 16,-2-16-64-16,-7-6 157 16,-4-12 73-16,-10-9 3 0,-1-13 13 15,-7 0 23-15,-9 4-1 16,-4 20 127-16,-8 23 25 16,-5 23 12-16,-4 15-151 15,1 4-16-15,-4 16-10 16,0 30 15-16,-5 25 29 15,0 12-24-15,0 10-18 16,-10-1 0-16,4-6-18 16,1-5-1-16,3-15-4 0,2-16-1 15,0-15-8-15,0-16-40 16,0-19-80-16,16 0-133 16,4-32-272-16</inkml:trace>
  <inkml:trace contextRef="#ctx0" brushRef="#br0" timeOffset="23452.77">21009 3230 1164 0,'0'0'52'16,"0"0"-34"-16,0 0 67 16,0 0-32-16,0 0-46 15,165-6-7-15,-123 2 0 0,-11 3-2 16,-4 1-6-16,-4 0-13 15,-6 0 7-15,-3 13-2 16,-5 14 5-16,-5 8 9 16,-4 8 2-16,0 1-2 15,0-2-2-15,0-2 4 16,0-8-25-16,0-6-76 16,0-8-17-16,0-11-97 15,0-7-72-15,0 0-199 16</inkml:trace>
  <inkml:trace contextRef="#ctx0" brushRef="#br0" timeOffset="23571.7">21390 3378 573 0,'0'0'82'16,"0"0"99"-16,13-134-23 15,-11 104-31-15,3 10-55 0,-1 8-49 16,4 4-23-16,2 3-1 16,9 0-30-16,-2-1-140 15,5 2-257-15</inkml:trace>
  <inkml:trace contextRef="#ctx0" brushRef="#br0" timeOffset="24270.76">21820 3194 1031 0,'0'0'24'0,"0"0"97"15,0 0-31-15,0 0-59 0,0 0-24 16,-117 10-7-16,81 20 3 15,-7 9 9-15,5 4-4 16,7 5 2-16,13-1-3 16,13-4-4-16,5-2-3 15,5-11 0-15,17-9-1 16,11-6-3-16,8-11 0 16,-1-4-5-16,2 0-27 15,1-20-9-15,-5-10-8 16,-7-8 25-16,-9-4 7 15,-13-2 11-15,-9 1-3 16,-12 9-13-16,-25 8 16 16,-10 11 10-16,2 6 14 0,12 4 48 15,13 3 4-15,13 2-16 16,7 0-40-16,0 0-10 16,12 0-8-16,21 0 8 15,9 2 3-15,8-1 1 16,-4 2-3-16,2 0-1 15,-1 5 0-15,-1 0 0 16,-4 6 4 0,-5 4 5-16,0 6 9 0,-8 7 1 15,-6 7 7-15,-6 1-7 16,-7 6 1-16,-8-2 5 16,-2-6 9-16,0-5-19 15,0-3-5-15,-2-10 4 16,-6-7-8-16,1-4 0 0,3-8-4 15,4 0 1-15,-3 0-1 16,3-4-2-16,0-24 0 16,0-10-30-16,7-12 12 15,27-12 8-15,16-10-13 16,12-3 9-16,2 11-2 16,-9 18 11-16,-12 23 5 15,-14 16-2-15,-8 7 1 16,-2 26 0-16,-11 33 2 15,-8 14 6-15,0 10-4 16,-2-3-1-16,-17-8-2 16,-7-5-18-16,0-13-174 15,-7-14-225-15</inkml:trace>
  <inkml:trace contextRef="#ctx0" brushRef="#br0" timeOffset="24411.84">22531 3591 1073 0,'0'0'1'0,"0"0"-1"15,0 0-2-15,0 0 1 16,0 0-198-16</inkml:trace>
  <inkml:trace contextRef="#ctx0" brushRef="#br0" timeOffset="118606.69">19019 5698 881 0,'0'0'106'0,"0"0"-63"16,0 0 101-16,0 0 10 16,0 0-67-16,0 0-35 15,0 0-13-15,0 0-4 16,0 0-3-16,-120-81-3 0,118 105-21 15,2 14-6-15,0 17 7 16,0 2 4-16,15 3 1 16,6 0 8-16,-1-4-7 15,-1-3-4-15,-3-7-6 16,0-6-1-16,-5-6-2 16,-4-10-2-16,-3-10-3 15,-2-4-39-15,-2-10-55 16,0 0-30-16,0-12-5 15,0-30-206-15,-22-20-359 16</inkml:trace>
  <inkml:trace contextRef="#ctx0" brushRef="#br0" timeOffset="118795.7">18758 5639 486 0,'0'0'457'16,"0"0"-441"-16,0 0 3 15,0 0 42-15,0 0 4 16,123-61-40-16,-74 51-15 16,-2 3-2-16,0 2 0 15,-5-1-8-15,-1 4-27 16,-6-4-158-16,-11 2-211 0</inkml:trace>
  <inkml:trace contextRef="#ctx0" brushRef="#br0" timeOffset="119019.27">19342 5718 1089 0,'0'0'49'0,"0"0"-33"16,0 0 77-16,7 145-26 16,7-89-39-16,3-2-17 15,-4-2-6-15,1-4 1 16,0-7-2-16,-4-9-4 15,-1-11 1-15,-1-4-1 16,-2-9-12-16,-4-2-48 16,2-6-73-16,1 0-103 0,-5-12-229 15</inkml:trace>
  <inkml:trace contextRef="#ctx0" brushRef="#br0" timeOffset="119355.86">19930 5792 651 0,'0'0'318'0,"0"0"-312"15,0 0 77 1,135 13 33-16,-71-13-22 15,11 0-34-15,13-2-12 0,3-16-13 16,7-6 7-16,0-6-14 16,5-4-7-16,-8 1-5 15,-3 4-4-15,-13 3-7 16,-7 3-2-16,-11 5 0 16,-15 4-2-16,-13 2-2 15,-10 6 0-15,-10 0-19 16,-6 6-41-16,-5 0-43 15,-2 0-101-15,0 0-148 16</inkml:trace>
  <inkml:trace contextRef="#ctx0" brushRef="#br0" timeOffset="119656.35">21029 5423 1005 0,'0'0'80'15,"0"0"-60"-15,0 0 37 16,0 0-16-16,0 0-13 16,121-51-18-16,-80 49 0 15,2 2 29-15,-1 0-4 16,2 0-8-16,2 22-8 16,-7 9 0-16,-5 10 0 0,-7 4-15 15,-9 0 5-15,-14 1-8 16,-4-1 5-16,-6-1-5 15,-23-2 1-15,-7-2 1 16,-5-4-3-16,6-8-2 16,2-2-50-16,4-6-107 15,6-8-53-15,10-12-191 16</inkml:trace>
  <inkml:trace contextRef="#ctx0" brushRef="#br0" timeOffset="119932.83">22250 4923 631 0,'0'0'619'15,"0"0"-619"-15,0 0-19 16,0 0 19-16,0 0 28 15,61 152-17-15,-42-74-9 16,-5-2 4-16,-5-5 6 16,-5-10 0-16,0-11-5 15,-2-7-5-15,-2-9-2 16,0-6 0-16,0-8-56 16,0-8-99-16,0-12-178 15</inkml:trace>
  <inkml:trace contextRef="#ctx0" brushRef="#br0" timeOffset="120139.9">22128 5123 1082 0,'0'0'102'16,"0"0"-100"-16,0 0 9 15,0 0 19-15,115-64-13 16,-55 53-17-16,0 4-1 15,-2 0-8-15,-2-4-17 16,-6 3-30-16,-10 0-116 0,-11 2-96 16,-14 2-281-16</inkml:trace>
  <inkml:trace contextRef="#ctx0" brushRef="#br0" timeOffset="120793.52">22836 5053 1104 0,'0'0'96'0,"0"0"-61"16,0 0 10-16,0 0 22 16,0 0-44-16,0 0-16 15,121 32-1-15,-104-12 2 16,-3 4-3-16,-5 0-2 0,-7 2 0 16,-2 2-1-16,0 0-2 15,-11 3 1 1,-18-1-1-16,-10-9 0 0,-3-2-6 15,5-11-11-15,8-8-5 16,6 0 21-16,12-12 1 16,7-20 0-16,4-7 0 15,0-6-1-15,6-4-2 16,14 10 3-16,2 8 4 16,3 13 1-16,2 12 0 15,4 6 9-15,3 0-6 16,-3 26-2-16,-2 16-2 15,-2 8 3-15,-8 4-2 16,-3-1 1-16,-5-5-6 16,-5-6 3-16,-6-4-2 15,0-5-2-15,0-4 2 0,-26-1 0 16,-10-2 4-16,-8-4-5 16,-4-5 0-16,5-7-2 15,7-9-1-15,8-1 1 16,11 0 2-16,8-8 2 15,5-8 0-15,4-4-2 16,0 2 0-16,11 2-8 16,11 5 6-16,1 6-1 15,-4 5 2-15,6 0-2 16,0 0 3-16,-1 12 1 16,5 6-1-16,-2 1 0 0,2-6 0 15,5-3 1 1,1-2 0-16,3-5 1 15,2-3 2-15,3 0 1 16,-4 0 1-16,-1-13-5 0,-7-2 0 16,-6-8-1-16,-9 2-21 15,-7-2-37-15,-5 3-84 16,-4 7-74-16,0 4-168 16</inkml:trace>
  <inkml:trace contextRef="#ctx0" brushRef="#br0" timeOffset="122560.96">19687 6311 947 0,'0'0'63'0,"0"0"-63"0,0 0 126 16,0 0-47-16,0 0-73 16,0 0-6-16,-17 25 0 15,32 24 21-15,3 8 14 16,0 4-12-16,-2-3 9 15,-3-6-11-15,-2-8-6 16,2-6-4-16,-1-4-6 16,-1-10-3-16,0-5-2 15,-2-6-3-15,-2-5-7 16,-3-4-74-16,0-4-89 16,-4 0-115-16,0-18-241 0</inkml:trace>
  <inkml:trace contextRef="#ctx0" brushRef="#br0" timeOffset="122962.06">19523 6605 869 0,'0'0'24'0,"0"0"-17"15,0 0 29-15,0 0 41 0,0 0-15 16,0 0-7 0,69 90-1-16,-47-50 23 0,1 4-24 15,1-1-14-15,8-2-9 16,-4-6-12-16,3-5-5 16,3-8 2-16,0-6-11 15,1-8 4-15,-2-8-4 16,1 0 3-16,-3 0 1 15,-2-15-5-15,-4-10 1 16,-4-9-2-16,-5-6 0 16,-7-7 0-16,-7-3-1 15,-2-4-1-15,0 4-1 0,0 2 0 16,0 6-12 0,0 8-5-16,0 6-17 0,0 6-35 15,0 14-81-15,10 8-98 16,5 0-133-16</inkml:trace>
  <inkml:trace contextRef="#ctx0" brushRef="#br0" timeOffset="124037.65">20408 6763 632 0,'0'0'153'0,"0"0"-144"16,0 0 119-16,0 0-33 15,0 0-65-15,0 0-13 16,-21-20 1-16,4 20-1 16,-8 18 16-16,1 10 12 15,-3 11 0-15,4 6 5 16,6 5-6-16,3 1-6 15,10-3-20-15,4-4-7 16,0 0 0-16,20-4-2 16,11-5-8-16,11-7 2 15,3-8-2-15,2-9 1 0,0-4-1 16,-1-7 5-16,-1 0-4 16,-5-10-1-16,-2-13 3 15,-9-7-2-15,-5-5-2 16,-5-4 7-16,-11-5-5 15,-8-2 3-15,0-2-5 16,0-2 2-16,-6 6-2 16,-8 8 2-16,1 7 3 15,3 12-1-15,2 5-2 16,-1 6 1-16,-5 6-3 16,-7 0-1-16,-11 0 1 0,-3 11-4 15,-6 12 4-15,3 3-1 16,5-2 1-16,8 2 0 15,5-5-3-15,7-2 3 16,7-3-1-16,3-3-5 16,3 0-6-16,0-3 5 15,0-2 6-15,0-1-5 16,3-2-4-16,7 1 4 16,6-2-4-16,4 2 10 15,7-4-6-15,2 4 6 16,2 0 3-16,0 2-1 15,-4 0 2-15,0 3-2 16,-5 2 2-16,2 4 6 0,1-2-5 16,-1 3 2-16,2 2 3 15,0 0-2-15,3-2-6 16,-3 3 5-16,-1-3-1 16,-1-1-5-16,-5 2 6 15,-6-1 1-15,-3-1-4 16,0 2-2-16,-3-1-1 15,-1-5 2-15,-4 0-3 16,0-5 0-16,0 1 0 16,1-6-20-16,2-3-39 15,-1 0-99-15,1 0-180 16,-5-16-335-16</inkml:trace>
  <inkml:trace contextRef="#ctx0" brushRef="#br0" timeOffset="124188.45">21133 7160 1372 0,'0'0'13'15,"0"0"1"-15,0 0 9 16,0 0-23-16,0 0-50 16,0 0-170-16,25-13-310 15</inkml:trace>
  <inkml:trace contextRef="#ctx0" brushRef="#br0" timeOffset="125910.1">21713 5300 494 0,'0'0'91'0,"0"0"-68"15,141-21 118-15,-114 15-40 0,-8-1-13 16,-7 1 22-16,-4-2-4 16,-1-2 17-1,-3 3-22-15,-2 1-25 16,-2 6-17-16,0 0-7 0,0 0-13 16,0 0-17-16,0 0-14 15,-4 6 1-15,-34 25 0 16,-22 10 11-16,-25 13 6 15,-23 7-5-15,-17 3 1 16,-12 9-13-16,-10 3-6 16,-11 6 2-16,-19 6-5 15,-11-4 0-15,10-7 0 0,10-11 0 16,31-12 3 0,16-8-1-16,16-6 3 0,23-6-3 15,26-12-2-15,27-12 5 16,23-6-5-16,6-4-20 15,35 0-4-15,46-28 24 16,36-13 5-16,35-13-5 16,20-4 1-16,13-1 2 15,10-2-2-15,9-2-1 16,5-2 4-16,1-1 1 16,-4 0 3-16,-12 3-8 15,-24 9-1-15,-35 10 1 16,-29 10 1-16,-40 9 1 15,-28 12 3-15,-23 3 4 16,-15 6 3-16,-7 4 3 0,-57 0-13 16,-36 16-2-16,-36 16 0 15,-19 8 4-15,-11 4-3 16,4 7-1-16,10-4-4 16,14 0-2-16,22-5-1 15,16-9 1-15,15-4 4 16,14-5 0-16,13-6-4 15,11-2-2-15,14-4-7 16,10-6-3-16,14-4 0 16,7-2 9-16,2-9 4 15,13-33-12-15,39-19-5 16,33-11 13-16,28-1 9 16,21 5 2-16,18 14-2 0,8 12 4 15,-2 14-3-15,-9 7-1 16,-20 9 4-16,-31 5-6 15,-31 3 2-15,-28 2 0 16,-29 2 0-16,-10 0-8 16,-31 6 8-16,-42 26 2 15,-32 14 2-15,-26 14 4 16,-21 8-3-16,-10 11-5 16,-10 7 0-16,1 2 0 15,9-8-1-15,23-16-2 16,31-14 1-16,39-17 0 15,34-14 2-15,24-14-1 16,11-5-19-16,24-5-26 16,38-31 21-16,33-15 23 15,20-19-7-15,19-10-5 16,8-6 11-16,9 9 3 0,1 9 0 16,-18 13 2-1,-25 17 2-15,-33 12-4 0,-34 14-2 16,-26 6 2-16,-16 6-5 15,-29 0 0-15,-40 18 4 16,-25 10-11-16,-20 4-19 16,-1 6 2-16,3 5-21 15,9 3-48-15,13-7-138 16,16-9-219-16</inkml:trace>
  <inkml:trace contextRef="#ctx0" brushRef="#br0" timeOffset="126502.85">20931 5097 875 0,'0'0'93'16,"0"0"-45"-16,0 0 98 0,0 0-5 16,0 0-89-16,0 0-31 15,58-58 19-15,-58 67 9 16,-16 27-23-16,-19 15 45 16,-15 17-21-16,-10 11-29 15,-9 9-1-15,-8 3 1 16,-4 9-9-16,-2 2 1 15,6-4-6-15,8-6-4 16,15-14 0-16,15-12 5 16,12-9-8-16,11-14 0 15,9-6-2-15,5-11 1 16,2-8 0-16,0-8 0 16,0-4 1-16,0-6-10 15,4 0 7-15,21 0 3 0,19-2 14 16,16-14-3-16,15 1 1 15,14 8 2-15,6 7-9 16,4 0 7-16,7 24 0 16,-5 9 0-16,-8 4 2 15,-13-1-6-15,-13-6-5 16,-14-6 5-16,-11-6-6 16,-5-6 3-16,-8-6-4 15,-5-6-1-15,-4 0 0 16,-2 0 0-16,-5-11-22 15,-2-14-50-15,-1-4-77 0,-6 0-30 16,-4 5-205 0,0 4-560-16</inkml:trace>
  <inkml:trace contextRef="#ctx0" brushRef="#br0" timeOffset="126638.48">21476 6435 674 0,'0'0'622'0,"0"0"-622"16,0 0-27-16,0 0 11 16,0 0-137-16,0 0-558 15</inkml:trace>
  <inkml:trace contextRef="#ctx0" brushRef="#br0" timeOffset="132001.76">22810 5559 599 0,'0'0'184'16,"0"0"-129"-16,0 0 1 15,0 0 30-15,0 0-20 16,0 0-41-16,0 0-11 15,0-3 34-15,0 3 6 16,0 0-4-16,0 0 0 16,0 0-4-16,0 0-15 15,-10 5-6-15,-7 16-6 0,-10 11-6 16,-11 11 7-16,-9 4-5 16,-4 8-5-16,-9 5-1 15,-8 6-1-15,-3 2 2 16,-6 4-2-16,-6 3-6 15,-2-2 0-15,0 2 2 16,4-5 0-16,4-3-5 16,8-4 2-16,9-4-2 15,2-5 6-15,0-6-7 16,0-4 2-16,8-4-7 16,2-8-4-16,11 0-7 15,4-4-8-15,10-3-1 0,3-1 7 16,2-4-5-16,5-5 2 15,-1 0-9-15,3-5-5 16,5-1 2-16,-1-3 10 16,4-6 0-16,1 0 13 15,0 0 5-15,-4 0 2 16,-3 0-12-16,-3 0-7 16,1 0 7-16,1 0-2 15,4 0 10-15,4 0-2 16,2 0 3-16,0 0-39 15,0-6-36-15,2-11 1 0,17-3 25 16,1-4-48 0,-3-1-183-16</inkml:trace>
  <inkml:trace contextRef="#ctx0" brushRef="#br0" timeOffset="132579.66">21505 6344 629 0,'0'0'138'0,"0"0"-132"15,0 0 55 1,0 0 26-16,0 0-72 0,0 0-13 15,0 59 52-15,0-14 11 16,0 5-23-16,-6 5-5 16,-3 1 8-16,-1-2 5 15,-8 2 1-15,1 0-10 16,-4 1-13-16,-4-3-9 16,2-2-7-16,4-6-1 15,-1-6-8-15,-1-5 5 16,6-6-4-16,1-4 4 15,3-6-4-15,5-4-1 16,4-5-3-16,0-7-2 0,2 4 2 16,0-3 0-1,0 2-2-15,0-2 2 0,15 1 5 16,12-3-2-16,10-2 1 16,15 0 2-16,6 0 6 15,9 0 0-15,1 0 3 16,3 0-5-16,-3 0 13 15,-6 0-15-15,-9 0 3 16,-10 0-5-16,-10 0-3 16,-12 0-3-16,-10 0 0 15,-5 0 0-15,-6 0-8 16,0 0-25-16,0 0-16 0,0 0-20 16,0-2-87-16,2-12-81 15,5-4-45-15,2-1-167 16</inkml:trace>
  <inkml:trace contextRef="#ctx0" brushRef="#br0" timeOffset="132796.04">22039 7066 462 0,'0'0'119'0,"0"0"-83"15,0 0 35-15,0 0-15 16,0 0-39-16,0 0-6 15,8-2-5-15,-6-1 2 0,-2 1-1 16,3-3-2 0,-3 0-5-16,0-2-26 0,0 3-58 15,0 0-30-15,0 0-24 16,-3 0-124-16</inkml:trace>
  <inkml:trace contextRef="#ctx0" brushRef="#br0" timeOffset="139749.94">18489 5934 347 0,'0'0'599'16,"0"0"-570"-16,0 0-27 15,0 0 22-15,-38-105 30 16,42 77-37-16,17-6-5 16,-1-2 10-16,2-4 26 15,0-6 9-15,7-7-12 16,5-7-4-16,1-2-12 15,6 1-1-15,3 4-8 16,1 7-1-16,1 8-2 16,4 10-5-16,-2 7 3 15,2 6-1-15,-2 4-4 16,-1 3-2-16,3 2 1 16,-5 6-3-16,0 4 4 0,5 0-9 15,-5 0 8-15,3 16-8 16,4 4 3-16,0 4 2 15,2 4-4-15,-2 2 4 16,-6 7-3-16,-5 3 1 16,-4 4-4-16,-5 2 2 15,-8 2 5-15,-4 0-2 16,-7 1-3-16,-4 1 11 16,-7 4-5-16,3 3 5 15,-3 0-7-15,1 1 3 16,-3 0-3-16,0-2-4 15,0-5 0-15,0-5 3 16,-10-4-4-16,-3-4 1 16,-7-2 3-16,-5-2-2 15,-6 0-1-15,-9 0 2 0,-4-1-3 16,-3 0 1-16,-5 0 1 16,0-3 3-16,-5-1-5 15,-7 0 0-15,-2-3 2 16,-9 0-2-16,-2-4 1 15,-1-4-1-15,2-4-1 16,0-7 1-16,5-6 0 16,2-1-1-16,7-10 4 15,4-23-4-15,8-12-1 0,8-19-2 16,9-13-2 0,8-14 3-16,9-20 4 0,10-12 1 15,6-11-3 1,0-4-2-16,18 2-1 15,15 3-12-15,14 10-33 0,13 15-63 16,10 18-66-16,1 22-245 16</inkml:trace>
  <inkml:trace contextRef="#ctx0" brushRef="#br0" timeOffset="140574.76">16947 5811 254 0,'0'0'603'16,"0"0"-594"-16,0 0 14 0,116-4 110 15,-56 16-18-15,9 34-45 16,12 20-13-16,6 13 5 15,-2 3-15-15,-2-8-17 16,-2-8-1-16,-10-14-17 16,-2-12-6-16,-7-14-2 15,-6-9-2-15,-9-14-2 16,-7-3 0-16,-12 0 0 16,-4-14-44-16,-11-14-46 15,-9-9-87-15,-4-4-196 16</inkml:trace>
  <inkml:trace contextRef="#ctx0" brushRef="#br0" timeOffset="140897.34">17871 5961 1137 0,'0'0'95'15,"0"0"-95"-15,0 0 0 16,0 0 14-16,0 0-5 15,0 0-2-15,104 5 4 16,-65 13 17-16,-5 5 1 16,-3 8-5-16,-4 6-4 15,0 4 4-15,-5 4 1 16,-6 4-4-16,-1 0-6 0,-10 2-5 16,-5 2-4-1,-2-2 9-15,-32 3-12 0,-15-1 3 16,-14-3-4-16,-12-4-4 15,-8-6-16-15,3-8-23 16,9-10-17-16,11-8-46 16,15-11-36-16,9-3-85 15,3-31-214-15</inkml:trace>
  <inkml:trace contextRef="#ctx0" brushRef="#br0" timeOffset="141453.76">17241 5217 940 0,'0'0'39'0,"0"0"-38"16,0 0-1-16,0 0 90 15,0 0-62-15,0 0-20 16,-4-50 30-16,4 61 8 16,2 24 0-16,9 19 22 15,1 17-31-15,3 11-11 0,5 2-12 16,2-2-10 0,0-8-2-16,-3-9-2 15,-4-15 0-15,-4-16 2 0,-6-14-2 16,-3-10-4-16,-2-8 1 15,0-2-3 1,0 0 0-16,0-32-3 0,0-18-59 16,-11-18 32-16,-1-13 32 15,4-3-5-15,-3 2 7 16,1 8 2-16,4 18 2 16,2 15 5-16,4 17-6 15,0 10 1-15,0 7 0 16,0 5-1-16,20 2-2 15,8 0 2-15,6 16-1 0,0 18 0 16,-3 7 0-16,-10 9 0 16,-7 0 0-16,-14 0 0 15,0-3 2-15,-6-7-2 16,-22-3-11-16,4-11-54 16,0-11-54-16,3-12-42 15,6-3-111-15,4-25-352 16</inkml:trace>
  <inkml:trace contextRef="#ctx0" brushRef="#br0" timeOffset="141738.25">17528 5292 741 0,'0'0'143'0,"0"0"-141"15,0 0-2-15,0 0 33 0,123 52 16 16,-94-10-38-16,-6 4 6 15,-8 2 15-15,-8-4-12 16,-7-7-8-16,0-10-4 16,0-9 0-16,0-10 1 15,0-8-3-15,0 0 6 16,-2-8 8-16,-5-24-20 16,0-14-1-16,7-8-6 15,0-10-19-15,0-8-15 16,2 1-65-16,14 10 14 15,6 12-69-15,0 20-55 16,1 12-40-16</inkml:trace>
  <inkml:trace contextRef="#ctx0" brushRef="#br0" timeOffset="142395.5">17934 5348 801 0,'0'0'87'15,"0"0"-86"-15,0 0 7 16,0 0 31-16,0 0-19 16,0 0-18-16,18 90 7 15,7-111 36-15,2-24-15 16,-6-13-22-16,0-8 6 16,-5-1 6-16,-10 9-4 0,-6 10-2 15,0 14-5-15,0 14 21 16,-12 6-5-16,-6 12-6 15,-6 2 10-15,0 6-22 16,-3 25-7-16,3 12-3 16,6 6 3-16,7 2 3 15,9-1-3-15,2-3-2 16,0-9 2-16,19-8 0 16,6-7 2-16,4-8-4 15,4-9 4-15,3-6-4 16,-1 0 3-16,6-16-1 15,-1-12 0-15,-2-6 0 0,5-9-33 16,-4-7-20-16,3-1-23 16,-1-2-30-16,-5 9 5 15,-7 10 50-15,-14 12 12 16,-9 8 24-16,-6 7 14 16,0 6 1-16,0-1 0 15,0-1-3-15,-8 2 3 16,-3-5 11-16,-1 0 34 15,1-4-4-15,0 0 6 16,2-1 26-16,0 5 32 16,1 5-60-16,-2 1-6 15,0 0-10-15,-4 0-23 16,-2 16-6-16,-1 12 0 16,1 6 2-16,7 6-2 15,5 4 3-15,4 6 2 0,0-4-4 16,2-3 0-16,17-9-1 15,10-12-5-15,10-10 3 16,7-12-15-16,10 0-31 16,2-26-98-16,-7-13-105 15,-8 0-406-15</inkml:trace>
  <inkml:trace contextRef="#ctx0" brushRef="#br0" timeOffset="-203760.18">17237 11262 745 0,'0'0'57'0,"0"0"-9"15,0 0 65-15,0 0-1 16,-52-103-27-16,46 95 0 16,2 4-37-16,-1 2 2 15,3 2 1-15,-1 0-24 16,3 0-13-16,0 4-9 15,0 29-4-15,0 22 20 16,8 14 9-16,7 1-13 16,7 1-2-16,1-2-4 15,-4-2-2-15,4-6-7 16,-7-5-1-16,-3-12 2 16,-2-10-2-16,-4-11-2 0,-5-13-4 15,-2-6-22-15,0-4-38 16,0 0-17-16,-9-28-44 15,-27-22-235-15,-15-19-281 16</inkml:trace>
  <inkml:trace contextRef="#ctx0" brushRef="#br0" timeOffset="-203566.2">16923 11264 761 0,'0'0'107'0,"0"0"-63"0,0 0 2 16,0 0-25-1,0 0 33-15,133-88-23 0,-66 59-19 16,0 0-2-16,-3 2-2 16,-10 5-7-16,-7 6-1 15,-9 2-10-15,-5 1-98 16,-4-1-138-16,-8 3-241 16</inkml:trace>
  <inkml:trace contextRef="#ctx0" brushRef="#br0" timeOffset="-202659.63">18035 11667 374 0,'0'0'517'0,"0"0"-490"15,0 0 16-15,0 0 47 0,0 0-43 16,0 0-31-16,-12-71-13 16,12 35-1-16,4 2 17 15,-4 2 10-15,3 4-5 16,0 8 1-16,-1 8-11 16,0 6-2-16,-2 6 1 15,0 0-6-15,0 0-7 16,0 14-1-16,0 24 1 15,1 19 18-15,4 6-3 16,6 5-5-16,7-3 5 16,3-7-2-16,3-10-4 15,2-12-9-15,2-12 1 16,0-7-1-16,-1-8 0 16,0-9-2-16,-5 0-5 15,0-16-46-15,-10-21-70 0,-10-10-181 16,-2-9-443-16</inkml:trace>
  <inkml:trace contextRef="#ctx0" brushRef="#br0" timeOffset="-202433.71">18218 11103 1050 0,'0'0'45'15,"0"0"-42"-15,0 0-1 16,173-42 23-1,-113 42-13-15,-8 26-11 0,-23 9 0 0,-20 11 0 16,-9 0-1 0,-14-1 7-16,-24-3-5 15,-2-10-1-15,6-12 3 0,5-9-4 16,5-11 0-16,6 0-27 16,7-25-167-16,4-17-277 15</inkml:trace>
  <inkml:trace contextRef="#ctx0" brushRef="#br0" timeOffset="-202011.96">19197 11564 829 0,'0'0'142'15,"0"0"-142"-15,0 0-9 16,0 0 9-16,0 0 106 16,0 0-24-16,130 8-33 15,-68-8 18-15,16-2-13 16,13-14-13-16,15-5-9 15,9-9-10-15,5-3-5 0,17-5-3 16,19 0-4-16,15 3 5 16,11 8 24-16,-14 4-38 15,-24 14 2-15,-28 2 1 16,-29 7-4-16,-31 0 0 16,-28 0 0-16,-20 0-2 15,-8 0-9-15,-11 0-2 16,-26 10-23-16,-5 1-73 15,-7-4-84-15,-6-7-163 16</inkml:trace>
  <inkml:trace contextRef="#ctx0" brushRef="#br0" timeOffset="-201697.84">20661 11141 866 0,'0'0'135'16,"0"0"-128"-16,119-23 7 15,-63 23 32-15,-2 0 16 16,2 0-23-16,-8 0-2 16,-11 3 24-16,-8 13-12 15,-8 4-5-15,-11 5 0 16,-7 11-7-16,-3 3-12 0,-3 7-3 15,-23 2-15-15,-10 2-1 16,-6-1 0-16,-3-5-6 16,1-1-1-16,3-10-27 15,6-6-45-15,-1-8-77 16,3-15-121-16,2-4-299 16</inkml:trace>
  <inkml:trace contextRef="#ctx0" brushRef="#br0" timeOffset="-201365.83">21575 11131 72 0,'0'0'1023'15,"0"0"-991"-15,0 0-12 16,0 0 31-16,0 0-5 16,0 0-29-16,-2 24 25 15,2 8 4-15,2 2 6 16,3 2-2-16,3 4-22 16,3 2-2-16,7 1-6 15,-2 1-3-15,2-2-11 16,-8-7-3-16,-7 1-3 15,-3-11-8-15,0-5-42 0,-20-10-52 16,-18-10-103-16,-13 0-224 16</inkml:trace>
  <inkml:trace contextRef="#ctx0" brushRef="#br0" timeOffset="-201173.27">21254 11122 109 0,'0'0'1036'0,"0"0"-1004"16,0 0-28-16,156-49 58 16,-74 37-19-16,8-1-20 15,1-3-18-15,-13 3-5 16,-20-2-2-16,-15 10 2 16,-20 3-31-16,-10 2-93 15,-13 0-125-15,0 4-393 0</inkml:trace>
  <inkml:trace contextRef="#ctx0" brushRef="#br0" timeOffset="-200662.76">22025 11543 279 0,'0'0'506'0,"0"0"-402"15,0 0 1-15,0 0 1 16,0 0-49-16,0 0-24 16,45-65-7-16,-39 49-6 15,1-4 9-15,1-8-9 16,0-3-12-16,-2-1 1 15,-1 2 2-15,-5 10 17 16,0 6-7-16,0 6 18 16,0 8-3-16,0 0-8 15,0 0-15-15,0 0-12 16,2 14 4-16,4 12-4 16,5 6 9-16,7 0 8 0,5 8 10 15,4 5 3-15,2 5 12 16,-5 6-14-16,-6 7-10 15,-10-2-7-15,-8 3-1 16,0-4 5-16,-8-4-11 16,-17-5-2-16,-4-8-2 15,-5-6 0-15,-1-9-1 16,-5-7-4-16,1-10-31 16,-7-5-43-16,4-6-40 15,2 0-23-15,0-7-192 16,2-24-500-16</inkml:trace>
  <inkml:trace contextRef="#ctx0" brushRef="#br0" timeOffset="-200413.62">21820 11145 870 0,'0'0'401'16,"0"0"-398"-16,136-111 24 15,-74 98 41-15,-7 13-50 16,-10 0-9-16,-16 10-7 16,-13 16-2-16,-16 6 1 15,0 5 5-15,-18 2 2 16,-22-1-3-16,-7-6-2 16,-6-10-3-16,0-8 0 15,-3-14-60-15,-2 0-138 0,-7-28-211 16</inkml:trace>
  <inkml:trace contextRef="#ctx0" brushRef="#br0" timeOffset="-198146">22660 11668 422 0,'0'0'459'0,"0"0"-434"16,0 0 17-16,0 0 66 16,0 0-52-16,0 0-41 15,0 0-14-15,-28-48 3 16,28 56 14-16,0 14 14 15,19 15 55-15,5 9-56 16,3 4 0-16,0 8-2 16,4 0 0-16,-2 2-15 15,2 2-1-15,-2-1-6 16,-2-2-4-16,0-4 3 0,-6-10-5 16,2-3-2-16,-7-13 0 15,-9-7-7-15,-3-6-25 16,-4-6-61-16,0-10-107 15,-6 0-119-15</inkml:trace>
  <inkml:trace contextRef="#ctx0" brushRef="#br0" timeOffset="-197766.41">22573 12247 912 0,'0'0'24'15,"0"0"-21"-15,0 0 82 16,0 0-9-16,129 111-24 16,-88-78-21-16,-4 0-3 15,3-7 19-15,0-4 8 16,3-8-24-16,3-3-3 15,4-7-13-15,-2-4-3 16,-1 0-3-16,-7 0-6 16,-9-15-2-16,-14 0 6 15,-8-8-7-15,-3-7 3 16,-6-7 1-16,0-11-1 0,-7-5-2 16,-15-5-1-16,0 4-12 15,2 9-26-15,7 11-28 16,7 13-39-16,6 9-78 15,0 9-194-15</inkml:trace>
  <inkml:trace contextRef="#ctx0" brushRef="#br0" timeOffset="-196945.64">23493 12543 990 0,'0'0'137'15,"0"0"-52"-15,0 0 49 16,0 0-73-16,0 0-32 15,0 0-15-15,-56 29-1 16,37 10 4-16,1 8 16 16,4 9 2-16,3 8 1 15,7 10-9-15,4 2-1 0,0-2-9 16,5-10-3 0,21-12-6-16,3-10-1 0,4-9-7 15,3-12 0 1,7-13-2-16,3-8-3 0,3-6 4 15,0-26 1-15,-4-13-1 16,-10-10-2-16,-3-5-2 16,-12-5 0-16,-7 3 3 15,-13 4 3-15,0 8-1 16,0 4 2-16,-23 6-1 16,-10 2 6-16,-7 4-4 15,-9 6-3-15,0 8 2 0,2 9-1 16,3 11-1-16,5 0 0 15,2 17 2-15,1 10-2 16,7 10 0-16,5-1-6 16,8-3 3-16,5-2-6 15,6-9-20-15,5-6-11 16,0-5 12-16,0-4-16 16,0-2 10-16,0-4 12 15,10 2 14-15,6-3 0 16,10 0 8-16,5 1 0 15,5 5-5-15,1 5 11 16,4 3-6-16,-1 4 1 16,-2 4 5-16,-3 0 4 15,-2 2-3-15,0-2 2 16,-5 0 11-16,-2 1-8 0,-4 7 16 16,-3-1-1-16,-4 5 0 15,-4 0-2-15,-1 4 5 16,-4-6-24-16,-2-4 4 15,1-8-3-15,-1-6-7 16,0-4 0-16,2-4 0 16,-2 0-4-16,0-1-35 15,-1-3-43-15,3 0-22 16,0-2-54-16,2 0-189 16,1-6-410-16</inkml:trace>
  <inkml:trace contextRef="#ctx0" brushRef="#br0" timeOffset="-196795.76">24079 13168 1016 0,'0'0'151'16,"0"0"-136"-16,0 0 13 16,0 0-28-16,0 0-43 15,0 0-252-15,13-35-441 16</inkml:trace>
  <inkml:trace contextRef="#ctx0" brushRef="#br0" timeOffset="-182759.35">22778 13040 26 0,'0'0'47'0,"0"0"3"16,0 0-24 0,0 0-14-16,0 0-7 0,0 0-3 15,0 0 2-15,0 0-2 16,0-10 5-16,0 8-3 15,0 0 0-15,0 0-2 16,0 0-2-16,0 0 0 16,-4 0 2-16,-3 0 5 15,0 0 7-15,1-2 21 16,-1 2-24-16,3-3-10 16,-4-2-1-16,0 1-4 15,-1-2 4-15,1-2-7 16,-6 0-19-16,2-2 8 0,-3-1-4 15,-3 2-21-15,-2-1-48 16</inkml:trace>
  <inkml:trace contextRef="#ctx0" brushRef="#br0" timeOffset="-178515.06">17877 12493 539 0,'0'0'186'16,"0"0"-169"-16,0 0-6 16,0 0 50-16,0 0-22 15,0 0-23-15,0 0 26 16,2-16 20-16,2 16 18 15,1 0-16-15,-1 6-19 0,4 19-5 16,4 15 3 0,5 21 3-16,8 15-7 0,3 8-9 15,7 5-6 1,-2-6-11-16,-2-10-5 0,-4-11-3 16,-9-11-2-16,-5-18-3 15,-9-10 0-15,-1-13-5 16,-3-10-48-16,0-3-44 15,-24-37-174-15,-13-21-297 16</inkml:trace>
  <inkml:trace contextRef="#ctx0" brushRef="#br0" timeOffset="-178284.31">17661 12621 952 0,'0'0'98'15,"0"0"-92"-15,0 0 23 16,0 0 5-16,0 0-14 16,0 0 18-16,129-64-27 15,-54 26-5-15,-1-3 16 16,-12 6-5-16,-7 2-15 16,-14 10-2-16,-10 4-14 15,-4 5-57-15,-7 1-119 16,-4 5-142-16</inkml:trace>
  <inkml:trace contextRef="#ctx0" brushRef="#br0" timeOffset="-177619.6">18571 12486 488 0,'0'0'128'0,"0"0"-124"16,0 0 77-16,0 0 36 0,0 0-49 16,0 0-29-16,0-78 4 15,0 74 30-15,0-4-24 16,0 1 0-16,0-4-16 15,-13-1-2-15,-4 0 2 16,-1-1 2-16,0 9-5 16,-3 4-12-16,2 0 5 15,-2 0-7-15,-5 15-12 16,3 11-4-16,-1 6 1 16,4 2-3-16,7 6 4 15,1-2-2-15,10 1 0 16,2-3 0-16,0-6-1 15,4-4 0-15,15-8 1 0,0-6-4 16,1-6 4-16,7-4 0 16,2-2 0-16,2 0 0 15,3 0 5 1,-3-6-3-16,-2 2-1 0,0 4-1 16,-2 0 1-16,-2 6-1 15,-2 18 3-15,-2 2-1 16,-3 1-1-16,-3-2 2 15,-3-3-3-15,-8-1 1 16,-4-1 3-16,0 1 1 16,0 2 2-16,-9 0 0 15,-17 2-6-15,-9-1 3 0,-2-6-3 16,-5-7-1-16,-6-5 1 16,7-6-1-16,3 0 0 15,7 0-1 1,8-9-2-16,5-3-7 0,7-4-13 15,7-6-43-15,4-4-69 16,0-5-65-16,2 2-148 16</inkml:trace>
  <inkml:trace contextRef="#ctx0" brushRef="#br0" timeOffset="-177231.76">18995 12326 561 0,'0'0'46'15,"0"0"35"-15,0 0 50 16,0 0-31-1,0 0-24-15,0 0-10 0,-76-73-10 16,54 73-12-16,2 0-2 16,-1 5-20-16,2 21-3 0,1 10 5 15,7 8-6 1,4 8-7-16,7 10-5 16,0 7 7-16,18-1-12 15,13-2 9-15,4-8-7 0,6-8-2 16,-1-10-1-16,-2-10-1 15,-3-10-2-15,-6-8-37 16,-2-9-45-16,-5-3-21 16,-6-11-68-16,-9-20-133 15</inkml:trace>
  <inkml:trace contextRef="#ctx0" brushRef="#br0" timeOffset="-177012.61">19117 12424 794 0,'0'0'132'0,"0"0"-128"16,0 0 33-16,0 0 3 15,0 0 47-15,0 0-58 16,45 142 2-16,-21-87 18 16,-1-1-21-16,-1-2-21 15,-4-10-6-15,-4-8-1 16,-4-9-35-16,-5-10-47 15,-5-6-88-15,0-8-105 16</inkml:trace>
  <inkml:trace contextRef="#ctx0" brushRef="#br0" timeOffset="-176831.51">18948 12508 863 0,'0'0'105'16,"0"0"-105"-16,0 0 1 15,0 0 13-15,0 0 12 16,0 0-20-16,134-72-6 16,-107 48-5-16,-3 1-44 15,-5 0-65-15,-5 7-137 16,-4 10-289-16</inkml:trace>
  <inkml:trace contextRef="#ctx0" brushRef="#br0" timeOffset="-176452.01">19342 12708 680 0,'0'0'45'0,"0"0"-16"16,0 0 37-16,0 0 21 16,0 0-38-16,0 0-23 15,60-15 23-15,-60-13-2 16,0-4-11-16,0 2-15 15,0 5-6-15,0 8 1 16,0 7 13-16,0 3-5 16,0 6-12-16,0 1 5 15,0 0-1-15,0 0-2 16,5 1-5-16,1 21 2 16,8 11 16-16,1 5-13 15,6 2 3-15,3-1 0 0,3-2-4 16,0-5-4-16,-1-6-6 15,-4-5-3-15,1-10 0 16,-5-7-2-16,0-4-7 16,-2 0-22-16,-1-18-13 15,-4-18-32-15,-6-10-49 16,-5-8-90-16,-10 0-235 16</inkml:trace>
  <inkml:trace contextRef="#ctx0" brushRef="#br0" timeOffset="-176185.16">19371 12152 908 0,'0'0'44'16,"0"0"-44"-16,0 0 0 16,0 0 19-16,0 0 3 15,114-49-22-15,-85 58 10 16,-2 23 35-16,-8 8 1 15,-7 4-14-15,-12 2-14 16,0-4-8-16,0-8-1 16,-16-3-3-16,-1-12-6 15,-3-5 0-15,3-12-1 0,2-2-17 16,-2-18-93-16,5-22-114 16,-2-14-90-16</inkml:trace>
  <inkml:trace contextRef="#ctx0" brushRef="#br0" timeOffset="-175872.02">19502 11937 901 0,'0'0'9'0,"0"0"-4"16,0 0 22-16,0 0 92 15,133-6-71-15,-83 33-19 16,2 14 29-16,-1 16-2 0,0 10-19 16,-2 13-1-16,-5 6-6 15,-5 2-11-15,-10-7-2 16,-14-5-6 0,-8-5-3-16,-7-10 1 0,0 0-5 15,-20-7-3-15,-2-7 4 16,-1-11-5-16,1-9-19 15,4-12-40-15,0-15-92 16,-1 0-104-16,-4-33-256 16</inkml:trace>
  <inkml:trace contextRef="#ctx0" brushRef="#br0" timeOffset="-175438">20476 12118 772 0,'0'0'173'16,"0"0"-172"-16,0 0 5 15,0 0 62-15,0 0-16 16,0 110-9-16,-2-66-13 15,-12 6 16-15,-5 6 9 0,-4 2-9 16,-1 0-6-16,-5-1-18 16,0-3 0-16,-3-6 2 15,3-10-15-15,10-10-1 16,5-12-6-16,10-6 0 16,4-2-2-16,0-2-3 15,12 0 2-15,21 0 1 16,9-4 1-16,14-2 1 15,6 0-2-15,2 0 3 16,1 0-3-16,-5 0 2 16,-6 0 0-16,-12-2-2 15,-4 0-6-15,-7-3-12 0,-9-6-68 16,-3-5-83 0,-13-6-87-16,-6-6-330 0</inkml:trace>
  <inkml:trace contextRef="#ctx0" brushRef="#br0" timeOffset="-175213.09">20774 12187 989 0,'0'0'104'16,"0"0"-103"-16,0 0 9 15,0 0 41-15,0 0 35 16,51 110-65-16,-28-61 15 0,0 1-5 15,-4-3-10 1,0-1-15-16,-6-10-6 0,-2-4 0 16,-4-8-40-16,-5-6-82 15,-2-8-119-15,-2-10-217 16</inkml:trace>
  <inkml:trace contextRef="#ctx0" brushRef="#br0" timeOffset="-175032.4">20590 12268 981 0,'0'0'88'15,"0"0"-85"-15,0 0-3 0,0 0 43 16,0 0-13-16,156-71-30 16,-114 54-2-16,-2-1-5 15,-6 3-47-15,-10 8-99 16,-10 3-144-16</inkml:trace>
  <inkml:trace contextRef="#ctx0" brushRef="#br0" timeOffset="-174621.09">21107 12164 500 0,'0'0'379'0,"0"0"-377"16,0 0 48-16,0 0 69 15,0 0-78-15,0 0-6 0,-5-35 1 16,-18 28 19-16,-4 3-14 16,-5 4-8-16,6 0-17 15,5 10-5-15,7 12-7 16,11 8 0-16,3 4-4 16,0 2-3-16,19 0 3 15,8-2 0-15,2-7-2 16,2-4 1-16,7-6 1 15,3-6 3-15,3-3-1 16,-2 0 1-16,-6 2-1 16,-4 2 0-16,-11 5 7 15,-3 5 11-15,-11 6 1 0,-7 3-9 16,0 4-3-16,-11 1-3 16,-18-2-1-16,-4-4-3 15,-6-4-1-15,4-12-1 16,3-9-13-16,3-5-16 15,6-23-32-15,2-23-92 16,3-15-83-16,1-8-202 16</inkml:trace>
  <inkml:trace contextRef="#ctx0" brushRef="#br0" timeOffset="-174300.18">21424 12049 579 0,'0'0'248'16,"0"0"-242"-16,0 0 83 15,0 0 49-15,0 0-61 16,0 0-48-16,-40-33 32 16,24 33-8-16,-2 0-10 15,2 7-11-15,2 23-20 16,2 17-7-16,5 17 6 15,7 11 1-15,0 6 1 16,7-1-2-16,19-9-10 16,10-14 1-16,-1-13 3 15,3-11-5-15,-5-13 4 16,-4-8-4-16,-4-8-7 0,-4-4-16 16,-9 0-82-16,-7-16-88 15,-5-6-189-15</inkml:trace>
  <inkml:trace contextRef="#ctx0" brushRef="#br0" timeOffset="-174067.01">21648 12340 998 0,'0'0'100'0,"0"0"-94"0,0 0 37 16,0 0-3-1,0 0 21-15,0 0-29 0,58 81 0 16,-45-44 5-16,-1 6-20 16,-5-5-8-16,-1-5-7 15,-4-4-2-15,0-8-27 16,-2-2-94-16,0-9-90 16,-15-3-244-16</inkml:trace>
  <inkml:trace contextRef="#ctx0" brushRef="#br0" timeOffset="-173901.24">21490 12374 673 0,'0'0'343'0,"0"0"-342"16,0 0-1-16,0 0 8 16,116-72-2-16,-84 54-6 15,-9 4-4-15,-4-3-22 16,-5 5-68-16,-8 3-225 15</inkml:trace>
  <inkml:trace contextRef="#ctx0" brushRef="#br0" timeOffset="-173473.43">21869 12562 645 0,'0'0'147'0,"0"0"-135"15,0 0 48 1,0 0-2-16,0 0 4 0,0 0-30 16,0 0 7-16,58 31 59 15,-58-59-42-15,0-9-28 16,0 3-5-16,0 2-21 16,-4 9 22-16,1 6-4 15,1 11 5-15,2 4-4 16,0 2-8-16,0 0-12 15,0 0 0-15,0 22 1 16,5 10 14-16,5 4-4 16,2 7 6-16,3-3 1 0,1 0 11 15,2-2 4 1,4-2 0-16,-4 2-4 0,0-2-7 16,-7 0-7-16,-6-1-11 15,-5-3 1-15,0-7-4 16,0-2-1-16,-2-8-2 15,-15-3-2-15,-3-6-18 16,-4-1-28-16,-7-5-18 16,-12 0-47-16,-7-12-172 15,-11-18-346-15</inkml:trace>
  <inkml:trace contextRef="#ctx0" brushRef="#br0" timeOffset="-173262.7">21713 12241 829 0,'0'0'46'0,"0"0"-32"0,0 0 101 15,0 0-28 1,116 9-32-16,-105 27-48 0,-9 4-3 16,-2 0-1-16,0-2-1 15,-15-8 3-15,-6-10-5 16,2-8-14-16,-4-12-51 15,-1 0-103-15,-3-20-201 16</inkml:trace>
  <inkml:trace contextRef="#ctx0" brushRef="#br0" timeOffset="-173007.9">21713 12241 805 0,'154'-139'95'0,"-121"134"-71"16,12 5 133-16,4 5-25 16,0 26-54-16,-3 22-29 15,-6 8 8-15,-3 16 6 16,-4 3-15-16,-4-1-3 16,-12-7-15-16,-7-11-15 15,-10-5-11-15,0-3-2 16,-10-3-2-16,-14-2-46 15,-2-3-72-15,-12-11-149 16,-7-10-339-16</inkml:trace>
  <inkml:trace contextRef="#ctx0" brushRef="#br0" timeOffset="-166256.2">19801 12974 907 0,'0'0'120'0,"0"0"-105"16,0 0 22-16,0 0 10 15,0 0-28-15,0 0 25 16,83 146-11-16,-45-77-1 16,2-1 12-16,-5-4-2 15,4-7-14-15,-2-10-6 16,-3-7-2-16,-1-10-6 16,-8-9-6-16,-3-4-7 15,-7-1 0-15,-4-4-1 16,-1 0 0-16,-10-6-16 0,0-3-164 15,-9-3-212 1</inkml:trace>
  <inkml:trace contextRef="#ctx0" brushRef="#br0" timeOffset="-165990.91">19864 13369 818 0,'0'0'177'0,"0"0"-169"16,0 0 13-16,122 139 42 16,-59-106 1-16,-1-3-27 15,-4-1-22-15,-9-7-3 0,-7-8 7 16,-8-6-7-16,-6-8 5 16,2 0 2-16,3-30 11 15,0-15-7-15,1-15-22 16,-5-4 7-16,-11-4-8 15,-10 3-1-15,-8 10-16 16,0 6-59-16,0 7-54 16,-24 10-192-16</inkml:trace>
  <inkml:trace contextRef="#ctx0" brushRef="#br0" timeOffset="-164138.7">17324 11754 529 0,'0'0'112'0,"0"0"-66"15,0 0 44-15,0 0 14 16,0 0-37-16,0 0 0 15,-112-43-23-15,70 13 12 16,-11-5-21-16,-8 1-8 16,-10 2-1-16,-5 12 2 15,-11 16-14-15,-4 4 2 16,-1 37-6-16,2 24-9 0,14 18 1 16,18 9-2-16,18 0-2 15,19-8 1-15,13-5-5 16,8-13-19-16,0-15-100 15,0-20-92-15,4-25-157 16</inkml:trace>
  <inkml:trace contextRef="#ctx0" brushRef="#br0" timeOffset="-163797.66">16288 11524 700 0,'0'0'97'16,"0"0"-75"-16,0 0 51 16,0 0 38-16,0 0-46 15,0 0-58-15,-127 69-3 16,98 0 1 0,0 13-3-16,6 8 10 0,4 2-4 15,4 1-1-15,12-4 0 16,3-10-1-16,0-8-4 15,2-11-1-15,18-10 0 16,9-6-1-16,5-6 1 16,7-5-4-16,9-4 2 15,6-10 1-15,6-13 2 16,7-6-2-16,2-9-1 16,-2-25-6-16,-9-10 7 0,-17-10-38 15,-24-2-301-15</inkml:trace>
  <inkml:trace contextRef="#ctx0" brushRef="#br0" timeOffset="-163397.55">14229 11959 915 0,'0'0'23'16,"0"0"-23"-16,0 0 15 0,0 0-7 16,0 0-8-1,0 0 8-15,76 174-2 0,-36-91 1 16,-5 1-5-16,5-6 0 16,-3-10-2-16,-4-11 0 15,0-13 0-15,-6-13-3 16,-10-14-52-16,-10-17-400 15</inkml:trace>
  <inkml:trace contextRef="#ctx0" brushRef="#br0" timeOffset="-163212.3">14162 12123 927 0,'0'0'19'16,"0"0"-16"-16,0 0 5 0,0 0 12 15,0 0-20 1,40-107 0-16,7 67 0 0,2-5 2 16,0-3-2-16,-7 6-5 15,-9 12-43-15,-8 17-518 16</inkml:trace>
  <inkml:trace contextRef="#ctx0" brushRef="#br0" timeOffset="-162900.25">14777 12446 816 0,'0'0'111'0,"0"0"-106"15,0 0 35 1,0 0 58-16,0 0-86 0,0 0-7 16,23-92 4-16,-23 34-6 15,0 2 2-15,-19 7 3 16,4 11 0-16,1 17 3 15,5 8 0-15,5 12 8 16,4 1-2-16,0 0-17 16,0 34-6-16,20 17 6 15,11 12 6-15,2-1-6 16,6-7 0-16,-1-16 0 16,-3-11 0-16,-1-10 0 15,-5-11-1-15,-5-7-2 0,-3-4-14 16,-11-27-36-1,-10-6-364-15</inkml:trace>
  <inkml:trace contextRef="#ctx0" brushRef="#br0" timeOffset="-162659.77">14646 11834 812 0,'0'0'44'16,"0"0"-44"-16,0 0 7 15,0 0-5-15,33-113 7 16,3 95-9-16,-3 11 0 16,-6 7 0-16,-4 8-1 15,-6 27 1-15,-9 9 1 0,-8 1-1 16,0 3 0-16,-2-8 0 16,-11-11-1-16,5-10 0 15,3-18-18-15,2-1-189 16,3-16-257-16</inkml:trace>
  <inkml:trace contextRef="#ctx0" brushRef="#br0" timeOffset="-162193.66">14931 11721 741 0,'0'0'81'0,"0"0"-78"15,0 0-3-15,0 0 26 16,0 0-11-16,13 105 8 0,1-59 7 15,-1 1-6-15,0-2 5 16,-2-10-8-16,2-6-13 16,-3-14-3-16,-6-6-4 15,1-8 1-15,-5-1-1 16,2 0 6-16,0-28 2 16,0-16-5-16,-2-16-4 15,0-10 1-15,0 2 1 16,0 3-2-16,-9 14 0 15,-1 15 1-15,-2 13-1 16,3 11 1-16,3 6 2 16,1 5-1-16,-2 1-2 15,-4 0 2-15,0 7-2 16,-2 15-3-16,4 6 2 0,6 2 0 16,3 1-1-16,0-4 1 15,21-3-3-15,7-7-6 16,4-5 9-16,6-8 0 15,-5-2 1-15,-4-1 0 16,-4 3 1-16,-6 7-1 16,-3 5 0-16,-7 8 0 15,-5 3 3-15,-4 5-3 16,0-1-8-16,-2-6-86 16,-22-8-307-16</inkml:trace>
  <inkml:trace contextRef="#ctx0" brushRef="#br0" timeOffset="-162042.49">14835 11497 852 0,'0'0'47'0,"0"0"-47"16,0 0 0-16,0 0-2 16,0 0-1-16,0 0-7 15,147-81-71-15,-109 79-410 16</inkml:trace>
  <inkml:trace contextRef="#ctx0" brushRef="#br0" timeOffset="-161631.95">15246 11422 630 0,'0'0'60'0,"0"0"-46"16,0 0 93-16,0 0-13 16,0 0-64-16,0 0-12 15,-14-35 3-15,23 17 1 16,7 8 8-16,-3 4-10 16,5 4 0-16,3 2-10 15,4 0 0-15,2 17-1 16,0 12-1-16,-6 8 1 0,-2 3-9 15,-11-4 9 1,-2-7-9-16,-6-6 4 0,0-5 2 16,0-5-3-16,-8-6 1 15,-1-7 0-15,-1 0-1 16,-4-16-3-16,3-22-6 16,1-18-6-16,6-11-15 15,4 0-22-15,0 4-54 16,10 17-60-16,11 14-14 15,6 12 71-15,0 12-21 16,2 6-25-16</inkml:trace>
  <inkml:trace contextRef="#ctx0" brushRef="#br0" timeOffset="-160359.33">15579 11176 175 0,'0'0'343'16,"0"0"-259"-16,0 0 15 0,0 0 6 15,0 0-37-15,0 0-45 16,-42 49-20-16,37-9 15 15,5 7-5-15,0-2 1 16,18-6-6-16,9-12-7 16,0-10 9-16,2-10-7 15,-2-7-2-15,-1 0 1 16,-4-7-2-16,-6-24 5 16,-7-6-2-16,-9-7-2 15,0-5 0-15,-9 5 3 16,-18 8-4-16,-2 8 1 15,0 14 4-15,3 14 1 0,5 0-6 16,8 7-4 0,9 16 2-16,4 4 1 15,0-2-1-15,13-2 1 0,12-7 1 16,4-7-1-16,0-7 0 16,0-2 1-16,0 0 0 15,-4-24 0-15,-2-8 2 16,-7-4-2-16,-7-6 0 15,-9-4 0-15,0-2 1 16,-9-1-1-16,-16 9 2 16,5 12-2-16,3 12 1 15,6 13 5-15,8 3 6 0,1 1-7 16,2 27-2 0,0 19-3-16,11 9 2 0,16 5 5 15,2 2-1 1,3-3 8-16,1-5-12 0,0-12 5 15,-2-9-7-15,-4-11 1 16,-1-11-1-16,-3-11 0 16,-3-1 1-16,-3-22 0 15,-3-22 3-15,-7-14-4 16,-7-9-1-16,0-8 0 16,-23-3 2-16,-10 10-1 15,-3 15 1-15,5 23 0 16,14 22 6-16,5 8 2 15,12 11-5-15,0 34 0 0,0 17-4 16,14 7 1-16,15-3 0 16,7-7 0-16,1-9 1 15,3-9-2-15,1-8 0 16,-7-11 0-16,-1-13 5 16,-7-9-5-16,0 0 0 15,-4-23 0-15,-7-18 2 16,-9-11-2-16,-6-6 2 15,-6-6-2-15,-19 5-1 16,-4 15-2-16,0 19 6 16,2 17-3-16,7 8 1 15,2 20-1-15,7 20-1 16,9 6 0-16,2 0 1 0,0-4 0 16,22-6-2-16,5-6-1 15,4-8-5-15,0-6 4 16,3-10-4-16,-1-6 5 15,2 0 2-15,-1-28-7 16,-2-12-19-16,1-8-54 16,-9-7-162-16,-6 4 105 15,-5 7 46-15,-5 11 51 16,-6 16 41-16,-2 8 11 16,0 9 60-16,0 0-24 15,0 0-38-15,0 0 3 16,0 0 8-16,0 0 16 15,0 0 66-15,-4 0 8 0,-13 0-70 16,-1 4-28 0,-1 4-4-16,3 6-1 0,5 10 0 15,4 12-5-15,7 3 0 16,0 3 6-16,16-5-5 16,10-5 2-16,6-15-5 15,-1-7 2-15,-2-10-2 16,-2 0 0-16,-5-12 1 15,-7-18 1-15,-10-7 0 16,-5-10 0-16,0-4-2 0,-20-9 3 16,-13 0-3-1,-10-3-2-15,-9-2 1 0,2 11-3 16,0 16 2-16,13 17 2 16,12 21 0-16,14 3-2 15,11 40-1-15,0 15 3 16,21 17 0-16,21 4 8 15,7-1-2-15,16-2-2 16,1 0-4-16,-1 1-1 16,-12-3-12-16,-25 0-429 15</inkml:trace>
  <inkml:trace contextRef="#ctx0" brushRef="#br0" timeOffset="-159824.33">15294 12533 873 0,'0'0'58'16,"0"0"-33"-16,0 0 62 0,0 0 42 15,0 0-81 1,0 0-47-16,-80 72 8 0,115 18 19 16,10 14-5-16,4 5-10 15,4-3 5-15,-1-2-9 16,-6-10-7-16,-3-13 0 15,-9-22-1-15,-11-18-1 16,-4-20 0-16,-12-14 0 16,-2-7 0-16,-5-34-10 15,0-31 4-15,0-21-10 16,0-11-7-16,0 10 16 16,0 17 4-16,0 22 0 15,4 20 1-15,17 19 0 16,10 9-4-16,10 11 4 15,1 25 2-15,-1 9 5 0,-7 2-3 16,-11 1-2-16,-17-2 2 16,-6-2-1-1,-2-4 0-15,-21-7-2 0,-2-15-31 16,0-18-210-16,5-14-232 16</inkml:trace>
  <inkml:trace contextRef="#ctx0" brushRef="#br0" timeOffset="-158555.79">16092 12839 805 0,'0'0'93'0,"0"0"-91"0,0 0 28 16,0 0 43-16,0 0-39 16,0 0-2-16,-33-10 4 15,-8 0-32-15,1 6-4 16,5 4 0-16,8 0 0 15,13 21 0-15,14 11 2 16,0 2-6-16,11 1 2 16,21-6 2-16,5-6-2 15,-1-12-2-15,-5-9 4 16,-2-2-1-16,-9-2 1 16,-4-22 2-16,-9-11 2 15,-7-6-2-15,0-3 3 16,-2-1-5-16,-21 5 0 15,1 10 1-15,7 11 0 16,5 12 1-16,10 7-2 0,0 7-3 16,7 27-6-16,19 6 9 15,6 1 0-15,-1 0 0 16,-2-10-2-16,-7-6 2 16,-6-12 0-16,-7-4-4 15,-5-9 4-15,2 0-14 16,-3-24-3-16,3-17-16 15,0-9-5-15,-4-6-5 16,0 0-7-16,0 8-10 16,0 14 2-16,1 15 51 15,-1 16 7-15,-2 3 0 16,0 0-2-16,2 0-8 16,-2 6 10-16,0 8 7 15,0 0 18-15,0-2 0 0,-7 0-9 16,-1-2-11-16,-2 2 8 15,5 4-4-15,5 8-5 16,0 9 1-16,3 3-4 16,26-3 10-16,6-1-8 15,6-11-3-15,1-12 0 16,2-9 0-16,-1-1 1 16,-3-29 2-16,-7-9-2 15,-10-4 4-15,-10-4-5 16,-11-1 1-16,-2 0-1 15,-11-4 1-15,-20-2 4 16,-6-3-3-16,-1 10-4 0,5 10 4 16,10 18 1-16,9 10-3 15,12 9 9-15,2 0-5 16,0 30 0-16,4 19-4 16,17 15 17-16,8 6-6 15,6 4 16-15,3 0-5 16,7-5-8-16,-1-12-8 15,-3-10-2-15,-6-15-4 16,-8-12 5-16,-7-12-5 0,-4-8 3 16,-10-13-1-1,-2-28 5-15,-4-18-3 0,0-13-4 16,-4 0 0-16,-16 4 0 16,5 16-5-16,1 19 4 15,7 18 1-15,7 11 0 16,0 4-2-16,0 0-6 15,0 0 3-15,0 1 3 16,0 6 2-16,0 1-1 16,0-5 1-16,0 1 0 15,0 1 0-15,0-1 1 16,-6 2 0-16,-1-3-1 16,1 2 0-16,6-3-1 15,0 2 1-15,0 2-6 16,0 0 3-16,0 1 3 15,0-5 0-15,4 3-2 16,3-1 1-16,1 2 1 0,2 4 0 16,1 4 1-16,-3 3-1 15,-1 8 4-15,-5 0-4 16,-2 5 1-16,0-4 4 16,-9-5-3-16,-6-5-2 15,1-8 1-15,1-6-1 16,5-2 6-16,2 0-3 15,2-6-2-15,2-4-1 16,2 3-2-16,0 1-1 16,14 1 3-16,15 5 0 0,11 0-1 15,4 0 0 1,5 8-1-16,3 7 2 16,-2-4 0-16,2-3-34 15,9-2-726-15</inkml:trace>
  <inkml:trace contextRef="#ctx0" brushRef="#br0" timeOffset="-158068.2">17545 12869 621 0,'0'0'172'0,"0"0"-39"15,0 0 9-15,0 0-56 16,0 0-47-16,0 0-27 15,0 72 34-15,26-17-2 16,3 3-19-16,3-6-6 16,-1-2-9-16,-2-6-9 15,-3-5 0-15,-4-7-2 16,-1-10 0-16,-6-14-64 16,-11-8-319-16</inkml:trace>
  <inkml:trace contextRef="#ctx0" brushRef="#br0" timeOffset="-157603.75">17530 12711 680 0,'0'0'147'15,"0"0"-137"-15,0 0 59 16,0 0 10-16,0 0-22 15,0 0-13-15,-122-39-23 16,87 39 6-16,-3 15 7 16,2 12 11-16,3 8 14 15,6 15-17-15,11 15-14 16,10 12-7-16,6 16-10 0,11 3 2 16,29 1-1-1,4-9-10-15,12-10 4 0,3-18-3 16,7-18 3-16,3-21-5 15,1-18 0-15,1-3 0 16,-5-40 4-16,-6-17 5 16,-8-10-6-16,-14-8-1 15,-18 2 2-15,-18-7-5 16,-2-3 6-16,-37-3-6 16,-19 4 6-16,-14 8-5 15,-5 15-1-15,-2 17 0 16,6 16 0-16,13 12 1 15,12 11-1-15,11 3 0 0,10 0 0 16,9 14-9-16,9 13-33 16,5 1-119-16,2-2-308 15</inkml:trace>
  <inkml:trace contextRef="#ctx0" brushRef="#br0" timeOffset="-156464.4">20865 13193 575 0,'0'0'178'0,"0"0"-56"16,0 0 34-16,0 0-4 16,0 0-54-16,0 0-66 15,-54-10-5-15,54 16 2 16,2 26-12-16,23 16 62 15,8 5-42-15,0 2-14 16,1-5-6-16,-3-11-5 16,-6-8-7-16,-12-13-1 15,-7-10-4-15,-6-8-2 0,0 0 2 16,0-21-1-16,0-26 1 16,-3-11-18-16,-9-5-3 15,-6 9-7-15,5 10-2 16,4 16 29-16,2 14 1 15,7 10-1-15,0 4-8 16,14 3 6-16,21 22 3 16,9 11 15-16,1 8 0 15,-1 1-7-15,-5-7-1 16,-8-4-2-16,-11-14-4 16,-6-10 0-16,-8-6-1 15,-6-4 0-15,0-18 0 16,0-20 6-16,0-10-4 15,0-4-2-15,-6 6-10 16,-8 2-16-16,3 9 5 0,2 11-10 16,7 8-17-16,2 8-35 15,0 8-131-15,9 0-180 16</inkml:trace>
  <inkml:trace contextRef="#ctx0" brushRef="#br0" timeOffset="-155872.8">21530 13204 724 0,'0'0'56'16,"0"0"-56"-16,0 0 74 0,0 0-7 16,0 0-8-16,0 0-12 15,-17-8-10-15,-4 5 33 16,-1 0-4-16,0 3-12 15,2 0-41-15,2 18-5 16,5 7-8-16,4 0 4 16,5 1-4-16,4 1 0 15,0-7-1-15,0-4-3 16,13-8 2-16,0-8-3 16,3 0-5-16,1 0 0 15,1-21 10-15,-3-1 0 0,-1 1-2 16,-7-4-4-1,-5 2 1-15,0 2-1 0,-2 7 0 16,0 9 5-16,0 5 1 16,0 0 5-16,0 0 0 15,2 11-1-15,6 14 4 32,5 7 30-32,3-2-22 0,1-3 0 0,-1 0-9 15,-5-7-6-15,0-10-1 16,0-10-4-16,0-2-12 15,0-29-21-15,-1-9-12 16,-8-7-36-16,-2 0 2 16,0 3-51-16,0 4-97 15,0 12 80-15,0 11 151 0,0 12 15 16,0 5 27-16,0 6-22 16,0 20 105-16,13 8 10 15,5 2-62-15,-1 3 4 16,-2-2-44-16,1-2-27 15,-4-5 1-15,-8-5-7 16,-1-8-7-16,-3-9-196 16</inkml:trace>
  <inkml:trace contextRef="#ctx0" brushRef="#br0" timeOffset="-155706.02">21486 12815 1215 0,'0'0'106'0,"0"0"-106"0,0 0 0 16,0 0-8-16,0 0-43 15,0 0-24-15,82-16-275 16,-55 16-348-16</inkml:trace>
  <inkml:trace contextRef="#ctx0" brushRef="#br0" timeOffset="-155511.14">21898 12886 1098 0,'0'0'35'15,"0"0"19"-15,8 105 61 16,11-57-58-16,3-4-21 0,0 0-14 16,-2-3-20-16,-2-2 5 15,-2-2-7-15,-3-4 0 16,0-8-32-1,-2-8-47-15,-5-9-185 0,-6-8-313 16</inkml:trace>
  <inkml:trace contextRef="#ctx0" brushRef="#br0" timeOffset="-155352.28">21912 13130 1256 0,'0'0'120'16,"0"0"-115"-1,0 0-5-15,0 0 0 0,0 0-2 16,171-91-7-16,-120 64-121 16,-15 1-92-16,-23 4-284 15</inkml:trace>
  <inkml:trace contextRef="#ctx0" brushRef="#br0" timeOffset="-151121.9">9492 11566 378 0,'0'0'171'16,"0"0"-155"-16,0 0 83 16,0 0 9-16,0 0-26 15,0 0-39-15,0 0 28 16,9-19 20-16,-9 19-16 15,0 0-17-15,0 0-12 16,0 4-26-16,3 29-15 16,3 17 12-16,9 14 9 15,3 7-15-15,3-1-3 16,0-4 3-16,0-7-5 0,-1-14-5 16,-3-7 0-1,-1-7-1-15,-5-13-5 0,-2-5 5 16,-4-7-32-16,-5-6-46 15,0 0-3-15,0-3 3 16,-18-27-221-16,-18-11-132 16</inkml:trace>
  <inkml:trace contextRef="#ctx0" brushRef="#br0" timeOffset="-150940.02">9269 11717 656 0,'0'0'101'15,"0"0"-89"-15,0 0 41 0,0 0-14 16,0 0-16-16,0 0-13 16,121-77-7-16,-63 55-2 15,4 4 0-15,-6 1-2 16,-8 4-6 0,-5 3-107-16,-16 0-144 0</inkml:trace>
  <inkml:trace contextRef="#ctx0" brushRef="#br0" timeOffset="-150676.06">9866 11787 860 0,'0'0'61'0,"0"0"-60"0,0 0-1 15,0 0 44-15,41 135 22 16,-22-86-41-16,-3-1 1 15,-3-2 11-15,1-2 5 16,-3-1 2-16,1-5-31 16,-4-6-11-16,1-4 6 15,-5-6-8-15,-2-8-1 16,1-9-29-16,-3-5-63 16,0 0-41-16,0-15-24 15,-5-25-441-15</inkml:trace>
  <inkml:trace contextRef="#ctx0" brushRef="#br0" timeOffset="-150224.98">10364 11825 468 0,'0'0'346'0,"0"0"-344"16,0 0 34-16,0 0 27 16,0 0-19-16,0 0-10 15,15 3 4-15,16-3-11 16,14 0 18-16,10-12-6 16,15-11-17-16,2-3-6 15,4-1 2-15,-6-1-12 16,-10 0-4-16,-9 0-1 15,-13 3-1-15,-12 2 0 0,-10 9-1 16,-9 7-8 0,-7 4-45-16,0 3-107 0,-4 0-205 15</inkml:trace>
  <inkml:trace contextRef="#ctx0" brushRef="#br0" timeOffset="-149937.58">10717 11506 888 0,'0'0'87'16,"0"0"-83"-16,0 0 4 15,0 0 2-15,0 0 26 16,0 0-19-16,103-48-14 16,-74 48 29-16,2 0 9 0,-4 12-1 15,2 15 21-15,0 9-6 16,-5 3-20-16,-3 9-8 15,-8 6-4-15,-9 5-10 16,-4-1-4-16,0 0 2 16,-4-4-7-16,-9-12-4 15,1-8-2-15,6-12-7 16,3-11-58-16,3-11-104 16,0 0-54-16,0-36-231 15</inkml:trace>
  <inkml:trace contextRef="#ctx0" brushRef="#br0" timeOffset="-149671.87">11453 11229 992 0,'0'0'95'0,"0"0"-94"15,0 0 30-15,0 0 30 16,0 0-3-16,0 0-56 15,0 0 15-15,-18 52 47 16,40-1-22-16,1 3-9 16,-1 2-16-16,-2-4-15 15,-2-2 0-15,-5-7-2 16,-7-10-4-16,0-7-65 0,-6-12-38 16,0-12-61-1,-17-2-112-15,-18-16-362 0</inkml:trace>
  <inkml:trace contextRef="#ctx0" brushRef="#br0" timeOffset="-149496.65">11158 11342 907 0,'0'0'68'16,"0"0"-50"-16,0 0 5 16,0 0 12-16,0 0-10 15,166-93-18-15,-108 66-7 16,-2 4 0-16,-8-1-15 15,-6 8-78-15,-11 8-49 0,-10 6-112 16,-11 2-311-16</inkml:trace>
  <inkml:trace contextRef="#ctx0" brushRef="#br0" timeOffset="-149126.72">11718 11526 655 0,'0'0'0'0,"0"0"1"16,0 0 21-16,0 0 88 16,0 0-32-16,0 0 5 15,69-25 13-15,-56 10-46 0,3 3 3 16,4 4-17 0,4 6-29-16,1 2 5 0,2 0 4 15,-7 14-11-15,-2 9 9 16,-10 9-5-16,-8-3 2 15,0 6 12-15,0 2-18 16,-17-3 2-16,-6-2-7 16,3-6 5-16,3-8-4 15,8-8-1-15,4-7 7 16,5-3-7-16,0 0-9 16,3 0-2-16,25-9 11 15,11-13 0-15,7-10 5 16,3-2-5-16,0 5 0 15,-4-1-1-15,-5 5-48 16,-9 0-111-16,-11 4-212 0</inkml:trace>
  <inkml:trace contextRef="#ctx0" brushRef="#br0" timeOffset="-148870.97">12369 11350 1008 0,'0'0'0'0,"0"0"-5"15,0 0 5-15,0 0 66 16,137-18-31-16,-91 9 4 0,4-2 14 31,0-5 12-31,-4 1-28 0,-5 3-23 16,-3-1-9-16,3 0-5 0,-4 1-5 15,-8-1-19-15,-10-2-158 16,-19-1-69-16,0 0-318 16</inkml:trace>
  <inkml:trace contextRef="#ctx0" brushRef="#br0" timeOffset="-148621.68">12674 10997 991 0,'0'0'51'0,"0"0"-49"0,0 0-2 16,0 0 18 0,0 0-5-16,158-60-9 0,-95 60-1 15,3 0 11-15,3 16-4 16,-9 15-3-16,-10 10 16 16,-13 3 19-16,-12 5-22 15,-12-3-8-15,-11-1 3 16,-2-1-15-16,0-8-6 15,0-6-17-15,-15-12-105 16,-5-13-115-16,-1-5-311 16</inkml:trace>
  <inkml:trace contextRef="#ctx0" brushRef="#br0" timeOffset="-148391.08">13284 10860 859 0,'0'0'133'16,"0"0"-133"-16,0 0 0 15,0 0 23-15,0 0 41 16,62 115-27-16,-39-66-24 16,-1-6 1-16,-1-3-5 15,0-8-9-15,-5-7-1 16,-3-10-24-16,-6-9-99 15,-7-6-100-15,0 0-227 16</inkml:trace>
  <inkml:trace contextRef="#ctx0" brushRef="#br0" timeOffset="-148215.47">13167 10890 1084 0,'0'0'30'16,"0"0"-30"-16,0 0 0 15,0 0 0-15,0 0 0 16,143-97-2-16,-104 76-14 16,-3 5-10-16,-3 4-64 15,-6 12-118-15,-8 0-129 16</inkml:trace>
  <inkml:trace contextRef="#ctx0" brushRef="#br0" timeOffset="-147810.52">13607 10989 888 0,'0'0'114'16,"0"0"-109"-16,0 0 14 15,0 0 12-15,0 0-10 16,0 0-5-16,54 0 4 16,-37 0 0-16,4 0 3 15,1-2-8-15,-7 2-14 16,-1 0 11-16,-3 2-9 15,-7 16 4-15,-4 6 15 0,0 6 9 16,-6 4-14-16,-17-3-11 16,1 0 1-16,5-7-4 15,5-10 4-15,5-6-1 16,5-8-6-16,2 0-1 16,0 0-3-1,25-4 4-15,10-13 18 0,8 0-3 16,-1 1-1-1,-2 10 8-15,-4 6-5 0,-14 0 0 16,-6 10-1-16,-11 18 0 16,-5 9-1-16,0 4-3 15,-25 3-4-15,-11-1-8 16,-7-7-41-16,-3-10-79 16,-10-11-173-16,-8-6-469 0</inkml:trace>
  <inkml:trace contextRef="#ctx0" brushRef="#br0" timeOffset="-146823.95">9354 11119 568 0,'0'0'73'16,"0"0"-71"-16,0 0 44 15,0 0 126-15,0 0-51 16,0 0-60-16,-40-30-31 15,40 30 17-15,0 0-14 16,0 0-22-16,0 4-7 16,0 21 0-16,0 4 10 15,0 6 5-15,0 5-16 0,0 6 10 16,7 4 4 0,8 1-9-16,1-2-8 0,-1-1 7 15,1-6-6-15,-3-6 1 16,-5-8-2-16,0-11-1 15,-4-12 1-15,1-3 0 16,-3-2-22-16,2-9-13 16,1-24 29-16,-5-9 0 15,0-2 0-15,0 2 0 16,0 6 5-16,0 10-1 16,0 8-2-16,0 9 3 15,20 4-3-15,7 2-2 16,6 3 4-16,5 0 1 15,-1 21 1-15,-2 7 0 16,-2 3 0-16,-9 4 0 16,-4 1 0-16,-7 0-1 0,-8 2 0 15,-5-2-29-15,0-6-76 16,0-7-81-16,-9-16-169 16</inkml:trace>
  <inkml:trace contextRef="#ctx0" brushRef="#br0" timeOffset="-146612.2">9342 11264 900 0,'0'0'42'0,"0"0"-42"16,0 0 0-16,0 0 9 15,0 0 19-15,0 0-21 16,139-119 2-16,-90 95-8 15,4 0 9-15,-3 2-10 16,-6 2-5-16,-9 6-68 16,-10-1-188-16</inkml:trace>
  <inkml:trace contextRef="#ctx0" brushRef="#br0" timeOffset="-145982.15">10713 10912 454 0,'0'0'57'0,"0"0"55"16,0 0 23-16,0 0-3 0,0 0-35 15,0 0 2-15,-16-40-30 16,16 40-27-16,0 0-19 16,0 17-22-16,0 16 0 15,10 13 3-15,9 10 1 16,6-2-4-16,2 0-1 15,-1-1 0-15,-1-7-5 16,-5-9-67-16,-2-8-81 16,-7-12-70-16,-9-13-226 15</inkml:trace>
  <inkml:trace contextRef="#ctx0" brushRef="#br0" timeOffset="-145543.15">10934 10872 630 0,'0'0'134'16,"0"0"-133"-16,0 0 48 15,0 0 72-15,0 0-46 16,0 0-19-16,0-18 12 15,0 18-17-15,-7 0-27 0,3 2-21 16,-1 23-3 0,5 6-2-16,0 11 2 0,0 5 1 15,18-1-1-15,11-2-1 16,2-10-3-16,2-10 4 16,1-9-17-16,-1-15 3 15,-2 0 2 1,-4-11 1-16,-5-21 10 0,-5-8 1 15,-11-4-1-15,-6-6 1 16,-2 2 0-16,-27-2 0 16,-14 5 0-16,-1 8 0 15,2 17 0-15,1 13 3 16,6 7-3-16,8 20-1 16,7 20-1-16,8 7 0 0,10-2-72 15,2-6-164-15,0-11-369 16</inkml:trace>
  <inkml:trace contextRef="#ctx0" brushRef="#br0" timeOffset="-144962.58">12373 10622 583 0,'0'0'53'15,"0"0"44"-15,0 0 61 16,0 0-51-16,0 0-22 16,0 0-22-16,-18-15 8 15,18 15 0-15,0 0-30 16,0 8-31-16,0 26-9 16,9 16 11-16,11 8 2 15,7 9-5-15,0-2-6 16,-1-5-3-16,-1-6 0 15,-4-13 0-15,-2-9-3 0,-8-9-11 16,1-11-28 0,-6-12-82-16,1 0-38 0,-6-16-71 15,-1-20-316-15</inkml:trace>
  <inkml:trace contextRef="#ctx0" brushRef="#br0" timeOffset="-144544.97">12600 10682 862 0,'0'0'11'16,"0"0"2"-16,0 0 10 16,0 0-1-16,0 0 45 0,0 0-4 15,20 54-11-15,-11-26-8 16,5 2-5-16,-3 2-19 15,0 2 2-15,2 0-14 16,-4-6-4-16,2-6-2 16,-2-8-2-16,-2-8 0 15,-3-2 0-15,-2-4-2 16,1 0-5-16,-3-10 4 16,0-17-6-16,0-10-3 15,0 1 2-15,0-2-2 16,0 7 9-16,9 8 2 15,4 7 0-15,8 10-2 16,0 6 3-16,6 0 0 0,2 20 6 16,0 12 15-16,-2 9 10 15,-7 0-11-15,-5-1-18 16,-4-5 4-16,-8-6-4 16,-3-3-2-16,0-9-58 15,0-10-135-15,-12-7-345 16</inkml:trace>
  <inkml:trace contextRef="#ctx0" brushRef="#br0" timeOffset="-144311.08">12623 10716 996 0,'0'0'56'16,"0"0"-52"-16,0 0 28 15,0 0 31-15,0 0-23 16,0 0-24-16,122-110-4 16,-90 86 16-16,5-1-15 15,-6 5-10-15,-2 2-3 16,-8 5 0-16,-9 6-15 16,-7 5-100-16,-5 2-206 15</inkml:trace>
  <inkml:trace contextRef="#ctx0" brushRef="#br0" timeOffset="-140884.77">11932 11825 742 0,'0'0'44'15,"0"0"-39"-15,0 0 97 16,0 0-10-16,0 0-37 16,0 0-28-16,0 0 2 0,0-68 40 15,0 68-21-15,0 0-18 16,0 0-16-16,0 8-10 15,2 24-2-15,16 12 42 16,6 10 1-16,3 0-35 16,0-4 3-16,0-3-4 15,-5-10-8-15,-2-5 0 16,-7-6 0 0,1-1 2-16,-8-7-6 0,1-6 3 15,-6-5-11-15,2-2-49 16,-1-5-58-16,-2 1-23 15,0-1-52-15,0 0-77 0,0 0-199 16</inkml:trace>
  <inkml:trace contextRef="#ctx0" brushRef="#br0" timeOffset="-140439.31">11939 12106 539 0,'0'0'207'0,"0"0"-188"16,0 0 88-16,0 0-21 0,0 0-14 16,0 0-36-16,-19-24-7 15,19 24-2-15,12 0-3 16,10 18 25-16,7 8 7 15,2 4-35-15,5 0 11 16,0 0 0-16,-3-5-16 16,-1-6-8-16,-1-5 9 15,-4-8-8-15,-6-2-2 16,-3-4-4-16,-7 0 1 16,-2 0-2-16,0-1 4 15,-2-16 2-15,2-5-4 16,-3-6-1-16,-6-8-2 15,0-7 2-15,0-7-3 16,0 0 0-16,-4 4 0 0,-1 8 0 16,1 11-8-16,0 10-15 15,4 7-35-15,0 10-67 16,6 0-60-16,15 0-78 16,-5 10-163-16</inkml:trace>
  <inkml:trace contextRef="#ctx0" brushRef="#br0" timeOffset="-139670.87">12616 12146 653 0,'0'0'68'15,"0"0"-27"-15,0 0 52 16,0 0-6-16,0 0-26 16,0 0 6-16,0-2 16 15,0 2-10-15,-2 0-22 16,-8 18-25-16,4 7-10 16,2 10 4-16,4 3-4 15,0 6-2-15,0-2-2 16,10-1-4-16,13-10-7 15,4-9-1-15,4-5-1 0,2-13 1 16,0-4 1-16,5-4 2 16,1-25-2-16,-4-9 0 15,-1-2 0-15,-10 0-1 16,-6 0 6-16,-14 4-5 16,-4 2-1-16,-2 2 0 15,-22 4 0-15,-3 3 0 16,-6 7 2-16,0 8-1 15,-2 6-1-15,2 4 0 16,2 0-2-16,4 0 2 16,5 10 0-16,2 3-2 15,7 0 2-15,1-3 1 16,6-3-1-16,6 1-3 0,0 0 2 16,0-1 0-16,0 3 0 15,0 3-3-15,0-4-2 16,6 0 5-16,7-3-4 15,3-3 5-15,5 0-4 16,-1-3 3-16,4 0 1 16,0 0 0-16,3 0 0 15,0 4-4-15,2 4 4 16,0 7 0-16,-2-1 0 16,4 7 2-16,0-1-3 15,1-2 5-15,1 3-4 16,2-4 4-16,-1 3-4 15,-3 0 8-15,-2 2-8 16,-4 0 3-16,-6 2 3 16,-4-1-3-16,-3-6-1 0,-6-3-2 15,-2-4-4-15,-2-4 4 16,-2-6 0-16,0 0 0 16,0 0-31-16,0 0-41 15,0 0-50-15,0-6-193 16</inkml:trace>
  <inkml:trace contextRef="#ctx0" brushRef="#br0" timeOffset="-135866.73">10290 12368 616 0,'0'0'72'0,"0"0"-54"0,0 0 54 16,0 0 15-16,0 0-46 15,0 0-21-15,-47 0-19 16,47 0 1-16,17 0-2 16,10-2 13-16,11 0 11 15,3 2 23-15,1 0-12 16,5 0-10-16,1 10 16 16,13 10-19-16,7 4-2 15,7-2-1-15,2-4-12 16,2-10-4-16,2-6-2 0,9-2-1 15,1-4 0-15,5-16 0 16,2-6 6 0,-8 4-6-16,-15 4 1 0,-13 8-1 15,-20 6 2-15,-13 4-4 16,-10 0 2-16,-11 0 0 16,-1 0 0-16,-4 0-5 15,-3 2 5-15,0 2-17 16,0-4 2-16,0 0 6 15,0 0-4-15,0 0-30 16,0 0-63-16,0-4-48 16,-6-4-203-16</inkml:trace>
  <inkml:trace contextRef="#ctx0" brushRef="#br0" timeOffset="-135320.83">11114 12100 831 0,'0'0'57'0,"0"0"-51"0,0 0 12 16,0 0 2-16,0 0 49 16,0 0-39-16,79 50-7 15,-48-36 20-15,2 2 7 16,5 0-19-16,4 0 0 16,3 0-1-16,-1 2 9 15,5-2-10-15,-2-4-8 16,2-2 2-16,-1-3-11 15,0-2 4-15,-2-4-10 16,-1-1-1-16,-7 0-4 16,-7 0 3-16,-6 0-4 15,-10 5 1-15,-3 3 6 16,-6 2-5-16,-4 3-1 16,-2 1 20-16,0 9 2 0,0 1-11 15,-20 6-8-15,-4 0-2 16,-7 2 3-16,-6-2-5 15,0 1 1-15,-7 0-2 16,-2 2 1-16,7-5-7 16,1-1-5-16,7-6-15 15,4-3-17-15,7-4-61 16,5-6-82-16,3-4-71 16,1-4-266-16</inkml:trace>
  <inkml:trace contextRef="#ctx0" brushRef="#br0" timeOffset="-123174.74">13616 11219 489 0,'0'0'66'0,"0"0"-46"16,0 0 43-1,0 0-4-15,0 0-46 0,0 0 2 16,0 0 35-16,0 0 26 15,-6 0 5-15,-1 0-8 16,1 0-13-16,-4 6-24 16,-1 22-5-16,-5 16 0 15,-3 15 9-15,-2 11 3 16,-4 5 1-16,2 4-29 16,-2-1 14-16,0-3-9 15,3-5 4-15,2-9-21 16,2-6 5-16,0-10-5 15,3-8 5-15,-4-5-4 16,5-7-3-16,0-5-1 0,1-7 0 16,2-2 0-16,3-5 0 15,4-2-6-15,4-4-12 16,0 0-26-16,0 0-69 16,0-23-37-16,12-13-70 15,-1-5-69-15</inkml:trace>
  <inkml:trace contextRef="#ctx0" brushRef="#br0" timeOffset="-122786.05">13217 11614 531 0,'0'0'108'15,"0"0"-94"-15,0 0 116 16,0 0-11-16,0 0-39 16,0 0-33-16,-4-2-17 15,0 29 2-15,-2 17 35 16,5 12-11-16,1 8-10 16,0 8-4-16,0 2-10 15,-2-2-3-15,0-4-16 16,0-10 2-16,2-9-12 15,0-11-1-15,0-12-2 0,0-8 0 16,2-7-1-16,11-11-5 16,5 0 3-16,8-17 3 15,6-16 4 1,3-6 0-16,3 1-3 0,-2 4-1 16,-5 6-11-16,-2 3-7 15,-4 3-45-15,-3 0-93 16,-9 0-152-16</inkml:trace>
  <inkml:trace contextRef="#ctx0" brushRef="#br0" timeOffset="-112779.83">11127 11534 597 0,'0'0'87'0,"0"0"-72"15,0 0 81-15,0 0-3 16,0 0-11-16,0 0-35 15,0 0 2-15,-53-83 4 16,42 60 15-16,0-2-20 16,0 1-1-16,1-2-14 15,2 1-4-15,3-2-14 16,5 1-10-16,0 0-4 16,0-1 12-16,0 0-12 0,3-3 2 15,17 2-2-15,9-4 2 16,9 0 4-16,6 2-6 15,3 4 5-15,-1 2 3 16,-2 6-9-16,-3 4 7 16,-5 2-7-16,-3 2 1 15,0 3 0-15,-1 1-1 16,-1 2 1-16,0 3 0 16,5 1 1-16,2 0 1 15,6 0 7-15,6 16-4 16,-4 5 1-16,3 8 12 15,-2 1-9-15,-4 0-3 0,-6-4-3 16,-3-2 0 0,-3-2-2-16,-2 0 4 0,-2-1 3 15,-3 2-5-15,-2 4 6 16,0 2 6-16,-3 8-8 16,-3 0 6-16,1 5-5 15,-6 1 3-15,1-1-1 16,-6-4-3-16,-2 0 3 15,-2-5-3-15,-2 3-2 16,0-5 2-16,0-1-4 16,0 5 6-16,-8-1-10 15,-8 3 9-15,-1 6 1 16,-4-1-8-16,-1-3 2 0,-3-1 0 16,1 1-3-1,-3-7 2-15,-2-3-3 0,0-4 1 16,2-2 2-16,-2-5-2 15,-2 2 0-15,0-3 3 16,-5 1-1-16,1 3-1 16,0-3 0-16,-2 0 1 15,2 0-1-15,-3-4 0 16,2-6 3-16,1-2-1 16,2-6-1-16,-3 0-2 15,-3-8-2-15,2-16 1 16,-5-6-2-16,1-2 1 0,1 0 2 15,2 0-1 1,5-1 2-16,2 0-1 0,2-2-2 16,0-7 0-16,-2-6 0 15,2-6-1-15,0-11-1 16,2 1 2-16,4 2 1 16,6 6 2-16,2 9-2 15,8-2 2-15,0 5-4 16,5 2-2-16,2-4 4 15,0 2-1-15,4-6-3 16,17-3 4-16,0 3 0 16,6 3-1-16,-2 5 1 15,-1 9 0-15,-4 5 0 16,-2 6-1-16,0 1 1 16,2 3-1-16,2 4 0 0,3 0-2 15,8 5 1-15,5-2-3 16,7 5 5-16,1 2-2 15,2 2 4-15,-4 2-4 16,-4 0 1-16,-4 0-2 16,2 0 6-16,-5 12-3 15,0 7 0-15,3 0 0 16,2 5-3-16,-1 5 7 16,0-1-7-16,0 6 6 15,-1-2-3-15,-1-1 6 16,-1 2-6-16,-2-1 0 15,0 0 0-15,-3 0 1 0,-2 0-2 16,-7 0 1 0,-2 4 0-16,-4 0 0 0,-4-1 3 15,-3 2-3-15,-2 1 3 16,-3 2 4-16,-2-1-5 16,0 1-2-16,0-2 6 15,0 2-3-15,-5 0-2 16,-8 4-1-16,-7 0 1 15,-2-1-1-15,-4-3 4 16,0-6-3-16,0-4 1 16,-3-4-2-16,0-2 2 15,-3 3-1-15,-1-4 0 16,0 1-1-16,-5-2 0 0,1-1 3 16,-2-1 1-16,-1-3-3 15,0 0-1-15,3-7 2 16,-4-2 0-1,5-7 0-15,-1-1-1 0,1 0 0 16,-2-6-1-16,-2-11-4 16,0-11 4-16,-5-11-7 15,-1-9 2-15,-2-14 1 16,0-10 2-16,5-16-4 16,5-14 0-16,7-5-25 15,6 0-23-15,8 2-34 16,5 2-96-16,-5 7-301 0</inkml:trace>
  <inkml:trace contextRef="#ctx0" brushRef="#br0" timeOffset="-89367.01">13757 11574 151 0,'0'0'0'16,"0"0"-26"-16,0 0-99 16</inkml:trace>
  <inkml:trace contextRef="#ctx0" brushRef="#br0" timeOffset="-88978.84">15856 11185 374 0,'0'0'0'0,"0"0"-4"16,0 0 4-16,0 0-10 16,0 0-8-16,0 0-95 15</inkml:trace>
  <inkml:trace contextRef="#ctx0" brushRef="#br0" timeOffset="-46527.87">18967 15899 874 0,'0'0'156'15,"0"0"-116"-15,0 0-40 0,0 0 13 16,0 0 25-1,-41 119 12-15,68-67-31 16,-1 2 6-16,1-5 42 0,0 4 1 16,-5-3-23-16,-1-5-8 15,-6-5-9-15,-6-10-9 16,2-6-2-16,-9-2-10 16,-2-4-4-16,0-5-3 15,0 0-11-15,-20-13-64 16,-11 0-94-16,-9-14-183 15</inkml:trace>
  <inkml:trace contextRef="#ctx0" brushRef="#br0" timeOffset="-46328.18">18621 16129 970 0,'0'0'76'0,"0"0"-61"0,0 0 5 16,0 0 22-16,0 0 12 15,164-107-40-15,-95 61-10 16,1 1 1-16,-8 1 0 16,-9 9-5-16,-14 8-17 15,-13 13-84-15,-10 9-182 16,-12 5-460-16</inkml:trace>
  <inkml:trace contextRef="#ctx0" brushRef="#br0" timeOffset="-45952.94">19360 16415 936 0,'0'0'93'0,"0"0"-91"16,0 0-1-16,0 0 5 16,0 0 11-16,0 0-2 15,27 26-2-15,-18-58 20 16,-3-3 13-16,-1-1 21 15,-1 4-5-15,-4 2-11 16,0 6-11-16,0 12-24 16,0 2-3-16,0 6-2 15,0 4-6-15,0 0-5 16,0 8 4-16,2 29 2 16,4 4 12-16,-2 12-5 15,4-3-2-15,3-3-1 16,1-3-6-16,4-2 3 0,3-11-6 15,4-9-1-15,-4-8 0 16,4-6-2-16,1-8 0 16,-1 0-12-16,1-12-15 15,-6-16-29-15,-9-7-65 16,-9-1-103-16,0 5-212 16</inkml:trace>
  <inkml:trace contextRef="#ctx0" brushRef="#br0" timeOffset="-45688.03">19267 16008 892 0,'0'0'46'0,"0"0"-44"16,0 0 26-16,25-121-1 16,6 103-15-16,2 14-7 15,-4 4 8-15,-3 4 24 16,-6 26-13-16,-7 7 3 15,-5 3-8-15,-8-3-11 16,0-2 7-16,-16-9-15 16,-7-13 5-16,-3-7-4 15,-1-6-1-15,-2-9-24 16,5-27-89-16,2-4-50 16,15 0-111-16,7 3-313 15</inkml:trace>
  <inkml:trace contextRef="#ctx0" brushRef="#br0" timeOffset="-45337.25">19866 16334 828 0,'0'0'109'0,"0"0"-95"0,0 0 99 16,0 0-22-16,0 0 10 16,125-36-47-16,-65 18-11 15,4-4-9-15,8-6-4 16,1 2-12-16,1-5-5 16,-8 0 2-16,0-1-4 15,-2 6-2-15,-6-4-6 16,-9 10 1-16,-12 8-4 15,-16 2-1-15,-10 6-7 16,-6 0-14-16,-5-1-27 16,0 5 1-16,0 0-32 15,0 0-75-15,-14 0-154 16,-19 0-366-16</inkml:trace>
  <inkml:trace contextRef="#ctx0" brushRef="#br0" timeOffset="-45065.99">20289 15848 925 0,'0'0'78'0,"0"0"-75"15,0 0 29-15,0 0 21 16,134-59-4-16,-72 55-28 16,0 4 5-16,-1 0 27 15,-3 14 1-15,-9 8-8 0,-9 9-15 16,-7-2-3-1,-8 8-7-15,-10 0-6 16,-7 4-6-16,-8 6-3 16,0-3-3-16,-8 0-3 0,-11-1 0 15,-6-9-13-15,0-8-37 16,1-2-86-16,-2-15-121 16,-1-5-264-16</inkml:trace>
  <inkml:trace contextRef="#ctx0" brushRef="#br0" timeOffset="-44780.28">20987 15641 1014 0,'0'0'51'15,"0"0"-47"-15,0 0 5 16,0 0 51-16,0 0-7 16,86 134-30-16,-65-93 14 15,-1-1 3-15,-5 0-11 16,-1-9-18-16,-3 0-7 16,-5-3-4-16,-1-2 0 15,-5-8-15-15,0-5-101 16,0-4-108-16,-9-9-232 0</inkml:trace>
  <inkml:trace contextRef="#ctx0" brushRef="#br0" timeOffset="-44579.21">20777 15731 1112 0,'0'0'14'16,"0"0"-13"-16,0 0 21 15,161-110 3-15,-99 72-15 16,-8 3-3-16,-12 8-6 16,-11 4-1-16,-6 11 0 15,-5 6-18-15,-3 6-76 16,-3 0-134-16,-3 20-209 16</inkml:trace>
  <inkml:trace contextRef="#ctx0" brushRef="#br0" timeOffset="-44166.91">21615 15815 390 0,'0'0'365'16,"0"0"-355"-16,0 0-2 15,0 0 67-15,0 0 10 16,0 0-2-16,31-80 33 15,-31 61-28-15,0 2-16 0,0 3-12 16,0 6-18 0,0-1-18-16,0 2-9 0,0 5 6 15,0 2-9-15,0-4 1 16,2 4-9-16,1 0 7 16,-1 0-4-16,4 0 0 15,8 6-6-15,3 16 33 16,6 7-2-16,2 8-5 15,-5 7-3-15,-3-2-7 16,-3 4-3-16,-9 4-1 16,-5-5-6-16,0 1-5 15,-3-6 1-15,-13-4-1 0,-4-3-4 16,-2-8-15-16,-2-4-37 16,-3-8-46-1,-7-11-26-15,-3-2-130 0,-11-2-265 16</inkml:trace>
  <inkml:trace contextRef="#ctx0" brushRef="#br0" timeOffset="-43956.93">21376 15430 929 0,'0'0'41'15,"0"0"-5"-15,166-84 84 16,-116 84-61-16,-7 10-28 0,-14 24-7 15,-16 16-17-15,-13 0 1 16,0 0 1-16,-18-6-7 16,-8-10-2-16,-5-11-51 15,-8-9-100-15,-6-14-257 16</inkml:trace>
  <inkml:trace contextRef="#ctx0" brushRef="#br0" timeOffset="-43466.73">21602 16485 526 0,'0'0'585'0,"0"0"-561"16,0 0 111-16,0 0-56 15,0 0-72-15,0 0 17 16,31 36 9-16,-3-1 2 16,7 10 6-16,-2 5-12 15,0 4-2-15,3 4-15 16,-5-1-2-16,-4-7-6 15,-2-6-2-15,-8-8-2 16,-3-13 0-16,-8-10-26 16,-1-1-50-16,-3-6-42 15,-2 2-122-15,0-3-165 16</inkml:trace>
  <inkml:trace contextRef="#ctx0" brushRef="#br0" timeOffset="-43132.12">21669 17026 775 0,'0'0'145'0,"0"0"-123"16,0 0 97-16,0 0-55 15,0 0 19-15,0 0-22 16,98 80-3-16,-54-49-11 0,1-7 2 15,1 2-22-15,4-4-7 16,-4-4-9-16,-1-10 2 16,-7-2-8-16,-5-6-4 15,-6 0 1-15,-7-18-1 16,-5-14 1-16,-3-8-2 16,-10-9-5-16,-2-15-18 15,0-1-16-15,0-2-24 16,0 17-16-16,0 10 45 15,-2 22-57-15,0 4-88 16,-1 14-131-16</inkml:trace>
  <inkml:trace contextRef="#ctx0" brushRef="#br0" timeOffset="-42434.74">21943 17504 590 0,'0'0'425'0,"0"0"-367"16,0 0 19-16,0 0 10 15,0 0-62-15,0 0-20 16,-60 116 5-16,60-76-1 16,0 4 17-16,0-4-1 0,0-4-2 15,11-8-14-15,11-6-6 16,7-5-3-16,7-16-1 16,6-1-1-16,3-1-1 15,-1-26 2-15,-2-9-2 16,-6-4-2-16,-5-4-3 15,-11 4 6-15,-4-4 1 16,-12 8 1-16,-4-1-2 16,-4 2-1-16,-23 4-6 15,-11 3-1-15,-5 12 5 16,-3 14 4-16,-3 2 0 0,2 0 1 16,2 28 8-16,10 2-2 15,10 3 8-15,10-1-8 16,9-2-3-16,6-8-2 15,0-4-1-15,15-12-5 16,9-2 1-16,8-4-3 16,-1-4 3-16,2-10 0 15,-2-4 4-15,-2 7 0 16,0 11 3-16,0 0-1 16,5 0 10-16,1 15 0 15,-4 7 0-15,3 6 10 16,-5 6 0-16,-2-2 6 15,-3 4-8-15,-4-2-1 0,0-5-6 16,-6-8-7-16,-3-3-4 16,-5-7-2-16,1-4-2 15,-3-2-34-15,4-1-44 16,-2 18-80-16,5 6-158 16,3-6 175-16,-4 0-340 15</inkml:trace>
  <inkml:trace contextRef="#ctx0" brushRef="#br0" timeOffset="-42298.74">22582 17888 992 0,'0'0'173'15,"0"0"-85"1,0 0 1-16,0 0-89 0,0 0-7 16,0 0-58-16,-9-18-141 15,-8 18-329-15</inkml:trace>
  <inkml:trace contextRef="#ctx0" brushRef="#br0" timeOffset="-32352.21">18563 16240 708 0,'0'0'130'16,"0"0"-105"-16,0 0-8 16,0 0 51-16,0 0-6 15,0 0-15-15,0 0-31 16,-100-134-11-16,100 94 3 15,0-13 4-15,0-5 1 16,17-1 7-16,14-12-2 0,10 0-3 16,5 0 11-16,4 3-3 15,-2 5-2 1,-1 9-3-16,0 6-6 0,0 6-4 16,-1 8-2-16,1 6 0 15,4 6 1-15,5 2-1 16,4 6 1-16,7 8 1 15,5 6 0-15,1 0 6 16,0 9 1-16,3 27-5 16,2 5-4-16,-2 7 3 15,-3 2 1-15,-8 3-10 16,-5-9 3-16,-6 2-1 16,-7-2 1-16,-5 0-2 15,-2 0 3-15,-4 6 2 0,0 5 0 16,-5 2 1-16,-10 6 1 15,-2-5 2-15,-9 0-3 16,-7 4 2-16,-3-8-8 16,0 4 3-16,-5-4 5 15,-14 8-8-15,-4 1 4 16,-4 6-2-16,1 0-3 16,-6-2 2-16,-3-5 2 15,-3-3-3-15,-5-2 1 16,-5-3-1-16,-4-4 6 15,-4-6-6-15,-6-4 1 16,0-4 2-16,-5-6-4 16,-4-2-1-16,4-6-1 0,-2 1 2 15,-7-9 0 1,-4-7 0-16,-4-7 0 0,-6 0 0 16,3 0-1-1,2-21 0-15,1-20 1 0,2-17-3 16,-1-22 0-16,0-28 3 15,6-21-6-15,12-17-19 16,20 2-16-16,26 14-14 16,16 13-48-16,3 16-80 15,16 20-183-15</inkml:trace>
  <inkml:trace contextRef="#ctx0" brushRef="#br0" timeOffset="-27715.19">17040 17892 466 0,'0'0'184'0,"0"0"-59"16,0 0 11-16,-23-102 6 15,15 92-48-15,4 6-29 16,4 4-2-16,-2 0-17 16,2 0-15-16,0 4-18 0,0 33-11 15,22 20 3-15,12 16 2 16,-1 5-6-16,0 1 2 15,-4-2-2 1,-8-9 0-16,-4-13-1 0,-1-20 0 16,-7-16-13-16,-3-17-138 15,-6-4-65-15,-13-44-25 16</inkml:trace>
  <inkml:trace contextRef="#ctx0" brushRef="#br0" timeOffset="-27542">16784 17834 700 0,'0'0'117'16,"0"0"-96"-16,0 0 32 16,0 0 41-16,0 0-42 15,0 0-52-15,7-46-2 0,38 20 2 16,9-6 2-16,-2-2-1 16,0 8-1-16,-2 8-54 15,-9 12-111-15,-7 6-168 16</inkml:trace>
  <inkml:trace contextRef="#ctx0" brushRef="#br0" timeOffset="-27147.56">17431 17736 749 0,'0'0'32'15,"0"0"-5"-15,0 0 58 0,0 0-29 16,0 0-31-16,0 0 8 15,-121-102 7-15,88 102-1 16,0 0-12-16,8 12 2 16,8 16-14-16,9 2-7 15,8 6-3-15,0 0-2 16,14 0-3-16,15-6 3 16,9-8-3-16,4-7 0 15,5-6 0-15,2-5 0 16,-5-4 0-16,-4 0 1 15,-7 0-1-15,-8 0 0 0,-6 0 0 16,-4 14 1 0,-4 9-1-16,0 10 6 0,-6 4-2 15,-3 9 4-15,-2-6-5 16,0 0 2-16,-15-6-2 16,-8-12-3-16,-4-8-1 15,-4-14-16-15,-2-8-36 16,-3-31-97-16,3-16-118 15,6-7-209-15</inkml:trace>
  <inkml:trace contextRef="#ctx0" brushRef="#br0" timeOffset="-26867.14">17612 17512 739 0,'0'0'66'0,"0"0"-28"16,0 0 82-16,0 0-21 16,0 0-42-16,0 0-31 15,-50 14-23-15,43 22 9 16,7 14 12-16,0 6 3 16,5 6 1-16,21 2-3 15,10-6-18-15,11-4-5 16,3-5 0-16,5-13-4 15,3-10-9-15,-5-16-68 16,-4-10-36-16,-8 0-45 0,-17-28-127 16</inkml:trace>
  <inkml:trace contextRef="#ctx0" brushRef="#br0" timeOffset="-26672.67">17977 17686 630 0,'0'0'254'15,"0"0"-244"-15,0 0 5 16,0 0 25-16,0 0 41 16,44 108-42-16,-5-55-17 15,-4 1 5-15,3 0-20 16,-5 0-3-16,-4-7-4 16,-6-14-43-16,-8-11-111 0,-11-18-67 15,-4-4-80-15</inkml:trace>
  <inkml:trace contextRef="#ctx0" brushRef="#br0" timeOffset="-26523.39">17939 17776 822 0,'0'0'40'16,"0"0"37"-16,0 0-39 16,0 0-30-16,0 0-7 15,73-120-1-15,-44 106-9 16,-2 6-55-16,-2 8-88 15,-4 3-101-15</inkml:trace>
  <inkml:trace contextRef="#ctx0" brushRef="#br0" timeOffset="-26209.52">18376 17995 581 0,'0'0'94'15,"0"0"-38"-15,0 0 79 16,0 0-52-16,0 0-41 15,0 0-11-15,0-44 7 16,-10 11-28-16,-3 7 10 16,2 8-6-16,-1 8 20 15,6 2-7-15,4 8-9 16,2 0-8-16,0 0 3 16,0 0-13-16,0 11 0 0,0 19 0 15,6 14 21-15,17 0-13 16,2 2 0-16,4-2-3 15,4-8 0-15,-2-10-4 16,0-12-1-16,-4-3-3 16,-2-11-1-16,-8-7-47 15,-6-19-31-15,-11-10-126 16,0-3-223-16</inkml:trace>
  <inkml:trace contextRef="#ctx0" brushRef="#br0" timeOffset="-26055.43">18260 17674 921 0,'0'0'41'0,"0"0"-40"16,0 0-2-16,0 0-60 16,0 0-68-16,0 0-254 15</inkml:trace>
  <inkml:trace contextRef="#ctx0" brushRef="#br0" timeOffset="-25796.72">18260 17674 769 0,'44'-81'69'16,"-28"75"-37"-16,13 3 49 16,11 3 0-16,9 0-13 0,7 3-23 15,-1 22-12-15,1 9 6 16,-3 10 16-16,-5 2-13 15,-11 8-1-15,-10 4-10 16,-12 5 2-16,-8-1-12 16,-7 0-4-16,0-8-17 15,0 0 6-15,0-5-6 16,-2-10 0-16,-3-8-30 16,2-17-43-16,2-9-102 15,-3-5-95-15,2-5-197 16</inkml:trace>
  <inkml:trace contextRef="#ctx0" brushRef="#br0" timeOffset="-25336.48">18725 17598 864 0,'0'0'74'0,"0"0"-72"16,0 0 28-16,0 0-23 16,0 0 26-16,0 0-5 15,62-14-10-15,-30 14 22 16,1 8 12-16,2-2-15 16,8 2 6-16,-1-4-7 15,5-4-14-15,4 0-2 0,3-4-7 16,0-9 6-16,-10 4 9 15,-13 5-16-15,-8 4-10 16,-14 0-1-16,2 0-1 16,-2 0 1-16,-7 0 11 15,0 0-2-15,-2 22 8 16,0 10 23-16,-7 15-17 16,-15 2-13-16,-1 1 4 15,4 4 7-15,-2-1-12 16,11 1 8-16,3 0-2 15,4-6-16-15,3-8 0 16,0-8-2-16,0-14-4 0,0-3-28 16,0-12-34-16,10-3-37 15,-4 0-99 1,-2-3-135-16</inkml:trace>
  <inkml:trace contextRef="#ctx0" brushRef="#br0" timeOffset="-25066.4">19409 17522 580 0,'0'0'328'0,"0"0"-319"16,0 0 24-16,0 0 67 15,0 0-75-15,0 0 34 16,18-14-28-16,-5 36 59 15,5 6-10-15,1 6-52 16,2-2-12-16,2-4-10 16,-3 1-5-16,-3-6-1 15,-1 3-2-15,-5-6-23 16,0 3-70-16,-11-6-80 16,0-1-145-16</inkml:trace>
  <inkml:trace contextRef="#ctx0" brushRef="#br0" timeOffset="-24884.95">19337 17612 947 0,'0'0'99'0,"0"0"-94"16,0 0 29 0,0 0 11-16,0 0-26 0,0 0-15 15,107-86-3-15,-86 73-1 16,-3 4-8-16,-3-6-71 15,-3 7-120-15,-6 0-259 16</inkml:trace>
  <inkml:trace contextRef="#ctx0" brushRef="#br0" timeOffset="-24485.19">19872 17317 749 0,'0'0'52'0,"0"0"-50"16,0 0 57-16,0 0-3 16,0 0-4-16,0 0 46 15,-81-40-19-15,62 40-31 16,2 8-7-16,5 13-12 16,8 6-6-16,4 1-14 15,0-2-8-15,0 2-2 0,18-6 1 16,2-4-1-1,6-1-3-15,3-12 0 16,5-5 2-16,-1 0 2 16,0 0 0-16,1 0 1 15,-7-4 0-15,-3 3-1 16,-8 1 0-16,-5 0 3 16,-4 9-1-16,-5 14 7 0,-2 4 2 15,0 4-1-15,-4 0-6 16,-16 0 1-16,2-9-2 15,-5 2-3-15,-3-13 0 16,-1 0-41-16,-2-11-59 16,-3 0-67-16,-3-28-204 15</inkml:trace>
  <inkml:trace contextRef="#ctx0" brushRef="#br0" timeOffset="-24169.95">20065 17026 854 0,'0'0'21'0,"0"0"-14"16,0 0 91-16,0 0-58 15,0 0 6-15,0 0 20 16,-10 12-24-16,1 20-17 15,5 13 39-15,4 5-20 0,0 3-19 16,7 10-3-16,15-9-6 16,3-2-12-16,2-8-3 15,-4-8-1-15,2-14-3 16,-4-3-22-16,-2-10-43 16,-1-9-50-16,3 0-65 15,-4-4-131-15</inkml:trace>
  <inkml:trace contextRef="#ctx0" brushRef="#br0" timeOffset="-23948.71">20370 17195 926 0,'0'0'138'0,"0"0"-119"15,0 0 65-15,0 0-44 16,0 0-21-16,0 0 39 15,15 72-25-15,-2-35-2 16,-1-6-17-16,-1 3-11 16,0-5-3-16,-2-4 0 15,-3-3-23-15,1-4-89 16,-7-8-99-16,0-10-148 16</inkml:trace>
  <inkml:trace contextRef="#ctx0" brushRef="#br0" timeOffset="-23800">20260 17311 805 0,'0'0'113'0,"0"0"-110"16,0 0 16-16,0 0 20 15,52-114-22-15,-25 85-17 16,-3-1-1-16,-2 10-10 16,-4 4-55-16,-5 12-114 15,-4 4-270-15</inkml:trace>
  <inkml:trace contextRef="#ctx0" brushRef="#br0" timeOffset="-23396.92">20608 17445 686 0,'0'0'108'0,"0"0"-107"0,0 0 31 16,0 0 0-16,0 0-7 15,0 0-11-15,35 22 19 16,-35-22 67-16,0-18-29 16,0 0-23-16,0 0-30 15,0 6 24-15,0 3-2 16,0 4-7-16,0 1-10 16,0 4-14-16,0 0-1 15,0 0-3-15,0 0-1 16,0 0-1-16,5 0 12 15,8 18-11-15,8 12 36 16,0 6-10-16,6 10-1 16,2 3-4-16,0 9 4 0,-2-4-12 15,-2-2-4-15,-8-5-10 16,-3-8-1-16,-5-3-2 16,-7-10 0-16,-2-8-3 15,0-4-39-15,0-6-36 16,-13 3-54-16,-10-7-158 15,-8-4-240-15</inkml:trace>
  <inkml:trace contextRef="#ctx0" brushRef="#br0" timeOffset="-23152.97">20528 17267 747 0,'0'0'54'0,"0"0"-43"16,0 0 55-16,0 0-38 16,129-40 12-16,-118 44-16 15,-3 24 16-15,-4 6 11 16,-4 2-13-16,0 0-8 16,0-3-21-16,-12-12-5 15,-3 2-4-15,-8-16-12 16,-4-7-106-16,-8 0-263 15</inkml:trace>
  <inkml:trace contextRef="#ctx0" brushRef="#br0" timeOffset="-22865.17">20379 16900 241 0,'0'0'671'0,"0"0"-661"16,120-13 111-16,-60 22-42 15,5 26-2-15,-7 10 4 16,-5 9-19-16,-8 4-20 16,-8 5 0-16,-6 3 0 15,-6-2-1-15,-10 6-4 0,-5 6-15 16,-6 5-19-16,-4-5-2 15,0-4-2-15,0-10-43 16,0-7-62-16,-16-11-126 16,-5-9-358-16</inkml:trace>
  <inkml:trace contextRef="#ctx0" brushRef="#br0" timeOffset="-20165.3">14265 17937 881 0,'0'0'41'0,"0"0"-14"15,0 0 83-15,0 0-46 0,0 0-54 16,0 0-5-16,-26-4 6 15,26 33 10-15,0 14 51 16,15 17-27-16,14 12-7 16,2 8-8-16,6 5-6 15,1-8-13-15,-3-14-9 16,2-8-2-16,-4-12 0 16,-8-13-3-16,-3-12-40 15,-8-8-134-15,-14-10-161 16,0-10-443-16</inkml:trace>
  <inkml:trace contextRef="#ctx0" brushRef="#br0" timeOffset="-19960.59">14075 18192 931 0,'0'0'85'15,"0"0"-83"-15,0 0 2 16,0 0 8-16,57-121 10 15,-2 67-6-15,5-4-13 16,2 10 1-16,-4 7-4 16,-7 19-7-16,-6 12-96 15,-5 10-222-15</inkml:trace>
  <inkml:trace contextRef="#ctx0" brushRef="#br0" timeOffset="-19580.77">14835 18137 1082 0,'0'0'24'15,"0"0"-23"-15,0 0 38 16,0 0-13-16,0 0-20 16,0 0 0-16,-25 36 4 15,25-36 16-15,0-25 23 16,-10-17-13-16,-6-8-26 15,1 11-5-15,-2 7 2 16,8 15 8-16,3 11 0 16,4 3-1-16,2 3-3 15,0 0-7-15,0 0 1 0,0 28-5 16,8 16 9-16,18 14 4 16,5 8 5-16,4 2-3 15,3 9 2-15,-3-1-5 16,-1-2-5-16,-5-1-4 15,-5-4-2-15,-11-6 2 16,-3-10-6-16,-8-6 3 16,-2-7-9-16,0-18-22 15,-4-4-33-15,-21-18-83 0,-10 0-93 16,-13-29-195 0</inkml:trace>
  <inkml:trace contextRef="#ctx0" brushRef="#br0" timeOffset="-19352.15">14480 17768 754 0,'0'0'37'15,"19"-104"-30"-15,5 69 50 16,0 16-4-16,1 19-34 16,2 0-18-16,0 27 3 15,-3 22 16-15,-4 1-8 16,-9-2-3-16,-11-2 3 15,0-9-1-15,-2-3-4 16,-16-10-3-16,-1-12-4 0,-2-12-25 16,-3 0-154-16,-1-14-253 15</inkml:trace>
  <inkml:trace contextRef="#ctx0" brushRef="#br0" timeOffset="-16475.39">14944 17852 613 0,'0'0'179'16,"0"0"-165"-16,0 0 50 16,0 0 37-16,0 0-47 15,0 0-33-15,-26-76 15 16,28 73 1-16,6-2-9 16,4 5-13-16,6 0 4 15,6 5 34-15,10 12-24 16,3 10-9-16,5 3 0 15,-1 2-5-15,-5 0-6 16,-5-2-4-16,-6 2-2 16,-10-10-1-16,-12 0 2 15,-3-4-1-15,0-8 5 16,0-1-6-16,-1-9 0 16,-16 0-1-16,-8-11-1 0,-4-23-11 15,0-7-24-15,2-2 8 16,12-3 14-16,12 5-3 15,3 1-4-15,0 10-20 16,22 2-11-16,7 6-46 16,5 8-50-16,-7 2-138 15,-7 6-204-15</inkml:trace>
  <inkml:trace contextRef="#ctx0" brushRef="#br0" timeOffset="-15007.2">15312 17598 797 0,'0'0'120'16,"0"0"-110"-16,0 0 85 16,0 0-44-16,0 0-25 15,0 0-22-15,-38 18-3 16,38 16 10-16,0 8 9 16,0 6 0-16,2 2 11 15,21 2-19-15,6-11-4 16,2-10-7-16,2-12-1 15,0-15 0-15,-1-4-8 16,-6-4-2-16,-3-23 10 16,-12-5-3-16,-9-8-3 15,-2-4 2-15,-9 2 4 16,-22-2-2-16,-10 10 2 16,-1 6-2-16,5 10 2 15,6 14 0-15,10 0 6 0,10 4-12 16,7 0 7-16,4 0-2 15,0 0-3-15,0 0-6 16,0 0 6-16,9 0-12 16,6 0 0-16,7 0 9 15,5 0-4-15,2 0 7 16,2 0 4-16,-4 0 0 16,-4 0 0-16,-8-4 0 15,-6-10 0-15,-2 0 1 16,-5-12 1-16,-2-6 1 0,0-5 14 15,0-7 4-15,-12 4-4 16,-9-4-6-16,-4 0 9 16,-2 12 1-16,5 9 2 15,7 10 1-15,7 9 18 16,6 4-22 0,2 0-13-16,0 0-7 0,0 26-8 15,12 14 8-15,17 18 7 16,4 6-2-16,9 7 1 15,5-3 4-15,0-6 0 16,2-10-10-16,-7-15 2 16,-4-10-2-16,-9-15 0 15,-7-6-2-15,-3-6 0 0,-4 0 0 16,-5-18 0 0,-2-18 1-16,-6-8-15 0,-2-10-1 15,0-8-5-15,-27-3-16 16,-8-5 13-16,-6-1 4 15,-4 12-4-15,6 11 19 16,10 24 6-16,9 12 3 16,13 8 21-16,7 4-6 15,0 8-18-15,0 28 8 16,13 14 7-16,16 11 4 16,4 2-1-16,8-1 4 15,-1-4-4-15,-2-10-7 16,-1-11-10-16,-2-11 1 15,-7-16-2-15,-4-10-4 0,1 0 3 16,-6-8-5-16,2-24 1 16,-7-12-15-16,-6-6-15 15,-3 1-5-15,-5 9 14 16,0 12 13-16,0 11 13 16,0 8 1-16,0 9 10 15,-5-4 1-15,-5 4-10 16,-6 0-2-16,-7 0-1 15,3 0 1-15,-2 0 0 16,5 4 5-16,5 14 17 16,7 4-4-16,5 10-11 15,0 2 4-15,21 3-7 16,6-1-2-16,4-11-1 16,2-6-1-16,-1-9 0 15,-1-10-5-15,2 0-16 0,0-18-11 16,3-14-21-16,-3-4-10 15,-2-8-69-15,5 0 53 16,3 0 50-16,0 7 28 16,-5 9-2-16,-7 6 3 15,-12 15 1-15,-9 2 11 16,-6 5 14-16,0 0 62 16,0 0 23-16,-17 0-66 15,-14 0-45-15,-6 12 1 16,1 6 10-16,-1 4-8 15,8 2 14-15,10 2 21 0,5 4-3 16,12 2-20-16,2 0-6 16,6-5-2-16,23-1-6 15,4-12-1-15,2-6 1 16,-4-8-1-16,-2 0-2 16,-3-12 2-16,-6-16 2 15,-4-7 0-15,-5-5-2 16,-11-6-17-16,0-2-1 15,-14-7 7-15,-23-2 10 16,-11-15-23-16,-7-3-16 16,-1 3 10-16,10 15 8 15,17 24 22-15,13 22 22 0,16 11 13 16,0 2-35 0,27 40 0-16,22 15 7 0,8 24 11 15,9-1-11-15,-8 0-7 16,-3-12 0-16,-6-9-33 15,-11-12-145-15,-9-6-211 16</inkml:trace>
  <inkml:trace contextRef="#ctx0" brushRef="#br0" timeOffset="-14859.89">16553 17218 808 0,'0'0'416'0,"0"0"-406"15,0 0-10-15,0 0-3 0,0 0-8 16,0 0-37-16,7-6-218 16,-7 12-288-16</inkml:trace>
  <inkml:trace contextRef="#ctx0" brushRef="#br0" timeOffset="-9462.84">11627 10874 593 0,'0'0'91'15,"0"0"-89"-15,0 0-2 16,0 0 31-16,0 0 60 16,0 0-49-16,98-68-9 15,-76 42 13-15,2-1 2 16,1 4-7-16,-5 5-16 0,0 6 2 16,-9 6-16-16,-2 6 1 15,-9 0-11-15,0 9 8 16,0 26-3-16,0 11 14 15,-13 7-14-15,-8 0-3 16,1 1-2-16,1-4-1 16,5-7 3-16,3-13-3 15,7-10 0-15,4-8-3 16,0-6 3-16,0-4 0 16,0-2-1-16,2 0-4 15,11 0 3-15,7-12 2 16,7-19 5-16,9-8-3 0,1-4-1 15,1 10 3 1,-5 9 1-16,-10 9-4 0,-9 13 1 16,-8 2-2-16,-2 10 0 15,-1 21 1-15,-3 10 21 16,0 10-6-16,0-1-15 16,-15 0 1-16,-6-4 0 15,2-11-2-15,7-10 2 16,6-13 1-16,3-6-3 15,3-6-2-15,0 0-4 16,13-8 6-16,19-18 1 16,3-4 3-16,-2 0-4 15,1 6 3-15,-5 5-3 0,-7 12 0 16,-6 7 0 0,-5 0-1-16,-4 0 1 0,-3 11 0 15,-2 12 0-15,-2 3 3 16,0 0 7-16,0 4-10 15,-11-3 2-15,1-6-1 16,-2-5 0-16,5-3 2 16,3-8-3-16,2-1-2 15,2-4-1-15,0 0-1 16,2 0-7-16,21-5 6 16,0-12 4-16,6-5 1 15,0 5 0-15,-2 4 1 0,-2 5-1 16,-5 8 0-1,-5 0 0-15,-1 0-2 16,-7 6 2-16,-1 11 0 16,-4 2 1-16,-2 5-1 0,0 5 0 15,0-1 0-15,-13 4 0 16,-5-2 2-16,0 0 0 16,1-6 0-16,-2-7-1 15,7-6-1-15,5-5 0 16,3-2 0-16,4-4 0 15,0 0-3-15,0 0-10 16,6 0 2-16,14 0 9 16,2 0 2-16,7-4-1 15,0-4 1-15,-2 2-1 16,-4 0 1-16,-8 5 0 0,-7-2 1 16,0 3-1-1,-6 0-3-15,-2 0-1 0,0 4-2 16,0 18 3-1,0 9 2-15,0 9 0 0,0-3 1 16,-2 3 1-16,-12 0-1 16,-1-4 0-16,-3 2 0 15,-5-4-1-15,1-3 1 16,0-5-5-16,-1-6-17 16,4 0-19-16,3-7-5 15,3 6 24-15,3 2 11 16,6 0 11-16,2 10-2 15,2 1-14-15,0 1-25 0,0-3-25 16,2-6 3-16,2-5 4 16,-2-9-14-16,-2-6 46 15,0-4 17-15,-2 0 8 16,-17 0-7-16,-8 0 9 16,-6-7 0-16,-10 7 0 15,-4 0 1-15,-4 13 12 16,-3 12 0-16,4 4-4 15,7-3 20-15,9-6-2 16,11-8 11-16,6-5 5 16,7-4-35-16,2-1-5 15,0-2-3-15,-3 0 1 16,-5 0 1-16,1 0 3 16,-4 1-5-16,4-1 0 0,-1 0 1 15,1 0 3-15,1 0-3 16,-1-1-1-16,-1-15 1 15,-1-4-3-15,-4-4-1 16,1-6-4-16,-2-7-6 16,-2 0-13-16,-5-6-17 15,0 6 20-15,2 6 5 16,2 7 6-16,8 12 12 16,3 8 15-16,10 4-7 15,-1 0-1-15,3 0-5 16,2 6-2-16,0 10 0 15,0 2 0-15,0 2 0 16,0 3 1-16,0 0 0 16,0 4-1-16,0 5 4 0,0 9 1 15,-9 6 3-15,-2-5 40 16,4-6-11-16,7-14-36 16,0-12-1-16,0-4-1 15,0-6 1-15,11 0 1 16,5-28 0-16,-1-8-1 15,-1-10 2-15,-4-4-2 16,-5 4 0-16,-5 4 1 16,0 9 2-16,0 13-2 15,0 8 19-15,-5 8 0 16,4 4 4-16,-4 0-15 16,-1 0-9-16,-4 0 0 15,-3 10 0-15,-4 6 0 0,-1 0 0 16,-5 0 1-16,4-4-1 15,1-3 0-15,7-6 0 16,-1-3 1-16,6 0-1 16,-3-18-10-16,-3-15-36 15,-1-15 12-15,-5-3 9 16,1-6-9-16,-4 2 5 16,9 9 22-16,0 6 4 15,7 6 1-15,5 4 2 16,0 1 0-16,0 1 0 0,0 2-1 15,12 2 1 1,1-2 1-16,-2 2 1 0,1 8-1 16,-6 4 1-16,-4 8 8 15,-2 4 36-15,0 0-1 16,0 0-34-16,0 8-11 16,-13 13 4-16,-3 0-4 15,-2 4 0-15,-1-4-1 16,0 0 1-16,6-8 0 15,4-4 0-15,5-9 0 16,4 0 1-16,0 0-2 16,0-10-4-16,0-15-21 15,0-10 9-15,0-8 13 16,0-4-3-16,0-6 5 16,2 5 1-16,7 6 0 0,-2 10 1 15,-3 11 3-15,-2 9 9 16,-2 6-2-16,0 5-3 15,0 1 1 1,0-3 9-16,0 1-16 0,-4 0-1 16,-7-1 0-16,-1-1 0 15,-3-4 0-15,1 1 0 16,1 3 1-16,7 0-1 16,2 4 4-16,0 0-4 15,4-2 1-15,0 0 1 0,0-2-1 16,0-7 1-1,0 1 4-15,-4-9-6 0,2 1 14 16,-2 0 3 0,-3 2-1-16,5 3 4 0,0 4 1 15,2 1-9-15,0 2-3 16,0 0-5-16,0 2 12 16,0 2 8-16,-4-4-10 15,1-3-3-15,-3 2 6 16,3-3-13-16,-1 0-1 15,-1-4 0-15,1-2 1 16,0 3-2-16,1 6-2 16,3 3 2-16,-3 4-2 15,3 0 0-15,0 0-2 16,0 0-2-16,6 10 3 0,13 14 1 16,10 9 0-1,9 6 1-15,4 5 0 0,7 0 0 16,0-4 0-16,1-6 4 15,-8-7-4-15,-7-10-1 16,-10-7 1-16,-10-6 0 16,-3-4-1-16,-6 0 1 15,-3-4 1-15,1-22-1 16,-2-11 6-16,-2-12-7 16,0-7 0-16,-11-2 1 15,-13-4-1-15,-1 6 0 16,3 9 1-16,4 12-1 0,7 12 0 15,7 11 0-15,1 8 0 16,3 1-1-16,0 3 1 16,0 0-5-16,0 0 0 15,18 0 5-15,9 21 1 16,2 11 8-16,4 8 4 16,1 6-1-16,-1-2 2 15,-4-5-4-15,-6-11-7 16,-4-10-2-16,-3-11-1 15,-7-5-3-15,-2-2 3 16,2-6 5-16,-5-27-1 16,0-15-4-16,-4-15-1 15,0-5-5-15,0-2 2 16,0 4-4-16,-8 16-1 16,3 20 9-16,1 18-1 0,4 12 1 15,0 0-2 1,0 17-10-16,9 14 12 0,10 9 1 15,4 4 1-15,-3-2-1 16,-1-5 0-16,0-5 3 16,1-7 7-16,-5-7-11 15,1-5 1-15,-5-5-2 16,-2-8 1-16,-4 0-5 16,6-7-4-16,-7-22-1 15,3-14-12-15,-7-7-41 16,0-9 1-16,0 7-13 15,0 9 7-15,0 17 44 0,-5 20 20 16,5 6 0 0,0 12-78-16,0 14 65 0,11 8 16 15,7-2-4-15,1-3-22 16,-4-4-50-16,1-8-25 16,-6-12 8-16,-1-5 34 15,1 0-9-15,-2 0 69 16,7-4 89-16,4 0 72 15,0 4-65-15,1 0 21 16,-1 0-73-16,-4 4-12 16,-1 6-22-16,-3 0-10 15,-5-2 0-15,-2-2-32 16,-4-1-233-16</inkml:trace>
  <inkml:trace contextRef="#ctx0" brushRef="#br0" timeOffset="-9315.52">12346 10822 987 0,'0'0'77'0,"0"0"-77"16,0 0-163-16,0 0 17 16,0 0-77-16</inkml:trace>
  <inkml:trace contextRef="#ctx0" brushRef="#br0" timeOffset="11581.05">13485 11332 498 0,'0'0'240'0,"0"0"-232"15,0 0-2-15,0 0 59 16,0 0 18-16,0 0-57 15,0 0-2-15,0 0 33 16,-92-59 10-16,79 51-11 0,-3-1-14 16,1-2 0-1,-1-3 1-15,1 1-12 0,-1-6-15 16,-4 1 12-16,0-1-16 16,2 2 1-16,3 4 3 15,3 3-4-15,6 7 2 16,1-1 5-16,2 0-11 15,3 2-1-15,-3 0-2 16,-1-4 2-16,-6-2-4 16,-3-7 3-16,-3-4-4 15,-1-6-1-15,-4-6 1 16,-1-5 4-16,0-9-5 16,4-1 0-16,3 0 3 15,3 3-3-15,6 2 0 16,3 11 1-16,3 2-1 15,0 6 1-15,0 5 1 16,0-4-3-16,9-1 4 0,9-5-1 16,7-5-3-16,6-2 0 15,3 2 4-15,1 0-3 16,5 2 2-16,0 2 1 16,0 5-2-16,-2 6 3 15,-5 4-1-15,-6 9-4 16,-4 2 1-16,-2 2-1 15,4 0 1-15,0 0 0 16,4 0 0-16,2 13 4 16,5 1-2-16,1 3 0 15,2 4-2-15,1 7 2 16,2 2-3-16,1 8 4 16,-2 2 6-16,-3 1-6 15,-2-3 2-15,-3-4-4 0,-2-2 0 16,-4-4-2-16,2 0 9 15,-2 0-8-15,-2 3 8 16,1 2 2-16,-3 7 3 16,-6-2-3-16,-1 1 1 15,-3 2-5-15,0 1-3 16,1 3 4-16,-3 3-8 16,-1-2 4-16,-6 1 1 15,-2-2 0-15,-2-1 0 0,0 1-1 16,-10-4 1-1,-14 2-5-15,-2-3 3 0,-1-7-3 16,-2-2 3-16,0-5-4 16,-2-3 1-16,0-2 0 15,-5-1 1-15,1-4-1 16,-1 0 2-16,-3-4-2 16,0-4 0-16,-3-3 0 15,-6-5-2-15,4 0 2 16,-1 0 2-16,3-10-2 15,-3-11 0-15,5-3 3 16,3-5-5-16,1-4 5 16,3-11-2-16,-4-10-1 15,2-11-1-15,-5-8 1 0,-4-6 0 16,1 2 1-16,3 2-1 16,7 4 0-16,4 7 0 15,11 5-1-15,5 2 1 16,6 4-1-16,5 0 1 15,2 1 0-15,0 1-1 16,0-3 1-16,2 6-1 16,11 0-1-16,1 4 1 15,1 4 2-15,1 8-2 16,-3 6 1-16,2 7-2 16,6 2 2-16,3 1-3 15,8-1 2-15,5 3 0 16,6 9-1-16,3 1 2 15,6 4-2-15,1 0 2 16,3 5 0-16,0 18 1 0,-1 9-2 16,-1 6 2-16,-5 6 2 15,-4 2-3-15,-6 2 1 16,1 2-1-16,-4 3 1 16,0 5 0-16,-2 5-1 15,-4 4 1-15,0-1 0 16,-6-2-1-16,0-2 0 15,-6-3 0-15,-7-3 0 16,-4-2 0-16,-7-6 1 16,0-2 0-16,0-3-1 0,-5-2 3 15,-14-1-3 1,-1-3 0-16,-5-1 1 16,-6-2 0-16,-5 0 0 0,-6-4-2 15,-3-6 0-15,1-4-4 16,-1-7 4-1,3-4-2-15,2-1 2 0,-1-4 0 16,6-2-1-16,-1-2 1 16,5 0 1-16,2 0 0 15,0 0-2-15,2 0 2 16,3 0 5-16,2-9-5 16,-3-8-2-16,3-11 0 15,-5-10 2-15,-2-16-2 0,0-10 2 16,-2-4-2-1,-1 0 1-15,7 5 1 0,2 3 0 16,5 3 0-16,5 4 0 16,3-6 0-16,2-3-2 15,5-2 2-15,3-4 0 16,0-1-2-16,0 10 1 16,5 6-3-16,11 12 4 15,-1 6-2-15,2 11 0 16,1 3 2-16,1 10-3 15,1 1 1-15,7 2-1 16,-1 2 2-16,3 4-1 16,0 0 0-16,-2 2 0 15,0 0 2-15,2 0 0 0,-2 0-2 16,-3 0 1-16,-8 0-5 16,-1 0 2-16,-8 0-4 15,-3-2-4-15,-4 2 2 16,2 0 5-16,-2 0-5 15,0 0 6-15,0 0-2 16,0 0-5-16,0 0 0 16,0 0 3-16,0 0-4 15,0 0 8-15,0 0-6 16,0 0 8-16,0 0-1 16,0 0 2-16,0 0-2 15,0 0 3-15,0 0-3 16,0 0 0-16,0 0-1 15,0 0 3-15,0 0 1 0,0 0-1 16,0 0 1-16,0 0 0 16,0 0 0-16,0 0-3 15,0-3 2-15,0 3 1 16,0 0 0-16,0 0 3 16,0 0-3-16,2 0-3 15,-2 0 3-15,0 0 0 16,0 0 0-16,0 0-3 15,0 0 3-15,3 0 0 16,-1 0 1-16,0 0-1 16,0 0-1-16,1 0 0 0,4 0-2 15,1 0 3 1,3 0-1-16,3 0 6 0,-1 5-6 16,3 1 1-1,1 4 0-15,4 2-5 0,3 4 10 16,3 4-8-16,2 4 3 15,0 2 0-15,3 9-2 16,-1 5 7-16,0 8-9 16,4 8 6-16,1 7-2 15,-5-2 1-15,2-1 2 16,-6-2-3-16,-4-4 1 16,-4 1-1-16,-3-5 2 15,-3 0 0-15,-4-2-2 16,-2-4 0-16,-4-2-3 15,-3-1 3-15,0-7 0 0,0-1 1 16,-5-6-1 0,-7-5 2-16,-5-4-1 15,-5 2-2-15,-5-2 1 0,-2 1-1 16,-2 2-1-16,-5-2-1 16,3-5 0-16,-3-1-3 15,3-7 6-15,0-6 0 16,-4 0-2-16,-3 0 0 15,-4-16-2-15,-1-14-1 16,-1-7 2-16,3-7-5 16,5-5-3-16,5 2 3 15,8 1 1-15,8 2-19 0,3 2-1 16,10 3-9-16,1 4-23 16,3 1-45-16,0 2-58 15,0 2-69-15,5 4-252 16</inkml:trace>
  <inkml:trace contextRef="#ctx0" brushRef="#br0" timeOffset="14402.32">11885 10997 263 0,'0'0'35'0,"0"0"-35"16,0 0-28-16,0 0-38 15,0 0-39-15</inkml:trace>
  <inkml:trace contextRef="#ctx0" brushRef="#br0" timeOffset="14991.06">11758 11215 407 0,'0'0'30'0,"0"0"-15"16,0 0 74-16,0 0 13 15,0 0 3-15,0 0-80 16,0-104-11-16,7 88-14 16,9-6 8-16,3-7-8 15,6 0 1-15,2 3-1 16,-3 5 1-16,-6 10-1 15,-9 7 0-15,-4 4-1 16,-5 0-2-16,0 0-3 16,0 15 6-16,0 14 1 15,-10 2 4-15,-3 6-3 0,0-5 0 16,1-3-2-16,6 0 1 16,2-2 3-16,1-2-2 15,3-6-1-15,0-4 2 16,0-9-3-16,11-6 2 15,10 0 2-15,3-8-4 16,2-22 3-16,3-10-1 16,0-1 0-16,-4 8 5 0,-9 13-6 15,-12 12 5 1,-4 8-4-16,0 20-2 0,0 21 0 16,0 16 0-16,0 5 1 15,0-3-1-15,0-6-9 16,0-6-14-1,0-11-65-15,7-8-137 0,1-12-121 16</inkml:trace>
  <inkml:trace contextRef="#ctx0" brushRef="#br0" timeOffset="15741.94">14634 11041 32 0,'0'0'54'16,"0"0"-46"-16,0 0-4 16,0 0-4-16,0 0 65 0,0 0 99 15,-67 37 7-15,65-37 16 16,2 0-54-16,0 0-16 16,-2 0-14-16,0 0-53 15,-1-3-41-15,0-5-9 16,-7-2 0-16,-5 1-62 15,-8 2-173-15,-8 3-427 16</inkml:trace>
  <inkml:trace contextRef="#ctx0" brushRef="#br0" timeOffset="15916.59">14316 11458 709 0,'0'0'0'16,"0"0"-349"-16</inkml:trace>
  <inkml:trace contextRef="#ctx0" brushRef="#br0" timeOffset="16110.94">14316 11458 1219 0,'-160'-8'0'15,"131"5"-108"-15,20 3 95 16,9-1 12-16,0-3-104 15,14-1-227-15</inkml:trace>
  <inkml:trace contextRef="#ctx0" brushRef="#br0" timeOffset="16291.78">14198 11490 1246 0,'0'0'25'0,"0"0"-25"15,0 0 3 1,0 0 20-16,0 0-8 16,0 0-15-16,-78 6-10 15,90-6-92-15,-4 0-53 0,-8-2-93 16,0-2-282-16</inkml:trace>
  <inkml:trace contextRef="#ctx0" brushRef="#br0" timeOffset="16452.25">14198 11490 957 0,'-21'72'0'0,"21"-72"-12"0,0 0-9 16,7 0 4-16,9 4-26 15,-10-2-389-15</inkml:trace>
  <inkml:trace contextRef="#ctx0" brushRef="#br0" timeOffset="16607.91">14327 11534 629 0,'0'0'519'0,"0"0"-519"15,0 0-9 1,0 0 7-16,0 0-49 15,0 0-85-15,24 6-312 0</inkml:trace>
  <inkml:trace contextRef="#ctx0" brushRef="#br0" timeOffset="18280.24">21208 17259 515 0,'0'0'47'16,"0"0"-47"-16,0 0-23 15,0 0-54-15,0 0-179 0</inkml:trace>
  <inkml:trace contextRef="#ctx0" brushRef="#br0" timeOffset="31991.41">19407 18098 440 0,'0'0'112'16,"0"0"-112"-16,-20 115-10 15,20-74 10-15,20-9 6 16,4-14-6-16,1-4 0 16,2-10 1-16,-2-4-1 15,1 0 7-15,-2-2 12 16,-4-14 2-16,-4-7-8 15,-4 0-4-15,-6-4 0 16,-4-2 1-16,-2-8 4 0,0 1 7 16,-16 5-6-16,-1 8 9 15,1 11 37-15,7 10-7 16,3 2 10-16,4 0-21 16,-1 0-19-16,3 0 16 15,0 10 2-15,0 4-33 16,0 7-1-16,0-2-5 15,15 4-2-15,10 2 4 16,4 1-2-16,5-2-1 16,-5-2-2-16,-3-7-2 15,-1-3 2-15,-10-8 0 16,-3-4 0-16,-8 0 0 16,-2-4 0-16,-2-23 0 15,0-9 0-15,0-18-4 16,-24 0-4-16,-10-8-5 0,-3 8-5 15,1 6 8-15,4 16 10 16,15 10 2-16,3 13 0 16,10 5 17-16,1 4 7 15,3 0-6-15,0 0-13 16,0 0-7-16,5 27 4 16,19 13 1-16,19 8 21 15,4 6-13-15,2 5-5 16,0 2 3-16,-4-7-8 15,-6-4 0-15,-7-9-3 16,-5-19 0-16,-7-9-1 16,-7-13-1-16,-2 0-1 0,-4-2-1 15,-5-35-2 1,-2-18 1 0,0-7-10-16,-18-10-7 0,-17 6 3 0,-7 2 2 15,1 10 4-15,5 14 12 16,12 14 0-16,10 13 1 15,6 7 2-15,5 6-1 16,1 0 10-16,2 0 3 16,0 0-6-16,0 14 1 15,0 18 3-15,22 13 12 16,12 9-11-16,3-2-5 16,4-2-3-16,-1-6-5 15,-5-4 0-15,-1-4-1 0,-5-9 0 16,-5-9-31-16,-1-10-90 15,-8-8-89-15,-5-4-156 16</inkml:trace>
  <inkml:trace contextRef="#ctx0" brushRef="#br0" timeOffset="32332.86">20127 18039 511 0,'0'0'153'16,"0"0"-86"-16,0 0 0 15,0 0-27-15,0 0-8 16,0 0-20-16,38 98 14 0,-23-62 15 16,1 4-6-16,1 1-4 15,4-14-21-15,-3 0-7 16,-1-17-3-16,1-10-1 16,3 0-1-16,-4-29-4 15,-1-15 4-15,-5-6-7 16,-11 3-7-16,0 5 8 15,-2 3 8-15,-23 15-4 16,-4 6-2-16,0 10 6 16,2 8 7-16,8 0-6 15,5 10 3-15,7 17 1 16,5-6-1-16,2 5-4 16,0-2-4-16,6-1-7 15,13-6-57-15,-2-5-195 16,1-8-319-16</inkml:trace>
  <inkml:trace contextRef="#ctx0" brushRef="#br0" timeOffset="32777.13">20398 18017 607 0,'0'0'170'15,"0"0"-170"-15,0 0 45 16,0 0 17-16,0 0-17 15,0 0-4-15,109 116-22 0,-95-80 2 16,0 0 12 0,-6-10-19-16,1-3-9 0,-2-10-5 15,-2-8-1 1,-1-5 0-16,-2 0-8 0,0-18-8 16,-2-14-10-16,0-13-7 15,0 5 17-15,0 7-9 16,0 8 21-16,0 13 5 15,0 8 3-15,0 4 0 16,9 0 5-16,9 0 25 16,2 0-15-16,1 16 9 15,-2 3-11-15,-2-2 1 16,-5 1-8-16,-3-3-1 16,-3-12-5-16,-3 1-2 15,0-4 0-15,-3 0 0 16,2-12 0-16,-2-16 4 15,0-4-4-15,0-6-1 16,0 5-11-16,-10 6-64 16,4 4-12-16,1 12-37 0,5 1-22 15,0 10-52-15</inkml:trace>
  <inkml:trace contextRef="#ctx0" brushRef="#br0" timeOffset="33533.02">20869 18054 333 0,'0'0'80'0,"0"0"-28"15,0 0-37-15,0 0-4 16,0 0-1-16,0 0-10 16,102-50 0-16,-102 23-2 15,0 5 2-15,0 4 1 16,-9-1 20-16,-2 7 46 15,0 3-7-15,-2 4-18 16,3 1 5-16,0 4-21 16,-3 0 13-16,3 0-16 15,1 9 7-15,5 8 3 16,4 6-13-16,0 7-1 16,0-2-5-16,17 2-1 15,4-6-4-15,3 2-5 16,-1-12-4-16,3-10-3 0,2-4-1 15,2 0-4-15,-4-26-12 16,2-6-14-16,-2-4-21 16,-2 2-30-16,4 2-27 15,-6 10 54-15,-6 3 32 16,-3 14 13-16,-4-3 10 16,-4 8 6-16,-3-5 3 15,-2 5 18-15,0-4 75 16,0 1 28-16,0-3-40 15,-2-3-54-15,-10-1 6 16,-1 6 2-16,-1 0 2 16,1 4-13-16,2 4 13 15,-1 14-3-15,4 9-30 16,6 1-3-16,2-2 0 0,0-4-2 16,0 0-5-16,6-4 2 15,8-5-2-15,-1-4-2 16,0-5-2-16,-1-4 1 15,-2 0 0-15,2-13-4 16,-5-4 4-16,-5-10-3 16,-2 0-4-16,0 0-6 15,0-4-5-15,-21-10-3 16,-8-3 3-16,-8-18-24 16,-13-6 15-16,-2 2-16 15,4 12-6-15,9 19 47 0,16 21 5 16,12 10 9-1,9 4 0-15,2 9 0 0,0 23-5 16,19 8-1 0,8 8-3-16,5-4-1 0,1-2-9 15,-2-2-44-15,0 0-233 16</inkml:trace>
  <inkml:trace contextRef="#ctx0" brushRef="#br0" timeOffset="33663.39">21150 17696 809 0,'0'0'96'0,"0"0"-95"0,0 0-1 15,0 0-15-15,0 0-206 16</inkml:trace>
  <inkml:trace contextRef="#ctx0" brushRef="#br0" timeOffset="36189.6">15409 17967 990 0,'0'0'84'16,"0"0"-83"-16,0 0 47 15,0 0 28-15,0 0-42 16,0 0-31-16,-42-34 11 16,42 34 0-16,0 0-5 0,0 26 1 15,21 19 17-15,10 14 13 16,7 11-23-16,4 10-1 16,-2 0-6-16,-4-7-8 15,-9-10-2-15,-9-13 2 16,-1-17-1-16,-6-15-2 15,-7-10 4-15,2-6-7 16,-6-2-1-16,0 0-11 16,0-28 2-16,-21-15-5 15,-3-9 7-15,1-3-11 16,10 9 2-16,11 10 10 16,2 10 8-16,6 14-2 15,19 9 0-15,6 3 4 16,3 3 1-16,-3 18 2 0,-7 9 2 15,-6 7 2-15,-4-5-1 16,-10 6 1-16,-4 0-2 16,0-2 2-16,-9-2-4 15,-18-5-2-15,-4-8-10 16,-2-3-52-16,2-10-82 16,6-4-139-16,7-4-350 15</inkml:trace>
  <inkml:trace contextRef="#ctx0" brushRef="#br0" timeOffset="37383.93">15920 18111 695 0,'0'0'54'0,"0"0"-54"16,0 0 20-16,0 0 27 15,0 0-10-15,0 0-25 16,-54-13 40-16,41 13-20 16,-3 0-7-16,1 8-3 15,1 19-3-15,8 3-9 16,4 11-10-16,2 0 4 16,0 3-3-16,4-7-1 15,16-5 0-15,3-16-1 0,-2-11-1 16,4-5-4-16,-5 0 2 15,-7-23 3-15,-1-7 1 16,-7-3-1-16,-5 0 1 16,0-4-3-16,-4 1 3 15,-13 8 0-15,0 6 3 16,5 10-1-16,8 9 0 16,4 3 10-16,0 0-8 15,11 21-1-15,15 9 10 16,8 2-6-16,2 2 1 15,-2-6-7-15,-3-9-1 16,-5-7 0-16,-2-10 0 0,-5-2-5 16,-9-14-9-1,0-18-13-15,-8-9-19 0,-2-7-16 16,0 2 1-16,-2 6-7 16,-12 10 9-16,6 8 44 15,4 18 15-15,4-2 0 16,0 6 0-16,0-5 0 15,4-2 2-15,2 1 5 16,-2 2 6-16,-4-4 20 16,0-2 28-16,0 1 5 15,0 0-1-15,-14 5 15 16,4 4-14-16,1 0 3 16,2 18-34-16,7 18-11 15,0 4-9-15,0 4 7 16,7-4-5-16,12-4-7 15,2-10-8-15,1-12-2 0,3-6-1 16,-2-8 1-16,-2 0 1 16,2-12-1-16,-3-16-5 15,-3-7 2-15,-5-6-4 16,-8 3-13-16,-4 2-5 16,-3-6 7-16,-25-2-2 15,-17-10 3-15,-15-9 10 16,-5 7-3-16,5 11 7 15,16 18 3-15,15 17 1 0,15 10 21 16,10 0 7-16,4 6 0 16,0 25-7-16,18 0-5 15,20 9-5-15,7 0-4 16,5-4-6 0,4 0 6-16,-4-1-3 0,-8 1-5 15,-7-1 1-15,-8 2-1 16,-9-7 0-16,-9-5 0 15,-7-10 0-15,-2-9 0 16,0-6-1-16,0 0 0 16,0-14-25-16,-16-18-16 15,-1-8 3-15,3 0 12 16,7 6 17-16,7 2 8 16,0 10 1-16,0 8 2 15,2 5-1-15,10 4 1 0,1 5 0 16,-4 0 9-16,0 5-3 15,-2 13 11-15,-7 5 11 16,0 3-19-16,0 0 2 16,0 2-4-16,-2-2-1 15,-10 0-6-15,5-12-1 16,1-4-1-16,6-6 0 16,0 0 1-16,0-4-9 15,4 0-6-15,10 0-3 16,3-4 3-16,6-10-6 15,0 2 10-15,2 3-16 16,2 4-81-16,-2 5-44 16,-5 0-127-16</inkml:trace>
  <inkml:trace contextRef="#ctx0" brushRef="#br0" timeOffset="37511.05">16579 17937 1017 0,'0'0'50'0,"0"0"-13"16,0 0-37-16,0 0-7 16,0 0-319-16</inkml:trace>
  <inkml:trace contextRef="#ctx0" brushRef="#br0" timeOffset="41425.18">7039 17708 1003 0,'0'0'55'0,"0"0"-43"0,0 0-6 16,0 0 52-16,0 0-23 15,0 0-27-15,20 126 18 16,29-59-5-16,5 5-8 15,-1 0 5-15,-6-2-11 16,-9-2-3-16,-9-12-4 16,-5-14-1-16,-9-15 0 15,-5-17-27-15,-8-10-40 16,-2-16-92-16,-27-28-146 16</inkml:trace>
  <inkml:trace contextRef="#ctx0" brushRef="#br0" timeOffset="41601.11">6794 17776 916 0,'0'0'112'15,"0"0"-112"-15,0 0-33 16,0 0 33-16,121-72 8 16,-46 32-1-16,8 0-2 15,-2 9-5-15,-4 14-6 16,-15 13-94-16,-13 4-278 15</inkml:trace>
  <inkml:trace contextRef="#ctx0" brushRef="#br0" timeOffset="41806.32">7692 17834 1020 0,'0'0'51'0,"0"0"-50"15,0 0 30-15,0 0 51 16,35 128-5-16,-8-69-45 15,2 9-20-15,2 6 3 16,3-1-8-16,-1-1-4 16,-2-14-5-16,-4-18 2 15,0-10-12-15,-8-16-46 16,0-10-57-16,-8-4-109 16,-11-25-259-16</inkml:trace>
  <inkml:trace contextRef="#ctx0" brushRef="#br0" timeOffset="42106.26">8228 17968 893 0,'0'0'35'0,"0"0"-35"0,0 0 15 15,0 0 61-15,0 0-5 16,0 0-19-16,123 86-13 16,-87-86-4-16,4 0-6 15,8-15-9-15,6-7-7 16,2-4-7-16,0 0 2 0,-9 6-8 16,-7 4-1-16,-6 5-3 15,-13 7-27-15,-7-4-40 16,-12-1-66-16,-2 0-77 15,-6-5-157-15</inkml:trace>
  <inkml:trace contextRef="#ctx0" brushRef="#br0" timeOffset="42348.06">8571 17748 925 0,'0'0'140'15,"0"0"-133"-15,0 0 26 16,0 0-9-16,0 0-5 15,0 0 16-15,133-38-21 16,-75 38-4-16,4 0 3 0,-4 26 7 16,-5 11 3-16,-9 10 0 15,-12 3-9-15,-13 5 2 16,-11 1-5-16,-8 2-7 16,0 1-4-16,-12-9 0 15,-13-11-19-15,3-6-84 16,-4-22-48-16,-3-11-186 15</inkml:trace>
  <inkml:trace contextRef="#ctx0" brushRef="#br0" timeOffset="42588.14">9345 17587 1087 0,'0'0'10'16,"0"0"-7"-16,0 0-1 16,42 139 15-16,-19-92 15 15,-4 0-14-15,2-6-12 16,-1-1-5-16,-3-8 0 16,-3-6-2-16,-5-8 0 15,-9-4-30-15,0-10-166 16,-14-4-164-16</inkml:trace>
  <inkml:trace contextRef="#ctx0" brushRef="#br0" timeOffset="42751.15">9129 17736 1094 0,'0'0'89'16,"0"0"-88"-16,0 0 0 15,76-112 7-15,-20 72-3 16,2-5-5-16,-6 5 0 15,-4 8-23-15,-13 14-65 16,-8 14-103-16,-7 4-138 16</inkml:trace>
  <inkml:trace contextRef="#ctx0" brushRef="#br0" timeOffset="43110.91">9720 17650 1079 0,'0'0'35'0,"0"0"-18"16,0 0 7-16,0 0-13 16,0 0 19-16,0 0-12 15,97-13-11-15,-81 13 1 16,-5 0-7-16,-2 5 1 16,-3-1 2-16,6 6 7 15,-1 2 10-15,2 6 2 16,0 6 1-16,-1 10-11 15,-3 2-8-15,-2 1-1 16,-5-6 1-16,0 0-1 0,-2-9-4 16,0-9 2-16,0-9-2 15,0 1 0-15,0-5 0 16,7 0-5-16,3 0 0 16,11-17 5-16,3-10 2 15,10-4-2-15,3-5-10 16,1 4-33-16,-4 6-50 15,-10 3-105-15,-10 6-228 16</inkml:trace>
  <inkml:trace contextRef="#ctx0" brushRef="#br0" timeOffset="43352.14">10343 17543 1150 0,'0'0'38'16,"0"0"-37"-16,0 0-1 16,0 0 5-16,187-98-1 15,-102 68-4-15,-3 2 9 16,-14 2-9-16,-24 13-1 16,-17 4 0-16,-19 3-6 15,-8 2-19-15,0 4-15 16,-13 0-106-16,-18 0-136 15,-6 0-265-15</inkml:trace>
  <inkml:trace contextRef="#ctx0" brushRef="#br0" timeOffset="43566.94">10657 17237 950 0,'0'0'102'16,"0"0"-37"-16,0 0 29 16,0 0-36-16,0 0 4 15,150-58-33-15,-97 56-9 16,-2 2-10-16,-6 0 3 15,-9 2-1-15,-7 28 3 16,-9 10 2-16,-9 10 7 16,-7 6-11-16,-4 4-8 15,0-3-2-15,0-7-3 16,0-14-15-16,-9-10-37 16,-2-12-81-16,0-14-122 0,-6 0-271 15</inkml:trace>
  <inkml:trace contextRef="#ctx0" brushRef="#br0" timeOffset="43771.24">11210 17133 875 0,'0'0'276'0,"0"0"-263"16,0 0 67-16,0 0-1 15,0 0-32-15,96 123-28 16,-72-73-10-16,-3-5-4 0,-4-3-5 15,-3-8-2-15,-6-12-12 16,-3-8-39-16,-5-14-84 16,0 0-54-16,0-9-160 15</inkml:trace>
  <inkml:trace contextRef="#ctx0" brushRef="#br0" timeOffset="43946.07">11166 17147 1021 0,'0'0'220'15,"0"0"-122"-15,0 0 11 16,-27-103-57-16,40 67-35 16,18 1-11-16,10-7-4 15,1 11-4-15,7 5-8 16,2 12-27-16,-4 14-14 16,-7 0-65-16,-9 27-137 0,-8 15-134 15</inkml:trace>
  <inkml:trace contextRef="#ctx0" brushRef="#br0" timeOffset="44348.1">11590 17084 167 0,'0'0'984'15,"0"0"-911"-15,0 0 53 16,0 0-60-16,0 0-47 16,0 0 0-16,56-46-3 15,-35 38-8-15,-3 1-8 16,-5 7 2-16,-2 0-2 15,-2 0 1-15,0 11 2 0,-3 17 6 16,-6 12-4-16,0 5-4 16,0 5 3-16,-2-2-4 15,-11-4 2 1,-3-12-2-16,5-10-1 0,5-10 1 16,3-11-1-16,3-1-2 15,0 0-7-15,22-21 0 16,12-8 10-16,1-2 0 15,2 5 6-15,-6 8 15 16,-2 14 1-16,-5 4 2 16,-2 0 6-16,-6 22 0 15,-7 10-3-15,-9 8-7 16,0 0-11-16,-2 4-9 0,-23-4 0 16,-8 4-3-1,-9-3-45-15,-8-5-38 0,-10-9-50 16,-13-4-175-16,-16-15-577 15</inkml:trace>
  <inkml:trace contextRef="#ctx0" brushRef="#br0" timeOffset="45117.11">6716 17142 358 0,'0'0'380'0,"0"0"-368"15,0 0 62-15,0 0 58 0,0 0-32 16,0 0-74-16,0-13-15 16,2 39-10-16,16 10 34 15,5 8-7-15,-4 6-1 16,-1-2-14-16,0-2 2 16,-4-12-11-16,-6-10-4 15,1-12 1-15,-4-6-1 16,-3-6-2-16,0 0 1 15,-2-32 1-15,0-16 2 16,0-10 1-16,0 0 0 16,0 16-4-16,0 12 1 15,3 11 0-15,26 16 0 16,13 3 7-16,11 22-5 0,10 22 7 16,-3 6-4-16,-6 2 1 15,-12-2-6-15,-16-6-3 16,-11-8-25-16,-15-10-60 15,0-7-125-15,-29-15-129 16</inkml:trace>
  <inkml:trace contextRef="#ctx0" brushRef="#br0" timeOffset="45271">6720 17187 1001 0,'0'0'53'0,"0"0"-51"16,0 0 12-16,141-76 54 15,-52 39-36-15,13-7-27 16,4 4-2-16,-16 4-3 0,-14 13-39 16,-26 10-182-16,-24 13-277 15</inkml:trace>
  <inkml:trace contextRef="#ctx0" brushRef="#br0" timeOffset="45721.65">9022 17062 1045 0,'0'0'60'15,"0"0"-19"-15,0 0 63 0,0 0-53 16,0 0-37-16,0 0 28 16,40 106-13-16,-11-47-10 15,0-1-3-15,0 5-12 16,0-2 1-16,-4-7-5 16,-1-18-3-16,-4-5-29 15,-2-22-59-15,-3-9-71 16,-3 0-143-16,-7-35-439 15</inkml:trace>
  <inkml:trace contextRef="#ctx0" brushRef="#br0" timeOffset="46042.99">9287 17115 1078 0,'0'0'94'0,"0"0"-90"0,0 0 80 16,0 0-30-16,0 0-17 15,0 0-5-15,76 103-20 16,-49-67 1-16,2-5-9 16,2-10-4-16,1-10 0 15,5-11-2-15,-2 0-1 16,1-32 1-16,-11-12-7 16,-3-10 6-16,-18 0-1 15,-4 0 4-15,-13 1 7 16,-25 13-7-16,-7 12 21 15,1 20-13-15,1 8 11 16,10 30-7-16,8 16-5 0,12 7-7 16,11 1-1-16,2-4-15 15,13-10-94-15,14-14-132 16,0-13-394-16</inkml:trace>
  <inkml:trace contextRef="#ctx0" brushRef="#br0" timeOffset="46485.15">10493 16134 781 0,'0'0'62'15,"0"0"-32"-15,0 0 92 16,0 0-67-16,0 0-2 15,0 0 19-15,-43-68 3 0,41 64-8 16,-1 4-11-16,3 0-13 16,0 0-27-16,0 18-9 15,3 26-7-15,21 11 6 16,5 6-6-16,5-7 0 16,3-1 0-16,0-13 0 15,-4-9-19-15,-2-8-12 16,-7-9-66-16,-6-7-28 15,-9-7-95-15,-9 0-252 16</inkml:trace>
  <inkml:trace contextRef="#ctx0" brushRef="#br0" timeOffset="46846.39">10626 15923 883 0,'0'0'139'0,"0"0"-122"15,0 0-8-15,0 0 16 16,120 107 30-16,-91-58-10 16,-2 3 6-16,0 3-16 15,0 3-11-15,-3-8-14 16,-4-6-6-16,-4-14-4 16,-5-15-2-16,-7-11-3 15,-4-4-11-15,0-8-7 16,0-23-33-16,0-6 3 15,-10-12 37-15,0 5 13 16,6 5-1-16,4 10 4 0,0 10 14 16,27 17 5-16,12 2 1 15,11 2 10-15,1 31 7 16,-4 7-17-16,-10 6-14 16,-8-3-6-16,-10-6-1 15,-9-2-25-15,-10-13-78 16,0-4-138-16,-19-14-338 15</inkml:trace>
  <inkml:trace contextRef="#ctx0" brushRef="#br0" timeOffset="47018.89">10707 16022 1074 0,'0'0'89'0,"0"0"-85"15,0 0 27-15,0 0 15 16,166-67-13-16,-105 39-27 15,-10-1-5-15,-11 0-1 16,-11 8-7-16,-13 6-48 16,-14 11-112-16,-2 4-303 15</inkml:trace>
  <inkml:trace contextRef="#ctx0" brushRef="#br0" timeOffset="48630.95">10226 17906 556 0,'0'0'282'15,"0"0"-255"-15,0 0 33 16,0 0 62-16,0 0-73 16,0 0 1-16,46 17 34 15,-8 15-25-15,6 17-19 16,1 3-15-16,-1 3-2 16,-1 3-4-16,-7-4-11 15,-7-1-6-15,-2-11-2 16,-8-12 0-16,-1-16-2 15,-7-6-31-15,-5-8-79 0,-6 0-74 16,0-8-77-16,-23-11-391 16</inkml:trace>
  <inkml:trace contextRef="#ctx0" brushRef="#br0" timeOffset="48946.94">10330 18209 899 0,'0'0'156'0,"0"0"-156"16,0 0 0-16,0 0 54 15,113 111 7-15,-61-69-21 16,2-2-2-16,-3-2-12 0,4-4 5 16,-1-8-13-16,-4-7-14 15,-5-15 2-15,-7-4-6 16,-5 0-1-16,-8-33 1 15,-2-7-1-15,-6-18 0 16,-3-1-3-16,-5 2-1 16,-9 4 0-16,0 11-6 15,-7 4-8-15,-15 6-2 16,-3 0-30-16,-2-2-17 16,1 6-41-16,-1-2-74 15,5 2-185-15</inkml:trace>
  <inkml:trace contextRef="#ctx0" brushRef="#br0" timeOffset="49626.79">11247 18143 426 0,'0'0'301'16,"0"0"-274"-16,0 0 44 16,0 0 53-16,0 0-4 15,0 0-36-15,8-37-7 0,-6 37-20 16,0 0 4 0,5 0-19-16,1 27-20 0,6 5 11 15,4 16-14-15,4 11 3 16,14 8-5-16,3 0-6 15,4-13-2 1,-1-10-9-16,-8-22 0 0,-1-18 0 16,0-4 0-16,4-4-5 15,-4-28 1-15,-2-12-5 16,0-4 5-16,-4-2 0 16,-1 2-1-16,-3 11-1 15,-9 12 6-15,-8 3 1 16,-6 6 0-16,0-1-1 15,-2 3 0-15,-18-4 1 0,-12 0-1 16,-7 3 0-16,-6-1-1 16,-4 16-1-16,4 0-3 15,5 23 2-15,11 17 2 16,7 14 0-16,11 9 1 16,11-6 0-16,0-13 0 15,4-7-1-15,19-15-3 16,-4-10-2-16,1-12 0 15,-1 0 1-15,0-16 1 16,2-12 4-16,-1 1 0 16,-3 6 2-16,4 7-2 15,-4 14 1-15,3 0 1 16,3 0 0-16,-1 14 4 16,4 12 6-16,-1 11-3 15,-1 3-4-15,1 3 2 0,-5 3-5 16,0-6-2-16,-7-3-14 15,-1-11-26-15,-4-12-50 16,-5-6-115-16,-3-8-144 16</inkml:trace>
  <inkml:trace contextRef="#ctx0" brushRef="#br0" timeOffset="50295.47">8857 18504 629 0,'0'0'70'16,"0"0"-36"-16,0 0 85 15,0 0-9-15,0 0-31 0,0 0-44 16,-33-54-2-16,62 44 11 16,15-1 11-16,12 2-11 15,4 6-6-15,7 0-10 16,4-1-11-16,10 0-6 16,8-2-7-16,17-11 1 15,15-4-3-15,2-2 1 16,3 4-3-16,-3-1 3 15,-12 6-3-15,-6 9 1 16,-16 4-1-16,-15 1 0 16,-19 0-13-16,-14 0-27 15,-14 1-30-15,-12 7-40 16,-15 3-132-16,0-7-225 16</inkml:trace>
  <inkml:trace contextRef="#ctx0" brushRef="#br0" timeOffset="50707.82">9477 18067 767 0,'0'0'117'0,"0"0"-105"15,0 0 27-15,0 0 33 16,0 0-45-16,0 0 33 16,35-18-12-16,-6 14-23 15,7 4 15-15,9 0 4 16,3 0-17-16,10 20 10 16,5 4-8-16,2-2-7 15,5 4-9-15,0 2-5 16,-6 2 3-16,-5 6-2 15,-9 5 8-15,-11 5-1 16,-13-2-2-16,-15 11-2 16,-11 1-1-16,0 1 1 15,-8 5-9-15,-27 1-1 16,-2-10-2-16,-9-6-21 16,-2-8-45-16,2-21-47 0,3-9-98 15,5-9-111-15,7 0-353 16</inkml:trace>
  <inkml:trace contextRef="#ctx0" brushRef="#br0" timeOffset="67649.46">4372 17748 384 0,'0'0'147'15,"0"0"-37"-15,0 0 66 16,0 0-11-16,0 0-7 16,0 0-33-16,0 0-51 15,0-88-23-15,2 88-16 0,18 10-4 16,14 28-13 0,14 8 21-16,12 12-21 0,-2 4-14 15,1-3-1-15,-6-11 1 16,-4-4-4-16,-9-13 0 15,-13-12-6-15,-9-5-24 16,-9-14-18-16,-9 0-37 16,0-14-86-16,-24-22-93 15,-28-8-222-15</inkml:trace>
  <inkml:trace contextRef="#ctx0" brushRef="#br0" timeOffset="67876.18">4265 17634 917 0,'0'0'67'15,"0"0"-60"-15,0 0 0 16,0 0 32-16,0 0-25 16,0 0 18-16,63-32-16 15,-23 17-1-15,2-6 2 16,1-6-3-16,-2-8-12 15,1-6-2-15,-5 5-67 16,-11 2-111-16,-8 16-263 16</inkml:trace>
  <inkml:trace contextRef="#ctx0" brushRef="#br0" timeOffset="68512.72">4893 17646 899 0,'0'0'65'0,"0"0"-65"0,0 0 0 0,0 0 11 16,0 0 66-16,0 0-16 16,73-48-43-16,-50 43 2 15,-3 5 32-15,-2 0-14 16,0 0-16-16,0 0-17 0,2 9 6 15,-4 13-5-15,-1 6 2 16,-9 10-3-16,-4-2-1 16,-2 6-3-16,-2-8 1 15,-19-2-2-15,-8-5-4 16,-5-18-9-16,-4-9-10 16,-4 0 0-16,6-28-5 15,9-8 1-15,14-12 25 16,13 4-1-16,0 0 3 15,20 8 4-15,15 8 8 16,8 14 15-16,6 9-1 16,0 5-8-16,3 15 0 15,-6 17-4-15,-3 8 6 0,-8 4-1 16,-8 5 1 0,-12 1-13-16,-6 3 3 0,-9 0 0 15,0-3-3-15,-11 2-4 16,-13-10 1-16,-6-11-3 15,1-14-1-15,3-13-5 16,-3-4-17-16,9-21-17 16,4-14 0-16,14-5 25 15,2-2 6-15,4 12 6 16,21 2 0-16,6 10 2 16,5 10 7-16,2 8-1 15,0 0 0-15,2 14-6 0,-5 4 9 16,-1 4-9-1,-3-5 1-15,-7 0-3 0,-1-7-9 16,0-10-98 0,-11 0-105-16,-3 0-164 0</inkml:trace>
  <inkml:trace contextRef="#ctx0" brushRef="#br0" timeOffset="69058.85">5230 17481 686 0,'0'0'92'0,"0"0"-85"0,0 0-7 16,0 0 26-16,0 0 8 15,0 0-13-15,-33 0 14 16,33 0 50-16,0 0 15 15,0 0-20-15,0 8-26 16,22 20-6-16,11 3-4 16,5 1-18-16,6 0-9 15,3 2-3-15,0-6-9 16,-6-2 0-16,-8-3-5 16,-12-6-1-16,-2-7 1 15,-9-6 0-15,-4-4-1 16,-6 0-2-16,0 0-5 0,0-6-9 15,0-24-9-15,-16-9 10 16,1-6 0-16,1 3 6 16,7 12 7-16,7 11 3 15,0 7 0-15,0 11 2 16,7-3-2-16,9 4 7 16,5 0 2-16,-2 0 2 15,1 5 0-15,-3 3-3 16,-3 1 0-16,-3-3-2 15,-5-2 2-15,-1 0-4 16,-3 0-1-16,-2 2-1 16,0-2 4-16,0 0-3 15,0 0-3-15,-4-4-16 16,-14 0-55-16,-4 0-54 16,-3 0-100-16,-8 3-155 0</inkml:trace>
  <inkml:trace contextRef="#ctx0" brushRef="#br0" timeOffset="85138.84">5504 17473 370 0,'0'0'20'16,"0"0"-8"-16,0 0 158 16,0 0-107-16,0 0-32 15,0 0 30-15,0 0 7 16,0 0-37-16,2-18-14 15,-2 18 2-15,0 0-12 16,2 0-4-16,3 0-1 16,1 0 3-16,4 0 12 15,3 0 3-15,3 0-4 16,3 4 10-16,6 10-12 16,2 2 7-16,4 3-6 0,-2-1 4 15,-2-5-17-15,-6-4 6 16,-2-3-8-16,-6-2 3 15,-6 0 0-15,-3-4 1 16,-2 0 3-16,1 0-7 16,-3 0 6-16,0 0 14 15,0-4 5-15,-7-18-8 16,-18-19-12-16,-10-9 1 16,-8-3-2-16,0-6-4 15,4 11 3-15,4 8 0 16,10 13-1-16,7 14-2 15,9 3 2-15,5 10-2 16,1 0-7-16,3 0-53 0,0 0-146 16,0 0-143-16</inkml:trace>
  <inkml:trace contextRef="#ctx0" brushRef="#br0" timeOffset="85390.29">5700 17151 594 0,'0'0'87'15,"0"0"-65"-15,0 0 106 16,0 0-46-16,0 0-75 16,0 0-2-16,33 14 22 15,-8 12-8-15,4 1 4 0,0 4 0 16,-2-3-21-16,0-1 1 15,-6-2-3-15,2 2-3 16,-5-4-69-16,-7-1-87 16,-7-8-151-16</inkml:trace>
  <inkml:trace contextRef="#ctx0" brushRef="#br0" timeOffset="85671.27">5573 16940 634 0,'0'0'52'0,"0"0"-49"15,0 0 22-15,0 0 28 16,-11-110-11-16,22 96-32 0,3 10-10 16,3 4 5-16,3 8 9 15,5 20-8-15,-3 3 3 16,-6-4 1-16,-5-4 4 15,-7-2-14-15,-4-7 9 16,0-2-9-16,0-7 2 16,-13 0-4-16,-10-5 2 15,1 0-62-15,0 0-44 0,4-13-32 16,9-2-143 0</inkml:trace>
  <inkml:trace contextRef="#ctx0" brushRef="#br0" timeOffset="85942.53">5822 16887 754 0,'0'0'35'16,"0"0"-10"-16,0 0 30 15,0 0-47-15,0 0-7 16,0 0 26-16,63 49 24 15,-36-12 21-15,6 2-12 16,2 11-35-16,1-1-18 0,5 1-2 16,-6-6-2-16,-2-4-6 15,-4-8 1-15,-8-5-23 16,-8-6-57-16,-5-11-80 16,-8-6-79-16,0-4-130 15</inkml:trace>
  <inkml:trace contextRef="#ctx0" brushRef="#br0" timeOffset="86174.99">5778 16718 767 0,'0'0'55'0,"0"0"-41"15,0 0 59-15,0 0-44 0,0 0-10 16,0 0 44-16,127 125-1 15,-71-50-10-15,4 1-30 16,-3-3-12-16,-1-7-6 16,-4-4-3-16,-8-12-1 15,-3-14-6-15,-10-2-60 16,-12-14-137-16,-16-12-154 16</inkml:trace>
  <inkml:trace contextRef="#ctx0" brushRef="#br0" timeOffset="87536.49">5714 17999 582 0,'0'0'261'0,"0"0"-226"16,0 0 37-16,0 0 26 15,0 0-50-15,0 0-45 0,-63-18-3 16,65 18 0-16,16 14 2 16,6 8 15-16,5 6 3 15,3 2 10-15,3 1-5 16,1 6-3-16,-3-3-9 15,-6-6-8-15,-5 3-1 16,-7-5 1-16,-1-12-5 16,-5-9-37-16,-7-5-70 15,-2 0-94-15,-8-9-100 16</inkml:trace>
  <inkml:trace contextRef="#ctx0" brushRef="#br0" timeOffset="87726.35">5604 18039 636 0,'0'0'95'0,"0"0"-42"15,0 0 26-15,0 0-54 16,0 0-25-16,0 0 0 16,23-48 0-16,1 25 2 15,0 2-2-15,7 1 0 16,0 7-1-16,1 4-52 15,-3 5-202-15</inkml:trace>
  <inkml:trace contextRef="#ctx0" brushRef="#br0" timeOffset="87958.68">5985 17985 722 0,'0'0'138'0,"0"0"-114"15,0 0 44-15,0 0-19 16,0 0-20-16,0 0-6 16,76 94-8-16,-51-58-3 15,-1 0 6-15,0 5-7 0,-4-2-3 16,3 2-5 0,-6-9-3-16,-1-10-2 0,-5-9-50 15,-7-4-101-15,-4-9-156 16</inkml:trace>
  <inkml:trace contextRef="#ctx0" brushRef="#br0" timeOffset="104768.61">12030 17365 436 0,'0'0'353'0,"0"0"-329"16,0 0-16-16,0 0 42 0,0 0-23 16,0 0-5-1,-14 116-1-15,24-75-5 0,-3 7 17 16,1 6 11-16,3 8 0 16,-2 6-2-16,-2 5-14 15,-1-3-11-15,-1 0-9 16,-1-10-5-16,-1-12-2 15,1-8-1-15,1-22-5 16,-1-9-14-16,-2-9-73 16,-2 0-95-16,0-13-114 15</inkml:trace>
  <inkml:trace contextRef="#ctx0" brushRef="#br0" timeOffset="105164.17">11831 17834 715 0,'0'0'43'0,"0"0"-30"15,0 0 47-15,0 0-9 16,0 0-9-16,27 103 2 15,-4-73-2-15,6-2 3 16,0 4 12-16,2 2-9 16,4-6-12-16,1-2-2 0,-1 1-4 15,3-6-4-15,1-3-8 16,-4-7-8-16,-1-11-4 16,-5 0-1-16,-3-5-4 15,-4-23 2-15,-4-8-2 16,0-8 0-16,-7-4 4 15,0 2-5-15,-1 2 0 16,-6 4 0-16,5 6-1 16,-3 1-7-16,2 1-27 15,0 6-49-15,-4 4-134 16,-4 12-248-16</inkml:trace>
  <inkml:trace contextRef="#ctx0" brushRef="#br0" timeOffset="110503.33">12266 17168 672 0,'0'0'57'16,"0"0"-37"-16,0 0 33 0,0 0 23 31,0 0-29-31,0 0-23 0,0 0-3 0,-18-7 12 16,18 19 9-16,7 10 17 15,12 6-6-15,4 3-11 16,4 4-1-16,2-3-6 16,0-2-8-16,0-6-13 15,-7-1-4-15,-2-6-7 16,-6-5 0-16,-8-8-2 16,-4-2 2-16,-2-2-3 15,0 0 0-15,0 0 3 16,0-14-2-16,0-13-1 15,-13-14 1-15,-1 1-3 16,4 4 1-16,1 6 1 16,7 8 0-16,2 11 0 0,0 8-4 15,0-1 4-15,0 4-1 16,21 0 1-16,11 7 0 16,1 12 7-16,8 4-3 15,-1-2 8-15,-3-3-6 16,-1-5-2-16,-5 2-1 15,-6-7-2-15,-7 2 0 16,-8-10-1-16,-5 4-1 16,-5-4 1-16,0 0 0 15,0 0-1-15,0-14 0 16,-13-16 0-16,-12-10-5 16,3-1-5-16,-2 6 2 0,6 3-1 15,3 10 9-15,3-1-4 16,5 5-9-16,3 0-18 15,2 0-31-15,2 0-65 16,0 7-50-16,0 11-137 16</inkml:trace>
  <inkml:trace contextRef="#ctx0" brushRef="#br0" timeOffset="111262.75">13099 17155 395 0,'0'0'28'0,"0"0"4"16,0 0 47-16,0 0-14 15,0 0 37-15,0 0-20 16,-20-75-34-16,-6 69 13 15,-1 2-12-15,4 4 3 16,2 0 2-16,0 4-14 16,1 19-18-16,7 4-1 15,2 5 1-15,1 7-12 16,8 1 0-16,2 0 1 0,0-4-4 16,0-4-1-16,5-6-2 15,9-8-2-15,-2-7 0 16,5-4-4-16,-2-7 0 15,-1 0 1-15,-4-7 1 16,-1-18 1-16,1-9 1 16,-8-6-2-16,0 0 0 15,-2-1-2-15,0 10-1 16,0 5 3-16,0 12 0 16,-2 4 0-16,2 6 0 15,0 4 0-15,0 0-1 16,0 0 1-16,0 0 0 15,11 5 1-15,5 12 4 16,1-4-2-16,3 2 0 16,2-3 1-16,3 2 1 0,-1-5-5 15,3 4 3-15,-2-7-1 16,-6-2-4 0,2-4 2-16,-3 0 0 0,-3 0-1 15,-6-18-10-15,-4-10-8 16,-5-6-75-16,0-3-48 15,-8-3 57-15,-9 4 3 16,-1 5-11-16,7 12 93 16,3 15 14-16,8 0 75 15,-4 4-12-15,4 0-25 16,0 0-4-16,0 8 1 16,6 14 24-16,9 6 12 15,3-2-38-15,-1-2-11 16,4 2-9-16,-1-8-13 0,0 1-13 15,-4-3-1-15,-3-2-1 16,-3-4-36-16,-10-6-141 16,0-4-330-16</inkml:trace>
  <inkml:trace contextRef="#ctx0" brushRef="#br0" timeOffset="111546.69">12903 16896 588 0,'0'0'491'0,"0"0"-476"0,0 0-12 16,0 0 6-16,18-106 10 15,20 84 1-15,2 12-12 16,-2 6-6-16,-6 4 7 16,-2 8 9-16,-10 16 6 15,-6 10 12-15,-7-2 10 16,-7 0-12-16,0-2-17 15,-21-4-14-15,-8-8 1 16,-6-12-1-16,-3-6-3 16,-5-10-9-16,-1-26-15 15,6-8-61-15,7-10-64 16,13 2-78-16,14 2-130 0</inkml:trace>
  <inkml:trace contextRef="#ctx0" brushRef="#br0" timeOffset="111798.8">13213 16529 435 0,'0'0'483'0,"0"0"-450"16,0 0 44-16,0 0 72 16,143 90-21-16,-101-46-71 15,-2 11-16-15,-2-5 1 16,0 2-10-16,-3 2-5 15,1 1 1-15,-3-4-9 16,-2-5-13-16,-6-5-5 16,-7-16-1-16,-5-11-3 0,-8-5-31 15,-5-9-41-15,0 0-83 16,-13 0-244-16</inkml:trace>
  <inkml:trace contextRef="#ctx0" brushRef="#br0" timeOffset="111983.05">13464 17067 1068 0,'0'0'209'0,"0"0"-199"16,0 0 17-16,0 0-8 16,0 0 1-16,0 0 6 15,154-138-22-15,-107 93-3 16,-9 9-1-16,-9 0-6 0,-13 4-76 15,-14 6-457-15</inkml:trace>
  <inkml:trace contextRef="#ctx0" brushRef="#br0" timeOffset="131298.94">11976 10987 212 0,'0'0'0'16,"123"34"-53"-16,-48-21 41 15,17-13 12-15,1 0 148 16,-6 0-124-16,-8 0-24 16,-23 0 0-16,-14 0 0 15,-9-8-1-15,-13-6-37 16,-9 1 31-16,-7-2-90 16</inkml:trace>
  <inkml:trace contextRef="#ctx0" brushRef="#br0" timeOffset="132159.89">12209 11132 611 0,'0'0'26'15,"0"0"29"-15,0 0 49 16,0 0 1-16,-83-128-39 16,76 82-5-16,0 0-17 15,0 2 13-15,3 2 2 16,-2-2-26-16,1-6 11 0,5 0-28 15,0-6-10 1,0-1 11-16,5 1-12 0,17 0 7 16,12 0-5-16,7 0-1 15,13 2-3-15,6 6 3 16,5 8 4-16,2 9 2 16,-3 15-12-16,-1 10 7 15,-5 6-7-15,2 0-1 16,-2 25 1-16,2 11 1 15,2 4-1-15,1 8 0 16,-3 4 2-16,-4 0 0 16,-8 7-2-16,-3 0 1 15,-9 2 1-15,-5 1-1 0,-6 0-1 16,-10-2 7-16,-4-4-5 16,-9 0-1-16,-2 3 1 15,0-3 1-15,-15-1 2 16,-12 2-3-16,-9-5 1 15,-6-2-1-15,-11-4 0 16,-12-7-2-16,-7-8 1 16,-10-11 2-16,-9-13-1 15,-3-7-1-15,-9 0 2 16,3-25-2-16,7-3-1 16,10-4-2-16,18-7-1 15,17 0 2-15,13-11 1 16,8-12-1-16,11-12-4 15,5-17 5-15,11-13-1 0,0-2-8 16,6 7-28-16,23 22-23 16,2 27-51-16,1 25-60 15,-3 23-144-15,4 2-386 16</inkml:trace>
  <inkml:trace contextRef="#ctx0" brushRef="#br0" timeOffset="135688.04">14220 9789 978 0,'0'0'84'0,"0"0"-79"16,0 0 29-16,0 0 29 15,0 0-47-15,0 0-16 16,0 0-3-16,-2 51 2 16,27-17 1-16,-3-4 2 15,4-2-2-15,-3-9 0 16,-6-4-1-16,-3-7 1 15,-8-4 0-15,1-4-1 0,-3 0 2 16,6-2-1-16,1-25 1 16,-1-10 15-16,0-18-13 15,-4-6 2-15,-6 2-2 16,3 9 1-16,-1 18-4 16,0 18 5-16,0 12 3 15,2 2-8-15,10 35-3 16,4 26 3-16,6 22 22 15,1 6-10-15,-2-2-4 16,-6-9-7-16,-2-7-1 16,1-6 0-16,-4-11 2 15,-1-7-2-15,-3-9 0 16,0-6-26-16,-2-6-82 16,-4-6-96-16,-2-10-113 0</inkml:trace>
  <inkml:trace contextRef="#ctx0" brushRef="#br0" timeOffset="136041.93">14781 9876 919 0,'0'0'42'0,"0"0"-36"15,0 0-2-15,0 0 60 16,0 0-21-16,0 0-42 15,-17 50 0-15,17 0 3 0,7 6 0 16,6 2 7-16,5-4-5 16,1-11-4-16,8-18-2 15,4-15 2-15,0-10-2 16,5-4 2-16,-2-33-1 16,-6-20 7-16,-9-10 12 15,-13-4 4-15,-6-2-5 16,-17 6 1-16,-22 8-6 15,-5 19 0-15,0 22 6 16,3 18 0-16,6 33-20 16,6 29-1-16,6 15-2 15,14 6-76-15,9-10-152 16,0-13-297-16</inkml:trace>
  <inkml:trace contextRef="#ctx0" brushRef="#br0" timeOffset="136677.03">10497 11744 730 0,'0'0'108'15,"0"0"-107"-15,0 0 32 0,0 0 45 16,0 0-58-16,0 0-20 16,0-1 0-16,0 1 0 15,0 0-1-15,0-4-7 16,0-7-81-16,0 0-191 16</inkml:trace>
  <inkml:trace contextRef="#ctx0" brushRef="#br0" timeOffset="137195.41">10887 10509 627 0,'0'0'47'16,"0"0"-47"-16,0 0-1 15,0 0 0-15,0 0 1 0,0 0-36 16,-5-2-24-16,1 8 4 16,-3 0-58-16,1-6-191 15</inkml:trace>
  <inkml:trace contextRef="#ctx0" brushRef="#br0" timeOffset="137574.84">10929 10332 588 0,'0'0'53'0,"0"0"-52"16,0 0 34-16,0 0 64 15,0 0-7-15,0 0-42 16,2-58-20-16,-2 58 17 15,0 0-26-15,0 0-20 0,0 14-1 16,5 13-2 0,9 3 2-16,3-4 2 0,3-8-2 15,5-4 0-15,2-8-2 16,1-6 2-16,-1 0 0 16,0-8 1-16,-7-22 0 15,-7-4 6-15,-6-9 3 16,-7 2-5-16,0 0 6 15,-24 11-3-15,-3 12 1 16,0 18 13-16,0 0 0 16,2 24-21-16,4 17-1 15,0 4-5-15,11-4 0 16,7-5-25-16,3-6-38 16,0-8-27-16,3-6-23 15,10-11-77-15,3-5-48 0</inkml:trace>
  <inkml:trace contextRef="#ctx0" brushRef="#br0" timeOffset="137804.5">11002 9886 811 0,'0'0'27'0,"0"0"-4"15,0 0 9-15,0 0-25 16,0 0-7-16,0 0 0 0,85 130 2 15,-35-47 1-15,2 6 2 16,4 4 3-16,0-9-6 16,-6-12-2-1,-6-10 0-15,-7-14-1 0,-5-12-49 16,-8-19-185-16,-15-17-191 16</inkml:trace>
  <inkml:trace contextRef="#ctx0" brushRef="#br0" timeOffset="138309.2">11557 10114 729 0,'0'0'0'0,"0"0"-72"0,0 0 72 15,0 0 32-15,0 0-22 16,0 0 0-16,12-13 120 15,-12-1 13-15,-21-5-103 16,-1 1-34-16,-4 5 3 16,1 8 12-16,5 5-4 15,0 0-10-15,4 17 1 16,6 14-8-16,4 13-1 16,6 4 1-16,0-5-2 15,0-9 1-15,12-8-4 16,3-8-1-16,1-8 5 15,-1-8-3-15,2-2-4 16,-2 0 8-16,-1-26 0 16,-2-13 6-16,-5-13 12 0,-7-5-13 15,0-12 2-15,-17 0-4 16,-19-8 1-16,-7 1-4 16,-3 7-3-16,3 16 3 15,8 11 7-15,10 21 0 16,14 11 19-16,7 8-1 15,4 2-20-15,0 0-5 16,2 19-15-16,18 20 13 16,11 20 2-16,9 13-3 15,10 14 2-15,5 10 0 16,7 2-71-16,0-2-81 0,-4-10-138 16,-10-15-343-1</inkml:trace>
  <inkml:trace contextRef="#ctx0" brushRef="#br0" timeOffset="138461.26">12037 10391 1005 0,'0'0'257'0,"0"0"-257"16,0 0-2-16,0 0-1 15,0 0-22-15,0 0-151 16,18 16-215-16</inkml:trace>
  <inkml:trace contextRef="#ctx0" brushRef="#br0" timeOffset="187526.15">10056 16271 483 0,'0'0'83'0,"0"0"-45"15,0 0 24-15,0 0 30 16,0 0-23-16,0 0-27 15,0 0 5-15,0 0-11 0,-43-41-6 16,39 25 18 0,-3-4-13-16,5-6-13 0,0-6 6 15,2-2-6 1,0-6 1-16,0-10 0 0,13-8 5 16,14-4 4-1,6-5-1-15,1 4 4 0,-3 10-17 16,-2 9-3-16,0 12-6 15,2 4-7-15,0 7-2 16,7 8 0-16,7-1 5 16,7 4-4-16,7 3-1 15,8 1 2-15,7-4-1 16,1 2 1-16,1 4-2 16,-5 4 0-16,-6 0 2 15,-5 15-1-15,-6 15 1 0,-5-3 3 16,-7 7-5-1,-7-1 0-15,-3 3 2 0,-6 4 0 16,-3 4 0-16,-4 4 4 16,0 8 3-16,-6 5-2 15,3 1 0-15,-3 2-1 16,-3-6-5-16,0 1 3 16,-1-4 0-16,-5-1 3 15,-1 1-2-15,-3-1 1 16,0-6 4-16,0 2-2 15,-18-2-3-15,-5-2-1 16,-1 2 1-16,-8-4-2 0,-5-3-2 16,-7-5 1-16,-10-1 3 15,-8-2-4-15,-7-7 3 16,-8-12-4-16,-4-14 2 16,-11 0-2-16,-10-18 1 15,8-22-1-15,7 0 3 16,13-6-4-16,19 1 1 15,4 1 0-15,6-6-2 16,3-4 1-16,-1-2 0 16,3-12 2-16,-2-4-2 15,1-7 3-15,4 2-2 16,3 2 0-16,5-1 1 16,14 4-1-16,3 10 1 15,9-5-1-15,3 1 0 16,0 2 0-16,8-2 0 0,14-2 0 15,7 5 0-15,7 1 0 16,5 5 0-16,1 12 0 16,-5 9 0-16,6 14 0 15,1 4-2-15,6 6 0 16,10 9 2-16,11 3 1 16,6 0 0-16,6 3-1 15,-2 13 0-15,-4 8 0 16,-8 2-1-16,-10 3 1 15,2 13-3-15,-3 2 1 0,-2 9 2 16,2 7 3 0,-6-2-3-16,-8 3 0 0,-4-4 3 15,-5-2-3-15,-6-1 0 16,-4-6 0-16,-7-2 1 16,-3-2 0-16,-5 5 1 15,-3-7-2-15,-7 2 2 16,0 4-2-16,0-4 1 15,-12 2 3-15,-14-2-3 16,-15 0-1-16,-7-3 2 16,-15-5-2-16,-9 0 1 15,-3-11 2-15,-6-2-2 16,-2-4-1-16,-2-11 0 16,0-8 0-16,-2 0 1 15,7-6-1-15,-1-27-4 0,10-13 1 16,7-16-4-1,10-5-10-15,9-8-1 0,14 6-12 16,11 7-17-16,11 7-31 16,9 11-65-16,0 5-99 15,0 12-245-15</inkml:trace>
  <inkml:trace contextRef="#ctx0" brushRef="#br0" timeOffset="189036.95">12188 16548 836 0,'0'0'33'0,"0"0"-33"16,0 0 0-16,0 0 1 0,63-133 8 15,1 92 3-15,9 1-11 16,12-4 1-16,7-2 17 16,5-8 15-16,11 1 10 15,0 0 6-15,4-1-16 16,-3 10 4-16,-6 4-16 16,-7 9 7-16,-9 14-10 15,-8 6-3-15,-2 3-6 16,-8 6 15-16,-5 2-8 15,-4 0 4-15,-8 21 2 0,-2 18-9 16,-2 17 0 0,-6 17 11-16,-2 13-11 0,-8 10-4 15,-3 3-2-15,-6-9 1 16,0-2 0-16,-7-8 1 16,-5-4 12-16,-7-3 4 15,-4-1-11-15,0-6-5 16,-11 0-2-16,-18-4-5 15,-14-2-3-15,-14 7 2 16,-10-2-4-16,-16 0-1 16,-12-3 3-16,-12-3 1 15,-14-2-1-15,-3 0-6 16,1-11-2-16,7-11 2 16,9-8 1-16,12-13 2 15,12-11 0-15,14-3 1 16,7-7-1-16,8-30-7 0,0-17 4 15,4-22-9-15,5-14-6 16,9-6-21-16,14 6-45 16,19 14-59-16,3 32-120 15,8 25-411-15</inkml:trace>
  <inkml:trace contextRef="#ctx0" brushRef="#br0" timeOffset="-211486.55">11446 18079 118 0,'0'0'7'0,"0"0"-7"16,0 0-108-16</inkml:trace>
  <inkml:trace contextRef="#ctx0" brushRef="#br0" timeOffset="-207672.24">8588 17530 908 0,'0'0'35'0,"0"0"-12"0,-117-58-2 15,95 45 87-15,9 8-30 16,2-4-21-16,-1-5-36 16,4-12-5-16,1-10 14 15,3-8 12-15,4-10-3 16,0 0-10-16,9-7-6 16,20 2-4-16,8-4-2 15,17 2-3-15,11 8-2 16,10 12-4-16,10 5-3 15,10 15 1-15,3 7-3 16,3-1 4-16,-3 2-3 16,-9 1 0-16,-4 7 8 0,-5 5 3 15,3 0-7 1,-6 9 11-16,4 12-13 0,-1 6-1 16,-2-4 1-16,2 8-3 15,-2 1 0-15,-2 2-1 16,-5 2-1-16,-2 0-1 15,-10 4 1-15,-3 0-1 16,-8 1 2-16,-10-1-2 16,-9-1 0-16,-7-2 2 15,-6 3-1-15,-3-4 4 16,-2 0-4-16,-4 1-1 16,-1 7 0-16,-1 0 0 15,-1 6-1-15,-1-2 1 0,1 2 0 16,-4-5 0-1,0-6 2-15,0-3-2 0,0 0 0 16,-9-6-1-16,-9 2 1 16,-6 3 0-16,-7-8-6 15,-5 6 0-15,-4 1-3 16,-9-6 2-16,-7 2-1 16,-9-2-2-16,-3 3-7 15,-9-6 8-15,4 0 8 16,4-4-2-16,0-3 3 15,4 0 1-15,3-6-1 16,4-9-3-16,7-3 0 0,2 0-1 16,0-7-1-16,2-14 0 15,-5-6 3-15,0-5-4 16,-4 3 4-16,-2-4-3 16,-3 1 3-16,3 2 2 15,5 6-2-15,4-2 2 16,6 4-1-16,6-4 1 15,4-6 0-15,5-9-3 16,2 1 2-16,3-14 0 16,6-4 2-16,2-12-5 15,3-7 8-15,8-3-4 16,4-4 3-16,0 4-3 16,4 8 4-16,16 4 2 15,4 5-3-15,4 5-1 16,5 10-1-16,3 4-1 0,0 8 3 15,9 4-4-15,3 1 2 16,5 4-1-16,8 4 3 16,3 6-3-16,7-1 2 15,2 9 0-15,6 3-1 16,4 6-1-16,0 0 0 16,0 0 2-16,-4 11-2 15,-13 15 1-15,-3 2-2 16,-7 12 2-16,-6-1 2 15,-3 5-1-15,-5 5-1 0,-6 1 0 16,-3 0 0 0,-4 7 5-16,-4 3-5 0,-5 2 5 15,-5 4 5 1,-1 7-7-16,-7-8-3 16,-5 2 1-16,-2-4-1 0,0-6 0 15,0-3-1-15,-13-4 0 16,-9 4 0-16,-3-6 0 15,-2 1 3-15,-4-3-7 16,-7-2-5-16,-8 0 8 16,-8 0-7-16,-10-5-2 15,-11-6 5-15,-12-11-3 16,-14-12-8-16,-8-10 3 16,-3 0-16-16,4 0 9 15,10 0 17-15,9-4 2 0,5-14 1 16,6-14-1-16,7-3-8 15,9-9 7-15,3-6-5 16,1-9-3-16,3-3 4 16,-1-9-5-16,3-5 11 15,8 4-8-15,5 1 8 16,11 4 0-16,6 0-1 16,8 1 1-16,8-2 0 15,5-3 0-15,2-10 5 16,0-8-5-16,27 3 5 15,6 2-4-15,8 4 2 16,7 14 4-16,6 7 5 16,4 15-5-16,6 8 0 0,10 12 3 15,6 4-4-15,12 10 3 16,1 10-4-16,1 0-1 16,-7 0-1-16,-2 12 1 15,-6 12 0-15,4 11 1 16,-6 5-1-16,0 10 1 15,-11 0 1-15,-8 12 1 16,-4 0-6-16,-12 4 1 16,-6-4-2-16,-9-2 4 15,-5-3-4-15,-5 0 3 16,-3-2 1-16,-1-5 1 16,-3 6 3-16,-4-2-6 15,-4 0 1-15,-2 4-1 16,0-4 3-16,0 5-5 0,-4-7 0 15,-10-6 1-15,-3-2-1 16,-6-8 0-16,-6-2-1 16,-4-6 3-16,-5-2-3 15,-5 3 1-15,-1-8-1 16,-3 2-2-16,-4-9-5 16,-4-2 2-16,-3-6-4 15,-7-2-1-15,3-4 4 16,-1 8-2-16,5-4 6 15,4 0-2-15,6-4-1 16,7 0-2-16,-1-8-10 0,3-10-5 16,0 0 7-16,3 0-4 15,1-1-18 1,6-2-12-16,-2 3-32 0,6 0-14 16,3 0-67-16,2 1-29 15,2 3-225-15</inkml:trace>
  <inkml:trace contextRef="#ctx0" brushRef="#br0" timeOffset="-204912.2">11103 18005 413 0,'0'0'161'0,"0"0"-140"16,0 0 8-16,0 0 40 15,0 0-6-15,0 0-24 16,0 0 3-16,82-76-2 16,-56 58 14-16,6 4 24 15,4-4-4-15,7 0-19 16,1-1-15-16,7 4-3 16,5-4 4-16,0 5-12 15,5 4-9-15,3 2 4 0,0 8-3 16,1 0-2-16,-3 8-7 15,-2 14 0-15,-5 2 0 16,-1 2 1-16,-2-3-7 16,-4-1 2-16,-1 2-7 15,-5-2 4-15,-3 4-3 16,-8 5 7-16,-5 0-7 16,-3 13 1-16,-5 6 3 15,-5 4-4-15,-4-1 4 16,0-8-2-16,-5-4 3 15,-2-11-5-15,-2-2 0 16,0-2 1-16,-2-3-3 16,-20-2 0-16,-6 3-1 15,-7-1 0-15,-7-3-4 0,3 0-3 16,-9-2-3-16,4 0 4 16,-3-3-1-16,-2-5-5 15,-4 4 2-15,-3-6-2 16,-6-4 3-16,-1 0-1 15,-1-4-7-15,3 0-2 16,6 0 8-16,1-4 9 16,5-6 1-16,4-7-9 15,1-7 1-15,3-11-11 16,6-6-11-16,-1-14-22 0,5-7-6 16,6-6-34-16,8 5-34 15,3 9-25-15,4 14-63 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2:07:47.491"/>
    </inkml:context>
    <inkml:brush xml:id="br0">
      <inkml:brushProperty name="width" value="0.05292" units="cm"/>
      <inkml:brushProperty name="height" value="0.05292" units="cm"/>
      <inkml:brushProperty name="color" value="#FF0000"/>
    </inkml:brush>
  </inkml:definitions>
  <inkml:trace contextRef="#ctx0" brushRef="#br0">18041 3749 1001 0,'0'0'11'0,"0"0"-1"16,0 0 103-16,0 0-80 16,0 0 39-16,0 0-28 15,0 0-34-15,-56-50-8 16,56 54-2-16,0 31-7 0,3 15 7 16,17 18 21-16,2 8-1 15,-2-4-13-15,-2-3 0 16,-5-7-3-16,-4-6 1 15,-2-6-2-15,-5-7-3 16,-2-12-92-16,0-11-99 16,0-16-128-16,-18-4-313 15</inkml:trace>
  <inkml:trace contextRef="#ctx0" brushRef="#br0" timeOffset="166">17600 3944 1133 0,'0'0'15'0,"0"0"-11"16,0 0-4-16,0 0 0 16,119-121 5-16,-29 84 8 15,5 3-12-15,2 3-1 16,-15 9-17-16,-19 11-170 16,-25 7-165-16</inkml:trace>
  <inkml:trace contextRef="#ctx0" brushRef="#br0" timeOffset="383.27">18489 3876 1138 0,'0'0'24'0,"0"0"-23"16,0 0-2-16,0 0 2 15,0 0 6-15,74 133 31 16,-44-74-22-16,0 5-10 15,-11-4 2-15,-5-6-6 16,-7-5-1-16,-5-9-1 16,0-8-65-16,-2-8-90 15,0-12-133-15</inkml:trace>
  <inkml:trace contextRef="#ctx0" brushRef="#br0" timeOffset="665.92">18386 4610 1075 0,'0'0'20'15,"0"0"-18"-15,0 0 0 16,0 0 17-16,0 0 71 15,32 141-58-15,-16-82-13 0,1 4 2 16,1-4-8-16,-1 0-6 16,2-9-5-16,1-10-2 15,-5-8-1-15,-1-14-60 16,-7-8-49-16,-5-10-122 16,-2 0-125-16</inkml:trace>
  <inkml:trace contextRef="#ctx0" brushRef="#br0" timeOffset="918.8">18195 4918 997 0,'0'0'61'0,"0"0"-54"16,-9 110-6-16,35-63 33 15,15 4 26-15,13-4-7 16,1-4-35-16,-2-10-3 15,-1-10 4-15,-4-13-2 16,2-10 2-16,6-4 7 16,4-35-4-16,9-14-10 15,0-10-6-15,-9-9-4 16,-13-4-2-16,-16-10-66 16,-18-9-204-16,-13-7-502 15</inkml:trace>
  <inkml:trace contextRef="#ctx0" brushRef="#br0" timeOffset="1232.39">20802 3132 1180 0,'0'0'5'15,"0"0"0"-15,0 0 2 16,0 0-6-16,0 0 18 16,0 0 47-1,-47 122-32-15,3-60-24 0,-14-1-6 0,-9-3-2 16,-9-4 1 0,-11-2-2-16,-9-5-1 15,-6-9 1-15,-3-9-2 0,9-5-1 16,10-10-15-16,14-5-27 15,16-5-56-15,20-4-34 16,21 0-58-16,15-17-134 16</inkml:trace>
  <inkml:trace contextRef="#ctx0" brushRef="#br0" timeOffset="1496.3">19971 3402 848 0,'0'0'121'0,"0"0"-31"0,0 0 20 16,0 0-60-1,-139 35-11-15,117 3-7 16,5 10-13-16,3 8-3 16,3 10-4-16,4 9 1 15,1 5-5-15,-1-2-3 16,4-10 0-16,3-7-5 0,0-11 0 16,27-12 1-16,11-10 0 15,11-14-1-15,12-14 3 16,12-5-1-16,18-31-2 15,12-12-1-15,6-8-32 16,5-2-46-16,-8 2-47 16,-10-2-79-16,-13 4-106 15</inkml:trace>
  <inkml:trace contextRef="#ctx0" brushRef="#br0" timeOffset="1752.91">21388 3170 1041 0,'0'0'23'0,"0"0"2"15,0 0 107-15,0 0-71 16,0 0-24-16,0 0-14 16,-72-18-23-16,72 35-4 15,0 18 0-15,0 18 4 16,0 3 2-16,0 0 0 15,4 0-1-15,8-6-1 16,-1-8 0-16,1-7-36 0,-6-8-80 16,-1-11-62-16,-5-15-121 15</inkml:trace>
  <inkml:trace contextRef="#ctx0" brushRef="#br0" timeOffset="1914.4">21114 3202 1004 0,'0'0'35'16,"0"0"-19"-16,0 0-13 15,0 0-1-15,133-72-2 16,-66 56-9-16,0 6-154 16,-7 2-126-16</inkml:trace>
  <inkml:trace contextRef="#ctx0" brushRef="#br0" timeOffset="2443.83">21794 3232 1029 0,'0'0'68'0,"0"0"-8"16,0 0-36-16,0 0 26 16,0 0-38-16,0 0-11 15,48 44 1-15,-32-22 3 0,-12 3-3 16,-4-2 0-1,0 0 0-15,-6-5 1 0,-17-3 7 16,-4-4-10-16,-2-7 3 16,-2-4 1-16,2 0 1 15,2-4-3-15,8-20 3 16,3-11-1 0,12 0-4-16,4-4 0 0,0 5-2 15,20 7 2-15,12 2 1 16,9 11-1-16,6 10 3 15,4 4 7-15,3 20-1 16,-5 22-2-16,-5 11 4 16,-10 7-4-16,-14 2 3 15,-14 0 1-15,-6 2-2 0,-22-2-3 16,-24 0-1-16,-10-9 0 16,2-13-3-16,6-14 1 15,7-10-2-15,12-14 5 16,7-2-5-16,10-21-2 15,8-26-4-15,4-9-24 16,10-5 7-16,23 15 11 16,7 16 4-16,2 14 3 15,5 16 3-15,-1 8-6 16,2 36 5-16,-9 16-4 16,-12 8 0-16,-8 2-20 15,-13-11-79-15,-6-11-156 16,0-14-208-16</inkml:trace>
  <inkml:trace contextRef="#ctx0" brushRef="#br0" timeOffset="2831.28">20566 3834 1007 0,'0'0'52'0,"0"0"63"16,0 0-4-16,0 0-81 15,-141 92-9-15,72-15 5 16,-6 11 1-16,-6 12 3 16,-4 12-7-16,-6 13-1 15,-5-3-6-15,-2-2-11 16,7-12 0-16,16-18-2 16,23-17-3-16,23-23-3 15,20-20-28-15,9-22-36 0,18-8-78 16,20-26-61-1,2-30-213-15</inkml:trace>
  <inkml:trace contextRef="#ctx0" brushRef="#br0" timeOffset="3131.1">19558 4432 970 0,'0'0'73'0,"0"0"9"16,0 0-34-16,0 0-46 16,0 0 16-16,25 110 42 15,-7-43-18-15,-5 0-11 0,-8 4-7 16,-1-7-6-16,3-2-4 16,4-8-4-16,3-12-6 15,8-14-2-15,2-12-2 16,14-12 1-16,14-4-1 15,14-14 0-15,12-22 0 16,2-10-13-16,-1 2-82 16,-17 9-62-16,-18 11-139 15,-21 12-158-15</inkml:trace>
  <inkml:trace contextRef="#ctx0" brushRef="#br0" timeOffset="3867.95">18819 5245 918 0,'0'0'84'0,"0"0"-15"16,0 0 48-16,0 0-33 15,0 0-25-15,0 0-23 16,-96-56-32-16,67 93-3 15,-11 15-1-15,2 12 0 16,5 11 2-16,11 6 5 16,19-5 2-16,3-3-5 15,29-13-1-15,24-12 0 16,15-17-2-16,9-20-1 16,13-11 1-16,1-16 0 15,-6-23 3-15,-21-6-4 16,-24-10 1-16,-29-1 1 15,-11-6-2-15,-36 4-1 0,-24 12-3 16,-15 24-2-16,-6 22 0 16,6 8 2-16,8 32 4 15,16 6-2-15,13 3 0 16,16-2-1-16,9-4-21 16,7-7-25-16,6-11 4 15,0-4 8-15,0-12 8 16,0-4 20-16,0-5 0 15,0 0-2-15,16-12 11 16,9-11 2-16,6 4-1 16,5 5 13-16,1 9 6 15,1 5 4-15,5 0-8 0,-1 17 3 16,5 12 9-16,0 6-4 16,-2 5-12-16,-6 0 7 15,-5 0-2-15,-5 0-4 16,-4-1-7-16,-4-7-1 15,2-5-4-15,-7-6-1 16,-1-10-15-16,1-11-130 16,-3-2-177-16</inkml:trace>
  <inkml:trace contextRef="#ctx0" brushRef="#br0" timeOffset="4028.46">19563 5785 1389 0,'0'0'74'16,"0"0"-50"-16,0 0 44 16,0 0-68-16,0 0-23 15,0 0 2-15,22-12-137 16,-22 12-451-16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2:09:21.615"/>
    </inkml:context>
    <inkml:brush xml:id="br0">
      <inkml:brushProperty name="width" value="0.05292" units="cm"/>
      <inkml:brushProperty name="height" value="0.05292" units="cm"/>
      <inkml:brushProperty name="color" value="#FF0000"/>
    </inkml:brush>
  </inkml:definitions>
  <inkml:trace contextRef="#ctx0" brushRef="#br0">4388 8449 604 0,'0'0'44'0,"0"0"-20"16,0 0-16-1,-72-103 11-15,61 89 68 0,7 1-18 16,4 1-34-16,0-3-31 16,0-11-4-16,21-14 8 15,18-14-1-15,12-17 9 16,7-9 4-16,8-3-12 16,0 9 16-16,-4 16-5 15,-5 16 4-15,-1 14-15 16,0 10-8-16,9 4 4 15,9 4-4-15,12 4 1 16,15 6 2-16,5 0 0 16,6 0-3-16,-5 22 0 0,-4 11-4 15,-10 10 4 1,-8 9 0-16,-7 13 3 0,-16 8-2 16,-17 8 1-16,-10 1-1 15,-19 3 8-15,-16 3-6 16,0 6 3-16,-31 6 9 15,-25 8-7-15,-17-1 4 16,-17-9-2-16,-10-8-7 16,-11-18 3-16,-10-20-4 15,-8-22-1-15,2-22 3 16,5-8-1-16,10-36 1 16,16-25-4-16,16-22-1 15,15-17-2-15,17-19 3 16,16-9-2-16,16-4-13 0,16 5-26 15,0 10-21-15,27 8-20 16,15 15-44-16,5 17-55 16,-5 21-84-1</inkml:trace>
  <inkml:trace contextRef="#ctx0" brushRef="#br0" timeOffset="4163.14">5508 9216 780 0,'0'0'47'16,"0"0"12"-16,0 0-24 15,0 0 30-15,0 0-6 16,0 0-31-16,0 0-23 16,-102-20-5-16,102 50 2 0,0 20 1 15,0 17 0-15,7 16 6 16,10 12-9-16,8 5 1 15,4 3 0-15,0-6 0 16,0-11-1-16,0-7 0 16,-5-11-1-16,-4-10 0 15,0-12-7-15,-6-16-16 16,-1-15-28-16,-11-15-142 16,-2-15-137-16</inkml:trace>
  <inkml:trace contextRef="#ctx0" brushRef="#br0" timeOffset="4458.18">5348 9847 606 0,'0'0'69'16,"0"0"-54"-16,0 0 3 15,0 0 4-15,0 0-18 16,0 0 18-16,17 149 6 15,20-85-8-15,5 7 2 16,0-8-1-16,5 0-7 16,-1-13-4-16,2-14-4 15,0-11-4-15,1-19 3 16,3-6 0-16,-1-15 5 0,0-29 9 16,1-18-10-1,-10-7-5-15,-7-1-4 0,-8 6-1 16,-9 13-54-1,-7 11-232-15</inkml:trace>
  <inkml:trace contextRef="#ctx0" brushRef="#br0" timeOffset="5145.26">6360 9743 667 0,'0'0'208'16,"0"0"-186"-16,0 0-13 16,0 0 10-16,0 0 75 0,-118-38-46 15,99 45-39-15,0 18-1 16,-1 12-1-16,1 7 6 16,8 10-4-16,7 8-1 15,4 8-1-15,0 4-2 16,23-2-4-16,10-5 3 15,9-13-2-15,2-16-2 16,3-15 2-16,5-14 0 16,-6-9-2-16,-1-12 4 15,-7-24-2-15,-7-14 3 16,-10-15 1-16,-13-1-4 16,-8-3 5-16,0 4-6 0,-14 15 9 15,-9 14-8-15,-4 16 3 16,0 13 6-16,-2 7-4 15,-3 0-6-15,1 7-2 16,0 11 1-16,-2 1 0 16,0 0 0-16,4-1 0 15,1 2 0-15,8-2-1 16,5 2-1-16,1 0 2 16,10-4 0-16,2-2-1 15,2-4-3-15,0-6-2 16,0 0 4-16,11-4-5 15,9 0 7-15,4-8-3 16,6-7 4-16,-1 4-1 16,0 10 2-16,0 1 2 15,0 7-4-15,4 23 1 0,1 6-2 16,1 7 1-16,0-2 0 16,0 2 1-16,-3-4 1 15,-1 2 3-15,-2-1-5 16,-4 0 1-16,0 0 0 15,-10-3-1-15,-1-5-1 16,-10-5 1-16,-2-7 0 16,0-8-1-16,-2-12-4 15,0 0-50-15,-2-32-41 16,-22-18-333-16</inkml:trace>
  <inkml:trace contextRef="#ctx0" brushRef="#br0" timeOffset="6806.13">3578 9057 863 0,'0'0'14'0,"0"0"-13"15,0 0 3-15,0 0 16 16,0 0 59-16,0 0-64 15,-79-88-13-15,79 88 2 16,0 0 2-16,0 0 0 16,8 0 18-16,15 5 19 15,8 10-22-15,7 6 7 16,8 4-9-16,17 11-6 0,15 11-4 16,24 15 0-1,30 12-2-15,20 10 4 0,12 6 22 16,-1 3-12-16,-16 4-4 15,-22-2-7-15,-30-7-10 16,-20-9 5-16,-25-17-5 16,-12-20 8-16,-11-14-4 15,-7-14-4-15,-7-10-3 16,-1-4-2-16,-4-6-33 16,-5-30-52-16,-3-14-158 15,-5-5-372-15</inkml:trace>
  <inkml:trace contextRef="#ctx0" brushRef="#br0" timeOffset="7364.99">4330 9968 926 0,'0'0'16'15,"0"0"-16"-15,0 0 0 16,0 0-4-16,0 0 4 15,0 0 74-15,144 58-59 16,-88-18 8-16,2 2 5 16,2-6-3-16,0-2 3 15,3-5-16-15,-3-11 3 16,-6-6 1-16,-10-11-3 16,-7-1 3-16,-3-1 10 15,-2-25-7-15,-4-13 5 16,-3-13-6-16,-5-8-5 15,-3-4 12-15,-7 0-18 16,-8 6 6-16,-2 8-9 16,0 9 11-16,-8 7-4 15,-13 6 2-15,-1-2-3 0,-3 1-1 16,-1-7-9 0,-1-5 3-16,-2-12 1 0,0-7-3 15,2 1-2-15,5 6 0 16,11 19-4-16,4 20 4 15,5 14-28-15,2 4-95 16,0 36-79-16,0 17 86 16,7 1-177-16</inkml:trace>
  <inkml:trace contextRef="#ctx0" brushRef="#br0" timeOffset="18100.63">6649 11109 296 0,'0'0'0'15,"0"0"-10"-15,0 0-167 16,0 0 160-16,0 0-2 15,-141-36 38-15,117 36 109 16,4 9-27-16,7 2-48 16,6-3-13-16,5-2 49 15,2-2-87-15,0 3 69 0,0-6-50 16,0 5 2-16,2-3 34 16,5 1-25-16,-5-1-2 15,-2-3-24-15,0 4 2 16,0-2-8-16,0 4 0 15,0-2-27-15,-2-4-191 16</inkml:trace>
  <inkml:trace contextRef="#ctx0" brushRef="#br0" timeOffset="29508.48">3708 8422 586 0,'0'0'29'16,"0"0"-27"-16,0 0 18 15,0 0 51-15,0 0-37 16,0 0-23-16,-3-2 8 15,3 2 22-15,0 0-3 16,0 0-24-16,0 0-4 16,0 0-5-16,16 0-4 0,13 0 19 15,11 0 3-15,8 0 5 16,10 0-1-16,5 0-5 16,7 0-8-16,5 0-10 15,-1 0 6-15,-5 0-6 16,-6 0 7-16,-5 0-8 15,-5-2 5-15,-6-3-4 16,-8 2 6-16,2 0-4 16,-7 3-6-16,-1 0 3 15,-6 0-2-15,-3 0 0 16,-4 0-1-16,-3 0 0 16,-1 0 0-16,-2 0 2 15,-5 0 0-15,-3 0-2 16,-4 0 2-16,-2 0-2 15,0 0 5-15,0 0 0 0,0 0-5 16,-8 0-3-16,-9 3-77 16,-6-1-43-16,-4-2-121 15,-2 0-290-15</inkml:trace>
  <inkml:trace contextRef="#ctx0" brushRef="#br0" timeOffset="30126.2">4164 8086 643 0,'0'0'35'0,"0"0"-26"15,0 0 34-15,0 0 38 16,0 0-18-16,0 0-51 16,-17-12-12-16,17 12 0 15,0 0 5-15,0 0-2 16,11 0 23-16,7 5 4 16,-1 4 6-16,8 2 3 15,2 1-19-15,2-1-9 16,2-2 1-16,5 1 0 0,1 0 1 15,4 0-4-15,1-3 4 16,2-1 3-16,-1-5-12 16,-5 0 3-16,-5-1-3 15,-4 0 1-15,-8 3-3 16,-6-1 2-16,-4 2-1 16,-4-3-2-16,-6 4 0 15,-1-5-1-15,0 0 5 16,0 4-3-16,0 8 10 15,-3 10 13-15,-20 12-1 16,-12 9-10-16,-10 8-2 16,-12 16-3-16,-13 9 4 0,-10 8-8 15,0-1-2 1,2-12 3-16,10-10-6 0,16-13 9 16,11-8-7-16,17-12 0 15,10-8-2-15,10-8-3 16,4-8 0-16,0-2-4 15,0-2-12-15,0 0-14 16,15 0-49-16,12-21-60 16,0 1-136-16,-5-5-227 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2:10:17.365"/>
    </inkml:context>
    <inkml:brush xml:id="br0">
      <inkml:brushProperty name="width" value="0.05292" units="cm"/>
      <inkml:brushProperty name="height" value="0.05292" units="cm"/>
      <inkml:brushProperty name="color" value="#FF0000"/>
    </inkml:brush>
  </inkml:definitions>
  <inkml:trace contextRef="#ctx0" brushRef="#br0">21557 5886 642 0,'0'0'61'0,"0"0"-48"16,0 0 81-16,0 0-18 16,0 0-25-16,0 0-41 15,0 0-8-15,4-7-1 16,-4 7 1-16,0 0 2 15,0 0 2-15,0 0 14 16,0 0 2-16,2 0 11 16,-2 0-11-16,0 0-6 15,0 0-5-15,0 0-7 0,0 2 2 16,0 20 5-16,-21 10 12 16,-12 12-4-16,-10 9-4 15,-6 3 4-15,-5 10 0 16,-6 12-8-16,-4 8 1 15,-8 14 6-15,-4 10 2 16,-5-2 5-16,0 1-10 16,-2-2-2-16,-2 0-4 15,0-5-2-15,6 1-5 16,0-4 2-16,6-1-3 16,4 2 1-16,1 2-1 15,0 5 0-15,1-5 2 0,3-6 1 16,4-10-2-1,8-11-1-15,10-9 0 0,7-6-1 16,3-2 0 0,3 1 0-16,2-3 2 0,3-1-2 15,4 2 2-15,-2 0-1 16,1-3 0-16,-3 3 4 16,0-5-5-16,-1-1 0 15,1-5 5-15,6-2-1 16,0-7 4-16,4 1-1 15,3-2-5-15,7-11-1 16,-1-3 0-16,4-6-1 16,1-8 1-16,0-3-1 0,0-5-2 15,0 0 1-15,0 0-5 16,0 0 1-16,-3 0-19 16,-1 0 2-16,-3 0 10 15,-6 0-15-15,-3 0-8 16,-4 4-48-16,0 11-18 15,-1 7-11-15,0 2-13 16,-2 2-29-16,-4 1 41 16,1-5-23-16,1 0-96 15</inkml:trace>
  <inkml:trace contextRef="#ctx0" brushRef="#br0" timeOffset="530.48">19166 8226 835 0,'0'0'29'0,"0"0"12"16,0 0 59-16,0 0-29 15,0 0 26-15,65 128-6 0,-45-58-50 16,-8 7 0-16,-6 13 4 16,-6 6-21-16,0 2-1 15,-14-1-9-15,-7-4-5 16,-4-5 6-16,2-7-2 15,3-5-3-15,3-9 2 16,3-10 2-16,3-8-7 16,7-10 1-16,4-10-8 15,0-14 1-15,8-15-1 16,30 0-1-16,20-39-3 0,27-17 4 16,17-15 4-16,12 1-2 15,2 4 0-15,-12 10-2 16,-10 13 0-1,-11 10-1-15,-17 10-2 0,-8 5 3 16,-16 6 0-16,-7 2-1 16,-12 0 1-16,-6-2-7 15,-7-10-52-15,-3-8-63 16,-7-4-162-16,0 4-338 16</inkml:trace>
  <inkml:trace contextRef="#ctx0" brushRef="#br0" timeOffset="693.91">20163 8849 1066 0,'0'0'0'0,"0"0"-51"15,0 0-48-15,0 0-188 16</inkml:trace>
  <inkml:trace contextRef="#ctx0" brushRef="#br0" timeOffset="1716.82">20158 4882 283 0,'0'0'67'0,"0"0"-55"16,0 0 2-16,0 0-9 16,-114 93-5-16,92-82-6 15,0 1-10-15,-3 1 16 16,-2-1 3-16,1 0-2 15,3-2-1-15,4-2-103 0</inkml:trace>
  <inkml:trace contextRef="#ctx0" brushRef="#br0" timeOffset="2369.82">19531 6082 779 0,'0'0'57'15,"0"0"-14"-15,0 0 39 16,0 0 8-16,0 0-47 16,46-116-4-16,-20 86 11 15,8-1 9-15,8 1-18 16,5-4-1-16,1 4-23 15,4 3 3-15,2 2 0 0,-2 5-9 16,2 8 9 0,0 6-4-16,0 6-5 0,1 0 4 15,3 10-7-15,0 22 1 16,-7 12-5-16,-4 14 2 16,-10 13 7-16,-12 13-5 15,-9 5 6-15,-12-2 3 16,-4 1-7-16,0-5 2 15,-13-3-4-15,-16-2 0 16,-14-6 4-16,-5-2-6 16,-12-6 5-16,-5-2-5 15,3-1 0-15,4-6-1 16,4-10 0-16,10-9-3 16,3-15-1-16,4-6 0 0,1-11-1 15,1-4 0-15,1 0-24 16,5-12-20-16,0-12-17 15,4-10-9-15,3-6-54 16,7-8-76-16,-1-1-52 16,1 5-255-16</inkml:trace>
  <inkml:trace contextRef="#ctx0" brushRef="#br0" timeOffset="2726.79">19552 6622 794 0,'0'0'56'0,"0"0"-25"16,0 0 90-16,0 0-25 16,0 0-41-16,0 0 17 15,2 41 21-15,-2 3-9 16,0 9-46-16,0 4-6 15,0 4-9-15,0-3 0 16,0-8-4-16,0-10-2 16,0-7-7-16,11-10 0 15,2-5-3-15,7-5-5 16,14-12-1-16,11-1-1 0,10-1 3 16,12-26 0-16,4-3-3 15,1-4 0 1,-5 2-9-16,-11 3-28 0,-14 8-48 15,-13 3-76-15,-16 6-174 16,-13-2-584-16</inkml:trace>
  <inkml:trace contextRef="#ctx0" brushRef="#br0" timeOffset="2874.08">20308 6910 1200 0,'0'0'3'16,"0"0"-3"-16,0 0-12 0,0 0-6 16,0 0-228-16</inkml:trace>
  <inkml:trace contextRef="#ctx0" brushRef="#br0" timeOffset="36446.87">21597 5747 175 0,'0'0'248'0,"0"0"-236"16,0 0 130-16,0 0-66 16,0 0 48-16,0 0-53 0,0 0 24 15,-60-30-22 1,47 24 12-16,-2 2-6 0,-6-3-14 15,3 5-13-15,-1-1-16 16,-2-3 1-16,3-1-1 16,-2 2-6-16,2-5-14 15,-4-4 4-15,2-7-6 16,-4-2 0-16,-1-4-5 16,-2-7-5-16,0 0 6 15,3-8-4-15,0-4 7 16,3-8 0-16,5-8-7 15,3-9 0-15,5-2 2 16,1-8-1-16,3 5 1 16,-1 2-5-16,2 2 6 0,1 10 0 15,0 3 0 1,2 7 0-16,0 4 2 0,0 4-2 16,0 3 0-16,0 4-4 15,0-1 5-15,2-1-3 16,12-5-5-16,1-2 2 15,6-4-2-15,6 0 2 16,4 1-2-16,2 6-1 16,5 3 3-16,-1 1-3 15,6 5 4-15,-3 2-7 16,0 2 4-16,3-2-2 16,-3-1 0-16,5 2-3 0,5-5 2 15,4-2 1-15,4 1-1 16,0 1 0-16,2 6 2 15,-5 6-1-15,-1 4 0 16,-9 4 1-16,-3 2-1 16,0 4 0-16,3 0-1 15,3 0 1-15,8 0 0 16,5-1 0-16,-1 0 3 16,0 1-3-16,0 0 0 15,-6 2 0-15,-6 4 1 16,0 1 0-16,-6 3 0 15,1 0-1-15,-1 0 0 0,0 7 1 16,1 9-1-16,3 4 6 16,5 4-4-16,7 2 0 15,5-2 1-15,-1 5-3 16,5 0 0-16,-3 3 1 16,-3 3-2-16,-3 2 1 15,-3 6-2-15,-4 3-1 16,1 3 2-16,-5 2 0 15,-3 3 1 1,-2 5 0-16,1 4 0 0,-3 6 0 16,-3 5 1-16,-5 4-1 15,-8 3 0-15,-3 3 0 16,-8 0 3-16,-5 4-3 16,0-4 1-16,-6 1-3 0,0-6 2 15,-2 0 0 1,0-1 0-16,0-1 2 0,-10 1-4 15,-13 2 1-15,-13 0 1 16,-7 0 0-16,-13-4 1 16,-1 1 0-16,-3-5-1 15,-2 0-2-15,-4 0 1 16,-3-4 2-16,-6-2-2 16,-10-4 2-16,-6-10-3 15,-1-2 4-15,-1-5-4 16,-3-3 3-16,-4-4-4 15,-3-7 3-15,-6-7 0 0,-5-15 0 16,1-9-2 0,-10 0 2-16,-2-14-6 0,-2-16 6 15,9-6 0 1,9-2 5-16,14-4-2 0,8-2-3 16,4-4 0-16,5-3-1 15,4 0 1-15,6-10 0 16,5-5 0-16,9-8-5 15,8-16 5-15,11-23-1 16,8-31-3-16,9-31 4 16,11-19-1-16,7-4-3 15,0 20 3-15,16 29-4 16,10 30 3-16,3 32-4 0,2 18-4 16,3 13-28-16,2 12-53 15,6 7-45-15,-2 9-149 16,-5 6-486-16</inkml:trace>
  <inkml:trace contextRef="#ctx0" brushRef="#br0" timeOffset="36628.93">23078 4814 1415 0,'0'0'0'0,"0"0"-117"0,0 0 103 16,0 0-245-16,0 0-342 15</inkml:trace>
  <inkml:trace contextRef="#ctx0" brushRef="#br0" timeOffset="41156.6">17192 10824 773 0,'0'0'153'0,"0"0"-134"15,-46-140-15-15,46 80 86 16,13-7-4-16,30-3-39 0,17 4-2 16,9 0-15-1,8-1 6-15,-3 4-6 0,-5-2-5 16,-4-2-4-16,-5-4-2 16,6 0 7-16,11 2-3 15,7 0 2-15,9 5-7 16,4 10-2-16,5 8-4 15,4 12 2-15,8 16-5 16,9 14 12-16,6 4-7 16,10 10 0-16,8 19 0 15,7 8-5-15,-2 6 6 16,0 1-6-16,-3 3-1 16,-6 4 0-16,-9 7 6 0,-14 6-9 15,-10 6 6-15,-12 1 5 16,-11-1-1-16,-10 1-3 15,-17 3-4-15,-14 12 3 16,-15 14 0-16,-18 10-2 16,-11 11 2-16,-2 2-6 15,-9-2-3-15,-20-7-1 16,-4-3 1-16,-3-10 2 16,-7-1-4-16,-3 1 0 15,-3-3 3-15,-5 1-2 16,-1-5-1-16,-3-8 2 15,-7-7 2-15,-7-3-4 16,-7-6 0-16,-8-8 1 16,-5-7-1-16,-4-16 0 0,-1-13-5 15,-11-18 2-15,-8-8 0 16,-15-2-4-16,-11-24 6 16,-15-5-3-16,-5 0 3 15,-3-4 2-15,5 4 0 16,11-7 4-16,8-5-5 15,16-3 3-15,21-11-3 16,15-6-2-16,21-18 0 16,11-14-4-16,5-20 1 15,6-13-3-15,3-16-5 16,4-13 2-16,11-7 0 16,11-11-10-16,10-3 14 15,7 5 6-15,0 8 1 0,18 21 0 16,20 24 0-1,13 20-10-15,14 16 8 0,8 13-1 16,10 13-4-16,8 8 2 16,5 11-24-16,2 6-35 15,-5 13-24-15,1 10-14 16,-5 10-124-16,-9 0-110 16</inkml:trace>
  <inkml:trace contextRef="#ctx0" brushRef="#br0" timeOffset="50041.81">24362 8360 611 0,'0'0'154'16,"0"0"-154"-16,0 0-91 15,0 0-7-15,0 0-50 16,0 0 60-16,0 0 11 16,83 39-167-16</inkml:trace>
  <inkml:trace contextRef="#ctx0" brushRef="#br0" timeOffset="68796.94">22326 7086 869 0,'0'0'122'15,"0"0"-27"-15,0 0 22 16,0 0-5-16,-40-104-33 16,40 104-50-16,0 0-14 0,0 0-3 15,0 0-9 1,0 28-2-16,0 16 1 0,0 20-1 15,2 15 6-15,7 1-6 16,1-2 4-16,2-5-4 16,1-13 0-16,1-13-1 15,-1-8 0-15,-1-11-9 16,-4-12-58-16,1-15-93 16,-2-1-78-16,2-31-89 15</inkml:trace>
  <inkml:trace contextRef="#ctx0" brushRef="#br0" timeOffset="68983.58">22484 7011 812 0,'0'0'85'15,"0"0"-63"-15,0 0 51 16,6 157 32-16,10-78-53 16,7 2-29-16,-4-8-13 15,2-2-3-15,-6-11-7 16,-1-10 2-16,-8-13-4 15,-4-7-16-15,-2-13-65 16,0-13-107-16,-6-4-120 16</inkml:trace>
  <inkml:trace contextRef="#ctx0" brushRef="#br0" timeOffset="69127.19">22371 7382 719 0,'0'0'69'0,"0"0"-64"15,0 0-5-15,0 0 7 16,0 0-7-16,146-19 0 16,-101 5-64-16,-9-3-272 15</inkml:trace>
  <inkml:trace contextRef="#ctx0" brushRef="#br0" timeOffset="69422.34">22739 7249 718 0,'0'0'69'0,"0"0"56"15,0 0 8-15,0 0-45 16,0 0-30-16,0 0-21 16,-55-13-4-16,40 46-17 15,0 15 0-15,3 13-9 0,5 4-1 16,7-2 1-16,0-12-6 16,25-11 0-16,4-11-1 15,7-15 2-15,-1-10-4 16,-4-4 2-16,-5-12-1 15,-7-27 1-15,-12-7 0 16,-7-8 0-16,-9-4 0 16,-22 5-1-16,-10 13 1 15,6 15-11-15,4 19-12 16,4 6-51-16,12 14-46 16,5 14-72-16,8 0-156 15</inkml:trace>
  <inkml:trace contextRef="#ctx0" brushRef="#br0" timeOffset="69898.81">22893 7281 724 0,'0'0'113'0,"0"0"-57"16,0 0 96-16,0 0-82 15,0 0-41-15,0 0-27 16,-10 24 2-16,10 13 9 15,0 10 2-15,0 0 7 16,0 2-9-16,2-6-9 16,12-8 0-16,-3-6-3 0,1-11-1 15,2-9 0-15,-1-6 0 16,1-3-5-16,1-12 8 16,1-23-3-16,-3-11 0 15,-4-4 4-15,-4 2-4 16,-3 10 0-16,-2 10 2 15,0 16-1-15,0 8-1 16,3 4-1-16,5 14-3 16,8 18 3-16,4 9 1 15,2-2 3-15,1-4-3 16,-3-10 0-16,4-4 0 16,-1-11 0-16,-4-4 2 15,1-6 3-15,2 0 2 0,-6-19 1 16,-2-12-1-16,-10-13 0 15,-4-12-4-15,0-9-2 16,-11 0-2-16,-9 11 1 16,0 20-7-16,5 24 3 15,1 10-120-15,5 17-182 16,5 23-256-16</inkml:trace>
  <inkml:trace contextRef="#ctx0" brushRef="#br0" timeOffset="71459.47">22332 8482 1113 0,'0'0'35'16,"0"0"11"-16,0 0 83 15,0 0-75-15,0 0-42 16,0 0-9-16,-111 111 0 16,111-47-3-16,7 0 0 15,1-6 3-15,1-5-2 0,-1-10-1 16,-6-15 0-16,0-12 0 15,0-10-1 1,-2-6 0-16,7-1-2 0,3-34-9 16,6-17 3-16,3-16-2 15,-6-7 0-15,-3 5-17 16,2 14 17-16,-5 20 3 16,3 22 6-16,6 14 2 15,7 2-6-15,5 34 3 16,6 14 3-16,1 7 0 15,-3-3 7-15,-3 0-6 16,-5-10 2-16,-4-8-1 16,-2-8 1-16,-5-12-3 0,-4-6-2 15,1-10 2-15,0 0 5 16,3-20-1-16,3-24-4 16,1-18 0-16,-5-10-9 15,-3 0-15-15,-2 13-8 16,0 21 25-16,-5 22 5 15,2 16 2 1,5 0-6-16,7 29-6 0,6 13 12 16,2 2 3-16,-1-3-3 15,0-4 0-15,-4-5 2 16,1-5-2-16,1-10 0 16,-2-7-1-16,6-8 1 15,2-2 0-15,6-8-1 16,11-18-7-16,1-8-22 0,4-1-32 15,-8 3 24-15,-10 5 16 16,-12 4 10-16,-7 5 11 16,-10 5 1-16,-2 2 0 15,0-5 11-15,-11 0-1 16,-13-4 12-16,-3-4-7 16,-4 6-9-16,4 6-1 15,4 10 12-15,-2 2-3 16,2 31-2-16,2 20-12 15,5 12 5-15,10 5-2 16,6-6-3-16,0-8 0 0,0-14-1 16,17-12 1-1,7-12 0-15,1-12-1 0,10-4 2 16,2-10-1 0,1-27 1-16,-5-8-1 0,-6-11-5 15,-12-5-25-15,-5 5-10 16,-6 12-9-16,-4 18 16 15,0 14 32-15,0 12 0 16,0 5 0-16,7 20-4 16,9 7 5-16,3 3 1 15,4-6 7-15,-3-5 1 16,0-4 3-16,-4-6-5 16,1-1 4-16,-1-1 1 15,-3-1 1-15,3 6 6 16,-1 1 2-16,-1 0-9 0,1 2 4 15,-1-2-3-15,-5-6-7 16,-4-4-6-16,-2-3 1 16,-1-5 1-16,-2 0 0 15,0-13 10-15,0-17-2 16,0-16-10-16,-2-4-2 16,-6-4 1-16,-1 5-1 15,-1 13 0-15,4 10 3 16,2 14-1-16,4 5 3 15,0 5-2-15,0 0-2 16,0-1 2-16,0-3-2 16,4-4 0-16,12-4 0 0,-2-1 2 15,1-2-1-15,-2 5 0 16,-2 4 0 0,-2 2 0-16,0 6 1 0,-2 0-2 15,2 7 2-15,4 29 2 16,2 5 14-16,3 6 2 15,-4-6-8-15,1-6-1 16,-6-10-6-16,-1-6 1 16,-6-8-5-16,-2-4 0 15,2-7 0-15,-2 0 2 16,0 0 6-16,0-10 1 16,0-20-6-16,0-9-3 15,0 3 0-15,0 13-1 16,0 6 2-16,0 11 0 0,0 6 0 15,0 0-2-15,0 0 1 16,0 8 0-16,0 11 0 16,2 0 0-16,4-1 2 15,1 0-2-15,-1-4 0 16,0-3 0-16,-2-4 3 16,-2 0-8-16,-2-5 5 15,0-1-2-15,0-1-24 16,0 0-45-16,0 0-72 15,0-13-143-15</inkml:trace>
  <inkml:trace contextRef="#ctx0" brushRef="#br0" timeOffset="73902.88">23754 8624 695 0,'0'0'77'0,"0"0"-39"16,0 0 55-16,0 0-48 15,0 0-24-15,0 0-11 16,0 0 13-16,-61 25-1 15,53-24 1-15,3-1 1 16,3 0 5-16,2 0 10 0,0-12 13 16,0-16-28-1,0-16-22-15,7-8 1 0,17 4-1 16,1 8-2-16,0 14 0 16,-6 14 3-16,2 12-6 15,-1 0 6-15,-1 18-3 16,2 26 11-16,-4 7 15 15,-3 8 1-15,-5-5-23 16,-5-5 5-16,0-8-9 16,2-4-1-16,0-9 0 15,1-9-25-15,1-6-123 16,2-11-155-16,-2-2-432 16</inkml:trace>
  <inkml:trace contextRef="#ctx0" brushRef="#br0" timeOffset="74459.41">24044 8366 950 0,'0'0'52'0,"0"0"-16"16,0 0 37-16,0 0-40 16,0 0-26-16,0 0-5 15,-7 72 8-15,5-20 18 16,-3 7 3-16,1-7 13 15,4-4-28-15,0-12-11 16,0-13 0-16,16-9-3 16,5-7-2-16,4-7 7 0,2-4-3 15,2-28 4-15,-4-12-6 16,-8-12-1-16,-5-9-1 16,-8 0 0-16,-4 6 1 15,0 12 0-15,0 15 1 16,0 19-2-16,0 8 0 15,0 5-3-15,0 26-2 16,0 23-5-16,11 18 10 16,5 8 9-16,-1 2-7 15,5 4 5-15,3-5 13 16,-2-5-3-16,2-3 4 16,-7-3 6-16,-10-3-12 15,-6-4-2-15,0-4-10 0,-2-10 1 16,-20-4-3-1,-7-9 3-15,-5-2-4 0,-1-9-4 16,-3-6 4-16,-3-8 0 16,4-6-2-16,-1 0-17 15,7-16-7-15,11-14-8 16,11-14 2-16,9-8-1 16,9-8-5-16,24-2 3 15,10 5 17-15,-3 11-10 16,-5 12-79-16,-10 14-100 15,-17 16-470-15</inkml:trace>
  <inkml:trace contextRef="#ctx0" brushRef="#br0" timeOffset="75068.99">23732 9934 1034 0,'0'0'37'0,"0"0"29"15,0 0 44-15,0 0-50 16,0 0-36-16,0 0-5 16,-47-4 9-16,13-4-16 15,-10-5 0-15,-9 3-5 16,-3-9 2-16,-5-7-6 15,3-13 5-15,6-13-7 16,4-14-2-16,15-6-1 16,10 2 2-16,15 9 0 0,8 17 0 15,4 12-4 1,20 10 4-16,8 8-2 0,-1 6-1 16,-2 8 2-16,-2 0 1 15,-7 0-3-15,-4 14 1 16,-8 12 1-16,-8 4 1 15,0 11 1-15,0 3 0 16,-13 2 0-16,-7-2-1 16,2-8 2-16,5-10-2 15,6-10-3-15,7-10-4 16,0-6-27-16,0 0-34 16,23-8-44-16,10-18 14 15,9-6-60-15,2 0 5 16,-1 6-88-16</inkml:trace>
  <inkml:trace contextRef="#ctx0" brushRef="#br0" timeOffset="81247.49">17482 10311 529 0,'0'0'41'16,"0"0"-36"-16,0 0 2 15,-105-124 104-15,90 81 0 16,8-2-36-16,7-4-36 16,0-2 11-16,0-4-4 15,7-2-5-15,15-5-9 16,12-10-5-16,14-6-4 15,19-6-6-15,22 1 17 16,21 3-6-16,17 10 12 16,13 8-6-16,14 16-12 0,8 16 6 15,3 14-11-15,0 16-9 16,-9 0 1-16,-16 26-5 16,-13 24-1-1,-17 21 0-15,-15 27-2 0,-12 22 0 16,-10 20 10-16,-4 13-4 15,-9 13 4-15,-2 0 1 16,-6-7-3-16,-6-9-4 16,-5-20-4-16,-15-10 1 15,-14-7 0-15,-12-7-4 16,0 3 4-16,-34-3 1 16,-17 0-3-16,-18-5 0 15,-12-2 1-15,-8 1 1 0,-13-6-2 16,-10-6-2-16,-15-6 2 15,-15-18 0-15,-25-9-1 16,-20-6 1-16,-13-18-3 16,-10-22 1-16,0-9 2 15,9-57 0-15,10-42 0 16,8-38-4-16,19-27-4 16,18-22 6-16,26-11-2 15,31-11 1-15,36-13 2 16,37-12-3-16,18-9-6 15,65 15-6-15,38 20-14 16,28 35-29-16,13 36-54 0,-3 25-58 16,-17 30-126-16</inkml:trace>
  <inkml:trace contextRef="#ctx0" brushRef="#br0" timeOffset="82111.44">20748 5450 366 0,'0'0'160'0,"0"0"-45"15,-39-133-4-15,33 55-2 16,6-12-7-16,6-14-25 16,33-10-19-16,24-7-11 15,26-7-21-15,29-12 2 16,47-7-13-16,40-9 4 16,35 1-6-16,26 9-11 15,-11 18 12-15,-16 20-4 16,-29 25 9-16,-30 27-8 0,-24 24 1 15,-16 30-4-15,-8 8-2 16,-15 51-3-16,-9 33-3 16,-14 34 1-16,-21 40-1 15,-17 34 3-15,-17 32-2 16,-14 14-1-16,-17 6 4 16,-8-3-4-16,-27-14 0 15,-31-14 0-15,-22-25 1 16,-17-18-1-16,-17-15 0 15,-13-22 0-15,-8-15 0 16,-6-24-1-16,-8-22 1 0,-11-26 0 16,-17-26 0-1,-12-26-2-15,-11-18 2 0,-10-50-5 16,-4-34 0-16,11-27-8 16,24-29 12-16,33-24-8 15,49-21 1-15,43-12 8 16,50 9-3-16,23 25 1 15,62 33-3-15,43 35-65 16,21 40-104-16,9 32-187 16</inkml:trace>
  <inkml:trace contextRef="#ctx0" brushRef="#br0" timeOffset="83046.64">17687 9850 390 0,'0'0'6'0,"26"-182"12"0,19 96 64 16,20 7 28-16,22 2-22 15,26-5-18-15,28 0-16 16,19 2-2-16,16 11-4 15,7 27 4-15,2 33-18 16,0 16-12-16,11 60-13 16,9 35 8-16,5 34-5 15,4 31 4-15,-17 23-10 0,-20 23 5 16,-31 1-2-16,-41-3 10 16,-38-9-1-16,-36-17 2 15,-31-7 30-15,0-9-5 16,-33-8-16-16,-9-16-17 15,-8-8-7-15,-8-11-2 16,-13-7 2-16,-20-9-4 16,-21-3 6-16,-30-9-5 15,-40 2-2-15,-32 2 1 16,-25-10-1-16,-4-17-4 16,16-31 4-16,20-35 2 15,20-15-2-15,22-50 0 16,26-21 0-16,21-15-4 15,25-8-2-15,15-4 4 16,10-10-2-16,16-16-18 0,9-12 4 16,14-19-7-16,18-20-10 15,11-15 10-15,12-6-35 16,36 15-25-16,14 33 9 16,7 40-1-16,-11 39-235 15</inkml:trace>
  <inkml:trace contextRef="#ctx0" brushRef="#br0" timeOffset="86232.82">23520 6322 527 0,'0'0'95'16,"0"0"27"-16,0 0 15 16,0 0-20-16,0 0-28 15,0 0-20-15,0 0-17 0,-40-30-4 16,40 29-12-16,0-2-10 16,0-5-2-16,0-6-12 15,18 1-3-15,6-2-6 16,3 5 1-16,0 4 3 15,-3 4-4-15,3 2 0 16,-5 0-3-16,1 0 1 16,-8 4-1-16,-8 12 0 15,-2 4 0-15,-5 8-2 16,0 8 4-16,-19 7 0 16,-7-3 3-16,1-5-4 15,3-5 0-15,2-5 0 16,5-9 0-16,3-6-2 0,3-4 2 15,5-4 0-15,2-2 0 16,2 0 1-16,0 0 0 16,0 0-2-1,0 0 0-15,0 0 0 0,6 0-1 16,15 0 1-16,7 0 1 16,6 0-1-16,-3 0 0 15,-2 8-1-15,-1 6 1 16,-4 4-1-16,-5 2 1 15,-6 0 0-15,-6 0 0 0,-4 2 2 16,-3 3-2-16,0-1 1 16,-16 2 1-16,-15 2 8 15,-9 0-3-15,-10-1 6 16,-6-4-1-16,-4-3-7 16,-2-8-4-1,7-11 1-15,8-1 3 0,16 0-2 16,10-15-3-16,10-1 0 15,11-1-8-15,0-2-61 16,15 1-182-16,15 2-212 16</inkml:trace>
  <inkml:trace contextRef="#ctx0" brushRef="#br0" timeOffset="89593.71">22598 9653 951 0,'0'0'39'0,"0"0"-37"16,0 0 62-16,0 0-21 16,0 0-36-16,0 0 1 15,0 0-3-15,-27 100-3 16,27-82-2-16,0-8 4 16,11 1 2-16,5-7-2 15,11-4 4-15,8 0 1 16,3 0 4-16,-1 0 7 15,-8 0-12-15,-6 7 1 16,-5 15 6-16,-3 12 12 0,-1 11 12 16,-3 10 6-16,-2 6-5 15,-3 3-16-15,4-2-10 16,-2-4-13-16,3-5 2 16,-1-11 0-16,-2-10-2 15,-1-10-1-15,1-7-8 16,0-9-24-16,-4-6-109 15,-2-5-59-15,-2-23-168 16</inkml:trace>
  <inkml:trace contextRef="#ctx0" brushRef="#br0" timeOffset="89786.29">22660 10112 925 0,'0'0'91'0,"0"0"-47"15,0 0-8-15,0 0-31 16,0 0 6-16,125-55-7 16,-56 38 2-16,-5-3-6 15,-4 0 0-15,-8 0-11 16,-19-1-123-16,-12 6-148 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2:12:09.134"/>
    </inkml:context>
    <inkml:brush xml:id="br0">
      <inkml:brushProperty name="width" value="0.05292" units="cm"/>
      <inkml:brushProperty name="height" value="0.05292" units="cm"/>
      <inkml:brushProperty name="color" value="#FF0000"/>
    </inkml:brush>
  </inkml:definitions>
  <inkml:trace contextRef="#ctx0" brushRef="#br0">5671 10726 449 0,'0'0'0'16,"0"0"3"-16,0 0 40 15,0 0-18-15,0 0 105 16,0 0-43-16,0 0-30 16,0-104 0-16,16 88-3 15,3 6 10-15,8 1-17 16,9 4-7-16,15 1-9 0,18-3-5 15,22-1 3-15,21-4-4 16,17-4-10 0,21-6 5-16,18-6-11 15,31-8 11-15,26-4-3 0,22-8-2 16,15 0-1-16,-3 0-9 16,-20 9 0-16,-27 13 0 15,-43 14-3-15,-42 12 0 16,-40 0-2-16,-35 0 4 15,-23 2-4-15,-19 4 0 16,-7-2 1-16,-3-1-3 16,0-3 4-16,0 0-4 0,-18 0-39 15,-9 0-137 1,-6-16-118-16</inkml:trace>
  <inkml:trace contextRef="#ctx0" brushRef="#br0" timeOffset="29701.84">4511 9431 657 0,'0'0'25'16,"0"0"-25"-16,0 0 11 15,0 0 32-15,0 0 64 16,0 0-56-16,0 0-30 15,-61-67-9-15,61 67-1 0,0 0 10 16,0 0-2-16,0 0-1 16,0 0 6-16,0-1 2 15,0-4-5-15,0-2-17 16,15 0 1-16,10-3 5 16,6 2-1-16,3 2-7 15,8 0 2-15,9 2 0 16,16-5-2-16,13-5 3 15,23-11 5-15,33-7-5 16,29-12 13-16,28-6 1 16,25-3 1-16,8 5 8 15,-8 6-8-15,-13 12-6 0,-15 6 5 16,-15 10-18 0,2 7 12-16,-5 1-10 0,-4 3 3 15,-7-1 10-15,-12 0-8 16,-13 2 2-16,-14 0 0 15,-12 2 1-15,-23 0 3 16,-25 0-2-16,-24 0-11 16,-18 0-1-16,-13 0 2 15,-7 0 3-15,2 0-5 16,-2 0 1-16,0 0 0 16,0 0 1-16,0 0-4 0,0 2-4 15,0 4-16 1,-13 10-64-16,-11 4-45 0,1 5-47 15,-4-2-85-15,-2-6-255 16</inkml:trace>
  <inkml:trace contextRef="#ctx0" brushRef="#br0" timeOffset="36811.61">13782 4803 182 0,'0'0'422'0,"0"0"-341"16,0 0 27-16,0 0 19 16,0 0-5-16,0 0-35 15,0 0-32-15,-43 57-19 16,43-57-10-16,0 0-4 0,0 0 3 15,0-6-2-15,26-30 27 16,16-18 4-16,12-22-40 16,6-8-4-16,-2-6-8 15,-2-7-1-15,-12-3 1 16,-8 8 0-16,-14 4-2 16,-8 19 0-16,-7 27 1 15,-7 19-1-15,0 14 1 16,0 9-1-16,-4 13 0 15,-21 24-12-15,-6 20 12 16,-3 6-23-16,7-2 19 16,5-7 0-16,11-10-1 15,9-12 0-15,2-5-1 16,0-8-14-16,19-3 12 16,10-4 7-16,5-5-1 15,4 2 1-15,0-1 1 16,-5 5 0-16,-6 6 0 0,-12 10-1 15,-3 3-2-15,-12 6 2 16,0 0 0-16,-4-1 1 16,-21-6 0-16,-4-4-4 15,0-4 4-15,0-6 0 16,2-10-5-16,2-5-6 16,6-2-3-16,-1-5 2 15,7-20-54-15,5-13-48 0,8-12-48 16,0-6-53-16,27-2-141 15</inkml:trace>
  <inkml:trace contextRef="#ctx0" brushRef="#br0" timeOffset="37450.54">14494 4439 630 0,'0'0'78'16,"0"0"-49"-16,0 0 60 15,0 0-7-15,-51 125-43 16,51-107-18-16,0-8-12 16,6-8-5-16,17-2 5 15,8-12 15-15,9-27 7 0,5-11-15 16,1-8 4-16,-5-4-11 16,-8 0-2-16,-13 6-5 15,-11 8 6-15,-9 14 2 16,0 12 16-16,-20 12 12 15,-7 8 0-15,-2 2-12 16,-2 14-26-16,4 19-1 16,8 8-2-16,5 1 0 15,9 4 1-15,5-2 1 16,0-2 2-16,9 0 0 16,18-9-1-16,4-7 1 15,2-11-1-15,6-9 0 16,-4-6 0-16,1 0 5 15,-1-21-5-15,-3-14 3 0,-5-9-1 16,-5-10-2-16,-9-8 2 16,-4-14-2-16,-7-9 2 15,-2-4-2-15,0 2 1 16,0 15-1-16,0 14 0 16,0 16 0-16,0 14-1 15,0 11 2-15,0 12-1 16,0 3 0-16,0 2-2 15,0 0 1-15,0 16-7 16,7 18 8-16,6 12 0 16,1 15 0-16,1 6 0 0,3 4 4 15,4-2-4-15,3-2 0 16,4-9 0 0,-2-8 1-16,2-12 0 15,-5-8-1-15,-4-12 0 0,-4-5 0 16,-1-12-7-16,1-1-63 15,-3-7-48-15,1-26-195 16</inkml:trace>
  <inkml:trace contextRef="#ctx0" brushRef="#br0" timeOffset="37877.51">15222 4285 757 0,'0'0'14'15,"0"0"-5"-15,0 0 28 16,0 0 5-16,0 0 4 16,0 0-13-16,106-22 19 15,-80-7-3-15,0-9-32 16,-5-1-4-16,-5-5-3 15,-8-6-1-15,-5-3 1 16,-3 3-7-16,0 4-2 16,-3 10 6-16,-13 12 2 15,3 12 22-15,3 8 5 0,-4 4-23 16,-1 10-13-16,-4 26-6 16,2 16 6-16,5 8 2 15,8 3-1-15,4-5-1 16,0-7 0-16,9-8 2 15,11-9-2-15,5-8 0 16,4-12-1-16,8-10 0 16,5-4-8-16,6-10-29 15,0-28-78-15,-5-12-143 16,-12-17-391-16</inkml:trace>
  <inkml:trace contextRef="#ctx0" brushRef="#br0" timeOffset="38389.83">15768 3770 761 0,'0'0'82'0,"0"0"-63"15,0 0 43-15,0 0 34 16,0 0-44-16,0 0-38 16,-48-31-11-16,43 31 14 15,-4 0-4-15,-8 7-12 16,-4 20 1-16,-1 16-2 15,-1 11 1-15,8 6 5 16,7 0-5-16,2-6-1 16,6-6 2-16,0-8-2 15,21-11 1-15,8-9 0 0,4-10 0 16,7-10 0-16,1 0 1 16,-6-12-2-1,-4-19-4-15,-4-13-37 16,-10-7-26-16,-5-10-41 0,-7-14 18 15,-5-6 25-15,0-9-23 16,-9-3 41-16,-5 13 47 16,3 16 22-16,3 20 66 15,0 20 2-15,6 12-2 16,0 12-1-16,0 0-36 16,2 22-47-16,0 23 12 15,0 20 30-15,0 8-20 0,6 0-1 16,12-1-14-16,3-7 1 15,2-3 1-15,0-5-8 16,2-6 3-16,-3-6-6 16,-4-8 0-16,-5-9-2 15,-4-7-50-15,-5-12-74 16,-4-9-91-16,0 0-181 16</inkml:trace>
  <inkml:trace contextRef="#ctx0" brushRef="#br0" timeOffset="38718.01">15775 3930 919 0,'0'0'49'0,"0"0"-38"0,0 0-8 16,0 0 0-16,130-80 3 15,-84 59-2-15,-4 4-3 16,-1-3-1-16,-6-1 0 15,-1 3 1-15,-7 0 3 16,-10 4-2-16,-7 6-1 16,-4 4 11-16,-6 4 38 15,0 0 4-15,0 0-40 16,4 3-14-16,3 23 0 16,7 12 17-16,3 9 9 0,3 6-8 15,1-3-13 1,-2 0 0-16,-3-3-5 15,-3-6-1-15,-1-2 0 16,-6-10-65-16,-3-10-124 0,-3-13-88 16</inkml:trace>
  <inkml:trace contextRef="#ctx0" brushRef="#br0" timeOffset="38876.68">16176 3563 951 0,'0'0'29'16,"0"0"-29"-16,0 0-2 0,0 0-33 15,0 0-38-15,0 0-197 16</inkml:trace>
  <inkml:trace contextRef="#ctx0" brushRef="#br0" timeOffset="39579.8">16680 3739 680 0,'0'0'373'0,"0"0"-359"16,0 0-11-16,0 0 20 16,-127 32 28-16,111-15-40 15,1 1-11-15,3 2 8 0,4 8-8 16,-1 2 2-1,7 6-1-15,2 4-1 0,0-2 1 16,13 1 0-16,12-8 0 16,6-7 0-16,2-7 0 15,5-12-2-15,-3-5-4 16,-1-1-12-16,-5-25 6 16,-9-13-12-16,-11-5-4 15,-9-7 11-15,-3-8-15 16,-23 1 7-16,-10 1 15 15,3 12 9-15,-1 14 6 16,8 13 35-16,10 12-29 16,9 6-12-16,7 0-1 15,0 0-9-15,7 0 5 0,22 0 5 16,9 0 2-16,8 0-1 16,4-6 0-16,-4-8 5 15,-3 3 4-15,-7 2 13 16,-10 4-1-16,-6 5 1 15,-2 0-9-15,-2 15 0 16,1 20 5-16,2 8 18 16,-2 12 9-16,1 3-9 15,-5-2-8-15,-3 1-2 16,-4-7-5-16,-6-9-12 16,0-4-2-16,0-11-2 15,0-12-3-15,0-7 0 16,0-4-1-16,0-3 3 15,-6 0 6-15,-4-18-1 16,-3-18-5-16,1-18-4 0,10-16-1 16,2-20-2-16,14-17 2 15,24-4 0-15,4 17-1 16,5 22-1-16,-7 30 2 16,-2 30 0-16,-4 12-3 15,-2 27-1-15,2 38 1 16,-11 21-4-16,-12 9-3 15,-11-1-54-15,-7-10-97 0,-36-16-170 16</inkml:trace>
  <inkml:trace contextRef="#ctx0" brushRef="#br0" timeOffset="62334.14">21071 3251 696 0,'0'0'58'16,"0"0"-39"-16,83-128 9 15,-43 103 31-15,7-2-8 16,7 10-24-16,10 1 2 16,18 4-3-16,9 7-2 15,12 5-9-15,0 0-8 16,-6 12 1-16,-1 26-2 16,-4 18-2-16,-5 30 14 15,-5 28-8-15,-8 28 2 16,-10 23-2-16,-4 18-2 0,-6 16-2 15,0 12-5-15,-4 11 3 16,4 1-1-16,0-9-2 16,-10-9 0-16,-13-23 2 15,-19-17-2-15,-12-19 0 16,-16-13 0-16,-18-11 0 16,-3-6 9-16,3-7-8 15,12-9 11-15,15-5-12 16,7-13-1-16,16-13 2 15,29-12-2-15,13-17-3 16,13-13-2-16,11-14-7 0,0-9 12 16,-1-2-3-16,-17-2 3 15,-21 0 0-15,-17 0-1 16,-19 4 1 0,-7 4 1-16,0 8 6 0,-24 10 24 15,-7 10 14-15,0 10-2 16,1 3-8-16,8 5-7 15,6 14-3-15,3 8-5 16,0 14-8-16,1 4 1 16,-3 13-7-16,-1 11-2 15,-5 11 5-15,2 15 1 16,3 8 5-16,1 9-1 0,1 3-11 16,3 9 7-1,3 3-8-15,3-2 3 0,0 5-5 16,1-5 2-16,-1-1 0 15,-3-3-1-15,-3 1 0 16,-1-7 4-16,1-7 0 16,3-4 1-16,-4 0 3 15,3-7-5-15,1-1 1 16,-2-1 0-16,-1-1-3 16,-1 1 0-16,-5 9-2 15,-1 1 0-15,-3 1 0 16,-6-5 1-16,0-6-1 15,-11 9 2-15,1-7-2 16,-4-6 4-16,1-10 3 16,9-21 0-16,4-17 15 0,2-9-14 15,6-10-8-15,-4 2 0 16,1-5 0-16,1-10-2 16,0-6 0-16,0-15 2 15,4-6 2-15,-3 2 0 16,-3-1-4-16,-2-3 3 15,-6 2-3-15,-4-3 4 16,-9 10-4-16,-8 0-3 16,0-6-1-16,-2-8-15 15,4-20 5-15,3-6 7 16,-2-8-20-16,-2-20-9 16,-5-3-1-16,-6-8 6 0,-5 1-9 15,-6-2-24 1,-3-2-14-16,0 2 4 0,3 2-27 15,5-5-8-15,8-1-38 16,7-5-77-16</inkml:trace>
  <inkml:trace contextRef="#ctx0" brushRef="#br0" timeOffset="69145.78">3144 14024 590 0,'0'0'63'0,"0"0"-63"15,0 0 0-15,0 0 40 0,0 0 23 16,0 0-43-16,0 0-2 16,-40 33 6-16,92-33 94 15,15 0 6-15,20-2-36 16,26-2-20-16,34-3-5 15,36-9-16-15,35-10-5 16,29-10-30-16,19-8 4 16,5-8-6-16,-8 2-1 15,-13-2-7-15,-26 4-1 0,-25 1 1 16,-32 7-2 0,-35 9 0-16,-30 6 3 0,-29 9-1 15,-21 7-2-15,-15 4 0 16,-7 1-1-16,-10 4 1 15,-5 0 3-15,-5 0-1 16,-4 0-1-16,-6 0 5 16,0 0-6-16,0 0 0 15,0 0-2-15,0 0-47 16,-14 3-78-16,-5 4-207 16,1-1-194-16</inkml:trace>
  <inkml:trace contextRef="#ctx0" brushRef="#br0" timeOffset="69282.11">6473 13573 1287 0,'0'0'0'16,"0"0"0"-16,0 0-2 16,0 0-79-16,0 0-272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0:32:52.990"/>
    </inkml:context>
    <inkml:brush xml:id="br0">
      <inkml:brushProperty name="width" value="0.05292" units="cm"/>
      <inkml:brushProperty name="height" value="0.05292" units="cm"/>
      <inkml:brushProperty name="color" value="#FF0000"/>
    </inkml:brush>
  </inkml:definitions>
  <inkml:trace contextRef="#ctx0" brushRef="#br0">5163 5470 465 0,'0'0'15'0,"0"0"52"16,0 0 25-16,0 0-14 16,131 66 1-16,-91-66-32 15,5 0-10-15,2 0-5 16,4-10 10-16,5-7-12 15,0-4-8-15,-10 3 6 16,-4 2-15-16,-8 4-10 16,0 2 8-16,6-5-5 15,6-2 2-15,10-5 2 16,10-4-5-16,15-3 19 0,10-2-13 16,19 0-3-16,19-1 15 15,13-2-5-15,14 5 1 16,12 2-2-16,10 5-10 15,0 6 13-15,-4 4-15 16,-12 4-4-16,-15 5-2 16,-10-4 2-16,-15-1 2 15,-13 0-3-15,-13-2-1 16,-11 0 0-16,-16 3 1 16,-20 2 0-16,-20 3 0 15,-16 2 1-15,-9 0-3 16,-4 0 2-16,0 0-2 0,0 0-2 15,0 0-40-15,0 0-6 16,0-2-45-16,-17-6-133 16,-12-2-188-16</inkml:trace>
  <inkml:trace contextRef="#ctx0" brushRef="#br0" timeOffset="1338.25">5629 8301 1116 0,'0'0'0'0,"0"0"-37"0,0 0 15 15,0 0 22-15,0 0 18 16,0 0-18 0,-14-5-1-16,48 5-3 0,17 5 8 15,14 0-8-15,28-5 12 16,16 0 1-16,23-9 9 16,15-9 8-16,15 1-2 15,17-2-4-15,8 9-11 16,6 6 0-16,0 4 2 15,-11 0-3-15,-13 0-8 16,-19 0 1-16,-17 0 2 16,-17 0 12-16,-16 0 9 15,-19 0-2-15,-19 0-15 16,-16 0 3-16,-10 0 6 0,-14 0-14 16,-8-3 0-16,-7 3 0 15,-7 0-4-15,0-2-13 16,-7-4-88-16,-24-3-161 15,-12-1-212-15</inkml:trace>
  <inkml:trace contextRef="#ctx0" brushRef="#br0" timeOffset="3965.48">9111 4291 1118 0,'0'0'2'15,"0"0"-2"-15,0 0 0 16,0 0 2-16,0 0 19 16,0 0-12-16,0 0-4 15,94-32-4-15,-32 15 14 16,0 6 4-16,3 5 6 0,-5 6 4 16,-4 2-13-16,-4 34 1 15,-6 16-8-15,-4 24-2 16,-8 29 13-16,-17 33-6 15,-17 39 8-15,-15 53 3 16,-41 39 6-16,-20 30-7 16,-6 14-7-16,0-15-8 15,8-15 3-15,10-23-4 16,10-24-3-16,5-18 14 16,7-20-16-16,6-25-1 0,9-23 4 15,9-28-6-15,14-21 0 16,4-21 0-1,4-18 1-15,21-18-3 0,6-17-2 16,5-18 0-16,7-9-2 16,5-4-8-1,1-26 6-15,-2-4 3 0,-10 1-10 16,-14 12-1-16,-9 9 11 16,-12 10 5-16,-2 2 0 15,0 22-11-15,-2 31 11 16,-16 18 1-16,-3 18 0 15,2 5 10-15,1 14-7 16,2 8 4-16,2 10-1 16,4 3-4-16,1-5-2 0,-3-3-1 15,2-11 1-15,1-6-1 16,-3-12 0-16,4-8 0 16,-1-7-1-16,1-1 3 15,2 0-2-15,-3 5 1 16,-5 2 0-16,1 2-1 15,-5 3 2-15,-8-4-2 16,-1-3 0-16,-16-9 6 16,-3-16-6-16,-5-12 0 15,-7-19 0-15,-3-17-1 16,-3-8 1-16,-7-7-25 16,-2-30-19-16,-1-7-25 15,-4-7-12-15,2-7-6 0,9-3-73 16,13 1-10-16,15-5-74 15,20-10-115-15</inkml:trace>
  <inkml:trace contextRef="#ctx0" brushRef="#br0" timeOffset="7461.02">6190 10928 682 0,'0'0'95'0,"0"0"-93"15,0 0 0-15,0 0 35 16,0 0 2-16,0 0-7 16,0 0 1-1,0-11-14-15,0 11-14 0,0 0 0 16,0 0 8-16,0 0 7 16,0 0 0-16,0 0-12 15,0 0 0-15,0 0 5 16,0 0-7-16,1 0 1 15,-1 0-1-15,0 0-4 16,0 0 0-16,5 0-2 16,9 0 1-16,8 0 1 0,10 0 6 15,14 0 6-15,10 0-2 16,13-9-4-16,14-3 11 16,8-2-2-16,11-4-4 15,15-3 2-15,14-6-4 16,12 0 6-16,-1 0 2 15,-2 3-14-15,-4 6 4 16,-4 1-6-16,-5 8 0 16,-4 1 3-16,-8 4-2 15,-6 2 2-15,-4 2 2 16,-10-4-8-16,-5 2 7 16,-8-4-6-16,-11-3 1 0,-11 1 4 15,-12 1-5-15,-19 0 0 16,-14 3 2-16,-8 3-1 15,-7 1 2-15,0 0-4 16,0 0 2-16,0 0 8 16,0 0-1-16,0 0-1 15,0 0-4-15,0 0-3 16,-7 0 3-16,0-3-4 16,-1 2-4-16,-1-1-7 15,-3-5-52-15,-1 1-7 16,0-4-62-16,2 0-49 15,-3 0-94-15</inkml:trace>
  <inkml:trace contextRef="#ctx0" brushRef="#br0" timeOffset="8257.76">7102 11671 871 0,'0'0'89'16,"0"0"-89"-16,0 0-1 0,0 0 1 15,0 0 13-15,182-4 31 16,-92 8-3-16,12-4-17 15,20 0-2-15,18-9 23 16,24-19-9-16,16-9 8 16,14-2 2-16,5-1-14 15,9 6 6-15,-7 6 8 16,-21 12-24-16,-29 12 3 16,-37 4-16-16,-40 1-8 15,-27 21 4-15,-25 3-2 16,-13 1-2-16,-9-6 6 15,0 0-6-15,0-8 3 16,-9-6-4-16,-9-6-46 16,-11 0-101-16,-6-21-175 0,-13 2-425 15</inkml:trace>
  <inkml:trace contextRef="#ctx0" brushRef="#br0" timeOffset="8627.76">7411 13378 1050 0,'0'0'57'16,"0"0"-57"-16,121 17 2 16,-19-17-2-16,25-2 9 15,14-20 29-15,6-6-5 16,6-4-27-16,-8-4-1 16,-2 1 12-16,-6 2 7 15,-2-3 9-15,-11-2-17 16,-11-1-7-16,-12-3-5 0,-7-2-2 15,-3-2-2 1,-5-7 0-16,1-9-6 0,-7-19-71 16,-8-19-104-16,-14-19-299 15</inkml:trace>
  <inkml:trace contextRef="#ctx0" brushRef="#br0" timeOffset="9643.16">15816 4910 653 0,'0'0'81'16,"0"0"-78"-16,0 0-1 16,0 0 75-16,0 0-37 15,0 0-39-15,2 0 1 16,0 4-1-16,4-1 4 16,5 1 19-16,5 0 8 0,11-2 11 15,13-2 0 1,12 0-20-16,19 0 6 0,10 0-19 15,16-13-9-15,5 2 3 16,-2-1-4-16,-6 2-5 16,-7 3-14-16,-9 0-65 15,-11 0-55-15,-15 0-108 16</inkml:trace>
  <inkml:trace contextRef="#ctx0" brushRef="#br0" timeOffset="10258">14102 9003 542 0,'0'0'51'15,"0"0"-50"-15,0 0 7 16,0 0 45-16,0 0 0 0,0 0 24 16,93-27-41-16,-53 14-6 15,-1 1-1-15,-1 2-2 16,1 0-10-16,1-3-12 16,5-6-4-16,9-4-2 15,6-4-3-15,7-3-81 16,2 6-56-16,0 5 53 15,-3 6 47-15,-6 8-18 16,-10 4 47-16,-17 1 6 16,-15 0-19-16,-16 8-80 15,-2 6-46-15</inkml:trace>
  <inkml:trace contextRef="#ctx0" brushRef="#br0" timeOffset="10706.67">13520 10096 866 0,'0'0'41'0,"0"0"-27"15,0 0 45-15,0 0 79 0,0 0-51 16,114 76-4-16,-60-49-30 16,13-4-25-16,14-1 4 15,25-5 5-15,27-7-8 16,27-6-5-16,19-4 3 15,12 0-1-15,2-6-8 16,-22-6-1-16,-26 4 1 16,-39 3-9-16,-44 1-7 15,-28 2-4-15,-22 2 3 16,-10-4-2-16,-2-4-6 0,0-6-44 16,-7-5-33-1,-14-2-11-15,1 3-71 0,1 4-53 16,-3 8-81-16,-3 6-200 15</inkml:trace>
  <inkml:trace contextRef="#ctx0" brushRef="#br0" timeOffset="10840.98">15220 10332 898 0,'0'0'207'16,"0"0"-161"-16,0 0 3 15,0 0 1-15,0 0-18 16,0 0-32-16,16-11-47 15,-16-17-310-15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0:33:54.468"/>
    </inkml:context>
    <inkml:brush xml:id="br0">
      <inkml:brushProperty name="width" value="0.05292" units="cm"/>
      <inkml:brushProperty name="height" value="0.05292" units="cm"/>
      <inkml:brushProperty name="color" value="#FF0000"/>
    </inkml:brush>
  </inkml:definitions>
  <inkml:trace contextRef="#ctx0" brushRef="#br0">8708 5731 435 0,'0'0'28'16,"0"0"78"-16,0 0-52 15,0 0 2-15,0 0 45 16,0 0-43-16,0 0 5 16,-43-6-11-16,32 3 8 15,-6 3-11-15,1 0 12 16,3 0-21-16,1 0-1 15,8 0 2-15,0 0-3 0,1 0-5 16,3 0-16 0,0 0 5-16,0 0-9 0,0 0-3 15,0 0 6-15,7-4-6 16,18-3 4-16,12 0 15 16,13-2-14-16,8-1 4 15,13-2-7-15,16-1-3 16,8-5 12-16,14-4-15 15,9 0 2-15,3-3-4 16,1 0-3-16,1 1 6 16,-5 3-3-16,-6-2-2 15,-8-1 5-15,-5 2-3 16,-2 2-3-16,-4 2 2 0,-3 4 0 16,-5 4 2-1,0-2-3-15,-4 4-1 0,2 2 6 16,0-2-5-16,-6-1-2 15,-3-3 0-15,-9 2 3 16,-9-1-4 0,-6 0 1-16,-7 2 0 0,-5 0-2 15,-7 3 2-15,-2 1 0 16,-2-2-2-16,0 3 6 16,-1-2-4-16,-4 2 0 15,-3 0 0-15,-9 2 1 16,-5 1 1-16,-1-1-2 15,-4-1 2-15,0 3 4 16,0 0-4-16,0 0 2 0,0 0 4 16,0 0-6-16,0 0 0 15,0 0-2-15,0 0 0 16,0 0 5-16,0 0-3 16,0 0-2-16,0 0-16 15,0 0 4-15,0 0-17 16,0-1-22-16,-9 1-18 15,-8 0-24-15,-10 0-68 16,-4 0-123-16</inkml:trace>
  <inkml:trace contextRef="#ctx0" brushRef="#br0" timeOffset="1085.14">6433 5765 967 0,'0'0'103'0,"0"0"-86"0,0 0 29 15,0 0 61-15,0 0-25 16,0 0-57-16,0-43-23 16,0 76-2-16,0 21 1 15,0 18 6-15,0 6 10 16,0-2-17-16,2-9 7 16,7-10-2-16,0-13-1 15,0-15 0-15,-3-11-3 16,-1-8-1-16,-1-9 0 15,1-1-5-15,4 0 5 0,8-23 0 16,10-12 1-16,16-8 3 16,8 6-4-16,11 7-3 15,4 9-4 1,-2 5-6-16,-9 6-9 0,-14 6-13 16,-18 4-52-16,-15 0-23 15,-8 0-100-15,-20 0-95 16</inkml:trace>
  <inkml:trace contextRef="#ctx0" brushRef="#br0" timeOffset="1251.42">6489 6088 857 0,'0'0'61'0,"0"0"-58"0,0 0-2 16,0 0 49-1,0 0-4-15,75-109-19 0,-30 75-24 16,4-2 4-16,-2-1-14 15,-9-4 7 1,-20 5-81-16,-18 8-249 0</inkml:trace>
  <inkml:trace contextRef="#ctx0" brushRef="#br0" timeOffset="1546.36">6537 5717 723 0,'0'0'1'0,"0"0"1"15,0 0 1-15,0 0 0 16,161-49-2-16,-102 44-1 0,-2-1-16 16,-4-4-15-16,-3-1-5 15,-8 2 30-15,-11 0 4 16,-11 4 2-16,-11 1 20 16,-9 4 55-16,0 0 104 15,0 0-78-15,-9 1-50 16,-9 21-30-16,-1 9 2 15,5 10-6-15,3 10-11 16,3 5-6-16,6 2 2 16,-2 1-2-16,0-6-51 15,-3-5-76-15,-7-10-111 16,-3-15-165-16</inkml:trace>
  <inkml:trace contextRef="#ctx0" brushRef="#br0" timeOffset="1759.4">6809 5717 773 0,'0'0'232'0,"0"0"-232"15,0 0 3-15,0 0-3 16,0 0 66-16,0 0-37 16,129 106-16-16,-88-72-3 15,1-2-7-15,7-4 6 16,0-4-8-16,-4-4-1 15,-5-8-2-15,-7-4-57 0,-2-8-97 16,-6 0-192-16</inkml:trace>
  <inkml:trace contextRef="#ctx0" brushRef="#br0" timeOffset="2113.04">7616 4931 824 0,'0'0'29'0,"0"0"16"16,0 0 51-16,0 0-14 15,0 0-53-15,0 0-29 16,-15 1 4-16,17 36-2 16,18 15 36-16,4 18-3 15,7 15-3-15,-2 5-1 16,2-2-10-16,-2-8-17 16,-4-11-2-16,-3-16 2 15,-6-12-4-15,-5-14-40 16,-6-9-28-16,-3-10-69 15,-2-8-66-15,0 0-121 16</inkml:trace>
  <inkml:trace contextRef="#ctx0" brushRef="#br0" timeOffset="2729.09">7681 5028 983 0,'0'0'57'15,"0"0"-55"-15,0 0 35 16,0 0 20-16,0 0-32 16,0 0-20-16,20-53-4 15,10 43 2-15,6-2 10 16,3 0-3-16,-1 0 5 16,-1 6 11-16,-6 6-12 15,1 0-7-15,-6 0 1 16,-1 13-4-16,-10 10 11 0,-3 4-6 15,-10 6 5-15,-2 1-1 16,0-2 4-16,-9 2-6 16,-9-2 0-16,-2-4-4 15,3-4 7-15,3-4-7 16,3-5 5-16,4-8 1 16,2 0-8-16,5-6 1 15,0 2-4-15,0-3 0 16,0 0-4-16,0 0 2 15,21 0 0-15,14 0 11 0,8-11-4 16,5 4 3 0,0 3-7-16,-11 4-1 0,-5 0 4 15,-10 14-5-15,-5 8-1 16,-8 4 7-16,-6 0 1 16,-3 4 0-16,0 4 3 15,-7 3-2-15,-22 4 6 16,-11 4-2-16,-12-4 2 15,-1 0 0-15,-6-1-15 16,9-8 2-16,6-4 6 16,8-10-7-16,14-9 1 15,6-5-2-15,9-4 0 16,1 0 0-16,1 0-3 0,2-13-44 16,3-7-11-16,0-5-32 15,0-3-49-15,23-2-54 16,1-3-69-16,3-6-187 15</inkml:trace>
  <inkml:trace contextRef="#ctx0" brushRef="#br0" timeOffset="3373.63">8216 4570 419 0,'0'0'310'0,"0"0"-303"0,-9-103 71 16,4 71-1-16,-2 4 9 15,-6 3-32-15,-5 0-7 16,-7 3 5-16,-4 2-11 16,-2 3-3-16,-4 8 0 15,-1 4 8-15,1 5-28 16,-3 0 8-16,2 0-17 15,-2 11 0-15,-4 13-2 16,-4 8-6-16,-2 6 10 16,1 12-11-16,3 7 2 15,4 7 3-15,1 10-3 16,11 12 0-16,10 17 0 16,10 6-2-16,8 16 5 15,0 9-3-15,15-2 4 16,15 1-1-16,11-8 2 0,12-15-5 15,12-12-2-15,5-12-2 16,3-20 2-16,-5-15-1 16,-5-15 3-16,-5-14-4 15,-4-15 4-15,-8-7 0 16,4 0-1-16,-2-23 2 16,4-14 2-16,1-11-3 15,7-12 3-15,7-18-3 16,4-12 3-16,-3-11-5 15,-11-15 3-15,-16-2-2 0,-24-7 6 16,-17 7-4 0,0 14-1-16,-20 13 1 0,-21 14-1 15,-7 7 16-15,-14 3-8 16,-8 5-3-16,-3 1-1 16,2 7-6-16,4 3 2 15,9 6-4-15,4 12 0 16,7 6-15-16,12 12-41 15,8 15-54-15,3 0-103 16,4 13-224-16</inkml:trace>
  <inkml:trace contextRef="#ctx0" brushRef="#br0" timeOffset="3516.93">8357 4529 938 0,'0'0'5'0,"0"0"-5"16,0 0-11-16,0 0-123 16,0 0-622-16</inkml:trace>
  <inkml:trace contextRef="#ctx0" brushRef="#br0" timeOffset="5427.69">12237 10578 194 0,'0'0'732'0,"0"0"-713"16,0 0-17-16,0 0 47 16,0 0 30-16,0 0-57 15,0-13-6-15,0 13 10 16,0 0 27-16,0 0 7 16,0-2-23-16,0 2-6 15,0 0-13-15,0 0-5 16,0 0 3-16,0-1-11 15,0-2 1-15,11 1 11 16,7-2-2-16,4 1 5 16,7-1-11-16,5 0 5 15,11-3 14-15,12 3-17 16,8-2-4-16,11-1 12 0,4-2-7 16,4 1-2-1,7-2 0-15,5-2-4 0,7-2 9 16,4-2-13-16,2-7 9 15,2 4 4-15,3-3-8 16,0 2 17-16,2 6-2 16,-1 1-9-16,-2 1 3 15,4 1-12-15,-1-3 5 16,7-6 4 0,-6-3-7-16,-7 2 6 0,-10-1-12 15,-13 6 1-15,-14 4 2 16,-8 1 0-16,-12 3 0 15,-8 2-1-15,-7-2 2 16,-11 4 3-16,-8 3-7 0,-5-2 0 16,-1 1 5-1,-3 2-4-15,-4 0 1 0,1 0-2 16,-3 0 0-16,0-1-1 16,1 1 1-16,-5 0 0 15,3 0 4-15,-3 0-4 16,0 0-3-16,4 0 1 15,0 0 4-15,1 0-1 16,1 0 0-16,-4 0-1 16,1 0 1-16,-1 0-1 0,-2 0 1 15,0 0-5 1,0 0 12-16,2 0-10 0,-2 0 2 16,0 0-3-16,0 0 3 15,3 0-5 1,-3 0 5-16,0 0 0 15,0 0-8-15,0 0 7 16,0 0-11-16,0 0-12 0,0 0-8 16,0 0-33-16,0 0-20 15,-16 3-24-15,-11 4-84 16,-6-4-55-16,-9 1-185 16</inkml:trace>
  <inkml:trace contextRef="#ctx0" brushRef="#br0" timeOffset="13498.36">11419 5198 476 0,'0'0'446'15,"0"0"-444"-15,0 0 3 0,0 0-5 16,0 0 24-16,0 0-5 16,0 0-19-16,0 0-2 15,-13-37 2-15,13 37 3 16,0-2 16-16,11-12 23 15,25-9-8-15,26-8 25 16,21-1-25-16,15 4-5 16,16 4-4-16,17 3-3 15,11 6-5-15,17 3 8 16,12 0-11-16,7 4 12 0,7 4-5 16,1 1-13-1,-4 3 1-15,-4 0-7 16,-7 21 1-16,-7 10 5 15,-8 8-7-15,-10 7 6 0,3 8-6 16,-6 7 0-16,3 0 8 16,-7 10-7-16,-7 1-4 15,-5 1 4-15,-4 7-1 16,-8 7-1-16,-5 10 0 16,-10 13 1-16,-7 8 0 15,-6 11 1-15,-9 5-2 16,-4 4 0-16,-12 5 1 15,-6-1 4-15,-12 3 4 16,-8-6-2-16,-5-2 10 16,-9-3-4-16,-1 1 6 0,-6 2 6 15,-6 3-15 1,-4-3 12-16,-3-6-16 0,-2-6 7 16,0-11-5-1,0-5-7-15,0-6 6 0,0-4 2 16,-14-3-2-16,-7-2 6 15,-6-5 0-15,-7-5-13 16,-6 3 10-16,-5-4 0 16,-4 3 3-16,3-3 3 15,3-5-13-15,-1-4 13 16,-1-2-10-16,-2-4 0 16,-2-1 2-16,-4-1-6 0,-7 1 3 15,-7 0 1-15,2-1-6 16,-4-4 9-16,7-3-7 15,4-9-1-15,9-6-1 16,4-3 2-16,9-4-2 16,5-5 0-16,4-2 0 15,3 2-1-15,2-3 1 16,4-2-4-16,7-9 3 16,7-8-21-16,4-6-14 15,0-4-17-15,0-11-15 16,18-32-7-16,12-11-15 15,-5-7-92-15,-10 10-50 16,-12 7-159-16</inkml:trace>
  <inkml:trace contextRef="#ctx0" brushRef="#br0" timeOffset="13930.99">14541 9461 952 0,'0'0'65'16,"0"0"-63"-16,0 0 57 15,0 0 24-15,0 0-57 0,0 0-5 16,0 18 35-16,0 24 45 15,0 12-54-15,0 6-14 16,0 4-5-16,4 2-3 16,-2-2 17-16,6 1-15 15,-2-5-12-15,3-4-2 16,-1-4-9-16,6-10 0 16,1-9-4-16,6-12-5 15,3-7 5-15,10-11-1 16,12-3 0-16,14-4 0 15,14-24 2-15,9-3 4 16,3-1-5-16,-7 2-2 16,-8 4 2-16,-10 6-14 0,-8 0-30 15,-7-1-38-15,-8 2-37 16,-4-3-115-16,-7 4-141 16</inkml:trace>
  <inkml:trace contextRef="#ctx0" brushRef="#br0" timeOffset="14066.92">15571 9887 1013 0,'0'0'62'15,"0"0"-17"-15,0 0 4 16,0 0-44-16,0 0-5 16,0 0-202-16,-39 0-381 0</inkml:trace>
  <inkml:trace contextRef="#ctx0" brushRef="#br0" timeOffset="20001.12">16639 9238 1184 0,'0'0'67'0,"0"0"-64"15,0 0 58-15,-106 143 35 16,73-70-39-16,1 10-24 15,1 5-13-15,-2 6-12 16,-8-1 19-16,1-4 5 16,-8 4-4-16,-2-3 13 15,1-2-25-15,9-6 8 16,9-15-19-16,11-19-1 16,13-14-7-16,7-13 3 15,0-13-21-15,18-5-8 16,9-3-37-16,2-14-7 15,2-25-30-15,-9-11-79 16,-10-8-78-16,-12-9-217 0</inkml:trace>
  <inkml:trace contextRef="#ctx0" brushRef="#br0" timeOffset="20467.02">15924 9605 932 0,'0'0'232'0,"0"0"-229"0,0 0 7 16,0 0 87-16,0 0 8 16,158 126-50-16,-88-76-19 15,8-2-15-15,4-5 22 16,6-6-8-16,3 0 3 15,2-7 14-15,10 1-24 16,5-1 13-16,8-1 5 16,-2 1-32-16,-12 0 4 15,-17-3-8-15,-16-2-6 16,-17-7 6 0,-17-3-9-16,-14-8-1 0,-11-3 4 15,-3-4 3-15,-3 0-4 16,6-14 1-16,-3-10-4 15,3 2 2-15,-6 9-2 16,2 7 0-16,-6 3 3 0,0 1-3 16,0 2 0-16,0 0-3 15,0 0-2-15,0-1-8 16,0-8-21-16,0-5-15 16,0-7-33-16,0-10-41 15,0-1-11-15,-12 6-87 16,-5 4-114-16</inkml:trace>
  <inkml:trace contextRef="#ctx0" brushRef="#br0" timeOffset="23421.92">12694 8599 819 0,'0'0'46'15,"0"0"-46"-15,0 0 12 16,0 0 54-16,0 0-38 16,0 0-18-16,0-3-6 15,0 3 12-15,0 0 38 16,0 0-15-16,0 0 0 16,9 3 2-16,-2 4-17 15,3 1 8-15,6 2 5 16,-3-2-21-16,8 4-1 15,-2-2-2-15,6-1 6 0,2-1-7 16,2-3-5-16,6-5 7 16,5 0 2-16,7 0-1 15,5 0 10-15,3-9-15 16,7-4 7 0,12 0 2-16,11-2-19 0,9 3 24 15,-1 4-21-15,-6 2-3 16,-5 2 7-16,-5 2-4 15,-9 2-3-15,-3 0 4 16,-4 0-3-16,0 0 21 16,-5 0-13-16,0 2-3 15,-3 1 17-15,7-1-18 16,2 1 4-16,5-3 7 16,1 0-15-16,-8 0 11 0,-9 0-9 15,-8 0-3-15,-8-8 0 16,-8 5 3-16,-12-2-3 15,-6 5 0-15,-6 0 2 16,-3 0-5-16,2 0 3 16,0 0-1-16,0 3-4 15,3 6 7-15,-3-1-2 16,-2 1 3-16,2-2 1 16,-2-5-7-16,0 0 4 15,0-2-1-15,0 0 4 16,0 0-1-16,0 0-3 0,0 0 0 15,0 0-11 1,0 0-4-16,0 0-32 16,-15-6 0-16,-1-3-16 0,-3 2-46 15,2 0-59-15,-3-1-74 16,-3-1-269-16</inkml:trace>
  <inkml:trace contextRef="#ctx0" brushRef="#br0" timeOffset="29830.32">8670 11162 73 0,'0'0'684'16,"0"0"-577"-16,0 0-65 0,0 0 12 15,0 0 48 1,0 0-27-16,0 0-21 0,-33-34-24 16,33 34 12-16,0 0-9 15,-3 0-12-15,3 0 12 16,0 0-17-16,7-3-10 16,22-4 17-16,5 0-1 15,3 3 5-15,5 4-14 16,10 0-7-16,8 0 6 15,5 12-9-15,-1 4 3 16,3 0 2-16,3-2-6 16,3-4 4-16,12-4-1 15,12-6 4-15,14 0 9 0,8 0-13 16,-3 0 6-16,-14 0 10 16,-15 6-19-16,-18 4 0 15,-13-2-1-15,-13 1 3 16,-8-2-5-16,-6-2 4 15,-4-2-3-15,-2-3 2 16,0 0 1-16,0 0-3 16,-6 0 0-16,-3 0 1 15,-8 0 2-15,-1 0-3 16,-5 0 0-16,0 0 2 16,0 0-2-16,0 0 0 15,0 0 6-15,0 0-4 0,0 0-1 16,0 0 0-1,0 0 3-15,0 0-7 0,0 0 10 16,0 0-7-16,0 0 0 16,0 0 4-16,0 0-4 15,0 0 0-15,0 0 0 16,0 0-6-16,0 0 8 16,0 0-2-16,0 0 0 15,0 0 0 1,2 0 0-16,2 4-1 0,5 4 1 15,5 2-7-15,6 4 14 16,5-1-7-16,8 1 0 16,5-3 1-16,8 0-1 15,8-6 2-15,6 1-2 16,9-6 0-16,7 0 1 0,1 0 2 16,0 0-3-16,-4-7 2 15,-2 1-4-15,-3 0 3 16,-10 3-1-16,-8 3 5 15,-14 0 0-15,-12 0-3 16,-8 0-1-16,-5 0 2 16,-2 0 9-16,-4 0-10 15,2 0 1-15,-3 0 1 16,-4 0 0-16,0 0-3 16,0 0-1-16,0 0 2 15,0 0 4-15,0 0-6 16,0 0 1-16,0 0 2 15,0 0 2-15,0 0-4 16,0 0-1-16,0 0-4 0,0 0 1 16,0 0-14-16,-2 0-14 15,-7 0-6-15,0 0-34 16,-2 0-5-16,-3 0-49 16,-1-3-70-16,-1-4-82 15,-6 3-244-15</inkml:trace>
  <inkml:trace contextRef="#ctx0" brushRef="#br0" timeOffset="36629.15">12932 8111 616 0,'0'0'58'16,"0"0"-54"-16,0 0 81 15,0 0 15-15,0 0-22 16,0 0-26-16,0 0 5 16,-89-37 16-16,60 22-10 15,-9 1-13-15,-4 0 0 16,-9-2-3-16,-7-2-23 0,-9 2 3 16,-4 2-12-1,-5 4-2-15,-4 6 9 16,0 4-19-16,-8 0 7 0,-9 14-4 15,-11 12-2-15,-9 7 1 16,-10 15-2-16,-3 3 1 16,-10 13 0-16,-15 15-1 15,-7 16 3-15,-11 22-2 16,-6 11-3-16,11 11 6 16,4 1-7-16,27 5 0 0,25 1 8 15,23 0-7 1,25-2 13-16,25-5 3 0,19-13-15 15,16-13 11-15,4-17-11 16,10-12 2-16,15-16-4 16,0-12 3-16,-9-16-1 15,-5-15-2 1,-9-14 0-16,-2-8 0 16,0-3 3-16,0 0-2 0,0 0-1 15,0-3 0-15,0-16-35 16,0-10 0-16,0-5-36 15,0-4-12-15,2-6-84 16,12-2-64-16,-8 2-163 16</inkml:trace>
  <inkml:trace contextRef="#ctx0" brushRef="#br0" timeOffset="37022.08">9770 9463 959 0,'0'0'61'0,"0"0"-55"15,0 0-6-15,0 0 77 16,0 0-30-16,0 0-45 16,-69 102 32-16,85-26 14 15,8 12 11-15,5 11 6 16,8 9-12-16,0 2-8 15,5-2-24-15,3-9-13 0,-5-20 2 16,-4-12-8-16,-5-17 6 16,-6-14-8-16,-3-12 2 15,-7-9-5-15,1-8 3 16,-1-7 0-16,8 0 0 16,6-38 3-16,9-20 3 15,6-16-6-15,5-13-5 16,3 0 2-16,1 0-19 15,0 11-12-15,-1 6-40 16,-2 2-56-16,6 3-50 16,-6 7-59-16,-13 13-255 15</inkml:trace>
  <inkml:trace contextRef="#ctx0" brushRef="#br0" timeOffset="37163.08">10950 9735 1190 0,'0'0'89'0,"0"0"-87"16,0 0 13-16,0 0-15 16,0 0-2-16,0 0-130 15,6-76-385-15</inkml:trace>
  <inkml:trace contextRef="#ctx0" brushRef="#br0" timeOffset="39824.06">10100 8622 166 0,'0'0'155'0,"0"0"-136"16,0 0-6-16,0 0 48 16,0 0 47-16,0 0-8 15,2-82 54-15,1 52-23 0,-3 2-24 16,0 9 8-16,0 12-37 16,0 5-16-16,-9 2-15 15,-4 0-5-15,-10 18-31 16,-6 32-4-16,-8 22-3 15,-6 22-4-15,0 11 12 16,6-1-10-16,8-8 0 16,9-10-2-16,5-11 4 15,3-17-9-15,5-16 5 16,3-16-46-16,2-13-59 16,2-13-50-16,-7-15-25 15,-2-29-164-15</inkml:trace>
  <inkml:trace contextRef="#ctx0" brushRef="#br0" timeOffset="40134.98">9510 8566 1024 0,'0'0'51'15,"0"0"-46"-15,0 0-3 16,0 0 37-16,0 0-9 16,0 0-23-16,85 2 34 0,-30 21 5 15,12 10 24 1,4 14-17-16,3 8-29 16,0 6 1-16,-5 1-8 0,-7-4-10 15,-8-10 8-15,-10-8-9 16,-11-14-5-16,-10-8-2 15,-10-7-4-15,-8-10-67 16,-5-1-144-16,-13-26-296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0:36:58.085"/>
    </inkml:context>
    <inkml:brush xml:id="br0">
      <inkml:brushProperty name="width" value="0.05292" units="cm"/>
      <inkml:brushProperty name="height" value="0.05292" units="cm"/>
      <inkml:brushProperty name="color" value="#FF0000"/>
    </inkml:brush>
  </inkml:definitions>
  <inkml:trace contextRef="#ctx0" brushRef="#br0">9521 4678 583 0,'0'0'261'16,"0"0"-246"-16,0 0-5 15,0 0 24-15,0 0 13 16,0 0-29-16,0 0-16 16,0 0 2-16,0-40 6 15,4 30 3-15,19-7 9 16,8-2-1-16,12-3 17 16,1 2-16-16,-4 8-19 0,-5 8 11 15,-4 4-9 1,-4 0 7-16,-4 0 3 15,-3 12-13-15,-6 8 11 0,3 8-4 16,-6 12-1-16,-7 10 15 16,1 17-7-16,-5 10 9 15,0 8 5-15,0 7-12 16,-15 6 11-16,-1 1-15 16,1-3-4-16,1-6 3 15,5-12-12-15,0-14 1 16,5-8 2-16,0-11-3 0,1-16 4 15,3-8-5 1,0-13-3-16,0-8 2 0,0 0-4 16,0 0 3-16,0 0-1 15,0 0 3-15,7 0 6 16,-1 0 1-16,-1 0-7 16,-3 0 0-16,2 8 0 15,3 30 0-15,2 25 2 16,0 23-2-16,-3 11 7 15,-3 14-6-15,-3 0-1 16,0 2 4-16,0 3 1 16,0-6-5-16,0-1 0 15,0-3 3-15,0 0 1 16,0-2-4-16,0-5 0 16,-3-6 1-16,0-8 1 0,0-4-2 15,1-3 0-15,2 0 2 16,0-3-2-16,0-3 0 15,20-4-4-15,14-7 4 16,8-4-3-16,7-11 3 16,-5-9 6-16,-8-7-5 15,-7-8 3-15,-9-3 4 16,-7-1 4-16,-6-1 6 16,-3 5-11-16,-4 8 5 15,0 8 3-15,0 10-11 16,-22 4 6-16,-7 0-7 15,-4-1-3-15,-7-5 4 16,-5-2-2-16,-1-6-1 16,-4-5-1-16,-4-8 3 0,2-10-5 15,-3-15 2-15,2 0-17 16,5-7 2-16,3-20-9 16,6 0-1-16,11-3-11 15,3-2-29-15,10 0-44 16,8 0-31-16,7 1-31 15,0-1-81-15,0-2-279 16</inkml:trace>
  <inkml:trace contextRef="#ctx0" brushRef="#br0" timeOffset="3164.7">12581 7836 919 0,'0'0'51'16,"0"0"-42"-16,0 0-5 0,0 0 6 16,0 0 34-16,0 0-37 15,0 0-1-15,122-89-2 16,-82 89-3-16,2 0 4 15,1 0 2-15,-3 23 11 16,-3 13 14-16,-6 14 5 16,-6 12 0-16,-10 13-1 15,-7 8-7-15,-8 10 4 16,0 0-18-16,-5-1 1 16,-12-6 1-16,3-2-13 15,2-2 5-15,6-3-1 0,0-7-2 16,6-8 7-16,0-16-10 15,0-5-1-15,6-14-4 16,12-8 6-16,4-9-4 16,5-12 0-16,2 0-4 15,6-5 1-15,1-17 1 16,-3 0 0-16,-6 4 1 16,-11 8-1-16,-7 6 2 15,-7 4 0-15,-2 0 0 16,0 0 2-16,0 25 0 15,0 10 3-15,-2 11 3 16,-9 8 4-16,-1 11 4 16,3 5-4-16,3 10-2 15,2 6 10-15,2 6-13 16,2 9-3-16,0 1 7 16,0 2-10-16,0-3 3 15,0-5-1-15,4-3-1 0,2-2 0 16,5 6 0-16,1-2-1 15,-4 3 1-15,-3-7 0 16,-3-5 0-16,-2-5-1 16,0-7 0-16,0-14-2 15,-17-12 4-15,-4-12-5 16,-1-14 2-16,-7-5-2 16,-5-7-3-16,-3-6-10 15,-3-4-5-15,-1 0 2 16,-1-3-9-16,0-13-9 0,1-1-18 15,4-4-35-15,8 1 17 16,7-2-25-16,4-2-28 16,7-5-28-16,4 0-89 15,2 0-200-15</inkml:trace>
  <inkml:trace contextRef="#ctx0" brushRef="#br0" timeOffset="4261.37">16105 10261 964 0,'0'0'22'0,"0"0"-5"16,0 0 37-16,0 0 17 16,0 0-34-16,141-12-13 15,-106 57-9-15,3 18-11 16,0 9 3-16,-1 5-6 0,-8 0 2 15,-4-1 0-15,-9-1-1 16,-5-3-2-16,-7-2 2 16,-2-3 4-16,-2-9 23 15,0-8-1-15,0-6-16 16,0-13 10-16,2-8-19 16,10-8 1-16,10-10-7 15,7-5 3-15,7 0-12 16,6-5-29-16,0-18 23 15,1-3-3-15,-3-7-8 16,-2 8 19-16,-9 0 5 16,-5 10 5-16,-9 6-1 0,-5 8 1 15,-7 1-4-15,-3 0 3 16,4 32 1-16,0 13 6 16,2 12 3-16,2 7 23 15,3 2-19-15,-3 9-3 16,3 5-8-16,-1 6-2 15,0 3 2-15,-3 4-1 16,-5 4-1-16,-2 3-5 16,0-2 5-16,-9-5-1 15,-15-9 1-15,-10-6 4 16,-6 0-2-16,-7-2-1 16,-1 3-1-16,-8-5-5 15,-2-9 5-15,-5-10-19 0,5-18-7 16,6-23 14-1,4-14-29-15,4-8-66 0,-3-34-97 16,-1-16-217-16</inkml:trace>
  <inkml:trace contextRef="#ctx0" brushRef="#br0" timeOffset="10925.67">3520 6270 1262 0,'0'0'28'16,"0"0"-17"-16,0 0-11 16,0 0 2-16,0 0 20 15,0 0 42-15,0 0-61 16,-79-9-2-16,75 54 1 16,-4 19-1-16,2 14 13 15,3 5-4-15,3-1-10 16,0 2 10-16,0 1-9 15,17-6-1-15,4-2 2 16,6-9-2-16,-5-14-7 0,-1-14-47 16,-10-18-77-16,-11-17-29 15,0-5-92-15,-36-43-314 16</inkml:trace>
  <inkml:trace contextRef="#ctx0" brushRef="#br0" timeOffset="11123.72">3151 6586 1184 0,'0'0'27'0,"0"0"-14"15,0 0-13-15,0 0 0 16,36-111 5-16,37 58 0 16,23-1 4-16,8 6-9 15,-7 14 0-15,-20 16-2 0,-21 18-69 16,-22 0-150-16,-14 30-77 15,-18 14-156-15</inkml:trace>
  <inkml:trace contextRef="#ctx0" brushRef="#br0" timeOffset="11518.02">3853 6613 734 0,'0'0'400'15,"0"0"-363"-15,0 0-26 16,0 0 33-16,0 0 13 15,0 0-34-15,-18 104-4 0,18-55-15 16,13-2 8 0,-2-1 15-16,-1-1-21 0,-2-9 2 15,-1-2 0 1,-5-8-7-16,0-12 2 0,0-4-3 16,-2-8 3-16,0-2-3 15,0 0 0-15,0-15-6 16,0-22-4-16,-11-14-19 15,7 0 19-15,4 4 4 16,0 11 2-16,4 13 1 16,17 9-3-16,0 11 4 15,8 3 1-15,3 11-8 16,-1 21 9-16,0 8 2 16,-6 4-2-16,-9 2 7 0,-3 2-4 15,-9 0-3-15,-4-5 0 16,0 2-1-16,0-7-14 15,-10-4-82-15,-7-3-96 16,-4-15-62-16,-11-16-312 16</inkml:trace>
  <inkml:trace contextRef="#ctx0" brushRef="#br0" timeOffset="11951.65">3699 6723 1145 0,'0'0'24'0,"0"0"-24"0,0 0-6 15,0 0 6-15,0 0 17 16,136-114 1-16,-62 74 10 16,8-8-8-16,8-6 47 15,10-6-6-15,8-5-27 16,4 3 13-16,-6 4-19 15,-19 16-14-15,-24 15 10 16,-25 10-18-16,-20 9-1 16,-14 6 0-16,-4 2-2 15,0 0 10-15,0 0-2 16,0 0-8-16,0 0 13 16,0 0-14-16,-4 0-2 15,-6 2 0-15,2 2-3 0,3-2 3 16,3-2-28-1,2 0-26-15,0 0 13 0,0 0-25 16,0 0-8-16,0 0 0 16,0 0 5-16,0 0 2 15,0 0-27-15,0 2-4 16,0 2-40-16,0 2-93 16,0 1-218-16</inkml:trace>
  <inkml:trace contextRef="#ctx0" brushRef="#br0" timeOffset="20227.97">12720 7331 250 0,'0'0'129'0,"0"0"-123"0,0 0-10 16,0 0 7-16,0 0-3 15,0 0 76-15,-118-50-42 16,105 44-2-16,2 2-18 15,-5 2 0-15,1 2-8 16,-1 0 0-16,-5 0-4 16,-2 0 5-16,-8 8-6 15,-8 10 0-15,-5 2-1 16,-5 0 3-16,-2 0-2 16,2-3-1-16,2-3 1 0,7 3 5 15,4 4 10 1,3 4 14-16,2 14-8 0,-1 8-4 15,3 15 12-15,3 15-8 16,5 9-8-16,8 10 4 16,11 6-4-16,2 3 2 15,2-3 0-15,25 1-15 16,15-8 6-16,14-9-6 16,11-13-1-16,9-17 6 15,6-14-6-15,-4-9 1 16,-3-11 0-16,0-10 2 15,-3-11-1-15,5-1 2 16,0-7 0-16,2-24-3 16,-2-6-1-16,0-12-4 15,-9-9 4-15,-5-8-7 16,-14-6-4-16,-11-4-4 0,-17-9 11 16,-10-3 4-16,-11-6 1 15,0-6-1 1,-13-5 5-16,-18 1 3 0,-7 1 4 15,-4 7 13-15,-5 3 1 16,-3 1 13-16,-6 11-21 16,-2 8 6-16,-3 9-4 15,-5 11-6-15,3 12 4 16,-3 7-10-16,1 9-6 16,3 10-1-16,-1 9 0 15,3 6-1-15,4 0 8 0,3 6-8 16,3 15 2-16,6 2-1 15,4 5 2-15,4 3 5 16,10 2-6-16,6 3 5 16,7 5-7-16,5-1 1 15,8-6-1-15,0-4 3 16,0-8-3-16,16-8-5 16,7-8-32-16,5-6-13 15,11 0-38-15,-2-22-72 16,-6-14-77-16</inkml:trace>
  <inkml:trace contextRef="#ctx0" brushRef="#br0" timeOffset="41430.71">4949 9454 801 0,'0'0'152'0,"0"0"-142"16,0 0-9-16,-33-130 3 15,29 72 57-15,-2-8-22 16,0-8-26-16,-9-2 21 16,-10-6 4-16,-6-1-7 0,-5 5-12 15,-4 8-2-15,2 14 10 16,5 19-12-16,4 15-2 16,6 17 4-16,10 5-10 15,-2 14-7-15,-1 31-1 16,5 17-2-16,1 3 3 15,10-13 0-15,0-14 1 16,10-13-3-16,14-11 2 16,7-9-1-16,5-5-4 15,4-8 6-15,7-30-1 16,0-15 2-16,-3-4-1 0,-13 2 5 16,-8 14-5-1,-12 13 0-15,-6 14-1 0,-1 9 2 16,-4 5-3-16,0 0 1 15,0 15-13-15,4 20 10 16,3 14 3-16,-1 2 2 16,4-7-2-16,1-7 2 15,-1-7-2-15,4-8 0 16,-1-4 0-16,1-8-1 16,-3-4 3-16,5-4-4 15,-3-2 1-15,3 0-12 16,-1-12 4-16,1-20-3 15,-5-10-35-15,-4-10-10 0,-7-4 13 16,0 6 10-16,0 5 25 16,0 18 9-16,-9 8 3 15,3 11-2-15,0 8 11 16,4 0 48-16,2 0-38 16,-2 0-19-16,2 29 6 15,0 10-9-15,0 16 6 16,0-1 2-16,4-7-4 15,14-4 5-15,1-9-6 16,0-12 0-16,-1-12-3 16,3-8 0-16,-1-2 1 15,4-8 8-15,5-24-5 0,-4-14 8 16,-8-12-10 0,-13-6 0-16,-4 1-2 0,-17 11 2 15,-14 19-2-15,2 14 0 16,0 19 1-16,4 2-4 15,2 30 0-15,4 17 2 16,3 5-2-16,9-4 0 16,7-6-1-16,0-8-25 15,17-9-63-15,14-14-131 16,0-13-193-16</inkml:trace>
  <inkml:trace contextRef="#ctx0" brushRef="#br0" timeOffset="41714.76">5473 8434 662 0,'0'0'416'0,"0"0"-416"16,0 0-9-16,0 0 7 15,0 0-1-15,0 0-13 16,-9 10 15-16,22 30 2 15,0 14 4-15,3 14 13 16,-1 11-5-16,4-1 3 16,3-10-10-16,0-10-3 15,2-12-3-15,0-13 4 16,0-16-10-16,-5-7 6 0,4-10-29 16,-5 0-219-16,-5-29 67 15,-7-18-235-15</inkml:trace>
  <inkml:trace contextRef="#ctx0" brushRef="#br0" timeOffset="41932.68">5722 8263 936 0,'0'0'112'16,"0"0"-112"-16,0 0 0 16,0 0 10-16,0 0-3 15,0 0 3-15,-6 141 2 16,6-77-3-16,4 8 4 15,9 1 0-15,7-1-4 0,1-6-5 16,0-12-2-16,1-10-1 16,4-14-2-16,-4-12-13 15,0-14-42-15,-2-4-259 16,-3-10 38-16</inkml:trace>
  <inkml:trace contextRef="#ctx0" brushRef="#br0" timeOffset="42358.17">5970 8239 666 0,'0'0'76'0,"0"0"-76"16,0 0 0-16,0 0 4 16,0 0 50-16,0 0-18 0,-46-54 0 15,42 54 56-15,2 0-8 16,0 0-48-16,2 0-22 15,0 0-3-15,0 0-5 16,0 0-4-16,-2 0 4 16,2 0-6-16,-2 0 2 15,-1 8 5-15,3 10-5 16,-2 2 9-16,0 2 0 16,2 0-5-16,0-4 4 15,0-1-4-15,0-8-4 0,0-4-1 16,0-1 0-1,0-4-1-15,0 0 3 16,0 0-2-16,0 0 7 16,0 0-2-16,0 0 3 0,0 0 6 15,2 0-7-15,-2 0 5 16,2-16-12-16,1-3-1 16,1 0-1-16,-2 2-23 15,2 7-49-15,-2 2-97 16,2 2-100-16,-4 6-180 15</inkml:trace>
  <inkml:trace contextRef="#ctx0" brushRef="#br0" timeOffset="43176.64">6025 8849 811 0,'0'0'91'0,"0"0"-86"16,0 0 57-16,0 0 47 15,0 0-71-15,0 0 15 16,65-106-24-16,-56 59 17 16,-7 1 8-16,-2-3-30 15,0 8-10-15,0 3-3 16,-15 6-9-16,-6 8 5 16,1 8-6-16,0 6 3 15,0 8-3-15,3 2-1 16,-1 0-1-16,1 28-4 0,2 10 2 15,7 8-2 1,6 4 1-16,2-1 4 0,0-2 0 16,17-6 0-16,8-4-1 15,6-12 1-15,0-11 0 16,0-6-4-16,0-8-2 16,0 0-18-16,3-14-8 15,3-19-37-15,4-16-36 16,-1-8-48-16,-7-3-127 15,-4 6 8-15,-10 10 91 16,-6 12 181-16,-9 16 139 16,-3 10 24-16,-1 1-3 15,0 5-6-15,0 0-47 16,0 0-1-16,0 0-9 16,-1 0-24-16,-8 0-19 0,-5-2-39 15,-1-3 0-15,1 5 0 16,1 0 2-16,3 0-8 15,-2 12-7-15,1 22-1 16,5 14-2-16,6 5 2 16,0-9-2-16,0-7 1 15,19-13-3-15,1-7 2 16,1-9-1-16,0-8-1 16,2 0 2-16,-5-21 2 15,4-19 4-15,-4-12-2 0,-5-9-3 16,-6-6 0-1,-7-3-1-15,0-4-9 0,-16-6-4 16,-11-2-4 0,-4 7 4-16,-4 14 6 0,6 20 8 15,4 19 4-15,10 10 2 16,8 6 4-16,5 3 0 16,2 3-10-16,0 11-2 15,0 29-2-15,13 22 4 16,12 16 0-16,6 10 0 15,7 8 0-15,2 7 0 16,0-1 3-16,0-8-3 16,-2-18 0-16,-8-19-38 15,-6-17-128-15,-14-12-83 0,-10-14-249 16</inkml:trace>
  <inkml:trace contextRef="#ctx0" brushRef="#br0" timeOffset="54692.64">11364 6298 75 0,'0'0'28'0,"-38"163"-28"16,22-89 14-16,5 4-14 15,9 12-13-15,2 24 7 16,0 25-8-16,0 15 14 15,6 5 25-15,-3-15 51 16,-3-24-45-16,0-29 10 0,-7-25-24 16,-4-18 27-1,9-12-18-15,2-10-26 0,0-8 0 16,-23-6-39 0,-61-4-91-16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0:38:50.270"/>
    </inkml:context>
    <inkml:brush xml:id="br0">
      <inkml:brushProperty name="width" value="0.05292" units="cm"/>
      <inkml:brushProperty name="height" value="0.05292" units="cm"/>
      <inkml:brushProperty name="color" value="#FF0000"/>
    </inkml:brush>
  </inkml:definitions>
  <inkml:trace contextRef="#ctx0" brushRef="#br0">11010 13603 217 0,'0'0'762'16,"0"0"-672"-16,0 0-54 0,0 0 73 16,0 0-22-16,0 0-22 15,0 0-26-15,-83-26-5 16,83 26-8-16,0 0-19 16,0 14 8-16,0 31-9 15,0 18 0-15,0 14 32 16,9-1-19-16,5 2 4 15,-1-6-10-15,0 0-11 16,0-5 5-16,0-21-7 16,-1-11-2-16,-1-12 0 0,-5-15-60 15,-1-8-50 1,-2-10-107-16,-3-34-133 0</inkml:trace>
  <inkml:trace contextRef="#ctx0" brushRef="#br0" timeOffset="203.8">10510 13587 1076 0,'0'0'68'0,"0"0"-68"16,0 0-6-16,0 0 6 15,152-78 2-15,-47 46 1 16,8-4-1-16,-6 0-2 15,-13 3-15-15,-19 13-109 0,-23 13-94 16,-25 7-341-16</inkml:trace>
  <inkml:trace contextRef="#ctx0" brushRef="#br0" timeOffset="793.36">11455 13784 482 0,'0'0'732'16,"0"0"-695"-16,0 0-28 16,0 0-4-16,0 0 2 15,0 0-4-15,33 70 0 16,-21-34-3-16,-10 1 8 16,-2 0-5-16,0 3 3 0,-7-5-5 15,-15-3 2-15,-3-10-3 16,-1-8 1-16,-3-10-3 15,2-4-3-15,-4-10-33 16,4-25-2-16,5-7-4 16,6-8 23-16,12 3 16 15,4 0 5-15,2 8 0 16,25 12 7-16,8 7 2 16,9 10 20-16,4 10-11 15,-1 0 0-15,-1 6 9 16,-6 18-13-16,-9 8 5 0,-8 8-7 15,-13 8 4 1,-10 12 22-16,0 7-9 0,-17 0-6 16,-16 4-1-1,-8-4-15-15,-1-6 5 16,-2-9-10-16,3-9 0 0,8-16 0 16,8-10-2-16,8-11 0 15,3-6-2-15,5-10-10 16,9-22-14-16,0-8 8 15,14-3 14-15,17 5 0 16,5 8 5-16,-1 12-1 16,5 15 3-16,5 3-1 0,2 0 0 15,4 8 4-15,1 15 0 16,1 3 3-16,5-9-9 16,-1-2 1-16,2-13-2 15,-1-2-42-15,-10-16-219 16,-11-20-609-16</inkml:trace>
  <inkml:trace contextRef="#ctx0" brushRef="#br0" timeOffset="4327.29">14035 13100 333 0,'0'0'673'0,"0"0"-619"15,0 0-42-15,0 0 58 16,0 0 15-16,0 0-17 15,0 0-46-15,-120 153-4 16,76-75-7-16,-20 7 4 16,-13 8 0-16,-17 0-1 15,-13-5 4-15,-2-8-12 16,-1-10-6-16,13-12 7 0,10-10-5 16,14-11-2-16,19-13 0 15,17-9-11-15,28-10-20 16,9-5-63-16,0 0-86 15,26-25-102-15,10-15 44 16,4-12-173-16</inkml:trace>
  <inkml:trace contextRef="#ctx0" brushRef="#br0" timeOffset="4625.93">13227 13461 696 0,'0'0'273'0,"0"0"-252"15,0 0 6-15,0 0 65 16,0 0-4-16,0 0-47 16,-103 78-38-16,94-3 13 0,0 7 20 15,2 2-15-15,0 0 3 16,1-7-8-16,4-6 3 16,2-12-7-16,0-11-10 15,0-18-2-15,4-8 0 16,16-12 0-16,7-8-1 15,9-2 0-15,10-6 1 16,8-22 2-16,8-6-2 16,3-4-1-16,-3-2-29 15,-6 1-67-15,-9-2-48 0,-13 0-123 16,-17 2-214 0</inkml:trace>
  <inkml:trace contextRef="#ctx0" brushRef="#br0" timeOffset="5349.26">14503 13283 556 0,'0'0'64'0,"0"0"-49"16,0 0 96-16,0 0-35 16,0 0-41-16,0 0 2 15,-62-36 20-15,30 33-13 16,-7 3-4-16,-6 10 12 16,0 25-30-16,2 7 4 15,12 5 7-15,16 4-20 16,13-3-6-16,2-6-1 15,17-8-1-15,22-10-1 16,7-14-3-16,10-10 1 16,4 0-4-16,0-5 4 0,-6-8-2 15,-12 8 2-15,-6 5 0 16,-12 0-2-16,-9 11 0 16,-7 19 1-16,-8 9 3 15,0 1 7-15,-11 2-2 16,-17-6 1-16,-12-1-10 15,-8-6 6-15,-8-11-6 16,-4-8-16-16,0-10-26 16,-3-2-61-16,5-30-78 15,5-18-103-15</inkml:trace>
  <inkml:trace contextRef="#ctx0" brushRef="#br0" timeOffset="6634.32">14574 12882 1057 0,'0'0'164'16,"0"0"-163"-16,0 0 3 16,0 0-4-16,0 0 24 15,10 148 15-15,11-74-27 16,0 0-11-16,-1-1 4 0,-1 4 7 15,6-4-8 1,-2-8 2-16,-1-10-4 0,-5-12-2 16,0-11 0-16,-7-13 0 15,-1-7 0-15,-2-7-26 16,-2-5-18-16,-3-9 2 16,0-23 9-16,2-18-14 15,-2-2-6-15,1 6 1 16,1 12 51-16,-2 14 1 15,2 16 6-15,4 4 14 16,3 0-19-16,7 6 0 16,6 17 26-16,5 4-11 15,-5 3-3-15,-1-4-10 16,-3 0-1-16,0-6 3 0,4-4-5 16,1-4 2-1,0-8-2-15,-4-4-6 0,0 0-16 16,-3-20-34-16,-5-10-4 15,-4-8-17-15,-5-4 14 16,3 0 37-16,0 3 25 16,1 8 2-16,1 10 5 15,-7 10 6-15,-2 7 34 16,0 4 35-16,0 0 15 16,-11 0-40-16,-9 14-34 15,1 2-4-15,-2 0 12 16,6 5-17-16,1 4-2 15,6 7 9-15,3 6-13 16,5 0-5-16,0-2 2 16,0-4-3-16,15-11 0 0,8-11-1 15,0-10-6-15,-2 0 5 16,-1-19-3-16,-3-15 4 16,-9-6 0-16,-6-2-9 15,-2 3 9-15,0 12 0 16,0 10 3-16,0 10-3 15,0 7 2-15,0 0-2 16,0 0-4-16,13 10 0 16,10 10 4-16,-1 1 4 15,3-2-3-15,-5-7 1 0,0-1-2 16,-5-11 2 0,-1 0 0-16,-1 0 0 0,-1-23-2 15,-4-9 2-15,-6-8-1 16,-2-2-2-16,0-2 0 15,-10 4-13-15,-9 5-5 16,4 10 19-16,-1 10 1 16,5 7-1-16,5 2-4 15,1 6 3-15,5-1 0 16,0 1 1-16,0 0-1 16,0 0 1-16,0 0-7 15,7 0 6-15,8 0-1 16,6 0 2-16,0 11 0 0,6 5 3 15,0 0-2 1,-5 2 4-16,1-2 1 0,-8 1 3 16,-1-3-8-1,-5-3 12-15,-3 0-13 0,1-1 4 16,-3-2 0-16,3-2-2 16,4-2-1-16,7-4 2 15,8 0-3-15,5 0 3 16,2-24-3-16,0-10-12 15,-4-5 6-15,-3 2-5 16,-8 0 1-16,-7 9 3 16,-11 6 7-16,0 6 4 15,0 8 3-15,-13 0 22 16,-7 4-6-16,0 4-1 0,2 0-6 16,0 0-3-16,4 0-3 15,6 12 2-15,-2 11-9 16,8 2-1-16,2 5-2 15,0-2 1-15,6 0-1 16,17-6 0-16,6-4 0 16,5-7-2-16,7-8 2 15,0-3-17-15,4 0-37 16,2-6 0-16,-5-14-166 16,-4 0-202-16</inkml:trace>
  <inkml:trace contextRef="#ctx0" brushRef="#br0" timeOffset="7140.72">16283 13078 1100 0,'0'0'43'0,"0"0"-41"15,0 0 3-15,0 0 27 16,0 0-24-16,0 0-5 15,-55 38 0-15,34-10 12 16,0-4 25-16,-6 6 3 16,0 0-14-16,2 0-12 15,3 3-1-15,9-5-13 0,8 0 10 16,5-4-13-16,2-4 2 16,27-3-5-16,9-14 2 15,9-3 1-15,4-3 1 16,-4-28 0-16,-7-5 2 15,-11-7-3-15,-15-2 4 16,-8-5 7-16,-6-9-8 16,0-7 3-16,-9-12 1 15,-13-10-3-15,-2-6-2 16,-3 7-2-16,0 21 0 16,2 26 12-16,12 26 36 15,7 12 9-15,6 2-35 16,0 38-17-16,0 18-5 0,14 14 18 15,12 4-13-15,3 2 3 16,4 3-8-16,2-3 1 16,5-4-1-16,-1-4-3 15,-4-8-20-15,-8-7-59 16,-7-15-33-16,-6-14-150 16,-6-14-368-1</inkml:trace>
  <inkml:trace contextRef="#ctx0" brushRef="#br0" timeOffset="8897.76">18083 13006 975 0,'0'0'89'0,"0"0"-84"0,0 0 25 15,0 0 53 1,0 0-38-16,0 0-14 0,-69-40-21 16,49 60-5-1,-6 12 1-15,-5 12 7 0,-6 4 16 16,4 13 6-16,4 7-18 15,5 12 2-15,15 6-19 16,9 2 7-16,0-12-7 16,16-12 0-16,15-13 0 15,5-15 0-15,-1-12-9 16,-2-10-25-16,-1-14-45 16,-6 0-38-16,-2-19-64 15,-6-17-167-15</inkml:trace>
  <inkml:trace contextRef="#ctx0" brushRef="#br0" timeOffset="9559.24">18386 13139 950 0,'0'0'107'0,"0"0"-100"15,0 0 105-15,0 0-47 16,0 0-13-16,0 0-11 15,-71-29-24-15,51 53-12 16,-5 8 17-16,4 9 0 16,0 10 2-16,5 10-4 15,5 3-10-15,7-2 4 0,4-5-7 16,2-13-6-16,27-13-2 16,11-11 3-16,7-12-2 15,7-8 0-15,3-2-3 16,-1-28 0-16,-2-14 1 15,-5-6-2-15,-7-10 1 16,-8-4 6-16,-12-2-3 16,-13 2 3-16,-9 5-2 15,0 9 1-15,-19 8-1 16,-14 8-1-16,-9 8 0 16,-4 14 0-16,-6 12 0 15,3 1 0-15,3 32 1 16,5 11 0-16,10 12-1 15,11 4 2-15,4-2-4 16,12-5 2-16,4-13-1 0,0-10 1 16,0-14 0-16,0-8-2 15,8-6-2-15,13-2-6 16,4-6 8-16,-1-10-3 16,3 0 3-16,-5 6-2 15,-2 7 1-15,3 3 0 16,0 0-3-16,9 26 6 15,2 5-1-15,-1 5 3 16,3 2-1-16,-3 0 7 16,0 0-6-16,1 0 9 0,-3-6-4 15,-1-2-1 1,-4-3-5-16,-9-10 2 16,-1-4-3-16,-7-7 0 15,-5-2-3-15,4-4-12 0,-4 0-34 16,0 0-81-16,1-24-61 15,-5-14-170-15</inkml:trace>
  <inkml:trace contextRef="#ctx0" brushRef="#br0" timeOffset="9858.87">18919 12756 1059 0,'0'0'89'0,"0"0"-88"16,0 0 21-16,0 0 14 15,0 0 23-15,140 31-8 16,-90 15-10-16,0 18 9 16,0 9-2-16,-6 7 9 15,-9 9-10-15,-12 6-8 16,-14 12-10-16,-9 3-7 15,0 0-13-15,-20-3 0 16,-9-17-9-16,-2-9 0 16,2-16-13-16,6-17-57 15,11-20-64-15,-2-22-236 0</inkml:trace>
  <inkml:trace contextRef="#ctx0" brushRef="#br0" timeOffset="12279.33">10666 16190 596 0,'0'0'46'0,"0"0"15"16,0 0 63-16,0 0 3 15,0 0-53-15,0 0 24 0,-86-40-37 16,84 40-6-16,-2 0-11 16,4 0-17-16,0 0 0 15,0 23-12-15,0 18-11 16,12 25 17-16,9 6 2 15,0 9-6-15,-3-2-1 16,-5-4-8-16,1 1 1 16,-1-13-5-16,1-9-3 15,-1-8-1-15,0-12 0 16,1-13-13-16,-1-6-26 16,-7-11-83-16,-6-4-95 15,-2-19-24-15,-35-20-384 16</inkml:trace>
  <inkml:trace contextRef="#ctx0" brushRef="#br0" timeOffset="12523.17">10148 16481 1034 0,'0'0'35'15,"0"0"-6"-15,0 0-12 16,0 0 24-16,0 0-28 15,0 0 12-15,122-88-4 16,-40 51-14-16,11-8 0 16,13-4-5-16,5-5 1 15,-4-4 0-15,-11 1-3 16,-17 12-5-16,-21 13-71 0,-17 15-70 16,-14 14-119-16,-10 3-33 15</inkml:trace>
  <inkml:trace contextRef="#ctx0" brushRef="#br0" timeOffset="12787.87">11228 16356 1060 0,'0'0'184'16,"0"0"-166"-16,0 0 74 15,-45 133-22-15,45-87-30 16,16 2-11-16,11 2 2 0,4 3-14 15,0 1 2-15,-2-1-4 16,-5 6-7-16,-1-5 5 16,-3-2-12-16,-5-10 2 15,1-4 1-15,-1-9-4 16,-1-12-4-16,-3-4-21 16,-2-13-82-16,-2 0-29 15,-7-27-169-15,0-13-333 16</inkml:trace>
  <inkml:trace contextRef="#ctx0" brushRef="#br0" timeOffset="16244.18">12431 16200 456 0,'0'0'203'0,"0"0"-198"16,-114 71 0-16,99-62-3 16,6-1 151-16,6-8-53 15,3 0-63-15,0 0 24 0,0 0 4 16,14 0-2-1,22 0 13-15,18-21-40 16,11-10 6-16,16-11-7 0,12-15-18 16,13-14 0-1,14-15-14-15,18-13 5 0,20-11 7 16,16-6-14-16,9-5 9 16,-3 5-8-16,-7 6 1 15,-19 24-3-15,-27 10 4 16,-26 23-3-16,-32 21-1 15,-25 10-11-15,-17 14-9 16,-15 4-13-16,-12 4-25 16,0 0-13-16,0 2-17 15,-23 16-92-15,-6 0-70 16,-6 0-170-16</inkml:trace>
  <inkml:trace contextRef="#ctx0" brushRef="#br0" timeOffset="16586.91">13973 14966 128 0,'0'0'854'16,"0"0"-828"-16,0 0-26 15,0 0 0-15,0 0 18 16,0 0 25-16,133-67 8 0,-81 103-17 15,-4 14 5-15,2 8 5 16,-8 8 7-16,-6 1 1 16,-10 3-21-16,-12 4 1 15,-8 6-15-15,-6 8 2 16,-4 3-6-16,-27-2-8 16,-9-1-1-16,-7-11-4 15,-5-8 0-15,6-16 1 16,11-10-1-16,12-19-12 15,14-12-29-15,9-12-29 16,0-18-109-16,18-26-126 16,13-15-105-16</inkml:trace>
  <inkml:trace contextRef="#ctx0" brushRef="#br0" timeOffset="17139.93">15004 15147 1185 0,'0'0'79'15,"0"0"-73"-15,0 0-5 16,0 0 28-16,-11 144 21 16,40-79-29-16,2 2-7 0,-4-4-12 15,-4-5 2 1,-8-5-1-16,-4-13-2 0,-6-12-1 16,-1-10 3-16,-4-10-1 15,3-8-1-15,1 0-1 16,-2 0-3-16,7 0-2 15,9 0-7-15,9 0 11 16,10 0-1-16,13 0-2 16,9-14-5-16,7-4-22 15,0-4-30-15,-3-4-31 16,-15-2-45-16,-15 2-15 16,-19-2-48-16,-14 3-12 15</inkml:trace>
  <inkml:trace contextRef="#ctx0" brushRef="#br0" timeOffset="17343.41">15149 15494 900 0,'0'0'158'0,"0"0"-149"15,0 0-9-15,52-120 0 16,6 83 2-16,-1 2-2 15,-3 3 0-15,-17 10 0 16,-16 10-44-16,-15 3-52 16,-6 8-46-16,-9-3-116 15</inkml:trace>
  <inkml:trace contextRef="#ctx0" brushRef="#br0" timeOffset="17492.41">15174 15243 495 0,'0'0'230'0,"0"0"-219"15,0 0-8-15,0 0 59 16,0 0-29-16,118-132-21 16,-63 104-12-16,3 3 0 15,-2 4-36-15,-4 11-118 16,-13 10-126-16</inkml:trace>
  <inkml:trace contextRef="#ctx0" brushRef="#br0" timeOffset="17668.34">15795 15096 825 0,'0'0'193'16,"0"0"-182"-16,0 0 97 16,-6 156-7-16,2-96-45 15,4 7-24-15,0-6-24 16,0-7-6-16,0-4-4 16,0-10-18-16,0-9-72 15,0-13-58-15,0-14-127 16,0-4-230-16</inkml:trace>
  <inkml:trace contextRef="#ctx0" brushRef="#br0" timeOffset="17861.22">15619 15272 1056 0,'0'0'159'16,"0"0"-157"-16,0 0 9 15,0 0 64-15,154 69-27 16,-98-36-31-16,-7-1-15 15,-9 2-2-15,-11-10-3 16,-9-5-29 0,-9-8-53-16,-7-11-45 0,-4 0-38 15,0-17-61-15,0-20-215 16</inkml:trace>
  <inkml:trace contextRef="#ctx0" brushRef="#br0" timeOffset="19006.91">16018 15119 837 0,'0'0'154'0,"0"0"-143"0,0 0 85 16,0 0-10-16,0 0-26 15,0 0-16-15,-29-90-9 16,14 90-1-16,-6 2-16 16,-1 25-6-16,2 11-7 15,2 7-2-15,12 1 7 16,6 1-8-16,0-1 1 15,8-6-2-15,15-8 0 16,4-1-2-16,4-10-2 16,7-7-2-16,7-14-5 15,-6 0-29-15,-1-14-11 16,-11-16-3-16,-7-11-10 16,-9-5 24-16,-7-9-9 15,-1-8-32-15,-3-1 43 0,0-6 5 16,0 10 32-16,0 12 0 15,2 8 11-15,0 12 41 16,2 16 11-16,-1-1-27 16,2 9 12-16,-5 4-3 15,0-1 4-15,0 1-21 16,0 0-16-16,0 0 13 16,0 0 0-16,0 23-9 15,0 18 3-15,0 17-5 0,6 2-3 16,5 2-3-1,7-8-6-15,3-5-1 0,0-13-1 16,2-8-1-16,-5-14-6 16,-1-6-18-1,-5-8-9-15,3-4 13 0,-4-24 1 16,1-3 0-16,-2-5-6 16,3 0 6-16,1 11 6 15,-5 6 1-15,-3 7 13 16,0 10-1-16,-6 2 1 15,0 0 0-15,0 0 6 16,0 0 9-16,2 14 11 16,0 8 5-16,4 2-17 15,1 6-2-15,2-3-1 16,0-5 2-16,2 2-4 0,3-10-9 16,-3-2 0-16,-3-8-1 15,2-4 1-15,3 0 0 16,-5-19 1-16,1-16-2 15,-4-8-12-15,-5-3 13 16,0-8-3-16,0 10 3 16,0 8-2-16,0 13-1 15,0 16 3-15,0 7 3 16,0 0 0-16,0 0 4 16,11 7 3-16,2 12 9 15,3 9 9-15,1 2-20 16,-1 0-5-16,1-6 8 15,-2-8-11-15,1-6 0 0,1-10-2 16,6 0 2-16,6-14 0 16,2-26 0-16,2-13-7 15,-4-1 5-15,-4-7-7 16,-12 11-3-16,-9 10-7 16,-4 10 12-16,0 15 7 15,-2 10 1-15,-18 5 5 16,-4 0-4-16,-3 4-1 15,2 14-1-15,7-3 0 16,5 2 4-16,7-4-2 16,6-3-2-16,0 3-4 15,6-1 0-15,23 0 0 0,4 0 4 16,7-2-1 0,1 2 7-16,-3-2-6 15,-3 4 9-15,-6 2-6 0,-6-2 12 16,-12 6-8-16,-11 5-3 15,0 4 15-15,-7 7-18 16,-18 0 3-16,-4-5-3 16,-2-4-1-16,2-8-4 15,2-10-64-15,6-9-57 16,-1 0-35-16,7-28-124 16,7-16-456-16</inkml:trace>
  <inkml:trace contextRef="#ctx0" brushRef="#br0" timeOffset="19215.97">17072 14807 597 0,'0'0'389'16,"0"0"-371"-16,0 0-15 0,0 0 49 16,0 0 29-16,0 0-46 15,24 122-14-15,-12-79 4 16,-3 6 2-16,-1-5-18 15,4-1-9-15,-1-5-1 16,-3-12-47-16,-1-7-20 16,-7-11-260-16</inkml:trace>
  <inkml:trace contextRef="#ctx0" brushRef="#br0" timeOffset="19383.13">17027 14664 998 0,'0'0'121'16,"0"0"-121"-16,0 0-5 15,0 0 4-15,0 0 1 16,0 0-73-16,117-8-121 16,-101 24-132-16</inkml:trace>
  <inkml:trace contextRef="#ctx0" brushRef="#br0" timeOffset="19668.36">17231 14834 979 0,'0'0'184'0,"0"0"-91"0,0 0 53 15,0 0-80-15,100 128-20 16,-63-93-1-16,3-3-38 16,-9-6-3-16,-8-8-4 15,-9-4 3-15,-11-14-5 16,0 0 2-16,-3 0-3 15,0-16 2-15,0-18 0 16,0-10-3-16,0-4-17 16,-3-2-10-16,-3 10 11 15,1 9 15-15,5 9 4 0,0 9 0 16,0-2-22-16,0 7-10 16,0-4-30-16,18 2-81 15,3 2-56 1,2 2-93-16,-2 3-182 0</inkml:trace>
  <inkml:trace contextRef="#ctx0" brushRef="#br0" timeOffset="20035.25">17657 14794 514 0,'0'0'278'16,"0"0"-216"-16,0 0 62 16,0 0-18-16,0 0-84 15,0 0-5-15,7 35-7 0,13-35 6 16,5-18 9-1,6-4-4-15,0-1 26 0,1 1-6 16,-8 8 11-16,-5-2-27 16,-13 10-16-16,-6-6 16 15,0 2-2-15,-4 3-14 16,-19 2-3-16,-6 5 1 16,-6 0-6-16,-1 10 13 15,1 18-6-15,0 8 4 16,12 6-2-16,7 6-4 15,7 2 5-15,9 1-8 16,0-1 6-16,5-12 9 16,23-4-8-16,6-16-2 15,8-10-1-15,0-8-4 16,7 0 3-16,-4-22-6 0,-5-14-3 16,-7 4-54-16,-12 1-63 15,-8 14-144-15,-11 3-365 16</inkml:trace>
  <inkml:trace contextRef="#ctx0" brushRef="#br0" timeOffset="20182.57">18146 14834 1394 0,'0'0'127'0,"0"0"-57"0,0 0-15 15,0 0-55-15,0 0-3 16,0 0-82-16,-20-37-76 15,0 29-289-15</inkml:trace>
  <inkml:trace contextRef="#ctx0" brushRef="#br0" timeOffset="21955.22">14365 12953 400 0,'0'0'454'0,"0"0"-444"16,0 0 1-16,0 0 77 15,0 0-33-15,0 0-18 16,-67-13 19-16,54 13-14 0,-3 0 31 16,-8 0-29-16,-7 6-4 15,-8 12-12-15,-5 7-2 16,-5 2-13-16,-6 9 6 16,-11 3-13-16,-5 6 4 15,-12 5 0-15,-10 4-1 16,-11 7 6-16,-15 2-6 15,-8-2-8-15,-8-3 17 16,-4-4-12-16,6-4 5 16,4-4-1-16,15-7-8 15,16-8 5-15,20-7-4 0,29-11-2 16,22-7-1-16,21-6-2 16,6 0-6-16,11 0-5 15,26 0-30-15,13-14 26 16,8-2-8-16,-3-1-20 15,-6 8-22-15,-7 1-71 16,-3 2-91-16,-12-2-96 16</inkml:trace>
  <inkml:trace contextRef="#ctx0" brushRef="#br0" timeOffset="22594.37">13329 12843 231 0,'0'0'752'15,"0"0"-744"-15,0 0-5 16,0 0 88-16,0 0-20 16,0 0-53-16,0-62-7 15,0 62 24-15,-2 0 27 16,-10 4 5-16,-7 22-9 15,-13 15-33-15,-5 15-12 16,-13 6 2-16,-6 12-5 16,-6 12 3-16,-9 17 1 15,0 7-3-15,3-2 5 16,10-13-14-16,12-22 0 0,13-15 1 16,8-15 0-16,3-10-2 15,4-6-1-15,2-10 1 16,5-8 1-16,5-5 0 15,2-4 1-15,0 0 5 16,4-4-8-16,0-16-4 16,0-6-5-16,0-4 8 15,21-4-1-15,8 2 4 16,6 5 7-16,1 9-3 16,3 13-6-16,-4 5 0 15,7 0 0-15,7 22 3 16,9 11 4-16,9 10-7 0,8 3 3 15,6 6 6 1,4 2-5-16,1-8 5 0,-5-4-6 16,-11-10-1-16,-9-9 5 15,-18-8 1-15,-13-7-3 16,-12-4-5-16,-8-4 4 16,-8 0-1-16,-2 0 1 15,0 0 1-15,0 0 5 16,0 0-6-16,0 0-4 15,-12-7-1-15,-3-9-64 16,-3-1-31-16,3-5-46 16,-1 0-177-16,-4 0-165 15</inkml:trace>
  <inkml:trace contextRef="#ctx0" brushRef="#br0" timeOffset="22731.13">13776 13898 1046 0,'0'0'93'16,"0"0"-93"-16,0 0 3 16,0 0-6-16,0 0-54 15,0 0-335-15</inkml:trace>
  <inkml:trace contextRef="#ctx0" brushRef="#br0" timeOffset="23539.96">18640 13910 174 0,'0'0'92'15,"0"0"-92"-15,0 0-23 16,0 0-10-16</inkml:trace>
  <inkml:trace contextRef="#ctx0" brushRef="#br0" timeOffset="36202.08">17148 13673 744 0,'0'0'81'16,"0"0"-73"-16,0 0 76 15,0 0 4-15,0 0-35 16,0 0-29-16,0 0-16 16,-87 153 25-16,74-75 11 15,-1 11 1-15,-1 1-5 16,-6-1-8-16,1-3-14 16,-2-11-2-16,-2-6-9 15,1-12-6-15,6-13 1 16,1-13-2-16,8-22 0 15,7-9-53-15,-3-7-73 0,0-27-157 16,-6-15-266 0</inkml:trace>
  <inkml:trace contextRef="#ctx0" brushRef="#br0" timeOffset="36605.82">16589 14007 772 0,'0'0'126'0,"0"0"-119"16,0 0 16-1,0 0 42-15,0 0-44 16,0 0 26-16,64 45 29 15,-26-14-25-15,4 5 13 0,3 0-10 16,3 2-8-16,4-4-15 16,2-2-16-16,6-6 7 15,1-3-8-15,0-8-3 16,-2 1 2-16,-9-3-7 16,-5-1 2-16,-7 1 0 15,-11-4-7-15,-7 1 5 16,-9-4-2-16,-5 0-4 0,-1-5 2 15,-3 4-2 1,-2-5 1-16,0 0-1 0,0 0-3 16,0 0-32-16,-26 0-116 15,-10-12-228-15</inkml:trace>
  <inkml:trace contextRef="#ctx0" brushRef="#br0" timeOffset="36756.87">17505 14229 1013 0,'0'0'0'0,"0"0"-248"16,0 0-30-16</inkml:trace>
  <inkml:trace contextRef="#ctx0" brushRef="#br0" timeOffset="38624.58">16130 16333 814 0,'0'0'138'0,"0"0"-93"0,0 0 56 15,0 0 14-15,0 0-51 16,0 0-49-16,-32 23-11 16,37 14 1-16,15 15 10 15,4 9 0-15,5 4 16 16,0 6-10-16,2 0-3 15,-4 0-1-15,-2-7-11 16,-4-6 1-16,0-14-7 16,-1-8-1-16,-6-10-5 15,-1-8-39-15,-9-14-103 16,-4-4-178-16,-11-14-423 16</inkml:trace>
  <inkml:trace contextRef="#ctx0" brushRef="#br0" timeOffset="38866.79">15947 16567 1035 0,'0'0'52'0,"0"0"-48"16,0 0 5-16,0 0 11 15,135-130 18-15,-54 86-16 16,-6 2-9-16,-4-3 14 0,-5 6 1 15,-12 2-19 1,-10 7-6-16,-9 9-3 0,-4 6 0 16,-4 11-10-16,-2 4-50 15,-3 0-159-15,-2 26-171 16</inkml:trace>
  <inkml:trace contextRef="#ctx0" brushRef="#br0" timeOffset="39136.69">16840 16663 961 0,'0'0'176'0,"0"0"-169"15,0 0 27-15,0 0 67 16,32 141-52-16,-6-97-23 16,3-5-8-16,0 3-10 0,-5-3 4 15,-1-3 11-15,-5 0-2 16,-5-2-9-16,-1-6 4 15,-5-10-6-15,1-5-9 16,-4-8-2-16,-4-5 1 16,0 0-10-16,0 0-17 15,0 0-64-15,0-5-72 16,-6-8-46-16,-3 8-87 16,3-4-351-16</inkml:trace>
  <inkml:trace contextRef="#ctx0" brushRef="#br0" timeOffset="47773.64">17270 16262 694 0,'0'0'192'15,"0"0"-139"1,0 0 11-16,0 0 54 0,0 0-45 16,0 0-37-16,0 0-24 15,-42-28-4-15,42 34-3 16,0 21-3-16,13 17 32 16,12 10-5-16,3 10 0 15,6 2-4-15,0 0-3 0,-3-8-12 16,-2-14-2-1,-2-8 0-15,-8-13-8 16,-8-9 0-16,-1-10-1 0,-6-1 0 16,-2-3 0-16,-2-3 0 15,0-28 1-15,0-19-3 16,0-16 3-16,0 2-8 16,0 8 6-16,0 12-4 15,10 20 2-15,3 12 3 16,2 12-3-16,7 0 4 15,3 16 0-15,2 20 1 16,6 4 5-16,-2 6-1 16,1-2-2-16,-3-8 11 15,-3-10-10-15,-6-12 0 16,-4-6 0-16,-7-8-2 16,-5 0 1-16,-2-11-3 15,-2-26 4-15,0-13 3 0,-4-12-6 16,-13 0-1-16,-2 4 0 15,6 9 0-15,4 9-2 16,0 4 2-16,7 0-4 16,0-1-1-16,2-2-6 15,0-1 0-15,0-6-18 16,0 3-24-16,0 7-78 16,4 13-55-16,14 11-5 15,6 12-149-15</inkml:trace>
  <inkml:trace contextRef="#ctx0" brushRef="#br0" timeOffset="48802.31">18228 16093 829 0,'0'0'9'16,"0"0"-4"-16,0 0 33 15,0 0 30-15,0 0-35 16,0 0 3-16,44-27 4 16,-44 4-14-16,-2 6-3 15,-15 4 3-15,-1 8 21 16,-2 5 0-16,0 0-11 16,0 18-19-16,2 8-9 0,2 9-4 15,3 2 1-15,7 3 2 16,3 0-6-16,3 0 9 15,0-4-7 1,0-4-2-16,11-6 0 0,-2-13-1 16,0-8-4-16,3-5 4 15,-2 0 1-15,4-18 4 16,3-14-1-16,-3-7 2 16,-3-16-6-16,-4 3 0 15,-3 2-7-15,3 10 1 16,-4 18 1-16,-1 14 3 15,-2 8 2-15,2 0-2 0,2 0-2 16,3 0 1 0,1 12 3-16,0 2 0 0,-2-4 2 15,3 1-5-15,-3 4 5 16,2-7-2-16,0 6 3 16,1-1-1-16,2 0-2 15,3-3 0-15,-1-6-2 16,3-4 1-16,1 0 0 15,1-4 1-15,1-22-2 16,-7-6 3-16,-3-4-2 16,1-4-3-16,-6-6-1 15,-4 2-3-15,0 7-15 16,0 11 14-16,0 14 7 16,0 7 3-16,0 5-1 15,0 0 0-15,0 0-2 0,6 3 2 16,10 15 0-16,2 7 9 15,0 0 2-15,4 3 10 16,0-2-9-16,1-3-2 16,1-5-4-16,0-10 2 15,1-4-5-15,4-4-2 16,0 0 3-16,0-26-4 16,-2-10 4-16,0-9-4 15,-8-9 0-15,-5-8 0 16,-10-4-1-16,-4-2-3 0,-9-8 1 15,-19 4-9 1,-6 5 8-16,3 5 4 0,0 5 0 16,2 4 0-1,4 3 0-15,5-3-1 0,7 15-2 16,6 16 6-16,7 14 0 16,0 8-3-16,5 49 2 15,23 26 3-15,10 19 45 16,1 13-13-16,0-8-1 15,0-9-12-15,-2-14-3 16,-3-19-7-16,-3-12-8 16,-7-14 2-16,-1-12-8 15,-4-7 0-15,4-12-1 16,4 0-6-16,4-4-5 16,4-13-11-16,3-6-32 0,-2-4-24 15,-5 0-48-15,-9 1-33 16,-9-5-85-16,-13 0-261 15</inkml:trace>
  <inkml:trace contextRef="#ctx0" brushRef="#br0" timeOffset="48987.13">18609 15673 1071 0,'0'0'93'0,"0"0"-93"15,0 0 0-15,134-86 6 0,-56 37-6 16,-2-1-1-16,-14 6-13 16,-22 8-47-16,-22 7-144 15,-18 6-326-15</inkml:trace>
  <inkml:trace contextRef="#ctx0" brushRef="#br0" timeOffset="49275.03">17540 15025 1272 0,'0'0'29'0,"0"0"-29"15,129-107-11-15,-27 86 11 0,6 21 3 16,-17 2 4-16,-23 44-7 15,-29 8 0-15,-31 13 5 16,-8 3 12-16,-33-2-4 16,-29-10-1-16,-7-8-8 15,-4-16-1-15,5-20-3 16,11-14-1-16,10-23-35 16,16-30-115-16,10-19-186 15</inkml:trace>
  <inkml:trace contextRef="#ctx0" brushRef="#br0" timeOffset="50443.12">21860 13668 848 0,'0'0'217'16,"0"0"-180"-16,0 0 27 0,0 0 74 15,0 0-72-15,0 0-45 16,-47-42-17-16,47 60-1 15,5 15-3-15,12 17 35 16,4 6 3-16,-6 2-5 16,1 1 5-1,-1 3-6-15,3-8-8 0,0 1-14 16,0-7-3-16,0-8-7 16,-3-10 1-16,-1-10 0 15,-5-10-1-15,-5-7-11 16,0-3-39-16,-4 0-25 15,0-27-15-15,0-19-139 0,-2-12-176 16</inkml:trace>
  <inkml:trace contextRef="#ctx0" brushRef="#br0" timeOffset="50654.56">21582 13753 941 0,'0'0'107'15,"0"0"-98"-15,0 0 22 16,0 0-15 0,51-116-6-16,-2 93-9 0,4 5 4 15,-1 1-5-15,-6 7 1 16,2 0-1-16,-4 3 0 16,-2 1-2-16,-4-1-10 15,-4 3-215-15,-7 4-316 0</inkml:trace>
  <inkml:trace contextRef="#ctx0" brushRef="#br0" timeOffset="51176.99">22230 13939 864 0,'0'0'229'0,"0"0"-225"15,0 0 46-15,0 0-5 16,0 0-37-16,0 0 0 0,25-50-4 15,-14 41 1 1,-1 6 2-16,2 0 1 0,1 3 15 16,3 0-4-16,1 0 2 15,4 0-2-15,1 0-3 16,-4 3-3-16,-2 6-4 16,-6 3-7-16,-5 4 5 15,-5 4-6-15,0 8 11 16,0 0 11-16,-22 4-9 15,-5 3 10-15,-4-3-10 16,2-6-2-16,4 0 0 16,7-12-3-16,7-4-3 15,7-3-2-15,2-2-3 16,2-5-2-16,0 0-3 16,0 0 2-16,9 0 1 0,22 0 1 15,9 0 1-15,9 0 0 16,3 0 1-16,-4 0 1 15,-3 0-3-15,-7 0 1 16,-9 8-1-16,-9 0 2 16,-9 0-2-16,-8 7 2 15,-3 2-1-15,-3 8 7 16,-28 2-3-16,-14 4-2 16,-9 0-1-16,-3-5-2 15,1-8-2-15,2-13-25 16,10-5-40-16,1-27-121 15,3-27-336-15</inkml:trace>
  <inkml:trace contextRef="#ctx0" brushRef="#br0" timeOffset="57710.14">22377 13459 646 0,'0'0'145'0,"0"0"-135"16,125-108-6-16,-58 66 35 0,4-1 1 16,5 5-6-16,-1 3-13 15,-4 0-9-15,-5 5 12 16,-11 4 2-16,-12 2 7 16,-11 8-6-16,-8 1-9 15,-12 7-4-15,-5 3-2 16,-5 1-6-16,-2 0-5 15,0 4-1-15,0 0-1 16,-17 0-154-16,-17 7-213 16</inkml:trace>
  <inkml:trace contextRef="#ctx0" brushRef="#br0" timeOffset="58011.42">22810 12984 711 0,'0'0'80'0,"0"0"-50"16,0 0 43-16,0 0-27 15,0 0 5-15,0 0-20 16,124-25-1-16,-93 32 0 16,-2 9-3-16,0 5 1 15,-5 9 0-15,-6 1 11 16,-9 9 10-16,-9 6-12 15,0 4-15-15,0 3-9 0,-22-4-6 16,0 0-3 0,-1-7-3-16,8-8-1 0,4-6 0 15,6-11-15 1,5-8-120-16,0-9-88 0,7-15-52 16,17-30-305-16</inkml:trace>
  <inkml:trace contextRef="#ctx0" brushRef="#br0" timeOffset="58461.61">23578 12711 826 0,'0'0'181'16,"0"0"-166"-16,0 0 30 0,0 0 53 16,0 0-42-16,0 0-32 15,-91-58-15-15,58 54-9 16,-6 4 2-16,-1 0-2 15,2 4 0-15,3 20 4 16,6 4-3-16,9 4 3 16,13 0 1-16,7-2 3 15,0-1 2-15,25-4-4 16,6-6 4-16,2-4 3 16,1-5-3-16,3-4-1 15,-1-1 6-15,2-1-4 16,-2 3 8-16,-3 6-10 0,-4 1 0 15,-2 6 8-15,-7 3-3 16,-4 2 0-16,-8 1 5 16,-8 4-10-16,0 4 5 15,-2 2-3-15,-18 2 0 16,-7-2-3-16,-9 3-4 16,-6-5 0-16,-9-2-3 15,-7-8 3-15,-2-8-1 16,5-10-3-16,0-6-14 15,13-13-23-15,11-27-41 16,13-14-65-16,14-10-166 16,4-2-458-16</inkml:trace>
  <inkml:trace contextRef="#ctx0" brushRef="#br0" timeOffset="58993.58">23454 12341 864 0,'0'0'69'16,"0"0"-41"-16,0 0 78 16,0 0-11-16,0 0-76 15,0 0-10-15,-12-11-4 16,12 33-2-16,14 29 37 15,-1 18 41-15,1 20-29 0,1 5-13 16,1 4-10 0,1-5 2-16,-3-13-11 0,1-12-10 15,-1-12 2 1,-1-12-9-16,-2-10 2 0,-4-9 1 16,0-10-6-16,-5-6 4 15,0-8-4-15,0-1 0 16,0 0 0-16,5-16 0 15,2-22-3-15,2-18-10 16,2-9-8-16,-4 9 0 16,0 9 2-16,-2 19 17 15,-5 17 0-15,0 8 2 0,2 3-4 16,6 0 4 0,3 14-11-16,7 16 11 0,3 8 5 15,-2 4-4-15,0-2 5 16,-1-6-2-16,-3-4 0 15,-1-6 1-15,-3-7-3 16,-6-10-2-16,-1-1 0 16,2-6-6-16,-2 0-8 15,1-13-87-15,1-23-154 16,0-14-86-16</inkml:trace>
  <inkml:trace contextRef="#ctx0" brushRef="#br0" timeOffset="60358.8">23999 12752 786 0,'0'0'96'16,"0"0"-16"-16,0 0 55 0,0 0-50 16,0 0-22-16,0 0-40 15,-51-75-10-15,33 64 12 16,-3 6-18-16,4 5 7 16,-8 0-4-16,-4 16-10 15,3 15 3-15,2 2-3 16,6 9-1-16,9 0-1 15,5 2 4-15,4-5-1 16,0-6-1-16,4-4-3 16,13-9 1-16,6-4 0 0,-1-10 2 15,2-6-1 1,-4 0 1-16,1-9 0 16,-4-18 0-16,-1-9 2 15,-3-7-4-15,-3 2-7 0,-2 3-1 16,-3 11-11-16,-3 14 7 15,-2 8 13-15,0 5-1 16,2 0-4-16,2 16-2 16,6 13 7-16,-1 0 1 15,1 2 2-15,4-7-2 16,-3-4 5-16,2-8-5 16,-1-5 2-16,-4-7 1 15,1 0-2-15,1 0 1 16,0-18 0-16,3-9 1 15,-5-11-3-15,-4-6-5 16,-4-4 3-16,0 3-4 16,0 5-11-16,-6 8 14 15,-13 8-1-15,-3 8 3 16,2 2-2-16,0 6 1 0,2-1 0 16,4 6-6-16,4 0 0 15,-2 3-9-15,4 0 3 16,-1 0-8-16,5 0 7 15,4 0 6-15,0 0-3 16,0 0 8-16,0 9-2 16,21 5 3-16,11 0-3 15,6-1 6-15,2 6-4 0,-5-1 9 16,-3 2-6-16,-5-2 2 16,-7 1 0-16,-3 2 5 15,-1 0 8-15,-1-1-5 16,-1-1 7-16,-1-2-6 15,2-3-3-15,1-3 0 16,5 0-1-16,0-5-3 16,2-6-2-16,4 0-1 15,-3 0 5-15,1-23-2 16,1-4 0-16,-1-10-3 16,-3-7 0-16,-3 0-1 15,-13 4 1-15,-6 8-3 16,0 6 3-16,-10 4 4 15,-9 5-4-15,-4 6 5 16,5 3-2-16,3 4-2 0,9-1 18 16,-1 5-9-16,4 0-4 15,-3 0 1-15,-1 11-7 16,-2 17 9-16,0 8-7 16,2 6 7-16,7 4-3 15,0 0-5-15,0-6 1 16,14-3-2-16,8-11-1 15,3-11 0-15,6-8-5 16,2-7-15-16,8 0 2 16,5-13 0-16,-1-13 6 15,-5-6-9-15,-7-6-32 16,-8 5 12-16,-8 6-6 16,-7 7 39-16,-8 12 9 15,-2 4 9-15,0 4 26 0,0 0 26 16,-20 0-36-16,-3 0-7 15,-6 0-12-15,0-2-5 16,-2 0 3-16,5 2-4 16,1 0 2-16,5 0-2 15,7 10 1-15,1 12-5 16,10 4 1-16,2-2 1 16,0 1 2-16,4-4 0 15,17-7 0-15,1-4 0 16,-2-5 1-16,2-5 0 15,1 0 0-15,-6-19 6 0,4-12-7 16,-7-7 3-16,-6-12-2 16,-6-9 0-16,-2-12-1 15,0-15 0 1,-2-18 3-16,-10 0-3 0,4 16 0 16,-1 27 5-16,3 34 27 15,3 27 30-15,3 7-58 16,0 45 5-16,0 27-4 15,0 15 14-15,11 4-13 16,2-9-4-16,1-11-4 16,1-11-1-16,-3-8-22 15,-3-15-106-15,-7-11-170 0</inkml:trace>
  <inkml:trace contextRef="#ctx0" brushRef="#br0" timeOffset="61325.33">23909 13203 755 0,'0'0'114'16,"0"0"-87"-16,0 0 69 15,0 0 41-15,0 0-68 16,0 0-36-16,0 0-1 16,21-49 9-16,-21 59-8 15,-9 22-9-15,-15 16 22 16,-1 10-5-16,0 5-20 16,8-3-3-16,13-4-3 15,4-8-11-15,0-8-3 16,15-7 2-16,16-9-2 15,10-9 1-15,1-6-2 0,4-9 0 16,-1 0-1 0,-3-14 1-16,-7-17-2 0,-3-9-1 15,-10-10 4-15,-8-12-2 16,-7-6-2-16,-7-1 3 16,0 7-1-16,-19 11 1 15,-10 12 0-15,-6 11 0 16,-5 12-3-16,-7 12 3 15,0 4 0-15,-2 4 0 16,7 20 0-16,2 6-1 16,6 4 1-16,10 1 0 15,6-3-5-15,9-6 4 0,7-2 1 16,2-6-1-16,0-4 0 16,4-2-6-16,17-3 6 15,3-4 0-15,7-3 1 16,6-2 1-16,6 2-1 15,-1 4 0-15,3 4-1 16,-7 6 2-16,-2 6-1 16,-7 2 0-16,-3 2 0 15,-1-1 7-15,0 5 1 16,-6-5-1-16,0 0 3 16,-4-3-2-16,-6-8-4 15,0-2-2-15,-5-4 0 16,-2-7-4-16,1 1-2 15,-1-2-28-15,-2 0-82 16,0-2-129-16,0-18-379 0</inkml:trace>
  <inkml:trace contextRef="#ctx0" brushRef="#br0" timeOffset="61607.09">24287 13130 862 0,'0'0'115'0,"0"0"-109"16,0 0 45-16,0 0 38 15,120-58-22-15,-89 58-11 16,1 0 5-16,-6 11-7 0,-6 20-6 16,-2 11 3-1,-9 13-15-15,-5 5 11 0,-4 2-20 16,0-2-13-16,0-6 1 15,-2-2-9-15,-21-4-4 16,0-6-2-16,-9-4-23 16,1-7-79-16,-5-12-118 15,-2-10-312-15</inkml:trace>
  <inkml:trace contextRef="#ctx0" brushRef="#br0" timeOffset="61907.21">23422 13437 1143 0,'0'0'102'15,"0"0"-85"-15,0 0 91 16,-120 50-49-16,97-8-34 15,13 11-17-15,5 5 10 16,5 4-12-16,0 6 22 16,2 3 3-16,22-2-21 15,5-8-2-15,0-10-8 0,-1-11 0 16,2-9 0-16,-5-9-7 16,2-13-40-16,0-9-100 15,-6 0-235-15</inkml:trace>
  <inkml:trace contextRef="#ctx0" brushRef="#br0" timeOffset="95294.92">23142 13571 892 0,'0'0'50'15,"0"0"-36"-15,0 0-9 16,-41-126 52-16,37 95-27 0,-1-2-16 15,-3-1-12-15,-6-4 2 16,-4-2 2-16,-6-1 4 16,-12-1 17-16,-6-4-6 15,-7-3-11-15,-11-3-2 16,-12-9-3-16,-8-1 3 16,-11-4 0-16,-9-3-6 15,-12 2 3-15,-13 4 0 16,-7 7 3-16,-6 9 20 15,-4 14-6-15,-5 7 2 16,-7 12-14-16,-4 11 7 16,-3 3-11-16,-6 22 0 0,-1 21 3 15,-4 11 3-15,-3 10-6 16,0 3-1-16,7 7 5 16,8-1-3-16,11 2 3 15,11-1-7-15,6-2 4 16,15 6 0-16,7 7-6 15,12 9 1-15,13-4-2 16,12-11 0-16,9-12 0 16,16-17 0-16,11-11 1 15,10-15-2-15,6-8 3 16,13-10-5-16,6-4 3 16,2-2-21-16,0 0-35 15,0-2-59-15,10-29-47 16,11-10-37-16,-1-9-138 15</inkml:trace>
  <inkml:trace contextRef="#ctx0" brushRef="#br0" timeOffset="95674.89">19413 12781 981 0,'0'0'0'16,"0"0"-12"-16,0 0 12 0,0 0 2 15,-86 128 28 1,59-55-17-16,-2 15 0 0,-8 10 8 16,-6 14 24-16,1 11-4 15,-8 3-11-15,4-8-16 16,1-12-2-16,4-15 0 15,11-21-5-15,12-22 1 16,9-17-3-16,9-17-5 16,0-9-1-16,16-5-7 15,28-1 8-15,23-33 1 16,20-16 6-16,25-9-1 16,21 1-6-16,14 6 1 15,3 8-3-15,-13 10-73 16,-23 4-125-16,-31 7-166 0</inkml:trace>
  <inkml:trace contextRef="#ctx0" brushRef="#br0" timeOffset="95813.68">20653 13694 1051 0,'0'0'18'0,"0"0"-17"16,0 0-1-16,0 0 0 15,127-25-10-15,-121 9-326 16</inkml:trace>
  <inkml:trace contextRef="#ctx0" brushRef="#br0" timeOffset="97808.26">11041 13531 642 0,'0'0'39'0,"0"0"6"16,-25-109-44-16,54 78 2 0,18-3 6 15,8 4 4-15,6-3 4 16,7-3 12-16,4-1-9 16,8-13 13-16,14-17 14 15,20-17 0-15,31-20 10 16,40-19-8-16,52-6 3 15,56-2 3-15,52 6-7 16,41 14-19-16,30 17-19 16,23 20 8-16,2 16 4 15,-6 12-12-15,-30 8-4 16,-33 15-6-16,-42 6 1 16,-43 13-2-16,-42 4-4 15,-53 33 5-15,-45 26-2 16,-53 24-3-16,-52 21 5 15,-35 14 0-15,-7 13 2 16,-27-3 1-16,-4-13 0 16,2-10-3-16,-2-5 15 0,-10-1 4 15,-12 5-11-15,-21 8-4 16,-24 15 1-16,-29 11-4 16,-41 10 2-16,-44 11 1 15,-25-3-4-15,-23-4 6 16,-3-13-4-16,-3-15-1 15,4-12 0-15,-15-21 9 16,-3-21-10-16,-3-22 6 0,-5-28-6 16,7-20-3-1,3-24 3-15,6-36 0 0,-2-27 1 16,13-20-1-16,12-18 0 16,24-5-10-16,35 6-24 15,42 20-7-15,42 21-7 16,44 19-66-16,45 3-109 15,17-1-261-15</inkml:trace>
  <inkml:trace contextRef="#ctx0" brushRef="#br0" timeOffset="100693.6">15272 12946 520 0,'0'0'112'0,"0"0"-103"16,0 0 27-16,0 0 101 15,0 0-33-15,0 0-61 16,0 0 4-16,-60 16 2 15,13 25-27-15,-9 20 11 16,-10 16 8-16,-13 26-16 16,-14 18-6-16,-12 16-7 15,-13 13-7-15,-4 4 1 16,-7-10-2-16,1-7-1 16,13-15-3-16,17-22-6 15,19-19-8-15,23-18-26 16,14-23-14-16,20-17-11 15,11-23-50-15,11-14-60 0,0-45-148 16</inkml:trace>
  <inkml:trace contextRef="#ctx0" brushRef="#br0" timeOffset="101100.83">14175 13539 643 0,'0'0'176'0,"0"0"-176"15,0 0 6-15,134 44 34 16,-54-5 47-16,9 3-21 16,11-1-24-16,12 0-21 15,2-7-7-15,2-8-2 16,-5-4-12-16,-4-9 7 0,-7-7-5 15,-10-3 0 1,-11-3-1-16,-11 0-1 0,-18-10-40 16,-18-16-191-1,-26-5-424-15</inkml:trace>
  <inkml:trace contextRef="#ctx0" brushRef="#br0" timeOffset="101270.13">15958 13559 1287 0,'0'0'0'0,"0"0"-52"16,0 0 3-16,0 0 49 0,0 0-37 16,0 0-259-1</inkml:trace>
  <inkml:trace contextRef="#ctx0" brushRef="#br0" timeOffset="152603.15">11031 8903 37 0,'0'0'0'15</inkml:trace>
  <inkml:trace contextRef="#ctx0" brushRef="#br0" timeOffset="166595.41">13632 10515 495 0,'0'0'0'0,"-3"109"-39"16,-25-49-9-16,-15-4 34 16,-12-6-46-16,-10-10-57 15</inkml:trace>
  <inkml:trace contextRef="#ctx0" brushRef="#br0" timeOffset="169466.61">20322 13493 893 0,'0'0'140'0,"0"0"-91"15,0 0-26-15,0 0 25 16,0 0-4-16,0 0-42 15,0 0 3-15,45-72-5 16,-38 38-30-16,2-19-99 0,-3-16-270 16</inkml:trace>
  <inkml:trace contextRef="#ctx0" brushRef="#br0" timeOffset="170771.25">23228 6982 956 0,'0'0'19'16,"0"0"8"-16,0 0 3 16,0 0 53-16,0 0-34 15,0 0-42-15,22-15 0 16,5 15-7-16,11 0 18 16,2 0 3-16,7 0-7 15,2 3-1-15,0 7 7 16,-2 7-14-16,-5 4 14 15,-6 8-19-15,-7 6 7 16,-11 10 5-16,-10 13-3 16,-8 12 17-16,0 13-7 15,-31 14 5-15,-15 7 6 0,-10 11-12 16,-11 11-2-16,-13 11 8 16,-7 15-17-16,4 14 12 15,10-1-14-15,15-5-1 16,22-9 8-16,14-19-8 15,15-7-2-15,7-10 9 16,9-10-11-16,24-11 3 16,14-6-2-16,12-9 4 15,9-9-1-15,9-8 0 16,-11-14-4-16,-15-15-1 16,-20-14 2-16,-17-13-2 15,-12-4 0-15,-2 0 0 0,0-2 4 16,0 0-4-16,0 0 0 15,0 0-1-15,0 0 3 16,0 2-2-16,0 0 0 16,0 4-3-16,0 8 0 15,0 18-2-15,0 17 5 16,-14 20 1-16,-5 20 4 16,-6 8-3-16,-4 6 14 15,-2 4 11-15,2-7 15 16,6-2-15-16,6 0-11 15,3-4 12-15,1-1-28 16,2 0 14-16,-2-2-10 16,2 0-2-16,-3-1 9 15,-3-2-11-15,-4-4 5 16,-6 0 0-16,-6-5 1 0,0-7-2 16,-6-5 4-16,4-11-5 15,2-14 6-15,-3-11-3 16,-2-9-4-16,-8-9 8 15,-8-7-7-15,-11-6-2 16,-9 0-1-16,-7-19-5 16,-7-8-1-16,1-6-22 15,3 3-1-15,6-2-13 16,9-2-22-16,11-1-34 16,11-12-33-16,11-12-158 0,10-9-421 15</inkml:trace>
  <inkml:trace contextRef="#ctx0" brushRef="#br0" timeOffset="180373.58">2115 16462 835 0,'0'0'118'0,"0"0"-104"16,0 0 23-16,0 0 44 15,0 0-20-15,0 0-33 0,0 0-18 16,-4 0 12-16,4 0 2 16,13 0-3-16,15 0-6 15,27-17 8 1,20-13 9-16,23-14-9 16,20-6-8-16,7-4-11 15,2-1 2-15,-9 7 0 0,-13 13-4 16,-19 8 2-16,-18 5-4 15,-15 4 0-15,-15 4-3 16,-7 0-4-16,-7-2-31 16,-8 2-42-16,-3 3-7 15,-3 4-36-15,-8-6-48 0,-2 8-66 16,0-5-276-16</inkml:trace>
  <inkml:trace contextRef="#ctx0" brushRef="#br0" timeOffset="180891.48">2716 15913 744 0,'0'0'54'16,"0"0"-33"-16,0 0 16 15,0 0 42-15,0 0-41 16,0 0-26-16,16-48 19 0,24 38 11 16,7-2-2-1,8 4-5-15,13-2 14 0,5 4-6 16,8-2-7-16,0-1-11 16,0 0-1-16,-8 5 0 15,-4 4-12-15,-6 0 2 16,-10 0-5-16,-8 9-8 15,-5 8 4-15,-11 7 4 16,-4 10-4-16,-10 2 16 16,-8 10-7-16,-7 11 4 0,0 5 0 15,-18 6-12 1,-17 4 6-16,-11 7-6 0,-2-4-3 16,-4-2-4-1,6-2 1-15,-1-4 0 0,5-9-2 16,5-9 7-16,6-12-6 15,10-6 3-15,5-13-2 16,7-10 0-16,7-4-5 16,2-4-2-16,0 0-19 15,0 0-31-15,2 0-26 16,18 0-42-16,12-22 0 16,1-13-92-16,0 4-161 15</inkml:trace>
  <inkml:trace contextRef="#ctx0" brushRef="#br0" timeOffset="183455.34">4322 15334 871 0,'0'0'159'0,"0"0"-154"15,0 0 47-15,0 0 53 16,0 0-36-16,0 0-57 16,-8-14-12-16,8 46 0 15,16 16 13-15,3 14 11 0,6-3-3 16,0-6-9-16,-1-9-6 16,-2-7 0-16,-2-11-5 15,-3-8-1-15,-5-8 0 16,-3-7-2-16,-1-3 1 15,-6 0 1-15,0-3-13 16,0-33-6-16,-2-16-9 16,0-12-24-16,0-5 36 15,0 5-3-15,0 14 15 16,0 19 1-16,0 18 3 0,11 12-1 16,9 1-2-1,7 0 3-15,6 1 2 0,1 17-2 16,-3 2 0-16,-2-1 3 15,-4 0-1-15,-6-2 4 16,-1-4-5-16,-7-3 0 16,-2-2 1-16,-4-8 0 15,-1 0 3-15,-2 0-4 16,3-10 0-16,3-24-2 16,2-16 1-16,-1-12-9 15,-1 7-10-15,-3 8-9 16,-3 14 28-16,2 17 0 15,-4 15 0-15,0 1-3 0,3 0 3 16,2 1 0-16,1 24 6 16,5 7 17-16,5 4 3 15,1 0-8-15,4-4-2 16,1-3-2 0,0-4-12-16,0-8 1 0,-1-9-2 15,1-4 1-15,2-4 1 16,3-1 0-16,0-23-2 15,-1-12 7-15,-3-10-8 16,-10-6-10-16,-9-4 3 16,-4 3-10-16,-2 3 7 15,-23 10 7-15,0 15 3 16,-4 12-1-16,-3 13 1 16,3 0 0-16,0 13 15 0,-2 14-12 15,6 9-2-15,1 2-1 16,6 5 3-16,0-2-3 15,7-4-40-15,2-9-115 16,4-10-74-16,5-10-107 16</inkml:trace>
  <inkml:trace contextRef="#ctx0" brushRef="#br0" timeOffset="201818.78">5635 15021 1115 0,'0'0'82'0,"0"0"-64"15,0 0-4-15,0 0 25 16,0 0-17-16,0 0-19 15,0 0-2-15,181-94 3 16,-85 39-2-16,13-5 4 16,2-4 8-16,-1-4 1 0,-4 4 11 15,2 1-7 1,-11 9 2-16,-10 10-1 0,-20 12-16 16,-23 14 0-16,-21 9-4 15,-12 9 2-15,-11-5-7 16,0 4-1-16,-7 1-76 15,-31-7-134-15,-17-3-239 16</inkml:trace>
  <inkml:trace contextRef="#ctx0" brushRef="#br0" timeOffset="202184.44">6092 14089 1128 0,'0'0'15'0,"0"0"-15"16,0 0-4-16,0 0 4 15,160 13 8-15,-75 4 9 16,2-1-10-16,3 0 3 16,-11-3 8-16,-5 0 19 15,-7-1 4 1,-5 2-26-16,1 2-15 15,-7 4 88-15,-4 2-51 0,-9 10-18 16,-12 4-8-16,-11 12 5 16,-15 11 6-16,-5 7-9 15,-25 12 4-15,-22 6-11 16,-12 4-3-16,-4 3-3 16,-8-3 0-16,-2-4-3 0,3-12 2 15,7-13-12 1,13-18-39-16,11-16-61 0,17-15-100 15,11-10-124-15</inkml:trace>
  <inkml:trace contextRef="#ctx0" brushRef="#br0" timeOffset="-186269.36">11511 16374 434 0,'0'0'67'0,"0"0"52"0,0 0-47 16,0 0 7-16,0 0 0 15,0 0-11-15,13-103-30 16,-11 94-7-16,1-9-3 15,10-8-4-15,2-11 16 16,3-2-25-16,7-1-2 16,0 0 1-16,6 4-6 15,11-4 3-15,10 0-6 16,10-4 2-16,11-2 1 16,14 1-7-16,15-7 7 0,19-8-5 15,28-10 0-15,27-11 9 16,16-5-8-16,8-2 1 15,-8 5 11-15,-14 14-4 16,-11 2 0-16,-9 14-1 16,-6-2-2-16,-3 3 0 15,12-2 1-15,9 4-2 16,9-3-4-16,4 5-3 16,-9 2 3-16,-14 6-4 15,-10 4 0-15,-11 7 0 16,-6 0 0-16,-7 8 0 15,-5 2 0-15,-10 5 0 16,-4 5 2-16,-9 3-2 16,0 5 0-16,0 1-1 15,1 0 3-15,-6 0-2 0,-15 0 0 16,-16 12-1-16,-13-4 0 16,-11 6 1-16,-7-5-3 15,-2 1 0-15,0 1 6 16,-2 1-1-16,2 5-2 15,0-4 1-15,0 9-4 16,2 0 3-16,1 4 0 16,-1 6 0-16,-2 0-1 15,-3 3-3-15,-4 1 4 16,-4-4 1-16,0 1-1 0,0 5 0 16,-1 1 0-1,4 3 0-15,-3 2 0 0,-1 0 0 16,-1 1-2-16,1 0 2 15,-1 0 0-15,-5-1-2 16,1 0-1-16,-8 0-2 16,1 6 1-16,-5 4 3 15,0 0-4-15,0 4 4 16,0 4-2-16,-5 1-14 16,-6 4 7-16,-2 0 2 15,-6-1-3-15,0 2 9 16,-4-1 2-16,-3-2 0 15,-1-2 0-15,0 5 0 16,-4-6 0-16,2 5 7 16,-5 4-5-16,1 6 3 0,0-1-1 15,-5-5 0-15,-4-8 3 16,-3 0-7-16,-9-5 4 16,-13 3-4-16,-12 6 2 15,-24-3 2-15,-20 3-2 16,-12-5-2-16,-13 1 2 15,-8-6 1-15,-8 1 0 16,-21 6 16-16,-17 2-7 16,-4 1-2-16,1-4 11 15,2-11 10-15,12-7-2 16,6-4-21-16,6-2-6 16,13-3 7-16,8 5-8 15,4-6 0-15,4-2 3 16,3 3-2-16,-2 2-1 0,1-7-1 15,-5 11 0-15,-3-11 3 16,0-5-3-16,2-4 0 16,10-12-1-16,14-10 0 15,13 0 2-15,16-6 1 16,17-16-1-16,12-4 3 16,12-3-3-16,9-8 0 15,5-13-1-15,9-2 2 16,-3-16-3-16,-3-12 1 15,1-11-4-15,5-6-4 16,8-6-39-16,11 0-37 16,11-3-35-16,5-2-95 15,2 1-378-15</inkml:trace>
  <inkml:trace contextRef="#ctx0" brushRef="#br0" timeOffset="-186113.49">13142 16659 1357 0,'0'0'0'15,"0"0"-109"-15,0 0 87 16,0 0 17-16,0 0-1 0,0 0-287 16</inkml:trace>
  <inkml:trace contextRef="#ctx0" brushRef="#br0" timeOffset="-124343.77">7985 3732 583 0,'0'0'32'15,"0"0"-31"-15,0 0 29 16,0 0 8-16,0 0 80 15,59 112-32-15,-35-89-24 16,-1 0-27-16,-4-4-5 16,-3-8 1-16,-3-5 1 15,5-6 13-15,7-5 13 0,11-36 6 16,10-25-9-16,6-25-30 16,-3-11-15-1,-7-2 5-15,-11-2-14 0,-10 2 3 16,-13-3-4-16,-8-5 3 15,0 0 2-15,-2 7-5 16,-11 11 1-16,1 21-2 16,4 26 1-16,1 18 0 15,0 22-1-15,5 7 1 16,-9 10-3-16,-2 40-2 16,-5 26 5-16,1 22-1 0,13 14 4 15,4 7-5 1,8 2 2-16,27-9 0 0,7-8 3 15,3-14-3-15,-1-14 0 16,-4-14-1-16,-4-18 1 16,-7-18 0-16,-7-13 0 15,1-13 2-15,-1-7-1 16,2-32 0-16,3-15 0 16,-2-13 0-16,-7-5-1 15,-10-5 0-15,-1 7-3 16,-7 14-5-16,0 18 5 15,0 22 2-15,0 14-7 16,-7 4 7-16,0 44-17 0,-2 22 17 16,5 19-6-16,4 5 11 15,0-4-7-15,20-9 4 16,10-15-1-16,1-22 1 16,2-18-1-16,3-20 0 15,-3-4 1-15,0-22 1 16,0-31 5-16,-6-13-7 15,-6-12 0-15,-15-6-2 16,-6 1 2-16,-17 8 0 16,-28 13 0-16,-7 22 0 15,2 23-3-15,0 17 0 16,2 21-5-16,7 22 8 16,16 12-8-16,19-3-52 15,6-8-157-15,12-13-183 16</inkml:trace>
  <inkml:trace contextRef="#ctx0" brushRef="#br0" timeOffset="-124005.3">9653 3252 814 0,'0'0'15'0,"0"0"-14"16,0 0 14 0,0 0 22-16,-130-26 8 0,99 26-19 15,-7 16-22-15,0 16 7 16,3 10 5-16,6 9 2 16,6 9 7-1,15 4-22-15,8 6 9 0,0-2-6 16,31-8-4-16,20-15 6 15,16-17-7-15,13-20 4 16,5-8-2-16,0-6 0 16,-8-26-2-16,-3-12-1 15,-11-12-12-15,-15-13-114 16,-21-10-582-16</inkml:trace>
  <inkml:trace contextRef="#ctx0" brushRef="#br0" timeOffset="-123448.2">9940 2815 994 0,'0'0'23'15,"0"0"-21"-15,0 0-1 16,0 0 1-16,0 0 18 16,-67 162-4-16,70-89-2 15,12 0 0-15,1 8-7 16,-1-1 21-16,-1-4-6 15,-1-4-8-15,-2-8 5 16,-4-9-12-16,-5-7 4 16,-2-8-1-16,0-13-8 15,0-14 3-15,0-8-5 0,0-5 3 16,0-18 16-16,-6-31-11 16,-4-17-7-16,6-14-1 15,4-9-3-15,4 3 3 16,25 14-2-16,7 18-1 15,6 24 1-15,-2 20-5 16,0 10 4-16,-3 18-3 16,-8 24 2-16,-14 10 2 15,-15 2 2-15,0-4 0 16,-23-5-2-16,-17-7 4 16,-7-4-2-16,-4-6 1 15,6-8 2-15,12-12-2 0,14-8 1 16,11 0 0-1,8-17 1-15,5-6-3 0,29 1-5 16,8 6 2-16,2 10 0 16,3 6-2-16,-1 0 3 15,-3 16 0-15,-3 14 2 16,-2 4-4-16,-5 0 4 16,-2 1 0-16,-2-8-3 15,3 0-4-15,-1-14-79 16,0-11-282-16,3-2-103 15</inkml:trace>
  <inkml:trace contextRef="#ctx0" brushRef="#br0" timeOffset="-123305.29">10869 3457 834 0,'0'0'117'16,"0"0"-97"-16,0 0-9 15,0 0-11-15,0 0 0 16,170-26-1-16,-108 20 0 15,-5-5-1-15,-7-7-174 16</inkml:trace>
  <inkml:trace contextRef="#ctx0" brushRef="#br0" timeOffset="-123090.12">11723 3020 949 0,'0'0'59'0,"0"0"-41"15,0 0-10-15,0 0-5 16,0 0 15-16,-77 101-4 16,42-46-9-16,-3 7 2 15,-2 1-5-15,2-1 1 16,2 2-2-16,5-6 1 16,9-4-4-16,6-9-1 15,6-18-84-15,-2-17-564 16</inkml:trace>
  <inkml:trace contextRef="#ctx0" brushRef="#br0" timeOffset="-122879.42">11419 3036 928 0,'0'0'30'16,"0"0"-30"-16,0 0 2 15,76 104 4-15,-35-37 22 16,4-1-10-16,3-2-1 15,-4-9-15-15,-4-8 6 16,-9-9-8-16,-8-6 5 16,-3-6-5-16,-5-9 0 15,3-6 0-15,3-11-14 16,-4-12-708-16</inkml:trace>
  <inkml:trace contextRef="#ctx0" brushRef="#br0" timeOffset="-122610.52">12313 2781 1031 0,'0'0'6'16,"0"0"-2"-16,0 0 0 16,0 0 5-16,0 0 2 15,0 0-10-15,-110 132 1 16,84-57-1-16,0 7 1 15,7 2 5-15,11 0-7 16,8-6 2-16,0-9 0 16,16-9-2-16,24-12 0 0,4-10 5 15,3-12-3-15,-1-14 2 16,4-12-4-16,-8-2-33 16,-3-31-516-16</inkml:trace>
  <inkml:trace contextRef="#ctx0" brushRef="#br0" timeOffset="-122349.45">12770 2998 1152 0,'0'0'0'0,"0"0"-2"15,0 0-13-15,0 0 15 16,-31 140 1-16,31-78-1 15,0 2 3-15,0-4-3 16,0-6 1-16,0-5-1 16,-5-9 4-16,3-11-4 15,2-6-1-15,0-11 1 16,2-9-3-16,20-3-8 16,5-23-229-16,-5-25-285 15</inkml:trace>
  <inkml:trace contextRef="#ctx0" brushRef="#br0" timeOffset="-121949.75">12820 2956 837 0,'0'0'42'15,"0"0"9"-15,0 0-31 0,0 0-20 16,0 0 17-16,0 0-13 16,137-18-3-16,-104 21-1 15,-8 13 2-15,-8 6-2 16,-7 6 0-16,-10 4 1 15,0 6 3-15,-21 4-2 16,-18-3-1-16,-9-1 7 16,2-6 9-16,7-6-8 15,14-6 2-15,11-7-10 16,14-6 8-16,0-3-9 0,18-4 0 16,28 0 7-1,16 0 1-15,9-6 1 16,1-6-4-16,-1 6-3 0,-2 6 12 15,-4 0-7 1,-11 10-1-16,-17 15 0 0,-14 0-6 16,-17 5 5-16,-6 1 3 15,-11 3-3-15,-24 2 7 16,-17-3-3-16,-4 0-9 16,-4-9 6-16,3-6-4 15,12-7-2-15,14-11 0 16,16 0-39-16,13-38-557 15</inkml:trace>
  <inkml:trace contextRef="#ctx0" brushRef="#br0" timeOffset="-121695.7">13327 2745 1025 0,'0'0'5'16,"0"0"4"-16,131-30-8 15,-58 30 31-15,6 12-2 16,-4 28-26-16,-5 18 5 16,-14 20-5-16,-19 15-2 15,-20 11 9-15,-17 3 1 16,-6-4-5-16,-39-15 10 16,-16-1 5-16,-22-1-13 0,-4-6 8 15,2-5-13 1,18-22-4-16,16-20-31 0,11-24-370 15</inkml:trace>
  <inkml:trace contextRef="#ctx0" brushRef="#br0" timeOffset="-113174.45">17580 3287 755 0,'0'0'66'0,"0"0"-58"0,0 0 2 15,0 0 32-15,0 0 38 16,-25-105-19-16,17 86-39 16,-1-2 7-16,-3-1-5 15,2 2 2-15,-1-1-4 16,-5 4-14-16,3 3 3 16,-6 2-5-16,-1 3-3 15,1 9 9-15,-8 0-8 16,-2 2-3-16,-7 29 0 15,1 11-1-15,0 8 0 16,14 2-2-16,7 1 5 0,12-9-6 16,2-7 0-1,0-6 3-15,20-9 3 0,3-9-1 16,3-6-2-16,3-7 0 16,-1 0 1-16,0-10 6 15,-6-17-4-15,-4-6 1 16,-9-10 3-16,-7-3-7 15,-2 1 7-15,0 2-6 16,0 11-1-16,-2 14 1 16,0 10-1-16,0 8 0 15,2 0 0-15,0 13-11 16,0 16 11-16,0 13-2 0,0 8 2 16,2 1-1-1,5 6 3-15,3 9 2 0,2 8 15 16,3 9-6-16,3 1 13 15,-3-4-7-15,1-5-14 16,-7-12 8-16,-9-12-13 16,0-8 5-16,-6-6-1 15,-24-7 3-15,-7-5 6 16,-10-10-7-16,-2-7-2 16,0-8 2-16,1 0-5 15,11-12 0-15,6-12 3 16,8-4-4-16,14-2 0 15,9-1 0-15,0-9-9 16,27-1 5-16,15 1-3 16,10 0 6-16,6 1 0 15,2 2-2-15,-2 1 3 0,-2-3 0 16,-3 1 0-16,-3 0 0 16,-5-4 1-16,-4 0-1 15,-7-4 3-15,-10-1-2 16,-9 1 1-16,-8 2-2 15,-7 5 1-15,0 2 5 16,0 5-5-16,-15 8 0 16,4 4-1-16,-1 6 3 15,4 1-3-15,1 9 0 16,0-2-1-16,2 1-1 16,1 3 2-16,0 2 0 15,-1 0-7-15,-1 0 6 16,-4 0 0-16,0 0 1 0,-1 0-8 15,-3 13 8-15,3 4 0 16,-3 3 0-16,6 0-1 16,4 0-7-16,4-2 5 15,0-2 1-15,4 0-8 16,16-3 6-16,8-6-1 16,8-3 5-16,9-4 0 15,4 0 1-15,-5 0-1 16,-7 0 0-16,-16 0-1 15,-9 0-4-15,-8 0 2 16,1 14-1-16,-3 9-1 0,2 7 3 16,2 4 2-16,-1 4 0 15,7-1 0-15,1-2-1 16,3 1 2 0,1-7-1-16,1-2 0 0,-1-5 0 15,2-6-1-15,1-4 1 16,-1-8-23-16,8-4-77 15,4 0-84-15,5-28-59 16,3-10-377-16</inkml:trace>
  <inkml:trace contextRef="#ctx0" brushRef="#br0" timeOffset="-112282.45">18563 3259 888 0,'0'0'19'0,"0"0"14"16,0 0-4-16,0 0 58 15,0 0-32-15,0 0-22 16,4-109-13-16,-27 97 1 16,-1 4 2-16,-2 5-6 15,-5 3-7-15,0 0-9 16,-1 17 1-16,1 9-2 15,-3 11 0-15,3 4 0 16,-1 5 1-16,9 2 2 16,7-1-3-16,9-7 2 0,4-6-3 15,3-8 1 1,0-4-1-16,16-8 0 0,7-5 2 16,6-9 3-16,4 0-3 15,-1-13 3-15,-2-13 1 16,-3-8-5-16,-4-6-5 15,-8-8-10-15,-3-6 3 16,-6 1 5-16,-2 8 2 16,-1 16 3-16,-1 14 1 15,-2 9 0-15,2 6-3 16,2 0 3-16,4 6-13 16,0 19 10-16,1 9 4 0,2 3-2 15,1 0-1 1,-3 1 4-16,4-1-1 0,0-5 0 15,0-6 2 1,0-8-2-16,1-8 0 0,2-6-2 16,3-4 1-16,2 0 1 15,1-8 0-15,-7-18 5 16,-5-2-5-16,-6-7-1 16,-4 5-1-16,0 9-5 15,0 7 6-15,0 8-1 16,0 6 2-16,-2 0-2 15,-2 0-3-15,-4 16-5 16,2 7 10-16,-1 4 0 0,5-4-2 16,0-1 4-1,-2-3 0-15,-2-4-2 0,2-2 3 16,2-7-3-16,0-6 0 16,2 0 0-16,0 0 6 15,0-17 2-15,0-12-4 16,0-18-4-16,2-8 2 15,21-8-6-15,6 3 4 16,2 12-9-16,-4 19 7 16,-8 20-1-16,-1 9-2 15,1 12 0-15,-4 32 1 16,3 16 4-16,-7 8 7 0,-5-2 1 16,-4-3 3-1,-2-9-7-15,2-8-1 0,4-10 2 16,0-10-4-16,5-12 1 15,1-8-2-15,7-6-2 16,7-6-25 0,6-28-151-16,-3-16-284 0</inkml:trace>
  <inkml:trace contextRef="#ctx0" brushRef="#br0" timeOffset="-112009.65">19186 2789 917 0,'0'0'24'0,"0"0"-24"15,0 0-2-15,0 0 2 16,0 0 10-16,-31 184 21 16,27-87-9-16,2-1 21 15,2-3 19-15,0-11-15 16,0-12-31-16,0-12-10 15,20-10-4-15,6-6 3 16,7-16-5-16,6-10 0 16,3-14-20-16,0-2-77 15,-4-24-96-15,-11-20-165 16</inkml:trace>
  <inkml:trace contextRef="#ctx0" brushRef="#br0" timeOffset="-111832.14">19140 3234 978 0,'0'0'0'16,"0"0"-19"-16,0 0 18 16,138 0 1-16,-72 0-4 15,-3 0-12-15,-12-6-121 16,-15-9-95-16</inkml:trace>
  <inkml:trace contextRef="#ctx0" brushRef="#br0" timeOffset="-110889.56">19843 3314 902 0,'0'0'41'16,"0"0"20"-16,0 0 55 16,0 0-29-16,0 0-51 15,0 0-27-15,29-26-8 16,2 20 7-16,4-2 13 15,0 0-13-15,1-1 6 0,4-2 8 16,3 1-10 0,1-2 5-16,2 4-3 0,-3 1-10 15,-10 0 10-15,-10 3-12 16,-10 4 2-16,-11 0 4 16,-2 0-6-16,0 0 6 15,0 0 0-15,0 0-5 16,-4 0 2-16,-13 0-5 15,5 0-7-15,-1 0-18 16,3 0-38-16,4 0-41 16,3 0-82-16,3 0-67 15,0-2-336-15</inkml:trace>
  <inkml:trace contextRef="#ctx0" brushRef="#br0" timeOffset="-110415.65">20878 2867 609 0,'0'0'35'16,"0"0"45"-1,0 0 25-15,0 0-18 16,0 0-23-16,0 0-39 0,6-28 2 16,-6 28 8-16,0 0-7 15,0 0 8-15,-4 0-10 16,-7 0-7-16,-7 16-2 15,-8 11-6-15,-2 10 14 16,-5 11 6-16,-1 8-7 16,-4 7 3-16,-1 3 0 15,-4 1-8-15,-3-6-4 16,-2 0-8-16,4-6 3 16,4-6-7-16,6-9-1 0,10-8 1 15,6-8-3-15,9-6 0 16,7-6-2-16,2-8-57 15,0-4-45-15,0 0-19 16,0-23-77-16,0-8-273 16</inkml:trace>
  <inkml:trace contextRef="#ctx0" brushRef="#br0" timeOffset="-109989.31">20329 2938 800 0,'0'0'29'16,"0"0"19"-16,0 0 24 15,0 0 16-15,0 0-55 16,0 0-31-16,25-5 23 15,-3 21 11-15,5 5 1 16,7 3 5-16,-1 5-21 16,7 8-4-16,7 3 13 15,2 0-4-15,9 2 4 16,4 2 0-16,2-1-18 16,-1-3 3-16,-5-3-4 15,-10-6-3-15,-7-7 6 0,-12-8 0 16,-14-4-4-16,-7-9-6 15,-8 0-2-15,0-3 2 16,0 0-2-16,0 0 0 16,0 0 2-16,0 0-4 15,0 0-7-15,-3-3-23 16,-15-12-106-16,-6-7-104 16,-10-6-198-16</inkml:trace>
  <inkml:trace contextRef="#ctx0" brushRef="#br0" timeOffset="-107260.58">22611 2548 699 0,'0'0'17'0,"0"0"56"0,0 0 12 16,0 0 1 0,0 0-20-16,0 0-52 0,-78-41-7 15,53 41-7-15,1 0 1 16,-5 0 4-16,0 3 2 15,-7 3 2-15,1 1 21 16,-3 2-9-16,-3 7 4 16,-5 13-6-16,-6 17-12 15,-3 20 21-15,0 20 7 16,3 16 0-16,12 4-3 16,9 1-12-16,11-9-2 15,13-13-3-15,7-12-13 16,0-10 6-16,25-9-7 15,8-8 0-15,5-9 4 0,4-8-5 16,1-13-1 0,-1-8-16-16,-5-8-69 0,-3 0-36 15,-7-11-120-15,-11-14-214 16</inkml:trace>
  <inkml:trace contextRef="#ctx0" brushRef="#br0" timeOffset="-106581.89">22377 3012 397 0,'0'0'48'0,"0"0"7"15,0 0 13-15,0 0-9 16,0 0 10-16,0 0 3 0,-2-30-2 16,2 25-1-16,0 1-7 15,0 2 24-15,0 1-32 16,0 1-14-16,-2 0-13 16,0 0-13-16,2 0 11 15,-3 0-6-15,3 0-5 16,0 0 12-16,0 0-14 15,0 0 2-15,0 0-4 16,0 0-5-16,-3 0 7 16,3 0-10-16,0 0 3 15,0 0-3-15,0 0 0 16,0 0-2-16,0 0 0 16,0 0-4-16,0 12 3 0,0 13 1 15,0 14 0-15,0 11 6 16,-2 10 2-16,2 8 9 15,-2 0 1-15,2-6-8 16,0-5 2-16,0-11-10 16,0-10-1-16,0-6 1 15,0-11 1-15,2-4-3 16,3-7 0-16,0-6-1 16,-1-2-15-16,3 0-29 15,-7-15-33-15,0-16-198 16,0-9-134-16</inkml:trace>
  <inkml:trace contextRef="#ctx0" brushRef="#br0" timeOffset="-103498.64">20149 2769 188 0,'0'0'164'16,"0"0"-139"-16,0 0 21 16,0 0 62-16,0 0 3 15,0 0-27-15,0 0-35 16,-11 0-3-16,11 0-4 16,0 0 13-16,0 0-6 0,0 0 4 15,0-8-3-15,0-9-29 16,8-6-16-16,11-3 2 15,3-5-3-15,4 2 0 16,5-2 2-16,6 4-4 16,0 4 1-16,1 6 0 15,6 3-2-15,1 1-1 16,5 5 1-16,-2 2-1 16,6 4 1-16,4-2 1 15,0 2-2-15,2 0 0 16,-5 2 2-16,1 0-1 0,-4 0-1 15,-6 0 0 1,-1 12 0-16,-3 6 1 0,1 7-1 16,-5 0 0-16,1 4 1 15,-3 4-1-15,-1 3 0 16,0 7 0-16,-10 2-1 16,0 5 3-16,-7 3-2 15,-5-7 0-15,-5 1 0 16,-4-6 0-16,-4-7 1 15,0 3 4-15,0-5 8 16,0-1-3-16,0 2 9 16,0 1 1-16,0 2-11 15,-7 1 11-15,2 1-10 16,-3-5-1-16,-3 4 4 16,-3-1-10-16,-5 0 7 0,-4 2-1 15,-4 0-6-15,-2 0 11 16,-4 0-12-16,-3-1 12 15,1-3-6-15,-6-2 4 16,-1-4-4-16,-6-1-4 16,0-3-1-16,-3-3 7 15,-1-5-5-15,0-4-4 16,-4-4 10-16,-5-4-11 16,-7-4 7-16,-7 0-3 15,-17 0-3-15,-11-9 1 16,-7-6 0-16,-3-7 0 15,17-8 6-15,22-12 4 16,26-11 3-16,23-18-5 16,25-20-10-16,20-23-3 0,52-26-46 15,34-23-85 1,28-12-182-16,8 14-401 0</inkml:trace>
  <inkml:trace contextRef="#ctx0" brushRef="#br0" timeOffset="-102315.27">22297 3050 294 0,'0'0'285'16,"0"0"-228"-16,0 0 44 15,0 0-1-15,0 0-10 16,0 0-43-16,85-91-9 16,-56 76 7-16,4-2 2 0,2 3-16 15,3 4-10-15,3 2-7 16,-1 4 4-16,-6 4-9 16,1 0-4-16,-6 0 2 15,-5 0-6-15,-5 3-1 16,-4 8 0-16,-9 0 4 15,-4 2-4-15,-2 6 0 16,0 3 0-16,-13 4 15 16,-16 4-1-16,-7 1 1 15,-4 2-5-15,0-4-7 16,3-2 3-16,3-3-6 0,7-4 2 16,5-6 0-1,9-4-1-15,3-4-1 0,6-5 0 16,2-1 3-16,2 0-2 15,0 0 3-15,0 0-1 16,6 0 11-16,21-11-9 16,10-5-3-16,2-1-2 15,1 9 3-15,0 5-3 16,-1 3 0-16,-6 0-1 16,-4 0-1-16,-10 16 2 15,-5 2-2-15,-12 2 2 16,-2 4-7-16,0 2 7 15,-8-2 1-15,-17 2 4 16,-10-4 2-16,-8-1-3 0,-8-3 2 16,2-4-2-16,-1-5-1 15,4 0 0-15,1-5-3 16,7-4 0-16,5 0 4 16,6 0-4-16,10 0-2 15,7 0-16-15,10-6-61 16,0-4-66-16,11-2-128 15,19-4-302-15</inkml:trace>
  <inkml:trace contextRef="#ctx0" brushRef="#br0" timeOffset="-101487.61">23041 3341 723 0,'0'0'41'15,"0"0"51"-15,0 0-1 0,0 0 7 16,0 0-61 0,0 0-36-16,0-4 18 0,0 4 10 15,0 0-10-15,0 0 5 16,0 0-17-16,0 0-4 16,0 0-3-16,0 0 3 15,-2 5-2-15,-3 5 5 16,1-2-5-16,0 1 6 15,1-7-6-15,1 0 4 16,0-1 1-16,-1-1-5 16,3 0 12-16,0 0-12 15,0 0 12-15,0 0 10 16,0 0 4-16,0-10-14 0,0-8 2 16,0 3-15-1,0-3 12-15,5 7-11 0,0 3 6 16,-3 6 5-16,-2 2 3 15,2 0-12-15,-2 0 2 16,0 0-5-16,0 0 0 16,0 0 0-16,0 0-2 15,0 0-1-15,0 0-3 16,0 0 6-16,2 0-1 16,0 9 3-16,0-1 6 15,-2-1-7-15,0-3 0 16,0 0 8-16,0-1-9 0,0-3 10 15,0 0-4 1,0 0-3-16,0 0 13 0,0 0-13 16,0 0 10-16,0 0-1 15,0 0 3-15,0 0-1 16,0 0-5-16,0 0-9 16,0 0 6-16,0 0-6 15,0 0 3-15,0 0-2 16,0 0-1-16,3 0-9 15,-1 11 8-15,-2 18-10 16,0 13 11-16,0 10 0 16,0 4 3-16,-27 4-4 15,-9-2 1-15,-8-5-6 16,-7-12-90-16,-1-13-173 16,1-15-541-16</inkml:trace>
  <inkml:trace contextRef="#ctx0" brushRef="#br0" timeOffset="-100588.36">23408 2871 485 0,'0'0'61'0,"0"0"6"15,0 0 41-15,0 0-2 16,0 0-55-16,0 0-22 16,3 0-5-16,-3 2-5 0,0 16-3 15,2 14 14-15,0 15 26 16,-2 9-4-16,3 8-5 15,-3 2-4-15,4-6-13 16,1-7-13-16,-1-9 1 16,0-12-15-16,-2-10-3 15,1-7 1-15,1-2-1 16,1-10-4-16,0 0-48 16,1-3-30-16,0-6-14 15,1-25-202-15,-3-10-282 16</inkml:trace>
  <inkml:trace contextRef="#ctx0" brushRef="#br0" timeOffset="-100393.39">23477 2863 753 0,'0'0'98'16,"0"0"-71"-16,0 0 36 15,0 0 6-15,0 0 8 16,0 0-60-16,27-18-16 15,12 17 1-15,5-4 5 16,5 1-7-16,6 2-3 16,0 2-73-16,-2 0-121 15,-20 0-139-15</inkml:trace>
  <inkml:trace contextRef="#ctx0" brushRef="#br0" timeOffset="-100122.39">23785 3234 822 0,'0'0'17'0,"0"0"66"0,0 0 2 15,0 0-9-15,0 0-13 16,0 0-27-16,-9 100-15 16,9-83 2-16,0-1 8 15,7-1-3-15,0-2-14 16,2-1 4-16,-3-1-13 15,1 0-4-15,0-3 2 16,-3 0 1-16,1-2-8 0,-5-3 3 16,0 0-49-16,0-1-51 15,0-2-30-15,0 0-100 16,0-22-581-16</inkml:trace>
  <inkml:trace contextRef="#ctx0" brushRef="#br0" timeOffset="-99755.41">24052 2669 694 0,'0'0'70'0,"0"0"69"16,0 0-16-16,0 0-23 16,0 0-46-16,0 0-28 15,61-52-22-15,-39 52 13 16,5 24-1-16,4 12 3 16,-2 12-6-16,-3 15-10 15,-3 6 14-15,-5 9 2 16,-5 3 7-16,-11-3-10 15,-2-2-13-15,0-10 1 0,-13-10-1 16,-14-10-3-16,-8-7-2 16,-8-9-69-16,-4-8-74 15,-4-12-133 1,0-10-253-16</inkml:trace>
  <inkml:trace contextRef="#ctx0" brushRef="#br0" timeOffset="-99351.15">23190 2992 709 0,'0'0'93'0,"0"0"-41"15,0 0 12-15,0 0 32 16,0 0-37-16,125 0-15 0,-74 0-16 16,10 0-4-16,1-3-16 15,3-3-2-15,-10-4-6 16,-10-4-1-16,-12-10-19 16,-19-8-147-16,-14-6-319 15</inkml:trace>
  <inkml:trace contextRef="#ctx0" brushRef="#br0" timeOffset="-97913.02">16059 2530 871 0,'0'0'0'16,"0"0"-5"-16,0 0 0 16,-135 115 4-16,108-19 1 15,8 39 9-15,-2 37 3 16,3 31 6-16,8 25-9 15,10 2 10-15,0-3-18 16,53-17-1-16,32-43-64 0,24-44-237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0:46:40.161"/>
    </inkml:context>
    <inkml:brush xml:id="br0">
      <inkml:brushProperty name="width" value="0.05292" units="cm"/>
      <inkml:brushProperty name="height" value="0.05292" units="cm"/>
      <inkml:brushProperty name="color" value="#FF0000"/>
    </inkml:brush>
  </inkml:definitions>
  <inkml:trace contextRef="#ctx0" brushRef="#br0">15372 4923 892 0,'0'0'20'0,"0"0"-4"15,-7-126 33-15,12 89 59 16,30-6-40-16,23-2-37 16,29-4 20-16,25-1-33 0,15 5 0 15,4 13 6-15,-2 12-8 16,-9 14-13-16,-16 6 4 15,-23 22-5-15,-25 29-2 16,-22 29-3-16,-26 31 3 16,-8 33 6-16,-37 29-1 15,-26 15-4-15,-10 15 3 16,-3 0-1 0,9-1-2-16,16-10-1 0,22-15 2 15,22-26-2-15,7-21 0 16,27-16 0-16,21-22 0 15,14-20 1-15,9-24-2 16,9-28 0-16,12-20 1 16,8-15 2-16,0-38-2 0,-7-13 0 15,-22-7-1 1,-17 6-5-16,-21 13 3 0,-17 18 3 16,-9 16 0-16,-7 15 7 15,0 8-1-15,-36 47-3 16,-18 35-3-16,-6 28 22 15,4 11 0-15,19 8-13 16,14 11 12-16,17 18-2 16,6 23-9-16,0 19-5 15,0 3-4-15,4 10 0 16,6-11-1-16,-2-14 2 16,3-12 0-16,3-17 4 15,3-16 13-15,4-10-7 16,8-11-9-16,2-11 4 15,6-6-7-15,1 1 0 16,-2-1 1-16,-5 13-1 16,-2 13 0-16,-2 8 2 0,-3 3-2 15,-1-7-1-15,-6-13 0 16,-3-16 0-16,-5-12 1 16,-7-16 0-16,-2-14 0 15,0-7 0-15,-2-2 1 16,-19 5-1-16,-8 7 0 15,-7 8 0-15,-5 3 1 16,-3 2 2-16,-1 0-3 16,-7-1 0-16,6-9-1 0,6-6 1 15,3-17 3-15,8-11-3 16,4-11 0-16,-4-5 2 16,-12-2-2-16,-10 1 0 15,-15 2-2-15,-19 8-2 16,-23 6 2-16,-7-4 2 15,-13 0-3-15,-1-8-2 16,2-10 1-16,-8-1 4 16,-13 2-1-16,-4 3-16 15,-12 10-12-15,3 5-27 16,13 3-34-16,10-3-56 16,21-2-88-16,10-10-197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0:52:41.935"/>
    </inkml:context>
    <inkml:brush xml:id="br0">
      <inkml:brushProperty name="width" value="0.05292" units="cm"/>
      <inkml:brushProperty name="height" value="0.05292" units="cm"/>
      <inkml:brushProperty name="color" value="#FF0000"/>
    </inkml:brush>
  </inkml:definitions>
  <inkml:trace contextRef="#ctx0" brushRef="#br0">3948 8053 509 0,'0'0'385'0,"0"0"-385"16,-77-121-14-16,48 97 14 15,2 13 57-15,2 7-20 16,3 4-27-16,-2 15-7 15,-1 35-3-15,5 27 0 16,11 23 6-16,9 18 5 0,5 19-1 16,26 3 1-16,4 2-4 15,1-7-4-15,-8-16 1 16,-5-16-4-16,-16-19 0 16,-7-19-13-16,-7-21-39 15,-26-20-58-15,-9-24-106 16,-5-2-117-16</inkml:trace>
  <inkml:trace contextRef="#ctx0" brushRef="#br0" timeOffset="498.23">3483 8825 624 0,'0'0'13'16,"0"0"-12"-16,147-88 12 0,-62 50 98 16,9-4-42-16,-7 5-35 15,-8 5-22-15,-12 8-11 16,-22 9 4-16,-18 4-4 15,-14 7-1-15,-13 4 4 16,0 0 50-16,-5 0 1 16,-25 13-33-16,-2 6-14 15,-8 3-6-15,-3 0 4 16,6 3 7-16,-3 3-4 16,7 5 4-16,6 6 0 15,6 7-6-15,11 2-3 16,10 2 1-16,0-4-4 15,12-8 1-15,17-6 0 16,5-11 1-16,1-9 1 16,-1-12-4-16,0 0 0 0,-3-10 1 15,-5-20 2-15,-8-13-1 16,-7-5-4-16,-11-8 4 16,0 2-3-16,0 10 2 15,0 9 1-15,-2 20-1 16,0 10-1-16,2 5 0 15,0 11-3-15,22 27 3 16,12 13 1-16,-1 4 10 16,-2 1-8-16,-8-10-3 15,-3-6 0-15,-9-9 3 0,0-8-3 16,-5-11-1-16,-1-6-16 16,0-6-61-1,1 0-34-15,1-29-115 16,-3-20-184-16</inkml:trace>
  <inkml:trace contextRef="#ctx0" brushRef="#br0" timeOffset="655.04">4303 8499 947 0,'0'0'92'0,"0"0"-88"16,0 0 1-16,31 105 98 16,-2-31-40-16,-2 1-43 15,0-9-13-15,-5-6-6 16,-4-8-1-16,-3-8-37 0,-5-9-93 15,-8-16-152 1,-2-16-248-16</inkml:trace>
  <inkml:trace contextRef="#ctx0" brushRef="#br0" timeOffset="820.04">4274 8069 1287 0,'0'0'54'0,"0"0"-52"15,0 0 5-15,0 0 3 16,0 0-10-16,0 0-7 16,36-50-115-16,-16 48-80 15,-16 0-75-15,-4-6-282 16</inkml:trace>
  <inkml:trace contextRef="#ctx0" brushRef="#br0" timeOffset="1004.1">4412 7904 1025 0,'0'0'164'15,"0"0"-153"-15,0 0 66 16,0 0 6-16,14 113-40 16,8-17 5-16,4 13-25 15,3 9-5-15,2 5 0 16,4-6-12-16,0-15-3 16,-2-19-3-16,1-24-19 15,-5-18-43-15,0-17-49 16,0-16-129-16,-8-8-191 15</inkml:trace>
  <inkml:trace contextRef="#ctx0" brushRef="#br0" timeOffset="1396.86">4974 8233 1113 0,'0'0'146'16,"0"0"-146"-16,0 0 0 15,0 0 35-15,0 0-6 16,0 0-26-16,-10-58-2 16,4 40 5-16,-17 4 0 15,-8 3-6-15,-7 11 0 0,-6 0 1 16,-1 31-1-16,3 11 0 16,7 6-2-16,6 0 2 15,13-2-1-15,11-3-1 16,5-9-12-1,21-9-33-15,21-11 7 0,16-5 20 16,4-9 12-16,5 0 8 16,-5 0-2-16,-8 6 2 15,-12 6 0-15,-13 5-1 16,-11 10-2-16,-14 7 2 16,-4-1-3-16,-4 9 4 15,-31-4 1-15,-17-1 1 16,-10 2-2-16,-9-8-55 0,-8-4-137 15,0-16-129 1</inkml:trace>
  <inkml:trace contextRef="#ctx0" brushRef="#br0" timeOffset="1553.98">4798 8490 156 0,'0'0'752'0,"0"0"-752"16,0 0-257-16,0 0-178 15</inkml:trace>
  <inkml:trace contextRef="#ctx0" brushRef="#br0" timeOffset="2694.85">3697 10187 1149 0,'0'0'32'15,"0"0"-25"-15,0 0 24 16,47-131 81-16,28 82-47 15,8 10-44-15,-6 15 0 16,-5 12-1-16,-9 12-8 16,-5 4-8-16,-12 28-2 0,-8 12-1 15,-11 12 4-15,-13 7-3 16,-14-4 1-16,0-2-2 16,-12-17-1-16,-10-14 0 15,2-18-2-15,2-8 1 16,5-20-6-16,4-34-10 15,9-17-5-15,0-11-5 16,17-2 9-16,28 8-8 16,16 10 9-16,7 13 13 15,6 16 3-15,-8 15 1 16,-8 13-2-16,-13 9-6 16,-16 0-6-16,-13 0 2 0,-14 0 8 15,-2 0 4-15,0 0 9 16,-20 4 33-1,-9 13-20-15,-7 7-8 0,0 8 5 16,5 6-8-16,6 6-3 16,15 1 1-16,10 5-7 15,0 0 0-15,21-5-2 16,14-9-6-16,2-18 1 16,6-14-4-16,-3-4 9 15,0-14-4-15,-3-18 3 16,-10-8-4-16,-9-8-9 0,-13-6-10 15,-5-3 2 1,-9 2 11-16,-22 8-9 0,-2 18 20 16,1 14 6-16,3 15 6 15,5 0 8-15,1 18-13 16,10 11-3-16,9 1-3 16,4-2-1-16,0-9 0 15,13-2-2-15,14-8 1 16,6-9-2-16,5 0-2 15,7-6-4-15,1-19-3 16,1-6-9-16,-7-2-5 16,-9 0-26-16,-6 1 22 15,-12 8 24-15,-7 0 5 16,-3 10 1-16,-3 4 12 0,0 3 13 16,0 4 4-16,0 3-1 15,0 0-6-15,0 0-8 16,0 0-5-16,0 20 1 15,0 24 9-15,0 14 10 16,9 14-12-16,8 9-6 16,8 3-3-16,6 4-6 15,5-7-1-15,3-15 0 16,0-24 1-16,-3-20-2 16,-1-22-2-16,-1-3-1 15,-3-42-4-15,-4-21-15 16,-13-12 2-16,-10-9 4 15,-4-4-7-15,0 0-32 16,-20-8 3-16,-7 4 14 16,2 3 27-16,-1 25 10 0,6 19 1 15,6 24 32-15,5 16 42 16,7 8-11-16,-2 11-34 16,4 36-18-16,0 21 2 15,0 18 10-15,18 10-1 16,15 3 6-16,9 3-14 15,10 4-9-15,-2-6 1 16,0-10-6-16,-4-19-4 16,-5-27-33-16,1-24-36 15,-7-20-123-15,1-18-225 16</inkml:trace>
  <inkml:trace contextRef="#ctx0" brushRef="#br0" timeOffset="3413.24">9140 10385 985 0,'0'0'100'16,"0"0"-82"-16,0 0 62 15,0 0 48-15,167-54-67 0,-103 98-25 16,10 18-10 0,2 19-4-16,2 19 8 15,-7 8-2-15,-2 9-6 16,-7-6-15-16,-8-6 0 0,-9-15-6 16,-7-14 1-16,-5-14-2 15,-2-16 0-15,1-15-1 16,3-17-10-16,7-14-50 15,12-6-20-15,2-41-90 16,-7-22-128-16,-16-15-290 16</inkml:trace>
  <inkml:trace contextRef="#ctx0" brushRef="#br0" timeOffset="3719.76">10096 10481 1295 0,'0'0'58'16,"0"0"-40"-16,0 0 21 16,0 0-10-16,2 141 14 15,52-50-25-15,10 10-10 16,5 3-4-16,-2 6-3 16,-9 3 3-16,-7-1-4 15,-15-3 3-15,-16-9-2 16,-15-8 3-16,-5-6 0 15,-23-4-2-15,-26-6-1 16,-18-10 5-16,-10-14-6 0,-13-4 0 16,1-4 0-16,3-5-17 15,14 0-17-15,10-10-16 16,11-3-24-16,15-14-156 16,7-12-232-16</inkml:trace>
  <inkml:trace contextRef="#ctx0" brushRef="#br0" timeOffset="4484.72">12795 12789 494 0,'0'0'713'0,"0"0"-642"16,-117-36-37-16,101 41 47 15,10 45-38-15,6 29-10 16,0 34 18-16,31 31-20 16,11 13-17-16,1 3-8 15,-5-3-6-15,-3-22 1 16,-4-20-1-16,0-19 0 16,1-17 0-16,-1-25-2 15,-2-14-1-15,0-8-1 16,0 0 4-16,0 10 1 15,2 12 0-15,2 7 0 16,5 0-1-16,12-4-4 0,10-17-16 16,13-22-23-16,14-18 7 15,2-31 0-15,0-25-23 16,-11-9-66-16,-13-2-20 16,-18 10-45-16,-16 7-51 15,-15 7-57-15</inkml:trace>
  <inkml:trace contextRef="#ctx0" brushRef="#br0" timeOffset="4912.14">13539 13727 1018 0,'0'0'97'16,"0"0"-73"-16,0 0 83 15,0 0-41-15,0 0-43 16,0 0 14-16,4 109-2 16,21-41-10-16,1 0-9 15,0 8-2-15,-1-3 5 16,0-3-2-16,2-3-8 16,-5-10-4-16,2-8-3 15,-4-5 2-15,-7-6-4 16,1-4 2-16,-7-2-2 15,-1-3 3-15,-4 4-1 16,-2 3-2-16,0 4 0 16,0-6 4-16,-11-6-2 0,-1-10-1 15,-5-15-1 1,-7-2 2-16,-14-1-1 0,-6 0-1 16,-10 0 0-16,-4 0-1 15,2 6-1-15,6 2-2 16,11 1-1-16,14 0-12 15,15-9-32-15,7 0-40 16,3 0-162-16,0 0-82 16</inkml:trace>
  <inkml:trace contextRef="#ctx0" brushRef="#br0" timeOffset="5079.68">13979 14440 1084 0,'0'0'147'16,"0"0"-147"-16,0 0-37 15,0 0-29-15,38-107-145 16,-15 71-205-16</inkml:trace>
  <inkml:trace contextRef="#ctx0" brushRef="#br0" timeOffset="132816.92">15022 4449 385 0,'0'0'0'0,"-114"101"-19"16,64-41-81-16,5-3 20 15,13-4 31-15</inkml:trace>
  <inkml:trace contextRef="#ctx0" brushRef="#br0" timeOffset="143839">6487 9812 704 0,'0'0'20'16,"0"0"-20"-16,0 0 65 16,0 0 20-1,0 0-59-15,0 0-19 0,0 0 4 16,-65-67 13-16,53 67 9 0,-3 0 2 15,-4 20-17-15,-5 21-1 16,-4 10-6-16,4 8 4 16,1-1 5-16,10-4 6 15,6-4-10-15,7-4-6 16,0-12-7-16,7-5-3 16,15-12 0-16,7-4 0 15,6-12 0-15,4-1 0 16,0-1-3-16,4-22-6 15,-6-7-12-15,-2-3-14 16,-10-5 3-16,-4-1-7 16,-5 3 12-16,-5 6 11 15,-7 8 15-15,-4 12 1 0,0 5 0 16,0 5 1 0,0 0 5-16,0 8 2 0,0 15-3 15,-2 5 5-15,0 5 13 16,2-2-17-16,0-4 6 15,0-2-5-15,2-7-3 16,14-6-1-16,1-8-3 16,6-4 0-16,1 0 3 15,-2-16-2-15,-2-11-1 16,-7-10 2-16,-5 0 0 0,-8-5-2 16,0 4 0-1,0 3 0-15,-21 8 1 0,1 12 0 16,-2 5-1-16,-2 10 2 15,1 0 3-15,-2 4-5 16,6 12 0-16,3 1 0 16,5 4-1-16,5-4 1 15,6 4-6-15,0-3-59 16,0 2-139-16,6-2-31 16</inkml:trace>
  <inkml:trace contextRef="#ctx0" brushRef="#br0" timeOffset="144714.09">6965 9900 814 0,'0'0'46'0,"0"0"-46"16,0 0 1-16,0 0 12 15,0 0 6-15,0 0-7 16,0 0-7-16,0 100 15 16,2-62 14-16,-2 0 19 15,0-2-26-15,0-2-13 16,0-5 3-16,0-11-12 16,0-7 0-16,0-7-5 0,0-4 4 15,0 0-3-15,0-14 7 16,0-16-8-16,-2-10-3 15,-2-6-5 1,4 2 1-16,0 3-2 0,4 2 8 16,18 9 1-16,6 5 0 15,3 6-2-15,-2 11 2 16,2 4 0-16,-2 4-1 16,-4 1 0-16,-4 22 1 15,-2 7 1-15,-7-1 6 16,2 4 5-16,-3-1 9 15,0-2 3-15,-1-6-11 16,-2-6-6-16,-3-6-4 0,-1-8-1 16,-2-2-1-16,0-2-1 15,1 0 1-15,-1-10-2 16,1-16 0-16,-1-7-4 16,0-5-9-16,2 1-11 15,1 3 3-15,0 10 17 16,6 6 3-16,-1 10 2 15,1 8-3-15,3 0 3 16,3 0 0-16,8 22-1 16,0 6 1-16,-1 1 0 15,-4 0 0-15,-4 3 1 16,-7-4-1-16,0-2 1 16,0-8-2-16,-3-7 1 0,1-6-4 15,-1-5 4-15,2 0-6 16,-2-19-20-16,7-17-47 15,8-3 17-15,-3-7 14 16,1-2-69-16,-4 10-7 16,-1 8 97-16,0 13 21 15,-1 12 0-15,-2 5 0 16,-2 0 4-16,4 5 31 16,1 13-10-16,-1 0-4 15,-2 5 2-15,1-2 26 16,-4 4-1-16,-1-1-10 15,-3-2-8-15,4 0-6 16,-4-2-4-16,0-6-15 16,1-5-1-16,-1-7-4 15,-2-2 0-15,0 0-7 16,0-11-20-16,-2-13-159 0,0-2-32 16</inkml:trace>
  <inkml:trace contextRef="#ctx0" brushRef="#br0" timeOffset="154419.04">8725 7004 877 0,'0'0'42'0,"0"0"-40"16,0 0 5-16,0 0 78 15,0 0-22-15,0 0-39 16,0 0-13-16,27-100 4 16,12 76 10-16,9 3 6 15,8 0-9-15,11 2 3 16,4 7-1-16,-1 11-6 15,-9 1 7-15,-10 10-18 16,-8 28-5-16,-5 17 4 16,-5 16-3-16,-4 13 6 15,-6 16 16-15,-4 10-1 0,-3-3-9 16,0 0 3 0,0-12-6-16,6-12-6 0,0-11-3 15,5-11 2-15,-1-7-4 16,1-7 3-16,0-3-4 15,0-6 1-15,2-1 0 16,0-9-1-16,9-4 0 16,4-9 0-1,7-6 2-15,7-9-2 0,4 0 2 16,3-14-2-16,-3-10-4 16,-5-4-8-16,-10-2-3 15,-8-1 4-15,-3 6-9 16,-5-1 8-16,1 6-19 0,0 4-12 15,-3 7-49 1,-8 5-40-16,-9 4-105 0,-10 0-122 16</inkml:trace>
  <inkml:trace contextRef="#ctx0" brushRef="#br0" timeOffset="154652.63">9256 7790 828 0,'0'0'0'0,"0"0"-39"16,0 0 36-16,0 0 1 15,0 0-161-15,0 0-248 16</inkml:trace>
  <inkml:trace contextRef="#ctx0" brushRef="#br0" timeOffset="155192.82">9882 7172 1033 0,'0'0'21'0,"0"0"-21"15,0 0-9-15,0 0 9 16,0 0 34-16,0 0 8 15,-11 107-15-15,28-65-1 16,3 0 8-16,3-4 12 16,11-3-10-16,8 4-4 15,18-4 1-15,13-2-9 0,16-2-3 16,5-3-4 0,-5-2-3-16,-10-4 0 0,-13-2-5 15,-12 0 2-15,-13-4 3 16,-7 2 1-16,-13 5 2 15,-11 2-7-15,-5 13 4 16,-5 10 4-16,0 11-5 16,-31 9-5-16,-11 2 1 15,-12 0-4-15,-6 2-2 16,-5-1-3-16,-4 1 0 16,0 1 4-16,0-4-2 15,6-8-1-15,12-11-1 16,11-15 0-16,14-10-1 15,8-7 0-15,11-11-21 16,7-3-43-16,0-4-15 0,0 0-28 16,20-6-123-16,13-24-61 15,4-10-311-15</inkml:trace>
  <inkml:trace contextRef="#ctx0" brushRef="#br0" timeOffset="155347.64">10749 8340 1076 0,'0'0'100'16,"0"0"-92"-16,0 0 56 15,0 0 3-15,0 0-67 16,0 0-46-16,-9-12-255 0,-16 3-488 16</inkml:trace>
  <inkml:trace contextRef="#ctx0" brushRef="#br0" timeOffset="157732.97">5571 8169 608 0,'0'0'31'0,"0"0"16"15,0 0 98-15,0 0-20 0,0 0-57 16,0 0-40-16,-11-16 14 16,13 4 14-16,9-3 3 15,7 2-12-15,11-5-26 16,15-6 3-16,23-4 2 15,18-4-9-15,23-3-1 16,22 0-6-16,17 2 1 16,14 6 5-16,10 6-5 15,5 8 2-15,9 7 4 16,2 6-3-16,-2 0 0 16,-9 0-12-16,-13 6-2 15,-16 10-1-15,-18 3 1 16,-13 6 1-16,-20 4-1 0,-15 6 1 15,-13 2 0 1,-15 4 5-16,-8-2-4 0,-14 2 2 16,-8-1 1-16,-17 4 0 15,-6 5 1-15,-6 2-3 16,-33 8 4-16,-11 5-3 16,-15-1-2-16,-15 2 3 15,-18-5-4-15,-16-3 3 16,-15-7-2-16,-12-6 3 15,-13-6-2-15,-10 0-1 16,-10-4 5-16,-4-4-7 16,-5-2-2-16,9-8 0 15,-2-9 1-15,3-11 1 16,5-5 3-16,6-23-3 16,7-8 1-16,11-1 6 15,15 0-4-15,13 1-3 0,16-4-1 16,20-2 0-16,15-4-1 15,16-7-3-15,18-11 0 16,17-6-2-16,14-4 0 16,16-3 6-16,36 8-2 15,8 8 3-15,2 13-10 16,-3 15-17-16,-5 12-40 16,-7 9-67-16,-5 3-88 15,-6 4-197-15</inkml:trace>
  <inkml:trace contextRef="#ctx0" brushRef="#br0" timeOffset="158891.89">7694 8743 529 0,'0'0'0'0,"0"0"-11"15,0 0-1-15,0 0 8 16,0 0 3-16,0 0-4 16,18 8-48-16,-18-8 36 15,2 0-2-15,-2 0-35 16,0 0 2-16,3 0-7 15,-1 0-52-15</inkml:trace>
  <inkml:trace contextRef="#ctx0" brushRef="#br0" timeOffset="165835.46">7812 10018 558 0,'0'0'237'0,"0"0"-218"0,0 0-15 15,0 0 29-15,0 0 22 16,0 0-44-16,0 0-3 15,40 0-1-15,-33 0 0 16,-3 0 2-16,1 0-5 16,-3 0 2-16,-2 0-5 15,0 0 1-15,0 0 3 16,0 0-3-16,3 0-2 16,-3 0-1-16,0 0 1 15,0 0 3-15,0 0-2 16,0 0-1-16,2 0 0 15,-2 0 1-15,0 0 1 16,0 0 1-16,0 0-2 0,2 0 1 16,-2-11-1-16,2-2-1 15,-2-1 1-15,2 0-1 16,-2-2 0-16,0 2 0 16,2 2 0-16,-2 0 0 15,0 1 0-15,0 6 0 16,2-1-1-16,-2 3 1 15,0 2 0-15,3-2 0 16,1-2-2-16,3-1 2 16,0-1 0-16,-3 4 0 15,1 0-1-15,-4 3 1 16,2 0 0-16,-3 0 0 16,4 0-6-16,-2 3 6 15,4 11 5-15,-2 0-4 0,0 0 0 16,1 0 2-16,-1-2-3 15,-2-2 3-15,0-1-2 16,-2-2 0-16,2-4-1 16,0-3 2-16,-2 0 1 15,0 0-2-15,0 0-1 16,4 0 3-16,-4 0 2 16,0-2-4-16,0-15 0 15,2-7-1-15,0-2 0 16,-2-2 0-16,0 6 0 15,0 3 3-15,2 8-3 16,0 2-4-16,0 4 4 16,1 1 0-16,-1 1 0 0,0 3 2 15,0 0-4-15,4 0 1 16,4 8-3-16,-1 14 4 16,4 6 1-16,3 7 3 15,-1-1 10-15,3 1 5 16,-2 0 2-16,-1-7-4 15,-2-4-7-15,-1-8-8 16,-1-4 0-16,-5-6-1 16,0-6-2-16,-4 0 1 15,0 0-33-15,-2-23-70 16,0-12-185-16,0-5-351 16</inkml:trace>
  <inkml:trace contextRef="#ctx0" brushRef="#br0" timeOffset="166069.97">8233 9850 786 0,'0'0'42'16,"0"0"-35"-16,2 109 54 15,8-69 0-15,-2-9-46 16,1-4-13-16,-2-8-2 0,-2-7 0 16,-5-10-17-16,0-2-128 15,0-2-192-15</inkml:trace>
  <inkml:trace contextRef="#ctx0" brushRef="#br0" timeOffset="166241.39">8191 9547 995 0,'0'0'65'15,"0"0"-65"-15,0 0-3 16,0 0-2-16,0 0 4 0,0 0-7 16,58-9-107-1,-40 9-133-15,-5 0-225 0</inkml:trace>
  <inkml:trace contextRef="#ctx0" brushRef="#br0" timeOffset="166454.14">8396 9499 922 0,'0'0'152'16,"0"0"-144"-16,0 0 11 16,0 0 37-16,44 158 33 15,-9-76-48-15,1-3-5 16,3-1 17-16,-4-6-26 15,-1-8-18-15,-5-9-6 16,-5-14-2-16,-4-9-2 16,-4-14-7-16,-5-14-72 15,-7-4-66-15,-4-18-102 0,0-22-253 16</inkml:trace>
  <inkml:trace contextRef="#ctx0" brushRef="#br0" timeOffset="166651.17">8561 9803 1139 0,'0'0'82'15,"0"0"-75"-15,0 0 4 16,0 0 66-16,153-22-37 16,-92 15-31-16,-3-5-9 0,-9-1 1 15,-9 1-1-15,-7 0-11 16,-9 0-101-16,-10 0-77 15,-6 0-207-15</inkml:trace>
  <inkml:trace contextRef="#ctx0" brushRef="#br0" timeOffset="172162.15">12990 10288 4 0,'0'0'60'15,"0"0"-54"-15,0 0-6 16,0 0 0-16,0 0-1 15,0 0-4-15,0 0-11 16,-31 17-32-16</inkml:trace>
  <inkml:trace contextRef="#ctx0" brushRef="#br0" timeOffset="175766.84">7273 9549 476 0,'0'0'89'16,"0"0"-89"-16,0 0 1 15,0 0-1-15,0 0 2 16,0 0-2-16,0 0 5 16,0 0 10-16,0 0 10 15,0 0 6-15,0 2 6 16,0-2-10-16,0 2-10 0,0 2 2 16,0-4-10-1,0 2-2-15,0-2-3 0,0 0-1 16,0 0 2-16,0 0-1 15,0 0-2-15,2 2 4 16,0-2 2-16,0 2 2 16,-2-2-2-16,0 0-1 15,0 2-2-15,0-2 8 16,0 0-6-16,0 0 3 16,0 0 3-16,0 0-3 15,0 0 13-15,0 0-4 16,0 2-4-16,0-2 1 15,0 0-7-15,0 2 2 16,0-2 1-16,0 0 2 16,0 0-1-16,0 0-1 0,0 0-1 15,0 0-3-15,0 2 0 16,0-2 2-16,0 0-8 16,0 3 9-16,0-3-4 15,0 0-3-15,0 1 6 16,0-1-7-16,0 0 4 15,0 0 2-15,0 0-1 16,0 0-2-16,0 0 3 16,0 1-7-16,0-1 3 15,0 0-1-15,0 0 0 16,0 0 2-16,0 0-2 16,0 0-4-16,0 0 4 0,0 0-2 15,0 0 2 1,0 0-1-16,0 0 1 0,0 0-1 15,0 0 0-15,0 0-3 16,0 0 0-16,0 0 0 16,0 0 2-16,0 0-2 15,0 0 0-15,0 0 1 16,0 0 0-16,0 0-1 16,0 0-1-16,0 0 0 15,0 0 1-15,12 0-24 16,17-2-23-16,11-13-126 15,0-1-145-15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0T10:56:13.145"/>
    </inkml:context>
    <inkml:brush xml:id="br0">
      <inkml:brushProperty name="width" value="0.05292" units="cm"/>
      <inkml:brushProperty name="height" value="0.05292" units="cm"/>
      <inkml:brushProperty name="color" value="#FF0000"/>
    </inkml:brush>
  </inkml:definitions>
  <inkml:trace contextRef="#ctx0" brushRef="#br0">14320 8057 162 0,'0'0'48'0,"0"0"-38"16,0 0-10-16,0 0 0 15,0 0 2-15,0 0-2 16,0 0-3-16,2 0 3 16,7-4 0-16,1-2-1 15,-2-3-1-15,3 2-13 16,-1-3-13-16,0 2-34 16</inkml:trace>
  <inkml:trace contextRef="#ctx0" brushRef="#br0" timeOffset="2196.16">18698 7858 489 0,'0'0'188'0,"0"0"-170"15,0 0 51-15,0 0 32 16,0 0-31-16,0 0-44 16,0 0-13-16,16 0 27 15,7 0 11-15,1 0-9 16,9 0-6-16,12 0-9 16,17 0 9-16,21 0 12 15,21 0 7-15,23 0-10 16,16 0 1-16,13 0-1 15,7 0-14-15,4 0-5 0,6 0 1 16,-3 0-12 0,-7-2-7-16,-16-1 0 0,-7-6-5 15,-4 1 0-15,-2-4 3 16,-8 4 4-16,-15 0-5 16,-21 6-1-16,-21 2 1 15,-6 0 1-15,1 0 1 16,1 0 0-16,6 0 1 15,3 0 0-15,-5 0 4 16,-3 0-5-16,-3 2-4 16,-13-2-3-16,-11 0 0 15,-12 0 2-15,-14 0 0 0,-6 0-2 16,-7 0 0-16,0 0-2 16,0 0-1-16,0 0-3 15,0 0-16-15,0 0-30 16,-12 0-14-16,-7-4-16 15,-8-3-102-15,-4-2-101 16,4-3-229-16</inkml:trace>
  <inkml:trace contextRef="#ctx0" brushRef="#br0" timeOffset="5856.77">17499 7199 205 0,'0'0'91'0,"0"0"-43"15,0 0-5-15,0 0 46 16,0 0-43-16,0 0-15 15,0 0-4-15,43-86 14 16,-38 77-11-16,-3 4-1 16,2-2 9-16,-2 3 8 0,0-2-16 15,1 1-12 1,-3 0 8-16,2 1 7 0,-2 0-10 16,2 0-5-1,1 0 5-15,-1-2-1 0,0 3 0 16,1 0-7-16,-3 1 20 15,0 0-2-15,0 2-8 16,0 0-11-16,0 0-1 16,0 0-2-16,0 0-3 15,0 0-4-15,0 0 1 16,0 0-2-16,0 0 2 16,0 2-4-16,0 22 6 15,0 13 13-15,0 9 0 0,-10 9 4 16,-1 12 1-1,-2 4 0-15,1 4-11 0,-3 1 9 16,1-2 0-16,-1-3-14 16,1-6 3-16,4-8-2 15,3-6-6-15,3-4 3 16,2-6-6-16,0-8 3 16,2-4-4-16,0-8 1 15,0-6-1-15,0-5 1 16,0-9 1-16,0 2-2 15,0-3-6-15,0 0-19 16,0-6-13-16,0-23-48 16,0-11-23-16,0-5-43 15,0-10-21-15,4 1-184 0</inkml:trace>
  <inkml:trace contextRef="#ctx0" brushRef="#br0" timeOffset="6841.58">17794 6926 416 0,'0'0'39'16,"0"0"-33"-16,0 0 38 15,0 0 5-15,0 0-27 16,0 0-11-16,-4-9 31 16,4 8 26-16,0-2 10 15,0 3-31-15,0-2 0 16,0 2 1-16,0 0-19 15,0-1-2-15,0 0-4 16,0-2 8-16,7 0-10 16,5 0-8-16,2 1 5 0,-1 0-7 15,1 0 6-15,1 0-7 16,1-2-6 0,3 2 13-16,6-2 2 0,2 0-13 15,9-2 6-15,6 0 3 16,13-4 5-16,13-3-9 15,10-1 11-15,13-4 3 16,21-4-8-16,10-1 1 16,14-5 0-16,9 1-7 15,2 1 1-15,2 0 5 16,2-2-8-16,-4 4-2 16,-4 2 0-16,-6 0-4 15,1 4 4-15,-9-2-2 16,-3 0-3-16,-3 1-1 15,-3 1 5-15,1 3-4 0,-1 1 7 16,-7 6-7-16,1 4 3 16,-7 4 0-16,-4 0-2 15,-3 0-2-15,-5 0-1 16,3 0 2-16,3 0 1 16,6 0 1-16,0 0 1 15,0 0-5-15,-7 0 0 16,-9 0 0-16,-6 0 2 15,-10 0 1-15,-3 0-2 16,-5 0-2-16,-5 0 2 16,-8 0 0-16,-5 0-1 15,-11 0 0-15,-10 0 1 0,-5 2 0 16,-5-2-1-16,-5 3 0 16,-1-3 0-16,-1 4-1 15,-5-1 0-15,-2 0 0 16,4-1-1-16,-4 2 0 15,0-2-2-15,-1 2 3 16,-3 1-5-16,0-3 2 16,0 2-2-16,0 2-2 15,0 0 2-15,0 2 1 16,-3-2-5-16,-1-3-1 16,0 1-2-16,-2-1 4 15,4-1-12-15,0 0-6 16,-2-2-8-16,0 0-15 15,-7 0-7-15,-8 0-18 0,-5 0-53 16,-10-8-25-16,-1-8-32 16,-1 0-154-16</inkml:trace>
  <inkml:trace contextRef="#ctx0" brushRef="#br0" timeOffset="7642.82">22424 6531 430 0,'0'0'26'16,"0"0"26"-16,0 0 30 15,0 0-35-15,0 0 2 16,0 0-32-16,-9-14 3 15,9 14 20-15,0 0-5 16,0 0-12-16,0 0-5 16,0 0-6-16,0 0-4 15,4 8 8-15,15 6 1 0,-2 4-4 16,5 6 1-16,3 4-5 16,0 4 4-16,-2 6-7 15,0 2 5-15,0 1-1 16,1 1-7-16,-2-1 7 15,-2 2-4-15,-2-1-4 16,-5 0 11-16,-4 4 3 16,-9 6 5-16,0 7 8 15,0 5 1-15,-9 2 2 16,-7-2-7-16,-3-3-11 16,1 0-1-16,3-5-1 15,1-3-11-15,5-5 9 16,-2-4-7-16,2-4-1 15,2-6 0-15,1-3 0 16,-1-6 3-16,1-5-4 0,-2-6-1 16,2-2-5-16,2-2 1 15,-1-4-25-15,3 1-32 16,-2-3-33-16,-4-4-28 16,2 0-27-16,-1 0-164 15</inkml:trace>
  <inkml:trace contextRef="#ctx0" brushRef="#br0" timeOffset="68121.63">15588 8699 421 0,'-205'22'0'16,"11"10"-56"-16</inkml:trace>
  <inkml:trace contextRef="#ctx0" brushRef="#br0" timeOffset="69127.25">11656 8175 296 0,'0'0'38'15,"0"0"22"-15,0 0-34 16,0 0 122-16,0 0-70 15,0 0-6-15,-66-1 16 16,66 1 5-16,0 0-32 16,0 0-14-16,0 0-6 15,0 0-2-15,0 0-5 16,0 0-4-16,0 0 2 16,0 0 0-16,0 0-3 15,25 0 5-15,14 0 6 0,14 0-5 16,13-9-6-16,15-1-3 15,12-2-3-15,7 4-4 16,10-1-1-16,10 7 2 16,12 0-4-16,6-1-5 15,6 3 6-15,4 0-9 16,-5 0-6-16,5 0 1 16,6 0 6-16,7-6-7 15,4-6 1-15,1-4 1 16,-7 0 3-16,-5 2-4 15,-12 2-1-15,-6 0 1 16,-11 2 2-16,-14 4-4 16,-13-2-1-16,-13 4 4 0,-9 0-3 15,-7-1 2 1,-7 4-2-16,-10-4 0 0,-10 3 5 16,-7 2-4-16,-12 0 2 15,-8 0-3-15,-6 0 0 16,-6 0-1-16,-1-1 1 15,-2-2 0-15,2 3-1 16,-2 0 0-16,0 0 0 16,0 0-8-16,0-3-43 15,0-4-38-15,-14-4-90 16,-12-7-164-16,-5-4-444 16</inkml:trace>
  <inkml:trace contextRef="#ctx0" brushRef="#br0" timeOffset="69268.16">15100 7944 1165 0,'0'0'42'16,"0"0"-40"-16,0 0-2 16,0 0-10-16,0 0-210 15</inkml:trace>
  <inkml:trace contextRef="#ctx0" brushRef="#br0" timeOffset="70999.58">12280 8771 174 0,'0'0'19'0,"0"0"-14"15,0 0-4-15,0 0-1 16,0 0 0-16,0 0 4 16,-3 0-2-16,0 0-1 15,0 0 6-15,-2-2-7 16,-4 2-32-16,-2-2-98 16</inkml:trace>
  <inkml:trace contextRef="#ctx0" brushRef="#br0" timeOffset="106331.64">2570 3766 780 0,'0'0'68'16,"0"0"-33"-16,0 0-35 15,0 0 1-15,0 0 32 16,0 0 14-16,0 0-10 16,-134-99 20-16,100 99-37 15,-10 15-2-15,-10 16 9 16,-4 20 10-16,-10 14-14 15,-10 23-3-15,0 27-4 16,-12 30-5-16,3 29-1 16,7 32 15-16,15 31-15 0,19 32 6 15,17 28 0 1,15 11-5-16,14 5-1 0,0-8-8 16,18-2-1-16,16-10 1 15,-1-4 6-15,-3-17-6 16,-4-23 8-16,-8-24-10 15,-12-37 3-15,-6-31 1 16,0-29-4-16,-18-21 2 16,-6-26 1-16,-2-16-2 15,7-26 3-15,4-18-3 16,10-11-1-16,3-10 0 16,0-9-1-16,-3-37-6 15,5-24-1-15,0-6 8 16,5 4-4-16,19 15 2 15,8 20 2-15,-3 15 1 0,3 17-1 16,7 5-11-16,6 41 3 16,3 29 5-16,4 32 3 15,-6 26 0-15,-5 23 1 16,-4 23 3-16,-1 21-3 16,-3 21-1-16,8 14 4 15,-3-5-5-15,-3-14 1 16,-8-24-1-16,-10-31 1 15,-7-18-1-15,-6-19 3 16,1-5 0-16,1-6-1 16,8-2-1-16,1-7 0 15,7-9 0-15,4-7 0 16,9-9 0-16,5-13-9 16,7-11-9-16,10-17-3 0,11-16-2 15,18-11-4-15,21-6 2 16,22-14 10-16,29-38 5 15,29-21-29-15,21-27-52 16,24-27-60-16,17-29-94 16</inkml:trace>
  <inkml:trace contextRef="#ctx0" brushRef="#br0" timeOffset="124439.4">9710 12352 918 0,'0'0'139'16,"0"0"-113"-16,0 0-10 16,0 0 43-16,0 0-5 15,0 0-3-15,0 0-25 16,116 62-8-16,-71-43 11 16,8-6 0-16,11-2 1 15,15-10-8-15,17-1 0 0,13 0-5 16,12-1 4-16,10-17-2 15,9-3 6-15,3 6-5 16,-10-4-2-16,-15 7-13 16,-22 0-4-16,-18 2-1 15,-17 1 0-15,-17 7 0 16,-13 2 0-16,-13 0 0 16,-8 0 0-16,-5 0-7 15,-5 0-6-15,0 7-16 16,0 3-22-16,0-4-56 15,-11-6-121-15,-9-4-266 16</inkml:trace>
  <inkml:trace contextRef="#ctx0" brushRef="#br0" timeOffset="124909.54">10691 11981 1158 0,'0'0'102'0,"0"0"-93"0,0 0-6 16,0 0 5 0,0 0 45-16,145 48-26 15,-70-15-18-15,-1-2-6 0,-7 2 5 16,-1-6 1-16,-1 0 13 15,-1-7-10-15,4-4 1 16,3-6 6-16,2-4 0 16,-3 1 1-16,-3 1-1 15,-15 7-3-15,-9 7-5 16,-9 8-2-16,-7 2-6 16,-12 3 1-16,-9 0 0 15,-6-1-2-15,0-1 2 16,-13-4-1-16,-16 2-3 15,-8-8 4-15,-9 4-3 16,-4-1-1-16,-10-2 0 16,-5 4 0-16,-5 2-4 0,-1 4 0 15,2 2-2-15,5 1-3 16,6-8-19-16,13-2-12 16,16-9-31-1,16-10-46-15,11-8-99 0,2 0-273 16</inkml:trace>
  <inkml:trace contextRef="#ctx0" brushRef="#br0" timeOffset="127496.43">13084 12458 922 0,'0'0'181'0,"0"0"-179"16,0 0 5-16,0 0 19 0,0 0-9 15,0 0-4-15,0 0-5 16,-122-100-7-16,81 82 29 15,3 8 46-15,4 8-36 16,11 2-10-16,0 0-12 16,5 19-10-16,3 18-7 15,8 3-1-15,7 4 0 16,0-4-5-16,7-5 3 16,14-12 0-16,6-5 0 15,2-7 2-15,2-11 0 16,3 0 0-16,-3-14 0 15,-4-23 1-15,-7-10 2 0,-9-16-2 16,-9-13 2 0,-2-6-2-16,0-10 0 0,-13 4-1 15,-7 13 1-15,0 18-1 16,2 24 2-16,7 17 1 16,7 10 1-16,1 6-1 15,3 0-3-15,0 0 0 16,0 28-7-16,0 14 7 15,10 14 14-15,9 6-5 16,10 7-3-16,4-5 1 16,6 0-4-16,-1-11-3 15,-3-10 1-15,-2-12 3 16,-6-12-7-16,-1-9 4 0,-2-7-2 16,-1-3 0-1,2-9 0-15,4-25 1 0,-2-10-1 16,0-10-9-1,-5-5 4-15,-4 6-3 0,-6 6 5 16,-6 13 0-16,-4 6-1 16,-2 8 5-16,0 5 0 15,-2 0 0-15,-14 7 2 16,-4 4-2-16,-2 4 0 16,-3 17 5-16,2 23-5 15,4 14 2-15,10 9 6 16,9 4-7-16,0 0 6 0,5-13-7 15,18-9-3 1,9-19-1-16,6-13 1 0,9-13 3 16,4 0-4-16,5-27-23 15,-5-9-90-15,-7-10-178 16,-10-4-410-16</inkml:trace>
  <inkml:trace contextRef="#ctx0" brushRef="#br0" timeOffset="127977.29">14008 12122 1080 0,'0'0'37'16,"0"0"-36"-16,0 0-1 16,0 0 14-16,0 0-4 0,0 0-8 15,-97 0 1-15,54-14 5 16,-2 2 23-16,1 3 12 15,4 9-10-15,6 0 7 16,7 13-10-16,8 15-24 16,7 6-5-16,12-2-1 15,0-2-1-15,0-7-2 16,23-2 0-16,1-6 1 16,3-8-2-16,7-7 0 15,1 0 3-15,1-1 0 16,-3-20 1-16,-2-3 1 15,-6-2-1-15,-5-1-1 16,-5 5 1-16,-4 3 0 16,-1 5 0-16,-6 7 0 0,-2 4 0 15,0 3 0-15,3 0-1 16,1 18-5-16,3 7 6 16,5 0 0-16,0 1 1 15,1-7-2-15,5-2 2 16,2-7-4-16,7-8 2 15,9-2-19-15,6 0-39 16,8-16-15-16,-1-4-80 16,0-4-22-16,-9-4-70 15,-5 0-174-15</inkml:trace>
  <inkml:trace contextRef="#ctx0" brushRef="#br0" timeOffset="128410.34">14519 12039 575 0,'0'0'246'0,"0"0"-173"0,0 0 11 16,0 0 24-16,0 0-37 15,0 0-28-15,-81-60-27 16,48 53-12-16,-10 7 0 16,-5 0 5-16,-4 9-2 15,2 18 0-15,7 2 6 16,11 5 0-16,17 1-6 16,8-4-3-16,7-4-3 15,0-5-1-15,17-8-6 16,13-8 6-16,3-6 2 0,7 0-2 15,1-10 0 1,-5-17-1-16,-10-5 1 0,-6-9 1 16,-8-6-1-16,-8-9 0 15,-4-12 2-15,0-6 0 16,-2-1-1-16,-12 11 0 16,1 16 0-16,2 18 10 15,6 14 2-15,1 10 22 16,4 6-10-16,0 0-12 15,0 28-13-15,20 25 5 16,7 21 29-16,0 2-13 16,-4 0-19-16,2-12 3 15,-2-12-5-15,1-12-2 16,-2-12-12-16,0-12-13 16,1-9-22-16,0-7-38 0,0-3-36 15,2-23-116-15,-7-7-231 16</inkml:trace>
  <inkml:trace contextRef="#ctx0" brushRef="#br0" timeOffset="128622.01">14710 11396 1102 0,'0'0'140'0,"0"0"-140"15,0 0 0-15,-20 137 57 16,21-54 4-16,23 4-30 15,7-3-24-15,2-10-5 16,1-9 1-16,1-6-3 16,-2-11-1-16,-1-8-39 15,-8-10-60-15,-3-7-26 0,-6-16-114 16,-8-7-165-16</inkml:trace>
  <inkml:trace contextRef="#ctx0" brushRef="#br0" timeOffset="128988.45">15109 11728 723 0,'0'0'359'0,"0"0"-359"16,0 0 3-16,-40 113-3 0,40-76 17 15,0 0 3-15,0-5-14 16,7-3-5-16,4-4-1 15,2-5 0-15,9-6-2 16,5-10-12-16,6-4-15 16,5-2-14-16,1-21-35 15,-8-10 21-15,-12-7 24 16,-7-6 22-16,-12-6 11 16,0 3 6-16,-9 6 20 15,-21 13 64-15,-3 17 35 16,-7 13-62-16,3 0-30 0,1 26-12 15,7 15-4 1,11 3-6-16,11-2-11 0,7-2 0 16,0-8-29-16,25-6-90 15,4-9-134-15,-3-8-367 16</inkml:trace>
  <inkml:trace contextRef="#ctx0" brushRef="#br0" timeOffset="129828.08">15853 11497 833 0,'0'0'45'0,"0"0"-43"16,0 0 64-16,0 0 62 0,-131-23-57 15,109 50-36-15,3 11-2 16,9 7 8-16,10 8-4 16,0-1-11-16,8-2-12 15,21-2-9-15,2-13-4 16,3-10-1-16,3-11-4 16,6-14-15-16,4 0-15 15,-2-22-9-15,-5-16-20 16,-7-9-7-16,-8-4-20 15,-9-8 3-15,-8-7 6 16,-3-15 18-16,-5-15 33 16,0-12 30-16,-3 0 1 0,-7 5 57 15,0 20 49-15,1 23-5 16,5 21 7-16,0 21-3 16,4 12-35-16,0 6-7 15,0 17-44-15,0 33-4 16,0 19 29-16,0 16-12 15,8 3-7-15,13 0-6 16,3-8 0-16,2-7-10 16,1-9-4-16,2-10-2 15,-6-5-3-15,-6-16-1 16,-3-11 0-16,-7-10-2 0,-5-8-6 16,-2-4-8-16,0-6 5 15,0-24-6-15,-11-11-29 16,-1-7 26-16,8-5 3 15,4 1 4-15,0 4 11 16,25 4 1-16,14 9 0 16,6 11 1-16,0 12-5 15,-5 9 5-15,-12 3 4 16,-7 0-3-16,-13 10 3 16,-8 15 8-16,0 9 6 15,-17 1-6-15,-20-1-6 16,-13-6 3-16,-6-9-7 15,2-2-1-15,10-9 2 16,13-6 2-16,13-2-5 0,11 0-1 16,7 0-2-16,3 0-1 15,30-6 2-15,10 0 2 16,7 4-1-16,2 2 1 16,0 0 0-16,-6 14 4 15,-3 7-3-15,-8 2 0 16,-8 0-1-16,-5 0-1 15,-6-4-29-15,-3-2-66 16,-4-13-112-16,-4-4-174 16</inkml:trace>
  <inkml:trace contextRef="#ctx0" brushRef="#br0" timeOffset="136654.35">10893 14247 692 0,'0'0'155'0,"0"0"-95"16,0 0 65-16,0 0-10 16,0 0-43-16,0 0-25 15,0 0-13-15,-6 0 4 0,17 11-11 16,20-8 20-16,21-3-27 16,14 0 1-16,28-22-5 15,24-22-4-15,22-10 1 16,23-7-5-16,11 2 1 15,6 2-1-15,-13 17-7 16,-18 14 5-16,-26 12-4 16,-32 10 0-16,-27 4-3 15,-20-2 1-15,-23 2-5 16,-13 0-4-16,-8-4-12 0,0 0-22 16,-27-8-54-16,-9-7-117 15,-9-4-179-15</inkml:trace>
  <inkml:trace contextRef="#ctx0" brushRef="#br0" timeOffset="137012.13">11927 13636 1100 0,'0'0'36'0,"0"0"-36"0,0 0 0 16,0 0 16-16,0 0 32 16,165 32-36-16,-91-4 11 15,4 2 25-15,0 2 1 16,4 7-8-16,1 5-7 16,-5 9-5-16,-12 1-9 15,-12 9-9-15,-19 3-6 16,-16 4 5-16,-19 4 0 15,0 2-1-15,-41 0-1 16,-18-3-3-16,-20-7 2 16,-4-12-7-16,4-10-1 15,6-18 1-15,22-10-36 16,17-12-54-16,22-4-60 16,12-20-110-16,18-25-514 0</inkml:trace>
  <inkml:trace contextRef="#ctx0" brushRef="#br0" timeOffset="137511.16">13857 13503 892 0,'0'0'64'16,"0"0"-58"-16,0 0 107 16,0 0-30-16,0 0-58 0,0 0-10 15,-118-32 1 1,69 32 13-16,-7 10 40 16,-2 14-28-16,3 10-8 0,12 10 1 15,10 9-4-15,17 5-14 16,16 6-9-16,0 2-4 15,35-7-3-15,17-8 0 16,10-11 0-16,11-16-1 16,10-11-17-16,4-13-25 15,0 0-28-15,-7-27-66 16,-4-13-88-16,-11-10-93 16,-5-5-288-16</inkml:trace>
  <inkml:trace contextRef="#ctx0" brushRef="#br0" timeOffset="138731.15">14457 13600 55 0,'0'0'611'0,"0"0"-506"16,0 0 27-16,0 0 2 15,0 0-56-15,0 0-28 16,-148-42-12-16,103 42 12 16,-1 15-14-16,8 9 2 15,7 6-12-15,11 2-2 16,13 0-15-16,7 3-2 15,0-3-7-15,5-1 0 16,17-8 0-16,4-2 0 16,3-10 2-16,2-5-2 15,3-4-1-15,0-2 0 0,-6 0 2 16,-3-13-2 0,-7-8-7-16,-9-7-4 0,-5-4 3 15,-2-10 1-15,-2-2 4 16,0 4 4-16,0 8 0 15,0 15 0-15,0 9-1 16,0 6 3-16,0 2-3 16,4 4 1-16,8 22 0 15,3 8 30-15,3 1-23 16,7-2 6-16,-3-2-2 16,0-5-8-16,3-5 1 15,-5-10-4-15,0-3 0 16,0-8 0-16,1 0 0 0,0-2 0 15,0-22 0 1,1-8-7-16,-5-10-11 16,4-8 4-16,-1-2 1 15,-3 1 0-15,0 11 8 0,-7 8 5 16,-1 10 1-16,-5 6-1 16,-4 2 0-16,0 3 0 15,0 2 0-15,0-3 2 16,0 0-2-16,-8 0 0 15,-1 0 0-15,-5 6 1 16,5 0 0-16,-1 6-1 16,-2 0 4-16,1 0-9 15,-2 0 6-15,4 10-2 16,0-1 1-16,5-4-1 0,1 1 2 16,1 0-3-16,2-4 4 15,-2 2-5-15,2-4 3 16,0 0 0-16,0 0-1 15,0 0 2-15,0 0-4 16,0 0 6-16,0 0-6 16,0 0 2-16,0 0 1 15,0 0 5-15,0 0-5 16,0 0 2-16,0 0-2 16,0 0 1-16,0 0-3 15,0 0 2-15,0 0 0 16,0 0 1-16,0 0 0 15,0 0-2-15,0 0 2 0,0 0-3 16,0 0 3-16,0 0-1 16,0 0 0-16,0 0 1 15,0 0-2-15,0 0 0 16,0 0 1-16,0 0 2 16,0 0-2-16,0 0-1 15,0 0-1-15,0 0 2 16,0 0 2-16,0 0-2 15,0 0 2-15,0 0-2 16,0 0 1-16,0 0 2 16,0 0-2-16,0 0 1 15,0 2 1-15,0-2 1 16,0 0 3-16,0 0 3 16,0 0-10-16,0 2 7 0,0 6-5 15,0 2-2-15,0 6 1 16,0 4 0-16,4-1-1 15,14-2 1-15,4 4 0 16,3-4-1-16,4 1 2 16,0-2-2-16,-2 0 0 15,0 1 0-15,-1-1 0 16,-8 1 0-16,-2 0 0 16,-10-1 1-16,-3 4-1 15,-3-5 1-15,0 3 5 16,-19 3-1-16,-5-11-4 15,-5 0 2-15,3-7-3 16,-1-3-5-16,2 0-33 16,9 0-23-16,10-15-83 15,6-11-89-15,0-5-204 0</inkml:trace>
  <inkml:trace contextRef="#ctx0" brushRef="#br0" timeOffset="139428.26">15470 13280 903 0,'0'0'55'0,"0"0"-53"0,0 0 96 16,0 0-43-16,0 0-19 15,0 0-27-15,-120-22 1 16,98 22 30-16,-1 14 6 15,0 12-8-15,6 10-15 16,3 7-4-16,6 5 2 16,8-2-14-16,0-1-6 15,10-3-1-15,17-9-1 16,9-9-13-16,5-12-11 16,3-10-4-16,3-2-23 15,1-3-10-15,4-21 7 16,-3-7-38-16,-7-5-2 15,-2 0 52-15,-11 6 12 0,-8 2 28 16,-8 9 3-16,-7 6 15 16,-3 3 40-16,-3 0 32 15,0-1-9 1,-3 2-29-16,-16-1-17 0,-4 0 13 16,-4 2-12-16,-4 4-26 15,0 4 17-15,-2 0 14 16,3 10-22-16,1 14-7 15,8 4-3-15,7 4 5 16,7 3-7-16,7-2-4 16,0-5 0-16,9-3-1 15,16-12 2-15,4-5 1 16,2-8-2-16,2 0 0 16,-1 0 0-16,-3-20 0 0,-5-6-8 15,-11 1 1 1,-6-5-1-16,-5 7 2 0,-2 1-2 15,0 9 7-15,0 4 1 16,0 7 0-16,0 2 0 16,0 0-2-16,0 0-7 15,12 16 6-15,1 4 3 16,3 0 1-16,1-2-1 16,1 0 0-16,3-5 0 15,0-5-3-15,4-5-52 16,0-3-43-16,1 0-87 0,-6-11-92 15</inkml:trace>
  <inkml:trace contextRef="#ctx0" brushRef="#br0" timeOffset="139960.32">16244 13190 1053 0,'0'0'68'0,"0"0"-62"16,0 0 80-16,0 0-28 16,0 0-18-16,0 0-25 0,-128-46-12 15,77 56 12 1,2 13 24-16,5 3-19 0,8 5 3 16,11 6-8-16,9 7-10 15,12 2 1-15,4-2-6 16,0-6 0-16,27-9 0 15,6-10-1-15,5-7-5 16,5-10 5-16,-3-2-2 16,-1-2 0-16,-3-24 1 15,-7-8-3-15,-7-8 1 16,-11-7-8-16,-8 2-2 16,-3-7 5-16,-3-1-1 15,-23 3 5-15,-3-2 4 16,-4 8 1-16,4 10 6 15,9 10-4-15,9 14 25 16,6 8-3-16,5 4-18 0,0 0-6 16,3 8-4-16,18 20 4 15,8 11 7-15,2 6-5 16,1 2 1-16,1 0 1 16,-2 0-3-16,0-3-2 15,-2-4 0-15,0-8-6 16,-6-10-34-16,-1-9-30 15,0-10-48-15,1-3-37 16,-1-6-68-16,-1-24-64 16,-11-6-196-16</inkml:trace>
  <inkml:trace contextRef="#ctx0" brushRef="#br0" timeOffset="140097.2">16491 13184 657 0,'0'0'209'0,"0"0"-123"0,0 0 0 15,0 0-9-15,0 0 33 16,0 0-71-16,50 91-25 15,-36-61-4-15,1-4-10 16,2-5-2-16,-7-2-49 16,-3-7-111-16,-5-10-162 15</inkml:trace>
  <inkml:trace contextRef="#ctx0" brushRef="#br0" timeOffset="140244.38">16468 12934 1171 0,'0'0'135'0,"0"0"-135"16,0 0-2-1,0 0-8-15,0 0 7 0,0 0-103 16,34 32-283-16</inkml:trace>
  <inkml:trace contextRef="#ctx0" brushRef="#br0" timeOffset="141108.43">16676 13054 486 0,'0'0'793'16,"0"0"-791"-16,0 0-2 0,24 108 34 16,-2-67-20-16,1-5-12 15,-10-4-2-15,-7-9 0 16,-6-10 0-16,0-8-14 15,0-5 8-15,0 0 2 16,0-23-20-16,-2-13-32 16,-5-6 21-16,1-7 13 15,2 7-14-15,1 8 15 16,3 12 21-16,0 14 8 16,0 6 23-16,0 2-8 15,7 0-7-15,13 0-5 16,0 16 16-16,2 4-11 15,-3 0-9-15,0-2-4 0,-3 0-1 16,-1-6-4-16,1-4 1 16,1-3-3-16,6-5-8 15,2-3-11-15,-1-17-16 16,-2-6-19-16,1-7-29 16,-3-4 8-16,-9-5 64 15,-5 2-5-15,-6 6-5 16,0 6 25-16,-2 10 11 15,-10 7 71-15,-1 8 17 16,-2 3-19-16,-3 0-59 16,-4 6-21-16,-2 15 1 15,1 8 5-15,1 3 7 0,7 6-3 16,6 0 9 0,9-2-9-16,0-6-6 15,11-6-4-15,16-8 0 16,2-8 2-16,4-8 3 0,0 0-4 15,-2-14 3-15,-4-20-4 16,-9-6 4-16,-7-8-2 16,-9-2-2-16,-2 4 1 15,0 10-1-15,0 14 2 16,0 14 7-16,0 8 32 16,0 3-6-16,5 32-26 15,20 15 57-15,6 8-21 16,8 4-21-16,7 1-9 0,0-1-1 15,-1 3 3 1,-7 3-6-16,-11-3-3 0,-12-7-2 16,-9-6-6-16,-6-16 7 15,0-10-7-15,0-12 1 16,-2-12 1-16,-13-2 3 16,-6-6-5-16,-1-30-9 15,-7-18-8-15,3-17-3 16,8-6-8-16,8 4-1 15,10 13 23-15,5 16 4 16,27 8-11-16,5 7-22 16,3 0-24-16,3 2-77 15,-3-6-104-15,-7-1-143 16</inkml:trace>
  <inkml:trace contextRef="#ctx0" brushRef="#br0" timeOffset="142164.24">17713 12583 327 0,'0'0'740'0,"0"0"-716"16,0 0 99-16,0 0 2 16,0-105-55-16,14 89-50 15,11 0-13-15,3 6-2 16,3 7 11-16,6 3-3 16,-2 3 4-16,-1 27-1 15,-3 15 12-15,-9 6-6 16,-7 6-10-16,-6-1-4 15,-4-6-4-15,-3-10 2 16,-2-9-6-16,0-12-1 16,0-6 1-16,0-9 0 0,0-4 0 15,0 0-4-15,0-21-7 16,0-17-31-16,0-10 17 16,0-11 8-16,11-6-8 15,18 1-17-15,5 10 22 16,1 14 10-16,-2 19 7 15,-5 13 0-15,-2 6-1 16,-11 2 4-16,-4 0-2 16,-6 0 2-16,-5 0 2 15,0 0 22-15,0 0 10 16,-2 0-1-16,-18 9-8 0,-5 9-20 16,4 5 7-1,2 12 6-15,11 7-9 16,8 0-1-16,0 2-2 0,10-5-5 15,22-10-1-15,5-8 1 16,6-14-1-16,-1-7 0 16,3 0 0-16,-3-24 1 15,-2-9-1-15,-11-9-5 16,-11-5-1-16,-13-12-2 16,-5-3-5-16,-11-1-3 15,-30 12 6-15,-3 21 10 16,-3 24 0-16,3 6 0 0,12 20 8 15,14 18 0 1,14 4-4-16,4-2-4 0,18-7-2 16,22-12 2-16,14-12 0 15,6-9 0-15,6 0 0 16,1-21-1 0,-7-12 0-16,-6-6 0 0,-14-9-14 15,-11-12-5-15,-13-2 0 16,-14 4-15-16,-2 9 18 15,0 21 17-15,-20 12 0 16,-1 10 3-16,0 6 10 16,3 2 0-16,5 18-3 15,7 7 0-15,6 9 6 16,0 10-3-16,12 8 10 0,15 7 5 16,6-5-15-16,7-5-3 15,7-8-5-15,-3-11-3 16,-2-13 6-16,-3-12-7 15,-8-7-1-15,-7-4 3 16,-1-22-2-16,-12-14-1 16,-7-21 1-16,-4-15-1 15,0-18-3-15,-11-2-6 16,-6 10 6-16,-2 23 3 16,11 30 0-16,1 18 6 15,7 15 6-15,0 0-12 16,0 6-3-16,0 28 3 15,10 18 15-15,4 11-1 16,2 7 7-16,-1 5 0 16,3-4-8-16,3-6-3 0,-2-14-3 15,2-10-4-15,-3-12-3 16,-3-11 0-16,-4-7-9 16,1-10-40-16,0-1-42 15,5-6-50-15,-5-25-165 16,-3-18-553-16</inkml:trace>
  <inkml:trace contextRef="#ctx0" brushRef="#br0" timeOffset="142578.32">19382 11589 1286 0,'0'0'14'0,"0"0"14"16,0 0 28-16,0 0-25 15,31 107 14-15,-8-20-35 16,-5 13 14-16,-7 2 17 16,1-1-9-16,0-7-9 15,4-12-15-15,0-18-2 16,-3-18-3-16,-2-18-3 16,-2-14-1-16,-5-10 0 15,3-4-13-15,-2-8-5 16,-1-28-6-16,3-18-15 0,1-13 3 15,1 1 4 1,7 12 12-16,7 17 21 0,6 20 0 16,8 17 0-16,3 0 1 15,5 27 19-15,-9 14 6 16,-16 6-2-16,-7 0-3 16,-13-2-4-16,-2-9-4 15,-29-8-4-15,-16-8-5 16,-9-7-4-16,1-9-6 15,3-4-41-15,19 0-42 16,10-25-115-16,15-15-175 16</inkml:trace>
  <inkml:trace contextRef="#ctx0" brushRef="#br0" timeOffset="143749.89">20111 11981 1042 0,'0'0'135'16,"0"0"-125"-16,0 0 53 16,0 0 51-16,0 0-95 15,22-106-17-15,-46 82 6 16,-10 6 14-16,-5 11 0 16,-4 7 2-16,-2 5-17 15,6 28-6-15,4 8 2 16,12 9-3-16,13 3-1 15,10 3 1-15,0-2 4 16,25-6 2-16,4-11-4 0,0-12-2 16,0-13 0-16,-2-12 0 15,2 0 0-15,0-24 0 16,0-14 0-16,0-11-6 16,-10-7-5-16,-5-5-9 15,-5-2-3-15,-7 13 8 16,0 16 15-16,-2 16 2 15,0 14-2-15,0 4 5 16,0 4 1-16,2 32-4 16,0 14 28-16,3 6-11 15,2 1-8-15,4-12-3 0,5-7-8 16,1-9 3 0,4-14-3-16,3-10 0 15,2-5-7-15,5-14 0 16,6-18-7-16,1-13-13 0,-1-11-5 15,-6-11-22-15,-8-6-15 16,-14 8 30-16,-9 17 39 16,0 24 2-16,0 13 54 15,-3 8 31-15,-5 3-43 16,-6 0-31-16,3 0 2 16,0 11 1-16,2-1-9 15,0 5-6-15,0 12 5 16,0 13-1-16,2 14 1 15,5 11 0-15,2 1-1 16,0-7-2-16,2-9-2 0,14-11 0 16,2-15-2-16,2-15-2 15,1-9-2-15,2 0-1 16,4-22-4-16,-2-18-13 16,0-10-6-16,-8-14 9 15,-1-20 4-15,-5-24-4 16,-2-22-9-16,2-11-3 15,-2 11-8-15,-7 26 26 16,-2 36 14-16,0 26 11 16,-2 23 53-16,-3 13-14 15,1 6-22-15,0 6-20 16,-1 28-1-16,5 18 29 0,0 17-17 16,0 16-2-16,3 18 25 15,14 11-8-15,8 3-4 16,1-9 0-16,-1-21-18 15,-8-17-6-15,-5-23-4 16,-8-18-1-16,-4-15 1 16,0-10-2-16,0-4-5 15,0-7-10-15,-6-24-33 16,-6-19 8-16,10-11 26 16,2-8-10-16,0 2-6 15,23 9 22-15,10 12 7 16,2 16 1-16,5 9-1 15,-1 14 0-15,-8 7 1 16,-9 0 0-16,-6 1 3 16,-14 22-1-16,-2 4 6 0,-2 4 7 15,-25-1-5-15,-9-4-1 16,-1-4-3-16,0-6-5 16,6-4 0-16,14-6 3 15,6-4-4-15,8-2-1 16,3 0-4-16,0 2 0 15,5 0 4-15,24 0-1 16,13 4 2-16,4-2 3 16,2 5-3-16,-2-1-5 15,-3 3-46-15,-5-1-92 0,-5 0-164 16,-2-8-711-16</inkml:trace>
  <inkml:trace contextRef="#ctx0" brushRef="#br0" timeOffset="155910.98">12128 15869 843 0,'0'0'53'15,"0"0"-52"-15,0 0 7 0,0 0 37 16,0 0-35-16,0 0-10 15,0 0 3-15,-6 44 4 16,23-42 26-16,5 2 3 16,7-4 4-16,9 0 6 15,14 0 2-15,12-10 13 16,21-12-11-16,15-4-2 16,12 0-17-16,5 2-2 15,1 6-18-15,-4 0-1 16,-9 5-7-16,-18 7 6 15,-21-1-9-15,-14-3 1 16,-17 6 5-16,-12 4-6 0,-10 0 1 16,-9 0 0-1,-2 0 0-15,1 0-1 0,-3 0 0 16,0 0 0-16,0 0-6 16,-3 0-59-16,-12 0-109 15,-3 8-68-15,-1 5-153 16</inkml:trace>
  <inkml:trace contextRef="#ctx0" brushRef="#br0" timeOffset="156494.42">12789 15440 625 0,'0'0'175'16,"0"0"-172"-16,0 0-2 15,0 0 9-15,0 0 27 16,0 0-2-16,68 18 0 15,-35-3 19-15,3-4 25 0,4 3-28 16,7 0-8 0,6 1 8-16,9-2-13 15,10 4 15-15,3-8-26 16,6 4-9-16,-4-8 0 16,-3-1-5-16,-9 1-5 0,-17-5 0 15,-11 0-3-15,-16 4 3 16,-9-4 4-16,-5 0-8 15,-7 0 12-15,0 0-5 16,0 0 5-16,0 8 11 16,0 8-10-16,-19 14-1 15,-8 6-7-15,-8 16 0 16,-8 8 5-16,-3 6-6 16,-7 6 4-16,-1 3-11 15,-2-8 7 1,5-4-6-16,5-11 2 0,6-2-4 15,3-10 0-15,6-7 0 0,5-7 0 16,6-13-3-16,6-4-11 16,10-9-34-16,4 0-30 15,0-18-96-15,0-23-148 16,9-3-73-16</inkml:trace>
  <inkml:trace contextRef="#ctx0" brushRef="#br0" timeOffset="169535.9">14327 14315 67 0,'0'0'488'0,"0"0"-485"15,0 0-1 1,-27 126 3-16,12-101 191 0,-1-2-152 16,-6-9-31-16,-3-1 9 15,1-3 53-15,-5-2-34 16,-8 4-26-16,3 6-2 16,-2 9 1-16,5 6 7 15,6 11-12-15,14-4 4 16,11 4-3-16,0-2-8 15,20-3-1-15,21-7 4 16,11-10-4-16,9-16 7 16,7-6-4-16,0 0 2 0,-3-5 4 15,-7-4-9-15,-12 9 5 16,-4 0-4 0,-6 4 7-16,-2 22 12 0,-5 4-6 15,-6 3 3-15,-2 6-1 16,-10-1-10-16,-8 0 9 15,-3-2-5-15,-3-5 2 16,-29 1 2-16,-9-9-1 16,-13 0-5-16,-6-7-7 15,-1-2-2-15,-1-14 0 16,2 0-1-16,7 0-3 16,8-28-38-16,16-2-49 15,14-11-108-15,15 1-2 0,0-6-63 16</inkml:trace>
  <inkml:trace contextRef="#ctx0" brushRef="#br0" timeOffset="169812.68">14848 14459 1148 0,'0'0'42'0,"0"0"-36"15,0 0 17-15,0 0 18 16,0 0-10-16,-29 159 4 16,33-77-20-16,10 8 0 0,1-1 6 15,2-6-3 1,-2-12-4-16,3-15-9 0,2-8-1 16,2-13-2-16,0-8-2 15,1-8-1-15,-3-11-9 16,2-8-65-16,-6 0-171 15,-12-17-233-15</inkml:trace>
  <inkml:trace contextRef="#ctx0" brushRef="#br0" timeOffset="169961.71">14982 14929 950 0,'0'0'115'0,"0"0"-115"0,0 0 2 16,0 0-2-16,129-88 0 15,-75 76-10 1,-7-1-84-16,-10 4-83 0,-10 9-177 16</inkml:trace>
  <inkml:trace contextRef="#ctx0" brushRef="#br0" timeOffset="170652.89">15403 14829 719 0,'0'0'254'15,"0"0"-226"-15,0 0 50 0,0 0 10 16,0 0-23 0,-123-31-45-16,100 57-14 0,-2 2 8 15,7 7 20-15,9-4 2 16,7 0-10-16,2-3-9 16,0-1-5-16,21-6-7 15,6-3-2-15,2-7 1 16,0-7-3-16,-4-4-1 15,-5 0 1-15,-2 0 0 16,-7-25-1-16,-4-4 2 16,-3-13 0-16,-4 2-2 15,0 5-3-15,0 9 3 16,0 16 0-16,0 6 0 16,0 4 0-16,2 0-4 15,9 4 0-15,5 13 4 0,3 2 0 16,0 5 0-16,3 0 2 15,-1-4-1-15,-2 0-1 16,4-6 1-16,-3-6-1 16,0-1 0-16,0-7-1 15,5 0-2-15,-2-19 2 16,4-17-1-16,-4-8 4 16,-5-10-4-16,-9 4 3 15,-9 6-2-15,0 14 1 16,0 7 0-16,-11 10 2 15,-9 12-1-15,-1 1 0 16,2 0-1-16,-6 0-3 16,5 8 3-16,2 6 0 15,5-8 1-15,6 3-1 16,5-9-2-16,2 3 1 0,0-3-1 16,0 0-6-16,22 0 2 15,12 0 6-15,3 0 0 16,3 0 6-16,-2 0-5 15,-5 22 0-15,-4 3-1 16,-2 9 0-16,-5 2 2 16,-1-6 1-16,-4 6 0 15,-1-10-3-15,-3-3 1 16,1 0-2-16,-3-13 0 16,-2-1-8-16,0-9-90 15,-2-7-255-15,-3-22-342 16</inkml:trace>
  <inkml:trace contextRef="#ctx0" brushRef="#br0" timeOffset="170961.15">15949 14614 1042 0,'0'0'112'0,"0"0"-101"16,0 0 19-16,0 0 9 15,0 0-10-15,0 0 15 16,71 84-18-16,-42-48 8 15,-4 2 2-15,-1 1-3 0,-3-3-6 16,-4-15-5 0,1-2-4-16,-9-13-7 15,-5-4-10-15,5-2 1 0,-2-18 0 16,-2-21 9-16,1-15-5 16,-6 0-5-16,0-8 0 15,0 0-2-15,0-1-10 16,0 13-4-16,0 10-8 15,11 13 1-15,9 15-15 16,5 12-58-16,6 0-140 16,-3 0-242-16</inkml:trace>
  <inkml:trace contextRef="#ctx0" brushRef="#br0" timeOffset="171636.15">16579 14576 949 0,'0'0'117'16,"0"0"-112"-16,0 0 21 15,0 0 35-15,0 0-29 16,0 0-17-16,-4-73 17 16,-11 59 6-16,-6 1-11 15,-3 1-6-15,2 12 9 16,-3 0-12-16,3 4-8 15,-1 18 1-15,4 6-9 16,3 1-2-16,5 7 1 16,7-3-1-16,4 1 0 15,0-5-4-15,4-8 5 16,13-3-4-16,1-6-1 0,3-12 1 16,-2 0 3-16,-1-3-2 15,1-22 2-15,-2-5-1 16,-6-8 1-16,-2-3 0 15,0 1-3-15,-5 7-2 16,1 9 5-16,-3 10 0 16,-2 9 1-16,2 5-1 15,3 0-10-15,4 16 8 16,4 7 1-16,5 2 1 16,2 4-1-16,-2-3 2 0,2-4 2 15,-1 0-3 1,2-6 0-16,1-4 0 0,-1-12-1 15,7 0 0-15,-1-4-3 16,4-24-8-16,2-8-4 16,-4-8-18-16,-2-16 0 15,-9-9-4-15,-11-9 9 16,-7 4 17-16,0 15 9 16,0 20 3-16,-4 21 0 15,-3 12 18-15,4 6 16 16,1 2-13-16,2 28-21 15,0 14 10-15,0 10 1 16,2 2 1-16,16 1-2 0,0 0 8 16,4-7-11-16,3-1-5 15,2-10-2-15,2-8 0 16,-3-7-10-16,-5-10-117 16,-13-14-355-16</inkml:trace>
  <inkml:trace contextRef="#ctx0" brushRef="#br0" timeOffset="171960.08">16932 14502 902 0,'0'0'207'0,"0"0"-207"0,0 0-3 16,0 0 3-1,0 0 9-15,143-9-9 0,-84-12 0 16,-3-8-1-16,-9-5-1 15,-9 2-23-15,-11 1-150 16,-12 6-25-16,-6 12 122 16,-7 7 78-16,1 6 1 15,-3 0 10-15,0 7 87 16,2 11 44-16,2 4-22 16,3 2-24-16,2-1-17 15,2 0-17-15,-2 1-9 16,0 5-31-16,-2-8-8 15,-3 2-13-15,-2 0-1 16,-2-9-19-16,0-5-114 16,-4-9-445-16</inkml:trace>
  <inkml:trace contextRef="#ctx0" brushRef="#br0" timeOffset="172118.36">17264 14030 1093 0,'0'0'49'16,"0"0"-49"-16,0 0-13 15,0 0 4-15,0 0-39 16,0 0-667-16</inkml:trace>
  <inkml:trace contextRef="#ctx0" brushRef="#br0" timeOffset="172891.48">17603 14208 1037 0,'0'0'86'0,"0"0"-56"16,0 0 84-16,0 0-26 16,0 0-62-16,0 0-16 15,-34 31 9-15,20 1 18 16,6 6-8-16,6-1-10 15,2-4-6-15,0-3-11 16,22-3 0-16,6-10-2 0,1-8-1 16,2-5 1-16,1-4 0 15,-3-2-1-15,-3-21-2 16,-1-4-4 0,-9-8 6-16,-9-3-8 0,-7-6 5 15,0-4 3-15,-16 0 0 16,-16 8 0-16,-1 7 1 15,-5 19 0-15,5 9-2 16,-2 5 1-16,3 10 0 16,8 12 1-16,3 6 0 15,11-2 0-15,10-5-2 16,0-2-2-16,6-7-1 16,25-1 0-16,7-11 1 15,7 0 3-15,1 0 1 0,4-13 0 16,-6-10-3-16,1-4 3 15,-7-2-4-15,-3 0 0 16,-6 7 1-16,-6 8 3 16,-8 2 0-16,-6 10 0 15,0 2-2-15,0 0 2 16,4 2 0-16,-2 16 4 16,0 6 1-16,1 0 9 15,-4 2 6-15,-3-2-7 16,-1-2 1-1,-4-2-3-15,2-6-2 0,-2-6-3 16,0-2-2-16,0-6-2 0,0 0 1 16,0 0 3-16,0 0 0 15,0-23-6 1,0-15-9-16,0-11 3 0,0-7 3 16,18 4-3-16,7 7 5 15,4 13-4-15,5 14 4 16,-1 10 1-16,2 8-4 15,1 12 5-15,1 33-1 16,2 6 9-16,-3 2 12 16,-4-7-4-16,-8-16-10 15,-12-7-7-15,-5-10 0 16,-7-1-1-16,0-6-33 16,0-6-93-16,-25 0-342 0</inkml:trace>
  <inkml:trace contextRef="#ctx0" brushRef="#br0" timeOffset="173060.25">18649 13954 1362 0,'0'0'58'0,"0"0"-57"15,0 0 3-15,0 0-4 16,0 0-22-16,0 0-235 15,20-38-695-15</inkml:trace>
  <inkml:trace contextRef="#ctx0" brushRef="#br0" timeOffset="213512.93">14222 7772 239 0,'0'0'0'0</inkml:trace>
  <inkml:trace contextRef="#ctx0" brushRef="#br0" timeOffset="-212612.15">6215 14897 707 0,'0'0'164'0,"0"0"-144"15,0 0 2-15,0 0 47 16,0 0-7-16,0 0-23 16,0 0-9-16,27-29 11 15,-8 2 1-15,-1-12-7 16,0-9-5-16,-7-12-1 16,-6-7-22-16,-5-7 9 15,0 3-12-15,-5 3-2 16,-15 6 0-16,-2 1-2 15,-1 1 1-15,-1 6-1 16,1 10 5-16,4 12-5 0,3 15 1 16,3 11 1-16,7 6-1 15,-1 29 5-15,7 30-3 16,0 27-2-16,19 9-1 16,17 4-2-16,4-9 2 15,5-12 1-15,3-12 1 16,0-16-2-16,-4-18-2 15,-3-11-6-15,-6-15-11 16,-4-6-22-16,-6-5-11 16,-8-27 1-16,-5-12-18 15,-10-14-30-15,-2-1 31 16,0 2 33-16,-2 16 20 16,-2 16 15-16,-2 16 11 15,6 9 30-15,0 0-12 0,0 17-11 16,8 13 22-16,9 7-4 15,3 3-16-15,0-5-7 16,2 1-6-16,5-4 1 16,0-6-7-16,6-5 4 15,-1-10-5-15,1-7 0 16,-6-4-1-16,-9 0-5 16,-9-30 1-16,-9-9-12 15,0-13 1-15,-19-9 2 16,-16 7 14-16,-3 6 3 15,-1 14 2-15,0 18 24 0,8 5-5 16,7 10-8 0,8 1-10-16,5 0-5 0,7 0-2 15,4 7-40 1,0 3-92-16,0-2-42 0,19 1-66 16,6-9-277-16</inkml:trace>
  <inkml:trace contextRef="#ctx0" brushRef="#br0" timeOffset="-211623.23">7041 14275 365 0,'0'0'352'15,"0"0"-264"-15,0 0 15 0,0 0 20 16,0 0-63-16,0 0-31 16,-82 24-2-16,53-8 11 15,2 2-7-15,4 1 4 16,6 8-14-16,11 12-7 15,6 7-8-15,0 10-6 16,19-2 0-16,20-4 0 16,5-12-1-16,7-10-15 15,9-14-13-15,-1-10 0 16,-7-4 15-16,-7-10-4 16,-13-20-2-16,-15-16-30 15,-10-6 14-15,-7-6 9 16,0-8 15-16,-20-7 12 15,-7-11 1-15,-2-6-1 16,-2 0 3-16,4 11 8 0,2 20 33 16,12 21 4-16,7 21-7 15,2 11-1-15,4 6-9 16,0 18-19-16,6 26-8 16,21 21 24-16,2 12-12 15,2 2-3-15,2-3-7 16,1-6-1-16,-3-12-4 15,-2-12 1-15,-4-12 1 16,-8-12-3-16,-1-9 0 16,-10-9-14-16,-1-4-8 15,-5 0-14-15,0-19 16 16,-2-16-24-16,-11-13 24 16,1-8 7-16,12-3 5 15,0 5 8-15,20 8-1 0,18 11-1 16,2 12 2-16,1 10 0 15,-6 12 0-15,-4 1 0 16,-8 4 4-16,-8 18 17 16,-9 3-7-16,-6 6 7 15,0 3 9-15,-2-2-15 16,-17-2-1-16,-4-6-10 16,1-4-4-16,4-8 0 15,4-5 0-15,8-7 0 16,4 0-24-16,2-9-28 15,0-13 31-15,4-4 14 0,19 8 3 16,8 4 4-16,4 10-6 16,7 4 6-16,8 0 2 15,-2 10-2-15,4 8 3 16,2-5-3-16,-1-4 0 16,0-9 0-16,1 0 1 15,-1-16 1-15,-2-18-1 16,-2-8 1-16,-4-6-1 15,-9-4 1-15,-12-3-1 16,-12 4 6-16,-8 4-7 16,-4 6 7-16,0 6 15 15,-4 9 5-15,-15 8-9 0,-5 8-10 16,-8 1-8 0,1 9-3-16,0 0 2 0,4 3-2 15,3 25 2-15,8 10 1 16,12 9-2-16,4-2-3 15,9-3 5-15,26-6-1 16,12-9 0-16,7-10-6 16,-1-8-26-16,-1-9-24 15,-5 0-45-15,-3-9-27 16,-4-14-37-16,-2-12-144 16</inkml:trace>
  <inkml:trace contextRef="#ctx0" brushRef="#br0" timeOffset="-211194.46">8766 13797 462 0,'0'0'127'0,"0"0"-34"0,0 0 70 16,0 0 32-16,0 0-103 15,0 0-58-15,-78-25-24 16,36 25 7-16,-1 0 9 16,3 0 5-16,0 4-1 15,7 22-5-15,8 8-7 16,9 8-11-16,12 2-4 15,4-2 1-15,7-4-3 16,21-7 2-16,11-12 0 16,1-9-3-16,4-6 0 15,-1-4 2-15,-6 0-2 16,-1-15 1-16,-5-14 0 16,-11-7-1-16,-9-9 0 15,-9-5 0-15,-2-8-1 0,0-17 1 16,-8-15 0-16,-1-35 0 15,-3-10 0-15,-5-1-1 16,-3 26-1-16,-3 38 0 16,10 34 2-16,7 25 14 15,3 13 10-15,3 5-18 16,0 40-3-16,16 22-3 16,8 21 1-16,3 11-1 15,-4-1-1-15,0-2-4 16,2-10-92-16,-2-18-161 15,-3-15-341-15</inkml:trace>
  <inkml:trace contextRef="#ctx0" brushRef="#br0" timeOffset="-209435.71">8242 14634 811 0,'0'0'13'16,"0"0"-11"-16,0 0-2 16,0 0 42-16,0 0-26 15,0 0-10-15,-126 43-5 16,109-6 11-16,7 3 12 15,5 0 1-15,5-4 7 0,0-1 8 16,2-7-19 0,16-3-6-16,6-6 6 0,8-1-7 15,5-11-7 1,11-1 6-16,2-3 5 0,6-3-4 16,-2 4 0-16,-3 6 1 15,-4 4 7-15,-7 8 0 16,-6 4 10-16,-11 0-7 15,-9 3 3-15,-7-6-6 16,-7 4-5-16,0 3 9 16,-7-7-12-16,-26 2 0 15,-16-3-10-15,-14-4-4 16,-8-4 0-16,-7-8 0 16,0-6-1-16,6 0 1 0,8-14-6 15,11-16-21-15,10-7-21 16,16-3-51-16,14 3-90 15,9 7-159-15</inkml:trace>
  <inkml:trace contextRef="#ctx0" brushRef="#br0" timeOffset="-208784.4">5573 17048 301 0,'0'0'326'16,"0"0"-312"-16,0 0-10 15,0 0 82-15,0 0-13 16,0 0-51-16,22 26 12 15,25-26 24-15,22 0-1 16,18-36 28-16,22-12-18 16,20-22-28-16,16-20 2 0,16-18-4 15,13-13 15-15,3 5-1 16,2 14-13-16,-12 9-12 16,-27 26-7-16,-24 12-19 15,-29 16 0-15,-27 6-5 16,-20 11-12-16,-15 0-17 15,-21 4-14-15,-4-4-42 16,-6 3-48-16,-27 3-99 16,-8 11-170-16</inkml:trace>
  <inkml:trace contextRef="#ctx0" brushRef="#br0" timeOffset="-208366.42">6751 15949 1002 0,'0'0'94'0,"0"0"-94"16,0 0-17-16,0 0 17 15,0 0 19-15,184-112-15 16,-102 100-1-16,-2 2 4 15,-2 6-7-15,-5-1 0 16,-3-2 2-16,-10 1 0 16,-2-6 1-16,-7 2 8 15,-4 0 13-15,-5 3-7 0,-5 2-12 16,-7 5 1-16,-10 0-3 16,-7 17 3-16,-13 23-2 15,0 10 7-15,0 9 10 16,-17 7-9-16,-8 7 1 15,-6 2-4-15,-3-4-9 16,-1 0 5-16,-9-4-5 16,1 4-11-16,-4-3-35 15,-2 3-23-15,-2-4-77 16,5-1-29-16,9-11-90 0,13-15-228 16</inkml:trace>
  <inkml:trace contextRef="#ctx0" brushRef="#br0" timeOffset="-193542.43">13053 17576 836 0,'0'0'82'0,"0"0"-34"0,0 0 69 15,0 0-27-15,0 0-32 16,0 0-29-16,0 0-17 16,0 0 17-16,-7-59-1 15,51 31 16-15,14-12 21 16,15 0-26-16,15-13-13 15,15-4 8-15,10-7-1 16,9-3-15-16,7 1 1 16,-3 8-9-16,-9 8-2 15,-14 10 3-15,-17 10-7 16,-11 8-3-16,-22 7 1 0,-19 7 2 16,-13 3-4-16,-13 5-3 15,-8-4-7-15,0 0-18 16,-10-6-23-16,-28 2-14 15,-6 2-72-15,-5 6-54 16,7 0-114-16,1 10-244 16</inkml:trace>
  <inkml:trace contextRef="#ctx0" brushRef="#br0" timeOffset="-193062.33">13826 16754 833 0,'0'0'89'16,"0"0"-64"-16,0 0 35 15,0 0 38-15,0 0-75 16,0 0-20-16,93-11 24 15,-39 11 18 1,6 0 0-16,9 3 23 0,2 5-22 16,3 0-11-16,-4-2-12 15,2-2-11-15,-2-4-4 16,-3 0 6-16,-5 0-4 16,-4 0-9-16,-10 0 6 0,-7-4-4 15,-12-1 6-15,-12 4-3 16,-8 1-5-16,-9 0 2 15,0 0 3-15,0 0 5 16,-13 18 5-16,-22 18 2 16,-16 22-11-16,-5 8-5 15,-7 11-1-15,-6 4-1 16,-4 8 1 0,-1 1-1-16,3-11 0 0,13 2-9 15,18-14-24-15,15-9-10 16,25-4-26-16,0-20-109 15,15-16-119-15,22-18-348 0</inkml:trace>
  <inkml:trace contextRef="#ctx0" brushRef="#br0" timeOffset="-187436.25">15833 16329 539 0,'0'0'168'16,"0"0"-77"-16,0 0-28 16,0 0 43-16,0 0 10 15,0 0-49 1,0 0-23-16,-60-27-8 0,33 27 15 16,-4 9-21-16,-5 27-11 15,3 14-13-15,6 20 9 16,12 6-7-16,15 4-3 15,0 1-5-15,31-1 3 16,11-12-2-16,5-14 0 0,4-14-1 16,5-13 1-16,-2-24-3 15,4-3 2-15,-5-16-7 16,-4-30-15-16,-4-12-3 16,-14-12-9-16,-12 2-8 15,-14 5 20-15,-5 13 21 16,0 16 0-16,-13 17 2 15,-3 11 16-15,-2 6 8 16,-2 0 10-16,3 6-11 16,-4 19-18-16,3 11-5 15,5 8 1-15,7 6-1 16,6 3 0-16,0 1 3 16,2-4-4-16,23-10 0 0,4-6-1 15,6-20 1 1,3-10-3-16,2-4-2 0,-7-22 0 15,-2-18 5-15,-13-13 3 16,-18 0-1-16,0-1 1 16,-24 1 1-16,-18 12 0 15,-8 10-2-15,2 21-1 16,3 10 6-16,9 0-4 16,12 5 6-16,11 18-8 15,10 3 0-15,3-4-1 16,5 0-3-16,24-3 2 15,11-6 0-15,7-1-8 16,3-12-2-16,4 0 4 16,0-3 4-16,-1-24-4 15,-4-5 5-15,-7-3 0 16,-11 0 2-16,-8 7-6 0,-11 10 6 16,-6 9 0-16,-6 9 1 15,0 0 2-15,0 0-1 16,0 15 2-16,0 19 1 15,4 7-4-15,1-1 11 16,-1 1-4-16,-2-5-7 16,0-1 1-16,-2-7-2 15,0-12 3-15,0-6 0 16,0-6-2-16,0-4 1 16,-11 0-2-16,-5-26 0 0,3-14-19 15,3-19 5-15,4-3 5 16,6-6 4-16,0 2 2 15,0 16 3-15,10 12 0 16,7 20 0-16,1 16 1 16,7 2 5-16,0 32-3 15,3 18 3-15,1 12 11 16,0 0 0-16,-2-3-9 16,0-11-1-16,0-12-6 15,-3-8 0-15,-1-10 0 16,1-6-1-16,-2-12-1 15,3 0 1-15,-4-26-5 16,2-20 5-16,-5-12 0 16,-7-23-13-16,-11-13-5 0,0-12 2 15,-11 0 0-15,-14 7 6 16,-1 23-1-16,3 26 10 16,4 16 1-16,3 16 0 15,7 12 12-15,2 6 11 16,7 0 6-16,0 9-18 15,0 27-11-15,7 21-1 16,13 19 1-16,4 14 8 16,5 9-1-16,4 4 6 15,-1-6-4-15,1-6-2 16,-1-7-5-16,-9-12-1 16,0-14-1-16,-10-6 0 0,-5-12-8 15,-6-15-29-15,-2-10-73 16,-7-15-33-16,-17 0-39 15,-10-26-145-15</inkml:trace>
  <inkml:trace contextRef="#ctx0" brushRef="#br0" timeOffset="-187120.98">16832 16605 548 0,'0'0'105'0,"0"0"-84"16,71-110 14-16,-29 77 44 15,-4-6-19-15,-2 3-14 16,-7 0-38-16,-8-4-1 0,-7 0-1 15,-7-8-4 1,-7-2 1-16,0-3 1 0,0 7-1 16,-5 8 6-16,-3 10 40 15,0 10 24-15,6 8-22 16,0 7 0-16,2 3 1 16,0 0-10-16,4 22-37 15,23 22 2-15,4 19 10 16,5 12 18-16,0 11-20 15,0-2 5-15,-3 2-10 16,-2-11-3-16,-2-12-6 16,-6-15 0-16,-4-16-2 15,0-10-19-15,-2-16-99 16,-7-6-85-16,-8-10-215 16</inkml:trace>
  <inkml:trace contextRef="#ctx0" brushRef="#br0" timeOffset="-186954.25">17416 16190 1025 0,'0'0'62'0,"0"0"-62"16,10 131-4-16,15-73 4 16,2-4 0-16,-6-2 0 15,-9-16-92-15,-10-14-127 16,-2-11-353-16</inkml:trace>
  <inkml:trace contextRef="#ctx0" brushRef="#br0" timeOffset="-186814.58">17518 15968 1178 0,'0'0'49'0,"0"0"-40"15,0 0-2-15,0 0-7 16,0 0-21-16,0 0-121 15,66 30-307-15</inkml:trace>
  <inkml:trace contextRef="#ctx0" brushRef="#br0" timeOffset="-186554.32">17749 15869 1151 0,'0'0'92'16,"0"0"-72"-16,0 0 84 0,0 0-52 15,0 0-6-15,0 0-46 16,-98 89 0-16,85-35 4 16,4 0 0-16,9 0 1 15,0-1-3-15,7-8 4 16,26-5-2-16,9-8-1 16,5-5-3-16,6-15 0 15,1-12-2-15,-2 0-24 16,-6-17-36-16,-10-15-45 15,-12-12-84-15,-9-11-85 16,-10-12-99-16</inkml:trace>
  <inkml:trace contextRef="#ctx0" brushRef="#br0" timeOffset="-186379.65">18064 15557 610 0,'0'0'155'16,"0"0"-72"-16,0 0 98 0,0 0-42 15,0 0-43-15,0 0-69 16,-45 120 5-16,49-38 2 15,19 2-15-15,-1 0-4 16,3-18-14-16,-1-7-1 16,-4-13 0-16,-2-15-3 0,-5-18-80 15,-4-13-149 1,-2-5-247-16</inkml:trace>
  <inkml:trace contextRef="#ctx0" brushRef="#br0" timeOffset="-186220.56">18090 15683 1244 0,'0'0'75'0,"0"0"-72"15,0 0-3-15,161-99 7 16,-86 72-1-16,-6-3-6 16,-7-3-87-16,-14-3-151 15,-17 1-210-15</inkml:trace>
  <inkml:trace contextRef="#ctx0" brushRef="#br0" timeOffset="-185756.04">19015 15798 1192 0,'0'0'54'16,"0"0"-38"-16,0 0 13 15,125-67 37-15,-87 19-39 16,-9-14-17-16,-10-16-9 16,-7-19 5-16,-10-15 2 15,-2-10-6-15,-2-1 2 0,-21 15-1 16,-1 24-2-16,2 24 0 16,2 25-1-1,1 26 1-15,-2 9-1 16,-2 19-1-16,-1 28-3 0,-1 12 1 15,7 8 0-15,5 0 3 16,8-6-4-16,5-9-12 16,3-13-38-16,30-16-15 15,18-7 40-15,16-11 17 16,6-5-4-16,4 0 12 16,-11 0 4-16,-18 0 1 15,-17 14 11-15,-18 8 15 16,-11 10 4-16,-2 8 1 0,-2 4-8 15,-19-4-11 1,-5 0-7-16,2-12-4 0,3-2-2 16,8-8-12-16,2-13-114 15,0-5-120-15,4-17-387 16</inkml:trace>
  <inkml:trace contextRef="#ctx0" brushRef="#br0" timeOffset="-184924.65">19467 15097 836 0,'0'0'37'16,"0"0"-37"-16,0 0 33 15,0 0 55-15,129-28-22 16,-100-10-45-16,-13-8-19 15,-12-8 18-15,-4-5 20 16,-13 8-18-16,-18 10-1 16,-7 13 0-16,2 24 12 15,-2 4-9-15,3 18-15 16,6 23-7-16,9 7-4 16,8 8 2-16,11-1 0 15,1 4 0-15,10-13 1 16,19-4-1-16,9-9-5 15,3-16 5-15,3-4-1 16,0-12-1-16,3-1 2 16,-5-1 7-16,-3-21 6 0,-6-9 7 15,-8-5-11-15,-8-14-4 16,-8-2-2-16,-2-18-1 16,-7-7-1-16,0 5-1 15,0 8 0-15,3 20 1 16,3 19-1-16,7 6 4 15,5 11-4-15,7 8-2 16,8 0 2-16,3 18 3 16,1 18 5-16,-1 8 5 15,-5 6-2-15,-8 3-5 16,-5-9 2-16,-7-7-1 16,-7-3-1-16,-4-11-2 15,0-6-3-15,0-8 7 16,0-8-1-16,-2-1-4 0,-11 0 3 15,-2-23-2-15,3-21-4 16,-2-20-4-16,10-11-5 16,4-7-12-16,0 8-15 15,4 4-6-15,19 20-8 16,1 13 22-16,5 14-16 16,-2 11 7-16,0 9 1 15,-5 3-35-15,0 0 5 16,1 0 15-16,-8 0 4 0,-1 0 37 15,-8-1 10 1,-4-4 9-16,1 1 100 0,-3 4-4 16,4 0-23-16,2 3-9 15,10 25-37-15,7 12-9 16,1 2 25-16,0 6-30 16,-3 0-5-16,-4-10-16 15,-1 0-1-15,-5-10 0 16,-7-6-9-16,-2-10-55 15,-2-12-81-15,0 0-81 16,0-22-117-16</inkml:trace>
  <inkml:trace contextRef="#ctx0" brushRef="#br0" timeOffset="-184766.46">20294 14149 787 0,'0'0'247'16,"0"0"-234"-16,0 0 7 15,0 0 0-15,0 0-20 16,0 0-1-16,49 34 0 16,-25-14-104-16,1 2-108 15,4 5-298-15</inkml:trace>
  <inkml:trace contextRef="#ctx0" brushRef="#br0" timeOffset="-183854.54">20982 14493 525 0,'0'0'502'0,"0"0"-492"15,0 0 20-15,0 0 78 16,0 0-10-16,0 0-64 16,-57-84-8-16,34 66 27 15,-1 6-9-15,-3 6-13 16,0 6-14-16,-2 0-13 15,-2 10-3-15,2 21 4 16,-3 8-5-16,5 5-1 16,6 5 1-16,3-4 0 15,13 3-2-15,5-10 2 16,3-3-1-16,28-8-1 16,6-14 0-16,4-7-1 0,3-6 0 15,-4-1 2-15,-1-29 0 16,-6-7-1-1,-8-13-3-15,-8-4-5 0,-6-10-19 16,-6-5 14-16,-5 6 6 16,0 6 2-16,0 21-6 15,0 14 11-15,-2 16 2 16,2 6 4-16,0 0 7 16,0 16-11-16,0 14-3 15,0 4 3-15,13 3 5 16,5-4-2-16,2-3-3 15,2-3-2-15,3-10 1 16,-4-4 1-16,-2-7 0 0,-1-6 0 16,-3-6-4-16,2-28-13 15,-1-16-6-15,0-17-26 16,-7-13 9-16,-7-17 12 16,-2-12 12-16,-4-14-26 15,-23-3-4-15,-4 11 10 16,-3 25 21-16,5 36 9 15,7 32 6-15,11 20 37 16,5 2 0-16,1 32-14 16,5 18-22-16,0 15-1 15,0 7 5-15,11 5 2 16,14 4 3-16,6 2 21 0,4-3 1 16,3-4-1-16,5-8-5 15,-3-14-3-15,-5-10-7 16,-6-11-3-16,-4-16-8 15,-5-9-5-15,-2-8 0 16,-2 0-3-16,3-22-13 16,2-18-48-16,-9-17-36 15,3-16-68-15,-11-5-32 16,-4-2-34-16,0 10 21 16,0 19 90-16,0 25 123 15,-7 20 211-15,2 6-84 16,-4 6-15-16,5 22-66 15,2 5-4-15,2 9 23 16,0-3-14-16,0 1-10 16,13-1 9-16,7-9-18 0,1-2-9 15,-4-9-16-15,-1-6-5 16,-5-5-2-16,-7-8-41 16,-4 0-131-16,0-27-119 15</inkml:trace>
  <inkml:trace contextRef="#ctx0" brushRef="#br0" timeOffset="-183716.1">21308 13623 1020 0,'0'0'0'0,"0"0"-11"0,0 0 7 16,0 0 0-16,0 0-154 15,42 117-328-15</inkml:trace>
  <inkml:trace contextRef="#ctx0" brushRef="#br0" timeOffset="-182054.21">21513 13841 901 0,'0'0'60'15,"0"0"-47"-15,0 0-13 16,0 0 91-16,106-109-43 0,-85 82-33 15,-6 6 17 1,-1 5 29-16,-6 3-23 0,1 10-10 16,-1 1-5-16,-2 2-7 15,-3 0-14-15,5 0 2 16,-2 18-1-16,4 16 2 16,-6 11 2-16,3 14 3 15,-5-5 2-15,2 0 5 16,-2-6-12-16,3-8 0 15,2-9-2 1,-5-13-3-16,5-8 0 0,-5-6 1 16,-2-4-2-16,2 0-3 15,4-18-12-15,4-18-22 16,3-13 7-16,5-9-16 16,-1 4 34-16,2 6-18 0,-4 14 7 15,-7 12 14-15,2 12 10 16,-1 8-4-16,-1 2 4 15,4 0 5-15,3 19-4 16,3 18 10-16,2 13 16 16,0 6-13-16,1 2 16 15,-2 3-4-15,-3-5 4 16,-5-6-12-16,-7-6-3 16,-4-4-9-16,-2-6 1 15,-25-12-2-15,-1-4 0 16,-1-10-1-16,7-8-4 15,3 0-4-15,6-26-8 16,7-19-4-16,6-12-22 16,0-13 3-16,4 2 8 0,16-1 5 15,6 13 3-15,4 12 16 16,-4 8 3-16,1 10 0 16,-6 6-2-16,-8 6 2 15,-3-1 0-15,-2 0 0 16,-2-2 2-16,-1 2-2 15,-5-6 7-15,0 1-3 16,0 0 0-16,0 2-1 16,0 5 3-16,0 4-2 15,0 7-1-15,0 2 12 16,-3 0-7-16,-1 0-3 16,-2 0-2-16,0 0-3 15,2 0 0-15,2 0 0 16,2 0 1-16,0 0-1 0,0 0 5 15,0 0-5-15,0 0 2 16,0 0-2-16,0 0 2 16,0 0 5-16,0 0-2 15,0 0 1-15,0 0-5 16,0 0 0-16,0 0 2 16,0 0-3-16,0 0 0 15,10-2 0-15,0-1 0 16,1-4 1-16,1-1-1 0,-4-2 1 15,5-2-2 1,-1-6 0-16,-3 1 1 0,-1-6-1 16,-3-2-6-16,-2 2 0 15,-3 1-7-15,0 6-7 16,0 6 7-16,0 8 8 16,-12 2 3-16,-8 4 1 15,-6 18-7-15,-3 12 8 16,2 6 1-16,7 6 5 15,7 8 9-15,8 3 5 16,5-2 1-16,0-4 0 16,9-11-11-16,14-10 3 15,-2-12-7-15,8-10-1 16,-2-8-1-16,2 0 2 0,-2-18-1 16,0-25 3-1,-10-12-5-15,-3-12 3 0,-8-6-5 16,-6-7-10-16,0-3 3 15,0 2-3-15,-2 16-2 16,-4 22 3-16,4 24 9 16,2 19 0-16,0 2 4 15,0 32-4-15,19 14-9 16,6 7 9-16,4-8 10 16,-2-7-5-16,-1-12-4 15,-3-8 1-15,-1-8-2 16,-4-9-2-16,4-3-2 15,-2-9-23-15,2-24-15 16,1-10-32-16,-8-21-78 16,-1-17-26-16,-10-13 10 15,-4-6 38-15,0 12-27 0,0 22 157 16,0 27 69-16,0 24 102 16,-4 15 23-16,2 5-70 15,2 31-69-15,0 19-44 16,0 8 75-16,0 12-47 15,15 5-18-15,7 1 18 16,5-7-19-16,4-9 9 16,-2-10-13-16,-5-15 32 15,-8-12-44-15,-5-12 0 16,-9-12-4-16,0-4-2 0,-2-1 2 16,0-30 5-16,0-13-5 15,0-14-72-15,-2 2 27 16,2 3 30-16,2 14 3 15,27 15 12-15,12 7 0 16,8 11 10-16,4 6 15 16,-3 0 1-16,-10 6 5 15,-7 16-16-15,-13 3 4 16,-13 4-7-16,-7 4-4 16,-12 3 5-16,-26-1-5 15,-10 0-4-15,-1-7-4 16,1-5-16-16,11-14-80 0,8-9-35 15,11 0-122 1,12-32-166-16</inkml:trace>
  <inkml:trace contextRef="#ctx0" brushRef="#br0" timeOffset="-181872.44">23026 13039 1008 0,'0'0'68'0,"0"0"-58"16,0 0 88-16,81 144 16 15,-65-97-63-15,-7-2-46 16,1-9 6-16,-4-6-8 16,-2-10-3-16,1-6-1 15,-1-14-52-15,3 0-117 16,0-30-149-16,2-24-350 0</inkml:trace>
  <inkml:trace contextRef="#ctx0" brushRef="#br0" timeOffset="-181705.55">23175 12601 1254 0,'0'0'79'0,"0"0"-77"15,0 0 11-15,0 0 5 16,0 0-18-16,0 0-2 16,-36 113-19-16,31-94-64 15,3-5-60-15,2-9-183 16,0-5-347-16</inkml:trace>
  <inkml:trace contextRef="#ctx0" brushRef="#br0" timeOffset="-181484.58">23175 12601 1120 0,'15'-94'52'0,"-15"94"53"16,0 21-43-16,7 22-31 15,11 19 14-15,7 16 0 16,1 13-16-16,6 4 17 15,5 2-14-15,-1-1-13 16,-1-6-9-16,-4-9-8 16,-6-15-2-16,-4-18-1 15,-4-18-5-15,-5-10-32 0,-2-14-35 16,3-6-13 0,-3-32-196-16,-1-28-172 0</inkml:trace>
  <inkml:trace contextRef="#ctx0" brushRef="#br0" timeOffset="-181271.2">23603 12947 866 0,'0'0'138'0,"0"0"-88"15,31 131 116-15,-16-68-32 16,5 4-69-16,-4-3-39 15,-2-9-15-15,-4-10-7 16,-1-14-4-16,-5-12-11 0,2-19-64 16,-2-3-130-16,-4-45-206 15</inkml:trace>
  <inkml:trace contextRef="#ctx0" brushRef="#br0" timeOffset="-181120.4">23676 12643 1184 0,'0'0'50'0,"0"0"-49"16,0 0-1-16,0 0-11 15,0 0-11-15,0 0-184 16,44-8-59-16,-32-12-274 0</inkml:trace>
  <inkml:trace contextRef="#ctx0" brushRef="#br0" timeOffset="-180943.87">23857 12389 1039 0,'0'0'97'16,"0"0"-97"-16,19 136 22 15,-1-50 107-15,7 6-78 16,2 7-36-16,-3-7-11 16,0-6-1-16,-5-8-2 15,-9-14-2-15,-5-9-58 16,-5-21-79-16,0-23-135 15,0-11-121-15</inkml:trace>
  <inkml:trace contextRef="#ctx0" brushRef="#br0" timeOffset="-180292.78">23823 12743 1147 0,'0'0'13'0,"0"0"-13"16,0 0-2-16,0 0 2 15,136 15 0-15,-98-15-15 16,-3 0-39-16,4 0 37 16,-2-9-12-16,-3-3-19 15,-4-3 21-15,0-4 8 16,-10-5-9-16,-9-4 0 16,-7-7 25-16,-4-3 3 0,0 3 13 15,-4 3 33-15,-9 7 24 16,1 10 10-16,6 6-24 15,2 8 3-15,1 1 15 16,3 0-28-16,0 29-39 16,0 20-7-16,0 19 22 15,0 10 13-15,13 2-17 16,10-2-4-16,2-7-3 16,1-11-6-16,-3-14 2 15,-1-14-6-15,-4-12 0 16,-6-9-1-16,-3-10 0 0,1-1 1 15,-4 0-1 1,1-4 1-16,-5-8 8 0,-2 2-8 16,0 10 1-16,0 0-4 15,-11 8-1-15,-7 22-9 16,1 8 12-16,-4 6 0 16,-1 3-2-16,-9 3-3 15,-11 3 5-15,-10-3-1 16,-5-6 2-16,8-8-1 15,10-17 0-15,22-11-4 16,10-4 4-16,7-4 0 16,0 0 1-16,0-12-1 15,7-14-2-15,10-6 2 16,6-4-2-16,-3 0-1 16,-1-4 1-16,-3 5-19 0,-3 7-23 15,-5 12-20-15,-4 9-1 16,-4 4 51-16,0 3-5 15,0 10-23-15,0 23-4 16,-12 3-20-16,-7 0-167 16</inkml:trace>
  <inkml:trace contextRef="#ctx0" brushRef="#br0" timeOffset="-180123.57">24242 13172 1596 0,'0'0'46'0,"0"0"-44"16,0 0-2-16,0 0-10 15,0 0-50-15,0 0-103 16,0 0-371-16</inkml:trace>
  <inkml:trace contextRef="#ctx0" brushRef="#br0" timeOffset="-178896.21">10869 12882 1216 0,'0'0'58'0,"-162"-171"-54"16,68 97-4-16,5 18 0 15,10 23 5-15,15 33 27 16,6 27 5-16,9 57-31 15,14 40-2-15,22 40-2 0,13 37 12 16,30 23-10-16,24 19-2 16,4 16 4-1,2 0-4-15,3 7 7 16,-9 7 1-16,-8-4-8 0,-13-2 4 16,-17-9-1-1,-14-19 4-15,-2-21-4 0,-12-35-2 16,-18-39-2-16,2-38 2 15,7-44 1-15,7-25-3 16,12-25 9-16,2-12 1 16,31-38-11-16,38-26-7 15,29-30 7-15,20-3 5 0,7 15 5 16,2 24-8 0,0 28-4-16,-2 30 3 0,-5 30-3 15,-7 42 3-15,-12 18-2 16,-9 16 2-16,-17 15 1 15,-6 10 4-15,-9-4 16 16,-4 8-7-16,-2-15 6 16,-6-18-12-16,-1-16-9 15,-3-15 6-15,2-21-6 16,9-6 0-16,14-8-3 16,18-6 2-16,16-16 1 15,8-10-1-15,4-4-2 16,1-30-5-16,3-14-15 15,3-20-17-15,3-10-19 16,-5-13-29-16,3 3-37 0,-5 14-44 16,-5 20-40-16,-14 17 119 15,-17 16-56-15,-20 5 59 16,-19 6 86-16,-14 2 1 16,-14-1 65-16,-8 2 94 15,-2-1-18-15,-3 2 3 16,5-2-34-16,6 0-39 15,9-4-30-15,7-2-27 16,2-5-7-16,1 8-7 16,-8-7-3-16,-19-4-115 15,-5-9-279-15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972"/>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1344" y="1"/>
            <a:ext cx="3037840" cy="466972"/>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382A06DA-9A49-4E7C-B560-7B659AF0A391}" type="datetimeFigureOut">
              <a:rPr lang="en-US"/>
              <a:pPr>
                <a:defRPr/>
              </a:pPr>
              <a:t>10/20/2021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73896"/>
            <a:ext cx="5608320" cy="3660456"/>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431"/>
            <a:ext cx="3037840" cy="466971"/>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1344" y="8829431"/>
            <a:ext cx="3037840" cy="466971"/>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B2C1C94-131D-4905-B855-779D323F9F9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9712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3561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182563" y="182563"/>
            <a:ext cx="8778875" cy="6492875"/>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p:cNvCxnSpPr/>
          <p:nvPr/>
        </p:nvCxnSpPr>
        <p:spPr>
          <a:xfrm>
            <a:off x="1484313" y="3733800"/>
            <a:ext cx="61722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7" name="Footer Placeholder 4"/>
          <p:cNvSpPr>
            <a:spLocks noGrp="1"/>
          </p:cNvSpPr>
          <p:nvPr>
            <p:ph type="ftr" sz="quarter" idx="11"/>
          </p:nvPr>
        </p:nvSpPr>
        <p:spPr/>
        <p:txBody>
          <a:bodyPr/>
          <a:lstStyle>
            <a:lvl1pPr>
              <a:defRPr/>
            </a:lvl1pPr>
          </a:lstStyle>
          <a:p>
            <a:pPr>
              <a:defRPr/>
            </a:pPr>
            <a:endParaRPr lang="en-US" altLang="en-US"/>
          </a:p>
        </p:txBody>
      </p:sp>
      <p:sp>
        <p:nvSpPr>
          <p:cNvPr id="8" name="Slide Number Placeholder 5"/>
          <p:cNvSpPr>
            <a:spLocks noGrp="1"/>
          </p:cNvSpPr>
          <p:nvPr>
            <p:ph type="sldNum" sz="quarter" idx="12"/>
          </p:nvPr>
        </p:nvSpPr>
        <p:spPr/>
        <p:txBody>
          <a:bodyPr/>
          <a:lstStyle>
            <a:lvl1pPr>
              <a:defRPr/>
            </a:lvl1pPr>
          </a:lstStyle>
          <a:p>
            <a:pPr>
              <a:defRPr/>
            </a:pPr>
            <a:fld id="{4F7EA5DB-6A45-415C-A274-CFC5020130CA}" type="slidenum">
              <a:rPr lang="en-US" altLang="en-US"/>
              <a:pPr>
                <a:defRPr/>
              </a:pPr>
              <a:t>‹#›</a:t>
            </a:fld>
            <a:endParaRPr lang="en-US" altLang="en-US"/>
          </a:p>
        </p:txBody>
      </p:sp>
    </p:spTree>
    <p:extLst>
      <p:ext uri="{BB962C8B-B14F-4D97-AF65-F5344CB8AC3E}">
        <p14:creationId xmlns:p14="http://schemas.microsoft.com/office/powerpoint/2010/main" val="243690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EDAB2B4C-25F2-4E9D-B26C-4A182D6B71CC}" type="slidenum">
              <a:rPr lang="en-US" altLang="en-US"/>
              <a:pPr>
                <a:defRPr/>
              </a:pPr>
              <a:t>‹#›</a:t>
            </a:fld>
            <a:endParaRPr lang="en-US" altLang="en-US"/>
          </a:p>
        </p:txBody>
      </p:sp>
    </p:spTree>
    <p:extLst>
      <p:ext uri="{BB962C8B-B14F-4D97-AF65-F5344CB8AC3E}">
        <p14:creationId xmlns:p14="http://schemas.microsoft.com/office/powerpoint/2010/main" val="2857198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AC1DA10-3D94-44FB-9E67-846FBD504F84}" type="slidenum">
              <a:rPr lang="en-US" altLang="en-US"/>
              <a:pPr>
                <a:defRPr/>
              </a:pPr>
              <a:t>‹#›</a:t>
            </a:fld>
            <a:endParaRPr lang="en-US" altLang="en-US"/>
          </a:p>
        </p:txBody>
      </p:sp>
    </p:spTree>
    <p:extLst>
      <p:ext uri="{BB962C8B-B14F-4D97-AF65-F5344CB8AC3E}">
        <p14:creationId xmlns:p14="http://schemas.microsoft.com/office/powerpoint/2010/main" val="5934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C1741820-E585-4871-9A53-0AB618AAF569}" type="datetimeFigureOut">
              <a:rPr lang="en-US"/>
              <a:pPr>
                <a:defRPr/>
              </a:pPr>
              <a:t>10/20/2021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A1238F2B-891E-46A3-ABFE-F351732E3405}" type="slidenum">
              <a:rPr lang="en-IN"/>
              <a:pPr>
                <a:defRPr/>
              </a:pPr>
              <a:t>‹#›</a:t>
            </a:fld>
            <a:endParaRPr lang="en-IN"/>
          </a:p>
        </p:txBody>
      </p:sp>
    </p:spTree>
    <p:extLst>
      <p:ext uri="{BB962C8B-B14F-4D97-AF65-F5344CB8AC3E}">
        <p14:creationId xmlns:p14="http://schemas.microsoft.com/office/powerpoint/2010/main" val="1912476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EF2C2F55-7E80-4974-9409-018182A4F3F8}" type="datetimeFigureOut">
              <a:rPr lang="en-US"/>
              <a:pPr>
                <a:defRPr/>
              </a:pPr>
              <a:t>10/20/2021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9E33BBDD-9D47-42B0-9DF1-EB7CBAD61E95}" type="slidenum">
              <a:rPr lang="en-IN"/>
              <a:pPr>
                <a:defRPr/>
              </a:pPr>
              <a:t>‹#›</a:t>
            </a:fld>
            <a:endParaRPr lang="en-IN"/>
          </a:p>
        </p:txBody>
      </p:sp>
    </p:spTree>
    <p:extLst>
      <p:ext uri="{BB962C8B-B14F-4D97-AF65-F5344CB8AC3E}">
        <p14:creationId xmlns:p14="http://schemas.microsoft.com/office/powerpoint/2010/main" val="3764623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D1766FA-715D-41E2-A59D-A2C0291FDF3D}" type="datetimeFigureOut">
              <a:rPr lang="en-US"/>
              <a:pPr>
                <a:defRPr/>
              </a:pPr>
              <a:t>10/20/2021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B6E33DA8-2B7B-48CE-ADD6-B5655690AA9D}" type="slidenum">
              <a:rPr lang="en-IN"/>
              <a:pPr>
                <a:defRPr/>
              </a:pPr>
              <a:t>‹#›</a:t>
            </a:fld>
            <a:endParaRPr lang="en-IN"/>
          </a:p>
        </p:txBody>
      </p:sp>
    </p:spTree>
    <p:extLst>
      <p:ext uri="{BB962C8B-B14F-4D97-AF65-F5344CB8AC3E}">
        <p14:creationId xmlns:p14="http://schemas.microsoft.com/office/powerpoint/2010/main" val="2087766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72262219-4FEE-4C79-8C18-6F4FB25CE6E6}" type="datetimeFigureOut">
              <a:rPr lang="en-US"/>
              <a:pPr>
                <a:defRPr/>
              </a:pPr>
              <a:t>10/20/2021</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FF70D9F8-1C7E-4D6B-ACDD-F0F0EA949B4A}" type="slidenum">
              <a:rPr lang="en-IN"/>
              <a:pPr>
                <a:defRPr/>
              </a:pPr>
              <a:t>‹#›</a:t>
            </a:fld>
            <a:endParaRPr lang="en-IN"/>
          </a:p>
        </p:txBody>
      </p:sp>
    </p:spTree>
    <p:extLst>
      <p:ext uri="{BB962C8B-B14F-4D97-AF65-F5344CB8AC3E}">
        <p14:creationId xmlns:p14="http://schemas.microsoft.com/office/powerpoint/2010/main" val="3265112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0B322D3B-2C91-4DC3-BDA7-EECA87A0F7C6}" type="datetimeFigureOut">
              <a:rPr lang="en-US"/>
              <a:pPr>
                <a:defRPr/>
              </a:pPr>
              <a:t>10/20/2021</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6CFC0ED0-E751-494A-9668-FBD5E0771F00}" type="slidenum">
              <a:rPr lang="en-IN"/>
              <a:pPr>
                <a:defRPr/>
              </a:pPr>
              <a:t>‹#›</a:t>
            </a:fld>
            <a:endParaRPr lang="en-IN"/>
          </a:p>
        </p:txBody>
      </p:sp>
    </p:spTree>
    <p:extLst>
      <p:ext uri="{BB962C8B-B14F-4D97-AF65-F5344CB8AC3E}">
        <p14:creationId xmlns:p14="http://schemas.microsoft.com/office/powerpoint/2010/main" val="500282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7CD671F0-D769-4631-85BC-D79F86C00306}" type="datetimeFigureOut">
              <a:rPr lang="en-US"/>
              <a:pPr>
                <a:defRPr/>
              </a:pPr>
              <a:t>10/20/2021</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2653D874-5AD0-4AA9-9CA0-DFA01D2136D2}" type="slidenum">
              <a:rPr lang="en-IN"/>
              <a:pPr>
                <a:defRPr/>
              </a:pPr>
              <a:t>‹#›</a:t>
            </a:fld>
            <a:endParaRPr lang="en-IN"/>
          </a:p>
        </p:txBody>
      </p:sp>
    </p:spTree>
    <p:extLst>
      <p:ext uri="{BB962C8B-B14F-4D97-AF65-F5344CB8AC3E}">
        <p14:creationId xmlns:p14="http://schemas.microsoft.com/office/powerpoint/2010/main" val="22660955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307876C-935F-40BC-92FE-B9C91CAD880E}" type="datetimeFigureOut">
              <a:rPr lang="en-US"/>
              <a:pPr>
                <a:defRPr/>
              </a:pPr>
              <a:t>10/20/2021</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A3EBBD6D-43F8-48D8-927C-DB03B0DD2181}" type="slidenum">
              <a:rPr lang="en-IN"/>
              <a:pPr>
                <a:defRPr/>
              </a:pPr>
              <a:t>‹#›</a:t>
            </a:fld>
            <a:endParaRPr lang="en-IN"/>
          </a:p>
        </p:txBody>
      </p:sp>
    </p:spTree>
    <p:extLst>
      <p:ext uri="{BB962C8B-B14F-4D97-AF65-F5344CB8AC3E}">
        <p14:creationId xmlns:p14="http://schemas.microsoft.com/office/powerpoint/2010/main" val="3079997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56FC6CE-E5A5-4EE1-B11D-908B6782C2BE}" type="datetimeFigureOut">
              <a:rPr lang="en-US"/>
              <a:pPr>
                <a:defRPr/>
              </a:pPr>
              <a:t>10/20/2021</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B7979263-311C-4897-A67F-12D1C8CE94E7}" type="slidenum">
              <a:rPr lang="en-IN"/>
              <a:pPr>
                <a:defRPr/>
              </a:pPr>
              <a:t>‹#›</a:t>
            </a:fld>
            <a:endParaRPr lang="en-IN"/>
          </a:p>
        </p:txBody>
      </p:sp>
    </p:spTree>
    <p:extLst>
      <p:ext uri="{BB962C8B-B14F-4D97-AF65-F5344CB8AC3E}">
        <p14:creationId xmlns:p14="http://schemas.microsoft.com/office/powerpoint/2010/main" val="295519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solidFill>
                  <a:srgbClr val="1426AC"/>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spcBef>
                <a:spcPts val="1000"/>
              </a:spcBef>
              <a:defRPr sz="2400" b="1">
                <a:solidFill>
                  <a:srgbClr val="1426AC"/>
                </a:solidFill>
                <a:latin typeface="+mn-lt"/>
              </a:defRPr>
            </a:lvl1pPr>
            <a:lvl2pPr>
              <a:defRPr sz="2000" b="1">
                <a:latin typeface="+mn-lt"/>
              </a:defRPr>
            </a:lvl2pPr>
            <a:lvl3pPr>
              <a:defRPr sz="1800" b="1"/>
            </a:lvl3pPr>
            <a:lvl4pPr>
              <a:defRPr b="1"/>
            </a:lvl4pPr>
            <a:lvl5pPr>
              <a:defRPr b="1"/>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p:cNvSpPr>
            <a:spLocks noGrp="1"/>
          </p:cNvSpPr>
          <p:nvPr>
            <p:ph type="ftr" sz="quarter" idx="10"/>
          </p:nvPr>
        </p:nvSpPr>
        <p:spPr/>
        <p:txBody>
          <a:bodyPr/>
          <a:lstStyle>
            <a:lvl1pPr>
              <a:defRPr/>
            </a:lvl1pPr>
          </a:lstStyle>
          <a:p>
            <a:pPr>
              <a:defRPr/>
            </a:pPr>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2BCAB4F7-6C24-4F49-A98B-9E453EF6E864}" type="slidenum">
              <a:rPr lang="en-US" altLang="en-US"/>
              <a:pPr>
                <a:defRPr/>
              </a:pPr>
              <a:t>‹#›</a:t>
            </a:fld>
            <a:endParaRPr lang="en-US" altLang="en-US"/>
          </a:p>
        </p:txBody>
      </p:sp>
    </p:spTree>
    <p:extLst>
      <p:ext uri="{BB962C8B-B14F-4D97-AF65-F5344CB8AC3E}">
        <p14:creationId xmlns:p14="http://schemas.microsoft.com/office/powerpoint/2010/main" val="41088932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73D43FC-5B72-4CF1-95EA-E2D7A047BF65}" type="datetimeFigureOut">
              <a:rPr lang="en-US"/>
              <a:pPr>
                <a:defRPr/>
              </a:pPr>
              <a:t>10/20/2021</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5265FC56-7A4B-4BB6-B2E1-66C7E9999FB6}" type="slidenum">
              <a:rPr lang="en-IN"/>
              <a:pPr>
                <a:defRPr/>
              </a:pPr>
              <a:t>‹#›</a:t>
            </a:fld>
            <a:endParaRPr lang="en-IN"/>
          </a:p>
        </p:txBody>
      </p:sp>
    </p:spTree>
    <p:extLst>
      <p:ext uri="{BB962C8B-B14F-4D97-AF65-F5344CB8AC3E}">
        <p14:creationId xmlns:p14="http://schemas.microsoft.com/office/powerpoint/2010/main" val="2081029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E50782BE-8F3C-4CDF-8841-AC89A3848B7A}" type="datetimeFigureOut">
              <a:rPr lang="en-US"/>
              <a:pPr>
                <a:defRPr/>
              </a:pPr>
              <a:t>10/20/2021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6E540E43-FA90-4A7D-9549-B5F8CBECD80C}" type="slidenum">
              <a:rPr lang="en-IN"/>
              <a:pPr>
                <a:defRPr/>
              </a:pPr>
              <a:t>‹#›</a:t>
            </a:fld>
            <a:endParaRPr lang="en-IN"/>
          </a:p>
        </p:txBody>
      </p:sp>
    </p:spTree>
    <p:extLst>
      <p:ext uri="{BB962C8B-B14F-4D97-AF65-F5344CB8AC3E}">
        <p14:creationId xmlns:p14="http://schemas.microsoft.com/office/powerpoint/2010/main" val="2365855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AA7E58DC-9BB6-4100-804E-DEA193C72688}" type="datetimeFigureOut">
              <a:rPr lang="en-US"/>
              <a:pPr>
                <a:defRPr/>
              </a:pPr>
              <a:t>10/20/2021</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25FB9793-F0C7-422F-A5C6-B58F925E6348}" type="slidenum">
              <a:rPr lang="en-IN"/>
              <a:pPr>
                <a:defRPr/>
              </a:pPr>
              <a:t>‹#›</a:t>
            </a:fld>
            <a:endParaRPr lang="en-IN"/>
          </a:p>
        </p:txBody>
      </p:sp>
    </p:spTree>
    <p:extLst>
      <p:ext uri="{BB962C8B-B14F-4D97-AF65-F5344CB8AC3E}">
        <p14:creationId xmlns:p14="http://schemas.microsoft.com/office/powerpoint/2010/main" val="2972424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p:cNvCxnSpPr/>
          <p:nvPr/>
        </p:nvCxnSpPr>
        <p:spPr>
          <a:xfrm>
            <a:off x="1485900" y="4021138"/>
            <a:ext cx="61722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0ADCFEFC-0BF9-4474-9860-557A1C959A0A}" type="slidenum">
              <a:rPr lang="en-US" altLang="en-US"/>
              <a:pPr>
                <a:defRPr/>
              </a:pPr>
              <a:t>‹#›</a:t>
            </a:fld>
            <a:endParaRPr lang="en-US" altLang="en-US"/>
          </a:p>
        </p:txBody>
      </p:sp>
    </p:spTree>
    <p:extLst>
      <p:ext uri="{BB962C8B-B14F-4D97-AF65-F5344CB8AC3E}">
        <p14:creationId xmlns:p14="http://schemas.microsoft.com/office/powerpoint/2010/main" val="424713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BF12000E-5009-4B4E-80F6-9E170ED432A1}" type="slidenum">
              <a:rPr lang="en-US" altLang="en-US"/>
              <a:pPr>
                <a:defRPr/>
              </a:pPr>
              <a:t>‹#›</a:t>
            </a:fld>
            <a:endParaRPr lang="en-US" altLang="en-US"/>
          </a:p>
        </p:txBody>
      </p:sp>
    </p:spTree>
    <p:extLst>
      <p:ext uri="{BB962C8B-B14F-4D97-AF65-F5344CB8AC3E}">
        <p14:creationId xmlns:p14="http://schemas.microsoft.com/office/powerpoint/2010/main" val="4078333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132C7AA-916D-449A-B1A1-A960B0337B9A}" type="slidenum">
              <a:rPr lang="en-US" altLang="en-US"/>
              <a:pPr>
                <a:defRPr/>
              </a:pPr>
              <a:t>‹#›</a:t>
            </a:fld>
            <a:endParaRPr lang="en-US" altLang="en-US"/>
          </a:p>
        </p:txBody>
      </p:sp>
    </p:spTree>
    <p:extLst>
      <p:ext uri="{BB962C8B-B14F-4D97-AF65-F5344CB8AC3E}">
        <p14:creationId xmlns:p14="http://schemas.microsoft.com/office/powerpoint/2010/main" val="415298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7FEFA428-4226-4713-B8D9-232E05048CBE}" type="slidenum">
              <a:rPr lang="en-US" altLang="en-US"/>
              <a:pPr>
                <a:defRPr/>
              </a:pPr>
              <a:t>‹#›</a:t>
            </a:fld>
            <a:endParaRPr lang="en-US" altLang="en-US"/>
          </a:p>
        </p:txBody>
      </p:sp>
    </p:spTree>
    <p:extLst>
      <p:ext uri="{BB962C8B-B14F-4D97-AF65-F5344CB8AC3E}">
        <p14:creationId xmlns:p14="http://schemas.microsoft.com/office/powerpoint/2010/main" val="205528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0F611B73-463B-497B-BFAC-FEE91624E7A7}" type="slidenum">
              <a:rPr lang="en-US" altLang="en-US"/>
              <a:pPr>
                <a:defRPr/>
              </a:pPr>
              <a:t>‹#›</a:t>
            </a:fld>
            <a:endParaRPr lang="en-US" altLang="en-US"/>
          </a:p>
        </p:txBody>
      </p:sp>
    </p:spTree>
    <p:extLst>
      <p:ext uri="{BB962C8B-B14F-4D97-AF65-F5344CB8AC3E}">
        <p14:creationId xmlns:p14="http://schemas.microsoft.com/office/powerpoint/2010/main" val="3004104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55726795-E440-40AF-9C4B-4FA9E594A8C7}" type="slidenum">
              <a:rPr lang="en-US" altLang="en-US"/>
              <a:pPr>
                <a:defRPr/>
              </a:pPr>
              <a:t>‹#›</a:t>
            </a:fld>
            <a:endParaRPr lang="en-US" altLang="en-US"/>
          </a:p>
        </p:txBody>
      </p:sp>
    </p:spTree>
    <p:extLst>
      <p:ext uri="{BB962C8B-B14F-4D97-AF65-F5344CB8AC3E}">
        <p14:creationId xmlns:p14="http://schemas.microsoft.com/office/powerpoint/2010/main" val="90933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1"/>
            </a:lvl1pPr>
          </a:lstStyle>
          <a:p>
            <a:r>
              <a:rPr lang="en-US" dirty="0"/>
              <a:t>Click to edit Master title style</a:t>
            </a:r>
          </a:p>
        </p:txBody>
      </p:sp>
      <p:sp>
        <p:nvSpPr>
          <p:cNvPr id="3" name="Picture Placeholder 2"/>
          <p:cNvSpPr>
            <a:spLocks noGrp="1" noChangeAspect="1"/>
          </p:cNvSpPr>
          <p:nvPr>
            <p:ph type="pic" idx="1"/>
          </p:nvPr>
        </p:nvSpPr>
        <p:spPr>
          <a:xfrm>
            <a:off x="4019107" y="1069847"/>
            <a:ext cx="4257703" cy="4645153"/>
          </a:xfrm>
        </p:spPr>
        <p:txBody>
          <a:bodyPr lIns="274320" tIns="182880" rtlCol="0">
            <a:normAutofit/>
          </a:bodyPr>
          <a:lstStyle>
            <a:lvl1pPr marL="0" indent="0">
              <a:buNone/>
              <a:defRPr sz="2100" b="1"/>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b="1"/>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Edit Master text styles</a:t>
            </a:r>
          </a:p>
        </p:txBody>
      </p:sp>
      <p:sp>
        <p:nvSpPr>
          <p:cNvPr id="5" name="Date Placeholder 3"/>
          <p:cNvSpPr>
            <a:spLocks noGrp="1"/>
          </p:cNvSpPr>
          <p:nvPr>
            <p:ph type="dt" sz="half" idx="10"/>
          </p:nvPr>
        </p:nvSpPr>
        <p:spPr/>
        <p:txBody>
          <a:bodyPr/>
          <a:lstStyle>
            <a:lvl1pPr>
              <a:defRPr/>
            </a:lvl1pPr>
          </a:lstStyle>
          <a:p>
            <a:pPr>
              <a:defRPr/>
            </a:pPr>
            <a:r>
              <a:rPr lang="en-US" altLang="en-US"/>
              <a:t>15-441 Networks Fall 2002</a:t>
            </a:r>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BB6E04E9-B5D8-4F94-9A4A-56A050F5BF5A}" type="slidenum">
              <a:rPr lang="en-US" altLang="en-US"/>
              <a:pPr>
                <a:defRPr/>
              </a:pPr>
              <a:t>‹#›</a:t>
            </a:fld>
            <a:endParaRPr lang="en-US" altLang="en-US"/>
          </a:p>
        </p:txBody>
      </p:sp>
    </p:spTree>
    <p:extLst>
      <p:ext uri="{BB962C8B-B14F-4D97-AF65-F5344CB8AC3E}">
        <p14:creationId xmlns:p14="http://schemas.microsoft.com/office/powerpoint/2010/main" val="4141578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563" y="182563"/>
            <a:ext cx="8778875" cy="649287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27" name="Title Placeholder 1"/>
          <p:cNvSpPr>
            <a:spLocks noGrp="1"/>
          </p:cNvSpPr>
          <p:nvPr>
            <p:ph type="title"/>
          </p:nvPr>
        </p:nvSpPr>
        <p:spPr bwMode="auto">
          <a:xfrm>
            <a:off x="857250" y="609600"/>
            <a:ext cx="740727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857250" y="2057400"/>
            <a:ext cx="74041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57250" y="6224588"/>
            <a:ext cx="174625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000">
                <a:solidFill>
                  <a:srgbClr val="4A66AC"/>
                </a:solidFill>
                <a:latin typeface="Corbel" panose="020B0503020204020204" pitchFamily="34" charset="0"/>
              </a:defRPr>
            </a:lvl1pPr>
          </a:lstStyle>
          <a:p>
            <a:pPr>
              <a:defRPr/>
            </a:pPr>
            <a:r>
              <a:rPr lang="en-US" altLang="en-US"/>
              <a:t>15-441 Networks Fall 2002</a:t>
            </a:r>
          </a:p>
        </p:txBody>
      </p:sp>
      <p:sp>
        <p:nvSpPr>
          <p:cNvPr id="5" name="Footer Placeholder 4"/>
          <p:cNvSpPr>
            <a:spLocks noGrp="1"/>
          </p:cNvSpPr>
          <p:nvPr>
            <p:ph type="ftr" sz="quarter" idx="3"/>
          </p:nvPr>
        </p:nvSpPr>
        <p:spPr>
          <a:xfrm>
            <a:off x="2962275" y="6224588"/>
            <a:ext cx="3538538"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solidFill>
                  <a:srgbClr val="4A66AC"/>
                </a:solidFill>
                <a:latin typeface="Corbel" panose="020B050302020402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997700" y="6224588"/>
            <a:ext cx="127952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4A66AC"/>
                </a:solidFill>
                <a:latin typeface="Corbel" panose="020B0503020204020204" pitchFamily="34" charset="0"/>
              </a:defRPr>
            </a:lvl1pPr>
          </a:lstStyle>
          <a:p>
            <a:pPr>
              <a:defRPr/>
            </a:pPr>
            <a:fld id="{CF13FDCD-85DA-4B7D-B7AA-E43C5A10DC6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625" r:id="rId1"/>
    <p:sldLayoutId id="2147484626" r:id="rId2"/>
    <p:sldLayoutId id="2147484627" r:id="rId3"/>
    <p:sldLayoutId id="2147484606" r:id="rId4"/>
    <p:sldLayoutId id="2147484607" r:id="rId5"/>
    <p:sldLayoutId id="2147484608" r:id="rId6"/>
    <p:sldLayoutId id="2147484609" r:id="rId7"/>
    <p:sldLayoutId id="2147484610" r:id="rId8"/>
    <p:sldLayoutId id="2147484611" r:id="rId9"/>
    <p:sldLayoutId id="2147484612" r:id="rId10"/>
    <p:sldLayoutId id="2147484613" r:id="rId11"/>
  </p:sldLayoutIdLst>
  <p:hf sldNum="0" hdr="0" ftr="0" dt="0"/>
  <p:txStyles>
    <p:titleStyle>
      <a:lvl1pPr algn="l" defTabSz="685800" rtl="0" eaLnBrk="0" fontAlgn="base" hangingPunct="0">
        <a:lnSpc>
          <a:spcPct val="90000"/>
        </a:lnSpc>
        <a:spcBef>
          <a:spcPct val="0"/>
        </a:spcBef>
        <a:spcAft>
          <a:spcPct val="0"/>
        </a:spcAft>
        <a:defRPr sz="4000" kern="1200">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2pPr>
      <a:lvl3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3pPr>
      <a:lvl4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4pPr>
      <a:lvl5pPr algn="l" defTabSz="685800" rtl="0" eaLnBrk="0" fontAlgn="base" hangingPunct="0">
        <a:lnSpc>
          <a:spcPct val="90000"/>
        </a:lnSpc>
        <a:spcBef>
          <a:spcPct val="0"/>
        </a:spcBef>
        <a:spcAft>
          <a:spcPct val="0"/>
        </a:spcAft>
        <a:defRPr sz="4000">
          <a:solidFill>
            <a:schemeClr val="accent1"/>
          </a:solidFill>
          <a:latin typeface="Corbel" panose="020B0503020204020204" pitchFamily="34" charset="0"/>
        </a:defRPr>
      </a:lvl5pPr>
      <a:lvl6pPr marL="457200" algn="l" defTabSz="685800" rtl="0" fontAlgn="base">
        <a:lnSpc>
          <a:spcPct val="90000"/>
        </a:lnSpc>
        <a:spcBef>
          <a:spcPct val="0"/>
        </a:spcBef>
        <a:spcAft>
          <a:spcPct val="0"/>
        </a:spcAft>
        <a:defRPr sz="4000">
          <a:solidFill>
            <a:schemeClr val="accent1"/>
          </a:solidFill>
          <a:latin typeface="Corbel" panose="020B0503020204020204" pitchFamily="34" charset="0"/>
        </a:defRPr>
      </a:lvl6pPr>
      <a:lvl7pPr marL="914400" algn="l" defTabSz="685800" rtl="0" fontAlgn="base">
        <a:lnSpc>
          <a:spcPct val="90000"/>
        </a:lnSpc>
        <a:spcBef>
          <a:spcPct val="0"/>
        </a:spcBef>
        <a:spcAft>
          <a:spcPct val="0"/>
        </a:spcAft>
        <a:defRPr sz="4000">
          <a:solidFill>
            <a:schemeClr val="accent1"/>
          </a:solidFill>
          <a:latin typeface="Corbel" panose="020B0503020204020204" pitchFamily="34" charset="0"/>
        </a:defRPr>
      </a:lvl7pPr>
      <a:lvl8pPr marL="1371600" algn="l" defTabSz="685800" rtl="0" fontAlgn="base">
        <a:lnSpc>
          <a:spcPct val="90000"/>
        </a:lnSpc>
        <a:spcBef>
          <a:spcPct val="0"/>
        </a:spcBef>
        <a:spcAft>
          <a:spcPct val="0"/>
        </a:spcAft>
        <a:defRPr sz="4000">
          <a:solidFill>
            <a:schemeClr val="accent1"/>
          </a:solidFill>
          <a:latin typeface="Corbel" panose="020B0503020204020204" pitchFamily="34" charset="0"/>
        </a:defRPr>
      </a:lvl8pPr>
      <a:lvl9pPr marL="1828800" algn="l" defTabSz="685800" rtl="0" fontAlgn="base">
        <a:lnSpc>
          <a:spcPct val="90000"/>
        </a:lnSpc>
        <a:spcBef>
          <a:spcPct val="0"/>
        </a:spcBef>
        <a:spcAft>
          <a:spcPct val="0"/>
        </a:spcAft>
        <a:defRPr sz="4000">
          <a:solidFill>
            <a:schemeClr val="accent1"/>
          </a:solidFill>
          <a:latin typeface="Corbel" panose="020B0503020204020204" pitchFamily="34" charset="0"/>
        </a:defRPr>
      </a:lvl9pPr>
    </p:titleStyle>
    <p:bodyStyle>
      <a:lvl1pPr marL="171450" indent="-136525" algn="l" defTabSz="685800" rtl="0" eaLnBrk="0" fontAlgn="base" hangingPunct="0">
        <a:lnSpc>
          <a:spcPct val="90000"/>
        </a:lnSpc>
        <a:spcBef>
          <a:spcPts val="1000"/>
        </a:spcBef>
        <a:spcAft>
          <a:spcPct val="0"/>
        </a:spcAft>
        <a:buClr>
          <a:schemeClr val="accent1"/>
        </a:buClr>
        <a:buSzPct val="80000"/>
        <a:buFont typeface="Corbel" panose="020B0503020204020204" pitchFamily="34" charset="0"/>
        <a:buChar char="•"/>
        <a:defRPr sz="2000" kern="1200">
          <a:solidFill>
            <a:schemeClr val="accent1"/>
          </a:solidFill>
          <a:latin typeface="+mn-lt"/>
          <a:ea typeface="+mn-ea"/>
          <a:cs typeface="+mn-cs"/>
        </a:defRPr>
      </a:lvl1pPr>
      <a:lvl2pPr marL="342900" indent="-136525" algn="l" defTabSz="685800" rtl="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2800" kern="1200">
          <a:solidFill>
            <a:schemeClr val="accent1"/>
          </a:solidFill>
          <a:latin typeface="+mn-lt"/>
          <a:ea typeface="+mn-ea"/>
          <a:cs typeface="+mn-cs"/>
        </a:defRPr>
      </a:lvl2pPr>
      <a:lvl3pPr marL="547688" indent="-136525" algn="l" defTabSz="685800" rtl="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3pPr>
      <a:lvl4pPr marL="754063" indent="-136525" algn="l" defTabSz="685800" rtl="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kern="1200">
          <a:solidFill>
            <a:schemeClr val="accent1"/>
          </a:solidFill>
          <a:latin typeface="+mn-lt"/>
          <a:ea typeface="+mn-ea"/>
          <a:cs typeface="+mn-cs"/>
        </a:defRPr>
      </a:lvl4pPr>
      <a:lvl5pPr marL="919163" indent="-136525" algn="l" defTabSz="685800" rtl="0" eaLnBrk="0" fontAlgn="base" hangingPunct="0">
        <a:lnSpc>
          <a:spcPct val="90000"/>
        </a:lnSpc>
        <a:spcBef>
          <a:spcPts val="150"/>
        </a:spcBef>
        <a:spcAft>
          <a:spcPts val="300"/>
        </a:spcAft>
        <a:buClr>
          <a:schemeClr val="accent1"/>
        </a:buClr>
        <a:buSzPct val="80000"/>
        <a:buFont typeface="Corbel" panose="020B0503020204020204"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1446B9B-AC50-4D6E-8573-227059DD1CBC}" type="datetimeFigureOut">
              <a:rPr lang="en-US"/>
              <a:pPr>
                <a:defRPr/>
              </a:pPr>
              <a:t>10/20/2021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8ECDFCF3-D534-4F72-8794-1EE0D6FF48A9}"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4614" r:id="rId1"/>
    <p:sldLayoutId id="2147484615" r:id="rId2"/>
    <p:sldLayoutId id="2147484616" r:id="rId3"/>
    <p:sldLayoutId id="2147484617" r:id="rId4"/>
    <p:sldLayoutId id="2147484618" r:id="rId5"/>
    <p:sldLayoutId id="2147484619" r:id="rId6"/>
    <p:sldLayoutId id="2147484620" r:id="rId7"/>
    <p:sldLayoutId id="2147484621" r:id="rId8"/>
    <p:sldLayoutId id="2147484622" r:id="rId9"/>
    <p:sldLayoutId id="2147484623" r:id="rId10"/>
    <p:sldLayoutId id="2147484624" r:id="rId11"/>
  </p:sldLayoutIdLst>
  <p:txStyles>
    <p:titleStyle>
      <a:lvl1pPr algn="ctr" rtl="0" eaLnBrk="0" fontAlgn="base" hangingPunct="0">
        <a:spcBef>
          <a:spcPct val="0"/>
        </a:spcBef>
        <a:spcAft>
          <a:spcPct val="0"/>
        </a:spcAft>
        <a:defRPr sz="4400" b="1" kern="1200">
          <a:solidFill>
            <a:srgbClr val="1426AC"/>
          </a:solidFill>
          <a:latin typeface="+mj-lt"/>
          <a:ea typeface="+mj-ea"/>
          <a:cs typeface="+mj-cs"/>
        </a:defRPr>
      </a:lvl1pPr>
      <a:lvl2pPr algn="ctr" rtl="0" eaLnBrk="0" fontAlgn="base" hangingPunct="0">
        <a:spcBef>
          <a:spcPct val="0"/>
        </a:spcBef>
        <a:spcAft>
          <a:spcPct val="0"/>
        </a:spcAft>
        <a:defRPr sz="4400" b="1">
          <a:solidFill>
            <a:srgbClr val="1426AC"/>
          </a:solidFill>
          <a:latin typeface="Calibri" panose="020F0502020204030204" pitchFamily="34" charset="0"/>
        </a:defRPr>
      </a:lvl2pPr>
      <a:lvl3pPr algn="ctr" rtl="0" eaLnBrk="0" fontAlgn="base" hangingPunct="0">
        <a:spcBef>
          <a:spcPct val="0"/>
        </a:spcBef>
        <a:spcAft>
          <a:spcPct val="0"/>
        </a:spcAft>
        <a:defRPr sz="4400" b="1">
          <a:solidFill>
            <a:srgbClr val="1426AC"/>
          </a:solidFill>
          <a:latin typeface="Calibri" panose="020F0502020204030204" pitchFamily="34" charset="0"/>
        </a:defRPr>
      </a:lvl3pPr>
      <a:lvl4pPr algn="ctr" rtl="0" eaLnBrk="0" fontAlgn="base" hangingPunct="0">
        <a:spcBef>
          <a:spcPct val="0"/>
        </a:spcBef>
        <a:spcAft>
          <a:spcPct val="0"/>
        </a:spcAft>
        <a:defRPr sz="4400" b="1">
          <a:solidFill>
            <a:srgbClr val="1426AC"/>
          </a:solidFill>
          <a:latin typeface="Calibri" panose="020F0502020204030204" pitchFamily="34" charset="0"/>
        </a:defRPr>
      </a:lvl4pPr>
      <a:lvl5pPr algn="ctr" rtl="0" eaLnBrk="0" fontAlgn="base" hangingPunct="0">
        <a:spcBef>
          <a:spcPct val="0"/>
        </a:spcBef>
        <a:spcAft>
          <a:spcPct val="0"/>
        </a:spcAft>
        <a:defRPr sz="4400" b="1">
          <a:solidFill>
            <a:srgbClr val="1426AC"/>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b="1" kern="1200">
          <a:solidFill>
            <a:srgbClr val="1426AC"/>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customXml" Target="../ink/ink17.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customXml" Target="../ink/ink25.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5627"/>
        </a:solidFill>
        <a:effectLst/>
      </p:bgPr>
    </p:bg>
    <p:spTree>
      <p:nvGrpSpPr>
        <p:cNvPr id="1" name=""/>
        <p:cNvGrpSpPr/>
        <p:nvPr/>
      </p:nvGrpSpPr>
      <p:grpSpPr>
        <a:xfrm>
          <a:off x="0" y="0"/>
          <a:ext cx="0" cy="0"/>
          <a:chOff x="0" y="0"/>
          <a:chExt cx="0" cy="0"/>
        </a:xfrm>
      </p:grpSpPr>
      <p:sp>
        <p:nvSpPr>
          <p:cNvPr id="6146" name="object 2"/>
          <p:cNvSpPr>
            <a:spLocks noGrp="1"/>
          </p:cNvSpPr>
          <p:nvPr>
            <p:ph idx="1"/>
          </p:nvPr>
        </p:nvSpPr>
        <p:spPr>
          <a:xfrm>
            <a:off x="899592" y="1052736"/>
            <a:ext cx="7258050" cy="3896740"/>
          </a:xfrm>
        </p:spPr>
        <p:txBody>
          <a:bodyPr lIns="0" tIns="87154" rIns="0" bIns="0">
            <a:spAutoFit/>
          </a:bodyPr>
          <a:lstStyle/>
          <a:p>
            <a:pPr marL="9525" indent="0" algn="ctr" eaLnBrk="1" hangingPunct="1">
              <a:lnSpc>
                <a:spcPts val="4863"/>
              </a:lnSpc>
              <a:spcBef>
                <a:spcPts val="688"/>
              </a:spcBef>
              <a:buNone/>
              <a:defRPr/>
            </a:pPr>
            <a:r>
              <a:rPr lang="en-IN" sz="4800" spc="-5" dirty="0">
                <a:solidFill>
                  <a:srgbClr val="C00000"/>
                </a:solidFill>
              </a:rPr>
              <a:t>Concurrency control</a:t>
            </a:r>
            <a:endParaRPr lang="en-US" altLang="en-US" sz="4800" dirty="0">
              <a:solidFill>
                <a:srgbClr val="C00000"/>
              </a:solidFill>
              <a:latin typeface="+mj-lt"/>
            </a:endParaRPr>
          </a:p>
          <a:p>
            <a:pPr marL="9525" indent="0" algn="ctr" eaLnBrk="1" hangingPunct="1">
              <a:lnSpc>
                <a:spcPts val="4863"/>
              </a:lnSpc>
              <a:spcBef>
                <a:spcPts val="688"/>
              </a:spcBef>
              <a:buFont typeface="Corbel" panose="020B0503020204020204" pitchFamily="34" charset="0"/>
              <a:buNone/>
              <a:defRPr/>
            </a:pPr>
            <a:endParaRPr lang="en-US" altLang="en-US" sz="4800" dirty="0">
              <a:latin typeface="+mj-lt"/>
            </a:endParaRPr>
          </a:p>
          <a:p>
            <a:pPr marL="9525" indent="0" algn="ctr" eaLnBrk="1" hangingPunct="1">
              <a:lnSpc>
                <a:spcPct val="100000"/>
              </a:lnSpc>
              <a:spcBef>
                <a:spcPts val="0"/>
              </a:spcBef>
              <a:buFont typeface="Corbel" panose="020B0503020204020204" pitchFamily="34" charset="0"/>
              <a:buNone/>
              <a:defRPr/>
            </a:pPr>
            <a:endParaRPr lang="en-US" altLang="en-US" sz="3200" dirty="0">
              <a:latin typeface="+mj-lt"/>
            </a:endParaRPr>
          </a:p>
          <a:p>
            <a:pPr marL="9525" indent="0" algn="ctr" eaLnBrk="1" hangingPunct="1">
              <a:lnSpc>
                <a:spcPct val="100000"/>
              </a:lnSpc>
              <a:spcBef>
                <a:spcPts val="0"/>
              </a:spcBef>
              <a:buFont typeface="Corbel" panose="020B0503020204020204" pitchFamily="34" charset="0"/>
              <a:buNone/>
              <a:defRPr/>
            </a:pPr>
            <a:r>
              <a:rPr lang="en-US" altLang="en-US" sz="3200" dirty="0">
                <a:latin typeface="+mj-lt"/>
              </a:rPr>
              <a:t>Dr. M. Brindha</a:t>
            </a:r>
          </a:p>
          <a:p>
            <a:pPr marL="9525" indent="0" algn="ctr" eaLnBrk="1" hangingPunct="1">
              <a:lnSpc>
                <a:spcPct val="100000"/>
              </a:lnSpc>
              <a:spcBef>
                <a:spcPts val="0"/>
              </a:spcBef>
              <a:buFont typeface="Corbel" panose="020B0503020204020204" pitchFamily="34" charset="0"/>
              <a:buNone/>
              <a:defRPr/>
            </a:pPr>
            <a:r>
              <a:rPr lang="en-US" altLang="en-US" sz="3200" dirty="0">
                <a:latin typeface="+mj-lt"/>
              </a:rPr>
              <a:t>Assistant Professor</a:t>
            </a:r>
          </a:p>
          <a:p>
            <a:pPr marL="9525" indent="0" algn="ctr" eaLnBrk="1" hangingPunct="1">
              <a:lnSpc>
                <a:spcPct val="100000"/>
              </a:lnSpc>
              <a:spcBef>
                <a:spcPts val="0"/>
              </a:spcBef>
              <a:buFont typeface="Corbel" panose="020B0503020204020204" pitchFamily="34" charset="0"/>
              <a:buNone/>
              <a:defRPr/>
            </a:pPr>
            <a:r>
              <a:rPr lang="en-US" altLang="en-US" sz="3200" dirty="0">
                <a:latin typeface="+mj-lt"/>
              </a:rPr>
              <a:t>Department of CSE</a:t>
            </a:r>
          </a:p>
          <a:p>
            <a:pPr marL="9525" indent="0" algn="ctr" eaLnBrk="1" hangingPunct="1">
              <a:lnSpc>
                <a:spcPct val="100000"/>
              </a:lnSpc>
              <a:spcBef>
                <a:spcPts val="0"/>
              </a:spcBef>
              <a:buFont typeface="Corbel" panose="020B0503020204020204" pitchFamily="34" charset="0"/>
              <a:buNone/>
              <a:defRPr/>
            </a:pPr>
            <a:r>
              <a:rPr lang="en-US" altLang="en-US" sz="3200" dirty="0">
                <a:latin typeface="+mj-lt"/>
              </a:rPr>
              <a:t>NIT, Trichy-15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7C2A661-1311-4EBB-8A80-0D988D8F4760}"/>
              </a:ext>
            </a:extLst>
          </p:cNvPr>
          <p:cNvSpPr>
            <a:spLocks noGrp="1" noChangeArrowheads="1"/>
          </p:cNvSpPr>
          <p:nvPr>
            <p:ph type="title"/>
          </p:nvPr>
        </p:nvSpPr>
        <p:spPr>
          <a:xfrm>
            <a:off x="1043387" y="14198"/>
            <a:ext cx="7407275" cy="1355725"/>
          </a:xfrm>
        </p:spPr>
        <p:txBody>
          <a:bodyPr/>
          <a:lstStyle/>
          <a:p>
            <a:pPr algn="ctr"/>
            <a:r>
              <a:rPr lang="en-US" altLang="en-US" dirty="0">
                <a:solidFill>
                  <a:srgbClr val="1426AC"/>
                </a:solidFill>
              </a:rPr>
              <a:t>The Two-Phase Locking Protocol</a:t>
            </a:r>
          </a:p>
        </p:txBody>
      </p:sp>
      <p:sp>
        <p:nvSpPr>
          <p:cNvPr id="16387" name="Rectangle 3">
            <a:extLst>
              <a:ext uri="{FF2B5EF4-FFF2-40B4-BE49-F238E27FC236}">
                <a16:creationId xmlns:a16="http://schemas.microsoft.com/office/drawing/2014/main" id="{7FC6FF1A-3803-4D75-AA7B-73D366C07F7E}"/>
              </a:ext>
            </a:extLst>
          </p:cNvPr>
          <p:cNvSpPr>
            <a:spLocks noGrp="1" noChangeArrowheads="1"/>
          </p:cNvSpPr>
          <p:nvPr>
            <p:ph type="body" idx="4294967295"/>
          </p:nvPr>
        </p:nvSpPr>
        <p:spPr>
          <a:xfrm>
            <a:off x="683567" y="1124744"/>
            <a:ext cx="8126914" cy="4038600"/>
          </a:xfrm>
        </p:spPr>
        <p:txBody>
          <a:bodyPr/>
          <a:lstStyle/>
          <a:p>
            <a:pPr algn="just"/>
            <a:r>
              <a:rPr lang="en-US" altLang="en-US" sz="2400" b="1" dirty="0"/>
              <a:t>This is a protocol which ensures conflict-serializable schedules.</a:t>
            </a:r>
          </a:p>
          <a:p>
            <a:pPr algn="just"/>
            <a:r>
              <a:rPr lang="en-US" altLang="en-US" sz="2400" b="1" dirty="0">
                <a:solidFill>
                  <a:srgbClr val="1426AC"/>
                </a:solidFill>
              </a:rPr>
              <a:t>Phase 1: Growing Phase</a:t>
            </a:r>
          </a:p>
          <a:p>
            <a:pPr lvl="1" algn="just"/>
            <a:r>
              <a:rPr lang="en-US" altLang="en-US" sz="2400" b="1" dirty="0"/>
              <a:t>transaction may obtain locks </a:t>
            </a:r>
          </a:p>
          <a:p>
            <a:pPr lvl="1" algn="just"/>
            <a:r>
              <a:rPr lang="en-US" altLang="en-US" sz="2400" b="1" dirty="0"/>
              <a:t>transaction may not release locks</a:t>
            </a:r>
          </a:p>
          <a:p>
            <a:pPr algn="just"/>
            <a:r>
              <a:rPr lang="en-US" altLang="en-US" sz="2400" b="1" dirty="0">
                <a:solidFill>
                  <a:srgbClr val="1426AC"/>
                </a:solidFill>
              </a:rPr>
              <a:t>Phase 2: Shrinking Phase</a:t>
            </a:r>
          </a:p>
          <a:p>
            <a:pPr lvl="1" algn="just"/>
            <a:r>
              <a:rPr lang="en-US" altLang="en-US" sz="2400" b="1" dirty="0"/>
              <a:t>transaction may release locks</a:t>
            </a:r>
          </a:p>
          <a:p>
            <a:pPr lvl="1" algn="just"/>
            <a:r>
              <a:rPr lang="en-US" altLang="en-US" sz="2400" b="1" dirty="0"/>
              <a:t>transaction may not obtain locks</a:t>
            </a:r>
          </a:p>
          <a:p>
            <a:pPr algn="just">
              <a:lnSpc>
                <a:spcPct val="120000"/>
              </a:lnSpc>
            </a:pPr>
            <a:r>
              <a:rPr lang="en-US" altLang="en-US" sz="2400" b="1" dirty="0"/>
              <a:t>The protocol assures serializability. It can be proved that the transactions can be serialized in the order of their </a:t>
            </a:r>
            <a:r>
              <a:rPr lang="en-US" altLang="en-US" sz="2400" b="1" dirty="0">
                <a:solidFill>
                  <a:srgbClr val="1426AC"/>
                </a:solidFill>
              </a:rPr>
              <a:t>lock points</a:t>
            </a:r>
            <a:r>
              <a:rPr lang="en-US" altLang="en-US" sz="2400" b="1" i="1" dirty="0">
                <a:solidFill>
                  <a:srgbClr val="1426AC"/>
                </a:solidFill>
              </a:rPr>
              <a:t> </a:t>
            </a:r>
            <a:r>
              <a:rPr lang="en-US" altLang="en-US" sz="2400" b="1" dirty="0"/>
              <a:t> (i.e. the point where a transaction acquired its final lock).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D3E4B3B-06E0-4104-B718-F54B6692381D}"/>
                  </a:ext>
                </a:extLst>
              </p14:cNvPr>
              <p14:cNvContentPartPr/>
              <p14:nvPr/>
            </p14:nvContentPartPr>
            <p14:xfrm>
              <a:off x="5208120" y="1609200"/>
              <a:ext cx="934920" cy="2800080"/>
            </p14:xfrm>
          </p:contentPart>
        </mc:Choice>
        <mc:Fallback>
          <p:pic>
            <p:nvPicPr>
              <p:cNvPr id="2" name="Ink 1">
                <a:extLst>
                  <a:ext uri="{FF2B5EF4-FFF2-40B4-BE49-F238E27FC236}">
                    <a16:creationId xmlns:a16="http://schemas.microsoft.com/office/drawing/2014/main" id="{4D3E4B3B-06E0-4104-B718-F54B6692381D}"/>
                  </a:ext>
                </a:extLst>
              </p:cNvPr>
              <p:cNvPicPr/>
              <p:nvPr/>
            </p:nvPicPr>
            <p:blipFill>
              <a:blip r:embed="rId3"/>
              <a:stretch>
                <a:fillRect/>
              </a:stretch>
            </p:blipFill>
            <p:spPr>
              <a:xfrm>
                <a:off x="5198760" y="1599840"/>
                <a:ext cx="953640" cy="281880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3FEC9D5-0846-4143-9821-EBDD93B8C72F}"/>
              </a:ext>
            </a:extLst>
          </p:cNvPr>
          <p:cNvSpPr>
            <a:spLocks noGrp="1" noChangeArrowheads="1"/>
          </p:cNvSpPr>
          <p:nvPr>
            <p:ph type="title"/>
          </p:nvPr>
        </p:nvSpPr>
        <p:spPr>
          <a:xfrm>
            <a:off x="868362" y="0"/>
            <a:ext cx="7407275" cy="1355725"/>
          </a:xfrm>
        </p:spPr>
        <p:txBody>
          <a:bodyPr/>
          <a:lstStyle/>
          <a:p>
            <a:r>
              <a:rPr lang="en-US" altLang="en-US" dirty="0">
                <a:solidFill>
                  <a:srgbClr val="1426AC"/>
                </a:solidFill>
              </a:rPr>
              <a:t>Two phase Locking Protocols</a:t>
            </a:r>
          </a:p>
        </p:txBody>
      </p:sp>
      <p:sp>
        <p:nvSpPr>
          <p:cNvPr id="12291" name="Rectangle 3">
            <a:extLst>
              <a:ext uri="{FF2B5EF4-FFF2-40B4-BE49-F238E27FC236}">
                <a16:creationId xmlns:a16="http://schemas.microsoft.com/office/drawing/2014/main" id="{C7342472-5398-45B7-8C5F-8C5E7E2881AB}"/>
              </a:ext>
            </a:extLst>
          </p:cNvPr>
          <p:cNvSpPr>
            <a:spLocks noGrp="1" noChangeArrowheads="1"/>
          </p:cNvSpPr>
          <p:nvPr>
            <p:ph type="body" idx="4294967295"/>
          </p:nvPr>
        </p:nvSpPr>
        <p:spPr>
          <a:xfrm>
            <a:off x="546100" y="901700"/>
            <a:ext cx="7848600" cy="5143500"/>
          </a:xfrm>
        </p:spPr>
        <p:txBody>
          <a:bodyPr/>
          <a:lstStyle/>
          <a:p>
            <a:pPr algn="just">
              <a:lnSpc>
                <a:spcPct val="90000"/>
              </a:lnSpc>
            </a:pPr>
            <a:r>
              <a:rPr lang="en-US" altLang="en-US" b="1" dirty="0"/>
              <a:t>Consider the partial schedule</a:t>
            </a:r>
          </a:p>
          <a:p>
            <a:pPr algn="just">
              <a:lnSpc>
                <a:spcPct val="90000"/>
              </a:lnSpc>
            </a:pPr>
            <a:endParaRPr lang="en-US" altLang="en-US" b="1" dirty="0"/>
          </a:p>
          <a:p>
            <a:pPr algn="just">
              <a:lnSpc>
                <a:spcPct val="90000"/>
              </a:lnSpc>
            </a:pPr>
            <a:endParaRPr lang="en-US" altLang="en-US" b="1" dirty="0"/>
          </a:p>
          <a:p>
            <a:pPr algn="just">
              <a:lnSpc>
                <a:spcPct val="90000"/>
              </a:lnSpc>
            </a:pPr>
            <a:endParaRPr lang="en-US" altLang="en-US" b="1" dirty="0"/>
          </a:p>
          <a:p>
            <a:pPr algn="just">
              <a:lnSpc>
                <a:spcPct val="90000"/>
              </a:lnSpc>
              <a:buFont typeface="Monotype Sorts" pitchFamily="2" charset="2"/>
              <a:buNone/>
            </a:pPr>
            <a:br>
              <a:rPr lang="en-US" altLang="en-US" b="1" dirty="0"/>
            </a:br>
            <a:endParaRPr lang="en-US" altLang="en-US" b="1" dirty="0"/>
          </a:p>
          <a:p>
            <a:pPr algn="just">
              <a:lnSpc>
                <a:spcPct val="90000"/>
              </a:lnSpc>
            </a:pPr>
            <a:endParaRPr lang="en-US" altLang="en-US" b="1" dirty="0"/>
          </a:p>
          <a:p>
            <a:pPr algn="just">
              <a:lnSpc>
                <a:spcPct val="90000"/>
              </a:lnSpc>
            </a:pPr>
            <a:endParaRPr lang="en-US" altLang="en-US" b="1" dirty="0"/>
          </a:p>
          <a:p>
            <a:pPr algn="just">
              <a:lnSpc>
                <a:spcPct val="90000"/>
              </a:lnSpc>
            </a:pPr>
            <a:r>
              <a:rPr lang="en-US" altLang="en-US" b="1" dirty="0"/>
              <a:t>Neither </a:t>
            </a:r>
            <a:r>
              <a:rPr lang="en-US" altLang="en-US" b="1" i="1" dirty="0"/>
              <a:t>T</a:t>
            </a:r>
            <a:r>
              <a:rPr lang="en-US" altLang="en-US" b="1" i="1" baseline="-25000" dirty="0"/>
              <a:t>3</a:t>
            </a:r>
            <a:r>
              <a:rPr lang="en-US" altLang="en-US" b="1" dirty="0"/>
              <a:t> nor </a:t>
            </a:r>
            <a:r>
              <a:rPr lang="en-US" altLang="en-US" b="1" i="1" dirty="0"/>
              <a:t>T</a:t>
            </a:r>
            <a:r>
              <a:rPr lang="en-US" altLang="en-US" b="1" i="1" baseline="-25000" dirty="0"/>
              <a:t>4</a:t>
            </a:r>
            <a:r>
              <a:rPr lang="en-US" altLang="en-US" b="1" dirty="0"/>
              <a:t> can make progress — executing  lock-S</a:t>
            </a:r>
            <a:r>
              <a:rPr lang="en-US" altLang="en-US" b="1" i="1" dirty="0"/>
              <a:t>(B)</a:t>
            </a:r>
            <a:r>
              <a:rPr lang="en-US" altLang="en-US" b="1" dirty="0"/>
              <a:t> causes </a:t>
            </a:r>
            <a:r>
              <a:rPr lang="en-US" altLang="en-US" b="1" i="1" dirty="0"/>
              <a:t>T</a:t>
            </a:r>
            <a:r>
              <a:rPr lang="en-US" altLang="en-US" b="1" i="1" baseline="-25000" dirty="0"/>
              <a:t>4</a:t>
            </a:r>
            <a:r>
              <a:rPr lang="en-US" altLang="en-US" b="1" dirty="0"/>
              <a:t> to wait for </a:t>
            </a:r>
            <a:r>
              <a:rPr lang="en-US" altLang="en-US" b="1" i="1" dirty="0"/>
              <a:t>T</a:t>
            </a:r>
            <a:r>
              <a:rPr lang="en-US" altLang="en-US" b="1" i="1" baseline="-25000" dirty="0"/>
              <a:t>3</a:t>
            </a:r>
            <a:r>
              <a:rPr lang="en-US" altLang="en-US" b="1" dirty="0"/>
              <a:t> to release its lock on </a:t>
            </a:r>
            <a:r>
              <a:rPr lang="en-US" altLang="en-US" b="1" i="1" dirty="0"/>
              <a:t>B</a:t>
            </a:r>
            <a:r>
              <a:rPr lang="en-US" altLang="en-US" b="1" dirty="0"/>
              <a:t>, while executing  lock-X</a:t>
            </a:r>
            <a:r>
              <a:rPr lang="en-US" altLang="en-US" b="1" i="1" dirty="0"/>
              <a:t>(A)</a:t>
            </a:r>
            <a:r>
              <a:rPr lang="en-US" altLang="en-US" b="1" dirty="0"/>
              <a:t> causes </a:t>
            </a:r>
            <a:r>
              <a:rPr lang="en-US" altLang="en-US" b="1" i="1" dirty="0"/>
              <a:t>T</a:t>
            </a:r>
            <a:r>
              <a:rPr lang="en-US" altLang="en-US" b="1" i="1" baseline="-25000" dirty="0"/>
              <a:t>3</a:t>
            </a:r>
            <a:r>
              <a:rPr lang="en-US" altLang="en-US" b="1" i="1" dirty="0"/>
              <a:t> </a:t>
            </a:r>
            <a:r>
              <a:rPr lang="en-US" altLang="en-US" b="1" dirty="0"/>
              <a:t> to wait for </a:t>
            </a:r>
            <a:r>
              <a:rPr lang="en-US" altLang="en-US" b="1" i="1" dirty="0"/>
              <a:t>T</a:t>
            </a:r>
            <a:r>
              <a:rPr lang="en-US" altLang="en-US" b="1" i="1" baseline="-25000" dirty="0"/>
              <a:t>4</a:t>
            </a:r>
            <a:r>
              <a:rPr lang="en-US" altLang="en-US" b="1" dirty="0"/>
              <a:t> to release its lock on </a:t>
            </a:r>
            <a:r>
              <a:rPr lang="en-US" altLang="en-US" b="1" i="1" dirty="0"/>
              <a:t>A</a:t>
            </a:r>
            <a:r>
              <a:rPr lang="en-US" altLang="en-US" b="1" dirty="0"/>
              <a:t>.</a:t>
            </a:r>
          </a:p>
          <a:p>
            <a:pPr algn="just">
              <a:lnSpc>
                <a:spcPct val="90000"/>
              </a:lnSpc>
            </a:pPr>
            <a:r>
              <a:rPr lang="en-US" altLang="en-US" b="1" dirty="0"/>
              <a:t>Such a situation is called a </a:t>
            </a:r>
            <a:r>
              <a:rPr lang="en-US" altLang="en-US" b="1" dirty="0">
                <a:solidFill>
                  <a:srgbClr val="1426AC"/>
                </a:solidFill>
              </a:rPr>
              <a:t>deadlock. </a:t>
            </a:r>
          </a:p>
          <a:p>
            <a:pPr lvl="1" algn="just">
              <a:lnSpc>
                <a:spcPct val="90000"/>
              </a:lnSpc>
            </a:pPr>
            <a:r>
              <a:rPr lang="en-US" altLang="en-US" sz="2000" b="1" dirty="0"/>
              <a:t>To handle a deadlock one of </a:t>
            </a:r>
            <a:r>
              <a:rPr lang="en-US" altLang="en-US" sz="2000" b="1" i="1" dirty="0"/>
              <a:t>T</a:t>
            </a:r>
            <a:r>
              <a:rPr lang="en-US" altLang="en-US" sz="2000" b="1" i="1" baseline="-25000" dirty="0"/>
              <a:t>3</a:t>
            </a:r>
            <a:r>
              <a:rPr lang="en-US" altLang="en-US" sz="2000" b="1" dirty="0"/>
              <a:t> or </a:t>
            </a:r>
            <a:r>
              <a:rPr lang="en-US" altLang="en-US" sz="2000" b="1" i="1" dirty="0"/>
              <a:t>T</a:t>
            </a:r>
            <a:r>
              <a:rPr lang="en-US" altLang="en-US" sz="2000" b="1" i="1" baseline="-25000" dirty="0"/>
              <a:t>4</a:t>
            </a:r>
            <a:r>
              <a:rPr lang="en-US" altLang="en-US" sz="2000" b="1" dirty="0"/>
              <a:t> must be rolled back </a:t>
            </a:r>
            <a:br>
              <a:rPr lang="en-US" altLang="en-US" sz="2000" b="1" dirty="0"/>
            </a:br>
            <a:r>
              <a:rPr lang="en-US" altLang="en-US" sz="2000" b="1" dirty="0"/>
              <a:t>and its locks released.</a:t>
            </a:r>
          </a:p>
          <a:p>
            <a:pPr lvl="1" algn="just"/>
            <a:r>
              <a:rPr lang="en-US" altLang="en-US" sz="2000" b="1" dirty="0">
                <a:solidFill>
                  <a:srgbClr val="1426AC"/>
                </a:solidFill>
              </a:rPr>
              <a:t>Two-phase locking </a:t>
            </a:r>
            <a:r>
              <a:rPr lang="en-US" altLang="en-US" sz="2000" b="1" i="1" dirty="0">
                <a:solidFill>
                  <a:srgbClr val="1426AC"/>
                </a:solidFill>
              </a:rPr>
              <a:t>does not</a:t>
            </a:r>
            <a:r>
              <a:rPr lang="en-US" altLang="en-US" sz="2000" b="1" dirty="0">
                <a:solidFill>
                  <a:srgbClr val="1426AC"/>
                </a:solidFill>
              </a:rPr>
              <a:t> ensure freedom from deadlocks</a:t>
            </a:r>
          </a:p>
          <a:p>
            <a:pPr lvl="1" algn="just">
              <a:lnSpc>
                <a:spcPct val="90000"/>
              </a:lnSpc>
            </a:pPr>
            <a:endParaRPr lang="en-US" altLang="en-US" sz="2000" b="1" dirty="0"/>
          </a:p>
        </p:txBody>
      </p:sp>
      <p:pic>
        <p:nvPicPr>
          <p:cNvPr id="12300" name="Picture 12">
            <a:extLst>
              <a:ext uri="{FF2B5EF4-FFF2-40B4-BE49-F238E27FC236}">
                <a16:creationId xmlns:a16="http://schemas.microsoft.com/office/drawing/2014/main" id="{64A9F97C-1AE3-41A8-81CC-F20359F15D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4131" t="2899" r="13043" b="1450"/>
          <a:stretch>
            <a:fillRect/>
          </a:stretch>
        </p:blipFill>
        <p:spPr bwMode="auto">
          <a:xfrm>
            <a:off x="3036888" y="1397000"/>
            <a:ext cx="2665412" cy="262572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215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2DF8CA0-3486-49F5-AEA0-2F5952316FB2}"/>
              </a:ext>
            </a:extLst>
          </p:cNvPr>
          <p:cNvSpPr>
            <a:spLocks noGrp="1" noChangeArrowheads="1"/>
          </p:cNvSpPr>
          <p:nvPr>
            <p:ph type="title"/>
          </p:nvPr>
        </p:nvSpPr>
        <p:spPr>
          <a:xfrm>
            <a:off x="434938" y="-18661"/>
            <a:ext cx="8388424" cy="1355725"/>
          </a:xfrm>
        </p:spPr>
        <p:txBody>
          <a:bodyPr/>
          <a:lstStyle/>
          <a:p>
            <a:pPr algn="ctr"/>
            <a:r>
              <a:rPr lang="en-US" altLang="en-US" dirty="0">
                <a:solidFill>
                  <a:srgbClr val="1426AC"/>
                </a:solidFill>
              </a:rPr>
              <a:t>Two Phase locking Protocols (Cont.)</a:t>
            </a:r>
          </a:p>
        </p:txBody>
      </p:sp>
      <p:sp>
        <p:nvSpPr>
          <p:cNvPr id="10243" name="Rectangle 3">
            <a:extLst>
              <a:ext uri="{FF2B5EF4-FFF2-40B4-BE49-F238E27FC236}">
                <a16:creationId xmlns:a16="http://schemas.microsoft.com/office/drawing/2014/main" id="{8645D448-2563-488E-9EE1-843A0CF4F5EB}"/>
              </a:ext>
            </a:extLst>
          </p:cNvPr>
          <p:cNvSpPr>
            <a:spLocks noGrp="1" noChangeArrowheads="1"/>
          </p:cNvSpPr>
          <p:nvPr>
            <p:ph type="body" idx="4294967295"/>
          </p:nvPr>
        </p:nvSpPr>
        <p:spPr>
          <a:xfrm>
            <a:off x="571500" y="1114425"/>
            <a:ext cx="8115300" cy="4876800"/>
          </a:xfrm>
        </p:spPr>
        <p:txBody>
          <a:bodyPr/>
          <a:lstStyle/>
          <a:p>
            <a:r>
              <a:rPr lang="en-US" altLang="en-US" b="1" dirty="0"/>
              <a:t>Concurrent execution of  transactions-Cascading rollback</a:t>
            </a:r>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p:txBody>
      </p:sp>
      <p:graphicFrame>
        <p:nvGraphicFramePr>
          <p:cNvPr id="2" name="Table 2">
            <a:extLst>
              <a:ext uri="{FF2B5EF4-FFF2-40B4-BE49-F238E27FC236}">
                <a16:creationId xmlns:a16="http://schemas.microsoft.com/office/drawing/2014/main" id="{A7468865-B547-4636-BC9B-1A1DEF23486E}"/>
              </a:ext>
            </a:extLst>
          </p:cNvPr>
          <p:cNvGraphicFramePr>
            <a:graphicFrameLocks noGrp="1"/>
          </p:cNvGraphicFramePr>
          <p:nvPr>
            <p:extLst>
              <p:ext uri="{D42A27DB-BD31-4B8C-83A1-F6EECF244321}">
                <p14:modId xmlns:p14="http://schemas.microsoft.com/office/powerpoint/2010/main" val="3504661061"/>
              </p:ext>
            </p:extLst>
          </p:nvPr>
        </p:nvGraphicFramePr>
        <p:xfrm>
          <a:off x="1430417" y="1556792"/>
          <a:ext cx="6283165" cy="4754880"/>
        </p:xfrm>
        <a:graphic>
          <a:graphicData uri="http://schemas.openxmlformats.org/drawingml/2006/table">
            <a:tbl>
              <a:tblPr firstRow="1" bandRow="1">
                <a:tableStyleId>{073A0DAA-6AF3-43AB-8588-CEC1D06C72B9}</a:tableStyleId>
              </a:tblPr>
              <a:tblGrid>
                <a:gridCol w="1962686">
                  <a:extLst>
                    <a:ext uri="{9D8B030D-6E8A-4147-A177-3AD203B41FA5}">
                      <a16:colId xmlns:a16="http://schemas.microsoft.com/office/drawing/2014/main" val="1595570797"/>
                    </a:ext>
                  </a:extLst>
                </a:gridCol>
                <a:gridCol w="4320479">
                  <a:extLst>
                    <a:ext uri="{9D8B030D-6E8A-4147-A177-3AD203B41FA5}">
                      <a16:colId xmlns:a16="http://schemas.microsoft.com/office/drawing/2014/main" val="3733175125"/>
                    </a:ext>
                  </a:extLst>
                </a:gridCol>
              </a:tblGrid>
              <a:tr h="370840">
                <a:tc>
                  <a:txBody>
                    <a:bodyPr/>
                    <a:lstStyle/>
                    <a:p>
                      <a:pPr>
                        <a:buFont typeface="Monotype Sorts" pitchFamily="2" charset="2"/>
                        <a:buNone/>
                      </a:pPr>
                      <a:r>
                        <a:rPr lang="en-US" altLang="en-US" sz="2000" b="1" dirty="0">
                          <a:solidFill>
                            <a:srgbClr val="1426AC"/>
                          </a:solidFill>
                        </a:rPr>
                        <a:t> T</a:t>
                      </a:r>
                      <a:r>
                        <a:rPr lang="en-US" altLang="en-US" sz="2000" b="1" baseline="-25000" dirty="0">
                          <a:solidFill>
                            <a:srgbClr val="1426AC"/>
                          </a:solidFill>
                        </a:rPr>
                        <a:t>1</a:t>
                      </a:r>
                      <a:r>
                        <a:rPr lang="en-US" altLang="en-US" sz="2000" b="1" dirty="0">
                          <a:solidFill>
                            <a:srgbClr val="1426AC"/>
                          </a:solidFill>
                        </a:rPr>
                        <a:t>: lock-X(A);</a:t>
                      </a:r>
                    </a:p>
                    <a:p>
                      <a:pPr>
                        <a:buFont typeface="Monotype Sorts" pitchFamily="2" charset="2"/>
                        <a:buNone/>
                      </a:pPr>
                      <a:r>
                        <a:rPr lang="en-US" altLang="en-US" sz="2000" b="1" dirty="0">
                          <a:solidFill>
                            <a:srgbClr val="1426AC"/>
                          </a:solidFill>
                        </a:rPr>
                        <a:t>        read (A);</a:t>
                      </a:r>
                    </a:p>
                    <a:p>
                      <a:pPr>
                        <a:buFont typeface="Monotype Sorts" pitchFamily="2" charset="2"/>
                        <a:buNone/>
                      </a:pPr>
                      <a:r>
                        <a:rPr lang="en-US" altLang="en-US" sz="2000" b="1" dirty="0">
                          <a:solidFill>
                            <a:srgbClr val="1426AC"/>
                          </a:solidFill>
                        </a:rPr>
                        <a:t>        lock-S(B);</a:t>
                      </a:r>
                    </a:p>
                    <a:p>
                      <a:pPr>
                        <a:buFont typeface="Monotype Sorts" pitchFamily="2" charset="2"/>
                        <a:buNone/>
                      </a:pPr>
                      <a:r>
                        <a:rPr lang="en-US" altLang="en-US" sz="2000" b="1" dirty="0">
                          <a:solidFill>
                            <a:srgbClr val="1426AC"/>
                          </a:solidFill>
                        </a:rPr>
                        <a:t>        read(B)</a:t>
                      </a:r>
                    </a:p>
                    <a:p>
                      <a:pPr>
                        <a:buFont typeface="Monotype Sorts" pitchFamily="2" charset="2"/>
                        <a:buNone/>
                      </a:pPr>
                      <a:r>
                        <a:rPr lang="en-US" altLang="en-US" sz="2000" b="1" dirty="0">
                          <a:solidFill>
                            <a:srgbClr val="1426AC"/>
                          </a:solidFill>
                        </a:rPr>
                        <a:t>        write(A);</a:t>
                      </a:r>
                    </a:p>
                    <a:p>
                      <a:pPr>
                        <a:buFont typeface="Monotype Sorts" pitchFamily="2" charset="2"/>
                        <a:buNone/>
                      </a:pPr>
                      <a:r>
                        <a:rPr lang="en-US" altLang="en-US" sz="2000" b="1" dirty="0">
                          <a:solidFill>
                            <a:srgbClr val="1426AC"/>
                          </a:solidFill>
                        </a:rPr>
                        <a:t>        unlock(A);</a:t>
                      </a:r>
                    </a:p>
                    <a:p>
                      <a:pPr>
                        <a:buFont typeface="Monotype Sorts" pitchFamily="2" charset="2"/>
                        <a:buNone/>
                      </a:pPr>
                      <a:r>
                        <a:rPr lang="en-US" altLang="en-US" sz="2000" b="1" dirty="0">
                          <a:solidFill>
                            <a:srgbClr val="1426AC"/>
                          </a:solidFill>
                        </a:rPr>
                        <a:t>        </a:t>
                      </a:r>
                    </a:p>
                    <a:p>
                      <a:pPr>
                        <a:buFont typeface="Monotype Sorts" pitchFamily="2" charset="2"/>
                        <a:buNone/>
                      </a:pPr>
                      <a:endParaRPr lang="en-US" altLang="en-US" sz="2000" b="1" dirty="0">
                        <a:solidFill>
                          <a:srgbClr val="1426AC"/>
                        </a:solidFill>
                      </a:endParaRPr>
                    </a:p>
                    <a:p>
                      <a:pPr>
                        <a:buFont typeface="Monotype Sorts" pitchFamily="2" charset="2"/>
                        <a:buNone/>
                      </a:pPr>
                      <a:r>
                        <a:rPr lang="en-US" altLang="en-US" sz="2000" b="1" dirty="0">
                          <a:solidFill>
                            <a:srgbClr val="1426AC"/>
                          </a:solidFill>
                        </a:rPr>
                        <a:t>      </a:t>
                      </a:r>
                    </a:p>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p>
                      <a:pPr>
                        <a:buFont typeface="Monotype Sorts" pitchFamily="2" charset="2"/>
                        <a:buNone/>
                      </a:pPr>
                      <a:r>
                        <a:rPr lang="en-US" altLang="en-US" sz="2000" b="1" dirty="0">
                          <a:solidFill>
                            <a:srgbClr val="1426AC"/>
                          </a:solidFill>
                        </a:rPr>
                        <a:t>T</a:t>
                      </a:r>
                      <a:r>
                        <a:rPr lang="en-US" altLang="en-US" sz="2000" b="1" baseline="-25000" dirty="0">
                          <a:solidFill>
                            <a:srgbClr val="1426AC"/>
                          </a:solidFill>
                        </a:rPr>
                        <a:t>2</a:t>
                      </a:r>
                      <a:r>
                        <a:rPr lang="en-US" altLang="en-US" sz="2000" b="1" dirty="0">
                          <a:solidFill>
                            <a:srgbClr val="1426AC"/>
                          </a:solidFill>
                        </a:rPr>
                        <a:t>: lock-X(A);</a:t>
                      </a:r>
                    </a:p>
                    <a:p>
                      <a:pPr>
                        <a:buFont typeface="Monotype Sorts" pitchFamily="2" charset="2"/>
                        <a:buNone/>
                      </a:pPr>
                      <a:r>
                        <a:rPr lang="en-US" altLang="en-US" sz="2000" b="1" dirty="0">
                          <a:solidFill>
                            <a:srgbClr val="1426AC"/>
                          </a:solidFill>
                        </a:rPr>
                        <a:t>       read (A);</a:t>
                      </a:r>
                    </a:p>
                    <a:p>
                      <a:pPr>
                        <a:buFont typeface="Monotype Sorts" pitchFamily="2" charset="2"/>
                        <a:buNone/>
                      </a:pPr>
                      <a:r>
                        <a:rPr lang="en-US" altLang="en-US" sz="2000" b="1" dirty="0">
                          <a:solidFill>
                            <a:srgbClr val="1426AC"/>
                          </a:solidFill>
                        </a:rPr>
                        <a:t>       write(A)</a:t>
                      </a:r>
                    </a:p>
                    <a:p>
                      <a:pPr>
                        <a:buFont typeface="Monotype Sorts" pitchFamily="2" charset="2"/>
                        <a:buNone/>
                      </a:pPr>
                      <a:r>
                        <a:rPr lang="en-US" altLang="en-US" sz="2000" b="1" dirty="0">
                          <a:solidFill>
                            <a:srgbClr val="1426AC"/>
                          </a:solidFill>
                        </a:rPr>
                        <a:t>       unlock(A);     </a:t>
                      </a:r>
                    </a:p>
                    <a:p>
                      <a:pPr>
                        <a:buFont typeface="Monotype Sorts" pitchFamily="2" charset="2"/>
                        <a:buNone/>
                      </a:pPr>
                      <a:endParaRPr lang="en-US" altLang="en-US" sz="2000" b="1" dirty="0">
                        <a:solidFill>
                          <a:srgbClr val="1426AC"/>
                        </a:solidFill>
                      </a:endParaRPr>
                    </a:p>
                    <a:p>
                      <a:pPr>
                        <a:buFont typeface="Monotype Sorts" pitchFamily="2" charset="2"/>
                        <a:buNone/>
                      </a:pPr>
                      <a:r>
                        <a:rPr lang="en-US" altLang="en-US" sz="2000" b="1" dirty="0">
                          <a:solidFill>
                            <a:srgbClr val="1426AC"/>
                          </a:solidFill>
                        </a:rPr>
                        <a:t>                              T3:lock-S(A)</a:t>
                      </a:r>
                    </a:p>
                    <a:p>
                      <a:pPr>
                        <a:buFont typeface="Monotype Sorts" pitchFamily="2" charset="2"/>
                        <a:buNone/>
                      </a:pPr>
                      <a:r>
                        <a:rPr lang="en-US" altLang="en-US" sz="2000" b="1" dirty="0">
                          <a:solidFill>
                            <a:srgbClr val="1426AC"/>
                          </a:solidFill>
                        </a:rPr>
                        <a:t>                                    read(A)</a:t>
                      </a:r>
                    </a:p>
                    <a:p>
                      <a:pPr>
                        <a:buFont typeface="Monotype Sorts" pitchFamily="2" charset="2"/>
                        <a:buNone/>
                      </a:pPr>
                      <a:endParaRPr lang="en-IN"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0941382"/>
                  </a:ext>
                </a:extLst>
              </a:tr>
              <a:tr h="370840">
                <a:tc>
                  <a:txBody>
                    <a:bodyPr/>
                    <a:lstStyle/>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buFont typeface="Monotype Sorts" pitchFamily="2" charset="2"/>
                        <a:buNone/>
                      </a:pPr>
                      <a:endParaRPr lang="en-IN"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4511266"/>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9849AA5-FADE-41F2-80E1-1E5219BE3735}"/>
                  </a:ext>
                </a:extLst>
              </p14:cNvPr>
              <p14:cNvContentPartPr/>
              <p14:nvPr/>
            </p14:nvContentPartPr>
            <p14:xfrm>
              <a:off x="1253880" y="1601640"/>
              <a:ext cx="4154400" cy="3714480"/>
            </p14:xfrm>
          </p:contentPart>
        </mc:Choice>
        <mc:Fallback>
          <p:pic>
            <p:nvPicPr>
              <p:cNvPr id="3" name="Ink 2">
                <a:extLst>
                  <a:ext uri="{FF2B5EF4-FFF2-40B4-BE49-F238E27FC236}">
                    <a16:creationId xmlns:a16="http://schemas.microsoft.com/office/drawing/2014/main" id="{59849AA5-FADE-41F2-80E1-1E5219BE3735}"/>
                  </a:ext>
                </a:extLst>
              </p:cNvPr>
              <p:cNvPicPr/>
              <p:nvPr/>
            </p:nvPicPr>
            <p:blipFill>
              <a:blip r:embed="rId3"/>
              <a:stretch>
                <a:fillRect/>
              </a:stretch>
            </p:blipFill>
            <p:spPr>
              <a:xfrm>
                <a:off x="1244520" y="1592280"/>
                <a:ext cx="4173120" cy="3733200"/>
              </a:xfrm>
              <a:prstGeom prst="rect">
                <a:avLst/>
              </a:prstGeom>
            </p:spPr>
          </p:pic>
        </mc:Fallback>
      </mc:AlternateContent>
    </p:spTree>
    <p:extLst>
      <p:ext uri="{BB962C8B-B14F-4D97-AF65-F5344CB8AC3E}">
        <p14:creationId xmlns:p14="http://schemas.microsoft.com/office/powerpoint/2010/main" val="368280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1C440AB-A004-4EFA-ACEC-93B514313C44}"/>
              </a:ext>
            </a:extLst>
          </p:cNvPr>
          <p:cNvSpPr>
            <a:spLocks noGrp="1" noChangeArrowheads="1"/>
          </p:cNvSpPr>
          <p:nvPr>
            <p:ph type="title"/>
          </p:nvPr>
        </p:nvSpPr>
        <p:spPr>
          <a:xfrm>
            <a:off x="102940" y="404664"/>
            <a:ext cx="9041060" cy="609600"/>
          </a:xfrm>
        </p:spPr>
        <p:txBody>
          <a:bodyPr/>
          <a:lstStyle/>
          <a:p>
            <a:r>
              <a:rPr lang="en-US" altLang="en-US" dirty="0">
                <a:solidFill>
                  <a:srgbClr val="1426AC"/>
                </a:solidFill>
              </a:rPr>
              <a:t>The Two-Phase Locking Protocol (Cont.)</a:t>
            </a:r>
          </a:p>
        </p:txBody>
      </p:sp>
      <p:sp>
        <p:nvSpPr>
          <p:cNvPr id="18435" name="Rectangle 3">
            <a:extLst>
              <a:ext uri="{FF2B5EF4-FFF2-40B4-BE49-F238E27FC236}">
                <a16:creationId xmlns:a16="http://schemas.microsoft.com/office/drawing/2014/main" id="{A7EE1B0D-32D0-4A62-86CD-A49ACF30D286}"/>
              </a:ext>
            </a:extLst>
          </p:cNvPr>
          <p:cNvSpPr>
            <a:spLocks noGrp="1" noChangeArrowheads="1"/>
          </p:cNvSpPr>
          <p:nvPr>
            <p:ph type="body" idx="4294967295"/>
          </p:nvPr>
        </p:nvSpPr>
        <p:spPr>
          <a:xfrm>
            <a:off x="571500" y="1771650"/>
            <a:ext cx="7848600" cy="3152775"/>
          </a:xfrm>
        </p:spPr>
        <p:txBody>
          <a:bodyPr/>
          <a:lstStyle/>
          <a:p>
            <a:pPr algn="just">
              <a:lnSpc>
                <a:spcPct val="110000"/>
              </a:lnSpc>
            </a:pPr>
            <a:r>
              <a:rPr lang="en-US" altLang="en-US" b="1" dirty="0"/>
              <a:t>Cascading roll-back is possible under two-phase locking. To avoid this, follow a modified protocol called </a:t>
            </a:r>
            <a:r>
              <a:rPr lang="en-US" altLang="en-US" b="1" dirty="0">
                <a:solidFill>
                  <a:srgbClr val="1426AC"/>
                </a:solidFill>
              </a:rPr>
              <a:t>strict two-phase locking.</a:t>
            </a:r>
            <a:r>
              <a:rPr lang="en-US" altLang="en-US" b="1" dirty="0"/>
              <a:t> Here a transaction must hold all its exclusive locks till it commits/aborts.</a:t>
            </a:r>
          </a:p>
          <a:p>
            <a:pPr algn="just">
              <a:lnSpc>
                <a:spcPct val="110000"/>
              </a:lnSpc>
            </a:pPr>
            <a:r>
              <a:rPr lang="en-US" altLang="en-US" b="1" dirty="0">
                <a:solidFill>
                  <a:srgbClr val="1426AC"/>
                </a:solidFill>
              </a:rPr>
              <a:t>Rigorous two-phase locking</a:t>
            </a:r>
            <a:r>
              <a:rPr lang="en-US" altLang="en-US" b="1" dirty="0"/>
              <a:t> is even stricter: here </a:t>
            </a:r>
            <a:r>
              <a:rPr lang="en-US" altLang="en-US" b="1" i="1" dirty="0"/>
              <a:t>all </a:t>
            </a:r>
            <a:r>
              <a:rPr lang="en-US" altLang="en-US" b="1" dirty="0"/>
              <a:t>locks are held till commit/abort. In this protocol transactions can be serialized in the order in which they commit.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84CCFF3-286B-49E8-A306-975F3F8C4ADD}"/>
                  </a:ext>
                </a:extLst>
              </p14:cNvPr>
              <p14:cNvContentPartPr/>
              <p14:nvPr/>
            </p14:nvContentPartPr>
            <p14:xfrm>
              <a:off x="579960" y="1320120"/>
              <a:ext cx="8201160" cy="5040720"/>
            </p14:xfrm>
          </p:contentPart>
        </mc:Choice>
        <mc:Fallback>
          <p:pic>
            <p:nvPicPr>
              <p:cNvPr id="2" name="Ink 1">
                <a:extLst>
                  <a:ext uri="{FF2B5EF4-FFF2-40B4-BE49-F238E27FC236}">
                    <a16:creationId xmlns:a16="http://schemas.microsoft.com/office/drawing/2014/main" id="{B84CCFF3-286B-49E8-A306-975F3F8C4ADD}"/>
                  </a:ext>
                </a:extLst>
              </p:cNvPr>
              <p:cNvPicPr/>
              <p:nvPr/>
            </p:nvPicPr>
            <p:blipFill>
              <a:blip r:embed="rId3"/>
              <a:stretch>
                <a:fillRect/>
              </a:stretch>
            </p:blipFill>
            <p:spPr>
              <a:xfrm>
                <a:off x="570600" y="1310760"/>
                <a:ext cx="8219880" cy="505944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2DF8CA0-3486-49F5-AEA0-2F5952316FB2}"/>
              </a:ext>
            </a:extLst>
          </p:cNvPr>
          <p:cNvSpPr>
            <a:spLocks noGrp="1" noChangeArrowheads="1"/>
          </p:cNvSpPr>
          <p:nvPr>
            <p:ph type="title"/>
          </p:nvPr>
        </p:nvSpPr>
        <p:spPr>
          <a:xfrm>
            <a:off x="467544" y="0"/>
            <a:ext cx="8496944" cy="987828"/>
          </a:xfrm>
        </p:spPr>
        <p:txBody>
          <a:bodyPr/>
          <a:lstStyle/>
          <a:p>
            <a:pPr algn="ctr"/>
            <a:r>
              <a:rPr lang="en-US" altLang="en-US" dirty="0">
                <a:solidFill>
                  <a:srgbClr val="1426AC"/>
                </a:solidFill>
              </a:rPr>
              <a:t>Two Phase locking Protocols (Cont.)</a:t>
            </a:r>
          </a:p>
        </p:txBody>
      </p:sp>
      <p:sp>
        <p:nvSpPr>
          <p:cNvPr id="10243" name="Rectangle 3">
            <a:extLst>
              <a:ext uri="{FF2B5EF4-FFF2-40B4-BE49-F238E27FC236}">
                <a16:creationId xmlns:a16="http://schemas.microsoft.com/office/drawing/2014/main" id="{8645D448-2563-488E-9EE1-843A0CF4F5EB}"/>
              </a:ext>
            </a:extLst>
          </p:cNvPr>
          <p:cNvSpPr>
            <a:spLocks noGrp="1" noChangeArrowheads="1"/>
          </p:cNvSpPr>
          <p:nvPr>
            <p:ph type="body" idx="4294967295"/>
          </p:nvPr>
        </p:nvSpPr>
        <p:spPr>
          <a:xfrm>
            <a:off x="571500" y="908720"/>
            <a:ext cx="8115300" cy="4876800"/>
          </a:xfrm>
        </p:spPr>
        <p:txBody>
          <a:bodyPr/>
          <a:lstStyle/>
          <a:p>
            <a:r>
              <a:rPr lang="en-IN" sz="2000" b="1" dirty="0">
                <a:solidFill>
                  <a:srgbClr val="C00000"/>
                </a:solidFill>
              </a:rPr>
              <a:t>Whether these transactions can be executed concurrently</a:t>
            </a:r>
          </a:p>
          <a:p>
            <a:endParaRPr lang="en-US" altLang="en-US" b="1" dirty="0"/>
          </a:p>
          <a:p>
            <a:pPr algn="just"/>
            <a:endParaRPr lang="en-US" altLang="en-US" b="1" dirty="0"/>
          </a:p>
          <a:p>
            <a:pPr algn="just"/>
            <a:endParaRPr lang="en-US" altLang="en-US" b="1" dirty="0"/>
          </a:p>
          <a:p>
            <a:pPr algn="just"/>
            <a:endParaRPr lang="en-US" altLang="en-US" b="1" dirty="0"/>
          </a:p>
          <a:p>
            <a:pPr algn="just"/>
            <a:r>
              <a:rPr lang="en-US" altLang="en-US" b="1" dirty="0"/>
              <a:t>Now see this</a:t>
            </a:r>
          </a:p>
          <a:p>
            <a:pPr algn="just"/>
            <a:endParaRPr lang="en-US" altLang="en-US" b="1" dirty="0"/>
          </a:p>
          <a:p>
            <a:pPr algn="just"/>
            <a:endParaRPr lang="en-US" altLang="en-US" b="1" dirty="0"/>
          </a:p>
          <a:p>
            <a:pPr marL="34925" indent="0" algn="just">
              <a:buNone/>
            </a:pPr>
            <a:endParaRPr lang="en-US" altLang="en-US" b="1" dirty="0"/>
          </a:p>
        </p:txBody>
      </p:sp>
      <p:graphicFrame>
        <p:nvGraphicFramePr>
          <p:cNvPr id="2" name="Table 2">
            <a:extLst>
              <a:ext uri="{FF2B5EF4-FFF2-40B4-BE49-F238E27FC236}">
                <a16:creationId xmlns:a16="http://schemas.microsoft.com/office/drawing/2014/main" id="{A7468865-B547-4636-BC9B-1A1DEF23486E}"/>
              </a:ext>
            </a:extLst>
          </p:cNvPr>
          <p:cNvGraphicFramePr>
            <a:graphicFrameLocks noGrp="1"/>
          </p:cNvGraphicFramePr>
          <p:nvPr>
            <p:extLst>
              <p:ext uri="{D42A27DB-BD31-4B8C-83A1-F6EECF244321}">
                <p14:modId xmlns:p14="http://schemas.microsoft.com/office/powerpoint/2010/main" val="2379930452"/>
              </p:ext>
            </p:extLst>
          </p:nvPr>
        </p:nvGraphicFramePr>
        <p:xfrm>
          <a:off x="1627124" y="1268760"/>
          <a:ext cx="6004052" cy="1615440"/>
        </p:xfrm>
        <a:graphic>
          <a:graphicData uri="http://schemas.openxmlformats.org/drawingml/2006/table">
            <a:tbl>
              <a:tblPr firstRow="1" bandRow="1">
                <a:tableStyleId>{073A0DAA-6AF3-43AB-8588-CEC1D06C72B9}</a:tableStyleId>
              </a:tblPr>
              <a:tblGrid>
                <a:gridCol w="2956052">
                  <a:extLst>
                    <a:ext uri="{9D8B030D-6E8A-4147-A177-3AD203B41FA5}">
                      <a16:colId xmlns:a16="http://schemas.microsoft.com/office/drawing/2014/main" val="1595570797"/>
                    </a:ext>
                  </a:extLst>
                </a:gridCol>
                <a:gridCol w="3048000">
                  <a:extLst>
                    <a:ext uri="{9D8B030D-6E8A-4147-A177-3AD203B41FA5}">
                      <a16:colId xmlns:a16="http://schemas.microsoft.com/office/drawing/2014/main" val="3733175125"/>
                    </a:ext>
                  </a:extLst>
                </a:gridCol>
              </a:tblGrid>
              <a:tr h="1283566">
                <a:tc>
                  <a:txBody>
                    <a:bodyPr/>
                    <a:lstStyle/>
                    <a:p>
                      <a:pPr>
                        <a:buFont typeface="Monotype Sorts" pitchFamily="2" charset="2"/>
                        <a:buNone/>
                      </a:pPr>
                      <a:r>
                        <a:rPr lang="en-US" altLang="en-US" sz="2000" b="1" dirty="0">
                          <a:solidFill>
                            <a:srgbClr val="1426AC"/>
                          </a:solidFill>
                        </a:rPr>
                        <a:t> T</a:t>
                      </a:r>
                      <a:r>
                        <a:rPr lang="en-US" altLang="en-US" sz="2000" b="1" baseline="-25000" dirty="0">
                          <a:solidFill>
                            <a:srgbClr val="1426AC"/>
                          </a:solidFill>
                        </a:rPr>
                        <a:t>1</a:t>
                      </a:r>
                      <a:r>
                        <a:rPr lang="en-US" altLang="en-US" sz="2000" b="1" dirty="0">
                          <a:solidFill>
                            <a:srgbClr val="1426AC"/>
                          </a:solidFill>
                        </a:rPr>
                        <a:t>: read(a1);</a:t>
                      </a:r>
                    </a:p>
                    <a:p>
                      <a:pPr>
                        <a:buFont typeface="Monotype Sorts" pitchFamily="2" charset="2"/>
                        <a:buNone/>
                      </a:pPr>
                      <a:r>
                        <a:rPr lang="en-US" altLang="en-US" sz="2000" b="1" dirty="0">
                          <a:solidFill>
                            <a:srgbClr val="1426AC"/>
                          </a:solidFill>
                        </a:rPr>
                        <a:t>        read (a2);</a:t>
                      </a:r>
                    </a:p>
                    <a:p>
                      <a:pPr>
                        <a:buFont typeface="Monotype Sorts" pitchFamily="2" charset="2"/>
                        <a:buNone/>
                      </a:pPr>
                      <a:r>
                        <a:rPr lang="en-US" altLang="en-US" sz="2000" b="1" dirty="0">
                          <a:solidFill>
                            <a:srgbClr val="1426AC"/>
                          </a:solidFill>
                        </a:rPr>
                        <a:t>        ----------</a:t>
                      </a:r>
                    </a:p>
                    <a:p>
                      <a:pPr>
                        <a:buFont typeface="Monotype Sorts" pitchFamily="2" charset="2"/>
                        <a:buNone/>
                      </a:pPr>
                      <a:r>
                        <a:rPr lang="en-US" altLang="en-US" sz="2000" b="1" dirty="0">
                          <a:solidFill>
                            <a:srgbClr val="1426AC"/>
                          </a:solidFill>
                        </a:rPr>
                        <a:t>        read(a</a:t>
                      </a:r>
                      <a:r>
                        <a:rPr lang="en-US" altLang="en-US" sz="2000" b="1" baseline="-25000" dirty="0">
                          <a:solidFill>
                            <a:srgbClr val="1426AC"/>
                          </a:solidFill>
                        </a:rPr>
                        <a:t>n</a:t>
                      </a:r>
                      <a:r>
                        <a:rPr lang="en-US" altLang="en-US" sz="2000" b="1" dirty="0">
                          <a:solidFill>
                            <a:srgbClr val="1426AC"/>
                          </a:solidFill>
                        </a:rPr>
                        <a:t>);</a:t>
                      </a:r>
                    </a:p>
                    <a:p>
                      <a:pPr>
                        <a:buFont typeface="Monotype Sorts" pitchFamily="2" charset="2"/>
                        <a:buNone/>
                      </a:pPr>
                      <a:r>
                        <a:rPr lang="en-US" altLang="en-US" sz="2000" b="1" dirty="0">
                          <a:solidFill>
                            <a:srgbClr val="1426AC"/>
                          </a:solidFill>
                        </a:rPr>
                        <a:t>        write(a1);   </a:t>
                      </a:r>
                      <a:endParaRPr lang="en-IN"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buFont typeface="Monotype Sorts" pitchFamily="2" charset="2"/>
                        <a:buNone/>
                      </a:pPr>
                      <a:r>
                        <a:rPr lang="en-US" altLang="en-US" sz="2000" b="1" dirty="0">
                          <a:solidFill>
                            <a:srgbClr val="1426AC"/>
                          </a:solidFill>
                        </a:rPr>
                        <a:t>T</a:t>
                      </a:r>
                      <a:r>
                        <a:rPr lang="en-US" altLang="en-US" sz="2000" b="1" baseline="-25000" dirty="0">
                          <a:solidFill>
                            <a:srgbClr val="1426AC"/>
                          </a:solidFill>
                        </a:rPr>
                        <a:t>2</a:t>
                      </a:r>
                      <a:r>
                        <a:rPr lang="en-US" altLang="en-US" sz="2000" b="1" dirty="0">
                          <a:solidFill>
                            <a:srgbClr val="1426AC"/>
                          </a:solidFill>
                        </a:rPr>
                        <a:t>: read(a1);</a:t>
                      </a:r>
                    </a:p>
                    <a:p>
                      <a:pPr>
                        <a:buFont typeface="Monotype Sorts" pitchFamily="2" charset="2"/>
                        <a:buNone/>
                      </a:pPr>
                      <a:r>
                        <a:rPr lang="en-US" altLang="en-US" sz="2000" b="1" dirty="0">
                          <a:solidFill>
                            <a:srgbClr val="1426AC"/>
                          </a:solidFill>
                        </a:rPr>
                        <a:t>       read (a2);</a:t>
                      </a:r>
                    </a:p>
                    <a:p>
                      <a:pPr>
                        <a:buFont typeface="Monotype Sorts" pitchFamily="2" charset="2"/>
                        <a:buNone/>
                      </a:pPr>
                      <a:r>
                        <a:rPr lang="en-US" altLang="en-US" sz="2000" b="1" dirty="0">
                          <a:solidFill>
                            <a:srgbClr val="1426AC"/>
                          </a:solidFill>
                        </a:rPr>
                        <a:t>      display(a1+a2); </a:t>
                      </a:r>
                      <a:endParaRPr lang="en-IN"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0941382"/>
                  </a:ext>
                </a:extLst>
              </a:tr>
            </a:tbl>
          </a:graphicData>
        </a:graphic>
      </p:graphicFrame>
      <p:sp>
        <p:nvSpPr>
          <p:cNvPr id="4" name="TextBox 3">
            <a:extLst>
              <a:ext uri="{FF2B5EF4-FFF2-40B4-BE49-F238E27FC236}">
                <a16:creationId xmlns:a16="http://schemas.microsoft.com/office/drawing/2014/main" id="{6F963528-6484-49FD-9BD2-0577C407C51B}"/>
              </a:ext>
            </a:extLst>
          </p:cNvPr>
          <p:cNvSpPr txBox="1"/>
          <p:nvPr/>
        </p:nvSpPr>
        <p:spPr>
          <a:xfrm flipH="1">
            <a:off x="5199336" y="2692228"/>
            <a:ext cx="3591420" cy="646331"/>
          </a:xfrm>
          <a:prstGeom prst="rect">
            <a:avLst/>
          </a:prstGeom>
          <a:noFill/>
        </p:spPr>
        <p:txBody>
          <a:bodyPr wrap="square" rtlCol="0">
            <a:spAutoFit/>
          </a:bodyPr>
          <a:lstStyle/>
          <a:p>
            <a:pPr algn="just"/>
            <a:r>
              <a:rPr lang="en-IN" b="1" dirty="0">
                <a:solidFill>
                  <a:srgbClr val="C00000"/>
                </a:solidFill>
                <a:latin typeface="+mn-lt"/>
              </a:rPr>
              <a:t>Upgrade-Shared to Exclusive</a:t>
            </a:r>
          </a:p>
          <a:p>
            <a:pPr algn="just"/>
            <a:r>
              <a:rPr lang="en-IN" b="1" dirty="0">
                <a:solidFill>
                  <a:srgbClr val="C00000"/>
                </a:solidFill>
                <a:latin typeface="+mn-lt"/>
              </a:rPr>
              <a:t>Downgrade-Exclusive to shared</a:t>
            </a:r>
          </a:p>
        </p:txBody>
      </p:sp>
      <p:pic>
        <p:nvPicPr>
          <p:cNvPr id="5" name="Picture 4">
            <a:extLst>
              <a:ext uri="{FF2B5EF4-FFF2-40B4-BE49-F238E27FC236}">
                <a16:creationId xmlns:a16="http://schemas.microsoft.com/office/drawing/2014/main" id="{0043C5A3-087F-4906-ABA7-EA74B4EC9E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7241" t="2586" r="17888" b="2873"/>
          <a:stretch>
            <a:fillRect/>
          </a:stretch>
        </p:blipFill>
        <p:spPr bwMode="auto">
          <a:xfrm>
            <a:off x="2411760" y="3329026"/>
            <a:ext cx="2899644" cy="316987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9B03834-9E16-48CF-892A-280BB73E85F3}"/>
                  </a:ext>
                </a:extLst>
              </p14:cNvPr>
              <p14:cNvContentPartPr/>
              <p14:nvPr/>
            </p14:nvContentPartPr>
            <p14:xfrm>
              <a:off x="551160" y="737640"/>
              <a:ext cx="8493840" cy="5782680"/>
            </p14:xfrm>
          </p:contentPart>
        </mc:Choice>
        <mc:Fallback>
          <p:pic>
            <p:nvPicPr>
              <p:cNvPr id="3" name="Ink 2">
                <a:extLst>
                  <a:ext uri="{FF2B5EF4-FFF2-40B4-BE49-F238E27FC236}">
                    <a16:creationId xmlns:a16="http://schemas.microsoft.com/office/drawing/2014/main" id="{79B03834-9E16-48CF-892A-280BB73E85F3}"/>
                  </a:ext>
                </a:extLst>
              </p:cNvPr>
              <p:cNvPicPr/>
              <p:nvPr/>
            </p:nvPicPr>
            <p:blipFill>
              <a:blip r:embed="rId4"/>
              <a:stretch>
                <a:fillRect/>
              </a:stretch>
            </p:blipFill>
            <p:spPr>
              <a:xfrm>
                <a:off x="541800" y="728280"/>
                <a:ext cx="8512560" cy="5801400"/>
              </a:xfrm>
              <a:prstGeom prst="rect">
                <a:avLst/>
              </a:prstGeom>
            </p:spPr>
          </p:pic>
        </mc:Fallback>
      </mc:AlternateContent>
    </p:spTree>
    <p:extLst>
      <p:ext uri="{BB962C8B-B14F-4D97-AF65-F5344CB8AC3E}">
        <p14:creationId xmlns:p14="http://schemas.microsoft.com/office/powerpoint/2010/main" val="207741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C30C756-B85F-4B8E-A08B-342E903D122B}"/>
              </a:ext>
            </a:extLst>
          </p:cNvPr>
          <p:cNvSpPr>
            <a:spLocks noGrp="1" noChangeArrowheads="1"/>
          </p:cNvSpPr>
          <p:nvPr>
            <p:ph type="title"/>
          </p:nvPr>
        </p:nvSpPr>
        <p:spPr>
          <a:xfrm>
            <a:off x="1003652" y="-99392"/>
            <a:ext cx="7407275" cy="1355725"/>
          </a:xfrm>
        </p:spPr>
        <p:txBody>
          <a:bodyPr/>
          <a:lstStyle/>
          <a:p>
            <a:pPr algn="ctr"/>
            <a:r>
              <a:rPr lang="en-US" altLang="en-US">
                <a:solidFill>
                  <a:srgbClr val="1426AC"/>
                </a:solidFill>
              </a:rPr>
              <a:t>Lock Conversions</a:t>
            </a:r>
          </a:p>
        </p:txBody>
      </p:sp>
      <p:sp>
        <p:nvSpPr>
          <p:cNvPr id="23556" name="Rectangle 4">
            <a:extLst>
              <a:ext uri="{FF2B5EF4-FFF2-40B4-BE49-F238E27FC236}">
                <a16:creationId xmlns:a16="http://schemas.microsoft.com/office/drawing/2014/main" id="{F425642F-65E3-4FC8-AE9C-6EEF1C060959}"/>
              </a:ext>
            </a:extLst>
          </p:cNvPr>
          <p:cNvSpPr>
            <a:spLocks noGrp="1" noChangeArrowheads="1"/>
          </p:cNvSpPr>
          <p:nvPr>
            <p:ph type="body" idx="4294967295"/>
          </p:nvPr>
        </p:nvSpPr>
        <p:spPr>
          <a:xfrm>
            <a:off x="546100" y="1181100"/>
            <a:ext cx="7848600" cy="4876800"/>
          </a:xfrm>
        </p:spPr>
        <p:txBody>
          <a:bodyPr/>
          <a:lstStyle/>
          <a:p>
            <a:r>
              <a:rPr lang="en-US" altLang="en-US" sz="2400" b="1" dirty="0"/>
              <a:t>Two-phase locking with lock conversions:</a:t>
            </a:r>
          </a:p>
          <a:p>
            <a:pPr>
              <a:lnSpc>
                <a:spcPct val="130000"/>
              </a:lnSpc>
              <a:buFont typeface="Monotype Sorts" pitchFamily="2" charset="2"/>
              <a:buNone/>
            </a:pPr>
            <a:r>
              <a:rPr lang="en-US" altLang="en-US" sz="2400" b="1" dirty="0"/>
              <a:t>     –   </a:t>
            </a:r>
            <a:r>
              <a:rPr lang="en-US" altLang="en-US" sz="2400" b="1" dirty="0">
                <a:solidFill>
                  <a:srgbClr val="1426AC"/>
                </a:solidFill>
              </a:rPr>
              <a:t>First Phase:        </a:t>
            </a:r>
          </a:p>
          <a:p>
            <a:pPr lvl="1"/>
            <a:r>
              <a:rPr lang="en-US" altLang="en-US" sz="2400" b="1" dirty="0"/>
              <a:t>can acquire a lock-S on item</a:t>
            </a:r>
          </a:p>
          <a:p>
            <a:pPr lvl="1"/>
            <a:r>
              <a:rPr lang="en-US" altLang="en-US" sz="2400" b="1" dirty="0"/>
              <a:t>can acquire a lock-X on item</a:t>
            </a:r>
          </a:p>
          <a:p>
            <a:pPr lvl="1"/>
            <a:r>
              <a:rPr lang="en-US" altLang="en-US" sz="2400" b="1" dirty="0"/>
              <a:t>can convert a lock-S to a lock-X (upgrade)</a:t>
            </a:r>
          </a:p>
          <a:p>
            <a:pPr>
              <a:lnSpc>
                <a:spcPct val="130000"/>
              </a:lnSpc>
              <a:buFont typeface="Monotype Sorts" pitchFamily="2" charset="2"/>
              <a:buNone/>
            </a:pPr>
            <a:r>
              <a:rPr lang="en-US" altLang="en-US" sz="2400" b="1" dirty="0"/>
              <a:t>     –   </a:t>
            </a:r>
            <a:r>
              <a:rPr lang="en-US" altLang="en-US" sz="2400" b="1" dirty="0">
                <a:solidFill>
                  <a:srgbClr val="1426AC"/>
                </a:solidFill>
              </a:rPr>
              <a:t>Second Phase:</a:t>
            </a:r>
          </a:p>
          <a:p>
            <a:pPr lvl="1"/>
            <a:r>
              <a:rPr lang="en-US" altLang="en-US" sz="2400" b="1" dirty="0"/>
              <a:t>can release a lock-S</a:t>
            </a:r>
          </a:p>
          <a:p>
            <a:pPr lvl="1"/>
            <a:r>
              <a:rPr lang="en-US" altLang="en-US" sz="2400" b="1" dirty="0"/>
              <a:t>can release a lock-X</a:t>
            </a:r>
          </a:p>
          <a:p>
            <a:pPr lvl="1"/>
            <a:r>
              <a:rPr lang="en-US" altLang="en-US" sz="2400" b="1" dirty="0"/>
              <a:t>can convert a lock-X to a lock-S  (downgrade)</a:t>
            </a:r>
          </a:p>
          <a:p>
            <a:pPr algn="just">
              <a:lnSpc>
                <a:spcPct val="120000"/>
              </a:lnSpc>
            </a:pPr>
            <a:r>
              <a:rPr lang="en-US" altLang="en-US" sz="2400" b="1" dirty="0"/>
              <a:t>This protocol assures serializability. But still relies on the programmer to insert the various  locking instructions.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7468330-F369-4AAE-8EBE-D22967BD6E3B}"/>
                  </a:ext>
                </a:extLst>
              </p14:cNvPr>
              <p14:cNvContentPartPr/>
              <p14:nvPr/>
            </p14:nvContentPartPr>
            <p14:xfrm>
              <a:off x="3384000" y="1623960"/>
              <a:ext cx="3700800" cy="3050640"/>
            </p14:xfrm>
          </p:contentPart>
        </mc:Choice>
        <mc:Fallback>
          <p:pic>
            <p:nvPicPr>
              <p:cNvPr id="2" name="Ink 1">
                <a:extLst>
                  <a:ext uri="{FF2B5EF4-FFF2-40B4-BE49-F238E27FC236}">
                    <a16:creationId xmlns:a16="http://schemas.microsoft.com/office/drawing/2014/main" id="{27468330-F369-4AAE-8EBE-D22967BD6E3B}"/>
                  </a:ext>
                </a:extLst>
              </p:cNvPr>
              <p:cNvPicPr/>
              <p:nvPr/>
            </p:nvPicPr>
            <p:blipFill>
              <a:blip r:embed="rId3"/>
              <a:stretch>
                <a:fillRect/>
              </a:stretch>
            </p:blipFill>
            <p:spPr>
              <a:xfrm>
                <a:off x="3374640" y="1614600"/>
                <a:ext cx="3719520" cy="306936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B427-E0A6-468A-9D7D-851CF872BA90}"/>
              </a:ext>
            </a:extLst>
          </p:cNvPr>
          <p:cNvSpPr>
            <a:spLocks noGrp="1"/>
          </p:cNvSpPr>
          <p:nvPr>
            <p:ph type="title"/>
          </p:nvPr>
        </p:nvSpPr>
        <p:spPr>
          <a:xfrm>
            <a:off x="868362" y="476672"/>
            <a:ext cx="7407275" cy="731168"/>
          </a:xfrm>
        </p:spPr>
        <p:txBody>
          <a:bodyPr/>
          <a:lstStyle/>
          <a:p>
            <a:pPr algn="ctr"/>
            <a:r>
              <a:rPr lang="en-IN" dirty="0"/>
              <a:t>Two phase locking protocol</a:t>
            </a:r>
          </a:p>
        </p:txBody>
      </p:sp>
      <p:sp>
        <p:nvSpPr>
          <p:cNvPr id="3" name="TextBox 2">
            <a:extLst>
              <a:ext uri="{FF2B5EF4-FFF2-40B4-BE49-F238E27FC236}">
                <a16:creationId xmlns:a16="http://schemas.microsoft.com/office/drawing/2014/main" id="{CEE16105-0E13-4AC5-891C-1B9C6A76B1CC}"/>
              </a:ext>
            </a:extLst>
          </p:cNvPr>
          <p:cNvSpPr txBox="1"/>
          <p:nvPr/>
        </p:nvSpPr>
        <p:spPr>
          <a:xfrm>
            <a:off x="971600" y="1700808"/>
            <a:ext cx="7407275" cy="4154984"/>
          </a:xfrm>
          <a:prstGeom prst="rect">
            <a:avLst/>
          </a:prstGeom>
          <a:noFill/>
        </p:spPr>
        <p:txBody>
          <a:bodyPr wrap="square" rtlCol="0">
            <a:spAutoFit/>
          </a:bodyPr>
          <a:lstStyle/>
          <a:p>
            <a:pPr marL="457200" indent="-457200" algn="just">
              <a:buAutoNum type="arabicPeriod"/>
            </a:pPr>
            <a:r>
              <a:rPr lang="en-IN" sz="2400" b="1" dirty="0">
                <a:solidFill>
                  <a:srgbClr val="1426AC"/>
                </a:solidFill>
                <a:latin typeface="+mn-lt"/>
              </a:rPr>
              <a:t>If transaction </a:t>
            </a:r>
            <a:r>
              <a:rPr lang="en-IN" sz="2400" b="1" dirty="0" err="1">
                <a:solidFill>
                  <a:srgbClr val="1426AC"/>
                </a:solidFill>
                <a:latin typeface="+mn-lt"/>
              </a:rPr>
              <a:t>Ti</a:t>
            </a:r>
            <a:r>
              <a:rPr lang="en-IN" sz="2400" b="1" dirty="0">
                <a:solidFill>
                  <a:srgbClr val="1426AC"/>
                </a:solidFill>
                <a:latin typeface="+mn-lt"/>
              </a:rPr>
              <a:t> issues </a:t>
            </a:r>
            <a:r>
              <a:rPr lang="en-IN" sz="2400" b="1" dirty="0">
                <a:solidFill>
                  <a:srgbClr val="C00000"/>
                </a:solidFill>
                <a:latin typeface="+mn-lt"/>
              </a:rPr>
              <a:t>read(Q)</a:t>
            </a:r>
            <a:r>
              <a:rPr lang="en-IN" sz="2400" b="1" dirty="0">
                <a:solidFill>
                  <a:srgbClr val="1426AC"/>
                </a:solidFill>
                <a:latin typeface="+mn-lt"/>
              </a:rPr>
              <a:t>, the system issues lock-S(Q) followed by read(Q).</a:t>
            </a:r>
          </a:p>
          <a:p>
            <a:pPr algn="just"/>
            <a:endParaRPr lang="en-IN" sz="2400" b="1" dirty="0">
              <a:solidFill>
                <a:srgbClr val="1426AC"/>
              </a:solidFill>
              <a:latin typeface="+mn-lt"/>
            </a:endParaRPr>
          </a:p>
          <a:p>
            <a:pPr algn="just"/>
            <a:r>
              <a:rPr lang="en-IN" sz="2400" b="1" dirty="0">
                <a:solidFill>
                  <a:srgbClr val="1426AC"/>
                </a:solidFill>
                <a:latin typeface="+mn-lt"/>
              </a:rPr>
              <a:t>2. When transaction </a:t>
            </a:r>
            <a:r>
              <a:rPr lang="en-IN" sz="2400" b="1" dirty="0" err="1">
                <a:solidFill>
                  <a:srgbClr val="1426AC"/>
                </a:solidFill>
                <a:latin typeface="+mn-lt"/>
              </a:rPr>
              <a:t>Ti</a:t>
            </a:r>
            <a:r>
              <a:rPr lang="en-IN" sz="2400" b="1" dirty="0">
                <a:solidFill>
                  <a:srgbClr val="1426AC"/>
                </a:solidFill>
                <a:latin typeface="+mn-lt"/>
              </a:rPr>
              <a:t> issues</a:t>
            </a:r>
            <a:r>
              <a:rPr lang="en-IN" sz="2400" b="1" dirty="0">
                <a:solidFill>
                  <a:srgbClr val="C00000"/>
                </a:solidFill>
                <a:latin typeface="+mn-lt"/>
              </a:rPr>
              <a:t> write (Q)</a:t>
            </a:r>
            <a:r>
              <a:rPr lang="en-IN" sz="2400" b="1" dirty="0">
                <a:solidFill>
                  <a:srgbClr val="1426AC"/>
                </a:solidFill>
                <a:latin typeface="+mn-lt"/>
              </a:rPr>
              <a:t>, checks for </a:t>
            </a:r>
            <a:r>
              <a:rPr lang="en-IN" sz="2400" b="1" dirty="0" err="1">
                <a:solidFill>
                  <a:srgbClr val="1426AC"/>
                </a:solidFill>
                <a:latin typeface="+mn-lt"/>
              </a:rPr>
              <a:t>Ti</a:t>
            </a:r>
            <a:r>
              <a:rPr lang="en-IN" sz="2400" b="1" dirty="0">
                <a:solidFill>
                  <a:srgbClr val="1426AC"/>
                </a:solidFill>
                <a:latin typeface="+mn-lt"/>
              </a:rPr>
              <a:t> already having shared lock on Q.</a:t>
            </a:r>
          </a:p>
          <a:p>
            <a:pPr algn="just"/>
            <a:endParaRPr lang="en-IN" sz="2400" b="1" dirty="0">
              <a:solidFill>
                <a:srgbClr val="1426AC"/>
              </a:solidFill>
              <a:latin typeface="+mn-lt"/>
            </a:endParaRPr>
          </a:p>
          <a:p>
            <a:pPr marL="400050" indent="-400050" algn="just">
              <a:buAutoNum type="romanLcPeriod"/>
            </a:pPr>
            <a:r>
              <a:rPr lang="en-IN" sz="2400" b="1" dirty="0">
                <a:solidFill>
                  <a:srgbClr val="C00000"/>
                </a:solidFill>
                <a:latin typeface="+mn-lt"/>
              </a:rPr>
              <a:t>If it does, issues an upgrade(Q) followed by write(Q)</a:t>
            </a:r>
          </a:p>
          <a:p>
            <a:pPr marL="400050" indent="-400050" algn="just">
              <a:buAutoNum type="romanLcPeriod"/>
            </a:pPr>
            <a:r>
              <a:rPr lang="en-IN" sz="2400" b="1" dirty="0">
                <a:solidFill>
                  <a:srgbClr val="C00000"/>
                </a:solidFill>
                <a:latin typeface="+mn-lt"/>
              </a:rPr>
              <a:t>Otherwise, issues lock-(Q)followed by write (Q)</a:t>
            </a:r>
          </a:p>
          <a:p>
            <a:pPr marL="400050" indent="-400050" algn="just">
              <a:buAutoNum type="romanLcPeriod"/>
            </a:pPr>
            <a:endParaRPr lang="en-IN" sz="2400" b="1" dirty="0">
              <a:solidFill>
                <a:srgbClr val="C00000"/>
              </a:solidFill>
              <a:latin typeface="+mn-lt"/>
            </a:endParaRPr>
          </a:p>
          <a:p>
            <a:pPr algn="just"/>
            <a:r>
              <a:rPr lang="en-IN" sz="2400" b="1" dirty="0">
                <a:solidFill>
                  <a:srgbClr val="1426AC"/>
                </a:solidFill>
                <a:latin typeface="+mn-lt"/>
              </a:rPr>
              <a:t>3. All locks obtained by a transaction are unlocked after the transaction commits or aborts</a:t>
            </a:r>
          </a:p>
        </p:txBody>
      </p:sp>
    </p:spTree>
    <p:extLst>
      <p:ext uri="{BB962C8B-B14F-4D97-AF65-F5344CB8AC3E}">
        <p14:creationId xmlns:p14="http://schemas.microsoft.com/office/powerpoint/2010/main" val="346292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D468690-DACD-4048-B78F-25067965AE9D}"/>
              </a:ext>
            </a:extLst>
          </p:cNvPr>
          <p:cNvSpPr>
            <a:spLocks noGrp="1" noChangeArrowheads="1"/>
          </p:cNvSpPr>
          <p:nvPr>
            <p:ph type="title"/>
          </p:nvPr>
        </p:nvSpPr>
        <p:spPr>
          <a:xfrm>
            <a:off x="868362" y="14198"/>
            <a:ext cx="7407275" cy="1355725"/>
          </a:xfrm>
        </p:spPr>
        <p:txBody>
          <a:bodyPr/>
          <a:lstStyle/>
          <a:p>
            <a:pPr algn="ctr"/>
            <a:r>
              <a:rPr lang="en-US" altLang="en-US">
                <a:solidFill>
                  <a:srgbClr val="1426AC"/>
                </a:solidFill>
              </a:rPr>
              <a:t>Timestamp-Based Protocols</a:t>
            </a:r>
          </a:p>
        </p:txBody>
      </p:sp>
      <p:sp>
        <p:nvSpPr>
          <p:cNvPr id="35843" name="Rectangle 3">
            <a:extLst>
              <a:ext uri="{FF2B5EF4-FFF2-40B4-BE49-F238E27FC236}">
                <a16:creationId xmlns:a16="http://schemas.microsoft.com/office/drawing/2014/main" id="{BC22C082-C55D-4232-9EFE-04D77E229E5F}"/>
              </a:ext>
            </a:extLst>
          </p:cNvPr>
          <p:cNvSpPr>
            <a:spLocks noGrp="1" noChangeArrowheads="1"/>
          </p:cNvSpPr>
          <p:nvPr>
            <p:ph type="body" idx="4294967295"/>
          </p:nvPr>
        </p:nvSpPr>
        <p:spPr>
          <a:xfrm>
            <a:off x="476250" y="1114425"/>
            <a:ext cx="8362950" cy="3914775"/>
          </a:xfrm>
        </p:spPr>
        <p:txBody>
          <a:bodyPr/>
          <a:lstStyle/>
          <a:p>
            <a:pPr algn="just">
              <a:lnSpc>
                <a:spcPct val="110000"/>
              </a:lnSpc>
            </a:pPr>
            <a:r>
              <a:rPr lang="en-US" altLang="en-US" sz="2400" b="1" dirty="0">
                <a:solidFill>
                  <a:srgbClr val="1426AC"/>
                </a:solidFill>
              </a:rPr>
              <a:t>Each transaction is issued a timestamp when it enters the system. If an old transaction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has time-stamp TS(</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a new transaction </a:t>
            </a:r>
            <a:r>
              <a:rPr lang="en-US" altLang="en-US" sz="2400" b="1" i="1" dirty="0" err="1">
                <a:solidFill>
                  <a:srgbClr val="1426AC"/>
                </a:solidFill>
              </a:rPr>
              <a:t>T</a:t>
            </a:r>
            <a:r>
              <a:rPr lang="en-US" altLang="en-US" sz="2400" b="1" i="1" baseline="-25000" dirty="0" err="1">
                <a:solidFill>
                  <a:srgbClr val="1426AC"/>
                </a:solidFill>
              </a:rPr>
              <a:t>j</a:t>
            </a:r>
            <a:r>
              <a:rPr lang="en-US" altLang="en-US" sz="2400" b="1" dirty="0">
                <a:solidFill>
                  <a:srgbClr val="1426AC"/>
                </a:solidFill>
              </a:rPr>
              <a:t> is assigned time-stamp TS(</a:t>
            </a:r>
            <a:r>
              <a:rPr lang="en-US" altLang="en-US" sz="2400" b="1" i="1" dirty="0" err="1">
                <a:solidFill>
                  <a:srgbClr val="1426AC"/>
                </a:solidFill>
              </a:rPr>
              <a:t>T</a:t>
            </a:r>
            <a:r>
              <a:rPr lang="en-US" altLang="en-US" sz="2400" b="1" i="1" baseline="-25000" dirty="0" err="1">
                <a:solidFill>
                  <a:srgbClr val="1426AC"/>
                </a:solidFill>
              </a:rPr>
              <a:t>j</a:t>
            </a:r>
            <a:r>
              <a:rPr lang="en-US" altLang="en-US" sz="2400" b="1" dirty="0">
                <a:solidFill>
                  <a:srgbClr val="1426AC"/>
                </a:solidFill>
              </a:rPr>
              <a:t>) such that TS(</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&lt;TS(</a:t>
            </a:r>
            <a:r>
              <a:rPr lang="en-US" altLang="en-US" sz="2400" b="1" i="1" dirty="0" err="1">
                <a:solidFill>
                  <a:srgbClr val="1426AC"/>
                </a:solidFill>
              </a:rPr>
              <a:t>T</a:t>
            </a:r>
            <a:r>
              <a:rPr lang="en-US" altLang="en-US" sz="2400" b="1" i="1" baseline="-25000" dirty="0" err="1">
                <a:solidFill>
                  <a:srgbClr val="1426AC"/>
                </a:solidFill>
              </a:rPr>
              <a:t>j</a:t>
            </a:r>
            <a:r>
              <a:rPr lang="en-US" altLang="en-US" sz="2400" b="1" dirty="0">
                <a:solidFill>
                  <a:srgbClr val="1426AC"/>
                </a:solidFill>
              </a:rPr>
              <a:t>). </a:t>
            </a:r>
          </a:p>
          <a:p>
            <a:pPr algn="just">
              <a:lnSpc>
                <a:spcPct val="110000"/>
              </a:lnSpc>
            </a:pPr>
            <a:r>
              <a:rPr lang="en-US" altLang="en-US" sz="2400" b="1" dirty="0">
                <a:solidFill>
                  <a:srgbClr val="1426AC"/>
                </a:solidFill>
              </a:rPr>
              <a:t>The protocol manages concurrent execution such that the time-stamps determine the serializability order.</a:t>
            </a:r>
          </a:p>
          <a:p>
            <a:pPr algn="just">
              <a:lnSpc>
                <a:spcPct val="110000"/>
              </a:lnSpc>
            </a:pPr>
            <a:r>
              <a:rPr lang="en-US" altLang="en-US" sz="2400" b="1" dirty="0">
                <a:solidFill>
                  <a:srgbClr val="1426AC"/>
                </a:solidFill>
              </a:rPr>
              <a:t>In order to assure such behavior, the protocol maintains for each data </a:t>
            </a:r>
            <a:r>
              <a:rPr lang="en-US" altLang="en-US" sz="2400" b="1" i="1" dirty="0">
                <a:solidFill>
                  <a:srgbClr val="1426AC"/>
                </a:solidFill>
              </a:rPr>
              <a:t>Q </a:t>
            </a:r>
            <a:r>
              <a:rPr lang="en-US" altLang="en-US" sz="2400" b="1" dirty="0">
                <a:solidFill>
                  <a:srgbClr val="1426AC"/>
                </a:solidFill>
              </a:rPr>
              <a:t>two timestamp values:</a:t>
            </a:r>
          </a:p>
          <a:p>
            <a:pPr lvl="1" algn="just">
              <a:lnSpc>
                <a:spcPct val="110000"/>
              </a:lnSpc>
            </a:pPr>
            <a:r>
              <a:rPr lang="en-US" altLang="en-US" sz="2400" b="1" dirty="0">
                <a:solidFill>
                  <a:srgbClr val="C00000"/>
                </a:solidFill>
              </a:rPr>
              <a:t>W-timestamp(</a:t>
            </a:r>
            <a:r>
              <a:rPr lang="en-US" altLang="en-US" sz="2400" b="1" i="1" dirty="0">
                <a:solidFill>
                  <a:srgbClr val="C00000"/>
                </a:solidFill>
              </a:rPr>
              <a:t>Q</a:t>
            </a:r>
            <a:r>
              <a:rPr lang="en-US" altLang="en-US" sz="2400" b="1" dirty="0">
                <a:solidFill>
                  <a:srgbClr val="C00000"/>
                </a:solidFill>
              </a:rPr>
              <a:t>)</a:t>
            </a:r>
            <a:r>
              <a:rPr lang="en-US" altLang="en-US" sz="2400" b="1" dirty="0">
                <a:solidFill>
                  <a:srgbClr val="1426AC"/>
                </a:solidFill>
              </a:rPr>
              <a:t> is the largest time-stamp of any transaction that executed write(</a:t>
            </a:r>
            <a:r>
              <a:rPr lang="en-US" altLang="en-US" sz="2400" b="1" i="1" dirty="0">
                <a:solidFill>
                  <a:srgbClr val="1426AC"/>
                </a:solidFill>
              </a:rPr>
              <a:t>Q</a:t>
            </a:r>
            <a:r>
              <a:rPr lang="en-US" altLang="en-US" sz="2400" b="1" dirty="0">
                <a:solidFill>
                  <a:srgbClr val="1426AC"/>
                </a:solidFill>
              </a:rPr>
              <a:t>) successfully.</a:t>
            </a:r>
          </a:p>
          <a:p>
            <a:pPr lvl="1" algn="just">
              <a:lnSpc>
                <a:spcPct val="110000"/>
              </a:lnSpc>
            </a:pPr>
            <a:r>
              <a:rPr lang="en-US" altLang="en-US" sz="2400" b="1" dirty="0">
                <a:solidFill>
                  <a:srgbClr val="C00000"/>
                </a:solidFill>
              </a:rPr>
              <a:t>R-timestamp(</a:t>
            </a:r>
            <a:r>
              <a:rPr lang="en-US" altLang="en-US" sz="2400" b="1" i="1" dirty="0">
                <a:solidFill>
                  <a:srgbClr val="C00000"/>
                </a:solidFill>
              </a:rPr>
              <a:t>Q</a:t>
            </a:r>
            <a:r>
              <a:rPr lang="en-US" altLang="en-US" sz="2400" b="1" dirty="0">
                <a:solidFill>
                  <a:srgbClr val="C00000"/>
                </a:solidFill>
              </a:rPr>
              <a:t>)</a:t>
            </a:r>
            <a:r>
              <a:rPr lang="en-US" altLang="en-US" sz="2400" b="1" dirty="0">
                <a:solidFill>
                  <a:srgbClr val="1426AC"/>
                </a:solidFill>
              </a:rPr>
              <a:t> is the largest time-stamp of any transaction that executed read(</a:t>
            </a:r>
            <a:r>
              <a:rPr lang="en-US" altLang="en-US" sz="2400" b="1" i="1" dirty="0">
                <a:solidFill>
                  <a:srgbClr val="1426AC"/>
                </a:solidFill>
              </a:rPr>
              <a:t>Q</a:t>
            </a:r>
            <a:r>
              <a:rPr lang="en-US" altLang="en-US" sz="2400" b="1" dirty="0">
                <a:solidFill>
                  <a:srgbClr val="1426AC"/>
                </a:solidFill>
              </a:rPr>
              <a:t>) successfully.</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D92263F-F8C0-4D96-86E5-C467FDF4DA29}"/>
                  </a:ext>
                </a:extLst>
              </p14:cNvPr>
              <p14:cNvContentPartPr/>
              <p14:nvPr/>
            </p14:nvContentPartPr>
            <p14:xfrm>
              <a:off x="487800" y="1942560"/>
              <a:ext cx="8279640" cy="4500720"/>
            </p14:xfrm>
          </p:contentPart>
        </mc:Choice>
        <mc:Fallback>
          <p:pic>
            <p:nvPicPr>
              <p:cNvPr id="2" name="Ink 1">
                <a:extLst>
                  <a:ext uri="{FF2B5EF4-FFF2-40B4-BE49-F238E27FC236}">
                    <a16:creationId xmlns:a16="http://schemas.microsoft.com/office/drawing/2014/main" id="{3D92263F-F8C0-4D96-86E5-C467FDF4DA29}"/>
                  </a:ext>
                </a:extLst>
              </p:cNvPr>
              <p:cNvPicPr/>
              <p:nvPr/>
            </p:nvPicPr>
            <p:blipFill>
              <a:blip r:embed="rId3"/>
              <a:stretch>
                <a:fillRect/>
              </a:stretch>
            </p:blipFill>
            <p:spPr>
              <a:xfrm>
                <a:off x="478440" y="1933200"/>
                <a:ext cx="8298360" cy="451944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38AE2EB-DB3A-4018-9440-B09C86300C85}"/>
              </a:ext>
            </a:extLst>
          </p:cNvPr>
          <p:cNvSpPr>
            <a:spLocks noGrp="1" noChangeArrowheads="1"/>
          </p:cNvSpPr>
          <p:nvPr>
            <p:ph type="title"/>
          </p:nvPr>
        </p:nvSpPr>
        <p:spPr>
          <a:xfrm>
            <a:off x="552450" y="314325"/>
            <a:ext cx="8077200" cy="609600"/>
          </a:xfrm>
        </p:spPr>
        <p:txBody>
          <a:bodyPr/>
          <a:lstStyle/>
          <a:p>
            <a:pPr algn="ctr"/>
            <a:r>
              <a:rPr lang="en-US" altLang="en-US" dirty="0">
                <a:solidFill>
                  <a:srgbClr val="1426AC"/>
                </a:solidFill>
              </a:rPr>
              <a:t>Timestamp-Based Protocols (Cont.)</a:t>
            </a:r>
          </a:p>
        </p:txBody>
      </p:sp>
      <p:sp>
        <p:nvSpPr>
          <p:cNvPr id="37891" name="Rectangle 3">
            <a:extLst>
              <a:ext uri="{FF2B5EF4-FFF2-40B4-BE49-F238E27FC236}">
                <a16:creationId xmlns:a16="http://schemas.microsoft.com/office/drawing/2014/main" id="{7DD2BA3D-A64E-444F-8407-FAF378897C43}"/>
              </a:ext>
            </a:extLst>
          </p:cNvPr>
          <p:cNvSpPr>
            <a:spLocks noGrp="1" noChangeArrowheads="1"/>
          </p:cNvSpPr>
          <p:nvPr>
            <p:ph type="body" idx="4294967295"/>
          </p:nvPr>
        </p:nvSpPr>
        <p:spPr>
          <a:xfrm>
            <a:off x="571500" y="1484784"/>
            <a:ext cx="7848600" cy="4049241"/>
          </a:xfrm>
        </p:spPr>
        <p:txBody>
          <a:bodyPr/>
          <a:lstStyle/>
          <a:p>
            <a:pPr algn="just"/>
            <a:r>
              <a:rPr lang="en-US" altLang="en-US" sz="2400" b="1" dirty="0">
                <a:solidFill>
                  <a:srgbClr val="1426AC"/>
                </a:solidFill>
              </a:rPr>
              <a:t>The timestamp ordering protocol ensures that any conflicting  read and write operations are executed in timestamp order.</a:t>
            </a:r>
          </a:p>
          <a:p>
            <a:pPr algn="just"/>
            <a:r>
              <a:rPr lang="en-US" altLang="en-US" sz="2400" b="1" dirty="0">
                <a:solidFill>
                  <a:srgbClr val="1426AC"/>
                </a:solidFill>
              </a:rPr>
              <a:t>Suppose a transaction </a:t>
            </a:r>
            <a:r>
              <a:rPr lang="en-US" altLang="en-US" sz="2400" b="1" dirty="0" err="1">
                <a:solidFill>
                  <a:srgbClr val="C00000"/>
                </a:solidFill>
              </a:rPr>
              <a:t>T</a:t>
            </a:r>
            <a:r>
              <a:rPr lang="en-US" altLang="en-US" sz="2400" b="1" baseline="-25000" dirty="0" err="1">
                <a:solidFill>
                  <a:srgbClr val="C00000"/>
                </a:solidFill>
              </a:rPr>
              <a:t>i</a:t>
            </a:r>
            <a:r>
              <a:rPr lang="en-US" altLang="en-US" sz="2400" b="1" dirty="0">
                <a:solidFill>
                  <a:srgbClr val="C00000"/>
                </a:solidFill>
              </a:rPr>
              <a:t> issues a read(</a:t>
            </a:r>
            <a:r>
              <a:rPr lang="en-US" altLang="en-US" sz="2400" b="1" i="1" dirty="0">
                <a:solidFill>
                  <a:srgbClr val="C00000"/>
                </a:solidFill>
              </a:rPr>
              <a:t>Q</a:t>
            </a:r>
            <a:r>
              <a:rPr lang="en-US" altLang="en-US" sz="2400" b="1" dirty="0">
                <a:solidFill>
                  <a:srgbClr val="C00000"/>
                </a:solidFill>
              </a:rPr>
              <a:t>)</a:t>
            </a:r>
          </a:p>
          <a:p>
            <a:pPr algn="just">
              <a:buFont typeface="Monotype Sorts" pitchFamily="2" charset="2"/>
              <a:buNone/>
            </a:pPr>
            <a:r>
              <a:rPr lang="en-US" altLang="en-US" sz="2400" b="1" dirty="0">
                <a:solidFill>
                  <a:srgbClr val="1426AC"/>
                </a:solidFill>
              </a:rPr>
              <a:t>  1.  </a:t>
            </a:r>
            <a:r>
              <a:rPr lang="en-US" altLang="en-US" sz="2400" b="1" dirty="0">
                <a:solidFill>
                  <a:srgbClr val="C00000"/>
                </a:solidFill>
              </a:rPr>
              <a:t>If TS(</a:t>
            </a:r>
            <a:r>
              <a:rPr lang="en-US" altLang="en-US" sz="2400" b="1" i="1" dirty="0" err="1">
                <a:solidFill>
                  <a:srgbClr val="C00000"/>
                </a:solidFill>
              </a:rPr>
              <a:t>T</a:t>
            </a:r>
            <a:r>
              <a:rPr lang="en-US" altLang="en-US" sz="2400" b="1" i="1" baseline="-25000" dirty="0" err="1">
                <a:solidFill>
                  <a:srgbClr val="C00000"/>
                </a:solidFill>
              </a:rPr>
              <a:t>i</a:t>
            </a:r>
            <a:r>
              <a:rPr lang="en-US" altLang="en-US" sz="2400" b="1" dirty="0">
                <a:solidFill>
                  <a:srgbClr val="C00000"/>
                </a:solidFill>
              </a:rPr>
              <a:t>) &lt; W-timestamp(</a:t>
            </a:r>
            <a:r>
              <a:rPr lang="en-US" altLang="en-US" sz="2400" b="1" i="1" dirty="0">
                <a:solidFill>
                  <a:srgbClr val="C00000"/>
                </a:solidFill>
              </a:rPr>
              <a:t>Q</a:t>
            </a:r>
            <a:r>
              <a:rPr lang="en-US" altLang="en-US" sz="2400" b="1" dirty="0">
                <a:solidFill>
                  <a:srgbClr val="C00000"/>
                </a:solidFill>
              </a:rPr>
              <a:t>)</a:t>
            </a:r>
            <a:r>
              <a:rPr lang="en-US" altLang="en-US" sz="2400" b="1" dirty="0">
                <a:solidFill>
                  <a:srgbClr val="1426AC"/>
                </a:solidFill>
              </a:rPr>
              <a:t>, then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needs to read a value of </a:t>
            </a:r>
            <a:r>
              <a:rPr lang="en-US" altLang="en-US" sz="2400" b="1" i="1" dirty="0">
                <a:solidFill>
                  <a:srgbClr val="1426AC"/>
                </a:solidFill>
              </a:rPr>
              <a:t>Q</a:t>
            </a:r>
            <a:r>
              <a:rPr lang="en-US" altLang="en-US" sz="2400" b="1" dirty="0">
                <a:solidFill>
                  <a:srgbClr val="1426AC"/>
                </a:solidFill>
              </a:rPr>
              <a:t>  that was already overwritten. Hence, the read operation is rejected, and </a:t>
            </a:r>
            <a:r>
              <a:rPr lang="en-US" altLang="en-US" sz="2400" b="1" i="1" dirty="0" err="1">
                <a:solidFill>
                  <a:srgbClr val="1426AC"/>
                </a:solidFill>
              </a:rPr>
              <a:t>T</a:t>
            </a:r>
            <a:r>
              <a:rPr lang="en-US" altLang="en-US" sz="2400" b="1" i="1" baseline="-25000" dirty="0" err="1">
                <a:solidFill>
                  <a:srgbClr val="1426AC"/>
                </a:solidFill>
              </a:rPr>
              <a:t>i</a:t>
            </a:r>
            <a:r>
              <a:rPr lang="en-US" altLang="en-US" sz="2400" b="1" i="1" dirty="0">
                <a:solidFill>
                  <a:srgbClr val="1426AC"/>
                </a:solidFill>
              </a:rPr>
              <a:t> </a:t>
            </a:r>
            <a:r>
              <a:rPr lang="en-US" altLang="en-US" sz="2400" b="1" dirty="0">
                <a:solidFill>
                  <a:srgbClr val="1426AC"/>
                </a:solidFill>
              </a:rPr>
              <a:t> is rolled back.</a:t>
            </a:r>
          </a:p>
          <a:p>
            <a:pPr algn="just">
              <a:buFont typeface="Monotype Sorts" pitchFamily="2" charset="2"/>
              <a:buNone/>
            </a:pPr>
            <a:r>
              <a:rPr lang="en-US" altLang="en-US" sz="2400" b="1" dirty="0">
                <a:solidFill>
                  <a:srgbClr val="1426AC"/>
                </a:solidFill>
              </a:rPr>
              <a:t>  2.  </a:t>
            </a:r>
            <a:r>
              <a:rPr lang="en-US" altLang="en-US" sz="2400" b="1" dirty="0">
                <a:solidFill>
                  <a:srgbClr val="C00000"/>
                </a:solidFill>
              </a:rPr>
              <a:t>If  TS(</a:t>
            </a:r>
            <a:r>
              <a:rPr lang="en-US" altLang="en-US" sz="2400" b="1" i="1" dirty="0" err="1">
                <a:solidFill>
                  <a:srgbClr val="C00000"/>
                </a:solidFill>
              </a:rPr>
              <a:t>T</a:t>
            </a:r>
            <a:r>
              <a:rPr lang="en-US" altLang="en-US" sz="2400" b="1" i="1" baseline="-25000" dirty="0" err="1">
                <a:solidFill>
                  <a:srgbClr val="C00000"/>
                </a:solidFill>
              </a:rPr>
              <a:t>i</a:t>
            </a:r>
            <a:r>
              <a:rPr lang="en-US" altLang="en-US" sz="2400" b="1" dirty="0">
                <a:solidFill>
                  <a:srgbClr val="C00000"/>
                </a:solidFill>
              </a:rPr>
              <a:t>)</a:t>
            </a:r>
            <a:r>
              <a:rPr lang="en-US" altLang="en-US" sz="2400" b="1" dirty="0">
                <a:solidFill>
                  <a:srgbClr val="C00000"/>
                </a:solidFill>
                <a:sym typeface="Symbol" panose="05050102010706020507" pitchFamily="18" charset="2"/>
              </a:rPr>
              <a:t></a:t>
            </a:r>
            <a:r>
              <a:rPr lang="en-US" altLang="en-US" sz="2400" b="1" dirty="0">
                <a:solidFill>
                  <a:srgbClr val="C00000"/>
                </a:solidFill>
              </a:rPr>
              <a:t> W-timestamp(</a:t>
            </a:r>
            <a:r>
              <a:rPr lang="en-US" altLang="en-US" sz="2400" b="1" i="1" dirty="0">
                <a:solidFill>
                  <a:srgbClr val="C00000"/>
                </a:solidFill>
              </a:rPr>
              <a:t>Q</a:t>
            </a:r>
            <a:r>
              <a:rPr lang="en-US" altLang="en-US" sz="2400" b="1" dirty="0">
                <a:solidFill>
                  <a:srgbClr val="C00000"/>
                </a:solidFill>
              </a:rPr>
              <a:t>)</a:t>
            </a:r>
            <a:r>
              <a:rPr lang="en-US" altLang="en-US" sz="2400" b="1" dirty="0">
                <a:solidFill>
                  <a:srgbClr val="1426AC"/>
                </a:solidFill>
              </a:rPr>
              <a:t>, then the read operation is </a:t>
            </a:r>
          </a:p>
          <a:p>
            <a:pPr algn="just">
              <a:buFont typeface="Monotype Sorts" pitchFamily="2" charset="2"/>
              <a:buNone/>
            </a:pPr>
            <a:r>
              <a:rPr lang="en-US" altLang="en-US" sz="2400" b="1" dirty="0">
                <a:solidFill>
                  <a:srgbClr val="1426AC"/>
                </a:solidFill>
              </a:rPr>
              <a:t>  executed, and R-timestamp(</a:t>
            </a:r>
            <a:r>
              <a:rPr lang="en-US" altLang="en-US" sz="2400" b="1" i="1" dirty="0">
                <a:solidFill>
                  <a:srgbClr val="1426AC"/>
                </a:solidFill>
              </a:rPr>
              <a:t>Q</a:t>
            </a:r>
            <a:r>
              <a:rPr lang="en-US" altLang="en-US" sz="2400" b="1" dirty="0">
                <a:solidFill>
                  <a:srgbClr val="1426AC"/>
                </a:solidFill>
              </a:rPr>
              <a:t>) is set to the maximum of R- timestamp(</a:t>
            </a:r>
            <a:r>
              <a:rPr lang="en-US" altLang="en-US" sz="2400" b="1" i="1" dirty="0">
                <a:solidFill>
                  <a:srgbClr val="1426AC"/>
                </a:solidFill>
              </a:rPr>
              <a:t>Q</a:t>
            </a:r>
            <a:r>
              <a:rPr lang="en-US" altLang="en-US" sz="2400" b="1" dirty="0">
                <a:solidFill>
                  <a:srgbClr val="1426AC"/>
                </a:solidFill>
              </a:rPr>
              <a:t>) and TS(</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38AE2EB-DB3A-4018-9440-B09C86300C85}"/>
              </a:ext>
            </a:extLst>
          </p:cNvPr>
          <p:cNvSpPr>
            <a:spLocks noGrp="1" noChangeArrowheads="1"/>
          </p:cNvSpPr>
          <p:nvPr>
            <p:ph type="title"/>
          </p:nvPr>
        </p:nvSpPr>
        <p:spPr>
          <a:xfrm>
            <a:off x="552450" y="314325"/>
            <a:ext cx="8077200" cy="609600"/>
          </a:xfrm>
        </p:spPr>
        <p:txBody>
          <a:bodyPr/>
          <a:lstStyle/>
          <a:p>
            <a:pPr algn="ctr"/>
            <a:r>
              <a:rPr lang="en-US" altLang="en-US" dirty="0">
                <a:solidFill>
                  <a:srgbClr val="1426AC"/>
                </a:solidFill>
              </a:rPr>
              <a:t>Timestamp-Based Protocols (Cont.)</a:t>
            </a:r>
          </a:p>
        </p:txBody>
      </p:sp>
      <p:sp>
        <p:nvSpPr>
          <p:cNvPr id="37891" name="Rectangle 3">
            <a:extLst>
              <a:ext uri="{FF2B5EF4-FFF2-40B4-BE49-F238E27FC236}">
                <a16:creationId xmlns:a16="http://schemas.microsoft.com/office/drawing/2014/main" id="{7DD2BA3D-A64E-444F-8407-FAF378897C43}"/>
              </a:ext>
            </a:extLst>
          </p:cNvPr>
          <p:cNvSpPr>
            <a:spLocks noGrp="1" noChangeArrowheads="1"/>
          </p:cNvSpPr>
          <p:nvPr>
            <p:ph type="body" idx="4294967295"/>
          </p:nvPr>
        </p:nvSpPr>
        <p:spPr>
          <a:xfrm>
            <a:off x="571500" y="1484784"/>
            <a:ext cx="8058150" cy="4049241"/>
          </a:xfrm>
        </p:spPr>
        <p:txBody>
          <a:bodyPr/>
          <a:lstStyle/>
          <a:p>
            <a:pPr marL="34925" indent="0" algn="just">
              <a:buNone/>
            </a:pPr>
            <a:r>
              <a:rPr lang="en-US" altLang="en-US" sz="2400" b="1" dirty="0" err="1">
                <a:solidFill>
                  <a:srgbClr val="C00000"/>
                </a:solidFill>
              </a:rPr>
              <a:t>T</a:t>
            </a:r>
            <a:r>
              <a:rPr lang="en-US" altLang="en-US" sz="2400" b="1" baseline="-25000" dirty="0" err="1">
                <a:solidFill>
                  <a:srgbClr val="C00000"/>
                </a:solidFill>
              </a:rPr>
              <a:t>i</a:t>
            </a:r>
            <a:r>
              <a:rPr lang="en-US" altLang="en-US" sz="2400" b="1" dirty="0">
                <a:solidFill>
                  <a:srgbClr val="C00000"/>
                </a:solidFill>
              </a:rPr>
              <a:t> issues a </a:t>
            </a:r>
            <a:r>
              <a:rPr lang="en-US" altLang="en-US" sz="2400" b="1" dirty="0">
                <a:solidFill>
                  <a:srgbClr val="1426AC"/>
                </a:solidFill>
              </a:rPr>
              <a:t>read(</a:t>
            </a:r>
            <a:r>
              <a:rPr lang="en-US" altLang="en-US" sz="2400" b="1" i="1" dirty="0">
                <a:solidFill>
                  <a:srgbClr val="1426AC"/>
                </a:solidFill>
              </a:rPr>
              <a:t>Q</a:t>
            </a:r>
            <a:r>
              <a:rPr lang="en-US" altLang="en-US" sz="2400" b="1" dirty="0">
                <a:solidFill>
                  <a:srgbClr val="1426AC"/>
                </a:solidFill>
              </a:rPr>
              <a:t>)</a:t>
            </a:r>
          </a:p>
          <a:p>
            <a:pPr algn="just">
              <a:buFont typeface="Monotype Sorts" pitchFamily="2" charset="2"/>
              <a:buNone/>
            </a:pPr>
            <a:r>
              <a:rPr lang="en-US" altLang="en-US" sz="2400" b="1" dirty="0">
                <a:solidFill>
                  <a:srgbClr val="1426AC"/>
                </a:solidFill>
              </a:rPr>
              <a:t>  1.  </a:t>
            </a:r>
            <a:r>
              <a:rPr lang="en-US" altLang="en-US" sz="2400" b="1" dirty="0">
                <a:solidFill>
                  <a:srgbClr val="C00000"/>
                </a:solidFill>
              </a:rPr>
              <a:t>If TS(</a:t>
            </a:r>
            <a:r>
              <a:rPr lang="en-US" altLang="en-US" sz="2400" b="1" i="1" dirty="0" err="1">
                <a:solidFill>
                  <a:srgbClr val="C00000"/>
                </a:solidFill>
              </a:rPr>
              <a:t>T</a:t>
            </a:r>
            <a:r>
              <a:rPr lang="en-US" altLang="en-US" sz="2400" b="1" i="1" baseline="-25000" dirty="0" err="1">
                <a:solidFill>
                  <a:srgbClr val="C00000"/>
                </a:solidFill>
              </a:rPr>
              <a:t>i</a:t>
            </a:r>
            <a:r>
              <a:rPr lang="en-US" altLang="en-US" sz="2400" b="1" dirty="0">
                <a:solidFill>
                  <a:srgbClr val="C00000"/>
                </a:solidFill>
              </a:rPr>
              <a:t>) </a:t>
            </a:r>
            <a:r>
              <a:rPr lang="en-US" altLang="en-US" sz="2400" b="1" dirty="0">
                <a:solidFill>
                  <a:srgbClr val="C00000"/>
                </a:solidFill>
                <a:sym typeface="Symbol" panose="05050102010706020507" pitchFamily="18" charset="2"/>
              </a:rPr>
              <a:t>&lt;</a:t>
            </a:r>
            <a:r>
              <a:rPr lang="en-US" altLang="en-US" sz="2400" b="1" dirty="0">
                <a:solidFill>
                  <a:srgbClr val="C00000"/>
                </a:solidFill>
              </a:rPr>
              <a:t> W-timestamp(</a:t>
            </a:r>
            <a:r>
              <a:rPr lang="en-US" altLang="en-US" sz="2400" b="1" i="1" dirty="0">
                <a:solidFill>
                  <a:srgbClr val="C00000"/>
                </a:solidFill>
              </a:rPr>
              <a:t>Q</a:t>
            </a:r>
            <a:r>
              <a:rPr lang="en-US" altLang="en-US" sz="2400" b="1" dirty="0">
                <a:solidFill>
                  <a:srgbClr val="C00000"/>
                </a:solidFill>
              </a:rPr>
              <a:t>)</a:t>
            </a:r>
            <a:r>
              <a:rPr lang="en-US" altLang="en-US" sz="2400" b="1" dirty="0">
                <a:solidFill>
                  <a:srgbClr val="1426AC"/>
                </a:solidFill>
              </a:rPr>
              <a:t> </a:t>
            </a:r>
          </a:p>
          <a:p>
            <a:pPr algn="just">
              <a:buFont typeface="Monotype Sorts" pitchFamily="2" charset="2"/>
              <a:buNone/>
            </a:pPr>
            <a:endParaRPr lang="en-US" altLang="en-US" sz="2400" b="1" dirty="0">
              <a:solidFill>
                <a:srgbClr val="1426AC"/>
              </a:solidFill>
            </a:endParaRPr>
          </a:p>
          <a:p>
            <a:pPr algn="just">
              <a:buFont typeface="Monotype Sorts" pitchFamily="2" charset="2"/>
              <a:buNone/>
            </a:pPr>
            <a:r>
              <a:rPr lang="en-US" altLang="en-US" sz="2400" b="1" dirty="0">
                <a:solidFill>
                  <a:srgbClr val="1426AC"/>
                </a:solidFill>
              </a:rPr>
              <a:t>						 read rejected and </a:t>
            </a:r>
            <a:r>
              <a:rPr lang="en-US" altLang="en-US" sz="2400" b="1" dirty="0" err="1">
                <a:solidFill>
                  <a:srgbClr val="1426AC"/>
                </a:solidFill>
              </a:rPr>
              <a:t>T</a:t>
            </a:r>
            <a:r>
              <a:rPr lang="en-US" altLang="en-US" sz="2400" b="1" baseline="-25000" dirty="0" err="1">
                <a:solidFill>
                  <a:srgbClr val="1426AC"/>
                </a:solidFill>
              </a:rPr>
              <a:t>i</a:t>
            </a:r>
            <a:r>
              <a:rPr lang="en-US" altLang="en-US" sz="2400" b="1" dirty="0">
                <a:solidFill>
                  <a:srgbClr val="1426AC"/>
                </a:solidFill>
              </a:rPr>
              <a:t> rolled back</a:t>
            </a:r>
          </a:p>
          <a:p>
            <a:pPr algn="just">
              <a:buFont typeface="Monotype Sorts" pitchFamily="2" charset="2"/>
              <a:buNone/>
            </a:pPr>
            <a:endParaRPr lang="en-US" altLang="en-US" sz="2400" b="1" dirty="0">
              <a:solidFill>
                <a:srgbClr val="1426AC"/>
              </a:solidFill>
            </a:endParaRPr>
          </a:p>
          <a:p>
            <a:pPr marL="492125" indent="-457200" algn="just">
              <a:buFont typeface="Monotype Sorts" pitchFamily="2" charset="2"/>
              <a:buAutoNum type="arabicPeriod" startAt="2"/>
            </a:pPr>
            <a:r>
              <a:rPr lang="en-US" altLang="en-US" sz="2400" b="1" dirty="0">
                <a:solidFill>
                  <a:srgbClr val="C00000"/>
                </a:solidFill>
              </a:rPr>
              <a:t>If  TS(</a:t>
            </a:r>
            <a:r>
              <a:rPr lang="en-US" altLang="en-US" sz="2400" b="1" i="1" dirty="0" err="1">
                <a:solidFill>
                  <a:srgbClr val="C00000"/>
                </a:solidFill>
              </a:rPr>
              <a:t>T</a:t>
            </a:r>
            <a:r>
              <a:rPr lang="en-US" altLang="en-US" sz="2400" b="1" i="1" baseline="-25000" dirty="0" err="1">
                <a:solidFill>
                  <a:srgbClr val="C00000"/>
                </a:solidFill>
              </a:rPr>
              <a:t>i</a:t>
            </a:r>
            <a:r>
              <a:rPr lang="en-US" altLang="en-US" sz="2400" b="1" dirty="0">
                <a:solidFill>
                  <a:srgbClr val="C00000"/>
                </a:solidFill>
              </a:rPr>
              <a:t>)</a:t>
            </a:r>
            <a:r>
              <a:rPr lang="en-US" altLang="en-US" sz="2400" b="1" dirty="0">
                <a:solidFill>
                  <a:srgbClr val="C00000"/>
                </a:solidFill>
                <a:sym typeface="Symbol" panose="05050102010706020507" pitchFamily="18" charset="2"/>
              </a:rPr>
              <a:t></a:t>
            </a:r>
            <a:r>
              <a:rPr lang="en-US" altLang="en-US" sz="2400" b="1" dirty="0">
                <a:solidFill>
                  <a:srgbClr val="C00000"/>
                </a:solidFill>
              </a:rPr>
              <a:t> W-timestamp(</a:t>
            </a:r>
            <a:r>
              <a:rPr lang="en-US" altLang="en-US" sz="2400" b="1" i="1" dirty="0">
                <a:solidFill>
                  <a:srgbClr val="C00000"/>
                </a:solidFill>
              </a:rPr>
              <a:t>Q</a:t>
            </a:r>
            <a:r>
              <a:rPr lang="en-US" altLang="en-US" sz="2400" b="1" dirty="0">
                <a:solidFill>
                  <a:srgbClr val="C00000"/>
                </a:solidFill>
              </a:rPr>
              <a:t>)</a:t>
            </a:r>
          </a:p>
          <a:p>
            <a:pPr marL="34925" indent="0" algn="just">
              <a:buNone/>
            </a:pPr>
            <a:r>
              <a:rPr lang="en-US" altLang="en-US" sz="2400" b="1" dirty="0">
                <a:solidFill>
                  <a:srgbClr val="C00000"/>
                </a:solidFill>
              </a:rPr>
              <a:t>                                                             </a:t>
            </a:r>
            <a:r>
              <a:rPr lang="en-US" altLang="en-US" sz="2400" b="1" dirty="0">
                <a:solidFill>
                  <a:srgbClr val="1426AC"/>
                </a:solidFill>
              </a:rPr>
              <a:t>Execute Read</a:t>
            </a:r>
            <a:endParaRPr lang="en-US" altLang="en-US" sz="3200" b="1" dirty="0">
              <a:solidFill>
                <a:srgbClr val="1426AC"/>
              </a:solidFill>
            </a:endParaRPr>
          </a:p>
          <a:p>
            <a:pPr marL="492125" indent="-457200" algn="just">
              <a:buFont typeface="Monotype Sorts" pitchFamily="2" charset="2"/>
              <a:buAutoNum type="arabicPeriod" startAt="2"/>
            </a:pPr>
            <a:endParaRPr lang="en-US" altLang="en-US" sz="2400" b="1" dirty="0">
              <a:solidFill>
                <a:srgbClr val="C00000"/>
              </a:solidFill>
            </a:endParaRPr>
          </a:p>
          <a:p>
            <a:pPr marL="2020675" lvl="8" indent="-457200" algn="just">
              <a:buFont typeface="Monotype Sorts" pitchFamily="2" charset="2"/>
              <a:buAutoNum type="arabicPeriod" startAt="2"/>
            </a:pPr>
            <a:endParaRPr lang="en-US" altLang="en-US" sz="1800" b="1" dirty="0">
              <a:solidFill>
                <a:srgbClr val="C00000"/>
              </a:solidFill>
            </a:endParaRPr>
          </a:p>
          <a:p>
            <a:pPr marL="492125" indent="-457200" algn="just">
              <a:buFont typeface="Monotype Sorts" pitchFamily="2" charset="2"/>
              <a:buAutoNum type="arabicPeriod" startAt="2"/>
            </a:pPr>
            <a:endParaRPr lang="en-US" altLang="en-US" sz="2400" b="1" dirty="0">
              <a:solidFill>
                <a:srgbClr val="C00000"/>
              </a:solidFill>
            </a:endParaRPr>
          </a:p>
          <a:p>
            <a:pPr marL="34925" indent="0" algn="just">
              <a:buNone/>
            </a:pPr>
            <a:r>
              <a:rPr lang="en-US" altLang="en-US" sz="2400" b="1" dirty="0">
                <a:solidFill>
                  <a:srgbClr val="1426AC"/>
                </a:solidFill>
              </a:rPr>
              <a:t>R-timestamp(</a:t>
            </a:r>
            <a:r>
              <a:rPr lang="en-US" altLang="en-US" sz="2400" b="1" i="1" dirty="0">
                <a:solidFill>
                  <a:srgbClr val="1426AC"/>
                </a:solidFill>
              </a:rPr>
              <a:t>Q</a:t>
            </a:r>
            <a:r>
              <a:rPr lang="en-US" altLang="en-US" sz="2400" b="1" dirty="0">
                <a:solidFill>
                  <a:srgbClr val="1426AC"/>
                </a:solidFill>
              </a:rPr>
              <a:t>) = max(R- timestamp(</a:t>
            </a:r>
            <a:r>
              <a:rPr lang="en-US" altLang="en-US" sz="2400" b="1" i="1" dirty="0">
                <a:solidFill>
                  <a:srgbClr val="1426AC"/>
                </a:solidFill>
              </a:rPr>
              <a:t>Q</a:t>
            </a:r>
            <a:r>
              <a:rPr lang="en-US" altLang="en-US" sz="2400" b="1" dirty="0">
                <a:solidFill>
                  <a:srgbClr val="1426AC"/>
                </a:solidFill>
              </a:rPr>
              <a:t>) , TS(</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a:t>
            </a:r>
          </a:p>
        </p:txBody>
      </p:sp>
      <p:graphicFrame>
        <p:nvGraphicFramePr>
          <p:cNvPr id="2" name="Table 2">
            <a:extLst>
              <a:ext uri="{FF2B5EF4-FFF2-40B4-BE49-F238E27FC236}">
                <a16:creationId xmlns:a16="http://schemas.microsoft.com/office/drawing/2014/main" id="{8E0B1B46-E8D2-43A1-B624-6654121ECE6D}"/>
              </a:ext>
            </a:extLst>
          </p:cNvPr>
          <p:cNvGraphicFramePr>
            <a:graphicFrameLocks noGrp="1"/>
          </p:cNvGraphicFramePr>
          <p:nvPr>
            <p:extLst>
              <p:ext uri="{D42A27DB-BD31-4B8C-83A1-F6EECF244321}">
                <p14:modId xmlns:p14="http://schemas.microsoft.com/office/powerpoint/2010/main" val="125959613"/>
              </p:ext>
            </p:extLst>
          </p:nvPr>
        </p:nvGraphicFramePr>
        <p:xfrm>
          <a:off x="1543050" y="2400738"/>
          <a:ext cx="2524894" cy="1112520"/>
        </p:xfrm>
        <a:graphic>
          <a:graphicData uri="http://schemas.openxmlformats.org/drawingml/2006/table">
            <a:tbl>
              <a:tblPr firstRow="1" bandRow="1">
                <a:tableStyleId>{5C22544A-7EE6-4342-B048-85BDC9FD1C3A}</a:tableStyleId>
              </a:tblPr>
              <a:tblGrid>
                <a:gridCol w="1225868">
                  <a:extLst>
                    <a:ext uri="{9D8B030D-6E8A-4147-A177-3AD203B41FA5}">
                      <a16:colId xmlns:a16="http://schemas.microsoft.com/office/drawing/2014/main" val="377644441"/>
                    </a:ext>
                  </a:extLst>
                </a:gridCol>
                <a:gridCol w="1299026">
                  <a:extLst>
                    <a:ext uri="{9D8B030D-6E8A-4147-A177-3AD203B41FA5}">
                      <a16:colId xmlns:a16="http://schemas.microsoft.com/office/drawing/2014/main" val="1210164403"/>
                    </a:ext>
                  </a:extLst>
                </a:gridCol>
              </a:tblGrid>
              <a:tr h="370840">
                <a:tc>
                  <a:txBody>
                    <a:bodyPr/>
                    <a:lstStyle/>
                    <a:p>
                      <a:pPr algn="ctr"/>
                      <a:r>
                        <a:rPr lang="en-IN" sz="1800" dirty="0">
                          <a:solidFill>
                            <a:srgbClr val="1426AC"/>
                          </a:solidFill>
                        </a:rPr>
                        <a:t>T1(TS=10)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IN" sz="1800" dirty="0">
                          <a:solidFill>
                            <a:srgbClr val="1426AC"/>
                          </a:solidFill>
                        </a:rPr>
                        <a:t>T2(TS=20)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43011824"/>
                  </a:ext>
                </a:extLst>
              </a:tr>
              <a:tr h="370840">
                <a:tc>
                  <a:txBody>
                    <a:bodyPr/>
                    <a:lstStyle/>
                    <a:p>
                      <a:endParaRPr lang="en-IN" sz="1800" b="1">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1800" b="1" dirty="0">
                          <a:solidFill>
                            <a:srgbClr val="C00000"/>
                          </a:solidFill>
                        </a:rPr>
                        <a:t>W(Q)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60491586"/>
                  </a:ext>
                </a:extLst>
              </a:tr>
              <a:tr h="370840">
                <a:tc>
                  <a:txBody>
                    <a:bodyPr/>
                    <a:lstStyle/>
                    <a:p>
                      <a:r>
                        <a:rPr lang="en-IN" sz="1800" b="1" u="none" dirty="0">
                          <a:solidFill>
                            <a:srgbClr val="A5B50B"/>
                          </a:solidFill>
                        </a:rPr>
                        <a:t>R(Q)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sz="18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77916333"/>
                  </a:ext>
                </a:extLst>
              </a:tr>
            </a:tbl>
          </a:graphicData>
        </a:graphic>
      </p:graphicFrame>
      <p:sp>
        <p:nvSpPr>
          <p:cNvPr id="3" name="Arrow: Right 2">
            <a:extLst>
              <a:ext uri="{FF2B5EF4-FFF2-40B4-BE49-F238E27FC236}">
                <a16:creationId xmlns:a16="http://schemas.microsoft.com/office/drawing/2014/main" id="{AF7724E2-B3CF-4DF6-AA38-A1C376F84E47}"/>
              </a:ext>
            </a:extLst>
          </p:cNvPr>
          <p:cNvSpPr/>
          <p:nvPr/>
        </p:nvSpPr>
        <p:spPr>
          <a:xfrm>
            <a:off x="723900" y="3284984"/>
            <a:ext cx="715466" cy="144016"/>
          </a:xfrm>
          <a:prstGeom prst="rightArrow">
            <a:avLst/>
          </a:prstGeom>
          <a:ln>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graphicFrame>
        <p:nvGraphicFramePr>
          <p:cNvPr id="4" name="Table 2">
            <a:extLst>
              <a:ext uri="{FF2B5EF4-FFF2-40B4-BE49-F238E27FC236}">
                <a16:creationId xmlns:a16="http://schemas.microsoft.com/office/drawing/2014/main" id="{F2377844-4408-478A-9763-A2FD20C46548}"/>
              </a:ext>
            </a:extLst>
          </p:cNvPr>
          <p:cNvGraphicFramePr>
            <a:graphicFrameLocks noGrp="1"/>
          </p:cNvGraphicFramePr>
          <p:nvPr>
            <p:extLst>
              <p:ext uri="{D42A27DB-BD31-4B8C-83A1-F6EECF244321}">
                <p14:modId xmlns:p14="http://schemas.microsoft.com/office/powerpoint/2010/main" val="280961252"/>
              </p:ext>
            </p:extLst>
          </p:nvPr>
        </p:nvGraphicFramePr>
        <p:xfrm>
          <a:off x="1579629" y="4581128"/>
          <a:ext cx="2632331" cy="1107440"/>
        </p:xfrm>
        <a:graphic>
          <a:graphicData uri="http://schemas.openxmlformats.org/drawingml/2006/table">
            <a:tbl>
              <a:tblPr firstRow="1" bandRow="1">
                <a:tableStyleId>{5C22544A-7EE6-4342-B048-85BDC9FD1C3A}</a:tableStyleId>
              </a:tblPr>
              <a:tblGrid>
                <a:gridCol w="1225868">
                  <a:extLst>
                    <a:ext uri="{9D8B030D-6E8A-4147-A177-3AD203B41FA5}">
                      <a16:colId xmlns:a16="http://schemas.microsoft.com/office/drawing/2014/main" val="377644441"/>
                    </a:ext>
                  </a:extLst>
                </a:gridCol>
                <a:gridCol w="1406463">
                  <a:extLst>
                    <a:ext uri="{9D8B030D-6E8A-4147-A177-3AD203B41FA5}">
                      <a16:colId xmlns:a16="http://schemas.microsoft.com/office/drawing/2014/main" val="1210164403"/>
                    </a:ext>
                  </a:extLst>
                </a:gridCol>
              </a:tblGrid>
              <a:tr h="370840">
                <a:tc>
                  <a:txBody>
                    <a:bodyPr/>
                    <a:lstStyle/>
                    <a:p>
                      <a:pPr algn="ctr"/>
                      <a:r>
                        <a:rPr lang="en-IN" sz="1800" dirty="0">
                          <a:solidFill>
                            <a:srgbClr val="1426AC"/>
                          </a:solidFill>
                        </a:rPr>
                        <a:t>T1(TS=10)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IN" sz="1800" dirty="0">
                          <a:solidFill>
                            <a:srgbClr val="1426AC"/>
                          </a:solidFill>
                        </a:rPr>
                        <a:t>T2(TS=20)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43011824"/>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800" b="1" dirty="0">
                          <a:solidFill>
                            <a:srgbClr val="C00000"/>
                          </a:solidFill>
                        </a:rPr>
                        <a:t>W(Q)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1800" b="1" dirty="0">
                          <a:solidFill>
                            <a:srgbClr val="C00000"/>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60491586"/>
                  </a:ext>
                </a:extLst>
              </a:tr>
              <a:tr h="370840">
                <a:tc>
                  <a:txBody>
                    <a:bodyPr/>
                    <a:lstStyle/>
                    <a:p>
                      <a:endParaRPr lang="en-IN" sz="1800" b="1" u="none"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1800" b="1" u="none" dirty="0">
                          <a:solidFill>
                            <a:srgbClr val="A5B50B"/>
                          </a:solidFill>
                        </a:rPr>
                        <a:t>R(Q)</a:t>
                      </a:r>
                      <a:endParaRPr lang="en-IN" sz="1800" b="1" dirty="0">
                        <a:solidFill>
                          <a:srgbClr val="A5B50B"/>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77916333"/>
                  </a:ext>
                </a:extLst>
              </a:tr>
            </a:tbl>
          </a:graphicData>
        </a:graphic>
      </p:graphicFrame>
      <p:sp>
        <p:nvSpPr>
          <p:cNvPr id="5" name="Arrow: Right 4">
            <a:extLst>
              <a:ext uri="{FF2B5EF4-FFF2-40B4-BE49-F238E27FC236}">
                <a16:creationId xmlns:a16="http://schemas.microsoft.com/office/drawing/2014/main" id="{16B1922C-B6AE-4904-9F24-CD512B3F2336}"/>
              </a:ext>
            </a:extLst>
          </p:cNvPr>
          <p:cNvSpPr/>
          <p:nvPr/>
        </p:nvSpPr>
        <p:spPr>
          <a:xfrm rot="10800000">
            <a:off x="4283968" y="5395486"/>
            <a:ext cx="715466" cy="144016"/>
          </a:xfrm>
          <a:prstGeom prst="rightArrow">
            <a:avLst/>
          </a:prstGeom>
          <a:ln>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9E56BC00-FC3A-40B6-9781-AB06D00222D9}"/>
                  </a:ext>
                </a:extLst>
              </p14:cNvPr>
              <p14:cNvContentPartPr/>
              <p14:nvPr/>
            </p14:nvContentPartPr>
            <p14:xfrm>
              <a:off x="811080" y="1031400"/>
              <a:ext cx="8225280" cy="5156280"/>
            </p14:xfrm>
          </p:contentPart>
        </mc:Choice>
        <mc:Fallback>
          <p:pic>
            <p:nvPicPr>
              <p:cNvPr id="6" name="Ink 5">
                <a:extLst>
                  <a:ext uri="{FF2B5EF4-FFF2-40B4-BE49-F238E27FC236}">
                    <a16:creationId xmlns:a16="http://schemas.microsoft.com/office/drawing/2014/main" id="{9E56BC00-FC3A-40B6-9781-AB06D00222D9}"/>
                  </a:ext>
                </a:extLst>
              </p:cNvPr>
              <p:cNvPicPr/>
              <p:nvPr/>
            </p:nvPicPr>
            <p:blipFill>
              <a:blip r:embed="rId3"/>
              <a:stretch>
                <a:fillRect/>
              </a:stretch>
            </p:blipFill>
            <p:spPr>
              <a:xfrm>
                <a:off x="801720" y="1022040"/>
                <a:ext cx="8244000" cy="5175000"/>
              </a:xfrm>
              <a:prstGeom prst="rect">
                <a:avLst/>
              </a:prstGeom>
            </p:spPr>
          </p:pic>
        </mc:Fallback>
      </mc:AlternateContent>
    </p:spTree>
    <p:extLst>
      <p:ext uri="{BB962C8B-B14F-4D97-AF65-F5344CB8AC3E}">
        <p14:creationId xmlns:p14="http://schemas.microsoft.com/office/powerpoint/2010/main" val="217998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A32A615-D5F6-46B4-B15D-BA5310BEF4BE}"/>
              </a:ext>
            </a:extLst>
          </p:cNvPr>
          <p:cNvSpPr>
            <a:spLocks noGrp="1" noChangeArrowheads="1"/>
          </p:cNvSpPr>
          <p:nvPr>
            <p:ph type="title"/>
          </p:nvPr>
        </p:nvSpPr>
        <p:spPr>
          <a:xfrm>
            <a:off x="868362" y="92075"/>
            <a:ext cx="7407275" cy="1355725"/>
          </a:xfrm>
        </p:spPr>
        <p:txBody>
          <a:bodyPr/>
          <a:lstStyle/>
          <a:p>
            <a:pPr algn="ctr"/>
            <a:r>
              <a:rPr lang="en-US" altLang="en-US" dirty="0">
                <a:solidFill>
                  <a:srgbClr val="1426AC"/>
                </a:solidFill>
              </a:rPr>
              <a:t>Lock-Based Protocols</a:t>
            </a:r>
          </a:p>
        </p:txBody>
      </p:sp>
      <p:sp>
        <p:nvSpPr>
          <p:cNvPr id="6147" name="Rectangle 3">
            <a:extLst>
              <a:ext uri="{FF2B5EF4-FFF2-40B4-BE49-F238E27FC236}">
                <a16:creationId xmlns:a16="http://schemas.microsoft.com/office/drawing/2014/main" id="{C231795D-4729-4D56-936D-00BF1EBC75AB}"/>
              </a:ext>
            </a:extLst>
          </p:cNvPr>
          <p:cNvSpPr>
            <a:spLocks noGrp="1" noChangeArrowheads="1"/>
          </p:cNvSpPr>
          <p:nvPr>
            <p:ph type="body" idx="4294967295"/>
          </p:nvPr>
        </p:nvSpPr>
        <p:spPr>
          <a:xfrm>
            <a:off x="571500" y="1447800"/>
            <a:ext cx="8115300" cy="4876800"/>
          </a:xfrm>
        </p:spPr>
        <p:txBody>
          <a:bodyPr/>
          <a:lstStyle/>
          <a:p>
            <a:r>
              <a:rPr lang="en-US" altLang="en-US" b="1" dirty="0"/>
              <a:t>A lock is a mechanism to control concurrent access to a data item</a:t>
            </a:r>
          </a:p>
          <a:p>
            <a:r>
              <a:rPr lang="en-US" altLang="en-US" b="1" dirty="0"/>
              <a:t>Data items can be locked in two modes :</a:t>
            </a:r>
          </a:p>
          <a:p>
            <a:pPr algn="just">
              <a:buFont typeface="Monotype Sorts" pitchFamily="2" charset="2"/>
              <a:buNone/>
            </a:pPr>
            <a:r>
              <a:rPr lang="en-US" altLang="en-US" b="1" i="1" dirty="0"/>
              <a:t>    </a:t>
            </a:r>
            <a:r>
              <a:rPr lang="en-US" altLang="en-US" b="1" dirty="0"/>
              <a:t>1</a:t>
            </a:r>
            <a:r>
              <a:rPr lang="en-US" altLang="en-US" b="1" i="1" dirty="0"/>
              <a:t>. </a:t>
            </a:r>
            <a:r>
              <a:rPr lang="en-US" altLang="en-US" b="1" i="1" dirty="0">
                <a:solidFill>
                  <a:srgbClr val="1426AC"/>
                </a:solidFill>
              </a:rPr>
              <a:t> exclusive (X) mode</a:t>
            </a:r>
            <a:r>
              <a:rPr lang="en-US" altLang="en-US" b="1" dirty="0">
                <a:solidFill>
                  <a:srgbClr val="1426AC"/>
                </a:solidFill>
              </a:rPr>
              <a:t>.</a:t>
            </a:r>
            <a:r>
              <a:rPr lang="en-US" altLang="en-US" b="1" dirty="0"/>
              <a:t> Data item can be both read as well as   </a:t>
            </a:r>
          </a:p>
          <a:p>
            <a:pPr algn="just">
              <a:lnSpc>
                <a:spcPct val="60000"/>
              </a:lnSpc>
              <a:buFont typeface="Monotype Sorts" pitchFamily="2" charset="2"/>
              <a:buNone/>
            </a:pPr>
            <a:r>
              <a:rPr lang="en-US" altLang="en-US" b="1" dirty="0"/>
              <a:t>         written. X-lock is requested using  lock-X instruction.</a:t>
            </a:r>
          </a:p>
          <a:p>
            <a:pPr algn="just">
              <a:buFont typeface="Monotype Sorts" pitchFamily="2" charset="2"/>
              <a:buNone/>
            </a:pPr>
            <a:r>
              <a:rPr lang="en-US" altLang="en-US" b="1" i="1" dirty="0"/>
              <a:t>    </a:t>
            </a:r>
            <a:r>
              <a:rPr lang="en-US" altLang="en-US" b="1" dirty="0"/>
              <a:t>2</a:t>
            </a:r>
            <a:r>
              <a:rPr lang="en-US" altLang="en-US" b="1" i="1" dirty="0"/>
              <a:t>.  </a:t>
            </a:r>
            <a:r>
              <a:rPr lang="en-US" altLang="en-US" b="1" i="1" dirty="0">
                <a:solidFill>
                  <a:srgbClr val="1426AC"/>
                </a:solidFill>
              </a:rPr>
              <a:t>shared (S) mode</a:t>
            </a:r>
            <a:r>
              <a:rPr lang="en-US" altLang="en-US" b="1" dirty="0">
                <a:solidFill>
                  <a:srgbClr val="1426AC"/>
                </a:solidFill>
              </a:rPr>
              <a:t>.</a:t>
            </a:r>
            <a:r>
              <a:rPr lang="en-US" altLang="en-US" b="1" dirty="0"/>
              <a:t> Data item can only be read. S-lock is          </a:t>
            </a:r>
          </a:p>
          <a:p>
            <a:pPr algn="just">
              <a:lnSpc>
                <a:spcPct val="60000"/>
              </a:lnSpc>
              <a:buFont typeface="Monotype Sorts" pitchFamily="2" charset="2"/>
              <a:buNone/>
            </a:pPr>
            <a:r>
              <a:rPr lang="en-US" altLang="en-US" b="1" dirty="0"/>
              <a:t>         requested using  lock-S instruction.</a:t>
            </a:r>
          </a:p>
          <a:p>
            <a:pPr algn="just">
              <a:lnSpc>
                <a:spcPct val="110000"/>
              </a:lnSpc>
            </a:pPr>
            <a:r>
              <a:rPr lang="en-US" altLang="en-US" b="1" dirty="0"/>
              <a:t>Lock requests are made to concurrency-control manager. Transaction can proceed only after request is granted.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FF32068-F8A9-43B7-ABA2-92F560BF871B}"/>
              </a:ext>
            </a:extLst>
          </p:cNvPr>
          <p:cNvSpPr>
            <a:spLocks noGrp="1" noChangeArrowheads="1"/>
          </p:cNvSpPr>
          <p:nvPr>
            <p:ph type="title"/>
          </p:nvPr>
        </p:nvSpPr>
        <p:spPr>
          <a:xfrm>
            <a:off x="571500" y="260648"/>
            <a:ext cx="8107238" cy="1355725"/>
          </a:xfrm>
        </p:spPr>
        <p:txBody>
          <a:bodyPr/>
          <a:lstStyle/>
          <a:p>
            <a:pPr algn="ctr"/>
            <a:r>
              <a:rPr lang="en-US" altLang="en-US" dirty="0">
                <a:solidFill>
                  <a:srgbClr val="1426AC"/>
                </a:solidFill>
              </a:rPr>
              <a:t>Timestamp-Based Protocols (Cont.)</a:t>
            </a:r>
          </a:p>
        </p:txBody>
      </p:sp>
      <p:sp>
        <p:nvSpPr>
          <p:cNvPr id="39939" name="Rectangle 3">
            <a:extLst>
              <a:ext uri="{FF2B5EF4-FFF2-40B4-BE49-F238E27FC236}">
                <a16:creationId xmlns:a16="http://schemas.microsoft.com/office/drawing/2014/main" id="{5C95F7DD-161F-4315-A3B1-CE2A46885544}"/>
              </a:ext>
            </a:extLst>
          </p:cNvPr>
          <p:cNvSpPr>
            <a:spLocks noGrp="1" noChangeArrowheads="1"/>
          </p:cNvSpPr>
          <p:nvPr>
            <p:ph type="body" idx="4294967295"/>
          </p:nvPr>
        </p:nvSpPr>
        <p:spPr>
          <a:xfrm>
            <a:off x="571500" y="1676400"/>
            <a:ext cx="7848600" cy="3686175"/>
          </a:xfrm>
        </p:spPr>
        <p:txBody>
          <a:bodyPr/>
          <a:lstStyle/>
          <a:p>
            <a:pPr algn="just"/>
            <a:r>
              <a:rPr lang="en-US" altLang="en-US" sz="2400" b="1" dirty="0">
                <a:solidFill>
                  <a:srgbClr val="1426AC"/>
                </a:solidFill>
              </a:rPr>
              <a:t>Suppose that transaction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issues </a:t>
            </a:r>
            <a:r>
              <a:rPr lang="en-US" altLang="en-US" sz="2400" b="1" dirty="0">
                <a:solidFill>
                  <a:srgbClr val="C00000"/>
                </a:solidFill>
              </a:rPr>
              <a:t>write(</a:t>
            </a:r>
            <a:r>
              <a:rPr lang="en-US" altLang="en-US" sz="2400" b="1" i="1" dirty="0">
                <a:solidFill>
                  <a:srgbClr val="C00000"/>
                </a:solidFill>
              </a:rPr>
              <a:t>Q</a:t>
            </a:r>
            <a:r>
              <a:rPr lang="en-US" altLang="en-US" sz="2400" b="1" dirty="0">
                <a:solidFill>
                  <a:srgbClr val="C00000"/>
                </a:solidFill>
              </a:rPr>
              <a:t>).</a:t>
            </a:r>
          </a:p>
          <a:p>
            <a:pPr algn="just"/>
            <a:r>
              <a:rPr lang="en-US" altLang="en-US" sz="2400" b="1" dirty="0">
                <a:solidFill>
                  <a:srgbClr val="C00000"/>
                </a:solidFill>
              </a:rPr>
              <a:t>If TS(</a:t>
            </a:r>
            <a:r>
              <a:rPr lang="en-US" altLang="en-US" sz="2400" b="1" i="1" dirty="0" err="1">
                <a:solidFill>
                  <a:srgbClr val="C00000"/>
                </a:solidFill>
              </a:rPr>
              <a:t>T</a:t>
            </a:r>
            <a:r>
              <a:rPr lang="en-US" altLang="en-US" sz="2400" b="1" i="1" baseline="-25000" dirty="0" err="1">
                <a:solidFill>
                  <a:srgbClr val="C00000"/>
                </a:solidFill>
              </a:rPr>
              <a:t>i</a:t>
            </a:r>
            <a:r>
              <a:rPr lang="en-US" altLang="en-US" sz="2400" b="1" dirty="0">
                <a:solidFill>
                  <a:srgbClr val="C00000"/>
                </a:solidFill>
              </a:rPr>
              <a:t>) &lt; R-timestamp(</a:t>
            </a:r>
            <a:r>
              <a:rPr lang="en-US" altLang="en-US" sz="2400" b="1" i="1" dirty="0">
                <a:solidFill>
                  <a:srgbClr val="C00000"/>
                </a:solidFill>
              </a:rPr>
              <a:t>Q</a:t>
            </a:r>
            <a:r>
              <a:rPr lang="en-US" altLang="en-US" sz="2400" b="1" dirty="0">
                <a:solidFill>
                  <a:srgbClr val="C00000"/>
                </a:solidFill>
              </a:rPr>
              <a:t>)</a:t>
            </a:r>
            <a:r>
              <a:rPr lang="en-US" altLang="en-US" sz="2400" b="1" dirty="0">
                <a:solidFill>
                  <a:srgbClr val="1426AC"/>
                </a:solidFill>
              </a:rPr>
              <a:t>, then the value of </a:t>
            </a:r>
            <a:r>
              <a:rPr lang="en-US" altLang="en-US" sz="2400" b="1" i="1" dirty="0">
                <a:solidFill>
                  <a:srgbClr val="1426AC"/>
                </a:solidFill>
              </a:rPr>
              <a:t>Q</a:t>
            </a:r>
            <a:r>
              <a:rPr lang="en-US" altLang="en-US" sz="2400" b="1" dirty="0">
                <a:solidFill>
                  <a:srgbClr val="1426AC"/>
                </a:solidFill>
              </a:rPr>
              <a:t> that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is producing was needed previously, and the system assumed that that value would never be produced. Hence, the write operation is rejected, and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is rolled back.</a:t>
            </a:r>
          </a:p>
          <a:p>
            <a:pPr algn="just"/>
            <a:r>
              <a:rPr lang="en-US" altLang="en-US" sz="2400" b="1" dirty="0">
                <a:solidFill>
                  <a:srgbClr val="C00000"/>
                </a:solidFill>
              </a:rPr>
              <a:t>If TS(</a:t>
            </a:r>
            <a:r>
              <a:rPr lang="en-US" altLang="en-US" sz="2400" b="1" i="1" dirty="0" err="1">
                <a:solidFill>
                  <a:srgbClr val="C00000"/>
                </a:solidFill>
              </a:rPr>
              <a:t>T</a:t>
            </a:r>
            <a:r>
              <a:rPr lang="en-US" altLang="en-US" sz="2400" b="1" i="1" baseline="-25000" dirty="0" err="1">
                <a:solidFill>
                  <a:srgbClr val="C00000"/>
                </a:solidFill>
              </a:rPr>
              <a:t>i</a:t>
            </a:r>
            <a:r>
              <a:rPr lang="en-US" altLang="en-US" sz="2400" b="1" dirty="0">
                <a:solidFill>
                  <a:srgbClr val="C00000"/>
                </a:solidFill>
              </a:rPr>
              <a:t>) &lt; W-timestamp(</a:t>
            </a:r>
            <a:r>
              <a:rPr lang="en-US" altLang="en-US" sz="2400" b="1" i="1" dirty="0">
                <a:solidFill>
                  <a:srgbClr val="C00000"/>
                </a:solidFill>
              </a:rPr>
              <a:t>Q</a:t>
            </a:r>
            <a:r>
              <a:rPr lang="en-US" altLang="en-US" sz="2400" b="1" dirty="0">
                <a:solidFill>
                  <a:srgbClr val="C00000"/>
                </a:solidFill>
              </a:rPr>
              <a:t>)</a:t>
            </a:r>
            <a:r>
              <a:rPr lang="en-US" altLang="en-US" sz="2400" b="1" dirty="0">
                <a:solidFill>
                  <a:srgbClr val="1426AC"/>
                </a:solidFill>
              </a:rPr>
              <a:t>, then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is attempting to write an obsolete value of </a:t>
            </a:r>
            <a:r>
              <a:rPr lang="en-US" altLang="en-US" sz="2400" b="1" i="1" dirty="0">
                <a:solidFill>
                  <a:srgbClr val="1426AC"/>
                </a:solidFill>
              </a:rPr>
              <a:t>Q</a:t>
            </a:r>
            <a:r>
              <a:rPr lang="en-US" altLang="en-US" sz="2400" b="1" dirty="0">
                <a:solidFill>
                  <a:srgbClr val="1426AC"/>
                </a:solidFill>
              </a:rPr>
              <a:t>. Hence, this write operation is rejected, and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is rolled back.</a:t>
            </a:r>
          </a:p>
          <a:p>
            <a:pPr algn="just"/>
            <a:r>
              <a:rPr lang="en-US" altLang="en-US" sz="2400" b="1" dirty="0">
                <a:solidFill>
                  <a:srgbClr val="1426AC"/>
                </a:solidFill>
              </a:rPr>
              <a:t>Otherwise, the  write operation is executed, and W-timestamp(</a:t>
            </a:r>
            <a:r>
              <a:rPr lang="en-US" altLang="en-US" sz="2400" b="1" i="1" dirty="0">
                <a:solidFill>
                  <a:srgbClr val="1426AC"/>
                </a:solidFill>
              </a:rPr>
              <a:t>Q</a:t>
            </a:r>
            <a:r>
              <a:rPr lang="en-US" altLang="en-US" sz="2400" b="1" dirty="0">
                <a:solidFill>
                  <a:srgbClr val="1426AC"/>
                </a:solidFill>
              </a:rPr>
              <a:t>) is set to TS(</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A48A9E8-C5F3-4509-9E93-AA75004E6976}"/>
                  </a:ext>
                </a:extLst>
              </p14:cNvPr>
              <p14:cNvContentPartPr/>
              <p14:nvPr/>
            </p14:nvContentPartPr>
            <p14:xfrm>
              <a:off x="2250000" y="1793160"/>
              <a:ext cx="4335120" cy="857880"/>
            </p14:xfrm>
          </p:contentPart>
        </mc:Choice>
        <mc:Fallback>
          <p:pic>
            <p:nvPicPr>
              <p:cNvPr id="2" name="Ink 1">
                <a:extLst>
                  <a:ext uri="{FF2B5EF4-FFF2-40B4-BE49-F238E27FC236}">
                    <a16:creationId xmlns:a16="http://schemas.microsoft.com/office/drawing/2014/main" id="{FA48A9E8-C5F3-4509-9E93-AA75004E6976}"/>
                  </a:ext>
                </a:extLst>
              </p:cNvPr>
              <p:cNvPicPr/>
              <p:nvPr/>
            </p:nvPicPr>
            <p:blipFill>
              <a:blip r:embed="rId3"/>
              <a:stretch>
                <a:fillRect/>
              </a:stretch>
            </p:blipFill>
            <p:spPr>
              <a:xfrm>
                <a:off x="2240640" y="1783800"/>
                <a:ext cx="4353840" cy="87660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38AE2EB-DB3A-4018-9440-B09C86300C85}"/>
              </a:ext>
            </a:extLst>
          </p:cNvPr>
          <p:cNvSpPr>
            <a:spLocks noGrp="1" noChangeArrowheads="1"/>
          </p:cNvSpPr>
          <p:nvPr>
            <p:ph type="title"/>
          </p:nvPr>
        </p:nvSpPr>
        <p:spPr>
          <a:xfrm>
            <a:off x="552450" y="314325"/>
            <a:ext cx="8077200" cy="609600"/>
          </a:xfrm>
        </p:spPr>
        <p:txBody>
          <a:bodyPr/>
          <a:lstStyle/>
          <a:p>
            <a:pPr algn="ctr"/>
            <a:r>
              <a:rPr lang="en-US" altLang="en-US" dirty="0">
                <a:solidFill>
                  <a:srgbClr val="1426AC"/>
                </a:solidFill>
              </a:rPr>
              <a:t>Timestamp-Based Protocols (Cont.)</a:t>
            </a:r>
          </a:p>
        </p:txBody>
      </p:sp>
      <p:sp>
        <p:nvSpPr>
          <p:cNvPr id="37891" name="Rectangle 3">
            <a:extLst>
              <a:ext uri="{FF2B5EF4-FFF2-40B4-BE49-F238E27FC236}">
                <a16:creationId xmlns:a16="http://schemas.microsoft.com/office/drawing/2014/main" id="{7DD2BA3D-A64E-444F-8407-FAF378897C43}"/>
              </a:ext>
            </a:extLst>
          </p:cNvPr>
          <p:cNvSpPr>
            <a:spLocks noGrp="1" noChangeArrowheads="1"/>
          </p:cNvSpPr>
          <p:nvPr>
            <p:ph type="body" idx="4294967295"/>
          </p:nvPr>
        </p:nvSpPr>
        <p:spPr>
          <a:xfrm>
            <a:off x="571500" y="1268760"/>
            <a:ext cx="8058150" cy="4049241"/>
          </a:xfrm>
        </p:spPr>
        <p:txBody>
          <a:bodyPr/>
          <a:lstStyle/>
          <a:p>
            <a:pPr marL="34925" indent="0" algn="just">
              <a:buNone/>
            </a:pPr>
            <a:r>
              <a:rPr lang="en-US" altLang="en-US" sz="2400" b="1" dirty="0" err="1">
                <a:solidFill>
                  <a:srgbClr val="C00000"/>
                </a:solidFill>
              </a:rPr>
              <a:t>T</a:t>
            </a:r>
            <a:r>
              <a:rPr lang="en-US" altLang="en-US" sz="2400" b="1" baseline="-25000" dirty="0" err="1">
                <a:solidFill>
                  <a:srgbClr val="C00000"/>
                </a:solidFill>
              </a:rPr>
              <a:t>i</a:t>
            </a:r>
            <a:r>
              <a:rPr lang="en-US" altLang="en-US" sz="2400" b="1" dirty="0">
                <a:solidFill>
                  <a:srgbClr val="C00000"/>
                </a:solidFill>
              </a:rPr>
              <a:t> issues a </a:t>
            </a:r>
            <a:r>
              <a:rPr lang="en-US" altLang="en-US" sz="2400" b="1" dirty="0">
                <a:solidFill>
                  <a:srgbClr val="1426AC"/>
                </a:solidFill>
              </a:rPr>
              <a:t>write(</a:t>
            </a:r>
            <a:r>
              <a:rPr lang="en-US" altLang="en-US" sz="2400" b="1" i="1" dirty="0">
                <a:solidFill>
                  <a:srgbClr val="1426AC"/>
                </a:solidFill>
              </a:rPr>
              <a:t>Q</a:t>
            </a:r>
            <a:r>
              <a:rPr lang="en-US" altLang="en-US" sz="2400" b="1" dirty="0">
                <a:solidFill>
                  <a:srgbClr val="1426AC"/>
                </a:solidFill>
              </a:rPr>
              <a:t>)</a:t>
            </a:r>
          </a:p>
          <a:p>
            <a:pPr algn="just">
              <a:buFont typeface="Monotype Sorts" pitchFamily="2" charset="2"/>
              <a:buNone/>
            </a:pPr>
            <a:r>
              <a:rPr lang="en-US" altLang="en-US" sz="2400" b="1" dirty="0">
                <a:solidFill>
                  <a:srgbClr val="1426AC"/>
                </a:solidFill>
              </a:rPr>
              <a:t>  1.  </a:t>
            </a:r>
            <a:r>
              <a:rPr lang="en-US" altLang="en-US" sz="2400" b="1" dirty="0">
                <a:solidFill>
                  <a:srgbClr val="C00000"/>
                </a:solidFill>
              </a:rPr>
              <a:t>If TS(</a:t>
            </a:r>
            <a:r>
              <a:rPr lang="en-US" altLang="en-US" sz="2400" b="1" i="1" dirty="0" err="1">
                <a:solidFill>
                  <a:srgbClr val="C00000"/>
                </a:solidFill>
              </a:rPr>
              <a:t>T</a:t>
            </a:r>
            <a:r>
              <a:rPr lang="en-US" altLang="en-US" sz="2400" b="1" i="1" baseline="-25000" dirty="0" err="1">
                <a:solidFill>
                  <a:srgbClr val="C00000"/>
                </a:solidFill>
              </a:rPr>
              <a:t>i</a:t>
            </a:r>
            <a:r>
              <a:rPr lang="en-US" altLang="en-US" sz="2400" b="1" dirty="0">
                <a:solidFill>
                  <a:srgbClr val="C00000"/>
                </a:solidFill>
              </a:rPr>
              <a:t>) </a:t>
            </a:r>
            <a:r>
              <a:rPr lang="en-US" altLang="en-US" sz="2400" b="1" dirty="0">
                <a:solidFill>
                  <a:srgbClr val="C00000"/>
                </a:solidFill>
                <a:sym typeface="Symbol" panose="05050102010706020507" pitchFamily="18" charset="2"/>
              </a:rPr>
              <a:t>&lt;</a:t>
            </a:r>
            <a:r>
              <a:rPr lang="en-US" altLang="en-US" sz="2400" b="1" dirty="0">
                <a:solidFill>
                  <a:srgbClr val="C00000"/>
                </a:solidFill>
              </a:rPr>
              <a:t> R-timestamp(</a:t>
            </a:r>
            <a:r>
              <a:rPr lang="en-US" altLang="en-US" sz="2400" b="1" i="1" dirty="0">
                <a:solidFill>
                  <a:srgbClr val="C00000"/>
                </a:solidFill>
              </a:rPr>
              <a:t>Q</a:t>
            </a:r>
            <a:r>
              <a:rPr lang="en-US" altLang="en-US" sz="2400" b="1" dirty="0">
                <a:solidFill>
                  <a:srgbClr val="C00000"/>
                </a:solidFill>
              </a:rPr>
              <a:t>)</a:t>
            </a:r>
            <a:r>
              <a:rPr lang="en-US" altLang="en-US" sz="2400" b="1" dirty="0">
                <a:solidFill>
                  <a:srgbClr val="1426AC"/>
                </a:solidFill>
              </a:rPr>
              <a:t> </a:t>
            </a:r>
          </a:p>
          <a:p>
            <a:pPr algn="just">
              <a:buFont typeface="Monotype Sorts" pitchFamily="2" charset="2"/>
              <a:buNone/>
            </a:pPr>
            <a:endParaRPr lang="en-US" altLang="en-US" sz="2400" b="1" dirty="0">
              <a:solidFill>
                <a:srgbClr val="1426AC"/>
              </a:solidFill>
            </a:endParaRPr>
          </a:p>
          <a:p>
            <a:pPr algn="just">
              <a:buFont typeface="Monotype Sorts" pitchFamily="2" charset="2"/>
              <a:buNone/>
            </a:pPr>
            <a:r>
              <a:rPr lang="en-US" altLang="en-US" sz="2400" b="1" dirty="0">
                <a:solidFill>
                  <a:srgbClr val="1426AC"/>
                </a:solidFill>
              </a:rPr>
              <a:t>						 write rejected and </a:t>
            </a:r>
            <a:r>
              <a:rPr lang="en-US" altLang="en-US" sz="2400" b="1" dirty="0" err="1">
                <a:solidFill>
                  <a:srgbClr val="1426AC"/>
                </a:solidFill>
              </a:rPr>
              <a:t>T</a:t>
            </a:r>
            <a:r>
              <a:rPr lang="en-US" altLang="en-US" sz="2400" b="1" baseline="-25000" dirty="0" err="1">
                <a:solidFill>
                  <a:srgbClr val="1426AC"/>
                </a:solidFill>
              </a:rPr>
              <a:t>i</a:t>
            </a:r>
            <a:r>
              <a:rPr lang="en-US" altLang="en-US" sz="2400" b="1" dirty="0">
                <a:solidFill>
                  <a:srgbClr val="1426AC"/>
                </a:solidFill>
              </a:rPr>
              <a:t> rolled back</a:t>
            </a:r>
          </a:p>
          <a:p>
            <a:pPr algn="just">
              <a:buFont typeface="Monotype Sorts" pitchFamily="2" charset="2"/>
              <a:buNone/>
            </a:pPr>
            <a:endParaRPr lang="en-US" altLang="en-US" sz="2400" b="1" dirty="0">
              <a:solidFill>
                <a:srgbClr val="1426AC"/>
              </a:solidFill>
            </a:endParaRPr>
          </a:p>
          <a:p>
            <a:pPr marL="492125" indent="-457200" algn="just">
              <a:buFont typeface="Monotype Sorts" pitchFamily="2" charset="2"/>
              <a:buAutoNum type="arabicPeriod" startAt="2"/>
            </a:pPr>
            <a:r>
              <a:rPr lang="en-US" altLang="en-US" sz="2400" b="1" dirty="0">
                <a:solidFill>
                  <a:srgbClr val="C00000"/>
                </a:solidFill>
              </a:rPr>
              <a:t>If  TS(</a:t>
            </a:r>
            <a:r>
              <a:rPr lang="en-US" altLang="en-US" sz="2400" b="1" i="1" dirty="0" err="1">
                <a:solidFill>
                  <a:srgbClr val="C00000"/>
                </a:solidFill>
              </a:rPr>
              <a:t>T</a:t>
            </a:r>
            <a:r>
              <a:rPr lang="en-US" altLang="en-US" sz="2400" b="1" i="1" baseline="-25000" dirty="0" err="1">
                <a:solidFill>
                  <a:srgbClr val="C00000"/>
                </a:solidFill>
              </a:rPr>
              <a:t>i</a:t>
            </a:r>
            <a:r>
              <a:rPr lang="en-US" altLang="en-US" sz="2400" b="1" dirty="0">
                <a:solidFill>
                  <a:srgbClr val="C00000"/>
                </a:solidFill>
              </a:rPr>
              <a:t>)</a:t>
            </a:r>
            <a:r>
              <a:rPr lang="en-US" altLang="en-US" sz="2400" b="1" dirty="0">
                <a:solidFill>
                  <a:srgbClr val="C00000"/>
                </a:solidFill>
                <a:sym typeface="Symbol" panose="05050102010706020507" pitchFamily="18" charset="2"/>
              </a:rPr>
              <a:t>&lt;</a:t>
            </a:r>
            <a:r>
              <a:rPr lang="en-US" altLang="en-US" sz="2400" b="1" dirty="0">
                <a:solidFill>
                  <a:srgbClr val="C00000"/>
                </a:solidFill>
              </a:rPr>
              <a:t>W-timestamp(</a:t>
            </a:r>
            <a:r>
              <a:rPr lang="en-US" altLang="en-US" sz="2400" b="1" i="1" dirty="0">
                <a:solidFill>
                  <a:srgbClr val="C00000"/>
                </a:solidFill>
              </a:rPr>
              <a:t>Q</a:t>
            </a:r>
            <a:r>
              <a:rPr lang="en-US" altLang="en-US" sz="2400" b="1" dirty="0">
                <a:solidFill>
                  <a:srgbClr val="C00000"/>
                </a:solidFill>
              </a:rPr>
              <a:t>)</a:t>
            </a:r>
          </a:p>
          <a:p>
            <a:pPr marL="34925" indent="0" algn="just">
              <a:buNone/>
            </a:pPr>
            <a:endParaRPr lang="en-US" altLang="en-US" sz="2400" b="1" dirty="0">
              <a:solidFill>
                <a:srgbClr val="C00000"/>
              </a:solidFill>
            </a:endParaRPr>
          </a:p>
          <a:p>
            <a:pPr marL="617538" lvl="3" indent="0" algn="just">
              <a:buNone/>
            </a:pPr>
            <a:r>
              <a:rPr lang="en-US" altLang="en-US" sz="1800" b="1" dirty="0">
                <a:solidFill>
                  <a:srgbClr val="C00000"/>
                </a:solidFill>
              </a:rPr>
              <a:t>					</a:t>
            </a:r>
            <a:r>
              <a:rPr lang="en-US" altLang="en-US" sz="2400" b="1" dirty="0">
                <a:solidFill>
                  <a:srgbClr val="1426AC"/>
                </a:solidFill>
              </a:rPr>
              <a:t>write rejected and </a:t>
            </a:r>
            <a:r>
              <a:rPr lang="en-US" altLang="en-US" sz="2400" b="1" dirty="0" err="1">
                <a:solidFill>
                  <a:srgbClr val="1426AC"/>
                </a:solidFill>
              </a:rPr>
              <a:t>T</a:t>
            </a:r>
            <a:r>
              <a:rPr lang="en-US" altLang="en-US" sz="2400" b="1" baseline="-25000" dirty="0" err="1">
                <a:solidFill>
                  <a:srgbClr val="1426AC"/>
                </a:solidFill>
              </a:rPr>
              <a:t>i</a:t>
            </a:r>
            <a:r>
              <a:rPr lang="en-US" altLang="en-US" sz="2400" b="1" dirty="0">
                <a:solidFill>
                  <a:srgbClr val="1426AC"/>
                </a:solidFill>
              </a:rPr>
              <a:t> rolled back</a:t>
            </a:r>
          </a:p>
          <a:p>
            <a:pPr marL="617538" lvl="3" indent="0" algn="just">
              <a:buNone/>
            </a:pPr>
            <a:endParaRPr lang="en-US" altLang="en-US" sz="1800" b="1" dirty="0">
              <a:solidFill>
                <a:srgbClr val="C00000"/>
              </a:solidFill>
            </a:endParaRPr>
          </a:p>
          <a:p>
            <a:pPr marL="492125" indent="-457200" algn="just">
              <a:buFont typeface="Monotype Sorts" pitchFamily="2" charset="2"/>
              <a:buAutoNum type="arabicPeriod" startAt="2"/>
            </a:pPr>
            <a:endParaRPr lang="en-US" altLang="en-US" sz="2400" b="1" dirty="0">
              <a:solidFill>
                <a:srgbClr val="C00000"/>
              </a:solidFill>
            </a:endParaRPr>
          </a:p>
          <a:p>
            <a:pPr marL="492125" indent="-457200" algn="just">
              <a:buFont typeface="Monotype Sorts" pitchFamily="2" charset="2"/>
              <a:buAutoNum type="arabicPeriod" startAt="2"/>
            </a:pPr>
            <a:endParaRPr lang="en-US" altLang="en-US" sz="2400" b="1" dirty="0">
              <a:solidFill>
                <a:srgbClr val="C00000"/>
              </a:solidFill>
            </a:endParaRPr>
          </a:p>
        </p:txBody>
      </p:sp>
      <p:graphicFrame>
        <p:nvGraphicFramePr>
          <p:cNvPr id="2" name="Table 2">
            <a:extLst>
              <a:ext uri="{FF2B5EF4-FFF2-40B4-BE49-F238E27FC236}">
                <a16:creationId xmlns:a16="http://schemas.microsoft.com/office/drawing/2014/main" id="{8E0B1B46-E8D2-43A1-B624-6654121ECE6D}"/>
              </a:ext>
            </a:extLst>
          </p:cNvPr>
          <p:cNvGraphicFramePr>
            <a:graphicFrameLocks noGrp="1"/>
          </p:cNvGraphicFramePr>
          <p:nvPr>
            <p:extLst>
              <p:ext uri="{D42A27DB-BD31-4B8C-83A1-F6EECF244321}">
                <p14:modId xmlns:p14="http://schemas.microsoft.com/office/powerpoint/2010/main" val="2011459642"/>
              </p:ext>
            </p:extLst>
          </p:nvPr>
        </p:nvGraphicFramePr>
        <p:xfrm>
          <a:off x="1357299" y="2204864"/>
          <a:ext cx="2524894" cy="1112520"/>
        </p:xfrm>
        <a:graphic>
          <a:graphicData uri="http://schemas.openxmlformats.org/drawingml/2006/table">
            <a:tbl>
              <a:tblPr firstRow="1" bandRow="1">
                <a:tableStyleId>{5C22544A-7EE6-4342-B048-85BDC9FD1C3A}</a:tableStyleId>
              </a:tblPr>
              <a:tblGrid>
                <a:gridCol w="1225868">
                  <a:extLst>
                    <a:ext uri="{9D8B030D-6E8A-4147-A177-3AD203B41FA5}">
                      <a16:colId xmlns:a16="http://schemas.microsoft.com/office/drawing/2014/main" val="377644441"/>
                    </a:ext>
                  </a:extLst>
                </a:gridCol>
                <a:gridCol w="1299026">
                  <a:extLst>
                    <a:ext uri="{9D8B030D-6E8A-4147-A177-3AD203B41FA5}">
                      <a16:colId xmlns:a16="http://schemas.microsoft.com/office/drawing/2014/main" val="1210164403"/>
                    </a:ext>
                  </a:extLst>
                </a:gridCol>
              </a:tblGrid>
              <a:tr h="370840">
                <a:tc>
                  <a:txBody>
                    <a:bodyPr/>
                    <a:lstStyle/>
                    <a:p>
                      <a:pPr algn="ctr"/>
                      <a:r>
                        <a:rPr lang="en-IN" sz="1800" dirty="0">
                          <a:solidFill>
                            <a:srgbClr val="1426AC"/>
                          </a:solidFill>
                        </a:rPr>
                        <a:t>T1(TS=10)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IN" sz="1800" dirty="0">
                          <a:solidFill>
                            <a:srgbClr val="1426AC"/>
                          </a:solidFill>
                        </a:rPr>
                        <a:t>T2(TS=20)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43011824"/>
                  </a:ext>
                </a:extLst>
              </a:tr>
              <a:tr h="370840">
                <a:tc>
                  <a:txBody>
                    <a:bodyPr/>
                    <a:lstStyle/>
                    <a:p>
                      <a:endParaRPr lang="en-IN" sz="1800" b="1">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1800" b="1" dirty="0">
                          <a:solidFill>
                            <a:srgbClr val="C00000"/>
                          </a:solidFill>
                        </a:rPr>
                        <a:t>R(Q)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60491586"/>
                  </a:ext>
                </a:extLst>
              </a:tr>
              <a:tr h="370840">
                <a:tc>
                  <a:txBody>
                    <a:bodyPr/>
                    <a:lstStyle/>
                    <a:p>
                      <a:r>
                        <a:rPr lang="en-IN" sz="1800" b="1" u="none" dirty="0">
                          <a:solidFill>
                            <a:srgbClr val="A5B50B"/>
                          </a:solidFill>
                        </a:rPr>
                        <a:t>W(Q)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sz="18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77916333"/>
                  </a:ext>
                </a:extLst>
              </a:tr>
            </a:tbl>
          </a:graphicData>
        </a:graphic>
      </p:graphicFrame>
      <p:sp>
        <p:nvSpPr>
          <p:cNvPr id="3" name="Arrow: Right 2">
            <a:extLst>
              <a:ext uri="{FF2B5EF4-FFF2-40B4-BE49-F238E27FC236}">
                <a16:creationId xmlns:a16="http://schemas.microsoft.com/office/drawing/2014/main" id="{AF7724E2-B3CF-4DF6-AA38-A1C376F84E47}"/>
              </a:ext>
            </a:extLst>
          </p:cNvPr>
          <p:cNvSpPr/>
          <p:nvPr/>
        </p:nvSpPr>
        <p:spPr>
          <a:xfrm>
            <a:off x="641833" y="3032956"/>
            <a:ext cx="715466" cy="144016"/>
          </a:xfrm>
          <a:prstGeom prst="rightArrow">
            <a:avLst/>
          </a:prstGeom>
          <a:ln>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aphicFrame>
        <p:nvGraphicFramePr>
          <p:cNvPr id="6" name="Table 2">
            <a:extLst>
              <a:ext uri="{FF2B5EF4-FFF2-40B4-BE49-F238E27FC236}">
                <a16:creationId xmlns:a16="http://schemas.microsoft.com/office/drawing/2014/main" id="{BEA9FF28-0AEB-4B1F-B2A2-D6B9431EA701}"/>
              </a:ext>
            </a:extLst>
          </p:cNvPr>
          <p:cNvGraphicFramePr>
            <a:graphicFrameLocks noGrp="1"/>
          </p:cNvGraphicFramePr>
          <p:nvPr>
            <p:extLst>
              <p:ext uri="{D42A27DB-BD31-4B8C-83A1-F6EECF244321}">
                <p14:modId xmlns:p14="http://schemas.microsoft.com/office/powerpoint/2010/main" val="344669595"/>
              </p:ext>
            </p:extLst>
          </p:nvPr>
        </p:nvGraphicFramePr>
        <p:xfrm>
          <a:off x="1389144" y="4096876"/>
          <a:ext cx="2524894" cy="1112520"/>
        </p:xfrm>
        <a:graphic>
          <a:graphicData uri="http://schemas.openxmlformats.org/drawingml/2006/table">
            <a:tbl>
              <a:tblPr firstRow="1" bandRow="1">
                <a:tableStyleId>{5C22544A-7EE6-4342-B048-85BDC9FD1C3A}</a:tableStyleId>
              </a:tblPr>
              <a:tblGrid>
                <a:gridCol w="1225868">
                  <a:extLst>
                    <a:ext uri="{9D8B030D-6E8A-4147-A177-3AD203B41FA5}">
                      <a16:colId xmlns:a16="http://schemas.microsoft.com/office/drawing/2014/main" val="377644441"/>
                    </a:ext>
                  </a:extLst>
                </a:gridCol>
                <a:gridCol w="1299026">
                  <a:extLst>
                    <a:ext uri="{9D8B030D-6E8A-4147-A177-3AD203B41FA5}">
                      <a16:colId xmlns:a16="http://schemas.microsoft.com/office/drawing/2014/main" val="1210164403"/>
                    </a:ext>
                  </a:extLst>
                </a:gridCol>
              </a:tblGrid>
              <a:tr h="370840">
                <a:tc>
                  <a:txBody>
                    <a:bodyPr/>
                    <a:lstStyle/>
                    <a:p>
                      <a:pPr algn="ctr"/>
                      <a:r>
                        <a:rPr lang="en-IN" sz="1800" dirty="0">
                          <a:solidFill>
                            <a:srgbClr val="1426AC"/>
                          </a:solidFill>
                        </a:rPr>
                        <a:t>T1(TS=10)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IN" sz="1800" dirty="0">
                          <a:solidFill>
                            <a:srgbClr val="1426AC"/>
                          </a:solidFill>
                        </a:rPr>
                        <a:t>T2(TS=20)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43011824"/>
                  </a:ext>
                </a:extLst>
              </a:tr>
              <a:tr h="370840">
                <a:tc>
                  <a:txBody>
                    <a:bodyPr/>
                    <a:lstStyle/>
                    <a:p>
                      <a:endParaRPr lang="en-IN" sz="1800" b="1">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1800" b="1" dirty="0">
                          <a:solidFill>
                            <a:srgbClr val="C00000"/>
                          </a:solidFill>
                        </a:rPr>
                        <a:t>W(Q)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60491586"/>
                  </a:ext>
                </a:extLst>
              </a:tr>
              <a:tr h="370840">
                <a:tc>
                  <a:txBody>
                    <a:bodyPr/>
                    <a:lstStyle/>
                    <a:p>
                      <a:r>
                        <a:rPr lang="en-IN" sz="1800" b="1" u="none" dirty="0">
                          <a:solidFill>
                            <a:srgbClr val="A5B50B"/>
                          </a:solidFill>
                        </a:rPr>
                        <a:t>W(Q)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sz="18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77916333"/>
                  </a:ext>
                </a:extLst>
              </a:tr>
            </a:tbl>
          </a:graphicData>
        </a:graphic>
      </p:graphicFrame>
      <p:sp>
        <p:nvSpPr>
          <p:cNvPr id="7" name="Arrow: Right 6">
            <a:extLst>
              <a:ext uri="{FF2B5EF4-FFF2-40B4-BE49-F238E27FC236}">
                <a16:creationId xmlns:a16="http://schemas.microsoft.com/office/drawing/2014/main" id="{3409371D-133A-4F4E-AA40-3B281FD1DF4E}"/>
              </a:ext>
            </a:extLst>
          </p:cNvPr>
          <p:cNvSpPr/>
          <p:nvPr/>
        </p:nvSpPr>
        <p:spPr>
          <a:xfrm>
            <a:off x="673678" y="4941168"/>
            <a:ext cx="715466" cy="144016"/>
          </a:xfrm>
          <a:prstGeom prst="rightArrow">
            <a:avLst/>
          </a:prstGeom>
          <a:ln>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4F057D4-0CF3-43F0-8CF8-607AA135EC16}"/>
                  </a:ext>
                </a:extLst>
              </p14:cNvPr>
              <p14:cNvContentPartPr/>
              <p14:nvPr/>
            </p14:nvContentPartPr>
            <p14:xfrm>
              <a:off x="1229760" y="1893960"/>
              <a:ext cx="3565080" cy="1639080"/>
            </p14:xfrm>
          </p:contentPart>
        </mc:Choice>
        <mc:Fallback>
          <p:pic>
            <p:nvPicPr>
              <p:cNvPr id="4" name="Ink 3">
                <a:extLst>
                  <a:ext uri="{FF2B5EF4-FFF2-40B4-BE49-F238E27FC236}">
                    <a16:creationId xmlns:a16="http://schemas.microsoft.com/office/drawing/2014/main" id="{54F057D4-0CF3-43F0-8CF8-607AA135EC16}"/>
                  </a:ext>
                </a:extLst>
              </p:cNvPr>
              <p:cNvPicPr/>
              <p:nvPr/>
            </p:nvPicPr>
            <p:blipFill>
              <a:blip r:embed="rId3"/>
              <a:stretch>
                <a:fillRect/>
              </a:stretch>
            </p:blipFill>
            <p:spPr>
              <a:xfrm>
                <a:off x="1220400" y="1884600"/>
                <a:ext cx="3583800" cy="1657800"/>
              </a:xfrm>
              <a:prstGeom prst="rect">
                <a:avLst/>
              </a:prstGeom>
            </p:spPr>
          </p:pic>
        </mc:Fallback>
      </mc:AlternateContent>
    </p:spTree>
    <p:extLst>
      <p:ext uri="{BB962C8B-B14F-4D97-AF65-F5344CB8AC3E}">
        <p14:creationId xmlns:p14="http://schemas.microsoft.com/office/powerpoint/2010/main" val="147124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38AE2EB-DB3A-4018-9440-B09C86300C85}"/>
              </a:ext>
            </a:extLst>
          </p:cNvPr>
          <p:cNvSpPr>
            <a:spLocks noGrp="1" noChangeArrowheads="1"/>
          </p:cNvSpPr>
          <p:nvPr>
            <p:ph type="title"/>
          </p:nvPr>
        </p:nvSpPr>
        <p:spPr>
          <a:xfrm>
            <a:off x="552450" y="314325"/>
            <a:ext cx="8077200" cy="609600"/>
          </a:xfrm>
        </p:spPr>
        <p:txBody>
          <a:bodyPr/>
          <a:lstStyle/>
          <a:p>
            <a:pPr algn="ctr"/>
            <a:r>
              <a:rPr lang="en-US" altLang="en-US" dirty="0">
                <a:solidFill>
                  <a:srgbClr val="1426AC"/>
                </a:solidFill>
              </a:rPr>
              <a:t>Timestamp-Based Protocols (Cont.)</a:t>
            </a:r>
          </a:p>
        </p:txBody>
      </p:sp>
      <p:sp>
        <p:nvSpPr>
          <p:cNvPr id="37891" name="Rectangle 3">
            <a:extLst>
              <a:ext uri="{FF2B5EF4-FFF2-40B4-BE49-F238E27FC236}">
                <a16:creationId xmlns:a16="http://schemas.microsoft.com/office/drawing/2014/main" id="{7DD2BA3D-A64E-444F-8407-FAF378897C43}"/>
              </a:ext>
            </a:extLst>
          </p:cNvPr>
          <p:cNvSpPr>
            <a:spLocks noGrp="1" noChangeArrowheads="1"/>
          </p:cNvSpPr>
          <p:nvPr>
            <p:ph type="body" idx="4294967295"/>
          </p:nvPr>
        </p:nvSpPr>
        <p:spPr>
          <a:xfrm>
            <a:off x="612625" y="932377"/>
            <a:ext cx="8058150" cy="4049241"/>
          </a:xfrm>
        </p:spPr>
        <p:txBody>
          <a:bodyPr/>
          <a:lstStyle/>
          <a:p>
            <a:pPr marL="34925" indent="0" algn="just">
              <a:buNone/>
            </a:pPr>
            <a:r>
              <a:rPr lang="en-US" altLang="en-US" sz="2400" b="1" dirty="0" err="1">
                <a:solidFill>
                  <a:srgbClr val="C00000"/>
                </a:solidFill>
              </a:rPr>
              <a:t>T</a:t>
            </a:r>
            <a:r>
              <a:rPr lang="en-US" altLang="en-US" sz="2400" b="1" baseline="-25000" dirty="0" err="1">
                <a:solidFill>
                  <a:srgbClr val="C00000"/>
                </a:solidFill>
              </a:rPr>
              <a:t>i</a:t>
            </a:r>
            <a:r>
              <a:rPr lang="en-US" altLang="en-US" sz="2400" b="1" dirty="0">
                <a:solidFill>
                  <a:srgbClr val="C00000"/>
                </a:solidFill>
              </a:rPr>
              <a:t> issues a </a:t>
            </a:r>
            <a:r>
              <a:rPr lang="en-US" altLang="en-US" sz="2400" b="1" dirty="0">
                <a:solidFill>
                  <a:srgbClr val="1426AC"/>
                </a:solidFill>
              </a:rPr>
              <a:t>write(</a:t>
            </a:r>
            <a:r>
              <a:rPr lang="en-US" altLang="en-US" sz="2400" b="1" i="1" dirty="0">
                <a:solidFill>
                  <a:srgbClr val="1426AC"/>
                </a:solidFill>
              </a:rPr>
              <a:t>Q</a:t>
            </a:r>
            <a:r>
              <a:rPr lang="en-US" altLang="en-US" sz="2400" b="1" dirty="0">
                <a:solidFill>
                  <a:srgbClr val="1426AC"/>
                </a:solidFill>
              </a:rPr>
              <a:t>)</a:t>
            </a:r>
          </a:p>
          <a:p>
            <a:pPr algn="just">
              <a:buFont typeface="Monotype Sorts" pitchFamily="2" charset="2"/>
              <a:buNone/>
            </a:pPr>
            <a:r>
              <a:rPr lang="en-US" altLang="en-US" sz="2400" b="1" dirty="0">
                <a:solidFill>
                  <a:srgbClr val="1426AC"/>
                </a:solidFill>
              </a:rPr>
              <a:t>  1.  </a:t>
            </a:r>
            <a:r>
              <a:rPr lang="en-US" altLang="en-US" sz="2400" b="1" dirty="0">
                <a:solidFill>
                  <a:srgbClr val="C00000"/>
                </a:solidFill>
              </a:rPr>
              <a:t>If TS(</a:t>
            </a:r>
            <a:r>
              <a:rPr lang="en-US" altLang="en-US" sz="2400" b="1" i="1" dirty="0" err="1">
                <a:solidFill>
                  <a:srgbClr val="C00000"/>
                </a:solidFill>
              </a:rPr>
              <a:t>T</a:t>
            </a:r>
            <a:r>
              <a:rPr lang="en-US" altLang="en-US" sz="2400" b="1" i="1" baseline="-25000" dirty="0" err="1">
                <a:solidFill>
                  <a:srgbClr val="C00000"/>
                </a:solidFill>
              </a:rPr>
              <a:t>i</a:t>
            </a:r>
            <a:r>
              <a:rPr lang="en-US" altLang="en-US" sz="2400" b="1" dirty="0">
                <a:solidFill>
                  <a:srgbClr val="C00000"/>
                </a:solidFill>
              </a:rPr>
              <a:t>)</a:t>
            </a:r>
            <a:r>
              <a:rPr lang="en-US" altLang="en-US" sz="2400" b="1" dirty="0">
                <a:solidFill>
                  <a:srgbClr val="C00000"/>
                </a:solidFill>
                <a:sym typeface="Symbol" panose="05050102010706020507" pitchFamily="18" charset="2"/>
              </a:rPr>
              <a:t> </a:t>
            </a:r>
            <a:r>
              <a:rPr lang="en-US" altLang="en-US" sz="2400" b="1" dirty="0">
                <a:solidFill>
                  <a:srgbClr val="C00000"/>
                </a:solidFill>
              </a:rPr>
              <a:t> R-timestamp(</a:t>
            </a:r>
            <a:r>
              <a:rPr lang="en-US" altLang="en-US" sz="2400" b="1" i="1" dirty="0">
                <a:solidFill>
                  <a:srgbClr val="C00000"/>
                </a:solidFill>
              </a:rPr>
              <a:t>Q</a:t>
            </a:r>
            <a:r>
              <a:rPr lang="en-US" altLang="en-US" sz="2400" b="1" dirty="0">
                <a:solidFill>
                  <a:srgbClr val="C00000"/>
                </a:solidFill>
              </a:rPr>
              <a:t>)</a:t>
            </a:r>
            <a:r>
              <a:rPr lang="en-US" altLang="en-US" sz="2400" b="1" dirty="0">
                <a:solidFill>
                  <a:srgbClr val="1426AC"/>
                </a:solidFill>
              </a:rPr>
              <a:t> </a:t>
            </a:r>
          </a:p>
          <a:p>
            <a:pPr algn="just">
              <a:buFont typeface="Monotype Sorts" pitchFamily="2" charset="2"/>
              <a:buNone/>
            </a:pPr>
            <a:endParaRPr lang="en-US" altLang="en-US" sz="2400" b="1" dirty="0">
              <a:solidFill>
                <a:srgbClr val="1426AC"/>
              </a:solidFill>
            </a:endParaRPr>
          </a:p>
          <a:p>
            <a:pPr algn="just">
              <a:buFont typeface="Monotype Sorts" pitchFamily="2" charset="2"/>
              <a:buNone/>
            </a:pPr>
            <a:r>
              <a:rPr lang="en-US" altLang="en-US" sz="2400" b="1" dirty="0">
                <a:solidFill>
                  <a:srgbClr val="1426AC"/>
                </a:solidFill>
              </a:rPr>
              <a:t>						 Execute write </a:t>
            </a:r>
          </a:p>
          <a:p>
            <a:pPr algn="just">
              <a:buFont typeface="Monotype Sorts" pitchFamily="2" charset="2"/>
              <a:buNone/>
            </a:pPr>
            <a:endParaRPr lang="en-US" altLang="en-US" sz="2400" b="1" dirty="0">
              <a:solidFill>
                <a:srgbClr val="1426AC"/>
              </a:solidFill>
            </a:endParaRPr>
          </a:p>
          <a:p>
            <a:pPr marL="492125" indent="-457200" algn="just">
              <a:buFont typeface="Monotype Sorts" pitchFamily="2" charset="2"/>
              <a:buAutoNum type="arabicPeriod" startAt="2"/>
            </a:pPr>
            <a:r>
              <a:rPr lang="en-US" altLang="en-US" sz="2400" b="1" dirty="0">
                <a:solidFill>
                  <a:srgbClr val="C00000"/>
                </a:solidFill>
              </a:rPr>
              <a:t>If  TS(</a:t>
            </a:r>
            <a:r>
              <a:rPr lang="en-US" altLang="en-US" sz="2400" b="1" i="1" dirty="0" err="1">
                <a:solidFill>
                  <a:srgbClr val="C00000"/>
                </a:solidFill>
              </a:rPr>
              <a:t>T</a:t>
            </a:r>
            <a:r>
              <a:rPr lang="en-US" altLang="en-US" sz="2400" b="1" i="1" baseline="-25000" dirty="0" err="1">
                <a:solidFill>
                  <a:srgbClr val="C00000"/>
                </a:solidFill>
              </a:rPr>
              <a:t>i</a:t>
            </a:r>
            <a:r>
              <a:rPr lang="en-US" altLang="en-US" sz="2400" b="1" dirty="0">
                <a:solidFill>
                  <a:srgbClr val="C00000"/>
                </a:solidFill>
              </a:rPr>
              <a:t>)</a:t>
            </a:r>
            <a:r>
              <a:rPr lang="en-US" altLang="en-US" sz="2400" b="1" dirty="0">
                <a:solidFill>
                  <a:srgbClr val="C00000"/>
                </a:solidFill>
                <a:sym typeface="Symbol" panose="05050102010706020507" pitchFamily="18" charset="2"/>
              </a:rPr>
              <a:t></a:t>
            </a:r>
            <a:r>
              <a:rPr lang="en-US" altLang="en-US" sz="2400" b="1" dirty="0">
                <a:solidFill>
                  <a:srgbClr val="C00000"/>
                </a:solidFill>
              </a:rPr>
              <a:t> W-timestamp(</a:t>
            </a:r>
            <a:r>
              <a:rPr lang="en-US" altLang="en-US" sz="2400" b="1" i="1" dirty="0">
                <a:solidFill>
                  <a:srgbClr val="C00000"/>
                </a:solidFill>
              </a:rPr>
              <a:t>Q</a:t>
            </a:r>
            <a:r>
              <a:rPr lang="en-US" altLang="en-US" sz="2400" b="1" dirty="0">
                <a:solidFill>
                  <a:srgbClr val="C00000"/>
                </a:solidFill>
              </a:rPr>
              <a:t>)</a:t>
            </a:r>
          </a:p>
          <a:p>
            <a:pPr marL="34925" indent="0" algn="just">
              <a:buNone/>
            </a:pPr>
            <a:endParaRPr lang="en-US" altLang="en-US" sz="2400" b="1" dirty="0">
              <a:solidFill>
                <a:srgbClr val="C00000"/>
              </a:solidFill>
            </a:endParaRPr>
          </a:p>
          <a:p>
            <a:pPr marL="617538" lvl="3" indent="0" algn="just">
              <a:buNone/>
            </a:pPr>
            <a:r>
              <a:rPr lang="en-US" altLang="en-US" sz="1800" b="1" dirty="0">
                <a:solidFill>
                  <a:srgbClr val="C00000"/>
                </a:solidFill>
              </a:rPr>
              <a:t>					</a:t>
            </a:r>
            <a:r>
              <a:rPr lang="en-US" altLang="en-US" sz="2400" b="1" dirty="0">
                <a:solidFill>
                  <a:srgbClr val="1426AC"/>
                </a:solidFill>
              </a:rPr>
              <a:t>Execute</a:t>
            </a:r>
            <a:r>
              <a:rPr lang="en-US" altLang="en-US" sz="1800" b="1" dirty="0">
                <a:solidFill>
                  <a:srgbClr val="C00000"/>
                </a:solidFill>
              </a:rPr>
              <a:t> </a:t>
            </a:r>
            <a:r>
              <a:rPr lang="en-US" altLang="en-US" sz="2400" b="1" dirty="0">
                <a:solidFill>
                  <a:srgbClr val="1426AC"/>
                </a:solidFill>
              </a:rPr>
              <a:t>write </a:t>
            </a:r>
            <a:endParaRPr lang="en-US" altLang="en-US" sz="1800" b="1" dirty="0">
              <a:solidFill>
                <a:srgbClr val="C00000"/>
              </a:solidFill>
            </a:endParaRPr>
          </a:p>
          <a:p>
            <a:pPr marL="492125" indent="-457200" algn="just">
              <a:buFont typeface="Monotype Sorts" pitchFamily="2" charset="2"/>
              <a:buAutoNum type="arabicPeriod" startAt="2"/>
            </a:pPr>
            <a:endParaRPr lang="en-US" altLang="en-US" sz="2400" b="1" dirty="0">
              <a:solidFill>
                <a:srgbClr val="C00000"/>
              </a:solidFill>
            </a:endParaRPr>
          </a:p>
          <a:p>
            <a:pPr marL="492125" indent="-457200" algn="just">
              <a:buFont typeface="Monotype Sorts" pitchFamily="2" charset="2"/>
              <a:buAutoNum type="arabicPeriod" startAt="2"/>
            </a:pPr>
            <a:endParaRPr lang="en-US" altLang="en-US" sz="2400" b="1" dirty="0">
              <a:solidFill>
                <a:srgbClr val="C00000"/>
              </a:solidFill>
            </a:endParaRPr>
          </a:p>
          <a:p>
            <a:pPr marL="34925" indent="0" algn="just">
              <a:buNone/>
            </a:pPr>
            <a:r>
              <a:rPr lang="en-US" altLang="en-US" sz="2400" b="1" dirty="0">
                <a:solidFill>
                  <a:srgbClr val="1426AC"/>
                </a:solidFill>
              </a:rPr>
              <a:t>W-timestamp(</a:t>
            </a:r>
            <a:r>
              <a:rPr lang="en-US" altLang="en-US" sz="2400" b="1" i="1" dirty="0">
                <a:solidFill>
                  <a:srgbClr val="1426AC"/>
                </a:solidFill>
              </a:rPr>
              <a:t>Q</a:t>
            </a:r>
            <a:r>
              <a:rPr lang="en-US" altLang="en-US" sz="2400" b="1" dirty="0">
                <a:solidFill>
                  <a:srgbClr val="1426AC"/>
                </a:solidFill>
              </a:rPr>
              <a:t>) = TS(</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a:t>
            </a:r>
          </a:p>
        </p:txBody>
      </p:sp>
      <p:graphicFrame>
        <p:nvGraphicFramePr>
          <p:cNvPr id="4" name="Table 2">
            <a:extLst>
              <a:ext uri="{FF2B5EF4-FFF2-40B4-BE49-F238E27FC236}">
                <a16:creationId xmlns:a16="http://schemas.microsoft.com/office/drawing/2014/main" id="{F2377844-4408-478A-9763-A2FD20C46548}"/>
              </a:ext>
            </a:extLst>
          </p:cNvPr>
          <p:cNvGraphicFramePr>
            <a:graphicFrameLocks noGrp="1"/>
          </p:cNvGraphicFramePr>
          <p:nvPr>
            <p:extLst>
              <p:ext uri="{D42A27DB-BD31-4B8C-83A1-F6EECF244321}">
                <p14:modId xmlns:p14="http://schemas.microsoft.com/office/powerpoint/2010/main" val="2170735795"/>
              </p:ext>
            </p:extLst>
          </p:nvPr>
        </p:nvGraphicFramePr>
        <p:xfrm>
          <a:off x="1352212" y="1995250"/>
          <a:ext cx="2632331" cy="1107440"/>
        </p:xfrm>
        <a:graphic>
          <a:graphicData uri="http://schemas.openxmlformats.org/drawingml/2006/table">
            <a:tbl>
              <a:tblPr firstRow="1" bandRow="1">
                <a:tableStyleId>{5C22544A-7EE6-4342-B048-85BDC9FD1C3A}</a:tableStyleId>
              </a:tblPr>
              <a:tblGrid>
                <a:gridCol w="1225868">
                  <a:extLst>
                    <a:ext uri="{9D8B030D-6E8A-4147-A177-3AD203B41FA5}">
                      <a16:colId xmlns:a16="http://schemas.microsoft.com/office/drawing/2014/main" val="377644441"/>
                    </a:ext>
                  </a:extLst>
                </a:gridCol>
                <a:gridCol w="1406463">
                  <a:extLst>
                    <a:ext uri="{9D8B030D-6E8A-4147-A177-3AD203B41FA5}">
                      <a16:colId xmlns:a16="http://schemas.microsoft.com/office/drawing/2014/main" val="1210164403"/>
                    </a:ext>
                  </a:extLst>
                </a:gridCol>
              </a:tblGrid>
              <a:tr h="370840">
                <a:tc>
                  <a:txBody>
                    <a:bodyPr/>
                    <a:lstStyle/>
                    <a:p>
                      <a:pPr algn="ctr"/>
                      <a:r>
                        <a:rPr lang="en-IN" sz="1800" dirty="0">
                          <a:solidFill>
                            <a:srgbClr val="1426AC"/>
                          </a:solidFill>
                        </a:rPr>
                        <a:t>T1(TS=10)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IN" sz="1800" dirty="0">
                          <a:solidFill>
                            <a:srgbClr val="1426AC"/>
                          </a:solidFill>
                        </a:rPr>
                        <a:t>T2(TS=20)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43011824"/>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800" b="1" dirty="0">
                          <a:solidFill>
                            <a:srgbClr val="C00000"/>
                          </a:solidFill>
                        </a:rPr>
                        <a:t>R(Q)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sz="18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60491586"/>
                  </a:ext>
                </a:extLst>
              </a:tr>
              <a:tr h="370840">
                <a:tc>
                  <a:txBody>
                    <a:bodyPr/>
                    <a:lstStyle/>
                    <a:p>
                      <a:endParaRPr lang="en-IN" sz="1800" b="1" u="none"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1800" b="1" u="none" dirty="0">
                          <a:solidFill>
                            <a:srgbClr val="A5B50B"/>
                          </a:solidFill>
                        </a:rPr>
                        <a:t>W(Q)</a:t>
                      </a:r>
                      <a:endParaRPr lang="en-IN" sz="1800" b="1" dirty="0">
                        <a:solidFill>
                          <a:srgbClr val="A5B50B"/>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77916333"/>
                  </a:ext>
                </a:extLst>
              </a:tr>
            </a:tbl>
          </a:graphicData>
        </a:graphic>
      </p:graphicFrame>
      <p:sp>
        <p:nvSpPr>
          <p:cNvPr id="5" name="Arrow: Right 4">
            <a:extLst>
              <a:ext uri="{FF2B5EF4-FFF2-40B4-BE49-F238E27FC236}">
                <a16:creationId xmlns:a16="http://schemas.microsoft.com/office/drawing/2014/main" id="{16B1922C-B6AE-4904-9F24-CD512B3F2336}"/>
              </a:ext>
            </a:extLst>
          </p:cNvPr>
          <p:cNvSpPr/>
          <p:nvPr/>
        </p:nvSpPr>
        <p:spPr>
          <a:xfrm rot="10800000">
            <a:off x="4008664" y="2884989"/>
            <a:ext cx="715466" cy="144016"/>
          </a:xfrm>
          <a:prstGeom prst="rightArrow">
            <a:avLst/>
          </a:prstGeom>
          <a:ln>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graphicFrame>
        <p:nvGraphicFramePr>
          <p:cNvPr id="12" name="Table 2">
            <a:extLst>
              <a:ext uri="{FF2B5EF4-FFF2-40B4-BE49-F238E27FC236}">
                <a16:creationId xmlns:a16="http://schemas.microsoft.com/office/drawing/2014/main" id="{85EFE03C-AA9F-48FA-95CF-6A46E23D9EF7}"/>
              </a:ext>
            </a:extLst>
          </p:cNvPr>
          <p:cNvGraphicFramePr>
            <a:graphicFrameLocks noGrp="1"/>
          </p:cNvGraphicFramePr>
          <p:nvPr>
            <p:extLst>
              <p:ext uri="{D42A27DB-BD31-4B8C-83A1-F6EECF244321}">
                <p14:modId xmlns:p14="http://schemas.microsoft.com/office/powerpoint/2010/main" val="4259207415"/>
              </p:ext>
            </p:extLst>
          </p:nvPr>
        </p:nvGraphicFramePr>
        <p:xfrm>
          <a:off x="1352212" y="4027408"/>
          <a:ext cx="2632331" cy="1107440"/>
        </p:xfrm>
        <a:graphic>
          <a:graphicData uri="http://schemas.openxmlformats.org/drawingml/2006/table">
            <a:tbl>
              <a:tblPr firstRow="1" bandRow="1">
                <a:tableStyleId>{5C22544A-7EE6-4342-B048-85BDC9FD1C3A}</a:tableStyleId>
              </a:tblPr>
              <a:tblGrid>
                <a:gridCol w="1225868">
                  <a:extLst>
                    <a:ext uri="{9D8B030D-6E8A-4147-A177-3AD203B41FA5}">
                      <a16:colId xmlns:a16="http://schemas.microsoft.com/office/drawing/2014/main" val="377644441"/>
                    </a:ext>
                  </a:extLst>
                </a:gridCol>
                <a:gridCol w="1406463">
                  <a:extLst>
                    <a:ext uri="{9D8B030D-6E8A-4147-A177-3AD203B41FA5}">
                      <a16:colId xmlns:a16="http://schemas.microsoft.com/office/drawing/2014/main" val="1210164403"/>
                    </a:ext>
                  </a:extLst>
                </a:gridCol>
              </a:tblGrid>
              <a:tr h="370840">
                <a:tc>
                  <a:txBody>
                    <a:bodyPr/>
                    <a:lstStyle/>
                    <a:p>
                      <a:pPr algn="ctr"/>
                      <a:r>
                        <a:rPr lang="en-IN" sz="1800" dirty="0">
                          <a:solidFill>
                            <a:srgbClr val="1426AC"/>
                          </a:solidFill>
                        </a:rPr>
                        <a:t>T1(TS=10)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IN" sz="1800" dirty="0">
                          <a:solidFill>
                            <a:srgbClr val="1426AC"/>
                          </a:solidFill>
                        </a:rPr>
                        <a:t>T2(TS=20)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43011824"/>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800" b="1" dirty="0">
                          <a:solidFill>
                            <a:srgbClr val="C00000"/>
                          </a:solidFill>
                        </a:rPr>
                        <a:t>W(Q)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IN" sz="18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60491586"/>
                  </a:ext>
                </a:extLst>
              </a:tr>
              <a:tr h="370840">
                <a:tc>
                  <a:txBody>
                    <a:bodyPr/>
                    <a:lstStyle/>
                    <a:p>
                      <a:endParaRPr lang="en-IN" sz="1800" b="1" u="none"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1800" b="1" u="none" dirty="0">
                          <a:solidFill>
                            <a:srgbClr val="A5B50B"/>
                          </a:solidFill>
                        </a:rPr>
                        <a:t>W(Q)</a:t>
                      </a:r>
                      <a:endParaRPr lang="en-IN" sz="1800" b="1" dirty="0">
                        <a:solidFill>
                          <a:srgbClr val="A5B50B"/>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77916333"/>
                  </a:ext>
                </a:extLst>
              </a:tr>
            </a:tbl>
          </a:graphicData>
        </a:graphic>
      </p:graphicFrame>
      <p:sp>
        <p:nvSpPr>
          <p:cNvPr id="9" name="Arrow: Right 8">
            <a:extLst>
              <a:ext uri="{FF2B5EF4-FFF2-40B4-BE49-F238E27FC236}">
                <a16:creationId xmlns:a16="http://schemas.microsoft.com/office/drawing/2014/main" id="{FA4F8D2B-85A5-4C86-B4DE-2A942DA9285F}"/>
              </a:ext>
            </a:extLst>
          </p:cNvPr>
          <p:cNvSpPr/>
          <p:nvPr/>
        </p:nvSpPr>
        <p:spPr>
          <a:xfrm rot="10800000">
            <a:off x="3984543" y="4906882"/>
            <a:ext cx="715466" cy="144016"/>
          </a:xfrm>
          <a:prstGeom prst="rightArrow">
            <a:avLst/>
          </a:prstGeom>
          <a:ln>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4894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2DF8CA0-3486-49F5-AEA0-2F5952316FB2}"/>
              </a:ext>
            </a:extLst>
          </p:cNvPr>
          <p:cNvSpPr>
            <a:spLocks noGrp="1" noChangeArrowheads="1"/>
          </p:cNvSpPr>
          <p:nvPr>
            <p:ph type="title"/>
          </p:nvPr>
        </p:nvSpPr>
        <p:spPr>
          <a:xfrm>
            <a:off x="395536" y="193897"/>
            <a:ext cx="8568952" cy="570807"/>
          </a:xfrm>
        </p:spPr>
        <p:txBody>
          <a:bodyPr/>
          <a:lstStyle/>
          <a:p>
            <a:pPr algn="ctr"/>
            <a:r>
              <a:rPr lang="en-US" altLang="en-US" dirty="0">
                <a:solidFill>
                  <a:srgbClr val="1426AC"/>
                </a:solidFill>
              </a:rPr>
              <a:t>Time stamp-Based Protocols (Cont.)</a:t>
            </a:r>
          </a:p>
        </p:txBody>
      </p:sp>
      <p:sp>
        <p:nvSpPr>
          <p:cNvPr id="10243" name="Rectangle 3">
            <a:extLst>
              <a:ext uri="{FF2B5EF4-FFF2-40B4-BE49-F238E27FC236}">
                <a16:creationId xmlns:a16="http://schemas.microsoft.com/office/drawing/2014/main" id="{8645D448-2563-488E-9EE1-843A0CF4F5EB}"/>
              </a:ext>
            </a:extLst>
          </p:cNvPr>
          <p:cNvSpPr>
            <a:spLocks noGrp="1" noChangeArrowheads="1"/>
          </p:cNvSpPr>
          <p:nvPr>
            <p:ph type="body" idx="4294967295"/>
          </p:nvPr>
        </p:nvSpPr>
        <p:spPr>
          <a:xfrm>
            <a:off x="514350" y="764704"/>
            <a:ext cx="8115300" cy="4876800"/>
          </a:xfrm>
        </p:spPr>
        <p:txBody>
          <a:bodyPr/>
          <a:lstStyle/>
          <a:p>
            <a:r>
              <a:rPr lang="en-US" altLang="en-US" b="1" dirty="0"/>
              <a:t>Example of a transaction performing locking:</a:t>
            </a:r>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a:p>
            <a:pPr algn="just"/>
            <a:r>
              <a:rPr lang="en-US" altLang="en-US" b="1" dirty="0"/>
              <a:t>Check this schedule</a:t>
            </a:r>
          </a:p>
          <a:p>
            <a:pPr algn="just"/>
            <a:endParaRPr lang="en-US" altLang="en-US" b="1" dirty="0"/>
          </a:p>
        </p:txBody>
      </p:sp>
      <p:graphicFrame>
        <p:nvGraphicFramePr>
          <p:cNvPr id="2" name="Table 2">
            <a:extLst>
              <a:ext uri="{FF2B5EF4-FFF2-40B4-BE49-F238E27FC236}">
                <a16:creationId xmlns:a16="http://schemas.microsoft.com/office/drawing/2014/main" id="{A7468865-B547-4636-BC9B-1A1DEF23486E}"/>
              </a:ext>
            </a:extLst>
          </p:cNvPr>
          <p:cNvGraphicFramePr>
            <a:graphicFrameLocks noGrp="1"/>
          </p:cNvGraphicFramePr>
          <p:nvPr>
            <p:extLst>
              <p:ext uri="{D42A27DB-BD31-4B8C-83A1-F6EECF244321}">
                <p14:modId xmlns:p14="http://schemas.microsoft.com/office/powerpoint/2010/main" val="1721281625"/>
              </p:ext>
            </p:extLst>
          </p:nvPr>
        </p:nvGraphicFramePr>
        <p:xfrm>
          <a:off x="1331640" y="1052736"/>
          <a:ext cx="6004052" cy="2621280"/>
        </p:xfrm>
        <a:graphic>
          <a:graphicData uri="http://schemas.openxmlformats.org/drawingml/2006/table">
            <a:tbl>
              <a:tblPr firstRow="1" bandRow="1">
                <a:tableStyleId>{073A0DAA-6AF3-43AB-8588-CEC1D06C72B9}</a:tableStyleId>
              </a:tblPr>
              <a:tblGrid>
                <a:gridCol w="2956052">
                  <a:extLst>
                    <a:ext uri="{9D8B030D-6E8A-4147-A177-3AD203B41FA5}">
                      <a16:colId xmlns:a16="http://schemas.microsoft.com/office/drawing/2014/main" val="1595570797"/>
                    </a:ext>
                  </a:extLst>
                </a:gridCol>
                <a:gridCol w="3048000">
                  <a:extLst>
                    <a:ext uri="{9D8B030D-6E8A-4147-A177-3AD203B41FA5}">
                      <a16:colId xmlns:a16="http://schemas.microsoft.com/office/drawing/2014/main" val="3733175125"/>
                    </a:ext>
                  </a:extLst>
                </a:gridCol>
              </a:tblGrid>
              <a:tr h="1847083">
                <a:tc>
                  <a:txBody>
                    <a:bodyPr/>
                    <a:lstStyle/>
                    <a:p>
                      <a:pPr>
                        <a:buFont typeface="Monotype Sorts" pitchFamily="2" charset="2"/>
                        <a:buNone/>
                      </a:pPr>
                      <a:r>
                        <a:rPr lang="en-US" altLang="en-US" sz="2000" b="1" dirty="0">
                          <a:solidFill>
                            <a:srgbClr val="1426AC"/>
                          </a:solidFill>
                        </a:rPr>
                        <a:t>T1: read (B);</a:t>
                      </a:r>
                    </a:p>
                    <a:p>
                      <a:pPr>
                        <a:buFont typeface="Monotype Sorts" pitchFamily="2" charset="2"/>
                        <a:buNone/>
                      </a:pPr>
                      <a:r>
                        <a:rPr lang="en-US" altLang="en-US" sz="2000" b="1" dirty="0">
                          <a:solidFill>
                            <a:srgbClr val="1426AC"/>
                          </a:solidFill>
                        </a:rPr>
                        <a:t>        read (A);</a:t>
                      </a:r>
                    </a:p>
                    <a:p>
                      <a:pPr>
                        <a:buFont typeface="Monotype Sorts" pitchFamily="2" charset="2"/>
                        <a:buNone/>
                      </a:pPr>
                      <a:r>
                        <a:rPr lang="en-US" altLang="en-US" sz="2000" b="1" dirty="0">
                          <a:solidFill>
                            <a:srgbClr val="1426AC"/>
                          </a:solidFill>
                        </a:rPr>
                        <a:t>        display(A+B)       </a:t>
                      </a:r>
                    </a:p>
                    <a:p>
                      <a:pPr>
                        <a:buFont typeface="Monotype Sorts" pitchFamily="2" charset="2"/>
                        <a:buNone/>
                      </a:pPr>
                      <a:r>
                        <a:rPr lang="en-US" altLang="en-US" sz="2000" b="1" dirty="0">
                          <a:solidFill>
                            <a:srgbClr val="1426AC"/>
                          </a:solidFill>
                        </a:rPr>
                        <a:t>       </a:t>
                      </a:r>
                      <a:endParaRPr lang="en-IN"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buFont typeface="Monotype Sorts" pitchFamily="2" charset="2"/>
                        <a:buNone/>
                      </a:pPr>
                      <a:r>
                        <a:rPr lang="en-US" altLang="en-US" sz="2000" b="1" dirty="0">
                          <a:solidFill>
                            <a:srgbClr val="1426AC"/>
                          </a:solidFill>
                        </a:rPr>
                        <a:t>  T</a:t>
                      </a:r>
                      <a:r>
                        <a:rPr lang="en-US" altLang="en-US" sz="2000" b="1" baseline="-25000" dirty="0">
                          <a:solidFill>
                            <a:srgbClr val="1426AC"/>
                          </a:solidFill>
                        </a:rPr>
                        <a:t>2</a:t>
                      </a:r>
                      <a:r>
                        <a:rPr lang="en-US" altLang="en-US" sz="2000" b="1" dirty="0">
                          <a:solidFill>
                            <a:srgbClr val="1426AC"/>
                          </a:solidFill>
                        </a:rPr>
                        <a:t>: read (B); </a:t>
                      </a:r>
                    </a:p>
                    <a:p>
                      <a:pPr>
                        <a:buFont typeface="Monotype Sorts" pitchFamily="2" charset="2"/>
                        <a:buNone/>
                      </a:pPr>
                      <a:r>
                        <a:rPr lang="en-US" altLang="en-US" sz="2000" b="1" dirty="0">
                          <a:solidFill>
                            <a:srgbClr val="1426AC"/>
                          </a:solidFill>
                        </a:rPr>
                        <a:t>        B:=B-50;</a:t>
                      </a:r>
                    </a:p>
                    <a:p>
                      <a:pPr>
                        <a:buFont typeface="Monotype Sorts" pitchFamily="2" charset="2"/>
                        <a:buNone/>
                      </a:pPr>
                      <a:r>
                        <a:rPr lang="en-US" altLang="en-US" sz="2000" b="1" dirty="0">
                          <a:solidFill>
                            <a:srgbClr val="1426AC"/>
                          </a:solidFill>
                        </a:rPr>
                        <a:t>        write(B);</a:t>
                      </a:r>
                    </a:p>
                    <a:p>
                      <a:pPr>
                        <a:buFont typeface="Monotype Sorts" pitchFamily="2" charset="2"/>
                        <a:buNone/>
                      </a:pPr>
                      <a:r>
                        <a:rPr lang="en-US" altLang="en-US" sz="2000" b="1" dirty="0">
                          <a:solidFill>
                            <a:srgbClr val="1426AC"/>
                          </a:solidFill>
                        </a:rPr>
                        <a:t>        read (A);</a:t>
                      </a:r>
                    </a:p>
                    <a:p>
                      <a:pPr>
                        <a:buFont typeface="Monotype Sorts" pitchFamily="2" charset="2"/>
                        <a:buNone/>
                      </a:pPr>
                      <a:r>
                        <a:rPr lang="en-US" altLang="en-US" sz="2000" b="1" dirty="0">
                          <a:solidFill>
                            <a:srgbClr val="1426AC"/>
                          </a:solidFill>
                        </a:rPr>
                        <a:t>        A:=A+50;</a:t>
                      </a:r>
                    </a:p>
                    <a:p>
                      <a:pPr>
                        <a:buFont typeface="Monotype Sorts" pitchFamily="2" charset="2"/>
                        <a:buNone/>
                      </a:pPr>
                      <a:r>
                        <a:rPr lang="en-US" altLang="en-US" sz="2000" b="1" dirty="0">
                          <a:solidFill>
                            <a:srgbClr val="1426AC"/>
                          </a:solidFill>
                        </a:rPr>
                        <a:t>        write(A);</a:t>
                      </a:r>
                    </a:p>
                    <a:p>
                      <a:pPr>
                        <a:buFont typeface="Monotype Sorts" pitchFamily="2" charset="2"/>
                        <a:buNone/>
                      </a:pPr>
                      <a:r>
                        <a:rPr lang="en-US" altLang="en-US" sz="2000" b="1" dirty="0">
                          <a:solidFill>
                            <a:srgbClr val="1426AC"/>
                          </a:solidFill>
                        </a:rPr>
                        <a:t>   display(A+B)</a:t>
                      </a:r>
                      <a:endParaRPr lang="en-IN"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0941382"/>
                  </a:ext>
                </a:extLst>
              </a:tr>
              <a:tr h="328933">
                <a:tc>
                  <a:txBody>
                    <a:bodyPr/>
                    <a:lstStyle/>
                    <a:p>
                      <a:pPr>
                        <a:buFont typeface="Monotype Sorts" pitchFamily="2" charset="2"/>
                        <a:buNone/>
                      </a:pPr>
                      <a:endParaRPr lang="en-IN"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en-IN"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7551730"/>
                  </a:ext>
                </a:extLst>
              </a:tr>
            </a:tbl>
          </a:graphicData>
        </a:graphic>
      </p:graphicFrame>
      <p:pic>
        <p:nvPicPr>
          <p:cNvPr id="4" name="Picture 4">
            <a:extLst>
              <a:ext uri="{FF2B5EF4-FFF2-40B4-BE49-F238E27FC236}">
                <a16:creationId xmlns:a16="http://schemas.microsoft.com/office/drawing/2014/main" id="{8CB18FC3-59D3-4E3E-B88C-6E106DBA41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7846" t="1538" r="9000" b="2155"/>
          <a:stretch>
            <a:fillRect/>
          </a:stretch>
        </p:blipFill>
        <p:spPr bwMode="auto">
          <a:xfrm>
            <a:off x="3347865" y="3501008"/>
            <a:ext cx="3456384" cy="3002007"/>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FB6E29D-BA4A-4327-8CDA-3DBCCC50942B}"/>
                  </a:ext>
                </a:extLst>
              </p14:cNvPr>
              <p14:cNvContentPartPr/>
              <p14:nvPr/>
            </p14:nvContentPartPr>
            <p14:xfrm>
              <a:off x="195120" y="581760"/>
              <a:ext cx="8852400" cy="6154560"/>
            </p14:xfrm>
          </p:contentPart>
        </mc:Choice>
        <mc:Fallback>
          <p:pic>
            <p:nvPicPr>
              <p:cNvPr id="3" name="Ink 2">
                <a:extLst>
                  <a:ext uri="{FF2B5EF4-FFF2-40B4-BE49-F238E27FC236}">
                    <a16:creationId xmlns:a16="http://schemas.microsoft.com/office/drawing/2014/main" id="{3FB6E29D-BA4A-4327-8CDA-3DBCCC50942B}"/>
                  </a:ext>
                </a:extLst>
              </p:cNvPr>
              <p:cNvPicPr/>
              <p:nvPr/>
            </p:nvPicPr>
            <p:blipFill>
              <a:blip r:embed="rId4"/>
              <a:stretch>
                <a:fillRect/>
              </a:stretch>
            </p:blipFill>
            <p:spPr>
              <a:xfrm>
                <a:off x="185760" y="572400"/>
                <a:ext cx="8871120" cy="6173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5" name="Ink 4">
                <a:extLst>
                  <a:ext uri="{FF2B5EF4-FFF2-40B4-BE49-F238E27FC236}">
                    <a16:creationId xmlns:a16="http://schemas.microsoft.com/office/drawing/2014/main" id="{F379C355-133E-463D-9B7E-BF6A32B31175}"/>
                  </a:ext>
                </a:extLst>
              </p14:cNvPr>
              <p14:cNvContentPartPr/>
              <p14:nvPr/>
            </p14:nvContentPartPr>
            <p14:xfrm>
              <a:off x="3997741" y="3287961"/>
              <a:ext cx="95400" cy="89280"/>
            </p14:xfrm>
          </p:contentPart>
        </mc:Choice>
        <mc:Fallback>
          <p:pic>
            <p:nvPicPr>
              <p:cNvPr id="5" name="Ink 4">
                <a:extLst>
                  <a:ext uri="{FF2B5EF4-FFF2-40B4-BE49-F238E27FC236}">
                    <a16:creationId xmlns:a16="http://schemas.microsoft.com/office/drawing/2014/main" id="{F379C355-133E-463D-9B7E-BF6A32B31175}"/>
                  </a:ext>
                </a:extLst>
              </p:cNvPr>
              <p:cNvPicPr/>
              <p:nvPr/>
            </p:nvPicPr>
            <p:blipFill>
              <a:blip r:embed="rId6"/>
              <a:stretch>
                <a:fillRect/>
              </a:stretch>
            </p:blipFill>
            <p:spPr>
              <a:xfrm>
                <a:off x="3989101" y="3278961"/>
                <a:ext cx="113040" cy="106920"/>
              </a:xfrm>
              <a:prstGeom prst="rect">
                <a:avLst/>
              </a:prstGeom>
            </p:spPr>
          </p:pic>
        </mc:Fallback>
      </mc:AlternateContent>
    </p:spTree>
    <p:extLst>
      <p:ext uri="{BB962C8B-B14F-4D97-AF65-F5344CB8AC3E}">
        <p14:creationId xmlns:p14="http://schemas.microsoft.com/office/powerpoint/2010/main" val="2648280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BE222D1-3C4B-4541-89B6-1515144A01D8}"/>
              </a:ext>
            </a:extLst>
          </p:cNvPr>
          <p:cNvSpPr>
            <a:spLocks noGrp="1" noChangeArrowheads="1"/>
          </p:cNvSpPr>
          <p:nvPr>
            <p:ph type="title"/>
          </p:nvPr>
        </p:nvSpPr>
        <p:spPr>
          <a:xfrm>
            <a:off x="521123" y="259557"/>
            <a:ext cx="8610600" cy="609600"/>
          </a:xfrm>
        </p:spPr>
        <p:txBody>
          <a:bodyPr/>
          <a:lstStyle/>
          <a:p>
            <a:pPr algn="ctr"/>
            <a:r>
              <a:rPr lang="en-US" altLang="en-US" sz="2800" dirty="0">
                <a:solidFill>
                  <a:srgbClr val="1426AC"/>
                </a:solidFill>
              </a:rPr>
              <a:t>Correctness of Timestamp-Ordering Protocol</a:t>
            </a:r>
          </a:p>
        </p:txBody>
      </p:sp>
      <p:sp>
        <p:nvSpPr>
          <p:cNvPr id="44035" name="Rectangle 3">
            <a:extLst>
              <a:ext uri="{FF2B5EF4-FFF2-40B4-BE49-F238E27FC236}">
                <a16:creationId xmlns:a16="http://schemas.microsoft.com/office/drawing/2014/main" id="{DFA1C0F8-B4D1-4397-8C16-5357CEC3E689}"/>
              </a:ext>
            </a:extLst>
          </p:cNvPr>
          <p:cNvSpPr>
            <a:spLocks noGrp="1" noChangeArrowheads="1"/>
          </p:cNvSpPr>
          <p:nvPr>
            <p:ph type="body" idx="4294967295"/>
          </p:nvPr>
        </p:nvSpPr>
        <p:spPr>
          <a:xfrm>
            <a:off x="533400" y="900113"/>
            <a:ext cx="7886700" cy="5286375"/>
          </a:xfrm>
        </p:spPr>
        <p:txBody>
          <a:bodyPr/>
          <a:lstStyle/>
          <a:p>
            <a:pPr algn="just"/>
            <a:r>
              <a:rPr lang="en-US" altLang="en-US" b="1" dirty="0">
                <a:solidFill>
                  <a:srgbClr val="1426AC"/>
                </a:solidFill>
              </a:rPr>
              <a:t>The timestamp-ordering protocol guarantees serializability since all the arcs in the precedence graph are of the form:</a:t>
            </a:r>
          </a:p>
          <a:p>
            <a:pPr algn="just">
              <a:buFont typeface="Monotype Sorts" pitchFamily="2" charset="2"/>
              <a:buNone/>
            </a:pPr>
            <a:r>
              <a:rPr lang="en-US" altLang="en-US" b="1" dirty="0">
                <a:solidFill>
                  <a:srgbClr val="1426AC"/>
                </a:solidFill>
              </a:rPr>
              <a:t>    </a:t>
            </a:r>
          </a:p>
          <a:p>
            <a:pPr algn="just">
              <a:buFont typeface="Monotype Sorts" pitchFamily="2" charset="2"/>
              <a:buNone/>
            </a:pPr>
            <a:endParaRPr lang="en-US" altLang="en-US" b="1" dirty="0">
              <a:solidFill>
                <a:srgbClr val="1426AC"/>
              </a:solidFill>
            </a:endParaRPr>
          </a:p>
          <a:p>
            <a:pPr algn="just">
              <a:buFont typeface="Monotype Sorts" pitchFamily="2" charset="2"/>
              <a:buNone/>
            </a:pPr>
            <a:endParaRPr lang="en-US" altLang="en-US" b="1" dirty="0">
              <a:solidFill>
                <a:srgbClr val="1426AC"/>
              </a:solidFill>
            </a:endParaRPr>
          </a:p>
          <a:p>
            <a:pPr algn="just">
              <a:buFont typeface="Monotype Sorts" pitchFamily="2" charset="2"/>
              <a:buNone/>
            </a:pPr>
            <a:endParaRPr lang="en-US" altLang="en-US" b="1" dirty="0">
              <a:solidFill>
                <a:srgbClr val="1426AC"/>
              </a:solidFill>
            </a:endParaRPr>
          </a:p>
          <a:p>
            <a:pPr algn="just">
              <a:buFont typeface="Monotype Sorts" pitchFamily="2" charset="2"/>
              <a:buNone/>
            </a:pPr>
            <a:endParaRPr lang="en-US" altLang="en-US" b="1" dirty="0">
              <a:solidFill>
                <a:srgbClr val="1426AC"/>
              </a:solidFill>
            </a:endParaRPr>
          </a:p>
          <a:p>
            <a:pPr algn="just">
              <a:buFont typeface="Monotype Sorts" pitchFamily="2" charset="2"/>
              <a:buNone/>
            </a:pPr>
            <a:r>
              <a:rPr lang="en-US" altLang="en-US" b="1" dirty="0">
                <a:solidFill>
                  <a:srgbClr val="1426AC"/>
                </a:solidFill>
              </a:rPr>
              <a:t>    Thus, there will be no cycles in the precedence graph</a:t>
            </a:r>
          </a:p>
          <a:p>
            <a:pPr algn="just">
              <a:lnSpc>
                <a:spcPct val="90000"/>
              </a:lnSpc>
            </a:pPr>
            <a:r>
              <a:rPr lang="en-US" altLang="en-US" b="1" dirty="0">
                <a:solidFill>
                  <a:srgbClr val="1426AC"/>
                </a:solidFill>
              </a:rPr>
              <a:t>Timestamp protocol ensures </a:t>
            </a:r>
            <a:r>
              <a:rPr lang="en-US" altLang="en-US" b="1" dirty="0">
                <a:solidFill>
                  <a:srgbClr val="C00000"/>
                </a:solidFill>
              </a:rPr>
              <a:t>freedom from deadlock</a:t>
            </a:r>
            <a:r>
              <a:rPr lang="en-US" altLang="en-US" b="1" dirty="0">
                <a:solidFill>
                  <a:srgbClr val="1426AC"/>
                </a:solidFill>
              </a:rPr>
              <a:t> as no transaction ever waits.  </a:t>
            </a:r>
          </a:p>
          <a:p>
            <a:pPr algn="just">
              <a:lnSpc>
                <a:spcPct val="90000"/>
              </a:lnSpc>
            </a:pPr>
            <a:r>
              <a:rPr lang="en-US" altLang="en-US" b="1" dirty="0">
                <a:solidFill>
                  <a:srgbClr val="1426AC"/>
                </a:solidFill>
              </a:rPr>
              <a:t>But the schedule </a:t>
            </a:r>
            <a:r>
              <a:rPr lang="en-US" altLang="en-US" b="1" dirty="0">
                <a:solidFill>
                  <a:srgbClr val="C00000"/>
                </a:solidFill>
              </a:rPr>
              <a:t>may not be cascade-free, and may  not even be recoverable.</a:t>
            </a:r>
          </a:p>
          <a:p>
            <a:pPr algn="just">
              <a:lnSpc>
                <a:spcPct val="90000"/>
              </a:lnSpc>
            </a:pPr>
            <a:r>
              <a:rPr lang="en-US" altLang="en-US" b="1" dirty="0">
                <a:solidFill>
                  <a:srgbClr val="1426AC"/>
                </a:solidFill>
              </a:rPr>
              <a:t>It may cause </a:t>
            </a:r>
            <a:r>
              <a:rPr lang="en-US" altLang="en-US" b="1" dirty="0">
                <a:solidFill>
                  <a:srgbClr val="C00000"/>
                </a:solidFill>
              </a:rPr>
              <a:t>starvation</a:t>
            </a:r>
            <a:r>
              <a:rPr lang="en-US" altLang="en-US" b="1" dirty="0">
                <a:solidFill>
                  <a:srgbClr val="1426AC"/>
                </a:solidFill>
              </a:rPr>
              <a:t>, if long transactions are restarted repeatedly due to conflicting short transaction</a:t>
            </a:r>
          </a:p>
        </p:txBody>
      </p:sp>
      <p:sp>
        <p:nvSpPr>
          <p:cNvPr id="44036" name="Oval 4">
            <a:extLst>
              <a:ext uri="{FF2B5EF4-FFF2-40B4-BE49-F238E27FC236}">
                <a16:creationId xmlns:a16="http://schemas.microsoft.com/office/drawing/2014/main" id="{57FFB620-5965-4956-A652-08329BDEF286}"/>
              </a:ext>
            </a:extLst>
          </p:cNvPr>
          <p:cNvSpPr>
            <a:spLocks noChangeArrowheads="1"/>
          </p:cNvSpPr>
          <p:nvPr/>
        </p:nvSpPr>
        <p:spPr bwMode="auto">
          <a:xfrm>
            <a:off x="990600" y="1752600"/>
            <a:ext cx="1752600" cy="1828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37" name="Oval 5">
            <a:extLst>
              <a:ext uri="{FF2B5EF4-FFF2-40B4-BE49-F238E27FC236}">
                <a16:creationId xmlns:a16="http://schemas.microsoft.com/office/drawing/2014/main" id="{73B2779E-EF50-49AE-8C08-F5F20C851CD6}"/>
              </a:ext>
            </a:extLst>
          </p:cNvPr>
          <p:cNvSpPr>
            <a:spLocks noChangeArrowheads="1"/>
          </p:cNvSpPr>
          <p:nvPr/>
        </p:nvSpPr>
        <p:spPr bwMode="auto">
          <a:xfrm>
            <a:off x="5638800" y="1752600"/>
            <a:ext cx="1752600" cy="1828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039" name="Text Box 7">
            <a:extLst>
              <a:ext uri="{FF2B5EF4-FFF2-40B4-BE49-F238E27FC236}">
                <a16:creationId xmlns:a16="http://schemas.microsoft.com/office/drawing/2014/main" id="{D751C381-5601-49A7-B16C-7D6C4B61370B}"/>
              </a:ext>
            </a:extLst>
          </p:cNvPr>
          <p:cNvSpPr txBox="1">
            <a:spLocks noChangeArrowheads="1"/>
          </p:cNvSpPr>
          <p:nvPr/>
        </p:nvSpPr>
        <p:spPr bwMode="auto">
          <a:xfrm>
            <a:off x="1270000" y="2130425"/>
            <a:ext cx="13906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Helvetica" panose="020B0604020202020204" pitchFamily="34" charset="0"/>
              </a:rPr>
              <a:t>transaction</a:t>
            </a:r>
          </a:p>
          <a:p>
            <a:r>
              <a:rPr lang="en-US" altLang="en-US" sz="1800">
                <a:latin typeface="Helvetica" panose="020B0604020202020204" pitchFamily="34" charset="0"/>
              </a:rPr>
              <a:t>with smaller</a:t>
            </a:r>
          </a:p>
          <a:p>
            <a:r>
              <a:rPr lang="en-US" altLang="en-US" sz="1800">
                <a:latin typeface="Helvetica" panose="020B0604020202020204" pitchFamily="34" charset="0"/>
              </a:rPr>
              <a:t>timestamp</a:t>
            </a:r>
          </a:p>
        </p:txBody>
      </p:sp>
      <p:sp>
        <p:nvSpPr>
          <p:cNvPr id="44040" name="Text Box 8">
            <a:extLst>
              <a:ext uri="{FF2B5EF4-FFF2-40B4-BE49-F238E27FC236}">
                <a16:creationId xmlns:a16="http://schemas.microsoft.com/office/drawing/2014/main" id="{595C56D8-5D55-408B-BD57-4B2021B72F3F}"/>
              </a:ext>
            </a:extLst>
          </p:cNvPr>
          <p:cNvSpPr txBox="1">
            <a:spLocks noChangeArrowheads="1"/>
          </p:cNvSpPr>
          <p:nvPr/>
        </p:nvSpPr>
        <p:spPr bwMode="auto">
          <a:xfrm>
            <a:off x="5919788" y="2132013"/>
            <a:ext cx="13017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Helvetica" panose="020B0604020202020204" pitchFamily="34" charset="0"/>
              </a:rPr>
              <a:t>transaction</a:t>
            </a:r>
          </a:p>
          <a:p>
            <a:r>
              <a:rPr lang="en-US" altLang="en-US" sz="1800">
                <a:latin typeface="Helvetica" panose="020B0604020202020204" pitchFamily="34" charset="0"/>
              </a:rPr>
              <a:t>with larger</a:t>
            </a:r>
          </a:p>
          <a:p>
            <a:r>
              <a:rPr lang="en-US" altLang="en-US" sz="1800">
                <a:latin typeface="Helvetica" panose="020B0604020202020204" pitchFamily="34" charset="0"/>
              </a:rPr>
              <a:t>timestamp </a:t>
            </a:r>
          </a:p>
        </p:txBody>
      </p:sp>
      <p:sp>
        <p:nvSpPr>
          <p:cNvPr id="44041" name="Line 9">
            <a:extLst>
              <a:ext uri="{FF2B5EF4-FFF2-40B4-BE49-F238E27FC236}">
                <a16:creationId xmlns:a16="http://schemas.microsoft.com/office/drawing/2014/main" id="{9F2B5520-5000-4645-9C9F-0D5798D7C009}"/>
              </a:ext>
            </a:extLst>
          </p:cNvPr>
          <p:cNvSpPr>
            <a:spLocks noChangeShapeType="1"/>
          </p:cNvSpPr>
          <p:nvPr/>
        </p:nvSpPr>
        <p:spPr bwMode="auto">
          <a:xfrm>
            <a:off x="2743200" y="26670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78B8878-9991-48CB-848A-83C64FC04086}"/>
              </a:ext>
            </a:extLst>
          </p:cNvPr>
          <p:cNvSpPr>
            <a:spLocks noGrp="1" noChangeArrowheads="1"/>
          </p:cNvSpPr>
          <p:nvPr>
            <p:ph type="title"/>
          </p:nvPr>
        </p:nvSpPr>
        <p:spPr>
          <a:xfrm>
            <a:off x="-27878" y="-56561"/>
            <a:ext cx="9361040" cy="1112615"/>
          </a:xfrm>
        </p:spPr>
        <p:txBody>
          <a:bodyPr/>
          <a:lstStyle/>
          <a:p>
            <a:pPr algn="ctr"/>
            <a:r>
              <a:rPr lang="en-US" altLang="en-US" dirty="0">
                <a:solidFill>
                  <a:srgbClr val="1426AC"/>
                </a:solidFill>
              </a:rPr>
              <a:t>Recoverability and Cascade Freedom</a:t>
            </a:r>
          </a:p>
        </p:txBody>
      </p:sp>
      <p:sp>
        <p:nvSpPr>
          <p:cNvPr id="46083" name="Rectangle 3">
            <a:extLst>
              <a:ext uri="{FF2B5EF4-FFF2-40B4-BE49-F238E27FC236}">
                <a16:creationId xmlns:a16="http://schemas.microsoft.com/office/drawing/2014/main" id="{FF557978-53B8-4564-B132-0F1ADD42A989}"/>
              </a:ext>
            </a:extLst>
          </p:cNvPr>
          <p:cNvSpPr>
            <a:spLocks noGrp="1" noChangeArrowheads="1"/>
          </p:cNvSpPr>
          <p:nvPr>
            <p:ph type="body" idx="4294967295"/>
          </p:nvPr>
        </p:nvSpPr>
        <p:spPr>
          <a:xfrm>
            <a:off x="260154" y="764704"/>
            <a:ext cx="8784976" cy="4038600"/>
          </a:xfrm>
        </p:spPr>
        <p:txBody>
          <a:bodyPr/>
          <a:lstStyle/>
          <a:p>
            <a:r>
              <a:rPr lang="en-US" altLang="en-US" sz="2400" b="1" dirty="0">
                <a:solidFill>
                  <a:srgbClr val="C00000"/>
                </a:solidFill>
              </a:rPr>
              <a:t>Problem with timestamp-ordering protocol:</a:t>
            </a:r>
          </a:p>
          <a:p>
            <a:pPr lvl="1"/>
            <a:r>
              <a:rPr lang="en-US" altLang="en-US" sz="2400" b="1" dirty="0">
                <a:solidFill>
                  <a:srgbClr val="1426AC"/>
                </a:solidFill>
              </a:rPr>
              <a:t>Suppose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aborts, but </a:t>
            </a:r>
            <a:r>
              <a:rPr lang="en-US" altLang="en-US" sz="2400" b="1" i="1" dirty="0" err="1">
                <a:solidFill>
                  <a:srgbClr val="1426AC"/>
                </a:solidFill>
              </a:rPr>
              <a:t>T</a:t>
            </a:r>
            <a:r>
              <a:rPr lang="en-US" altLang="en-US" sz="2400" b="1" i="1" baseline="-25000" dirty="0" err="1">
                <a:solidFill>
                  <a:srgbClr val="1426AC"/>
                </a:solidFill>
              </a:rPr>
              <a:t>j</a:t>
            </a:r>
            <a:r>
              <a:rPr lang="en-US" altLang="en-US" sz="2400" b="1" dirty="0">
                <a:solidFill>
                  <a:srgbClr val="1426AC"/>
                </a:solidFill>
              </a:rPr>
              <a:t> has read a data item written by  </a:t>
            </a:r>
            <a:r>
              <a:rPr lang="en-US" altLang="en-US" sz="2400" b="1" i="1" dirty="0" err="1">
                <a:solidFill>
                  <a:srgbClr val="1426AC"/>
                </a:solidFill>
              </a:rPr>
              <a:t>T</a:t>
            </a:r>
            <a:r>
              <a:rPr lang="en-US" altLang="en-US" sz="2400" b="1" i="1" baseline="-25000" dirty="0" err="1">
                <a:solidFill>
                  <a:srgbClr val="1426AC"/>
                </a:solidFill>
              </a:rPr>
              <a:t>i</a:t>
            </a:r>
            <a:endParaRPr lang="en-US" altLang="en-US" sz="2400" b="1" dirty="0">
              <a:solidFill>
                <a:srgbClr val="1426AC"/>
              </a:solidFill>
            </a:endParaRPr>
          </a:p>
          <a:p>
            <a:pPr lvl="1"/>
            <a:r>
              <a:rPr lang="en-US" altLang="en-US" sz="2400" b="1" dirty="0">
                <a:solidFill>
                  <a:srgbClr val="1426AC"/>
                </a:solidFill>
              </a:rPr>
              <a:t>Then </a:t>
            </a:r>
            <a:r>
              <a:rPr lang="en-US" altLang="en-US" sz="2400" b="1" i="1" dirty="0" err="1">
                <a:solidFill>
                  <a:srgbClr val="1426AC"/>
                </a:solidFill>
              </a:rPr>
              <a:t>T</a:t>
            </a:r>
            <a:r>
              <a:rPr lang="en-US" altLang="en-US" sz="2400" b="1" i="1" baseline="-25000" dirty="0" err="1">
                <a:solidFill>
                  <a:srgbClr val="1426AC"/>
                </a:solidFill>
              </a:rPr>
              <a:t>j</a:t>
            </a:r>
            <a:r>
              <a:rPr lang="en-US" altLang="en-US" sz="2400" b="1" i="1" dirty="0">
                <a:solidFill>
                  <a:srgbClr val="1426AC"/>
                </a:solidFill>
              </a:rPr>
              <a:t> </a:t>
            </a:r>
            <a:r>
              <a:rPr lang="en-US" altLang="en-US" sz="2400" b="1" dirty="0">
                <a:solidFill>
                  <a:srgbClr val="1426AC"/>
                </a:solidFill>
              </a:rPr>
              <a:t>must abort; if </a:t>
            </a:r>
            <a:r>
              <a:rPr lang="en-US" altLang="en-US" sz="2400" b="1" i="1" dirty="0" err="1">
                <a:solidFill>
                  <a:srgbClr val="1426AC"/>
                </a:solidFill>
              </a:rPr>
              <a:t>T</a:t>
            </a:r>
            <a:r>
              <a:rPr lang="en-US" altLang="en-US" sz="2400" b="1" i="1" baseline="-25000" dirty="0" err="1">
                <a:solidFill>
                  <a:srgbClr val="1426AC"/>
                </a:solidFill>
              </a:rPr>
              <a:t>j</a:t>
            </a:r>
            <a:r>
              <a:rPr lang="en-US" altLang="en-US" sz="2400" b="1" i="1" dirty="0">
                <a:solidFill>
                  <a:srgbClr val="1426AC"/>
                </a:solidFill>
              </a:rPr>
              <a:t> </a:t>
            </a:r>
            <a:r>
              <a:rPr lang="en-US" altLang="en-US" sz="2400" b="1" dirty="0">
                <a:solidFill>
                  <a:srgbClr val="1426AC"/>
                </a:solidFill>
              </a:rPr>
              <a:t>had been allowed to commit earlier, the schedule is not recoverable.</a:t>
            </a:r>
          </a:p>
          <a:p>
            <a:pPr lvl="1"/>
            <a:r>
              <a:rPr lang="en-US" altLang="en-US" sz="2400" b="1" dirty="0">
                <a:solidFill>
                  <a:srgbClr val="1426AC"/>
                </a:solidFill>
              </a:rPr>
              <a:t>Further, any transaction that has read a data item written by </a:t>
            </a:r>
            <a:r>
              <a:rPr lang="en-US" altLang="en-US" sz="2400" b="1" i="1" dirty="0" err="1">
                <a:solidFill>
                  <a:srgbClr val="1426AC"/>
                </a:solidFill>
              </a:rPr>
              <a:t>T</a:t>
            </a:r>
            <a:r>
              <a:rPr lang="en-US" altLang="en-US" sz="2400" b="1" i="1" baseline="-25000" dirty="0" err="1">
                <a:solidFill>
                  <a:srgbClr val="1426AC"/>
                </a:solidFill>
              </a:rPr>
              <a:t>j</a:t>
            </a:r>
            <a:r>
              <a:rPr lang="en-US" altLang="en-US" sz="2400" b="1" dirty="0">
                <a:solidFill>
                  <a:srgbClr val="1426AC"/>
                </a:solidFill>
              </a:rPr>
              <a:t> must abort</a:t>
            </a:r>
          </a:p>
          <a:p>
            <a:pPr lvl="1"/>
            <a:r>
              <a:rPr lang="en-US" altLang="en-US" sz="2400" b="1" dirty="0">
                <a:solidFill>
                  <a:srgbClr val="1426AC"/>
                </a:solidFill>
              </a:rPr>
              <a:t>This can lead to cascading rollback --- that is, a chain of rollbacks </a:t>
            </a:r>
          </a:p>
          <a:p>
            <a:r>
              <a:rPr lang="en-US" altLang="en-US" sz="2400" b="1" dirty="0">
                <a:solidFill>
                  <a:srgbClr val="1426AC"/>
                </a:solidFill>
              </a:rPr>
              <a:t> </a:t>
            </a:r>
            <a:r>
              <a:rPr lang="en-US" altLang="en-US" sz="2400" b="1" dirty="0">
                <a:solidFill>
                  <a:srgbClr val="C00000"/>
                </a:solidFill>
              </a:rPr>
              <a:t>Solution:</a:t>
            </a:r>
          </a:p>
          <a:p>
            <a:pPr lvl="1" algn="just"/>
            <a:r>
              <a:rPr lang="en-US" altLang="en-US" sz="2400" b="1" dirty="0">
                <a:solidFill>
                  <a:srgbClr val="1426AC"/>
                </a:solidFill>
              </a:rPr>
              <a:t>A transaction is structured such that its writes are all performed at the end of its processing</a:t>
            </a:r>
          </a:p>
          <a:p>
            <a:pPr lvl="1" algn="just"/>
            <a:r>
              <a:rPr lang="en-US" altLang="en-US" sz="2400" b="1" dirty="0">
                <a:solidFill>
                  <a:srgbClr val="1426AC"/>
                </a:solidFill>
              </a:rPr>
              <a:t>All writes of a transaction form an atomic action; no transaction may execute while a transaction is being written</a:t>
            </a:r>
          </a:p>
          <a:p>
            <a:pPr lvl="1" algn="just"/>
            <a:r>
              <a:rPr lang="en-US" altLang="en-US" sz="2400" b="1" dirty="0">
                <a:solidFill>
                  <a:srgbClr val="1426AC"/>
                </a:solidFill>
              </a:rPr>
              <a:t>Reads of uncommitted items are postponed until the transaction that updated the item commits.</a:t>
            </a:r>
          </a:p>
          <a:p>
            <a:pPr lvl="1" algn="just"/>
            <a:r>
              <a:rPr lang="en-US" altLang="en-US" sz="2400" b="1" dirty="0">
                <a:solidFill>
                  <a:srgbClr val="1426AC"/>
                </a:solidFill>
              </a:rPr>
              <a:t>A transaction that aborts is restarted with a new timestamp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D9D91CD-468A-4172-BAC2-EC22A2BFAB74}"/>
              </a:ext>
            </a:extLst>
          </p:cNvPr>
          <p:cNvSpPr>
            <a:spLocks noGrp="1" noChangeArrowheads="1"/>
          </p:cNvSpPr>
          <p:nvPr>
            <p:ph type="title"/>
          </p:nvPr>
        </p:nvSpPr>
        <p:spPr>
          <a:xfrm>
            <a:off x="857250" y="609601"/>
            <a:ext cx="7407275" cy="515144"/>
          </a:xfrm>
        </p:spPr>
        <p:txBody>
          <a:bodyPr/>
          <a:lstStyle/>
          <a:p>
            <a:pPr algn="ctr"/>
            <a:r>
              <a:rPr lang="en-US" altLang="en-US" dirty="0"/>
              <a:t>Time stamp ordering</a:t>
            </a:r>
          </a:p>
        </p:txBody>
      </p:sp>
      <p:sp>
        <p:nvSpPr>
          <p:cNvPr id="48131" name="Rectangle 3">
            <a:extLst>
              <a:ext uri="{FF2B5EF4-FFF2-40B4-BE49-F238E27FC236}">
                <a16:creationId xmlns:a16="http://schemas.microsoft.com/office/drawing/2014/main" id="{83760435-35AE-41EC-B2E1-808DD242CBC7}"/>
              </a:ext>
            </a:extLst>
          </p:cNvPr>
          <p:cNvSpPr>
            <a:spLocks noGrp="1" noChangeArrowheads="1"/>
          </p:cNvSpPr>
          <p:nvPr>
            <p:ph type="body" idx="4294967295"/>
          </p:nvPr>
        </p:nvSpPr>
        <p:spPr>
          <a:xfrm>
            <a:off x="611560" y="1196752"/>
            <a:ext cx="8022530" cy="4038600"/>
          </a:xfrm>
        </p:spPr>
        <p:txBody>
          <a:bodyPr/>
          <a:lstStyle/>
          <a:p>
            <a:pPr algn="just"/>
            <a:endParaRPr lang="en-US" altLang="en-US" sz="2400" b="1" dirty="0">
              <a:solidFill>
                <a:srgbClr val="1426AC"/>
              </a:solidFill>
            </a:endParaRPr>
          </a:p>
          <a:p>
            <a:pPr algn="just"/>
            <a:r>
              <a:rPr lang="en-US" altLang="en-US" sz="2400" b="1" dirty="0">
                <a:solidFill>
                  <a:srgbClr val="1426AC"/>
                </a:solidFill>
              </a:rPr>
              <a:t>Check for this schedule</a:t>
            </a:r>
          </a:p>
          <a:p>
            <a:pPr algn="just"/>
            <a:endParaRPr lang="en-US" altLang="en-US" sz="2400" b="1" dirty="0">
              <a:solidFill>
                <a:srgbClr val="1426AC"/>
              </a:solidFill>
            </a:endParaRPr>
          </a:p>
          <a:p>
            <a:pPr algn="just"/>
            <a:endParaRPr lang="en-US" altLang="en-US" sz="2400" b="1" dirty="0">
              <a:solidFill>
                <a:srgbClr val="1426AC"/>
              </a:solidFill>
            </a:endParaRPr>
          </a:p>
          <a:p>
            <a:pPr algn="just"/>
            <a:endParaRPr lang="en-US" altLang="en-US" sz="2400" b="1" dirty="0">
              <a:solidFill>
                <a:srgbClr val="1426AC"/>
              </a:solidFill>
            </a:endParaRPr>
          </a:p>
          <a:p>
            <a:pPr algn="just"/>
            <a:endParaRPr lang="en-US" altLang="en-US" sz="2400" b="1" dirty="0">
              <a:solidFill>
                <a:srgbClr val="1426AC"/>
              </a:solidFill>
            </a:endParaRPr>
          </a:p>
          <a:p>
            <a:pPr algn="just"/>
            <a:r>
              <a:rPr lang="en-US" altLang="en-US" sz="2400" b="1" dirty="0">
                <a:solidFill>
                  <a:srgbClr val="1426AC"/>
                </a:solidFill>
              </a:rPr>
              <a:t>T16 is attempting to write is one that will never be read</a:t>
            </a:r>
          </a:p>
        </p:txBody>
      </p:sp>
      <p:pic>
        <p:nvPicPr>
          <p:cNvPr id="3" name="Picture 4">
            <a:extLst>
              <a:ext uri="{FF2B5EF4-FFF2-40B4-BE49-F238E27FC236}">
                <a16:creationId xmlns:a16="http://schemas.microsoft.com/office/drawing/2014/main" id="{7518CBEA-18F5-4D0D-8BF6-7BDDC97DE8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819" t="17273" r="3864" b="17273"/>
          <a:stretch>
            <a:fillRect/>
          </a:stretch>
        </p:blipFill>
        <p:spPr bwMode="auto">
          <a:xfrm>
            <a:off x="3125986" y="2204864"/>
            <a:ext cx="2892028" cy="1505257"/>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146B3BA-C564-42FD-A57F-1808E79C5564}"/>
                  </a:ext>
                </a:extLst>
              </p14:cNvPr>
              <p14:cNvContentPartPr/>
              <p14:nvPr/>
            </p14:nvContentPartPr>
            <p14:xfrm>
              <a:off x="3167640" y="2645640"/>
              <a:ext cx="3691800" cy="1466640"/>
            </p14:xfrm>
          </p:contentPart>
        </mc:Choice>
        <mc:Fallback>
          <p:pic>
            <p:nvPicPr>
              <p:cNvPr id="2" name="Ink 1">
                <a:extLst>
                  <a:ext uri="{FF2B5EF4-FFF2-40B4-BE49-F238E27FC236}">
                    <a16:creationId xmlns:a16="http://schemas.microsoft.com/office/drawing/2014/main" id="{3146B3BA-C564-42FD-A57F-1808E79C5564}"/>
                  </a:ext>
                </a:extLst>
              </p:cNvPr>
              <p:cNvPicPr/>
              <p:nvPr/>
            </p:nvPicPr>
            <p:blipFill>
              <a:blip r:embed="rId4"/>
              <a:stretch>
                <a:fillRect/>
              </a:stretch>
            </p:blipFill>
            <p:spPr>
              <a:xfrm>
                <a:off x="3158280" y="2636280"/>
                <a:ext cx="3710520" cy="148536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D9D91CD-468A-4172-BAC2-EC22A2BFAB74}"/>
              </a:ext>
            </a:extLst>
          </p:cNvPr>
          <p:cNvSpPr>
            <a:spLocks noGrp="1" noChangeArrowheads="1"/>
          </p:cNvSpPr>
          <p:nvPr>
            <p:ph type="title"/>
          </p:nvPr>
        </p:nvSpPr>
        <p:spPr>
          <a:xfrm>
            <a:off x="857250" y="609601"/>
            <a:ext cx="7407275" cy="515144"/>
          </a:xfrm>
        </p:spPr>
        <p:txBody>
          <a:bodyPr/>
          <a:lstStyle/>
          <a:p>
            <a:pPr algn="ctr"/>
            <a:r>
              <a:rPr lang="en-US" altLang="en-US" dirty="0"/>
              <a:t>Thomas’ Write Rule</a:t>
            </a:r>
          </a:p>
        </p:txBody>
      </p:sp>
      <p:sp>
        <p:nvSpPr>
          <p:cNvPr id="48131" name="Rectangle 3">
            <a:extLst>
              <a:ext uri="{FF2B5EF4-FFF2-40B4-BE49-F238E27FC236}">
                <a16:creationId xmlns:a16="http://schemas.microsoft.com/office/drawing/2014/main" id="{83760435-35AE-41EC-B2E1-808DD242CBC7}"/>
              </a:ext>
            </a:extLst>
          </p:cNvPr>
          <p:cNvSpPr>
            <a:spLocks noGrp="1" noChangeArrowheads="1"/>
          </p:cNvSpPr>
          <p:nvPr>
            <p:ph type="body" idx="4294967295"/>
          </p:nvPr>
        </p:nvSpPr>
        <p:spPr>
          <a:xfrm>
            <a:off x="611560" y="1196752"/>
            <a:ext cx="8022530" cy="4038600"/>
          </a:xfrm>
        </p:spPr>
        <p:txBody>
          <a:bodyPr/>
          <a:lstStyle/>
          <a:p>
            <a:pPr algn="just"/>
            <a:r>
              <a:rPr lang="en-US" altLang="en-US" sz="2400" b="1" dirty="0">
                <a:solidFill>
                  <a:srgbClr val="1426AC"/>
                </a:solidFill>
              </a:rPr>
              <a:t>Modified version of the timestamp-ordering protocol in which obsolete  write operations may be ignored under certain circumstances.</a:t>
            </a:r>
          </a:p>
          <a:p>
            <a:pPr algn="just">
              <a:lnSpc>
                <a:spcPct val="110000"/>
              </a:lnSpc>
            </a:pPr>
            <a:r>
              <a:rPr lang="en-US" altLang="en-US" sz="2400" b="1" dirty="0">
                <a:solidFill>
                  <a:srgbClr val="1426AC"/>
                </a:solidFill>
              </a:rPr>
              <a:t>When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attempts to write data item </a:t>
            </a:r>
            <a:r>
              <a:rPr lang="en-US" altLang="en-US" sz="2400" b="1" i="1" dirty="0">
                <a:solidFill>
                  <a:srgbClr val="1426AC"/>
                </a:solidFill>
              </a:rPr>
              <a:t>Q</a:t>
            </a:r>
            <a:r>
              <a:rPr lang="en-US" altLang="en-US" sz="2400" b="1" dirty="0">
                <a:solidFill>
                  <a:srgbClr val="1426AC"/>
                </a:solidFill>
              </a:rPr>
              <a:t>, if TS(</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a:t>
            </a:r>
            <a:r>
              <a:rPr lang="en-US" altLang="en-US" sz="2400" b="1" i="1" dirty="0">
                <a:solidFill>
                  <a:srgbClr val="1426AC"/>
                </a:solidFill>
              </a:rPr>
              <a:t>&lt;</a:t>
            </a:r>
            <a:r>
              <a:rPr lang="en-US" altLang="en-US" sz="2400" b="1" dirty="0">
                <a:solidFill>
                  <a:srgbClr val="1426AC"/>
                </a:solidFill>
              </a:rPr>
              <a:t> W-timestamp(</a:t>
            </a:r>
            <a:r>
              <a:rPr lang="en-US" altLang="en-US" sz="2400" b="1" i="1" dirty="0">
                <a:solidFill>
                  <a:srgbClr val="1426AC"/>
                </a:solidFill>
              </a:rPr>
              <a:t>Q</a:t>
            </a:r>
            <a:r>
              <a:rPr lang="en-US" altLang="en-US" sz="2400" b="1" dirty="0">
                <a:solidFill>
                  <a:srgbClr val="1426AC"/>
                </a:solidFill>
              </a:rPr>
              <a:t>), then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is attempting to write an obsolete value of {</a:t>
            </a:r>
            <a:r>
              <a:rPr lang="en-US" altLang="en-US" sz="2400" b="1" i="1" dirty="0">
                <a:solidFill>
                  <a:srgbClr val="1426AC"/>
                </a:solidFill>
              </a:rPr>
              <a:t>Q</a:t>
            </a:r>
            <a:r>
              <a:rPr lang="en-US" altLang="en-US" sz="2400" b="1" dirty="0">
                <a:solidFill>
                  <a:srgbClr val="1426AC"/>
                </a:solidFill>
              </a:rPr>
              <a:t>}. Hence, rather than rolling back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as the timestamp ordering protocol would have done, this {write} operation can be ignored.</a:t>
            </a:r>
          </a:p>
          <a:p>
            <a:pPr algn="just"/>
            <a:r>
              <a:rPr lang="en-US" altLang="en-US" sz="2400" b="1" dirty="0">
                <a:solidFill>
                  <a:srgbClr val="1426AC"/>
                </a:solidFill>
              </a:rPr>
              <a:t>Otherwise this protocol is the same as the timestamp ordering protocol.</a:t>
            </a:r>
          </a:p>
          <a:p>
            <a:pPr algn="just">
              <a:lnSpc>
                <a:spcPct val="120000"/>
              </a:lnSpc>
            </a:pPr>
            <a:r>
              <a:rPr lang="en-US" altLang="en-US" sz="2400" b="1" dirty="0">
                <a:solidFill>
                  <a:srgbClr val="1426AC"/>
                </a:solidFill>
              </a:rPr>
              <a:t>Thomas' Write Rule allows greater potential concurrency.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CE16937-38B0-4497-BB94-62AC1946662A}"/>
                  </a:ext>
                </a:extLst>
              </p14:cNvPr>
              <p14:cNvContentPartPr/>
              <p14:nvPr/>
            </p14:nvContentPartPr>
            <p14:xfrm>
              <a:off x="980640" y="1900080"/>
              <a:ext cx="7787880" cy="3599640"/>
            </p14:xfrm>
          </p:contentPart>
        </mc:Choice>
        <mc:Fallback>
          <p:pic>
            <p:nvPicPr>
              <p:cNvPr id="2" name="Ink 1">
                <a:extLst>
                  <a:ext uri="{FF2B5EF4-FFF2-40B4-BE49-F238E27FC236}">
                    <a16:creationId xmlns:a16="http://schemas.microsoft.com/office/drawing/2014/main" id="{ECE16937-38B0-4497-BB94-62AC1946662A}"/>
                  </a:ext>
                </a:extLst>
              </p:cNvPr>
              <p:cNvPicPr/>
              <p:nvPr/>
            </p:nvPicPr>
            <p:blipFill>
              <a:blip r:embed="rId3"/>
              <a:stretch>
                <a:fillRect/>
              </a:stretch>
            </p:blipFill>
            <p:spPr>
              <a:xfrm>
                <a:off x="971280" y="1890720"/>
                <a:ext cx="7806600" cy="3618360"/>
              </a:xfrm>
              <a:prstGeom prst="rect">
                <a:avLst/>
              </a:prstGeom>
            </p:spPr>
          </p:pic>
        </mc:Fallback>
      </mc:AlternateContent>
    </p:spTree>
    <p:extLst>
      <p:ext uri="{BB962C8B-B14F-4D97-AF65-F5344CB8AC3E}">
        <p14:creationId xmlns:p14="http://schemas.microsoft.com/office/powerpoint/2010/main" val="1568807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FF32068-F8A9-43B7-ABA2-92F560BF871B}"/>
              </a:ext>
            </a:extLst>
          </p:cNvPr>
          <p:cNvSpPr>
            <a:spLocks noGrp="1" noChangeArrowheads="1"/>
          </p:cNvSpPr>
          <p:nvPr>
            <p:ph type="title"/>
          </p:nvPr>
        </p:nvSpPr>
        <p:spPr>
          <a:xfrm>
            <a:off x="571500" y="260648"/>
            <a:ext cx="8107238" cy="1355725"/>
          </a:xfrm>
        </p:spPr>
        <p:txBody>
          <a:bodyPr/>
          <a:lstStyle/>
          <a:p>
            <a:pPr algn="ctr"/>
            <a:r>
              <a:rPr lang="en-US" altLang="en-US" dirty="0">
                <a:solidFill>
                  <a:srgbClr val="1426AC"/>
                </a:solidFill>
              </a:rPr>
              <a:t>Thomas write rule</a:t>
            </a:r>
          </a:p>
        </p:txBody>
      </p:sp>
      <p:sp>
        <p:nvSpPr>
          <p:cNvPr id="39939" name="Rectangle 3">
            <a:extLst>
              <a:ext uri="{FF2B5EF4-FFF2-40B4-BE49-F238E27FC236}">
                <a16:creationId xmlns:a16="http://schemas.microsoft.com/office/drawing/2014/main" id="{5C95F7DD-161F-4315-A3B1-CE2A46885544}"/>
              </a:ext>
            </a:extLst>
          </p:cNvPr>
          <p:cNvSpPr>
            <a:spLocks noGrp="1" noChangeArrowheads="1"/>
          </p:cNvSpPr>
          <p:nvPr>
            <p:ph type="body" idx="4294967295"/>
          </p:nvPr>
        </p:nvSpPr>
        <p:spPr>
          <a:xfrm>
            <a:off x="571500" y="1676400"/>
            <a:ext cx="7848600" cy="3686175"/>
          </a:xfrm>
        </p:spPr>
        <p:txBody>
          <a:bodyPr/>
          <a:lstStyle/>
          <a:p>
            <a:pPr algn="just"/>
            <a:r>
              <a:rPr lang="en-US" altLang="en-US" sz="2400" b="1" dirty="0">
                <a:solidFill>
                  <a:srgbClr val="1426AC"/>
                </a:solidFill>
              </a:rPr>
              <a:t>Suppose that transaction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issues </a:t>
            </a:r>
            <a:r>
              <a:rPr lang="en-US" altLang="en-US" sz="2400" b="1" dirty="0">
                <a:solidFill>
                  <a:srgbClr val="C00000"/>
                </a:solidFill>
              </a:rPr>
              <a:t>write(</a:t>
            </a:r>
            <a:r>
              <a:rPr lang="en-US" altLang="en-US" sz="2400" b="1" i="1" dirty="0">
                <a:solidFill>
                  <a:srgbClr val="C00000"/>
                </a:solidFill>
              </a:rPr>
              <a:t>Q</a:t>
            </a:r>
            <a:r>
              <a:rPr lang="en-US" altLang="en-US" sz="2400" b="1" dirty="0">
                <a:solidFill>
                  <a:srgbClr val="C00000"/>
                </a:solidFill>
              </a:rPr>
              <a:t>).</a:t>
            </a:r>
          </a:p>
          <a:p>
            <a:pPr algn="just"/>
            <a:r>
              <a:rPr lang="en-US" altLang="en-US" sz="2400" b="1" dirty="0">
                <a:solidFill>
                  <a:srgbClr val="C00000"/>
                </a:solidFill>
              </a:rPr>
              <a:t>If TS(</a:t>
            </a:r>
            <a:r>
              <a:rPr lang="en-US" altLang="en-US" sz="2400" b="1" i="1" dirty="0" err="1">
                <a:solidFill>
                  <a:srgbClr val="C00000"/>
                </a:solidFill>
              </a:rPr>
              <a:t>T</a:t>
            </a:r>
            <a:r>
              <a:rPr lang="en-US" altLang="en-US" sz="2400" b="1" i="1" baseline="-25000" dirty="0" err="1">
                <a:solidFill>
                  <a:srgbClr val="C00000"/>
                </a:solidFill>
              </a:rPr>
              <a:t>i</a:t>
            </a:r>
            <a:r>
              <a:rPr lang="en-US" altLang="en-US" sz="2400" b="1" dirty="0">
                <a:solidFill>
                  <a:srgbClr val="C00000"/>
                </a:solidFill>
              </a:rPr>
              <a:t>) &lt; R-timestamp(</a:t>
            </a:r>
            <a:r>
              <a:rPr lang="en-US" altLang="en-US" sz="2400" b="1" i="1" dirty="0">
                <a:solidFill>
                  <a:srgbClr val="C00000"/>
                </a:solidFill>
              </a:rPr>
              <a:t>Q</a:t>
            </a:r>
            <a:r>
              <a:rPr lang="en-US" altLang="en-US" sz="2400" b="1" dirty="0">
                <a:solidFill>
                  <a:srgbClr val="C00000"/>
                </a:solidFill>
              </a:rPr>
              <a:t>)</a:t>
            </a:r>
            <a:r>
              <a:rPr lang="en-US" altLang="en-US" sz="2400" b="1" dirty="0">
                <a:solidFill>
                  <a:srgbClr val="1426AC"/>
                </a:solidFill>
              </a:rPr>
              <a:t>, then the value of </a:t>
            </a:r>
            <a:r>
              <a:rPr lang="en-US" altLang="en-US" sz="2400" b="1" i="1" dirty="0">
                <a:solidFill>
                  <a:srgbClr val="1426AC"/>
                </a:solidFill>
              </a:rPr>
              <a:t>Q</a:t>
            </a:r>
            <a:r>
              <a:rPr lang="en-US" altLang="en-US" sz="2400" b="1" dirty="0">
                <a:solidFill>
                  <a:srgbClr val="1426AC"/>
                </a:solidFill>
              </a:rPr>
              <a:t> that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is producing was needed previously, and the system assumed that that value would never be produced. Hence, the write operation is rejected, and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is rolled back.</a:t>
            </a:r>
          </a:p>
          <a:p>
            <a:pPr algn="just"/>
            <a:r>
              <a:rPr lang="en-US" altLang="en-US" sz="2400" b="1" dirty="0">
                <a:solidFill>
                  <a:srgbClr val="C00000"/>
                </a:solidFill>
              </a:rPr>
              <a:t>If TS(</a:t>
            </a:r>
            <a:r>
              <a:rPr lang="en-US" altLang="en-US" sz="2400" b="1" i="1" dirty="0" err="1">
                <a:solidFill>
                  <a:srgbClr val="C00000"/>
                </a:solidFill>
              </a:rPr>
              <a:t>T</a:t>
            </a:r>
            <a:r>
              <a:rPr lang="en-US" altLang="en-US" sz="2400" b="1" i="1" baseline="-25000" dirty="0" err="1">
                <a:solidFill>
                  <a:srgbClr val="C00000"/>
                </a:solidFill>
              </a:rPr>
              <a:t>i</a:t>
            </a:r>
            <a:r>
              <a:rPr lang="en-US" altLang="en-US" sz="2400" b="1" dirty="0">
                <a:solidFill>
                  <a:srgbClr val="C00000"/>
                </a:solidFill>
              </a:rPr>
              <a:t>) &lt; W-timestamp(</a:t>
            </a:r>
            <a:r>
              <a:rPr lang="en-US" altLang="en-US" sz="2400" b="1" i="1" dirty="0">
                <a:solidFill>
                  <a:srgbClr val="C00000"/>
                </a:solidFill>
              </a:rPr>
              <a:t>Q</a:t>
            </a:r>
            <a:r>
              <a:rPr lang="en-US" altLang="en-US" sz="2400" b="1" dirty="0">
                <a:solidFill>
                  <a:srgbClr val="C00000"/>
                </a:solidFill>
              </a:rPr>
              <a:t>)</a:t>
            </a:r>
            <a:r>
              <a:rPr lang="en-US" altLang="en-US" sz="2400" b="1" dirty="0">
                <a:solidFill>
                  <a:srgbClr val="1426AC"/>
                </a:solidFill>
              </a:rPr>
              <a:t>, then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is attempting to write an obsolete value of </a:t>
            </a:r>
            <a:r>
              <a:rPr lang="en-US" altLang="en-US" sz="2400" b="1" i="1" dirty="0">
                <a:solidFill>
                  <a:srgbClr val="1426AC"/>
                </a:solidFill>
              </a:rPr>
              <a:t>Q</a:t>
            </a:r>
            <a:r>
              <a:rPr lang="en-US" altLang="en-US" sz="2400" b="1" dirty="0">
                <a:solidFill>
                  <a:srgbClr val="1426AC"/>
                </a:solidFill>
              </a:rPr>
              <a:t>. Hence, this </a:t>
            </a:r>
            <a:r>
              <a:rPr lang="en-US" altLang="en-US" sz="2400" b="1" dirty="0">
                <a:solidFill>
                  <a:srgbClr val="C00000"/>
                </a:solidFill>
                <a:highlight>
                  <a:srgbClr val="FFFF00"/>
                </a:highlight>
              </a:rPr>
              <a:t>write operation is ignored, rather than  </a:t>
            </a:r>
            <a:r>
              <a:rPr lang="en-US" altLang="en-US" sz="2400" b="1" i="1" dirty="0" err="1">
                <a:solidFill>
                  <a:srgbClr val="C00000"/>
                </a:solidFill>
                <a:highlight>
                  <a:srgbClr val="FFFF00"/>
                </a:highlight>
              </a:rPr>
              <a:t>T</a:t>
            </a:r>
            <a:r>
              <a:rPr lang="en-US" altLang="en-US" sz="2400" b="1" i="1" baseline="-25000" dirty="0" err="1">
                <a:solidFill>
                  <a:srgbClr val="C00000"/>
                </a:solidFill>
                <a:highlight>
                  <a:srgbClr val="FFFF00"/>
                </a:highlight>
              </a:rPr>
              <a:t>i</a:t>
            </a:r>
            <a:r>
              <a:rPr lang="en-US" altLang="en-US" sz="2400" b="1" dirty="0">
                <a:solidFill>
                  <a:srgbClr val="C00000"/>
                </a:solidFill>
                <a:highlight>
                  <a:srgbClr val="FFFF00"/>
                </a:highlight>
              </a:rPr>
              <a:t> is rolled back.</a:t>
            </a:r>
          </a:p>
          <a:p>
            <a:pPr algn="just"/>
            <a:r>
              <a:rPr lang="en-US" altLang="en-US" sz="2400" b="1" dirty="0">
                <a:solidFill>
                  <a:srgbClr val="1426AC"/>
                </a:solidFill>
              </a:rPr>
              <a:t>Otherwise, the  write operation is executed, and W-timestamp(</a:t>
            </a:r>
            <a:r>
              <a:rPr lang="en-US" altLang="en-US" sz="2400" b="1" i="1" dirty="0">
                <a:solidFill>
                  <a:srgbClr val="1426AC"/>
                </a:solidFill>
              </a:rPr>
              <a:t>Q</a:t>
            </a:r>
            <a:r>
              <a:rPr lang="en-US" altLang="en-US" sz="2400" b="1" dirty="0">
                <a:solidFill>
                  <a:srgbClr val="1426AC"/>
                </a:solidFill>
              </a:rPr>
              <a:t>) is set to TS(</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a:t>
            </a:r>
          </a:p>
        </p:txBody>
      </p:sp>
    </p:spTree>
    <p:extLst>
      <p:ext uri="{BB962C8B-B14F-4D97-AF65-F5344CB8AC3E}">
        <p14:creationId xmlns:p14="http://schemas.microsoft.com/office/powerpoint/2010/main" val="1701200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7B20088C-FEDB-4679-8F1A-3460AD7EAA8E}"/>
              </a:ext>
            </a:extLst>
          </p:cNvPr>
          <p:cNvSpPr>
            <a:spLocks noGrp="1" noChangeArrowheads="1"/>
          </p:cNvSpPr>
          <p:nvPr>
            <p:ph type="title"/>
          </p:nvPr>
        </p:nvSpPr>
        <p:spPr>
          <a:xfrm>
            <a:off x="857250" y="609600"/>
            <a:ext cx="7407275" cy="762001"/>
          </a:xfrm>
        </p:spPr>
        <p:txBody>
          <a:bodyPr/>
          <a:lstStyle/>
          <a:p>
            <a:pPr algn="ctr"/>
            <a:r>
              <a:rPr lang="en-US" altLang="en-US" dirty="0">
                <a:solidFill>
                  <a:srgbClr val="1426AC"/>
                </a:solidFill>
              </a:rPr>
              <a:t>Deadlock Handling</a:t>
            </a:r>
          </a:p>
        </p:txBody>
      </p:sp>
      <p:sp>
        <p:nvSpPr>
          <p:cNvPr id="78851" name="Rectangle 3">
            <a:extLst>
              <a:ext uri="{FF2B5EF4-FFF2-40B4-BE49-F238E27FC236}">
                <a16:creationId xmlns:a16="http://schemas.microsoft.com/office/drawing/2014/main" id="{A81E04F7-76C9-4324-AF1F-90EEAB47E849}"/>
              </a:ext>
            </a:extLst>
          </p:cNvPr>
          <p:cNvSpPr>
            <a:spLocks noGrp="1" noChangeArrowheads="1"/>
          </p:cNvSpPr>
          <p:nvPr>
            <p:ph type="body" idx="4294967295"/>
          </p:nvPr>
        </p:nvSpPr>
        <p:spPr>
          <a:xfrm>
            <a:off x="755576" y="1257300"/>
            <a:ext cx="7404100" cy="4038600"/>
          </a:xfrm>
        </p:spPr>
        <p:txBody>
          <a:bodyPr/>
          <a:lstStyle/>
          <a:p>
            <a:r>
              <a:rPr lang="en-US" altLang="en-US" b="1" dirty="0"/>
              <a:t>Consider the following two transactions:</a:t>
            </a:r>
          </a:p>
          <a:p>
            <a:pPr>
              <a:buFont typeface="Monotype Sorts" pitchFamily="2" charset="2"/>
              <a:buNone/>
            </a:pPr>
            <a:r>
              <a:rPr lang="en-US" altLang="en-US" b="1" dirty="0"/>
              <a:t>             </a:t>
            </a:r>
            <a:r>
              <a:rPr lang="en-US" altLang="en-US" b="1" i="1" dirty="0"/>
              <a:t>T</a:t>
            </a:r>
            <a:r>
              <a:rPr lang="en-US" altLang="en-US" b="1" baseline="-25000" dirty="0"/>
              <a:t>1</a:t>
            </a:r>
            <a:r>
              <a:rPr lang="en-US" altLang="en-US" b="1" dirty="0"/>
              <a:t>:     write (</a:t>
            </a:r>
            <a:r>
              <a:rPr lang="en-US" altLang="en-US" b="1" i="1" dirty="0"/>
              <a:t>X</a:t>
            </a:r>
            <a:r>
              <a:rPr lang="en-US" altLang="en-US" b="1" dirty="0"/>
              <a:t>)               </a:t>
            </a:r>
            <a:r>
              <a:rPr lang="en-US" altLang="en-US" b="1" i="1" dirty="0"/>
              <a:t>T</a:t>
            </a:r>
            <a:r>
              <a:rPr lang="en-US" altLang="en-US" b="1" baseline="-25000" dirty="0"/>
              <a:t>2</a:t>
            </a:r>
            <a:r>
              <a:rPr lang="en-US" altLang="en-US" b="1" dirty="0"/>
              <a:t>:    write(</a:t>
            </a:r>
            <a:r>
              <a:rPr lang="en-US" altLang="en-US" b="1" i="1" dirty="0"/>
              <a:t>Y</a:t>
            </a:r>
            <a:r>
              <a:rPr lang="en-US" altLang="en-US" b="1" dirty="0"/>
              <a:t>)</a:t>
            </a:r>
          </a:p>
          <a:p>
            <a:pPr>
              <a:buFont typeface="Monotype Sorts" pitchFamily="2" charset="2"/>
              <a:buNone/>
            </a:pPr>
            <a:r>
              <a:rPr lang="en-US" altLang="en-US" b="1" dirty="0"/>
              <a:t>                      write(</a:t>
            </a:r>
            <a:r>
              <a:rPr lang="en-US" altLang="en-US" b="1" i="1" dirty="0"/>
              <a:t>Y</a:t>
            </a:r>
            <a:r>
              <a:rPr lang="en-US" altLang="en-US" b="1" dirty="0"/>
              <a:t>)                         write(</a:t>
            </a:r>
            <a:r>
              <a:rPr lang="en-US" altLang="en-US" b="1" i="1" dirty="0"/>
              <a:t>X</a:t>
            </a:r>
            <a:r>
              <a:rPr lang="en-US" altLang="en-US" b="1" dirty="0"/>
              <a:t>)</a:t>
            </a:r>
          </a:p>
          <a:p>
            <a:r>
              <a:rPr lang="en-US" altLang="en-US" b="1" dirty="0"/>
              <a:t>Schedule with deadlock</a:t>
            </a:r>
          </a:p>
        </p:txBody>
      </p:sp>
      <p:sp>
        <p:nvSpPr>
          <p:cNvPr id="78852" name="Line 4">
            <a:extLst>
              <a:ext uri="{FF2B5EF4-FFF2-40B4-BE49-F238E27FC236}">
                <a16:creationId xmlns:a16="http://schemas.microsoft.com/office/drawing/2014/main" id="{7971D1BC-B4AC-483E-A560-1C1E8D0B569A}"/>
              </a:ext>
            </a:extLst>
          </p:cNvPr>
          <p:cNvSpPr>
            <a:spLocks noChangeShapeType="1"/>
          </p:cNvSpPr>
          <p:nvPr/>
        </p:nvSpPr>
        <p:spPr bwMode="auto">
          <a:xfrm>
            <a:off x="1524000" y="3657600"/>
            <a:ext cx="541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4" name="Line 6">
            <a:extLst>
              <a:ext uri="{FF2B5EF4-FFF2-40B4-BE49-F238E27FC236}">
                <a16:creationId xmlns:a16="http://schemas.microsoft.com/office/drawing/2014/main" id="{7B5CB197-BFA2-4982-93C1-0DFB44237DCD}"/>
              </a:ext>
            </a:extLst>
          </p:cNvPr>
          <p:cNvSpPr>
            <a:spLocks noChangeShapeType="1"/>
          </p:cNvSpPr>
          <p:nvPr/>
        </p:nvSpPr>
        <p:spPr bwMode="auto">
          <a:xfrm>
            <a:off x="1524000" y="3276600"/>
            <a:ext cx="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7" name="Line 9">
            <a:extLst>
              <a:ext uri="{FF2B5EF4-FFF2-40B4-BE49-F238E27FC236}">
                <a16:creationId xmlns:a16="http://schemas.microsoft.com/office/drawing/2014/main" id="{A3AFA421-4CA9-4A60-A1C4-F716E8B2FF69}"/>
              </a:ext>
            </a:extLst>
          </p:cNvPr>
          <p:cNvSpPr>
            <a:spLocks noChangeShapeType="1"/>
          </p:cNvSpPr>
          <p:nvPr/>
        </p:nvSpPr>
        <p:spPr bwMode="auto">
          <a:xfrm>
            <a:off x="4343400" y="32766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58" name="Text Box 10">
            <a:extLst>
              <a:ext uri="{FF2B5EF4-FFF2-40B4-BE49-F238E27FC236}">
                <a16:creationId xmlns:a16="http://schemas.microsoft.com/office/drawing/2014/main" id="{01E70D92-9B39-418E-8F9D-8F0B9F4D3363}"/>
              </a:ext>
            </a:extLst>
          </p:cNvPr>
          <p:cNvSpPr txBox="1">
            <a:spLocks noChangeArrowheads="1"/>
          </p:cNvSpPr>
          <p:nvPr/>
        </p:nvSpPr>
        <p:spPr bwMode="auto">
          <a:xfrm>
            <a:off x="2803525" y="3211513"/>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latin typeface="Helvetica" panose="020B0604020202020204" pitchFamily="34" charset="0"/>
              </a:rPr>
              <a:t>T</a:t>
            </a:r>
            <a:r>
              <a:rPr lang="en-US" altLang="en-US" sz="2000" baseline="-25000">
                <a:latin typeface="Helvetica" panose="020B0604020202020204" pitchFamily="34" charset="0"/>
              </a:rPr>
              <a:t>1</a:t>
            </a:r>
            <a:endParaRPr lang="en-US" altLang="en-US" sz="2000">
              <a:latin typeface="Helvetica" panose="020B0604020202020204" pitchFamily="34" charset="0"/>
            </a:endParaRPr>
          </a:p>
        </p:txBody>
      </p:sp>
      <p:sp>
        <p:nvSpPr>
          <p:cNvPr id="78859" name="Text Box 11">
            <a:extLst>
              <a:ext uri="{FF2B5EF4-FFF2-40B4-BE49-F238E27FC236}">
                <a16:creationId xmlns:a16="http://schemas.microsoft.com/office/drawing/2014/main" id="{EE5244F3-6C6C-498D-8600-E4F20559920F}"/>
              </a:ext>
            </a:extLst>
          </p:cNvPr>
          <p:cNvSpPr txBox="1">
            <a:spLocks noChangeArrowheads="1"/>
          </p:cNvSpPr>
          <p:nvPr/>
        </p:nvSpPr>
        <p:spPr bwMode="auto">
          <a:xfrm>
            <a:off x="5216525" y="3216275"/>
            <a:ext cx="43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latin typeface="Helvetica" panose="020B0604020202020204" pitchFamily="34" charset="0"/>
              </a:rPr>
              <a:t>T</a:t>
            </a:r>
            <a:r>
              <a:rPr lang="en-US" altLang="en-US" sz="2000" baseline="-25000">
                <a:latin typeface="Helvetica" panose="020B0604020202020204" pitchFamily="34" charset="0"/>
              </a:rPr>
              <a:t>2</a:t>
            </a:r>
            <a:endParaRPr lang="en-US" altLang="en-US" sz="2000">
              <a:latin typeface="Helvetica" panose="020B0604020202020204" pitchFamily="34" charset="0"/>
            </a:endParaRPr>
          </a:p>
        </p:txBody>
      </p:sp>
      <p:sp>
        <p:nvSpPr>
          <p:cNvPr id="78861" name="Text Box 13">
            <a:extLst>
              <a:ext uri="{FF2B5EF4-FFF2-40B4-BE49-F238E27FC236}">
                <a16:creationId xmlns:a16="http://schemas.microsoft.com/office/drawing/2014/main" id="{B4A30295-39E7-4C56-BB95-4C2187FEFD42}"/>
              </a:ext>
            </a:extLst>
          </p:cNvPr>
          <p:cNvSpPr txBox="1">
            <a:spLocks noChangeArrowheads="1"/>
          </p:cNvSpPr>
          <p:nvPr/>
        </p:nvSpPr>
        <p:spPr bwMode="auto">
          <a:xfrm>
            <a:off x="1660525" y="3821113"/>
            <a:ext cx="1538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Helvetica" panose="020B0604020202020204" pitchFamily="34" charset="0"/>
              </a:rPr>
              <a:t>lock-X</a:t>
            </a:r>
            <a:r>
              <a:rPr lang="en-US" altLang="en-US" sz="2000">
                <a:latin typeface="Helvetica" panose="020B0604020202020204" pitchFamily="34" charset="0"/>
              </a:rPr>
              <a:t> on </a:t>
            </a:r>
            <a:r>
              <a:rPr lang="en-US" altLang="en-US" sz="2000" i="1">
                <a:latin typeface="Helvetica" panose="020B0604020202020204" pitchFamily="34" charset="0"/>
              </a:rPr>
              <a:t>X</a:t>
            </a:r>
          </a:p>
          <a:p>
            <a:r>
              <a:rPr lang="en-US" altLang="en-US" sz="2000">
                <a:latin typeface="Helvetica" panose="020B0604020202020204" pitchFamily="34" charset="0"/>
              </a:rPr>
              <a:t>write (</a:t>
            </a:r>
            <a:r>
              <a:rPr lang="en-US" altLang="en-US" sz="2000" i="1">
                <a:latin typeface="Helvetica" panose="020B0604020202020204" pitchFamily="34" charset="0"/>
              </a:rPr>
              <a:t>X</a:t>
            </a:r>
            <a:r>
              <a:rPr lang="en-US" altLang="en-US" sz="2000">
                <a:latin typeface="Helvetica" panose="020B0604020202020204" pitchFamily="34" charset="0"/>
              </a:rPr>
              <a:t>) </a:t>
            </a:r>
          </a:p>
        </p:txBody>
      </p:sp>
      <p:sp>
        <p:nvSpPr>
          <p:cNvPr id="78862" name="Text Box 14">
            <a:extLst>
              <a:ext uri="{FF2B5EF4-FFF2-40B4-BE49-F238E27FC236}">
                <a16:creationId xmlns:a16="http://schemas.microsoft.com/office/drawing/2014/main" id="{7B604BAB-7C1E-4167-9E44-5D872377D801}"/>
              </a:ext>
            </a:extLst>
          </p:cNvPr>
          <p:cNvSpPr txBox="1">
            <a:spLocks noChangeArrowheads="1"/>
          </p:cNvSpPr>
          <p:nvPr/>
        </p:nvSpPr>
        <p:spPr bwMode="auto">
          <a:xfrm>
            <a:off x="4419600" y="4359275"/>
            <a:ext cx="24257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latin typeface="Helvetica" panose="020B0604020202020204" pitchFamily="34" charset="0"/>
              </a:rPr>
              <a:t>lock-X</a:t>
            </a:r>
            <a:r>
              <a:rPr lang="en-US" altLang="en-US" sz="2000" dirty="0">
                <a:latin typeface="Helvetica" panose="020B0604020202020204" pitchFamily="34" charset="0"/>
              </a:rPr>
              <a:t> on </a:t>
            </a:r>
            <a:r>
              <a:rPr lang="en-US" altLang="en-US" sz="2000" i="1" dirty="0">
                <a:latin typeface="Helvetica" panose="020B0604020202020204" pitchFamily="34" charset="0"/>
              </a:rPr>
              <a:t>Y</a:t>
            </a:r>
          </a:p>
          <a:p>
            <a:r>
              <a:rPr lang="en-US" altLang="en-US" sz="2000" dirty="0">
                <a:latin typeface="Helvetica" panose="020B0604020202020204" pitchFamily="34" charset="0"/>
              </a:rPr>
              <a:t>write (</a:t>
            </a:r>
            <a:r>
              <a:rPr lang="en-US" altLang="en-US" sz="2000" i="1" dirty="0">
                <a:latin typeface="Helvetica" panose="020B0604020202020204" pitchFamily="34" charset="0"/>
              </a:rPr>
              <a:t>X</a:t>
            </a:r>
            <a:r>
              <a:rPr lang="en-US" altLang="en-US" sz="2000" dirty="0">
                <a:latin typeface="Helvetica" panose="020B0604020202020204" pitchFamily="34" charset="0"/>
              </a:rPr>
              <a:t>)  </a:t>
            </a:r>
          </a:p>
          <a:p>
            <a:r>
              <a:rPr lang="en-US" altLang="en-US" sz="2000" dirty="0">
                <a:latin typeface="Helvetica" panose="020B0604020202020204" pitchFamily="34" charset="0"/>
              </a:rPr>
              <a:t>wait for </a:t>
            </a:r>
            <a:r>
              <a:rPr lang="en-US" altLang="en-US" sz="2000" b="1" dirty="0">
                <a:latin typeface="Helvetica" panose="020B0604020202020204" pitchFamily="34" charset="0"/>
              </a:rPr>
              <a:t>lock-X</a:t>
            </a:r>
            <a:r>
              <a:rPr lang="en-US" altLang="en-US" sz="2000" dirty="0">
                <a:latin typeface="Helvetica" panose="020B0604020202020204" pitchFamily="34" charset="0"/>
              </a:rPr>
              <a:t> on </a:t>
            </a:r>
            <a:r>
              <a:rPr lang="en-US" altLang="en-US" sz="2000" i="1" dirty="0">
                <a:latin typeface="Helvetica" panose="020B0604020202020204" pitchFamily="34" charset="0"/>
              </a:rPr>
              <a:t>X</a:t>
            </a:r>
            <a:endParaRPr lang="en-US" altLang="en-US" sz="2000" dirty="0">
              <a:latin typeface="Helvetica" panose="020B0604020202020204" pitchFamily="34" charset="0"/>
            </a:endParaRPr>
          </a:p>
        </p:txBody>
      </p:sp>
      <p:sp>
        <p:nvSpPr>
          <p:cNvPr id="78863" name="Line 15">
            <a:extLst>
              <a:ext uri="{FF2B5EF4-FFF2-40B4-BE49-F238E27FC236}">
                <a16:creationId xmlns:a16="http://schemas.microsoft.com/office/drawing/2014/main" id="{9AF278FC-6EE1-453A-89D8-225483CEBF22}"/>
              </a:ext>
            </a:extLst>
          </p:cNvPr>
          <p:cNvSpPr>
            <a:spLocks noChangeShapeType="1"/>
          </p:cNvSpPr>
          <p:nvPr/>
        </p:nvSpPr>
        <p:spPr bwMode="auto">
          <a:xfrm>
            <a:off x="6934200" y="3314700"/>
            <a:ext cx="0" cy="2628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865" name="Text Box 17">
            <a:extLst>
              <a:ext uri="{FF2B5EF4-FFF2-40B4-BE49-F238E27FC236}">
                <a16:creationId xmlns:a16="http://schemas.microsoft.com/office/drawing/2014/main" id="{8DCCDE46-5AA5-4A22-9EB4-2262EB7B02A6}"/>
              </a:ext>
            </a:extLst>
          </p:cNvPr>
          <p:cNvSpPr txBox="1">
            <a:spLocks noChangeArrowheads="1"/>
          </p:cNvSpPr>
          <p:nvPr/>
        </p:nvSpPr>
        <p:spPr bwMode="auto">
          <a:xfrm>
            <a:off x="1660525" y="5336381"/>
            <a:ext cx="2425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Helvetica" panose="020B0604020202020204" pitchFamily="34" charset="0"/>
              </a:rPr>
              <a:t>wait for </a:t>
            </a:r>
            <a:r>
              <a:rPr lang="en-US" altLang="en-US" sz="2000" b="1">
                <a:latin typeface="Helvetica" panose="020B0604020202020204" pitchFamily="34" charset="0"/>
              </a:rPr>
              <a:t>lock-X</a:t>
            </a:r>
            <a:r>
              <a:rPr lang="en-US" altLang="en-US" sz="2000">
                <a:latin typeface="Helvetica" panose="020B0604020202020204" pitchFamily="34" charset="0"/>
              </a:rPr>
              <a:t> on </a:t>
            </a:r>
            <a:r>
              <a:rPr lang="en-US" altLang="en-US" sz="2000" i="1">
                <a:latin typeface="Helvetica" panose="020B0604020202020204" pitchFamily="34" charset="0"/>
              </a:rPr>
              <a:t>Y</a:t>
            </a:r>
          </a:p>
        </p:txBody>
      </p:sp>
      <p:sp>
        <p:nvSpPr>
          <p:cNvPr id="2" name="TextBox 1">
            <a:extLst>
              <a:ext uri="{FF2B5EF4-FFF2-40B4-BE49-F238E27FC236}">
                <a16:creationId xmlns:a16="http://schemas.microsoft.com/office/drawing/2014/main" id="{32487C33-1078-413A-95B6-ECC430FDF19B}"/>
              </a:ext>
            </a:extLst>
          </p:cNvPr>
          <p:cNvSpPr txBox="1"/>
          <p:nvPr/>
        </p:nvSpPr>
        <p:spPr>
          <a:xfrm>
            <a:off x="1660525" y="6165304"/>
            <a:ext cx="5685018" cy="369332"/>
          </a:xfrm>
          <a:prstGeom prst="rect">
            <a:avLst/>
          </a:prstGeom>
          <a:noFill/>
        </p:spPr>
        <p:txBody>
          <a:bodyPr wrap="none" rtlCol="0">
            <a:spAutoFit/>
          </a:bodyPr>
          <a:lstStyle/>
          <a:p>
            <a:r>
              <a:rPr lang="en-IN" b="1" dirty="0">
                <a:solidFill>
                  <a:srgbClr val="1426AC"/>
                </a:solidFill>
                <a:latin typeface="+mn-lt"/>
              </a:rPr>
              <a:t>Dead lock prevention, Deadlock detection and recovery</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F6E1C727-69D8-4DEA-93EB-B4E220D2AAA7}"/>
                  </a:ext>
                </a:extLst>
              </p14:cNvPr>
              <p14:cNvContentPartPr/>
              <p14:nvPr/>
            </p14:nvContentPartPr>
            <p14:xfrm>
              <a:off x="2140200" y="3799080"/>
              <a:ext cx="4224960" cy="2266560"/>
            </p14:xfrm>
          </p:contentPart>
        </mc:Choice>
        <mc:Fallback>
          <p:pic>
            <p:nvPicPr>
              <p:cNvPr id="3" name="Ink 2">
                <a:extLst>
                  <a:ext uri="{FF2B5EF4-FFF2-40B4-BE49-F238E27FC236}">
                    <a16:creationId xmlns:a16="http://schemas.microsoft.com/office/drawing/2014/main" id="{F6E1C727-69D8-4DEA-93EB-B4E220D2AAA7}"/>
                  </a:ext>
                </a:extLst>
              </p:cNvPr>
              <p:cNvPicPr/>
              <p:nvPr/>
            </p:nvPicPr>
            <p:blipFill>
              <a:blip r:embed="rId3"/>
              <a:stretch>
                <a:fillRect/>
              </a:stretch>
            </p:blipFill>
            <p:spPr>
              <a:xfrm>
                <a:off x="2130840" y="3789720"/>
                <a:ext cx="4243680" cy="228528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2371E47-521C-42B2-9806-77E684295E9C}"/>
              </a:ext>
            </a:extLst>
          </p:cNvPr>
          <p:cNvSpPr>
            <a:spLocks noGrp="1" noChangeArrowheads="1"/>
          </p:cNvSpPr>
          <p:nvPr>
            <p:ph type="title"/>
          </p:nvPr>
        </p:nvSpPr>
        <p:spPr>
          <a:xfrm>
            <a:off x="792162" y="60325"/>
            <a:ext cx="7407275" cy="1355725"/>
          </a:xfrm>
        </p:spPr>
        <p:txBody>
          <a:bodyPr/>
          <a:lstStyle/>
          <a:p>
            <a:pPr algn="ctr"/>
            <a:r>
              <a:rPr lang="en-US" altLang="en-US" dirty="0">
                <a:solidFill>
                  <a:srgbClr val="1426AC"/>
                </a:solidFill>
              </a:rPr>
              <a:t>Lock-Based Protocols (Cont.)</a:t>
            </a:r>
          </a:p>
        </p:txBody>
      </p:sp>
      <p:sp>
        <p:nvSpPr>
          <p:cNvPr id="8195" name="Rectangle 3">
            <a:extLst>
              <a:ext uri="{FF2B5EF4-FFF2-40B4-BE49-F238E27FC236}">
                <a16:creationId xmlns:a16="http://schemas.microsoft.com/office/drawing/2014/main" id="{56D1FCE6-62EB-4CFC-943A-4F7A1FA30E88}"/>
              </a:ext>
            </a:extLst>
          </p:cNvPr>
          <p:cNvSpPr>
            <a:spLocks noGrp="1" noChangeArrowheads="1"/>
          </p:cNvSpPr>
          <p:nvPr>
            <p:ph type="body" idx="4294967295"/>
          </p:nvPr>
        </p:nvSpPr>
        <p:spPr>
          <a:xfrm>
            <a:off x="571500" y="1143000"/>
            <a:ext cx="7848600" cy="4876800"/>
          </a:xfrm>
        </p:spPr>
        <p:txBody>
          <a:bodyPr/>
          <a:lstStyle/>
          <a:p>
            <a:pPr>
              <a:lnSpc>
                <a:spcPct val="90000"/>
              </a:lnSpc>
            </a:pPr>
            <a:r>
              <a:rPr lang="en-US" altLang="en-US" b="1" dirty="0">
                <a:solidFill>
                  <a:srgbClr val="1426AC"/>
                </a:solidFill>
              </a:rPr>
              <a:t>Lock-compatibility matrix</a:t>
            </a:r>
          </a:p>
          <a:p>
            <a:pPr>
              <a:lnSpc>
                <a:spcPct val="90000"/>
              </a:lnSpc>
            </a:pPr>
            <a:endParaRPr lang="en-US" altLang="en-US" dirty="0">
              <a:solidFill>
                <a:schemeClr val="tx2"/>
              </a:solidFill>
            </a:endParaRPr>
          </a:p>
          <a:p>
            <a:pPr>
              <a:lnSpc>
                <a:spcPct val="90000"/>
              </a:lnSpc>
            </a:pPr>
            <a:endParaRPr lang="en-US" altLang="en-US" dirty="0"/>
          </a:p>
          <a:p>
            <a:pPr>
              <a:lnSpc>
                <a:spcPct val="90000"/>
              </a:lnSpc>
            </a:pPr>
            <a:endParaRPr lang="en-US" altLang="en-US" dirty="0"/>
          </a:p>
          <a:p>
            <a:pPr>
              <a:lnSpc>
                <a:spcPct val="90000"/>
              </a:lnSpc>
              <a:buFont typeface="Monotype Sorts" pitchFamily="2" charset="2"/>
              <a:buNone/>
            </a:pPr>
            <a:endParaRPr lang="en-US" altLang="en-US" dirty="0"/>
          </a:p>
          <a:p>
            <a:pPr algn="just">
              <a:lnSpc>
                <a:spcPct val="90000"/>
              </a:lnSpc>
            </a:pPr>
            <a:r>
              <a:rPr lang="en-US" altLang="en-US" b="1" dirty="0"/>
              <a:t>A transaction may be granted a lock on an item if the requested lock is compatible with locks already held on the item by other transactions</a:t>
            </a:r>
          </a:p>
          <a:p>
            <a:pPr algn="just">
              <a:lnSpc>
                <a:spcPct val="90000"/>
              </a:lnSpc>
            </a:pPr>
            <a:r>
              <a:rPr lang="en-US" altLang="en-US" b="1" dirty="0"/>
              <a:t>Any number of transactions can hold shared locks on an item, but if any transaction holds an exclusive on the item no other transaction may hold any lock on the item.</a:t>
            </a:r>
          </a:p>
          <a:p>
            <a:pPr algn="just">
              <a:lnSpc>
                <a:spcPct val="90000"/>
              </a:lnSpc>
            </a:pPr>
            <a:r>
              <a:rPr lang="en-US" altLang="en-US" b="1" dirty="0"/>
              <a:t>If a lock cannot be granted, the requesting transaction is made to wait till all incompatible locks held by other transactions have been released.  The lock is then granted.</a:t>
            </a:r>
          </a:p>
        </p:txBody>
      </p:sp>
      <p:pic>
        <p:nvPicPr>
          <p:cNvPr id="8212" name="Picture 20">
            <a:extLst>
              <a:ext uri="{FF2B5EF4-FFF2-40B4-BE49-F238E27FC236}">
                <a16:creationId xmlns:a16="http://schemas.microsoft.com/office/drawing/2014/main" id="{D2826821-2A48-421F-AF24-1E711A28FE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4999" t="20000" r="6250" b="21666"/>
          <a:stretch>
            <a:fillRect/>
          </a:stretch>
        </p:blipFill>
        <p:spPr bwMode="auto">
          <a:xfrm>
            <a:off x="3200400" y="1689100"/>
            <a:ext cx="2097088" cy="1033463"/>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D31A16AE-B8FC-4FF4-8AAE-922D564B0A32}"/>
              </a:ext>
            </a:extLst>
          </p:cNvPr>
          <p:cNvSpPr>
            <a:spLocks noGrp="1" noChangeArrowheads="1"/>
          </p:cNvSpPr>
          <p:nvPr>
            <p:ph type="title"/>
          </p:nvPr>
        </p:nvSpPr>
        <p:spPr>
          <a:xfrm>
            <a:off x="857250" y="609601"/>
            <a:ext cx="7407275" cy="443136"/>
          </a:xfrm>
        </p:spPr>
        <p:txBody>
          <a:bodyPr/>
          <a:lstStyle/>
          <a:p>
            <a:pPr algn="ctr"/>
            <a:r>
              <a:rPr lang="en-US" altLang="en-US" dirty="0">
                <a:solidFill>
                  <a:srgbClr val="1426AC"/>
                </a:solidFill>
              </a:rPr>
              <a:t>Deadlock Handling</a:t>
            </a:r>
          </a:p>
        </p:txBody>
      </p:sp>
      <p:sp>
        <p:nvSpPr>
          <p:cNvPr id="80899" name="Rectangle 3">
            <a:extLst>
              <a:ext uri="{FF2B5EF4-FFF2-40B4-BE49-F238E27FC236}">
                <a16:creationId xmlns:a16="http://schemas.microsoft.com/office/drawing/2014/main" id="{CDAF9973-4060-4847-A4FC-AFD9880E93D1}"/>
              </a:ext>
            </a:extLst>
          </p:cNvPr>
          <p:cNvSpPr>
            <a:spLocks noGrp="1" noChangeArrowheads="1"/>
          </p:cNvSpPr>
          <p:nvPr>
            <p:ph type="body" idx="4294967295"/>
          </p:nvPr>
        </p:nvSpPr>
        <p:spPr>
          <a:xfrm>
            <a:off x="571500" y="1676400"/>
            <a:ext cx="7848600" cy="3381375"/>
          </a:xfrm>
        </p:spPr>
        <p:txBody>
          <a:bodyPr/>
          <a:lstStyle/>
          <a:p>
            <a:pPr algn="just"/>
            <a:r>
              <a:rPr lang="en-US" altLang="en-US" sz="2400" b="1" dirty="0"/>
              <a:t>System is deadlocked if there is a set of transactions such that every transaction in the set is waiting for another transaction in the set.</a:t>
            </a:r>
          </a:p>
          <a:p>
            <a:pPr algn="just"/>
            <a:r>
              <a:rPr lang="en-US" altLang="en-US" sz="2400" b="1" i="1" dirty="0">
                <a:solidFill>
                  <a:schemeClr val="tx2"/>
                </a:solidFill>
              </a:rPr>
              <a:t>Deadlock prevention</a:t>
            </a:r>
            <a:r>
              <a:rPr lang="en-US" altLang="en-US" sz="2400" b="1" dirty="0"/>
              <a:t> protocols ensure that the system will </a:t>
            </a:r>
            <a:r>
              <a:rPr lang="en-US" altLang="en-US" sz="2400" b="1" i="1" dirty="0"/>
              <a:t>never</a:t>
            </a:r>
            <a:r>
              <a:rPr lang="en-US" altLang="en-US" sz="2400" b="1" dirty="0"/>
              <a:t> enter into a deadlock state. Some prevention strategies :</a:t>
            </a:r>
          </a:p>
          <a:p>
            <a:pPr lvl="1" algn="just"/>
            <a:r>
              <a:rPr lang="en-US" altLang="en-US" sz="2400" b="1" dirty="0"/>
              <a:t>Require that each transaction locks all its data items before it begins execution (</a:t>
            </a:r>
            <a:r>
              <a:rPr lang="en-US" altLang="en-US" sz="2400" b="1" dirty="0" err="1"/>
              <a:t>predeclaration</a:t>
            </a:r>
            <a:r>
              <a:rPr lang="en-US" altLang="en-US" sz="2400" b="1" dirty="0"/>
              <a:t>).</a:t>
            </a:r>
          </a:p>
          <a:p>
            <a:pPr lvl="1" algn="just"/>
            <a:r>
              <a:rPr lang="en-US" altLang="en-US" sz="2400" b="1" dirty="0"/>
              <a:t>Impose partial ordering of all data items and require that a transaction can lock data items only in the order specified by the partial order (graph-based protocol).</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63A6D78-77BE-4634-A82A-F6F52FB61819}"/>
                  </a:ext>
                </a:extLst>
              </p14:cNvPr>
              <p14:cNvContentPartPr/>
              <p14:nvPr/>
            </p14:nvContentPartPr>
            <p14:xfrm>
              <a:off x="2331720" y="2444040"/>
              <a:ext cx="5996880" cy="4064760"/>
            </p14:xfrm>
          </p:contentPart>
        </mc:Choice>
        <mc:Fallback>
          <p:pic>
            <p:nvPicPr>
              <p:cNvPr id="2" name="Ink 1">
                <a:extLst>
                  <a:ext uri="{FF2B5EF4-FFF2-40B4-BE49-F238E27FC236}">
                    <a16:creationId xmlns:a16="http://schemas.microsoft.com/office/drawing/2014/main" id="{863A6D78-77BE-4634-A82A-F6F52FB61819}"/>
                  </a:ext>
                </a:extLst>
              </p:cNvPr>
              <p:cNvPicPr/>
              <p:nvPr/>
            </p:nvPicPr>
            <p:blipFill>
              <a:blip r:embed="rId3"/>
              <a:stretch>
                <a:fillRect/>
              </a:stretch>
            </p:blipFill>
            <p:spPr>
              <a:xfrm>
                <a:off x="2322360" y="2434680"/>
                <a:ext cx="6015600" cy="408348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5EA93030-3481-4E2D-A54D-C43E68633BC9}"/>
              </a:ext>
            </a:extLst>
          </p:cNvPr>
          <p:cNvSpPr>
            <a:spLocks noGrp="1" noChangeArrowheads="1"/>
          </p:cNvSpPr>
          <p:nvPr>
            <p:ph type="title"/>
          </p:nvPr>
        </p:nvSpPr>
        <p:spPr>
          <a:xfrm>
            <a:off x="467544" y="404664"/>
            <a:ext cx="8467278" cy="749300"/>
          </a:xfrm>
        </p:spPr>
        <p:txBody>
          <a:bodyPr/>
          <a:lstStyle/>
          <a:p>
            <a:r>
              <a:rPr lang="en-US" altLang="en-US" dirty="0">
                <a:solidFill>
                  <a:srgbClr val="1426AC"/>
                </a:solidFill>
              </a:rPr>
              <a:t>More Deadlock Prevention Strategies</a:t>
            </a:r>
          </a:p>
        </p:txBody>
      </p:sp>
      <p:sp>
        <p:nvSpPr>
          <p:cNvPr id="82947" name="Rectangle 3">
            <a:extLst>
              <a:ext uri="{FF2B5EF4-FFF2-40B4-BE49-F238E27FC236}">
                <a16:creationId xmlns:a16="http://schemas.microsoft.com/office/drawing/2014/main" id="{7073A6E4-1193-457A-94E4-EEA22F24DB3B}"/>
              </a:ext>
            </a:extLst>
          </p:cNvPr>
          <p:cNvSpPr>
            <a:spLocks noGrp="1" noChangeArrowheads="1"/>
          </p:cNvSpPr>
          <p:nvPr>
            <p:ph type="body" idx="4294967295"/>
          </p:nvPr>
        </p:nvSpPr>
        <p:spPr>
          <a:xfrm>
            <a:off x="533400" y="1358900"/>
            <a:ext cx="7848600" cy="4876800"/>
          </a:xfrm>
        </p:spPr>
        <p:txBody>
          <a:bodyPr/>
          <a:lstStyle/>
          <a:p>
            <a:pPr algn="just"/>
            <a:r>
              <a:rPr lang="en-US" altLang="en-US" sz="2400" b="1" dirty="0"/>
              <a:t>Following schemes use transaction timestamps for the sake of deadlock prevention alone.</a:t>
            </a:r>
          </a:p>
          <a:p>
            <a:pPr algn="just"/>
            <a:r>
              <a:rPr lang="en-US" altLang="en-US" sz="2400" b="1" dirty="0">
                <a:solidFill>
                  <a:schemeClr val="tx2"/>
                </a:solidFill>
              </a:rPr>
              <a:t>wait-die</a:t>
            </a:r>
            <a:r>
              <a:rPr lang="en-US" altLang="en-US" sz="2400" b="1" dirty="0"/>
              <a:t> scheme — non-preemptive</a:t>
            </a:r>
          </a:p>
          <a:p>
            <a:pPr lvl="1" algn="just"/>
            <a:r>
              <a:rPr lang="en-US" altLang="en-US" sz="2400" b="1" dirty="0"/>
              <a:t>older transaction may wait for younger one to release data item. Younger transactions never wait for older ones; they are rolled back instead.</a:t>
            </a:r>
          </a:p>
          <a:p>
            <a:pPr lvl="1" algn="just"/>
            <a:r>
              <a:rPr lang="en-US" altLang="en-US" sz="2400" b="1" dirty="0"/>
              <a:t>a transaction may die several times before acquiring needed data item</a:t>
            </a:r>
          </a:p>
          <a:p>
            <a:pPr algn="just"/>
            <a:r>
              <a:rPr lang="en-US" altLang="en-US" sz="2400" b="1" dirty="0">
                <a:solidFill>
                  <a:schemeClr val="tx2"/>
                </a:solidFill>
              </a:rPr>
              <a:t>wound-wait</a:t>
            </a:r>
            <a:r>
              <a:rPr lang="en-US" altLang="en-US" sz="2400" b="1" dirty="0"/>
              <a:t> scheme — preemptive</a:t>
            </a:r>
          </a:p>
          <a:p>
            <a:pPr lvl="1" algn="just"/>
            <a:r>
              <a:rPr lang="en-US" altLang="en-US" sz="2400" b="1" dirty="0"/>
              <a:t>older transaction </a:t>
            </a:r>
            <a:r>
              <a:rPr lang="en-US" altLang="en-US" sz="2400" b="1" i="1" dirty="0"/>
              <a:t>wounds</a:t>
            </a:r>
            <a:r>
              <a:rPr lang="en-US" altLang="en-US" sz="2400" b="1" dirty="0"/>
              <a:t> (forces rollback) of younger transaction instead of waiting for it. Younger transactions may wait for older ones.</a:t>
            </a:r>
          </a:p>
          <a:p>
            <a:pPr lvl="1" algn="just"/>
            <a:r>
              <a:rPr lang="en-US" altLang="en-US" sz="2400" b="1" dirty="0"/>
              <a:t>may be fewer rollbacks than </a:t>
            </a:r>
            <a:r>
              <a:rPr lang="en-US" altLang="en-US" sz="2400" b="1" i="1" dirty="0"/>
              <a:t>wait-die</a:t>
            </a:r>
            <a:r>
              <a:rPr lang="en-US" altLang="en-US" sz="2400" b="1" dirty="0"/>
              <a:t> scheme.</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C8A5E0E-812B-4007-B9E3-F0552EA27DCB}"/>
                  </a:ext>
                </a:extLst>
              </p14:cNvPr>
              <p14:cNvContentPartPr/>
              <p14:nvPr/>
            </p14:nvContentPartPr>
            <p14:xfrm>
              <a:off x="1406160" y="965160"/>
              <a:ext cx="7267320" cy="5815800"/>
            </p14:xfrm>
          </p:contentPart>
        </mc:Choice>
        <mc:Fallback>
          <p:pic>
            <p:nvPicPr>
              <p:cNvPr id="2" name="Ink 1">
                <a:extLst>
                  <a:ext uri="{FF2B5EF4-FFF2-40B4-BE49-F238E27FC236}">
                    <a16:creationId xmlns:a16="http://schemas.microsoft.com/office/drawing/2014/main" id="{CC8A5E0E-812B-4007-B9E3-F0552EA27DCB}"/>
                  </a:ext>
                </a:extLst>
              </p:cNvPr>
              <p:cNvPicPr/>
              <p:nvPr/>
            </p:nvPicPr>
            <p:blipFill>
              <a:blip r:embed="rId3"/>
              <a:stretch>
                <a:fillRect/>
              </a:stretch>
            </p:blipFill>
            <p:spPr>
              <a:xfrm>
                <a:off x="1396800" y="955800"/>
                <a:ext cx="7286040" cy="583452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A99B545-4044-4F04-A768-55D337CCFBFE}"/>
              </a:ext>
            </a:extLst>
          </p:cNvPr>
          <p:cNvSpPr>
            <a:spLocks noGrp="1" noChangeArrowheads="1"/>
          </p:cNvSpPr>
          <p:nvPr>
            <p:ph type="title"/>
          </p:nvPr>
        </p:nvSpPr>
        <p:spPr>
          <a:xfrm>
            <a:off x="857250" y="609601"/>
            <a:ext cx="7407275" cy="659160"/>
          </a:xfrm>
        </p:spPr>
        <p:txBody>
          <a:bodyPr/>
          <a:lstStyle/>
          <a:p>
            <a:pPr algn="ctr"/>
            <a:r>
              <a:rPr lang="en-US" altLang="en-US" dirty="0">
                <a:solidFill>
                  <a:srgbClr val="1426AC"/>
                </a:solidFill>
              </a:rPr>
              <a:t>Deadlock prevention (Cont.)</a:t>
            </a:r>
          </a:p>
        </p:txBody>
      </p:sp>
      <p:sp>
        <p:nvSpPr>
          <p:cNvPr id="84995" name="Rectangle 3">
            <a:extLst>
              <a:ext uri="{FF2B5EF4-FFF2-40B4-BE49-F238E27FC236}">
                <a16:creationId xmlns:a16="http://schemas.microsoft.com/office/drawing/2014/main" id="{7A4507DD-4668-4AB4-87EE-53D5EA4DD9F9}"/>
              </a:ext>
            </a:extLst>
          </p:cNvPr>
          <p:cNvSpPr>
            <a:spLocks noGrp="1" noChangeArrowheads="1"/>
          </p:cNvSpPr>
          <p:nvPr>
            <p:ph type="body" idx="4294967295"/>
          </p:nvPr>
        </p:nvSpPr>
        <p:spPr>
          <a:xfrm>
            <a:off x="869950" y="1772816"/>
            <a:ext cx="7404100" cy="4038600"/>
          </a:xfrm>
        </p:spPr>
        <p:txBody>
          <a:bodyPr/>
          <a:lstStyle/>
          <a:p>
            <a:pPr algn="just"/>
            <a:r>
              <a:rPr lang="en-US" altLang="en-US" sz="2400" b="1" dirty="0"/>
              <a:t>Both in </a:t>
            </a:r>
            <a:r>
              <a:rPr lang="en-US" altLang="en-US" sz="2400" b="1" i="1" dirty="0"/>
              <a:t>wait-die</a:t>
            </a:r>
            <a:r>
              <a:rPr lang="en-US" altLang="en-US" sz="2400" b="1" dirty="0"/>
              <a:t> and in </a:t>
            </a:r>
            <a:r>
              <a:rPr lang="en-US" altLang="en-US" sz="2400" b="1" i="1" dirty="0"/>
              <a:t>wound-wait</a:t>
            </a:r>
            <a:r>
              <a:rPr lang="en-US" altLang="en-US" sz="2400" b="1" dirty="0"/>
              <a:t> schemes, a rolled back transactions is restarted with its original timestamp. Older transactions thus have precedence over newer ones, and starvation is hence avoided.</a:t>
            </a:r>
          </a:p>
          <a:p>
            <a:pPr algn="just"/>
            <a:r>
              <a:rPr lang="en-US" altLang="en-US" sz="2400" b="1" dirty="0">
                <a:solidFill>
                  <a:schemeClr val="tx2"/>
                </a:solidFill>
              </a:rPr>
              <a:t>Timeout-Based Schemes</a:t>
            </a:r>
            <a:r>
              <a:rPr lang="en-US" altLang="en-US" sz="2400" b="1" dirty="0"/>
              <a:t> :</a:t>
            </a:r>
          </a:p>
          <a:p>
            <a:pPr lvl="1" algn="just"/>
            <a:r>
              <a:rPr lang="en-US" altLang="en-US" sz="2400" b="1" dirty="0"/>
              <a:t>a transaction waits for a lock only for a specified amount of time. After that, the wait times out and the transaction is rolled back.</a:t>
            </a:r>
          </a:p>
          <a:p>
            <a:pPr lvl="1" algn="just"/>
            <a:r>
              <a:rPr lang="en-US" altLang="en-US" sz="2400" b="1" dirty="0"/>
              <a:t>thus deadlocks are not possible</a:t>
            </a:r>
          </a:p>
          <a:p>
            <a:pPr lvl="1" algn="just"/>
            <a:r>
              <a:rPr lang="en-US" altLang="en-US" sz="2400" b="1" dirty="0"/>
              <a:t>simple to implement; but starvation is possible. Also difficult to determine good value of the timeout interval.</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9289575-8264-43AA-8D1F-0B83789EBC4E}"/>
                  </a:ext>
                </a:extLst>
              </p14:cNvPr>
              <p14:cNvContentPartPr/>
              <p14:nvPr/>
            </p14:nvContentPartPr>
            <p14:xfrm>
              <a:off x="6336000" y="1114560"/>
              <a:ext cx="1610280" cy="1054800"/>
            </p14:xfrm>
          </p:contentPart>
        </mc:Choice>
        <mc:Fallback>
          <p:pic>
            <p:nvPicPr>
              <p:cNvPr id="2" name="Ink 1">
                <a:extLst>
                  <a:ext uri="{FF2B5EF4-FFF2-40B4-BE49-F238E27FC236}">
                    <a16:creationId xmlns:a16="http://schemas.microsoft.com/office/drawing/2014/main" id="{B9289575-8264-43AA-8D1F-0B83789EBC4E}"/>
                  </a:ext>
                </a:extLst>
              </p:cNvPr>
              <p:cNvPicPr/>
              <p:nvPr/>
            </p:nvPicPr>
            <p:blipFill>
              <a:blip r:embed="rId3"/>
              <a:stretch>
                <a:fillRect/>
              </a:stretch>
            </p:blipFill>
            <p:spPr>
              <a:xfrm>
                <a:off x="6326640" y="1105200"/>
                <a:ext cx="1629000" cy="107352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13826B8-EA4A-47D9-AAC5-C06D689832CD}"/>
              </a:ext>
            </a:extLst>
          </p:cNvPr>
          <p:cNvSpPr>
            <a:spLocks noGrp="1" noChangeArrowheads="1"/>
          </p:cNvSpPr>
          <p:nvPr>
            <p:ph type="title"/>
          </p:nvPr>
        </p:nvSpPr>
        <p:spPr>
          <a:xfrm>
            <a:off x="868362" y="332656"/>
            <a:ext cx="7407275" cy="443136"/>
          </a:xfrm>
        </p:spPr>
        <p:txBody>
          <a:bodyPr/>
          <a:lstStyle/>
          <a:p>
            <a:pPr algn="ctr"/>
            <a:r>
              <a:rPr lang="en-US" altLang="en-US" dirty="0"/>
              <a:t>Deadlock Detection</a:t>
            </a:r>
          </a:p>
        </p:txBody>
      </p:sp>
      <p:sp>
        <p:nvSpPr>
          <p:cNvPr id="87043" name="Rectangle 3">
            <a:extLst>
              <a:ext uri="{FF2B5EF4-FFF2-40B4-BE49-F238E27FC236}">
                <a16:creationId xmlns:a16="http://schemas.microsoft.com/office/drawing/2014/main" id="{50BBF55F-83AF-4C02-9E7D-51FF843C05AC}"/>
              </a:ext>
            </a:extLst>
          </p:cNvPr>
          <p:cNvSpPr>
            <a:spLocks noGrp="1" noChangeArrowheads="1"/>
          </p:cNvSpPr>
          <p:nvPr>
            <p:ph type="body" idx="4294967295"/>
          </p:nvPr>
        </p:nvSpPr>
        <p:spPr>
          <a:xfrm>
            <a:off x="611560" y="908720"/>
            <a:ext cx="7992888" cy="4038600"/>
          </a:xfrm>
        </p:spPr>
        <p:txBody>
          <a:bodyPr/>
          <a:lstStyle/>
          <a:p>
            <a:pPr algn="just"/>
            <a:r>
              <a:rPr lang="en-US" altLang="en-US" sz="2400" b="1" dirty="0"/>
              <a:t>Deadlocks can be described as a </a:t>
            </a:r>
            <a:r>
              <a:rPr lang="en-US" altLang="en-US" sz="2400" b="1" i="1" dirty="0">
                <a:solidFill>
                  <a:schemeClr val="tx2"/>
                </a:solidFill>
              </a:rPr>
              <a:t>wait-for</a:t>
            </a:r>
            <a:r>
              <a:rPr lang="en-US" altLang="en-US" sz="2400" b="1" i="1" dirty="0"/>
              <a:t> graph</a:t>
            </a:r>
            <a:r>
              <a:rPr lang="en-US" altLang="en-US" sz="2400" b="1" dirty="0"/>
              <a:t>, which consists of a pair </a:t>
            </a:r>
            <a:r>
              <a:rPr lang="en-US" altLang="en-US" sz="2400" b="1" i="1" dirty="0"/>
              <a:t>G</a:t>
            </a:r>
            <a:r>
              <a:rPr lang="en-US" altLang="en-US" sz="2400" b="1" dirty="0"/>
              <a:t> = (</a:t>
            </a:r>
            <a:r>
              <a:rPr lang="en-US" altLang="en-US" sz="2400" b="1" i="1" dirty="0"/>
              <a:t>V</a:t>
            </a:r>
            <a:r>
              <a:rPr lang="en-US" altLang="en-US" sz="2400" b="1" dirty="0"/>
              <a:t>,</a:t>
            </a:r>
            <a:r>
              <a:rPr lang="en-US" altLang="en-US" sz="2400" b="1" i="1" dirty="0"/>
              <a:t>E</a:t>
            </a:r>
            <a:r>
              <a:rPr lang="en-US" altLang="en-US" sz="2400" b="1" dirty="0"/>
              <a:t>), </a:t>
            </a:r>
          </a:p>
          <a:p>
            <a:pPr lvl="1" algn="just"/>
            <a:r>
              <a:rPr lang="en-US" altLang="en-US" sz="2400" b="1" i="1" dirty="0">
                <a:solidFill>
                  <a:srgbClr val="1426AC"/>
                </a:solidFill>
              </a:rPr>
              <a:t>V</a:t>
            </a:r>
            <a:r>
              <a:rPr lang="en-US" altLang="en-US" sz="2400" b="1" dirty="0">
                <a:solidFill>
                  <a:srgbClr val="1426AC"/>
                </a:solidFill>
              </a:rPr>
              <a:t> is a set of vertices (all the transactions in the system)</a:t>
            </a:r>
          </a:p>
          <a:p>
            <a:pPr lvl="1" algn="just"/>
            <a:r>
              <a:rPr lang="en-US" altLang="en-US" sz="2400" b="1" i="1" dirty="0">
                <a:solidFill>
                  <a:srgbClr val="1426AC"/>
                </a:solidFill>
              </a:rPr>
              <a:t>E</a:t>
            </a:r>
            <a:r>
              <a:rPr lang="en-US" altLang="en-US" sz="2400" b="1" dirty="0">
                <a:solidFill>
                  <a:srgbClr val="1426AC"/>
                </a:solidFill>
              </a:rPr>
              <a:t> is a set of edges; each element is an ordered pair </a:t>
            </a:r>
            <a:r>
              <a:rPr lang="en-US" altLang="en-US" sz="2400" b="1" i="1" dirty="0" err="1">
                <a:solidFill>
                  <a:srgbClr val="1426AC"/>
                </a:solidFill>
              </a:rPr>
              <a:t>T</a:t>
            </a:r>
            <a:r>
              <a:rPr lang="en-US" altLang="en-US" sz="2400" b="1" i="1" baseline="-25000" dirty="0" err="1">
                <a:solidFill>
                  <a:srgbClr val="1426AC"/>
                </a:solidFill>
              </a:rPr>
              <a:t>i</a:t>
            </a:r>
            <a:r>
              <a:rPr lang="en-US" altLang="en-US" sz="2400" b="1" dirty="0">
                <a:solidFill>
                  <a:srgbClr val="1426AC"/>
                </a:solidFill>
              </a:rPr>
              <a:t> </a:t>
            </a:r>
            <a:r>
              <a:rPr lang="en-US" altLang="en-US" sz="2400" b="1" dirty="0">
                <a:solidFill>
                  <a:srgbClr val="1426AC"/>
                </a:solidFill>
                <a:sym typeface="Symbol" panose="05050102010706020507" pitchFamily="18" charset="2"/>
              </a:rPr>
              <a:t></a:t>
            </a:r>
            <a:r>
              <a:rPr lang="en-US" altLang="en-US" sz="2400" b="1" i="1" dirty="0" err="1">
                <a:solidFill>
                  <a:srgbClr val="1426AC"/>
                </a:solidFill>
              </a:rPr>
              <a:t>T</a:t>
            </a:r>
            <a:r>
              <a:rPr lang="en-US" altLang="en-US" sz="2400" b="1" i="1" baseline="-25000" dirty="0" err="1">
                <a:solidFill>
                  <a:srgbClr val="1426AC"/>
                </a:solidFill>
              </a:rPr>
              <a:t>j</a:t>
            </a:r>
            <a:r>
              <a:rPr lang="en-US" altLang="en-US" sz="2400" b="1" dirty="0">
                <a:solidFill>
                  <a:srgbClr val="1426AC"/>
                </a:solidFill>
              </a:rPr>
              <a:t>.  </a:t>
            </a:r>
          </a:p>
          <a:p>
            <a:pPr algn="just"/>
            <a:r>
              <a:rPr lang="en-US" altLang="en-US" sz="2400" b="1" dirty="0"/>
              <a:t>If </a:t>
            </a:r>
            <a:r>
              <a:rPr lang="en-US" altLang="en-US" sz="2400" b="1" i="1" dirty="0" err="1"/>
              <a:t>T</a:t>
            </a:r>
            <a:r>
              <a:rPr lang="en-US" altLang="en-US" sz="2400" b="1" i="1" baseline="-25000" dirty="0" err="1"/>
              <a:t>i</a:t>
            </a:r>
            <a:r>
              <a:rPr lang="en-US" altLang="en-US" sz="2400" b="1" i="1" baseline="-25000" dirty="0"/>
              <a:t> </a:t>
            </a:r>
            <a:r>
              <a:rPr lang="en-US" altLang="en-US" sz="2400" b="1" i="1" dirty="0">
                <a:sym typeface="Symbol" panose="05050102010706020507" pitchFamily="18" charset="2"/>
              </a:rPr>
              <a:t></a:t>
            </a:r>
            <a:r>
              <a:rPr lang="en-US" altLang="en-US" sz="2400" b="1" dirty="0"/>
              <a:t>  </a:t>
            </a:r>
            <a:r>
              <a:rPr lang="en-US" altLang="en-US" sz="2400" b="1" i="1" dirty="0" err="1"/>
              <a:t>T</a:t>
            </a:r>
            <a:r>
              <a:rPr lang="en-US" altLang="en-US" sz="2400" b="1" i="1" baseline="-25000" dirty="0" err="1"/>
              <a:t>j</a:t>
            </a:r>
            <a:r>
              <a:rPr lang="en-US" altLang="en-US" sz="2400" b="1" baseline="-25000" dirty="0"/>
              <a:t> </a:t>
            </a:r>
            <a:r>
              <a:rPr lang="en-US" altLang="en-US" sz="2400" b="1" dirty="0"/>
              <a:t>is in </a:t>
            </a:r>
            <a:r>
              <a:rPr lang="en-US" altLang="en-US" sz="2400" b="1" i="1" dirty="0"/>
              <a:t>E</a:t>
            </a:r>
            <a:r>
              <a:rPr lang="en-US" altLang="en-US" sz="2400" b="1" dirty="0"/>
              <a:t>, then there is a directed edge from </a:t>
            </a:r>
            <a:r>
              <a:rPr lang="en-US" altLang="en-US" sz="2400" b="1" i="1" dirty="0" err="1"/>
              <a:t>T</a:t>
            </a:r>
            <a:r>
              <a:rPr lang="en-US" altLang="en-US" sz="2400" b="1" i="1" baseline="-25000" dirty="0" err="1"/>
              <a:t>i</a:t>
            </a:r>
            <a:r>
              <a:rPr lang="en-US" altLang="en-US" sz="2400" b="1" dirty="0"/>
              <a:t> to </a:t>
            </a:r>
            <a:r>
              <a:rPr lang="en-US" altLang="en-US" sz="2400" b="1" i="1" dirty="0" err="1"/>
              <a:t>T</a:t>
            </a:r>
            <a:r>
              <a:rPr lang="en-US" altLang="en-US" sz="2400" b="1" i="1" baseline="-25000" dirty="0" err="1"/>
              <a:t>j</a:t>
            </a:r>
            <a:r>
              <a:rPr lang="en-US" altLang="en-US" sz="2400" b="1" dirty="0"/>
              <a:t>, implying that </a:t>
            </a:r>
            <a:r>
              <a:rPr lang="en-US" altLang="en-US" sz="2400" b="1" i="1" dirty="0" err="1"/>
              <a:t>T</a:t>
            </a:r>
            <a:r>
              <a:rPr lang="en-US" altLang="en-US" sz="2400" b="1" i="1" baseline="-25000" dirty="0" err="1"/>
              <a:t>i</a:t>
            </a:r>
            <a:r>
              <a:rPr lang="en-US" altLang="en-US" sz="2400" b="1" dirty="0"/>
              <a:t> is waiting for </a:t>
            </a:r>
            <a:r>
              <a:rPr lang="en-US" altLang="en-US" sz="2400" b="1" i="1" dirty="0" err="1"/>
              <a:t>T</a:t>
            </a:r>
            <a:r>
              <a:rPr lang="en-US" altLang="en-US" sz="2400" b="1" i="1" baseline="-25000" dirty="0" err="1"/>
              <a:t>j</a:t>
            </a:r>
            <a:r>
              <a:rPr lang="en-US" altLang="en-US" sz="2400" b="1" dirty="0"/>
              <a:t> to release a data item.</a:t>
            </a:r>
          </a:p>
          <a:p>
            <a:pPr algn="just"/>
            <a:r>
              <a:rPr lang="en-US" altLang="en-US" sz="2400" b="1" dirty="0"/>
              <a:t>When </a:t>
            </a:r>
            <a:r>
              <a:rPr lang="en-US" altLang="en-US" sz="2400" b="1" i="1" dirty="0" err="1"/>
              <a:t>T</a:t>
            </a:r>
            <a:r>
              <a:rPr lang="en-US" altLang="en-US" sz="2400" b="1" i="1" baseline="-25000" dirty="0" err="1"/>
              <a:t>i</a:t>
            </a:r>
            <a:r>
              <a:rPr lang="en-US" altLang="en-US" sz="2400" b="1" dirty="0"/>
              <a:t> requests a data item currently being held by </a:t>
            </a:r>
            <a:r>
              <a:rPr lang="en-US" altLang="en-US" sz="2400" b="1" i="1" dirty="0" err="1"/>
              <a:t>T</a:t>
            </a:r>
            <a:r>
              <a:rPr lang="en-US" altLang="en-US" sz="2400" b="1" i="1" baseline="-25000" dirty="0" err="1"/>
              <a:t>j</a:t>
            </a:r>
            <a:r>
              <a:rPr lang="en-US" altLang="en-US" sz="2400" b="1" dirty="0"/>
              <a:t>, then the edge </a:t>
            </a:r>
            <a:r>
              <a:rPr lang="en-US" altLang="en-US" sz="2400" b="1" i="1" dirty="0" err="1"/>
              <a:t>T</a:t>
            </a:r>
            <a:r>
              <a:rPr lang="en-US" altLang="en-US" sz="2400" b="1" i="1" baseline="-25000" dirty="0" err="1"/>
              <a:t>i</a:t>
            </a:r>
            <a:r>
              <a:rPr lang="en-US" altLang="en-US" sz="2400" b="1" dirty="0"/>
              <a:t>  </a:t>
            </a:r>
            <a:r>
              <a:rPr lang="en-US" altLang="en-US" sz="2400" b="1" i="1" dirty="0" err="1"/>
              <a:t>T</a:t>
            </a:r>
            <a:r>
              <a:rPr lang="en-US" altLang="en-US" sz="2400" b="1" i="1" baseline="-25000" dirty="0" err="1"/>
              <a:t>j</a:t>
            </a:r>
            <a:r>
              <a:rPr lang="en-US" altLang="en-US" sz="2400" b="1" dirty="0"/>
              <a:t> is inserted in the wait-for graph. This edge is removed only when </a:t>
            </a:r>
            <a:r>
              <a:rPr lang="en-US" altLang="en-US" sz="2400" b="1" i="1" dirty="0" err="1"/>
              <a:t>T</a:t>
            </a:r>
            <a:r>
              <a:rPr lang="en-US" altLang="en-US" sz="2400" b="1" i="1" baseline="-25000" dirty="0" err="1"/>
              <a:t>j</a:t>
            </a:r>
            <a:r>
              <a:rPr lang="en-US" altLang="en-US" sz="2400" b="1" dirty="0"/>
              <a:t> is no longer holding a data item needed by </a:t>
            </a:r>
            <a:r>
              <a:rPr lang="en-US" altLang="en-US" sz="2400" b="1" i="1" dirty="0" err="1"/>
              <a:t>T</a:t>
            </a:r>
            <a:r>
              <a:rPr lang="en-US" altLang="en-US" sz="2400" b="1" i="1" baseline="-25000" dirty="0" err="1"/>
              <a:t>i</a:t>
            </a:r>
            <a:r>
              <a:rPr lang="en-US" altLang="en-US" sz="2400" b="1" dirty="0"/>
              <a:t>.</a:t>
            </a:r>
          </a:p>
          <a:p>
            <a:pPr algn="just"/>
            <a:r>
              <a:rPr lang="en-US" altLang="en-US" sz="2400" b="1" dirty="0"/>
              <a:t>The system is in a deadlock state if and only if the wait-for graph has a cycle.  Must invoke a deadlock-detection algorithm periodically to look for cycles.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63023A4-86A4-4C9F-8BE6-6D53F522DC5A}"/>
                  </a:ext>
                </a:extLst>
              </p14:cNvPr>
              <p14:cNvContentPartPr/>
              <p14:nvPr/>
            </p14:nvContentPartPr>
            <p14:xfrm>
              <a:off x="1259640" y="2767680"/>
              <a:ext cx="1167120" cy="1247040"/>
            </p14:xfrm>
          </p:contentPart>
        </mc:Choice>
        <mc:Fallback>
          <p:pic>
            <p:nvPicPr>
              <p:cNvPr id="2" name="Ink 1">
                <a:extLst>
                  <a:ext uri="{FF2B5EF4-FFF2-40B4-BE49-F238E27FC236}">
                    <a16:creationId xmlns:a16="http://schemas.microsoft.com/office/drawing/2014/main" id="{C63023A4-86A4-4C9F-8BE6-6D53F522DC5A}"/>
                  </a:ext>
                </a:extLst>
              </p:cNvPr>
              <p:cNvPicPr/>
              <p:nvPr/>
            </p:nvPicPr>
            <p:blipFill>
              <a:blip r:embed="rId3"/>
              <a:stretch>
                <a:fillRect/>
              </a:stretch>
            </p:blipFill>
            <p:spPr>
              <a:xfrm>
                <a:off x="1250280" y="2758320"/>
                <a:ext cx="1185840" cy="1265760"/>
              </a:xfrm>
              <a:prstGeom prst="rect">
                <a:avLst/>
              </a:prstGeom>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3AA1BD5B-CBF3-43CF-9088-369252ED9D0C}"/>
              </a:ext>
            </a:extLst>
          </p:cNvPr>
          <p:cNvSpPr>
            <a:spLocks noGrp="1" noChangeArrowheads="1"/>
          </p:cNvSpPr>
          <p:nvPr>
            <p:ph type="title"/>
          </p:nvPr>
        </p:nvSpPr>
        <p:spPr>
          <a:xfrm>
            <a:off x="533400" y="302758"/>
            <a:ext cx="8077200" cy="609600"/>
          </a:xfrm>
        </p:spPr>
        <p:txBody>
          <a:bodyPr/>
          <a:lstStyle/>
          <a:p>
            <a:pPr algn="ctr"/>
            <a:r>
              <a:rPr lang="en-US" altLang="en-US" dirty="0"/>
              <a:t>Deadlock Detection (Cont.)</a:t>
            </a:r>
          </a:p>
        </p:txBody>
      </p:sp>
      <p:pic>
        <p:nvPicPr>
          <p:cNvPr id="89091" name="Picture 3">
            <a:extLst>
              <a:ext uri="{FF2B5EF4-FFF2-40B4-BE49-F238E27FC236}">
                <a16:creationId xmlns:a16="http://schemas.microsoft.com/office/drawing/2014/main" id="{0F1A7049-6FC6-4CAD-AB8E-0528106B0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700" y="1549400"/>
            <a:ext cx="3009900" cy="2362200"/>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89093" name="Text Box 5">
            <a:extLst>
              <a:ext uri="{FF2B5EF4-FFF2-40B4-BE49-F238E27FC236}">
                <a16:creationId xmlns:a16="http://schemas.microsoft.com/office/drawing/2014/main" id="{7C786B19-A617-49EC-A574-31BD4500D492}"/>
              </a:ext>
            </a:extLst>
          </p:cNvPr>
          <p:cNvSpPr txBox="1">
            <a:spLocks noChangeArrowheads="1"/>
          </p:cNvSpPr>
          <p:nvPr/>
        </p:nvSpPr>
        <p:spPr bwMode="auto">
          <a:xfrm>
            <a:off x="719138" y="4625975"/>
            <a:ext cx="393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Wait-for graph without a cycle</a:t>
            </a:r>
          </a:p>
        </p:txBody>
      </p:sp>
      <p:sp>
        <p:nvSpPr>
          <p:cNvPr id="89094" name="Text Box 6">
            <a:extLst>
              <a:ext uri="{FF2B5EF4-FFF2-40B4-BE49-F238E27FC236}">
                <a16:creationId xmlns:a16="http://schemas.microsoft.com/office/drawing/2014/main" id="{068AA45F-ED4D-4B27-B48A-411D10D5D264}"/>
              </a:ext>
            </a:extLst>
          </p:cNvPr>
          <p:cNvSpPr txBox="1">
            <a:spLocks noChangeArrowheads="1"/>
          </p:cNvSpPr>
          <p:nvPr/>
        </p:nvSpPr>
        <p:spPr bwMode="auto">
          <a:xfrm>
            <a:off x="5094288" y="4592638"/>
            <a:ext cx="354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Wait-for graph with a cycle</a:t>
            </a:r>
          </a:p>
        </p:txBody>
      </p:sp>
      <p:pic>
        <p:nvPicPr>
          <p:cNvPr id="89095" name="Picture 7">
            <a:extLst>
              <a:ext uri="{FF2B5EF4-FFF2-40B4-BE49-F238E27FC236}">
                <a16:creationId xmlns:a16="http://schemas.microsoft.com/office/drawing/2014/main" id="{7F0F1516-1A65-445F-87B9-6786499DD4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11185" t="3801" r="10526" b="3510"/>
          <a:stretch>
            <a:fillRect/>
          </a:stretch>
        </p:blipFill>
        <p:spPr bwMode="auto">
          <a:xfrm>
            <a:off x="5245100" y="1295400"/>
            <a:ext cx="3289300" cy="29210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2F129D8-A8A6-4004-80E7-A80D8D741D74}"/>
                  </a:ext>
                </a:extLst>
              </p14:cNvPr>
              <p14:cNvContentPartPr/>
              <p14:nvPr/>
            </p14:nvContentPartPr>
            <p14:xfrm>
              <a:off x="6065640" y="1270440"/>
              <a:ext cx="2734920" cy="3240000"/>
            </p14:xfrm>
          </p:contentPart>
        </mc:Choice>
        <mc:Fallback>
          <p:pic>
            <p:nvPicPr>
              <p:cNvPr id="2" name="Ink 1">
                <a:extLst>
                  <a:ext uri="{FF2B5EF4-FFF2-40B4-BE49-F238E27FC236}">
                    <a16:creationId xmlns:a16="http://schemas.microsoft.com/office/drawing/2014/main" id="{22F129D8-A8A6-4004-80E7-A80D8D741D74}"/>
                  </a:ext>
                </a:extLst>
              </p:cNvPr>
              <p:cNvPicPr/>
              <p:nvPr/>
            </p:nvPicPr>
            <p:blipFill>
              <a:blip r:embed="rId5"/>
              <a:stretch>
                <a:fillRect/>
              </a:stretch>
            </p:blipFill>
            <p:spPr>
              <a:xfrm>
                <a:off x="6056280" y="1261080"/>
                <a:ext cx="2753640" cy="325872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189673F8-D1EF-4A73-B0D4-DAF9040AFE9F}"/>
              </a:ext>
            </a:extLst>
          </p:cNvPr>
          <p:cNvSpPr>
            <a:spLocks noGrp="1" noChangeArrowheads="1"/>
          </p:cNvSpPr>
          <p:nvPr>
            <p:ph type="title"/>
          </p:nvPr>
        </p:nvSpPr>
        <p:spPr>
          <a:xfrm>
            <a:off x="857250" y="609601"/>
            <a:ext cx="7407275" cy="515144"/>
          </a:xfrm>
        </p:spPr>
        <p:txBody>
          <a:bodyPr/>
          <a:lstStyle/>
          <a:p>
            <a:pPr algn="ctr"/>
            <a:r>
              <a:rPr lang="en-US" altLang="en-US" dirty="0"/>
              <a:t>Deadlock Recovery</a:t>
            </a:r>
          </a:p>
        </p:txBody>
      </p:sp>
      <p:sp>
        <p:nvSpPr>
          <p:cNvPr id="91139" name="Rectangle 3">
            <a:extLst>
              <a:ext uri="{FF2B5EF4-FFF2-40B4-BE49-F238E27FC236}">
                <a16:creationId xmlns:a16="http://schemas.microsoft.com/office/drawing/2014/main" id="{DCEA76B6-A9F4-431D-A9A0-AE0EBB50FF86}"/>
              </a:ext>
            </a:extLst>
          </p:cNvPr>
          <p:cNvSpPr>
            <a:spLocks noGrp="1" noChangeArrowheads="1"/>
          </p:cNvSpPr>
          <p:nvPr>
            <p:ph type="body" idx="4294967295"/>
          </p:nvPr>
        </p:nvSpPr>
        <p:spPr>
          <a:xfrm>
            <a:off x="683568" y="1409700"/>
            <a:ext cx="7704856" cy="4038600"/>
          </a:xfrm>
        </p:spPr>
        <p:txBody>
          <a:bodyPr/>
          <a:lstStyle/>
          <a:p>
            <a:r>
              <a:rPr lang="en-US" altLang="en-US" sz="2400" b="1" dirty="0">
                <a:solidFill>
                  <a:srgbClr val="1426AC"/>
                </a:solidFill>
              </a:rPr>
              <a:t>When deadlock is  detected :</a:t>
            </a:r>
          </a:p>
          <a:p>
            <a:pPr lvl="1"/>
            <a:r>
              <a:rPr lang="en-US" altLang="en-US" sz="2400" b="1" dirty="0">
                <a:solidFill>
                  <a:srgbClr val="1426AC"/>
                </a:solidFill>
              </a:rPr>
              <a:t>Some transaction will have to rolled back (made a victim) to break deadlock.  Select that transaction as victim that will incur minimum cost.</a:t>
            </a:r>
          </a:p>
          <a:p>
            <a:pPr lvl="1"/>
            <a:r>
              <a:rPr lang="en-US" altLang="en-US" sz="2400" b="1" dirty="0">
                <a:solidFill>
                  <a:srgbClr val="1426AC"/>
                </a:solidFill>
              </a:rPr>
              <a:t>Rollback -- determine how far to roll back transaction</a:t>
            </a:r>
          </a:p>
          <a:p>
            <a:pPr lvl="2"/>
            <a:r>
              <a:rPr lang="en-US" altLang="en-US" sz="2400" b="1" dirty="0">
                <a:solidFill>
                  <a:srgbClr val="1426AC"/>
                </a:solidFill>
              </a:rPr>
              <a:t>Total rollback: Abort the transaction and then restart it.</a:t>
            </a:r>
          </a:p>
          <a:p>
            <a:pPr lvl="2"/>
            <a:r>
              <a:rPr lang="en-US" altLang="en-US" sz="2400" b="1" dirty="0">
                <a:solidFill>
                  <a:srgbClr val="1426AC"/>
                </a:solidFill>
              </a:rPr>
              <a:t>More effective to roll back transaction only as far as necessary to break deadlock.</a:t>
            </a:r>
          </a:p>
          <a:p>
            <a:pPr lvl="1"/>
            <a:r>
              <a:rPr lang="en-US" altLang="en-US" sz="2400" b="1" dirty="0">
                <a:solidFill>
                  <a:srgbClr val="1426AC"/>
                </a:solidFill>
              </a:rPr>
              <a:t>Starvation happens if same transaction is always chosen as victim. Include the number of rollbacks in the cost factor to avoid starvation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C61E2CA-9485-44A9-84C3-DB4D494A22CE}"/>
                  </a:ext>
                </a:extLst>
              </p14:cNvPr>
              <p14:cNvContentPartPr/>
              <p14:nvPr/>
            </p14:nvContentPartPr>
            <p14:xfrm>
              <a:off x="1117440" y="1087560"/>
              <a:ext cx="7223400" cy="3973320"/>
            </p14:xfrm>
          </p:contentPart>
        </mc:Choice>
        <mc:Fallback>
          <p:pic>
            <p:nvPicPr>
              <p:cNvPr id="2" name="Ink 1">
                <a:extLst>
                  <a:ext uri="{FF2B5EF4-FFF2-40B4-BE49-F238E27FC236}">
                    <a16:creationId xmlns:a16="http://schemas.microsoft.com/office/drawing/2014/main" id="{8C61E2CA-9485-44A9-84C3-DB4D494A22CE}"/>
                  </a:ext>
                </a:extLst>
              </p:cNvPr>
              <p:cNvPicPr/>
              <p:nvPr/>
            </p:nvPicPr>
            <p:blipFill>
              <a:blip r:embed="rId3"/>
              <a:stretch>
                <a:fillRect/>
              </a:stretch>
            </p:blipFill>
            <p:spPr>
              <a:xfrm>
                <a:off x="1108080" y="1078200"/>
                <a:ext cx="7242120" cy="3992040"/>
              </a:xfrm>
              <a:prstGeom prst="rect">
                <a:avLst/>
              </a:prstGeom>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itle 1"/>
          <p:cNvSpPr>
            <a:spLocks noGrp="1"/>
          </p:cNvSpPr>
          <p:nvPr>
            <p:ph type="title"/>
          </p:nvPr>
        </p:nvSpPr>
        <p:spPr>
          <a:xfrm>
            <a:off x="428625" y="1214438"/>
            <a:ext cx="8245475" cy="814387"/>
          </a:xfrm>
        </p:spPr>
        <p:txBody>
          <a:bodyPr/>
          <a:lstStyle/>
          <a:p>
            <a:pPr algn="ctr" eaLnBrk="1" hangingPunct="1"/>
            <a:r>
              <a:rPr lang="en-IN" altLang="en-US" b="1">
                <a:solidFill>
                  <a:srgbClr val="1426AC"/>
                </a:solidFill>
              </a:rPr>
              <a:t>Thank You!!!</a:t>
            </a:r>
          </a:p>
        </p:txBody>
      </p:sp>
      <p:pic>
        <p:nvPicPr>
          <p:cNvPr id="220163" name="Content Placeholder 7" descr="download.jp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931318" y="2636912"/>
            <a:ext cx="3240087" cy="2427287"/>
          </a:xfrm>
        </p:spPr>
      </p:pic>
      <p:sp>
        <p:nvSpPr>
          <p:cNvPr id="220165" name="AutoShape 2" descr="Image result for brute force attack"/>
          <p:cNvSpPr>
            <a:spLocks noChangeAspect="1" noChangeArrowheads="1"/>
          </p:cNvSpPr>
          <p:nvPr/>
        </p:nvSpPr>
        <p:spPr bwMode="auto">
          <a:xfrm>
            <a:off x="155575" y="-192088"/>
            <a:ext cx="304800" cy="406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2DF8CA0-3486-49F5-AEA0-2F5952316FB2}"/>
              </a:ext>
            </a:extLst>
          </p:cNvPr>
          <p:cNvSpPr>
            <a:spLocks noGrp="1" noChangeArrowheads="1"/>
          </p:cNvSpPr>
          <p:nvPr>
            <p:ph type="title"/>
          </p:nvPr>
        </p:nvSpPr>
        <p:spPr>
          <a:xfrm>
            <a:off x="755576" y="-7100"/>
            <a:ext cx="7407275" cy="1355725"/>
          </a:xfrm>
        </p:spPr>
        <p:txBody>
          <a:bodyPr/>
          <a:lstStyle/>
          <a:p>
            <a:pPr algn="ctr"/>
            <a:r>
              <a:rPr lang="en-US" altLang="en-US" dirty="0">
                <a:solidFill>
                  <a:srgbClr val="1426AC"/>
                </a:solidFill>
              </a:rPr>
              <a:t>Lock-Based Protocols (Cont.)</a:t>
            </a:r>
          </a:p>
        </p:txBody>
      </p:sp>
      <p:sp>
        <p:nvSpPr>
          <p:cNvPr id="10243" name="Rectangle 3">
            <a:extLst>
              <a:ext uri="{FF2B5EF4-FFF2-40B4-BE49-F238E27FC236}">
                <a16:creationId xmlns:a16="http://schemas.microsoft.com/office/drawing/2014/main" id="{8645D448-2563-488E-9EE1-843A0CF4F5EB}"/>
              </a:ext>
            </a:extLst>
          </p:cNvPr>
          <p:cNvSpPr>
            <a:spLocks noGrp="1" noChangeArrowheads="1"/>
          </p:cNvSpPr>
          <p:nvPr>
            <p:ph type="body" idx="4294967295"/>
          </p:nvPr>
        </p:nvSpPr>
        <p:spPr>
          <a:xfrm>
            <a:off x="571500" y="1114425"/>
            <a:ext cx="8115300" cy="4876800"/>
          </a:xfrm>
        </p:spPr>
        <p:txBody>
          <a:bodyPr/>
          <a:lstStyle/>
          <a:p>
            <a:r>
              <a:rPr lang="en-US" altLang="en-US" b="1" dirty="0"/>
              <a:t>Example of a transaction performing locking:</a:t>
            </a:r>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a:p>
            <a:pPr algn="just"/>
            <a:r>
              <a:rPr lang="en-US" altLang="en-US" b="1" dirty="0"/>
              <a:t>Locking as above is not sufficient to guarantee serializability — if </a:t>
            </a:r>
            <a:r>
              <a:rPr lang="en-US" altLang="en-US" b="1" i="1" dirty="0"/>
              <a:t>A</a:t>
            </a:r>
            <a:r>
              <a:rPr lang="en-US" altLang="en-US" b="1" dirty="0"/>
              <a:t> and </a:t>
            </a:r>
            <a:r>
              <a:rPr lang="en-US" altLang="en-US" b="1" i="1" dirty="0"/>
              <a:t>B</a:t>
            </a:r>
            <a:r>
              <a:rPr lang="en-US" altLang="en-US" b="1" dirty="0"/>
              <a:t> get updated in-between the read of </a:t>
            </a:r>
            <a:r>
              <a:rPr lang="en-US" altLang="en-US" b="1" i="1" dirty="0"/>
              <a:t>A</a:t>
            </a:r>
            <a:r>
              <a:rPr lang="en-US" altLang="en-US" b="1" dirty="0"/>
              <a:t> and </a:t>
            </a:r>
            <a:r>
              <a:rPr lang="en-US" altLang="en-US" b="1" i="1" dirty="0"/>
              <a:t>B</a:t>
            </a:r>
            <a:r>
              <a:rPr lang="en-US" altLang="en-US" b="1" dirty="0"/>
              <a:t>, the displayed sum would be wrong.</a:t>
            </a:r>
          </a:p>
          <a:p>
            <a:pPr algn="just"/>
            <a:r>
              <a:rPr lang="en-US" altLang="en-US" b="1" dirty="0"/>
              <a:t>A  </a:t>
            </a:r>
            <a:r>
              <a:rPr lang="en-US" altLang="en-US" b="1" dirty="0">
                <a:solidFill>
                  <a:srgbClr val="1426AC"/>
                </a:solidFill>
              </a:rPr>
              <a:t>locking protocol</a:t>
            </a:r>
            <a:r>
              <a:rPr lang="en-US" altLang="en-US" b="1" dirty="0"/>
              <a:t> is a set of rules followed by all transactions while requesting and releasing locks. Locking protocols restrict the set of possible schedules.</a:t>
            </a:r>
          </a:p>
        </p:txBody>
      </p:sp>
      <p:graphicFrame>
        <p:nvGraphicFramePr>
          <p:cNvPr id="2" name="Table 2">
            <a:extLst>
              <a:ext uri="{FF2B5EF4-FFF2-40B4-BE49-F238E27FC236}">
                <a16:creationId xmlns:a16="http://schemas.microsoft.com/office/drawing/2014/main" id="{A7468865-B547-4636-BC9B-1A1DEF23486E}"/>
              </a:ext>
            </a:extLst>
          </p:cNvPr>
          <p:cNvGraphicFramePr>
            <a:graphicFrameLocks noGrp="1"/>
          </p:cNvGraphicFramePr>
          <p:nvPr>
            <p:extLst>
              <p:ext uri="{D42A27DB-BD31-4B8C-83A1-F6EECF244321}">
                <p14:modId xmlns:p14="http://schemas.microsoft.com/office/powerpoint/2010/main" val="1362607257"/>
              </p:ext>
            </p:extLst>
          </p:nvPr>
        </p:nvGraphicFramePr>
        <p:xfrm>
          <a:off x="1524000" y="1397000"/>
          <a:ext cx="6004052" cy="3139440"/>
        </p:xfrm>
        <a:graphic>
          <a:graphicData uri="http://schemas.openxmlformats.org/drawingml/2006/table">
            <a:tbl>
              <a:tblPr firstRow="1" bandRow="1">
                <a:tableStyleId>{073A0DAA-6AF3-43AB-8588-CEC1D06C72B9}</a:tableStyleId>
              </a:tblPr>
              <a:tblGrid>
                <a:gridCol w="2956052">
                  <a:extLst>
                    <a:ext uri="{9D8B030D-6E8A-4147-A177-3AD203B41FA5}">
                      <a16:colId xmlns:a16="http://schemas.microsoft.com/office/drawing/2014/main" val="1595570797"/>
                    </a:ext>
                  </a:extLst>
                </a:gridCol>
                <a:gridCol w="3048000">
                  <a:extLst>
                    <a:ext uri="{9D8B030D-6E8A-4147-A177-3AD203B41FA5}">
                      <a16:colId xmlns:a16="http://schemas.microsoft.com/office/drawing/2014/main" val="3733175125"/>
                    </a:ext>
                  </a:extLst>
                </a:gridCol>
              </a:tblGrid>
              <a:tr h="370840">
                <a:tc>
                  <a:txBody>
                    <a:bodyPr/>
                    <a:lstStyle/>
                    <a:p>
                      <a:pPr>
                        <a:buFont typeface="Monotype Sorts" pitchFamily="2" charset="2"/>
                        <a:buNone/>
                      </a:pPr>
                      <a:r>
                        <a:rPr lang="en-US" altLang="en-US" sz="2000" b="1" dirty="0">
                          <a:solidFill>
                            <a:srgbClr val="1426AC"/>
                          </a:solidFill>
                        </a:rPr>
                        <a:t> T</a:t>
                      </a:r>
                      <a:r>
                        <a:rPr lang="en-US" altLang="en-US" sz="2000" b="1" baseline="-25000" dirty="0">
                          <a:solidFill>
                            <a:srgbClr val="1426AC"/>
                          </a:solidFill>
                        </a:rPr>
                        <a:t>3</a:t>
                      </a:r>
                      <a:r>
                        <a:rPr lang="en-US" altLang="en-US" sz="2000" b="1" dirty="0">
                          <a:solidFill>
                            <a:srgbClr val="1426AC"/>
                          </a:solidFill>
                        </a:rPr>
                        <a:t>: lock-X(B);</a:t>
                      </a:r>
                    </a:p>
                    <a:p>
                      <a:pPr>
                        <a:buFont typeface="Monotype Sorts" pitchFamily="2" charset="2"/>
                        <a:buNone/>
                      </a:pPr>
                      <a:r>
                        <a:rPr lang="en-US" altLang="en-US" sz="2000" b="1" dirty="0">
                          <a:solidFill>
                            <a:srgbClr val="1426AC"/>
                          </a:solidFill>
                        </a:rPr>
                        <a:t>        read (B);</a:t>
                      </a:r>
                    </a:p>
                    <a:p>
                      <a:pPr>
                        <a:buFont typeface="Monotype Sorts" pitchFamily="2" charset="2"/>
                        <a:buNone/>
                      </a:pPr>
                      <a:r>
                        <a:rPr lang="en-US" altLang="en-US" sz="2000" b="1" dirty="0">
                          <a:solidFill>
                            <a:srgbClr val="1426AC"/>
                          </a:solidFill>
                        </a:rPr>
                        <a:t>        B:=B-50;</a:t>
                      </a:r>
                    </a:p>
                    <a:p>
                      <a:pPr>
                        <a:buFont typeface="Monotype Sorts" pitchFamily="2" charset="2"/>
                        <a:buNone/>
                      </a:pPr>
                      <a:r>
                        <a:rPr lang="en-US" altLang="en-US" sz="2000" b="1" dirty="0">
                          <a:solidFill>
                            <a:srgbClr val="1426AC"/>
                          </a:solidFill>
                        </a:rPr>
                        <a:t>        write(B);</a:t>
                      </a:r>
                    </a:p>
                    <a:p>
                      <a:pPr>
                        <a:buFont typeface="Monotype Sorts" pitchFamily="2" charset="2"/>
                        <a:buNone/>
                      </a:pPr>
                      <a:r>
                        <a:rPr lang="en-US" altLang="en-US" sz="2000" b="1" dirty="0">
                          <a:solidFill>
                            <a:srgbClr val="1426AC"/>
                          </a:solidFill>
                        </a:rPr>
                        <a:t>        unlock(B);</a:t>
                      </a:r>
                    </a:p>
                    <a:p>
                      <a:pPr>
                        <a:buFont typeface="Monotype Sorts" pitchFamily="2" charset="2"/>
                        <a:buNone/>
                      </a:pPr>
                      <a:r>
                        <a:rPr lang="en-US" altLang="en-US" sz="2000" b="1" dirty="0">
                          <a:solidFill>
                            <a:srgbClr val="1426AC"/>
                          </a:solidFill>
                        </a:rPr>
                        <a:t>        lock-X(A);</a:t>
                      </a:r>
                    </a:p>
                    <a:p>
                      <a:pPr>
                        <a:buFont typeface="Monotype Sorts" pitchFamily="2" charset="2"/>
                        <a:buNone/>
                      </a:pPr>
                      <a:r>
                        <a:rPr lang="en-US" altLang="en-US" sz="2000" b="1" dirty="0">
                          <a:solidFill>
                            <a:srgbClr val="1426AC"/>
                          </a:solidFill>
                        </a:rPr>
                        <a:t>        read (A);</a:t>
                      </a:r>
                    </a:p>
                    <a:p>
                      <a:pPr>
                        <a:buFont typeface="Monotype Sorts" pitchFamily="2" charset="2"/>
                        <a:buNone/>
                      </a:pPr>
                      <a:r>
                        <a:rPr lang="en-US" altLang="en-US" sz="2000" b="1" dirty="0">
                          <a:solidFill>
                            <a:srgbClr val="1426AC"/>
                          </a:solidFill>
                        </a:rPr>
                        <a:t>        A:=A+50;</a:t>
                      </a:r>
                    </a:p>
                    <a:p>
                      <a:pPr>
                        <a:buFont typeface="Monotype Sorts" pitchFamily="2" charset="2"/>
                        <a:buNone/>
                      </a:pPr>
                      <a:r>
                        <a:rPr lang="en-US" altLang="en-US" sz="2000" b="1" dirty="0">
                          <a:solidFill>
                            <a:srgbClr val="1426AC"/>
                          </a:solidFill>
                        </a:rPr>
                        <a:t>        write(A)</a:t>
                      </a:r>
                    </a:p>
                    <a:p>
                      <a:pPr>
                        <a:buFont typeface="Monotype Sorts" pitchFamily="2" charset="2"/>
                        <a:buNone/>
                      </a:pPr>
                      <a:r>
                        <a:rPr lang="en-US" altLang="en-US" sz="2000" b="1" dirty="0">
                          <a:solidFill>
                            <a:srgbClr val="1426AC"/>
                          </a:solidFill>
                        </a:rPr>
                        <a:t>        unlock(A);</a:t>
                      </a:r>
                      <a:endParaRPr lang="en-IN"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buFont typeface="Monotype Sorts" pitchFamily="2" charset="2"/>
                        <a:buNone/>
                      </a:pPr>
                      <a:r>
                        <a:rPr lang="en-US" altLang="en-US" sz="2000" b="1" dirty="0">
                          <a:solidFill>
                            <a:srgbClr val="1426AC"/>
                          </a:solidFill>
                        </a:rPr>
                        <a:t>T</a:t>
                      </a:r>
                      <a:r>
                        <a:rPr lang="en-US" altLang="en-US" sz="2000" b="1" baseline="-25000" dirty="0">
                          <a:solidFill>
                            <a:srgbClr val="1426AC"/>
                          </a:solidFill>
                        </a:rPr>
                        <a:t>4</a:t>
                      </a:r>
                      <a:r>
                        <a:rPr lang="en-US" altLang="en-US" sz="2000" b="1" dirty="0">
                          <a:solidFill>
                            <a:srgbClr val="1426AC"/>
                          </a:solidFill>
                        </a:rPr>
                        <a:t>: lock-S(A);</a:t>
                      </a:r>
                    </a:p>
                    <a:p>
                      <a:pPr>
                        <a:buFont typeface="Monotype Sorts" pitchFamily="2" charset="2"/>
                        <a:buNone/>
                      </a:pPr>
                      <a:r>
                        <a:rPr lang="en-US" altLang="en-US" sz="2000" b="1" dirty="0">
                          <a:solidFill>
                            <a:srgbClr val="1426AC"/>
                          </a:solidFill>
                        </a:rPr>
                        <a:t>       read (A);</a:t>
                      </a:r>
                    </a:p>
                    <a:p>
                      <a:pPr>
                        <a:buFont typeface="Monotype Sorts" pitchFamily="2" charset="2"/>
                        <a:buNone/>
                      </a:pPr>
                      <a:r>
                        <a:rPr lang="en-US" altLang="en-US" sz="2000" b="1" dirty="0">
                          <a:solidFill>
                            <a:srgbClr val="1426AC"/>
                          </a:solidFill>
                        </a:rPr>
                        <a:t>       unlock(A);</a:t>
                      </a:r>
                    </a:p>
                    <a:p>
                      <a:pPr>
                        <a:buFont typeface="Monotype Sorts" pitchFamily="2" charset="2"/>
                        <a:buNone/>
                      </a:pPr>
                      <a:r>
                        <a:rPr lang="en-US" altLang="en-US" sz="2000" b="1" dirty="0">
                          <a:solidFill>
                            <a:srgbClr val="1426AC"/>
                          </a:solidFill>
                        </a:rPr>
                        <a:t>        lock-S(B);</a:t>
                      </a:r>
                    </a:p>
                    <a:p>
                      <a:pPr>
                        <a:buFont typeface="Monotype Sorts" pitchFamily="2" charset="2"/>
                        <a:buNone/>
                      </a:pPr>
                      <a:r>
                        <a:rPr lang="en-US" altLang="en-US" sz="2000" b="1" dirty="0">
                          <a:solidFill>
                            <a:srgbClr val="1426AC"/>
                          </a:solidFill>
                        </a:rPr>
                        <a:t>        read (B);</a:t>
                      </a:r>
                    </a:p>
                    <a:p>
                      <a:pPr>
                        <a:buFont typeface="Monotype Sorts" pitchFamily="2" charset="2"/>
                        <a:buNone/>
                      </a:pPr>
                      <a:r>
                        <a:rPr lang="en-US" altLang="en-US" sz="2000" b="1" dirty="0">
                          <a:solidFill>
                            <a:srgbClr val="1426AC"/>
                          </a:solidFill>
                        </a:rPr>
                        <a:t>        unlock(B);</a:t>
                      </a:r>
                    </a:p>
                    <a:p>
                      <a:pPr>
                        <a:buFont typeface="Monotype Sorts" pitchFamily="2" charset="2"/>
                        <a:buNone/>
                      </a:pPr>
                      <a:r>
                        <a:rPr lang="en-US" altLang="en-US" sz="2000" b="1" dirty="0">
                          <a:solidFill>
                            <a:srgbClr val="1426AC"/>
                          </a:solidFill>
                        </a:rPr>
                        <a:t>        display(A+B)</a:t>
                      </a:r>
                    </a:p>
                    <a:p>
                      <a:endParaRPr lang="en-IN"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0941382"/>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767B03C-4A50-4E17-B2B7-6F0E767E08D2}"/>
                  </a:ext>
                </a:extLst>
              </p14:cNvPr>
              <p14:cNvContentPartPr/>
              <p14:nvPr/>
            </p14:nvContentPartPr>
            <p14:xfrm>
              <a:off x="2033640" y="1227960"/>
              <a:ext cx="6818040" cy="2191320"/>
            </p14:xfrm>
          </p:contentPart>
        </mc:Choice>
        <mc:Fallback>
          <p:pic>
            <p:nvPicPr>
              <p:cNvPr id="3" name="Ink 2">
                <a:extLst>
                  <a:ext uri="{FF2B5EF4-FFF2-40B4-BE49-F238E27FC236}">
                    <a16:creationId xmlns:a16="http://schemas.microsoft.com/office/drawing/2014/main" id="{0767B03C-4A50-4E17-B2B7-6F0E767E08D2}"/>
                  </a:ext>
                </a:extLst>
              </p:cNvPr>
              <p:cNvPicPr/>
              <p:nvPr/>
            </p:nvPicPr>
            <p:blipFill>
              <a:blip r:embed="rId3"/>
              <a:stretch>
                <a:fillRect/>
              </a:stretch>
            </p:blipFill>
            <p:spPr>
              <a:xfrm>
                <a:off x="2024280" y="1218600"/>
                <a:ext cx="6836760" cy="221004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2DF8CA0-3486-49F5-AEA0-2F5952316FB2}"/>
              </a:ext>
            </a:extLst>
          </p:cNvPr>
          <p:cNvSpPr>
            <a:spLocks noGrp="1" noChangeArrowheads="1"/>
          </p:cNvSpPr>
          <p:nvPr>
            <p:ph type="title"/>
          </p:nvPr>
        </p:nvSpPr>
        <p:spPr>
          <a:xfrm>
            <a:off x="755576" y="-7100"/>
            <a:ext cx="7407275" cy="1355725"/>
          </a:xfrm>
        </p:spPr>
        <p:txBody>
          <a:bodyPr/>
          <a:lstStyle/>
          <a:p>
            <a:pPr algn="ctr"/>
            <a:r>
              <a:rPr lang="en-US" altLang="en-US" dirty="0">
                <a:solidFill>
                  <a:srgbClr val="1426AC"/>
                </a:solidFill>
              </a:rPr>
              <a:t>Lock-Based Protocols (Cont.)</a:t>
            </a:r>
          </a:p>
        </p:txBody>
      </p:sp>
      <p:sp>
        <p:nvSpPr>
          <p:cNvPr id="10243" name="Rectangle 3">
            <a:extLst>
              <a:ext uri="{FF2B5EF4-FFF2-40B4-BE49-F238E27FC236}">
                <a16:creationId xmlns:a16="http://schemas.microsoft.com/office/drawing/2014/main" id="{8645D448-2563-488E-9EE1-843A0CF4F5EB}"/>
              </a:ext>
            </a:extLst>
          </p:cNvPr>
          <p:cNvSpPr>
            <a:spLocks noGrp="1" noChangeArrowheads="1"/>
          </p:cNvSpPr>
          <p:nvPr>
            <p:ph type="body" idx="4294967295"/>
          </p:nvPr>
        </p:nvSpPr>
        <p:spPr>
          <a:xfrm>
            <a:off x="571500" y="1114425"/>
            <a:ext cx="8115300" cy="4876800"/>
          </a:xfrm>
        </p:spPr>
        <p:txBody>
          <a:bodyPr/>
          <a:lstStyle/>
          <a:p>
            <a:r>
              <a:rPr lang="en-US" altLang="en-US" b="1" dirty="0"/>
              <a:t>Concurrent execution of  transactions performing locking:</a:t>
            </a:r>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p:txBody>
      </p:sp>
      <p:graphicFrame>
        <p:nvGraphicFramePr>
          <p:cNvPr id="2" name="Table 2">
            <a:extLst>
              <a:ext uri="{FF2B5EF4-FFF2-40B4-BE49-F238E27FC236}">
                <a16:creationId xmlns:a16="http://schemas.microsoft.com/office/drawing/2014/main" id="{A7468865-B547-4636-BC9B-1A1DEF23486E}"/>
              </a:ext>
            </a:extLst>
          </p:cNvPr>
          <p:cNvGraphicFramePr>
            <a:graphicFrameLocks noGrp="1"/>
          </p:cNvGraphicFramePr>
          <p:nvPr>
            <p:extLst>
              <p:ext uri="{D42A27DB-BD31-4B8C-83A1-F6EECF244321}">
                <p14:modId xmlns:p14="http://schemas.microsoft.com/office/powerpoint/2010/main" val="3011896160"/>
              </p:ext>
            </p:extLst>
          </p:nvPr>
        </p:nvGraphicFramePr>
        <p:xfrm>
          <a:off x="1457187" y="1402080"/>
          <a:ext cx="6004052" cy="5273040"/>
        </p:xfrm>
        <a:graphic>
          <a:graphicData uri="http://schemas.openxmlformats.org/drawingml/2006/table">
            <a:tbl>
              <a:tblPr firstRow="1" bandRow="1">
                <a:tableStyleId>{073A0DAA-6AF3-43AB-8588-CEC1D06C72B9}</a:tableStyleId>
              </a:tblPr>
              <a:tblGrid>
                <a:gridCol w="2956052">
                  <a:extLst>
                    <a:ext uri="{9D8B030D-6E8A-4147-A177-3AD203B41FA5}">
                      <a16:colId xmlns:a16="http://schemas.microsoft.com/office/drawing/2014/main" val="1595570797"/>
                    </a:ext>
                  </a:extLst>
                </a:gridCol>
                <a:gridCol w="3048000">
                  <a:extLst>
                    <a:ext uri="{9D8B030D-6E8A-4147-A177-3AD203B41FA5}">
                      <a16:colId xmlns:a16="http://schemas.microsoft.com/office/drawing/2014/main" val="3733175125"/>
                    </a:ext>
                  </a:extLst>
                </a:gridCol>
              </a:tblGrid>
              <a:tr h="370840">
                <a:tc>
                  <a:txBody>
                    <a:bodyPr/>
                    <a:lstStyle/>
                    <a:p>
                      <a:pPr>
                        <a:buFont typeface="Monotype Sorts" pitchFamily="2" charset="2"/>
                        <a:buNone/>
                      </a:pPr>
                      <a:r>
                        <a:rPr lang="en-US" altLang="en-US" sz="2000" b="1" dirty="0">
                          <a:solidFill>
                            <a:srgbClr val="1426AC"/>
                          </a:solidFill>
                        </a:rPr>
                        <a:t> T</a:t>
                      </a:r>
                      <a:r>
                        <a:rPr lang="en-US" altLang="en-US" sz="2000" b="1" baseline="-25000" dirty="0">
                          <a:solidFill>
                            <a:srgbClr val="1426AC"/>
                          </a:solidFill>
                        </a:rPr>
                        <a:t>1</a:t>
                      </a:r>
                      <a:r>
                        <a:rPr lang="en-US" altLang="en-US" sz="2000" b="1" dirty="0">
                          <a:solidFill>
                            <a:srgbClr val="1426AC"/>
                          </a:solidFill>
                        </a:rPr>
                        <a:t>: lock-X(B);</a:t>
                      </a:r>
                    </a:p>
                    <a:p>
                      <a:pPr>
                        <a:buFont typeface="Monotype Sorts" pitchFamily="2" charset="2"/>
                        <a:buNone/>
                      </a:pPr>
                      <a:r>
                        <a:rPr lang="en-US" altLang="en-US" sz="2000" b="1" dirty="0">
                          <a:solidFill>
                            <a:srgbClr val="1426AC"/>
                          </a:solidFill>
                        </a:rPr>
                        <a:t>        read (B);</a:t>
                      </a:r>
                    </a:p>
                    <a:p>
                      <a:pPr>
                        <a:buFont typeface="Monotype Sorts" pitchFamily="2" charset="2"/>
                        <a:buNone/>
                      </a:pPr>
                      <a:r>
                        <a:rPr lang="en-US" altLang="en-US" sz="2000" b="1" dirty="0">
                          <a:solidFill>
                            <a:srgbClr val="1426AC"/>
                          </a:solidFill>
                        </a:rPr>
                        <a:t>        B:=B-50;</a:t>
                      </a:r>
                    </a:p>
                    <a:p>
                      <a:pPr>
                        <a:buFont typeface="Monotype Sorts" pitchFamily="2" charset="2"/>
                        <a:buNone/>
                      </a:pPr>
                      <a:r>
                        <a:rPr lang="en-US" altLang="en-US" sz="2000" b="1" dirty="0">
                          <a:solidFill>
                            <a:srgbClr val="1426AC"/>
                          </a:solidFill>
                        </a:rPr>
                        <a:t>        write(B);</a:t>
                      </a:r>
                    </a:p>
                    <a:p>
                      <a:pPr>
                        <a:buFont typeface="Monotype Sorts" pitchFamily="2" charset="2"/>
                        <a:buNone/>
                      </a:pPr>
                      <a:r>
                        <a:rPr lang="en-US" altLang="en-US" sz="2000" b="1" dirty="0">
                          <a:solidFill>
                            <a:srgbClr val="1426AC"/>
                          </a:solidFill>
                        </a:rPr>
                        <a:t>        unlock(B);</a:t>
                      </a:r>
                    </a:p>
                    <a:p>
                      <a:pPr>
                        <a:buFont typeface="Monotype Sorts" pitchFamily="2" charset="2"/>
                        <a:buNone/>
                      </a:pPr>
                      <a:r>
                        <a:rPr lang="en-US" altLang="en-US" sz="2000" b="1" dirty="0">
                          <a:solidFill>
                            <a:srgbClr val="1426AC"/>
                          </a:solidFill>
                        </a:rPr>
                        <a:t>        </a:t>
                      </a:r>
                    </a:p>
                    <a:p>
                      <a:pPr>
                        <a:buFont typeface="Monotype Sorts" pitchFamily="2" charset="2"/>
                        <a:buNone/>
                      </a:pPr>
                      <a:endParaRPr lang="en-US" altLang="en-US" sz="2000" b="1" dirty="0">
                        <a:solidFill>
                          <a:srgbClr val="1426AC"/>
                        </a:solidFill>
                      </a:endParaRPr>
                    </a:p>
                    <a:p>
                      <a:pPr>
                        <a:buFont typeface="Monotype Sorts" pitchFamily="2" charset="2"/>
                        <a:buNone/>
                      </a:pPr>
                      <a:r>
                        <a:rPr lang="en-US" altLang="en-US" sz="2000" b="1" dirty="0">
                          <a:solidFill>
                            <a:srgbClr val="1426AC"/>
                          </a:solidFill>
                        </a:rPr>
                        <a:t>      </a:t>
                      </a:r>
                    </a:p>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p>
                      <a:pPr>
                        <a:buFont typeface="Monotype Sorts" pitchFamily="2" charset="2"/>
                        <a:buNone/>
                      </a:pPr>
                      <a:r>
                        <a:rPr lang="en-US" altLang="en-US" sz="2000" b="1" dirty="0">
                          <a:solidFill>
                            <a:srgbClr val="1426AC"/>
                          </a:solidFill>
                        </a:rPr>
                        <a:t>        lock-X(A);</a:t>
                      </a:r>
                    </a:p>
                    <a:p>
                      <a:pPr>
                        <a:buFont typeface="Monotype Sorts" pitchFamily="2" charset="2"/>
                        <a:buNone/>
                      </a:pPr>
                      <a:r>
                        <a:rPr lang="en-US" altLang="en-US" sz="2000" b="1" dirty="0">
                          <a:solidFill>
                            <a:srgbClr val="1426AC"/>
                          </a:solidFill>
                        </a:rPr>
                        <a:t>        read (A);</a:t>
                      </a:r>
                    </a:p>
                    <a:p>
                      <a:pPr>
                        <a:buFont typeface="Monotype Sorts" pitchFamily="2" charset="2"/>
                        <a:buNone/>
                      </a:pPr>
                      <a:r>
                        <a:rPr lang="en-US" altLang="en-US" sz="2000" b="1" dirty="0">
                          <a:solidFill>
                            <a:srgbClr val="1426AC"/>
                          </a:solidFill>
                        </a:rPr>
                        <a:t>        A:=A+50;</a:t>
                      </a:r>
                    </a:p>
                    <a:p>
                      <a:pPr>
                        <a:buFont typeface="Monotype Sorts" pitchFamily="2" charset="2"/>
                        <a:buNone/>
                      </a:pPr>
                      <a:r>
                        <a:rPr lang="en-US" altLang="en-US" sz="2000" b="1" dirty="0">
                          <a:solidFill>
                            <a:srgbClr val="1426AC"/>
                          </a:solidFill>
                        </a:rPr>
                        <a:t>        write(A)</a:t>
                      </a:r>
                    </a:p>
                    <a:p>
                      <a:pPr>
                        <a:buFont typeface="Monotype Sorts" pitchFamily="2" charset="2"/>
                        <a:buNone/>
                      </a:pPr>
                      <a:r>
                        <a:rPr lang="en-US" altLang="en-US" sz="2000" b="1" dirty="0">
                          <a:solidFill>
                            <a:srgbClr val="1426AC"/>
                          </a:solidFill>
                        </a:rPr>
                        <a:t>        unlock(A);</a:t>
                      </a:r>
                      <a:endParaRPr lang="en-IN"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p>
                      <a:pPr>
                        <a:buFont typeface="Monotype Sorts" pitchFamily="2" charset="2"/>
                        <a:buNone/>
                      </a:pPr>
                      <a:r>
                        <a:rPr lang="en-US" altLang="en-US" sz="2000" b="1" dirty="0">
                          <a:solidFill>
                            <a:srgbClr val="1426AC"/>
                          </a:solidFill>
                        </a:rPr>
                        <a:t>T</a:t>
                      </a:r>
                      <a:r>
                        <a:rPr lang="en-US" altLang="en-US" sz="2000" b="1" baseline="-25000" dirty="0">
                          <a:solidFill>
                            <a:srgbClr val="1426AC"/>
                          </a:solidFill>
                        </a:rPr>
                        <a:t>2</a:t>
                      </a:r>
                      <a:r>
                        <a:rPr lang="en-US" altLang="en-US" sz="2000" b="1" dirty="0">
                          <a:solidFill>
                            <a:srgbClr val="1426AC"/>
                          </a:solidFill>
                        </a:rPr>
                        <a:t>: lock-S(A);</a:t>
                      </a:r>
                    </a:p>
                    <a:p>
                      <a:pPr>
                        <a:buFont typeface="Monotype Sorts" pitchFamily="2" charset="2"/>
                        <a:buNone/>
                      </a:pPr>
                      <a:r>
                        <a:rPr lang="en-US" altLang="en-US" sz="2000" b="1" dirty="0">
                          <a:solidFill>
                            <a:srgbClr val="1426AC"/>
                          </a:solidFill>
                        </a:rPr>
                        <a:t>       read (A);</a:t>
                      </a:r>
                    </a:p>
                    <a:p>
                      <a:pPr>
                        <a:buFont typeface="Monotype Sorts" pitchFamily="2" charset="2"/>
                        <a:buNone/>
                      </a:pPr>
                      <a:r>
                        <a:rPr lang="en-US" altLang="en-US" sz="2000" b="1" dirty="0">
                          <a:solidFill>
                            <a:srgbClr val="1426AC"/>
                          </a:solidFill>
                        </a:rPr>
                        <a:t>       unlock(A);</a:t>
                      </a:r>
                    </a:p>
                    <a:p>
                      <a:pPr>
                        <a:buFont typeface="Monotype Sorts" pitchFamily="2" charset="2"/>
                        <a:buNone/>
                      </a:pPr>
                      <a:r>
                        <a:rPr lang="en-US" altLang="en-US" sz="2000" b="1" dirty="0">
                          <a:solidFill>
                            <a:srgbClr val="1426AC"/>
                          </a:solidFill>
                        </a:rPr>
                        <a:t>         lock-S(B);</a:t>
                      </a:r>
                    </a:p>
                    <a:p>
                      <a:pPr>
                        <a:buFont typeface="Monotype Sorts" pitchFamily="2" charset="2"/>
                        <a:buNone/>
                      </a:pPr>
                      <a:r>
                        <a:rPr lang="en-US" altLang="en-US" sz="2000" b="1" dirty="0">
                          <a:solidFill>
                            <a:srgbClr val="1426AC"/>
                          </a:solidFill>
                        </a:rPr>
                        <a:t>        read (B);</a:t>
                      </a:r>
                    </a:p>
                    <a:p>
                      <a:pPr>
                        <a:buFont typeface="Monotype Sorts" pitchFamily="2" charset="2"/>
                        <a:buNone/>
                      </a:pPr>
                      <a:r>
                        <a:rPr lang="en-US" altLang="en-US" sz="2000" b="1" dirty="0">
                          <a:solidFill>
                            <a:srgbClr val="1426AC"/>
                          </a:solidFill>
                        </a:rPr>
                        <a:t>        unlock(B);</a:t>
                      </a:r>
                    </a:p>
                    <a:p>
                      <a:pPr>
                        <a:buFont typeface="Monotype Sorts" pitchFamily="2" charset="2"/>
                        <a:buNone/>
                      </a:pPr>
                      <a:r>
                        <a:rPr lang="en-US" altLang="en-US" sz="2000" b="1" dirty="0">
                          <a:solidFill>
                            <a:srgbClr val="1426AC"/>
                          </a:solidFill>
                        </a:rPr>
                        <a:t>        display(A+B)</a:t>
                      </a:r>
                    </a:p>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p>
                      <a:pPr>
                        <a:buFont typeface="Monotype Sorts" pitchFamily="2" charset="2"/>
                        <a:buNone/>
                      </a:pPr>
                      <a:endParaRPr lang="en-US" altLang="en-US" sz="2000" b="1" dirty="0">
                        <a:solidFill>
                          <a:srgbClr val="1426AC"/>
                        </a:solidFill>
                      </a:endParaRPr>
                    </a:p>
                    <a:p>
                      <a:pPr>
                        <a:buFont typeface="Monotype Sorts" pitchFamily="2" charset="2"/>
                        <a:buNone/>
                      </a:pPr>
                      <a:r>
                        <a:rPr lang="en-US" altLang="en-US" sz="2000" b="1" dirty="0">
                          <a:solidFill>
                            <a:srgbClr val="1426AC"/>
                          </a:solidFill>
                        </a:rPr>
                        <a:t>      </a:t>
                      </a:r>
                      <a:endParaRPr lang="en-IN"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0941382"/>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DBAFA1A-A545-4507-B47B-6C8771D0E6BE}"/>
                  </a:ext>
                </a:extLst>
              </p14:cNvPr>
              <p14:cNvContentPartPr/>
              <p14:nvPr/>
            </p14:nvContentPartPr>
            <p14:xfrm>
              <a:off x="1823400" y="1668960"/>
              <a:ext cx="4493880" cy="2425320"/>
            </p14:xfrm>
          </p:contentPart>
        </mc:Choice>
        <mc:Fallback>
          <p:pic>
            <p:nvPicPr>
              <p:cNvPr id="3" name="Ink 2">
                <a:extLst>
                  <a:ext uri="{FF2B5EF4-FFF2-40B4-BE49-F238E27FC236}">
                    <a16:creationId xmlns:a16="http://schemas.microsoft.com/office/drawing/2014/main" id="{DDBAFA1A-A545-4507-B47B-6C8771D0E6BE}"/>
                  </a:ext>
                </a:extLst>
              </p:cNvPr>
              <p:cNvPicPr/>
              <p:nvPr/>
            </p:nvPicPr>
            <p:blipFill>
              <a:blip r:embed="rId3"/>
              <a:stretch>
                <a:fillRect/>
              </a:stretch>
            </p:blipFill>
            <p:spPr>
              <a:xfrm>
                <a:off x="1814040" y="1659600"/>
                <a:ext cx="4512600" cy="2444040"/>
              </a:xfrm>
              <a:prstGeom prst="rect">
                <a:avLst/>
              </a:prstGeom>
            </p:spPr>
          </p:pic>
        </mc:Fallback>
      </mc:AlternateContent>
    </p:spTree>
    <p:extLst>
      <p:ext uri="{BB962C8B-B14F-4D97-AF65-F5344CB8AC3E}">
        <p14:creationId xmlns:p14="http://schemas.microsoft.com/office/powerpoint/2010/main" val="2906083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2DF8CA0-3486-49F5-AEA0-2F5952316FB2}"/>
              </a:ext>
            </a:extLst>
          </p:cNvPr>
          <p:cNvSpPr>
            <a:spLocks noGrp="1" noChangeArrowheads="1"/>
          </p:cNvSpPr>
          <p:nvPr>
            <p:ph type="title"/>
          </p:nvPr>
        </p:nvSpPr>
        <p:spPr>
          <a:xfrm>
            <a:off x="755576" y="-7100"/>
            <a:ext cx="7407275" cy="1355725"/>
          </a:xfrm>
        </p:spPr>
        <p:txBody>
          <a:bodyPr/>
          <a:lstStyle/>
          <a:p>
            <a:pPr algn="ctr"/>
            <a:r>
              <a:rPr lang="en-US" altLang="en-US" dirty="0">
                <a:solidFill>
                  <a:srgbClr val="1426AC"/>
                </a:solidFill>
              </a:rPr>
              <a:t>Lock-Based Protocols (Cont.)</a:t>
            </a:r>
          </a:p>
        </p:txBody>
      </p:sp>
      <p:sp>
        <p:nvSpPr>
          <p:cNvPr id="10243" name="Rectangle 3">
            <a:extLst>
              <a:ext uri="{FF2B5EF4-FFF2-40B4-BE49-F238E27FC236}">
                <a16:creationId xmlns:a16="http://schemas.microsoft.com/office/drawing/2014/main" id="{8645D448-2563-488E-9EE1-843A0CF4F5EB}"/>
              </a:ext>
            </a:extLst>
          </p:cNvPr>
          <p:cNvSpPr>
            <a:spLocks noGrp="1" noChangeArrowheads="1"/>
          </p:cNvSpPr>
          <p:nvPr>
            <p:ph type="body" idx="4294967295"/>
          </p:nvPr>
        </p:nvSpPr>
        <p:spPr>
          <a:xfrm>
            <a:off x="571500" y="1114425"/>
            <a:ext cx="8115300" cy="4876800"/>
          </a:xfrm>
        </p:spPr>
        <p:txBody>
          <a:bodyPr/>
          <a:lstStyle/>
          <a:p>
            <a:r>
              <a:rPr lang="en-US" altLang="en-US" b="1" dirty="0"/>
              <a:t>Example of a transaction performing locking:</a:t>
            </a:r>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a:p>
            <a:pPr algn="just"/>
            <a:endParaRPr lang="en-US" altLang="en-US" b="1" dirty="0"/>
          </a:p>
        </p:txBody>
      </p:sp>
      <p:graphicFrame>
        <p:nvGraphicFramePr>
          <p:cNvPr id="2" name="Table 2">
            <a:extLst>
              <a:ext uri="{FF2B5EF4-FFF2-40B4-BE49-F238E27FC236}">
                <a16:creationId xmlns:a16="http://schemas.microsoft.com/office/drawing/2014/main" id="{A7468865-B547-4636-BC9B-1A1DEF23486E}"/>
              </a:ext>
            </a:extLst>
          </p:cNvPr>
          <p:cNvGraphicFramePr>
            <a:graphicFrameLocks noGrp="1"/>
          </p:cNvGraphicFramePr>
          <p:nvPr>
            <p:extLst>
              <p:ext uri="{D42A27DB-BD31-4B8C-83A1-F6EECF244321}">
                <p14:modId xmlns:p14="http://schemas.microsoft.com/office/powerpoint/2010/main" val="212606496"/>
              </p:ext>
            </p:extLst>
          </p:nvPr>
        </p:nvGraphicFramePr>
        <p:xfrm>
          <a:off x="1524000" y="1397000"/>
          <a:ext cx="6004052" cy="4145280"/>
        </p:xfrm>
        <a:graphic>
          <a:graphicData uri="http://schemas.openxmlformats.org/drawingml/2006/table">
            <a:tbl>
              <a:tblPr firstRow="1" bandRow="1">
                <a:tableStyleId>{073A0DAA-6AF3-43AB-8588-CEC1D06C72B9}</a:tableStyleId>
              </a:tblPr>
              <a:tblGrid>
                <a:gridCol w="2956052">
                  <a:extLst>
                    <a:ext uri="{9D8B030D-6E8A-4147-A177-3AD203B41FA5}">
                      <a16:colId xmlns:a16="http://schemas.microsoft.com/office/drawing/2014/main" val="1595570797"/>
                    </a:ext>
                  </a:extLst>
                </a:gridCol>
                <a:gridCol w="3048000">
                  <a:extLst>
                    <a:ext uri="{9D8B030D-6E8A-4147-A177-3AD203B41FA5}">
                      <a16:colId xmlns:a16="http://schemas.microsoft.com/office/drawing/2014/main" val="3733175125"/>
                    </a:ext>
                  </a:extLst>
                </a:gridCol>
              </a:tblGrid>
              <a:tr h="370840">
                <a:tc>
                  <a:txBody>
                    <a:bodyPr/>
                    <a:lstStyle/>
                    <a:p>
                      <a:pPr>
                        <a:buFont typeface="Monotype Sorts" pitchFamily="2" charset="2"/>
                        <a:buNone/>
                      </a:pPr>
                      <a:r>
                        <a:rPr lang="en-US" altLang="en-US" sz="2000" b="1" dirty="0">
                          <a:solidFill>
                            <a:srgbClr val="1426AC"/>
                          </a:solidFill>
                        </a:rPr>
                        <a:t> T</a:t>
                      </a:r>
                      <a:r>
                        <a:rPr lang="en-US" altLang="en-US" sz="2000" b="1" baseline="-25000" dirty="0">
                          <a:solidFill>
                            <a:srgbClr val="1426AC"/>
                          </a:solidFill>
                        </a:rPr>
                        <a:t>3</a:t>
                      </a:r>
                      <a:r>
                        <a:rPr lang="en-US" altLang="en-US" sz="2000" b="1" dirty="0">
                          <a:solidFill>
                            <a:srgbClr val="1426AC"/>
                          </a:solidFill>
                        </a:rPr>
                        <a:t>: lock-X(B);</a:t>
                      </a:r>
                    </a:p>
                    <a:p>
                      <a:pPr>
                        <a:buFont typeface="Monotype Sorts" pitchFamily="2" charset="2"/>
                        <a:buNone/>
                      </a:pPr>
                      <a:r>
                        <a:rPr lang="en-US" altLang="en-US" sz="2000" b="1" dirty="0">
                          <a:solidFill>
                            <a:srgbClr val="1426AC"/>
                          </a:solidFill>
                        </a:rPr>
                        <a:t>        read (B);</a:t>
                      </a:r>
                    </a:p>
                    <a:p>
                      <a:pPr>
                        <a:buFont typeface="Monotype Sorts" pitchFamily="2" charset="2"/>
                        <a:buNone/>
                      </a:pPr>
                      <a:r>
                        <a:rPr lang="en-US" altLang="en-US" sz="2000" b="1" dirty="0">
                          <a:solidFill>
                            <a:srgbClr val="1426AC"/>
                          </a:solidFill>
                        </a:rPr>
                        <a:t>        B:=B-50;</a:t>
                      </a:r>
                    </a:p>
                    <a:p>
                      <a:pPr>
                        <a:buFont typeface="Monotype Sorts" pitchFamily="2" charset="2"/>
                        <a:buNone/>
                      </a:pPr>
                      <a:r>
                        <a:rPr lang="en-US" altLang="en-US" sz="2000" b="1" dirty="0">
                          <a:solidFill>
                            <a:srgbClr val="1426AC"/>
                          </a:solidFill>
                        </a:rPr>
                        <a:t>        write(B);</a:t>
                      </a:r>
                    </a:p>
                    <a:p>
                      <a:pPr>
                        <a:buFont typeface="Monotype Sorts" pitchFamily="2" charset="2"/>
                        <a:buNone/>
                      </a:pPr>
                      <a:r>
                        <a:rPr lang="en-US" altLang="en-US" sz="2000" b="1" dirty="0">
                          <a:solidFill>
                            <a:srgbClr val="1426AC"/>
                          </a:solidFill>
                        </a:rPr>
                        <a:t>        lock-X(A);</a:t>
                      </a:r>
                    </a:p>
                    <a:p>
                      <a:pPr>
                        <a:buFont typeface="Monotype Sorts" pitchFamily="2" charset="2"/>
                        <a:buNone/>
                      </a:pPr>
                      <a:r>
                        <a:rPr lang="en-US" altLang="en-US" sz="2000" b="1" dirty="0">
                          <a:solidFill>
                            <a:srgbClr val="1426AC"/>
                          </a:solidFill>
                        </a:rPr>
                        <a:t>        read (A);</a:t>
                      </a:r>
                    </a:p>
                    <a:p>
                      <a:pPr>
                        <a:buFont typeface="Monotype Sorts" pitchFamily="2" charset="2"/>
                        <a:buNone/>
                      </a:pPr>
                      <a:r>
                        <a:rPr lang="en-US" altLang="en-US" sz="2000" b="1" dirty="0">
                          <a:solidFill>
                            <a:srgbClr val="1426AC"/>
                          </a:solidFill>
                        </a:rPr>
                        <a:t>        A:=A+50;</a:t>
                      </a:r>
                    </a:p>
                    <a:p>
                      <a:pPr>
                        <a:buFont typeface="Monotype Sorts" pitchFamily="2" charset="2"/>
                        <a:buNone/>
                      </a:pPr>
                      <a:r>
                        <a:rPr lang="en-US" altLang="en-US" sz="2000" b="1" dirty="0">
                          <a:solidFill>
                            <a:srgbClr val="1426AC"/>
                          </a:solidFill>
                        </a:rPr>
                        <a:t>        write(A);</a:t>
                      </a:r>
                    </a:p>
                    <a:p>
                      <a:pPr>
                        <a:buFont typeface="Monotype Sorts" pitchFamily="2" charset="2"/>
                        <a:buNone/>
                      </a:pPr>
                      <a:r>
                        <a:rPr lang="en-US" altLang="en-US" sz="2000" b="1" dirty="0">
                          <a:solidFill>
                            <a:srgbClr val="1426AC"/>
                          </a:solidFill>
                        </a:rPr>
                        <a:t>        unlock(B);</a:t>
                      </a:r>
                    </a:p>
                    <a:p>
                      <a:pPr>
                        <a:buFont typeface="Monotype Sorts" pitchFamily="2" charset="2"/>
                        <a:buNone/>
                      </a:pPr>
                      <a:r>
                        <a:rPr lang="en-US" altLang="en-US" sz="2000" b="1" dirty="0">
                          <a:solidFill>
                            <a:srgbClr val="1426AC"/>
                          </a:solidFill>
                        </a:rPr>
                        <a:t>        unlock(A);</a:t>
                      </a:r>
                    </a:p>
                    <a:p>
                      <a:pPr marL="0" marR="0" lvl="0" indent="0" algn="l" defTabSz="685800" rtl="0" eaLnBrk="1" fontAlgn="auto" latinLnBrk="0" hangingPunct="1">
                        <a:lnSpc>
                          <a:spcPct val="100000"/>
                        </a:lnSpc>
                        <a:spcBef>
                          <a:spcPts val="0"/>
                        </a:spcBef>
                        <a:spcAft>
                          <a:spcPts val="0"/>
                        </a:spcAft>
                        <a:buClrTx/>
                        <a:buSzTx/>
                        <a:buFont typeface="Monotype Sorts" pitchFamily="2" charset="2"/>
                        <a:buNone/>
                        <a:tabLst/>
                        <a:defRPr/>
                      </a:pPr>
                      <a:r>
                        <a:rPr lang="en-US" altLang="en-US" sz="2000" b="1" dirty="0">
                          <a:solidFill>
                            <a:srgbClr val="1426AC"/>
                          </a:solidFill>
                        </a:rPr>
                        <a:t>        </a:t>
                      </a:r>
                    </a:p>
                    <a:p>
                      <a:pPr>
                        <a:buFont typeface="Monotype Sorts" pitchFamily="2" charset="2"/>
                        <a:buNone/>
                      </a:pPr>
                      <a:endParaRPr lang="en-IN"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buFont typeface="Monotype Sorts" pitchFamily="2" charset="2"/>
                        <a:buNone/>
                      </a:pPr>
                      <a:r>
                        <a:rPr lang="en-US" altLang="en-US" sz="2000" b="1" dirty="0">
                          <a:solidFill>
                            <a:srgbClr val="1426AC"/>
                          </a:solidFill>
                        </a:rPr>
                        <a:t>T4: lock-S(A);</a:t>
                      </a:r>
                    </a:p>
                    <a:p>
                      <a:pPr>
                        <a:buFont typeface="Monotype Sorts" pitchFamily="2" charset="2"/>
                        <a:buNone/>
                      </a:pPr>
                      <a:r>
                        <a:rPr lang="en-US" altLang="en-US" sz="2000" b="1" dirty="0">
                          <a:solidFill>
                            <a:srgbClr val="1426AC"/>
                          </a:solidFill>
                        </a:rPr>
                        <a:t>       read (A);</a:t>
                      </a:r>
                    </a:p>
                    <a:p>
                      <a:pPr>
                        <a:buFont typeface="Monotype Sorts" pitchFamily="2" charset="2"/>
                        <a:buNone/>
                      </a:pPr>
                      <a:r>
                        <a:rPr lang="en-US" altLang="en-US" sz="2000" b="1" dirty="0">
                          <a:solidFill>
                            <a:srgbClr val="1426AC"/>
                          </a:solidFill>
                        </a:rPr>
                        <a:t>      lock-S(B);</a:t>
                      </a:r>
                    </a:p>
                    <a:p>
                      <a:pPr>
                        <a:buFont typeface="Monotype Sorts" pitchFamily="2" charset="2"/>
                        <a:buNone/>
                      </a:pPr>
                      <a:r>
                        <a:rPr lang="en-US" altLang="en-US" sz="2000" b="1" dirty="0">
                          <a:solidFill>
                            <a:srgbClr val="1426AC"/>
                          </a:solidFill>
                        </a:rPr>
                        <a:t>        read (B);</a:t>
                      </a:r>
                    </a:p>
                    <a:p>
                      <a:pPr>
                        <a:buFont typeface="Monotype Sorts" pitchFamily="2" charset="2"/>
                        <a:buNone/>
                      </a:pPr>
                      <a:r>
                        <a:rPr lang="en-US" altLang="en-US" sz="2000" b="1" dirty="0">
                          <a:solidFill>
                            <a:srgbClr val="1426AC"/>
                          </a:solidFill>
                        </a:rPr>
                        <a:t>        display(A+B)</a:t>
                      </a:r>
                    </a:p>
                    <a:p>
                      <a:pPr marL="0" marR="0" lvl="0" indent="0" algn="l" defTabSz="685800" rtl="0" eaLnBrk="1" fontAlgn="auto" latinLnBrk="0" hangingPunct="1">
                        <a:lnSpc>
                          <a:spcPct val="100000"/>
                        </a:lnSpc>
                        <a:spcBef>
                          <a:spcPts val="0"/>
                        </a:spcBef>
                        <a:spcAft>
                          <a:spcPts val="0"/>
                        </a:spcAft>
                        <a:buClrTx/>
                        <a:buSzTx/>
                        <a:buFont typeface="Monotype Sorts" pitchFamily="2" charset="2"/>
                        <a:buNone/>
                        <a:tabLst/>
                        <a:defRPr/>
                      </a:pPr>
                      <a:r>
                        <a:rPr lang="en-US" altLang="en-US" sz="2000" b="1" dirty="0">
                          <a:solidFill>
                            <a:srgbClr val="1426AC"/>
                          </a:solidFill>
                        </a:rPr>
                        <a:t>         unlock(A);</a:t>
                      </a:r>
                    </a:p>
                    <a:p>
                      <a:pPr>
                        <a:buFont typeface="Monotype Sorts" pitchFamily="2" charset="2"/>
                        <a:buNone/>
                      </a:pPr>
                      <a:r>
                        <a:rPr lang="en-US" altLang="en-US" sz="2000" b="1" dirty="0">
                          <a:solidFill>
                            <a:srgbClr val="1426AC"/>
                          </a:solidFill>
                        </a:rPr>
                        <a:t>        unlock(B);</a:t>
                      </a:r>
                    </a:p>
                    <a:p>
                      <a:pPr>
                        <a:buFont typeface="Monotype Sorts" pitchFamily="2" charset="2"/>
                        <a:buNone/>
                      </a:pPr>
                      <a:r>
                        <a:rPr lang="en-US" altLang="en-US" sz="2000" b="1" dirty="0">
                          <a:solidFill>
                            <a:srgbClr val="1426AC"/>
                          </a:solidFill>
                        </a:rPr>
                        <a:t>        </a:t>
                      </a:r>
                    </a:p>
                    <a:p>
                      <a:endParaRPr lang="en-IN"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0941382"/>
                  </a:ext>
                </a:extLst>
              </a:tr>
              <a:tr h="370840">
                <a:tc>
                  <a:txBody>
                    <a:bodyPr/>
                    <a:lstStyle/>
                    <a:p>
                      <a:pPr>
                        <a:buFont typeface="Monotype Sorts" pitchFamily="2" charset="2"/>
                        <a:buNone/>
                      </a:pPr>
                      <a:endParaRPr lang="en-IN"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en-IN"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7551730"/>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09FED41-431D-47BD-8C35-23F3439D2FEB}"/>
                  </a:ext>
                </a:extLst>
              </p14:cNvPr>
              <p14:cNvContentPartPr/>
              <p14:nvPr/>
            </p14:nvContentPartPr>
            <p14:xfrm>
              <a:off x="1858680" y="1521000"/>
              <a:ext cx="4190040" cy="3301560"/>
            </p14:xfrm>
          </p:contentPart>
        </mc:Choice>
        <mc:Fallback>
          <p:pic>
            <p:nvPicPr>
              <p:cNvPr id="3" name="Ink 2">
                <a:extLst>
                  <a:ext uri="{FF2B5EF4-FFF2-40B4-BE49-F238E27FC236}">
                    <a16:creationId xmlns:a16="http://schemas.microsoft.com/office/drawing/2014/main" id="{709FED41-431D-47BD-8C35-23F3439D2FEB}"/>
                  </a:ext>
                </a:extLst>
              </p:cNvPr>
              <p:cNvPicPr/>
              <p:nvPr/>
            </p:nvPicPr>
            <p:blipFill>
              <a:blip r:embed="rId3"/>
              <a:stretch>
                <a:fillRect/>
              </a:stretch>
            </p:blipFill>
            <p:spPr>
              <a:xfrm>
                <a:off x="1849320" y="1511640"/>
                <a:ext cx="4208760" cy="3320280"/>
              </a:xfrm>
              <a:prstGeom prst="rect">
                <a:avLst/>
              </a:prstGeom>
            </p:spPr>
          </p:pic>
        </mc:Fallback>
      </mc:AlternateContent>
    </p:spTree>
    <p:extLst>
      <p:ext uri="{BB962C8B-B14F-4D97-AF65-F5344CB8AC3E}">
        <p14:creationId xmlns:p14="http://schemas.microsoft.com/office/powerpoint/2010/main" val="87172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3FEC9D5-0846-4143-9821-EBDD93B8C72F}"/>
              </a:ext>
            </a:extLst>
          </p:cNvPr>
          <p:cNvSpPr>
            <a:spLocks noGrp="1" noChangeArrowheads="1"/>
          </p:cNvSpPr>
          <p:nvPr>
            <p:ph type="title"/>
          </p:nvPr>
        </p:nvSpPr>
        <p:spPr>
          <a:xfrm>
            <a:off x="868362" y="0"/>
            <a:ext cx="7407275" cy="1355725"/>
          </a:xfrm>
        </p:spPr>
        <p:txBody>
          <a:bodyPr/>
          <a:lstStyle/>
          <a:p>
            <a:r>
              <a:rPr lang="en-US" altLang="en-US">
                <a:solidFill>
                  <a:srgbClr val="1426AC"/>
                </a:solidFill>
              </a:rPr>
              <a:t>Pitfalls of Lock-Based Protocols</a:t>
            </a:r>
          </a:p>
        </p:txBody>
      </p:sp>
      <p:sp>
        <p:nvSpPr>
          <p:cNvPr id="12291" name="Rectangle 3">
            <a:extLst>
              <a:ext uri="{FF2B5EF4-FFF2-40B4-BE49-F238E27FC236}">
                <a16:creationId xmlns:a16="http://schemas.microsoft.com/office/drawing/2014/main" id="{C7342472-5398-45B7-8C5F-8C5E7E2881AB}"/>
              </a:ext>
            </a:extLst>
          </p:cNvPr>
          <p:cNvSpPr>
            <a:spLocks noGrp="1" noChangeArrowheads="1"/>
          </p:cNvSpPr>
          <p:nvPr>
            <p:ph type="body" idx="4294967295"/>
          </p:nvPr>
        </p:nvSpPr>
        <p:spPr>
          <a:xfrm>
            <a:off x="546100" y="901700"/>
            <a:ext cx="7848600" cy="5143500"/>
          </a:xfrm>
        </p:spPr>
        <p:txBody>
          <a:bodyPr/>
          <a:lstStyle/>
          <a:p>
            <a:pPr algn="just">
              <a:lnSpc>
                <a:spcPct val="90000"/>
              </a:lnSpc>
            </a:pPr>
            <a:r>
              <a:rPr lang="en-US" altLang="en-US" b="1" dirty="0"/>
              <a:t>Consider the partial schedule</a:t>
            </a:r>
          </a:p>
          <a:p>
            <a:pPr algn="just">
              <a:lnSpc>
                <a:spcPct val="90000"/>
              </a:lnSpc>
            </a:pPr>
            <a:endParaRPr lang="en-US" altLang="en-US" b="1" dirty="0"/>
          </a:p>
          <a:p>
            <a:pPr algn="just">
              <a:lnSpc>
                <a:spcPct val="90000"/>
              </a:lnSpc>
            </a:pPr>
            <a:endParaRPr lang="en-US" altLang="en-US" b="1" dirty="0"/>
          </a:p>
          <a:p>
            <a:pPr algn="just">
              <a:lnSpc>
                <a:spcPct val="90000"/>
              </a:lnSpc>
            </a:pPr>
            <a:endParaRPr lang="en-US" altLang="en-US" b="1" dirty="0"/>
          </a:p>
          <a:p>
            <a:pPr algn="just">
              <a:lnSpc>
                <a:spcPct val="90000"/>
              </a:lnSpc>
              <a:buFont typeface="Monotype Sorts" pitchFamily="2" charset="2"/>
              <a:buNone/>
            </a:pPr>
            <a:br>
              <a:rPr lang="en-US" altLang="en-US" b="1" dirty="0"/>
            </a:br>
            <a:endParaRPr lang="en-US" altLang="en-US" b="1" dirty="0"/>
          </a:p>
          <a:p>
            <a:pPr algn="just">
              <a:lnSpc>
                <a:spcPct val="90000"/>
              </a:lnSpc>
            </a:pPr>
            <a:endParaRPr lang="en-US" altLang="en-US" b="1" dirty="0"/>
          </a:p>
          <a:p>
            <a:pPr algn="just">
              <a:lnSpc>
                <a:spcPct val="90000"/>
              </a:lnSpc>
            </a:pPr>
            <a:endParaRPr lang="en-US" altLang="en-US" b="1" dirty="0"/>
          </a:p>
          <a:p>
            <a:pPr algn="just">
              <a:lnSpc>
                <a:spcPct val="90000"/>
              </a:lnSpc>
              <a:buFont typeface="Monotype Sorts" pitchFamily="2" charset="2"/>
              <a:buNone/>
            </a:pPr>
            <a:br>
              <a:rPr lang="en-US" altLang="en-US" b="1" dirty="0"/>
            </a:br>
            <a:endParaRPr lang="en-US" altLang="en-US" b="1" dirty="0"/>
          </a:p>
          <a:p>
            <a:pPr algn="just">
              <a:lnSpc>
                <a:spcPct val="90000"/>
              </a:lnSpc>
            </a:pPr>
            <a:r>
              <a:rPr lang="en-US" altLang="en-US" b="1" dirty="0"/>
              <a:t>Neither </a:t>
            </a:r>
            <a:r>
              <a:rPr lang="en-US" altLang="en-US" b="1" i="1" dirty="0"/>
              <a:t>T</a:t>
            </a:r>
            <a:r>
              <a:rPr lang="en-US" altLang="en-US" b="1" i="1" baseline="-25000" dirty="0"/>
              <a:t>3</a:t>
            </a:r>
            <a:r>
              <a:rPr lang="en-US" altLang="en-US" b="1" dirty="0"/>
              <a:t> nor </a:t>
            </a:r>
            <a:r>
              <a:rPr lang="en-US" altLang="en-US" b="1" i="1" dirty="0"/>
              <a:t>T</a:t>
            </a:r>
            <a:r>
              <a:rPr lang="en-US" altLang="en-US" b="1" i="1" baseline="-25000" dirty="0"/>
              <a:t>4</a:t>
            </a:r>
            <a:r>
              <a:rPr lang="en-US" altLang="en-US" b="1" dirty="0"/>
              <a:t> can make progress — executing  lock-S</a:t>
            </a:r>
            <a:r>
              <a:rPr lang="en-US" altLang="en-US" b="1" i="1" dirty="0"/>
              <a:t>(B)</a:t>
            </a:r>
            <a:r>
              <a:rPr lang="en-US" altLang="en-US" b="1" dirty="0"/>
              <a:t> causes </a:t>
            </a:r>
            <a:r>
              <a:rPr lang="en-US" altLang="en-US" b="1" i="1" dirty="0"/>
              <a:t>T</a:t>
            </a:r>
            <a:r>
              <a:rPr lang="en-US" altLang="en-US" b="1" i="1" baseline="-25000" dirty="0"/>
              <a:t>4</a:t>
            </a:r>
            <a:r>
              <a:rPr lang="en-US" altLang="en-US" b="1" dirty="0"/>
              <a:t> to wait for </a:t>
            </a:r>
            <a:r>
              <a:rPr lang="en-US" altLang="en-US" b="1" i="1" dirty="0"/>
              <a:t>T</a:t>
            </a:r>
            <a:r>
              <a:rPr lang="en-US" altLang="en-US" b="1" i="1" baseline="-25000" dirty="0"/>
              <a:t>3</a:t>
            </a:r>
            <a:r>
              <a:rPr lang="en-US" altLang="en-US" b="1" dirty="0"/>
              <a:t> to release its lock on </a:t>
            </a:r>
            <a:r>
              <a:rPr lang="en-US" altLang="en-US" b="1" i="1" dirty="0"/>
              <a:t>B</a:t>
            </a:r>
            <a:r>
              <a:rPr lang="en-US" altLang="en-US" b="1" dirty="0"/>
              <a:t>, while executing  lock-X</a:t>
            </a:r>
            <a:r>
              <a:rPr lang="en-US" altLang="en-US" b="1" i="1" dirty="0"/>
              <a:t>(A)</a:t>
            </a:r>
            <a:r>
              <a:rPr lang="en-US" altLang="en-US" b="1" dirty="0"/>
              <a:t> causes </a:t>
            </a:r>
            <a:r>
              <a:rPr lang="en-US" altLang="en-US" b="1" i="1" dirty="0"/>
              <a:t>T</a:t>
            </a:r>
            <a:r>
              <a:rPr lang="en-US" altLang="en-US" b="1" i="1" baseline="-25000" dirty="0"/>
              <a:t>3</a:t>
            </a:r>
            <a:r>
              <a:rPr lang="en-US" altLang="en-US" b="1" i="1" dirty="0"/>
              <a:t> </a:t>
            </a:r>
            <a:r>
              <a:rPr lang="en-US" altLang="en-US" b="1" dirty="0"/>
              <a:t> to wait for </a:t>
            </a:r>
            <a:r>
              <a:rPr lang="en-US" altLang="en-US" b="1" i="1" dirty="0"/>
              <a:t>T</a:t>
            </a:r>
            <a:r>
              <a:rPr lang="en-US" altLang="en-US" b="1" i="1" baseline="-25000" dirty="0"/>
              <a:t>4</a:t>
            </a:r>
            <a:r>
              <a:rPr lang="en-US" altLang="en-US" b="1" dirty="0"/>
              <a:t> to release its lock on </a:t>
            </a:r>
            <a:r>
              <a:rPr lang="en-US" altLang="en-US" b="1" i="1" dirty="0"/>
              <a:t>A</a:t>
            </a:r>
            <a:r>
              <a:rPr lang="en-US" altLang="en-US" b="1" dirty="0"/>
              <a:t>.</a:t>
            </a:r>
          </a:p>
          <a:p>
            <a:pPr algn="just">
              <a:lnSpc>
                <a:spcPct val="90000"/>
              </a:lnSpc>
            </a:pPr>
            <a:r>
              <a:rPr lang="en-US" altLang="en-US" b="1" dirty="0"/>
              <a:t>Such a situation is called a </a:t>
            </a:r>
            <a:r>
              <a:rPr lang="en-US" altLang="en-US" b="1" dirty="0">
                <a:solidFill>
                  <a:srgbClr val="1426AC"/>
                </a:solidFill>
              </a:rPr>
              <a:t>deadlock. </a:t>
            </a:r>
          </a:p>
          <a:p>
            <a:pPr lvl="1" algn="just">
              <a:lnSpc>
                <a:spcPct val="90000"/>
              </a:lnSpc>
            </a:pPr>
            <a:r>
              <a:rPr lang="en-US" altLang="en-US" sz="2000" b="1" dirty="0"/>
              <a:t>To handle a deadlock one of </a:t>
            </a:r>
            <a:r>
              <a:rPr lang="en-US" altLang="en-US" sz="2000" b="1" i="1" dirty="0"/>
              <a:t>T</a:t>
            </a:r>
            <a:r>
              <a:rPr lang="en-US" altLang="en-US" sz="2000" b="1" i="1" baseline="-25000" dirty="0"/>
              <a:t>3</a:t>
            </a:r>
            <a:r>
              <a:rPr lang="en-US" altLang="en-US" sz="2000" b="1" dirty="0"/>
              <a:t> or </a:t>
            </a:r>
            <a:r>
              <a:rPr lang="en-US" altLang="en-US" sz="2000" b="1" i="1" dirty="0"/>
              <a:t>T</a:t>
            </a:r>
            <a:r>
              <a:rPr lang="en-US" altLang="en-US" sz="2000" b="1" i="1" baseline="-25000" dirty="0"/>
              <a:t>4</a:t>
            </a:r>
            <a:r>
              <a:rPr lang="en-US" altLang="en-US" sz="2000" b="1" dirty="0"/>
              <a:t> must be rolled back </a:t>
            </a:r>
            <a:br>
              <a:rPr lang="en-US" altLang="en-US" sz="2000" b="1" dirty="0"/>
            </a:br>
            <a:r>
              <a:rPr lang="en-US" altLang="en-US" sz="2000" b="1" dirty="0"/>
              <a:t>and its locks released.</a:t>
            </a:r>
          </a:p>
        </p:txBody>
      </p:sp>
      <p:pic>
        <p:nvPicPr>
          <p:cNvPr id="12300" name="Picture 12">
            <a:extLst>
              <a:ext uri="{FF2B5EF4-FFF2-40B4-BE49-F238E27FC236}">
                <a16:creationId xmlns:a16="http://schemas.microsoft.com/office/drawing/2014/main" id="{64A9F97C-1AE3-41A8-81CC-F20359F15D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4131" t="2899" r="13043" b="1450"/>
          <a:stretch>
            <a:fillRect/>
          </a:stretch>
        </p:blipFill>
        <p:spPr bwMode="auto">
          <a:xfrm>
            <a:off x="3036888" y="1397000"/>
            <a:ext cx="2665412" cy="2625725"/>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CDD297C-1106-4CB2-8121-E22940385784}"/>
                  </a:ext>
                </a:extLst>
              </p14:cNvPr>
              <p14:cNvContentPartPr/>
              <p14:nvPr/>
            </p14:nvContentPartPr>
            <p14:xfrm>
              <a:off x="2315880" y="1542240"/>
              <a:ext cx="3965400" cy="2535120"/>
            </p14:xfrm>
          </p:contentPart>
        </mc:Choice>
        <mc:Fallback>
          <p:pic>
            <p:nvPicPr>
              <p:cNvPr id="2" name="Ink 1">
                <a:extLst>
                  <a:ext uri="{FF2B5EF4-FFF2-40B4-BE49-F238E27FC236}">
                    <a16:creationId xmlns:a16="http://schemas.microsoft.com/office/drawing/2014/main" id="{CCDD297C-1106-4CB2-8121-E22940385784}"/>
                  </a:ext>
                </a:extLst>
              </p:cNvPr>
              <p:cNvPicPr/>
              <p:nvPr/>
            </p:nvPicPr>
            <p:blipFill>
              <a:blip r:embed="rId4"/>
              <a:stretch>
                <a:fillRect/>
              </a:stretch>
            </p:blipFill>
            <p:spPr>
              <a:xfrm>
                <a:off x="2306520" y="1532880"/>
                <a:ext cx="3984120" cy="255384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3FEC9D5-0846-4143-9821-EBDD93B8C72F}"/>
              </a:ext>
            </a:extLst>
          </p:cNvPr>
          <p:cNvSpPr>
            <a:spLocks noGrp="1" noChangeArrowheads="1"/>
          </p:cNvSpPr>
          <p:nvPr>
            <p:ph type="title"/>
          </p:nvPr>
        </p:nvSpPr>
        <p:spPr>
          <a:xfrm>
            <a:off x="868362" y="0"/>
            <a:ext cx="7407275" cy="1355725"/>
          </a:xfrm>
        </p:spPr>
        <p:txBody>
          <a:bodyPr/>
          <a:lstStyle/>
          <a:p>
            <a:r>
              <a:rPr lang="en-US" altLang="en-US">
                <a:solidFill>
                  <a:srgbClr val="1426AC"/>
                </a:solidFill>
              </a:rPr>
              <a:t>Pitfalls of Lock-Based Protocols</a:t>
            </a:r>
          </a:p>
        </p:txBody>
      </p:sp>
      <p:sp>
        <p:nvSpPr>
          <p:cNvPr id="12291" name="Rectangle 3">
            <a:extLst>
              <a:ext uri="{FF2B5EF4-FFF2-40B4-BE49-F238E27FC236}">
                <a16:creationId xmlns:a16="http://schemas.microsoft.com/office/drawing/2014/main" id="{C7342472-5398-45B7-8C5F-8C5E7E2881AB}"/>
              </a:ext>
            </a:extLst>
          </p:cNvPr>
          <p:cNvSpPr>
            <a:spLocks noGrp="1" noChangeArrowheads="1"/>
          </p:cNvSpPr>
          <p:nvPr>
            <p:ph type="body" idx="4294967295"/>
          </p:nvPr>
        </p:nvSpPr>
        <p:spPr>
          <a:xfrm>
            <a:off x="546100" y="901700"/>
            <a:ext cx="7848600" cy="5143500"/>
          </a:xfrm>
        </p:spPr>
        <p:txBody>
          <a:bodyPr/>
          <a:lstStyle/>
          <a:p>
            <a:pPr algn="just">
              <a:lnSpc>
                <a:spcPct val="90000"/>
              </a:lnSpc>
            </a:pPr>
            <a:r>
              <a:rPr lang="en-US" altLang="en-US" b="1" dirty="0"/>
              <a:t>Consider the partial schedule</a:t>
            </a:r>
          </a:p>
          <a:p>
            <a:pPr algn="just">
              <a:lnSpc>
                <a:spcPct val="90000"/>
              </a:lnSpc>
            </a:pPr>
            <a:endParaRPr lang="en-US" altLang="en-US" b="1" dirty="0"/>
          </a:p>
          <a:p>
            <a:pPr algn="just">
              <a:lnSpc>
                <a:spcPct val="90000"/>
              </a:lnSpc>
            </a:pPr>
            <a:endParaRPr lang="en-US" altLang="en-US" b="1" dirty="0"/>
          </a:p>
          <a:p>
            <a:pPr marL="34925" indent="0" algn="just">
              <a:lnSpc>
                <a:spcPct val="90000"/>
              </a:lnSpc>
              <a:buNone/>
            </a:pPr>
            <a:endParaRPr lang="en-US" altLang="en-US" b="1" dirty="0"/>
          </a:p>
          <a:p>
            <a:pPr algn="just">
              <a:lnSpc>
                <a:spcPct val="90000"/>
              </a:lnSpc>
              <a:buFont typeface="Monotype Sorts" pitchFamily="2" charset="2"/>
              <a:buNone/>
            </a:pPr>
            <a:br>
              <a:rPr lang="en-US" altLang="en-US" b="1" dirty="0"/>
            </a:br>
            <a:endParaRPr lang="en-US" altLang="en-US" b="1" dirty="0"/>
          </a:p>
          <a:p>
            <a:pPr algn="just">
              <a:lnSpc>
                <a:spcPct val="90000"/>
              </a:lnSpc>
            </a:pPr>
            <a:endParaRPr lang="en-US" altLang="en-US" b="1" dirty="0"/>
          </a:p>
          <a:p>
            <a:pPr algn="just">
              <a:lnSpc>
                <a:spcPct val="90000"/>
              </a:lnSpc>
            </a:pPr>
            <a:endParaRPr lang="en-US" altLang="en-US" b="1" dirty="0"/>
          </a:p>
          <a:p>
            <a:pPr algn="just">
              <a:lnSpc>
                <a:spcPct val="90000"/>
              </a:lnSpc>
              <a:buFont typeface="Monotype Sorts" pitchFamily="2" charset="2"/>
              <a:buNone/>
            </a:pPr>
            <a:br>
              <a:rPr lang="en-US" altLang="en-US" b="1" dirty="0"/>
            </a:br>
            <a:endParaRPr lang="en-US" altLang="en-US" b="1" dirty="0"/>
          </a:p>
          <a:p>
            <a:pPr algn="just">
              <a:lnSpc>
                <a:spcPct val="90000"/>
              </a:lnSpc>
            </a:pPr>
            <a:r>
              <a:rPr lang="en-US" altLang="en-US" b="1" dirty="0"/>
              <a:t>Cascading rollback</a:t>
            </a:r>
            <a:endParaRPr lang="en-US" altLang="en-US" sz="2000" b="1" dirty="0"/>
          </a:p>
        </p:txBody>
      </p:sp>
      <p:pic>
        <p:nvPicPr>
          <p:cNvPr id="2" name="Picture 4">
            <a:extLst>
              <a:ext uri="{FF2B5EF4-FFF2-40B4-BE49-F238E27FC236}">
                <a16:creationId xmlns:a16="http://schemas.microsoft.com/office/drawing/2014/main" id="{A3F4E50A-20ED-4A77-A51D-DF511F00FF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1887" t="2068" r="12144" b="1378"/>
          <a:stretch>
            <a:fillRect/>
          </a:stretch>
        </p:blipFill>
        <p:spPr bwMode="auto">
          <a:xfrm>
            <a:off x="2411760" y="1299936"/>
            <a:ext cx="3450952" cy="3289504"/>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B7FAA88-0D34-4B32-A2D3-3DE974F3B2D7}"/>
                  </a:ext>
                </a:extLst>
              </p14:cNvPr>
              <p14:cNvContentPartPr/>
              <p14:nvPr/>
            </p14:nvContentPartPr>
            <p14:xfrm>
              <a:off x="1134360" y="1632240"/>
              <a:ext cx="4967640" cy="2948040"/>
            </p14:xfrm>
          </p:contentPart>
        </mc:Choice>
        <mc:Fallback>
          <p:pic>
            <p:nvPicPr>
              <p:cNvPr id="3" name="Ink 2">
                <a:extLst>
                  <a:ext uri="{FF2B5EF4-FFF2-40B4-BE49-F238E27FC236}">
                    <a16:creationId xmlns:a16="http://schemas.microsoft.com/office/drawing/2014/main" id="{CB7FAA88-0D34-4B32-A2D3-3DE974F3B2D7}"/>
                  </a:ext>
                </a:extLst>
              </p:cNvPr>
              <p:cNvPicPr/>
              <p:nvPr/>
            </p:nvPicPr>
            <p:blipFill>
              <a:blip r:embed="rId4"/>
              <a:stretch>
                <a:fillRect/>
              </a:stretch>
            </p:blipFill>
            <p:spPr>
              <a:xfrm>
                <a:off x="1125000" y="1622880"/>
                <a:ext cx="4986360" cy="2966760"/>
              </a:xfrm>
              <a:prstGeom prst="rect">
                <a:avLst/>
              </a:prstGeom>
            </p:spPr>
          </p:pic>
        </mc:Fallback>
      </mc:AlternateContent>
    </p:spTree>
    <p:extLst>
      <p:ext uri="{BB962C8B-B14F-4D97-AF65-F5344CB8AC3E}">
        <p14:creationId xmlns:p14="http://schemas.microsoft.com/office/powerpoint/2010/main" val="254381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1224B63-9383-43A5-841E-E6CDB822FE96}"/>
              </a:ext>
            </a:extLst>
          </p:cNvPr>
          <p:cNvSpPr>
            <a:spLocks noGrp="1" noChangeArrowheads="1"/>
          </p:cNvSpPr>
          <p:nvPr>
            <p:ph type="title"/>
          </p:nvPr>
        </p:nvSpPr>
        <p:spPr>
          <a:xfrm>
            <a:off x="215008" y="332656"/>
            <a:ext cx="8928992" cy="609600"/>
          </a:xfrm>
        </p:spPr>
        <p:txBody>
          <a:bodyPr/>
          <a:lstStyle/>
          <a:p>
            <a:r>
              <a:rPr lang="en-US" altLang="en-US" dirty="0">
                <a:solidFill>
                  <a:srgbClr val="1426AC"/>
                </a:solidFill>
              </a:rPr>
              <a:t>Pitfalls of Lock-Based Protocols (Cont.)</a:t>
            </a:r>
          </a:p>
        </p:txBody>
      </p:sp>
      <p:sp>
        <p:nvSpPr>
          <p:cNvPr id="14339" name="Rectangle 3">
            <a:extLst>
              <a:ext uri="{FF2B5EF4-FFF2-40B4-BE49-F238E27FC236}">
                <a16:creationId xmlns:a16="http://schemas.microsoft.com/office/drawing/2014/main" id="{45F5FED4-4163-47C8-BB72-55A053690818}"/>
              </a:ext>
            </a:extLst>
          </p:cNvPr>
          <p:cNvSpPr>
            <a:spLocks noGrp="1" noChangeArrowheads="1"/>
          </p:cNvSpPr>
          <p:nvPr>
            <p:ph type="body" idx="4294967295"/>
          </p:nvPr>
        </p:nvSpPr>
        <p:spPr>
          <a:xfrm>
            <a:off x="869950" y="1409700"/>
            <a:ext cx="7404100" cy="4038600"/>
          </a:xfrm>
        </p:spPr>
        <p:txBody>
          <a:bodyPr/>
          <a:lstStyle/>
          <a:p>
            <a:pPr algn="just"/>
            <a:r>
              <a:rPr lang="en-US" altLang="en-US" b="1" dirty="0"/>
              <a:t>The potential for deadlock exists in most locking protocols. Deadlocks are a necessary evil.</a:t>
            </a:r>
          </a:p>
          <a:p>
            <a:pPr algn="just"/>
            <a:r>
              <a:rPr lang="en-US" altLang="en-US" b="1" dirty="0">
                <a:solidFill>
                  <a:srgbClr val="1426AC"/>
                </a:solidFill>
              </a:rPr>
              <a:t>Starvation</a:t>
            </a:r>
            <a:r>
              <a:rPr lang="en-US" altLang="en-US" b="1" dirty="0"/>
              <a:t> is also possible if concurrency control manager is badly designed. For example:</a:t>
            </a:r>
          </a:p>
          <a:p>
            <a:pPr lvl="1" algn="just"/>
            <a:r>
              <a:rPr lang="en-US" altLang="en-US" sz="2000" b="1" dirty="0"/>
              <a:t>A transaction may be waiting for an X-lock on an item, while a sequence of other transactions request and are granted an S-lock on the same item.  </a:t>
            </a:r>
          </a:p>
          <a:p>
            <a:pPr lvl="1" algn="just"/>
            <a:r>
              <a:rPr lang="en-US" altLang="en-US" sz="2000" b="1" dirty="0"/>
              <a:t>The same transaction is repeatedly rolled back due to deadlocks.</a:t>
            </a:r>
          </a:p>
          <a:p>
            <a:pPr algn="just"/>
            <a:r>
              <a:rPr lang="en-US" altLang="en-US" b="1" dirty="0"/>
              <a:t>Concurrency control manager can be designed to prevent starvation.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713671E-0E39-42BB-B4DB-B0DE1345EF56}"/>
                  </a:ext>
                </a:extLst>
              </p14:cNvPr>
              <p14:cNvContentPartPr/>
              <p14:nvPr/>
            </p14:nvContentPartPr>
            <p14:xfrm>
              <a:off x="759960" y="894960"/>
              <a:ext cx="8160840" cy="5652720"/>
            </p14:xfrm>
          </p:contentPart>
        </mc:Choice>
        <mc:Fallback>
          <p:pic>
            <p:nvPicPr>
              <p:cNvPr id="2" name="Ink 1">
                <a:extLst>
                  <a:ext uri="{FF2B5EF4-FFF2-40B4-BE49-F238E27FC236}">
                    <a16:creationId xmlns:a16="http://schemas.microsoft.com/office/drawing/2014/main" id="{5713671E-0E39-42BB-B4DB-B0DE1345EF56}"/>
                  </a:ext>
                </a:extLst>
              </p:cNvPr>
              <p:cNvPicPr/>
              <p:nvPr/>
            </p:nvPicPr>
            <p:blipFill>
              <a:blip r:embed="rId3"/>
              <a:stretch>
                <a:fillRect/>
              </a:stretch>
            </p:blipFill>
            <p:spPr>
              <a:xfrm>
                <a:off x="750600" y="885600"/>
                <a:ext cx="8179560" cy="5671440"/>
              </a:xfrm>
              <a:prstGeom prst="rect">
                <a:avLst/>
              </a:prstGeom>
            </p:spPr>
          </p:pic>
        </mc:Fallback>
      </mc:AlternateContent>
    </p:spTree>
  </p:cSld>
  <p:clrMapOvr>
    <a:masterClrMapping/>
  </p:clrMapOvr>
</p:sld>
</file>

<file path=ppt/theme/theme1.xml><?xml version="1.0" encoding="utf-8"?>
<a:theme xmlns:a="http://schemas.openxmlformats.org/drawingml/2006/main" name="Basi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4A11454631FB43AD1E34ADCF3A02C1" ma:contentTypeVersion="2" ma:contentTypeDescription="Create a new document." ma:contentTypeScope="" ma:versionID="ff328bfa85e1b50e6ad390568fd0d93b">
  <xsd:schema xmlns:xsd="http://www.w3.org/2001/XMLSchema" xmlns:xs="http://www.w3.org/2001/XMLSchema" xmlns:p="http://schemas.microsoft.com/office/2006/metadata/properties" xmlns:ns2="a7259913-d710-4457-a37e-d4bdbd0d4f5f" targetNamespace="http://schemas.microsoft.com/office/2006/metadata/properties" ma:root="true" ma:fieldsID="615310c7ae40aebcb0ffd262071213a7" ns2:_="">
    <xsd:import namespace="a7259913-d710-4457-a37e-d4bdbd0d4f5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259913-d710-4457-a37e-d4bdbd0d4f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025A38-955F-4209-B69B-2E696F7290E9}"/>
</file>

<file path=customXml/itemProps2.xml><?xml version="1.0" encoding="utf-8"?>
<ds:datastoreItem xmlns:ds="http://schemas.openxmlformats.org/officeDocument/2006/customXml" ds:itemID="{4915AE9E-BC87-4289-A7B2-3C3F89A99F37}"/>
</file>

<file path=customXml/itemProps3.xml><?xml version="1.0" encoding="utf-8"?>
<ds:datastoreItem xmlns:ds="http://schemas.openxmlformats.org/officeDocument/2006/customXml" ds:itemID="{DF83B929-3812-4C22-AC90-F6D9CAF3C716}"/>
</file>

<file path=docProps/app.xml><?xml version="1.0" encoding="utf-8"?>
<Properties xmlns="http://schemas.openxmlformats.org/officeDocument/2006/extended-properties" xmlns:vt="http://schemas.openxmlformats.org/officeDocument/2006/docPropsVTypes">
  <Template/>
  <TotalTime>9706</TotalTime>
  <Words>3125</Words>
  <Application>Microsoft Office PowerPoint</Application>
  <PresentationFormat>On-screen Show (4:3)</PresentationFormat>
  <Paragraphs>437</Paragraphs>
  <Slides>36</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Arial</vt:lpstr>
      <vt:lpstr>Calibri</vt:lpstr>
      <vt:lpstr>Corbel</vt:lpstr>
      <vt:lpstr>Helvetica</vt:lpstr>
      <vt:lpstr>Monotype Sorts</vt:lpstr>
      <vt:lpstr>Basis</vt:lpstr>
      <vt:lpstr>Custom Design</vt:lpstr>
      <vt:lpstr>PowerPoint Presentation</vt:lpstr>
      <vt:lpstr>Lock-Based Protocols</vt:lpstr>
      <vt:lpstr>Lock-Based Protocols (Cont.)</vt:lpstr>
      <vt:lpstr>Lock-Based Protocols (Cont.)</vt:lpstr>
      <vt:lpstr>Lock-Based Protocols (Cont.)</vt:lpstr>
      <vt:lpstr>Lock-Based Protocols (Cont.)</vt:lpstr>
      <vt:lpstr>Pitfalls of Lock-Based Protocols</vt:lpstr>
      <vt:lpstr>Pitfalls of Lock-Based Protocols</vt:lpstr>
      <vt:lpstr>Pitfalls of Lock-Based Protocols (Cont.)</vt:lpstr>
      <vt:lpstr>The Two-Phase Locking Protocol</vt:lpstr>
      <vt:lpstr>Two phase Locking Protocols</vt:lpstr>
      <vt:lpstr>Two Phase locking Protocols (Cont.)</vt:lpstr>
      <vt:lpstr>The Two-Phase Locking Protocol (Cont.)</vt:lpstr>
      <vt:lpstr>Two Phase locking Protocols (Cont.)</vt:lpstr>
      <vt:lpstr>Lock Conversions</vt:lpstr>
      <vt:lpstr>Two phase locking protocol</vt:lpstr>
      <vt:lpstr>Timestamp-Based Protocols</vt:lpstr>
      <vt:lpstr>Timestamp-Based Protocols (Cont.)</vt:lpstr>
      <vt:lpstr>Timestamp-Based Protocols (Cont.)</vt:lpstr>
      <vt:lpstr>Timestamp-Based Protocols (Cont.)</vt:lpstr>
      <vt:lpstr>Timestamp-Based Protocols (Cont.)</vt:lpstr>
      <vt:lpstr>Timestamp-Based Protocols (Cont.)</vt:lpstr>
      <vt:lpstr>Time stamp-Based Protocols (Cont.)</vt:lpstr>
      <vt:lpstr>Correctness of Timestamp-Ordering Protocol</vt:lpstr>
      <vt:lpstr>Recoverability and Cascade Freedom</vt:lpstr>
      <vt:lpstr>Time stamp ordering</vt:lpstr>
      <vt:lpstr>Thomas’ Write Rule</vt:lpstr>
      <vt:lpstr>Thomas write rule</vt:lpstr>
      <vt:lpstr>Deadlock Handling</vt:lpstr>
      <vt:lpstr>Deadlock Handling</vt:lpstr>
      <vt:lpstr>More Deadlock Prevention Strategies</vt:lpstr>
      <vt:lpstr>Deadlock prevention (Cont.)</vt:lpstr>
      <vt:lpstr>Deadlock Detection</vt:lpstr>
      <vt:lpstr>Deadlock Detection (Cont.)</vt:lpstr>
      <vt:lpstr>Deadlock Recovery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Network Security for SCADA, Automation,  Process Control and PLC Systems</dc:title>
  <dc:creator>Dr. M. Brindha</dc:creator>
  <cp:lastModifiedBy>Brindha Murugan</cp:lastModifiedBy>
  <cp:revision>396</cp:revision>
  <cp:lastPrinted>2019-08-06T10:34:17Z</cp:lastPrinted>
  <dcterms:created xsi:type="dcterms:W3CDTF">2019-07-31T05:16:43Z</dcterms:created>
  <dcterms:modified xsi:type="dcterms:W3CDTF">2021-10-22T04:09:49Z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2014-09-30T00:00:00Z</vt:filetime>
  </property>
  <property fmtid="{D5CDD505-2E9C-101B-9397-08002B2CF9AE}" pid="3" name="Creator">
    <vt:lpwstr>pdftk 1.44 - www.pdftk.com</vt:lpwstr>
  </property>
  <property fmtid="{D5CDD505-2E9C-101B-9397-08002B2CF9AE}" pid="4" name="LastSaved">
    <vt:filetime>2019-07-31T00:00:00Z</vt:filetime>
  </property>
  <property fmtid="{D5CDD505-2E9C-101B-9397-08002B2CF9AE}" pid="5" name="ContentTypeId">
    <vt:lpwstr>0x010100A84A11454631FB43AD1E34ADCF3A02C1</vt:lpwstr>
  </property>
</Properties>
</file>