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9.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22.xml" ContentType="application/vnd.openxmlformats-officedocument.presentationml.notesSlide+xml"/>
  <Override PartName="/ppt/notesSlides/notesSlide1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notesMasters/notesMaster1.xml" ContentType="application/vnd.openxmlformats-officedocument.presentationml.notesMaster+xml"/>
  <Override PartName="/ppt/ink/ink57.xml" ContentType="application/inkml+xml"/>
  <Override PartName="/ppt/ink/ink58.xml" ContentType="application/inkml+xml"/>
  <Override PartName="/ppt/handoutMasters/handoutMaster1.xml" ContentType="application/vnd.openxmlformats-officedocument.presentationml.handoutMaster+xml"/>
  <Override PartName="/ppt/ink/ink59.xml" ContentType="application/inkml+xml"/>
  <Override PartName="/ppt/ink/ink60.xml" ContentType="application/inkml+xml"/>
  <Override PartName="/ppt/theme/theme1.xml" ContentType="application/vnd.openxmlformats-officedocument.theme+xml"/>
  <Override PartName="/ppt/ink/ink38.xml" ContentType="application/inkml+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10.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51.xml" ContentType="application/inkml+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99" r:id="rId1"/>
    <p:sldMasterId id="2147484541" r:id="rId2"/>
  </p:sldMasterIdLst>
  <p:notesMasterIdLst>
    <p:notesMasterId r:id="rId107"/>
  </p:notesMasterIdLst>
  <p:handoutMasterIdLst>
    <p:handoutMasterId r:id="rId108"/>
  </p:handoutMasterIdLst>
  <p:sldIdLst>
    <p:sldId id="340" r:id="rId3"/>
    <p:sldId id="329" r:id="rId4"/>
    <p:sldId id="343" r:id="rId5"/>
    <p:sldId id="257" r:id="rId6"/>
    <p:sldId id="986" r:id="rId7"/>
    <p:sldId id="987" r:id="rId8"/>
    <p:sldId id="988" r:id="rId9"/>
    <p:sldId id="990" r:id="rId10"/>
    <p:sldId id="992" r:id="rId11"/>
    <p:sldId id="991" r:id="rId12"/>
    <p:sldId id="1001" r:id="rId13"/>
    <p:sldId id="1002" r:id="rId14"/>
    <p:sldId id="1003" r:id="rId15"/>
    <p:sldId id="1004" r:id="rId16"/>
    <p:sldId id="1009" r:id="rId17"/>
    <p:sldId id="1005" r:id="rId18"/>
    <p:sldId id="1010" r:id="rId19"/>
    <p:sldId id="259" r:id="rId20"/>
    <p:sldId id="260" r:id="rId21"/>
    <p:sldId id="998" r:id="rId22"/>
    <p:sldId id="1011" r:id="rId23"/>
    <p:sldId id="999" r:id="rId24"/>
    <p:sldId id="1000" r:id="rId25"/>
    <p:sldId id="1007" r:id="rId26"/>
    <p:sldId id="342" r:id="rId27"/>
    <p:sldId id="1012" r:id="rId28"/>
    <p:sldId id="261" r:id="rId29"/>
    <p:sldId id="893" r:id="rId30"/>
    <p:sldId id="894" r:id="rId31"/>
    <p:sldId id="997" r:id="rId32"/>
    <p:sldId id="319" r:id="rId33"/>
    <p:sldId id="320" r:id="rId34"/>
    <p:sldId id="331" r:id="rId35"/>
    <p:sldId id="321" r:id="rId36"/>
    <p:sldId id="323" r:id="rId37"/>
    <p:sldId id="332" r:id="rId38"/>
    <p:sldId id="322" r:id="rId39"/>
    <p:sldId id="324" r:id="rId40"/>
    <p:sldId id="325" r:id="rId41"/>
    <p:sldId id="333" r:id="rId42"/>
    <p:sldId id="1021" r:id="rId43"/>
    <p:sldId id="1022" r:id="rId44"/>
    <p:sldId id="1023" r:id="rId45"/>
    <p:sldId id="1024" r:id="rId46"/>
    <p:sldId id="1025" r:id="rId47"/>
    <p:sldId id="954" r:id="rId48"/>
    <p:sldId id="326" r:id="rId49"/>
    <p:sldId id="341" r:id="rId50"/>
    <p:sldId id="1026" r:id="rId51"/>
    <p:sldId id="344" r:id="rId52"/>
    <p:sldId id="1027" r:id="rId53"/>
    <p:sldId id="328" r:id="rId54"/>
    <p:sldId id="347" r:id="rId55"/>
    <p:sldId id="345" r:id="rId56"/>
    <p:sldId id="346" r:id="rId57"/>
    <p:sldId id="1028" r:id="rId58"/>
    <p:sldId id="262" r:id="rId59"/>
    <p:sldId id="334" r:id="rId60"/>
    <p:sldId id="1019" r:id="rId61"/>
    <p:sldId id="263" r:id="rId62"/>
    <p:sldId id="1029" r:id="rId63"/>
    <p:sldId id="989" r:id="rId64"/>
    <p:sldId id="980" r:id="rId65"/>
    <p:sldId id="993" r:id="rId66"/>
    <p:sldId id="994" r:id="rId67"/>
    <p:sldId id="264" r:id="rId68"/>
    <p:sldId id="265" r:id="rId69"/>
    <p:sldId id="348" r:id="rId70"/>
    <p:sldId id="1030" r:id="rId71"/>
    <p:sldId id="1031" r:id="rId72"/>
    <p:sldId id="266" r:id="rId73"/>
    <p:sldId id="1018" r:id="rId74"/>
    <p:sldId id="267" r:id="rId75"/>
    <p:sldId id="268" r:id="rId76"/>
    <p:sldId id="350" r:id="rId77"/>
    <p:sldId id="269" r:id="rId78"/>
    <p:sldId id="270" r:id="rId79"/>
    <p:sldId id="984" r:id="rId80"/>
    <p:sldId id="983" r:id="rId81"/>
    <p:sldId id="351" r:id="rId82"/>
    <p:sldId id="271" r:id="rId83"/>
    <p:sldId id="356" r:id="rId84"/>
    <p:sldId id="272" r:id="rId85"/>
    <p:sldId id="273" r:id="rId86"/>
    <p:sldId id="995" r:id="rId87"/>
    <p:sldId id="996" r:id="rId88"/>
    <p:sldId id="274" r:id="rId89"/>
    <p:sldId id="275" r:id="rId90"/>
    <p:sldId id="357" r:id="rId91"/>
    <p:sldId id="985" r:id="rId92"/>
    <p:sldId id="1032" r:id="rId93"/>
    <p:sldId id="1033" r:id="rId94"/>
    <p:sldId id="1013" r:id="rId95"/>
    <p:sldId id="1014" r:id="rId96"/>
    <p:sldId id="1020" r:id="rId97"/>
    <p:sldId id="1015" r:id="rId98"/>
    <p:sldId id="1016" r:id="rId99"/>
    <p:sldId id="1017" r:id="rId100"/>
    <p:sldId id="284" r:id="rId101"/>
    <p:sldId id="290" r:id="rId102"/>
    <p:sldId id="360" r:id="rId103"/>
    <p:sldId id="301" r:id="rId104"/>
    <p:sldId id="362" r:id="rId105"/>
    <p:sldId id="734" r:id="rId106"/>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426AC"/>
    <a:srgbClr val="1E5627"/>
    <a:srgbClr val="349C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6909" autoAdjust="0"/>
  </p:normalViewPr>
  <p:slideViewPr>
    <p:cSldViewPr>
      <p:cViewPr varScale="1">
        <p:scale>
          <a:sx n="82" d="100"/>
          <a:sy n="82" d="100"/>
        </p:scale>
        <p:origin x="1402" y="9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notesMaster" Target="notesMasters/notesMaster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customXml" Target="../customXml/item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handoutMaster" Target="handoutMasters/handout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customXml" Target="../customXml/item2.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viewProps" Target="viewProps.xml"/><Relationship Id="rId115" Type="http://schemas.openxmlformats.org/officeDocument/2006/relationships/customXml" Target="../customXml/item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sz="quarter" idx="1"/>
          </p:nvPr>
        </p:nvSpPr>
        <p:spPr>
          <a:xfrm>
            <a:off x="3971344" y="0"/>
            <a:ext cx="3037840" cy="464820"/>
          </a:xfrm>
          <a:prstGeom prst="rect">
            <a:avLst/>
          </a:prstGeom>
        </p:spPr>
        <p:txBody>
          <a:bodyPr vert="horz" lIns="93177" tIns="46589" rIns="93177" bIns="46589" rtlCol="0"/>
          <a:lstStyle>
            <a:lvl1pPr algn="r" eaLnBrk="1" fontAlgn="auto" hangingPunct="1">
              <a:spcBef>
                <a:spcPts val="0"/>
              </a:spcBef>
              <a:spcAft>
                <a:spcPts val="0"/>
              </a:spcAft>
              <a:defRPr sz="1200">
                <a:latin typeface="+mn-lt"/>
                <a:cs typeface="+mn-cs"/>
              </a:defRPr>
            </a:lvl1pPr>
          </a:lstStyle>
          <a:p>
            <a:pPr>
              <a:defRPr/>
            </a:pPr>
            <a:fld id="{8980AC1C-5564-48F4-86E8-BA5DBC692F22}" type="datetimeFigureOut">
              <a:rPr lang="en-US"/>
              <a:pPr>
                <a:defRPr/>
              </a:pPr>
              <a:t>9/21/2021</a:t>
            </a:fld>
            <a:endParaRPr lang="en-IN"/>
          </a:p>
        </p:txBody>
      </p:sp>
      <p:sp>
        <p:nvSpPr>
          <p:cNvPr id="4" name="Footer Placeholder 3"/>
          <p:cNvSpPr>
            <a:spLocks noGrp="1"/>
          </p:cNvSpPr>
          <p:nvPr>
            <p:ph type="ftr" sz="quarter" idx="2"/>
          </p:nvPr>
        </p:nvSpPr>
        <p:spPr>
          <a:xfrm>
            <a:off x="0" y="8829429"/>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5" name="Slide Number Placeholder 4"/>
          <p:cNvSpPr>
            <a:spLocks noGrp="1"/>
          </p:cNvSpPr>
          <p:nvPr>
            <p:ph type="sldNum" sz="quarter" idx="3"/>
          </p:nvPr>
        </p:nvSpPr>
        <p:spPr>
          <a:xfrm>
            <a:off x="3971344" y="8829429"/>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03037F5-AADC-458B-A879-90BC6C7232C4}" type="slidenum">
              <a:rPr lang="en-IN" altLang="en-US"/>
              <a:pPr>
                <a:defRPr/>
              </a:pPr>
              <a:t>‹#›</a:t>
            </a:fld>
            <a:endParaRPr lang="en-I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04:14:44.811"/>
    </inkml:context>
    <inkml:brush xml:id="br0">
      <inkml:brushProperty name="width" value="0.05292" units="cm"/>
      <inkml:brushProperty name="height" value="0.05292" units="cm"/>
      <inkml:brushProperty name="color" value="#FF0000"/>
    </inkml:brush>
  </inkml:definitions>
  <inkml:trace contextRef="#ctx0" brushRef="#br0">9521 3475 552 0,'0'0'101'0,"0"0"-67"0,0 0 0 16,0 0 1-16,0 0-2 15,0 0-26-15,9 63-7 16,-9-59-10-16,0 0 2 16,0 1-6-16,0-1-1 15,0-2-9-15,0 0-24 16,0 2-21-16,0 2-24 16,0 2 23-16,0 0 22 0,0 2 35 15,-3-2 6 1,-1-2 7-16,-5-6 0 0,-11-6 1 15,-11-30 2 1,0 4 1-16,9 6 26 0,15 8 43 16,7 4-33-16,0-6-7 15,7 6 21-15,-3 8-11 16,-4 6-6-16,5 0-7 16,15 11 5-16,31 64-14 15,42 84-15-15,25 103-6 16,-24 111-29-16,-90 98-146 15</inkml:trace>
  <inkml:trace contextRef="#ctx0" brushRef="#br0" timeOffset="2414.33">11615 2832 672 0,'0'0'39'0,"0"0"-20"16,0 0-18-16,0 0 7 16,0 0 22-16,0 0-16 15,0 0 1-15,79 44 4 16,-79-44 1-16,0 0-12 0,0 0 11 15,0 0-12-15,0 3 20 16,2 7-12-16,0 8-12 16,0 14 1-16,0 5 2 15,0 1-1-15,-2-2-3 16,3-9-2-16,-3 0 4 16,0-1 2-16,0 0-1 15,0 2-5-15,0 2-3 16,0 2 3-16,0 2 1 15,-11 6 2-15,-5 0-2 16,-4-4 0-16,0-3-1 0,-7-3-4 16,-2 0 3-1,-2-2 2-15,-3-3 5 16,1 0 0-16,4-3-4 16,0-2 12-16,0-2-6 0,-6 3-7 15,-5-3 9-15,-5 0 1 16,1-7 0-16,-2 0-1 15,2-5-2-15,-3-2-2 16,-1-3-3-16,-8-1 4 16,-2 0-3-16,-5 0 7 15,3 0-8-15,4 0-1 16,8-5 6-16,8-12-8 16,6-5-6-16,6 2 4 0,1-4 2 15,2 6 0-15,9 2 0 16,7 6-2-16,7 7-4 15,2 3-28-15,0 0-8 16,27 27-60-16,11 26-205 16</inkml:trace>
  <inkml:trace contextRef="#ctx0" brushRef="#br0" timeOffset="3379.35">9132 6261 491 0,'0'0'0'0,"0"0"-10"16,-83-111 9-1,47 54 1-15,32 7-22 0,15 14-2 16,29 2-159-16</inkml:trace>
  <inkml:trace contextRef="#ctx0" brushRef="#br0" timeOffset="3420.27">9215 5755 465 0,'90'-110'0'0,"30"1"-3"16,23 5-152-16</inkml:trace>
  <inkml:trace contextRef="#ctx0" brushRef="#br0" timeOffset="4445.81">3925 2005 334 0,'0'0'0'16</inkml:trace>
  <inkml:trace contextRef="#ctx0" brushRef="#br0" timeOffset="4599.39">3833 1857 180 0,'0'0'0'0,"0"0"-4"0,0 0-24 16,38-136-25-16,-38 103-20 15</inkml:trace>
  <inkml:trace contextRef="#ctx0" brushRef="#br0" timeOffset="5169.68">6444 1851 331 0,'0'0'71'16,"0"0"-46"-16,0 0-16 16,0 0 16-16,82 120-1 0,-48-92-16 15,-5-2 0-15,0 0-8 16,-7 0-5-16,-2-4 3 15,-6-6-59-15,-3-8 5 16,-3-5 17-16,0-3-60 16,2-3-37-16</inkml:trace>
  <inkml:trace contextRef="#ctx0" brushRef="#br0" timeOffset="5433.17">7345 1544 721 0,'0'0'29'0,"0"0"-25"0,0 0-4 16,0 0 0-16,0 0 0 15,0 0 1-15,21 8 2 16,-21-6-6-16,0 0 6 15,0 4-1-15,0 3-2 16,5 8 0-16,4-1-18 16,0 6-40-16,7 4-104 15,1 4-209-15</inkml:trace>
  <inkml:trace contextRef="#ctx0" brushRef="#br0" timeOffset="6246.03">10310 3166 387 0,'0'0'83'15,"0"0"-41"-15,0 0 9 16,0 0 23-16,0 0-29 16,-50 110-15-16,38-94-6 0,-5 1-2 15,5 1-7-15,-7 1-4 16,0 8-3-16,-4 4-5 16,-1 6 4-16,1-1-7 15,6-11 0-15,6-8 0 16,4-9 0-16,0-8-9 15,-2 0-23-15,-4 2-40 16,0-2-7-16,-1 0-38 16,1 0-18-16,2 0 52 15,3 0 82-15,6 0 1 16,0-6 7-16,2-19 8 16,0-12 0-16,0-13 2 15,4-7-17-15,6 10-17 16,-1 9-132-16</inkml:trace>
  <inkml:trace contextRef="#ctx0" brushRef="#br0" timeOffset="6452.13">10256 3036 781 0,'0'0'22'0,"0"0"-22"16,0 0-18-16,0 0 4 0,0 0 11 15,0 0-66-15,23-42-29 16,-17 42-260-16</inkml:trace>
  <inkml:trace contextRef="#ctx0" brushRef="#br0" timeOffset="6600.73">10256 3036 994 0,'-48'83'54'16,"69"-54"-51"-16,0-29-3 16,1-6-54-16,2-46-157 0,-1-17-262 15</inkml:trace>
  <inkml:trace contextRef="#ctx0" brushRef="#br0" timeOffset="10343.36">9722 8847 201 0,'8'159'6'16,"3"-27"-12"-16,1-44 3 15,-8-38-13-15,-4-22 16 16,0-2 62-16,-35 20-4 16,-44 22-58-16,-26 23-97 15</inkml:trace>
  <inkml:trace contextRef="#ctx0" brushRef="#br0" timeOffset="12906.16">10165 12200 371 0,'0'0'0'16,"0"0"-31"-16,0 0-114 0</inkml:trace>
  <inkml:trace contextRef="#ctx0" brushRef="#br0" timeOffset="12956.58">10025 11945 87 0,'0'0'0'0,"0"0"-9"16</inkml:trace>
  <inkml:trace contextRef="#ctx0" brushRef="#br0" timeOffset="14570.82">8951 12627 62 0,'0'0'69'15,"0"0"-61"-15,0 0 23 16,0 0 19-16,0 0-16 16,0 0 27-16,9 0-1 15,-9 0-8-15,0 0 2 16,0 0-3-16,0 0-7 15,0 0-3-15,0 0-9 16,0 0-12-16,0 0-4 16,0 0-8-16,0 0 0 15,0 0-2-15,0 0 4 0,0 0 10 16,0 0-5-16,0 0-3 16,0 0 3-16,0 0-9 15,0 0 5-15,0 0-7 16,0 0 0-16,2 0 6 15,4 0-3-15,4 0 7 16,1 0 4-16,-1 0-5 16,4 0-4-16,-3 0-2 15,1 0-5-15,-1 0 6 16,-1 0-8-16,4 0 6 16,1-2-4-16,2-1 0 15,2 2 4-15,3 1-6 16,3 0 1-16,2 0 1 15,4 0-2-15,3 0 0 0,5 7-1 16,3 4 2-16,3-1 1 16,5 0-2-16,-2-3 2 15,5-1 1-15,4 1-1 16,-4-3 2-16,3 0-4 16,-3 0 1-16,-1 4-1 15,-5-2 3-15,-1 0-1 16,-1-1-3-16,2 0 3 15,0-1-4-15,10-4 5 16,1 0-2-16,5 0-1 16,-5 0 5-16,-5 0-4 15,-2 0-1-15,-4 0 2 16,-3 4-2-16,1 0 0 16,2 2 0-16,4 0-1 15,5-2 1-15,6-1-5 0,7-2 5 16,2-1 0-16,3 0 3 15,-3 0-3-15,-6 0-3 16,-3 0 3-16,-4 3 1 16,-4 5-1-16,1 1 0 15,1-1-1-15,4 0 1 0,5-1 1 16,4-4 1 0,7-3-2-16,6 0 1 0,8 0-1 15,5-2 4-15,-1-6 3 16,-7 2 3-16,-3 2-4 15,-3 0-6-15,-4 0 1 16,-1-1 0-16,-3 3 4 16,-1-6-5-16,-5-3 0 15,-2 3 0-15,-3-4-1 16,0 2 3-16,1-2 3 16,-1 2-3-16,-4 2-1 15,-14 0 6-15,-7 3-6 16,-7 4 1-16,-8-1 0 15,-3-1-2-15,0 2 0 16,1-3 3-16,7 1-2 16,2-2-1-16,5-1 0 15,-3 0 0-15,0 2 3 0,0-2-3 16,0 2 0-16,1 2-3 16,-3-1 3-16,-5 2 4 15,-4 1-2-15,-2-2-2 16,-3-1-2-16,1 3 2 15,-3-1 4-15,0 0-4 16,1-2 0-16,-4 1-4 16,-6 2-1-16,0 0-10 15,-4 0-29-15,0-4-75 16,-4-6-44-16</inkml:trace>
  <inkml:trace contextRef="#ctx0" brushRef="#br0" timeOffset="17772.59">14050 8434 153 0,'0'0'104'0,"-10"-138"-35"15,10 71-11-15,0 14-3 16,0 13 22-16,0 15-3 0,0 7 10 16,0 7-19-16,0 8-19 15,0 3 12-15,0 0 8 16,0 0-39-1,0 0-14-15,0 7-13 0,-5 31 0 16,-7 27 4-16,0 38 17 16,-1 25-2-16,3 26-4 15,6 15 1-15,4 0-3 16,0-7-12-16,0-14 7 16,0-21-4-16,0-27-1 15,0-28-3-15,0-26 0 16,-2-20 0-16,-11-22-33 15,-9-4-49-15,-4-26-64 0,-1-40-209 16</inkml:trace>
  <inkml:trace contextRef="#ctx0" brushRef="#br0" timeOffset="18613.09">14180 8346 703 0,'0'0'21'0,"0"0"-9"16,0 0-9 0,0 0-1-16,161-68 33 15,-101 62 8-15,-2 2-32 0,2 2 1 16,5-2 0-16,14-2 7 15,17-5 18-15,18-3-14 16,19-4-3-16,8-6-11 16,8 0 9-16,-1 0 4 15,-15 5-15-15,-19 4-1 16,-20 7-1-16,-22 0 2 16,-13 3-3-16,-13 1-2 15,-7 1-1-15,-13-1-1 16,-4 0 0-16,-6 0 3 15,-7 2-2-15,-3 2 0 16,-4 0-2-16,-2 0 0 0,0 0-2 16,0 0 4-1,0 0-4-15,0 0 2 16,0 0 1-16,0 0-1 16,0 0 1-16,0 0 0 0,0 4 0 15,-4 15 2-15,-2 8 0 16,-1 5 5-16,3 7 0 15,2 13-7-15,2 10 4 16,0 6-2-16,0 4 1 16,0-2-3-16,2-8 2 15,0-2 0-15,0-7-2 16,-2-7 4-16,0-2-3 16,0-6-1-16,-4-2 4 0,-4-6-4 15,4-6 0-15,1-3 0 16,3-10 1-16,-1-3 0 15,-1 2-2-15,2-4 1 16,-3 3 0-16,-3-1 0 16,-6 4-3-16,-12 1 3 15,-12 4 2-15,-10-2-2 16,-19 3 2-16,-18 2-2 16,-21 2 0-16,-25 1-4 15,-20 3-2-15,-21-2 6 16,-1-4 5-16,5-5-5 15,17-4 0-15,22-7 12 16,18-4-11-16,12 0 8 16,14 0-9-16,12 4 2 0,17 2-2 15,23 2-3-15,15-2-9 16,16-2-22-16,0 1-40 16,16-5-11-16,28 0 19 15,26-11-55-15,16-28-209 16</inkml:trace>
  <inkml:trace contextRef="#ctx0" brushRef="#br0" timeOffset="18942.32">15602 8132 754 0,'0'0'37'0,"0"0"-23"16,0 0-7-16,0 0-7 16,0 0 17-16,0 0-4 15,-81 61 16-15,6 8 20 16,-21 15-26-16,-18 10 13 16,-19 15-8-16,-17 5 2 15,-8-1-19-15,-2-4 1 16,15-13-10-16,15-17 8 15,24-15-10-15,29-16-5 16,29-14-4-16,19-14-12 16,18-12-26-16,9-8-51 15,2 0 17-15,2-28-75 16,24-12-252-16</inkml:trace>
  <inkml:trace contextRef="#ctx0" brushRef="#br0" timeOffset="19285.97">14399 8310 765 0,'0'0'32'0,"0"0"-18"0,0 0-3 16,0 0-7-16,0 0 8 15,0 0 68-15,135 136-39 16,-70-56-21-16,11 2-4 16,10-2 6-16,17-1 7 15,10-11-22-15,10-12 7 16,-7-16-12-16,-4-12 13 16,-8-16-11-16,-13-7 3 15,-8-5-1-15,-18 0 2 16,-26 0-6-16,-20 0-4 15,-15 0-6-15,-4 0-5 0,-2-5-56 16,-25 0-113 0,-5-6-66-16</inkml:trace>
  <inkml:trace contextRef="#ctx0" brushRef="#br0" timeOffset="19431.95">15876 8753 699 0,'0'0'286'16,"0"0"-281"-16,0 0-10 16,0 0-50-16,0 0-82 15,0 0-181-15</inkml:trace>
  <inkml:trace contextRef="#ctx0" brushRef="#br0" timeOffset="29588.62">16579 9582 315 0,'0'0'69'0,"0"0"-46"16,0 0-14-16,0 0 2 15,-121 131 25-15,107-93 16 16,-1 7-12-16,-4-1 7 0,1 2-3 16,-1-4-4-16,3-7-15 15,5-8 9-15,2-11-7 16,7-8-11-16,2-8 2 16,0 0 4-16,0 0 7 15,0 0 14-15,0 0-6 16,0 0-4-16,0-4 2 15,0-13-10-15,0-10-13 16,0-3-4-16,0 0-8 16,0-7 8-16,-5 0-7 15,-4-8 2-15,3-7-1 16,-3-7 4-16,-1-6-4 16,4-8-2-16,2 0 2 15,-1 1-1-15,1 1 2 0,-4 9-2 16,2 6 1-16,0 8 0 15,-1 4-2-15,1 6 4 16,0 6-4-16,4 6 1 16,2 7-1-16,0 5 0 15,0 5-1-15,0 3-5 16,0 0 3-16,0 1 3 16,8 3 0-16,5 2-2 15,3 0 0-15,7 0 2 16,11 0 0-16,6 0 1 0,9 7-1 15,7-1 0 1,13-6 0-16,13 0 4 0,8 0-3 16,3-2-1-16,-4-11 0 15,-13 3 0 1,-14 4 0-16,-17 0-2 0,-17 1 6 16,-10 3-2-16,-13-1-2 15,-5 1 2-15,0 2-2 16,0 0 2-16,0 0 0 15,0 0-2-15,0 0 1 16,0 0-2-16,0 0-1 16,0 0 2-16,0 0 0 15,0 0 2-15,0 0-2 0,0 0 0 16,-2 10 1 0,-9 8-1-16,1 6 0 0,4 8 0 15,-3 11 0-15,5 8-1 16,2 14-1-16,2 3 4 15,0 6-2-15,0-2 1 16,2 1 1-16,9-1-2 16,2-6 1-16,-2-4-1 15,1-10 4-15,-3-6-4 16,-1-8-2-16,-3-4 2 16,-1-3 0-16,-4-5 1 15,0-2-3-15,0 0 4 16,0-2 1-16,0 0-3 15,0-2 0-15,0-2-1 16,0-2 1-16,0-4 0 0,-4-2-1 16,-11 0 2-16,-10 2-1 15,-13 0 3-15,-16 0-3 16,-19 2 0-16,-16 0 0 16,-18 2 0-16,-2 0 1 15,1 1 0-15,6-2 1 16,11 3-2-16,8 0 0 15,14-4 3-15,16-2-3 16,21-3-3-16,15-5-2 16,17-4-27-16,0 0-45 15,38 0-99-15,33-4 107 16,30-18-33-16,16-13-89 16,15-3-138-16</inkml:trace>
  <inkml:trace contextRef="#ctx0" brushRef="#br0" timeOffset="30048.4">17402 9101 251 0,'0'0'168'16,"0"0"-69"-16,0 0 14 15,0 0-43-15,0 0-10 16,0 0 10-16,0-33-28 15,0 33-37-15,-5 36 5 16,-6 28 17-16,-5 32 35 16,-1 22-23-16,-1 15-11 15,7 9-4-15,2 2-13 0,9-3 22 16,0-9-23-16,0-13 3 16,0-19-2-16,0-12-6 15,4-16-5-15,10-13 1 16,1-12-2-16,1-14 2 15,-5-12-2-15,-4-6-27 16,-5-11-16 0,-2-4-40-16,0-23-12 15,-14-30-309-15</inkml:trace>
  <inkml:trace contextRef="#ctx0" brushRef="#br0" timeOffset="30739.04">17557 8905 684 0,'0'0'83'0,"0"0"-72"0,0 0 6 15,0 0 6-15,0 0 30 16,0 0-7-16,154-20-20 15,-89 28-9-15,7-4-6 16,9-4-3-16,7 0 9 16,3-8 0-16,-4-10-4 0,-12 0 2 15,-17 6 1 1,-13 2-4-16,-18 5 0 16,-14 4-5-16,-6 1-5 0,-5 0-2 15,-2-1-1-15,0 1 1 16,2-3 0-1,-2 3 1-15,0 0 0 0,0 0 1 16,0 16 3-16,-11 10 0 16,0 8-4-16,2 8 9 15,0 14-5-15,3 11 1 16,-3 15 5-16,4 6 0 16,3 10-3-16,2 7 6 15,0-5-13-15,0-3 4 16,7-5 3-16,10-13-7 0,2-4 3 15,-2-4-4-15,-1-10 2 16,-5-9-2-16,-9-8 0 16,-2-7 0-1,0-5 0-15,0-4 0 0,-25 0 0 16,-6-5 2-16,-8-1-2 16,3-1 8-16,-6-5-6 15,-10 2-4-15,-6 0 5 16,-11-2-3-16,-5 1 0 15,3-2-1-15,-4 0 1 16,-1-1 0-16,-2 5-7 16,-7 4 3-16,-10 0-9 15,-5 4 12-15,0 1-4 16,7-3-3-16,14 0-20 0,15-9-5 16,20-6-30-16,15-8-52 15,18-2-47-15,11 0-162 16</inkml:trace>
  <inkml:trace contextRef="#ctx0" brushRef="#br0" timeOffset="34640.87">18017 10749 162 0,'0'0'22'16,"0"0"-22"-16,0 0-41 16,0 0 29-16,0 0 12 15,0 0 5-15,0 0-3 0,-67-42 5 16,63 38 7-1,-1 1-14-15,3-1-18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04:40:01.305"/>
    </inkml:context>
    <inkml:brush xml:id="br0">
      <inkml:brushProperty name="width" value="0.05292" units="cm"/>
      <inkml:brushProperty name="height" value="0.05292" units="cm"/>
      <inkml:brushProperty name="color" value="#FF0000"/>
    </inkml:brush>
  </inkml:definitions>
  <inkml:trace contextRef="#ctx0" brushRef="#br0">21016 7349 597 0,'0'0'127'0,"-6"-114"-109"16,6 71 1-16,17 0 8 16,35-12 11-16,21-5 0 15,22 0 9 1,19 3-15-16,5 13-16 0,-15 18 4 16,-19 21-16-16,-29 5 9 15,-21 30-13-15,-13 30-4 16,-13 22 4-16,-9 32 3 15,0 37 19-15,-29 25-5 16,7 25-3-16,11 10-11 16,11 4 2-16,19-1-2 15,35-17-3-15,15-22 1 16,12-30-1-16,3-33 0 0,0-24 1 16,-7-30-4-16,-15-25 6 15,-10-24-3-15,-13-9 1 16,1-47 7-16,0-30-5 15,3-15 5-15,-8 6-7 16,-10 24 3-16,-14 28-1 16,-9 23 1-16,-2 11 2 15,-4 25-6-15,-32 43-3 16,-11 32 3-16,-6 21 17 16,8 10-9-16,21-2-6 15,15-1-2-15,9 1-1 16,6-5 1-16,19-2 5 0,-2-3-4 15,-6-13 3 1,-8-16-4-16,-9-18 1 16,0-19 2-16,-26-12 3 0,-19-9 3 15,-13-7-8-15,-15-12 13 16,-7-8-9-16,-12-5-5 16,-7 0-9-16,-3 0-28 15,0-3-31-15,4 3-60 16,16-3-113-16</inkml:trace>
  <inkml:trace contextRef="#ctx0" brushRef="#br0" timeOffset="2406.62">7935 12046 478 0,'0'0'212'0,"0"0"-212"16,0 0-42-16,0 0 25 16,0 0 17-16,0 0 7 15,0 0 19-15,25-27-23 0,-25 24-3 16,0 3-5 0,0-1 5-16,0-5 5 0,0-8-5 15,-10-6-4 1,-9-6-6-16,-8-4-4 0,-4-2 11 15,4 2 3-15,4 4 0 16,8 6 6-16,8 7 2 16,7 4 12-16,0 1-12 15,26-2-5-15,24 0 6 16,21 0 16-16,16 2-7 16,23 5-1-16,16 3 1 15,19 0-13-15,16 0 18 16,18 18-10-16,29 2-1 15,33 7 4-15,33 5 17 16,27 7 26-16,13 10-26 0,8 5-31 16,0 6 7-16,5-2-4 15,3-3 3-15,-5-5-4 16,2-12-4-16,1-8 5 16,-5-6-4-16,-10-6 0 15,-18 0 5-15,-23-4-6 16,-20 0-5-16,-16-2 5 15,-15-4 6-15,-23-3-4 16,-15-4-1-16,-16-1 1 16,-13 0-2-16,-5-7 0 15,-2-12-2-15,-4 0 2 16,-8-4 10-16,-17 1-9 0,-14 4 10 16,-21 2-6-16,-18 3 2 15,-18 7-6-15,-16 4 2 16,-15-1-3-16,-11 3 0 15,-3 0 2-15,-2 0-3 16,2 0 1-16,2 0-4 16,1 0 4-16,1 0 0 15,-1 0 1-15,0 0 2 16,-1 0-5-16,-4 0 2 16,0 0-2-16,0 0 1 15,2 0-2-15,5 0-2 16,1 0-3-16,6 0-9 15,6 3-34-15,4-3-79 16,-3 0-54-16</inkml:trace>
  <inkml:trace contextRef="#ctx0" brushRef="#br0" timeOffset="3658.88">21794 11643 304 0,'0'0'202'0,"0"0"-181"16,0 0-10-16,0 0 21 15,0 0 27-15,0 0 5 16,0 0-19-16,0 0-19 16,0 0-9-16,0 0-10 15,0 0-2-15,0 0-1 16,0 0-4-16,0 0-9 15,0 0-45-15,2 0-55 16,6-17-278-16</inkml:trace>
  <inkml:trace contextRef="#ctx0" brushRef="#br0" timeOffset="11368.09">19130 14028 129 0,'0'0'572'16,"0"0"-528"-16,0 0-42 16,0 0-1-16,0 0 32 15,0 0 17-15,0 0-8 16,0 0-14-16,-58 16-5 15,48 5 2-15,-1-2-1 16,3-2-12-16,4-9 13 16,4-2-4-16,0 0-14 15,18-3-2-15,29-3 8 16,31 0 13-16,34 0-13 16,36-5 23-16,33-9-18 0,13 4 6 15,6 4-13-15,-6 0-9 16,-16 1 4-16,-6 4-3 15,-5 1-2-15,1 0-1 16,9 0 15-16,13 0-7 16,6 6-1-16,-2 4-4 15,-7-1-1-15,-22 0 2 16,-29-1-2-16,-24-6 4 16,-31-2-3-16,-27 0-2 15,-25 0 11-15,-16 0-3 16,-8 0-7-16,0 0 17 15,-3 0-11-15,0 0-7 16,-2 0 4-16,0 0-5 16,0 0 1-16,0 0-1 15,0 0-6-15,0 0-17 16,0 0-15-16,0 0-10 16,0 0-2-16,0 0-13 0,0 0-15 15,0 0-63-15,-4-6-105 16</inkml:trace>
  <inkml:trace contextRef="#ctx0" brushRef="#br0" timeOffset="13898.79">22519 6146 491 0,'0'0'79'0,"0"0"-54"16,0-103-13-16,19 88 13 16,5 1-19-16,10 6 19 15,12 1-7-15,14 7-5 16,12 0-7-16,1 0 3 15,0 15-2-15,-8 5-1 16,-3 3-1-16,-8 6 1 16,-7 4 2-16,-16 8-4 15,-13 10 6-15,-18 18 8 16,-3 19 1-16,-36 28 0 16,-19 23-2-16,-13 22 1 15,-14 18-9-15,-9 18-1 16,-4 15-3-16,9 12-3 0,18 10-2 15,26 3 2-15,32-4-3 16,13-5 1-16,27-18 0 16,15-19 4-16,-2-23-4 15,-5-29 3-15,-10-32-1 16,-9-29-1-16,-10-24 0 16,-1-22 7-16,-5-14-8 15,2-12 0-15,-2-5-1 16,0-1-6-16,2 0 6 0,5 5-3 15,4 1 4 1,4 4 3-16,6 6-2 0,1 3 6 16,-2 14-4-16,2 14 2 15,-9 22-5 1,-1 22 2-16,-8 15-2 16,-4 10 7-16,0 6-5 0,0 9-1 15,0-2 1-15,0 4 1 16,0-2 0-16,21 10-2 15,8 9-1-15,6 16 0 16,9 17 2-16,4 9 3 16,10 17-5-16,19 9 1 0,23 11 28 15,18 14 23 1,-1-1-10-16,-20 5-28 0,-30-15-6 16,-26-19-3-16,-20-31-5 15,-7-29 1-15,-5-23-1 16,-7-17 10-16,-2-13-15 15,0-8 5-15,-30-7 0 16,-11-4 4-16,-10-5-4 16,-16-8 0-16,-8-1 0 15,-4-11 4-15,-1-14-4 16,2-15-1-16,0-21 1 16,-2-6 14-16,-11-17-4 15,-3-22-10-15,1-5-18 16,10-2-33-16,20 6-29 0,26 5-52 15,16 4-79 1</inkml:trace>
  <inkml:trace contextRef="#ctx0" brushRef="#br0" timeOffset="14078.5">23271 14616 866 0,'0'0'72'0,"0"0"-37"15,-52-110 8-15,48 81 47 16,4 5-83-16,6-2-7 16,19 7 0-16,6 2-4 15,7 13-60-15,5 4-57 0,10-4-81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04:41:19.704"/>
    </inkml:context>
    <inkml:brush xml:id="br0">
      <inkml:brushProperty name="width" value="0.05292" units="cm"/>
      <inkml:brushProperty name="height" value="0.05292" units="cm"/>
      <inkml:brushProperty name="color" value="#FF0000"/>
    </inkml:brush>
  </inkml:definitions>
  <inkml:trace contextRef="#ctx0" brushRef="#br0">5205 6661 24 0,'0'0'170'0,"0"0"-103"15,0 0 69-15,0 0 1 16,0 0-37-16,0 0-40 16,0 0-29-16,-13-27-7 15,13 8 21-15,0 3 13 16,0 1-10-16,0 4-28 15,0 5-3-15,9 6-11 16,7 0-4-16,12 4 0 16,15 16 3-16,19 8 5 15,16 6-1-15,17 2-1 0,14 4-2 16,15-3-2 0,7-1 2-16,3-2 6 0,-13-4-10 15,-21-2 1-15,-23-5-1 16,-21-6 1-16,-13-9-2 15,-10-8 3-15,-4 0-2 16,-5-33 1-16,5-15 8 16,-4-6-3-16,-1 3 7 15,-3 2-9-15,-6 14 5 16,-2 4-5-16,-1 9-2 16,-6 0 1-16,1 0-1 15,-5 0 6-15,-2-6-10 16,0-8 5-16,0-9 2 15,-7-13-7-15,-10-10 0 16,-3-8-3-16,1-5 8 16,2 6-5-16,-3 3 0 0,-3 10 4 15,-3 3-3-15,1 5-1 16,-3 0 0-16,-4-4 0 16,-1-1 1-16,-4 1-1 15,0 1 0-15,1 4-2 16,5 12 2-16,-2 4-2 15,2 7 4-15,-3 8-2 16,-3 6 0-16,-6 8-2 16,-8 6 2-16,-11 2 0 15,-6 0 4-15,-9 16-6 16,-6 4 4-16,1 4-1 0,-7 2-1 16,-2 3 1-1,-1 2-2-15,1 9 1 0,4 11-1 16,4 10-7-1,5 10 8-15,4 7-1 0,3 6 1 16,9 8 0-16,6 7-2 16,12 2 1-16,13 8-3 15,17-3 4-15,14 3 0 16,2 1 1-16,35-2-1 16,7-7-3-16,7-8-4 15,12-16-2-15,-1-15-20 16,11-13-21-16,3-18-24 15,13-21-66-15,9-10-74 0</inkml:trace>
  <inkml:trace contextRef="#ctx0" brushRef="#br0" timeOffset="157.56">6504 6547 970 0,'0'0'0'15,"0"0"-52"-15,0 0-10 16,0 0 2-16,0 0 19 16,-102 158-8-16,52-84-339 15</inkml:trace>
  <inkml:trace contextRef="#ctx0" brushRef="#br0" timeOffset="11505.05">14873 7618 138 0,'0'0'428'0,"0"0"-364"16,0 0-16-16,0 0 28 16,0 0-17-16,0 0-6 15,0 0-3-15,0 0-15 16,-81 32-13-16,81-32-11 16,0 0-6-16,0 2 2 15,3 0-5-15,23 4 7 16,24-3 15-16,21 0 7 15,22-1-7-15,23-2-7 16,18 0 2-16,15 2-15 16,17 0 5-16,11 0 0 15,22-2 1-15,6 0-7 16,4 0-3-16,2-6 1 0,-11-10-1 16,-9 0 5-16,-8 2-5 15,-19 5 3-15,-14 6-2 16,-23 0-1-16,-18 3 4 15,-11 0-3-15,-4 0 2 16,-7 0 4-16,-10 0-2 16,-12 0-4-16,-18 0-1 15,-20 0-2-15,-12 0 2 16,-9 0 0-16,-3 0 3 0,-3 0-4 16,3 0 1-1,-3 0-1-15,0 0-5 0,0 0-14 16,0 0-16-16,-6 0-48 15,-20 0-55-15,-14 0-110 16</inkml:trace>
  <inkml:trace contextRef="#ctx0" brushRef="#br0" timeOffset="11665.15">18191 7722 871 0,'0'0'0'0,"0"0"-531"15</inkml:trace>
  <inkml:trace contextRef="#ctx0" brushRef="#br0" timeOffset="24668.67">10931 9053 486 0,'0'0'139'15,"0"0"-132"-15,0 0-4 16,0 0 1-16,0 0 53 0,0 0-15 16,0 0-16-16,0 0-9 15,-13 9 0-15,13-9 13 16,0 0 7-16,0 0-3 16,0 0-6-16,-5-15 5 15,-4-25-8-15,-2-18-18 16,0-17 4-16,-2-12-4 15,0-9 3-15,1-13 0 16,5 1 10-16,7 3-19 16,0 10 1-16,5 7 2 15,11 11 3-15,-1 6-7 16,-3 5 0-16,-4 12 4 16,-3 4 4-16,-1 0-5 15,-2 0-1-15,3-5-2 0,-1 2 3 16,4-1 0-16,-4 0-3 15,5 8 1-15,-3 6 0 16,1 9-1-16,-4 9-1 16,-1 8 1-16,-2 4 3 15,0 2 4 1,0 2-7-16,0 3 0 16,0 0 8-16,0 3-8 0,0 0-1 15,0 0 0-15,0 0 1 16,0 0 0-16,0-2 2 15,0 2-2-15,0 0 0 16,0 0-1-16,2 0-2 16,-2 0 3-16,0 0-1 0,0 0 1 15,0 0 2-15,0 0-2 16,4 0-5-16,3 0 2 16,7 0 1-16,5 0 2 15,6 0 3-15,8 0-3 16,7 0-1-16,16 0 1 15,10 0 1-15,15 0 0 16,8 0 3-16,5-6-4 16,-1 0 0-16,-6-2-5 15,-9-3 10-15,-10 3-5 16,-14-3 0-16,-8-1-1 16,-11 2 1-16,-6 1 2 15,-10 4 3-15,-5 1-5 16,-7 4-3-16,-5 0 3 15,0 0 5-15,-2 0-5 0,0 0 0 16,0 0 0-16,0 0 0 16,0 0-6-16,0 0 12 15,0 0-4-15,0 0-2 16,0 0 0-16,0 0-4 16,0 0 4-16,0 0 2 15,0 0-2-15,0 0-2 16,0 4-2-16,0 12 4 15,0 2 3-15,0-1-3 16,0-2 0-16,5-3 1 0,0-2-1 16,-1 6 0-16,-1 4 2 15,5 6-5-15,-2 12 6 16,4 9-6 0,-4 11 6-16,3 10-3 0,0 8 2 15,0 9-2-15,4 3 0 16,-2 3-2-16,1 2-2 15,-1-5 4-15,-3-8 10 16,2-10-10-16,-2-5 0 16,1-7 2-16,1-8-2 15,-4 1-2-15,-2-12 1 16,-1 2 2-16,-1-5 0 16,-2-4 1-16,0-4-2 0,0-6 3 15,0-6-2-15,0-6-1 16,0-6 0-16,0-2 0 15,0 0 0-15,0-2 1 16,0 0-1-16,0 2 2 16,0-2-1-16,0 0-2 15,0 3 2-15,0 4 0 16,0 3-1-16,-15 2 0 16,-1 0 4-16,1-2-2 15,-6-4 1-15,-6 1-3 16,-10 2 0-16,-17 5 0 15,-13 4-4-15,-16 4 9 16,-14 6-4-16,-14 2-1 16,-15 3-2-16,-6-4 2 0,8 0 0 15,8-10 0-15,18-5 4 16,16-1-6-16,15-5 4 16,12-2-4-16,10 0 6 15,9-3-8-15,14 2 2 16,7-3-15-16,10 0 1 15,5-2-14-15,0 0-31 16,7 0-25-16,28 0 19 16,23-22 27-16,13-6-14 15,10-3-74-15,-6 2-108 16</inkml:trace>
  <inkml:trace contextRef="#ctx0" brushRef="#br0" timeOffset="49012.86">17676 10709 250 0,'0'0'30'16,"0"0"15"-16,0 0 4 16,0 0 33-16,0 0-32 0,0 0-28 15,0 0-11-15,0 0-6 16,0 0-3-16,0 0 1 15,0 0 11-15,0 0-3 16,0 0 19-16,0 0 1 16,0 0 0-16,0 0-5 15,0 0 5-15,0 0-9 16,0 0-14-16,0 0-1 16,0 0-7-16,0 0 0 15,0 0-2-15,0 0 5 16,0 0-3-16,0 0 1 15,0 0 0-15,0 0-2 16,0 0 0-16,0 0-8 16,0-2-6-16,0-2-5 15,0 0 13-15,0-1-8 0,0 1 14 16,0-2 1-16,0 2 1 16,0 0 0-16,0 0 3 15,0 0-4-15,0-2 0 16,0 0 1-16,0 3 8 15,0 1 11-15,0 1-10 16,0-3 14-16,0 2 3 16,0 0 3-16,0 2 15 15,0 0-3-15,0 0-7 16,0 0 1-16,0 0-12 16,0 0 1-16,0 0-18 0,0 0-1 15,6 26-4-15,8 18 27 16,-1 20-12-1,1 24 14-15,-3 26-5 16,-3 22 16-16,-1 12-8 0,2 6-6 16,4-8-10-16,6-14-11 15,0-19-1-15,1-25-2 16,-7-17-2-16,4-12-1 16,-7-16-1-16,-2-18-2 15,-2-10-9-15,-6-15-25 16,0-11 5-16,0-30-16 15,-16-28-47-15,-11-19-34 0,-4-22-101 16,-2-15-269-16</inkml:trace>
  <inkml:trace contextRef="#ctx0" brushRef="#br0" timeOffset="49616.1">17618 10856 644 0,'0'0'125'0,"0"0"-105"15,0 0-13-15,0 0 40 16,0 0-18-16,0 0-9 0,-23-44 3 16,33 22-10-1,23-6-9-15,9-4 1 0,7 3 3 16,0 6 7-16,0 4-2 15,-5 10 4-15,-3 5 2 16,-5 4-3-16,-7 0-9 16,-10 0-6-16,-9 20 6 15,-8 13-5-15,-2 6 7 16,0 10 7-16,0 1 1 16,-4-3-7-16,-10-5-4 15,1-1 7-15,-3-5-7 16,1-7-2-16,-2-6-2 15,9-7 0-15,1-9 0 16,7-3 0-16,0-4-2 16,0 0-3-16,0 0-8 15,27-6 11-15,13-13 1 0,9-6-1 16,4 5 3-16,3 5-3 16,-4 5 0-16,-4 7 4 15,-5 3-9-15,-5 5 6 16,-11 21-2-16,-10 6 2 15,-10 8 4-15,-7 4-4 16,0 4 5-16,0-2 1 16,-18-2 4-16,-7-4-11 15,-6-3 5-15,-2-5 0 16,0-9-2-16,-1-6 0 16,7-9 5-16,5-8-8 15,9 0-20-15,6-26-45 16,7-21-47-16,7-13-110 15,28 0-214-15</inkml:trace>
  <inkml:trace contextRef="#ctx0" brushRef="#br0" timeOffset="50116.61">18716 11084 208 0,'0'0'377'15,"0"0"-327"-15,0 0 5 16,0 0 50-16,0 0-19 16,0 0-10-16,0 0-36 15,-45 0-20-15,106 0 5 0,30-9 7 16,27-11 9-16,25 2-19 15,13-7-11-15,6 3 8 16,14-1 1-16,-9 0-1 16,-17 4-11-16,-30 2-2 15,-47 5-5-15,-34 6 4 16,-22 5-4-16,-12 1 1 16,-5 0-2-16,0-2-2 15,0-1-10-15,-7 3-43 16,-10-2-35-16,-1 2-41 15,-5-6-87-15</inkml:trace>
  <inkml:trace contextRef="#ctx0" brushRef="#br0" timeOffset="50458.55">19810 10612 808 0,'0'0'58'0,"0"0"-56"15,0 0 22-15,0 0 38 16,114-15-23-16,-54 33-7 16,13 9-11-16,8 5-8 0,2 6-1 15,-12 3-12 1,-16 2 17-16,-19 4-15 0,-23 3 13 15,-13 6 3 1,-20 3 2-16,-40 8 10 0,-18-1-18 16,-16-2-4-16,1-5-3 15,4-11-4-15,13-9 3 16,16-7-4-16,18-7-31 16,19-10-42-16,21-8-66 15,2-7-140-15</inkml:trace>
  <inkml:trace contextRef="#ctx0" brushRef="#br0" timeOffset="51156.47">20493 10499 785 0,'0'0'106'0,"0"0"-82"15,0 0 15-15,0 0 23 16,0 0-26-16,150-28 16 16,-92 60-18-16,9 8-19 15,7 9-8-15,3 8-3 16,-5 0-1-16,-14 5 2 15,-11 2-5-15,-18-2 4 16,-16-2 2-16,-10-3 6 16,-3-4 7-16,0-3 3 15,-16-7-10-15,-5-3-2 0,2-6-6 16,3-9-4-16,7-8 0 16,5-9-4-16,4-6-15 15,0-2-4-15,6-14 0 16,28-29 16-16,11-15 5 15,8-15 2-15,-2-1 2 16,-5-1-2-16,-3 11 0 16,-11 8 5-16,-15 2-2 15,-12 2 10-15,-5-2 0 16,-7-6-1-16,-19-4-7 16,-3-9 1-16,2-5-5 0,0-6 2 15,5-2-3 1,4 11-1-16,0 19 0 0,5 23 0 15,3 22-6-15,2 11-13 16,-5 18-41-16,-7 26-39 16,-1 8-35-1,-4-4-191-15</inkml:trace>
  <inkml:trace contextRef="#ctx0" brushRef="#br0" timeOffset="52635.8">22003 10413 606 0,'0'0'205'0,"0"0"-196"16,0 0 36-16,0 0 49 15,0 0-47-15,0 0-31 16,-5-42-16-16,5 64 3 16,0 14-3-16,0 14 7 15,0 6 1-15,0 2 6 0,0-1-8 16,0-8-4-16,0-14-2 15,9-9 2-15,7-10-2 16,2-8 3-16,4-8-3 16,6 0-3-16,9-27 1 15,3-14-13-15,-2-9-6 16,-3-10 8-16,-8-4 9 16,-5 5 2-16,-11 15 2 15,-1 17 2-15,-8 12-1 16,-2 13 14-16,1 2-11 0,2 6-4 15,1 32 0 1,3 16 19-16,5 12 3 16,-4 4-9-16,1-3-2 15,-3-10-10-15,-1-6 4 0,-2-12-2 16,-1-12 0-16,-2-10-3 16,0-11 0-16,0-6 0 15,0 0-3-15,-2-12-2 16,-10-26-10-16,3-15-7 15,9-13 22-15,0-16-7 16,18-7 14-16,18 12-14 16,2 20 9-16,2 25-2 15,-3 26 6-15,2 6 4 16,-4 38-10-16,-1 28 21 16,-10 17 17-16,-6 6-20 0,-7-2-3 15,-4-15-12-15,-3-14-6 16,-4-15-25-16,0-16-44 15,0-14-29-15,0-13-128 16,-8-11-292-16</inkml:trace>
  <inkml:trace contextRef="#ctx0" brushRef="#br0" timeOffset="52771.53">22644 10217 906 0,'0'0'0'0,"0"0"-23"0,0 0-20 16,0 0-24-16,0 0-110 16</inkml:trace>
  <inkml:trace contextRef="#ctx0" brushRef="#br0" timeOffset="53189.41">23424 10118 956 0,'0'0'56'0,"0"0"-52"16,0 0 33-16,0 125 12 15,0-51 3-15,7 16-1 16,4 6-22-16,1 2-7 0,-2-7-7 16,3-13-6-1,-1-14 7-15,-1-16-15 0,-3-12 1 16,-2-11-1-16,-2-10-1 15,-4-9 1-15,0-3-1 16,0-3 4-16,0-6-4 16,0-27-8-16,-14-21-20 15,-3-16-3-15,-4-18 9 16,6-15 2-16,6-9 6 16,7 0 0-16,2 11 4 15,0 16 10-15,18 14-1 16,4 19 2-16,10 15 9 15,-1 10-4-15,6 10-3 16,10 4-2-16,9 1 3 0,7 1-2 16,7-1-2-1,2-1-23-15,-5-7-37 0,-12-4-54 16,-21-1-55-16,-32 3-64 16</inkml:trace>
  <inkml:trace contextRef="#ctx0" brushRef="#br0" timeOffset="53397.63">23404 10629 960 0,'0'0'77'0,"0"0"-74"0,0 0 33 15,121 22 25-15,-24-22-27 16,24 0-27-16,6 0-7 15,-11-14-23-15,-23-4-60 16,-35-5-88-16,-37-5-346 16</inkml:trace>
  <inkml:trace contextRef="#ctx0" brushRef="#br0" timeOffset="56280.49">19017 12461 793 0,'0'0'117'0,"0"0"-88"16,0 0-23-16,0 0 44 15,0 0-6-15,0 0-18 16,0 0-6-16,-50-34-18 0,50 60 23 15,14 7-2 1,2 6 2-16,2 8 2 0,2 16-1 16,2 10 5-16,3 12 7 15,4 12-2 1,-2-1-13-16,-1 1-2 16,-4-12-6-16,-6-10-11 0,-7-13 2 15,-3-20-12-15,-1-17 6 16,-1-10-14-16,-2-15-26 15,4-10-25-15,7-39-26 16,5-21-7-16,-1-17-12 16,-5-14-62-16,-12-7-156 15</inkml:trace>
  <inkml:trace contextRef="#ctx0" brushRef="#br0" timeOffset="56716.6">19124 12450 684 0,'0'0'94'0,"0"0"-80"15,0 0 16-15,6-113 40 16,21 82-8-16,4 8-9 16,7 6-21-16,1 9 0 15,-2 3-15-15,3 5-8 16,-2 0 3-16,1 0-3 16,0 3 3-16,-1 7-9 15,-5 4 4-15,-10 3-7 16,-15 4 0-16,-8 5-6 15,-19 4 6-15,-30 2-1 16,-9-4 1-16,-3-5 4 16,13-9-2-16,15-7 5 0,17-2-5 15,13-5 2-15,3 0-4 16,19 0-5-16,26 0 5 16,18 0 0-16,14 0 0 15,4 0 3-15,-2 11 3 16,-10 11-5-16,-16 5-2 15,-17-1-2-15,-19 0 3 16,-17 1 5-16,0 2-1 16,-33-1 3-16,-16-4 8 15,-7-6-13-15,-2-4-2 0,7-8 0 16,11-6-6-16,13 0-9 16,14-6-35-16,13-18-63 15,7-4-155 1</inkml:trace>
  <inkml:trace contextRef="#ctx0" brushRef="#br0" timeOffset="57326.94">20759 12053 699 0,'0'0'50'16,"0"0"-28"-16,0 0 52 15,0 0-18-15,0 0-11 16,0 0 0-16,0-44-26 16,-13 34 0-16,-7-2-10 0,-9 1 1 15,-4 1 7-15,-7 6 2 16,-5 1-8-16,-6 3-3 15,-5 0-5-15,-4 20 10 16,0 17 7-16,10 18 4 16,15 7 9-16,18 7-19 15,17 1 6-15,0-5-9 16,33-11-11-16,11-6 5 16,5-15-7-16,4-11 2 15,3-9 0-15,-2-12 0 16,-5-1 1-16,-7-1-2 15,-6-20-15-15,-3-3 9 16,0-2-1-16,-4 6 6 0,-4 4 0 16,-2 6-15-16,-8 3-19 15,-3 2-1-15,-6 4-11 16,-2-2-48-16,1-1-94 16,-5-4-179-16</inkml:trace>
  <inkml:trace contextRef="#ctx0" brushRef="#br0" timeOffset="58313.49">20231 13076 270 0,'0'0'459'0,"0"0"-403"16,0 0 7-16,0 0 55 15,0 0-50-15,0 0-30 16,-77-16-4-16,77 16-13 16,0-2-19-16,24-6 6 15,25-8-7-15,18-8 11 16,22-8-2-16,9-6-5 0,9-5-3 16,-3 5 2-1,-10 4 10-15,-15 8-4 16,-22 6-1-16,-17 7-3 15,-13 6-4-15,-12 4 5 0,-6 0-7 16,-4 3-3-16,-5 0-2 16,0 0-25-16,0 0-26 15,0 0-13-15,0 0-52 16,0 0-72-16,0 0-379 16</inkml:trace>
  <inkml:trace contextRef="#ctx0" brushRef="#br0" timeOffset="58757.53">21009 12272 811 0,'0'0'115'16,"0"0"-95"-16,0 0 44 15,0 0-20-15,0 0-16 16,0 0-7-16,57-42-6 16,-11 46-5-16,-2 12-8 15,3 2-1-15,0 4 0 16,-6 4-1-16,-2 8 1 16,-12 7 0-16,-10 11 10 15,-15 2-8-15,-2 0 9 0,-2-2 2 16,-20-6-13-16,0-12 2 15,2-8-1-15,5-13 1 16,1-6-2-16,7-7 4 16,1 0-5-16,1-28-4 15,0-9-12-15,5-12 1 16,0-4 0-16,0-8 3 16,21-12-16-16,8-3 19 15,8-4-5-15,8 14 3 16,-3 18-9-16,2 13-8 15,-7 15-40-15,-6 8-63 16,-9 7-140-16</inkml:trace>
  <inkml:trace contextRef="#ctx0" brushRef="#br0" timeOffset="59414.93">21568 12372 274 0,'0'0'677'16,"0"0"-650"-16,0 0-20 16,0 0-3-16,-63 106 17 15,90-90-2-15,14-7-17 16,10-9-2-16,9 0-7 16,0-32-7-16,-4-18-3 15,-7-13 5-15,-10-1-3 0,-13 11 15 16,-11 15 4-16,-15 19 13 15,0 8 5-15,-11 11 0 16,-22 0-18 0,-3 24 5-16,-2 15 8 0,4 11-5 15,8 8-5-15,8 4 0 16,10-6-1-16,8-6-5 16,0-9 1-16,8-13-1 15,21-8 0-15,7-10-1 16,8-10 0-16,5 0 2 15,7-10-2-15,2-22 0 16,3-12 0-16,2-15 0 0,3-11-3 16,-8-10 1-16,-10-6-2 15,-15 9-7-15,-10 13 11 16,-12 22 2-16,-2 18 5 16,-4 15 7-16,-5 7-12 15,2 2-3 1,-2 0 1-16,0 0 0 0,-16 0 0 15,-18 7-1-15,-8 9-2 16,0 2-4-16,9-3 4 16,11-1 3-16,15 1-1 15,7 3-7-15,15 8 8 16,32 11 2-16,16 3 0 0,8 4 4 16,2 2-6-16,-3 2 2 15,-18 2-2-15,-11-6 0 16,-19-1 1-16,-18-8-1 15,-4-2 1-15,-15-10 0 16,-25-2-1-16,-7-7-10 16,-9-11-34-16,1-3-152 15,-1-6-331-15</inkml:trace>
  <inkml:trace contextRef="#ctx0" brushRef="#br0" timeOffset="182128.84">8278 10606 226 0,'0'0'0'0,"0"0"-73"16</inkml:trace>
  <inkml:trace contextRef="#ctx0" brushRef="#br0" timeOffset="182233.72">7912 10686 213 0,'0'0'7'0,"0"0"-7"16,0 0-33-16,0 0-51 15</inkml:trace>
  <inkml:trace contextRef="#ctx0" brushRef="#br0" timeOffset="183072.8">7656 10692 28 0,'0'0'154'16,"0"0"-13"-16,0 0-34 0,0 0-68 16,0 0-10-16,0 0 2 15,-9-6 14-15,9 6 1 16,0 0 5-16,-2 0-12 15,2 0-2-15,0 0-16 16,0 0 2-16,0 0 0 16,0 0-1-16,0 0 2 15,18 0 18-15,4 0-4 0,7 0-20 16,7 0-16-16,4 0 22 16,9 0-16-16,0 8-5 15,2 5 11-15,7 0-11 16,2-3 6-16,9-4 5 15,4 1-5-15,8-4-1 16,2 4 2-16,8 4-3 16,5 1 5-16,13 1-10 15,7-6 3-15,0-3-5 16,-6-4 0-16,-11-4 6 16,-5-24-6-16,-8-6 2 15,1-6 4-15,-6-3-5 16,-10 5 2-16,-13 3 0 15,-11 4-3-15,-12 2 8 16,-3 2-8-16,-8-1 9 16,-4-4-5-16,-2-2 5 0,-9-6 0 15,-5-6 1-15,-4-11-7 16,0-7 2-16,0-2-4 16,-13 6 0-16,-12 8 2 15,-2 10-3-15,-6 8 10 16,-2 4-9-16,-3 4 5 15,-1 0-4-15,-1 0 8 16,1-1-5-16,-6-3-2 16,0-2-2-16,-6-2-1 0,-5 4 3 15,-11 6-3 1,-10 5 3-16,-10 5-3 0,-2-1-2 16,-1 3 2-1,11-3 0-15,9 4 0 16,12 1-3-16,7 4 2 15,4 6 0-15,1 0 1 0,-6 10-1 16,-6 26-3-16,-9 10 3 16,-1 10 1-16,-1 4 7 15,3 2-7-15,6 1 3 16,9 4-9-16,8 2 10 16,14 1-4-16,10 9 0 15,15 7-2-15,4 4-1 16,8 6 2-16,28-2 1 15,9-9 0-15,8-9 2 0,5-17-2 16,0-12-3-16,0-15 0 16,-7-14-2-16,-6-12-18 15,0-6-24 1,-3-13-21-16,4-26-18 0,3-8-87 16,-5-4-165-16</inkml:trace>
  <inkml:trace contextRef="#ctx0" brushRef="#br0" timeOffset="184846.58">16309 12083 24 0,'0'0'13'0,"0"0"-13"16</inkml:trace>
  <inkml:trace contextRef="#ctx0" brushRef="#br0" timeOffset="185608.84">17299 12014 187 0,'0'0'0'0,"0"0"-9"0,0 0-15 16,0 0-14-1</inkml:trace>
  <inkml:trace contextRef="#ctx0" brushRef="#br0" timeOffset="191308.61">10127 12991 258 0,'0'0'2'0,"0"0"8"16,0 0 45-16,0 0 15 16,0 0 21-16,0 0 37 15,0 0-42-15,9 71-36 16,-9-71 6-16,0 0 30 16,0 0-32-16,0 0-19 15,0 0 5-15,0 0-7 16,0-2-17-16,-5-8-8 15,-7-10-4-15,0-16 3 16,5-21-5-16,5-21 2 0,2-22-3 16,0-20 2-16,-2-11 2 15,-2 0-5-15,-3 6 1 16,2 6-1-16,1 15 0 16,-1 14 1-16,3 10 2 15,0 12-1-15,0 16-2 16,2 6 0-16,0 7 0 15,0 3 0-15,11 5 0 16,7 0 0-16,-1 8 1 16,-3 6-6-16,-8 9 5 15,-3 8 0-15,-3 0 2 16,0 0-2-16,0 0-2 16,4 0-3-16,7 16 0 15,7 11 5-15,9 6 1 16,10-3 3-16,13-4-2 0,14-13-2 15,21-12-3-15,26-1 3 16,21-10 3-16,20-12 0 16,8 4-3-16,2 7 0 15,-3 5 0-15,-10 6-2 16,-20 0 1-16,-22 0-3 16,-23 0 8-16,-16 0-4 15,-13 3 0-15,-6 3 0 0,-9-1 2 16,-6 2-2-16,-3-3-1 15,0 4-1-15,0-2 1 16,10 1 2-16,5 0-2 16,8 1 2-16,0 4-1 15,-6-1 0 1,-3 1 2-16,-16-2-2 0,-9 1 0 16,-9 3 0-16,-6 7 2 15,-5 11-4-15,0 16 2 16,-8 11-1-16,-7 10 1 15,4 3 1-15,5 6 5 16,4 5-6-16,2 1 0 16,0-2 4-16,2-6-3 15,9-8-1-15,-1-7 2 16,0-9-4-16,-4-6 3 0,-3-6-2 16,-3 2 0-16,0-2 1 15,0 3 1-15,0-4 1 16,0 2-2-16,-14-9 0 15,1-6-2-15,-2-6 1 16,-6-6-5-16,3-6 2 16,-11-5 4-16,-6 2-2 15,-10-4-2-15,-13 4 2 16,-16 1-2-16,-16 4-4 16,-20 5 2-16,-21 2-4 0,-27 5-4 15,-25 0 4 1,-18-2 10-16,-15-6 0 0,0-9 2 15,18-5-2 1,23 0-1-16,38-6 1 0,36-5-3 16,28 3 2-16,26 8-17 15,23 0-77-15,17 0-96 16,7 0-469-16</inkml:trace>
  <inkml:trace contextRef="#ctx0" brushRef="#br0" timeOffset="193606.81">9329 13914 521 0,'0'0'123'0,"0"0"-112"0,0 0-11 16,0 0-11-16,0 0 9 15,0 0 3-15,7-6-1 16,-5 6 3-16,-2 0-3 16,0 0 0-16,2-2 0 15,6-10-2-15,0-4-164 16,5-4-215-16</inkml:trace>
  <inkml:trace contextRef="#ctx0" brushRef="#br0" timeOffset="194018.15">10263 13744 26 0,'0'0'653'16,"0"0"-624"-16,0 0-16 15,0 0 5-15,0 0 0 16,0 0 19-16,2 0-9 16,-2 0-28-16,0 0-1 15,0 0 1-15,0 0 4 16,0 0-4-16,0 0-24 15,0 0 1-15,0 0-36 16,0 0-45-16,0-12-261 16</inkml:trace>
  <inkml:trace contextRef="#ctx0" brushRef="#br0" timeOffset="196113.31">10406 13727 420 0,'0'0'12'0,"0"0"-10"16,0 0 9-16,0 0 10 15,0 0-2-15,0 0-8 16,-13-13 8-16,11 8 11 16,-2-1 0-16,2 0 8 15,-2 0-12-15,0 2 42 16,-3 1-56-16,-3-1 11 15,2 0-16-15,-5 1 9 16,1-1-9-16,1-1 12 16,-4-1-8-16,-1-2 1 15,1 2 7-15,-3-1 2 16,3 3 4-16,-6 0-11 16,3 2 20-16,-3-2-23 15,-4 4-1-15,2 0 8 0,-1-1-7 16,-1 1-2-16,1 0 6 15,2 0-13-15,-1 0 8 16,0 0-5-16,4 0-1 16,3 0 5-16,1 0-6 15,1 0 1-15,1 0 1 16,-5 5-5-16,-2 4 0 16,0 2 3-16,0 1 4 15,0 1-7-15,0-1 0 16,2 1 5-16,0-1-2 0,5-1 0 15,-3 1-2 1,0 0 1-16,-1 0-2 16,-1 2 4-16,0 2-2 15,2-2-1-15,6 2-1 0,1-2 0 16,4-3-1-16,1 2-1 16,4-1-1-16,0 5 1 15,0 0 2-15,13 5 0 16,5 0 0-16,2 5 0 15,2 0 1-15,5-1-2 16,-3-2 2-16,1 0 0 16,-1-1-1-16,3-3 0 15,0-7 0-15,2 0 1 0,2-13-1 16,5 0-2-16,4 0 2 16,2-13 1-16,-6 0 3 15,-3 3-2-15,-6 6 3 16,-3 4-4-1,1 0 0-15,2 0 0 0,4 0 0 16,6 0-1-16,9-12 2 16,2-8-1-16,1-1 0 15,-4 3 1-15,-12 3-3 16,-13 8 1-16,-11 3 0 16,-7 4 1-16,-2 0-1 15,0 0-3-15,-15 0-16 16,-21 18-90-16,-9 3-113 15,-5-3-309-15</inkml:trace>
  <inkml:trace contextRef="#ctx0" brushRef="#br0" timeOffset="196878.62">9508 14484 248 0,'0'0'111'0,"0"0"-75"16,0 0 16-16,0 0-8 16,0 0-23-16,0 0-9 15,4-26-5-15,-2 21 21 16,3-2 20-16,-3-2-10 16,2-1-9-16,-2 1-4 15,-2 0-1-15,0 5-1 16,0 2-2-16,0 2 4 15,0 0-14-15,8 0-11 16,5 0-3-16,7 0 3 16,9 0 17-16,9 0 10 15,11 0-1-15,11 0 5 16,16 0 5-16,12 0-7 0,13-4 6 16,9-5-11-16,-6 1-4 15,-15 3-7-15,-20 1-6 16,-22 4-7-16,-18 0 7 15,-12 0-5-15,-5 0 10 16,-10 0 5-16,1 0-1 16,-3 0-7-16,0 0-5 15,0 0 12-15,0 0-11 16,0 0-5-16,0 0 10 16,-17 0 0-16,-2-9-7 15,-4 3-3-15,3-3-20 16,3 6-11-16,1 3-35 15,7 0-57-15,-1 0-97 0,4 0-273 16</inkml:trace>
  <inkml:trace contextRef="#ctx0" brushRef="#br0" timeOffset="197022.67">10686 14221 907 0,'0'0'34'15,"0"0"-34"-15,0 0-11 16,0 0-42-16,0 0-62 16,0 0-635-16</inkml:trace>
  <inkml:trace contextRef="#ctx0" brushRef="#br0" timeOffset="206253.24">15866 14871 452 0,'0'0'9'15,"0"0"-9"-15,0 0 0 16,0 0 5-16,0 0-3 16,0 0 44-16,0 0-20 15,-15-82-17-15,15 87 14 0,2 12 14 16,7-4 27-16,3 0-35 15,-1-3-1-15,9 0 0 16,14 1 2-16,28-5 6 16,31-1 19-16,34-3-2 15,38-2-11 1,31 0 3-16,27 0-21 0,20 0-7 16,15 0-12-16,14 0 13 15,4 0-12-15,5 7-1 16,-5 10 5-16,-20-7-8 15,-17 2-2-15,-23-8 0 16,-15-2 1-16,-3-2 6 0,0 0-4 16,0 0 0-16,2 0-3 15,-13 0 3-15,-12 4-1 16,-22 0-2-16,-12 0 4 16,-14-4-3-16,-9 0-1 15,-13 0-2-15,-18 0 2 16,-25-4 3-16,-18-6 3 15,-15 1-5-15,-13 5 6 16,-9 2 15-16,-5 2-6 16,-2 0-6-16,0 0 11 15,0 0-21-15,0 0 1 16,0 0 4-16,0 0-5 16,0 0-9-16,0 0 9 15,0 0-2-15,0 0-26 16,0 0-11-16,0 0-27 15,0 0-35-15,-29 6-88 0,-7-1-269 16</inkml:trace>
  <inkml:trace contextRef="#ctx0" brushRef="#br0" timeOffset="206413.47">21328 14852 1038 0,'0'0'15'16,"0"0"-15"-16,0 0-10 16,0 0-61-16,0 0-70 0,0 0-75 15</inkml:trace>
  <inkml:trace contextRef="#ctx0" brushRef="#br0" timeOffset="207144.15">18770 14339 601 0,'0'0'54'16,"0"0"-46"-16,0 0 14 15,0 0-10-15,0 0 12 16,0 0-14-16,2 0-7 15,-2 0-3-15,9 0-23 16,6-7-65-16,5-9-143 16</inkml:trace>
  <inkml:trace contextRef="#ctx0" brushRef="#br0" timeOffset="207852.21">20825 14243 166 0,'0'0'514'0,"0"0"-514"15,0 0 0 1,0 0-2-16,0 0 2 0,0 0 12 16,0 0 2-16,0 15-10 15,0-12-1-15,0 0-2 16,0-2-1-16,0-1 7 16,0 0-7-16,0 0-3 15,0 0-28-15,0 0-64 16,0-13-150-16</inkml:trace>
  <inkml:trace contextRef="#ctx0" brushRef="#br0" timeOffset="208466.3">20984 13405 542 0,'0'0'76'16,"0"0"-67"-16,0 0 15 15,132-44 27-15,-90 44-5 16,3 4-8-16,-3 26-10 16,0 8-14-16,1 10 5 15,3 2 0-15,2 5 5 16,0 3-3-16,4 1-3 15,-1 12 7-15,-2 7-5 16,-14 10 8-16,-6 9-5 16,-15-3-4-16,-10-9-5 15,-4-4 4-15,0-5 1 0,-33 0-5 16,-21 3-6-16,-17-1 7 16,-9-5-12-16,-12-13 7 15,1-10-8-15,2-21 6 16,-5-13-3-16,5-16-5 15,1-5 3-15,5-52 0 16,15-32-1-16,24-42-1 16,29-35-1-16,15-29-6 15,44-19-10-15,30-3-13 16,12 21-30-16,-5 48 6 16,-15 66 5-16,-16 64-19 15,-25 30-64-15,-23 53-187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04:42:56.864"/>
    </inkml:context>
    <inkml:brush xml:id="br0">
      <inkml:brushProperty name="width" value="0.05292" units="cm"/>
      <inkml:brushProperty name="height" value="0.05292" units="cm"/>
      <inkml:brushProperty name="color" value="#FF0000"/>
    </inkml:brush>
  </inkml:definitions>
  <inkml:trace contextRef="#ctx0" brushRef="#br0">11636 7335 420 0,'0'0'41'0,"0"0"25"16,-32 126 11-16,28-80 4 16,4-6-44-16,0-4 16 0,0-9-11 15,0-5 13-15,0-5-20 16,0-10 7-16,0-6-12 16,0-1-3-16,0 0 14 15,0 0-3-15,0-1-1 16,0-48 9-16,0-36-31 15,0-46-13-15,0-22-4 16,13 15 0-16,1 35 2 16,-1 40 7-16,-5 35-6 15,6 20-1-15,4 8-4 16,11 0-4-16,6 18 3 16,10 26 3-16,2 16 2 15,-2 14 6-15,-8 10-6 16,-5 5 0-16,-12-3 1 15,-5-3-1-15,-9-8 0 0,0-12-9 16,-4-13-28-16,0-13-30 16,0-16-55-16,-2-21-98 15</inkml:trace>
  <inkml:trace contextRef="#ctx0" brushRef="#br0" timeOffset="165.37">11756 7361 966 0,'0'0'0'15,"0"0"-10"-15,0 0 3 16,158-117-10-16,-83 82-2 16,-5 1-99-16,-15 3-201 0</inkml:trace>
  <inkml:trace contextRef="#ctx0" brushRef="#br0" timeOffset="694.32">12647 6976 825 0,'0'0'86'0,"0"0"-75"0,0 0 29 16,0 0-10-1,-114-130-26-15,81 101 25 16,8 9 28-16,8 12-25 0,7 7-23 15,4 1-2-15,-5 50-7 16,-7 29-5-16,3 28 5 16,3 11 5-16,12-5-4 15,0-15-1-15,25-15 0 16,8-16-2-16,10-20 2 16,10-22-8-16,3-17-7 15,-3-8 11-15,-6-9-2 16,-18-27-11-16,-18-10 2 15,-11-7-3-15,-4 5 9 16,-27 10-4-16,-3 20 8 16,6 14-13-16,7 4 18 0,13 0-4 15,8 16 4-15,4 0-5 16,31-4 2-16,14-6 3 16,7-6 0-16,2-2 3 15,-7-24-3-15,-13-8-3 16,-11-4-5-16,-14 4 2 15,-6 8 6-15,-7 12 0 16,0 10 2-16,0 4 3 16,0 4 5-16,0 31-6 15,13 14-3-15,10 11 10 16,10 2 2-16,3-8-8 16,-1-2-2-16,-6-8-3 15,-11-7-9-15,-11-7-57 16,-7-8-93-16,0-18-234 0</inkml:trace>
  <inkml:trace contextRef="#ctx0" brushRef="#br0" timeOffset="934.98">12984 6541 953 0,'0'0'87'0,"0"0"-87"16,142-43-9-16,-51 31 9 15,10 11 1-15,-1 1 18 16,-8 20 4-16,-8 38-16 0,-8 36 8 16,-20 34 7-16,-32 27-9 15,-24 15-10-15,-38-5 6 16,-42-18-9-16,-23-22-18 16,-12-22-19-1,-1-23-64-15,4-26-67 16,12-27-212-16</inkml:trace>
  <inkml:trace contextRef="#ctx0" brushRef="#br0" timeOffset="1160.95">11289 6785 892 0,'-117'-24'0'16,"12"24"-2"-16,17 23 2 0,9 33 36 15,13 32-3-15,16 28-7 16,25 28-8-16,25 13-13 16,61-5-5-16,46-17 5 15,42-27-8-15,25-34 3 16,16-39-38-16,-1-35-46 16,-14-25-110-16</inkml:trace>
  <inkml:trace contextRef="#ctx0" brushRef="#br0" timeOffset="1401.81">13799 6104 703 0,'0'0'336'0,"0"0"-324"15,0 0-16-15,0 0 4 16,0 0-16-16,66 136 16 15,-27-44 51-15,-1 8-43 16,-9 3-2-16,-12-7-3 16,-7-5-3-16,-10-16-15 15,0-13-26-15,0-25-49 16,-6-29-129-16,-9-12-254 16</inkml:trace>
  <inkml:trace contextRef="#ctx0" brushRef="#br0" timeOffset="1578.43">13651 6485 781 0,'0'0'137'16,"0"0"-128"-16,0 0-9 15,0 0 0-15,0 0 12 16,177-20 11-16,-68-13-4 16,4-2-8-16,3-6 3 15,-2 5-14-15,-14 10-21 16,-23 10-118-16,-29 10-206 15</inkml:trace>
  <inkml:trace contextRef="#ctx0" brushRef="#br0" timeOffset="2008.64">14534 7474 847 0,'0'0'127'0,"0"0"-105"16,0 0 26-16,0 0-27 15,0 0-1-15,131-21 12 16,-8-4 3-16,24-8-24 16,18-5 1-16,5-4 1 15,-6 1-8-15,-12 0-1 16,-25 7 4-16,-26 6-5 15,-37 7 2-15,-29 9-5 16,-22 6-6-16,-13 6-4 16,0 0-26-16,-17 0-43 15,-21 17-55-15,-11-6-151 16</inkml:trace>
  <inkml:trace contextRef="#ctx0" brushRef="#br0" timeOffset="2263.31">15347 6980 1002 0,'0'0'25'15,"0"0"-15"-15,176-26-9 16,-70 26 14-16,9 9 13 16,-3 31 2-16,-12 10-10 15,-18 3-6-15,-28 4 2 0,-23-5-12 16,-26 0-3-1,-5 5 19-15,-52 0-10 0,-28 5 5 16,-25 1-15-16,-13-3 0 16,3-2-49-16,7-8-60 15,23-14-110-15,21-24-341 16</inkml:trace>
  <inkml:trace contextRef="#ctx0" brushRef="#br0" timeOffset="2966.32">17019 7351 765 0,'0'0'99'0,"0"0"-26"16,0 0-2-16,0 0-7 15,0 0-10-15,0 0-6 16,-2 60-30-16,-6-47 0 16,4-4-12-16,0-6 12 15,1-3-9-15,1 0 8 16,-6 0 18-16,-8-17 14 15,-4-23-30-15,-2-24-19 16,5-22 3-16,11-21-1 16,6-15-2-16,0-2 2 0,2 14-2 15,14 28 3-15,1 23 0 16,0 25-1-16,-7 14 0 16,1 10-2-16,-1 2 0 15,3 3-2-15,5 2 2 16,5 3-8-16,2 0 4 15,2 16-1-15,2 20 4 16,0 16-2-16,0 15 3 16,0 9 3-16,-2 1 1 15,0 0-2-15,-2-12 3 16,-6-6-5-16,-1-11 2 16,-7-12-1-16,3-8-1 15,-5-7-7-15,-1-9-21 16,1-5-17-16,1-4-25 15,-2-3-15-15,-1-10-27 16,-5-19-137-16</inkml:trace>
  <inkml:trace contextRef="#ctx0" brushRef="#br0" timeOffset="3160.88">17023 7034 891 0,'0'0'57'0,"0"0"-51"16,0 0-1-16,129-42 7 0,-75 24-10 15,0 3-2-15,-4-4 0 16,-5-4-96 0,-7-10-137-16</inkml:trace>
  <inkml:trace contextRef="#ctx0" brushRef="#br0" timeOffset="3814.84">18056 6367 585 0,'0'0'84'0,"0"0"-56"16,0 0 28-16,0 0 1 0,0 0 40 15,0 0 3-15,81-79-52 16,-81 75-7-16,-13-2-6 16,-10 0-9-16,-3 2-19 15,-3 4 4-15,-3 0-5 16,-3 12-3-16,-5 22-3 16,1 20 6-16,6 13-3 15,8 9-1-15,8 5 10 16,11 5-7-16,6-3 3 15,0-6-7-15,15-9 2 16,18-18-1-16,8-16-1 16,7-14-1-16,6-14-5 15,4-6 4-15,0 0-8 16,-5-17-22-16,-10-12 18 0,-21-1-4 16,-13 1 17-16,-9 4-1 15,-18 6-2-15,-28 4-22 16,-13 6-6-16,-1 8 22 15,4 1-17-15,21 0 22 16,17-2 3-16,16-9-3 16,2-5 2-16,22-8-10 15,22 1 8-15,12-1 4 16,6 7 4-16,1 8-3 16,-5 4 5-16,-15 5-6 15,-10 0 1-15,-13 0 2 16,-7 0-2-16,-4 0 6 15,0 0 5-15,-2 0 6 0,-5 0-5 16,0 0 4 0,-2 0-3-16,3 17 0 0,-3 16-6 15,2 16 5-15,-2 7 24 16,0 4-22-16,0-4-6 16,0-2-9-16,0 1-13 15,0-4-39-15,-16-7-51 16,-2-13-165-16</inkml:trace>
  <inkml:trace contextRef="#ctx0" brushRef="#br0" timeOffset="3973.81">18716 7104 1098 0,'0'0'108'0,"0"0"-108"16,0 0-1-16,0 0-21 15,0 0-19-15,0 0-81 16,-29-13-395-16</inkml:trace>
  <inkml:trace contextRef="#ctx0" brushRef="#br0" timeOffset="9237.62">10408 9551 220 0,'0'0'13'0,"0"0"-7"16,0 0 40-16,0 0 7 0,-140 94 4 15,103-76-22-15,6-5 2 16,4-4-23-16,6-3-9 15,5-2-3-15,5-2-4 16,5-2-45-16,3 0-113 16</inkml:trace>
  <inkml:trace contextRef="#ctx0" brushRef="#br0" timeOffset="12202.63">4185 5135 554 0,'0'0'64'16,"0"0"3"-16,0 0-2 16,0 0-34-16,0 0 7 15,0 0-28-15,0 0-6 16,2-22 2-16,-2 22 12 0,0 0 13 15,0 0-3 1,0 0-2-16,0 0-10 16,4 0-7-16,4 2-5 0,11 9 12 15,2-2 7-15,-2 5-4 16,4-4-8-16,-1 0-6 16,1-1-2-16,6-8 8 15,8-1 0-15,10 0 13 16,11 0-2-16,4-10-8 15,7 0 12-15,5-2-16 16,3 4 4-16,8-2-2 16,7 0-5-16,8-4 3 0,11-6-5 15,16 0 1-15,16 2 4 16,22 0-9-16,18 6 6 16,10 6 0-16,-8 6-6 15,-15 0-2-15,-32 0 2 16,-20 6 3-16,-16 6-3 15,-13 0-1-15,-10-2 1 16,-15-4 1-16,-12-2-1 16,-15-4-2-16,-5 0 5 15,-8 2-8-15,-6-2 4 16,-7 2-2-16,-6 0 2 16,-5-2-14-16,0 2-11 15,0 4-15-15,0 3-19 0,2-1-8 16,2 1-65-16,-4-5-89 15</inkml:trace>
  <inkml:trace contextRef="#ctx0" brushRef="#br0" timeOffset="13140.24">3850 7291 719 0,'0'0'44'16,"0"0"-21"-16,0 0-16 16,0 0 21-16,0 0 29 15,152 30-24-15,-76-19 4 16,10-2-22-16,18-8 4 16,12-1 18-16,23 0-15 15,22 0 5-15,19-4-11 0,16-5 1 16,16 4-2-16,0 0 2 15,-5-1-7-15,-13 0-10 16,-22 0 3-16,-25-3-3 16,-22 3 3-16,-26-1 3 15,-21 3 8-15,-23 0 12 16,-19 4-5-16,-9 0 0 16,-11 0-5-16,-7 0-4 15,-2 0-7-15,-5 0-3 16,0 0-2-16,-2 0 0 15,0 0 5-15,2 0-11 16,-2 0 4-16,0 0-17 16,0 0-20-16,0 0-12 0,0-4-20 15,0-5-60 1,-15-2-141-16</inkml:trace>
  <inkml:trace contextRef="#ctx0" brushRef="#br0" timeOffset="16260.8">10391 9842 563 0,'0'0'39'0,"0"0"-35"16,0 0 36-16,0 0 3 15,0 0 7-15,0 0-5 0,-50-13-17 16,50 13 2 0,0 0 0-16,0 0-3 0,0 0-25 15,4 0 4-15,19 0 4 16,12 0 34-16,19 7-9 16,15-1-12-16,25-6 8 15,22 0-2-15,21-2-1 16,19-19-15-16,10-2 11 15,-6 1-17-15,-11 4 11 16,-20 7-7-16,-24 5-7 16,-25 4 7-16,-22 2-2 15,-18 0 0-15,-15 0-2 16,-12 0 13-16,-9 0-19 16,-2 0 12-16,-2 0-12 15,0 0 6-15,0 0 12 16,0 0-11-16,0 0 2 15,0 0-8-15,0 0 10 0,0 0-2 16,0 0-4-16,0 0-4 16,0 0 4-16,0 0-1 15,0 0-5-15,0 0-11 16,0 0 2-16,0 0 3 16,0 0-1-16,0 0-2 15,0 0 7-15,0 0-1 16,0 0-8-16,0 0 2 15,0 0 5-15,0 0-10 16,0 0-3-16,0 0-10 0,0 0 10 16,0 0-12-1,-2 0 10-15,-6 0-11 0,-1 0 2 16,2 0 13-16,0 0-3 16,-2 0 5-16,1 0-4 15,-4 0-9 1,-1 0 15-16,0-6-12 0,3 0-8 15,2 2 10-15,4 2 4 16,4 2-7-16,0 0-30 16,0 0-54-16,0 0-23 15,17 0-3-15,5-6-313 16</inkml:trace>
  <inkml:trace contextRef="#ctx0" brushRef="#br0" timeOffset="22141.12">3708 4664 446 0,'0'0'19'15,"0"0"-18"-15,0 0 14 16,0 0 10-16,0 0 29 16,0 0 3-16,0 0-29 15,-38-54-13-15,36 54-9 16,2 0 21-16,-2-1 3 16,-1-2-11-16,-1-1 4 15,2 0-13-15,0-2 1 16,0 4 14-16,2 0-16 15,0 2-2-15,-3 0 12 16,3 0-19-16,0 0-2 16,0 0 2-16,0 0 0 15,0 6 3-15,0 2-2 16,7-1 2-16,2-2 5 0,-3-2-1 16,8 2-3-16,1-5 17 15,8 1-13-15,8-1 23 16,13 0-18-16,14 0 4 15,18-1-3-15,20-12 6 16,18-2-2-16,11-1-8 16,8 2 1-16,6 0 6 15,3-1-8-15,3 3-1 16,-6 5-1-16,-4 2 1 16,-8 5 1-16,-17 0-1 0,-9 0-6 15,-11 9-3-15,-17 3 1 16,-6-2 0-1,-5-2 9-15,0-2-7 0,3-6-2 16,5 0 8 0,1 0 0-16,-3-6 1 15,-3-9 1-15,-13 3-5 0,-19 5 1 16,-15 2-5-16,-10 4 6 16,-8 1-6-16,0 0 18 15,0 0-4-15,0 0-6 16,0 0-5-16,0 0-2 15,0 0-2-15,0-3 2 16,0 3-2-16,0-1 0 0,0 1-21 16,0 0-25-16,0 0-54 15,-6 0-100-15,-18 0-273 16</inkml:trace>
  <inkml:trace contextRef="#ctx0" brushRef="#br0" timeOffset="23679.15">4795 7135 700 0,'0'0'0'16,"0"0"16"-16,0 0-16 16,0 0 3-16,0 0 5 15,-105 122 23-15,94-87-21 0,5-6-9 16,2-8-1-16,1-6 7 15,3-9-7-15,0-2 0 16,0-2-12 0,0-2 11-16,0 0 1 0,0 0 0 15,5 0-1-15,16-4 1 16,18-23 1-16,17-12 0 16,11-9 2-16,10-6 5 15,-1 7-7-15,-16 17-1 16,-22 14 7-16,-21 16-7 15,-13 0-4-15,-4 34 4 16,-12 22 14-16,-19 21 20 0,-11 5-5 16,1-2-21-16,3-14 1 15,9-12-8-15,14-17 3 16,9-14-4 0,6-8 0-16,0-13-30 0,15-2 29 15,24-23 0-15,16-31 1 16,18-20 11-16,11-10-9 15,8 6 1-15,-3 18 5 16,-15 20-7-16,-23 23 2 16,-22 17-6-16,-21 0-5 15,-8 33-3-15,0 11 11 16,-22 10 9-16,-11 1 10 16,0-6-19-16,8-10 10 15,7-16-8-15,12-9 2 16,6-9-4-16,0-5-25 0,18-6 17 15,22-35 7-15,20-17 0 16,7-12-1-16,1 3 2 16,-5 14 2-16,-12 20-2 15,-11 22 0-15,-14 11-2 16,-5 0-10-16,-8 17 7 16,-6 20 5-16,-7 6 2 15,0 2-2-15,0-5 10 16,0-13-1-16,0-8-9 15,0-9 0-15,0-8-2 16,0-2-6-16,2 0-2 16,25-22 10-16,18-22 1 0,13-6 5 15,2-4-6 1,-3 11 3-16,-10 20-1 0,-15 13-2 16,-17 10-2-16,-10 7-15 15,-5 28 17-15,0 9 10 16,-12 6 5-16,-3-6-7 15,6-9 4-15,4-8-7 16,5-12-5-16,0-8-3 16,0-7-10-16,2 0 11 15,22 0 2-15,10-24-2 16,12-8 9-16,2-9-7 16,6 4 0-16,-3 7 2 15,2 8-2-15,-6 14 4 0,-10 8-4 16,-9 0-1-1,-14 6-11-15,-10 22 11 16,-4 6-2-16,0 6 3 16,0-4 10-16,0-6-1 0,-2-12-4 15,-3-10 0-15,5-6-4 16,0-2-2-16,0-4-4 16,24-36 0-16,19-18 4 15,10-14 1-15,5 2 0 16,-2 13-7-16,-12 21 5 15,-15 27-3-15,-15 11 3 16,-14 46 2-16,0 23 8 0,-18 12 14 16,-2-6-7-16,6-16 0 15,10-19-13-15,4-20-2 16,7-18-2-16,30-4-17 16,21-48-16-16,16-25-11 15,2-18-98-15</inkml:trace>
  <inkml:trace contextRef="#ctx0" brushRef="#br0" timeOffset="24506.06">5702 4053 236 0,'0'0'0'16,"0"0"-3"-16,0 0-48 15,0 0-57-15</inkml:trace>
  <inkml:trace contextRef="#ctx0" brushRef="#br0" timeOffset="24818.24">6215 3821 309 0,'0'0'407'0,"0"0"-382"16,0 0 34-16,0 0-25 15,0 0 11-15,0 0-8 16,20-55-37-16,-13 56-5 16,1 24-1-16,8 4 6 0,2 9 7 15,-2-1-3 1,-3 1 2-16,-5 2-6 16,-5-1-1-16,-3-1-3 15,0-5-41-15,-9-4-26 0,-16-19-87 16,-1-10-311-16</inkml:trace>
  <inkml:trace contextRef="#ctx0" brushRef="#br0" timeOffset="25233.86">6165 3691 669 0,'0'0'0'0,"0"0"2"16,0 0 33-16,0 0-20 16,0 0-7-16,0 0 4 15,-46 2-9-15,28 34 3 16,-2 11 5-16,0 11 6 16,0 12 19-16,4 10-13 15,12 0-6-15,4-7-7 16,11-14-10-16,31-19-4 15,16-15 3-15,14-23 1 16,8-2 2-16,2-38 6 0,-4-23 0 16,-8-12-1-1,-12-11-1-15,-21-3-2 0,-20-1-1 16,-17-2-3-16,-8 3 8 16,-36 9-4-16,-12 18 4 15,-6 24-8-15,3 20 0 16,10 16 0-16,16 8-5 15,18 32 3-15,15 10-43 16,10 4-43-16,32-8-100 16</inkml:trace>
  <inkml:trace contextRef="#ctx0" brushRef="#br0" timeOffset="25711.71">6845 4732 525 0,'0'0'63'16,"0"0"24"-16,20-104-30 16,-7 78-13-16,5 2-23 15,5 10-10-15,4 4-9 0,0 8 0 16,-1 2-2-16,3 0-1 16,-5 14-4-1,-1 8 2-15,-10 1 1 0,-9 6 1 16,-4 3-11-16,-13 6 11 15,-22 3 1-15,-8-4 11 16,3-5-6-16,7-11-3 16,14-9 3-16,13-9-3 15,6-3-4-15,4 0 4 16,37-8-2-16,15-13 13 16,13-5-5-16,-1 5-7 0,-5 5 0 15,-14 5-1-15,-15 2-21 16,-17 1-26-16,-11-4-30 15,-6-5-93-15</inkml:trace>
  <inkml:trace contextRef="#ctx0" brushRef="#br0" timeOffset="26132.73">7088 4359 575 0,'0'0'26'15,"0"0"3"-15,0 0 35 16,0 0-16-16,-138-104 2 0,113 97-16 16,-2 5-5-1,1 2-24-15,-3 0 1 0,-5 21-2 16,-3 10-2-16,-3 13 0 16,-3 13 2-16,5 14 0 15,7 15 6-15,8 12 0 16,15 7 6-16,8-4-5 15,18-8-3-15,35-10 3 16,23-14-10-16,20-15 4 16,12-28 13-16,9-26-15 15,5-13-1-15,-4-48 2 16,-6-16-3-16,-18-15 8 0,-28-3-7 16,-26-8 0-1,-30 1 6-15,-10-1-8 16,-45 12-5-16,-24 16 4 15,-16 19-3-15,-6 20 3 0,3 14-1 16,24 9-3-16,20 12-29 16,21 1-48-16,23 0-91 15,0 0-389-15</inkml:trace>
  <inkml:trace contextRef="#ctx0" brushRef="#br0" timeOffset="26260">7555 4736 753 0,'0'0'4'16,"0"0"18"-16,0 0-22 0,0 0-64 15,0 0-211-15</inkml:trace>
  <inkml:trace contextRef="#ctx0" brushRef="#br0" timeOffset="47790.97">16680 6666 414 0,'0'0'75'0,"0"0"-32"16,0 0-17-16,0 0 37 15,0 0-15-15,0 0-5 16,0 0 2-16,0 0-18 16,-110-65 9-16,110 50-8 15,0-4 6-15,0-7 2 16,0-10-28-16,27-8 12 16,15-4 1-16,14-1-20 15,18-1 10-15,16 2 4 16,12 4 1-16,16 4 1 15,9 2-13-15,8 5 6 16,2 6-1-16,-4 3-4 16,1 3 4-16,-2 4-8 0,-8 2 2 15,-8 5 3-15,-11 1-4 16,-14 2 1-16,-6 5-1 16,-3 1 3-16,1 1-4 15,3 0 5-15,2 0-5 16,-2 6 11-16,-10 17-6 15,-13 12-4-15,-17 7-2 16,-15 4 0-16,-8 8 2 16,-9 9-2-16,-8 10 1 15,-4 11 1-15,-2 10-1 16,0 7 0-16,0-1 0 16,0 1 3-16,-2-7-3 15,2-10 4-15,0-12 0 16,0-8-5-16,-4-6 2 0,-6-1-2 15,-3-3 0-15,-5-1 0 16,-9 2-1-16,-8-1 1 16,-12-2 2-16,-15 3 2 15,-17-5-3-15,-12 2 2 16,-15-3 5-16,-6-3-8 16,-4-2 0-16,3-7 2 15,3-3 0-15,1-1 0 16,4-8-1-16,3 2-1 15,4-4-3-15,-1-1 1 16,-1-1 2-16,-4-5 0 16,-6-6-1-16,4-6 1 15,3-4 0-15,7 0 3 16,5-16-3-16,7-10 0 16,3-6 0-16,-2-1 1 0,4-2-1 15,2 0 0-15,6-1 0 16,0-3 0-16,9-7 2 15,2-9-2-15,13-13 0 16,13-17-6-16,21-19 3 16,13-12-14-16,11 1 5 15,27 5-6-15,5 20 1 16,-10 18-30-16,-11 20-61 0,-14 24-52 16,-8 14-160-1</inkml:trace>
  <inkml:trace contextRef="#ctx0" brushRef="#br0" timeOffset="48411.67">11787 7550 478 0,'0'0'10'0,"0"0"-10"16,0 0 0-16,0 0 14 0,0 0 23 16,0 0-25-16,0 0-9 15,0 0 1 1,0 0-4-16,0 0-102 16,0-18-131-16</inkml:trace>
  <inkml:trace contextRef="#ctx0" brushRef="#br0" timeOffset="55060.14">16390 6769 122 0,'0'0'230'16,"0"0"-121"-16,0 0-21 15,0 0 19-15,0 0-37 16,0 0-5-16,0 0-16 16,-55-83 19-16,55 82-31 15,0-3-8-15,0-4 0 16,0-8-17-16,6-12-6 16,21-9 10-16,11-7-11 15,6 1 8-15,8 3-4 0,10-3 1 16,7 6 1-16,11-4-6 15,8 3 9-15,1 2-7 16,-1 0-6-16,1-2 4 16,-8 3 3-16,-8 2 5 15,-13 7-13-15,-15 6 5 16,-9 5 0-16,-7 8 0 16,-7 3-1-16,-2 2 2 15,0 2-4-15,0 0 4 16,0 0-12-16,3 6 7 15,-3 9-1-15,-5 2 8 16,-2 1-8-16,-1 2 0 16,-4 0 0-16,1 3 0 15,1 2 1-15,-2 5-2 16,1 2 4-16,3 0 0 0,3 6 2 16,1 2-4-16,3 4 2 15,-1-1 0-15,-2 1 2 16,-5 0-4-16,-2 0 11 15,-5 6-5-15,3 2-5 16,-2 6 7-16,-1 3-4 16,1 2-5-16,1 2 2 15,1-3 10-15,2-2-12 16,2-2 3-16,-2 1-3 16,-1 0 1-16,0-3 8 15,-2 1-8-15,-2-9-1 16,-1-2-3-16,-1-6 3 15,-2-4 5-15,0-5-5 0,2-2 1 16,-2-2-5-16,0-1 8 16,0-2-5-16,0 2 2 15,0-1-1-15,0 2 1 16,0-4-2-16,0 4 0 16,0-8 1-16,0 0 5 15,0-3-5-15,-7-1-1 16,-1-1 1-16,-2 1 2 15,-4 0-2-15,2 1 2 16,-6-2-2-16,-2 0 0 0,-4-1 0 16,-5 1 3-1,-8-1 1-15,-2-1-2 0,-8-2 0 16,-4-5-2-16,-1 2 1 16,-3-1 2-16,-1-1-3 15,5 5 0-15,1 1 0 16,4 1 1-16,4 0 4 15,6-1-4-15,0 2-1 16,5-3 0-16,2 3 1 16,2-5 1-16,6 1-1 15,-2-1-2-15,3 0 3 16,-2-2-4-16,4-2 4 0,3 3-4 16,-3-3 5-1,5 0-4-15,-4 3 3 0,5-1 3 16,-5 2-5-16,2-2-2 15,1-2-2-15,4 0 4 16,0-4 0-16,4 0 2 16,1 0 7-16,3 0-8 15,0 0 2 1,2 0-3-16,-2 0 2 0,2 0-2 16,0 0 3-16,-2 0 1 15,-5 0 7-15,-2-2-8 16,-4-10-4-16,-3-6 4 15,-2-10 2-15,2-14-2 16,1-16-3-16,-1-11 0 16,1-9-7-16,-1 1 7 15,3 6 8-15,-3 7-8 16,1 10 1-16,-6 6 0 0,-1 1-1 16,-2-1 0-16,-7-8-1 15,0-9 1-15,-3-14 0 16,0-17 2-16,8-19-4 15,-2-9 2-15,9 7-5 16,4 17 5-16,3 32 0 16,6 32-3-16,3 20 3 15,1 12-3-15,0 4 0 16,2 0 0-16,0 0 2 16,0 0-1-16,0 0 2 0,0-2 0 15,0-4 1 1,0-6-1-16,0-9-5 0,4-9 1 15,7 3 4 1,-1 3 0-16,-4 8 2 0,-4 7-2 16,-2 5 3-16,3 4-6 15,-3 0 1-15,2-3-1 16,6-3-4-16,5-5 7 16,13-2 2-16,7-4-2 15,9-3 0-15,12 0 1 16,15-2 0-16,14-2-2 15,14 2 1-15,14 0-7 16,3 0 9-16,0 6-2 0,-7-2 0 16,-6 2 1-16,-8-4-1 15,-7-3 1-15,-7-4 1 16,-8-3 0-16,-13-2-1 16,-9 0 2-16,-11 5-2 15,-16 12 0-15,-11 7-1 16,-9 5 2-16,-2 3 1 15,0 0 1-15,0 0-8 16,-13 0-2-16,-7 12 0 16,2 0 6-16,7-3 0 15,7-7-7-15,1-2 7 16,3 1 0-16,0 3-2 16,0 9-1-16,0 8-1 0,0 17 4 15,0 12 0-15,0 17 2 16,0 9-3-16,0 9 2 15,3 3-1-15,5 6 4 16,4 8-3-16,1 4 1 16,3 3-2-16,-1-7 0 15,3-8 2-15,-3-3 1 16,-1-8 5-16,-3 0-3 16,-2-5-4-16,-3-5 0 15,4-4-1-15,-8-6 7 16,-2-5-5-16,0-6-2 15,0-8 0-15,0-6 4 16,0-4-1-16,0-6-3 16,0-3 0-16,0-1 0 15,0-1-1-15,0 2 1 16,2-1 0-16,-2 2 1 0,0-2-1 16,0-4 0-16,0-4-1 15,0-4 3-15,0-4-4 16,0-2 4-16,0 2 0 15,0-2-2-15,0 1 1 16,0 2 2-16,-6-1-3 16,-4 2 0-16,1 3 0 15,-1-4-1-15,0-1 2 16,4-2-2-16,-3 0 2 16,3-4-1-16,-8 0 4 15,-6-2-2-15,-2 2-1 16,-1-2 4-16,-2 0-4 15,-4 4-1-15,-2 1-3 16,0-2 3-16,0 4-1 16,7 0 5-16,4-2-8 0,7-5 4 15,3 0-3-15,1 0-7 16,1-7-20-16,-2-11-25 16,-1 0-28-16,1 2-27 15,-6 5-74-15,-2-2-169 16</inkml:trace>
  <inkml:trace contextRef="#ctx0" brushRef="#br0" timeOffset="65749.2">5548 3481 134 0,'0'0'114'16,"0"0"-29"-16,0 0-24 15,0 0 7-15,0 0 1 16,0 0-3-16,0 0-17 0,0 0-11 16,21-12-14-1,-21 12-8-15,0 0 1 16,0 0-12-16,0 0 2 16,2 0-7-16,0 0 0 15,4 0 2-15,6-2 3 0,-3 2-2 16,-3 0 9-16,-2 0-1 15,-4 0-10-15,0 0 0 16,3 0 0-16,-3 0 4 16,2 0 5-16,7 0-8 15,2 6 2-15,5 12 6 16,2 8-4-16,2 6 7 16,2 3-6-16,-4-2-1 0,0 1 10 15,-3-6-12 1,-1-1-4-16,-3-4 0 0,0 0 6 15,-2-2-2-15,-2 2 6 16,1 1 1-16,1 0 1 16,1 2-10-1,0 0 7-15,-1-1-3 0,-2 4 2 16,-2-8-6-16,-1 2 1 16,-2-7-3-16,0-3 3 15,-2 1-3-15,0 0 6 16,0 1-6-16,0 6 2 15,0 2 3-15,0 4-5 16,0-1 2-16,-2 2 2 16,0 0-3-16,-2-6 1 0,2-2-2 15,-1-3 0 1,-2-6 7-16,1 1-5 0,-3-4 1 16,3 0-1-16,-5 0 0 15,-2 2-1-15,-7 1 3 16,-2 4-4-16,-7 2 6 15,-2-4-6-15,0 3 1 16,0-2-1-16,3 0 7 16,4-4-3-16,1 1 0 15,6-6-3-15,1 1 5 16,6-1-4-16,-3-4-2 16,-3 4 2-16,-3-1 3 15,-8-1-2-15,0 1-2 16,-6 3-1-16,2-5-2 15,4-1 2-15,1-1 4 0,2 0-4 16,4 0 3-16,0 0-1 16,2-7 2-16,1-9 4 15,-3-4 9-15,-2-4-16 16,2-7 3-16,1-9 3 16,5-4 1-16,4-10 1 15,2-6-4-15,4-6 8 16,2-5 1-16,0-1 1 15,0 6 2-15,0 4 6 16,0 6-4-16,0 3-2 16,0 5-17-16,0 1 7 15,0-4-4-15,5-1 0 16,4 2-3-16,0 2 2 16,2 4-2-16,9 4 0 0,5 1-4 15,8 5 3-15,3 8-22 16,-1 14-16-16,1 12-5 15,4 0-24-15,4 26-19 16,6 14 3-16,3 13-18 16,-5-3-89-16,0-1-254 15</inkml:trace>
  <inkml:trace contextRef="#ctx0" brushRef="#br0" timeOffset="66774.38">5778 4419 309 0,'0'0'189'0,"0"0"-153"15,0 0-23-15,31-104 22 0,-9 78 50 16,-2 6-20-16,-1 6-21 15,-7 4-2-15,-5 6 5 16,0-1 7-16,0 4-12 16,2-3-19-16,7 0-1 15,3-4-7-15,8 0-11 16,4-2 11-16,9 0-9 16,5 0 14-16,-1 2-11 15,-3 6 5-15,-6 2 6 16,-6 0-14-16,-4 0 6 15,-5 8-8-15,-2 4-1 16,-1 1 0-16,1 4 7 0,3 1-6 16,-3 0 6-16,8 3-4 15,-2 2 7 1,6 5 2-16,-6 6 1 16,0 6-5-16,-4 2-7 0,-5 2 2 15,2 2-1-15,-7-2 1 16,2 3-5-16,-5-6 3 15,-1 3 0-15,-2-2-2 16,-4-4 1-16,0-2 0 16,0 0-1-16,0-4 1 15,0 0 4-15,-8-5-5 16,-3-2-1-16,1-3 7 0,0-4-8 16,-3-2 0-16,-6 2 1 15,-1 0 5 1,-9 0-1-16,-2 0 0 0,-5-2-3 15,-4 0 1-15,-5-4-1 16,-1-4 1-16,1-4 0 16,3-4 0-16,0 0 8 15,-1-12-8-15,3-10-2 16,5-2 5-16,1-2-4 16,3-2 1-16,2 2-1 15,5-1-2-15,-1 2 0 16,3-1 3-16,0-4-3 15,1-6 0-15,6-9-3 16,1-15-8-16,8-12-6 16,6-4-12-16,0 8-21 0,0 15-3 15,2 22-18-15,-2 16-52 16,0 15-138-16</inkml:trace>
  <inkml:trace contextRef="#ctx0" brushRef="#br0" timeOffset="70973.07">17190 9747 737 0,'0'0'8'0,"0"0"0"16,0 0 23-16,0 0 12 15,0 0 0-15,0 0-3 16,0 0-19-16,56-28-4 16,-54-32-6-16,-2-23-1 15,0-18-10-15,-13-18 6 16,-5-13-4-16,9-2 0 15,9 15 15-15,0 27 7 16,27 32-6-16,19 38 1 16,10 22-11-16,6 46-7 15,1 43-1-15,-9 25 16 16,-15 6-8-16,-8-8-8 0,-8-14 4 16,-8-13-1-1,-3-15 3-15,-3-13-6 16,-7-13-20-16,-2-8-7 0,4-15-24 15,-4-9-70-15,0-12-66 16,0-6-294-16</inkml:trace>
  <inkml:trace contextRef="#ctx0" brushRef="#br0" timeOffset="71131.84">17254 9385 915 0,'0'0'0'16,"0"0"-73"-16,139-61 73 16,-48 33-79-16,-6-4-28 15,-16-8-279-15</inkml:trace>
  <inkml:trace contextRef="#ctx0" brushRef="#br0" timeOffset="71655.82">18135 8921 835 0,'0'0'27'16,"0"0"-16"-16,0 0 36 15,0 0-30-15,29-116 27 16,-29 106-13-16,-4 10-23 0,-32 2-8 16,-11 33 1-16,-9 15 7 15,5 15-2-15,10 6 18 16,20 4-8-16,17 4-7 15,4-2-9-15,23-10 7 16,13-7-4-16,5-11-2 16,-2-13-2-16,-1-15-4 15,-2-13 1-15,0-8 4 0,-5 0-3 16,-5-22 2 0,-10-11-9-16,-9-9-2 15,-7-1 3-15,0 5 1 16,-15 13-3-16,-10 14 5 15,0 11-4-15,5 0 5 0,7 17 5 16,11 0 0-16,2-1 0 16,8-5 0-16,28-11-15 15,9 0 15-15,5-7 6 16,2-19-6-16,-7-2 5 16,-14 3-2-16,-13 10 1 15,-12 7 17-15,-6 6 4 16,0 2-8-16,0 2-17 15,0 24 2-15,0 8 3 16,0 6-2-16,18 0 1 0,3-2 0 16,0-4-4-1,2-2-8-15,-7-5-41 16,-7-9-69-16,-9-16-98 0,0-2-345 16</inkml:trace>
  <inkml:trace contextRef="#ctx0" brushRef="#br0" timeOffset="71904.73">18598 8560 964 0,'0'0'15'0,"0"0"-2"16,0 0-7-16,116-34 2 15,-31 34 24-15,7 34-10 0,-6 24-11 16,-12 24-7-16,-21 17 6 15,-24 5-5-15,-24 5 8 16,-5-11-10-16,-27-12-3 16,-20-10 0-16,-11-11-2 15,-7-14-20-15,-1-7-58 16,-8-15-92-16,-6-19-129 16</inkml:trace>
  <inkml:trace contextRef="#ctx0" brushRef="#br0" timeOffset="72143.34">16589 8968 935 0,'0'0'4'16,"-174"45"-2"-16,111 30-1 15,17 19 8-15,9 25 1 16,8 23 8-16,17 3-14 15,12 4 5-15,10-8-7 16,42-18-4-16,17-20-1 16,9-25-7-16,7-22-11 15,9-23-10-15,3-29-21 16,12-17-192-16</inkml:trace>
  <inkml:trace contextRef="#ctx0" brushRef="#br0" timeOffset="72455.28">19670 7830 784 0,'0'0'14'16,"0"0"7"-16,0 0 12 0,0 0 34 16,67 133-8-16,-16-71-18 15,-2 12-27-15,-2 16-1 16,-11 10-7-16,-10 1-4 16,-8-9-1-16,-13-12-1 15,-5-16-18-15,0-14-37 16,-25-15-59-16,-6-24-95 15</inkml:trace>
  <inkml:trace contextRef="#ctx0" brushRef="#br0" timeOffset="72627.19">19373 8256 821 0,'0'0'63'0,"0"0"-63"16,0 0 10-16,0 0-6 15,119 26 19-15,-5-26-8 16,8 0-15-16,-11-14-10 16,-26-7-129-16,-40-2-211 15</inkml:trace>
  <inkml:trace contextRef="#ctx0" brushRef="#br0" timeOffset="75473.23">20751 8824 568 0,'0'0'83'0,"0"0"-76"16,0 0 30-16,0 0 1 15,0 0 5-15,0 0-21 16,0 0-9-16,71 5 14 15,-22-5 24-15,16-12-28 16,12-2 4-16,10-2-3 0,14-6-4 16,8-5-9-16,7 2 3 15,0-6-14 1,-16 6 4-16,-23 3-2 0,-27 5 2 16,-21 9-8-16,-16 2 7 15,-9 3-7-15,-4 3-2 16,0 0-43-16,0 0-31 15,0 7 24-15,-11 3-76 16,-6-4-439-16</inkml:trace>
  <inkml:trace contextRef="#ctx0" brushRef="#br0" timeOffset="75786.97">21509 8394 778 0,'0'0'27'16,"0"0"-16"-16,0 0 8 16,126-22-4-16,-71 36 10 15,6 12 3-15,-3 2-10 16,-3 2-3-16,-5 1 10 16,-6 2 0-16,-7 5-3 15,-7 4-11-15,-14 7 2 16,-14 6-1-16,-2 3-3 15,-18 7-8-15,-22-1 5 16,-12-3 5-16,-4-6-10 16,2-7-2-16,2-7 0 15,14-7-14-15,8-12-19 16,13-6-35-16,13-12-32 16,4-4-56-16,0-14-142 15</inkml:trace>
  <inkml:trace contextRef="#ctx0" brushRef="#br0" timeOffset="76710.93">22553 8687 93 0,'0'0'324'0,"0"0"-272"16,0 0 65-16,0 0-43 15,9 120-2-15,-2-82 10 16,-1 4-12-16,1 0-19 16,2-2 5-16,-2-3-20 15,-1-5-10-15,-1-8-3 16,-1-8-4-16,-2-6-1 15,-2-6-11-15,0-3 3 0,0-1 3 16,0 0 9-16,0-18 8 16,0-19-23-16,0-16-7 15,0-13 3-15,-6-12-11 16,-3-8 15-16,2-5-8 16,3-1 1-16,4 8-7 15,0 8 6-15,0 15 1 16,9 17 0-16,8 16-1 15,3 11-1-15,5 4 1 16,-1 7 1-16,2 1 3 16,-5 0-3-16,-1 3 3 0,1 0-2 15,-4 2 5-15,-1 0-6 16,1 20 0-16,-3 23 0 16,-1 15 5-1,3 10 7-15,-5 8-2 0,2-4-10 16,3-3 7-16,-3-4 1 15,3-4-6-15,-3-5 3 16,-1-5-1-16,-1-10 0 16,-3-5-1-16,-1-5-3 15,-2-1 3-15,-1-4-2 16,-4-5 5-16,0 1-11 16,0-1 5-16,0-5-4 0,0-4-7 15,0-6-24 1,0-6-27-16,0-2-30 0,0-38-53 15,0-19-411-15</inkml:trace>
  <inkml:trace contextRef="#ctx0" brushRef="#br0" timeOffset="76932.7">22606 8751 773 0,'0'0'63'0,"0"0"-61"16,0 0 7-16,0 0 43 15,0 0-3-15,145 31-33 16,-86-31-11-16,-7 0-5 16,-2-8-23-16,-15-23-88 15,-14-12-130-15</inkml:trace>
  <inkml:trace contextRef="#ctx0" brushRef="#br0" timeOffset="78115.17">23358 8213 622 0,'0'0'15'16,"0"0"11"-16,0 0 5 15,0 0-13-15,0 0 27 16,0 0-5-16,0-14-15 16,0 14 10-16,0 12-1 0,0 20 24 15,0 21-17-15,4 14-5 16,5 12-20-16,-1 7-2 16,2-4-8-16,-6-5-2 15,-2-6-3 1,1-10 6-16,-3-12-7 0,0-16-3 15,0-15-24-15,0-11-24 16,0-7-39-16,2-5-13 16,-2-35-79-16</inkml:trace>
  <inkml:trace contextRef="#ctx0" brushRef="#br0" timeOffset="78648.28">23275 8292 528 0,'0'0'37'0,"0"0"-16"15,0 0 9-15,0 0 28 16,0 0-14-16,120-29-30 16,-84 29 8-16,4 0 0 15,1 0-3-15,-6 5-6 16,-4 5 0-16,-4 4-3 15,-10 0-3-15,-5-1-2 16,-10 8-5-16,-2 1 4 16,-2 6-3-16,-25 4 17 15,-6 0-5-15,-1 0-9 0,0-6-1 16,8-4-1-16,6-6-1 16,14-8 9-16,1-6-8 15,5 0 7-15,0-2-3 16,0 0-2-16,0 4 8 15,2-2 4-15,18 0 11 16,11 2-1-16,7 0-10 16,7 2-6-16,-1 4-3 15,-4 2-6-15,-2 6 2 16,-9 2 1-16,-6 7-1 0,-6-2 0 16,-10 4 0-16,-7-1 0 15,0 0 2-15,0-2-4 16,-22-4 0-1,-7 0-1-15,-12-4-1 0,-9-2-2 16,-11-4-9 0,-3-2-17-16,-1-5-17 0,14-5 1 15,11 0-9-15,9-17-50 16,13-10-131-16</inkml:trace>
  <inkml:trace contextRef="#ctx0" brushRef="#br0" timeOffset="79223.19">24042 8161 269 0,'0'0'106'15,"0"0"-13"-15,0 0-21 16,0 0-16-16,0 0-3 16,0 0-14-16,0-20-23 15,0 15 13-15,0 1-7 16,0 1-4-16,0 0 23 16,0 3-8-16,0 0-11 15,0 0 0-15,0 0 5 16,-12 0-21-16,-8 6 7 15,-4 21-5-15,-5 9 3 16,4 16 3-16,2 13 5 16,6 9-2-16,9 3 2 15,8-2 2-15,0-9-11 0,19-7 3 16,12-11-10-16,2-10 3 16,1-12-5-16,-5-8 0 15,0-10-1-15,2-8-6 16,-2 0 1-16,-2-19-31 15,-7-12-47-15,-9-7-69 16,-11 1-262-16</inkml:trace>
  <inkml:trace contextRef="#ctx0" brushRef="#br0" timeOffset="79945.32">24634 8047 526 0,'0'0'44'16,"0"0"-3"-16,0 0 18 15,0 0 0-15,0 0 9 0,0 0-23 16,-20-12 6 0,17 12-1-16,-5 0-18 0,-5 3-6 15,-7 24-23-15,-5 15 8 16,-4 12 9-16,0 16-10 16,4 9 6-16,8-1-13 15,10-4-2-15,7-12-1 16,0-14 1-16,18-10-1 15,13-11 3-15,2-14-3 16,3-9 0-16,2-4-5 16,0-8 2-16,-3-21-3 15,-6-10 2-15,-8-1 0 16,-15 3 3-16,-6 8-5 16,-4 8-4-16,-29 14 5 0,-3 5-1 15,-3 2-4-15,13 0 3 16,8 0 7-16,14 0 1 15,4 0-1-15,0 0 0 16,0 0 0-16,0-2-32 16,11-2 31-16,9-2 1 15,4 0 1-15,3-2 8 16,2-1-3-16,-2 2 1 16,-3 1-5-16,-1-2 1 15,-6 2 8-15,-1 0 2 16,-3 4 7-16,-6 2-12 15,0 0 8-15,0 2-4 16,1 25 5-16,-1 12 6 16,0 15 11-16,-5 3-3 15,-2 2-7-15,0-1-15 0,0-8 0 16,0-5-4-16,0-7-5 16,0-7-5-16,-7-6-22 15,-2-8-48-15,-1-15-61 16,1-2-98-16</inkml:trace>
  <inkml:trace contextRef="#ctx0" brushRef="#br0" timeOffset="80080.33">24900 8753 968 0,'0'0'48'0,"0"0"-32"15,0 0-9 1,0 0-7-16,0 0-53 0,0 0-218 15</inkml:trace>
  <inkml:trace contextRef="#ctx0" brushRef="#br0" timeOffset="103574.68">16884 6054 573 0,'0'0'83'16,"0"0"-58"-16,0 0 6 15,0 0-11-15,0 0 2 16,0 0-1-16,-2 106 52 0,2-55-33 16,0-1-21-16,-2-2 0 15,0-19-3-15,2-8 9 16,0-16-11-16,0-5 2 15,0-5 26-15,0-34 17 16,0-22-34-16,0-22-20 16,0-18-4-16,0-17-1 15,0-22-2-15,0-23-11 16,29-7 4-16,9 15 9 16,2 33 0-16,-4 44 6 15,-5 35-12-15,0 36 6 16,0 7-3-16,5 44 3 15,-1 28-2-15,-3 25 2 16,-8 14 0-16,3 0 2 16,-1-1-1-16,4-9 0 0,3-13-1 15,5-12 3-15,-6-12-1 16,3-11 0-16,-11-12-2 16,-5-13-4-16,-11-10-25 15,-3-9-52-15,-5-9-15 16,0-6 13-16,-25-36-139 15</inkml:trace>
  <inkml:trace contextRef="#ctx0" brushRef="#br0" timeOffset="103732.26">17017 5753 783 0,'0'0'22'0,"0"0"19"16,0 0-23-16,0 0-18 15,115-22 0-15,-35 13 0 16,1-9-14-16,-12-26-156 16</inkml:trace>
  <inkml:trace contextRef="#ctx0" brushRef="#br0" timeOffset="104091.18">18507 4744 714 0,'0'0'15'0,"0"0"-10"15,22-135 40-15,-22 105-19 16,-33 15 29-16,-12 8-34 16,-6 7-9-16,-2 0 2 15,3 15-3-15,6 11 0 16,3 8 3-16,0 7-5 15,3 16-2-15,-2 16 7 16,3 19 10-16,11 11-4 16,10 2-5-16,16-6-3 15,3-17-10-15,34-18 0 16,19-16 3-16,11-21-3 0,11-14 1 16,7-13-3-16,-3-10-1 15,-10-20-14-15,-17-5-36 16,-21 8-34-16,-21 7-27 15,-13 10-71-15,-3 4-277 16</inkml:trace>
  <inkml:trace contextRef="#ctx0" brushRef="#br0" timeOffset="104366.33">18064 5534 704 0,'0'0'15'0,"0"0"7"16,0 0 16-16,0 0-17 16,0 0 31-16,0 0 2 15,50 63-13-15,44-68-19 16,20-21-10-16,11-6-2 16,-1-4-7-16,-8-1-1 15,-13 6-3-15,-23 4 1 16,-20 4-3-16,-20 10-19 15,-17 7-5-15,-10 6-23 16,-7 0-27-16,-6 0-33 16,0 0-81-16</inkml:trace>
  <inkml:trace contextRef="#ctx0" brushRef="#br0" timeOffset="105642.54">19519 5256 298 0,'0'0'0'0,"0"0"0"15,0 0-10-15,0 0 3 16,-117 58 7-16,104-44 0 15,6-6 0-15,5-2 2 16,2-4 46-16,0-2 90 16,-2 4-41-16,0-2-20 15,2 7-24-15,0 2-35 16,0 11 1-16,0 3 24 16,0 6-11-16,0-3-9 0,0-6-8 15,0-6-4 1,0-6-6-16,0-8 2 0,0-2-4 15,2 0 6-15,-2 0 17 16,2 0 2-16,-2-2-1 16,2-13-17-16,-2-6-2 15,0 0-7-15,0-2 0 16,0-7 1-16,0-6-1 16,-4-10 3-16,-5-13-2 15,0-15 0-15,5-18 6 16,2-6-5-16,2 2 0 15,0 14-1-15,0 23 4 16,0 21 9-16,6 14-6 16,1 12-2-16,4 8-1 15,3 0-5-15,10 4 0 16,4 0-1-16,5 0 1 16,0 8-1-16,-2 26 0 0,-5 26-2 15,1 29 1-15,0 21 1 16,0 10 0-16,-1-5 2 15,-1-15-1-15,-3-16-1 16,-8-16 0-16,-6-16-5 16,-8-14-30-16,0-15-41 15,0-17-42-15,-4-6-47 16,-14-37-324-16</inkml:trace>
  <inkml:trace contextRef="#ctx0" brushRef="#br0" timeOffset="105788.84">19438 5228 594 0,'0'0'147'0,"0"0"-142"0,0 0-4 15,0 0 0-15,0 0 11 16,149 6-12-16,-53-6-5 16,2-21-169-16</inkml:trace>
  <inkml:trace contextRef="#ctx0" brushRef="#br0" timeOffset="106237.83">20516 4567 682 0,'0'0'51'16,"0"0"-35"-16,0 0 19 0,0-124 7 16,-4 102 3-16,-13 4-5 15,-4 8-29-15,-8 10-9 16,-16 2 1-16,-12 37-2 15,-15 26-1-15,-7 28 8 16,4 22-1-16,21 12 7 16,20-2 7-16,31-13-16 15,3-17-5-15,27-27 8 16,16-18-7-16,5-17-1 16,10-16 4-16,5-15-3 15,6-2-2-15,-3-22-4 16,-8-16-2-16,-15-7 2 0,-16-5 5 15,-25 0-1-15,-2 4-2 16,-31 14 3-16,-14 13 0 16,3 10-5-16,15 7 5 15,16 2-2-15,11-6 0 16,38-10-13-16,29-1 15 16,13-2 0-16,-4 19 6 15,-19 6-5-15,-23 48 7 16,-25 30-5-16,-9 24 8 15,-36 15-9-15,-24 1 2 16,-11-2-4-16,-8-17-37 16,8-27-157-16</inkml:trace>
  <inkml:trace contextRef="#ctx0" brushRef="#br0" timeOffset="140739.24">6977 5378 198 0,'0'0'43'16,"0"0"-32"-16,0 0 12 15,0 0 26-15,0 0 17 16,0 0 20-16,0 0 11 16,-18 0 18-16,7 0-72 15,1 0-14-15,2 0-17 16,1 0-4-16,5 0-5 15,0 0-2-15,2 0 0 0,0 0-1 16,0 0 2-16,0 0-1 16,0 0-1-16,0 0 3 15,0 0-1-15,0 0 3 16,0 0 0-16,0 0-2 16,0 0 1-16,0 0-3 15,0 0 0-15,0 0-1 16,0 0-2-16,0 0-6 15,0 0-18-15,0 0-20 16,0 10-5-16,-2-2-46 16,-6-6-278-16</inkml:trace>
  <inkml:trace contextRef="#ctx0" brushRef="#br0" timeOffset="175087.44">13402 13357 889 0,'0'0'44'0,"0"0"-38"15,0 0 8-15,-22 108 18 16,19-104 1-16,3-4 11 16,-2-4-21-16,-2-47-20 15,-7-35-2-15,0-26 3 16,-7-20-4-16,-3-8 0 16,-5-5 13-16,0 7-13 0,6 20 1 15,9 21 1 1,11 28 0-16,2 25 4 0,29 17-2 15,18 21-2-15,11 6 0 16,14 28 8 0,3 27-3-16,-3 19-1 15,-9 16-2-15,-10 14 1 0,-8 4-4 16,-7 6-1-16,-7-3 9 16,-6-6-9-16,-11-10-4 15,-5-10 2-15,-5-15-20 16,-1-16-29-16,0-18-30 15,-5-26-93-15,0-10-172 16</inkml:trace>
  <inkml:trace contextRef="#ctx0" brushRef="#br0" timeOffset="175239.34">13551 12958 966 0,'0'0'6'16,"0"0"-6"-16,0 0-1 15,0 0 1-15,121-32-4 16,-38 8 1-16,-4-14-127 16,-9-12-195-16</inkml:trace>
  <inkml:trace contextRef="#ctx0" brushRef="#br0" timeOffset="175762.96">14428 12381 888 0,'0'0'48'16,"0"0"-45"-16,0 0 31 16,0 0-17-16,-135-40-14 15,89 51 14-15,-1 21-8 16,3 18-1-16,6 17 5 16,7 16 1-16,10 18 3 15,13 7-1-15,8-4-5 16,4-12-6-16,34-17 4 15,16-19-7-15,14-20 0 16,10-18-2-16,0-18-4 16,-6 0-7-16,-15-33-1 15,-17-8-9-15,-20-13-3 16,-20-6 21-16,0 2 2 0,-37 9-6 16,-19 23 7-16,-9 23 0 15,3 3 4-15,6 19 3 16,21 8 6-16,18-4-4 15,17-1-9-15,6-4-2 16,38-11 2-16,14-7 2 16,15-4-2-16,10-35-4 15,-10-6 4-15,-11-1-1 16,-21 10 4-16,-16 11 1 16,-16 18-2-16,-9 4 14 0,0 3 17 15,0 0-19-15,0 26-9 16,4 10 13-16,14 9-8 15,11-1-3-15,7 0-7 16,1-4 0-16,-1-8-15 16,-7-4-28-16,-11-6-47 15,-10-9-61-15,-8-8-127 16</inkml:trace>
  <inkml:trace contextRef="#ctx0" brushRef="#br0" timeOffset="176024">14755 12284 1017 0,'0'0'28'0,"0"0"-22"15,0 0 14-15,0 0-15 16,134-52 14-16,-39 52 13 16,12 0-24-16,-4 46 0 15,-9 28-3-15,-19 20 7 16,-23 13-4-16,-29 4-2 15,-19-6 6-15,-4-5-11 16,-39-7-1-16,-21-8 0 16,-16-5-23-16,-11-7-42 15,-11-8-44-15,-7-15-85 16,-3-16-60-16</inkml:trace>
  <inkml:trace contextRef="#ctx0" brushRef="#br0" timeOffset="176272.24">12694 12310 880 0,'-136'4'32'16,"16"52"-25"-16,22 22 20 16,24 18 13-16,13 26-18 15,9 23 11-15,2 16-6 16,17 15-23-16,15 1-2 15,18-9 2-15,18-15-4 16,49-27-4-16,36-26-1 16,32-28-9-16,23-32-2 0,14-34-31 15,-1-12-14 1,-7-54-65-16,-14-31-211 16</inkml:trace>
  <inkml:trace contextRef="#ctx0" brushRef="#br0" timeOffset="176612.65">15713 11268 982 0,'0'0'4'16,"0"0"5"-16,0 0-9 16,0 0 29-16,0 0-12 15,0 0 22-15,113 97-13 16,-88-44 4-16,-2 23 2 16,-6 20-14-16,-3 8 1 15,-3 0-9-15,-1-13-10 16,2-18 0-16,-3-16-4 15,0-17-27-15,-1-17-28 16,2-19-27-16,-4-8-55 0,-4-49-147 16</inkml:trace>
  <inkml:trace contextRef="#ctx0" brushRef="#br0" timeOffset="176828.05">15370 11825 792 0,'0'0'292'0,"0"0"-292"15,0 0 0-15,0 0 2 16,158 1 7-16,-14-11-2 16,33-28-5-16,6-15-2 15,-14-5-20-15,-31 7-37 16,-54 11-58-16,-45 15-48 15,-39 20-169-15</inkml:trace>
  <inkml:trace contextRef="#ctx0" brushRef="#br0" timeOffset="178955.46">7740 4078 768 0,'0'0'7'0,"0"0"9"15,4-111-14-15,-4 88 26 16,0 9 41-16,0 8-39 15,4 6-26-15,4 0-4 16,5 8-16-16,12 14 13 16,4 6 3-16,2 4 3 0,3 2 7 15,-7 2-2-15,-5 1-4 16,-9-4-1-16,-3-2 4 16,-6-7-4-16,-2-8 2 15,2-12 8-15,1-4-12 16,15-14 5-16,22-47 20 15,31-36-2-15,39-39-17 16,29-18-4-16,15 4 0 16,4 17 6-16,-4 27 5 15,-27 35-12-15,-33 24 1 16,-44 19 5-16,-28 17-8 16,-24 11-3-16,-16 0-34 0,-37 21-85 15,-25 25-23-15,-12 14-2 16,10 10-32-16,17 5-92 15</inkml:trace>
  <inkml:trace contextRef="#ctx0" brushRef="#br0" timeOffset="179372.27">7885 4864 861 0,'0'0'0'0,"0"0"-32"16,0 0 32-1,0 0 14-15,0 0 23 0,0 0-11 16,67-13 13-16,-38 29-20 16,0 3-12-16,-4 2 12 15,-3-3-12-15,-2-2 20 16,-6-6-12-16,-1-2-1 15,1-4 0-15,1-4-10 16,9 0 5-16,16-12 14 16,20-30 2-16,25-20-9 15,22-25-7-15,23-14-6 16,30-16 1-16,25-9-2 0,15-1-2 16,3 6 3-1,-16 13-3-15,-22 12 1 16,-22 10-1-16,-29 10 5 15,-32 12-5-15,-24 19-20 0,-29 23-22 16,-18 22-51 0,-11 24-86-16,-7 45 6 0,-35 21-166 15</inkml:trace>
  <inkml:trace contextRef="#ctx0" brushRef="#br0" timeOffset="183983.81">16234 12577 296 0,'0'0'193'0,"0"0"-57"15,0 0-62-15,0 0-9 16,0 0-12-16,0 0-19 16,0 0 4-16,-60 28-1 0,82-19 17 15,1-1-17-15,-6 5-16 16,-5-1-1-16,-3-1 1 16,-3-4-6-16,4-1-9 15,7-6 8-15,18 0-8 16,32-6 20-16,41-28 4 15,37-10 0-15,28-2-6 16,20-1 1-16,2 6-14 16,-15 2 3-16,-21 6 1 15,-33 6-3-15,-39 10-10 16,-36 4 3-16,-28 5-5 16,-23 2 3-16,-5 2 8 0,-34 2-11 15,-17 2-9-15,-2 0-30 16,4 0-6-16,16 0-2 15,18 0-43-15,13 0-25 16,7 0-113-16,0 0-294 16</inkml:trace>
  <inkml:trace contextRef="#ctx0" brushRef="#br0" timeOffset="184313.94">17331 12100 920 0,'0'0'43'0,"0"0"-32"16,0 0-5-1,0 0 6-15,0 0 12 16,0 0-3-16,160-17 7 16,-94 52 3-16,13-1-18 0,4 0-6 15,7-4-3-15,-1-2 11 16,-10 0 0-16,-15 2-5 15,-22 7 3-15,-19 7-11 16,-23 7 7-16,-9 12-3 16,-45 5 4-16,-28 2 1 15,-12-4-6-15,-8-3-5 16,6-9-2-16,16-8-22 0,15-14-8 16,20-12-19-1,23-20-50-15,20-8-96 0,2-41-498 16</inkml:trace>
  <inkml:trace contextRef="#ctx0" brushRef="#br0" timeOffset="184995.09">19169 11962 733 0,'0'0'144'15,"0"0"-139"-15,-47 144 50 16,34-68 23-16,1 0-20 16,6-1-4-16,1-5-13 15,3-7-14-15,0-8-15 16,0-14-3-16,2-14-8 16,0-15 2-16,-4-12 3 15,-6-17 4-15,-3-34-10 16,-7-32 0-16,2-21-7 15,2-22 4-15,8-19-3 16,8-16-5-16,0-9 1 16,4 20 9-16,13 38-2 15,-3 48 3-15,7 47 5 16,2 25-5-16,7 67 0 16,12 35 6-16,-2 29 21 15,0 13-16-15,-3-12-7 16,2-13-2-16,-3-19-1 0,-12-22 2 15,-9-20-3-15,-8-17-19 16,-7-20-18-16,-4-16-32 16,-36-13-33-16,-16-19-128 15</inkml:trace>
  <inkml:trace contextRef="#ctx0" brushRef="#br0" timeOffset="185132.24">19068 12132 682 0,'0'0'198'15,"0"0"-195"-15,0 0 6 16,172 4 5-16,-95-4-13 16,6-7-1-16,-2-22-63 15,-17-19-174-15</inkml:trace>
  <inkml:trace contextRef="#ctx0" brushRef="#br0" timeOffset="185345.2">19859 11534 958 0,'0'0'49'16,"0"0"-44"-16,0 0-2 0,0 0-2 15,0 0 3-15,23 160 22 16,-17-61-12-16,-6 1-7 16,0-4-5-16,0-7-2 15,5-17-1-15,1-14-12 16,1-22-35-16,0-16-49 15,-3-20-63-15,-4 0-154 16</inkml:trace>
  <inkml:trace contextRef="#ctx0" brushRef="#br0" timeOffset="185762.87">19832 11593 847 0,'0'0'69'16,"0"0"-59"-16,0 0-7 15,0 0 6-15,0 0-5 0,154-63 10 16,-100 63-14-16,-6 14 0 16,-16 16-3-16,-16 12 2 15,-16 13 1-15,-13 5 5 16,-30 2 13-16,-13-6-13 16,-2-8 10-16,9-10-5 15,14-14-5-15,14-11 2 16,21-4-7-16,0-9-1 15,32 0 1-15,23 0 0 16,17-9 6-16,10-5-6 0,1 3 2 16,-8 5-1-1,-8 6 3-15,-15 0 2 16,-17 17 3-16,-17 16 6 16,-13 7 7-16,-5 8 4 0,-14 1-12 15,-20-1 9-15,-10-6-15 16,-5-4-6-16,-3-8 1 15,6-4-3-15,4-8-3 16,9-8-8-16,8-10-20 16,11 0-15-16,14-26-41 15,0-28-90-15,18-28-155 16</inkml:trace>
  <inkml:trace contextRef="#ctx0" brushRef="#br0" timeOffset="186076.57">21208 11401 793 0,'0'0'126'0,"0"0"-102"16,0 0 31-16,0 0 0 16,0 0-36-16,-94-104-8 15,71 94 1-15,1 6-5 16,-7 4-7-16,-4 10 0 15,-9 34 7-15,-4 28 3 16,7 22 6-16,7 13-3 16,12 4 2-16,16-11-3 0,4-13-7 15,18-14 10-15,30-11-15 16,21-9 0-16,10-13 0 16,6-18-1-16,2-14-6 15,0-8-43-15,-3-22-32 16,-6-29-82-16,-9-14-330 15</inkml:trace>
  <inkml:trace contextRef="#ctx0" brushRef="#br0" timeOffset="186610.42">22070 11169 929 0,'0'0'61'0,"0"0"-45"16,0 0 76-1,-127-48-56-15,115 48-21 0,1 0 10 16,-5 22-16-16,-7 30-6 16,-12 26 6-16,0 21 5 15,4 13 8-15,9 1-10 16,10-6-3-16,12-20-6 16,0-23-3-16,21-18 0 15,14-16 2-15,7-18-4 16,8-12 2-16,1-2-11 15,-2-28-8-15,-4-15-3 16,-12-12-1-16,-16-9 3 0,-17 4-2 16,0 7 17-1,-31 22 3-15,-9 16 2 16,5 17 0-16,8 0 1 0,14 11-1 16,8 3 0-16,5 3 0 15,7-2-1-15,26-9-4 16,20-6 5-16,13 0 0 15,3-5 3-15,-11-5-3 16,-21 2 5-16,-14 4 8 16,-17 4 7-16,-6 0-1 15,0 14 10-15,0 22-4 16,0 13 32-16,-6 1-39 0,6 0-15 16,0-4 2-16,6-2-1 15,17-4 0-15,-2-5-3 16,0-3 1-16,-5-7-2 15,-5-6-17-15,-5-7-52 16,-4-12-80-16,-2 0-174 16</inkml:trace>
  <inkml:trace contextRef="#ctx0" brushRef="#br0" timeOffset="186741.28">22635 11922 1085 0,'0'0'197'0,"0"0"-184"15,0 0 31-15,0 0-44 16,0 0-42-16,0 0-112 16,-31-44-327-16</inkml:trace>
  <inkml:trace contextRef="#ctx0" brushRef="#br0" timeOffset="203690.47">16132 15638 746 0,'0'0'45'0,"0"0"-43"0,0 0 1 16,0 0 13-16,0 0-6 16,0 0 4-16,0 0 4 15,0 0-10-15,-40 30 16 16,33-30 52-16,-4-27-25 16,-10-16-36-16,-8-15-12 15,3-14-1-15,2-13 4 16,1-12 11-16,11-7-16 15,12-13 4-15,0-7-5 16,8-1 2-16,23 11 2 0,11 22-2 16,7 22 3-16,-2 23-1 15,-2 22-4-15,-8 12-1 16,-10 11-1-16,-8 2 0 16,-6 0 1-16,-3 19-11 15,9 29 7-15,1 29 5 16,6 30 96-16,5 5-76 15,-2-6-14-15,8-7 1 16,-4-12 2-16,-2-8-4 16,-2-4 0-16,-5-13 1 15,-6-3-6-15,-5-18-1 16,-6-11 1-16,-2-7-19 16,-5-17-18-16,0-6-23 15,0 0-35-15,0-43-52 16,-27-23-520-16</inkml:trace>
  <inkml:trace contextRef="#ctx0" brushRef="#br0" timeOffset="203847.05">16034 15204 861 0,'0'0'86'15,"0"0"-86"-15,0 0-41 16,178-96 37-16,-73 59 4 15,-3 3-45-15,-9-10-73 0,-21-14-436 16</inkml:trace>
  <inkml:trace contextRef="#ctx0" brushRef="#br0" timeOffset="204460.41">17046 14308 913 0,'0'0'107'0,"0"0"-107"16,0 0-3-16,0 0 3 16,0 0 8-16,0 0 14 15,17-75-18-15,-44 95-4 16,-15 18 3-16,-7 10 0 0,2 12 16 16,10 13 5-16,10 11 4 15,6 24-6-15,13 11-6 16,8 3-1-16,0-16-8 15,15-12-5-15,30-22-1 16,10-13-2-16,15-23-5 16,3-24-9-16,-2-12 7 15,-8-26-1-15,-14-28-9 16,-14-9-7-16,-14-13 13 16,-19 4 5-16,-2 8 0 15,-21 16-3-15,-18 26 10 16,-8 20 2-16,-4 2 1 15,3 24 4-15,11 11-5 16,12 4-2-16,14-3-4 0,11-6 0 16,5-8-1-16,37-18-18 15,13-4 10-15,10-12 9 16,-1-24 2-16,-8-4 2 16,-17 3 0-16,-17 12 2 15,-13 11 1-15,-9 12 38 16,0 2-6-16,0 0-27 15,-5 28-3-15,-6 4-2 16,5 8 13-16,6 0-12 16,0-6 2-16,0-2-6 15,15 0 5-15,3 3 0 16,-1 1-2-16,-1 1 1 16,-3 2-3-16,-7-1-1 0,-4-8 0 15,-2-4-13-15,0-7-29 16,0-19-56-16,0 0-106 15,0-33-298 1</inkml:trace>
  <inkml:trace contextRef="#ctx0" brushRef="#br0" timeOffset="204858.34">17324 14105 848 0,'0'0'77'16,"0"0"-71"-16,0 0 5 16,144-36 11-16,-63 82 15 15,6 28 6-15,4 22-13 16,-1 10-4-16,-15 9 1 0,-13 3-16 16,-20-3-2-16,-19-7-8 15,-21-1 6-15,-2-9-1 16,-20-4-6-16,-25-10-1 15,-13-10-25-15,-11-12-22 16,-6-20-67-16,-8-21-142 16</inkml:trace>
  <inkml:trace contextRef="#ctx0" brushRef="#br0" timeOffset="205121.65">14915 15155 788 0,'0'0'158'0,"-73"178"-158"16,64-45-3-16,9 3 3 15,27-3 4-15,23-7 7 16,9-6-2-16,5-9-9 15,1-17-1-15,4-22-8 16,7-24-57-16,9-33 0 16,15-19-10-16,16-61-270 0</inkml:trace>
  <inkml:trace contextRef="#ctx0" brushRef="#br0" timeOffset="205510.13">18017 13483 778 0,'0'0'180'0,"0"0"-171"0,0 0 21 16,0 0-2-16,0 0-3 16,0 0-11-16,20 2 5 15,-5 24-19-15,5 18 1 16,-2 24 28-16,4 18 12 16,1 11 8-16,-1 1-30 15,2-8 1-15,5-4-8 16,-2-7 4-16,0-16-7 15,-7-10-6-15,0-13 2 16,-2-12-5-16,-7-7-28 16,0-12-33-16,-11-9-18 15,0-5-38-15,-9-40-57 16</inkml:trace>
  <inkml:trace contextRef="#ctx0" brushRef="#br0" timeOffset="205791.18">17778 14008 989 0,'0'0'73'0,"0"0"-73"16,0 0 0-16,0 0 21 16,216-54 3-16,-88 30 6 15,12-2-23-15,3-10 6 16,-10-2 4-16,-8-3 17 15,-20-1-8-15,-23 4 1 16,-26 13-20-16,-25 9 0 0,-18 6-4 16,-13 7 5-16,0 3-8 15,-2 0-20-15,-34 25-39 16,-10 13-21-16,-4-3-46 16,4-10-250-16</inkml:trace>
  <inkml:trace contextRef="#ctx0" brushRef="#br0" timeOffset="210077.22">6025 8785 529 0,'0'0'196'0,"0"0"-190"16,0 0 8-16,0 0 1 15,0 0 17-15,0 0-12 16,0 0-2-16,-2-42-18 16,2 42 1-16,0 0 7 15,0 0 0-15,0 0 0 16,0 0-1-16,2 6 1 15,5 14 6-15,2 6 10 0,4 8-2 16,3 0-10-16,0 4-9 16,1 2 0-1,1 0 1-15,-1-3 4 0,2-8-6 16,-3-8 3-16,-3-10-5 16,7-11 0-16,9 0 5 15,13-32 24-15,16-32-10 16,17-24-8-16,21-22 3 15,12-15 1-15,6-1 7 16,-2 14 5-16,-12 22-9 16,-19 32-15-16,-27 26 1 15,-25 16 0-15,-18 12-2 16,-9 4-2-16,-2 0-6 16,0 0-23-16,0 0-18 0,0 21-19 15,-5 8 21-15,1 2-93 16,-2-6-83-16,-2-2-218 15</inkml:trace>
  <inkml:trace contextRef="#ctx0" brushRef="#br0" timeOffset="210622.76">6150 9890 891 0,'0'0'68'0,"0"0"-68"16,0 0 9-16,0 0-7 16,0 0-2-16,0 0 17 15,63 120 9-15,-41-62-25 0,-5-4 5 16,-1-9-5 0,-3-12 15-16,-2-8-5 0,1-10-7 15,1-6-3-15,1-5 8 16,5-4-3-16,7 0-2 15,16-28-2-15,13-22 8 16,15-24-7-16,18-11 10 16,13-7 1-1,12-3 11-15,9 5 7 0,3 4-27 16,-5 9 27-16,-12 13-19 16,-23 10-12-16,-21 14 6 15,-17 10 2-15,-14 12-9 16,-15 8-6-16,-9 8 5 15,-7 2-30-15,-2 0-31 0,0 18-19 16,0 16 11-16,-15 2-67 16,-8-7-234-16</inkml:trace>
  <inkml:trace contextRef="#ctx0" brushRef="#br0" timeOffset="-206648.15">4320 8726 580 0,'0'0'91'0,"0"0"-41"15,0 0-4-15,0 0 29 16,0 0-17-16,0 0-13 16,0 0-7-16,0 0-27 15,-48-45 0-15,48 45-3 16,0 0-6-16,5 0 3 0,28 7-1 16,6 9 19-16,13 2 15 15,4-2-17-15,5 3-4 16,9 0-1-16,6 4 1 15,15-1-7-15,16 0-5 16,14-4 7-16,12-4-3 16,13-2 7-16,11 0-2 15,4-2-10-15,4 0 9 16,-11 2-9-16,-8 0 9 16,-14 2-10-16,-21-2-2 15,-18-5 7-15,-16-2-4 0,-13-5-1 16,-1 0 4-1,3-2 5-15,-1-18-9 16,1 0 10-16,-5 5-7 16,-12 0 3-16,-9 5-7 0,-13 2-2 15,-13 6 2-15,-10 0-1 16,-4 2 1-16,0 0-1 16,0 0 2-16,0 0-3 15,0-2-1-15,-8-8-4 16,-11-4-27-16,-6-9-53 15,3-2-24-15,-1-3-60 16,-3 6-313-16</inkml:trace>
  <inkml:trace contextRef="#ctx0" brushRef="#br0" timeOffset="-205907.64">1654 12421 840 0,'0'0'48'0,"0"0"-26"15,0 138-16-15,0-83 11 16,0-3 1-16,0 3 25 16,6-10-22-16,3-5-16 15,-5-18 1-15,-3-11-1 16,4-7-4-16,-5-4 2 16,0 0 5-16,0-41 11 15,-5-34-13-15,-4-38-4 0,0-37-4 16,5-8 2-1,4 8 0-15,0 29 17 16,0 45-7-16,0 33 10 0,4 28 1 16,11 15-21-16,20 20 0 15,15 31 0-15,12 29 6 16,3 15 7-16,-1 10-7 16,-5 1-6-16,-8-3 3 15,-11-13-3-15,-9-8-34 16,-13-10-25-16,-13-16-64 15,-5-21-95-15,-16-28-468 16</inkml:trace>
  <inkml:trace contextRef="#ctx0" brushRef="#br0" timeOffset="-205749.5">1741 12472 990 0,'0'0'2'15,"0"0"-2"-15,0 0-73 16,148-72 45-16,-49 26-30 16,-1-8-4-16,-15 1-328 15</inkml:trace>
  <inkml:trace contextRef="#ctx0" brushRef="#br0" timeOffset="-205165.32">2594 11833 840 0,'0'0'48'16,"0"0"-34"-16,0 0 1 15,0 0 5-15,0 0 35 16,0 0-6-16,-109-85-49 16,74 99 3-16,-4 18 7 15,1 11-6-15,9 11 13 16,10 14 3-16,7 12-11 15,12 10 0-15,0 5-5 16,38-9 0-16,15-12-2 16,10-18 1-16,6-15-3 15,-1-21-4-15,0-17-1 0,-10-3 2 16,-14-15 2-16,-10-24-8 16,-23-7-1-16,-11-6 5 15,-2 2 10-15,-34 12-3 16,-8 15-2-16,-4 23-5 15,2 0-4-15,6 21 9 16,13 7 2-16,13 2-1 16,14-4-1-16,0-4-7 15,27-6-1-15,14-13-6 16,3-3-11-16,0-13 2 16,-5-15-6-16,-10-2 19 15,-14 8 10-15,-6 8 0 0,-9 6 5 16,0 8 30-16,0 0 3 15,0 0-19-15,2 0-15 16,8 0-2-16,5 11-1 16,7 10-1-1,5 9 1-15,2 4 0 0,-4 8 2 16,-4 6-2-16,-2 2 4 16,-6 3-2-16,-4-3 1 15,-7-8-4-15,0-8-8 16,5-7-38-16,4-10-79 15,-2-15-143-15</inkml:trace>
  <inkml:trace contextRef="#ctx0" brushRef="#br0" timeOffset="-204769.06">2817 11382 573 0,'0'0'184'0,"0"0"-130"0,0 0 21 15,0 0-1-15,0 0-28 16,38-111-10-16,22 111-13 16,20 0-13-16,13 16 12 15,4 26-2-15,-4 19 0 16,-9 15-13-16,-12 9 12 16,-15 12-15-16,-18 9 0 15,-24 1 1-15,-15-2 0 16,-6-3-5-16,-30-8-17 15,-1-10-13-15,0-10-66 16,8-20-100-16,1-20-171 16</inkml:trace>
  <inkml:trace contextRef="#ctx0" brushRef="#br0" timeOffset="-204020.19">1257 11939 323 0,'0'0'175'0,"0"0"-171"0,0 0-3 15,0 0 5-15,0 0 33 16,-138 42 43-16,106-11-4 16,6 9-38-16,3 22-10 15,6 38-12-15,6 38 7 16,9 32 2-16,2 23-6 16,22 1-7-16,25-9-11 15,13-14 0-15,13-22-2 16,10-28-1-16,10-29-2 15,13-29-4-15,9-27-24 16,1-32-61-16,-9-4-131 16</inkml:trace>
  <inkml:trace contextRef="#ctx0" brushRef="#br0" timeOffset="-201116.13">7530 3807 356 0,'0'0'244'15,"0"0"-201"-15,0 0-4 16,0 0 19-16,0 0 0 15,0 0-14-15,0 0-8 16,37-81-11-16,-37 81-13 16,0 0-1-16,0 0-7 15,0 6-4-15,0 15 0 16,2 5 19-16,5-1 4 16,4-1-13-16,0-2 2 15,2-5-3-15,0 0-3 16,-1-1-1-16,2 1 3 15,1 10-5-15,1 5-2 16,4 8 3-16,2 7 1 16,5 0 6-16,6 0-4 15,5-8-3-15,2-4 5 0,3-9-8 16,-3-8 7-16,-5-8-8 16,1-9 6-16,-3-1 4 15,3-1-1-15,2-27-2 16,4-10 1-16,3-13-3 15,3-10 4-15,6-9 0 16,6-8 1-16,7-3 2 16,12 3 2-16,10 1-5 15,9 5-1-15,17-4-3 16,17-3-4-16,10-3-1 16,17-4 5-16,1 4-4 15,-10 7-1-15,-24 12-4 16,-34 17 4-16,-42 17 1 15,-27 17-1-15,-21 12-1 0,-2 0-29 16,-29 33-6-16,-22 19-3 16,-14 13-35-16,1 0-134 15,8-13-235-15</inkml:trace>
  <inkml:trace contextRef="#ctx0" brushRef="#br0" timeOffset="-200263.35">7830 4759 627 0,'0'0'36'0,"0"0"8"15,0 0 36-15,0 0-32 0,0 0-6 16,0 0-23-16,0-17-13 16,0 32-2-16,14 12 21 15,10 16 25-15,7 8-10 16,1 16-15-16,3 3 4 15,3 4-8-15,-1-8 2 16,8-5-6-16,-3-13-4 16,4-12 6-16,-2-8-3 15,0-14-5-15,3-10 2 16,7-4 3-16,3-17-4 16,8-23 0-16,3-15-4 15,2-22 2-15,1-17-7 16,10-10 6-16,10-4-7 0,15 1 1 15,20 3 4-15,12-1-7 16,18 4 2-16,8-1-3 16,3 4 2-16,-6 5-1 15,-20 11 4-15,-26 13-4 16,-29 17-4-16,-25 17 4 16,-25 14 2-16,-22 12-2 15,-10 7 0-15,-4 2-17 16,0 0-24-16,-16 19-20 15,-17 19-8-15,-11 1-40 0,-2-8-120 16,2-16-500 0</inkml:trace>
  <inkml:trace contextRef="#ctx0" brushRef="#br0" timeOffset="-196399.43">4198 4632 580 0,'0'0'10'0,"0"0"-7"15,0 0 0-15,0 0 12 16,0 0 4-16,0 0-17 16,0 0-2-16,0-9-25 15,-7 9 25-15,5-1 6 0,2 1-6 16,0-5-30-1,0-2-35-15,0-7-23 0,0-12-103 16</inkml:trace>
  <inkml:trace contextRef="#ctx0" brushRef="#br0" timeOffset="-195944.89">4314 3721 116 0,'0'0'0'15,"0"0"-77"-15</inkml:trace>
  <inkml:trace contextRef="#ctx0" brushRef="#br0" timeOffset="-195601.33">5317 5394 147 0,'0'0'0'0,"0"0"-13"16,0 0 13 0,-29-134 10-16,29 90-7 0,0 1-3 15,-7 6-11 1,-4 10-76-16</inkml:trace>
  <inkml:trace contextRef="#ctx0" brushRef="#br0" timeOffset="-194337.14">1906 10872 928 0,'0'0'51'15,"0"0"-49"-15,0 0 4 16,0 0 21-16,0 0-4 15,0 0 18-15,0 50-23 16,0-44-12-16,0-6-1 0,0 0 2 16,0-14 1-16,-7-36-8 15,-9-32-2-15,3-31 2 16,-5-17 0-16,5-6 6 16,-1 14-1-16,5 25 0 15,5 39 2-15,2 31-1 16,2 27 0-16,11 13-6 15,28 42-7-15,15 21 7 16,11 13 9-16,1 0-6 16,2-7 7-16,-8-10-10 0,-5-5-12 15,-10-9-23 1,-11-8-42-16,-16-13-60 16,-18-20-88-16</inkml:trace>
  <inkml:trace contextRef="#ctx0" brushRef="#br0" timeOffset="-194180.96">1955 10642 905 0,'0'0'31'16,"0"0"-31"-16,0 0-6 16,119-18 6-16,-58-9 0 15,6-7-12-15,-10-8-113 16,-16-5-156-16</inkml:trace>
  <inkml:trace contextRef="#ctx0" brushRef="#br0" timeOffset="-193815.18">2300 10331 773 0,'0'0'119'0,"0"0"-118"16,0 0 13-16,0 0-14 15,0 0 23-15,154-106-6 16,-83 69-7-16,-5 2-9 15,-10 0-1-15,-20 7 0 16,-18 0-11-16,-18 0-35 16,0-2-33-16,-27 2-14 15,-15 6-51-15,-3 6 25 0,10 6 119 16,12 4 116-16,12 0 13 16,11 2-30-16,0 1-48 15,11-2-50-15,25 0 26 16,13-2 38-16,13 5-28 15,9 2-16-15,-1 2-6 16,-3 25 1-16,-9 13-6 16,-16 15-2-16,-15 13-7 15,-19 17 2-15,-8 10 0 16,-4 2-3-16,-25-11-12 16,-2-16-48-16,2-17-57 15,-1-25-59-15,8-28-364 16</inkml:trace>
  <inkml:trace contextRef="#ctx0" brushRef="#br0" timeOffset="-193267.87">3106 9904 921 0,'0'0'75'0,"0"0"-75"15,0 0 0-15,0 0 0 16,0 0 16-16,0 0 0 15,88 174-15-15,-59-94 4 16,0-7-1-16,-3-10 0 16,-2-19-4-16,-4-14-8 15,-7-17-12-15,-5-13-8 16,-8-6-8-16,0-37 19 16,-10-18-34-16,-23-20-14 0,-9-9 36 15,-7-3-7-15,0 12 16 16,12 17 20-16,12 21 23 15,15 21 58-15,10 8-20 16,6 0-51-16,29-2-9 16,9 5 12-16,-2 0 3 15,-3 11-8-15,-8 0-8 16,-10 2-3-16,0 22 2 16,-9 8 1-16,-8 8 4 15,-4 3-4-15,0-2 2 16,-2-5 2-16,-12-11 2 15,5-9-4-15,5-7 3 0,2-9-5 16,2 0-4-16,0-15-17 16,0-10 10-16,17 8 9 15,12 7 2-15,2 10 7 16,7 0 5-16,-2 27-11 16,-8 13 11-16,-5 5-12 15,-17 4-2-15,-6-2 2 16,0 0 0-16,-21-9 0 15,-10-9-4-15,-3-8-57 16,-4-14-63-16,-4-7-356 16</inkml:trace>
  <inkml:trace contextRef="#ctx0" brushRef="#br0" timeOffset="-192869.32">3499 10793 866 0,'0'0'64'0,"0"0"-53"16,0 0 7-16,0 0 10 16,50 110 5-16,-38-85-9 15,-3-3-17-15,-3-5-6 16,-4-9 3-16,1-5-3 15,-3-3 3-15,0 0 1 16,0-21-2-16,0-22-3 0,0-17-2 16,-7-12-1-16,5-11 3 15,2 3-7-15,0 14 5 16,0 19 0-16,0 17 2 16,6 16 7-16,15 7 4 15,8 7-10-15,4 0 0 16,7 10 2-16,-1 18 3 15,0 8-10-15,-3 9 7 16,-5 3-6-16,-6-1-13 16,-10 2-65-16,-11-11-90 15,-4-12-313-15</inkml:trace>
  <inkml:trace contextRef="#ctx0" brushRef="#br0" timeOffset="-192707.09">3574 10688 1034 0,'0'0'0'0,"0"0"-38"15,0 0 38-15,123-42-5 16,-59 22-20-16,-10-5-153 16,-19-1-468-16</inkml:trace>
  <inkml:trace contextRef="#ctx0" brushRef="#br0" timeOffset="-192501.18">3925 10465 1001 0,'0'0'3'16,"0"0"8"-16,0 0-11 16,115-110 4-16,-45 80 6 15,-4 8-6-15,-6 3-3 16,-9 11 6-16,-12 7-7 15,-8 1-2-15,-7 0-17 16,-11 0-18-16,-4 0-38 16,-9-4-93-16,0-9-260 15</inkml:trace>
  <inkml:trace contextRef="#ctx0" brushRef="#br0" timeOffset="-192315.08">4307 10154 369 0,'0'0'496'0,"0"0"-446"16,0 0-39-16,0 0 0 15,0 0 37-15,125-26 11 16,-60 26-41-16,-3 18-5 16,-8 20-2-16,-12 15 4 15,-11 9-2-15,-15 8-7 16,-16 2-1-16,-2-4-10 16,-34-6-19-16,-9-11-68 15,-9-22-79-15,-4-24-241 16</inkml:trace>
  <inkml:trace contextRef="#ctx0" brushRef="#br0" timeOffset="-192006.61">5072 9949 866 0,'0'0'83'15,"0"0"-57"-15,0 0 5 16,0 0 7-16,0 0-1 16,0 0-12-16,-25-17-24 0,-6 17 9 15,-5 10 21 1,1 16-5-16,2 12 4 0,6 7-25 16,8 12 8-16,17 3-8 15,2-3-4-15,29-7-1 16,25-20-4-16,13-14-3 15,10-16 4-15,2 0-11 16,-6-18-28-16,-11-20-35 16,-23-15-110-16</inkml:trace>
  <inkml:trace contextRef="#ctx0" brushRef="#br0" timeOffset="-191088.99">2888 11972 508 0,'0'0'44'16,"0"0"-44"-16,0 0 0 16,0 0 7-16,0 0 2 15,0 0-9-15,23 29-62 16,-17-29-54-16,-4-14-32 16</inkml:trace>
  <inkml:trace contextRef="#ctx0" brushRef="#br0" timeOffset="-188196.6">1598 10108 420 0,'0'0'82'0,"0"0"-66"16,0 0 15-16,0 0 36 15,0 0-8-15,0 0-28 16,-15-101-11-16,10 95-2 15,5-1-5-15,0-5-1 16,0-4-3-16,18-6-2 16,11 2 5-16,-2 3 10 15,2 6-3-15,-2 2 2 0,2 2-6 16,4-1 3-16,3-5 7 16,1 0-14-16,3-8-1 15,5-4 3-15,-1-6-6 16,-1 5-7-16,-13 7 2 15,-11 10 0-15,-11 7-4 16,-6 2 1-16,2 0 1 16,0 20 2-16,2 15 0 15,6 10 10-15,7 4 4 16,4 2-14-16,8 2 10 16,3-5 2-16,3 2-6 15,-1-2-7-15,-1-2 5 16,-1-5-9-16,-3-8 5 15,-2-11-2-15,0-2 2 16,-2-13 3-16,2-4-3 0,-3 0 3 16,-1-3-4-16,4 0 1 15,0 0-1-15,5 0 0 16,3 0 1-16,5 0 1 16,-1 0-3-16,1 0-6 15,-4-5 6-15,-3-6 8 16,-2-6-8-16,2 6 2 15,-4-3-1-15,0 2-1 16,-4 2 2-16,1-3 1 16,3 3-3-16,6 1 0 0,3 1 0 15,1-3 1 1,5 4-1-16,-2-4 0 0,1-1 1 16,1 4 0-1,-1-4 0-15,-3 5 0 0,0 2 0 16,-6-1-1-1,-2 6 0-15,-1 0 1 0,1 0-1 16,3-1 1-16,5-8 2 16,0 1-1-16,3-2-1 15,-2 4 4-15,-5 3-2 16,-9 3-3-16,-5 0 0 16,-4 9-5-16,-6 11 0 15,-1 1 5-15,-3 2 1 16,2-3 0-16,4-2 1 15,0 2 0-15,5 2 1 0,6 5 2 16,4 0-5-16,3 6 2 16,2 1 1-16,0-2 1 15,-5-2-1-15,-4-2 4 16,-6 0-5-16,-3 3 2 16,1 2-4-1,-4 6 8-15,-2 1-4 0,1-2 2 16,1-5 1-16,1-4-4 15,-1-3-3-15,3-6 3 16,-5-1-2-16,-1 2-1 16,1 0 2-16,-5-2-1 15,0 1 0-15,-5-3-2 0,0-8 1 16,-3-3-1-16,0-2 1 16,0 0 0-16,0 0 1 15,-14 4 1-15,-9 4 1 16,-6 0-3-16,-3 2 2 15,1 4-4-15,-2 3 5 16,-6 0-2-16,0 5-1 16,-8 3 0-16,-4 1 0 15,-3-2 0-15,0-1-1 16,4-2 0-16,2-3 2 16,4-2 2-16,-1 0-1 15,1 0 2-15,-3-2-4 16,5-3-1-16,2-4 1 15,2-1-1-15,4-4 4 16,1 1-3-16,9-6 0 0,6 2-1 16,7-3 1-16,6 0-2 15,2 0 2-15,3 0-1 16,0 0 6-16,-2 0-9 16,-6 0 9-16,-11-11-5 15,-4 3 0-15,-11 2-1 16,-4 6-3-16,-4 0 4 15,-2 0 0-15,-1 0 6 16,3-4-6-16,3-3 3 16,1-10 4-16,0-4-7 0,-3-4 1 15,-2-1-2-15,1 0 3 16,4 2-2 0,9 2 1-16,4 0-2 0,7-4 0 15,1-5-1-15,-4-4 2 16,-1-1 1-16,-2 1 0 15,-4 7 0-15,2 8 2 16,4 8-3-16,2 5 0 16,2 5 0-16,7 2 2 15,2 0 3-15,2-3-4 16,1 3 0-16,-1-2 1 16,2-3-2-16,-3-2 0 15,-1-1 5-15,0-2-4 16,0 2 0-16,4 3 0 15,-1 3 1-15,-2 2-2 0,2 0-3 16,-1 0 1 0,-3 0-5-16,-4 0 2 0,1 8 4 15,-5 7 0 1,0 0 1-16,0-2 2 0,1 1-2 16,-4 0 2-1,-3 4-1-15,-3 4 0 0,-9 6-1 16,3 4-1-16,-2 1 1 15,1-1 0-15,7-4 0 16,3-4 2-16,4-4-1 16,0-4-1-16,-1 0 0 15,0-4 1-15,-4 0-1 0,-4-1 0 16,-4 2 2 0,-1-1-2-16,3 2 1 0,2 0-1 15,5-4 5-15,5 1-5 16,4-5 0-16,3-3 1 15,4 0-1-15,6-3 0 16,-1 0-7-16,1 0 7 16,0 0-4-16,-4-4 3 15,-4-9 1-15,-1-1 1 16,-2-4 6-16,-5 0-6 16,-2-7 1-16,-4 0-2 15,-3-7 0-15,-4-11 0 16,-2-7 1-16,-1-4-2 15,-2 3-4-15,7 4 5 16,5 10 5-16,2 4-4 16,8 9 0-16,1 4 1 0,2 4-2 15,3 0-1-15,2-3 1 16,-3-2-1-16,0-4 1 16,-2-5 2-16,-2-3-2 15,-3-4 1-15,0-1-1 16,1 2 0-16,0 2 2 15,-1 5-2 1,3 8 0-16,-1 3 4 0,3 5-3 16,-2-2 1-16,3 3-2 15,2-4 3-15,1-6-3 16,1-3-3-16,1-2-3 0,0-4 5 16,1 4 1-16,2 3-2 15,0 5 2-15,-1 7 2 16,1 0-2-1,2 4 0-15,0 1 0 0,0-2 0 16,0 2-1-16,0-4 1 16,0-1-10-16,9-4 4 15,11-2 5-15,3 2-4 16,0 2-27-16,1 4-32 16,-2 2-60-16,-9 5-29 15,-13 3-231-15</inkml:trace>
  <inkml:trace contextRef="#ctx0" brushRef="#br0" timeOffset="-183837.27">1544 12705 924 0,'0'0'78'16,"0"0"-78"-16,0 0 4 15,0 0 19-15,0 0-1 16,0 0 8-16,0 0-22 15,-80-2-8-15,80 2-13 16,0 0-9-16,0 0 2 16,0 0-7-16,0 0-9 15,0 0-27-15,-1 2-10 16,-7 12 6-16,2-2-43 0,-3-2-138 16</inkml:trace>
  <inkml:trace contextRef="#ctx0" brushRef="#br0" timeOffset="-182361.63">736 13347 507 0,'0'0'88'0,"0"0"-55"16,0 0 36-16,0 0-8 15,0 0 7 1,0 0-16-16,-27 0-48 0,41 0 7 16,28-8 22-16,20-20 21 15,23-17 4-15,17-13-23 16,12-11-6-16,-1-6 2 16,-3 2-16-16,-15 10 0 15,-16 13-11 1,-21 15-3-16,-23 17 5 0,-19 11-6 15,-12 4-6-15,-4 3 6 16,0 0-3-16,0 0-19 16,-4 0-33-16,-21 0-52 15,-9 0-103-15,-7 0-282 16</inkml:trace>
  <inkml:trace contextRef="#ctx0" brushRef="#br0" timeOffset="-181919.84">990 12697 301 0,'0'0'461'0,"0"0"-427"15,0 0-34-15,0 0 0 16,0 0 10-16,0 0 63 15,51-16-21-15,-11 12-25 16,5 2-4-16,8-2 1 16,9 2 17-16,0 2-17 0,-1 0-5 15,-8 0-8-15,-6 3 2 16,-9 12-9-16,-4-1 1 16,-5 0-4-16,-5 0 4 15,-2 0 0-15,-4 4-5 16,0 10 5-16,-7 12 12 15,-9 22 1-15,-2 21 5 16,-8 15-7-16,-26 13 7 16,-9-3-17-16,6-8 3 15,3-16-7-15,12-16-2 0,7-15 13 16,3-12-13 0,8-10-13-16,2-17-32 15,2-6-31-15,0-8-27 16,0-3-45-16,6-25-45 0,10-9-319 15</inkml:trace>
  <inkml:trace contextRef="#ctx0" brushRef="#br0" timeOffset="-177533.55">5720 14229 768 0,'0'0'37'0,"0"0"-32"15,0 0 5-15,0 112 23 0,2-95 13 16,0-6-6-16,1-1-15 15,-3-3-14-15,0-3-3 16,0-4 29-16,-3 0-10 16,-21 0-26-16,-10-13 5 15,-8-27 0-15,-7-22-6 16,-3-20-3-16,8-18 3 16,4-16-3-16,9-9 1 15,11 5-4-15,13 14 6 16,7 26 2-16,7 19 0 0,24 23-2 15,9 18 0-15,5 14 1 16,3 6 0-16,0 18 2 16,3 32-2-1,2 19 8-15,1 10-4 0,2 10 18 16,-5-3-16-16,0-2 2 16,-4-9-2-16,-1-12-7 15,-5-13-3-15,-3-15 1 16,-5-13-28-16,-4-10-47 15,-9-12-94-15,-17-6-194 16</inkml:trace>
  <inkml:trace contextRef="#ctx0" brushRef="#br0" timeOffset="-177351.48">5680 14016 819 0,'0'0'35'16,"0"0"-35"-16,0 0 0 16,123-76 5-16,-48 44-5 15,4 2-4-15,-11 4-72 16,-21 2-192-16</inkml:trace>
  <inkml:trace contextRef="#ctx0" brushRef="#br0" timeOffset="-176548.32">6105 13257 634 0,'0'0'78'15,"0"0"-27"-15,0 0 11 16,0 0-8-16,0 0-30 15,0 0-14-15,49 70 19 16,-13 8 23-16,4 10-24 16,3-2 7-16,-3-7-11 15,-3-11-5-15,-3-14-8 16,-5-10-8-16,-9-10-1 16,-4-8 4-16,-5-4-12 15,-7-6-20-15,-4-8-47 16,0-8-72-16,-8 0-68 15</inkml:trace>
  <inkml:trace contextRef="#ctx0" brushRef="#br0" timeOffset="-176064.25">6125 13349 746 0,'0'0'71'16,"0"0"-48"-16,-2-105 2 15,36 73-10-15,5 9 5 16,7 11 0-16,-2 6-4 16,-1 6-12-16,-1 0 3 15,-5 0 0-15,-6 12-7 16,-8 3 14-16,-10 5-12 16,-11 10 1-16,-2 15 5 0,-11 13 7 15,-24 12 3-15,-10 4-17 16,1-4 2-16,6-12 1 15,15-13-1-15,15-22-1 16,8-11-2-16,2-12-10 16,31 0 10-16,11-19 0 15,14-19 4-15,5-5-1 16,3 4 0-16,0 10 11 16,-6 15-5-16,-9 14 6 0,-10 0-8 15,-13 32-1 1,-11 18-2-16,-14 9 4 0,-3 5 5 15,-15 1-4-15,-26 0-2 16,-7-9-3-16,-6-10 3 16,4-10-5-16,11-9-2 15,12-18-2-15,12-2-12 16,7-7-22 0,8 0 0-16,0-16-65 0,35-21-32 15,9-8-57-15,0-5-302 16</inkml:trace>
  <inkml:trace contextRef="#ctx0" brushRef="#br0" timeOffset="-174384.16">7409 12906 712 0,'0'0'76'15,"0"0"-37"-15,0 0 23 16,0 0-15-16,-87-103 2 15,60 103-25-15,-6 0-16 16,-3 20-7-16,-4 18 2 16,4 15 0-16,9 9-2 15,10 3 11-15,15 4-7 0,2-2-1 16,6-5-3-16,30-4 8 16,7-8-7-16,9-10-4 15,7-16 1-15,3-16 1 16,0-8 4-16,3-11-4 15,-5-22-19-15,-8-5-16 16,-13-2-40-16,-12 0-98 16,-16-6-360-16</inkml:trace>
  <inkml:trace contextRef="#ctx0" brushRef="#br0" timeOffset="-173805.33">8099 12400 586 0,'0'0'92'0,"0"0"-52"16,0 0 35-16,-15-106 10 16,-1 106-24-16,-3 0-33 15,-6 8-25-15,-4 20 4 16,-2 8 7-16,2 8-7 15,2 12 7-15,4 11-11 16,13 9 14-16,8 4-3 16,2 0-5-16,2-3-2 15,27-9-1-15,6-14-5 16,9-14-1-16,8-14 0 0,4-14-2 16,-2-12 2-16,-8 0-1 15,-6-18-3-15,-14-14 4 16,-14-6-11-16,-12-4-3 15,0 2 4-15,-22 7-9 16,-12 15 19-16,-3 11-5 16,2 7 4-16,14 0-4 15,9 0 10-15,12 0-12 16,0 0-3-16,18 0 0 16,20-4 5-16,7-23 5 0,6-4 5 15,-2-3 0-15,-11 9-2 16,-11 11 11-16,-17 8 8 15,-4 6-6-15,-4 2-9 16,0 22 8-16,2 10 22 16,5 2-11-16,2-1-14 15,7-4-2-15,5-1 3 16,1-3-8-16,0-5 0 16,-6 0-3-16,-5 0-4 15,-3 0-14-15,-10-3-86 16,0-8-127-16</inkml:trace>
  <inkml:trace contextRef="#ctx0" brushRef="#br0" timeOffset="-173646.06">8841 12743 1068 0,'0'0'26'0,"0"0"14"16,0 0-30-16,0 0-10 15,0 0-65-15,0 0-84 16,-15-16-216-16</inkml:trace>
  <inkml:trace contextRef="#ctx0" brushRef="#br0" timeOffset="-172071.59">6736 5434 610 0,'0'0'67'0,"0"0"-37"16,0 0 51-16,0 0 17 15,0 0-15-15,0 0-31 16,36-4-30-16,-32 4 2 15,-2 0-4-15,8 0-3 16,3 4-3-16,5 23 6 16,1 15 2-16,4 5-6 15,2 3 1-15,-2-2 5 16,3-5-4-16,2-7-4 16,-4-8-8-16,1-8 6 0,-5-10-10 15,2-10-1-15,5 0 2 16,9-28 14-16,11-26-16 15,13-21 9-15,7-12-6 16,6-4-1-16,2 7-3 16,-1 16 1-16,-9 18-10 15,-13 22 10-15,-19 15-3 16,-15 13-37-16,-14 13-47 16,-4 27-36-16,-35 7-78 15,-33-4-337-15</inkml:trace>
  <inkml:trace contextRef="#ctx0" brushRef="#br0" timeOffset="-171645.55">6556 6144 723 0,'0'0'129'16,"0"0"-54"-16,0 0-16 0,0 0-10 16,0 0-42-16,0 0 6 15,47 28 4-15,-28 11 5 16,2 10 10-16,-6 1-12 15,-1-1-4-15,-4-10 4 16,2-8 0-16,5-10-11 16,0-6 5-16,6-13-3 15,11-2-7-15,9-17 1 16,12-29 10-16,16-17-13 16,10-14 6-16,7-1-4 15,-1 8 2-15,-13 18-2 16,-21 20-4-16,-24 16-12 0,-13 14-17 15,-9 2-61-15,-3 0-65 16,-4 11-83-16</inkml:trace>
  <inkml:trace contextRef="#ctx0" brushRef="#br0" timeOffset="-167111.85">5887 14985 891 0,'0'0'31'16,"-144"-40"-14"-16,78 34 64 16,20 4-41-16,19 2 33 15,16 0 1-15,11 0-68 16,13 4 2-16,41 4-3 15,35-8 0-15,34-20 24 16,30-38-4-16,23-29-7 0,20-23-1 16,23-18-1-16,26-15 2 15,13-11-3-15,10 2 6 16,-8 3-13-16,-28 13 4 16,-22 18 2-16,-23 13 4 15,-9 7-15-15,16 6 13 16,15 5 7-16,12 11-3 15,-3 12-12-15,-24 12-4 16,-41 16 9-16,-52 12-12 16,-46 10-1-16,-32 9 10 15,-23 4-1-15,0 1 27 0,-23-1-5 16,-21-4-22 0,-7-7-7-16,0-13 2 15,8-8-4-15,12-13-16 16,6-4-3-16,8-4 11 0,-1 4 2 15,5 2 4-15,-3 3-1 16,-2 1-2-16,-9-5 0 16,-6-1-9-16,-10-7 4 15,-5-11-9-15,-10-21-5 16,-11-31-30-16,-14-39 8 16,-10-29 14-16,-7-3 0 15,-1 32 13-15,7 54 19 0,12 50-4 16,2 39 4-16,7 16 0 15,5 8 0-15,5 25 4 16,13 6-4-16,7 2 0 16,10-7 5-1,7-9-2-15,1-6 1 0,-6-5-2 16,-12-1-1-16,-17 8 3 16,-22 7-2-16,-28 16-2 15,-27 12 0-15,-29 17-1 16,-38 17-2-16,-31 9 1 15,-23 5-7-15,-14 2 12 16,0-4-3-16,0-6 0 16,-6 4 2-16,-1 6 5 15,17 11-4-15,26 8-1 16,40 2 2-16,49-2 0 0,35-8-3 16,34-11 4-16,27-10-4 15,15-12-1-15,7-10 2 16,2-12-2-16,-3-9-1 15,0-9 1-15,1-2 6 16,0-6-5-16,7 2-1 16,9 8 0-16,13 8-5 15,0 12 1-15,18 16-9 16,24 13 13-16,12 19 3 16,6 19 7-16,9 12-2 15,4 10-7-15,7 11 21 16,10 15-21-16,7 4 4 0,2-7-5 15,-2-17-1-15,-18-28-5 16,-13-24-1-16,-6-28-23 16,-6-29-42-16,-3-43-84 15,-18-26-133-15</inkml:trace>
  <inkml:trace contextRef="#ctx0" brushRef="#br0" timeOffset="-166971.5">6105 14462 1176 0,'0'0'0'0,"0"0"-10"15,0 0-53-15,0 0 0 0,0 0 13 16,-55-103-429-16</inkml:trace>
  <inkml:trace contextRef="#ctx0" brushRef="#br0" timeOffset="-144014.53">7484 15783 627 0,'0'0'29'16,"0"0"5"-16,0 0 23 15,0 0 1-15,92 122 39 16,-76-96-27-16,-1-2-13 15,1 7-11-15,1 5 4 0,4 8-11 16,1 4-7-16,0 2 5 16,-4-6-22-16,-7-18-12 15,-5-10 9-15,-2-8-9 16,-2-8 1-16,-2 0 6 16,0-48-6-16,-12-38-4 15,-19-45-3-15,-9-41 3 16,0-12 4-16,-1 9-2 15,10 33-1-15,14 44 5 16,13 39-6-16,4 33-4 16,6 14-2-16,38 12 1 15,21 8 5-15,17 32 2 0,5 17 0 16,-4 11-1-16,-10 13 2 16,-10 2-3-16,-12 3 5 15,-11 3-5-15,-11-10 0 16,-8-16-15-16,-8-13-37 15,-5-23-27-15,-1-8-39 16,-7-19-58-16,0-19-127 16</inkml:trace>
  <inkml:trace contextRef="#ctx0" brushRef="#br0" timeOffset="-143851.28">7819 15673 865 0,'0'0'45'15,"0"0"-12"-15,0 0-30 16,0 0-1-16,122-68 4 16,-35 24-6-16,1-1-42 15,-17-3-93-15,-20 7-173 16</inkml:trace>
  <inkml:trace contextRef="#ctx0" brushRef="#br0" timeOffset="-143636.46">8465 15096 783 0,'0'0'105'0,"0"0"-66"0,0 0 25 15,0 0-48-15,0 0-9 16,0 0 32-16,15 158-24 16,10-79-4-16,4-2-10 15,2 1 0-15,2-4 0 16,1-13-1-16,-3-16-11 15,-2-14-44-15,-4-14-63 16,-14-12-91-16,-8-5-376 16</inkml:trace>
  <inkml:trace contextRef="#ctx0" brushRef="#br0" timeOffset="-143201.22">8434 15077 649 0,'0'0'214'0,"0"0"-194"15,0 0-15-15,0 0-4 16,0 0 10-16,66-115 0 16,-13 88 2-16,2 14-13 15,-9 13-2-15,-10 0-2 16,-9 40 4-16,-16 14 3 16,-11 13 7-16,0 4 7 15,-24-7-12-15,-12-6-1 16,-3-10 1-16,6-12 0 15,12-13-5-15,5-10 4 16,13-9-9-16,3-4-1 0,7 0 4 16,33-9 0-1,17-18-1-15,18-11 6 0,14-2 10 16,0 6 7 0,-5 12 1-16,-19 14 4 0,-18 8-15 15,-18 21-7-15,-16 26 6 16,-13 19 12-16,0 7-8 15,-40 2-4-15,-14 0-2 16,-14-13-2-16,1-8 2 16,0-18-7-16,13-13 0 15,19-21-15-15,12-4-11 16,21-43-45-16,2-9-63 16,34-13-13-16,15 2-132 0</inkml:trace>
  <inkml:trace contextRef="#ctx0" brushRef="#br0" timeOffset="-142833.74">9801 14503 721 0,'0'0'20'0,"0"0"-5"15,0 0 17-15,0 0 32 0,-8-104 10 16,-15 92-23 0,-6 8-19-16,-4 4-2 0,-5 3 5 15,1 29-11-15,1 14-3 16,9 16-14-16,5 12 2 16,11 16 1-16,4 9 0 15,7 5 2-15,0-2-7 16,15-10 1-16,23-20 4 15,14-22-4-15,8-19-4 16,9-17 1-16,-3-14 0 16,-1 0 1-16,-7-27-4 15,-15-7-4-15,-19-4-46 16,-17-4-44-16,-7 6-49 16,-16 2-170-16</inkml:trace>
  <inkml:trace contextRef="#ctx0" brushRef="#br0" timeOffset="-142200.18">10337 14214 511 0,'0'0'4'16,"0"0"23"-16,0 0 56 15,0 0 8-15,0 0-6 16,0 0 30-16,-7-95-57 0,-15 95-19 16,-7 3-13-16,0 18-8 15,2 5-1-15,2 10-11 16,6 17-5-16,5 4 9 16,7 19-8-16,7 9 2 15,0-1 6 1,23-5-8-16,15-14 2 0,6-12 4 15,5-16-6-15,-1-13-2 16,-5-12 0-16,-3-12-5 16,-6 0 5-16,-5-23-6 15,-7-22-6-15,-11-3-2 16,-11 2 2-16,0 5 6 16,-11 16 5-16,-11 12-4 15,7 13-2-15,-2 0 7 0,10 0-11 16,6 8 10-16,1-1 1 15,0-5-2-15,6-2 1 16,19-2 1-16,10-26 0 16,3-8 5-16,3-1-4 15,-10 10 0-15,-7 6 0 16,-12 12 13-16,-6 4 4 16,-4 5-5-16,0 0-5 15,7 0-5-15,5 2-2 16,3 17 21-16,8 5-13 15,-3 6 1-15,5 7 5 16,5 6-2-16,-3 5 7 16,0 2-15-16,-5-1 8 0,-6-3-11 15,-5-11 0-15,-4-4-2 16,-5-14-26-16,-1-10-53 16,-3-7-52-16,0-14-138 15</inkml:trace>
  <inkml:trace contextRef="#ctx0" brushRef="#br0" timeOffset="-141814.36">10960 13957 524 0,'0'0'255'0,"0"0"-197"16,0 0 52-16,0 0-51 16,0 0-20-16,0 0-4 15,-18-45-27-15,43 72 38 16,6 12-7-16,5 17-12 15,2 11 2-15,4 9-8 16,-2-1-2-16,1-8-7 0,-4-9-3 16,-3-12-9-16,-3-11 2 15,-4-13-6-15,-10-9-13 16,-1-9-34-16,-5-4-37 16,-5-11-29-16,-6-32-55 15,0-23-476-15</inkml:trace>
  <inkml:trace contextRef="#ctx0" brushRef="#br0" timeOffset="-141576.29">11274 13705 695 0,'0'0'116'0,"0"0"-91"16,0 0 36-16,0 0 1 15,0 0-16 1,0 0-10-16,69 11 3 0,-30 62 3 15,-2 10-12-15,1 9 15 16,5-4-26-16,-3-12-3 16,1-9 0-1,-3-15-16-15,-3-12 2 0,-9-12-5 16,-8-10-40-16,-7-8-38 16,-11-7-73-16,-2-3-99 15</inkml:trace>
  <inkml:trace contextRef="#ctx0" brushRef="#br0" timeOffset="-141410.74">11284 14252 806 0,'0'0'53'0,"0"0"-43"16,0 0 12-16,0 0 11 15,112-109-15-15,-57 73-18 16,-11-2-9-16,-6 2-69 15,-18-3-112-15</inkml:trace>
  <inkml:trace contextRef="#ctx0" brushRef="#br0" timeOffset="-141182.65">11694 13672 878 0,'0'0'35'0,"0"0"30"15,0 0-13-15,0 0-35 0,0 0 6 16,0 0 24-16,71 162-29 16,-45-88 5-16,3-4 3 15,3-9-19-15,-3-9-1 16,-2-12 5-16,-6-12-11 16,-3-9-15-16,-7-10-38 15,-9-7-42-15,-2-2-70 16,-13-24-72-16</inkml:trace>
  <inkml:trace contextRef="#ctx0" brushRef="#br0" timeOffset="-140986.9">11522 13794 864 0,'0'0'51'0,"0"0"-46"15,0 0-1-15,80-114 19 16,-26 75 9-16,-1 6-26 15,-6 7-2-15,-7 9-1 16,-9 7-3-16,-8 8-40 16,-11 2-51-16,-12 6-69 15,0 18-255-15</inkml:trace>
  <inkml:trace contextRef="#ctx0" brushRef="#br0" timeOffset="-140819.39">11733 14261 897 0,'0'0'3'16,"0"0"5"-16,148 8 14 15,-84-24 6-15,7-15-7 16,1-8-21-16,-9-3-18 16,-13-2-22-16,-25 12-83 15,-25 15-47-15</inkml:trace>
  <inkml:trace contextRef="#ctx0" brushRef="#br0" timeOffset="-139303.25">7447 17106 159 0,'0'0'599'0,"0"0"-576"16,-123 50 23 0,101-41 29-16,15-9 6 0,7 0-52 15,23-4-28-15,37-24 28 16,34-13 22-16,30-11-6 16,30-8 16-16,24-10 1 15,16-10-12-15,13-7-1 16,17-8-17-16,17-5-14 15,12-7 1-15,5-1-7 16,-5-2-12-16,-4-7 0 0,-4-13 10 16,11-7-9-16,16-7 7 15,8-3 9-15,-1 13-11 16,-28 7-3 0,-24 22 1-16,-24 10 3 15,-24 7 4-15,-23 18-2 0,-27 15 4 16,-31 19-4-16,-22 9 1 15,-14-4 6-15,-4-1-3 16,8-12 10-16,8-2-3 16,5 2-4-16,-8 4 3 15,-9 9-8-15,-13 12-9 16,-10 7 7-16,-9 3-6 16,-12 5 1-16,-7 2-3 0,-9 2 2 15,-2 0 0 1,0-1 0-16,3-9 2 0,-1-10 1 15,0-3-2-15,0-6-2 16,-2 1-1-16,0 3 0 16,0-4 2-16,-27-4-2 15,-8-5 0-15,-9-7-1 16,-10-16-6-16,-8-20 0 16,-13-27-23-16,-9-24 17 15,2-15-7-15,4 3-1 16,16 22 12-16,15 26 8 15,11 29-7-15,3 21 7 16,4 17-1-16,-9 4 1 16,-3 1 0-16,-5 0 5 0,-10-3-6 15,-2-9 1-15,0 3-7 16,10 3 7-16,11 8 1 16,18 10 2-16,7 8-3 15,10 4-6-15,-7 0-8 16,-4 20-5-16,-3 4 19 15,-1-2 1-15,5-10 0 16,8-8 0-16,2-2 1 16,2-2 0-16,-7 3-1 15,-7 5 0-15,-13 11 1 16,-15 11-3-16,-11 19 1 16,-12 6-2-16,-8 16 2 15,-12-3 1-15,-6-2-1 0,-9-4 3 16,-12-7 1-1,-11 2-2-15,-16-7 1 16,-25-1-1-16,-11 1 1 0,-20 0-3 16,4 4-6-16,6 4 2 15,9-1 4-15,9 4 1 16,9-2 0-16,0-1 2 16,0 0-2-16,-8-2-1 15,-7 4 2-15,-12 8-5 16,-11 7-2-16,0 1 3 15,0 3-2-15,13-8 3 16,20-6-2-16,34-13 3 0,35-10 4 16,34-12-4-1,25-9 0-15,17-2-1 0,5 6-2 16,2 8-3-16,-3 3 4 16,-6 4 2-16,-2-4 0 15,-5-4 0 1,-2-2 4-16,2-12-3 0,5-5 2 15,7-4-2-15,8-7 1 16,5 1-2-16,2 5-7 16,0 21-4-16,17 28-4 15,21 41 15-15,11 28 2 16,3 21-2-16,-6 9 7 0,-6 4-7 16,-11-7 0-16,-11-1 8 15,-9-1-7 1,-9-13 1-16,0 0 2 0,-2-7-3 15,-16-1 1-15,4-5-2 16,8-15 0-16,6-2 0 16,0-18 0-16,11-10-2 15,13-5 2-15,5-18-1 16,3-7-1-16,1-8-1 16,2-11-42-16,4-11-61 15,1-20-54-15,-9-7-30 16,-18-56-154-16</inkml:trace>
  <inkml:trace contextRef="#ctx0" brushRef="#br0" timeOffset="-134085.02">6656 7000 516 0,'0'0'108'0,"0"0"-76"16,0 0 19-16,0 0 14 16,0 0-37-16,0 0 3 15,0-18-17-15,0 18 1 0,0 0 4 16,0 0 1-16,4 0-3 16,1 0-4-16,4 12-1 15,2 16 3-15,-2 4 0 16,6 2 9-16,-2 0-11 15,1-3-5-15,1-3-3 16,1-5 6-16,-1-6-6 16,4-7-1-16,1-10 1 15,2 0 2-15,7-16 5 16,11-28-2-16,13-21-5 16,19-30 8-16,22-22-5 15,19-10 6-15,9 7-10 0,5 20-3 16,-9 32 4-1,-15 21-2-15,-19 19-2 0,-18 13-1 16,-11 8 0-16,-10 6 0 16,-11 1 0-16,-8 0-12 15,-11 0-19-15,-10 0-23 16,-5 4-31-16,-3 8-44 16,-30 1-27-16</inkml:trace>
  <inkml:trace contextRef="#ctx0" brushRef="#br0" timeOffset="-132393.86">11255 14779 700 0,'0'0'72'0,"0"0"-72"15,0 0 0-15,0 0 28 0,26 112 8 16,1-58 0-16,6-10-19 15,4-8-13-15,7-22-4 16,7-14 3-16,16-14 9 16,10-40 6-1,13-22 9-15,1-12-9 16,2-15 4-16,-3-4-9 0,-10-4-7 16,-1-10 0-16,-4-11 0 15,0-8-6-15,2-5-9 16,-9-1-17-16,1 3-35 15,-2 21-70-15,3 24 8 16,-1 40-96-16</inkml:trace>
  <inkml:trace contextRef="#ctx0" brushRef="#br0" timeOffset="-128366.68">5600 17034 723 0,'0'0'71'15,"0"0"-64"-15,-9 131 3 16,9-84 14-16,4 3 27 16,9 3-2-16,1-12-33 15,-4-5-3-15,0-13-5 16,-8-15-3-16,-2-4-3 16,0-4 4-16,0 0-2 15,-29-22-4-15,-15-27-2 16,-17-26-7-16,-3-29 5 0,-5-17 1 15,15-6 4-15,19 6-1 16,19 18 7-16,16 31-2 16,2 22 5-16,21 28 2 15,1 17-5-15,5 5-3 16,5 19 6-16,1 21 11 16,3 14-4-16,3 8-3 15,1 0-4-15,5 5 3 16,1 2-4-16,1-4 2 15,0-3-8-15,-4-3-1 16,-7-9-2-16,-9-10-23 16,-7-10-39-16,-13-16-80 15,-9-14-137-15</inkml:trace>
  <inkml:trace contextRef="#ctx0" brushRef="#br0" timeOffset="-128204.41">5442 17098 805 0,'0'0'107'0,"0"0"-107"15,0 0-6-15,0 0 6 16,160-75 0-16,-100 33-13 0,-14 3-139 16,-19 3-575-16</inkml:trace>
  <inkml:trace contextRef="#ctx0" brushRef="#br0" timeOffset="-127957.47">5851 16455 857 0,'0'0'121'0,"0"0"-107"16,0 0 29-16,0 0-13 15,0 0-16-15,0 0-10 16,11 124 10-16,32-34-5 15,-1-1-1-15,5-10-1 0,-5-10-6 16,-2-15 3 0,-3-10-8-16,-6-14 0 0,-8-16-15 15,-6-6-11-15,-11-8-47 16,-6 0-29-16,-2-18-13 16,-36-20-314-16</inkml:trace>
  <inkml:trace contextRef="#ctx0" brushRef="#br0" timeOffset="-127618.81">5780 16467 732 0,'0'0'88'0,"0"0"-62"15,0 0-2-15,0 0 13 16,36-124-15-16,8 98 10 16,3 7-29-16,7 11 0 0,-6 8-2 15,-3 8 1-15,-7 27 3 16,-11 11 1-16,-12 6 15 15,-14 4-11-15,-1 5 8 16,-5-4-9-16,-24-3 16 16,-2-9-24-16,4-9 12 15,9-18-7-15,9-13-6 16,7-5 0-16,2 0-2 16,0 0-10-16,20-9 12 15,13-18 1-15,7-4 2 16,-3 0 1-16,-8 12-3 15,-14 6-1-15,-9 7 4 16,-6 6-4-16,0 0 0 0,-15 0-12 16,-22 2-56-1,-19-2-194-15</inkml:trace>
  <inkml:trace contextRef="#ctx0" brushRef="#br0" timeOffset="-126785.74">6123 16302 452 0,'0'0'176'16,"0"0"-118"-16,0 0-23 15,0 0 28-15,0 0 9 16,0 0-15 0,-4 0-33-16,-5 4 8 0,-2 1 5 15,0 1 2-15,-5 1-15 16,-2 7-3-16,-2 9-8 16,0-1 3-16,-2 4 0 15,2 2-4-15,1 2 1 16,2 2-12-16,1 12 4 15,3 11 10-15,5 10-9 16,2 12-3-16,4 5 15 16,2 2-15-16,0-4 15 0,0-4-10 15,2-5-2-15,17-17-1 16,7-10-5-16,8-13-1 16,15-8-8-16,11-13 9 15,9-10 3-15,9 0-3 16,-4 0 1-16,-10-14 2 15,-12 0-3-15,-12 1-3 16,-14-6 3-16,-6-4-5 16,-4-12-3-16,-7-18-4 15,-5-4 2-15,-4-6 7 0,0 9-10 16,0 14 4 0,-2 11 9-16,-9 18 1 15,-7 3 7-15,-4 8-8 16,-2 0 0-16,-6 0 0 0,-1 17 0 15,4 0 9-15,5-7-9 16,7-2 2-16,7-4-1 16,8-4-1-16,0 0-11 15,0 0-7-15,14-4-10 16,17-18 20-16,9-4 8 16,-2-3 9-16,-2 8-9 15,-12 7 1-15,-6 10 0 16,-9-1 4-16,-7 5 2 15,-2 0 3-15,0 0 4 16,4 0-5-16,8 0-7 16,5 9 9-16,8 15 9 0,6 2-8 15,1 1 3 1,-1 4-1-16,-7 1 1 0,-3 2-9 16,-7-6-6-16,1-6 0 15,-7-4-3-15,-1-6-53 16,-1-10-38-16,0-2-86 15,-2-10-209-15</inkml:trace>
  <inkml:trace contextRef="#ctx0" brushRef="#br0" timeOffset="-126431.08">6045 15931 600 0,'0'0'239'0,"0"0"-210"16,0 0-6-16,0 0 33 15,0 0 0-15,154-54-11 16,-76 58-10-16,9 30-18 15,7 19 18-15,-3 9-10 16,-9 20-1-16,-8 10 2 16,-14 10-4-16,-11 3 3 0,-11 1-9 15,-16 0-8 1,-16-16-7-16,-6-10-2 0,0-13-9 16,-6-13-31-16,-11-10-56 15,-8-8-54-15,-9-13-146 16</inkml:trace>
  <inkml:trace contextRef="#ctx0" brushRef="#br0" timeOffset="-126150.52">4791 16418 755 0,'0'0'10'0,"-125"-39"-4"15,101 39 41-15,12 22 52 16,3 28-58-16,1 34-1 16,1 14-1-16,7 15-12 15,0 3 0-15,20 3-16 16,27 6 9-16,17-13-13 16,19-5-3-16,11-19-4 15,12-20 1-15,15-19 1 16,6-25-4-16,2-20-32 15,-5-8-39-15,-10-38-90 16,-18-21-122-16</inkml:trace>
  <inkml:trace contextRef="#ctx0" brushRef="#br0" timeOffset="-125767.99">6460 15083 775 0,'0'0'46'0,"0"0"-27"15,0 0 29-15,0 0-9 16,0 0-38-16,0 0 20 16,29 94 13-16,13-39-2 15,3 11 10-15,5 10-18 16,0 8 17-16,-4 1-20 16,1-5-8-16,-2-12-2 15,-7-10-8-15,-7-18-3 16,-7-13-4-16,-12-10-33 15,-8-13-41-15,-4-4-93 16,-27-31-260-16</inkml:trace>
  <inkml:trace contextRef="#ctx0" brushRef="#br0" timeOffset="-125557.78">6428 15611 667 0,'0'0'223'0,"0"0"-189"16,0 0 16-16,0 0-9 16,0 0-5-16,0 0 22 15,123-82-21-15,-52 41-20 0,1-3 2 16,6 0-9 0,-10 0-10-16,-5-2-2 0,-14-2-48 15,-22-1-100-15,-27 8-348 16</inkml:trace>
  <inkml:trace contextRef="#ctx0" brushRef="#br0" timeOffset="-124800.55">7189 16084 667 0,'0'0'75'16,"0"0"-50"-16,0 0 14 16,0 0 12-16,0 0-5 15,0 0-33-15,-56 58-13 16,95-80-6-16,18-18 6 16,3-6 2-16,-4 2-2 0,-8 13-35 15,-17 18-51-15,-22 13-42 16,-9 0-330-1</inkml:trace>
  <inkml:trace contextRef="#ctx0" brushRef="#br0" timeOffset="-124662.7">7133 16423 860 0,'0'0'76'16,"0"0"-64"-16,120 0 38 15,-28-32-1-15,10-8-34 16,-3-9-15-16,-15-1-25 15,-38 8-177-15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1T03:19:00.093"/>
    </inkml:context>
    <inkml:brush xml:id="br0">
      <inkml:brushProperty name="width" value="0.05292" units="cm"/>
      <inkml:brushProperty name="height" value="0.05292" units="cm"/>
      <inkml:brushProperty name="color" value="#FF0000"/>
    </inkml:brush>
  </inkml:definitions>
  <inkml:trace contextRef="#ctx0" brushRef="#br0">8211 3387 688 0,'0'0'44'0,"0"0"-14"0,0 0-27 16,0 0 5-16,0 0-8 15,0 0 3-15,0 0-3 16,-31-24-1-16,50 24-5 15,8 0 6-15,7 0 6 16,1 4-4-16,-4 7 6 16,-2 15 2-16,-4 27-1 15,-7 35 9-15,-11 36 16 16,-7 35 10-16,-7 23-19 16,-28 11 8-16,-12 5-17 15,-9-3-9-15,-5-13-4 0,3-13 4 16,3-15-7-16,6-16 0 15,9-17 3-15,11-20-3 16,15-24-1-16,14-20 1 16,0-21-7-16,27-13-6 15,9-10 10-15,4-13 2 16,0 0 1-16,0-26 0 16,-1-12 1-16,-10 1 3 15,-12 12 2-15,-8 12-5 16,-9 13 0-16,0 6-1 15,-3 51 0-15,-26 34 2 16,-8 36 32-16,-7 16-9 16,-1 1-1-16,7-14-7 15,11-14-13-15,10-11 3 16,7-7-6-16,6-2 0 16,0 6 4-16,-3 9-4 0,-5 2 1 15,-7 6-2-15,-8 4 2 16,-11-3 5-16,-9-4-6 15,-7-14 2-15,-1-21-3 16,4-27 0-16,7-26 7 16,5-22-7-16,4-6 0 15,-3-20-42-15,0-19-26 16,7-2-9-16,11-1 4 16,18 6-3-16,2 1-16 15,20 4-54-15,18-6-129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04:50:28.159"/>
    </inkml:context>
    <inkml:brush xml:id="br0">
      <inkml:brushProperty name="width" value="0.05292" units="cm"/>
      <inkml:brushProperty name="height" value="0.05292" units="cm"/>
      <inkml:brushProperty name="color" value="#FF0000"/>
    </inkml:brush>
  </inkml:definitions>
  <inkml:trace contextRef="#ctx0" brushRef="#br0">18208 6876 678 0,'0'0'16'0,"0"0"-10"15,0 0 8-15,0 0 8 16,0 0 13-16,0 0 10 16,0 0-33-16,-89-91-11 15,89 91 14-15,0 0 3 16,-2 0 1-16,-1 0 26 15,1 0-1-15,2 0-29 16,-2 0 5-16,-2 17-20 16,-1 19 7-16,1 16-3 15,0 11 12-15,4 0-4 16,0 3-5-16,0 6-4 16,6 12 2-16,7 13 2 0,1 9-6 15,1 6 11-15,1-4-11 16,2-1 2-16,0-7-1 15,-3-10 2-15,-3-13-4 16,-6-9 0-16,-4-18 0 16,1-17 8-16,-1-10-8 15,-2-14-13-15,2-9-15 16,2-23-13-16,1-27-32 16,0-24-104-16,-5-16-26 15</inkml:trace>
  <inkml:trace contextRef="#ctx0" brushRef="#br0" timeOffset="548.41">17994 7182 562 0,'0'0'21'0,"0"0"-17"16,0 0 22-16,39-126 19 16,-2 86 8-16,7 4-20 15,8 2-5-15,-3 8 9 16,2 4-4-16,1 8-11 16,-6 3 4-16,-5 11-22 15,-10 0-2-15,-6 0 0 16,-8 11 6-16,-6 11-9 15,-8 12 2-15,-3 8 0 16,0 4 4-16,-19 4-1 0,-7-4 2 16,-3-3-3-16,2-7 1 15,7-12-2-15,4-7-1 16,10-8 0-16,6-7-1 16,0-2 0-16,0 0 4 15,15-6-4-15,26-16 1 16,15-5 1-16,6 5 3 15,5 8-5-15,-8 10 0 0,-5 4 1 16,-9 11-1 0,-14 15 0-16,-16 4 0 0,-10 0-3 15,-5-1 3-15,-9 2 0 16,-25-1 3-16,-8 1-1 16,-5-4-2-16,-1-3 2 15,5-6-2-15,11-8-1 16,17-10-8-16,15-2-20 15,0-34-89-15,29-14-184 16</inkml:trace>
  <inkml:trace contextRef="#ctx0" brushRef="#br0" timeOffset="1041.58">19670 6634 492 0,'0'0'82'15,"0"0"-61"-15,0 0 23 16,0 0 4-16,0 0 21 16,0 0-12-16,-38-50-34 15,20 50-5-15,-4 0-3 0,-7 13 6 16,-5 18-3 0,-6 13 0-16,-1 9-6 0,4 7 2 15,8 2 11-15,14-5-16 16,15-5 1-16,0-9 1 15,9-6-10-15,15-9-1 16,10-10 5-16,9-14-5 16,7-4 6-16,17-16-6 15,9-22 6-15,2-10-3 16,-2-4 2-16,-9 6-5 0,-7 2 4 16,-9 12-4-16,-7 10-12 15,-10 9-9 1,-12 10-35-16,-7 3-28 0,-12 0-69 15,-3 0-158-15</inkml:trace>
  <inkml:trace contextRef="#ctx0" brushRef="#br0" timeOffset="1493.95">19385 7626 562 0,'0'0'17'0,"0"0"-9"16,0 0 35-16,0 0-11 16,0 0 10-16,0 0 25 15,44 4-14-15,4-18-6 16,16-12 7-16,20-8-12 16,12-6-8-16,7-7-16 15,-5-3 0-15,-7 3-5 16,-10 0-3-16,-12 8-9 0,-19 8 2 15,-16 9 8-15,-14 10-10 16,-12 4 1-16,-2 8-1 16,-6 0-1-16,0 0-14 15,-18 8-21-15,-9 9-39 16,-2 3-51-16,7-7-61 16,6-9-380-16</inkml:trace>
  <inkml:trace contextRef="#ctx0" brushRef="#br0" timeOffset="2051.23">20664 6607 525 0,'0'0'125'0,"0"0"-115"16,0 0 17-16,0 0 12 0,0 0-3 15,0 0 6-15,-21-10-33 16,18 10-3-16,0 0-5 16,-6 22 14-16,-2 16 22 15,-7 18-2-15,5 16-14 16,-3 10-4-16,7 1-6 16,9-9 1-16,0-12-7 15,11-13-1-15,18-16 1 16,5-10-3-16,5-20-1 15,4-3 1-15,-3-19 3 0,-2-29-4 16,-9-18 8 0,-11-15-9-16,-16-13 3 0,-2-3 0 15,-16 11-3-15,-24 18 0 16,-6 30-1-16,-8 25-2 16,-2 13 2-16,3 13 0 15,6 24-4-15,10 8 4 16,14 1-3-16,15-2-48 15,8-3-49-15,0-19-69 16,21-16-217-16</inkml:trace>
  <inkml:trace contextRef="#ctx0" brushRef="#br0" timeOffset="2354.23">20888 6392 740 0,'0'0'20'16,"0"0"-18"-16,0 0 45 16,0 0-26-16,0 0 21 15,0 0-30-15,-50 33-6 16,29 17 1-16,3 10 5 16,12 10 1-16,6 10 7 15,0 4 7-15,4 1-14 16,18-7-2-16,5-11-7 15,5-16 0-15,1-10-3 16,4-18 1-16,6-13-2 0,-1-10-13 16,0 0-22-1,-7-27-30-15,-9-17-34 16,-10-12-70-16,-12-13-393 0</inkml:trace>
  <inkml:trace contextRef="#ctx0" brushRef="#br0" timeOffset="2659.61">21081 5967 632 0,'0'0'14'0,"0"0"-9"0,0 0 31 16,0 0 7-16,0 0 23 15,0 0-28-15,-12-58-32 16,12 92 6-16,0 15 25 16,14 13-11-1,3 6-5-15,6 0-1 0,4-4-20 16,-1-4 12-16,-1-7-11 16,-8-10-1-16,-1-5-3 15,-7-9-5-15,-2-9-24 16,-3-8-51-16,-4-10-90 15,0-2-294-15</inkml:trace>
  <inkml:trace contextRef="#ctx0" brushRef="#br0" timeOffset="2886.25">21031 6142 740 0,'0'0'9'15,"0"0"-8"-15,0 0-1 16,0 0 36-16,127 0 25 16,-60-2-34-16,5-15-17 15,1-2-5-15,0-6 2 16,-7-2-3-16,-16 3-4 16,-19 3-6-16,-22 13-42 15,-9 6-60-15,-38 2-248 16</inkml:trace>
  <inkml:trace contextRef="#ctx0" brushRef="#br0" timeOffset="18786.66">20718 5763 199 0,'0'0'26'0,"0"0"-26"15,0 0 0-15,0 0 8 16,0 0 36-16,0 0 11 15,0 0-6-15,4 0-14 16,-4 0-8-16,0 0 3 16,0 0-14-16,0 0-4 15,0 0-4-15,4 0 12 16,0 0 0-16,1 0-14 0,-3 0-6 16,1 0 0-16,-1 0 0 15,0 0-2-15,2 0-12 16,5-4-22-16,0-13-104 15</inkml:trace>
  <inkml:trace contextRef="#ctx0" brushRef="#br0" timeOffset="26517.18">11673 11419 641 0,'0'0'32'16,"0"0"-26"-16,0 0-6 15,0 0 1-15,0 0 11 16,0 0 44-16,0 0-46 0,-19-136 1 16,19 82 1-16,0-4 13 15,-6 2 15-15,4-2-4 16,2-5-7-16,0-3-8 15,0-6-3-15,0-8-4 16,10-2-5-16,-1 0 3 16,1 3-2-16,0 8-3 15,1 4-4-15,-3 9 2 16,1 9-1-16,-2 12 1 16,0 7-3-16,-3 12 3 15,1 3-5-15,-1 9 0 16,0 2 6-16,8-2-6 15,7-4-3-15,8 2 1 0,7-2 1 16,4 3 1 0,4 4 6-16,2 1-6 15,6 1-6-15,6 1 6 0,6 0 8 16,9 0-8-16,16-3 0 16,17-1 3-16,22-3 2 15,7-2-5-15,5-5-3 16,-8 2 3-16,-19 0 0 15,-22 4 2-15,-27 2-3 16,-20 1 1-16,-19 4-5 16,-12 1 5-16,-8 0 0 15,-1 0 0-15,-2 0 13 16,0 0-13-16,2 0 8 16,0 0-4-16,-2 0 0 0,3 0-3 15,-3 4-1-15,0 18 1 16,0 12 4-16,0 10 0 15,0 10 2-15,0 13-5 16,2 7 3-16,6 9-1 16,2 10-3-16,3 1 2 15,0 0-2-15,3-6 3 16,-5-13-4-16,-2-11 1 16,-2-10 2-16,-5-5 2 15,-2-3-5-15,0-3 0 16,0-3 4-16,0 3-3 15,0-5 4-15,-7-4-5 16,-2-6 0-16,2-6 0 0,3-8 1 16,2-8 2-16,0-1-4 15,0-5 2-15,-5 2-1 16,-2 2 2-16,-9 0 1 16,-4 3-2-16,-5 1 0 15,-4 2 0-15,-7 1-1 16,-9 4-1-16,-11 8 1 15,-13 3 0-15,-12 2-2 16,-15 2 3-16,-17 0-1 16,-21-1 0-16,-14-4 2 15,-8-2-5-15,0-7-5 16,9-9 5-16,13-7-1 16,20 0-7-16,29-4-8 15,24-12-48-15,30-6-51 0,20-2-72 16</inkml:trace>
  <inkml:trace contextRef="#ctx0" brushRef="#br0" timeOffset="102753.66">6934 15873 487 0,'0'0'100'16,"0"0"-73"-16,0 0-3 15,0 0 34-15,0 0-14 16,0 0-21-16,0 0-6 15,0 0-8-15,-13-12-3 16,13 12 26-16,0 0 3 16,0 0 2-16,0 0-7 15,0 0-5-15,0 0 2 16,0 0-4-16,0 0-8 0,-2 0-2 16,2 0 6-16,0 0-18 15,0 0 3-15,0 0 1 16,0 0-2-16,0 0-3 15,0 0 1-15,0 0 0 16,0 0 0-16,0 0 1 16,0 0-2-16,0 0 2 15,0 0-1-15,0 0 9 16,0 0-9-16,0 0-1 16,0 0 0-16,0 0 0 15,0 0-4-15,0 0 10 16,0 0-3-16,0 0 2 15,0 0-4-15,6 0-1 0,21 0 2 16,8 0 13 0,6 4-13-16,1 4 3 0,-2-4 7 15,-4 2-11-15,-3-2 0 16,0 1 1-16,6-5 2 16,1 0 5-16,8 0-8 15,6-5 14-15,11-9-7 16,9 6-1-16,5-2 6 15,4 7-7-15,2 3 2 16,-8 0 1-16,-5 0-6 16,-5 0 0-16,-13 0 10 15,1-4-9-15,-2-1-1 16,-1 1-2-16,6-2 3 16,-3 2-2-16,1 0-1 0,-5 4 2 15,-2 0-2-15,0 0-1 16,-7 0 1-16,1 0 0 15,-1 0-1-15,-2 0 0 16,3 0 1-16,1 0-4 16,3 0 7-16,-5 0-8 15,3 0 4-15,-3 0 0 16,-4-6 5-16,0 2-5 16,-7-5 0-16,-6 5 1 15,-9 0-1-15,-12-1-2 16,-2 5 2-16,-1 0-4 15,-1 0 5-15,0 0-1 16,0 0 0-16,0 0 2 0,0 0-2 16,0 0 2-1,0 0 0-15,0 0-2 0,0 0 0 16,0 0 0-16,0 0-2 16,0 0-1-16,0 0 0 15,0 0-2-15,0 0 2 16,-1 0 3-16,-5 0-8 15,1 0 6-15,3 0 0 16,2 0-2-16,0 0-1 16,0 0-4-16,0 0 0 15,0 0-3-15,0 0-10 16,0 0-14-16,0 0-12 0,0-8-9 16,0-6-62-1,0-8-129-15</inkml:trace>
  <inkml:trace contextRef="#ctx0" brushRef="#br0" timeOffset="119634.52">3953 17092 583 0,'0'0'103'16,"0"0"-83"-16,0 0-8 16,0 0 22-16,0 0 31 15,0 0 10-15,0 0-1 16,-44-18-34-16,17-8-29 0,-5-18-8 15,-1-29 14-15,0-32-17 16,4-40 0-16,4-32 2 16,0-16 1-16,-1 6 2 15,0 26 0-15,-1 33 1 16,4 30 7-16,6 20-2 16,3 7-7-16,8 13-1 15,6 1 1-15,0-2-3 16,20-5-1-16,20-2 0 15,16-6 0-15,12 1-5 16,6 7 5-16,4 8-2 0,-7 10 0 16,-9 16 2-1,-6 12 0-15,-6 13-2 0,0 5 1 16,-2 0-6 0,2 9 3-16,2 5 3 0,4-1 1 15,4-9 0-15,0-4 2 16,2 0-1-16,-1 0 2 15,-11-8-3-15,-9 5 0 16,-12 3 0-16,-7 0-1 16,-9 15-1-16,-2 8-9 15,-2 9 8-15,-2 8 3 16,-4 4 10-16,1 5-10 16,-2 1 2-16,0 0 0 0,5 6-2 15,-1 4 0 1,2 10 0-16,-4 6 2 15,-2 6 1-15,-2 5 0 0,0 3-1 16,2-4 4-16,0 7-5 16,-2-10 0-16,2 4-1 15,1-3 2-15,1-12-1 16,3-1-1-16,-2-4 2 16,-2-4 1-16,-3-1-3 15,0-7-1-15,0-2 1 16,0 0 3-16,0-14-1 15,0 2-2-15,0-13 1 16,-1-3-1-16,-1-6 1 16,-3-1 0-16,0-5-1 0,-1 2 9 15,-7 1-8-15,-3 2 1 16,-6 0 1-16,-7 1-3 16,-7-2-4-16,-11 10 4 15,-6-4 0-15,-10 4 1 16,-6-2-1-16,-7 1 0 15,-8-7-4-15,-12-5-1 16,-7-4 5-16,-10-6 6 16,-11-1-6-16,-11-3-2 15,4 0 0-15,11 0-7 16,24-3-8-16,34-11-2 16,26 5-28-16,36 0-42 15,13-9-107-15,52 0-239 0</inkml:trace>
  <inkml:trace contextRef="#ctx0" brushRef="#br0" timeOffset="120889.24">18723 15291 414 0,'0'0'27'0,"0"0"-27"16,-143 11-9-16,92 24-7 15,4 2-75-15,3-3-75 16</inkml:trace>
  <inkml:trace contextRef="#ctx0" brushRef="#br0" timeOffset="125919.96">21143 16351 738 0,'0'0'33'15,"0"0"-19"-15,0 0 35 16,0 0-6-16,0 0-2 16,0 0-34-16,0 0-7 15,-29-49-8-15,29 49 8 0,19 0 5 16,6 4 5 0,2 7 14-16,2 1-11 0,0 2-3 15,4 11 12-15,3 4-13 16,2 11-7-1,0 4 5-15,-4 4-1 16,-8 6-3-16,-8 5 6 0,-8-2-5 16,-10-2-5-16,0-1 6 15,0-10-7-15,-8-9 7 16,-3-12-1-16,2-9-4 16,4-7 2-16,5-7-2 15,0 0 4-15,0 0 0 16,0-11 10-16,0-28-14 0,0-16-4 15,10-13-3 1,21-9 4-16,2 7 3 0,-2 13 0 16,-6 2 2-16,-12 7-1 15,-7 6-2-15,-6-2-2 16,0 0 3-16,0 7-5 16,-2 1-7-16,-6 6-7 15,-1 12-39-15,-1 4-12 16,6 14 0-16,4 0-15 15,0 18-178-15,0 18 83 16</inkml:trace>
  <inkml:trace contextRef="#ctx0" brushRef="#br0" timeOffset="126213.63">22012 16780 642 0,'0'0'51'16,"0"0"-11"-16,0 0-4 15,0 0 5-15,142-84 11 16,-91 69-31-16,12-1-6 16,9 2-8-16,12 0 1 15,9-4 7-15,12 0-3 16,4 2-7-16,1 2 0 15,-15 4 1-15,-24 3-3 16,-26 1-3-16,-25 1 0 0,-14 5-10 16,-6 0-24-1,0 0-60-15,-20 0-128 0</inkml:trace>
  <inkml:trace contextRef="#ctx0" brushRef="#br0" timeOffset="126497.25">22920 16317 776 0,'0'0'24'15,"0"0"10"-15,0 0-4 0,0 0-23 16,119-44-4 0,-66 73 9-16,-3 16-10 0,-8 5-2 15,-9 2 0-15,-10 3 0 16,-10-10 3-16,-9 7 4 15,-4-7 0-15,-4-5 1 16,-30 0-2-16,-10-3-3 16,-3 2 2-16,3-7-1 15,10-10-4-15,10-4-21 16,8-8-30-16,11-7-32 16,5-3-92-16,2-13-152 15</inkml:trace>
  <inkml:trace contextRef="#ctx0" brushRef="#br0" timeOffset="127131.37">24424 16218 553 0,'0'0'82'0,"0"0"-16"16,0 0-14-16,0 0-21 15,0 0-11-15,-31-104-7 0,18 88-4 16,-1 2-2-16,-1 4 13 15,-5 2 4-15,-9 4-21 16,-11 4 18-16,-7 0-14 16,-6 17 0-16,-1 10-3 15,7 9 18-15,12-1-5 16,10 6-9-16,10-1-2 16,6 4 4-16,7-3-1 15,2-5-3-15,0-6-6 16,12-2 7-16,11-6-4 0,6-8-1 15,5 0 2 1,3-2-1-16,1 1-1 0,0 4 1 16,-2 2-3-1,-5 4 3-15,-2 4 0 0,-6-2 1 16,3 3-4-16,-6-6 8 16,-2-3-5-16,-7-6 7 15,-4 0-3-15,-5-8 1 16,-2 3-8-16,0 4 2 15,-9 7 11-15,-31 3 4 16,-18 2 4-16,-16 2-3 16,-7-4-12-16,-9-4-4 15,-1-5-2-15,8-8 3 16,12-5-3-16,15-5-9 16,19-26-26-16,12-13-76 15,18-14-249-15</inkml:trace>
  <inkml:trace contextRef="#ctx0" brushRef="#br0" timeOffset="143043.12">16539 15429 674 0,'0'0'42'0,"0"0"-9"15,0 0 37-15,0 0-5 16,0 0-13-16,0 0-11 16,0 0-5-16,0 0-9 0,-93-69-2 15,93 50-11-15,0-16-9 16,0-9 5-16,4-19-4 15,10-11-1-15,3-12-4 16,2-8 10-16,3 0-11 16,2 5 0-16,7 17 8 15,0 15-8-15,6 13 3 16,1 8 0-16,8 9-3 16,3 0 5-16,5 5-5 15,4 3 1-15,1-2 8 16,-3 2-9-16,-2-2 1 15,-10 3 0-15,-8 7 0 16,-5 1 1-16,-9 7-2 16,0 0 0-16,-1 3-1 15,0 0 1-15,8 0-2 0,1 3 3 16,3 3-1-16,1-2 1 16,-3-1-1-16,-3-2 0 15,-9 3 3-15,-6-4 2 16,-8 4-2-16,-4-4-3 15,-1 5-1-15,3 0-3 16,-1 7 3-16,3 4 2 16,1 5 9-16,1 5-6 15,0 5 0-15,0 10-3 16,1 8 2-16,4 12-1 16,-6 9 0-16,1 5-1 15,1 1 1-15,-1-2 0 16,3-4 4-16,5-2-5 15,1 1 4-15,1-7-1 0,-1-2-3 16,-3-2 5-16,-1-5 0 16,-4-8-3-16,1-1 3 15,-2 0-2-15,0-4 1 16,-3-5-6-16,1-4 1 16,-3-4 0-16,-2-4 4 15,0 0-4-15,0-2 1 16,0-2-1-16,-18 4 1 15,-8-6-1-15,-11 1 3 16,-7-3-2-16,-10 0 3 0,-10-1-1 16,-7-4 0-16,-8-1-3 15,2-6 0-15,-4 1 2 16,4 2 6-16,-6-2-8 16,0 0 0-16,6-4-1 15,-2 2 2-15,11-2-1 16,3 0 1-16,5 0 4 15,0 0-5-15,4 0 0 16,7 0 0-16,6 0 1 16,8 0-1-16,6 0 1 15,8-2-1-15,11 2-3 16,5-4 3-16,5 4-2 0,0 0-10 16,0-4-5-1,3 0-13-15,21-2-13 0,10-1 13 16,3-6-50-16,-3 3-66 15,-1-9-72-15</inkml:trace>
  <inkml:trace contextRef="#ctx0" brushRef="#br0" timeOffset="143211.07">16653 15815 827 0,'0'0'41'0,"0"0"-40"16,0 0-1-16,0 0-3 16,0 0 0-16,0 0-110 15,67 18-288-15</inkml:trace>
  <inkml:trace contextRef="#ctx0" brushRef="#br0" timeOffset="147639.13">17241 15986 204 0,'0'0'0'0,"0"0"-16"0,0 0-34 15,0 0-21-15</inkml:trace>
  <inkml:trace contextRef="#ctx0" brushRef="#br0" timeOffset="151008.54">17707 17155 719 0,'0'0'99'0,"0"0"-60"15,0 0 43-15,0 0-2 16,0 0-18-16,0 0-15 16,0 0-12-16,-56 13-3 15,54-20-11-15,-2-17-8 16,-1-11 3-16,-1-11-14 16,-4-12 10-16,-2-9-9 15,-5-8 8-15,-14-5-10 16,-11-4 8-16,-4-3 20 15,3-1-3-15,12-2-8 16,8 6-11-16,10 3-1 16,2 9-1-16,7 6-5 0,4 8 1 15,0 10 1-15,0 10-2 16,0 7 0-16,9 5 0 16,-1 8 0-16,-3 0 0 15,-3 4 0-15,0-4 2 16,-2-2-2-16,0 0 0 15,0-6 1-15,0 8-1 16,0 3 1-16,0 4 0 16,0 9 0-16,0 2 0 15,0 0 0-15,0 0 0 16,0 0-1-16,0 0 0 0,0 0-4 16,0 0 2-16,2 0 0 15,27 0 1-15,23 0 1 16,24 0 0-1,24 0 1-15,27 0 6 16,24 0-6-16,20 0 0 0,30 0-1 16,16 6 0-16,9-6-4 15,15 0 4-15,-6 0 1 16,-4-10 1-16,-6-13-2 16,-14 2 7-16,-14-1-5 15,-24 8-2-15,-30 6-3 16,-25 4 0-16,-28 4 3 0,-24 0 0 15,-16 0 2-15,-15 0 0 16,-15 8-1-16,-10-8-2 16,-4 0 2-16,-4 0-1 15,-2 0 0-15,2 0 2 16,-2 0-2 0,0 0 2-16,0 0-2 0,0 0 0 15,0 4 0-15,0-1 0 16,0 12-5-16,-20 7 1 15,-2 2 4-15,6 2 1 16,5 0-1-16,5-8 1 16,3 0-1-16,0 4 0 15,3-3 0-15,0 8 0 16,0 9 6-16,0 12-6 0,0 7 1 16,0 7-1-16,0 8 1 15,-4 6-6-15,-3 4 12 16,3 1-13-16,-2-6 12 15,0-8-5-15,2-7-1 16,2-7-4-16,2-12 4 16,-2-2 0-16,2-7 0 15,-2-2 0-15,-3-6 6 16,1-2-4-16,-5 0-2 16,0-4 0-16,-4-7 4 15,-7 4-1-15,-7-9-1 16,-9 2 1-16,-14 0-3 15,-11 3 4-15,-11-4-3 16,-13 3-1-16,-3-2 0 16,-11 2 6-16,-11 2-5 0,-13 2 2 15,-11 4-3-15,-4-3 0 16,-5-4 0-16,-5 7-6 16,-2-3 6-16,-4 2 0 15,-1-4 3-15,-15 1-3 16,-7-1-1-16,2 5 1 15,1 1 0-15,25 3 0 16,24-4-4-16,29-7 0 16,32 0 3-16,24-11-16 15,17 4 10-15,15-4-19 16,5 0-1-16,3 0-25 0,0-9-15 16,0-8-41-16,7-5-40 15,14-2-101 1</inkml:trace>
  <inkml:trace contextRef="#ctx0" brushRef="#br0" timeOffset="151169.57">18260 17102 1013 0,'0'0'101'15,"0"0"-96"-15,0 0 26 16,0 0-31-16,0 0-8 0,0 0-105 15,-40-40-324 1</inkml:trace>
  <inkml:trace contextRef="#ctx0" brushRef="#br0" timeOffset="153088.91">20724 16798 163 0,'0'0'177'0,"0"0"-134"16,0 0 27-16,0 0 25 15,0 0-4-15,0 0-43 16,-15 0-20-16,9 0-6 16,2 0-1-16,2 0-6 15,-3 4-11-15,5-4 0 16,0 0-2-16,0 0-1 16,0 0-1-16,0 0 1 15,0 0 0-15,0 0 0 16,0 0 3-16,0 0-3 15,0 0-1-15,0 0-1 0,0 0-13 16,0-4 0-16,0-4-15 16,0 2-52-16,9 2-64 15,1 0-182 1</inkml:trace>
  <inkml:trace contextRef="#ctx0" brushRef="#br0" timeOffset="161526.81">12756 15605 869 0,'0'0'0'15,"0"0"-7"-15,0 0 7 16,0 0 0-16,0 0-2 15,0 0 2-15,0 0 8 16,2 13-5-16,23 16 12 16,2 15 27-16,2 8-2 15,2 20 2-15,0 12-20 16,4 7 0-16,3-2-3 16,5-4-7-16,3-9-4 15,4-14-4-15,-6-12 1 16,1-14 0-16,-3-15 2 0,-2-12 4 15,-4-9-7-15,2-21 14 16,4-38 8-16,7-25 1 16,14-28-8-16,12-26-4 15,18-18-13-15,26-11 5 16,24-7 15-16,37-9-4 16,34-9-2-16,36-18-5 15,24-4-3-15,7-1-7 16,-5 7 13-16,-14 20-5 15,-23 19-9-15,-38 32 4 16,-47 40-4-16,-54 39 0 16,-44 27 4-16,-35 23 5 0,-13 8-7 15,-8 0-2-15,2 0-17 16,-2 18 10-16,2 14 2 16,-2 15 2-16,0 8 3 15,-14 10-61-15,-18 4-55 16,-9-16-112-16</inkml:trace>
  <inkml:trace contextRef="#ctx0" brushRef="#br0" timeOffset="202961.29">9982 14834 753 0,'0'0'20'0,"0"0"-18"16,0 0 31-16,0 0 45 15,0 0-35-15,0 0-23 16,-96 155-2-16,90-21 8 16,6 23-9-16,0 9 2 15,15 17-5-15,10 21 3 0,6 17 4 16,-2-4-14-16,0-21-1 15,0-38-3-15,-7-43-3 16,-2-39-7-16,-11-32-9 16,-2-25-40-16,-5-19-53 15,-2-49-83-15</inkml:trace>
  <inkml:trace contextRef="#ctx0" brushRef="#br0" timeOffset="203536.58">9833 14597 872 0,'0'0'20'0,"0"0"-20"16,0 0 26-16,0 0 23 0,0 0-35 16,0 0-3-1,134 19 15-15,-1 15-7 0,23-4-5 16,25-12-6-16,28-18 2 15,18-7 2-15,25-38-5 16,3-15 0-16,-12 0-7 16,-25 10 9-16,-43 10-9 15,-46 12 11-15,-48 16-7 16,-39 2 5-16,-24 10-8 16,-14 0 10-16,-1 0 1 0,-1 0-6 15,0 13-6 1,5 11 16-16,0 8-9 0,4 6-7 15,7 3 6-15,-1 16-5 16,6 12 4-16,-1 19 0 16,1 15-5-1,3 12 1-15,3 15-1 0,0 17 5 16,11 10-5-16,-2 4 0 16,-2-10 4-16,-3-11-4 15,-13-20 0-15,-11-22 2 16,-9-18-2-16,-2-7 0 15,-29-12 0-15,-19 2 0 16,-12-9 0-16,-27-4-23 16,-24-2 6-16,-28-12-34 15,-30-4-14-15,-16-16 33 0,-10-10 18 16,6-6 14-16,14 0 23 16,17 0-3-16,11 0-10 15,13 0-10-15,18 12-5 16,20 6-48-16,24-10-108 15,12-2-193-15</inkml:trace>
  <inkml:trace contextRef="#ctx0" brushRef="#br0" timeOffset="203685.23">11301 16525 1102 0,'0'0'0'0,"0"0"-289"15,-127 0 244-15,117 0 17 16,10 0-242-16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1T03:10:58.439"/>
    </inkml:context>
    <inkml:brush xml:id="br0">
      <inkml:brushProperty name="width" value="0.05292" units="cm"/>
      <inkml:brushProperty name="height" value="0.05292" units="cm"/>
      <inkml:brushProperty name="color" value="#FF0000"/>
    </inkml:brush>
  </inkml:definitions>
  <inkml:trace contextRef="#ctx0" brushRef="#br0">13748 15739 262 0,'71'265'0'16,"94"-15"0"-16,144 5-30 16,188-1 30-16,170 6 6 15,101-12 12-15,66-20-12 16,5-31-6-16,-99-46-111 16</inkml:trace>
  <inkml:trace contextRef="#ctx0" brushRef="#br0" timeOffset="12802.79">3855 16727 580 0,'0'0'90'15,"0"0"-86"-15,0 0-1 16,0 0 53-16,0 0 25 15,0 0-27-15,0 0-25 16,0 0-6-16,-102 49 15 16,93-41-5-16,-3 1-9 15,-1 0-5-15,-1 1-2 0,1-2-1 16,0-2 0 0,-3-2-1-16,-2-4 3 15,1 0-6-15,-6-14-5 0,1-18-4 16,-4-16 4-16,-3-11-4 15,-2-3 0-15,-3 1 1 16,5-2-2-16,2 9 3 16,7 0 1-16,3-8-3 15,3-5-1-15,5-1-3 16,1-4 6-16,0 12-2 16,2 10-2-16,3 14-1 0,3 4 0 15,0-2 8 1,0-3-8-16,21-7 0 0,10-6-1 15,7-3 1-15,5-3 0 16,7 0 0-16,4 2 5 16,-3 6-5-16,-2 10 0 15,-7 8 1-15,-1 8 0 16,-1 4-1-16,-1 6 0 16,9 2 1-16,0 4-1 15,8 0 0-15,2 6 0 16,0 0-1-16,0 0 2 15,2 12-1-15,1 14 0 16,-1 4 1-16,0 13 2 16,-3 0 2-16,-1 2-3 15,-4-5 1-15,-1-3-2 0,-5 2 1 16,2 0 1-16,-6 1 5 16,0-3-3-16,-6 3 0 15,-8 0 1-15,-3 0-2 16,-9 1 3-16,-3-2 8 15,-1 5 2-15,-4 3-10 16,-1-2 4-16,1 5-3 16,-2 1-2-16,-4 7-1 15,-2-3-3-15,0 3-1 16,0-4 7-16,-2 3-8 16,-12 2 2-16,-4 3 6 15,-6 1-6-15,-3 3 3 16,-4-2-5-16,-3-3 0 15,-1-6 9-15,-2 1-5 0,0-2 2 16,-5 0-1-16,2 1-4 16,-1-4 9-16,3-9-9 15,3-15 5-15,2-2-2 16,1-10 1-16,1-7 1 16,-4-2-2-16,-4-2-1 15,-3-4 0-15,-5 0 0 16,-1 0-3-16,-4 0 2 15,-4-18 2-15,1-10-3 16,-4-6-1-16,-2-13 0 16,-4-4 2-16,0-4-2 0,0 5-1 15,5 2 1 1,3 4 0-16,3 4 1 16,5 0 3-16,3-2-4 15,5-7-5-15,7-4 5 0,3-6-1 16,10-11-3-16,2 2 4 15,6-8 3-15,6 10-3 16,3 3 0-16,2 9-2 16,-1 6 2-16,3 2-3 15,0-2 2-15,0-2-1 16,13-6 2-16,3 6 1 16,7 0-1-16,-4 6 0 15,4 7-2-15,-3 7 1 16,0 3 1-16,0 6-1 0,3 0-3 15,6 4 3-15,6 1-1 16,11-2 2-16,10-2-1 16,7 0 1-16,3-2-4 15,6-3 4-15,1 4 1 16,-2-2 0-16,-5 10 0 16,-9 4-1-16,-5 9 0 15,-10 0-2-15,1 0 2 16,1 5-1-16,1 12 1 15,1-4 0-15,3 5 1 16,0 1-1-16,-2 4-4 16,3 7 4-16,-6 2 5 15,-2 0-5-15,-4 2 1 0,-4 2 0 16,-3 8 0-16,-5 3 0 16,-4 6 0-16,3 5 3 15,-2 3-3-15,-8-4 9 16,-1 6-9-16,-6 1 0 15,-6 2 0-15,-2 1 9 16,0 1-5-16,-2 2-2 16,-20 2 0-16,-5-4-2 15,-2-1-1-15,-5-5 4 16,-1-4-4-16,-7-4 3 16,-3-6 2-16,-4-2-4 15,-2-6 2-15,-3-5-3 16,-1-3 2-16,-5-6-1 15,0-7-1-15,-7 2 0 0,-1-11 1 16,2-2-2-16,-3-8 4 16,2 0-1-16,1-8-2 15,-2-18 0-15,1-15 2 16,1 0-2-16,-3-8 0 16,-2-5-1-16,-1-4 2 15,5-4-4-15,5-4 0 16,8-11 3-16,8 1-1 15,7-5 2-15,6-2-2 16,9 7 1-16,6-10-1 16,7-2 0-16,7-6-4 0,4-13 5 15,0-2 0 1,4 11 0-16,7 10 3 0,0 16-8 16,3 14 10-1,-4 8-9-15,11 3 7 0,8 1-6 16,8-4 3-16,17 2-2 15,13-4 1-15,16 6-1 16,10 6 2-16,3 8 0 16,2 15-1-16,-3 17-4 15,-5 0 5-15,-8 13 0 16,-4 4-1-16,-9 10 0 16,-2-4 1-16,-2 8 1 15,1 1-1-15,-1 8 0 16,2 8 2-16,1 10-1 0,2 7-1 15,-2 5 1-15,0-1-2 16,-8 0 0-16,-4-2 1 16,-8-9-1-16,-5 9 1 15,-7 0 1-15,-7 5 0 16,-2 3 0-16,-10 6-1 16,-3-5 2-16,-12 1-2 15,-2-3 1-15,0-2 2 16,-9 4-3-16,-9-6 0 15,-2-7 1-15,-7-5-1 16,-9-12 0-16,-12 3 2 16,-10-4-2-16,-9 4-3 15,-5-2 2-15,-1 3 1 16,0 0 1-16,1-2 5 0,4-7-5 16,5-15-1-16,3-7 1 15,4-11 0-15,-2-3-1 16,0-5 0-16,-3-5 0 15,-1-22-2-15,-3-13 0 16,-1-18-8-16,1-17 4 16,-4-6 0-16,9-8 1 15,9-1-6-15,9 1-9 16,13 5-9-16,13 16-16 16,16 11-7-16,0 4-22 15,31 7-7-15,25-8-29 16,18-4-19-16,26-5-34 15,22 1-144-15</inkml:trace>
  <inkml:trace contextRef="#ctx0" brushRef="#br0" timeOffset="17449.89">11858 13629 372 0,'0'0'121'16,"0"0"-72"-16,0 0 37 15,0 0-18-15,-116 15-7 0,85-15-10 16,0 0 0-16,2 0 0 15,7-4-3 1,6-3 0-16,10 0-17 16,3-1-13-16,3-1-2 0,0 2-15 15,0-2 3-15,5 3-1 16,5 2 8-16,-2 0 0 16,-4 4 0-16,-4 0-6 15,0 0 1-15,0 0-3 16,0 0-3-16,2 0-13 15,3 12-53-15,-3 15-87 16,-2 8-187-16</inkml:trace>
  <inkml:trace contextRef="#ctx0" brushRef="#br0" timeOffset="17932.16">11800 14332 978 0,'0'0'118'0,"0"0"-88"16,0 0 81-16,0 0 9 15,132-91-37-15,-112 83-32 16,-6 6-12-16,-6 2-13 16,3 0 1-16,3 0 1 15,5 12 2-15,6 14 1 16,2 7-8-16,2 4-4 0,0 10-3 15,0-1-4-15,-2 2-8 16,2-2-2-16,0-6 2 16,0-10-4-16,2-12 0 15,0-18-1-15,9 0-3 16,6-44-6-16,12-27 9 16,17-14 0-16,2-18 2 15,10 8-3-15,-2 1 2 16,-2 9 0-16,5 2 1 15,6 3-1-15,11-4 1 0,6-3-2 16,5-1 2 0,0 0-1-16,-14 14 3 0,-21 20-3 15,-33 20 2 1,-21 20 1-16,-17 12-3 0,-10 2-3 16,0 8-12-16,-23 28 14 15,-10 6-7-15,-10 6-59 16,7-4-65-16,7-10-63 15,2-6-108-15</inkml:trace>
  <inkml:trace contextRef="#ctx0" brushRef="#br0" timeOffset="18087.84">13946 13419 1311 0,'0'0'164'0,"-116"-26"-147"15,80 20-10-15,24 6-7 0,12 0-121 16,0 0-183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1T03:11:47.243"/>
    </inkml:context>
    <inkml:brush xml:id="br0">
      <inkml:brushProperty name="width" value="0.05292" units="cm"/>
      <inkml:brushProperty name="height" value="0.05292" units="cm"/>
      <inkml:brushProperty name="color" value="#FF0000"/>
    </inkml:brush>
  </inkml:definitions>
  <inkml:trace contextRef="#ctx0" brushRef="#br0">4762 1289 261 0,'0'0'12'0,"0"0"-12"15,0 0-19-15</inkml:trace>
  <inkml:trace contextRef="#ctx0" brushRef="#br0" timeOffset="850.57">4518 1420 682 0,'0'0'114'0,"0"0"-16"15,0 0 40 1,0 0-72-16,0 0-10 0,-1-113-1 15,1 108-2 1,0 4-25-16,0 1-14 0,0 0-7 16,0 0-5-16,0 0-2 15,0 0-1-15,0 10 1 16,0 18 0-16,11 16 2 16,11 12 3-16,1 13 8 15,-2 5-5-15,0 1 4 16,-6-2-10-16,-3-7 2 15,-4-10-3-15,-5-12 0 0,-3-9 1 16,0-15-2-16,0-8 0 16,0-8-2-16,0-4-3 15,0 0 3-15,0-12 2 16,-11-22 0-16,-7-16-12 16,-4-19 5-16,2-12 5 15,3-6 0-15,7-1 2 16,10 8-4-16,0 13 1 15,4 14 1-15,23 14 2 16,2 14-2-16,4 6 1 16,1 11-6-16,-1 8 3 15,0 0 0-15,-4 4-1 16,-6 16 2-16,-8 6 0 0,-8 7 1 16,-7 5 2-16,-4 3 0 15,-37 9 0-15,-11 2 2 16,-7-7 0-16,1-5-1 15,13-14 0-15,16-8 0 16,12-12 0-16,11-3-1 16,6-3 0-16,0 0 0 15,0 0-1-15,0-11-6 16,7-1 2-16,15 2 1 16,3 6 3-16,4 4-4 15,3 0-3-15,-3 24 8 16,0 8-1-16,-5 5 1 0,-5-2 2 15,-6 1-2-15,-3-4 0 16,0-3 0-16,-1-3 1 16,-3-2-2-16,3-5 2 15,-4-2-2-15,4-4-3 16,-1-6-31-16,4-3-27 16,5-4-20-16,8 0-39 15,2-16-51-15,-2-18-362 16</inkml:trace>
  <inkml:trace contextRef="#ctx0" brushRef="#br0" timeOffset="1203.98">5379 1361 675 0,'0'0'40'0,"0"0"83"16,0 0-26-16,0 0-64 16,0 0 47-16,-117-70-38 15,103 67-14-15,-2 0-3 16,-4 3-2-16,-2 0-8 16,-3 17-11-16,-6 20 0 15,-2 15-1-15,2 16 1 16,6 6 6-16,14 3-2 15,11-5 2-15,2-8-7 0,27-9 4 16,11-11-7-16,4-6 1 16,8-10 2-16,-1-10-3 15,-4-8-9-15,-4-8-14 16,-6-2-27-16,-6-9-89 16,-8-22-95-16</inkml:trace>
  <inkml:trace contextRef="#ctx0" brushRef="#br0" timeOffset="1677.57">5600 1764 786 0,'0'0'27'0,"0"0"51"16,0 0-69-16,0 0-7 15,0 0 38-15,0 0-2 16,22 77-26-16,-20-61-6 16,-2-4 3-16,0-7-2 15,0-2 22-15,0-3 2 16,0 0 25-16,0-10 10 16,-6-15-27-16,-6-9-31 15,4-10 3-15,1-13-10 16,3-16 2-16,-3-11-1 0,7-7 0 15,0 9-3 1,0 20 3-16,0 24-4 0,9 20 1 16,0 18 0-1,8 0-3-15,12 32-11 0,7 18 15 16,4 12 4-16,-4 6 4 16,-10-3-2-16,-1-9 2 15,-3-4 1-15,-4-10-6 16,-5-7-3-16,-1-4 1 15,-4-9 0-15,-3-4-1 16,-3-3-17-16,0-8-18 16,-2-1-33-16,0-6-42 15,0 0-13-15,-2-10-103 0</inkml:trace>
  <inkml:trace contextRef="#ctx0" brushRef="#br0" timeOffset="1864.2">5610 1658 852 0,'0'0'106'15,"0"0"-2"-15,0 0-88 16,0 0-9-16,0 0-7 16,0 0 0-16,121-16-4 15,-72 6-86-15,-7-3-99 16,-13-12-407-16</inkml:trace>
  <inkml:trace contextRef="#ctx0" brushRef="#br0" timeOffset="2127.98">6148 1386 866 0,'0'0'83'0,"0"0"54"16,0 0-54-16,0 0-32 15,0 0-31-15,0 0-20 16,-4 19 0-16,10 21 0 16,5 14 1-16,3 3 1 15,-3 1 6-15,-1-2-2 16,-2-5-2-16,-2-3 1 16,-3-10-4-16,-3-8-1 15,0-9-14-15,0-6-27 0,0-10-42 16,0-5-72-16,-3-7-28 15,-13-27-444-15</inkml:trace>
  <inkml:trace contextRef="#ctx0" brushRef="#br0" timeOffset="2567.57">6092 1456 581 0,'0'0'284'15,"0"0"-180"-15,0 0-2 16,0 0-55-16,0 0-32 15,0 0-12-15,65-73-3 0,-23 63 0 16,2 6-2-16,-6 4 2 16,-4 0-3-1,-7 4 2-15,-9 14 1 0,-5 7-3 16,-13 0 3-16,0 5-1 16,-19 2 1-16,-20 3 2 15,-10-3-2-15,0-4 1 16,11-7 4-16,11-8-4 15,13-5-1-15,11-6 0 16,3-2-2-16,0 0-1 16,7 0 1-16,26 0-4 15,15-15 6-15,6 4 3 16,2 5-2-16,-5 6 0 16,-4 0-1-16,-7 17 2 0,-7 8-2 15,-13 3 1-15,-13 0 1 16,-7 2 1-16,-22 1 5 15,-21 2-1 1,-13-2-3-16,-2-6-4 0,1-5 3 16,8-4-3-16,9-16-5 15,11 0-3-15,9-5-38 16,11-24-69-16,9-11-141 16</inkml:trace>
  <inkml:trace contextRef="#ctx0" brushRef="#br0" timeOffset="2920.79">6794 1367 719 0,'0'0'60'15,"0"0"9"-15,0 0-23 16,0 0 30-16,0 0-20 16,0 0-28-16,-33-58-11 15,8 58-3-15,-2 4 2 16,-2 19 2-16,2 6-1 16,5 5 3-16,5 8-15 15,8 3 0-15,9 1-3 0,0-4-1 16,21-6 1-16,25-8-2 15,12-12 0-15,6-7 3 16,3-9-3-16,-3 0-8 16,-8-5-21-16,-12-17-98 15,-17-8-175-15</inkml:trace>
  <inkml:trace contextRef="#ctx0" brushRef="#br0" timeOffset="3210.36">7001 1058 994 0,'0'0'106'16,"0"0"-48"-16,0 0-21 16,0 0-23-16,0 0 32 15,0 0-9-15,153-21-16 16,-81 21-17-16,-5 18-2 15,-9 23 1-15,-4 18 1 16,-8 13 23-16,-10 12-10 16,-16 0-16-16,-20 1 9 15,-4-5 0-15,-37-2-10 16,-10-6-26-16,0-8-62 16,-1-18-99-16,6-24-391 0</inkml:trace>
  <inkml:trace contextRef="#ctx0" brushRef="#br0" timeOffset="5436.46">3728 2769 494 0,'0'0'79'0,"0"0"54"16,0 0-76-16,0 0-1 16,0 0 19-16,0 0-1 15,-11-38-30-15,11 30 3 16,-2-2-1-16,2-1-19 16,-2 3-2-16,0 3-2 15,2 3-5-15,-3 2-8 0,3 0-4 16,0 0-6-1,0 9-4-15,0 30-3 0,13 17 7 16,10 14 2-16,1 8-2 16,-4 0 0-16,1-5 3 15,-5-11-1-15,1-12-2 16,-4-14 0-16,-4-10 1 16,-4-12-1-16,-3-8-4 15,0-6 4-15,-2 0 0 16,0 0 3-16,0-10-1 15,-2-18-2-15,-16-11-7 16,-2-12-1-16,0-11 4 0,-1-9 2 16,8-3-2-16,2 7 1 15,9 6 2-15,2 15 0 16,0 15 1-16,8 8 0 16,6 9-4-16,2 3 1 15,1 9 3-15,4-3-5 16,1 3 3-16,7 2 1 15,3-2-2-15,5 2-1 16,1-3-23-16,0 3-3 16,-10 0-20-16,-11 0-26 15,-13 3-64-15,-4 8-75 16,-14 6-145-16</inkml:trace>
  <inkml:trace contextRef="#ctx0" brushRef="#br0" timeOffset="5612.83">3846 3006 596 0,'0'0'50'0,"0"0"43"15,0 0-57-15,0 0-5 16,0 0-2-16,0 0-7 16,136 44-10-16,-56-52-9 15,1-13-3-15,-6-1-56 16,-17-1-178-16</inkml:trace>
  <inkml:trace contextRef="#ctx0" brushRef="#br0" timeOffset="5860.41">4584 2933 877 0,'0'0'133'16,"0"0"-76"-16,0 0-38 16,0 0 2-16,119-16-11 15,-53 0-8-15,-2 0-1 16,-9 0 1-16,-10 2-4 0,-18 0-22 16,-13 6-47-1,-14 7-14-15,0 1-66 0,-33 0-215 16</inkml:trace>
  <inkml:trace contextRef="#ctx0" brushRef="#br0" timeOffset="6013.48">4706 3082 575 0,'0'0'121'0,"0"0"-21"16,0 0 13-16,0 0-4 16,0 0-24-16,163 24-60 15,-105-24-17-15,4-12-8 16,0-9 0-16,-1 0-33 0,-14-8-133 15,-14-2-252-15</inkml:trace>
  <inkml:trace contextRef="#ctx0" brushRef="#br0" timeOffset="6760.81">5943 2390 493 0,'0'0'36'0,"0"0"73"16,0 0-6-16,0 0-42 15,0 0 1-15,0 0-9 16,-29-58 31-16,24 58-42 16,1 0-14-16,-5 0-18 15,-5 0-3-15,-3 22-4 16,-1 14-3-16,0 16 7 15,6 16-1-15,11 13 4 0,1 5 20 16,0 2-17-16,11-7 0 16,5-4-3-16,-3-11-5 15,-4-7-2-15,-2-11-1 16,-7-8-1-16,0-12 1 16,0-8-2-16,0-8 2 15,0-8-2-15,0-4 1 16,0 0 7-16,-2 0-3 15,-3-18 2-15,2-14-7 16,3-8-1-16,3-1-1 16,21-1-4-16,7 9 6 15,-1 9-4-15,5 10-1 16,-6 10 2-16,-2 4 1 0,-7 11-7 16,-3 24 8-1,-7 9 0-15,-10 6 2 0,0 0-1 16,0 2 1-1,-18 5 0-15,2 5 1 0,3 2-2 16,4 0 2-16,5-4-2 16,4-6 0-16,0-4 1 15,0-7-1-15,0-9 0 16,0-13 0-16,2-7 0 16,9-11-1-16,9-3-2 15,11-8 1-15,9-27-7 16,7-8-19-16,-1-2-44 0,-10 5-51 15,-11 8-42 1,-11 6-167-16</inkml:trace>
  <inkml:trace contextRef="#ctx0" brushRef="#br0" timeOffset="7594.44">7004 3077 481 0,'0'0'65'15,"0"0"58"-15,0 0-47 16,0 0-12-16,0 0-29 15,0 0-11-15,-3 25 0 16,3-13 21-16,0 1-13 16,0 0 2-16,0-5-4 15,0-4-15-15,0-2-7 0,0-2 16 16,0 0-8 0,0 0 2-16,0 0-12 0,0 0 7 15,3-12 21-15,5-14-14 16,1-14-14-16,2-13-3 15,1-11-1-15,3-16-1 16,5-5 5-16,3 2-6 16,-5 18 0-16,-1 23 1 15,-4 20 0-15,1 13-1 16,3 9-1-16,6 0-1 16,4 1 2-16,2 20 0 15,2 5 0-15,-4 5 0 16,0 6 1-16,-1 3-4 0,-2 2 7 15,-1 4 1 1,1 2 5-16,1 0-1 0,-3-2 4 16,0-3-10-16,-3-7-3 15,-4-5 0-15,-5-10 0 16,-2-9-9-16,-4-4-32 16,-4-8-49-16,0 0-86 15,0-14-66-15</inkml:trace>
  <inkml:trace contextRef="#ctx0" brushRef="#br0" timeOffset="7772.43">7287 2909 718 0,'0'0'94'16,"0"0"18"-16,0 0-68 0,0 0-25 15,0 0-13-15,0 0-4 16,23 0-2-16,20 0 0 15,6 0-2-15,4-2-89 16,-3-16-153-16</inkml:trace>
  <inkml:trace contextRef="#ctx0" brushRef="#br0" timeOffset="8058.58">7792 2805 783 0,'0'0'76'0,"0"0"52"16,0 0-50-1,0 0-37-15,0 0-16 0,0 0-21 16,6 0-3-16,33 0-1 16,14 0 10-16,9 0-2 15,8-10 2-15,-3-4-7 16,-3 0 1-16,-6-2 1 15,-9 4-5-15,-9 2-1 16,-14 2 0-16,-7 4-5 16,-9 2-17-16,-2 2-47 15,-4 0-53-15,-3 0-54 16,-1 0-142-16</inkml:trace>
  <inkml:trace contextRef="#ctx0" brushRef="#br0" timeOffset="8450.62">8193 2541 650 0,'0'0'172'15,"0"0"-57"-15,0 0-40 16,0 0-11-16,0 0-17 16,0 0-28-16,-40-28-19 15,63 28 2-15,10 0-2 16,11 0 2-16,6 7 8 15,0 3-10-15,4 2 5 16,0 3 6-16,2-3-8 0,-4 0 2 16,0-1-3-16,-5-2 8 15,-9-2-9-15,-7-1 3 16,-6 3 3-16,-8-4-3 16,-5 4-4-16,-10 0 0 15,-2 8 2-15,-2 2-2 16,-27 12 0-16,-12 2 2 15,-8 4 0-15,-9-1 0 16,3 0-2-16,-1-3 0 16,7-5 1-16,11-6-2 15,6-4-5-15,15-7-13 16,7-2-47-16,10-9-78 16,14 0-144-16</inkml:trace>
  <inkml:trace contextRef="#ctx0" brushRef="#br0" timeOffset="8765.2">9100 2490 667 0,'0'0'66'16,"0"0"34"-16,0 0-73 15,0 0 45-15,0 0-13 16,0 0-38-16,-14 24 14 16,14 10 2-16,0 14-1 0,0 8 0 15,0 9-10-15,0 1-9 16,0-4-10-16,0-8 0 16,0-9-5-16,5-13-2 15,4-9 0-15,3-5 0 16,8-8-8-16,1-8-34 15,6-2-47-15,-2-8-81 16,-11-21-228-16</inkml:trace>
  <inkml:trace contextRef="#ctx0" brushRef="#br0" timeOffset="9212.6">9109 2569 708 0,'0'0'114'16,"0"0"4"-16,0 0-51 15,0 0 22-15,0 0-42 16,0 0-41-16,31-71 2 16,11 59-8-16,8 2 1 15,-2 0-1-15,-1 4 0 16,-9 6 2-16,-9 0-4 16,-9 0 1-16,-9 10 0 15,-11 14-1-15,0 8-2 16,-29 11 4-16,-17 2 1 0,-10-1-1 15,6-6 6 1,13-11-7-16,14-12 2 0,15-8-2 16,8-6-2-16,0 2 3 15,16-3-2-15,28 0-1 16,12 0 6-16,0 0-6 16,-4 0 8-16,-7 0-10 15,-5 8 4-15,-6 14 0 16,-10 6 1-16,-11 6 0 15,-13-2 4-15,0 2-4 16,-23-6 10-16,-18-1 6 16,-6-4-1-16,-4-2-7 15,2-4-7-15,4-2 1 16,14-7-2-16,14-6-12 0,7-2-44 16,10 0-65-16,10-22-184 15</inkml:trace>
  <inkml:trace contextRef="#ctx0" brushRef="#br0" timeOffset="9791.43">9984 2799 258 0,'0'0'290'16,"0"0"-244"-16,0 0-34 15,0 0-11-15,0 0 7 0,0 0 13 16,4 6-7 0,-4-6 11-16,-2 0 67 0,0 0-8 15,2 0 39-15,-2 0-51 16,0 0-39-16,2 0 13 16,0 0-19-16,0 0 5 15,0 0-2-15,0 0-7 16,0 0 4-16,0 0 0 15,0 0-5-15,0 0 4 16,0 0-10-16,0 0-6 16,0 0-8-16,0 0 2 15,0 0-3-15,0 0-1 16,0 0-8-16,-4 4 6 0,-3 6 1 16,-2 0 1-16,0-1 2 15,0-6-2-15,5 0 2 16,2-2-2-16,0-1 2 15,2 0 1-15,0 0 2 16,0-1-2-16,0-16 5 16,0-3-8-16,0 1 0 15,0 2-1-15,0 7-4 16,0 6 10-16,0 2-6 16,0 2 1-16,0 0-5 15,2 8-11-15,0 20 13 16,-2 8 1-16,0 8 2 15,0 1 3-15,-18-2-3 16,-7 0 0-16,3-3-6 0,4-5-53 16,5-4-77-16,9-18-172 15</inkml:trace>
  <inkml:trace contextRef="#ctx0" brushRef="#br0" timeOffset="10510.59">10360 2569 928 0,'0'0'61'16,"0"0"98"-16,0 0-118 0,0 0-17 15,0 0-4-15,0 0-17 16,-12 32-1-16,22 18 8 15,2 7 8-15,-3 6-1 16,-1-1-5-16,-2-4 2 16,-2-8-5-16,-2-8-8 15,0-11-1-15,-2-7 0 16,2-10-9-16,3-9-36 16,-1-5-20-16,8 0-9 15,1-13-27-15,0-19-30 16,-2-10-40-16,-8-7 25 15,-3-7 80-15,0-7 66 16,0 2 9-16,-14 2 66 16,-1 12 102-16,2 11-30 0,5 14-18 15,4 8-29-15,4 9-48 16,0 4-20-16,0-2-25 16,22 3-7-16,16 0-3 15,4 0 3-15,1 0 0 16,-10 4-3-16,-4 12 0 15,-6 5 1-15,-8 3 1 16,-6 3-1-16,-9 2-3 16,0 0 4-16,-24 2-1 15,-19-3 0-15,-3 3 1 16,-2-4-21-16,9-7-7 0,12-6 16 16,16-6 12-16,9-6-2 15,2-2 2-15,6 0-2 16,28 0-2-1,10 0 4-15,7 0-2 16,1 0 3-16,-6 4 0 0,-6 12 2 16,-6 6-1-16,-10 0 0 15,-12 1 1-15,-10-4 5 16,-2 2-1-16,-10-3 17 16,-21-1-7-16,-9 0-7 15,-4-4-6-15,-1 0 2 16,5-4-5-16,11 0-28 0,9-9-34 15,16 0-73 1,4-9-104-16</inkml:trace>
  <inkml:trace contextRef="#ctx0" brushRef="#br0" timeOffset="10773.96">10936 2788 795 0,'0'0'130'16,"0"0"51"-16,0 0-166 16,0 0 12-16,156-49-2 15,-82 45 0-15,7 2-13 16,4-2-8-16,-4 2-2 0,-12-6 4 16,-13-3-2-16,-10 2-2 15,-15-3-3 1,-8 2 1-16,-15 2-1 0,-8 0 1 15,0-1-23-15,-4 6-87 16,-23-1-82-16,-2 0-130 16</inkml:trace>
  <inkml:trace contextRef="#ctx0" brushRef="#br0" timeOffset="11020.59">11466 2552 601 0,'0'0'183'0,"0"0"-48"15,0 0-90-15,0 0-25 0,0 0 38 16,153-38-14 0,-97 38-12-16,-4 0-29 0,-8 24 5 15,-5 12 5 1,-13 7-11-16,-15 3 5 0,-11-1 6 16,-8-1-8-16,-29-2 4 15,-5-7 1-15,-7-1-5 16,5-3-4-16,2-6-1 15,5-5-17-15,8-6-53 16,14-8-79-16,13-6-117 16</inkml:trace>
  <inkml:trace contextRef="#ctx0" brushRef="#br0" timeOffset="11358.06">12453 2402 736 0,'0'0'62'0,"0"0"40"16,0 0 1-16,0 0 1 16,0 0-42-16,0 0-27 15,18-48-35-15,-41 60 4 16,-12 16-1-16,-5 10-2 0,5 6-1 15,6 6-1-15,8 5 1 16,10-1 11-16,11-2-6 16,0-6 5-16,20-6-1 15,21-8-4-15,11-8 1 16,16-4-2-16,1-10-4 16,0-8-6-16,-11-2-21 15,-9-6-61-15,-11-22-103 16,-7-14-312-16</inkml:trace>
  <inkml:trace contextRef="#ctx0" brushRef="#br0" timeOffset="11973.98">12845 1764 835 0,'0'0'53'16,"0"0"65"-16,0 0 4 16,0 0-86-16,0 0 9 15,50-101-37-15,-11 96-6 16,1 5-4-16,1 0 2 16,-10 13 0-16,-2 23 0 15,-7 12 0-15,-4 16 2 16,-9 13 9-16,-7 18 1 15,-2 8 7-15,0 2-5 0,0-8 7 16,0-16-6 0,0-12-13-16,0-14 0 0,9-14 1 15,6-9-2 1,6-11-1-16,10-14 0 0,11-7 1 16,12 0 4-16,6-11-2 15,-2-22-3-15,-10-2-7 16,-9 0-5-16,-15 5 2 15,-12 8 4-15,-12 7 6 16,0 13 0-16,0 2 4 16,-19 0-4-16,-8 19-2 15,6 19 2-15,7 6 0 0,14 9 4 16,0 6 2-16,18 5 4 16,16 7 5-16,1 6-10 15,1 2 14-15,-7 5-11 16,-7 1-4-16,-9-3 2 15,-9-2 3-15,-4-11-7 16,0-11-1-16,-27-8 6 16,-10-8 8-16,-9-4 12 15,-6-8 2-15,-4-2-17 16,-2-8 7-16,3-4-19 16,-3-6-2-16,-2-8-36 15,2-2-109-15,-2-18-131 16</inkml:trace>
  <inkml:trace contextRef="#ctx0" brushRef="#br0" timeOffset="27388.1">2416 4284 667 0,'0'0'164'16,"0"0"-147"-16,0 0 25 0,0 0-33 16,0 0 41-16,0 0 28 15,0 0-39-15,0 0-10 16,13 0-4-16,-11 11-1 15,-2 7 26-15,2 8 0 16,-2 13-19-16,0 4 0 16,0 6 2-16,0 1-6 15,0-3-10-15,0-3 0 16,0-5-17-16,0-5 10 16,0-8-7-16,5-8 2 15,-3-6-5-15,0-5-6 16,0-6-36-16,4-1-24 15,-4-14-14-15,2-24-85 0,0-18-198 16</inkml:trace>
  <inkml:trace contextRef="#ctx0" brushRef="#br0" timeOffset="27972.49">2378 4177 711 0,'0'0'44'0,"0"0"-3"0,0 0 0 16,0 0-5 0,0 0 30-16,0 0-13 0,-41-32-10 15,27 32-11-15,-9 0-2 16,-4 0-11-16,-6 0 9 15,-7 16-5-15,-5 12-5 16,-3 17 0-16,-6 16 0 16,4 15 1-16,11 14-1 15,16 6-7-15,17 1-7 16,6-3 3-16,22-10-6 16,24-12 4-16,12-11-4 15,7-19 1-15,9-15-2 16,1-16 1-16,-1-11 0 0,0 0-1 15,-8-24 1-15,-1-16-1 16,-5-12 3-16,-6-9 7 16,-14-4-4-16,-16-2-4 15,-13-2 0-15,-11 2-2 16,0 1 14-16,-9-1-14 16,-17 5 1-16,-6 2-1 15,-5-1 2-15,-6-4 2 16,-1 3-1-16,2 6-2 15,-1 12-1-15,7 15 0 16,5 14-2-16,0 9 2 16,-2 6-2-16,-3 0-5 15,-2 21 5-15,-2 8 0 16,8 1-16-16,11-7-12 0,9-2-54 16,12-1-33-16,0 0-139 15,16-2-175-15</inkml:trace>
  <inkml:trace contextRef="#ctx0" brushRef="#br0" timeOffset="30918.36">3950 4303 753 0,'0'0'9'15,"0"0"57"-15,0 0-14 16,0 0-12-16,0 0-1 16,0 0-15-16,-88-7-18 15,72 7 0-15,-5 0 16 16,0 7 4-16,-9 7-4 16,-2 4-5-16,-5 4-8 15,2 6 4-15,4 4 4 16,9 7-4-16,12 7-5 0,10 4-6 15,0 4-1 1,14 0 0-16,20-4 6 0,6-3-7 16,2-12-2-16,5-7 2 15,-3-7 1-15,5-14 0 16,-5-7 2-16,4 0 1 16,1-14-3-16,-3-14 2 15,2-8 1-15,-9-6-1 16,-7-2 0-16,-16-2 6 15,-8 0-9-15,-8 4 0 16,0 3 0-16,-14 4 10 16,-12 0-10-16,-2 3 1 15,-7 1 5-15,4 2-3 0,0 3-3 16,7 8 0-16,2 8 0 16,3 4-4-16,6 6 2 15,-3 0-1-15,3 0-4 16,-5 12 5-16,3 8-1 15,1 5-4-15,5 5 5 16,5-1 2-16,0 1 0 16,4 2 2-16,0-1-2 15,0 0 1-15,0 6 4 16,2-1-3-16,7 6 6 16,-1 0 0-16,6 4-1 15,1 2 6-15,4 0-8 16,-1 6 11-16,3 3-12 0,4 2 2 15,2 4 8-15,0 2-1 16,0-2-8-16,-6 0 4 16,-3-5 0-16,-5-8 6 15,-1-4-1-15,-5-6-4 16,-1-4 0-16,1-7-3 16,-2 1 0-16,1-10-3 15,1-3 1-15,-1-9-4 16,-1-2-1-16,-3-3-2 15,-2-3 2-15,0 0-13 16,0 0-8-16,0-11-6 16,-7-9-69-16,-17-6-54 0,-8-2-208 15</inkml:trace>
  <inkml:trace contextRef="#ctx0" brushRef="#br0" timeOffset="32942.68">6564 4453 685 0,'0'0'73'0,"0"0"31"0,0 0 21 16,0 0-68-16,0 0 19 15,0 0-51-15,-13-94-9 16,-7 77-4-16,-7 3 1 15,-6 1 5-15,-10 7-3 16,-1 6 6-16,-5 0-9 16,-2 36 3-16,2 20 0 15,5 19 3-15,18 5-6 16,18-4 2-16,8-8-9 16,18-11-5-16,24-11 0 15,14-13 0-15,6-10 0 0,0-18 0 16,3-5 0-16,-9-4 1 15,-10-24-1-15,-7-6-5 16,-16-5 0-16,-9-10 5 16,-14 0 0-16,0-3-2 15,-11-3 2-15,-18 4 5 16,1 7-5-16,3 8 0 16,7 11-5-16,5 9 5 15,3 10 0-15,6 3 0 16,4 3-4-16,-7 0 4 15,-4 18-7-15,-9 19 7 16,-2 7 5-16,0 6-1 16,4 1 3-16,5 2-4 15,3 3-2-15,4 6 3 0,1 5 12 16,-1 7-4 0,2 4-2-16,-2 4 3 0,2 4-4 15,2 0 3-15,2-5-7 16,0-12-5-16,2-8-6 15,14-11 3-15,-1-10-1 16,-1-8 6-16,-3-5-6 16,-2-12-1-16,-4-4-27 15,-3-10-27-15,-2-1-63 16,0-4-57-16,0-28-213 16</inkml:trace>
  <inkml:trace contextRef="#ctx0" brushRef="#br0" timeOffset="33291.26">6901 3776 689 0,'0'0'142'15,"0"0"-41"-15,0 0 31 16,0 0-91-16,0 0-6 16,0 0-25-16,0 12-9 0,0 29-1 15,0 14 27 1,0 14-1-16,0 4 12 0,0 8-3 16,4-7 5-16,6-7-22 15,-2-10-6-15,-1-13-3 16,-2-14-5-16,0-11-4 15,1-10-3-15,-4-7-35 16,-2-2-24-16,2-6-35 16,-2-26-20-16,0-16-256 15</inkml:trace>
  <inkml:trace contextRef="#ctx0" brushRef="#br0" timeOffset="33496.89">6672 4051 886 0,'0'0'100'0,"0"0"-3"16,0 0-89-16,0 0 15 15,0 0 30-15,0 0-21 16,164 8-24-16,-97-8-6 16,-3 0-2-16,-1-11-18 15,-5 0-42-15,-7-2-51 16,-9 2-91-16,-11-6-199 15</inkml:trace>
  <inkml:trace contextRef="#ctx0" brushRef="#br0" timeOffset="33876.57">7761 4692 739 0,'0'0'74'0,"0"0"90"16,0 0-124-16,0 0-28 15,0 0 14-15,0 0 7 16,109-8-15-16,-60-6-17 16,2-2 1-16,-6-2 5 15,-5-1-7-15,-9 4-22 16,-11-1-45-16,-10 3-113 15,-10 7-87-15</inkml:trace>
  <inkml:trace contextRef="#ctx0" brushRef="#br0" timeOffset="34048.39">7808 4778 559 0,'0'0'251'0,"0"0"-154"0,0 0 20 16,0 0-56-16,0 0-10 15,131 14-30-15,-64-14-13 16,4-14-8-16,1-7-18 16,-3-4-48-16,-9-4-88 15,-12-7-156-15</inkml:trace>
  <inkml:trace contextRef="#ctx0" brushRef="#br0" timeOffset="34802.4">9132 4361 935 0,'0'0'108'16,"0"0"58"-16,0 0-109 15,0 0 10-15,0 0-5 16,0 0-43-16,12-80-13 16,-12 64-6-16,-10-4 0 15,-12 0 3-15,3 2 6 16,-7-3-6-16,-5 6 7 16,0 5 8-16,-8 6-9 0,-1 4-9 15,-4 0 1-15,-3 22 5 16,5 8-6-16,1 7 2 15,6 6 1-15,6 4 1 16,6 3-2-16,8 3 4 16,8-3-3-16,7-1 3 15,0-5-2-15,16-6 4 16,19-8-5-16,12-8 0 16,11-8 3-16,9-10-6 15,6-4 2-15,3 0 3 0,2-18 1 16,-7-1-6-1,-10-6-7-15,-17-5 2 0,-21-8 4 16,-23-11-5 0,0-9 4-16,-14-2-2 0,-17 3-3 15,-1 13-3-15,3 11 5 16,6 15-2-16,2 8 1 16,5 8 6-16,8 2 2 15,-3 0 2-15,2 7-3 16,-3 20 4-16,2 6 1 15,3 10 5-15,2 3-2 16,3 3-3-16,2 1 10 16,-2 8-2-16,2 4-1 0,0 7 12 15,0 11 4 1,9-1-8-16,8-2 9 0,6-2-5 16,4-8-15-16,4-5 6 15,2-2-9-15,-1-7-3 16,-12-15-1-16,-9-13-3 15,-7-12-2-15,-2-13-1 16,-2 0-22-16,0 0-18 16,0-9-42-16,0-12-76 15,0-8-71-15,-6 2-244 16</inkml:trace>
  <inkml:trace contextRef="#ctx0" brushRef="#br0" timeOffset="36177.28">6638 5889 716 0,'0'0'144'0,"0"0"-46"16,0 0 13-16,-118-97-46 15,106 90-15-15,4 6-9 16,5 1-15-16,3 0-25 16,-4 0-1-16,-7 17-5 15,-5 18 5-15,-1 13 0 16,-1 7 6-16,5 8 3 15,8 2-1-15,5 0 0 16,7-3 2-16,29-6-9 16,8-9-1-16,12-12 2 15,2-13-2-15,2-12 7 16,-2-10-7-16,-8 0 0 16,-4-23-2-16,-9-12 0 0,-12-7-4 15,-8-5 6-15,-9-3-5 16,-8-3 5-16,0-1 0 15,-25-3 6-15,-6 1-5 16,-5 8-1-16,3 8-1 16,2 12 1-16,6 10 3 15,7 10 6-15,7 8-4 16,-1 0 1-16,-1 0-5 16,-2 23 5-16,-1 6-6 15,1 7 1-15,3 5 2 0,4 3 3 16,5 3 3-16,3 1-5 15,0 5-2-15,0 1 7 16,15 0 2-16,6 3-4 16,1 0 3-16,3 9 12 15,3-1 1-15,-4 3-9 16,-3 2 4-16,-6-3-4 16,-3-2-11-16,-4-4 5 15,-1-11-5-15,-5-7 1 16,1-14-3-16,-3-7-1 15,0-9 2-15,0-6-3 16,0-5 1-16,2-2-34 16,-2 0-20-16,0-15-39 0,0-23-54 15,0-16-189-15</inkml:trace>
  <inkml:trace contextRef="#ctx0" brushRef="#br0" timeOffset="36602.43">7204 6232 748 0,'0'0'112'15,"0"0"23"-15,0 0-62 16,0 0-6-16,0 0-37 16,0 0-8-16,-23 2-22 15,48 4 16-15,8-2 25 16,15-4-17-16,14 0-10 16,13-4 7-16,14-16-12 15,14-4 2-15,6 0 4 16,7 2-3-16,3 4 5 15,-4 5-3-15,-7 4-2 16,-9 1 7-16,-14 2-10 16,-23 0-5-16,-20 0-4 15,-17 1 5-15,-16 4-5 16,-7-4-7-16,-2-1-9 16,0-1-17-16,-15-6-42 0,-10 1-31 15,-6-1-62-15,-2-3-198 16</inkml:trace>
  <inkml:trace contextRef="#ctx0" brushRef="#br0" timeOffset="37042.07">8055 5861 460 0,'0'0'493'0,"0"0"-419"0,0 0-3 16,0 0-26 0,0 0 14-16,0 0-21 0,31-63-30 15,-1 63 3-15,5 7 9 16,11 13 5-16,8 6 1 16,6 2 3-16,7 2-2 15,2-4-8-15,5-2-2 16,-3 1-3-16,2-3-6 15,5-3-1-15,-2 2 8 16,-6-6-4-16,-22-4-5 16,-21-5-5-16,-21 0 1 0,-6 3 0 15,-4 8-1 1,-35 9 22-16,-20 5 1 0,-16 6-12 16,-12 3 3-16,-5-2-15 15,1 0 3-15,4 1 0 16,4-4-3-16,10 0 1 15,9 1-4-15,12-4-15 16,10-4-63-16,6 0-65 16,3-12-112-16,4-14-744 15</inkml:trace>
  <inkml:trace contextRef="#ctx0" brushRef="#br0" timeOffset="37976.73">9822 5725 618 0,'0'0'49'0,"0"0"73"16,0 0-29-16,0 0 5 16,0 0-12-16,-118-80-39 15,89 77-3-15,-5 3-16 0,1 0-2 16,-7 15-1-1,2 13-7-15,0 12-1 16,2 13-17-16,7 8 10 0,10 9-1 16,9 2 1-16,10-3-8 15,6-10-1-15,33-12 8 16,12-11-9-16,17-14-3 16,7-12 3-16,5-10 1 15,-4 0 1-15,-7-24 1 16,-13-12-2-16,-11-5-1 15,-12-4 0-15,-18-5 6 16,-13-6-6-16,-2-3-1 16,-11-1 0-16,-13 4 0 0,-3 7-1 15,2 14 0-15,4 8-1 16,0 12 2-16,1 7-4 16,0 5 5-16,-2 3 4 15,-3 0-4-15,0 8-4 16,0 13 4-16,1 5 0 15,5 4-2-15,6 4 2 16,1 6 2-16,4 6 9 16,8 2 9-16,0 2-10 15,0 1 12-15,0 1-17 16,15 1 13-16,0 6 1 16,1 1-10-16,2 2 26 15,-2 5-22-15,-3 1 11 16,-7 0 8-16,-1 7-12 0,-5-2-13 15,0-1 4-15,0-3-7 16,-7-9-4-16,-2-12 5 16,7-10-3-16,2-13-1 15,0-8-1-15,0-11-10 16,0-2-5-16,0-4-25 16,0 0-7-16,0 0-44 15,-10-23-74-15,-15-4-308 16</inkml:trace>
  <inkml:trace contextRef="#ctx0" brushRef="#br0" timeOffset="38134.51">9807 6623 1134 0,'0'0'19'0,"0"0"-19"15,0 0-56-15,0 0-249 16</inkml:trace>
  <inkml:trace contextRef="#ctx0" brushRef="#br0" timeOffset="50488.93">1513 7864 750 0,'0'0'213'16,"0"0"-178"-16,0 0 69 15,0 0-50-15,0 0 15 16,0 0-28-16,0 0-28 16,-91-32-11-16,91 22-1 0,7-1-1 15,6 0 8 1,0-3-6-16,1 0 4 0,1-1 2 15,3 2 1-15,5 3-7 16,1 2 3-16,0 2 1 16,3 6-6-16,0 0 0 15,0 0-1-15,-2 8 2 16,-6 14-1-16,-5 6 0 16,-12 5 1-16,-2 10-1 15,-8 3 1-15,-27 7 2 16,-5-1-3-16,-2-2 0 15,2-6 3-15,4-12-1 16,15-12 0-16,4-10 2 16,15-6 13-16,2-4 5 15,0 0-7-15,0 0 1 16,0 0 4-16,0-2-5 16,7-18-4-16,20-5-7 0,7-7-1 15,17 5 0-15,6 3 3 16,8 6-6-16,6 2 1 15,-4 3-2-15,-5 4-1 16,-12 1 2-16,-11-2-1 16,-10-1 0-16,-4 2 0 15,-8-7-4-15,-3-2-10 16,-7-1-17-16,-5-1-9 16,-2 5-11-16,-2 3-14 15,-21 5-47-15,-4 7-51 16,1 0-62-16,4 0-94 15</inkml:trace>
  <inkml:trace contextRef="#ctx0" brushRef="#br0" timeOffset="51144.73">1901 7353 659 0,'0'0'102'0,"0"0"-9"15,0 0 36 1,-129-96-60-16,96 80 6 0,0 4-37 16,-2-2-19-16,2 3 3 15,-1 4 20-15,-1 7-19 16,0 0-5-16,-1 0-7 15,-7 18-1-15,-1 11-5 16,-3 12 8-16,3 10-8 16,-1 10 2-16,5 11 6 15,2 15-7-15,3 9 6 16,3 8-1-16,14 4 6 16,12 0 0-16,6-5-9 0,9-6 6 15,29-9-10 1,8-8 2-16,14-10-2 0,7-12-4 15,7-12-1-15,4-17 1 16,0-16 0-16,2-13 5 16,-2 0-2-16,-3-28-1 15,4-18 1-15,-8-10 1 16,-7-7-1-16,-6 0-1 16,-10-4-2-16,-13-1 0 15,-10 2 2-15,-12-1 0 16,-7 3 3-16,-6 9-5 15,0 2 2-15,-10 9-2 16,-22 4 2-16,-11 2 4 16,-7 3 5-16,-10-2 0 15,-7 1-4-15,-5 2 6 16,7 5-7-16,7 8-3 16,14 7 0-16,9 7-1 0,6 7-2 15,2 0-5-15,4 7-19 16,6 14-41-16,5 8-32 15,12 7-43-15,0-2-88 16,10-4-198-16</inkml:trace>
  <inkml:trace contextRef="#ctx0" brushRef="#br0" timeOffset="73950.72">3385 8333 153 0,'0'0'295'0,"0"0"-236"15,0 0 19-15,0 0-6 0,0 0-37 16,0 0-18-16,0 0 4 16,0 0 16-16,-15 14 30 15,12-10 9-15,1 1-7 16,-1 1-3-16,1 1-23 16,0 6-2-16,0 1-20 15,0 2-4-15,0 4 2 16,-3-3-15-16,5-3 6 15,-2-3-4-15,2-5-4 16,0-4-2-16,0-2 3 16,0 0 5-16,0 0-1 0,0 0 2 15,0 0 8 1,0-4 18-16,0-17-13 0,0-6-16 16,-2-7-3-16,0-2-2 15,2-2-1-15,0-2 6 16,0-7-6-16,0-2-2 15,0-2-2 1,0-3 4-16,6 2 0 0,3 4 7 16,-5 8-12-16,1 6 11 15,0 8-6-15,-3-1 0 16,2 5-1-16,1-2 1 16,5 0-1-16,2 1 1 15,1 5-3-15,0 3 3 16,-3 7-1-16,-2 4-3 15,-6 1 2-15,1 3-1 16,-1-2 1-16,-2 2 2 0,0 0-3 16,4-1 1-16,4 1 2 15,0 0-4-15,3 0 2 16,1 0 1-16,-2 0 1 16,1 0 0-16,1 10-1 15,-1 2 1-15,0 3 0 16,0 2 0-16,2 3-1 15,0 6 1-15,3 2-1 16,0 4-1-16,2 6 0 16,-2 3 2-16,1 3 0 15,-1-1 2-15,-1 2-1 0,1-1-1 16,-5 0 0-16,-1-2 3 16,-6 0 3-16,-2-2-5 15,-2-4 0-15,0-2 3 16,0-5-2-16,0-5 0 15,-2-8 0-15,-2-4 0 16,1-10-1-16,3-2 1 16,0 0-2-16,0-4-2 15,0-14-30-15,0-6-60 16,7 4-58-16,-1 0-123 16,-3 6-204-16</inkml:trace>
  <inkml:trace contextRef="#ctx0" brushRef="#br0" timeOffset="74282.63">3400 8207 577 0,'0'0'80'0,"0"0"-4"15,0 0-8-15,0 0-58 16,0 0-7-16,0 0 2 0,54-26 24 16,-5 13 28-16,9-4-11 15,5-3-18-15,1-2-22 16,-6 4-2-16,-14 3-8 15,-15 6 0-15,-13 5-27 16,-9 4-83-16,-7 0-47 16,0 0-246-16</inkml:trace>
  <inkml:trace contextRef="#ctx0" brushRef="#br0" timeOffset="74790.47">3929 7253 655 0,'0'0'70'15,"0"0"58"-15,0 0-71 0,0 0 22 16,0 0-48 0,0 0-9-16,0-50-2 0,0 50 8 15,0 0-13-15,0 0-8 16,0 0-7-16,0 0 0 15,0 12 2-15,0 11 3 16,9 8 11-16,-1 11 5 16,2 6-9-16,1 4 3 15,1 0 0-15,2 1-14 16,2-3-1-16,-3-3 4 16,-4-3-3-16,0-5-1 15,-5-5 4-15,-4-4-3 0,0-8-2 16,0-4 2-16,0-7 2 15,0-4-3-15,0-7-19 16,0 0-29-16,0-10-12 16,0-18-177-16,-11-8-44 15</inkml:trace>
  <inkml:trace contextRef="#ctx0" brushRef="#br0" timeOffset="75194.46">3715 7493 582 0,'0'0'40'0,"0"0"50"16,0 0-45-16,0 0-35 15,0 0-10-15,0 0 22 16,25-1 35-16,1-3 15 16,7-5 0-16,10 2-24 15,5-6-14-15,10 1-10 16,7-4-3-16,7-4-13 16,-1-2-5-16,-2-4-1 15,-5-1 3-15,-8 2-4 16,-9 0 5-16,-16 8-4 15,-13 6 0-15,-11 8 1 16,-5 1 3-16,-2 2 6 0,0 0-10 16,0 0-2-16,-11 0-1 15,-2 14-34-15,-1 2-64 16,1-4-124-16,2-6-136 16</inkml:trace>
  <inkml:trace contextRef="#ctx0" brushRef="#br0" timeOffset="75920.56">4947 8136 369 0,'0'0'251'0,"0"0"-170"15,0 0 29-15,0 0-38 16,0 0-29-16,0 0-11 16,17 0-7-16,6-5 18 15,8-7-11-15,2-2-17 16,3-5 2-16,3 4-11 0,-4-1-6 15,-6 4 0 1,-10 4-1-16,-5 5-10 0,-9 3-59 16,-5 0-120-16,0 3-32 15</inkml:trace>
  <inkml:trace contextRef="#ctx0" brushRef="#br0" timeOffset="76134.77">4964 8318 631 0,'0'0'247'15,"0"0"-243"-15,0 0 19 0,0 0 9 16,0 0 44 0,148-15-36-16,-90-3-28 0,2-4-4 15,-6 4-7-15,-12 4-2 16,-16 1-6-16,-10 2-68 15,-13 3-106-15,-3 4-203 16</inkml:trace>
  <inkml:trace contextRef="#ctx0" brushRef="#br0" timeOffset="78938.64">7050 3926 498 0,'0'0'97'15,"0"0"-28"-15,0 0-19 16,0 0 0-16,0 0-5 16,0 0-27-16,0 0-9 15,-20-53 11-15,20 51 27 16,7 1-2-16,-3-2-19 16,3 2 1-16,4-2 0 15,3-1 0-15,5-3-7 16,4 1-6-16,6 2-2 15,2-2-6-15,9-1 2 16,7 4-5-16,7-3 4 16,1 0-1-16,5-2 1 15,5-2-7-15,6-2 9 0,9-2-2 16,7 0-4 0,9-3 0-16,2 1 2 0,2 2-3 15,-4 3 0-15,-2 1 1 16,-3-1-1-16,-4 3-1 15,2-2-1-15,-3 2 1 16,2 2 0-16,-4-1 0 16,4 1 1-16,3 0 2 15,5-1-4-15,6-1 0 16,10-4-2-16,6-3 2 16,9-4 0-16,4 3 0 15,0 1 0-15,-6 4-1 16,-7 5 2-16,-6 0-2 0,-8 2 1 15,-1-7-1 1,-1-4 1-16,3-3 1 0,4-6 0 16,7-1 0-16,2 3 5 15,4-3-6-15,6 3-3 16,-1-3 3-16,-2 3-1 16,-3 2 2-16,-7 5-1 15,-5 0 0-15,-2 3 0 16,0 2-1-16,6-3 1 15,-1 0-1-15,-1-1 1 16,-3-1 0-16,-2 4 1 16,3 1 0-16,-4 0 0 15,2 0 1-15,-4 0-2 16,0 0-1-16,6 0 1 16,6 2-3-16,4-1 3 15,5 2 2-15,0 1-2 0,-3 2-2 16,-7 0 1-16,-5 2 1 15,-6 2 1-15,-5 0-1 16,-3 0-1-16,6 0 1 16,1 6 5-16,5 1-5 15,-1-3-1-15,-8-2-1 16,-5-2 1-16,-15 0-2 16,-10 0 3-16,-6 0 0 0,-12 0 1 15,-4-6 1 1,-7 2-2-16,-9-3 0 0,-6-1 0 15,-8 2 1-15,-7 0-1 16,-4 3 0-16,-3 2 5 16,-3 1-5-1,0 0-28-15,0 0-68 0,0 0-97 16,0-6-415-16</inkml:trace>
  <inkml:trace contextRef="#ctx0" brushRef="#br0" timeOffset="95499.18">5782 8342 688 0,'0'0'92'16,"0"0"-85"-16,0 0 9 15,0 0 1-15,0 0 16 16,0 0 3-16,0 0 13 15,0 0-21-15,7 76 34 16,-7-76 7-16,0 0 3 0,0 0-9 16,0 0-2-1,0 0-16-15,0-8-6 16,2-22-15-16,5-17-20 16,2-11-4-16,4-4-1 0,-2-8 1 15,1 1 1-15,-2 6-1 16,2 9-1-16,-1 11-2 15,-2 14 3-15,2 4 0 16,0 6-1-16,0 2 1 16,3 3-2-16,-3 4 2 15,3 0-1-15,-4 4-1 16,-1 0 0-16,-3 4 1 16,-3 2-4-16,2 0-2 15,1 0-2-15,5 18 8 16,3 8-3-16,1 10 4 0,-1 8 1 15,1 6 1-15,1 8 0 16,-5 5 0-16,-2 2 2 16,-3 0 0-16,2-4 2 15,-6-5-2-15,0-11-4 16,0-7 2-16,0-9-1 16,3-17 1-16,-3-5-2 15,0-7-44-15,1 0-44 16,4-33-28-16,-7-11-211 15,0-9-366-15</inkml:trace>
  <inkml:trace contextRef="#ctx0" brushRef="#br0" timeOffset="95694.23">5867 8101 385 0,'0'0'477'15,"0"0"-459"-15,0 0 2 16,0 0-15-16,0 0-5 16,158-4 6-16,-99 4-6 15,-13 0-29-15,-13-4-95 16,-12-10-219-16</inkml:trace>
  <inkml:trace contextRef="#ctx0" brushRef="#br0" timeOffset="95958.27">6315 7877 919 0,'0'0'62'16,"0"0"7"-16,0 0-49 16,0 0-20-16,0 0 0 15,0 0 0-15,18 104 11 16,-7-53 21-16,-1 5 6 15,0-1-4-15,-1-3-5 16,-3-4-15-16,4-6-6 16,-6-5-6-16,-2-9-2 15,0-6 0-15,1-12-2 0,1-6-49 16,-4-4-58 0,0-12-83-16,0-22-213 0</inkml:trace>
  <inkml:trace contextRef="#ctx0" brushRef="#br0" timeOffset="96426.21">6264 7935 825 0,'0'0'56'16,"0"0"23"-16,0 0-67 15,0 0-7-15,0 0 7 0,120-77-11 16,-91 77 0-16,-3 0 9 15,-3 0 1-15,-5 19-4 16,-7 1 5-16,-7 4-1 16,-4 2-2-16,-2 3-1 15,-25 3 8-15,-4 3-8 16,-2-7-5-16,2-6-3 16,8-8 4-16,10-8-3 15,7-4 4-15,6-2-4 16,0 0-1-16,0 0 8 15,2 0 15-15,19-6-7 16,13-8-13-16,6 1 1 16,0 7-1-16,2 6-1 0,-1 0 7 15,-10 5-9-15,-6 13-1 16,-12 7 1-16,-11 2 4 16,-2 3 2-16,-9 7 0 15,-20 1 2-15,-8 2-2 16,-4-4-4-16,-1-2 1 15,4-8 3-15,7-8-8 16,6-15 3-16,9-3-1 16,6-13 0-16,10-25-61 15,0-8-157-15,8-2-194 16</inkml:trace>
  <inkml:trace contextRef="#ctx0" brushRef="#br0" timeOffset="96840.05">7364 7886 195 0,'0'0'487'16,"0"0"-423"-16,0 0 86 16,0 0-86-16,0 0 4 15,-116-54-22-15,83 52-8 16,-5 2-3-16,0 0 4 16,3 0-22-16,4 19 9 0,-1 4 3 15,1 13-2-15,0 9 2 16,6 9 7-16,6 6-14 15,16-2-1-15,3 0-8 16,3-8 0-16,31-9-6 16,16-9-3-16,14-16 6 15,11-13-6-15,-2-3-2 16,-7-9-2-16,-12-15-12 16,-18 0-59-16,-26 5-65 15,-10 9-214-15</inkml:trace>
  <inkml:trace contextRef="#ctx0" brushRef="#br0" timeOffset="107473.7">1700 9643 611 0,'0'0'67'0,"0"0"-37"15,0 0 38-15,0 0-8 16,0 0 11-16,0 0-54 16,0 0-11-16,0 0 3 0,0 56 13 15,0-37-1-15,0-6 2 16,0-2-18-1,0-6 23-15,0-1-11 0,0-4 17 16,0 0 9-16,0-2-13 16,0-23-9-16,0-14-19 15,0-7-1-15,0-6 1 16,0-3 0-16,0-2 2 16,0-1-3-16,0-1 0 15,0 2-1-15,0 0 0 16,0-1-1-16,16 0 1 15,5 5 0-15,2 7 1 16,4 12 0-16,2 13-1 0,-6 6-2 16,-6 9 1-16,-1 4 1 15,-7 2-3-15,5 0 3 16,-1 8-1-16,5 18 1 16,1 13 0-16,2 12 2 15,1 12 2-15,0 3 13 16,-2 2 6-16,5-3 0 15,0-6-14-15,-6-2 0 16,-3-5-5-16,-7-4 0 16,-7-8-4-16,-2-9 1 15,0-10-1-15,0-11 0 16,0-6-8-16,0-4-37 16,0 0-7-16,0-27-75 0,0-8-177 15,0-5-358-15</inkml:trace>
  <inkml:trace contextRef="#ctx0" brushRef="#br0" timeOffset="107724.54">1818 9382 692 0,'0'0'25'0,"0"0"3"16,0 0-26-16,0 0 19 15,0 0 11-15,0 0-30 0,154-18 0 16,-109 5-2-16,2 0 0 16,0-5-18-16,-6-2-66 15,-9-2-179-15</inkml:trace>
  <inkml:trace contextRef="#ctx0" brushRef="#br0" timeOffset="108089.67">2504 9274 629 0,'0'0'55'0,"0"0"-5"16,0 0-17-16,0 0 55 15,0 0-1-15,0 0-44 16,121 27 3-16,-85-18-5 16,6-7 1-16,5 0-21 15,4-2 0-15,5 0-4 16,4 0 0-16,5-4 1 15,-1-5-2-15,-1 1-10 16,-3-1-5-16,-11 1 0 16,-7 2-1-16,-8-2 2 0,-8 3-2 15,-13 2-13-15,-5 0-16 16,-8 3-12-16,0 0-53 16,-6 0-138-16,-17 0-171 15</inkml:trace>
  <inkml:trace contextRef="#ctx0" brushRef="#br0" timeOffset="108570.72">2993 9104 366 0,'0'0'269'0,"0"0"-207"15,0 0 41-15,0 0-51 16,0 0-10-16,0 0-29 16,-20-8 9-16,27 8 15 15,8 0-6-15,5 1 11 16,7 8-6-16,8-2-10 16,3 6-11-16,5 1-4 15,-1 3-1-15,0 4 1 16,3 0-8-16,1-2 7 15,2-3-9-15,3 0 6 16,-5-4-7-16,-4-4 1 16,-7 0-1-16,-14-2 1 15,-8 0 1-15,-10 3-1 0,-3 4-1 16,-9 9 3-16,-25 8 10 16,-8 5-7-16,-2 1 5 15,-1-4-1-15,8 0 3 16,-3-6 2-16,3 0-1 15,2-2-10-15,-3-2-4 16,5 2 1-16,0 0-6 16,3 0 5-16,10-4-15 15,11-4-35-15,9-6-40 16,0-10-132-16,21 0-166 16</inkml:trace>
  <inkml:trace contextRef="#ctx0" brushRef="#br0" timeOffset="109256.6">3953 9615 565 0,'0'0'147'0,"0"0"-87"16,0 0 73-16,0 0-64 15,0 0-1-15,0 0-27 16,-57 34-15-16,54-34-3 15,3 0-1-15,0 0 4 16,0 0 1-16,-3 0 5 16,-1-2-7-16,-3-14-21 15,3-6-1-15,0-8-3 16,4-11-1-16,0-7-1 16,0-11 2-16,0-9 0 0,6-8-3 15,-1 2 3-15,-1 7-9 16,-2 17 6-16,-2 17 3 15,2 13 2-15,-2 12-2 16,3 6-1-16,2 2 1 16,-1 0-4-16,7 0 4 15,-3 0 0-15,4 0 1 16,-1 0-2-16,-2 0 1 16,0 0-2-16,0 9 4 15,5 12 2-15,1 8-3 16,5 9 11-16,0 6-4 15,2 4 13-15,3 2-7 16,-2-2-5-16,-4 2 2 16,-1-6-1-16,-5-4-3 0,-1-1-3 15,-6-8 4 1,1-6-4-16,-3-5-4 0,0-8 1 16,1-6-1-16,0-5-3 15,-3-1-10-15,0 0-21 16,-2 0-17-16,0-12-29 15,0-5-158-15,0-5-167 16</inkml:trace>
  <inkml:trace contextRef="#ctx0" brushRef="#br0" timeOffset="109500.91">3911 9370 793 0,'0'0'63'0,"0"0"89"15,0 0-127-15,0 0-25 16,0 0 1-16,0 0 4 16,85 4 0-16,-46-4-1 15,-3-2-4-15,-5-3-1 16,-8-4-52-16,-19 1-165 15,-4 1-408-15</inkml:trace>
  <inkml:trace contextRef="#ctx0" brushRef="#br0" timeOffset="111173.02">1993 10896 699 0,'0'0'45'16,"0"0"11"-16,0 0 3 16,0 0-7-16,0 0-7 15,0 0-8-15,10 0-4 16,-10 0-1-16,3-14 14 16,1-19-4-16,-2-17-33 15,1-13-1-15,-3-10-8 16,0-11 2-16,2-8 1 15,-2-4-2-15,5 6-1 16,1 15 0-16,3 25 0 0,2 24 5 16,2 19 3-16,8 7-4 15,8 13-3-15,4 30-1 16,5 16 7-16,-1 9 6 16,-1 5 1-16,-6-3 2 15,0-4-3-15,-3-5-6 16,-7-8-3-16,-4-10-4 15,-5-7 0-15,-2-11 0 16,-5-4-2-16,1-8-31 16,-5-13-65-16,0 0-148 15,-18-17-190-15</inkml:trace>
  <inkml:trace contextRef="#ctx0" brushRef="#br0" timeOffset="111341.52">2070 10590 989 0,'0'0'65'16,"0"0"-39"-16,0 0-20 15,0 0-5-15,0 0 2 16,139-4-3-16,-79-11 0 16,0-5-34-16,-9-6-107 15,-8-4-232-15</inkml:trace>
  <inkml:trace contextRef="#ctx0" brushRef="#br0" timeOffset="111635.55">2689 10382 992 0,'0'0'64'0,"0"0"-60"15,0 0 27-15,0 0-27 16,0 0-4-16,0 0 10 16,119 23 1-16,-66-21-6 15,3-2 6-15,7 0 5 16,3-2-6-16,-1-12 6 0,-5-2-9 16,-8 2 1-1,-10 2-7-15,-13 4-1 0,-7-1 0 16,-11 8-25-16,-7-1-53 15,-4-1-71-15,0-2-146 16</inkml:trace>
  <inkml:trace contextRef="#ctx0" brushRef="#br0" timeOffset="111905.55">3073 10158 897 0,'0'0'55'15,"0"0"79"-15,0 0-115 0,0 0-19 16,0 0 8-16,0 0 0 16,156-38-2-16,-104 38-1 15,0 0 1-15,-4 18 6 16,-6 16-2-16,-7 6 10 16,-10 6-10-16,-11 1 5 15,-12 3-1-15,-2 0-3 16,-16 0-7-16,-15 1-2 15,-5-6-1-15,3-4-1 16,4-14-37-16,6-13-56 16,6-14-194-16</inkml:trace>
  <inkml:trace contextRef="#ctx0" brushRef="#br0" timeOffset="112199.62">3661 10032 893 0,'0'0'53'0,"0"0"18"15,0 0-18-15,0 0-53 16,0 0 0-16,0 0 8 15,-11 135 11-15,11-85-10 0,0 0 13 16,5-4-10 0,1-2-6-16,1-6-4 0,4-7-2 15,2-6-11-15,0-7-60 16,1-12-75-16,-9-6-140 16</inkml:trace>
  <inkml:trace contextRef="#ctx0" brushRef="#br0" timeOffset="112670.21">3628 10034 520 0,'0'0'421'0,"0"0"-399"16,0 0 65-16,0 0-79 15,69-108-6-15,-32 91 2 16,0 4-8-16,-4 4 2 15,-6 5 2-15,-8 4 7 16,-2 0-4-16,-7 0 3 16,-1 18 2-16,-7 9 0 15,-2 8-2-15,0 6-6 16,-24 4 3-16,-5-7 2 16,0-7-2-16,0-5 1 15,9-10-4-15,7-8 0 16,6-5 0-16,7-3 1 0,0 0-1 15,16 0 0 1,17 0 1-16,14-4 0 0,8-9 7 16,7 3 1-16,1 3-2 15,-3 4 4-15,-8 3-3 16,-13 0 3-16,-12 12-6 16,-13 10-2-16,-14 4 2 15,0 9-1-15,-29 3 6 16,-16 2-8-16,-11 0-2 15,-3-5-4-15,-1-4-19 16,4-13-3-16,4-10-4 16,13-8-59-16,3-4-94 15,5-19-230-15</inkml:trace>
  <inkml:trace contextRef="#ctx0" brushRef="#br0" timeOffset="114738.69">5965 9112 436 0,'0'0'118'16,"0"0"-7"-16,0 0-22 15,0 0-6-15,0 0-9 0,0 0-16 16,-103 48-11-16,101-46-15 16,2-2-6-16,0 0 27 15,0 0-5-15,0 0 7 16,-2-18-6-16,0-16-42 16,-3-10-5-16,1-9 10 15,-5-9 0-15,-2-10-9 16,-2-10 2-16,-3-12 2 15,-2-16-6-15,0-15-1 16,5-7 1-16,-1-3 1 16,6 9-1-16,-1 12 1 15,-3 16 0-15,1 15 3 16,-4 13 8-16,-1 12-3 16,-2 6-5-16,3 5 1 0,2 7-3 15,1 6-3-15,4 7 0 16,1 6-1-16,5 9 0 15,0 6 1-15,2 4-3 16,0 0 2-16,0 0-3 16,0 2 4-16,0-2-1 15,0 0 1-15,2 0-1 16,7 0 1-16,1 2-4 16,2 0 4-16,0 0-1 15,2 0 0-15,0 0 1 16,-1 0-1-16,1 0 1 15,-1 0 1-15,3 0-1 16,1 0 0-16,10 0 5 0,8 0-5 16,15-4-5-16,14-2 5 15,12 3 0-15,13 3 0 16,14 0 1-16,6 0-1 16,13 0-1-16,5 0 1 15,0-4 0 1,-4-9 0-16,-5-5 0 0,0-2 1 15,-4 0-1-15,-5 4 0 16,-6 2 0-16,-17 4-3 16,-14 0-5-16,-14 4 5 15,-14 0 0-15,-13 4-3 16,-6-3 2-16,-7 4-2 16,-3-2 5-16,3 0 1 15,-2 1-1-15,0-2 0 16,-6 2 1-16,-1 0-4 0,-9 2 4 15,0 0-1-15,0 0-3 16,0 0-6-16,0 0 8 16,0 0 2-16,-9 10 0 15,1 4 0-15,0 2 0 16,6 0 0-16,2 8-1 16,0 7 1-16,0 14-1 15,0 15 2-15,0 12 0 16,0 12 0-16,0 11 4 15,2 6-4-15,12 3 1 0,1 0 2 16,4 0-1-16,2-6 2 16,2-4-4-16,1-8 1 15,-1-7-2-15,-3-13 3 16,-7-7 0-16,-9-9-2 16,-4-9-1-16,0-4 0 15,0-5 1-15,-4-3 1 16,-6-2 4-16,0-5-6 15,1-6 3-15,5-4-3 16,-2-4 2-16,-4-4-2 16,-3 0 3-16,-2-4 0 15,-6 0-1-15,-1 0 0 16,-9 2-2-16,-5 2 0 0,-8 6 2 16,-7 6-2-16,-10 4-1 15,-3 2 1-15,-12 3 1 16,-4-1-1-16,-7-4 1 15,-9 0 0 1,-2-2 1-16,-13-2 0 0,-14-3 7 16,-16 4-9-16,-13-6 5 15,3 0 0-15,7-3-5 16,19-1 9-16,24-2-9 16,30-3-1-16,29 0-2 15,26-2-19-15,16 0-41 16,31 0-85-16,23-6-221 15</inkml:trace>
  <inkml:trace contextRef="#ctx0" brushRef="#br0" timeOffset="118044.44">2086 11703 349 0,'0'0'94'0,"0"0"-49"0,0 0-4 16,0 0-7-16,0 0 7 16,0 0 8-16,0 0-2 15,4-9 51-15,-4 9-35 16,0 0-12-16,0 17-25 16,0 5-11-16,0 2 13 15,0-6-15-15,0-9 6 16,3 0-18-16,-3-5 4 15,2-4 0-15,-2 0-5 16,0 0 8-16,0 0 11 16,0 0 11-16,0-13-6 15,0-18 6-15,0-24-28 16,0-15-1-16,0-14 0 16,0-10 0-16,-5 0 1 15,-1 9-2-15,4 15 5 0,2 18-2 16,0 17 11-16,0 5-13 15,0 10 9-15,17 0-8 16,10 4-2-16,2 5 1 16,0 2 3-16,0 9-4 15,2 4-4-15,3 32 4 16,1 23 7-16,-2 13 2 16,-1 11 4-16,-6 1-1 15,-1-2-3-15,-2-7-5 16,-6-2 0-16,-1-12-2 15,-5-14-1-15,1-10-2 16,-6-18-1-16,0-8-28 16,-3-11-63-16,-3-7-94 15,-9-29-109-15</inkml:trace>
  <inkml:trace contextRef="#ctx0" brushRef="#br0" timeOffset="118248.25">2117 11482 826 0,'0'0'153'0,"0"0"-153"15,0 0 1-15,0 0 1 16,0 0 7-16,0 0-8 16,145-46 3-16,-82 18 2 0,10 2-6 15,2 1-10-15,2 0-135 16,-9 0-44-16,-12-3-201 15</inkml:trace>
  <inkml:trace contextRef="#ctx0" brushRef="#br0" timeOffset="118546.61">2792 11279 938 0,'0'0'51'0,"0"0"-10"15,0 0-7-15,0 0 17 0,0 0-29 16,0 0-21 0,88-30 11-16,-40 20 18 0,12 2-4 15,7 2-4-15,3-4-10 16,1 0-1-16,0-4-9 16,1-1-1-16,-8 3 7 15,-9-1-6-15,-14 7 0 16,-10 4-2-16,-16 2-4 15,-3 0-3 1,-6 0-11-16,-3-2-27 0,-3-2-26 16,0-2-42-16,0-7-188 15,-9-8-406-15</inkml:trace>
  <inkml:trace contextRef="#ctx0" brushRef="#br0" timeOffset="118897.62">3194 11012 808 0,'0'0'42'15,"0"0"47"-15,0 0-14 16,0 0-17-16,0 0-37 16,0 0-13-16,4-9 14 15,25 9 12-15,11 0-6 16,5 0-7-16,13 0 0 15,4 8-7-15,3 12-9 0,-1 2 10 16,-4 3-14 0,-11 6 2-16,-8 1-6 15,-15 3 9-15,-13 8-11 0,-13 3 10 16,0 4 8-16,-22 0 8 16,-9-3-12-16,-3-6-2 15,-3-4 0-15,-1-7-7 16,5-10-9-16,2-16-28 15,8-4-46-15,11-5-13 16,6-24-145-16,6-7-107 16</inkml:trace>
  <inkml:trace contextRef="#ctx0" brushRef="#br0" timeOffset="119422.27">4546 10878 608 0,'0'0'42'0,"0"0"23"16,0 0 22-16,0 0 14 15,0 0-40-15,0 0-27 16,-72-6 10-16,48 6-11 16,-3 2 9-16,-2 14-12 15,-2 6-4-15,0 3-2 16,2 9 6-16,3 6-3 15,7 10 6-15,6 7 0 16,9-3-16-16,4-1 8 16,0-7-15-16,22-8-3 15,9-10-6-15,7-8 2 16,6-8 0-16,8-9 7 16,6-3-7-16,2-4 7 15,-4-14 2-15,-14-3-4 0,-11 7-7 16,-16 5 2-16,-5 4-2 15,-10 4-1-15,0 1-11 16,0 0-16-16,0 0-22 16,-16 3-42-16,-13 13-79 15,-13 1-287-15</inkml:trace>
  <inkml:trace contextRef="#ctx0" brushRef="#br0" timeOffset="120697.92">2182 12952 586 0,'0'0'45'0,"0"0"-14"16,0 0 54-16,0 0-15 15,0 0-33-15,0 0 14 16,-4-93 5-16,1 87-7 16,3 5 0-16,-2-5-20 15,2-1-8-15,-2-3-12 16,0-8 4-16,-3-6-7 16,0-14-3-16,-2-10 1 0,1-8-2 15,4-6 0-15,-2-6-1 16,-1 1 5-16,5 3 1 15,0 0 4 1,0 4 10-16,3 2-9 0,16 8-8 16,2 12 8-16,-4 15 3 15,-3 14-12-15,-4 9-1 16,7 0-4-16,2 1 1 16,8 28 1-16,4 12 4 15,5 14 5-15,2 11 8 16,2 1-7-16,-5 2-4 15,-1-1 2-15,-4-5-5 0,-4-9-2 16,-8-8 3-16,-3-12-4 16,-4-8-4-16,-3-11-20 15,-2-9-38-15,-6-6-48 16,0-6-51-16,-14-19-129 16</inkml:trace>
  <inkml:trace contextRef="#ctx0" brushRef="#br0" timeOffset="120930.02">2259 12528 767 0,'0'0'96'15,"0"0"-65"-15,0 0 25 0,0 0-56 16,0 0 23-16,0 0 11 15,121 0-17-15,-78-1-11 16,-1-10-3-16,3-2 1 16,-1-4-4-16,-2-1-32 15,-4 0-105-15,-6-4-128 16</inkml:trace>
  <inkml:trace contextRef="#ctx0" brushRef="#br0" timeOffset="121293.9">3233 12320 729 0,'0'0'150'15,"0"0"-149"-15,0 0 59 16,0 0-51-16,0 0 23 16,0 0 6-16,87 38 1 15,-35-38 8-15,10 0-5 16,14 0-12-16,3-6-3 16,4-7 2-16,0-6 4 0,-5-1-19 15,-9-2-3-15,-12 2-4 16,-14 6-6-16,-12 4-2 15,-17 6-5-15,-7 2-23 16,-7 0-32-16,0 0-12 16,-12-8-134-16,-17-4-135 15</inkml:trace>
  <inkml:trace contextRef="#ctx0" brushRef="#br0" timeOffset="121591.32">3721 12069 847 0,'0'0'54'0,"0"0"38"16,0 0-72-16,0 0-18 15,121-97 38-15,-59 94-23 16,7 3 13-16,0 14 1 16,-5 22-16-16,-6 7-3 15,-15 7 9-15,-11 4 4 16,-17-2-10-16,-15 4 4 15,0-2 2-15,-9-1-2 16,-20-3-9-16,-4-9-5 16,-6-2-2-16,-1-11-2 15,0-6-1-15,5-8-34 16,4-11-31-16,10-3-4 16,8 0-29-16,8-21-87 15,5-14-122-15</inkml:trace>
  <inkml:trace contextRef="#ctx0" brushRef="#br0" timeOffset="122138.9">4626 12312 797 0,'0'0'53'0,"0"0"127"15,0 0-93-15,0 0-38 16,0 0-17-16,0 0-20 16,-15 0 0-16,15-18 4 15,0-16-3-15,0-10-10 16,2-8 1-16,-2-4 0 16,2-9 2-16,0-12 4 0,0-8-7 15,3-9-2-15,1 7-1 16,1 21 4-16,4 25 1 15,-2 22 7-15,3 15-4 16,1 4-8-16,5 6-1 16,3 28 1-16,6 16 3 15,0 15 5-15,-2 7 1 16,0 2-1-16,-1 2-2 16,-2-4-4-16,-5-4 1 15,-1-8-2-15,-4-7-1 16,-6-12-13-16,1-14-52 15,-7-11-61-15,0-16-122 16,-11 0-183-16</inkml:trace>
  <inkml:trace contextRef="#ctx0" brushRef="#br0" timeOffset="122332.88">4573 12078 242 0,'0'0'727'0,"0"0"-726"15,0 0 23-15,0 0-23 16,0 0 42-16,0 0-13 16,117-3-23-16,-72-10-7 15,-5-2 0-15,0 1-6 16,-4 2-48-16,-9 0-95 16,-7 0-74-16,-9 0-285 15</inkml:trace>
  <inkml:trace contextRef="#ctx0" brushRef="#br0" timeOffset="122616.49">5016 11784 861 0,'0'0'17'0,"0"0"111"15,0 0-72-15,0 0-29 16,0 0-14-16,0 0 6 15,0 81 18-15,2-37-2 16,9 6 17-16,3 5-18 0,1 0-24 16,0 4 3-16,1-1-2 15,0-5-9-15,-3-9 1 16,-3-13-3-16,-2-6-2 16,-3-14-9-16,-1-7-30 15,-2-4-45-15,-2-7-12 16,0-18-69-16,0-13-171 15</inkml:trace>
  <inkml:trace contextRef="#ctx0" brushRef="#br0" timeOffset="123096.69">5009 11869 765 0,'0'0'121'0,"0"0"-62"0,0 0 16 16,0 0-57-16,0 0 13 15,78-102-17-15,-45 97-8 16,-2 5 3-16,1 0-1 16,-9 9-5-16,1 9-1 15,-9 2 0-15,-5-1-1 16,-4 2 4-16,-6 6-2 16,0 6 5-16,-9 7-3 15,-20 4 11-15,-4-2-15 16,4-6 0-16,6-10 2 15,13-9-3-15,8-9 0 0,2-8 0 16,0 0-1-16,6-3 4 16,25-19-3-16,9-7 24 15,9-2 5-15,4 8-7 16,1 4-8-16,0 9 5 16,-6 10-15-16,-7 0 4 15,-12 0-5-15,-12 24-3 16,-13 4 9-16,-4 6-1 15,0 7 16-15,-21 3-19 16,-18 3 5-16,-9 0-5 16,-8-3 0-16,-6-8-5 15,6-10-1-15,9-8-3 16,12-9-4-16,10-8-12 16,9-1-26-16,5 0-37 15,11-3-72-15,0-16-219 16</inkml:trace>
  <inkml:trace contextRef="#ctx0" brushRef="#br0" timeOffset="124078.52">6660 9467 353 0,'0'0'155'0,"0"0"-98"16,0 0 19-16,0 0-7 16,-17 109 1-16,17-80 14 15,0 1 0-15,0-2-18 16,0-4-12-16,0-6-11 0,0-5 4 16,0-7-19-1,0-4-7-15,0-2-8 0,0 0 4 16,0 0-2-1,0-13 5-15,0-24 4 0,4-14-20 16,0-15-1-16,1-8-1 16,-5-15-3-16,0-8 2 15,0-10-2-15,0 5 6 16,0 15-5-16,0 29 0 16,0 26-2-16,11 24-2 15,9 8 0-15,9 42 3 16,8 27 1-16,2 15 7 0,-8 4 5 15,-4-6-8 1,-5-8-2-16,-4-14 3 0,-3-10-4 16,-3-14-1-16,-1-11 0 15,-7-11-22 1,-2-11-47-16,-2-3-44 16,0-3-97-16,-19-27-310 0</inkml:trace>
  <inkml:trace contextRef="#ctx0" brushRef="#br0" timeOffset="124242.45">6749 9344 498 0,'0'0'304'15,"0"0"-266"-15,0 0 30 16,0 0-49-16,116-44 7 16,-74 28-19-16,-3 4-7 0,-6 2-2 15,-2 2-94-15,-9 3-89 16,-4-1-100-16</inkml:trace>
  <inkml:trace contextRef="#ctx0" brushRef="#br0" timeOffset="124456.6">7150 9251 168 0,'0'0'492'16,"0"0"-434"-16,0 0 87 16,0 0-55-16,0 0-4 15,155 5-36-15,-84-5-20 16,13 0-3-16,9 0-12 15,10-2-8-15,2-14-1 16,-7 0-6-16,-16-2 3 16,-15 0 0-16,-15 0-3 0,-19 1-6 15,-18 2-22-15,-13-2-33 16,-2-1-39-16,-17 3-109 16,-19 0-54-16</inkml:trace>
  <inkml:trace contextRef="#ctx0" brushRef="#br0" timeOffset="124709.75">7923 9012 677 0,'0'0'162'16,"0"0"37"-16,0 0-133 15,0 0-14-15,0 0-18 0,118-71-22 16,-75 75-3-16,4 20-6 16,0 8 3-1,-5 5-2-15,-2 4 4 16,-9 6 13-16,-11 1-2 0,-11 2 0 15,-9 2 1-15,-13 2-1 16,-25-2-2-16,-7-3-12 16,4-9-2-16,7-8-3 15,5-10-5-15,6-9-36 16,5-8-54-16,9-5-43 16,3-6-167-16,6-26-243 15</inkml:trace>
  <inkml:trace contextRef="#ctx0" brushRef="#br0" timeOffset="125114.59">8494 9251 601 0,'0'0'232'0,"0"0"-177"15,0 0 65-15,0 0-61 16,44 117 6-16,-29-97-24 15,-3-5-25-15,-2-10-3 16,-8 0 12-16,-2-5-5 16,0 0 18-16,0-5 14 15,0-21-15-15,0-10-30 16,0-11-6-16,-6-16-2 16,4-11 1-16,2-9 0 0,0-1 0 15,0 13 0 1,0 16-3-16,6 24 3 0,7 17-7 15,2 9 7-15,5 5 1 16,5 7 1-16,4 28 7 16,2 11 3-16,-6 9-3 15,-2 1 0-15,-2 1-1 16,-4-4-5-16,-1-5-3 16,-2-6-3-16,-5-9-5 15,-3-8-56-15,0-7-69 16,-3-16-123-16,-3-2-316 15</inkml:trace>
  <inkml:trace contextRef="#ctx0" brushRef="#br0" timeOffset="125293.86">8577 9190 680 0,'0'0'354'15,"0"0"-287"-15,0 0-6 16,0 0-61-16,0 0 29 15,0 0-15-15,144-33-14 16,-99 25-27-16,-5-3-42 16,-9-1-137-16,-8-7-169 15</inkml:trace>
  <inkml:trace contextRef="#ctx0" brushRef="#br0" timeOffset="125639.7">9377 8968 568 0,'0'0'258'0,"0"0"-210"16,0 0 35-16,0 0-46 15,0 0 28-15,0 0-3 16,6-73-22-16,-37 67-20 0,-10 6-4 15,-5 0 6 1,-6 6 2-16,3 23-4 0,5 9-9 16,4 12 4-16,9 9-6 15,8 10 14-15,21 1 2 16,2-4-4-16,25-5-7 16,29-16-14-16,16-17 0 15,11-13 2-15,1-15-2 16,-6 0-1-16,-11-15-22 15,-19-13-32-15,-21-5-81 16,-25-2-244-16</inkml:trace>
  <inkml:trace contextRef="#ctx0" brushRef="#br0" timeOffset="126246.18">6749 11008 382 0,'0'0'247'0,"0"0"-187"16,0 0 103-16,0 0 2 15,0 0-70-15,0 0-15 16,-4 4-5-16,4-4-10 16,0 0-7-16,0-4-4 15,0-22-14-15,14-16-24 16,7-16-9-16,1-12-1 0,-1-10-2 16,-6-12 5-1,-3-11-8-15,-3 1 1 16,-7 10-2-16,0 24 1 0,-2 25 1 15,0 23-2-15,4 20 0 16,7 0-12-16,12 35-3 16,11 29 15-16,10 20 0 15,-2 12 1-15,-2 3 1 16,-4-11 1-16,-2-13-3 16,-7-14-7-16,-8-17-36 15,-5-12-37-15,-10-14-17 16,-4-9-34-16,0-9-162 15,-27-3-202-15</inkml:trace>
  <inkml:trace contextRef="#ctx0" brushRef="#br0" timeOffset="126406.66">6909 10682 915 0,'0'0'110'0,"0"0"46"15,0 0-112-15,0 0-34 16,0 0 16-16,132-69-26 15,-65 48 0-15,-3-6-36 16,-3 5-75-16,-15-2-156 16,-17 0-278-16</inkml:trace>
  <inkml:trace contextRef="#ctx0" brushRef="#br0" timeOffset="126629.5">7467 10491 1046 0,'0'0'23'0,"0"0"-2"0,0 0-11 16,125 6 52-16,-52-6-22 15,14 0-31-15,5-6-4 16,-3-17-2-16,-7-4 3 16,-15-1-6-16,-18 4-13 15,-20 0-29-15,-23 0-8 16,-6 2-44-16,-4 2-105 15,-25 2-25-15,-7 6-154 16</inkml:trace>
  <inkml:trace contextRef="#ctx0" brushRef="#br0" timeOffset="126860.91">8006 10184 634 0,'0'0'186'0,"0"0"40"0,0 0-108 16,0 0-38-16,0 0-43 15,0 0-17-15,122-53-1 16,-48 53-2-16,6 13 0 15,1 18 0-15,-4 6 2 16,-12 5 23-16,-14-2-6 16,-17 3-11-16,-21-4-9 15,-13 4-4-15,0 6 4 16,-36 1-15-16,-8-3 6 0,-8-5-7 16,1-12-31-16,5-8-37 15,4-9-46-15,5-9-40 16,6-4-215-16</inkml:trace>
  <inkml:trace contextRef="#ctx0" brushRef="#br0" timeOffset="127472.89">8794 9974 1093 0,'0'0'45'0,"0"0"68"16,0 0-42-16,0 0-71 0,0 0 8 16,0 0-8-16,-9 138 9 15,23-63-4-15,-7-1 11 16,-7-4-5-16,0-6 3 16,0-4-14-16,0-14-4 15,4-14-12-15,3-14-22 16,4-18-8-16,2-1-58 15,3-34 72-15,-5-11-45 16,-8-10-5-16,-3-10 36 16,0-12 12-16,-3-10 25 15,-8 1 9-15,7 11 0 16,4 21 45-16,0 18 9 16,29 12-11-16,20 7-23 15,6 11-6-15,3 7 7 0,-9 0-3 16,-16 10-13-16,-17 20-4 15,-16 10 3-15,-4 10 6 16,-36 6 8-16,-11-1-11 16,-5-8-1-16,4-8-3 15,17-13-3-15,17-12 4 16,18-10-4-16,0-4-6 16,38 0 4-16,20-4 2 15,9-10 6-15,2 6-2 16,-7 8 12-16,-4 0 0 15,-9 0 5-15,-11 5 25 16,-13 7-23-16,-19 4-19 16,-6 5-2-16,-8 1 7 0,-21 5-2 15,-7-4-4-15,0-1-3 16,2-4-23-16,13-6-41 16,13-10-52-16,8-2-112 15,16-16-74-15</inkml:trace>
  <inkml:trace contextRef="#ctx0" brushRef="#br0" timeOffset="127739.44">9817 9833 696 0,'0'0'88'0,"0"0"94"16,0 0-88-16,0 0-35 15,0 0-8-15,0 0-16 16,-155-46-5-16,107 95 9 15,6 11-6-15,11 12-12 16,11 4 3-16,11 0-9 16,9-8-6-16,2-12 0 15,27-13-9-15,7-13-2 16,11-10 2-16,2-14 0 16,2-6 2-16,-5 0-2 15,-7-5-24-15,-17-9-51 16,-13-1-82-16,-9 5-240 0</inkml:trace>
  <inkml:trace contextRef="#ctx0" brushRef="#br0" timeOffset="128309.31">6288 12655 845 0,'0'0'101'16,"0"0"-70"-16,0 0 88 16,0 0-93-16,0 0-19 15,0 0-6-15,-4 60-1 16,4-60-1-16,4 0 1 15,5-24 9-15,2-18 15 0,4-16-13 16,1-12-2-16,3-18-2 16,-2-17 11-16,1-1-14 15,-5 12 5 1,1 24 12-16,-6 31 12 0,-3 21-18 16,1 18 3-16,8 0-18 15,10 18-2-15,13 27 2 16,5 14 14-16,2 9 10 15,1 5-19-15,-5 0 5 16,-7-6-6-16,-5-3-3 16,-5-5-1-16,-7-17-54 15,-5-14-47-15,-11-24-72 16,0-4-246-16</inkml:trace>
  <inkml:trace contextRef="#ctx0" brushRef="#br0" timeOffset="128476.3">6491 12352 1039 0,'0'0'1'0,"0"0"-1"15,0 0 0-15,0 0 3 16,178-24 2-16,-109-2-5 16,-5-2-15-16,-5-2-65 15,-11-2-118-15,-7 2-193 16</inkml:trace>
  <inkml:trace contextRef="#ctx0" brushRef="#br0" timeOffset="128707.64">7135 12180 697 0,'0'0'120'16,"0"0"-82"-16,0 0 91 15,149-78-67-15,-91 63-4 16,5 3-30-16,6 1-10 15,8-1-8-15,4-5-8 16,4-3 4-16,-1-2-5 16,-6-5 0-16,-13 2-1 15,-18 0-2-15,-21 8-3 16,-19 5-27-16,-7 3-55 16,-18 6-195-16,-24 0-34 0</inkml:trace>
  <inkml:trace contextRef="#ctx0" brushRef="#br0" timeOffset="128976.18">7779 11718 667 0,'0'0'328'0,"0"0"-255"16,0 0 48-16,0 0-84 16,0 0 0-16,146-92 1 15,-78 80-14-15,3 6 3 16,-2 6-4-16,-5 2 10 15,-6 28-11-15,-13 11 2 0,-9 6-4 16,-17 6-3-16,-9 3-3 16,-10 2-4-16,-2-4 0 15,-23-2-7 1,-8-7-3-16,-1-13-17 0,1-10-54 16,2-14-48-16,6-8-54 15,3-2-133-15,7-29-356 16</inkml:trace>
  <inkml:trace contextRef="#ctx0" brushRef="#br0" timeOffset="129351.56">8536 11889 826 0,'0'0'127'0,"0"0"-77"16,0 0 58-16,0 0-80 15,0 0 13-15,0 0-21 16,72 86-8-16,-68-86-12 16,-2 0 15-16,-2-22 15 15,0-12-17-15,0-14-8 16,0-16-2-16,0-18-3 16,0-9 0-16,3 7 0 15,3 20-5-15,-2 28 5 16,1 18 4-16,0 18 8 15,4 0-10-15,5 15 4 16,18 31 20-16,4 8 16 0,2 9-14 16,-5 5 8-16,-1-2-25 15,-8-3 10-15,0-4-16 16,-6-9-5-16,-7-8-4 16,-6-15-40-16,-5-13-54 15,0-14-84-15,-5-8-175 16</inkml:trace>
  <inkml:trace contextRef="#ctx0" brushRef="#br0" timeOffset="129512.11">8654 11748 1015 0,'0'0'30'0,"0"0"-1"15,0 0-28-15,0 0 21 0,143-26-18 16,-83 2-4-16,-4-3-63 15,-9-4-111-15,-16-3-211 16</inkml:trace>
  <inkml:trace contextRef="#ctx0" brushRef="#br0" timeOffset="130109.7">9071 11351 960 0,'0'0'95'0,"0"0"-20"0,0 0-9 16,0 0-62-16,0 0 40 16,0 0-3-16,0 146 17 15,7-89-28 1,1-1-5-16,1 2-9 0,3-5-9 16,-1-9-7-16,-3-15-1 15,0-14-18-15,-4-15-42 16,-2 0-2-16,0-33 27 15,-2-12-59-15,0-12 53 16,-22-1-25-16,-12-4-31 16,1-2 11-16,2 2 43 15,6 7 44-15,14 10 30 16,11 9 74-16,15 6-49 0,31 1-36 16,12 8-9-16,0 6 11 15,-6 13 17-15,-4 2-14 16,-15 10-13-16,-10 20 20 15,-15 6-6-15,-8 7 19 16,-13 5-9-16,-25 2-15 16,-9 0-4-16,-4-6-12 15,5-6-4-15,12-12 2 16,16-13-8-16,16-9-13 16,2-4-12-16,20-4-14 15,24-19 35-15,14-4 10 16,5 0 0-16,1 7 2 0,-1 6 13 15,-5 10 14 1,-7 4-3-16,-13 0-6 0,-19 12-9 16,-11 8-9-16,-8 8 8 15,-23 4-1-15,-26 4 3 16,-11 1-12-16,-5-3-22 16,3-5-38-16,6-4-49 15,12-9-29-15,15-9-118 16,17-7-219-16</inkml:trace>
  <inkml:trace contextRef="#ctx0" brushRef="#br0" timeOffset="130438.21">10038 11126 350 0,'0'0'557'15,"0"0"-516"-15,0 0 102 16,0 0-98-16,0 0-5 16,0 0-4-16,-11-78-31 15,-11 78 3-15,-5 11-3 16,-4 8 16-16,-3 4 6 16,-1 8-1-16,-1 9 1 15,1 9 4-15,8 8 7 16,13 2 6-16,14 4-5 15,12-4-15-15,40-8-13 0,25-18-9 16,14-18-2 0,5-15 6-16,-9-4-6 0,-20-26-3 15,-28-5-41 1,-25-4-81-16,-14 1-139 0</inkml:trace>
  <inkml:trace contextRef="#ctx0" brushRef="#br0" timeOffset="131283.22">8128 13060 615 0,'0'0'59'16,"0"0"-25"-16,0 0 85 15,0 0-13-15,0 0-53 16,0 0-18-16,46 118-17 16,-42-106-5-16,-2-4-6 15,0-8 2-15,-2 0 1 16,1-9 23-16,3-27 13 15,2-15-45-15,0-10 2 0,2-6-2 16,-2-10-1-16,-3 1 0 16,-1 11 0-16,-2 14 5 15,2 23-4 1,2 20 3-16,7 8 8 0,14 18-11 16,6 32 2-16,10 21 21 15,-5 8 7-15,-1 2-11 16,-9-9-16-16,-3-6-1 15,-6-10-3-15,-8-7-7 16,-7-17-59-16,-2-18-89 16,-5-14-290-16</inkml:trace>
  <inkml:trace contextRef="#ctx0" brushRef="#br0" timeOffset="131460.56">8324 12968 639 0,'0'0'12'0,"0"0"16"16,164-36-19-16,-102 26-9 16,-9 2-59-16,-10 0-312 15</inkml:trace>
  <inkml:trace contextRef="#ctx0" brushRef="#br0" timeOffset="131691.56">8927 12858 1025 0,'0'0'74'16,"0"0"-69"-16,0 0-5 15,0 0 12-15,155 0 9 16,-86 0-18-16,7-19-1 15,-3-6 2-15,2-4-3 16,-11 3 5-16,-13 8 9 16,-14 4-5-16,-12 6-10 15,-11 4-5-15,-5 4-40 16,-7 0-120-16,-2 0-229 0</inkml:trace>
  <inkml:trace contextRef="#ctx0" brushRef="#br0" timeOffset="131976.54">9363 12547 1074 0,'0'0'15'16,"0"0"28"-16,0 0-43 16,0 0 0-16,122-10 24 15,-45 6-11-15,2-1-7 16,-5 5 5-16,-5 0 12 15,-11 23 12-15,-14 9-1 0,-10 6 2 16,-18 6 6-16,-14 6-14 16,-2 4 5-16,-27 5-8 15,-20-4-10 1,-13-4-8-16,-3-11-7 0,3-12-40 16,7-14-49-16,6-12-71 15,11-2-119-15,10-22-264 16</inkml:trace>
  <inkml:trace contextRef="#ctx0" brushRef="#br0" timeOffset="132615.85">10341 12236 625 0,'0'0'17'0,"0"0"33"15,0 0 71-15,0 0-10 16,0 0-8-16,0 0-48 16,-51-39-44-16,9 42 18 15,0 19-1-15,3 3 10 16,6 6-12-16,4 3 6 15,4 6-22-15,10 6 5 16,8 6-1-16,7 2-5 0,5-3 10 16,28-3-4-1,13-10 3-15,10-8-1 0,0-10-9 16,4-10-8-16,-8-10 5 16,-8 0-1-16,-6-18-1 15,-5-14-3-15,-6-10 3 16,-7-2-3-16,-9-5-3 15,-9-1 3-15,-2 2-2 16,-6 0-9-16,-23 4-2 16,-7 2 9-16,-2 5-6 15,-1 10 8-15,2 3-4 16,4 8 6-16,11 5 0 16,8 6-1-16,8 5 1 15,6 12-3-15,0 34 3 0,0 21 4 16,27 10 30-16,4 3 18 15,2-1 0 1,-4 1-2-16,-4 0-25 0,-10 0 1 16,-6-4-14-16,-6-5-6 15,-3-13-6-15,0-16 1 16,0-14 1-16,-10-14-2 16,2-8-5-16,-3-6-19 15,-1 0-29-15,-3 0-63 16,-8-20-72-16,-6-14-289 15</inkml:trace>
  <inkml:trace contextRef="#ctx0" brushRef="#br0" timeOffset="137137.24">6058 9056 145 0,'0'0'14'16,"0"0"28"-16,0 0-7 16,0 0 59-16,0 0 9 15,0 0-18-15,0 0 18 16,0 0-22-16,70 15 13 16,-70-29-15-16,0 0-27 15,0 0-20-15,0 3-25 16,2 0-7-16,6 10-9 15,8 1-62-15,0 0-81 16,0 0-169-16</inkml:trace>
  <inkml:trace contextRef="#ctx0" brushRef="#br0" timeOffset="155315.5">1097 13941 594 0,'0'0'209'16,"0"0"-187"-16,0 0 68 0,0 0 3 16,0 0-62-16,0 0-11 15,29-111-10-15,-10 101-9 16,6 0 7-16,2 2-3 16,2 3-5-16,0-1 6 15,-2 5 2-15,0 1 2 16,-10 0 5-16,-1 0-11 15,-7 1 3-15,-5 18-5 16,-3 11 14-16,-1 10-6 16,0 8-1-16,0 2 1 15,-10-7-6-15,-1-7-3 16,2-13 4-16,3-10-2 16,1-5-4-16,5-8 4 15,0 0 2-15,0 0-3 16,0-4 1-16,5-13 2 0,17-2 4 15,7-5-2 1,7 9-5-16,1 8 11 0,3 7-12 16,1 0 1-16,-8 6-2 15,-8 10 0-15,-14 8 0 16,-11 6 0-16,-2 12 6 16,-34 10 8-16,-9 4-8 15,-3 0-4-15,0-14 4 16,4-4-4-16,5-13 3 15,4-13-5-15,4-11 1 16,2-1-1-16,4-7-11 16,6-18-32-16,0 0-28 0,4 0-44 15,4 3-7 1,-2 4-93-16,0 6-157 0</inkml:trace>
  <inkml:trace contextRef="#ctx0" brushRef="#br0" timeOffset="155946.51">1515 13537 554 0,'0'0'2'0,"0"0"-2"16,0 0 0-16,0-118 21 0,0 88 22 16,0 6 26-16,-4 0-10 15,-11 2 1-15,-6 4 9 16,-8-3 18-16,-6 3-42 16,-7 4-26-16,-10 2 25 15,-1 6-23-15,-5 6-1 16,-3 0 6-16,3 13-4 15,-2 27-16-15,1 18-2 16,-1 17-3-16,8 20-1 0,7 20 3 16,10 21-3-16,13 16 1 15,8 17-1-15,14 6 6 16,0-11-5-16,31-20-1 16,23-20 1-16,17-24-2 15,14-19 1-15,11-23-3 16,11-25 3-16,0-29-2 15,-3-8 1-15,-5-45 1 16,-10-13 0-16,-3-17 3 16,-5-13-1-16,-13-9 5 15,-12-6-4-15,-24-4 8 16,-20-3-7-16,-12-9 14 16,-21-8-13-16,-33-6 0 15,-21 7-4-15,-8 18 7 16,-4 23 21-16,9 23-11 0,9 21 9 15,13 12-19 1,12 17-4-16,10 10-2 0,14 6-4 16,5 0-9-16,8 7-36 15,7 22-18-15,0 7-51 16,11-2-110-16,27-2-83 16</inkml:trace>
  <inkml:trace contextRef="#ctx0" brushRef="#br0" timeOffset="156359.76">2745 13623 800 0,'0'0'59'16,"0"0"90"-16,0 0-64 15,0 0-6-15,0 0-27 0,0 0-29 16,0 0 3-1,-82 27-13-15,71 22-12 0,2 18 1 16,7 8 0-16,2 11 5 16,0-1-6-16,0-2-2 15,9-9 6-15,-3-14-9 16,1-14 4-16,-2-19-14 16,-1-14-30-16,-2-12-42 15,-2-1-42-15,0-19-79 16,-6-31-295-16</inkml:trace>
  <inkml:trace contextRef="#ctx0" brushRef="#br0" timeOffset="156784.07">2616 13780 577 0,'0'0'76'0,"0"0"-41"16,0 0 42-16,0 0-39 16,0 0-4-16,0 0-11 15,127-96-17-15,-91 96 8 16,-3 0 16-16,-4 18-12 15,-7 7-8-15,-8 4 1 16,-7 5-3-16,-7 6 6 16,0 8 5-16,-16 2-7 15,-9-1-2-15,-3-5-7 16,2-17 1-16,7-9-3 16,8-6 1-16,9-10 0 15,2-2-2-15,0 0 0 16,9 0-10-16,22-19 9 15,11-9 1-15,12-3 14 0,4 7-8 16,0 8 5-16,-3 12-3 16,-10 4 1-16,-10 0 4 15,-14 25-1-15,-15 7 2 16,-6 14-9-16,-4 2 12 16,-26 9 6-16,-9 2-8 15,-6-3-8-15,-6-4-6 16,2-8-1-16,-1-16 5 15,6-14-5-15,4-14 0 16,7-5 0-16,10-36-62 16,10-21-209-16,8-8-110 0</inkml:trace>
  <inkml:trace contextRef="#ctx0" brushRef="#br0" timeOffset="157089.74">3044 13030 958 0,'0'0'45'16,"0"0"49"-16,0 0-16 15,0 0-56-15,0 0-20 0,0 0 1 16,-6 74 6-16,27 2 32 15,1 10-4-15,3-1-16 16,0-5-2-16,-5-9-13 16,-4-12-6-16,-8-9 0 15,-1-11 0-15,-2-12-3 16,-3-8-24-16,-2-10-48 16,0-9-81-16,-9 0-107 15</inkml:trace>
  <inkml:trace contextRef="#ctx0" brushRef="#br0" timeOffset="157296.82">2915 13405 935 0,'0'0'80'0,"0"0"-49"0,0 0 20 16,0 0-49-16,0 0 15 15,0 0 5-15,156-83 3 16,-102 68-7-16,-4 2-6 15,-2 8-5-15,-11 5-1 16,-1 0-6-16,-7 0-15 16,2 0-70-16,-4 0-149 15,-5-2-409-15</inkml:trace>
  <inkml:trace contextRef="#ctx0" brushRef="#br0" timeOffset="157733.84">4178 14133 719 0,'0'0'116'0,"0"0"-36"15,0 0 59-15,0 0-71 16,0 0-53-16,0 0-14 16,54-28 3-16,-14 10 1 15,8-8-1-15,4-5-1 16,2-5-2-16,-10 0-2 16,-7 5-10-16,-12 8-37 15,-13 8-68-15,-12 12-65 16,-4 3-115-16</inkml:trace>
  <inkml:trace contextRef="#ctx0" brushRef="#br0" timeOffset="157916.39">4326 14252 964 0,'0'0'34'0,"0"0"-2"15,0 0 13-15,115-27 26 16,-39-7-30-16,1-6-35 15,-5 4-1-15,-13 10 4 16,-20 9-9-16,-10 10-1 16,-12 4-25-16,-9 3-108 0,-8 0-166 15</inkml:trace>
  <inkml:trace contextRef="#ctx0" brushRef="#br0" timeOffset="165916.9">5265 13847 711 0,'0'0'122'0,"0"0"-67"0,0 0 87 16,0 0-52-1,0 0-50-15,0 0-14 16,0 0-5-16,-53-71-4 0,53 71 18 15,0 0-4-15,0 0 0 16,-3 0-12-16,-1 0 5 16,4 0-16-16,-4 14-6 15,0 16-2-15,-7 16 2 16,-3 15 7-16,-9 6 4 16,-4 0-3-16,2-4-4 15,-2-4-4-15,2-9-2 16,7-8-1-16,5-14-12 15,2-10-33-15,6-7-27 0,5-11-19 16,0 0 22 0,0-17 1-16,0-27-189 0,0-11-63 15</inkml:trace>
  <inkml:trace contextRef="#ctx0" brushRef="#br0" timeOffset="166455.1">5041 13908 573 0,'0'0'104'0,"0"0"-62"16,0 0 99-16,0 0-34 16,0 0-64-16,0 0 9 15,24-98-38-15,8 74-5 0,3 8 17 16,7 4-3-16,1 6-11 16,5 6 4-16,0 0-9 15,-6 0 4-15,-9 0-5 16,-13 14-3-16,-11 6-3 15,-9 8 1-15,0 8 5 16,-15 3 6-16,-19 0 0 16,-4 1-2-16,0-6-9 15,5-3 5-15,6-9-4 16,9-8-1-16,9-6 2 16,5-7-2-16,4-1-1 15,0 0 0-15,8-1-6 16,26-15 6-16,9-8 0 15,7 8 1-15,4 2 0 16,2 9-1-16,2 5 0 0,-10 0 0 16,-9 20 0-16,-20 9-3 15,-11 3 1-15,-8 4 3 16,-5-4-1-16,-28 2 9 16,-3-3-7-16,-10 0-1 15,-6-3 5-15,0-6 1 16,6-10-5-16,1-2-2 15,10-6 1-15,5-2 0 16,11-2 1-16,3 0-2 16,7 0 0-16,3-2-13 0,4-12-24 15,-4 2-11 1,4-4-27-16,-2 10-62 0,-3-3-109 16,-3 7-152-16</inkml:trace>
  <inkml:trace contextRef="#ctx0" brushRef="#br0" timeOffset="166901.69">6364 13918 306 0,'0'0'441'0,"0"0"-409"15,0 0 45-15,0 0 13 16,0 0-49-16,0 0 5 15,-100-64-19-15,75 64-13 16,-4 6 8-16,-4 24-4 16,-2 8 3-16,-2 11 0 15,4 1-1-15,11 0 6 16,8 0 1-16,14-5-19 0,0-3-8 16,29-7 2-16,16-9-2 15,12-8 8-15,8-8-7 16,0-8 4-16,-8-2-5 15,-11 0-2-15,-20 0-35 16,-17-2-82-16,-9-2-187 16</inkml:trace>
  <inkml:trace contextRef="#ctx0" brushRef="#br0" timeOffset="171022.01">2789 15141 656 0,'0'0'144'0,"0"0"-91"15,0 0 29 1,0 0 8-16,0 0-54 0,0 0 2 16,0 0-15-16,-23-54-14 15,23 54-6-15,-3 0 3 16,3 2 3-16,0 28-4 16,0 24 12-16,-4 31 39 0,-3 13-13 15,0 4-16 1,1-3-11-16,1-19-10 0,3-16-5 15,0-16 6-15,2-16-5 16,0-11-2-16,0-12-1 16,0-9-9-16,0 0 2 15,-4-18-2-15,-4-21 4 16,1-24-23-16,1-13 22 16,6-10 4-16,0-2-1 15,0 11 4-15,21 15-1 0,10 22 1 16,7 18-4-16,6 14 2 15,3 8 0-15,-3 8 0 16,-5 20-1 0,-13 6-1-16,-10 1 0 0,-12 11 0 15,-4-2 3-15,-11 2 1 16,-24 2 0-16,-10-8 6 16,-2-8-4-16,7-10-1 15,13-13 0-15,16-4 1 16,9-5-1-16,2 0-1 15,13 0-7-15,30-18-2 16,13-5 4-16,8 9 10 16,1 6-5-16,-5 8 3 0,-10 0-2 15,-9 17-1 1,-15 5 0-16,-16 6-1 0,-10 1 2 16,0 4 8-16,-31 3-8 15,-7-8 7-15,-7-2-8 16,5-7-6-16,4-12-39 15,10-7-29-15,10-12-69 16,11-31-92-16,5-12-274 16</inkml:trace>
  <inkml:trace contextRef="#ctx0" brushRef="#br0" timeOffset="171244.95">3265 15483 663 0,'0'0'156'0,"0"0"-115"15,0 0 1-15,0 0-27 16,0 0 50-16,135 60-6 16,-63-29-33-16,8-3-9 15,5-3-2-15,-7-11-9 16,-7-4-6-16,-15-10 1 16,-16 0 0-16,-18 0-1 15,-15 0-11-15,-7-18-21 16,-11-4-130-16,-27-5-136 15</inkml:trace>
  <inkml:trace contextRef="#ctx0" brushRef="#br0" timeOffset="171467.21">3703 15337 742 0,'0'0'151'0,"0"0"-127"15,0 0 79-15,141-35-52 16,-76 41-25-16,-1 29-6 15,-6 18-10-15,-18 9 6 16,-19 1-4-16,-13 3 7 16,-8-8-7-16,-15-2 4 15,-21-8-11-15,-9-4-4 16,-3-8-2-16,3-9-15 16,3-8-59-16,4-13-138 15,6-6-229-15</inkml:trace>
  <inkml:trace contextRef="#ctx0" brushRef="#br0" timeOffset="172184.41">4606 15276 568 0,'0'0'38'0,"0"0"-34"15,0 0 56 1,0 0 7-16,0 0 22 0,0 0 11 16,31 65-18-16,-18-22-19 15,6 13-11-15,2 4-14 16,0 1-11-16,-1 1-2 15,-7-6-9-15,-4-8-13 16,-2-13 2-16,-5-4-4 16,-2-13-2-16,0-10-7 15,0-6-19-15,0-2-13 16,0-5 4-16,0-28-24 16,0-19-93-16,0-14 82 15,0-15 68-15,-7-3-6 16,2 8 8-16,3 18 1 15,2 16 44-15,0 16 10 16,25 8-10-16,10 1-22 0,15 12 0 16,4 1-10-16,-4 4-8 15,-5 0-2-15,-11 18-3 16,-17 3 4-16,-12 6-3 16,-5 1 2-16,-14 8 12 15,-26 3 9-15,-13 0-4 16,-8-3-18-16,10-5 2 15,11-12-3-15,20-6 0 16,13-12 0-16,7-1-14 16,23 0-3-16,23-5 12 15,17-12 4-15,4 6 2 16,-5 6 0-16,-11 5 2 16,-6 0 2-16,-14 3 7 0,-10 8 0 15,-15 8-2-15,-6-2 3 16,0 6 10-16,-20 1 3 15,-14 2-15-15,-7 0-3 16,-11 0-6-16,-4-9-2 16,0-2-2-16,8-11-26 15,5-4-40-15,14-14-104 16,9-22-159-16</inkml:trace>
  <inkml:trace contextRef="#ctx0" brushRef="#br0" timeOffset="172959.83">7086 15136 718 0,'0'0'152'0,"0"0"-94"0,0 0 65 16,0 0-38-16,0 0-50 15,0 0-19 1,-9-17-16-16,5 61 0 0,-1 15 15 16,0 3-7-16,3-3 6 15,2-2-8-15,0-13-6 16,0-11 1-16,0-12-2 16,0-7 2-16,0-10 1 15,0-4-2-15,0 0 0 16,0-12 4-16,0-24-4 0,0-14-15 15,0-16-2 1,7-10-3-16,6-7-5 0,8 3 1 16,2 19 0-16,4 20 19 15,4 27-2-15,3 14 7 16,3 11-6-16,0 20 6 16,-8 13 8-16,-12-4-8 15,-12 0 2-15,-5-4-4 16,0-5 2-16,-26 1 0 15,-17-7 5-15,-8 0 0 16,-1-7-5-16,13-7 0 16,14-4 0-16,13-5 0 15,12-2 0-15,0 0-3 16,35 0-6-16,13 0 9 16,14 0 1-16,-4 0 1 15,-4 0-2-15,-12 14 1 0,-11 12 10 16,-10 2-5-16,-17 4 3 15,-4 1 6-15,-16 0 4 16,-22-6 3-16,-12 1-19 16,-4-11 11-16,2 0-14 15,8-7-11-15,11-10-11 16,12 0-27-16,15-18-41 16,6-22-193-16,15-10-295 15</inkml:trace>
  <inkml:trace contextRef="#ctx0" brushRef="#br0" timeOffset="173162.66">7501 15337 220 0,'0'0'444'15,"0"0"-406"1,0 0 31-16,0 0 10 0,0 0-36 16,0 0 5-16,168 86-18 15,-107-73-10-15,1-3-17 16,0-2 1-16,-8-8-4 15,-6 0 0-15,-11-4-5 16,-15-13-31-16,-13-2-65 16,-9-8-75-16,-14 8-320 15</inkml:trace>
  <inkml:trace contextRef="#ctx0" brushRef="#br0" timeOffset="173409.45">7846 15190 577 0,'0'0'297'15,"0"0"-245"-15,0 0-12 16,0 0 15-16,131 18-23 16,-80 10-9-16,5-1-3 15,-5 3-9-15,-6 1 3 16,-12 5-6-16,-15 0-5 16,-14 4 8-16,-4 4 8 15,-17-3-6-15,-27 0 10 16,-10-1-5-16,-2-4-17 15,2-1-1-15,14-9-4 16,11-9-56-16,11-10-81 0,11-7-126 16,7-19-308-16</inkml:trace>
  <inkml:trace contextRef="#ctx0" brushRef="#br0" timeOffset="173725.58">8500 15129 678 0,'0'0'28'0,"0"0"72"16,0 0-24-16,0 0-38 16,0 0 10-16,0 0-18 0,-104-16-25 15,69 50 12-15,-4 10 11 16,8 11-1-16,7 7-1 15,12 0-4-15,12-3 1 16,16-11-6-16,31-9-3 16,13-17 5-16,7-8-10 15,-1-14-3-15,-10 0-2 16,-9-4 5-16,-15-10-9 16,-18-8-12-16,-14 4-58 15,0-8-189-15,-39 4-587 0</inkml:trace>
  <inkml:trace contextRef="#ctx0" brushRef="#br0" timeOffset="175124.73">9614 14506 819 0,'0'0'88'15,"0"0"-63"-15,0 0-24 16,0 0 5-16,-10 123 46 16,10-44-19-16,0 3-16 15,0 2 0-15,0-4-13 16,-5-18-4-16,1-7 3 16,-1-17-3-16,2-11-10 0,3-16-44 15,0-11-38-15,0 0-4 16,0-32-27-16,14-22-166 15</inkml:trace>
  <inkml:trace contextRef="#ctx0" brushRef="#br0" timeOffset="175464.51">9635 14696 247 0,'0'0'167'0,"6"-144"0"15,-1 110-31-15,2 18-9 16,8 16-47-16,8 0-75 16,12 14 11-16,3 13 23 15,-1 6-26-15,-8 5-9 0,-8 2-4 16,-13 6 0-1,-8 6-8-15,-4 3 18 0,-34-3-9 16,-7 2 5-16,-1-9 0 16,4-10-6-16,15-16 0 15,13-6 4-15,14-11-4 16,0-2-18-16,25 0-30 16,27-12 44-16,10-8 4 15,9 2-1-15,-4 7 1 16,-9 11 7-16,-16 0 11 15,-10 23-1-15,-19 9 0 16,-13 5 5-16,0 2 18 16,-34 5-6-16,-9 1-11 15,-3-9-17-15,2 0-6 16,2-10 0-16,12-17-18 0,8-4-50 16,9-5-62-16,8-35-128 15</inkml:trace>
  <inkml:trace contextRef="#ctx0" brushRef="#br0" timeOffset="175654.96">10040 15021 526 0,'0'0'259'0,"0"0"-256"16,0 0 27-16,0 0 43 15,158 44-28-15,-79-34-21 16,2-2-22-16,4-4 3 15,-9-4-10-15,-11 0-12 16,-11 0-85-16,-21-10-84 0,-22-9-278 16</inkml:trace>
  <inkml:trace contextRef="#ctx0" brushRef="#br0" timeOffset="175899.07">10399 14777 792 0,'0'0'56'0,"0"0"-10"16,0 0 52-16,0 0-71 16,129-50 6-16,-89 71-1 15,5 14-23-15,1 6 4 0,-8 12-7 16,-9 3-2-16,-17 6 7 16,-12 4 9-16,-10-2-5 15,-30 1-11-15,-8-3 13 16,-1-10-14-16,7-13-3 15,8-8-8-15,12-19-52 16,15-12-141-16,7-3-188 16</inkml:trace>
  <inkml:trace contextRef="#ctx0" brushRef="#br0" timeOffset="176460.62">10836 14744 890 0,'0'0'124'0,"0"0"-124"16,0 0 14-16,0 0-12 16,0 113 21-16,0-43-3 15,0-2-7-15,0 2 5 16,-9-3-6-16,-1-9-7 16,4-8-3-16,4-14-2 15,2-14-1-15,0-18-2 16,0-4-13-16,0-11 2 15,0-22-7-15,0-17-37 16,0-11 42-16,0-9 9 16,0 1-6-16,0-4 6 15,11 10-3-15,25 20 10 16,10 8 2-16,6 21 3 0,4 14 11 16,-6 4-3-16,-7 28 13 15,-16 9-18-15,-18 3-7 16,-9 0 3-16,-12 0 5 15,-26-6 9-15,-10 0 1 16,-6-6-11-16,1-6-4 16,15-8-4-16,13-12 3 15,17-1-6-15,8-5-4 16,12 0-18-16,26 0 25 16,9-6-6-16,3-3 7 0,-6 5-1 15,-6 4 4 1,-5 0 3-16,-6 3 7 15,-11 10-8-15,-10 7 4 16,-6 4-1-16,0 9 7 0,-31-5-5 16,-11 4-1-16,-9 2-4 15,-10-8-6-15,6-2-10 16,3-7-44-16,16-8-56 16,17-9-113-16,19-17-334 15</inkml:trace>
  <inkml:trace contextRef="#ctx0" brushRef="#br0" timeOffset="176776.08">11831 14807 446 0,'0'0'406'0,"0"0"-398"16,0-121 74-16,-2 93-21 15,-13 6-2-15,-8 8-22 16,-6 6-17-16,-6 8 0 16,-7 0-13-16,-3 26 8 15,-1 18-10-15,-4 12 13 16,6 11 4-16,10 7-14 16,14-1 15-16,18-11-18 15,2-7-2-15,36-17-3 0,20-14-6 16,12-16 5-1,3-8-30-15,-4 0-43 0,-15-22-103 16,-28-10-320 0</inkml:trace>
  <inkml:trace contextRef="#ctx0" brushRef="#br0" timeOffset="177439.94">5680 15909 377 0,'0'0'0'0,"-27"147"-2"15,27-83-9-15,0-11-7 16,0-22-58-16</inkml:trace>
  <inkml:trace contextRef="#ctx0" brushRef="#br0" timeOffset="178092.43">5577 15954 603 0,'0'0'123'0,"0"0"-109"15,0 0 83-15,0 0 1 16,0 0-62-16,0 0-15 16,-2 0-18-16,2 50 24 15,0 22 42-15,0 16-37 16,0 2 1-16,5-1-25 0,8-14 0 16,0-16-8-16,-1-19 1 15,-1-18-6-15,-8-12 4 16,2-10-16-16,0-6-1 15,-1-33 5-15,3-28-28 16,-2-19-4-16,-5-3 24 16,0-5-5-16,0 13-10 15,0 20 1-15,15 16 32 16,16 22 3-16,16 20 6 16,11 3 21-16,6 22-2 15,-5 17-9-15,-11-1-6 16,-19 1-9-16,-15-1 4 15,-14-1 0-15,-16 3 2 16,-24 0 10-16,-13-4-2 0,-3 1-11 16,10-11-2-16,12-12 0 15,16-7-1-15,16-4-1 16,2-3-2-16,24 0-10 16,21-20 11-16,13-7 1 15,4 9 0-15,-6 2 0 16,-5 14 1-16,-15 2 8 15,-9 6-4-15,-14 24 12 16,-13 7 8-16,0 7-9 16,-31 2 7-16,-7-2-15 15,-4 0-5-15,3-8-3 0,4-10-1 16,8-12-40-16,10-10-63 16,7-4-89-16,10-26-246 15</inkml:trace>
  <inkml:trace contextRef="#ctx0" brushRef="#br0" timeOffset="178292.86">6221 16294 678 0,'0'0'139'16,"0"0"-138"-16,0 0 123 16,158 18-76-16,-81-9 6 15,10-6-22-15,4 2-17 16,-3-1-11-16,-9-4 4 0,-19 1-5 15,-23 3-3-15,-18-4 0 16,-17 0-30-16,-2 0-15 16,-31-4-109-16,-21-6-175 15</inkml:trace>
  <inkml:trace contextRef="#ctx0" brushRef="#br0" timeOffset="178524.94">6667 16129 805 0,'0'0'145'16,"0"0"-137"-16,0 0 25 16,127-15 3-16,-74 15 3 15,1 22 7-15,-5 10-32 16,-9 10 3-16,-7 10 2 0,-12 7-9 16,-17-1-7-1,-4 0-2-15,-13-8 10 0,-21-6-5 16,-4-4-6-16,-2-6-6 15,0-12-16-15,0-3-64 16,6-17-150-16,5-2-245 16</inkml:trace>
  <inkml:trace contextRef="#ctx0" brushRef="#br0" timeOffset="179035.87">7553 16156 118 0,'0'0'668'0,"0"0"-658"16,0 0 22-16,0 0 11 16,0 0 13-16,0 0-11 15,-44-64-20-15,11 64-13 16,-7 0 1-16,-3 24 10 15,1 12 3-15,4 8 0 16,7 14-12-16,13 9 3 16,14-1-14-16,4-6 5 15,22-8-2-15,20-16-5 16,10-10-1-16,1-20 4 0,0-6-3 16,-1-2 1-16,-6-28-1 15,-3-6 5-15,-7-12-6 16,-7-2-2-16,-14-4 0 15,-11-5-3-15,-4 5 3 16,-9 10-7-16,-20 10 2 16,-6 20 7-16,-5 14 0 15,1 0 0-15,8 26-1 16,12 10 4-16,15 10-3 16,4 15 4-16,0 2 9 15,8 8 17-15,7-4 7 0,-5-4-9 16,-8 4-8-1,-2-4-12-15,0 0-8 0,-9-5-8 16,-9-10-74-16,-2-22-146 16,3-16-723-16</inkml:trace>
  <inkml:trace contextRef="#ctx0" brushRef="#br0" timeOffset="180105.46">1492 16718 630 0,'0'0'36'0,"0"0"12"15,0 0 65-15,0 0 27 16,0 0-55-16,0 0-52 16,8-41-16-16,-8 41-4 15,-14 9-3-15,-3 10-9 16,-8 12 1-16,-4 5-2 16,-11 8 0-16,-7 6 5 0,-6 4-3 15,-7 2 0-15,0-2 4 16,6-5-6-16,11-13 0 15,17-14 0-15,17-8 0 16,9-9-22-16,7 0-35 16,31-5 25-16,13 0 24 15,9-6 4-15,5-12 0 16,0 5 4-16,-5 7 0 16,-9-1-4-16,-11 7-37 0,-14-5-51 15,-12 5-41 1,-12-8-179-16</inkml:trace>
  <inkml:trace contextRef="#ctx0" brushRef="#br0" timeOffset="180309.74">1382 16954 651 0,'0'0'262'0,"0"0"-262"15,0 0 0-15,0 0 0 16,0 0 3-16,26 138 50 15,-3-57-41-15,-3 5-6 16,-4-2 3-16,-1 0-8 16,-1-12-1-16,1-9-4 15,1-19-23-15,-3-16-71 0,-1-25-131 16</inkml:trace>
  <inkml:trace contextRef="#ctx0" brushRef="#br0" timeOffset="180784.42">1785 16637 740 0,'0'0'38'0,"0"0"-10"16,0 0 67-16,-73-112-57 15,35 93 14 1,4 2-27-16,-4 5-1 0,5 3 5 16,0 9-3-16,-7 0 0 15,-3 38-13-15,-6 21-2 16,-4 27 6-16,3 21 6 16,11 14 3-16,21 4-8 15,18-9-13-15,26-9 5 16,46-23-9-16,24-16-1 15,20-24 0-15,19-18 3 16,6-20 2-16,-5-6-7 16,-14-36 2-16,-22-18-19 15,-23-18 18-15,-27-12-10 16,-28-10 1-16,-22-13 10 16,-24-5 0-16,-38 6 2 15,-16 8-2-15,-7 21 0 0,5 33-5 16,13 27 4-16,15 17-2 15,19 11 3-15,16 25-29 16,17 14-101-16,2 3-100 16,33-8-237-16</inkml:trace>
  <inkml:trace contextRef="#ctx0" brushRef="#br0" timeOffset="181218.2">3185 17092 657 0,'0'0'17'15,"0"0"17"-15,0 0 61 16,0 0-54-16,0 0-3 16,0 0 30-16,0-36 8 15,0 20-4-15,-8 2-10 0,-13 8-23 16,-8 3-8-16,-10 3-22 16,-1 6-5-16,-2 19 1 15,5 15-3-15,6 5 7 16,8 9-6-16,13 8 8 15,10 10 4-15,0-1-11 16,29-9 1-16,10-8-4 16,10-19-1-16,2-8-3 15,1-13 2-15,-4-14-16 16,-3 0-2-16,-7-14-9 16,-11-17-41-16,-8-4-73 15,-15 3-156-15</inkml:trace>
  <inkml:trace contextRef="#ctx0" brushRef="#br0" timeOffset="181524.85">3518 16723 700 0,'0'0'85'16,"0"0"-81"-16,0 0 43 16,0 0 45-16,0 0-19 15,0 0-61-15,-8-77 2 16,8 114-11-16,2 16 73 0,12 9-40 16,1 6-22-1,1-5 6-15,-3-12-20 0,-2-5 4 16,-6-10-3-16,-5-10-1 15,0 1-37-15,0-9-68 16,-10-18-157-16,-14 0-430 16</inkml:trace>
  <inkml:trace contextRef="#ctx0" brushRef="#br0" timeOffset="181717.46">3352 16931 541 0,'0'0'392'0,"0"0"-392"16,0 0-6-16,0 0 6 16,0 0 5-16,162-31 20 15,-93 18-23-15,-2 7 0 16,-6 6-4-16,-15 0-9 16,-19 0-101-16,-19 0-235 15</inkml:trace>
  <inkml:trace contextRef="#ctx0" brushRef="#br0" timeOffset="182354.63">4445 17405 440 0,'0'0'107'16,"0"0"-106"-16,0 0 54 15,0 0 15-15,0 0-5 16,0 0 7-16,43-26-9 16,-14 26-6-16,11 8 18 15,7 3-47-15,4-11-19 16,5 0 5-16,-3 0-14 16,-4 0 0-16,-8 0-34 15,-17-11-122-15,-24 3-100 16</inkml:trace>
  <inkml:trace contextRef="#ctx0" brushRef="#br0" timeOffset="182522.67">4561 17664 453 0,'0'0'349'0,"0"0"-347"15,0 0 44-15,127 0 37 16,-69 0-55-16,4 0-8 15,5 0-16-15,3 0-4 16,-8-8-31-16,-18-6-187 16</inkml:trace>
  <inkml:trace contextRef="#ctx0" brushRef="#br0" timeOffset="186180.84">5820 17339 589 0,'0'0'82'0,"0"0"-29"0,0 0 40 16,0 0-40-16,0 0-20 16,0 0-4-16,0 0-1 15,-35-68-14-15,30 59 17 16,-1 3 20-16,-6 4-17 15,-3-3-4-15,-8 1-11 16,-6 4-6-16,-4 0 4 16,-7 0-9-16,-2 14-1 15,4 12 3-15,0 14-2 16,7 10-1-16,5 12 8 16,18 0 1-16,8-7-8 15,7-3-8-15,28-16 0 16,11-8 0-16,0-8 0 0,3-14 2 15,0-6-7-15,-2 0 5 16,-9-10-2-16,-9-6-1 16,-14 6-38-16,-12 10-31 15,-3 0-68-15,-5 0-279 16</inkml:trace>
  <inkml:trace contextRef="#ctx0" brushRef="#br0" timeOffset="187148.62">7783 17405 542 0,'0'0'60'0,"0"0"13"16,0 0 25-16,0 0-38 15,0 0-22-15,0 0 19 16,-82-94-6-16,62 94-29 16,-7 0-15-16,-6 4 2 15,-4 24-2-15,4 16 8 16,6 11 18-16,14 7-12 16,13 0-11-16,0-8 4 0,23-4-5 15,19-10-9-15,12-10 0 16,10-16 0-16,15-10 1 15,2-4-1-15,-2 0-36 16,-17-22-109-16,-22 0-169 16</inkml:trace>
  <inkml:trace contextRef="#ctx0" brushRef="#br0" timeOffset="187382.97">8233 17455 883 0,'0'0'108'0,"0"0"-107"16,0 0 9-16,0 0 3 15,128-32-10-15,-44 28-1 16,9 0 5-16,-2-2-2 16,-8 2 0-16,-16 0-4 15,-22 4-1-15,-18-3-4 16,-21-2-40-16,-6-1-44 15,-16-2-142-15,-26-2-370 16</inkml:trace>
  <inkml:trace contextRef="#ctx0" brushRef="#br0" timeOffset="187644.68">8511 17227 779 0,'0'0'57'0,"0"0"-56"15,0 0 34-15,0 0-29 16,126-32 10-16,-53 32 19 16,0 6-17-16,-1 24-6 15,-7 10 8-15,-15 10-8 16,-21 4 14-16,-23-2 10 16,-6 7-11-16,-39-2-7 15,-12 2 9-15,-7-5-17 16,5-10-7-16,5-4-3 0,9-7-1 15,7-16-30-15,12-13-84 16,11-4-82-16</inkml:trace>
  <inkml:trace contextRef="#ctx0" brushRef="#br0" timeOffset="188110.98">9679 17205 679 0,'0'0'62'15,"0"0"-61"-15,0 0 40 0,0 0 5 16,-115-50-7-1,63 63 25-15,1 28-15 0,9 12 11 16,8 10-12-16,16 4-12 16,18-4-22-16,0-5-6 15,23-13-5-15,14-5-3 16,8-18 2-16,6-8-2 16,3-11-1-16,-3-3-10 15,-8 0-48-15,-10-8-143 16,-11-15-275-16</inkml:trace>
  <inkml:trace contextRef="#ctx0" brushRef="#br0" timeOffset="188462.21">11016 17227 741 0,'0'0'92'0,"0"0"-57"16,0 0 61-16,0 0-73 16,-116-10-8-16,70 10 11 15,1 6-11-15,3 12 1 16,-1 8 19-16,7 11-8 15,5 10-4-15,12 7-4 0,13 8 12 16,6 7 2-16,20-12-28 16,28-4 3-16,7-9-8 15,7-11 0-15,1-16-2 16,-5-3-23-16,-9-14-33 16,-5 0-95-16,-15-14-177 15</inkml:trace>
  <inkml:trace contextRef="#ctx0" brushRef="#br0" timeOffset="188659.99">11078 17570 873 0,'0'0'210'16,"0"0"-204"-16,0 0 8 16,157-22 16-16,-70 17-24 0,17-2-3 15,18 1-3-15,-1-2-8 16,-15 3 0-16,-29 1-6 15,-33 4 0-15,-24 0-19 16,-20 0-45-16,0 0-74 16,-31 0-60-16</inkml:trace>
  <inkml:trace contextRef="#ctx0" brushRef="#br0" timeOffset="188902.5">11633 17405 961 0,'0'0'66'0,"0"0"2"0,0 0-20 16,0 0-43 0,125-18 4-16,-73 29 2 0,-6 14-7 15,-2 1 2-15,-7 6 10 16,-6 4 4-16,-12 1 6 16,-9-4-1-16,-10 9-18 15,-10-7 12-15,-27 5-5 16,-17 0-5-16,-6 0-9 15,-5 0-4-15,5-8-54 16,7-5-68-16,6-22-141 0,9-5-412 16</inkml:trace>
  <inkml:trace contextRef="#ctx0" brushRef="#br0" timeOffset="189394.17">12406 17325 596 0,'0'0'73'0,"0"0"-41"16,0 0 51-16,0 0-47 16,0 0-21-16,-113-48-7 15,79 48-5-15,-1 12 19 16,-1 10 48-16,1 6-14 0,4 8-11 15,1 8-9 1,10 10-8-16,7 3 4 0,13-3-9 16,0-4-16-16,27-14-7 15,17-14 0-15,10-10 0 16,4-12 0-16,-5 0 1 16,-6-12-2-16,-9-16-11 15,-12-7 2-15,-10-1-14 16,-11-3 9-16,-5-2 14 15,-10 1-5-15,-21 0-20 16,-2 12-2-16,-1 10 28 16,5 14 13-16,7 4 17 0,11 18-7 15,9 23 4 1,2 10 5-16,6 4 4 16,13 3 28-16,-6 6-34 0,-9 6 4 15,-4 14-5-15,0 21-18 16,-17 9-9-16,-10 5-2 15,-9-5-24-15,-1-24-68 16,-6-27-128-16</inkml:trace>
  <inkml:trace contextRef="#ctx0" brushRef="#br0" timeOffset="191257.92">12259 4860 408 0,'0'0'73'0,"0"0"-18"16,0 0 26-16,0 0-49 0,0 0-21 15,0 0 8-15,0 0 6 16,15-106 8-16,-18 100-5 15,0 5-1 1,3-2-10-16,-2 3-4 0,2 0-13 16,-3 10 0-16,-3 28 0 15,-7 26 0-15,-5 27 21 16,-7 15 22-16,-2 14-24 16,6 9 8-16,5 7-17 15,9 8 1-15,5 9 5 16,2-2 2-16,0 9 11 15,0 5-6-15,0 24 14 16,-9 18-2-16,-15 14-13 16,-8 10-4-16,2-11-6 0,9-2 1 15,10-2-4-15,11 7 0 16,0 15 4-16,25 12-4 16,17 11 8-16,9-3-12 15,2-2 5-15,-10-2-3 16,-18 2-5-16,-17 3-2 15,-8 5 2-15,-4-7-1 16,-18-16 3-16,1-10-3 16,10-20 1-16,11 3 0 15,0-16 2-15,2-7 12 16,21-11-1-16,2-17-10 16,-2-11 2-16,2-6-3 15,-7-5-1-15,-5-1-3 0,-1 0 0 16,-8 5-2-1,-4 0-4-15,0-6-6 0,0-2 7 16,-7-13-4-16,-8-10 7 16,4-3 2-16,-3-5-3 15,3-2 6-15,5-4-2 16,-2-1-1-16,6 1 0 16,2 8 0-16,0 0-1 15,0 12 0-15,0 10 1 16,12-6 0-16,-1 2-2 0,-2-7-3 15,-3-11 3 1,1-4-13-16,-2 2 7 0,-3-8 5 16,-2-5-4-16,0-3 5 15,0-6-1-15,0-2 2 16,0-1 1 0,0-10-2-16,0-4-13 0,-4-10-4 15,-3-4 17-15,-2 1 1 16,0 0 1-16,5 4-6 15,-3 4 5-15,5 1 1 16,2-5 0-16,0-4 3 16,0-10-3-16,2-8-3 15,5-4 3-15,-3-6 0 16,2-8 2-16,3 1-4 16,-2-7-3-16,-2-2-2 0,-5 2 0 15,0 2 6-15,0 0-6 16,0-2-10-16,-2-6-50 15,-10-6-124-15,-1-32-286 16</inkml:trace>
  <inkml:trace contextRef="#ctx0" brushRef="#br0" timeOffset="192048.74">14514 4514 395 0,'0'0'0'15,"0"0"-128"-15</inkml:trace>
  <inkml:trace contextRef="#ctx0" brushRef="#br0" timeOffset="192863.5">12907 4028 527 0,'0'0'55'0,"0"0"-13"0,0 0 26 16,0 0-2-16,0 0-29 15,0 0-32-15,10-19-3 16,-6 19 14-16,-1 0-1 16,1 14 0-16,-2 14 25 15,0 12 7-15,0 15 7 16,0 12-26-16,1 9 2 15,-1 11-4-15,-2-2-13 16,0-3 0-16,0-9-9 16,0-13-3-16,0-16 1 15,0-16-1-15,0-12 1 16,-2-10-2-16,2-6 2 16,0 0 0-16,0-23-2 0,9-20-4 15,15-13-8-15,9-6 12 16,8-2 0-16,8 5 0 15,9 12-2-15,8 16 2 16,2 25 1-16,-6 6 3 16,-7 38 3-16,-12 21-5 15,-18 7 4-15,-16 1-4 16,-9-10 0-16,-7-6-2 16,-24-9-6-16,-2-13-31 15,-2-11-32-15,6-14-83 16,5-4-62-16,0-24-370 15</inkml:trace>
  <inkml:trace contextRef="#ctx0" brushRef="#br0" timeOffset="193028.51">12997 4317 803 0,'0'0'97'16,"0"0"-46"-16,0 0-31 15,0 0-7-15,162-56 0 16,-75 52-5-16,5 2-8 15,-1 0-10-15,-4-3-34 16,-6-4-105-16,-17-9-186 16</inkml:trace>
  <inkml:trace contextRef="#ctx0" brushRef="#br0" timeOffset="193421.18">13612 4028 772 0,'0'0'49'0,"0"0"-39"0,0 0 75 16,-119-115-42-16,75 88 4 16,-12 8-37-16,-10 16 1 15,-15 3 5-15,-10 24 1 16,-3 32-2-16,-6 23-1 16,0 25-3-16,5 22 3 15,7 19 10-15,22 7-6 16,32-4-9-16,34-8-7 0,34-11-2 15,52-21 0 1,30-24 1-16,18-32 0 0,2-34-1 16,-5-18 3-16,-4-38-2 15,-9-36 0-15,-8-22 3 16,-19-11-2 0,-26-4 10-16,-38-10 0 0,-27-7 3 15,-30-13-10-15,-28 7 0 16,-8 22-5-16,1 29 1 15,7 36-2-15,20 24 0 16,16 19-2-16,20 4-28 16,2 13-94-16,35 8-93 15,16-5-329-15</inkml:trace>
  <inkml:trace contextRef="#ctx0" brushRef="#br0" timeOffset="193841.76">14285 4479 764 0,'0'0'40'16,"0"0"-32"-16,0 0 7 16,-20 103 17-16,19-53 2 15,-5 8-12-15,-5 3-6 16,-5-8 10-16,1-4-5 15,1-16-12-15,7-12-6 16,5-14 1-16,2-7-1 16,0 0 19-16,0-19 13 0,0-22-23 15,11-12-10-15,7-16-3 16,-1-9 5-16,4-15-2 16,4-2-2-16,4 5 0 15,0 19 15-15,2 25 23 16,2 23-13-16,3 23-19 15,1 0-6-15,-1 39 0 16,-7 21 0-16,-13 16 1 16,-14 6 2-16,-2-2-1 15,0-5-2-15,0-13 1 16,-5-12-1-16,-1-13-24 0,4-11-35 16,-1-15-77-1,1-11-105-15</inkml:trace>
  <inkml:trace contextRef="#ctx0" brushRef="#br0" timeOffset="193999.74">14295 4560 943 0,'0'0'88'16,"0"0"-73"-16,0 0-13 15,0 0 3-15,166-18-5 16,-82 11-25-16,-14-8-139 15,-17-12-334-15</inkml:trace>
  <inkml:trace contextRef="#ctx0" brushRef="#br0" timeOffset="194605.64">14862 4289 986 0,'0'0'58'0,"0"0"-24"15,0 0 20-15,0 0-54 16,0 0-2-16,-7 104 2 16,12-34 0-16,1 5 3 15,1-3 8-15,-1-9-2 16,1-8-4-16,2-15-5 16,-6-14 0-16,1-10 0 15,-4-10-2-15,0-6-12 0,0 0-12 16,0-18 4-16,0-19-74 15,0-14 29-15,0-6 26 16,0-12 30-16,0-4 11 16,0 3 3-16,-2 8 40 15,2 15 6-15,0 11 25 16,20 13-47-16,18 5-14 16,8 8-12-16,6 10 3 15,-3 0-3-15,-9 10-1 16,-13 14 3-16,-14 2-3 15,-13 1-2-15,0-2 2 16,-27 3 3-16,-13-4 0 16,-2 1-1-16,-3-3 2 0,7-2-2 15,11-7 0-15,12-3-2 16,15-2-4-16,0-8 4 16,26 0-5-16,28 0 5 15,10 0 1-15,6 0 2 16,-5 0-2-16,-5 0 1 15,-7 16 0-15,-6 17 4 16,-14 7-1-16,-18 4 12 16,-15-2-12-16,-6-2-1 15,-38-5 6-15,-21-4 1 16,-13-3-4-16,-5-3-3 0,1-7-4 16,10-10-23-16,17-8-37 15,15-4-75-15,13-32-214 16</inkml:trace>
  <inkml:trace contextRef="#ctx0" brushRef="#br0" timeOffset="197159.05">15309 4066 714 0,'0'0'18'0,"0"0"-13"0,0 0 47 15,0 0-38-15,0 0-8 16,172-90-5-16,-116 85 0 15,-12 5 1-15,-8 0 9 16,-5 3 15-16,-2 15 6 16,-2 8 19-16,2 4-20 15,4 9 9-15,1 11-2 16,1 9-2-16,1 10-3 16,-2 7-12-16,-8 9-3 15,-8 3 1-15,-16 7-6 16,-2-4-9-16,-18-3-3 15,-18-12-1-15,-1-11-1 16,-5-17-20-16,-3-14-71 16,-4-20-175-16,-4-14-325 15</inkml:trace>
  <inkml:trace contextRef="#ctx0" brushRef="#br0" timeOffset="197619.2">14291 4032 680 0,'0'0'47'0,"0"0"-25"15,0 0 50-15,0 0 53 16,0 0-76-16,0 0-28 15,-93 0-11-15,59 42 4 16,-5 21 3-16,-7 23 12 16,0 23-9-16,1 16 11 0,7 8-12 15,16-7-1-15,13-11-12 16,9-15-5 0,0-10 0-16,28-14-1 0,11-14-6 15,10-14-16-15,9-20-64 16,3-20-118-16,-7-8-198 15</inkml:trace>
  <inkml:trace contextRef="#ctx0" brushRef="#br0" timeOffset="198037">16190 3513 805 0,'0'0'52'0,"0"0"12"0,0 0 39 16,0 0-38-16,0 0-58 15,0 0-6 1,-27 32-1-16,27 28 9 16,0 11 14-16,0 9 4 0,4 2-11 15,1 0 2-15,-1-6-2 16,6-4-8-16,-2-12-1 15,1-9-1-15,5-13-6 16,-1-9-5-16,3-8-41 16,-8-17-102-16,-8-4-251 15</inkml:trace>
  <inkml:trace contextRef="#ctx0" brushRef="#br0" timeOffset="198226.94">15974 3890 952 0,'0'0'103'0,"0"0"-99"15,0 0-2-15,0 0 17 16,195-23-5-16,-63 34-5 16,8-1-9-16,-8-8-10 15,-22-2-96-15,-31-6-201 16</inkml:trace>
  <inkml:trace contextRef="#ctx0" brushRef="#br0" timeOffset="199307.22">16651 4529 828 0,'0'0'90'16,"0"0"-83"-16,0 0 18 0,0 0-23 15,0 0 6-15,142-26-8 16,-111 26 0-16,-4 0-7 16,0-4-3-16,-7 1-30 15,-7-5-74-15,-13-2-88 16</inkml:trace>
  <inkml:trace contextRef="#ctx0" brushRef="#br0" timeOffset="199500.62">16512 4886 742 0,'0'0'245'0,"0"0"-215"0,0 0-25 16,0 0 10 0,0 0 8-16,114 45-19 0,-62-41-4 15,-1-4-11 1,0 0-41-16,-7-4-103 0,-19-18-162 15</inkml:trace>
  <inkml:trace contextRef="#ctx0" brushRef="#br0" timeOffset="203436.84">17479 4942 536 0,'0'0'66'0,"0"0"31"15,0 0 15-15,0 0-42 16,0 0-27-16,0 0-9 16,0 0-8-16,10 44 11 15,-10-35-19-15,0-6 14 16,0 0-13-16,0-1 0 15,0-2-8-15,0 0 11 16,0 0-1-16,0 0 4 0,0 0-3 16,0-2 1-1,0-20-6-15,0-15-14 0,4-13-2 16,2-6-1-16,2-8 0 16,-4-4 1-1,5-2 4-15,-3 3-4 16,4 3-1-16,-1 6 0 0,1 6-2 15,4 5 4-15,1 16-4 16,-1 11 2-16,-3 11-3 16,-2 9 2-16,-1 0-4 15,2 17-2-15,1 22 6 16,-3 14 2-16,-2 13 0 0,-3 11 0 16,2 5-1-1,2 2 0-15,-1-6 6 0,6-6-5 16,-1-8 2-16,0-5 0 15,-4-11-1-15,-3-10-2 16,-2-6 0-16,1-8 1 16,-1-8-1-16,-2-8-23 15,0-8-57-15,0 0-122 16,0-24-139-16</inkml:trace>
  <inkml:trace contextRef="#ctx0" brushRef="#br0" timeOffset="203613.6">17479 4824 919 0,'0'0'65'16,"0"0"-42"-16,0 0 12 0,0 0-27 16,116-20-3-16,-56 17-5 15,-2-4-3-15,-8-5-66 16,-16-9-176-16</inkml:trace>
  <inkml:trace contextRef="#ctx0" brushRef="#br0" timeOffset="204464.99">18083 4445 301 0,'0'0'44'0,"0"0"1"15,0 0 77-15,0 0-34 16,0 0-32-16,0 0 3 16,-15-10-6-16,13 10 26 15,2 0 6-15,0 0-32 16,0 0 1-16,0 0-4 15,-2 0-16-15,2 0-8 16,-2 0-15-16,2 0-2 0,0 0-7 16,0 0-2-1,0 0 1-15,0 0 0 0,0 0 1 16,0 0 0-16,0 0 1 16,0 0-2-16,0 0 4 15,0 0-3-15,0 0 1 16,0 0 3-16,0 0-4 15,0 0-2-15,0 0 1 16,0 0-1-16,0 0 0 16,0 0 0-16,0 0 0 15,0 0 2-15,0 0-2 16,0 0 0-16,0 0-2 16,0 0 4-16,0 0-2 15,0 0 0-15,0 0 1 0,0 0-1 16,0 0 0-16,0 0 0 15,0 0 0-15,0 0 0 16,0 0 0-16,0 0 2 16,0 0-4-16,0 0 2 15,0 0-1-15,0 0-1 16,0 0 2-16,0 0-3 16,0 0-1-16,0 0-1 15,0-3 3-15,0-3-6 16,-8-3-19-16,2 3 4 15,-1 0 8-15,3 2 6 16,0 1 4-16,4 0 5 16,0 1 0-16,0-2-3 0,0 1 2 15,0 2 1-15,0 1-4 16,0 0 4-16,-3 0-1 16,3 0 0-16,0 1-4 15,-3 22 0-15,1 13 5 16,-4 17 0-16,-3 9 0 15,-2 12 1-15,0 2 4 16,2-2-3-16,0-7 10 16,4-8-11-16,3-10 1 15,2-7 2-15,0-9-1 16,0-14-3-16,5-5-23 16,9-14-30-16,0 0-105 0,-4-20-121 15</inkml:trace>
  <inkml:trace contextRef="#ctx0" brushRef="#br0" timeOffset="204944.95">17975 4472 450 0,'0'0'287'16,"0"0"-272"-16,0 0 6 15,0 0 14-15,0 0-25 0,126-46-4 16,-90 46-4-16,-2 0 3 16,-1 0 8-16,-6 6-1 15,-5 7-3-15,-9 1 3 16,-9 3-5-16,-4 3 0 16,0 1 5-16,-31 5-5 15,-13 3-4-15,-12 1 4 16,-2-2-7-16,7-4 4 15,11-2-2-15,18-10-2 16,13-2-1-16,9-5 1 16,4-4-1-16,39-1 1 15,15 3 8-15,8 0 1 16,-1 9 7-16,-7 8-1 16,-7 8 9-16,-8 6 8 15,-10 3-1-15,-15-4-4 0,-18 0-16 16,0-4-7-16,-38 2 14 15,-18-1-1-15,-13-4-13 16,-6-4-2-16,-2-4-2 16,11-3 0-16,17-9-33 15,18-6-35-15,17 0-20 16,14-17-87-16,0-21-248 16</inkml:trace>
  <inkml:trace contextRef="#ctx0" brushRef="#br0" timeOffset="205267.48">19159 4507 467 0,'0'0'300'15,"0"0"-274"-15,0 0 82 16,0 0-38-16,0 0-48 15,0 0-14-15,-104-100-6 16,68 100-2-16,-4 0 12 16,-11 34 10-16,-7 18 10 15,2 19 13-15,5 5-10 16,17 0-9-16,24-6-12 16,10-8-5-16,20-12-7 0,33-7 1 15,25-15 2 1,16-12-3-16,6-12 1 0,-2-4-3 15,-18 0-16-15,-28-20-120 16,-41-13-309-16</inkml:trace>
  <inkml:trace contextRef="#ctx0" brushRef="#br0" timeOffset="208606.83">1411 8907 268 0,'0'0'0'0,"0"0"-1"15,0 0 1-15,0 0 14 16,0 0 26-16,0 0-17 16,0 0 23-16,-47 85 25 0,74-85-1 15,18-4 16-15,19-16-26 16,25-7-16-16,28-2-3 15,18-8-2-15,21-1-12 16,20 0-9-16,11 0 1 16,11 6-18-16,3-1 4 15,-7 8 1-15,4 0-6 16,7-3 0-16,9-8 2 16,20-12 1-16,20-10-2 15,18-8 15-15,15 2 4 16,10 11 20-16,-2 20-9 15,-6 20-20-15,-25 13-10 16,-30 10 4-16,-31 22-10 16,-27 1 0-16,-22-4 5 0,-11-11 0 15,-1-7-1-15,17-11 2 16,22 0 4-16,29-8 1 16,27-10-2-16,10 4 2 15,-2 12 24-15,-20 2-22 16,-34 12-2-16,-28 20-1 15,-27-1-2-15,-17 0-3 16,-10-15 0-16,-7-16 3 16,-4 0-2-16,4-10 0 15,8-6-1-15,6 10 0 16,6 6 0-16,5 0 12 16,2 12-1-16,0 11 3 15,-4 8-7-15,-11 1-3 0,-14 2 4 16,-13 2-8-16,-14-8-1 15,-15-3 1-15,-11-10 0 16,-11-1 0-16,-5 1 1 16,-8 0-1-16,-6 6-1 15,-7 8 1-15,-10 8 13 16,0 9 7-16,0 12-3 16,0 6-3-16,0 11-6 15,0-1-4-15,12 2-1 16,9-2-2-16,8 2 5 15,2 8 22-15,0 11-7 16,-5 14-2-16,-3 16-8 16,-7 24 4-16,-5 19-9 0,1 17 0 15,7 17-2 1,10-1-3-16,2-6-2 16,-4-7 6-16,-5-12-6 0,-11-15 2 15,-9-13-1-15,-2-10 1 16,0-16 2-16,-4-7-1 15,-10-13-2-15,1-3 0 16,2-3 1-16,4 2-4 16,5 2 6-16,2-5-7 15,0-7 6-15,0-12-3 16,0-8 1-16,0-11-6 16,0-12 6-16,0-7-2 0,-2-8 2 15,-16-7-7-15,-2-7-9 16,-9-5 5-16,-2 0-16 15,2-4 14-15,-5 2-6 16,7-1 19 0,-2 2-2-16,0 4 2 0,0-2-2 15,-4 2 3-15,2 0-1 16,-9-4 0-16,-4 0 0 16,-10-6 0-16,-10 0 0 15,-10-2 0-15,-16 0-2 16,-12 4 2-16,-14 5 1 15,-9 2 4-15,-6 1-5 0,-2-2 5 16,1-1 1-16,0-9 1 16,3-2 10-16,0 0-12 15,-7 0 11-15,-10-11-12 16,-8-11-1-16,-5-3-3 16,7-2 0-16,6 5 3 15,-6 8-2-15,-1 8 2 16,-5 6-1-16,-8 0 0 15,2 2 0-15,3 6 3 16,1-6-9-16,1-2 11 16,1-6-14-16,-4-18 7 15,1-2-17-15,-1 3 12 16,-6 13-1-16,0 10-3 16,-4 0 8-16,5 0-7 15,6 4 4-15,7-1 4 16,9-3 0-16,9 0-3 15,7-10-3-15,7-18 0 0,-3-9 4 16,2-3-14-16,9 0 13 16,10 3-2-16,6 4 4 15,11 5 2-15,4 2 2 16,10 0 3-16,9-4-2 16,6-1-3-16,8 4 2 15,6-2-2-15,2 11-1 16,4 4 0-16,2 7-1 0,1 7-3 15,-3 0 2 1,-5 1-5-16,1 16 6 0,1 1-1 16,4-3 1-16,1 2 1 15,1-3 8-15,-7-1-7 16,3 2 2-16,-5-1-2 16,0 0 2-16,-1 2-2 15,1 0-1-15,1-3 0 16,3 0 5-16,4-3-3 15,7-6-3-15,5-4 2 16,-1 0 2-16,3 0 2 16,-5 0-4-16,-8-14-1 15,-6-4 4-15,-5 2-5 16,-4 4 2-16,6 6-1 16,1 4 0-16,6 2 4 0,6 0-5 15,6 0 1-15,10 0-3 16,8-6 3-16,-2-6 0 15,0-8-2-15,-6-6 2 16,-3-1 1-16,-1 5 4 16,6 7-2-16,3 2 7 15,-2 0-3-15,3-4-7 16,1-10 0-16,-3-13-2 16,6-19 1-16,-2-22 1 15,-4-25 3-15,-5-34 11 16,-17-35-4-16,-16-35-6 15,-20-33 3-15,-11-16-7 16,-1-9 0-16,5 0-4 16,17 9-3-16,16 18-5 0,20 19 12 15,23 21-3-15,0 18-1 16,39 12 4-16,7 19-1 16,4 16-4-16,-8 20 4 15,-11 24 1-15,-9 16 0 16,-11 15 2-16,-6 19-2 15,-3 12 0-15,-2 10 0 16,0 8 0-16,0 2 0 16,0 3 0-16,0 3 0 15,0 1 0-15,0 1 0 16,0 2-2-16,0 0-14 0,0 0-13 16,0 0-26-1,-2 12-88-15,-5 8-106 16,-4-8-104-16</inkml:trace>
  <inkml:trace contextRef="#ctx0" brushRef="#br0" timeOffset="209843.55">13293 6110 718 0,'0'0'132'0,"0"0"-102"16,0 0-21-16,0 0 35 15,0 0 56-15,-4 101-59 16,2-78-29-16,2-4 4 15,0-8 10-15,0-7-6 16,0-2-3-16,0-2-4 16,0-4 11-16,0-30 22 15,15-16-28-15,5-16-14 16,4-16-2-16,1-13 1 16,2-10-3-16,2-7 5 0,0 17-5 15,-2 27 0-15,-7 29 1 16,-5 33-4-16,6 6-3 15,5 42-3-15,6 25 9 16,3 17 1-16,-2 6 8 16,-4-6-8-16,-4-10 2 15,-8-7 1-15,-3-11-3 16,-7-8-1-16,-7-10-18 16,0-10-27-16,0-14-77 15,-4-14-166-15</inkml:trace>
  <inkml:trace contextRef="#ctx0" brushRef="#br0" timeOffset="209991.93">13489 5972 931 0,'0'0'72'0,"0"0"-72"15,0 0-6-15,0 0 5 16,152-11-22-16,-103-5-205 15</inkml:trace>
  <inkml:trace contextRef="#ctx0" brushRef="#br0" timeOffset="210560.66">13955 5660 609 0,'0'0'377'0,"0"0"-349"0,0 0-16 15,0 0 3-15,0 0-8 16,-20 161 21-16,20-83-10 16,5-5-11-16,8-10 15 15,-2-8-9-15,0-13-7 16,-2-13-6-16,-3-12 0 16,-4-9-3-16,-2-8-14 15,0 0-15-15,-6-27-8 16,-14-18-83-16,0-5 49 0,2-11 54 15,7-8 9 1,7 0 8-16,4 2 3 0,0 16 11 16,15 13 7-16,18 14 13 15,5 7-10-15,5 8-6 16,-1 7-2-16,-6 2-8 16,-10 0-5-16,-8 0 0 15,-11 14-2-15,-7 7-1 16,0 5 3-16,-27 7 0 15,-11 2 5-15,-2 0-5 16,3-5 0-16,6-3 0 16,10-10 2-16,15-3-4 15,6-4-4-15,0-4-11 16,19-3 10-16,18-3 7 16,9 0 4-16,6 0-1 0,-2 7-3 15,-5 7 11-15,-9 7-3 16,-14 4 6-16,-15 5 0 15,-7 2 13-15,-16 3 16 16,-26-4-23-16,-5 0-11 16,2-7-4-16,8-6-5 15,12-8-10-15,12-10-90 16,11-2-125-16</inkml:trace>
  <inkml:trace contextRef="#ctx0" brushRef="#br0" timeOffset="210754.27">14354 5875 907 0,'0'0'91'0,"0"0"-86"0,0 0-5 16,176 0 14-16,-85 0-5 16,3-8-7-16,-5-10-2 15,-14 0-1-15,-17-2-10 16,-20-5-76-16,-22 2-63 15,-16-5-196-15</inkml:trace>
  <inkml:trace contextRef="#ctx0" brushRef="#br0" timeOffset="210974.34">14860 5520 685 0,'0'0'177'16,"0"0"-62"-16,0 0-36 0,0 0-42 15,0 0-19-15,122-32-3 16,-57 55-9-16,-3 22 0 15,-6 12 3-15,-12 11 5 16,-17 6 7-16,-17-1 5 16,-10-8-9-16,-8-3 3 15,-27-11-4-15,-6-10-10 16,6-10-6-16,11-13-4 16,12-17-44-16,12-1-87 15,4-31-201-15</inkml:trace>
  <inkml:trace contextRef="#ctx0" brushRef="#br0" timeOffset="211326.69">15501 5936 828 0,'0'0'77'15,"0"0"-76"-15,0 0 17 16,0 0 16-16,0 0-11 15,7 120-15-15,-2-107-6 16,-5-4 2-16,0-8-4 16,0-1 1-16,0 0 5 15,0-22-1-15,0-19-5 16,0-14-6-16,0-20-1 16,19-14 2-16,10-8 5 15,2 10-2-15,-3 22 1 0,0 33 1 16,-4 30 15-16,6 6-6 15,3 48 13-15,0 23 39 16,-4 14-15-16,-4 0-25 16,-10-5-10-16,-1-16-6 15,-8-14-5-15,-3-16-7 16,-3-15-65-16,0-16-79 16,-3-7-138-16</inkml:trace>
  <inkml:trace contextRef="#ctx0" brushRef="#br0" timeOffset="211461.4">15625 5857 869 0,'0'0'152'0,"0"0"-152"0,0 0 0 16,162 0-1-16,-96 0-2 16,-17 0-239-16</inkml:trace>
  <inkml:trace contextRef="#ctx0" brushRef="#br0" timeOffset="211888.27">13169 7233 711 0,'0'0'125'16,"0"0"-81"-16,0 0 22 16,-116 82 14-16,111-73-31 15,5-5-44-15,0-4 0 16,0-4 0-16,0-35 28 15,0-19-24-15,11-25-7 16,3-19 2-16,1-18-4 0,5-5-1 16,2 23 1-16,-4 29 1 15,-2 36-1-15,4 36 0 16,5 6 0-16,10 51 0 16,10 24 14-16,-3 17 23 15,-6 1-26-15,-10-9-8 16,-5-14-3-16,-8-6-10 15,-7-15-44-15,-4-19-101 16,-2-20-123-16</inkml:trace>
  <inkml:trace contextRef="#ctx0" brushRef="#br0" timeOffset="212026.76">13188 7072 852 0,'0'0'111'16,"0"0"-108"-16,125-38-3 15,-26 20 0-15,3-1-34 16,-6-6-173-16,-16-5-387 16</inkml:trace>
  <inkml:trace contextRef="#ctx0" brushRef="#br0" timeOffset="212540.82">13871 6789 978 0,'0'0'50'15,"0"0"-36"-15,0 0 34 16,0 0-7-16,-58 159-9 16,52-91-20-16,2 0 3 0,0-2-10 15,-1-3-2-15,5-7-2 16,0-14-1-16,0-15 0 16,0-16-12-16,0-11-8 15,0-17-2-15,0-24-2 16,0-19-15-16,0-11 25 15,0-15-2-15,0-4-7 16,0 0 13-16,5 12 6 16,13 23 4-16,13 22 4 15,11 16 3-15,10 17 2 16,4 5 15-16,-8 24-11 0,-12 10-6 16,-16-4-5-1,-20 2-2-15,0-5 2 0,-31 0-2 16,-23-2 5-16,-13-6-2 15,3-1-3-15,10-9 5 16,21-5-5-16,24-1-1 16,9-4 1-16,21-2-11 15,31 2 11-15,20-2 2 16,6 2-2-16,-2 5 1 16,-14-1 5-16,-20 8-6 15,-17-1 0-15,-21 10 0 16,-4 7 6-16,-42 4 14 15,-18 6-11-15,-10-2 1 16,-1-4-10-16,7-10-1 0,14-13-20 16,21-13-94-16,19-13-157 15</inkml:trace>
  <inkml:trace contextRef="#ctx0" brushRef="#br0" timeOffset="212739.36">14341 6940 585 0,'0'0'452'0,"0"0"-427"15,0 0-16-15,139-14 9 16,-47 8-12-16,6 6-6 16,-2 0-2-16,-12-4 2 15,-12-2-20-15,-19-4-31 16,-19-8-93-16,-25-3-109 0</inkml:trace>
  <inkml:trace contextRef="#ctx0" brushRef="#br0" timeOffset="212990.86">14837 6635 843 0,'0'0'163'0,"0"0"-82"15,0 0-61-15,0 0 1 16,119-20-10-16,-55 20-1 15,3 20-9-15,-1 18 5 0,-3 11 7 16,-12 8 3-16,-13 10 13 16,-18 3-8-16,-20 2-4 15,-13 4-2 1,-34-2-5-16,-15-1-7 0,-7-10-3 16,4-13-6-16,10-17-15 15,10-16-41-15,18-17-77 16,13-9-111-16,10-31-459 15</inkml:trace>
  <inkml:trace contextRef="#ctx0" brushRef="#br0" timeOffset="213273.32">15510 6807 901 0,'0'0'127'16,"0"0"-30"-16,0 0-18 16,0 0-45-16,0 0-32 15,0 0 18-15,-6 102 5 16,6-52 0-16,0 2-5 16,0 1-1-16,0 0-9 15,0-3-6-15,0-6-4 16,0-6 0-16,0-10-21 0,0-13-43 15,0-15-57-15,9 0-124 16,-3-34-228-16</inkml:trace>
  <inkml:trace contextRef="#ctx0" brushRef="#br0" timeOffset="213709.61">15544 6719 860 0,'0'0'70'0,"0"0"-63"16,0 0-3-16,142-28 28 16,-93 28-26-16,-5 11 2 0,-5 6-5 15,-14 6-3 1,-12 1 0-16,-13 6 1 0,0-1-1 15,-23 5 12-15,-19-3 0 16,-14 1 2-16,-4 0-10 16,4-6-3-16,16-9 0 15,18-8 1-15,19-4-2 16,3-5-2-16,25 0 2 16,27 0 2-16,10 0 20 15,7 0 5-15,-5 0 8 16,-10 0 2-16,-10 9 9 15,-10 3 3-15,-14 5-6 0,-18 2-3 16,-2 7 1 0,-22 4 19-16,-25 0-14 15,-7 2-30-15,-6-7-16 16,5-5-2-16,-1-13-56 0,7-7-87 16,0-5-101-16,3-34-564 15</inkml:trace>
  <inkml:trace contextRef="#ctx0" brushRef="#br0" timeOffset="214559.18">14066 8588 656 0,'0'0'120'0,"0"0"-74"15,0 0 2-15,-55 103 28 16,52-98-14-16,3-2-1 15,0-3-33-15,0 0 2 16,0 0-17-16,0-5 13 16,0-29-10-16,0-22-3 0,9-22-9 15,7-18 0-15,1-15-4 16,8-13 2-16,4 3 2 16,-2 18-3-16,-7 31-1 15,-7 33 0-15,0 33-3 16,1 8 0-16,11 49-9 15,4 24 12-15,4 17 7 16,1-1-6-16,-5-5-1 16,-3-9-8-16,0-11-36 15,-3-14-73-15,-7-22-104 16,-12-24-207-16</inkml:trace>
  <inkml:trace contextRef="#ctx0" brushRef="#br0" timeOffset="214698.73">14218 8257 816 0,'0'0'119'16,"0"0"-111"-16,0 0-8 0,0 0 0 15,156-35 2-15,-76 24-2 16,-8-1-79-16,-17-8-177 16</inkml:trace>
  <inkml:trace contextRef="#ctx0" brushRef="#br0" timeOffset="-214255.97">14605 7874 851 0,'0'0'78'0,"0"0"-51"0,0 0 3 16,0 0-25-16,0 0-5 16,16 111 22-16,-3-43-16 15,-1 8-5-15,-6 2-1 16,-3 0 0-16,-3-6 0 15,0-13-1-15,0-15-1 16,0-20-18-16,-3-20-13 16,-1-4-20-16,0-32 23 15,-2-24-70-15,2-15 22 16,-2-9 69-16,-1-4 9 16,-1-2 14-16,5 0 26 15,3 11 5-15,0 15 10 16,13 22-10-16,19 15-10 0,4 10-27 15,8 13-5-15,-4 0 0 16,-9 16 0-16,-10 18-3 16,-17 6 0-16,-4 7 2 15,-29 0-1-15,-25 0 10 16,-6-7-10-16,2-10 3 16,12-10-2-16,20-7 4 15,23-7-6-15,3-5-4 16,39-1-1-16,26 0 3 15,18-1 2-15,6-8 1 0,-5 9 0 16,-17 0 0-16,-18 10 3 16,-19 18 5-16,-19 5 11 15,-11 7 8 1,-21 6-2-16,-26-2-7 0,-4-3-9 16,0-2 0-16,11-9-10 15,13-10-7-15,15-15-51 16,12-5-147-16,0-31-172 15</inkml:trace>
  <inkml:trace contextRef="#ctx0" brushRef="#br0" timeOffset="-214088.96">15074 8109 1014 0,'0'0'38'15,"0"0"-30"-15,171-2 23 0,-59-14 17 16,12-1-39-16,-5 0-5 15,-17-2-4-15,-27 5-9 16,-28-5-65-16,-34-1-167 16,-13 2-230-16</inkml:trace>
  <inkml:trace contextRef="#ctx0" brushRef="#br0" timeOffset="-213877.95">15508 7800 664 0,'0'0'60'0,"0"0"-39"0,0 0 42 15,0 0 26 1,129-39-28-16,-82 86 2 0,4 9-18 16,-4 11-9-16,-11 1-5 15,-11 0-14-15,-17-6-13 16,-8-2 5-16,-2-6-8 16,-27-4 3-16,-6-7-4 15,8-13-7-15,13-18-73 16,14-12-137-16,14-38-134 15</inkml:trace>
  <inkml:trace contextRef="#ctx0" brushRef="#br0" timeOffset="-213639.63">16639 7704 977 0,'0'0'81'0,"0"0"-77"16,-113-54 35-16,66 44 29 0,-11 10-49 15,-9 0-16-15,1 20-3 16,1 26 3-16,11 16 3 16,21 19 8-16,27 5-8 15,8-2 10-15,54-10-6 16,23-18-10-16,11-20 0 16,-1-14 0-16,-13-16-15 15,-25-6-45-15,-31-10-163 16,-20-24-680-16</inkml:trace>
  <inkml:trace contextRef="#ctx0" brushRef="#br0" timeOffset="-213206.21">13196 9691 689 0,'0'0'89'16,"0"0"-73"-16,0 0-15 16,0 0 61-16,0 0 26 0,0 0-6 15,-4 38-31-15,4-30-29 16,0-2 18-16,-4-2-14 15,0-4-8-15,2 0-10 16,-3-18-6-16,1-26-2 16,0-17-14-16,2-22 6 15,2-15 6-15,0-15 0 16,0-4 2-16,0 16 0 16,8 31 1-16,5 31 0 15,2 29-1-15,9 10-1 16,11 35-4-16,9 27 5 15,1 20 4-15,-3 6-3 16,-13 2-1-16,-8-9 0 0,-10-9-47 16,-11-16-129-16,0-18-119 15</inkml:trace>
  <inkml:trace contextRef="#ctx0" brushRef="#br0" timeOffset="-213059.87">13192 9399 397 0,'0'0'573'16,"0"0"-573"-16,123-36-19 15,-42 16 15-15,1-5-34 16,-9-5-146-16</inkml:trace>
  <inkml:trace contextRef="#ctx0" brushRef="#br0" timeOffset="-212544.92">13690 9092 809 0,'0'0'168'0,"0"0"-162"15,0 0-6-15,0 0 0 16,0 0 13-16,11 157 3 16,-11-94-11-16,0 1-3 15,0-5-2-15,-9-9-1 16,0-11 1-16,6-19-1 15,1-11-8-15,2-9-32 0,0-12 10 16,0-28-60-16,5-15-68 16,4-10 112-1,-7-15 39-15,-2 1 5 0,0 3-3 16,3 13 6-16,5 22 51 16,8 18 24-16,13 16-47 15,11 7-8-15,12 0 19 16,3 9-13-16,-8 16-7 15,-12 3-16-15,-15-1 0 16,-20 5-3-16,0 3 3 16,-35 1-1-16,-21 3 3 15,-10-6-4-15,3-3-1 16,16-10 1-16,21-9 0 0,26-11-1 16,15 0 1-1,43-13-1-15,22-11 2 0,11 2-1 16,-4 10 1-16,-6 12 11 15,-10 0 7-15,-15 8 10 16,-18 17 6-16,-32 6-21 16,-6 6 4-16,-44 2 1 15,-18 1-18-15,1-7-2 16,10-9-52-16,7-19-111 16,15-5-196-16</inkml:trace>
  <inkml:trace contextRef="#ctx0" brushRef="#br0" timeOffset="-212184.26">14327 9180 994 0,'0'0'90'15,"0"0"-83"-15,161-36 57 16,-57 18-7-16,21 4-37 16,4-2-16-16,-13 2-3 15,-29 1-1-15,-33 1-23 16,-33 2-45-16,-21-2-32 15,-21 1-50-15,-35-3-7 16,-9-3 111-16,3-7 33 16,15-6 13-16,16-12 39 15,24-6 28-15,7 0-17 16,15 5-42-16,28 11 10 16,8 23 12-16,7 9-3 15,1 41 12-15,0 42 4 16,-10 23 38-16,-17 9 19 0,-21-5-39 15,-11-14-16-15,-9-15-17 16,-32-16-15-16,-10-8-8 16,-11-13-5-16,-5-16-53 15,7-22-79-15,11-6-157 16,18-46-221-16</inkml:trace>
  <inkml:trace contextRef="#ctx0" brushRef="#br0" timeOffset="-211831.82">15631 9051 860 0,'0'0'85'0,"0"0"-68"16,0 0 42-16,0 0 22 16,11 115-35-16,-7-91-20 15,-2-1-23-15,-2-8 1 16,0-5-1-16,0-5 1 15,0-5 0-15,-6 0 0 16,-1-31-4-16,5-15-1 16,2-24-11-16,0-16-1 15,0-5-2-15,17 15-2 16,4 21 10-16,-1 28 6 0,-5 21-1 16,3 6-6-1,2 19 4-15,2 24 4 0,5 14 3 16,-2 4-1-16,0-1-1 15,-6-4-1-15,-5-7 0 16,-10-7-1-16,-4-8-63 16,0-11-137-16,-20-16-86 15</inkml:trace>
  <inkml:trace contextRef="#ctx0" brushRef="#br0" timeOffset="-211696.13">15729 8968 828 0,'0'0'46'0,"0"0"-41"0,131-29-6 16,-52 14 1-16,6-8-93 15,-13-3-422-15</inkml:trace>
  <inkml:trace contextRef="#ctx0" brushRef="#br0" timeOffset="-211148.81">16246 8660 962 0,'0'0'81'16,"0"0"-64"-16,0 0-12 15,0 0-4-15,0 0 12 16,15 149 2-16,-13-76-8 16,-2 4 5-16,0-4-7 0,0-13-3 15,0-16-2-15,0-14 0 16,0-14 0-16,0-16-2 15,0 0-9 1,0-16 5-16,0-24-65 0,0-15-18 16,0-13 37-16,-2-10 11 15,-9-2 9-15,-1 4 19 16,8 18 13-16,4 18 21 16,0 19 16-16,29 14-14 15,9 7-4-15,7 0 6 16,-3 11 9-16,-9 10-21 15,-8-2-9-15,-13 5 0 0,-12 5-3 16,-6 3 2-16,-36 8 4 16,-16 6 6-16,-4 1-12 15,2-6 1-15,16-6 0 16,23-11 4-16,21-11-6 16,7-13-6-16,46 0 6 15,23-15 0-15,13-14 4 16,4 5-3-16,-10 10 11 15,-12 12 35-15,-13 2-2 16,-20 16 5-16,-22 22-10 16,-16 10 12-16,-29 5 0 15,-31 2-17-15,-9-5-20 16,-2-8-15-16,5-15-11 16,12-17-37-16,13-10-61 15,21-30-99-15,20-38-353 0</inkml:trace>
  <inkml:trace contextRef="#ctx0" brushRef="#br0" timeOffset="-210314.43">17001 6078 658 0,'0'0'61'0,"0"0"-9"15,0 0 43-15,0 0 28 16,0 0-50-16,0 0-36 15,8 82-16-15,-8-82-8 16,2-6 38-16,8-31 1 16,3-19-45-16,5-20-7 15,7-23 2-15,7-22-2 16,3-13 0-16,2 0-1 16,-4 21 2-16,-8 39-1 15,-8 37 5-15,-3 37-5 0,4 59-7 16,2 53 7-16,3 39 9 15,-3 9 6-15,-1-12-9 16,2-28-5-16,-4-29-1 16,-5-25-24-16,-6-26-48 15,-6-26-85-15,0-14-108 16</inkml:trace>
  <inkml:trace contextRef="#ctx0" brushRef="#br0" timeOffset="-210165.22">17163 5845 646 0,'0'0'468'16,"0"0"-468"-1,0 0-10-15,0 0 10 0,182 40-1 16,-105-32-3-16,-10-8-201 16,-20 0-235-16</inkml:trace>
  <inkml:trace contextRef="#ctx0" brushRef="#br0" timeOffset="-209632.95">17655 5617 1017 0,'0'0'72'16,"0"0"-19"-16,0 0-11 16,0 0-41-16,-10 101-1 15,10-27 2-15,2 1-1 0,0-6-1 16,-2-8 0-16,0-12 0 15,0-16-42 1,0-10-35-16,0-16-59 0,0-7 37 16,0-7 25-16,0-26-146 15,0-11-49-15,0-14 269 16,0-8 16-16,0-6 111 16,4-2 35-16,10 4-54 15,1 13-17-15,12 15-10 16,9 17-17-16,13 12-46 15,9 7 0-15,4 6 3 0,-6 5-12 16,-16 26-4-16,-23 18-2 16,-17 3-3-16,-15 4 0 15,-45-5 1-15,-17-3-1 16,-8-13 0-16,13-9 3 16,25-10-3-16,25-11 5 15,22-5 5-15,15 0-4 16,46-17 3-16,28-1-9 15,9 4 1-15,2 10 1 16,-13 4-2-16,-18 4 0 16,-19 20 0-16,-27 7 15 15,-23 2-3-15,-13 4 8 16,-53 0-3-16,-26-5-3 16,-8-5-8-16,7-6-6 15,23-16-18-15,30-5-55 0,25-4-126 16,15-28-186-16</inkml:trace>
  <inkml:trace contextRef="#ctx0" brushRef="#br0" timeOffset="-209461.12">18356 5821 901 0,'0'0'116'0,"0"0"-115"16,164-20 11-16,-65 14 12 15,7-3-22-15,3 2-2 16,-8-3-25-16,-21-6-79 16,-27-6-65-16,-28-9-88 15</inkml:trace>
  <inkml:trace contextRef="#ctx0" brushRef="#br0" timeOffset="-209229.55">18814 5506 813 0,'0'0'154'0,"0"0"-59"15,0 0-38-15,0 0-55 16,0 0 5-16,123 20 15 16,-48 1-9-16,4 2-8 15,-11 5-2-15,-12 2-2 16,-16 6-1-16,-22 9-2 16,-18 5 2-16,-10 2 3 0,-44-2 4 15,-15-4-3-15,-12-6 0 16,3-6-4-1,21-8-17-15,26-4-43 16,29-13-116-16,2-9-184 0</inkml:trace>
  <inkml:trace contextRef="#ctx0" brushRef="#br0" timeOffset="-208861.45">19438 5878 478 0,'0'0'553'0,"0"0"-540"0,0 0-11 16,0 0-2-16,0 0 0 16,0 0 10-16,12 88-10 15,-12-76-1-15,0-5 1 16,-2 0 2-16,-8-7 6 16,6 0-3-16,-1-8 7 15,5-24 4-15,0-15-14 16,11-17 0-16,18-20-1 15,4-13 2 1,8 1-3-16,1 14 0 0,-4 26 0 16,-7 26 0-16,-4 20 6 15,0 10-6-15,0 6-1 16,1 32 1-16,0 16 1 16,-7 15-1-16,-3 2 1 15,-7-3 1-15,1-5-2 0,-8-11-14 16,-2-12-48-16,-2-12-86 15,0-17-53-15,-2-11-297 16</inkml:trace>
  <inkml:trace contextRef="#ctx0" brushRef="#br0" timeOffset="-208725.32">19666 5653 793 0,'0'0'89'0,"0"0"-89"16,0 0 0-16,162-5 1 15,-70 4-1-15,-3-10-63 16,-10-7-125-16,-9-8-372 16</inkml:trace>
  <inkml:trace contextRef="#ctx0" brushRef="#br0" timeOffset="-208498.64">20447 5359 785 0,'0'0'85'0,"0"0"23"16,0 0-31-16,-22-124-49 15,0 102-20-15,-2 11-8 16,-8 11-3-16,-5 9 3 16,-8 40 2-16,5 25-1 15,13 24 8-15,27 8 5 16,0 1-7-16,42-13 0 16,12-22-6-16,2-18 1 0,-3-22-2 15,-2-13-12 1,-4-19-37-16,-16 0-120 0,-22-31-427 15</inkml:trace>
  <inkml:trace contextRef="#ctx0" brushRef="#br0" timeOffset="-208103.28">17896 6953 332 0,'0'0'267'15,"0"0"-130"-15,0 0-29 16,0 0-40-16,0 0 21 16,0 0-10-16,-33 96 1 15,58-101-8-15,-1-25-22 16,-2-10-25-16,-4-14-15 15,-2-12-8-15,-3-16 1 16,2-12-3-16,3-11 0 16,5 4-7-16,0 20 1 15,-8 22-5-15,-5 31 8 16,-5 28 2-16,0 16-7 16,4 49-25-16,6 35 33 15,1 24 3-15,6 2-2 0,5-7 1 16,-1-20-2-16,3-24-15 15,-6-21-77-15,-13-23-135 16,-10-27-207-16</inkml:trace>
  <inkml:trace contextRef="#ctx0" brushRef="#br0" timeOffset="-207966.81">17950 6867 949 0,'0'0'53'15,"0"0"-53"-15,147-6 0 16,-53 4 0-16,1-10-62 0,-15-6-194 16</inkml:trace>
  <inkml:trace contextRef="#ctx0" brushRef="#br0" timeOffset="-207452.27">18578 6507 943 0,'0'0'144'0,"0"0"-124"16,0 0-1-16,0 0-12 16,0 168 30-16,0-76-16 15,-2 0-14-15,-1-13-3 16,1-14-1-16,2-15-1 16,0-17-1-16,0-13-1 0,0-16-1 15,0-4-29-15,0-22-2 16,0-24-58-16,0-16-54 15,0-12 95-15,0-15 15 16,0-9 18-16,0 8 12 16,0 20 8-16,0 24 0 15,25 27 30-15,13 17-14 16,11 2-9-16,9 11 21 16,-5 20 2-16,-13 4-14 15,-18 3-14-15,-20 0-5 16,-2 1 4-16,-37-4 13 15,-19-5 3-15,-3-4-10 0,1-8-3 16,19-9-2-16,20-4-3 16,19-5-3-16,6 0-15 15,40 0 15-15,18 0 0 16,9 0 0-16,-2 0 1 16,-13 3 5-16,-16 9 3 15,-17 0 13-15,-19 1-3 16,-6 6-1-16,-17 5 13 15,-28-3 2-15,-6 4-27 16,-5-5-6-16,12-6-18 16,13-6-71-16,15-8-115 15,16 0-150-15</inkml:trace>
  <inkml:trace contextRef="#ctx0" brushRef="#br0" timeOffset="-207068.99">19171 6713 810 0,'0'0'263'16,"0"0"-255"-16,0 0-5 16,121 0 25-16,-40 0-6 15,11 0-16-15,-3-2-4 16,-8-12-2-16,-19-5-9 16,-22-4-45-16,-22-3-22 15,-18 4-77-15,-7 1-27 16,-31 8 22-16,-2 5 50 0,-3-2 41 15,5 2-9 1,7-5 50-16,7-4 19 0,13-2 7 16,7 5 261-1,4 1 2-15,2 7-90 0,25 4-91 16,12 2-46-16,9 5 3 16,4 25-7-16,6 11-7 15,-4 9-14-15,-9 8 10 16,-9 2-16-16,-17 5 3 15,-19-5-7-15,0-8 3 16,-48-2 1-16,-19-6 0 16,-9-8-5-16,5-10-24 15,15-13-112-15,16-13-201 16</inkml:trace>
  <inkml:trace contextRef="#ctx0" brushRef="#br0" timeOffset="-206536.94">20063 6513 1004 0,'0'0'62'0,"0"0"-61"16,-6 106-1-16,6-47 8 16,12 5-2-16,0-3-5 15,-1-8-1-15,-9-11 0 16,-2-12-1-16,0-14-12 15,0-12-16-15,0-4-67 0,0-12-26 16,0-24-78 0,0-12-65-16,0-16 58 0,0-13 188 15,0-5 19-15,0 1 207 16,0 18-63-16,4 14 28 16,13 22-21-16,10 15-50 15,16 6-84-15,6 6-13 16,9 0 2-16,-3 0 0 15,-10 0-3-15,-12 1-1 16,-17 5-2-16,-16 6-5 16,0 9 5-16,-43 9 2 15,-16 7 14-15,-11 6-6 16,8-5-3-16,22-10-6 16,27-6-2-16,13-12-6 15,42-10 7-15,27 0 1 0,13-8 2 16,8-4-3-16,-11 8 0 15,-12 4 2-15,-20 2-1 16,-18 22 3-16,-22 8-4 16,-7 4 28-16,-29 7 18 15,-22-3 3-15,-19 0-29 16,-3-5-17-16,4-4-3 16,9-13-66-16,21-14-245 15</inkml:trace>
  <inkml:trace contextRef="#ctx0" brushRef="#br0" timeOffset="-206267.71">21136 6385 856 0,'0'0'18'16,"0"0"40"-16,0 0 19 15,0 0-67-15,0 0-10 16,-165 96 19-16,107-12 52 16,12 8 4-16,19 0-16 15,25-12-27-15,6-19-21 16,50-19-7-16,19-14-1 16,7-21-3-16,2-7-8 0,-8-8-58 15,-19-31-111-15,-26-14-363 16</inkml:trace>
  <inkml:trace contextRef="#ctx0" brushRef="#br0" timeOffset="-205620.82">17994 8614 856 0,'0'0'44'0,"0"0"-41"16,0 0 15-16,0 0 28 16,0 0-17-16,0 0-12 15,41 93-5-15,-33-93-9 16,1-16 9-16,1-26-5 16,0-19-4-16,3-17 4 15,8-22-7-15,10-22 0 16,11-23 1-16,12-7 0 15,2 15 0-15,-7 36 19 16,-16 40 38-16,-11 39 14 0,-7 22-45 16,3 8-26-16,0 40 3 15,3 25 5-15,-4 10 2 16,4 2-6 0,3-7-5-16,-2-12 4 0,-2-9-4 15,-6-14 0-15,-1-11-40 16,-4-13-61-16,-9-19-135 15,0-5-286-15</inkml:trace>
  <inkml:trace contextRef="#ctx0" brushRef="#br0" timeOffset="-205478.84">18360 7958 1004 0,'0'0'90'0,"0"0"-90"16,0 0-35-16,132 5 35 15,-32-5 0-15,8-5-21 16,-14-22-308-16</inkml:trace>
  <inkml:trace contextRef="#ctx0" brushRef="#br0" timeOffset="-204948.3">18991 7660 1101 0,'0'0'38'0,"0"0"-38"16,0 0 0 0,0 0 1-16,-10 164 1 0,22-85-2 15,-8-3 1-15,-4-6 4 16,0-6-5-16,-9-12-3 16,-7-14 1-16,3-12-10 15,2-17-33-15,4-9 4 16,5-14 2-16,2-27-122 15,0-11-10-15,0-16 103 16,0-9 35-16,0-6 33 16,0-2 3-16,11 17 55 15,14 21 27-15,6 20 5 16,10 21-60-16,0 6-16 16,6 14 15-16,-2 22-6 15,-12 1-11-15,-15 5-5 16,-18-3-6-16,-7-3 2 15,-39 0 1-15,-15-5 2 0,-3-7-1 16,2-7-5-16,19-5-5 16,23-7 4-16,20-5-1 15,11 0-41-15,47-2 31 16,23-14 12-16,10 6 0 16,-3 7 0-16,-11 3 10 15,-19 3 19-15,-19 19 21 16,-16 2-9-16,-21 2-1 0,-2 5-6 15,-35 0-9 1,-21 3-13-16,-9-5-12 0,3-8-25 16,8-7-110-16,19-14-89 15,10 0-329-15</inkml:trace>
  <inkml:trace contextRef="#ctx0" brushRef="#br0" timeOffset="-204765.89">19505 7936 338 0,'0'0'604'0,"0"0"-586"16,120 0 0-16,-35-9 34 15,8-4-18-15,-1 2-32 16,-12-6-2-16,-19-2-12 0,-19-4-22 16,-18 1-61-16,-19 0-21 15,-5 6-75-15,-11 0-58 16</inkml:trace>
  <inkml:trace contextRef="#ctx0" brushRef="#br0" timeOffset="-204549.31">19928 7586 562 0,'0'0'178'15,"0"0"-68"-15,0 0-22 16,0 0-28-16,0 0-7 16,121 4-7-16,-66 16-21 15,4 0-7-15,-4 6-6 16,-4 4-6-16,-6 8 2 15,-18 10-5-15,-21 12 2 16,-6 12 5-16,-39 5 10 16,-27-1-5-16,-16-8-8 0,-5-8-4 15,5-7-3-15,13-16-43 16,13-20-85-16,18-17-214 16</inkml:trace>
  <inkml:trace contextRef="#ctx0" brushRef="#br0" timeOffset="-204188.17">20458 8061 750 0,'0'0'22'0,"0"0"-14"16,0 0 14-1,0 0 4-15,0 0-26 0,0 0 5 16,0 58 0-16,0-58 3 16,0-14 24-16,2-20 12 15,10-20-41-15,9-19-3 16,7-17 1-16,10-14-1 16,2 4-2-16,0 19 0 15,-9 36 2-15,-11 31 0 16,-1 15-4-16,2 49 4 15,6 31 15-15,0 20 61 16,-4 3-27-16,-11-8-25 0,-3-15-13 16,-7-17-11-1,1-16-4-15,-3-21-73 0,0-21-174 16</inkml:trace>
  <inkml:trace contextRef="#ctx0" brushRef="#br0" timeOffset="-204037">20624 7863 845 0,'0'0'101'0,"0"0"-101"16,118 0 0-16,-49 0-1 16,-9 0-82-16,-12-14-252 0</inkml:trace>
  <inkml:trace contextRef="#ctx0" brushRef="#br0" timeOffset="-203515.09">21212 7646 864 0,'0'0'195'0,"0"0"-185"16,0 0 5-16,0 0 54 16,-60 148-31-16,46-89-25 15,7 2-8-15,3-4-4 16,4-13 1-16,0-8-2 15,0-13-1-15,0-15-2 0,0-4-7 16,0-4-21 0,2-7 7-16,0-25 4 0,-2-10-81 15,0-14-22-15,-13-8-9 16,-11-7 15-16,1 6 74 16,10 8 43-16,13 19 48 15,0 16 91-15,29 12-86 16,17 4-41-16,8 6 15 15,0 0 11-15,-10 10-22 16,-11 14 0-16,-12 0-12 16,-17 2 4-16,-4-2 10 15,-15 2-6-15,-28 0 20 16,-5-2-23-16,-6-4-7 0,4-4-2 16,13-5-3-16,16-9-2 15,19-2 3-15,2 0-4 16,27 0-17-1,17-8 22-15,6-3 1 0,-1 5 1 16,-5 6-1-16,-3 0 0 16,-10 12 4-16,-7 15-4 15,-10 9 3-15,-14 1 8 16,0 6 0-16,-31-3-4 16,-15-6-5-16,-6-5-1 15,-8-2-1-15,-4-10-45 16,5-11-174-16</inkml:trace>
  <inkml:trace contextRef="#ctx0" brushRef="#br0" timeOffset="-203237.94">21860 7592 1029 0,'0'0'50'15,"0"0"-46"-15,0 0 59 16,0 0-17-16,0 0-36 16,0 0-10-16,-66-31-4 15,3 98 4-15,3 18 0 16,19 10 1-16,39 0-1 16,18-16 9-16,53-16 4 0,18-17 1 15,11-15-8-15,-1-21-2 16,-3-10-4-16,-17-1-25 15,-31-33-116-15,-39-12-569 16</inkml:trace>
  <inkml:trace contextRef="#ctx0" brushRef="#br0" timeOffset="-202801.65">18362 9418 1016 0,'0'0'58'15,"0"0"-56"-15,0 0 1 16,0 0 1-16,0 0-1 16,0 0 0-16,29 13-2 15,-15-31 2-15,-6-25 3 16,3-20-6-16,1-18 0 16,3-23-2-16,7-17-5 15,10 5 3-15,-1 24 3 0,-4 31 1 16,-7 40 26-16,0 21 15 15,4 50-38-15,12 32 6 16,-1 18 54-16,-4 3-33 16,-2-7-26-16,-5-18-4 15,2-14-5-15,-4-18-51 16,-7-27-62-16,-10-19-177 16</inkml:trace>
  <inkml:trace contextRef="#ctx0" brushRef="#br0" timeOffset="-202652.09">18596 9029 851 0,'0'0'117'0,"0"0"-117"16,176-23 0-16,-92 9-2 16,-3-3-25-16,-17-5-155 15,-18-10-416-15</inkml:trace>
  <inkml:trace contextRef="#ctx0" brushRef="#br0" timeOffset="-202135.64">19155 8799 775 0,'0'0'218'0,"0"0"-209"16,0 0-1-16,0 0 1 15,0 142 32-15,2-71-19 16,5-4-8-16,-2-4-5 15,-3-11-7-15,3-12 3 16,-3-12-4-16,2-14-1 16,-4-14-6-16,2 0-11 15,0-22 10-15,0-22-69 16,1-12 1-16,-1-15 46 16,0-9-3-16,3 1 12 15,6 10 14-15,12 15 6 16,12 22 6-16,9 16 0 15,10 10 2-15,0 6 24 16,-8 2 4-16,-11 24-12 16,-18 4-9-16,-17 6 0 0,-7 2 30 15,-38 2 11-15,-13 0-28 16,-7-7-14-16,9-7-10 16,19-11-1-16,14-9-3 15,23-3-2-15,3-3-11 16,42 0 5-16,19-9 8 15,12 4 4-15,0 2-4 16,-3 3 1-16,-11 7 11 16,-15 17 0-16,-15 3-2 15,-28 3 4-15,-4 1-5 0,-36 1 9 16,-24-7-7 0,-6 0-8-16,1-8-3 15,7-9-38-15,18-8-46 16,15 0-101-16,23-25-78 15</inkml:trace>
  <inkml:trace contextRef="#ctx0" brushRef="#br0" timeOffset="-201721.15">19866 9033 907 0,'0'0'155'15,"0"0"-141"-15,0 0-5 16,145-12-1-16,-47-2 2 15,14-1-10-15,1-3-2 16,-6-3-3-16,-16 3-11 0,-17 7 4 16,-25 2 5-16,-24 6-2 15,-21-2-1-15,-4 3-2 16,-14 0-43-16,-24-2-86 16,-4 0-42-16,2-4-44 15,4-8 107-15,9-4 120 16,10-6 190-16,7 0 41 15,10 3-83-15,0 5 16 16,8 7-75-16,27 2-59 16,12 8-1-16,13 1 1 15,6 4-8-15,2 26-13 16,-5 14 7-16,-11 9 6 0,-11 4 4 16,-16-3-4-16,-23 2-5 15,-2-3-11-15,-49-5-1 16,-25-6 1-16,-13-13-6 15,-2-12-46-15,11-13-72 16,21-4-78-16,19-22-162 16</inkml:trace>
  <inkml:trace contextRef="#ctx0" brushRef="#br0" timeOffset="-201225.16">21542 8738 913 0,'0'0'121'0,"0"0"-80"0,0 0 20 15,0 0-13-15,0 0-34 16,0 0-14-16,-12-60 1 16,-30 60 0-16,-10 13 1 15,8-1 0-15,2 3 0 16,6 4-2-16,3 11 3 15,3 10-6-15,8 14 2 16,7 9 1-16,11 1 0 16,4-5 6-16,4-10 0 15,29-12-2-15,11-13 1 0,12-12-5 16,9-12 5-16,5-7-4 16,-1-27 2-16,-7-11 0 15,-11-6-3-15,-19-5-4 16,-25-2 2-1,-7-3-2-15,-17-1-3 0,-25 10 1 16,-7 17 2-16,5 21 4 16,6 14 0-16,15 43 3 15,15 29 13-15,8 18 25 16,0 10 22-16,10-2-16 16,11-3-20-16,-6-3 18 15,-11-6-25-15,-4 2-13 16,-15-3-5-16,-28-7-2 0,-1-12-21 15,-2-16-75-15,7-24-86 16,2-26-441-16</inkml:trace>
  <inkml:trace contextRef="#ctx0" brushRef="#br0" timeOffset="-196379.17">5363 10376 677 0,'0'0'19'0,"0"0"-15"16,0 0-4-16,0 0 12 0,0 0 7 15,0 0-16-15,0 0 0 16,0 0 2-16,0 3 33 16,2-11 2-16,10-26-35 15,1-19-5-15,1-14-33 16,-14-16-97-16</inkml:trace>
  <inkml:trace contextRef="#ctx0" brushRef="#br0" timeOffset="-196194.22">6674 10134 991 0,'0'0'0'0,"0"0"-8"0,0 0 7 16,0 0-3-16,0 0-11 16,0 0-41-16,20 66-107 15,-7-99-95-15</inkml:trace>
  <inkml:trace contextRef="#ctx0" brushRef="#br0" timeOffset="-195044.72">12803 9836 469 0,'0'0'156'16,"0"0"-63"-16,0 0 24 16,0 0 6-16,0 0-19 15,0 0-49-15,0 0-41 16,36-65-13-16,-36 118 6 15,0 17 44-15,-5 14-27 16,-1 6-2-16,-2 0-8 16,6-1-1-16,2-5-2 15,0-8-6-15,21-8-5 16,12-14 0-16,9-18-2 16,3-15-6-16,-1-17-2 15,1-4 7-15,-9-12 3 16,-9-16 2-16,-12-3 1 0,-15-3 1 15,0 8-3-15,-34 4-1 16,-12 11-6-16,-3 11 3 16,2 0-2-16,11 25 4 15,10 3-11-15,8 0-33 16,11-2-52-16,7-3-100 16,0-11-80-16</inkml:trace>
  <inkml:trace contextRef="#ctx0" brushRef="#br0" timeOffset="-194645.93">13055 9882 723 0,'0'0'93'0,"0"0"-38"15,-94-119 80-15,54 107-59 16,-9 12-37-16,-9 28-16 15,-9 43-10-15,-4 28 15 16,1 22 11-16,11 16-5 16,14 7 3-16,16-4-19 15,23-9-12-15,6-19-3 16,31-22-3-16,40-21-7 16,27-25 5-16,16-24-15 15,4-20 12-15,-2-20 4 16,-12-30 1-16,-12-19 3 15,-19-9-2-15,-24-9 7 16,-24-1 1-16,-25-3-4 0,-2-2-1 16,-45 3-4-16,-14 11-3 15,-5 21 0-15,3 32-1 16,10 26-3-16,13 10-4 16,13 33-35-16,12 5-39 15,13 4-57-15,2-12-143 16</inkml:trace>
  <inkml:trace contextRef="#ctx0" brushRef="#br0" timeOffset="-194029.04">13661 10261 919 0,'0'0'108'0,"0"0"-17"15,0 0-66-15,0 0-15 16,0 0 30-16,22 146 4 16,-20-70-25-16,-2 0 2 15,0-6-1-15,0-9-11 16,-7-8-6-16,3-18-3 16,0-13-7-16,4-12-22 0,-2-10-20 15,-1-3 2 1,-1-28-24-16,-3-11-123 0,-4-12 70 15,0-4 72-15,-1-13 31 16,4-5 21-16,6-2 0 16,2 10 47-16,0 14 35 15,22 16 5-15,11 13-25 16,8 13-36-16,12 12-13 16,2 0 0-16,4 8-1 15,-11 21-9-15,-10 1-1 16,-13 4 3-16,-19 2-5 15,-6 1-5-15,-11 1 5 16,-26-3 8-16,-13-1-2 16,-6-3 0-16,-1-6-2 15,6-3-3-15,17-6 1 0,14-4-2 16,20 1 0-16,14-10-29 16,39 1 16-16,23 2 6 15,11 0 7-15,-1 7-2 16,-12 4 2-16,-20-3 5 15,-28 3-1-15,-26 2 4 16,-2 0 3-16,-38 6 40 16,-18-2-38-16,-7 1-11 15,-1-2 3-15,8-6-5 16,16-5-19-16,19-6-38 16,21-5-103-16,2 0-27 15,26-22-302-15</inkml:trace>
  <inkml:trace contextRef="#ctx0" brushRef="#br0" timeOffset="-193796.25">14454 10501 768 0,'0'0'107'16,"0"0"30"-16,0 0-40 16,0 0-55-16,0 0-42 15,-116-72 5-15,76 74 1 16,6 29-5-16,5 10 4 15,14 13 5-15,9 7 1 16,6-1 24-16,6-4-16 16,30-8-12-16,6-10-2 15,9-8-5-15,3-10-2 0,0-12-51 16,-8-8-57 0,-11-8-155-16</inkml:trace>
  <inkml:trace contextRef="#ctx0" brushRef="#br0" timeOffset="-193580.2">14613 10244 873 0,'0'0'147'16,"0"0"-77"-16,115-1-48 16,-39 34 32-16,6 22-13 15,-2 11 7-15,-13 6-30 16,-24 1 20-16,-34-8-17 0,-9-4-20 15,-52-1 2-15,-17-6-3 16,-6-8-32-16,-4-10-69 16,1-18-88-16,5-18-319 15</inkml:trace>
  <inkml:trace contextRef="#ctx0" brushRef="#br0" timeOffset="-193323.38">13683 10158 786 0,'0'0'140'16,"-113"-27"-44"-16,50 27-23 16,-3 44-20-16,-4 30-31 15,3 24 23-15,11 12-13 16,23 7-8-16,24-7-2 15,9-10-16-15,42-10-6 16,23-10-2-16,13-13-38 16,5-19-54-16,-6-22-51 15,-12-26-183-15</inkml:trace>
  <inkml:trace contextRef="#ctx0" brushRef="#br0" timeOffset="-193047.42">15234 9951 801 0,'0'0'83'0,"0"0"-43"15,0 0 9-15,7 109 12 16,-7-37-12-16,0 4-26 16,2-3-20-16,1-7 5 0,8-12-7 15,-3-10-1-15,-1-14-34 16,-7-14-110-16,0-16-166 16</inkml:trace>
  <inkml:trace contextRef="#ctx0" brushRef="#br0" timeOffset="-192889.18">15066 10276 696 0,'0'0'230'0,"0"0"-215"16,187-23-3-16,-93 19-12 15,-5 4-10-15,-15 0-88 16,-25 0-161-16</inkml:trace>
  <inkml:trace contextRef="#ctx0" brushRef="#br0" timeOffset="-187871.47">15943 10341 785 0,'0'0'84'16,"0"0"-27"-16,0 0 7 0,0 0-59 16,0 0 7-16,0 0 5 15,0 0-3-15,135 41-4 16,-61-41 13-16,5 0-6 16,-1-14-10-16,-17-3-4 15,-25 4-3-15,-23 4-32 16,-13 5-68-16,-36 4-99 15,-32 0-338-15</inkml:trace>
  <inkml:trace contextRef="#ctx0" brushRef="#br0" timeOffset="-187699.65">15878 10644 378 0,'0'0'515'0,"0"0"-470"15,0 0-25-15,0 0 81 16,156 24-60-16,-71-24-8 15,3-9-29-15,-3-4-2 16,-16-1-4-16,-15 0-14 16,-17 3-79-16,-16-3-136 15,-13-1-251-15</inkml:trace>
  <inkml:trace contextRef="#ctx0" brushRef="#br0" timeOffset="-187173.93">17032 10143 392 0,'0'0'123'0,"0"0"-110"15,0 0 14-15,0 0 4 16,0 0-15-16,0 0-2 15,4-15 30-15,-4 15 32 16,0 0 22-16,0 0-21 16,0 0-13-16,0 0-26 15,0 0-19-15,0 9-10 16,0 21 8-16,0 18 32 16,0 12-11-16,0 12-2 15,0 6-1-15,0-2-6 0,2-3-5 16,4-11-7-16,-2-10-6 15,1-8-10-15,-2-10 1 16,0-10 0-16,-3-8 0 16,0-8-4-16,2-6-5 15,-2-2-37-15,0 0-21 16,0-4-19-16,-23-21-253 16</inkml:trace>
  <inkml:trace contextRef="#ctx0" brushRef="#br0" timeOffset="-185902.1">16975 10284 339 0,'0'0'122'0,"0"0"-105"16,0 0 0-16,0 0 3 15,0 0-20-15,0 0 0 16,0-13 0-16,0 11 75 16,0 2 25-16,0-4-21 15,0 0-20-15,0-3-27 16,0 2-21-16,0-1 6 16,8 0-12-16,5-2-2 15,0 1 0-15,3 0 4 0,5 0 5 16,-2 2 3-16,6 2 8 15,-3-1-6-15,-7 2-6 16,-3 2 2-16,-5-1-5 16,-5 1-7-16,0 0 0 15,0 0 1-15,0 0-2 16,3 0 1-16,-1 0-1 16,1 0 4-16,0 3-2 15,1 1-1-15,-2 0 1 16,-2 0 5-16,3 0-3 15,-5 1 4-15,2-4-7 16,-2 3 2-16,0-4-2 16,2 3 1-16,-2-3 0 15,3 0 2-15,-3 0-3 0,0 0 4 16,0 0-2-16,0 0-2 16,0 0-1-16,0 1 0 15,2 2 0-15,1 2 4 16,-1 1-3-16,0 3 1 15,0 3-2-15,0 1 2 16,-2 1 3-16,0 1-1 16,0 3-2-16,-13 2 3 15,-14 0-2-15,-6 1 1 16,-10 2 0-16,1-2-2 16,-1 0-1-16,9-5-1 15,8-3 2-15,9-4-2 0,8-5 0 16,6-2 0-1,3-2 0-15,0 0-1 16,3 0-1-16,28-2 2 0,20-16 0 16,11-2 2-16,8 4 1 15,-5 7-1-15,-5 9-2 16,-7 3 1-16,-6 30 10 16,-12 11 9-16,-12 3-5 15,-17 1-4-15,-6-3 2 16,-16-3 3-16,-19-6 7 15,-7-3-5-15,-10-3-8 16,-4-7-3-16,-6-5-4 16,-3-6-1-16,1-6-1 0,-1-2-1 15,9-4 0-15,11 0-11 16,13-1-9-16,14-16-34 16,16-3-46-16,2-10-143 15,20-6-280-15</inkml:trace>
  <inkml:trace contextRef="#ctx0" brushRef="#br0" timeOffset="-185421.87">18212 10237 551 0,'0'0'180'15,"0"0"-120"-15,0 0 14 16,0 0 1-16,0 0-12 16,0 0-15-16,-31-103-20 15,5 89 9-15,-7 6 3 16,-4 6 12-16,-2 2-18 15,-13 10-8-15,-3 26-5 16,-5 16 5-16,0 15-3 16,6 11 12-16,12 4-21 15,15-4 5-15,18-8-9 0,9-13-3 16,22-13 4-16,30-10-1 16,19-12-4-16,11-9 12 15,3-10-13-15,-3-3-5 16,-8 0 4-16,-7-6-3 15,-9-10 0-15,-16 2 0 16,-15 3-1-16,-14 5 1 16,-9 3-1-16,-4 3 0 15,0 0-10-15,0 0-34 16,-4 0-36-16,-23 3-60 16,-9 3-187-16</inkml:trace>
  <inkml:trace contextRef="#ctx0" brushRef="#br0" timeOffset="-183559.02">17108 11482 545 0,'0'0'50'15,"0"0"-21"-15,-56-118 80 16,50 96 9-16,4 8-2 16,2 9-44-16,0 5-25 15,0 0-31-15,0 0-1 16,-4 23-13-16,-4 14 29 15,-15 16 22-15,-12 11-30 16,-14 8 5-16,-11 2-11 16,-10-2-8-16,-3-6-3 15,2-5-1-15,7-13-5 0,16-12 1 16,21-14 2-16,19-8-3 16,8-7-11-16,11-7-5 15,36 0 16-15,22 0 5 16,24-14-5-1,15-9 4-15,2 2-4 0,-2 2 0 16,-14 7-9-16,-19 4-22 16,-15 2-28-16,-17 2-44 15,-20 0-81-15,-15-4-43 16,-8-2-405-16</inkml:trace>
  <inkml:trace contextRef="#ctx0" brushRef="#br0" timeOffset="-183291.83">17027 11604 645 0,'0'0'251'0,"0"0"-167"15,-64-104 1-15,55 88-1 16,4 8-2-16,3 6-16 16,2 2-33-16,0 8-28 15,0 44 0-15,0 26 18 16,0 22 28-16,0 14-18 15,0 1-12-15,0 0-1 16,2-7 2-16,8-10-14 16,-2-13 0-16,-3-14-6 15,-3-12-1-15,-2-14-1 0,0-6-41 16,0-11-68 0,-13-10-59-16,-23-18-157 0</inkml:trace>
  <inkml:trace contextRef="#ctx0" brushRef="#br0" timeOffset="-180709.27">12658 13026 632 0,'0'0'101'0,"0"0"-41"16,0 0 10-16,0 0-11 16,0 0-18-16,0 0-26 15,36-6-3-15,-10 6 19 16,10 0 3-16,9-4-13 0,6-4-9 16,4-4-1-1,4-2 4-15,-7 0-9 0,-7 2-6 16,-13 3 7-16,-16 3-4 15,-12 5-1-15,-4 1 9 16,0 0 10-16,0 0-10 16,0 0-6-16,0 0-5 15,-7 0 0-15,-2 0-7 16,2 12 7-16,3 16-2 16,4 16 2-16,0 18 0 15,0 10 1-15,0 6 5 16,0-3 1-16,0-11-3 15,0-12-3-15,2-8-1 16,0-16-7-16,5-11-49 16,0-10-89-16,-5-7-123 0</inkml:trace>
  <inkml:trace contextRef="#ctx0" brushRef="#br0" timeOffset="-180485.82">12866 13178 916 0,'0'0'51'15,"0"0"-49"-15,0 0 13 16,0 0-4-16,0 0-8 16,0 0 28-16,147-10-22 15,-68 6-7-15,2-2-1 16,-10 1-1-16,-13-2-6 15,-14 1-76-15,-15 0-74 16,-16-4-145-16</inkml:trace>
  <inkml:trace contextRef="#ctx0" brushRef="#br0" timeOffset="-179945.72">13443 12861 473 0,'0'0'74'0,"0"0"-5"16,0 0 15 0,0 0-16-16,0 0-5 0,-87-105-33 15,60 78 2-15,-9-3-10 16,-7-4 5-16,-5-3 9 15,-8 4-2-15,0 4-2 16,-2 10 13-16,-2 13-15 16,-5 6-4-16,-3 14-5 15,-3 32-3-15,-6 28 6 16,2 24-6-16,8 23-1 0,12 18 5 16,19 2-20-16,18 1 6 15,18-11-8-15,13-14 3 16,50-17 0-16,31-17 1 15,25-22-4-15,18-25 0 16,2-22-1-16,0-14 2 16,-8-17 4-16,-8-28-3 15,-11-19-1-15,-17-10 0 16,-24-11 3-16,-28-5-4 16,-30-10-4-16,-13-14 2 15,-22-5-6-15,-25 3 4 16,-11 14-4-16,-11 20 0 15,-3 23 5-15,1 24-4 16,9 18 5-16,10 17-7 16,11 0-9-16,9 22-52 0,8 13-68 15,6-3-153-15</inkml:trace>
  <inkml:trace contextRef="#ctx0" brushRef="#br0" timeOffset="-171485.2">14650 11205 461 0,'0'0'88'15,"0"0"-28"-15,0 0-51 16,0 0-7-16,0 0 31 16,-22 109-7-16,17-54 26 15,1 10-2-15,0 9-17 16,4 2-9-16,-2-2 3 16,2-10-19-16,0-14-4 0,0-11-2 15,0-16-2-15,0-8-8 16,0-13-49-16,0-2-77 15,-3-18-67-15,0-26-278 16</inkml:trace>
  <inkml:trace contextRef="#ctx0" brushRef="#br0" timeOffset="-171130.1">14605 11319 368 0,'0'0'159'0,"0"0"-72"16,29-105 1-16,-2 86-44 15,11 5-18-15,11 2-2 16,7 5 5-16,0 2-8 15,-10 5-10-15,-17 0-5 16,-15 8-6-16,-14 20 0 16,-3 10 2-16,-43 12 22 15,-19 6 5-15,-11-1-12 0,1-7-14 16,19-14-2 0,20-12 6-16,20-12-6 0,16-10-1 15,5 0-7-15,44-6 7 16,25-16 8-16,17 0 0 15,0 10 5-15,-11 8 5 16,-19 4 3-16,-24 2-17 16,-19 20-2-16,-18 7-2 15,-4 8 6-15,-39 3 12 16,-12 4-6-16,-5-4-12 16,4-10 0-16,15-11-36 15,20-11-32-15,17-8-31 0,4-7-23 16,29-29-196-16</inkml:trace>
  <inkml:trace contextRef="#ctx0" brushRef="#br0" timeOffset="-170855.91">15444 11353 546 0,'0'0'111'16,"0"0"-24"-16,0 0 15 15,0 0 5-15,0 0-42 16,43-112-19-16,-43 97-17 15,0 7 11-15,-8 2-16 16,-14 1-16-16,-5 5 2 16,-4 2-10-16,-3 24 0 0,3 14-1 15,9 13 1-15,9 11 7 16,13 8-7-16,0 1 4 16,29-6-4-16,17-9 1 15,8-13 2-15,5-15-3 16,6-13 0-16,2-14-17 15,-5-3-52-15,-12-6-88 16,-17-27-161-16</inkml:trace>
  <inkml:trace contextRef="#ctx0" brushRef="#br0" timeOffset="-170652.24">15845 11426 262 0,'0'0'629'0,"0"0"-599"15,0 0-9-15,0 0 3 16,0 0-8-16,148-54 9 16,-59 38-23-16,5-1 1 15,-5 1 0-15,-13 5-3 16,-15 2 0-16,-24 3-41 16,-18 5-58-16,-19 1-36 15,-23-3-113-15</inkml:trace>
  <inkml:trace contextRef="#ctx0" brushRef="#br0" timeOffset="-170437.16">16215 11203 575 0,'0'0'144'16,"0"0"-74"-16,0 0-19 15,0 0-17-15,0 0 1 0,0 0 2 16,115-48-2-16,-70 48-8 16,-4 0-10-16,-3 14 1 15,-9 10-7-15,-10 9-5 16,-17 10 13-16,-2 7 8 15,-15 3-3-15,-22 1-10 16,1-6-12-16,6-4-2 16,7-6-13-16,12-11-58 15,11-16-100-15,0-11-36 16,11-22-343-16</inkml:trace>
  <inkml:trace contextRef="#ctx0" brushRef="#br0" timeOffset="-169899.02">16689 11153 740 0,'0'0'82'0,"0"0"-77"16,0 0 19-16,0 0 49 15,0 0-2-15,-11 118-36 16,24-57 3-16,3 3-3 16,-5-1-7-16,0 0-23 15,-6-11 1-15,-1-12-4 16,-2-14-1-16,0-13-1 15,-2-12-2-15,0-1-8 16,3-23 4-16,-3-25-21 16,0-17-1-16,0-13 15 15,0-5 0-15,2 4-18 0,6 10 14 16,1 19 16-16,11 19-2 16,3 17-5-16,8 7 7 15,5 7-1-15,1 0 2 16,-3 8 1-16,-10 12 0 15,-13 4-1-15,-11 2 0 16,0 3 4-16,-19 2 16 16,-15-3 2-16,-3 0-5 15,0-1-11-15,8-12-2 16,14-2-4-16,9-10 0 16,6-3-8-16,6 0-11 0,34 0 10 15,14-13 9 1,6-1 0-16,2 7 4 0,-4 7-2 15,0 0 0 1,-11 4 10-16,-12 17-1 0,-21 2-3 16,-14 10-7-16,-27 3 9 15,-31 11 1-15,-11-3-4 16,0-5-7-16,11-5-1 16,18-14-30-16,18-9-60 15,18-11-64-15,4-27-209 16</inkml:trace>
  <inkml:trace contextRef="#ctx0" brushRef="#br0" timeOffset="-169624.86">17725 11268 768 0,'0'0'32'15,"0"0"-7"-15,0 0 70 16,0 0-47-16,0 0-34 15,0 0-14-15,-143-4 8 16,101 37-8-16,7 9 1 16,9 13 15-16,15 4-7 15,11 12 3-15,0-5 1 16,16-6-7-16,22-14-2 16,14-17-2-16,10-15-2 15,13-14-5-15,14 0-33 16,15-8-47-16,9-25-79 15,0-12-316-15</inkml:trace>
  <inkml:trace contextRef="#ctx0" brushRef="#br0" timeOffset="-169062.45">19093 11193 951 0,'0'0'53'16,"0"0"-26"-16,0 0-8 15,0 0 12-15,0 0 10 16,0 0-6-16,2 158-6 16,0-81 32-16,-2 11-1 0,0-4-35 15,0-8-17-15,0-19 2 16,0-23-9-16,0-17 1 16,0-10-2-1,2-7 1-15,-1 0-1 0,6-24 0 16,-5-21-17-16,-2-19-24 15,0-11 12-15,0-11-1 16,-2 3 9-16,2 8 13 16,0 21 6-16,6 16 2 15,23 16-2-15,11 12 1 16,6 10 1-16,4 0 4 16,-8 10 0-16,-11 10-2 0,-15 4-2 15,-16 4 0 1,0 3 0-16,-36 3 2 0,-17 1 0 15,-5 0 3-15,2-9-3 16,16-10-2-16,20-4-2 16,15-8-3-16,5-1-13 15,18-3-7-15,29 0 22 16,9 0 3-16,2 0 0 16,-5 0 2-16,-8 4-2 15,-14 17 0-15,-13 4 2 16,-16 8 4-16,-2 1-3 15,-38 0 8-15,-15 3 0 16,-7-7-11-16,8-8-1 16,16-7-23-16,14-12-32 15,15-3-84-15,7-11-24 0,0-25-199 16</inkml:trace>
  <inkml:trace contextRef="#ctx0" brushRef="#br0" timeOffset="-168518.3">19536 11303 505 0,'0'0'339'16,"0"0"-214"-16,0 0-39 16,0 0-2-16,0 0-67 15,0 0-10-15,3 87 47 16,-11-26-1-16,2 6-34 0,4-5-1 16,2-5-16-16,0-11 1 15,0-15-2 1,0-8-2-16,0-12-1 15,0-6-25-15,0-5-11 0,4-10 28 16,0-29-32-16,1-21-26 16,0-14 2-16,-5-7 12 15,0-7 15-15,0 19 14 16,4 15 25-16,11 19 4 16,10 18 29-16,9 16-31 15,5 1 8-15,4 1 9 16,-5 22 1-16,-7 3-10 15,-10 0-6-15,-11 2 5 16,-8 2 4-16,-2 1 1 16,-12-2-5-16,-24-1 3 0,-5-1-5 15,-1-4-1-15,9 2-2 16,8-8-7-16,14-6 3 16,9-3-8-16,2-8-31 15,13 0 39-15,27 0 1 16,16-7 0-16,13 2 4 15,7 5-3-15,-7 0 13 16,-15 12-5-16,-19 13 4 16,-20-4-3-16,-15 8 1 15,-8-2 2-15,-34 6 15 16,-14-4-19-16,-5 0-6 16,1-9-4-16,9-8-30 0,9-11-31 15,15-1-115-15,14-17-97 16</inkml:trace>
  <inkml:trace contextRef="#ctx0" brushRef="#br0" timeOffset="-168224.17">20425 11394 694 0,'0'0'199'15,"0"0"-114"-15,0 0-24 16,78-115 13-16,-78 95-37 15,0 6-18-15,-22 8-16 16,-20 6 7-16,-10 0-1 16,4 17 0-16,-2 8-4 15,13 3 0-15,10 2-1 0,6 3-4 16,11 4 0 0,3 4 0-16,2 3 0 0,5-1 1 15,0-6 0-15,5-7-1 16,12-8 0-16,6-5-1 15,0-7-17-15,0-9-30 16,-2-1-93-16,-13-1-318 16</inkml:trace>
  <inkml:trace contextRef="#ctx0" brushRef="#br0" timeOffset="-167871.95">20146 11201 453 0,'0'0'291'16,"0"0"-198"-16,0 0 90 16,0 0-76-16,0 0-45 15,0 0-13-15,-113-104-1 16,73 104-22-16,-13 0 1 15,-5 17-10-15,-2 20-1 16,4 19 1 0,14 15 8-16,15 10 0 0,23 10 2 0,4-4-14 15,37-12-1-15,28-15-5 16,20-15-4 0,4-15 0-16,-7-15 1 0,-13-15-3 15,-11 0-1-15,-13-18-19 16,-14-15-63-16,-20-6-80 15,-11-5-151-15</inkml:trace>
  <inkml:trace contextRef="#ctx0" brushRef="#br0" timeOffset="-167555.39">20341 11462 819 0,'0'0'193'16,"0"0"-138"-16,0 0-29 15,0 0 51-15,133-83-31 16,-83 73-12-16,7-2-4 16,15 2 10-16,12 0 0 15,12-2-19-15,9 1-5 16,-1 0-9-16,-3 1-6 15,-17 0 3-15,-16-2-3 16,-20 0-2-16,-15 2-10 16,-12 4-41-16,-15 0-9 15,-6 6-8-15,-22 0-67 0,-31 4-116 16,-19 12-149-16</inkml:trace>
  <inkml:trace contextRef="#ctx0" brushRef="#br0" timeOffset="-167324.03">21029 11237 566 0,'0'0'328'16,"0"0"-177"-16,0 0-83 16,36-109-14-16,9 95-19 15,10 5-21-15,7 7 0 16,2 2 3-16,2 4-5 0,-1 26 16 16,-5 15-12-1,-5 18 13-15,-15 13-6 16,-18 9-13-16,-22-1-5 15,-4-4 5-15,-40-7 5 16,-19-9-14-16,-3-10-1 0,1-8-23 16,7-4-89-16,13-20-93 15,11-21-315-15</inkml:trace>
  <inkml:trace contextRef="#ctx0" brushRef="#br0" timeOffset="-166800.55">22097 10844 1073 0,'0'0'46'0,"0"0"-21"16,0 0-15-16,0 0 2 16,0 0 15-16,15 160-18 15,-15-89-9-15,-2-5 0 16,-9-6 7-16,-1-14-7 15,3-10 2-15,3-12-2 16,4-12-5-16,2-10-11 16,0-2-9-16,0-18 24 15,-4-21-12-15,-4-16-19 16,2-13 31-16,6-9-3 16,0-5 4-16,21 4 0 15,26 17 7-15,13 17 5 16,8 11-2-16,-2 23-3 0,-3 10 5 15,-14 8-8 1,-14 28-1-16,-19 7 1 0,-16 3 4 16,-6 2-7-16,-41-1 11 15,-20 1-2-15,-6-5-3 16,-5-9-5-16,17-11 0 16,23-6-1-16,18-9-1 15,20-8 0-15,12 0-27 16,38 0 26-16,15-2-3 15,5-2 4-15,-8 4-2 16,-9 4 2-16,-10 17 0 16,-16 10 4-16,-21 3-4 15,-6 6 2-15,-56 7-2 0,-29 4-3 16,-25-2-95-16,-11-11-319 16</inkml:trace>
  <inkml:trace contextRef="#ctx0" brushRef="#br0" timeOffset="-166048.75">19697 12250 539 0,'0'0'331'0,"0"0"-216"15,0 0 19-15,0 0-46 16,0 0-38-16,0 0-50 16,-39-41-1-16,31 78 1 0,1 13 2 15,5 6 0 1,2 4 2-16,0-4 10 0,0-2-11 16,0-5 4-16,0-6-6 15,0-10 4-15,0-9-5 16,0-12-2-16,0-8-21 15,0-4-34-15,0-10 25 16,0-26-6-16,0-14-18 16,0-13 38-16,0-4 9 15,0-3 8-15,4 5 1 16,25 13-1-16,8 14 1 16,15 16 8-16,0 16-2 15,1 6 1-15,-8 8 16 0,-14 22-12 16,-13 7-6-16,-16 0-3 15,-2 3-1-15,-22-4 0 16,-21-1 7-16,-12-5-7 16,2-8 2-16,7-4 1 15,17-8-4-15,21-6-4 16,8-4 2-16,22 0-30 16,29 0 32-16,21-12 0 15,1 2 1-15,-2 3 0 16,-11 7-1-16,-17 0 0 15,-14 0-1-15,-22 18 1 16,-7 11 0-16,-16 3 6 16,-24 0 3-16,-4-1-4 15,1-1-5-15,14-9-7 0,9-7-77 16,16-12-167-16,4-2-257 16</inkml:trace>
  <inkml:trace contextRef="#ctx0" brushRef="#br0" timeOffset="-165787.22">20635 12328 795 0,'0'0'60'0,"0"0"47"16,0 0 3-16,53-104-59 0,-53 89-28 16,-33 6-16-1,-12 9-5-15,-4 0 5 0,2 12 7 16,9 17-4-16,9 8-6 15,14 3-3-15,12 0 0 16,3 0 0-16,18-5-1 16,22-6 0-16,14-5 1 15,2-7-1-15,6-9-26 16,1-8-27-16,-5 0-83 16,-2-13-116-16,-12-17-328 15</inkml:trace>
  <inkml:trace contextRef="#ctx0" brushRef="#br0" timeOffset="-165389.91">21009 12234 812 0,'0'0'86'15,"0"0"-10"-15,0 0-47 16,132-72 7-16,-59 57-22 16,4 5-6-16,2 5-7 15,-6 2-1-15,-11 3 0 16,-14 0 6-16,-19 0-6 15,-12 0-3-15,-10 3 0 16,-7-3-3-16,0 0 6 16,0 0 3-16,0 0 0 15,3 0 6-15,1-14-9 16,2-8-30-16,5-1 18 16,3 6 11-16,1 2 1 15,3 9 5-15,-1 4 29 0,-2 2-2 16,3 0-9-16,1 10-3 15,2 15-2-15,1 7 3 16,4 8 0-16,-1 6-9 16,-1 2 20-16,-5 4 1 15,-15-1-13-15,-4 1-3 16,-18-2-5-16,-26-3-6 16,-19-2-6-16,-5-7-23 15,-5-6-92-15,5-18-95 16,16-14-155-16</inkml:trace>
  <inkml:trace contextRef="#ctx0" brushRef="#br0" timeOffset="-165051.83">22651 12001 498 0,'0'0'259'16,"0"0"-202"-16,0 0 1 15,0 0 49-15,0 0-55 16,0 0-33-16,-11-62-18 0,-29 52 1 16,-10 3 12-1,-2 7 6-15,0 4 21 0,3 32-19 16,7 16-9-16,13 9 6 15,16 10 11-15,13 3-6 16,4-5-13-16,29-12-6 16,7-12-4-16,0-9-1 15,1-15-6-15,3-15-38 16,-3-6-46-16,5-15-157 16</inkml:trace>
  <inkml:trace contextRef="#ctx0" brushRef="#br0" timeOffset="-164467.96">23219 11747 1052 0,'0'0'60'0,"0"0"-25"16,0 0-13-16,0 0 54 15,0 0-40-15,0 0 5 16,58 81-16-16,-40-26 8 15,-7 7 16-15,-6 8-19 16,-3-3-13-16,-2-9-5 16,0-12-9-16,0-12-3 15,-2-14 0-15,-1-14-11 16,1-6-23-16,0-2 11 16,2-33-2-16,-4-16-26 15,4-20 25-15,0-13 19 16,0-4-2-16,0 4 8 0,0 15 1 15,13 25 3-15,22 19-3 16,10 15 2-16,4 10 0 16,2 0-2-16,-9 25 3 15,-13 7-1-15,-8 3-1 16,-19-1 0-16,-2 0-1 16,-29 1 3-16,-27 2 3 15,-15-3-3-15,0-4 0 16,11-10-3-16,21-7-4 15,24-9 3-15,15-1-17 0,7-3-8 16,38 0 14-16,12 0 6 16,12 0 5-16,0 0 0 15,-6 0-2 1,-10 4 3-16,-11 16 7 0,-15 2 12 16,-14 2-7-16,-13 2 3 15,-4-1 2-15,-34 1 4 16,-16-2-10-16,-8-5-4 15,2-2-7-15,11-4-35 16,14-12-63-16,17-1-81 16,9-12-163-16</inkml:trace>
  <inkml:trace contextRef="#ctx0" brushRef="#br0" timeOffset="-164208.37">23863 11949 428 0,'0'0'302'16,"0"0"-210"-16,0 0-25 16,0 0 30-16,0 0-37 15,0 0-33-15,7-90-20 16,-49 96 4-16,-8 26 5 16,4 12 3-16,3 10 3 15,12 7-3-15,14 5 4 16,12-2-9-16,5-6-13 0,0-8-1 15,22-10-2 1,3-14-20-16,-1-12-42 16,3-14-96-16,-2 0-60 0</inkml:trace>
  <inkml:trace contextRef="#ctx0" brushRef="#br0" timeOffset="-164008.41">23905 12078 920 0,'0'0'52'16,"0"0"-12"-16,0 0 31 16,172-13-43-16,-110 12-20 15,-1 1-8-15,-10-5 0 16,-11 2 2-16,-7-6 4 16,-6-1-6-16,-9 1-18 15,-11-5-39-15,-7 1-60 16,-5 1-80-16,-26 4-158 0</inkml:trace>
  <inkml:trace contextRef="#ctx0" brushRef="#br0" timeOffset="-163836.9">24264 11975 535 0,'0'0'238'0,"0"0"-143"0,0 0 7 15,0 0-20-15,0 0-40 16,141-11-17-16,-105 40-7 16,-7 15-1-16,-12 19 6 15,-11 9 6-15,-6 3-7 16,-13 0-5-16,-31-13 5 15,-14-7-8-15,-4-10-12 0,2-8-2 16,10-11-46-16,8-16-68 16,13-10-184-1</inkml:trace>
  <inkml:trace contextRef="#ctx0" brushRef="#br0" timeOffset="-163279.25">24984 12053 635 0,'0'0'230'0,"0"0"-155"0,0 0 25 16,0 0-66-16,0 0-5 15,0 0-12-15,-138-39 3 16,109 39 2-16,2 0 6 16,4 7 6-16,-3 18-20 15,2 8-2-15,-3 11 5 16,4 9 7-16,6 5-6 16,3 2-6-16,14-2 2 15,0-6-10-15,7-8-4 16,22-6 0-16,4-12 1 15,0-10-1-15,8-11-4 16,-5-5 1-16,-3-2-2 16,0-22-13-16,-8-8 6 0,-6-9 3 15,-5-6 5-15,-7-7-11 16,-7-3 5-16,0 11-4 16,0 13 12-16,0 18 2 15,-4 11 0-15,1 4 1 16,1 0 5-16,-2 8-3 15,0 24-3-15,-2 20 14 16,4 18 13-16,0 14 24 16,2 7-12-16,0-3 7 15,0-10-38-15,-9-14-8 16,-7-10 1-16,-10-10-2 16,-12-8-72-16,-13-9-89 0,-11-17-316 15</inkml:trace>
  <inkml:trace contextRef="#ctx0" brushRef="#br0" timeOffset="-160821.04">14060 14047 593 0,'0'0'91'0,"0"0"-14"15,0 0 35-15,0 0-16 16,0 0 10-16,0 0-63 16,0 0-32-16,9 81-5 0,-9-81 3 15,0 0 2 1,6-21 24-16,6-25 14 0,3-22-36 15,10-19-6 1,6-13 1-16,13-19-5 0,14-4 2 16,11 6-2-16,-1 27-2 15,-20 34-1-15,-19 30-6 16,-13 26 6-16,-9 27-10 16,1 36 10-16,-1 27 39 15,-3 14 0-15,-1 5-22 16,4-9-2-16,1-10-3 15,1-15-6-15,3-15-5 16,-4-16-1-16,1-12-12 0,-3-17-55 16,-6-10-63-16,0-5-129 15,-28-23-278-15</inkml:trace>
  <inkml:trace contextRef="#ctx0" brushRef="#br0" timeOffset="-160664.41">14171 13768 801 0,'0'0'274'0,"0"0"-273"16,0 0-1-16,183-28 23 15,-74 15 6-15,6 4-29 16,-5-6-11-16,-17 2-116 16,-22-8-214-16</inkml:trace>
  <inkml:trace contextRef="#ctx0" brushRef="#br0" timeOffset="-160409.74">15259 13514 695 0,'0'0'240'16,"0"0"-218"-16,0 0 62 16,0-106-45-16,0 76 18 15,-8 11-29-15,-19 7-7 16,-8 12 0-16,-9 4 1 0,-3 40-11 15,5 19 3 1,13 14-2-16,18 7 3 0,11-1 1 16,15-13-8-1,30-14-8-15,8-16 0 0,5-17-4 16,-2-10-42-16,-7-13-47 16,-11-6-101-16,-18-28-214 15</inkml:trace>
  <inkml:trace contextRef="#ctx0" brushRef="#br0" timeOffset="-160189.77">15325 13186 898 0,'0'0'133'16,"0"0"-120"-16,0 0 14 16,145 32 34-16,-90 11-23 0,-5 12-17 15,-8 14-10-15,-11 15 6 16,-15 11 6-16,-16 9-3 15,-10-2-8 1,-31-4-5-16,-13-12-7 0,-1-13-6 16,1-17-93-16,-2-20-38 15,0-22-121-15,-4-14-288 16</inkml:trace>
  <inkml:trace contextRef="#ctx0" brushRef="#br0" timeOffset="-159974.91">13904 13230 943 0,'0'0'51'16,"-130"-12"2"-16,88 38 12 15,9 37-16-15,6 21-23 16,2 27 9-16,10 13-23 16,12 3-6-16,3 0-4 15,22-13 0-15,32-13-1 16,20-18-1-16,20-18 0 15,8-19-16-15,2-20-28 16,-3-26-45-16,-3-4-154 16</inkml:trace>
  <inkml:trace contextRef="#ctx0" brushRef="#br0" timeOffset="-159714.12">16225 12737 996 0,'0'0'88'0,"0"0"-71"16,0 0-16-16,32 119 53 16,-20-29 4-16,2 16-15 15,-1 2-27-15,-1-7-3 16,1-15-2-16,3-24-8 0,-5-18-3 15,0-16-4 1,-7-16-66-16,-4-12-54 0,0-10-138 16</inkml:trace>
  <inkml:trace contextRef="#ctx0" brushRef="#br0" timeOffset="-159545.75">15987 13130 287 0,'0'0'812'16,"0"0"-792"-16,114 0-20 16,-3-10 35-16,12-13-13 15,-6 4-22-15,-20-3-3 16,-24 5-26-16,-31 4-33 16,-28-1-192-16</inkml:trace>
  <inkml:trace contextRef="#ctx0" brushRef="#br0" timeOffset="-158764.95">16927 13668 938 0,'0'0'23'16,"0"0"-22"-16,119 19 1 16,-46-19 6-16,12 0-8 0,-1 0-10 15,-12 0-167-15,-26-15-383 16</inkml:trace>
  <inkml:trace contextRef="#ctx0" brushRef="#br0" timeOffset="-158580.02">17090 13904 775 0,'0'0'365'15,"0"0"-362"-15,0 0 0 16,122 32 32-16,-30-32 30 15,17 0-50-15,-2-6-15 0,-11-14-17 16,-22-4-77-16,-35-2-132 16,-36-6-505-16</inkml:trace>
  <inkml:trace contextRef="#ctx0" brushRef="#br0" timeOffset="-155352.83">18498 14111 529 0,'0'0'178'15,"0"0"-121"-15,0 0 47 0,0 0-12 16,0 0-46 0,0 0-10-16,0 0-5 0,-20 50-15 15,20-50 4-15,0 0 9 16,0-12 20-16,14-22-6 16,12-16-36-16,10-13 6 15,3-17-2-15,4-12-7 16,6-12-2-16,0-7-2 15,-2 12 0-15,-5 26 0 16,-15 29 0-16,-11 30 1 16,-7 14-1-16,-1 10-6 15,10 38 6-15,5 25 4 16,-2 22 28-16,1 3 2 16,-3-5-13-16,-4-15-5 15,1-14-6-15,-5-14-10 16,-2-10 1-16,-9-12-3 15,0-10-19-15,0-14-45 0,-15-4-69 16,-16-13-144-16</inkml:trace>
  <inkml:trace contextRef="#ctx0" brushRef="#br0" timeOffset="-155201.65">18696 13796 802 0,'0'0'175'0,"0"0"-175"0,0 0 0 15,0 0 31 1,189 14-5-16,-99-14-26 0,-3-4-1 16,-21-13-124-16,-23-10-229 15</inkml:trace>
  <inkml:trace contextRef="#ctx0" brushRef="#br0" timeOffset="-154665.89">19269 13515 762 0,'0'0'264'0,"0"0"-225"16,0 0-19-16,0 0 30 15,0 137 6-15,0-62-18 0,4 4-17 16,-1-11 2 0,-1-6-7-16,0-9-15 0,0-14 7 15,0-10-8-15,-1-14-3 16,-1-15-36-16,0 0-9 15,0-24 16-15,0-20-80 16,-1-12 14-16,-16-15 15 16,-1-10-4-16,7-1 22 15,11 9 65-15,0 19 15 16,19 20 77-16,26 18-19 16,13 8-32-16,7 8-4 15,2 0 9-15,-9 6-19 16,-12 11-17-16,-19 0-6 15,-18-4-4-15,-9 2-1 16,-16 7 1-16,-26 5 19 0,-13 4-11 16,-6 1-8-16,10-1 1 15,13-3 0-15,20-5-1 16,18-4-3-16,9-5-1 16,36-10 2-16,19-4 2 15,15 0 6-15,5 0-4 16,-2 0 7-16,-17 0-4 15,-22 0 11-15,-30 8-16 16,-13 12 2-16,-40 8 8 16,-27 10 20-16,-11-2-24 15,-5 0-6-15,10-2 0 16,15-7-32-16,20-11-62 16,20-16-110-16,18 0-255 15</inkml:trace>
  <inkml:trace contextRef="#ctx0" brushRef="#br0" timeOffset="-154402.45">20435 13569 847 0,'0'0'120'16,"0"0"-97"-16,2-108 17 15,-25 80-10-15,-12 10-9 16,-13 14-21-16,-2 4 3 0,-8 16 7 15,6 28 10-15,12 14 6 16,18 16-11-16,15 7 11 16,7 1 30-1,7-9-11-15,28-16-37 0,13-19 0 16,4-10-7-16,4-19-1 16,-4-9-42-16,-19 0-80 15,-20-27-170-15</inkml:trace>
  <inkml:trace contextRef="#ctx0" brushRef="#br0" timeOffset="-153822.79">17416 14821 388 0,'0'0'491'0,"0"0"-461"15,0 0 69-15,97-131-8 16,-88 103-19-16,-9 0-41 15,0 0-8-15,-6 1-21 16,-24 1 0-16,-3 7 1 16,-2 11-1-16,1 8-3 0,7 0 1 15,9 10 0-15,10 16 2 16,8 12-2-16,0 12 0 16,22 0 1-16,20 7 8 15,14-7 0-15,9-5 5 16,3-2-9-16,-1-1 5 15,-9 0-5-15,-15 0-5 16,-19 2-1-16,-24 0 1 16,0 1 2-16,-38-3 5 15,-18-4-4-15,-10-10 0 16,-5-10-1-16,5-14-1 16,11-4 0-16,20-14 2 15,16-26-2-15,19-18-1 16,19-12-18-16,31-17 8 15,18-10 10-15,1-10 0 0,-9-4-3 16,-16 8 1-16,-24 18-17 16,-20 22-57-16,-6 23-45 15,-46 27-171-15</inkml:trace>
  <inkml:trace contextRef="#ctx0" brushRef="#br0" timeOffset="-152805.12">13099 16343 599 0,'0'0'217'15,"0"0"-215"-15,14-112 31 16,6 71 54-16,-3 1-11 16,-8 0-21-16,-9 9-22 15,0 6-3-15,-24 7-23 16,-5 12 6-16,-4 6-2 16,-3 13-5-16,4 24-6 15,6 12 4-15,17 3 0 16,9 7-4-16,22 3 3 0,34 4-1 15,20-3-2 1,6-5 2-16,3-4-1 0,-12-4-1 16,-15-6 0-16,-20 2-1 15,-24-3 0-15,-14-6 1 16,-12 2 2-16,-30-7 3 16,-11-6 10-16,-5-12-12 15,2-14 1-15,6-4-3 16,14-29-1-16,11-11-8 15,18-6 3-15,7-1 1 16,26 5-1-16,24 1 2 16,14-2-2-16,10-3-5 15,2 1-23-15,-10 3-25 16,-12 2-78-16,-26 3-141 16</inkml:trace>
  <inkml:trace contextRef="#ctx0" brushRef="#br0" timeOffset="-152422.06">13554 15968 796 0,'0'0'56'0,"0"0"-55"15,0 0 29-15,0 0 41 16,-161-91 15-16,101 73-47 16,-11 2-24-16,-7 10 0 15,-2 6 19-15,2 18-9 16,2 36 1-16,9 27-16 15,10 31 13-15,18 26-7 16,24 19-6-16,15 7-3 16,25-7-4-16,25-23-3 0,24-22-1 15,23-32 0-15,31-32-25 16,28-29-3-16,16-19 23 16,-5-32 0-16,-18-27 6 15,-31-21-8-15,-34-4 8 16,-36-10 5-16,-35-5-2 15,-13-8 0-15,-47-8-3 16,-24-5-15-16,-14 17 5 16,0 27-14-16,8 36 7 15,17 34 1-15,21 6-47 16,33 14-63-16,8 7-38 0,54-2-183 16</inkml:trace>
  <inkml:trace contextRef="#ctx0" brushRef="#br0" timeOffset="-152057.78">14928 16860 811 0,'0'0'106'0,"0"0"-106"15,0 0 14-15,0 0 17 16,0 0 10-16,81 113-22 0,-72-106 2 15,-7-7-4-15,-2 0 36 16,2-7 1-16,5-30-18 16,4-20-36-16,7-20 0 15,6-16 2-15,-3-11 0 16,-4 5-2-16,-6 16 0 16,-6 28 2-16,-3 25-2 15,1 26 3-15,3 4-6 16,7 31-13-16,7 27 16 15,7 14 0-15,0 4 4 16,2-1-1-16,-7 1-3 16,-6-8-11-16,-10-10-52 15,-6-6-102-15,0-21-87 16,-22-16-457-16</inkml:trace>
  <inkml:trace contextRef="#ctx0" brushRef="#br0" timeOffset="-151948.64">15066 16808 749 0,'0'0'140'15,"0"0"-140"-15,0 0 7 16,114-86-3-16,-31 60-4 16,6-1-4-16,-3 0-148 15,-14-4-274-15</inkml:trace>
  <inkml:trace contextRef="#ctx0" brushRef="#br0" timeOffset="-151439.56">15704 16427 970 0,'0'0'54'0,"0"0"-37"0,0 0 24 16,-25 121 7-16,25-58 5 15,16 7-32-15,-3-2-16 16,-1-1 6-16,-3-9 6 16,-5-12-17-16,2-16 2 15,-3-16 1-15,-3-14-3 16,0 0-2-16,0-28-1 15,0-21-30-15,0-8 21 16,0-15-11-16,0-5-2 16,0 7 6-16,11 15 13 15,11 16 2-15,5 21 1 16,2 18 3-16,2 0 2 16,-4 26 0-16,0 5 7 15,-12 6-4-15,-8-5-2 16,-7-2-2-16,0-4 1 15,-16-2 6-15,-13-2-3 0,-4 0 1 16,-5-3-6 0,7-7 1-16,11-6-2 0,11-2-5 15,9-4-4-15,15 0-30 16,28 0 40-16,15-18 0 16,7 8 2-16,-1 6-2 15,-4 4 1-15,-6 4 14 16,-14 24 0-16,-18 8-2 0,-22-2-12 15,-5 6 7 1,-41 0 9-16,-14-4-15 0,-5-4-4 16,5-14-35-16,6-10-67 15,12-8-120-15,15-17-214 16</inkml:trace>
  <inkml:trace contextRef="#ctx0" brushRef="#br0" timeOffset="-151189.54">16495 16633 410 0,'0'0'492'0,"0"0"-491"16,0 0 36-16,0 0-19 16,0 0-15-16,-120-32-3 0,77 58 1 15,5 12 7-15,7 6 19 16,14 9 8-16,17-7 1 15,0-2-18-15,37-15-18 16,10-8 0-16,9-17-6 16,-5-4-35-16,-2-6-42 15,-4-28-46-15,-12-6-142 16</inkml:trace>
  <inkml:trace contextRef="#ctx0" brushRef="#br0" timeOffset="-150992.93">16622 16361 921 0,'0'0'96'0,"0"0"-87"16,138-9 38-16,-49 31-5 15,4 19 13-15,-8 11-20 16,-20 10-8-16,-30 10 4 16,-32 4-7-16,-6 9-13 15,-49 1-3-15,-20-3-8 16,-13-10-65-16,-9-19-108 15,-4-24-275-15</inkml:trace>
  <inkml:trace contextRef="#ctx0" brushRef="#br0" timeOffset="-150740.08">14347 16445 952 0,'0'0'54'0,"0"0"-35"16,-129 40 26-16,111 31-20 15,7 28 27-15,5 22-17 16,6 9-19-16,0-6-14 16,25-17 3-16,29-26-5 15,27-24-12-15,21-26-29 16,16-20-30-16,9-11-51 0,0-36-72 15,2-18-303 1</inkml:trace>
  <inkml:trace contextRef="#ctx0" brushRef="#br0" timeOffset="-150485.31">17170 15887 1002 0,'0'0'55'0,"0"0"-48"15,-14 125 18-15,35-71 13 16,10 4 6-16,2 8-1 16,-4 6-16-16,-8-1-1 15,-15-7-12-15,-6-12-6 0,0-10-7 16,-12-8-1-16,-9-11-50 15,-8-17-99-15,-4-6-289 16</inkml:trace>
  <inkml:trace contextRef="#ctx0" brushRef="#br0" timeOffset="-150335.91">16975 16273 1115 0,'0'0'18'0,"137"-29"-8"15,-32 11 3-15,4 0-11 16,-9-4-2-16,-19 0-14 16,-31 0-126-16,-31-4-337 0</inkml:trace>
  <inkml:trace contextRef="#ctx0" brushRef="#br0" timeOffset="-149774.25">18268 16677 825 0,'0'0'73'0,"0"0"42"16,0 0 5-16,0 0-68 16,0 0-49-16,0 0 12 15,45-44-15-15,37 26 2 16,7 1-2-16,-4-6 0 16,-14 9-29-16,-26 1-75 15,-30 4-146-15,-15 9-311 16</inkml:trace>
  <inkml:trace contextRef="#ctx0" brushRef="#br0" timeOffset="-149623.36">18398 16931 925 0,'0'0'13'16,"0"0"20"-16,187 9 8 15,-89-9-35-15,4-11-6 16,-2-8-5-16,-13-4-136 15,-24-4-404-15</inkml:trace>
  <inkml:trace contextRef="#ctx0" brushRef="#br0" timeOffset="-149236.39">19583 16709 803 0,'0'0'163'0,"0"0"-152"15,36 103 33-15,-18-63 3 16,-3 0-2-16,-1-8-23 0,-6-6-6 16,-3-12-15-1,-1-5 0-15,-4-9 0 0,0 0 7 16,0-19 14-16,0-21-22 15,0-14-2-15,0-13 0 16,0-17-3-16,16-14 0 16,4-18-3-16,4 4-12 15,3 22 11-15,-2 33 8 16,2 51 2-16,4 24 6 16,9 58-5-16,2 23 23 15,-4 17 3-15,-11-9-17 16,-12-13-4-16,-6-18-7 0,-7-11-28 15,-2-22-71 1,-2-21-165-16</inkml:trace>
  <inkml:trace contextRef="#ctx0" brushRef="#br0" timeOffset="-149090.89">19724 16663 961 0,'0'0'25'0,"0"0"-25"15,129-8 0-15,-40 4-2 16,5-5-16-16,-7-8-129 16,-18-3-320-16</inkml:trace>
  <inkml:trace contextRef="#ctx0" brushRef="#br0" timeOffset="-148542.89">20354 16427 964 0,'0'0'95'15,"0"0"-67"1,0 0 11-16,0 0-35 0,0 0 15 16,9 127 14-16,-2-54-19 15,-3 9 6-15,1-7-2 16,-1-7-18-16,2-14 7 16,1-20-5-16,0-16-2 15,-2-12 0-15,1-6-21 16,3-22 10-16,-3-18-28 15,-3-14-5-15,-3-14 19 0,0-13-11 16,-5-13-13-16,-6 6 2 16,7 8 34-16,4 26 13 15,0 18 27 1,25 19 0-16,14 16-21 0,11 1-5 16,3 14 20-16,-6 17-8 15,-14 6-7-15,-12-3-1 16,-13-2-2-16,-8-3 10 15,-18 0 18-15,-33 1-8 16,-13 3-10-16,-8-4-6 16,10-1-6-16,17-6 4 15,23 0-5-15,22-3-5 16,11-10-12-16,42 0 15 0,24-9 2 16,7 0 1-16,5 0 2 15,-2 0 0-15,-9 0 5 16,-13 0 17-16,-21 4 4 15,-24 14-18-15,-20 4 2 16,-9 10-1-16,-37 4 17 16,-17 3-20-16,-8-2-1 15,1-3-8-15,6-11-51 16,13-6-39-16,15-17-69 16,16 0-210-16</inkml:trace>
  <inkml:trace contextRef="#ctx0" brushRef="#br0" timeOffset="-148251.54">21673 16429 1001 0,'0'0'21'15,"0"0"8"-15,0 0 10 16,-6-127-20-16,-21 113-2 15,-18 14-17-15,-8 0 7 16,-7 33-5-16,2 17 9 16,8 12 4-16,19 9-1 15,14 8 6-15,17-3 5 16,0 1-6-16,37-15 1 16,24-17-14-16,12-14-5 15,5-18 5-15,-11-13-6 0,-15 0-42 16,-29-17-104-16,-23-10-490 15</inkml:trace>
  <inkml:trace contextRef="#ctx0" brushRef="#br0" timeOffset="-147141.05">18395 17808 839 0,'0'0'8'16,"0"0"-7"-16,0 0 72 0,0 0 0 15,0 0-8-15,0 0-44 16,101-60 1-16,-97 35-4 16,-4-2-6-16,-2 1-11 15,-27 2 8-15,-8 2-9 16,-6 10-3-16,3 12 3 16,-2 0 4-16,7 30-3 15,10 9 5-15,15 6-2 16,10 5-3-16,18-2 2 15,28-5-3-15,15-9 6 0,11-6 4 16,5-10-1-16,5-6 4 16,-4 2 3-16,-12 8 3 15,-13 4-8 1,-18 9-2-16,-15 10-5 0,-13 9 2 16,-7 11 11-16,-7-4 3 15,-24 1-5-15,-6-9-1 16,-8-9-11-16,-8-8-1 15,-5-14 5-15,-5-12-5 16,5-10 1-16,7 0 1 16,15-44 0-16,18-37-4 15,18-35-12-15,20-36 3 16,43-12-9-16,17 15 11 16,-2 28 4-16,-16 38 2 15,-28 33-22-15,-34 15-74 0,-16 21-224 16</inkml:trace>
  <inkml:trace contextRef="#ctx0" brushRef="#br0" timeOffset="-132791.27">17817 863 675 0,'0'0'9'0,"0"0"-6"15,0 0 2-15,0 0 53 16,0 0 31-16,0 0-16 16,0 0 25-16,0 0-6 15,-27-13-5-15,25 13-3 16,-1 0-20-16,1 0-30 15,-1 0-12-15,1 27-22 16,0 32 4-16,2 25-2 16,0 23 12-16,0 5-8 15,0 0 4-15,0-7-5 0,0-9 6 16,7-12-6-16,0-13-4 16,-5-12 4-16,2-17-5 15,-4-13 0-15,0-14 0 16,0-9 3-16,0-4 1 15,0-2-4-15,0-9 0 16,0-29-3-16,-4-17-31 16,-8-15 8-16,-3-14-1 15,-1-12 16-15,3-17 5 16,6-9 0-16,7-7 5 16,0 8-1-16,25 25-4 15,4 36 6-15,2 29-1 0,7 25-9 16,2 6 7-16,11 0-5 15,5 18 6-15,-1 4-1 16,1 0 2-16,-4-6 0 16,-8-4 1-16,-6-5-41 15,-7-2-39-15,-11-3-22 16,-14 2-54-16,-6 4-85 16,-35 4-157-16</inkml:trace>
  <inkml:trace contextRef="#ctx0" brushRef="#br0" timeOffset="-132639.97">17854 1321 437 0,'0'0'145'0,"0"0"-41"15,0 0-40-15,123 25 12 16,-63-25-36-16,9 0-24 16,6-2-7-16,-1-13-9 15,-5-3-45-15,-11-8-260 16</inkml:trace>
  <inkml:trace contextRef="#ctx0" brushRef="#br0" timeOffset="-132349.08">18966 774 852 0,'0'0'130'0,"0"0"-88"0,0 0 9 15,0 0-24-15,0 0-18 16,0 0-7-16,15 66 14 16,-3 1 0-16,-6 10 32 15,-6 2-5-15,0-7-11 16,0-6-7-16,0-12-13 16,-8-10-4-16,3-10-5 15,0-8-2-15,5-9-1 16,0-7-20-16,0-7-26 15,0-3-36-15,0 0-3 16,0-7-37-16,-2-22-191 16</inkml:trace>
  <inkml:trace contextRef="#ctx0" brushRef="#br0" timeOffset="-132108.27">18812 1019 910 0,'0'0'140'0,"0"0"-92"16,0 0-23-16,0 0-16 16,0 0-4-16,0 0 18 15,145-11-7-15,-61 11-3 16,10-10 1-16,-1-8-5 0,-6-1-7 16,-15 0 0-16,-23 3 7 15,-22 9-9-15,-13 1-13 16,-14 1-13-16,0 5-18 15,-14 0-131-15,-15 0-203 16</inkml:trace>
  <inkml:trace contextRef="#ctx0" brushRef="#br0" timeOffset="-131807.98">20040 1923 601 0,'0'0'415'16,"0"0"-325"-16,0 0-69 15,0 0 13-15,0 0 11 16,0 0-26-16,106-49-18 16,-45 38-2-16,-5-1-19 15,-11-5-33-15,-17-3-67 16,-21 0-143-16</inkml:trace>
  <inkml:trace contextRef="#ctx0" brushRef="#br0" timeOffset="-131627.73">20029 2075 737 0,'0'0'275'15,"0"0"-249"-15,125 0 6 16,-56 0 31-16,0-2-47 16,-5-6-14-16,-2 4-2 15,-14 2-18-15,-13-5-55 16,-18-1-127-16,-17-7-387 15</inkml:trace>
  <inkml:trace contextRef="#ctx0" brushRef="#br0" timeOffset="-113328.02">19516 1084 338 0,'0'0'108'0,"0"0"-107"15,0 0 0-15,0 0 16 16,0 0-10-16,0 0 4 0,0 0 8 15,25 4-15-15,-25-4 15 16,0 0 11-16,0 0-30 16,0-4-10-16,0-17-425 15</inkml:trace>
  <inkml:trace contextRef="#ctx0" brushRef="#br0" timeOffset="-111029.87">6580 5978 312 0,'0'0'79'0,"0"0"-79"16,0 0 0-16,0 0-1 15,0 0 3-15,0 0 26 16,0 0 13-16,0 10-3 15,0-20 2-15,0-9-28 16,0 5-12-16,0 4 7 0,0 4 9 16,0 2 17-1,0 1-19-15,-2-2 9 0,2-3-5 16,0-4 2-16,0-7-15 16,0-10 2-16,9-3-5 15,11-6 12 1,7 1 3-16,-3 8 16 0,-6 2-9 15,-5 14-10 1,-4 4-7-16,-6 4-6 0,-3 3 1 16,0-1 12-16,0 2 11 15,2-2 0-15,6-6-13 16,13-8-10-16,19-7 0 16,24-10-2-16,34-2 3 0,36-8-2 15,33 0 19 1,37 0 26-16,31 0-18 0,26 6-10 15,17 6 9-15,23 4-17 16,16 7 0-16,9 8 0 16,7 7-6-16,-19 6-4 15,-20 0 1-15,-18 1 0 16,-26 16 6-16,-30 1-1 16,-35-3-6-16,-44 0 0 15,-39-1 0-15,-31 0 0 16,-24 2-7-16,-15-2 7 15,-6 5 7-15,-3 8-7 16,3 10 1-16,-1 14 11 16,1 9-3-16,-1 1-8 0,0 1 11 15,0-2-10-15,-2 2-2 16,2-5 0-16,-2 8 2 16,-6 4 0-16,-5 0-1 15,-8 11 0-15,-4 5 4 16,0 2-2-16,-9-1 5 15,-15-2-1-15,-8-9-7 16,3-4 9-16,-4-9 0 16,-2-2 0-16,-4 0-4 15,-7 5 13-15,-12 1-16 16,-13-2 9-16,-10-1-10 16,-6-7 6-16,-7-5-5 15,-8-2-1-15,-14-8 1 16,-11-6 1-16,-8-7-2 15,-10-3-1-15,-7-4-5 0,-8 0 4 16,-10-6 1-16,-5-1-1 16,-8-4 1-16,2-4 0 15,-1-1 10-15,-1-1-5 16,2-4-1-16,7 0-4 16,12-17 0-16,10-15 0 15,10-9 10-15,8-6-8 16,9 3-1-16,5 4 7 15,9 15 1-15,3 10-2 16,8 5 0-16,9 3-2 0,10 4-1 16,8 3 5-1,9 0 2-15,8 0-8 0,6 0 1 16,8 0-2-16,3 0-2 16,7 0 0-16,3 0-1 15,3 6 1-15,5 1 0 16,-4 4 0-16,2 4-1 15,-2 2 1-15,-4 1-2 16,4-1 2-16,3-4 0 16,8-6 0-16,8-4 1 15,6-3 0-15,0 0-2 16,0 0-5-16,-4-23 5 16,-6-16 2-16,-9-22 1 0,-12-17 1 15,-14-15-2 1,-11-11 0-16,-15-7 1 0,-7-12 4 15,-2-3-6-15,-5-14-4 16,7-9 4-16,12 2 0 16,16 15-4-16,23 26-3 15,21 32-10-15,6 26-9 16,20 18-38-16,31 6-47 16,23 6-57-16,10 1-55 15,10 2-403-15</inkml:trace>
  <inkml:trace contextRef="#ctx0" brushRef="#br0" timeOffset="-87736.47">14029 16512 546 0,'0'0'193'16,"0"0"-171"-16,0 0-10 15,0 0 45-15,0 0-16 16,0 0-24-16,0 0-17 15,35 49-15-15,-35-75-150 16</inkml:trace>
  <inkml:trace contextRef="#ctx0" brushRef="#br0" timeOffset="-86197.83">11206 4123 685 0,'0'0'83'0,"0"0"-8"16,0 0 27-16,0 0-29 15,0 0-11-15,0 0-42 0,-9-70-14 16,9 70 1-1,0 0-3-15,0 0 6 0,0 0-3 16,0 1 11-16,14 18-1 16,7 12-5-16,2 13 6 15,-2 11 3-15,2 7 0 16,-3 5-5-16,-2-6-2 16,-4-1-7-16,-4-6-7 15,-3-5 2-15,-5-11-2 16,0-12 2-16,-2-12-1 0,0-8-1 15,0-6 0 1,0 0-5-16,0-26-25 16,8-18-60-16,8-19-76 0,5-15-101 15,-8-9-458-15</inkml:trace>
  <inkml:trace contextRef="#ctx0" brushRef="#br0" timeOffset="-85588.87">11343 3734 333 0,'0'0'198'0,"0"0"-188"0,0 0 2 15,0 0 27-15,0 0 7 16,0 0 9-16,-35-89 10 15,13 76 21 1,-12 2-24-16,-2 9-22 0,-6 2-14 16,0 2-9-16,-1 22-3 15,4 8-3-15,1 8-3 16,-1 9 5-16,6 11 0 16,0 17 6-16,4 16-5 15,7 18 2-15,6 9 5 16,16-1-11-16,0 2 0 15,16-4-1-15,20-3-2 16,3-3-1-16,6-11 1 16,2-11-7-16,6-14 0 0,8-17 1 15,10-20 1-15,10-28-1 16,16-10 1-16,7-45-1 16,2-26 5-16,-8-11-5 15,-11-10 1-15,-16-5 1 16,-9-3-2-16,-10-4 1 15,-15 4 0-15,-10 5 0 16,-18 3-2-16,-9 2 3 16,-7 0 7-16,-24-3-1 15,-10-1 7-15,-7-2-6 16,-8-13-1-16,-6-5-1 0,-3-3-5 16,1 14-2-1,1 18 1-15,3 26-2 0,2 24 2 16,0 23-2-1,-4 12-12-15,-5 36 3 0,0 33-34 16,13 18-50-16,17 5-132 16,16-15-284-16</inkml:trace>
  <inkml:trace contextRef="#ctx0" brushRef="#br0" timeOffset="-84573.42">11370 8303 460 0,'0'0'122'0,"0"0"-53"16,0 0 44-16,0 0-26 16,0 0-18-16,0 0-8 15,-17-79 1-15,12 48-39 16,1 1 13-16,-1 3-9 16,-6 10 10-16,-5 5-14 15,-3 2-15-15,-8 6 6 0,-2 2-13 16,0 2-2-16,0 0 1 15,0 20 0-15,6 5 1 16,8 8 6-16,9 9-14 16,6 4 4-16,0 7 3 15,17-1 0-15,21-7-1 16,15-8-3-16,12-15 3 16,13-14-2-16,0-8 3 15,-2 0-1-15,-14 0 2 16,-16 0 2-16,-11 2-3 15,-16 21-6-15,-7 10 5 16,-12 11-1-16,0 4 2 0,-14-1 0 16,-11-7-1-16,-2-8-1 15,2-10 1-15,2-12 1 16,0-10 5-16,1 0-3 16,-4-34-2-16,-1-26 1 15,-4-28 6-15,4-19-7 16,5-3-6-1,9 8 5-15,5 27 1 0,8 23-6 16,0 24-20-16,0 14-26 16,24 12-77-16,2 2-116 15,-2 0-378-15</inkml:trace>
  <inkml:trace contextRef="#ctx0" brushRef="#br0" timeOffset="-84098.28">11648 7670 562 0,'0'0'15'0,"0"0"-6"16,-102-110 82-16,67 83-7 15,-3 7 10-15,-5 9-42 16,1 2 1-16,-7 4 12 15,-4 2-9-15,-5 3-28 16,-4 0 5-16,2 25-10 16,-1 21-14-16,5 26 0 15,5 24 0-15,11 29 7 16,17 19-4-16,23 16-3 0,12 9-8 16,45-11 0-16,26-18 5 15,20-23-1-15,10-29-3 16,3-22 4-16,-6-18-6 15,-12-18 1-15,-11-20 1 16,-10-10-1-16,0-26 0 16,-2-30-1-16,-6-26-9 15,-7-20 3-15,-17-29 2 16,-16-25-2-16,-18-23 5 16,-11-11 1-16,-7 10 2 15,-28 19 0-15,-12 38-1 16,-11 40 1-16,-3 34-2 15,-3 29 0-15,-1 20-1 0,1 16-21 16,-1 20-75-16,5-5-218 16</inkml:trace>
  <inkml:trace contextRef="#ctx0" brushRef="#br0" timeOffset="-83125.96">8663 13944 828 0,'0'0'102'15,"0"0"-53"-15,0 0 61 16,0 0-60-16,0 0-44 16,0 0 7-16,-42 14-9 15,29 30-2-15,-5 15 0 16,-3 7 4-16,2 2-2 15,3-4 1-15,5-12-4 16,7-11 1-16,4-16-2 0,0-11-1 16,0-9 1-16,19-5 0 15,20-13-5-15,16-21 4 16,17-6 1-16,9 2-2 16,2 6-9-16,-7 9-18 15,-7 2-44-15,-13 3-42 16,-13-4-54-16,-15-2-146 15</inkml:trace>
  <inkml:trace contextRef="#ctx0" brushRef="#br0" timeOffset="-82887.33">8781 13984 599 0,'0'0'170'0,"0"0"-105"0,0 0 17 15,0 0-18-15,0 0-53 16,0 0 6-16,-27-86 14 15,33 86-14 1,0 0-1-16,7 30-7 0,9 20 26 16,8 16 1-16,1 12-19 15,4 3-6-15,1-1 0 16,1-8-8-16,2-9-3 16,-6-15-23-16,-6-17-35 15,-7-12-45-15,-11-19-71 16,-9 0-277-16</inkml:trace>
  <inkml:trace contextRef="#ctx0" brushRef="#br0" timeOffset="-82392.78">8648 13561 608 0,'0'0'73'0,"0"0"-45"16,-114-78 56-16,83 72 2 15,2 6-11-15,-3 0-37 16,1 25-11-16,-2 12 7 0,0 15-12 16,-5 21-2-1,0 16-10-15,4 22 23 0,12 11 2 16,20 11-22-16,2-7-6 15,34-3-3 1,28-15-3-16,23-24-1 0,17-22 6 16,21-28-5-16,12-28 1 15,8-6-1-15,-2-35 7 16,-14-22-8-16,-17-20-2 16,-16-11 0-16,-22-8 2 15,-19-4 0-15,-26-2 1 16,-23-8 0-16,-4-7 4 15,-27 3-5-15,-19 6 3 16,-10 11 2-16,-6 13 18 16,-3 10-8-16,-2 12-1 0,-4 14-2 15,4 12-10-15,2 15-2 16,5 10-4-16,9 11 4 16,2 0-38-16,13 15-57 15,7 11-126-15,5 1-511 16</inkml:trace>
  <inkml:trace contextRef="#ctx0" brushRef="#br0" timeOffset="-81676.09">10210 16655 896 0,'0'0'111'16,"0"0"-36"-16,0 0-22 15,-23-116-7-15,32 98 3 16,18 6-45-16,6 9 0 15,5 3-6-15,7 11 2 16,-1 20-1-16,-5 14-3 16,-11 4 4-16,-11 1 0 15,-14 1 0-15,-3 4 0 16,-6 3 0-16,-26-4 9 16,-1-6-6-16,6-16 5 15,9-10-6-15,12-8-2 16,6-10-5-16,0-4-4 15,33 0-2-15,18-18 11 16,18-26 9-16,10-6-7 0,-2 2-2 16,-1 8 0-16,-15 8-11 15,-21 10-40-15,-11-5-58 16,-21 4-99-16,-8-4-245 16</inkml:trace>
  <inkml:trace contextRef="#ctx0" brushRef="#br0" timeOffset="-81187.83">10477 16248 167 0,'0'0'478'15,"0"0"-448"-15,0 0 14 0,-113-114 33 16,79 90 8-16,0 1-3 15,-4 6-42-15,-1 3 17 16,-11 6-18-16,-3 3-29 16,0 5 16-16,-3 0-1 15,6 31-14-15,11 9-9 16,7 23 1-16,15 27-3 16,12 26 1-16,5 13-1 15,12 7-7-15,25-4 6 16,19-16 1-16,22-18 0 15,24-22 0-15,23-26-21 16,20-32 7-16,10-18-8 16,-3-14-10-16,-13-36 3 15,-25-20 18-15,-30-10 2 16,-22-18 4-16,-19-6 5 16,-28-13 3-16,-15-3 9 0,-9 3 11 15,-40-1-14-15,-18 4 15 16,-12 12 25-16,-18 4-43 15,-1 21 6-15,2 22 10 16,11 17-21-16,14 21-1 16,9 17-6-16,2 0-28 15,2 28-83-15,5-6-150 16,4-15-454-16</inkml:trace>
  <inkml:trace contextRef="#ctx0" brushRef="#br0" timeOffset="-79910.7">23016 4690 456 0,'0'0'145'16,"0"0"-49"-16,0 0-6 16,0 0 51-16,0 0-37 15,0 0-3-15,-71-84-48 16,67 68-25-16,-3-1 4 15,-5 1 1-15,2 5-21 0,-5-3-4 16,-6 4-5-16,-1 8-5 16,-7 2 2-16,-3 30-4 15,-1 24 1-15,2 15 3 16,14 9-4-16,17-11 1 16,2-8-2-16,44-9-7 15,21-12 9-15,16-11 3 16,12-10 6-16,7-9-6 15,-5-2 2-15,-24 2-1 16,-23 3-2-16,-22 14-5 16,-21 9 4-16,-7 12 1 15,0 6 2-15,-29 5 1 16,-18-3-2-16,-13-8 0 16,-5-8 0-16,-2-9 7 0,14-14-7 15,11-11 2 1,6-4-1-16,14-22 3 0,11-32 2 15,11-28-5 1,6-21-1-16,36-5 0 0,8 12 2 16,-2 22 1-16,-3 22-2 15,-7 17-1-15,-7 11 0 16,-2 8-33-16,-5 6-44 16,-1 1-118-16,-14-6-135 15</inkml:trace>
  <inkml:trace contextRef="#ctx0" brushRef="#br0" timeOffset="-79478.12">23317 4323 254 0,'0'0'511'0,"-56"-122"-476"0,25 67 59 16,-5 12 20-16,3 10-23 15,0 16-36-15,-5 15-14 16,-5 2-20-16,-3 23-9 15,-14 27 1-15,-7 17-2 16,-11 15-7-16,-2 14 11 16,-5 19-6-16,4 18 0 15,8 22-4-15,17 30-1 16,25 11-4-16,31 1 0 0,23-11-3 16,52-30 2-1,30-29 0-15,16-35 0 0,6-37 2 16,4-40 0-16,7-15 5 15,5-53-1-15,-3-36-5 16,-8-25 0-16,-16-20 6 16,-21-29-3-16,-17-23 6 15,-25-17 0-15,-30-13-3 16,-23 13 9-16,-38 28-10 16,-38 33-2-16,-20 43 3 15,-8 37-3-15,-6 30-2 16,2 29 0-16,9 3-1 15,19 35-14-15,31 19-45 16,32 5-74-16,17-13-206 0</inkml:trace>
  <inkml:trace contextRef="#ctx0" brushRef="#br0" timeOffset="-78441.84">20020 9815 154 0,'0'0'469'0,"0"0"-406"16,0 0-20-16,0 0-3 16,0 0 0-16,0 0-20 15,0-8-18-15,0 8 4 16,-7 0 4-16,-6 11 2 15,-12 21-1-15,-4 18 8 16,-11 22 23-16,-7 13 19 16,-11 12-16-16,-8-7-10 15,1-5 4-15,9-17-14 16,19-20-13-16,16-12-3 16,21-16-8-16,0-9 2 15,50-11-2-15,31-5 4 16,20-23 3-16,7-2-8 0,-7 2 1 15,-17 10-1-15,-21 6-3 16,-20 3-4-16,-19 6-30 16,-12-1-44-16,-10-2-49 15,-2-2 20-15,-4-8-290 16</inkml:trace>
  <inkml:trace contextRef="#ctx0" brushRef="#br0" timeOffset="-78224.83">19868 10062 786 0,'0'0'93'0,"0"0"-8"0,0 0 38 16,0 0-83-16,0 0-24 15,0 0-11-15,25 113 22 16,-1-31 3-16,-1 10-7 16,-4 0-1-16,0-4-10 15,-4-10-7-15,1-13-4 16,-1-17-2-16,-6-17 1 15,0-10-33-15,-7-13-54 16,-2-8-122-16,0-16-309 16</inkml:trace>
  <inkml:trace contextRef="#ctx0" brushRef="#br0" timeOffset="-77760.11">20046 9733 765 0,'0'0'45'0,"0"0"4"15,-49-102 30-15,25 53 4 16,-9 2-31-16,-12-1-10 16,-9 11-23-16,-13 18 24 15,-6 14-7-15,-3 5-13 16,-1 42-3-16,-1 31-2 15,10 25-3-15,2 31-5 16,12 22 8-16,19 12-3 16,24 8-8-16,11-9-2 0,37-14 6 15,27-19-3-15,26-27-8 16,22-30 3-16,10-28-1 16,12-23-2-16,-3-21 1 15,0-17-1-15,-6-39 0 16,-7-24-4-16,-13-20-1 15,-25-19-2-15,-26-11 7 16,-32-18-3-16,-22-16 2 16,-22 1 2-16,-38 12 0 15,-30 30 2-15,-16 44-3 16,-12 33 0-16,-3 26 0 16,9 18 1-16,17 6-1 15,13 27-2-15,24 14-67 16,16 0-76-16,19 1-214 0</inkml:trace>
  <inkml:trace contextRef="#ctx0" brushRef="#br0" timeOffset="-76495.07">17774 14283 644 0,'0'0'89'0,"0"0"-27"16,0 0 16-16,0 0 17 15,0 0-65-15,-150-102 16 16,104 98-28-16,-6 4 5 16,-6 0-3-16,-2 18 9 0,-4 26-3 15,-3 14-9-15,-2 13 0 16,2 16-5-16,1 24 6 16,0 23-5-16,9 17 11 15,6 9 0-15,18-8-15 16,24-13 2-16,9-23-9 15,33-13-2-15,29-23 4 16,18-16-4-16,20-17 3 16,14-14-3-16,11-12-2 15,1-16 2-15,-1-5 6 16,-2 0-4-16,-7-34-1 16,-9-18 3-16,-5-18 0 0,-8-21 0 15,-7-9-4-15,-10-4 3 16,-16-3-3-16,-28 9 2 15,-25 8-1-15,-8 2 6 16,-37-6 4-16,-23-5-1 16,-15-6-3-16,-21-12-5 15,-18 0 6-15,-2 9-8 16,5 20 0-16,15 32-1 16,18 44-1-16,11 12 2 15,3 58-9-15,3 26-19 16,14 20-56-16,12-2-82 15,13-17-355-15</inkml:trace>
  <inkml:trace contextRef="#ctx0" brushRef="#br0" timeOffset="-75469.28">19022 17218 576 0,'0'0'101'16,"0"0"-28"-16,0 0 29 16,-141-89-6-16,81 71-34 15,-7 9-18-15,-10 9-10 0,-4 0-18 16,-4 4 8-16,3 23-9 15,0 5-1-15,-3 8 0 16,0 14 0-16,-11 20-5 16,0 12 7-16,1 17 2 15,10 9-7-15,18 16-9 16,23 16 18-16,24 11-14 16,20 6-4-16,13-3 1 15,38-15-3-15,22-24 2 16,28-24 2-16,20-30-1 15,16-19-3-15,13-33-2 16,8-13 2-16,4-26 0 0,-1-28 1 16,-14-19-1-1,-19-7 0-15,-22-11 0 0,-15-6 0 16,-15-4-1-16,-12 1 1 16,-14 3 0-16,-13 9 5 15,-8 11-4-15,-8 11-1 16,-11 11 1-16,-10 1-1 15,0 2 3-15,-19-8-3 16,-20-14 0-16,-13-16 0 16,-13-9 4-16,-13 1-4 15,-9 10-2-15,-5 24 2 16,-3 16 1-16,-1 17 2 16,4 13 5-16,1 12-5 15,14 2 7-15,7 4-10 16,15 0-1-16,18 0-11 15,14 0-29-15,13 14-52 16,10 8-91-16,0 9-70 0,7 0-207 16</inkml:trace>
  <inkml:trace contextRef="#ctx0" brushRef="#br0" timeOffset="-69785.84">13400 15031 754 0,'0'0'96'0,"0"0"-66"0,0 128 77 16,16-79-41-16,-1-5-12 15,-1-5-15-15,-1-10-5 16,-7-8-9-16,2-10 0 15,-6-7-3 1,-2-4 1-16,0 0 3 0,0-10 6 16,0-34-4-16,0-31-14 15,0-33-10-15,0-26 2 16,-7 0-5-16,2 5-1 16,5 29 10-16,0 38-10 15,2 30-1-15,17 24 1 16,8 8-3-16,6 42 1 15,9 23 2-15,5 16 7 0,-5 12-3 16,-2-1-3 0,-9 0-1-16,-6-12-1 0,-9-9 1 15,-12-8-10-15,-4-10-42 16,0-12-12-16,-8-10-40 16,-15-25-58-16,-8-6-227 15</inkml:trace>
  <inkml:trace contextRef="#ctx0" brushRef="#br0" timeOffset="-69633.85">13404 15083 986 0,'0'0'68'0,"0"0"-62"16,0 0-1-16,135-75 12 0,-60 46-17 15,1 8-17-15,-13 2-152 16,-19 7-266-16</inkml:trace>
  <inkml:trace contextRef="#ctx0" brushRef="#br0" timeOffset="-69301.07">14387 14674 879 0,'0'0'20'0,"0"0"-14"16,0 0 8-16,0 0 49 0,0 0 13 16,0 0-34-16,-20-64-8 15,-22 45-7-15,-7 12-6 16,-9 7 2-16,2 7 15 16,9 26-25-16,9 15 4 15,14 13 9-15,19 13-4 16,5 10-11-16,25-4-9 15,24-8-1-15,16-13-1 16,10-24 0-16,8-9-1 16,0-21-5-16,-10-5-17 15,-11 0-14-15,-20-21-56 16,-17-3-99-16,-25-10-318 0</inkml:trace>
  <inkml:trace contextRef="#ctx0" brushRef="#br0" timeOffset="-69068.92">14630 14758 1144 0,'0'0'91'16,"0"0"-83"-16,0 0 13 16,0 0-20-16,0 0 16 15,145 13-6-15,-44-13-8 16,12 0-3-16,-7-17 1 15,-14 3-1-15,-18 4 0 16,-28 7-1-16,-21-3-6 0,-16 3-25 16,-9 3-31-16,0-4-15 15,-16-6-193-15</inkml:trace>
  <inkml:trace contextRef="#ctx0" brushRef="#br0" timeOffset="-68834.01">15029 14506 1073 0,'0'0'83'0,"0"0"-58"16,0 0-8-16,0 0 32 15,127 0 7-15,-47 0-37 0,-2 12-14 16,-14 17-5 0,-17 15 2-16,-18 15-1 0,-20 9 2 15,-9 8 6-15,-4 2 17 16,-30-1-18-16,-1-10 1 15,-3-12-9-15,5-18-5 16,8-16-39-16,7-14-57 16,7-7-72-16,-1-31-361 15</inkml:trace>
  <inkml:trace contextRef="#ctx0" brushRef="#br0" timeOffset="-67848.62">15951 15066 847 0,'0'0'37'16,"0"0"-4"-16,0 0 52 16,0 0-25-16,0 0-10 15,0 0-26-15,9-8 3 16,9-39 17-16,0-15-13 15,2-22-13-15,-2-9-6 16,-1-11-5-16,-3-6-2 16,-5 5-4-16,-3 20 7 0,-6 26-5 15,2 33 8-15,1 24 9 16,8 8-20-16,12 44 0 16,8 22 0-16,9 18 8 15,-2 2-8-15,-3 0 0 16,-2-17-9-16,-6-9-34 15,-9-16-52-15,-11-11-42 16,-7-19-104-16,-25-20-391 16</inkml:trace>
  <inkml:trace contextRef="#ctx0" brushRef="#br0" timeOffset="-67719.32">16009 14758 1013 0,'0'0'78'16,"0"0"-69"-16,0 0-9 15,152-24 0-15,-85 17-5 16,-18-2-191-16,-32 7-555 16</inkml:trace>
  <inkml:trace contextRef="#ctx0" brushRef="#br0" timeOffset="-67339.3">15305 15815 466 0,'0'0'471'0,"0"0"-471"16,0 0 11-16,0 0 36 15,0 0 23-15,0 0-21 16,36 72-38-16,-30-72-3 15,-6 0-3-15,0-18 15 16,0-26-1-16,-13-22-12 16,-7-14-6-16,2-15 2 15,7 9 1-15,8 12-3 0,3 33 0 16,0 20 3 0,0 21-4-16,17 12-4 15,14 32 4-15,11 18 25 0,1 6-11 16,-4 2-14-16,-3-5-2 15,-5-3-14-15,-8-9-27 16,-10-12-44-16,-13-11-105 16,-5-12-209-16</inkml:trace>
  <inkml:trace contextRef="#ctx0" brushRef="#br0" timeOffset="-67254.89">15305 15815 891 0</inkml:trace>
  <inkml:trace contextRef="#ctx0" brushRef="#br0" timeOffset="-67202.03">15305 15815 891 0,'65'-66'50'0,"-16"44"-50"0,13-6 0 0,3 6-21 0,-17-4-121 16</inkml:trace>
  <inkml:trace contextRef="#ctx0" brushRef="#br0" timeOffset="-66941.61">15987 15400 1058 0,'0'0'14'16,"0"0"-12"-16,0 0 8 15,0 0 9-15,0 0 1 16,-125-57-20-16,87 88 0 0,-1 13 16 16,0 0 18-16,13 6-5 15,14 3-5-15,12 0-6 16,0 2 0-16,23-10-14 15,17-7-4 1,13-15-5-16,14-17-8 0,14-6-27 16,0-14 0-16,-4-20-22 15,-21-4-85-15,-30-10-109 16</inkml:trace>
  <inkml:trace contextRef="#ctx0" brushRef="#br0" timeOffset="-66537.25">15987 15360 651 0,'0'0'392'0,"0"0"-385"15,0 0-5-15,0 0-2 16,116-73 7-16,-56 70 4 16,-4 3-11-16,-6 0 0 15,-7 0 0-15,-9 3 2 16,-12 8-2-16,-9-7-4 15,-6-2-3-15,-7-2 5 16,0 0-6-16,0 0-1 16,0-2-20-16,0-16-77 15,-15 0 55-15,-10 6 0 0,0 4 30 16,8 2 21-16,5 6 14 16,8 0 40-16,4 0-16 15,0 0-31-15,19 0-1 16,11 0 39-16,4 12 11 15,-1 20-8-15,0 13-11 16,-6 9 3-16,-7 4-15 16,-13 13-14-16,-7-9-4 15,0 2-6-15,-16-3-1 16,-9-11-17-16,2-20-54 16,0-20-145-16,5-10-372 15</inkml:trace>
  <inkml:trace contextRef="#ctx0" brushRef="#br0" timeOffset="-65906.98">16682 15029 1046 0,'0'0'59'16,"0"0"-51"-16,0 0 2 15,0 0 0-15,0 0 31 16,0 0-12-16,44 130-15 15,-36-80 8-15,3 4 17 16,-1 3-23-16,-1-7-12 16,3-2 5-16,-4-12-9 15,-1-7 2-15,0-14-8 16,-2-9 0-16,-5-6-26 0,0 0-16 16,0-27 21-1,0-20-27-15,-8-9 23 0,-13-14 15 16,-2-4 1-16,-2 3 7 15,4 14 8-15,9 13 1 16,6 17 7-16,6 11 20 16,0 5-28-16,18-2 9 15,11 3-6-15,11 0 11 16,-3 1-11-16,-1 2 1 16,-5 7 4-16,-11 0-1 15,-9 7-6-15,-11 26 9 16,0 11 13-16,-8 6 3 15,-19 7-7-15,-2-10-9 16,2 0-4-16,7-7-2 16,6-14-3-16,10-8-1 0,4-9-4 15,0-9-16-15,25 0 1 16,8-9 16-16,7-13 3 16,2 0 0-16,1 4 1 15,-5 8 0-15,-3 7-1 16,-8 3 2-16,-7 5 2 15,-7 21 9-15,-11 6 0 16,-2 6 1-16,-4 3-5 16,-23 1-1-16,-8-2-1 15,-9-5-6-15,-4 1 3 0,2-6-4 16,-3-6-36-16,9-11-43 16,2-13-116-16,0-18-301 15</inkml:trace>
  <inkml:trace contextRef="#ctx0" brushRef="#br0" timeOffset="-38460.07">21534 1444 755 0,'0'0'105'0,"0"0"-47"16,0 0-26-16,0 0 50 16,0 0-9-16,0 0-35 15,0 0-38-15,-17-6-17 16,-5 44 17-16,-12 18 7 15,-10 6-3-15,-10 4 2 0,-6-2 0 16,-2-10 0-16,8-8 4 16,14-13-10-16,13-16 3 15,14-6 1-15,13-9-4 16,0 0-6-16,9-2-10 16,40 0 16-16,29 0 4 15,29-25-2-15,17-2-2 16,8-8-5-16,-5 6-3 15,-18 4-4-15,-22 7-25 16,-35 8-51-16,-35 4-67 16,-17 0-46-16,-38-2-448 15</inkml:trace>
  <inkml:trace contextRef="#ctx0" brushRef="#br0" timeOffset="-38217.13">21497 1403 827 0,'0'0'143'16,"0"0"-82"-16,0 0-45 16,0 0-12-16,0 0-4 15,29 113 39-15,-2-23 3 16,-3 17-13-16,-9 0-8 16,-3-2-8-16,-7-9-5 15,-3-12-1-15,0-9-4 16,-2-9-3-16,0-14 0 0,0-10-7 15,0-12-41 1,0-18-37-16,0-12-104 0,13-13-160 16</inkml:trace>
  <inkml:trace contextRef="#ctx0" brushRef="#br0" timeOffset="-37778.27">22041 1394 902 0,'0'0'181'0,"0"0"-151"0,0 0-30 15,0 0-1 1,139-100 1-16,-78 100 1 0,-1 0-1 16,-11 15 0-16,-13 15-1 15,-14 2-9-15,-11 5 9 16,-11 0-4-16,0 1 5 15,-11 0 0 1,-15 1 1-16,-6-7 9 0,1-4-4 16,4-6-3-16,11-7-3 15,10-9 1-15,6-6-1 16,0 0-17-16,22 0-1 16,20 0 18-16,15-11 8 15,7-1-7-15,-4 10 4 16,-6 2-4-16,-12 0 0 15,-11 26 0-15,-11 4 3 16,-20 10-3-16,0 2 0 0,-30 2 7 16,-18-1 16-16,-11-5-23 15,-5-7 8-15,7-6-4 16,8-13-5-16,18-8-14 16,18-4-59-16,13-27-92 15,13-24-227-15</inkml:trace>
  <inkml:trace contextRef="#ctx0" brushRef="#br0" timeOffset="-37402.26">23030 1296 1043 0,'0'0'79'0,"0"0"-78"15,0 0 12-15,0 0-13 16,0 0 0-16,-16 116 20 15,16-32 1-15,-4 3-15 16,-5-4-5-16,2-5 20 16,3-14-6-16,4-12-10 15,0-11-4-15,0-13 3 16,0-11-2-16,0-6-4 16,0-10-6-16,0-1-7 15,0 0 6-15,-9-26 8 16,0-19-41-16,-6-22 9 15,1-15 11-15,7-12 4 16,7-2-5-16,0 11 18 0,9 17 4 16,27 22 1-16,9 16 1 15,3 10-1-15,-1 15 0 16,-7 5-2-16,-11 0-2 16,-11 0-66-16,-11 11-105 15,-7-1-132-15</inkml:trace>
  <inkml:trace contextRef="#ctx0" brushRef="#br0" timeOffset="-37266.8">23010 1660 715 0,'0'0'131'16,"0"0"-79"-16,0 0-4 0,158 17-4 16,-91-17-38-16,2 0-6 15,-9 0-59-15,-13-13-228 16</inkml:trace>
  <inkml:trace contextRef="#ctx0" brushRef="#br0" timeOffset="-36802.59">23545 1282 872 0,'0'0'186'15,"0"0"-171"-15,0 0-12 16,0 0 0-16,0 0 30 15,-14 154 7-15,26-76-26 0,-6 0-10 16,-1-1 4 0,-1-6 13-16,-2-4-8 0,2-11-8 15,1-8-2-15,-2-14-1 16,-1-10-2-16,0-10-20 16,-2-8-18-16,0-6 6 15,0 0-20-15,0-18 17 16,-7-26-105-16,-8-20 15 15,-2-16 81-15,7-17 44 16,1-3 5-16,9 3 41 16,0 11 18-16,11 22 1 15,20 21 0-15,7 24-28 0,9 19-10 16,7 2-5 0,-2 38 5-16,-1 14-3 15,-8 9 5-15,-16-5-19 16,-13-4-1-16,-14-4-4 0,0-4-4 15,-36-2 5-15,-20-4 11 16,-10-2-9-16,-8-3-1 16,7-8-5-16,15-6-4 15,21-10-24-15,22-8-39 16,9-3-105-16,25-22-41 16</inkml:trace>
  <inkml:trace contextRef="#ctx0" brushRef="#br0" timeOffset="-36404.76">24260 1213 324 0,'0'0'492'16,"0"0"-448"-16,0 0 16 15,0 0 16-15,0 0 35 16,0 0-66-16,9-72-45 15,-22 72 1-15,-1 0 8 16,-4 0-6-16,-6 23-2 16,1 9 2-16,1 10 1 15,6 2-2-15,10-1-1 16,6-3 0-16,0-4-1 0,27-10-3 16,15-5 3-16,9-7 1 15,6-6 1-15,-1-1 7 16,-9-1-6-16,-15 0 5 15,-17 7-8-15,-15 5 0 16,0 8-3-16,-24 8 3 16,-25 6 1-16,-11-2 2 15,-3-4-3-15,3-5-18 16,8-6-10-16,6-10-18 16,9-12-42-16,5-1-68 15,10-22-77-15</inkml:trace>
  <inkml:trace contextRef="#ctx0" brushRef="#br0" timeOffset="-36219.59">23845 856 893 0,'0'0'59'0,"0"0"-26"16,0 0-23-16,0 0-4 15,0 0-3-15,64 181-3 16,-64-91-24-16,0-10-171 16</inkml:trace>
  <inkml:trace contextRef="#ctx0" brushRef="#br0" timeOffset="-36082">24549 1307 1186 0,'0'0'0'0,"0"0"-88"16,0 0 18-16,0 0-189 15</inkml:trace>
  <inkml:trace contextRef="#ctx0" brushRef="#br0" timeOffset="-35443.73">18661 3052 1035 0,'0'0'5'0,"0"0"31"15,0 0-22-15,0 0-13 16,0 0-1-16,193-31 23 16,-4 27 18-16,62-7-10 15,56-7-12-15,49-11-5 16,37-4-4-16,31-4 14 0,29-6 1 16,20-1-3-16,3-3-21 15,-10-1 13-15,-32-1-8 16,-52 10 0-16,-66 7-4 15,-80 2-4-15,-80 7 1 16,-66 3-8-16,-53 0-34 16,-32-3 9-16,-5 0-13 15,-16-1-61-15,-10 6-177 16</inkml:trace>
  <inkml:trace contextRef="#ctx0" brushRef="#br0" timeOffset="-35298.79">24490 2581 1227 0,'0'0'140'0,"0"0"-95"16,0 0-32-16,0 0 3 15,0 0-16-15,0 0-86 16,-79 20-94-16,68-13-219 16</inkml:trace>
  <inkml:trace contextRef="#ctx0" brushRef="#br0" timeOffset="-34415.02">17063 444 693 0,'0'0'31'0,"25"-103"-9"16,-23 57-5 0,-2 9 56-16,0 13 12 0,0 16 11 15,0 8-43-15,-5 21-53 16,-3 52-27-16,-2 52 27 16,4 39 21-16,6 27 1 15,0 20-11-15,11 11-7 16,25 28 15-16,6 36-3 15,7 24-1-15,0 21-4 16,-3 0-11-16,-3-26 2 16,-10-44-2-16,-10-51-11 15,-12-45-7-15,-9-43-13 0,-2-38-38 16,0-40-69 0,0-44-67-16,0-44-317 0</inkml:trace>
  <inkml:trace contextRef="#ctx0" brushRef="#br0" timeOffset="-33057.77">17225 1051 719 0,'0'0'3'15,"0"0"-3"-15,123-55 0 16,-38 29 2-16,27 4 16 16,27 6 28-16,31 3-1 15,42 4-23-15,37 3 5 16,41-2-3-16,48 0-8 15,55-4-3-15,50-1 14 16,34-2 15-16,22 0-31 16,-7 3-7-16,-28-3-1 15,-39-5 2-15,-57-2-5 16,-67 2 2-16,-65 3-1 0,-56 2 6 16,-46-5-7-16,-35-9 18 15,-26-1 20-15,-9-4 3 16,3-2-7-16,9 4-4 15,9 7-12-15,3 13-18 16,-3 10 1-16,-20 2 2 16,-20 0-6-16,-24 3 3 15,-15 1-15-15,-6-2-2 16,0-2 4-16,0 0 13 16,0 0 2-16,0 1 2 15,0-1 4-15,0 0-4 16,0 0-4-16,0 0 4 15,0 0-3-15,0 0-1 16,0 0 1-16,0 0 1 16,0 0-1-16,0 0 5 0,0 0-1 15,0 0 2 1,0 0-7-16,0 0 0 0,0 0 0 16,0 0-2-16,0 0-4 15,0 0-5-15,0 0 6 16,0 0-5-16,0 0-2 15,4 0-4-15,5 0 5 16,11 0 3-16,11 0 8 16,9-3 3-16,0 0-3 15,-9 3 1-15,-15 0-1 0,-12 0-2 16,-4 0-1-16,0 0 3 16,0 0-2-16,0 0 4 15,0 0-2 1,0 0 1-16,7 0-2 0,13 0-3 15,16 0 4-15,8 0 1 16,3 0 4-16,-3 0-5 16,-5 0 5-16,-15 0-7 15,-8 0 4-15,-10 0-4 16,-6 0 6-16,0 0 3 16,0 0 26-16,0 0-1 15,0 0-14-15,0 0-5 16,0 0-4-16,0 0-5 15,0 0 1-15,0 0-5 16,0 0-7-16,-2 0-6 0,-2 27-12 16,-5 15 25-16,-1 10 5 15,6 8-5-15,4-1-1 16,0-1 1-16,7-2 3 16,9 1-2-16,-3 0 0 15,-4 5 1-15,-2 11 0 16,-3 17 0-16,-4 15-2 15,0 14 0-15,0 14 0 16,4 7 6-16,12 2-3 16,8-1 6-16,5-3-9 15,2-16 0-15,-2-11 3 16,-8-21-3-16,-3-24 0 16,-11-20 3-16,-5-15-5 0,-2-12 2 15,0-9 0-15,0-5-1 16,0-5 2-16,0 0 0 15,0 0 11-15,0 0-2 16,0 0-10-16,-9-8 1 16,2 1 4-16,-4 3-5 15,-5 0 0-15,3 2-7 16,-10 1 0-16,2 1 2 16,-8 0-3-16,-3 1 5 15,-4 13 1-15,-4 3 0 16,-6 1 0-16,-14 3-5 15,-17 4 1-15,-20 0 6 16,-29 4-4-16,-27-3-15 16,-36 2-6-16,-34 0-9 0,-38-2-12 15,-28 0-23-15,-29-2-106 16,-26-1-151-16</inkml:trace>
  <inkml:trace contextRef="#ctx0" brushRef="#br0" timeOffset="42742.15">5841 7628 442 0,'0'0'172'0,"0"0"-130"15,0-109-2-15,0 73 48 16,0 2 8-16,0 7-1 16,0 8-36-16,-3 9-14 15,-1 8-5-15,1 2-15 0,-1 37-25 16,-6 57 2-16,5 56 6 15,-2 52 29-15,7 27-17 16,0 11-6-16,9-9-8 16,13-8-4-16,-5-21 2 15,-3-23-3-15,-1-31 1 16,0-36-4-16,3-33-3 16,7-31-22-16,2-22-10 15,-2-20-31-15,0-6-67 16,-7-50-69-16,-14-30-336 15</inkml:trace>
  <inkml:trace contextRef="#ctx0" brushRef="#br0" timeOffset="43365.97">5689 7684 642 0,'0'0'266'0,"0"0"-239"15,0 0-24-15,-89-109-1 16,97 86 18-16,44-1-8 16,27 2-3-16,27 1-9 15,21-3 2-15,20-1-1 16,15-4 2-16,17-6 3 16,10-12 2-16,25-4-8 15,20-14 9-15,14-8-3 16,5-4 0-16,-30 4 4 15,-42 17 24-15,-65 26-18 16,-56 18-9-16,-45 12-7 0,-15 0 5 16,-23 6 67-16,-21 16-16 15,-14 6-52-15,-2 0 6 16,6-3-6-16,21-11 7 16,16-3-7-16,17 3-4 15,0 9-8-15,15 15 8 16,18 15 3-16,10 14-3 15,1 15 1-15,1 18 1 0,-7 17-2 16,-9 13 4 0,-12 8-4-16,-7 3 1 0,-8-7 2 15,-2-7-1-15,0-7-1 16,0-14 1-16,0-11-2 16,-12-11 4-16,-3-18-3 15,-3-10 0-15,-7-12 4 16,-6-4-4-16,-17 0 0 15,-17-2 1-15,-24 2 2 16,-23-8-3-16,-21-8-1 16,-23-12 0-16,-20-2-1 15,-9 3-4-15,-5 5 5 16,3 5-9-16,15 8 8 16,12-5-16-16,25-6-27 15,31-11 2-15,38-9-65 0,35-15-143 16,28-32-327-16</inkml:trace>
  <inkml:trace contextRef="#ctx0" brushRef="#br0" timeOffset="44066.07">4998 8975 617 0,'0'0'143'16,"0"0"-114"-16,2-106-20 15,-2 80 24-15,-2 7 20 0,-13 2 3 16,-6 9-17-16,-4 6-38 15,0 2 1 1,-4 0-3-16,2 12 2 0,4 8 7 16,3 6-6-16,2 4 1 15,7 6-1-15,6 5-1 16,5-4 3-16,0 2-4 16,31-8-9-16,17-3 9 15,10-7 1-15,13-6 7 16,14-2-4-16,2 1 2 15,-8 4-5-15,-16 4-1 16,-18 10 0-16,-18 6-3 0,-12 6 2 16,-15 6 1-16,0 4 1 15,-20 0 1-15,-25-5-1 16,-16-5 7-16,-2-8 2 16,-8-11-7-16,6-12 3 15,14-13 6-15,5-21-10 16,15-42 5-16,14-34-7 15,13-27 0 1,4-20-6-16,23-3 4 0,25 19-10 16,10 24-9-16,-2 30-26 15,-4 30-15-15,-6 19-56 16,-13 20-128-16</inkml:trace>
  <inkml:trace contextRef="#ctx0" brushRef="#br0" timeOffset="44194.41">5544 8737 972 0,'0'0'96'0,"0"0"-81"16,0 0-15-16,0 0 0 15,0 0 0-15,0 0-44 16,-25 62-240-16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1T03:20:49.692"/>
    </inkml:context>
    <inkml:brush xml:id="br0">
      <inkml:brushProperty name="width" value="0.05292" units="cm"/>
      <inkml:brushProperty name="height" value="0.05292" units="cm"/>
      <inkml:brushProperty name="color" value="#FF0000"/>
    </inkml:brush>
  </inkml:definitions>
  <inkml:trace contextRef="#ctx0" brushRef="#br0">1889 1766 804 0,'0'0'67'0,"0"0"-59"16,0 0 41-16,0 0-6 15,0 0 17-15,0 0-13 16,0 0-16-16,-15-47-18 15,15 44-6-15,0 3 9 0,0 0-1 16,0 0 8-16,-2 0-7 16,0 0 1-16,2 0-6 15,0 0-10-15,0 0 2 16,0 4 0-16,0 18-2 16,0 12-1-16,6 10 1 15,7 7 0-15,-1 3 2 16,-5-2 3-16,-1-2-1 15,-4-8-4-15,0-6 1 16,-2-8-1-16,0-12 0 16,0-8-2-16,0-6-2 15,0-2-13-15,0 0-12 16,0-11-14-16,-15-22-155 0,-3-7-109 16</inkml:trace>
  <inkml:trace contextRef="#ctx0" brushRef="#br0" timeOffset="543.96">1924 1470 680 0,'0'0'52'0,"0"0"-40"16,0 0 52-16,0 0 22 16,0 0-39-16,0 0-15 15,-90-11-11-15,55 26 4 16,-4 5 4-16,4 5 9 16,2 8-6-16,1 19-17 15,3 18-4-15,0 19 1 16,10 8 0-16,7 10 8 15,10-5-9-15,2-5-6 16,9-10-2-16,22-14 0 16,7-15-3-16,9-16 4 15,6-16-4-15,6-12 1 16,1-14 8-16,0 0-8 16,-2-20 1-16,-5-13 0 0,-2-10 2 15,-7-3-3 1,-5-8 1-16,-10-10 1 0,-10-12 2 15,-7-9-1-15,-7-11-4 16,-5-4 6-16,0 2-3 16,-10 7 4-16,-14 17-2 15,-5 18 4-15,-2 15 0 16,2 15-4-16,0 12-2 16,2 9-3-16,0 5-4 15,0 0-5-15,-2 12-41 0,5 9-59 16,4-4-214-1</inkml:trace>
  <inkml:trace contextRef="#ctx0" brushRef="#br0" timeOffset="1447.11">6585 966 682 0,'0'0'76'0,"0"0"-21"16,0 0 80-1,0 0-57-15,0 0-5 0,0 0-29 16,-132-66-24-16,101 66-11 16,-10 17-4-16,-11 20-1 15,-2 14-4-15,2 10 3 16,13 4 0-16,22-2-2 16,17-11-1-16,12-2 0 15,46-10 2-15,28-18-2 16,24-13-2-16,10-9-10 15,1 0-27-15,-17-22-67 16,-30-6-26-16,-36-4-197 16</inkml:trace>
  <inkml:trace contextRef="#ctx0" brushRef="#br0" timeOffset="1929.21">6767 1144 725 0,'0'0'24'0,"0"0"-24"16,0 0 0-16,0 0 9 15,0 0 36-15,0 0-11 16,63-27 15-16,-61 12 27 16,-2-9-11-16,0 1-31 15,-23 5-21-15,-12 5-11 16,-5 13 4-16,-3 0-5 0,1 17 2 15,9 20 7 1,8 13-9-16,16 5 3 0,9-3-4 16,0-5-3-16,18-10 3 15,13-11 0-15,5-13-2 16,6-12 2-16,2-1 9 16,1-8-9-16,-9-20 0 15,-16-4-1-15,-13-7-7 16,-7 0-10-16,-7 1-5 15,-17 4 5-15,1 12 15 16,6 10 3-16,7 12 9 16,8 4-1-16,2 29-8 15,0 10-4-15,10 5 4 16,11-1 0-16,0-4 3 16,-4-9-1-16,-1-7-2 15,-5-10-15-15,-2-7-21 0,2-10-41 16,0 0-26-16,7-15 24 15,5-22-172-15</inkml:trace>
  <inkml:trace contextRef="#ctx0" brushRef="#br0" timeOffset="2280.02">7070 1048 544 0,'0'0'175'16,"0"0"-50"-16,0 0-99 16,0 0-24-16,0 0 64 15,0 147-24-15,0-96-31 0,-2-2-5 16,0-8-6-1,2-8 6-15,0-7-6 0,0-8 1 16,0-5 0-16,0-7-2 16,0-6 9-16,0 0-8 15,0-12 9-15,0-22-9 16,2-16-31-16,0-7 23 16,1 1-4-16,3 10 2 15,1 15 10-15,-1 20 8 16,2 11 3-16,4 0-1 15,11 26-6-15,12 12 9 16,3 8 12-16,0-2 16 16,-13-6-28-16,-9-4-13 15,-10-6 0-15,-4-4 0 16,0-5 1-16,-2-6-1 0,5-2 0 16,9-8-24-16,9-3-40 15,18 0-112-15,12-23-322 16</inkml:trace>
  <inkml:trace contextRef="#ctx0" brushRef="#br0" timeOffset="2932.05">7781 1271 650 0,'0'0'114'0,"0"0"-28"16,0 0 46-16,0 0-50 15,0 0-19-15,0 0-38 16,23-77-10-16,-60 56-12 0,-11 3 2 16,-8 9-3-16,-2 9 6 15,2 6 5-15,3 29-7 16,8 13-4-16,12 8-1 16,15-1 1-16,18-2-1 15,0-11-1-15,26-7 2 16,13-13 0-16,5-14 0 15,8-8 1-15,3-4 4 16,3-28-6-16,-5-11 3 16,-5-7-1-16,-17-12-3 0,-14-7 1 15,-15-8-2 1,-2-11 5-16,0-7-7 16,-13 11 8-16,-3 15-2 0,1 28 4 15,9 19 20 1,-2 16 0-16,6 6-15 0,2 5-12 15,0 30-11-15,-2 13 11 16,2 19 0-16,0 6 2 16,0 4-2-16,2-1 2 15,21-10-1-15,6-10-1 16,4-8 0-16,0-14 0 16,-4-12-1-16,-6-11 1 15,-8-10-8-15,-1-1-15 0,-3-14-7 16,-3-22 7-1,2-14-21-15,-6-8 0 0,-4 4 10 16,1 6 22-16,-1 17 12 16,0 20 16-16,0 11 23 15,6 0-20 1,2 18-19-16,4 20 0 0,3 10 11 16,-5 2 0-16,1-3-5 15,-7-4-4-15,-4-5-2 16,0-7-22-16,0-8-83 15,2-13-159-15,2-10-201 16</inkml:trace>
  <inkml:trace contextRef="#ctx0" brushRef="#br0" timeOffset="3068.15">8084 950 1003 0,'0'0'80'0,"0"0"-16"16,0 0-46-16,0 0-18 15,0 0-13 1,0 0-64-16,71 36-310 0</inkml:trace>
  <inkml:trace contextRef="#ctx0" brushRef="#br0" timeOffset="3749.04">8546 1213 940 0,'0'0'18'0,"0"0"-10"0,0 0 15 16,0 0 61-16,0 0-42 15,0 0-19-15,81-67 14 16,-81 42 8-16,0-4-18 16,-19 6-10-16,-14 9-14 15,-8 11-3-15,-3 3 0 16,-1 14 0-16,3 21 0 15,7 9-2-15,12 2 2 16,7 2-1-16,9 1-3 16,7-10-3-16,4-5-11 0,25-9-2 15,10-12 10 1,3-11 5-16,2-2-8 16,-1-6 13-16,-7-22-11 15,-14-7 9-15,-15-8 0 0,-7-7-7 16,0 0 8-16,-13 2-10 15,-1 9 11-15,5 18 10 16,5 10-1-16,4 11 1 16,0 0-10-16,0 21-4 15,0 16 3-15,17 8 1 16,-1 5-2-16,-1-2 2 16,1-4 0-16,-1-10 0 15,1-6 0-15,0-14 4 0,4-7-4 16,2-7-3-1,2-4 1-15,1-29-2 0,-3-9 0 16,-6-12 2-16,-5-12 0 16,-4-14 4-16,-7-5-1 15,0 8 2-15,0 16 5 16,0 28 23-16,0 20 10 16,0 13-10-16,0 8-31 15,0 36-6-15,0 23 3 16,0 15 6-16,-2 4-1 15,-1-2 3-15,3-10-4 16,0-11-1-16,5-16 0 16,11-11-2-16,-1-14 0 15,-4-11-6-15,-4-11-34 0,2-4-51 16,-5-34-102-16,-4-18-582 16</inkml:trace>
  <inkml:trace contextRef="#ctx0" brushRef="#br0" timeOffset="3886.06">8794 1124 1055 0,'0'0'102'16,"0"0"-47"-16,0 0-35 15,0 0-7-15,0 0-13 16,0 0 0-16,81 17-38 16,-41-12-138-16,-16-5-237 15</inkml:trace>
  <inkml:trace contextRef="#ctx0" brushRef="#br0" timeOffset="5615.44">8298 1346 377 0,'0'0'138'0,"0"0"-108"16,0 0 29-1,0 0 3-15,0 0 2 16,0 0-19-16,0 0-11 0,59-64 34 16,-59 51 1-16,0 1-25 15,0 0-9-15,0 2-13 16,0 2-17-16,-6 0 1 16,-3 4 3-16,-1 0-2 15,-4 4-7-15,-4 0-1 16,-6 0 1-16,-3 10 1 15,0 8-1-15,0 0 1 16,8 0 0-16,5 1-1 16,5 2-1-16,5 2-2 15,4 2 2-15,0 1 1 16,0 1 1-16,15-4-1 0,3-3 1 16,-1-3 1-16,4-7-1 15,-1-7 1-15,0-3 2 16,-2 0 0-16,-1-3-1 15,1-21 4-15,-5-11-1 16,1-6-2-16,-5-9 3 16,-3-9 5-16,0-10 2 15,-2-4 5-15,-4-1-1 16,0 7-3-16,0 11-3 16,0 12 10-16,0 14 1 15,0 6-9-15,0 11-4 16,0 7 1-16,0 5-6 15,0 1-3-15,0 0-2 16,0 0 0-16,0 0-1 0,0 0 0 16,0 0 1-16,0-1 0 15,0 1 0-15,0 0 2 16,0 0-4-16,0 0 1 16,-2 0-4-16,-4 8-2 15,4 17 1-15,-4 15 6 16,2 10 0-16,-3 15 0 15,1 15 0-15,0 8 0 16,6 6 0-16,0-2-3 16,0-8 3-16,0-10 1 0,0-13-1 15,0-11-56 1,0-16-86-16,0-18-186 0</inkml:trace>
  <inkml:trace contextRef="#ctx0" brushRef="#br0" timeOffset="6396.14">9055 1271 463 0,'0'0'134'16,"0"0"-75"-16,0 0 39 15,0 0-30-15,0 0 2 16,0 0-41-16,25 36 3 0,7-36 6 15,13 0-4 1,7-6-12-16,4-13-5 16,-2-8-10-16,-8-5-2 0,-8-6 1 15,-14-3 0-15,-8-2-5 16,-11 5 1-16,-5 8 3 16,0 8-3-16,-19 9 0 15,-7 9 12-15,-8 4-10 16,-1 8 7-16,-2 28 4 15,7 14-11-15,7 7-2 16,8 0 1-16,9-2 0 16,6-7-2-16,9-8-1 0,32-5 0 15,22-10 0-15,20-9 7 16,10-10-7-16,10-6-1 16,5 0-7-16,-11-7-96 15,-19-22-189-15</inkml:trace>
  <inkml:trace contextRef="#ctx0" brushRef="#br0" timeOffset="7745.94">10580 695 929 0,'0'0'49'0,"0"0"-40"0,0 0 73 16,0 0 0-16,0 0-41 15,0 0-29-15,44 69 15 16,-44-7 14-16,0 14-18 16,-4 14 12-16,-7 9-10 15,2 1-19-15,9-6 0 16,0-12-4-16,3-16 0 15,11-16-1-15,-1-19-1 16,-5-13 0-16,-4-11-20 16,-4-7-2-16,0 0 6 15,0-18 7-15,-7-17-19 0,-6-12-10 16,2-6 30-16,7-10 7 16,4-5 0-16,0 2 1 15,21 8 0-15,13 15 5 16,8 18-5-16,5 13-1 15,4 12 1-15,1 0 1 16,-8 10-1-16,-11 17-5 16,-14 8-5-16,-17-3 6 15,-2 4 2-15,-5-6 2 16,-29-2 0-16,-14-6-2 16,-8-8 1-16,-4-3 1 15,11-6-1-15,18-4-9 16,11-1 4-16,13 0 3 15,7-1-3-15,0-15-5 16,9 2-7-16,20 4 5 0,6 4 11 16,5 6-2-1,3 0 4-15,-7 10 0 0,-5 19-3 16,-3 2 1-16,-3 3 2 16,-1-2 0-16,-1-6 0 15,6-5 0-15,2-7 0 16,9-8 0-16,13-6 2 15,8 0-7-15,1-13 3 16,-4-15-13-16,-14-7-20 16,-9-9 1-16,-18-6 27 0,-16 3 3 15,-1 5 3 1,-18 10 1-16,-17 11 14 0,4 10 15 16,7 4 9-16,6 7-12 15,-2 0-9-15,0 17-10 16,-4 15-3-16,1 10-1 15,4 8-2-15,2 4 4 16,7-4-3-16,10-3 0 16,0-11-2-16,15-9 2 15,20-8-2-15,13-13 2 16,6-6-2-16,14-2-1 16,1-24-14-16,-5-9-1 15,-10-7-2-15,-17-3-2 16,-11-6-4-16,-16 5 21 15,-8 8 3-15,-2 11 6 0,0 16 21 16,0 11 7-16,0 0-13 16,0 10-21-16,0 18 0 15,0 10 3-15,0 0-1 16,0-1-2-16,6-4 3 16,2-4-1-16,1-7-4 15,5-4 4-15,-1-11-1 16,7-4 0-16,5-3 0 15,11 0 0-15,-1-21 0 16,0-15 3-16,-5-10-2 16,-4-14-1-16,-8-8-1 15,-9 2 0-15,-7 14 1 0,-2 17 0 16,0 19 5-16,0 16 21 16,0 0-1-16,0 18-26 15,0 24 0-15,0 14 1 16,0 11 3-16,0 7 2 15,0 4 1-15,0 5 4 16,0 3 0-16,0 0 3 16,0-8 15-16,5-10-11 15,-5-11-8-15,0-15-3 16,0-11-5-16,-5-10 4 16,-17-7 1-16,-9-6-6 15,-7-8 3-15,-5 0-2 16,3 0-2-16,5-22-5 15,10-12 0-15,14-15 4 16,11-15-15-16,5-10 0 0,32-4-1 16,11 8-12-1,-4 14-5-15,-7 20-7 0,-10 18-26 16,-15 14-141-16,-12 4-391 16</inkml:trace>
  <inkml:trace contextRef="#ctx0" brushRef="#br0" timeOffset="7897.54">12090 1901 1065 0,'0'0'63'0,"0"0"-60"16,0 0 2-16,0 0-5 16,0 0-20-16,-120 31-366 15</inkml:trace>
  <inkml:trace contextRef="#ctx0" brushRef="#br0" timeOffset="33422.22">7431 1510 327 0,'0'0'148'0,"0"0"-58"16,0 0-27-16,-118-12-12 15,76 12-45-15,-3 0 6 16,2 0 2-16,6 4-1 16,1-3 3-16,7 2 21 15,7 1-16-15,4 0-1 0,7 1-18 16,4-4 2-16,7 3-8 16,0 2 2-16,0 2-18 15,0 0 20-15,21-2-2 16,12 2 2-16,13-4 2 15,20 2 10-15,22 1 14 16,19 6-9-16,25 5 10 16,28 8 2-16,25 4-8 15,29 4-6-15,22 1 0 16,28-5 4-16,31-2 5 16,44-5 7-16,35 0-17 0,21-3 5 15,20 1 8-15,12 0-3 16,8-3 0-1,-8 0-16-15,-23-1-4 16,-39-2 0-16,-42-3 7 0,-42-6-7 16,-57-6-4-16,-60 0-1 15,-66 0 1-15,-54 0 5 16,-30 0-4-16,-14 0 6 16,0-6 49-16,-23-4-56 15,-2 4-12-15,-1 6-27 16,11 0-45-16,5 4-105 15,10 8-68-15</inkml:trace>
  <inkml:trace contextRef="#ctx0" brushRef="#br0" timeOffset="33551.07">13875 2029 1064 0,'0'0'49'15,"0"0"-44"-15,0 0-5 16,0 0-2-16,0 0-190 15,-120-34-330-15</inkml:trace>
  <inkml:trace contextRef="#ctx0" brushRef="#br0" timeOffset="38442.87">2645 2052 459 0,'0'0'36'0,"0"0"-36"16,0 0-2-16,0 0 1 15,0 0 2-15,0 0 5 16,0 0 4-16,38-8 42 16,-38 8 16-16,0-3-23 15,0 3 0-15,0 0 3 16,0 0-19-16,0 0-14 0,0 0-9 15,0 0-6 1,0 0 2-16,0 0-1 0,0 0-1 16,0 0 0-16,0 0 0 15,0 0 0-15,0 0 9 16,0 0 10-16,0 0 13 16,0 0-4-16,0 0-7 15,0 0-8-15,0 0-2 16,0 0-3-16,0 18-2 15,0 18 0-15,0 18 5 16,0 18 26-16,0 11-1 16,0-1-18-16,0-4 0 0,6-8-10 15,4-16-4 1,-1-11-3-16,-3-16 0 0,1-8 1 16,-4-9 1-16,-1-8-3 15,-2-2 0-15,0 0-5 16,0-10 0-16,0-23-45 15,0-17-138-15,-12-16 45 16,-1-12-75-16</inkml:trace>
  <inkml:trace contextRef="#ctx0" brushRef="#br0" timeOffset="38615.03">2676 2073 123 0,'0'0'430'0,"0"0"-383"15,0 0-19-15,0 0 11 16,0 0 25-16,0 0-31 15,35-6-25-15,-1 4 20 0,16-12 50 16,8-2-49-16,0 2-18 16,-12 6-11-16,-15 8-3 15,-19 0-74-15,-12 6-89 16,-29 13-271-16</inkml:trace>
  <inkml:trace contextRef="#ctx0" brushRef="#br0" timeOffset="38763.56">2656 2406 569 0,'0'0'66'16,"0"0"-46"-16,0 0 65 15,143-4-47-15,-91-12 22 0,-2-4-53 16,0 2-7-16,-11-4-8 16,-10 0-120-16,-19-3-519 15</inkml:trace>
  <inkml:trace contextRef="#ctx0" brushRef="#br0" timeOffset="39907.87">3187 2238 786 0,'0'0'106'0,"0"0"-96"16,0 0-6-16,0 0 8 15,0 0-5-15,0 0-6 16,-36 76 2-16,36-26 28 0,0 12-6 16,0 0 25-16,0-2-26 15,0-12-23-15,0-7 6 16,9-11-6-16,8-12 5 16,10-9-6-16,4-9 1 15,9-9 3-15,3-27 5 16,-5-9-9-16,-7-8-3 15,-13-6 0-15,-9-6 3 16,-7 7 0-16,-2 8 1 16,0 14 0-16,0 20 0 0,0 15 12 15,0 1-13 1,0 28-7-16,0 18-1 0,0 14 8 16,2-2 13-16,-2-3-10 15,0-8 7-15,0-8 9 16,2-10-12-16,1-6-6 15,1-7-1-15,1-8 2 16,2-6 3-16,1-2-4 16,3-2-1-16,5-31 4 15,-1-14-4-15,3-18-4 16,-5-2-34-16,-3 4 0 16,-3 11 17-16,-1 18 20 15,0 14 1-15,4 12 0 0,1 8-1 16,0 0-3-1,3 18-7-15,-4 16 5 0,-3 8 6 16,-7 8 6-16,0 0 10 16,0 0 4-16,0-6 4 15,-2-5-17-15,2-6-1 16,0-6-2-16,0-9 0 16,0-5 0-16,14-6-1 15,10-7 1-15,10 0 0 16,5-26-4-16,8-17-1 15,4-4-17-15,1-2-6 16,-6 10 0-16,-10 10 4 16,-16 15-9-16,-11 8 12 15,-9 5 15-15,0 1-2 0,0 0 2 16,0 0-1-16,3 0 3 16,-3 0 4-16,0-7 7 15,0-1 35-15,-3-2-28 16,-12-1-3-16,-6 9 15 15,-6 2-23-15,-4 5-6 16,-9 29-1-16,1 9 2 16,1 4-1-16,7-3 2 15,8-4-2-15,9-5-1 16,10-6 2-16,4-4-2 16,0-7 0-16,6-5 0 15,17-6-4-15,8-7 4 16,5 0 0-16,4-7 3 0,-2-20-3 15,-2-13 3 1,-7-8-3-16,-9-11 8 0,-11-11-7 16,-9-12 0-16,0-15-1 15,0-15-1-15,-14 2 1 16,-1 5 0-16,2 22 1 16,3 33 8-16,6 23 3 15,2 23-3-15,2 4-9 16,0 29-13-16,0 25 10 15,4 16 3-15,2 10 3 16,4 0-2-16,-1 2 0 16,-1 1 1-16,4 1 0 0,-1-6 1 15,-1-12 0-15,4-9-2 16,2-16-2-16,4-8 0 16,-2-13-29-1,-1-14-94-15,-3-6-105 0,-14-12-551 16</inkml:trace>
  <inkml:trace contextRef="#ctx0" brushRef="#br0" timeOffset="40190.3">3530 1676 890 0,'0'0'0'0,"29"-122"-1"15,24 92-5-15,12 18 6 16,2 12 9-16,-7 24-9 16,-14 20-11-16,-17 10 7 15,-29 4 2-15,-4 2 2 16,-46 1 0-16,-20-14 2 16,-6-12 4-16,4-19-6 15,17-16 1-15,19-9 4 16,25-33-5-16,11-11-28 15,40 1-58-15,27 4-106 16,13 10-234-16</inkml:trace>
  <inkml:trace contextRef="#ctx0" brushRef="#br0" timeOffset="41262.08">5060 2519 420 0,'0'0'152'0,"0"0"-38"16,0 0-16-16,0 0-21 16,0 0 20-16,0 0-45 15,-4-89-10-15,-7 67 2 16,-13 0-18-16,-6 5-20 0,-5 8-5 15,-3 9 1-15,5 0 1 16,-1 16-3-16,8 21 0 16,7 10-1-16,13 1 1 15,6 1-6-15,8-10 6 16,28-8 1-16,7-12 0 16,3-11-1-16,-1-8 0 15,-3 0 0-15,-6-12 1 16,-12-16 0-16,-5-8 2 15,-13-10-1-15,-6-8-1 16,0-3-2-16,-4 5 0 16,-12 9 0-16,3 19 2 15,1 14-2-15,8 10-2 0,2 8 3 16,2 30-15-16,0 10 6 16,0 4 9-16,11-4 0 15,4-6 2-15,2-7-2 16,-2-10 3-16,2-6-3 15,5-16-6-15,7-3 6 16,3-9 3-16,6-26-3 16,-7-11-3-16,-7-14-4 15,-6-12-8-15,-13-18-2 16,-5-9-11-16,0 5 4 16,0 20 24-16,-7 28 0 15,0 28 24-15,3 18 6 16,-1 29-30-16,3 40-5 0,2 15 5 15,0 13 3 1,0-5 2-16,0-9-4 16,0-10-1-16,7-15 2 0,4-14-1 15,2-13 5-15,3-13-12 16,-1-12-16-16,6-6-43 16,-5-19-114-16,-12-22-343 15</inkml:trace>
  <inkml:trace contextRef="#ctx0" brushRef="#br0" timeOffset="41397.94">5252 2326 644 0,'0'0'303'15,"0"0"-303"-15,0 0-1 16,0 0 1-16,0 0 0 16,176 0 0-16,-114 0-162 15,-12-14-198-15</inkml:trace>
  <inkml:trace contextRef="#ctx0" brushRef="#br0" timeOffset="41597.87">5589 2101 726 0,'0'0'287'0,"0"0"-219"16,0 0-68-16,0 0-3 15,0 0-2-15,0 0-1 16,4 132 6-16,3-59 0 0,-3 1 2 15,0-4-2-15,6-10 0 16,4-10-2-16,-2-15-76 16,0-13-80-16,-8-18-59 15,-4-4-358-15</inkml:trace>
  <inkml:trace contextRef="#ctx0" brushRef="#br0" timeOffset="42079.21">5544 2332 935 0,'0'0'94'0,"0"0"-91"16,0 0-4-16,149-70 4 15,-86 57-2-15,-7 6 4 16,-10 4-2-16,-13 3-3 16,-8 0-9-16,-3 17 8 0,-3 13-13 15,-4 5 14-15,-2 10 25 16,-2 2-3-16,-4-2-17 15,-3-1 14-15,-4-5-15 16,0-7-1-16,0-6 0 16,-22-6-3-16,-6-11-12 15,-5-6-6-15,8-3 9 16,-2-10-9-16,11-24 10 16,16-12 2-16,0-9-8 15,26-1-7-15,28 3 13 16,11 12 8-16,4 11 0 0,-5 13 1 15,-8 16 1-15,-11 1-1 16,-14 10 1 0,-11 13 0-16,-6 4-1 15,-8-1 5-15,-6 0-4 0,0-2 10 16,0 0 4-16,0-1-2 16,0 4-3-16,0 1-2 15,-6 0-1-15,-6-1-3 16,3-4-1-16,1-4-2 15,3-7-2-15,3-6-27 16,2-6-28-16,0 0-90 16,-5-31-172-16</inkml:trace>
  <inkml:trace contextRef="#ctx0" brushRef="#br0" timeOffset="42223.52">6225 1902 910 0,'0'0'49'16,"0"0"-37"-16,0 0-12 16,0 0-42-16,0 0-25 15,0 0-213-15</inkml:trace>
  <inkml:trace contextRef="#ctx0" brushRef="#br0" timeOffset="42595.59">6537 1969 103 0,'0'0'860'0,"0"0"-751"16,0 0-68-16,0 0-24 16,0 0-10-16,-11 148 12 15,24-45 10-15,6 6-19 16,-5 4-8-16,-4-7 6 16,-1-9-1-16,-3-19-5 15,0-20 5-15,-4-24-7 16,0-20 3-16,-2-10-5 15,0-4 4-15,0-1 1 16,4-35-3-16,3-16-28 0,6-21-23 16,9-3 31-1,5 5-8-15,7 16 22 16,-2 20 6-16,7 21 1 0,-1 14 5 16,0 7-4-16,-7 29 8 15,-14 9-5-15,-14 10 4 16,-3-1-4-16,-36-2 7 15,-21-6-2-15,-5-10-10 16,-1-10-1-16,16-9 1 16,18-17-68-16,20 0-134 15,9-39-257-15</inkml:trace>
  <inkml:trace contextRef="#ctx0" brushRef="#br0" timeOffset="43144.66">7061 2384 821 0,'0'0'118'0,"0"0"-115"16,0 0 8-16,0 0-5 15,0 0 8-15,-2 102 3 16,-3-60-4-16,1-1-10 16,2-6 6-16,2-4-2 15,0-9-4-15,18-10-2 16,10-12 4-16,9 0 1 15,2-15 0-15,3-15-3 16,-6-12-3-16,-7-6 9 16,-9-4-7-16,-13-3-2 15,-6 10 4-15,-1 15 2 0,0 14 2 16,0 13 32-16,0 3-25 16,5 17-15-16,3 21-12 15,3 12 12-15,2 2 2 16,-2-4 7-16,-2-5-4 15,3-11-2-15,-2-8-3 16,1-15 0-16,7-6 1 16,7-3-1-16,4-14 5 15,11-22 4-15,-1-15-6 16,-5-17 5-16,-9-18-8 16,-14-20-10-16,-8 0-20 15,-3 15 16-15,0 35 14 16,-8 32 18-16,0 24 13 15,1 40-31-15,3 35 2 0,-4 28-2 16,2 14 13-16,6-6-4 16,0-14-2-16,0-16-6 15,0-20 2-15,0-16-6 16,0-19 1-16,0-16-39 16,0-10-74-16,6-20-87 15,8-33-473-15</inkml:trace>
  <inkml:trace contextRef="#ctx0" brushRef="#br0" timeOffset="43280.08">7580 2384 994 0,'0'0'39'16,"0"0"-35"-16,0 0-6 0,0 0 4 16,137 42-4-16,-79-36-14 15,-6-4-137-15,-16-2-98 16</inkml:trace>
  <inkml:trace contextRef="#ctx0" brushRef="#br0" timeOffset="43803.85">7825 2534 356 0,'0'0'544'0,"0"0"-460"16,0 0-39-16,0 0 4 0,0 0 2 16,0 0-46-1,16 0-4-15,11-15-1 16,4-16 5-16,1-7 0 0,-7-6 3 15,-6 2-8-15,-15 5-7 16,-4 14 6-16,0 15 1 16,-11 8-10-16,-13 0 5 15,-8 25 5-15,1 23 4 16,2 9 1-16,9 5 2 16,9 2-3-16,11-6 2 15,0-10-4-15,14-12-2 16,21-13 0-16,7-9 2 15,14-7-1-15,11-7-1 16,11 0 1-16,8-21 0 16,-5-15-2-16,-8-14-6 0,-15-17-6 15,-13-15-17-15,-21 2-14 16,-19 11 16-16,-5 24 28 16,-10 24 31-16,-18 20-2 15,1 1-4-15,10 5-17 16,8 20-8-16,9 3-3 15,6-2 2-15,30-2-2 16,18 0-1-16,4-2 4 16,2 2 1-16,-8 2 1 15,-11 0-2-15,-19-2 0 16,-12 4 1-16,-10 2 6 16,0 0 8-16,-34 4 6 15,-15-1-9-15,-16-6-1 16,-6 0-11-16,-1-10-39 15,12-12-151-15,20-5-194 0</inkml:trace>
  <inkml:trace contextRef="#ctx0" brushRef="#br0" timeOffset="44056.92">9637 2099 1174 0,'0'0'90'0,"0"0"-90"0,0 0-5 16,0 0 0-1,33 145 5-15,-10-43 37 0,-1 4-29 16,-4-6-7-16,-7-17 5 16,-8-16-2-16,-3-17-4 15,0-14-7-15,0-15-31 16,-10-13-38-16,-10-8-92 15,-2-16-154-15</inkml:trace>
  <inkml:trace contextRef="#ctx0" brushRef="#br0" timeOffset="45102.83">9558 2486 784 0,'0'0'113'16,"0"0"-94"-16,128-15-14 15,-44 15 19-15,5-1-11 16,-4 0-10-16,-11-8-2 0,-19-5 5 15,-14-8-4-15,-21-10 6 16,-14-10-7-16,-6-6 4 16,-6-5 5-16,-19 6 9 15,3 8 22-15,6 14 7 16,8 10-3-16,8 9-17 16,0 6-6-16,0 0-22 15,0 4-1-15,0 28-9 16,4 17 10-16,2 19 7 15,-1 14 10-15,-5 6 2 16,0 2 8-16,0-10-13 16,0-9-3-16,0-13-8 0,2-16 0 15,7-14-3-15,-4-16 1 16,-1-10-1-16,0-2-1 16,8-10-1-16,3-24 1 15,8-18-30-15,2-12 19 16,-2-8-36-16,2 4 38 15,-5 14-13-15,-7 21 23 16,-6 21 2-16,-2 12-2 16,-1 16-4-16,3 30 4 15,2 12 10-15,-3 8 7 16,6-7-6-16,3-13-1 16,5-9-4-16,5-8-2 15,6-11-1-15,7-10-2 16,9-8 0-16,12 0 3 15,9-13-4-15,-1-22-3 0,-5-7-16 16,-8-2-33-16,-17 2 28 16,-10 6 13-16,-14 11 9 15,-9 7 4-15,-1 4 7 16,-3 6 5-16,0-2-5 16,0-3-4-16,0-2-5 15,-7-3-5-15,-24 7 2 16,-9 6 1-16,-11 5-9 15,-3 18 9-15,1 22 4 16,10 10-1-16,14 7 5 16,16-5 0-16,13-8-6 15,0-8-1-15,7-14-1 16,17-10 2-16,5-10 2 16,6-2 0-16,-1-2 7 0,0-22-7 15,-3-10 1-15,-9-6 10 16,-3-9-12-16,-9 2-1 15,-5 9-4-15,-5 15 1 16,0 19 3-16,0 4 0 16,0 24-19-16,0 21 19 15,0 5 4-15,8-3 8 16,6-4-12-16,1-11 2 16,-1-8 1-16,1-10-3 15,-1-10-1-15,3-4-3 16,6 0 4-16,4-25 9 0,4-17-9 15,0-10 0-15,-6-21 5 16,-3-18-5-16,-9-3-4 16,-2 10-17-16,-9 26 21 15,-2 28 3-15,0 26 22 16,0 4-24-16,0 47 1 16,-2 23-2-16,-13 23 24 15,1 3-15-15,3-8 14 16,0-15-12-16,4-15-4 15,1-14-5-15,4-10-2 16,2-12 0-16,0-8-3 16,0-14-47-16,10 0-56 0,9-20-56 15,-9-27-229-15</inkml:trace>
  <inkml:trace contextRef="#ctx0" brushRef="#br0" timeOffset="45209.81">11008 2573 672 0,'0'0'467'16,"0"0"-429"-16,0 0-38 15,0 0 0-15,144 1-2 16,-30 21 2-16,16-1-135 16,7-7-357-16</inkml:trace>
  <inkml:trace contextRef="#ctx0" brushRef="#br0" timeOffset="46084.39">12390 2682 986 0,'0'0'38'16,"0"0"-22"-16,0 0 50 15,0 0-55-15,-33-122-7 16,22 99-2-16,-13 5-2 16,-12 7-2-16,-10 11 2 15,-6 0 1-15,-2 18 11 16,8 25-9-16,5 11-3 15,15 8 1-15,12-2-2 16,14-9 2-16,0-8 4 16,32-9-3-16,5-12-2 15,4-10 8-15,3-10 0 0,0-2-3 16,2-11-3 0,-7-26 4-16,-7-11-2 0,-8-14 3 15,-8-7-7-15,-7 10-28 16,-9 18 28-16,0 22 0 15,0 19 11-15,0 38-11 16,-4 22 1-16,-6 18 15 16,10-6-3-16,0-7 0 15,14-18 3-15,11-14-15 16,4-16 1-16,5-13 0 16,11-4 3-16,9-6-3 15,4-26 11-15,2-16-12 0,-7-20 3 16,-10-22-8-16,-14-15-16 15,-23 5-30-15,-6 20-14 16,-31 34 41-16,-22 34 14 16,0 12 9-16,10 29 14 15,22 16-13-15,21 4 6 16,12-4-7-16,40-4 2 16,12-9 0-16,5-12 4 15,-2-7-6-15,-13 0 3 16,-16-3 6-16,-8 4 3 15,-15 6 10-15,-7 4-2 16,-8 10 0-16,0 2 4 16,0 2 6-16,0-3-12 15,0-6-13-15,0-7 0 0,13-4-7 16,18-8 2-16,9-10 0 16,11 0-5-16,1-4 5 15,-4-24-3-15,-5-8-8 16,-9-14 9-16,-7-14 0 15,-14-4-16-15,-11 2 13 16,-2 10-2-16,0 18 2 16,-11 15 4-16,-1 15 1 15,-3 8-4-15,-12 15 2 16,-10 28-4-16,-9 15 6 16,7 11 8-16,16-1-2 15,17-9-5-15,6-9 3 16,14-12-4-16,21-8 2 0,13-15-2 15,15-7 0 1,7-8-1-16,3 0-25 0,-2-31-135 16,-4-22-609-16</inkml:trace>
  <inkml:trace contextRef="#ctx0" brushRef="#br0" timeOffset="46659.74">14563 2654 1029 0,'0'0'270'15,"0"0"-107"-15,0 0-75 16,0 0 60-16,0 0-19 0,0 0-49 16,0 0-33-1,0 0-25-15,0 0 0 0,0 0 2 16,0 0 1-16,0 0-25 16,0 0 0-16,0 0 0 15,0-2 0-15,0 1 0 16,0-4 0-16,0 1 0 15,2 1 0-15,0 1 0 16,3-3 0-16,-1 1 0 16,1 0 0-16,0 1 0 15,-3 1 0-15,0-3 0 16,0 4 0-16,-2-4 0 16,2 5 0-16,1-1 0 15,-1 1 0-15,0 0 0 0,2 0 0 16,-2 0 0-16,4 0 0 15,-4 0 0-15,-2 0 0 16,0 0 0-16,0-3 0 16,0 3 0-16,0 0 0 15,0 0 0-15,0 0 0 16,0 0-23-16,0 0-16 16,0 0 0-16,0 0 1 15,0 0 0-15,0 3 11 16,0-2 18-16,0-1 9 15,0 2 0-15,0-2 1 16,0 3 8-16,0-2-9 16,0-1-2-16,-2 3 2 0,2-3 0 15,0 0-20-15,0 0-67 16,0 0 10-16,0-16 7 16,10-25-29-16,13-15-58 15,4-10-21-15,4 8-96 16,-5 14-292-16</inkml:trace>
  <inkml:trace contextRef="#ctx0" brushRef="#br0" timeOffset="48231.09">14180 2694 347 0,'0'0'139'0,"0"0"-62"0,0 0 34 15,0 0-16 1,0 0 17-16,0 0-30 0,0 0-19 16,0-27 1-16,0 27-22 15,0 0-26-15,0 10-16 16,0 21 1-16,3 10 16 16,5 4-2-16,-1-4-5 15,3-5-7-15,2-9-2 16,-5-8 0-16,-3-10 3 15,-2-6-4-15,-2-3-4 16,2-2 4-16,0-24-3 16,6-16-10-16,1-16 4 15,6-10 1-15,7-4 5 0,12 7 1 16,1 15-2 0,2 20 4-16,-4 16 3 0,-13 14-3 15,2 0-5 1,-9 32-10-16,-6 15 15 0,-2 11 0 15,-5-1 9-15,0-2-3 16,0-10 3-16,0-8-8 16,6-9 0-16,17-10-1 15,8-12 1-15,13-6 1 16,10-12 0-16,4-23-2 16,-2-18-10-16,-10-9-22 15,-13-9 5-15,-10 0 9 0,-18 6 6 16,-5 15 12-16,0 14 5 15,-14 14 1-15,-4 12-2 16,-3 10 1-16,0 0 2 16,-2 22 0-16,1 15-6 15,-3 8 0-15,8 10 6 16,3 2 1-16,10 4-5 16,4-3-3-16,4-8 0 15,27-10 2-15,8-14-1 16,17-12 3-16,10-14-3 15,12 0 4-15,7-28-5 16,-3-12-9-16,-15-10-9 16,-19-4-20-16,-21-2 8 0,-17-1 17 15,-10 11-13 1,0 16 11-16,-18 16 15 0,5 14 20 16,0 0-2-16,10 19-10 15,1 15-8-15,2 9 27 16,0 4-11-16,0-1-2 15,8-2 2-15,4-4-8 16,-1-7-5-16,-5-6 0 16,-2-4-3-16,2-12-23 15,-4-11-89-15,0 0-211 16</inkml:trace>
  <inkml:trace contextRef="#ctx0" brushRef="#br0" timeOffset="48371.85">15203 2180 1071 0,'0'0'81'16,"0"0"-73"-16,0 0-8 15,0 0-37-15,0 0 14 16,0 0-68-16,138 5-287 16</inkml:trace>
  <inkml:trace contextRef="#ctx0" brushRef="#br0" timeOffset="48566.17">15597 2209 1120 0,'0'0'74'0,"0"0"-74"0,0 0-1 16,3 123 1-16,14-39 13 16,-1 7 0-16,-5-6-11 15,-11-8-2-15,0-15-1 16,0-12-3-16,-7-14-23 15,-7-14-46-15,1-22-76 16,-5-1-78-16</inkml:trace>
  <inkml:trace contextRef="#ctx0" brushRef="#br0" timeOffset="49466.09">15499 2446 938 0,'0'0'82'16,"0"0"-82"-16,0 0-2 15,169-6 2-15,-89 4 0 16,-4-2-21-16,-15-4-34 16,-20-10-41-16,-20-6 8 15,-19-8 44-15,-2-4 27 16,-6-1 17-16,-19 11 9 16,-2 8 43-16,4 9 83 15,11 4-77-15,5 5 6 16,5 0-36-16,2 5-20 15,0 25-5-15,0 18 5 16,0 18 3-16,4 12 25 16,1 8-8-16,-4-1 0 15,-1-8-6-15,0-6-6 0,0-15 1 16,0-10-17-16,3-17-1 16,-1-14-1-16,2-15 0 15,4 0-2-15,3-19-20 16,4-24-8-16,3-12-5 15,2-12 2-15,-2-5-6 16,-2 7-11-16,-3 19 23 16,-5 24 29-16,-3 22 25 15,0 0-22-15,1 33 3 16,1 12 38-16,1 10-16 16,4-5-12-16,1-8-6 0,5-6-9 15,13-10 1-15,7-10 0 16,14-11 4-16,6-5 3 15,5-13-8 1,1-18-1-16,-12-13-19 0,-15-13-29 16,-20-9-6-16,-17-3-12 15,-9 15 16-15,-28 19 50 16,-13 22 33-16,4 13 24 16,3 14-20-16,12 24 1 15,16 14-18-15,15 7-16 16,0 1 5-16,15-4-6 15,14-8 2-15,7-14-5 16,6-12 0-16,3-14 1 0,8-8-1 16,5 0-5-1,13-28-2-15,10-8 6 0,-1-8-9 16,-6-14-4-16,-19-4-18 16,-17-3-19-16,-23 11 35 15,-15 17 16-15,0 14 8 16,-20 15 8-16,-6 8-13 15,-3 0 1-15,6 0-4 16,11 0 0-16,2 1-9 16,10 4-4-16,0-1-23 15,10 0 12-15,21 6 17 16,2 6 7-16,7 8 8 16,-2 9 19-16,-3 7 9 15,-6 1 8-15,-6 1-12 0,-10-3-7 16,-6-3-15-16,-3-5-2 15,-4-4-4-15,0-4-4 16,7-6 0-16,11-9-33 16,13-8-98-16,15 0-172 15</inkml:trace>
  <inkml:trace contextRef="#ctx0" brushRef="#br0" timeOffset="50118.08">18046 2490 1127 0,'0'0'26'0,"0"0"-22"16,0 0 0-16,0 0 35 0,0 0-37 16,0 0-2-1,-117-38-4-15,76 68 3 0,-5 8 1 16,9 2 0-16,6 7 5 15,15-3-5-15,12 0 0 16,4-4 0-16,22-10-2 16,27-7-12-16,11-16 1 15,7-7-7-15,-5 0-7 16,-10-22-49-16,-19-16-22 16,-22-6-4-16,-11-5 38 15,-27 6 39-15,-26 4 12 16,-2 13 13-16,17 12 27 0,20 13 57 15,18 1-8 1,27 0-76-16,33 1 0 0,17 3 4 16,8-4 5-16,-4 0-9 15,-12 0 2-15,-21-1-2 16,-21-3 6-16,-18 1 8 16,-9 3 28-16,-2 10 13 15,-25 22-27-15,-4 12 22 16,2 5-33-16,13 1-1 15,10-2-7-15,6-3-7 16,0-12 6-16,0-7-8 16,0-14-1-16,0-6 0 15,0-6-30-15,0-6 18 0,0-21-5 16,0-16-55-16,0-11 54 16,20-10 19-16,16-5-21 15,8 9-5-15,3 20 21 16,-3 22 5-16,-6 18 3 15,-4 17 1 1,-5 28 10-16,-5 17 21 0,-4 3-10 16,-7-5-12-16,-4-8-11 15,-4-10-2-15,4-12 0 16,-1-11-66-16,6-19-161 0</inkml:trace>
  <inkml:trace contextRef="#ctx0" brushRef="#br0" timeOffset="50347.86">19300 2338 1099 0,'0'0'68'0,"0"0"-68"16,0 0-5-16,0 0 5 15,-12 131 9-15,24-49-7 16,-5-1 6-16,-7-9-6 15,0-7-2-15,0-13 3 16,0-14-3-16,0-14-39 16,0-13-73-16,-11-11-55 15,-5-15-148-15</inkml:trace>
  <inkml:trace contextRef="#ctx0" brushRef="#br0" timeOffset="50965.91">19169 2558 718 0,'0'0'210'16,"0"0"-166"-16,0 0-24 15,0 0-14-15,158-28 14 16,-76 28-12-16,-4 0-5 16,-17-10-3-16,-20-6-9 15,-16-12 1-15,-20-10-3 16,-5-4 6-16,-13 2 0 16,-19 8 5-16,1 10 40 15,9 14 20-15,11 8 0 0,6 0-36 16,5 10-24-16,0 24 6 15,0 14-4 1,0 14 3-16,0 13 9 16,0 4 4-16,0 0 2 0,0-8-1 15,0-8-3-15,0-11-9 16,0-14-3-16,0-11-2 16,9-15-2-16,4-12 0 15,8 0-14-15,8-27 6 16,6-11-20-16,-4-12-6 15,-2-12-19-15,-8-9 14 16,-8 10-33-16,-5 13 44 16,-6 24 28-16,-2 19 47 15,0 5-27-15,3 26-10 0,4 18-6 16,2 13 28-16,6-3-6 16,3-8-14-16,0-8-7 15,4-12 0-15,0-12-4 16,1-8 2-16,6-6-3 15,9 0-4-15,6-23-2 16,1-8 4-16,-10-13-10 16,-14-6-3-16,-15-2-10 15,-6 10 10-15,-16 16 8 16,-19 17 2-16,-7 9 5 0,2 12 28 16,8 25-13-1,10 4-1-15,18 6-2 0,4-1-9 16,11-8 2-1,22-7-5-15,7-10-2 0,7-9-1 16,7-7-5-16,4-5-57 16,-1-6-99-16,-8-25-226 15</inkml:trace>
  <inkml:trace contextRef="#ctx0" brushRef="#br0" timeOffset="51620.64">20782 2148 641 0,'0'0'537'16,"0"0"-499"-16,0 0-37 0,0 0-1 15,0 0-1 1,-54 146 1-16,37-48 17 0,-2 4-17 16,3-1 3-16,8-14 5 15,8-10 9-15,0-19 1 16,6-18-12-16,21-12 3 15,12-14-4-15,5-12-1 16,10-2-4-16,-2-7-3 16,-4-28-18-16,-8-9 10 15,-11-12-19-15,-7-9 24 16,-9-2-10-16,-8 10 6 16,-5 21 4-16,0 21 1 0,0 15 4 15,-5 0-1-15,-8 11-6 16,-6 19 7-16,5 6 1 15,0 7 0-15,3 3 2 16,5 2-1-16,6 0 0 16,0-8 1-16,0-6-2 15,26-7 0-15,10-10-2 16,10-11 1-16,8-6-2 16,4-4-26-16,-2-24-60 15,-12-10-2-15,-5-12 35 16,-8-16 9-16,-12-11-16 15,-5-8 12-15,-7 2 27 16,-7 9 24-16,4 20 0 0,2 20 71 16,1 18 16-1,3 16-45-15,-2 0-40 0,-8 33 11 16,0 32 17-16,-2 23 29 16,-25 12 4-16,0 0-2 15,8-7-12-15,11-7-20 16,8-8-2-16,8-3-11 15,18-10-9-15,-4-12 0 16,-8-19-3-16,-7-16-4 16,-7-14-12-16,0-4-41 15,-2-6 20-15,-36-26-121 16,-5-12-93-16,-9-14-111 16</inkml:trace>
  <inkml:trace contextRef="#ctx0" brushRef="#br0" timeOffset="51904.38">21251 2738 455 0,'0'0'172'0,"0"0"-149"0,154-57 38 16,-97 40-15-16,-1-1 10 16,-1-5-8-16,-13-5-32 15,-6-4-10-15,-16-8-5 16,-14 1 7-16,-6 1-8 16,-6 8 0-16,-23 6 15 15,2 8 16-15,7 6-11 16,11 4 27-16,5 4-26 15,4 2-1-15,0 12-20 16,-2 34 7-16,-1 26-3 16,3 17 37-16,-2 5 10 15,0-8-10-15,-2-14-22 16,3-16-12-16,1-12-6 16,0-11-1-16,0-13-21 0,0-17-66 15,5-3-136-15,8-22-197 16</inkml:trace>
  <inkml:trace contextRef="#ctx0" brushRef="#br0" timeOffset="52032.23">21503 2639 948 0,'0'0'137'0,"0"0"-137"16,0 0 0-16,137 18 5 15,-55-4-5-15,-6-8-104 0,-16-6-309 16</inkml:trace>
  <inkml:trace contextRef="#ctx0" brushRef="#br0" timeOffset="52586.27">22340 2484 879 0,'0'0'181'0,"0"0"-119"15,0 0 25-15,0 0-64 16,0 0-23-16,0 0 0 0,-154 86-5 16,120-28 10-1,10 1-6-15,12-5 2 0,12-7-2 16,0-14 1-16,20-10-2 16,16-12-6-16,9-11-9 15,4 0 4-15,-2-22-16 16,-14-17-17-16,-14-11-1 15,-19-9 28-15,-2-5-2 16,-37 6-12-16,-11 14-9 16,8 15 42-16,13 17 7 15,18 12 16-15,11 0-23 16,27 0-4-16,26 2 4 16,19 2 6-16,3-2-6 15,-2-2 1-15,-7 2 6 16,-13 6 8-16,-13 12 9 0,-11 15 4 15,-13 10-9-15,-10 13 20 16,-6 3-4-16,0-3-17 16,0-6-6-16,0-8-11 15,-4-14 1-15,-7-10-2 16,-1-12-1-16,1-8-11 16,-4 0 12-16,-2-22 1 15,3-16-1-15,5-8 7 16,9-12-7-16,4-11-4 15,39-4-10-15,13 4-49 16,8 19-5-16,1 22-30 16,-9 12-85-16,-10 6-377 15</inkml:trace>
  <inkml:trace contextRef="#ctx0" brushRef="#br0" timeOffset="54100.1">23389 2426 1138 0,'0'0'97'0,"0"0"-35"16,0 0-28-16,0 0-29 15,0 0-5-15,0 0 5 16,125 38-2-16,-85 0-3 16,-11 2-6-16,-12 5 5 0,-5 5-2 15,-12 4 3-15,0 0-2 16,-9-5 5-16,-20-11-6 15,0-11 1-15,4-13-14 16,7-10 13-16,5-4-11 16,7 0 11-16,3-16-13 15,3-16-16-15,0-9-9 16,24-12 30-16,15-7 6 16,3 2 0-16,2 4 2 15,1 11 0-15,-10 17 3 16,-3 10-5-16,-10 9 3 15,-9 7 0-15,-9 0 0 16,-4 0-2-16,0 11-5 16,0 9 9-16,0 2 7 15,0 11 3-15,0 6 12 0,3 7 6 16,6 7 10-16,0-3-13 16,-1 0-2-16,4-6-10 15,1-10-12-15,-2-8-1 16,3-13-1-16,3-13-31 15,16 0-9-15,13-17 30 16,7-19-30-16,2-12 31 16,-3-12-8-16,-9-9 14 15,-10 4 4-15,-16 8 1 16,-12 23 15-16,-5 15 39 0,0 10-28 16,-11 9-22-1,-7 0-5-15,-2 0 0 0,0 4-1 16,-1 8 1-1,2 2 0-15,-4 4-2 0,-3 2-4 16,-3 9 5-16,0 4-11 16,5 6 11-16,8 2-2 15,11 0-2-15,5-5 3 16,0-10 0-16,27-10-2 16,4-8 3-16,3-8 2 15,-1 0-1-15,-2-28 5 16,-4-8-2-16,-10-6 0 15,-9-6-2-15,-6-1 0 16,-2 8-1-16,0 13 4 16,0 13 1-16,0 15 3 15,0 12-8-15,0 36-16 16,0 23 16-16,0 13 15 16,4 4 5-16,16-4-3 0,4-5 7 15,1-11-7-15,-7-8-9 16,-11-8 1-16,-7-8-8 15,-9-9-1-15,-22-10-2 16,-10-9-30-16,-5-14-2 16,1-2 4-16,5-9-12 15,7-24 39-15,10-11-12 16,15-9-28-16,8-1-26 16,13 2 19-16,32 7 30 0,13 8 14 15,2 4 5-15,2 0 1 16,-2-2 14-16,-2-8 19 15,-7-11-8-15,-1-12 0 16,-9-18-14-16,-7-15 4 16,-12 1-10-16,-15 14-1 15,-7 22 10-15,0 30 32 16,0 19-13-16,0 12-13 16,0 1-20-16,-7 1-1 15,-7 28-7-15,-3 16 8 16,-5 22 1-16,1 17 1 15,6 12 9-15,2 7 0 16,6-9 12-16,0-10-6 16,3-12-7-16,2-16-9 15,-3-16 3-15,1-15-5 0,4-16 1 16,-2-9-4-16,2 0 1 16,0-9 0-16,0-25-29 15,15-14-4-15,14-9 13 16,4-3-6-16,1 10 2 15,-5 14 9-15,-7 18 18 16,-4 17 0-16,-2 1-6 16,-1 13 6-16,-1 21 4 15,-6 4 5-15,-1 4 4 16,-2-8 1-16,-3-6-10 16,3-9-2-16,-1-9-1 15,2-10-2-15,8 0-8 0,6-5 9 16,2-23 13-1,3-10-13-15,-8-9-4 0,-3-18 0 16,-7-18-27-16,-1-14-6 16,1-4-24-16,0 17 52 15,-4 26 9-15,1 29 45 16,-4 23 3-16,0 6-48 16,0 37-1-16,0 29-2 15,0 24 3-15,-5 9 13 16,-7-4 3-16,4-14 0 15,1-15-1 1,5-14-11-16,2-14 1 0,0-13-8 16,2-18 3-16,21-7-44 0,-4-10-60 15,-3-31-218-15</inkml:trace>
  <inkml:trace contextRef="#ctx0" brushRef="#br0" timeOffset="54241.95">24665 2729 772 0,'0'0'122'0,"0"0"-120"16,0 0-2-16,0 0 9 15,144 4-9-15,-107-4-136 16,-19-18-529-16</inkml:trace>
  <inkml:trace contextRef="#ctx0" brushRef="#br0" timeOffset="54499.53">23832 2045 824 0,'0'0'125'0,"0"0"-67"15,0 0-21-15,0 0-28 16,0 0-8-16,152-66 0 15,-106 88-1-15,-13 18 0 16,-19 7-7-16,-14-5 6 16,-2-3-2-16,-43-5 0 0,-15-13-20 15,-11-10-47-15,6-11-117 16,21 0 1-16,17-3-127 16</inkml:trace>
  <inkml:trace contextRef="#ctx0" brushRef="#br0" timeOffset="55094.25">21270 3555 553 0,'0'0'128'0,"0"0"-37"15,0 0 85-15,0 0-38 16,0 0-60-16,0 0-39 15,114-141-13-15,-50 91-10 16,5 0 0-16,-4-4-6 16,-7 1-10-16,-12 0 1 0,-21 7 6 15,-11 8-6 1,-14 10-1-16,0 12-2 0,0 11 2 16,-19 5-14-16,-14 12 3 15,-5 21 1-15,7 5 9 16,11 2-4-16,13-2-4 15,7-4-5-15,7-6-3 16,30-9 5-16,11-6 1 16,5-7 10-16,-4-1 0 15,-11-1 0-15,-14-1 1 16,-11 10-2-16,-3 8-1 16,-6 11-1-16,-4 6 4 0,0 5 1 15,-20-7 2-15,-11-6 1 16,-7-6-2-16,-2-10-1 15,-5-8 0-15,3-6-1 16,0-6-25-16,8-24-59 16,12-6-53-16,16-8-95 15</inkml:trace>
  <inkml:trace contextRef="#ctx0" brushRef="#br0" timeOffset="55292.53">22141 3202 1059 0,'0'0'130'16,"0"0"-72"-16,0 0-19 15,0 0-37-15,0 0 25 0,-21 149-8 16,21-86-14-16,0-8-3 16,0-17-2-16,0-14-25 15,0-14-62-15,0-10-85 16,0-12-143-16</inkml:trace>
  <inkml:trace contextRef="#ctx0" brushRef="#br0" timeOffset="55429.08">22219 3036 939 0,'0'0'41'15,"0"0"-41"-15,0 0-3 16,0 0-24-16,0 0-2 15,115 34-144-15,-61-21 4 0</inkml:trace>
  <inkml:trace contextRef="#ctx0" brushRef="#br0" timeOffset="56142.97">22658 3427 371 0,'0'0'253'16,"0"0"-243"-16,0 0 42 15,0 0 24-15,0 0 9 16,0 0 35-16,87-13-14 16,-94 6-31-16,-21-2-55 15,-11 6-3-15,-7 3-9 16,-4 0-8-16,0 0 9 16,2 7-9-16,4 14 3 15,6 4-3-15,8 11 0 0,15 1 0 16,11 5 0-16,4-4-1 15,13-4-1-15,19-10 0 16,10-12 2-16,0-12 2 16,0 0-1-16,1-22-1 15,-10-18 0-15,-6-12-5 16,-15-7 2-16,-6-7 1 16,-6-6-1-16,0 0 0 0,-11 5 0 15,-7 15-1-15,2 13 4 16,5 17 1-16,6 10 12 15,5 10-7-15,0 2-3 16,0 0-3-16,0 0-3 16,0 0-1-16,0 8 1 15,7 16 3-15,2 13 0 16,2 13 3-16,-2 13 0 16,0 12 3-16,-2 1-1 15,-5-1-2-15,-2-10-2 16,0-13-1-16,1-14 1 15,21-10-1-15,20-14-8 16,20-11 3-16,16-3-12 16,4-11-8-16,-8-18 3 15,-16-12 12-15,-16-5 3 0,-15-4 7 16,-18 2 2-16,-9 6-2 16,0 8 0-16,-18 11 11 15,-10 16 0-15,-2 7 8 16,-6 2-13-16,1 21 10 15,1 12-8-15,5 3 2 16,10 6 7-16,5 2-10 16,14 2 9-16,0-4-12 15,37-4 6-15,22-8-9 16,7-12 2-16,10-14-3 0,2-6-43 16,-8-6-87-1,-14-25-259-15</inkml:trace>
  <inkml:trace contextRef="#ctx0" brushRef="#br0" timeOffset="56274.08">23629 3679 1258 0,'0'0'94'0,"0"0"-42"16,0 0-52-16,0 0-68 15,0 0-266-15</inkml:trace>
  <inkml:trace contextRef="#ctx0" brushRef="#br0" timeOffset="64864.16">1473 4511 745 0,'0'0'182'16,"0"0"-138"-16,0 0 15 16,0 0 0-16,0 0-42 15,52-127-7-15,-8 96-7 16,8 3-2-16,0 12 1 0,1 10-1 15,-5 6 7 1,-12 0-4-16,-16 22 1 0,-11 8-1 16,-9 8 4-16,-16 5-3 15,-28 6 12-15,-14 0-11 16,-3-5-1-16,8-6-2 16,9-10 1-16,17-8-4 15,16-11 2-15,11 0-2 16,0-7-11-16,21-2 4 15,27 0 5-15,16-14 2 16,9-10 8-16,6 0-8 16,-10 4-8-16,-16 8-31 0,-15 6-58 15,-18 1-98 1,-15-1-205-16</inkml:trace>
  <inkml:trace contextRef="#ctx0" brushRef="#br0" timeOffset="65333.56">1995 4142 336 0,'0'0'324'0,"0"0"-312"16,-60-114 15-16,35 72 69 15,-2 0-53-15,-6 4 15 0,-1 8-4 16,-1 8 14-1,1 10-1-15,-3 8-10 16,-6 4-27-16,-3 0-11 16,-6 18-4-16,-6 20-6 0,-7 27 9 15,-6 27-15-15,-1 28 13 16,4 22 0-16,14 12 8 16,23 2-7-16,29-7-10 15,7-12-6-15,50-23-1 16,28-22 1-16,24-29-1 15,15-32 0-15,12-29-2 16,1-10 2-16,-6-42 0 16,-15-24 7-16,-20-13-5 15,-25-4-2-15,-22-9 8 16,-24-5-5-16,-23-1 0 0,-16-2-2 16,-43-3 0-16,-18 7-1 15,-8 12-2 1,0 20 1-16,14 22-3 15,20 23-4-15,19 15-8 0,19 12-14 16,11 18-64-16,2 20-70 16,5 2-114-16</inkml:trace>
  <inkml:trace contextRef="#ctx0" brushRef="#br0" timeOffset="66748.14">3129 4209 674 0,'0'0'186'0,"0"0"-143"15,0 0-19-15,0 0 84 16,0-105-18-16,0 105-45 16,0 0-45-16,0 5 0 15,0 28 0-15,0 20 5 0,0 15 45 16,0 10-13-16,0 2-27 15,0-2 3 1,0-1-9-16,0-5 3 16,0-11-3-16,0-11-4 0,0-12-3 15,0-17-4-15,0-7-19 16,0-12-10-16,0-2-6 16,-2-20 24-16,-6-26-61 15,8-19 6-15,0-16 51 16,10-12 15-16,21-2 7 15,5 3 0-15,-1 17 2 16,-1 21-4-16,-8 20 8 0,-3 14-10 16,-2 12 4-1,0 8-5-15,-3 0-63 0,-3 3-32 16,-4 18-53-16,-8-1-106 16</inkml:trace>
  <inkml:trace contextRef="#ctx0" brushRef="#br0" timeOffset="66897.52">3151 4479 715 0,'0'0'73'0,"0"0"-50"15,0 0 18-15,124 50 17 16,-41-50-17-16,6 0-41 16,7-19-32-16,-15-6-146 15,-26-1-468-15</inkml:trace>
  <inkml:trace contextRef="#ctx0" brushRef="#br0" timeOffset="67822.64">3850 4346 1052 0,'0'0'57'0,"0"0"-55"16,0 0 2-16,0 0 4 15,0 0 12-15,0 126-10 16,0-66 1-16,0-2-10 15,0 0 3-15,12-8-4 16,5-10-3-16,4-12 3 16,8-16 0-16,9-12-4 15,8-4-5-15,3-30 3 0,3-10-10 16,-10-8 5-16,-13-6 4 16,-15 4 7-16,-8 6 0 15,-6 12 1-15,0 14 7 16,0 12 20-16,0 10-4 15,-7 5-15-15,0 35-5 16,-3 16-4-16,1 13 17 16,-1-2-7-16,2-10 2 15,1-6-7-15,1-9-1 16,-2-14-3-16,6-12-1 16,0-10-3-16,2-6 2 15,0-5-2-15,0-27 2 16,10-20-30-16,9-16 29 15,1-12-7-15,0-2-9 0,0 14 3 16,-4 23 12 0,-7 23 3-16,-3 22 0 0,3 0-8 15,1 33 0-15,3 19 8 16,-3 10 17-16,0 6-2 16,-1-4-10-16,3-8 4 15,11-8-4-15,8-12-4 16,10-13-1-16,12-16 0 15,17-7-3-15,9-12-4 16,10-26-19-16,-2-7-4 16,-9-10-9-16,-20 7-1 15,-25 7 16-15,-17 10 24 0,-16 10 3 16,0 7 32-16,-29 0 8 16,-13 5-9-16,-5 3-22 15,0 3-4-15,5 3 7 16,6 5-5-16,10 22-7 15,1 14-3-15,8 5 3 16,5 2-2-16,8-4 0 16,4-9-1-16,0-12-1 15,26-12-1-15,8-11-4 16,8 0 6-16,7-27 2 16,-2-11 4-16,-10-10-6 15,-7-8 2-15,-13-9 2 16,-11-10 0-16,-6-14-3 15,0-12-1-15,-14-5 0 0,-1 7 2 16,1 19 6-16,9 30-1 16,0 27 37-16,5 23-11 15,0 10-33-15,0 47-12 16,0 26 12-16,0 25 9 16,0 7-4-16,0-6-4 15,0-14-1-15,0-14 0 16,0-14-2-16,0-17-10 15,0-19-32-15,3-12-34 16,-1-19-118-16,-2-11-328 16</inkml:trace>
  <inkml:trace contextRef="#ctx0" brushRef="#br0" timeOffset="68055.64">4675 3723 1037 0,'0'0'28'15,"0"0"-28"-15,0 0-3 16,0 0 0-16,160-96 1 16,-107 112-4-16,-12 29-6 15,-23 13-31-15,-18 8 14 16,-16-2 28-16,-35-6 1 16,-11-10 0-16,-3-17 3 15,14-12 0-15,18-13-3 0,17-6-13 16,16-4-104-16,6-29-333 15</inkml:trace>
  <inkml:trace contextRef="#ctx0" brushRef="#br0" timeOffset="68698.67">5858 4604 863 0,'0'0'91'16,"0"0"-91"-16,0 0 0 15,0 0 15-15,0 0 24 0,9-125-39 16,-49 102 2-16,-7 3 2 16,-9 18 4-16,-2 2 46 15,0 15-4-15,2 25-21 16,12 10-4-16,9 13-11 15,12 1-10-15,17-2-4 16,6-10 0-16,2-12-5 16,29-15-3-16,9-17-10 15,12-8 17-15,1-8 1 16,-2-26 0-16,-6-11-6 16,-12-11-1-16,-12-4 2 15,-19-2-3-15,-2 3 5 16,-5 14 0-16,-17 14 3 0,8 21 3 15,3 10 11 1,9 35-14-16,2 25 1 0,0 18 17 16,0-2-2-16,23-8-4 15,-1-12-12-15,8-18 4 16,-8-10-4-16,6-18 0 16,0-10-10-16,6-10 8 15,4-30-2-15,-1-16-18 16,-3-16 2-16,-9-16-9 15,-12-12-4-15,-9-7-18 16,-4 11 28-16,0 24 23 16,0 30 8-16,0 28 55 15,0 14-5-15,0 30-53 16,0 31 0-16,0 24 37 0,0 7-17 16,7 5-1-16,2-11-10 15,3-12-8-15,1-14-6 16,-2-17-3-16,4-19-16 15,2-15-21-15,6-9-43 16,0-14-53-16,-5-27-233 16</inkml:trace>
  <inkml:trace contextRef="#ctx0" brushRef="#br0" timeOffset="68834.81">6061 4478 498 0,'0'0'535'0,"0"0"-535"15,0 0-17-15,116 0 17 0,-41 0 8 16,2 0-8-16,-15-17-105 16,-22-5-148-16</inkml:trace>
  <inkml:trace contextRef="#ctx0" brushRef="#br0" timeOffset="69577.56">6350 4164 952 0,'0'0'99'0,"0"0"-38"15,0 0-19-15,0 0-33 16,0 0 16-16,0 0-11 16,65 155 3-16,-60-63 0 15,-5 7 6-15,0-5-9 0,-2-12 0 16,-6-15-12-16,4-16-2 16,2-21-8-16,2-11-32 15,0-19-21-15,0 0 12 16,0-22-8-16,-11-17-105 15,-7-9 86-15,-11-8 17 16,-2-2 22-16,4 4 37 16,14 10 55-16,13 14 63 15,6 6-18-15,37 7-70 16,26 4-3-16,9 6 5 16,7 7-19-16,-3 0-3 15,-13 22-7-15,-13 14 5 16,-21 13-1-16,-17 5 8 15,-13 3 25-15,-5-6-7 16,0-2-18-16,-16-7-1 0,-13-7-10 16,-11-4 4-16,-7-9-8 15,-4-10-15-15,0-10-34 16,3-2-3-16,15-12 35 16,22-25 11-16,11-11-21 15,34-11-8-15,37-6 7 16,18 5 19-16,2 11 7 15,-8 19 0-15,-21 16 2 16,-18 14 4-16,-14 6 4 16,-10 29 18-16,-9 9 8 0,-11 2-3 15,0-3-2 1,0-8-7-16,-15-3 1 0,-4-5-20 16,-2-8 7-1,-2-1-4-15,1-7-4 0,1-8-2 16,6-3-7-16,7 0-7 15,0-6-21-15,8-25-20 16,0-14-57-16,14-17-2 16,13 0 6-16,4 10 47 15,-6 18 61-15,-8 20 28 16,-3 14 53-16,-1 12-46 16,-2 26 47-16,3 14 17 15,-6-4-28-15,1-8-34 0,-4-8-23 16,-1-14-11-1,-1-6-3-15,-3-5-5 0,0-7-20 16,0 0-71-16,-5 0-193 16</inkml:trace>
  <inkml:trace contextRef="#ctx0" brushRef="#br0" timeOffset="69745.07">7030 4131 1083 0,'0'0'30'0,"0"0"-30"15,0 0-14-15,0 0-34 0,0 0-22 16,0 0-221-16</inkml:trace>
  <inkml:trace contextRef="#ctx0" brushRef="#br0" timeOffset="70140.1">7239 4113 757 0,'0'0'365'0,"0"0"-293"0,0 0-16 16,0 0-37-16,0 0-8 16,58 102 25-16,-20-6 8 15,-9 12-22-15,-15-1 2 16,-12-11 16-16,-2-11-27 0,0-16-2 15,0-14-8 1,0-19-3-16,0-17 0 0,0-10-7 16,0-9 1-16,2-9 0 15,13-24-29-15,6-14-14 16,-3-8 5-16,-7-14-18 16,2-7 1-16,3 5 31 15,4 15 11-15,6 26 19 16,11 26 0-16,2 7-4 15,6 38 4 1,-3 16 25-16,-10 6 12 0,-22-8-9 16,-10-9-12-16,-15-8 6 0,-28-6 9 15,-7-9-21 1,-8-10-10-16,4-6-12 16,7-7-53-16,20 0-49 15,20-35-195-15</inkml:trace>
  <inkml:trace contextRef="#ctx0" brushRef="#br0" timeOffset="70677.77">7852 4391 1118 0,'0'0'63'0,"0"0"-50"15,0 0-8-15,0 0-2 0,0 0 16 16,16 125-13-1,-11-69-5-15,-5 0-1 0,0-8 1 16,0-8-1-16,2-14-1 16,6-14-23-16,8-12 14 15,4 0-7-15,7-20 15 16,2-18-6-16,-6-10-1 16,-6-6 9-16,-8 2 0 15,-7 8 2-15,-2 13 0 16,0 17 13-16,0 14 13 15,5 0-28-15,3 25-3 16,6 17 3-16,3 4 14 16,2 2-11-16,-4-6 2 15,1-8-5-15,-1-13 1 0,1-8-2 16,-1-13-2-16,2 0 3 16,5-20-6-16,4-18 6 15,0-14-2-15,4-16 2 16,-6-15-1-16,-9-13-8 15,-9 2-24-15,-6 17 16 16,0 27 17-16,-6 31 7 16,-2 19 7-16,-1 40-3 15,5 34-10-15,2 21 32 16,2 10-7-16,0-7-4 16,0-11-6-16,0-17-12 15,-3-12-4-15,1-15-5 16,-1-17-33-16,3-15-39 15,0-11-95-15,0-14-158 16</inkml:trace>
  <inkml:trace contextRef="#ctx0" brushRef="#br0" timeOffset="70811.08">8298 4466 1071 0,'0'0'54'15,"0"0"-54"-15,0 0-6 16,122 0 4-16,-46 12-18 15,-9-8-238-15,-18-4-550 16</inkml:trace>
  <inkml:trace contextRef="#ctx0" brushRef="#br0" timeOffset="71362.21">8553 4711 866 0,'0'0'268'0,"0"0"-268"16,0 0-1-16,0 0 1 15,0 0 4-15,122 9-4 16,-78-13-6-16,-11-20-22 16,-10-12 9-16,-13-10-4 15,-10-3-1-15,0 5 0 16,-10 11 14-16,-19 16 10 16,-3 17 36-16,-1 5-5 15,4 30 1-15,6 18 0 0,11 7-14 16,12 2-1-1,0-4 9-15,4-6-17 0,21-10-4 16,8-9-5-16,2-14-1 16,7-13-4-1,6-6-4-15,5-15-2 16,8-21-8-16,-3-8 0 0,-8-15 17 16,-7-15-11-16,-17-11 4 15,-12 4 2-15,-14 15-9 16,0 25 16-16,-20 26 6 15,-14 15 8-15,1 0 0 16,6 15-12-16,4 11 1 0,11 0-3 16,5-2 0-1,7-2 0-15,0-4-4 0,15-2-13 16,30 0-4-16,13-1 21 16,7 1 4-16,-1 4-4 15,-1 7-1-15,-17 6 1 16,-19 3 14-16,-23 2-3 15,-4-1 8-15,-35 3 21 16,-14-5-5-16,-4 0-22 16,3-11-13-16,2-10-35 15,-4-14-75-15,6-5-413 16</inkml:trace>
  <inkml:trace contextRef="#ctx0" brushRef="#br0" timeOffset="72644.11">10223 4417 1018 0,'0'0'60'0,"0"0"-25"15,0 0 34-15,0 0-46 16,0 0-13-16,-127 56 1 15,98-7-4-15,0 5 11 16,4-2 11-16,6-7-8 16,11-2 0-16,8-11-21 15,0-4 1-15,34-10 2 0,13-9-1 16,5-9-2-16,0 0-16 16,-4-12-18-16,-15-19-38 15,-15-7 32-15,-18-11 9 16,0-1 18-16,-36 0-13 15,-4 11 21-15,4 12 5 16,14 16 3-16,15 8 8 16,7 3-11-16,2 0-3 15,34 9 1-15,11 0 2 16,13 0 0-16,5-3-1 16,-5-6 1-16,-9 0 3 15,-13 0-1-15,-16 0 11 0,-8 0 19 16,-12 8-4-1,-2 12-17-15,0 10 17 0,0 12 17 16,0 8-7-16,0 2-14 16,0 0-6-16,4-5-3 15,3-7-6-15,-1-6-7 16,-4-14 3-16,2-5-2 16,-4-12-6-16,0-3 1 15,0-4-12-15,-10-24-10 16,-7-11-21-16,3-5 37 15,14-8-4-15,0-9-24 16,22 0 0-16,16 7 24 16,5 15 10-16,-3 20-3 15,-5 16 5-15,-4 3 8 0,-8 26 4 16,-6 23 5-16,-5 5 21 16,-6-1 11-16,-3-2-29 15,1-9-5-15,2-7-6 16,4-12-2-16,-1-9-6 15,4-10-1 1,3-4 0-16,4-4-3 0,-3-22-4 16,2-12-8-16,-9-10-10 15,-5-15-6-15,-5-18-21 16,0-16 15-16,0-9 11 16,0 2 16-16,2 14 2 15,7 29 8-15,-6 32 4 16,1 22 26-16,-4 7-30 15,0 45 12-15,0 20 1 0,0 21 36 16,0 7-22-16,0 0 2 16,0-7-8-16,0-10-3 15,15-18-9-15,10-14-5 16,-1-13-1-16,3-16 3 16,0-11-5-16,2-4 3 15,5-10-4-15,-5-20-9 16,-6-11-16-16,-7-12-5 15,-7-5 3-15,-7 4-10 16,-2 14 13-16,0 18 24 16,0 18 5-16,0 4 2 0,0 23-6 15,0 20 15-15,0 3 13 16,14-1-15-16,1-7-12 16,3-7-2-1,-3-9 0-15,1-10 0 0,-5-6 4 16,3-6-4-16,-3 0 0 15,2-21-3-15,1-10 3 16,-1-11-13-16,1-10-9 16,1-2-6-16,1 7 17 15,-7 18 0-15,-3 19 9 16,-2 10 2-16,-1 42 0 16,2 26 12-16,-5 18 60 15,0 6-12-15,0 1-28 0,0-5 12 16,2-2-9-1,0-9-22-15,-2-14-11 0,0-6 3 16,-12-16-5-16,-11-8-1 16,-9-11-7-16,-4-12-11 15,-8-10-21-15,0 0 1 16,-1-26-4-16,5-20-15 16,9-16-31-16,15-19-104 15,11-11-686-15</inkml:trace>
  <inkml:trace contextRef="#ctx0" brushRef="#br0" timeOffset="73828.39">12596 4596 542 0,'0'0'154'0,"0"0"-119"15,0 0 45-15,0 0-34 0,0 0-6 16,-127-64 17-16,91 64-30 15,7 18-10-15,9 22-12 16,11 10 2-16,9 4 4 16,0-1-7-16,27-12-1 15,11-6 2-15,2-16 1 16,7-8-6-16,-1-11 0 16,-3-5 11-16,-7-27-9 15,-18-14-2-15,-16-8-7 16,-2-6 4-16,-28 2-8 15,-10 6 11-15,-3 16-2 16,11 14 2-16,15 13 0 16,15 9 1-16,0 0-1 15,24 14-11-15,23 3 1 16,18-7 10-16,13-8 1 16,0-2-1-16,-2 0-2 0,-16-11 2 15,-20-1 1-15,-17 2 2 16,-17 3-2-16,-6 3 28 15,0 4 2-15,0 0-4 16,0 0-24-16,0 21 1 16,4 12 2-16,12 7 2 15,8-1-2-15,1 4 5 16,-5-5-7-16,-9 0 8 16,-11-7-11-16,0-1 4 15,-4-11-2-15,-19-5 0 16,1-6 2-16,2-8-1 15,6 0-3-15,8-14-2 16,6-24-6-16,0-12-6 0,18-20 13 16,26-11-4-16,12 4 4 15,1 11 0-15,-7 23 3 16,-16 23 0-16,-11 20 5 16,-4 12-8-16,-6 38 1 15,-1 18 19-15,-8 8-6 16,-2-1-4-16,0-9-7 15,0-8-3-15,5-9-16 16,7-13-38-16,7-17-100 16,14-19-166-16</inkml:trace>
  <inkml:trace contextRef="#ctx0" brushRef="#br0" timeOffset="74060.8">14365 4307 1094 0,'0'0'15'15,"0"0"-10"-15,0 0-5 16,-16 154 5-16,37-77 20 16,-6 8-3-16,-1 1-14 15,-12-11-8-15,-2-14-7 0,0-15-45 16,-2-14-54-1,-21-16-68-15,-4-16-179 16</inkml:trace>
  <inkml:trace contextRef="#ctx0" brushRef="#br0" timeOffset="74706.09">14040 4634 779 0,'0'0'130'0,"0"0"-108"15,0 0-2-15,0 0-10 16,182-102 4-16,-90 81 2 15,-3 2-16-15,-9-6 0 16,-18-6-10-16,-23 0-26 16,-26-7 13-16,-13 3 13 15,-7 1 4-15,-22 7 12 0,2 4 24 16,5 9 47-16,9 5-13 16,8 7-18-16,3 2 1 15,2 0-34-15,0 23-13 16,0 27 0-16,11 25 10 15,0 17 7-15,-2 9-2 16,-2-1 7-16,-5-7 8 16,-2-14-17-16,0-14-4 15,0-18-5-15,0-14-3 16,0-16-1-16,0-14-8 16,0-3-2-16,4-24 6 15,12-24-27-15,6-17-10 16,5-11 32-16,0-9-11 15,-5-1-2-15,-4 19 2 16,-5 23 15-16,-6 31 5 16,-5 13 0-16,-2 46-6 15,0 21 6-15,0 13 33 0,0-5-7 16,9-8-10-16,5-14-9 16,3-16-4-16,8-13-2 15,8-13-1-15,21-11 0 16,12-6 0-16,15-27-1 15,-6-8-6-15,-15-14-24 16,-17-9 6-16,-23-2 4 16,-20 8 6-16,0 18 13 0,-42 22 2 15,-12 18 5-15,-4 0 9 16,7 28 10-16,18 6-8 16,19 4-8-16,14 1-8 15,21 1 4-15,23-5-2 16,9-1-2-16,3-6 0 15,2-8-5-15,-5-10-15 16,3-10-31-16,-4 0-110 16,-10-7-308-16</inkml:trace>
  <inkml:trace contextRef="#ctx0" brushRef="#br0" timeOffset="75172.12">15822 4539 1144 0,'0'0'59'0,"0"0"-22"16,0 0 33-16,0 0-65 15,0 0-1-15,0 0-1 16,116-16-2-16,-72 59 1 16,-10 8-4-16,-18 5 4 15,-14 1-2-15,-2-3 4 16,-14-6 0-16,-17-3 6 15,-7-8-7-15,-2-12 1 16,7-13-4-16,6-10-10 16,7-2 3-16,7-12-1 15,11-19-3-15,2-11-7 0,10-12 1 16,28-13 0-16,11-4 1 16,7 6-13-16,5 20 16 15,-4 21 12-15,-4 16-8 16,-3 8 2-16,-12 5 6 15,-12 16 0-15,-7-2-6 16,-15-2 5-16,-4-2 4 16,0 6 3-16,0 7 11 15,0 12 24-15,0 11 3 16,0 4-5-16,0 6-7 16,2 1-23-16,-2-6-5 15,2-10-3-15,0-14-28 16,1-17-62-16,-3-15-52 0,0-21-169 15</inkml:trace>
  <inkml:trace contextRef="#ctx0" brushRef="#br0" timeOffset="75319.86">16279 4336 993 0,'0'0'105'15,"0"0"-96"-15,0 0-9 16,0 0 4-16,0 0-11 15,0 0 4-15,44 93-120 16,8-59-459-16</inkml:trace>
  <inkml:trace contextRef="#ctx0" brushRef="#br0" timeOffset="76393.67">16610 4831 725 0,'0'0'261'0,"0"0"-256"15,0 0 11-15,14-115-7 16,-14 85 14-16,0 4-8 16,-24 6-14-16,-18 12-2 15,-8 8 7-15,2 0-4 16,7 8 3-16,10 16-5 16,11 2 4-16,11 1-3 15,9-2-1-15,0-6-2 16,5-2-3-16,17-4 4 15,-2-10-3-15,-3-3 4 0,6 0 10 16,-3-8-7-16,-3-19 3 16,4-8-6-16,-3-7-6 15,-3 4 3-15,1 8 3 16,-5 16 0-16,0 14 1 16,1 16 0-16,2 46 9 15,3 30 46-15,-4 24 8 16,-5 3-7-16,-2-11-35 15,-6-18-13-15,0-17-5 16,-6-21 4-16,-20-13-6 16,-10-10 6-16,-6-15-6 15,-2-10-4-15,-1-4-15 0,5-5-12 16,7-24 9 0,12-17-6-16,19-16 1 0,2-17 3 15,40-5 1-15,20 4 14 16,10 12 4-16,1 11-3 15,-2 7 1-15,-5 5 5 16,-8-3 4-16,-14-3-1 16,-11-9-1-16,-10-11 2 15,-13-9-3-15,-3 0 0 16,-5 7 6-16,0 16-2 16,0 21 12-16,0 14 6 15,0 14 4-15,0 4-16 16,0 4-8-16,0 0-3 15,0 0-10-15,0 15 10 0,0 8 1 16,0 11 0-16,0 16 2 16,0 14 8-1,0 16 5-15,0 11-3 0,0 0 6 16,7 1-3-16,4-13 3 16,0-8-19-16,-2-15 0 15,-2-20 5-15,-3-16-5 16,-2-13-11-16,2-7 2 15,6-23 6 1,5-17-6-16,8-15-5 0,1-8-1 16,8-10-1-16,1-3-20 0,0 12 11 15,-6 16 16-15,-10 26 6 16,-3 22-5-16,-3 8 4 16,2 31 4-16,1 14 1 15,-3 9 14-15,5-6-8 16,-1-4-5-16,3-13-1 15,2-15 1-15,-6-11-2 16,-1-13 1-16,0 0 3 16,3-15-4-16,-3-21-1 15,-4-12-24-15,-9-6-3 16,0-17-17-16,0-11-1 16,-13-2 6-16,-3 7 29 15,5 23 11-15,4 24 61 16,7 26 2-16,0 4-61 15,9 44 6-15,11 29-6 0,-4 12 30 16,-12 8-13-16,-4-9-1 16,0-14-16-16,0-11 0 15,-4-15 2-15,2-15-8 16,2-12-24-16,0-17-19 16,11 0-69-16,11-26-27 15,-1-19-154-15</inkml:trace>
  <inkml:trace contextRef="#ctx0" brushRef="#br0" timeOffset="76523.38">17217 4654 819 0,'0'0'102'16,"0"0"-88"-16,0 0-12 0,131 13 13 16,-61-13-15-16,-4 0-91 15,-3-11-565-15</inkml:trace>
  <inkml:trace contextRef="#ctx0" brushRef="#br0" timeOffset="77008.5">18181 4927 852 0,'0'0'60'0,"0"0"-57"16,0 0 42-16,0 0 13 16,0 0 0-16,0 0-29 15,85-14 5-15,-38-25-16 16,4-8 5-16,5-19-9 16,-5-13-12-16,-2-11 2 15,-17-3-4-15,-21 17-5 16,-11 24 5-16,0 30-3 15,-29 22-1-15,-5 0-1 16,-3 29 4-16,3 9-3 16,10 2 1-16,8-3 3 0,5-2 0 15,9-7-4-15,2-5-13 16,0-4 7-16,10-1 10 16,24-4-2-16,11-2 5 15,8 2-5-15,2-3 4 16,-5 6-1-16,-12 3 0 15,-16 6-1-15,-18 4 0 16,-4 4 1-16,-18 4 5 16,-19-2 3-16,-5-3-9 15,-1-7 1-15,7-8 1 16,11-9-2-16,8-9-24 16,11 0-66-16,6-15-198 15</inkml:trace>
  <inkml:trace contextRef="#ctx0" brushRef="#br0" timeOffset="77189.89">18856 4570 1112 0,'0'0'26'0,"0"0"-10"16,0 0-13-16,12 118 37 15,1-55-8-15,3-3-30 16,-1 0-2-16,-3-13-11 15,-8-8-43-15,-4-15-71 16,0-19-178-16</inkml:trace>
  <inkml:trace contextRef="#ctx0" brushRef="#br0" timeOffset="77326.14">18993 4401 958 0,'0'0'72'15,"0"0"-72"-15,0 0-51 16,0 0-27-16,0 0-163 16</inkml:trace>
  <inkml:trace contextRef="#ctx0" brushRef="#br0" timeOffset="78006.1">19500 4923 692 0,'0'0'246'0,"0"0"-207"0,0 0 8 16,0 0 10-16,31-131-9 15,-31 98-25-15,-15 0-20 16,-18 5 3-16,-10 10 18 16,-5 11 1-16,-10 7-11 15,-3 15-3-15,8 21-8 16,13 6-1-16,12 6-2 15,23 2-4-15,5-5 4 16,0-9-9-16,26-12 1 16,10-12 2-16,4-12 6 0,3 0 2 15,-4-20-1 1,-1-18-1-16,-5-12 1 0,-8-12 6 16,-8-2-14-16,-3-16 6 15,-5-11 1-15,-3-15 0 16,0-11 1-16,-2 3 6 15,0 20 0-15,1 27 25 16,-3 35 25-16,0 30-6 16,-2 15-41-16,0 48-1 15,-19 38-5-15,-6 25 31 16,0 14-12-16,9 0-10 16,16-7-2-16,0-6-1 15,25-17 2-15,18-16-5 16,1-24-4-16,0-24 2 15,-3-22 2-15,3-20-4 0,5-2-1 16,5-24-4-16,3-26-7 16,-5-22-25-16,-7-20-11 15,-6-15-4-15,-7-10 13 16,-17 2 6-16,-15 17 19 16,0 23 11-16,-36 33 1 15,1 26 25-15,4 16 7 16,4 6-20-16,10 39-13 15,-4 17 0-15,3 10 11 16,14 3-10-16,4-2 6 0,9-10-2 16,20-9-3-1,7-13-1-15,-5-10-2 0,-4-18-12 16,6-13-80 0,5 0-76-16,2-35-299 0</inkml:trace>
  <inkml:trace contextRef="#ctx0" brushRef="#br0" timeOffset="78137.28">20263 4638 1035 0,'0'0'50'0,"0"0"-47"16,0 0-3-16,0 0-3 16,0 0-125-16,0 0-242 15</inkml:trace>
  <inkml:trace contextRef="#ctx0" brushRef="#br0" timeOffset="81251.92">1563 5847 847 0,'0'0'86'0,"0"0"-51"0,0 0 16 16,0 0-8-1,0 0-24-15,0 0-18 0,124-50 1 16,-82 50-1-16,1 6 1 16,-7 19 1-16,-10 8 2 15,-15 7-5-15,-11 2 0 16,0 3 7-16,-29-1 4 15,-13-4-1-15,-7-6-2 16,5-8-7-16,12-12 6 16,12-6 9-16,16-8-8 15,4 0-4-15,0 0 1 16,27-6-5-16,29-10 0 16,21 0 0-16,10 4 0 0,-2 12 2 15,-18 0 0-15,-21 5-2 16,-17 16-1-16,-21 9-3 15,-8 6 4-15,-19 4 14 16,-32 2-2-16,-20 2 0 16,-10-3-7-16,4-7-5 15,8-9-7-15,11-11-25 16,19-11-62-16,11-3-89 16,12-30-129-16</inkml:trace>
  <inkml:trace contextRef="#ctx0" brushRef="#br0" timeOffset="81589.13">1627 5617 582 0,'0'0'237'0,"-145"-43"-173"0,71 43 14 16,8 0 25-16,6 24-36 16,1 41-44-16,4 35-23 15,6 32 13-15,15 25 2 16,23 7-7-16,11-6-6 15,56-17-1-15,34-27-2 16,25-38-1-16,17-34-1 16,3-33 3-16,4-13 2 15,-8-45-2-15,-2-18 2 16,-11-10-2-16,-20-10 1 16,-27-4 4-16,-34-6-4 15,-33-9 7-15,-6-5-8 0,-43 3 7 16,-18 16-7-1,-4 20-6-15,5 32-2 0,15 24-8 16,19 16-33-16,16 16-82 16,12 14-114-16,3-4-318 15</inkml:trace>
  <inkml:trace contextRef="#ctx0" brushRef="#br0" timeOffset="82229.02">3583 6119 658 0,'0'0'105'0,"0"0"-85"15,0 0 25-15,0 0 76 16,0 0-73-16,0 0-21 15,-53-35-27-15,53 68 0 16,0 22 0-16,0 13 17 16,0 10 13-16,0-2 2 15,0-3-17-15,0-11-10 16,0-12 5-16,0-16-9 16,0-16 0-16,0-10-2 15,0-8-8-15,0-4-22 16,0-26 19-16,0-14-20 15,0-2 12-15,0-2 19 0,0 2-4 16,0 2-18-16,-4 3-28 16,2 9-7-1,2 12 27-15,0 8 29 0,0 6-1 16,0 4-2-16,0 2 1 16,0-3 4-16,0 3 0 15,0 0 1-15,0 0 4 16,0 0 2-16,0 0-2 15,0 0-5-15,0 0 0 16,0 0-2-16,-4 0-18 16,0 0-37-16,0 0-42 15,-1 0-46-15,1 0-166 16</inkml:trace>
  <inkml:trace contextRef="#ctx0" brushRef="#br0" timeOffset="82424.27">3574 6206 368 0,'0'0'0'0,"0"0"-25"16,0 0 1-16,0 0-47 15,0 0-124-15</inkml:trace>
  <inkml:trace contextRef="#ctx0" brushRef="#br0" timeOffset="83234.22">3724 6316 716 0,'0'0'75'16,"0"0"-13"-16,0 0 9 16,0 0-25-16,0 0-36 15,0 0-4-15,0 47-5 16,-13-6 22-16,-1 9 7 15,1 5 4-15,1-5-14 0,-1 0-11 16,-1-6-8-16,3-4 1 16,3-10-4-16,3-11-69 15,3-19-142-15,2 0-347 16</inkml:trace>
  <inkml:trace contextRef="#ctx0" brushRef="#br0" timeOffset="83421.91">4203 6332 1025 0,'0'0'78'0,"0"0"-48"16,0 0 30-16,0 0-42 16,-97 116-8-16,74-43-4 0,-2 3 3 15,5 2-9-15,7-6-6 16,1-17-105-16,5-28-315 15</inkml:trace>
  <inkml:trace contextRef="#ctx0" brushRef="#br0" timeOffset="83756.92">7316 6256 669 0,'0'0'135'15,"0"0"-13"-15,0 0-30 16,0 0-26-16,0 0-44 16,0 0-7-16,-48 97 15 15,31-58 11-15,-1-2-30 16,2-3-7-16,3-6-4 0,9-10-64 16,4-14-243-16</inkml:trace>
  <inkml:trace contextRef="#ctx0" brushRef="#br0" timeOffset="83921.58">7665 6216 1024 0,'0'0'97'0,"0"0"-95"16,0 0 20-16,-93 140 48 15,57-78-28-15,5-3-28 16,4-1-14-16,7-8-4 15,7-24-215-15</inkml:trace>
  <inkml:trace contextRef="#ctx0" brushRef="#br0" timeOffset="84922.32">11054 6090 967 0,'0'0'57'16,"0"0"-14"-16,0 0-28 15,0 0 6-15,0 0-13 16,0 0 10-16,-31 148-14 16,24-98-2-16,1-6 0 0,-2-6-4 15,4-10-26 1,4-16-113-16,0-12-109 0,16-7-455 15</inkml:trace>
  <inkml:trace contextRef="#ctx0" brushRef="#br0" timeOffset="85076.24">11596 6060 741 0,'0'0'219'16,"0"0"-175"-16,0 0 4 15,-121 42 17-15,107 6-47 16,14 11-16-16,0 0 4 15,10 1-6-15,7-6-30 16,-3-15-162-16,-12-18-709 16</inkml:trace>
  <inkml:trace contextRef="#ctx0" brushRef="#br0" timeOffset="85346.03">13073 6209 66 0,'0'0'850'0,"0"0"-817"16,0 0-32-16,0 0-1 15,0 0 25-15,-5 105-2 16,-15-63-17-16,-2 0 10 15,1-4-2-15,8-3-10 16,7-5-4-16,6-8-5 16,0-11-101-16,0-11-371 15</inkml:trace>
  <inkml:trace contextRef="#ctx0" brushRef="#br0" timeOffset="85519.04">13429 6220 1101 0,'0'0'93'0,"0"0"-43"16,0 0-19-16,0 0-26 15,0 0 2-15,-31 127-3 16,26-64-3-16,-3 4-2 16,-2-8-17-16,6-14-128 15,0-25-462-15</inkml:trace>
  <inkml:trace contextRef="#ctx0" brushRef="#br0" timeOffset="85767.76">16045 6146 792 0,'0'0'6'0,"0"0"-6"16,0 0-4-16,0 0-4 16,-2 140-93-16,10-88-505 15</inkml:trace>
  <inkml:trace contextRef="#ctx0" brushRef="#br0" timeOffset="86067.22">15201 6236 788 0,'0'0'81'0,"0"0"-19"16,0 0 67-16,0 0-74 0,0 0-49 16,0 0-5-16,0 0-1 15,-43 142 0-15,23-79 0 16,2-6 0-16,7-7-9 15,5-12-96 1,6-17-153-16,0-21-492 0</inkml:trace>
  <inkml:trace contextRef="#ctx0" brushRef="#br0" timeOffset="86232.8">15525 6236 899 0,'0'0'80'0,"0"0"-75"0,0 0-4 16,0 0 5-16,0 0-5 16,-58 150-1-16,58-100-9 15,0-11-169-15,12-17-604 16</inkml:trace>
  <inkml:trace contextRef="#ctx0" brushRef="#br0" timeOffset="87294.46">16186 6336 467 0,'0'0'272'0,"0"0"-259"16,0 0 33-16,-54 132 53 15,45-93-18-15,2-10-27 16,2-4-13-16,5-13-11 16,0-6-5-16,0-6-17 15,12 0-4-15,24-22 2 16,14-18 16-16,4-16-17 16,-2-11 6-16,-8-13-10 15,-11-14 11-15,-6-12-6 0,-7-13-1 16,-13-7 4-1,-7 5-7-15,0 23-1 0,-7 32 7 16,-7 32 4-16,1 34 16 16,-7 16-12-16,-8 53-16 15,-4 32-1-15,-4 35 1 16,9 12 3-16,8 8 0 16,9-5 3-16,10-15-4 15,0-15-2-15,25-26 13 16,8-18-11-16,1-26 4 15,-2-22-6-15,8-25-8 16,4-4 1-16,5-34 6 16,2-25-5-16,-4-13 6 15,-9-14 0-15,-11-9-3 16,-11-7-2-16,-14 4 1 0,-2 15 4 16,-4 22-1-16,-13 28-3 15,-1 27 4-15,1 6-2 16,-5 43 3-16,-5 23-1 15,3 18 1-15,6 6 3 16,9 1-3-16,9-9-1 16,0-10 0-16,19-18-1 15,19-18-11-15,9-18 9 16,10-18 2-16,15 0 1 16,3-30 0-16,-4-18-6 15,-13-12-16-15,-14-10 14 16,-15-10-6-16,-13-2-6 0,-16 8-3 15,0 15 19-15,-10 21-1 16,-7 18 5-16,1 12 12 16,3 8-8-16,-1 0-4 15,1 12-1-15,-3 20 1 16,-1 10 0-16,-4 12 3 16,0 10-2-16,5 2-1 15,9 5 1-15,7-9 1 16,9-8 4-16,26-14-2 15,8-16 3-15,1-16-7 16,2-8 1-16,-5-14 10 16,-3-22-10-16,-11-10 7 15,-9-6-6-15,-11-6 0 16,-7-4-1-16,0 1 4 16,0 13-3-16,0 16-2 15,0 20 2-15,0 12-5 16,0 32-4-16,0 35 7 0,2 27 4 15,-2 11 21-15,0-4 6 16,0-7-14-16,-9-13 6 16,-11-9-19-16,-3-12 2 15,1-10-2-15,0-12 0 16,4-15-8-16,3-16-9 16,-1-7-31-16,1-6-6 15,3-28-67-15,10-14-39 16,2-14-61-16,0-14-180 15</inkml:trace>
  <inkml:trace contextRef="#ctx0" brushRef="#br0" timeOffset="87582.11">17109 6529 501 0,'0'0'209'0,"0"0"-146"0,139-125-15 15,-83 102 9-15,0 5-5 16,-3 3-22-16,-9-1-10 16,-6 2-11-16,-9 0-6 15,-11 1 15-15,-11 2 9 16,-7 3 22-16,0 6 3 15,0 2-16-15,-9 0-16 16,-7 6-17-16,-3 18-1 16,3 8 3-16,3 4-4 15,7 6 3-15,2 11 3 16,-2 7 5-16,1 9 6 0,-3 2 6 16,-2-6-8-16,-1-9-8 15,5-15-3-15,-1-7-5 16,2-13 0-16,1-9-1 15,2-8-25-15,-3-4-33 16,-3 0-7-16,-6-14-149 16,-8-21-293-16</inkml:trace>
  <inkml:trace contextRef="#ctx0" brushRef="#br0" timeOffset="88332.09">18286 6364 929 0,'0'0'121'16,"0"0"-92"-16,0 0-9 0,0 0 26 15,125 21-10-15,-81 4-20 16,-3 12-10-16,-12 7 4 15,-5 4 14-15,-8-2-3 16,-10-2-13-16,-4-6-4 16,-2-10-3-16,0-7-1 15,0-12 3-15,0-9-2 16,0 0 3-16,0 0 0 16,-4-8 7-16,-2-20-10 15,-1-10-1-15,3-10-8 0,4 2 8 16,-5 2-1-1,2 6 1-15,-3 7 0 16,-5 8 8-16,-3 5-8 16,-1 4-1-16,-7 7 1 0,-7 7-1 15,-10 0 0-15,-13 21 1 16,-7 20 0-16,-1 12 5 16,4 7-4-16,16 5 2 15,21-2-3-15,19-5 0 16,6-9-5-16,41-9 3 15,15-12-2-15,10-12 3 16,1-6 1-16,-2-8 2 16,-13-2-1-16,-11 4-1 15,-15 2 0-15,-17 9 0 16,-11 10-3-16,-4 3 3 0,-2 6 2 16,-32-2-1-16,-12 0 0 15,-12-2 1-15,-6-7 2 16,1-5-4-16,7-9 0 15,7-9-21-15,13 0-44 16,14-2-75-16,18-23-96 16,4-12-260-16</inkml:trace>
  <inkml:trace contextRef="#ctx0" brushRef="#br0" timeOffset="88510.55">18737 6666 991 0,'0'0'95'16,"0"0"-95"-16,0 0 40 0,0 144 3 16,0-91-13-16,-3 0-24 15,1-9-5-15,-1-10-1 16,3-10-31-16,-6-18-122 16,-1-6-158-16</inkml:trace>
  <inkml:trace contextRef="#ctx0" brushRef="#br0" timeOffset="88634.12">18850 6422 771 0,'0'0'148'16,"0"0"-148"-16,0 0-22 16,0 0 3-16,0 0-137 0</inkml:trace>
  <inkml:trace contextRef="#ctx0" brushRef="#br0" timeOffset="89299.47">19302 6922 806 0,'0'0'122'16,"0"0"-81"-16,0 0 16 16,0 0-18-16,0 0-19 15,42-106-14-15,-42 65-6 0,-29 1 5 16,-8 8-2-1,-5 14 1-15,-8 14 5 0,4 4-3 16,-1 21 2-16,11 16-8 16,7 12 2-16,11 5 2 15,14-2-4-15,4-2 0 16,0-10 0-16,22-8 4 16,7-12-4-16,5-12 0 15,3-8 1-15,1 0-1 16,3-24 7-16,-1-14-4 15,-3-14-3-15,-1-17 4 16,-2-14-2-16,-6-20-2 16,-1-11 2-16,0-12 0 15,0 0 3-15,-7 20-3 16,-3 26-1-16,-7 36 25 0,-6 34 26 16,-4 10-40-16,0 57-12 15,0 34 0-15,-4 36 11 16,-17 21 7-16,1 3-3 15,5-12 19 1,11-25-18-16,4-28-4 0,4-21-9 16,25-20-1-16,11-13-1 15,15-15 10-15,15-17-7 16,14 0 0-16,6-27 5 16,1-17-9-16,-2-20-12 15,-16-19 0-15,-12-15 1 16,-22-2-5-16,-20 11-8 15,-19 24 23-15,-7 28-3 16,-36 18 4-16,-15 19 0 0,-2 0 1 16,0 38 0-16,5 18 3 15,8 14-3-15,5 11 3 16,11 1-4-16,12-4 0 16,17-8 0-16,2-6-1 15,18-14-8-15,16-12-1 16,5-13-44-16,6-25-131 15,2 0-363-15</inkml:trace>
  <inkml:trace contextRef="#ctx0" brushRef="#br0" timeOffset="89426.14">20458 6960 1153 0,'0'0'15'0,"0"0"-15"16,0 0-4-16,0 0-566 15</inkml:trace>
  <inkml:trace contextRef="#ctx0" brushRef="#br0" timeOffset="92062.66">2126 7941 1002 0,'0'0'88'0,"0"0"-85"16,0 0 10-16,0 0 61 16,0 0-19-16,-114-74-34 15,76 111-18-15,-14 22 1 0,-10 10 1 16,-2 4 8-16,2-3-11 15,2-6-1-15,11-10 0 16,7-11 2-16,13-19 1 16,13-10 1-16,12-12-5 15,4-2-4-15,4 0-9 16,36-16 13-16,24-8 0 16,23-2 4-16,11 5-1 15,-1 6-6-15,-11 7-4 16,-14 4-20-16,-19 2-20 15,-17-1-34-15,-19-3-90 16,-17-3-120-16</inkml:trace>
  <inkml:trace contextRef="#ctx0" brushRef="#br0" timeOffset="92274.14">1856 7988 864 0,'0'0'126'16,"0"0"-91"-16,0 0 45 15,0 0-9-15,0 0-70 16,0 0 2-16,-11 103-3 16,34-3 40-16,-6 10-17 15,-5 2-14-15,-1-7-1 16,-7-15-3-16,0-17-5 16,-4-17-23-16,0-22-70 0,0-23-176 15,0-11-481 1</inkml:trace>
  <inkml:trace contextRef="#ctx0" brushRef="#br0" timeOffset="92722.8">1899 7772 1021 0,'0'0'21'0,"0"0"-18"15,-20-132 34-15,13 98 6 16,-11 11 0-16,-9 9-4 16,-15 12-15-16,-17 2-8 15,-11 16-4-15,-13 31-3 16,-8 23-4-16,0 23 7 0,3 22 2 16,17 22-2-16,27 19-6 15,27 12 7-15,17 0 4 16,32-23-14-16,37-26-3 15,23-35 0-15,22-30-1 16,22-30-7-16,8-24 7 16,1-34-1-16,-5-38 2 15,-14-27-6-15,-20-18 4 16,-27-14 2-16,-33-3 7 16,-37 0-4-16,-18 1-2 15,-55 0 8-15,-26 7 3 0,-16 20-11 16,-6 30 5-16,6 40 20 15,11 34-26-15,15 14 4 16,18 53-10 0,17 27 6-16,28 22-23 0,17-3-92 15,33-17-183-15</inkml:trace>
  <inkml:trace contextRef="#ctx0" brushRef="#br0" timeOffset="94739.89">3944 7711 635 0,'0'0'79'0,"0"0"-54"16,0 0 81-16,0 0-2 15,0 0-22-15,-113-93-41 16,81 85-11-16,-1 8-4 16,-3 0-5-16,-6 34 2 15,-7 33-12-15,2 25-8 16,7 15 4-16,18-2 6 15,20-11-11-15,2-14 3 16,38-13-5-16,24-17-1 16,13-18-4-16,12-23-10 0,7-9-23 15,4-18-18 1,-5-22-131-16,-14-11-113 0</inkml:trace>
  <inkml:trace contextRef="#ctx0" brushRef="#br0" timeOffset="95925.81">4388 7882 475 0,'0'0'542'0,"0"0"-527"15,-141-1 14-15,99 30 52 16,4 18-51-16,4 11-10 16,15 8-6-16,11 0-4 15,8-4-9-15,16-11 1 0,26-10-2 16,12-17-9-16,4-16 5 15,0-8-13-15,2-21 1 16,-4-22-11 0,-12-8-17-16,-15-2-14 0,-24-5 46 15,-5 2 0-15,-38 6 10 16,-13 10-1-16,-5 17 3 16,5 17 9-16,13 6 18 15,16 0-13-15,15 11-8 16,7 7-6-16,12 2-5 15,27-8 5-15,17-6-4 0,8-6 4 16,11 0-14-16,0-23-7 16,-8 1 2-16,-17 3 14 15,-16 6 4-15,-18 9 1 16,-14 4 6-16,-2 0 32 16,0 23-9-16,-5 11 18 15,-5 8-7-15,3 0-18 16,7-4-10-16,0-3 1 15,0 2-1-15,4-1-3 16,5 1-3-16,-5-1-2 16,-4-2-2-16,0-8 3 15,-8-7 1-15,-13-10-1 16,3-9-2-16,3-9-3 16,9-29-18-16,6-18-13 15,0-12 1-15,18-5 17 16,17 0 7-16,3 17 3 0,-5 20 3 15,-6 23 1-15,-4 13-1 16,-1 19 1-16,-2 25 10 16,0 12 22-16,-7 5-3 15,-7-9-15-15,-6-3 0 16,0-8-12-16,0-11-1 16,4-10 1-16,-4-12-3 15,2-8 0-15,-2 0 0 16,2-5 0-16,2-22-5 15,3-18-17-15,3-11-13 0,9-4 0 16,-4 8-3-16,1 14 11 16,-7 21 26-16,-5 14-4 15,-1 3 4-15,-1 15-9 16,5 25 10-16,1 10 9 16,-1 5 13-16,2 3-11 15,4-5 2-15,10-7-8 16,5-8-5-16,13-15 3 15,6-16-3-15,10-7 7 16,15-18-4-16,3-23 3 16,-1-6-6-16,-13-11-7 15,-26-10-9-15,-22-11 9 16,-13-11-6-16,-11-2 4 0,-24 7 9 16,-2 23 1-1,6 24 28-15,12 21 13 0,12 17 16 16,7 27-51-16,0 38 2 15,9 25-3-15,2 16 15 16,-7-2 7-16,-4-2-1 16,0-1-2-16,-19-7-10 15,0-8-12-15,6-22-1 16,4-26-2-16,7-22-1 16,2-16-10-16,0-16-4 15,7-34-19-15,15-20-10 16,11-15 19-16,8-1-11 15,5 8-26-15,-1 20 39 16,-9 23 22-16,-8 31-3 16,-8 4 0-16,-2 25 8 0,-3 17 13 15,-5 11 23-15,-10 2-17 16,0 4-6-16,-23-8-6 16,-10-1-2-16,-9-8-5 15,-5-15-4-15,3-9-15 16,1-15-56-16,9-3-51 15,12-25-183-15</inkml:trace>
  <inkml:trace contextRef="#ctx0" brushRef="#br0" timeOffset="96120.99">5963 8079 1071 0,'0'0'24'15,"0"0"-21"-15,0 0 53 16,-25 147-4-16,25-90-12 16,0 0-28-16,-2-3-11 15,0-8-1-15,-2-14-22 16,2-20-92-16,-2-12-222 16</inkml:trace>
  <inkml:trace contextRef="#ctx0" brushRef="#br0" timeOffset="96257.96">5943 7921 961 0,'0'0'92'15,"0"0"-92"-15,0 0 0 16,0 0 0-16,0 0-25 16,118 46-254-16</inkml:trace>
  <inkml:trace contextRef="#ctx0" brushRef="#br0" timeOffset="96783.18">6246 8293 995 0,'0'0'86'0,"0"0"-48"16,0 0 36-16,0 0-46 16,-56 123-17-16,72-107-8 15,-1-4-3-15,-6-7-7 0,-4-5-35 16,-3-3-17-16,-2-25 26 15,0-14-37-15,2-10 48 16,2-6 18-16,7 3 4 16,10 9 4-16,6 16 15 15,2 17 30-15,0 13-14 16,-3 2-6-16,-2 29 0 16,-3 9 7-16,-6 10 1 15,-3-2-8-15,-8 2 2 16,2 1-10-16,1-7-10 15,5-6-8-15,3-13-1 16,7-12-2-16,10-13-13 16,12 0-1-16,7-26-5 15,1-16-6-15,-9-8 15 0,-9-6-31 16,-16-2 8-16,-14 7 24 16,-4 9 7-16,0 10 2 15,-20 7 6-15,-5 8 16 16,-8 3 3-16,-2 4-9 15,2 7-6-15,-1 3-5 16,3 15 4-16,8 29-6 16,6 14 3-16,11 5 10 15,6 2-4-15,4-6 1 16,36-13-6-16,20-14-4 16,13-18-3-16,7-14-1 15,-4-14-53-15,-14-34-98 16,-25-18-545-16</inkml:trace>
  <inkml:trace contextRef="#ctx0" brushRef="#br0" timeOffset="97636.23">8841 8143 896 0,'0'0'85'16,"0"0"-73"-16,-116-50 76 16,76 50-35-16,-4 0-23 15,1 31-21-15,1 21-7 16,7 21 9-16,10 14-11 16,17-1 3-16,8-9-1 15,19-18-2-15,24-23 6 16,5-20-5-16,4-16-1 15,-3-2 4-15,-2-32 1 16,-8-10-3-16,-7-10-2 16,-16-9 3-16,-16 0-7 15,0-2 9-15,-19 9-8 0,-4 16 3 16,0 16-1-16,7 18 0 16,3 6-8-16,9 26 9 15,4 22-4-15,0 15 8 16,2 1-6-16,21-4 4 15,-2-6-1-15,2-12-1 16,-5-11 0-16,-1-16-11 16,6-15-14-16,10 0-14 15,11-38 8-15,14-24-8 16,-2-17-8-16,-11-8 36 16,-17-8 3-16,-18 5-2 15,-10 14 9-15,-2 22 1 16,-20 27 14-16,-1 27 34 15,3 22-16-15,2 40-15 16,14 24 10-16,4 12-9 0,0 5-15 16,17-2 5-16,1-11-6 15,-2-15-2-15,-7-20-2 16,-5-16-7-16,-3-17-45 16,-1-18-131-16,0-4-231 15</inkml:trace>
  <inkml:trace contextRef="#ctx0" brushRef="#br0" timeOffset="97886.71">9005 8369 958 0,'0'0'44'15,"0"0"-36"-15,0 0 27 16,159-62-15-16,-81 51-14 16,1 7-1-1,-13 4-5-15,-12 8-2 0,-16 30 1 16,-13 12 1-16,-10 6 11 15,-4 0 38-15,-6-6-19 16,-2-6-4-16,-3-3-24 16,0-9 2-16,0-8 5 15,0-11-9-15,0-6-26 16,0-5-24-16,0-2-56 16,0-6-42-16,-24-20-326 15</inkml:trace>
  <inkml:trace contextRef="#ctx0" brushRef="#br0" timeOffset="98202.14">9626 8082 1093 0,'0'0'44'16,"0"0"-32"-16,0 0 68 15,0 0-54-15,0 0-23 16,0 0-3-16,89 75 2 15,-60-6 2 1,-7 17-4-16,-8 1 10 0,-8-8 0 0,-6-10 2 16,0-16 1-16,-2-10-3 15,-18-11-8-15,-3-8-1 16,-3-8-1-16,-5-9-5 16,-3-7-50-16,6 0-42 15,3-11-25-15,7-18-35 16,9-4 23-16,7-8 30 15,2-1-38-15,0-2 81 16,0 2 17-16,0-2-254 16</inkml:trace>
  <inkml:trace contextRef="#ctx0" brushRef="#br0" timeOffset="98507.91">9375 8043 694 0,'0'0'71'0,"0"0"-40"15,0 0 20-15,0 0 32 16,0 0-30-16,0 0-11 16,48 28-19-16,-48 26 42 15,0 20-12-15,0 16-17 16,0 4-2-16,9 1-2 15,7-13-11-15,1-14-12 0,-1-11-5 16,-1-16-4-16,-5-9-3 16,-8-9 3-16,-2-11-19 15,0-6-16-15,-12-6-33 16,-12 0-56-16,-3-14-197 16,1-16-185-16</inkml:trace>
  <inkml:trace contextRef="#ctx0" brushRef="#br0" timeOffset="98933.74">9472 8343 663 0,'0'0'92'16,"0"0"-59"-16,0 0 73 15,165-37-40-15,-103 37-22 16,9 22 2-16,1 10-24 16,-7 9 12-16,-15 4-4 15,-13 3-13-15,-18 1-1 0,-12-1-1 16,-7-2 6-16,0-5-1 15,-9-1-9-15,-10-3-9 16,-4-10-1-16,-2-6 0 16,-6-5-2-16,-4-9-22 15,-3-7-26-15,-1 0 2 16,10-13 3-16,16-24 9 16,13-17-1-16,23-10 11 15,33-3 13-15,14 4 11 16,6 17-2-16,-8 18 3 15,-11 18 7-15,-10 10 30 16,-11 0-3-16,-9 24-6 16,-7 7-2-16,-7 0-3 15,-7-1-6-15,1-3 0 0,-2-6-4 16,2-1-4-16,-5-2-1 16,-2 3 4-16,0 0-7 15,0-1-1-15,-5-2-4 16,-9-3-9-16,2-12-88 15,-2-3-225-15,3-3-454 16</inkml:trace>
  <inkml:trace contextRef="#ctx0" brushRef="#br0" timeOffset="99087.19">10202 8008 866 0,'0'0'252'0,"0"0"-252"15,0 0-2 1,0 0-2-16,0 0-51 0,0 0-94 16,75-54-329-16</inkml:trace>
  <inkml:trace contextRef="#ctx0" brushRef="#br0" timeOffset="99436.22">10419 8091 896 0,'0'0'86'0,"0"0"-46"15,-65 156 56-15,65-84-36 16,0 8-9-16,18-3-33 16,13-3-10-16,-4-10 0 0,-7-10 0 15,-6-5 1-15,-8-9-9 16,-4-10 0-16,-2-12-2 16,0-14-5-16,0-4-2 15,0-4-1-15,0-25-31 16,0-9-2-16,0-7 23 15,27-10 0-15,11 5 5 16,3 12 4-16,-2 16 4 16,-10 20 2-16,-2 2 5 15,-5 18 6-15,-4 18 12 16,-11 4 1-16,-7 3-3 0,-7-2-5 16,-28-2 3-1,-17-3-12-15,-8-4 3 0,-3-8-5 16,8-8-8-16,10-14-67 15,16-2-170-15,21-27-588 16</inkml:trace>
  <inkml:trace contextRef="#ctx0" brushRef="#br0" timeOffset="100005.63">10885 8404 981 0,'0'0'44'0,"0"0"-39"16,0 0 5-16,0 0 21 16,-27 139-17-16,25-88-9 15,-3 4 4-15,5-8 1 0,0-6-6 16,0-13-4-16,31-17 3 16,12-11-3-16,11 0 2 15,6-15-2-15,-3-20 0 16,-6-6-14-16,-11-9-7 15,-16-9 5-15,-9-7 3 16,-13 5 13-16,-2 11 1 16,0 17-1-16,0 27 19 15,0 6 28-15,0 39-46 16,0 13 13-16,0 7 14 0,0-7-14 16,0-8 3-16,9-9-6 15,1-9-7 1,4-11-4-16,1-4 4 15,10-11-4-15,11 0 0 0,11-25 13 16,4-12-13-16,-4-18-2 16,-10-15-8-16,-12-18-29 15,-14-14 18-15,-7-1 9 16,-4 14-13-16,0 26 20 16,0 28 5-16,0 28 23 15,0 7 4-15,0 40-23 16,0 32 1-16,0 28 33 15,0 12-12-15,0 1 7 0,-11-13-2 16,-1-21-11-16,5-21-12 16,7-14-6-16,0-16-2 15,17-14-4-15,10-14-28 16,4-4-47-16,-4-33-102 16,-14-7-193-16</inkml:trace>
  <inkml:trace contextRef="#ctx0" brushRef="#br0" timeOffset="100133.63">11519 8416 940 0,'0'0'175'15,"0"0"-165"-15,0 0-10 16,132 0 0-16,-65 0-3 16,-2 0-190-16,-7 0-397 15</inkml:trace>
  <inkml:trace contextRef="#ctx0" brushRef="#br0" timeOffset="100500.15">11934 8578 966 0,'0'0'91'16,"0"0"-66"-16,0 0-9 16,0 0-7-16,0 0-1 15,0 0-6-15,116 13 0 16,-74-13 1-16,3-9 0 15,-2-9-2-15,-6-2 1 16,-8-4 0-16,-14-6 5 16,-5-6-5-16,-10-5 1 15,-12-3 2-15,-30 7-4 0,-16 11 2 16,-9 20-2-16,1 6 8 16,3 25 16-16,10 32-1 15,15 11 6-15,20 0-10 16,18-4 4-16,20-14 13 15,38-11-3-15,15-11 4 16,8-14-9-16,-8-10-3 16,-6-4-20-16,-9-13-5 15,-11-10-2-15,-14-8-24 16,-17 5-74-16,-16 2-122 16,-16 6-689-16</inkml:trace>
  <inkml:trace contextRef="#ctx0" brushRef="#br0" timeOffset="102016.88">12799 8301 545 0,'0'0'98'0,"0"0"-96"16,0 0 72-16,0 0-10 16,0 0-26-16,0 0-16 15,0 0 24-15,31-85 17 16,-31 76-23-16,0 1-1 16,-12 6-9-16,-5 2-3 15,-7 0-20-15,-2 12-7 16,4 14 0-16,5 5 6 0,6 6-5 15,6 3-1 1,5-3 0-16,0-4 0 16,9-4-1-16,15-9 2 15,7-10-1-15,8-6 5 0,1-4-3 16,-3 0 3-16,-8 0-2 16,-8 0-5-16,-8 8 5 15,-7 7-6-15,-6 6 4 16,0 8-1-16,-6-2 1 15,-26 1 0-15,-9-4 0 16,-9-3 5-16,-8-6-2 16,-4-7-4-16,-7-8-2 15,-2 0 2-15,0-12-12 16,5-11-4-16,22-10-16 0,22-3-109 16,22 0 31-16,0 3-265 15</inkml:trace>
  <inkml:trace contextRef="#ctx0" brushRef="#br0" timeOffset="104260.13">14613 8086 328 0,'0'0'491'0,"0"0"-426"16,0 0 31-16,0 0 26 0,0 0-53 16,0 0-34-16,-21-35-22 15,21 41-12-15,0 25 4 16,0 20 25-16,0 15 15 16,0 12 5-16,0 7-18 15,0-2 18-15,0-6-14 16,0-11-12-16,0-14-8 15,0-11 1-15,0-11-7 16,0-9-10-16,0-8 2 16,0-7-2-16,0-6-3 15,0 0-15-15,-2-2-20 16,0-21-61-16,-8-10-75 0,-1-12-124 16,-4-8-479-1</inkml:trace>
  <inkml:trace contextRef="#ctx0" brushRef="#br0" timeOffset="104714.67">14597 7975 748 0,'0'0'53'0,"0"0"-36"16,0 0 100-16,0 0-15 15,0 0-58-15,-147-98-23 16,94 98-11-16,-13 11 24 16,4 19-12-16,5 13 10 0,3 15 3 15,7 22-13-15,5 24-4 16,6 21 4-16,14 9-2 16,15 0 1-16,7-13-20 15,36-19 6-15,35-20-6 16,26-20 6-16,22-22-7 15,3-19 8-15,-1-21-6 16,-14-6-1-16,-9-38 1 16,-15-15-2-16,-14-7 1 15,-21-4-1-15,-19-5 3 16,-19-3 1-16,-10-14-2 16,0-16-2-16,-32-11 3 15,-10-3-2-15,-9 12-1 16,-5 17-5-16,2 28-1 0,10 25 5 15,8 21-3-15,10 19-14 16,3 6-35-16,8 33-50 16,15 1-47-16,0-4-219 15</inkml:trace>
  <inkml:trace contextRef="#ctx0" brushRef="#br0" timeOffset="105234.05">16317 8992 1026 0,'0'0'43'15,"0"0"-39"-15,0 0 1 16,0 0 64-16,0 0-9 15,0 0-24-15,-31-29-31 16,-32 9 2-16,-15-4 5 16,-2-8 3-16,0-10-7 15,6-10 5-15,10-12-9 16,8-5 4-16,11 0-1 0,12-4-3 16,13-1-4-16,13 4 0 15,7 6-3-15,5 10 0 16,24 14 3-16,2 13-1 15,-3 13-6 1,-5 13-3-16,-7 1 6 0,-10 23-2 16,-6 25 2-16,0 17 4 15,-10 17 0-15,-19 10 0 16,-10-2-1-16,-3-4 1 16,6-9-1-16,7-17 0 15,10-10 1-15,19-16 1 16,0-10-1-16,22-10-2 15,27-9 0-15,18-5 2 16,18-11 0-16,11-21-7 16,8-8-15-16,-2-4-33 0,-16-9-37 15,-21 2-117-15,-24 1-300 16</inkml:trace>
  <inkml:trace contextRef="#ctx0" brushRef="#br0" timeOffset="105698.83">17114 8247 702 0,'0'0'168'0,"0"0"-132"15,0 0 29 1,125-106 7-16,-83 96-37 15,-6 10-26-15,-8 0-1 0,-5 8-3 16,-9 16 0-16,-12 8 13 16,-2 6-5-16,-14 7-2 15,-25 1 5-15,-13-1-12 16,-4-1 3-16,-2-8-6 16,10-9 0-16,12-13 4 15,16-5-5-15,15-9 0 16,5 0-6-16,16 0 6 15,35 0 5-15,18-15 0 16,12 3-3-16,-6 2 1 0,-7 5-1 16,-20 5 2-16,-13 5-4 15,-16 21 0-15,-17 10 0 16,-2 6 23-16,-36 0-5 16,-21 3 6-16,-10-7-20 15,-5-8-1-15,5-8-3 16,9-8-1-16,16-10-16 15,15-4-24-15,16 0-15 16,11-29-120-16,0-9-254 16</inkml:trace>
  <inkml:trace contextRef="#ctx0" brushRef="#br0" timeOffset="106185.15">17586 8151 734 0,'0'0'39'15,"0"0"1"-15,0 0 50 16,0 0-43-16,-151-119-20 16,93 98 2-16,-11 9 13 15,-8 12-4-15,-6 0-5 16,0 16-3-16,6 22 2 15,5 16-2-15,5 20-2 16,9 19-10-16,12 11-4 16,14 6-5-16,16-5-2 0,16-11 0 15,0-12-2-15,34-13 2 16,28-8-2-16,23-11-5 16,15-18 7-16,10-12-6 15,4-15-1-15,-6-5-2 16,4-13 0-16,-6-17 0 15,-10-9-11-15,-11-9-18 16,-23-4 17-16,-16-7 0 16,-21-10-17-16,-11-14 8 15,-14-26 3-15,-4-13 15 0,-37-9 5 16,-9 9 4 0,-6 19 18-16,0 30 20 0,10 27 3 15,7 27-32-15,8 19-13 16,0 22-7-16,-3 31-49 15,1 3-113-15,8-6-446 16</inkml:trace>
  <inkml:trace contextRef="#ctx0" brushRef="#br0" timeOffset="106313.95">17811 8468 1278 0,'0'0'25'0,"0"0"-8"15,0 0-17-15,0 0-1 16,0 0-298-16</inkml:trace>
  <inkml:trace contextRef="#ctx0" brushRef="#br0" timeOffset="109046.01">20804 4432 703 0,'0'0'81'16,"0"0"-26"-16,0 0 8 15,0 0 22-15,0 0-2 0,98-103-36 16,-93 102-14-16,-3-2-15 15,-2 3 9-15,2 0 6 16,-2 0-21-16,4 0-10 16,8 0 4-16,5 24-4 15,10 12 9-15,6 14 1 16,3 14 10-16,5 10 2 16,1 6-4-16,5-7 5 15,-1-8-10-15,-2-15-8 16,1-14 6-16,-3-15-8 15,-1-16-1-15,5-5 8 16,12-21 6-16,11-23 1 16,14-18-11-16,6-16-1 15,11-14-4-15,25-25 3 0,35-26-1 16,39-32-5-16,37-32 1 16,16-31 5-16,-7 3-5 15,-22 20 9-15,-38 39 4 16,-45 53 5-16,-37 37-10 15,-30 27 3-15,-21 16-2 16,-19 11 14-16,-12 10-8 16,-7 8-1-16,-5 6-11 15,-5 6-4-15,-2 2-2 16,-2 0-4-16,0 0-21 16,0 0-31-16,0 24-25 15,0 10 10-15,-10 12-16 16,-19 6-53-16,-7-6-146 0,-6-10-545 15</inkml:trace>
  <inkml:trace contextRef="#ctx0" brushRef="#br0" timeOffset="109902.69">19280 6563 461 0,'0'0'168'15,"0"0"-86"-15,0 0 23 16,0 0-23-16,0 0-23 16,0 0-15-16,0-4 10 0,4 4-4 15,8 22-11-15,3 16 4 16,3 12 8-16,4 10-12 16,3 8 2-16,4-2-5 15,6 5 3-15,4-5-15 16,1 0-2-16,-3-4-5 15,-1-5-7-15,-7-7 0 16,-5-8-4-16,-5-10-6 16,-9-10 2-16,-3-8 1 15,-3-8-3-15,-2-6 6 16,6 0-6-16,13-10 12 16,13-28-3-16,19-21-4 0,22-13 0 15,16-12-5-15,21-1-10 16,18-5 10-16,9 5 0 15,-4 6 0-15,-8 9 3 16,-11 13-3-16,-14 8 0 16,-7 7-1-16,-10 3-8 15,-6 10-11-15,-16 5-17 16,-24 10-22-16,-16 7-5 16,-23 7-24-16,-4 0-39 15,-52 18-133-15,-23 5-236 16</inkml:trace>
  <inkml:trace contextRef="#ctx0" brushRef="#br0" timeOffset="112958.59">1685 9629 639 0,'0'0'65'16,"0"0"-36"-16,0 0 66 16,0 0-14-16,0 0 2 15,-14-105-42-15,14 86-13 16,2 8 9-16,-1 7 1 15,-1 2-4-15,0 2-15 0,0 0-19 16,0 27-1 0,0 27 1-16,0 24 8 0,0 12 16 15,0 2-10-15,0-9-8 16,0-9 2-16,0-14-2 16,0-16-3-16,0-16-1 15,0-15 0-15,5-13-2 16,-5 0 2-16,2-35-4 15,2-23-6-15,5-17-14 16,5-8 22-16,4 3 0 16,14 9-3-16,9 17-1 15,5 20 0-15,4 24 1 0,-2 10 1 16,-3 26-7-16,-9 26 0 16,-7 10 9-16,-18 4 0 15,-11 3 0-15,0-5 1 16,-5-6-1-16,-17-8 0 15,-3-10 0-15,3-14-18 16,6-12-88-16,8-14-69 16,3 0-49-16</inkml:trace>
  <inkml:trace contextRef="#ctx0" brushRef="#br0" timeOffset="113154.36">1671 9508 1126 0,'0'0'22'16,"0"0"-22"-16,0 0 6 15,0 0-6-15,0 0 3 16,145-58 1-16,-39 51-4 16,11-4-52-16,3-7-62 15,-6-3-34-15,-16-5-144 16</inkml:trace>
  <inkml:trace contextRef="#ctx0" brushRef="#br0" timeOffset="113588.37">2604 9097 690 0,'0'0'107'15,"-65"-118"-52"-15,20 60 30 0,-11 5-6 16,-11 9-9-16,-19 11-23 15,-9 16-25-15,-21 14-8 16,-17 3-9-16,-12 50 9 16,-2 36-11-16,7 35 21 15,13 29-4-15,13 23-7 16,23 23 11-16,26 14-14 16,43-5-3-16,27-14-3 15,70-29-1-15,52-38-2 16,43-38 0-16,34-36 1 15,14-39-1-15,2-15 4 0,-12-53-1 16,-25-27-4 0,-27-26 2-16,-33-22 0 0,-41-18 4 15,-42-13-1-15,-40-11-1 16,-15-9-3-16,-49-6 4 16,-19 9-1-16,-6 26-3 15,-1 41-2-15,13 45 1 16,17 40-5-16,15 28 0 15,18 8-7-15,18 44 0 16,9 17-56-16,31 15-38 16,34-11-161-16,11-10-273 15</inkml:trace>
  <inkml:trace contextRef="#ctx0" brushRef="#br0" timeOffset="115270.81">4604 9553 971 0,'0'0'48'0,"0"0"-29"0,0 0 24 15,0 0-7-15,0 0-14 16,0 0-16-16,-2 184 40 15,2-59 4-15,0-1-28 16,0-10 5-16,0-18-8 16,4-17-15-16,1-17 1 15,-5-10-2-15,0-15-3 16,0-10 0-16,-7-15-28 16,-9-12-58-16,-4-18-49 15,-4-34-240-15</inkml:trace>
  <inkml:trace contextRef="#ctx0" brushRef="#br0" timeOffset="115416.05">4401 9647 960 0,'0'0'69'0,"0"0"-42"0,0 0-11 16,120-92-4-16,-39 80-1 16,1 6-8-16,-4 6-3 15,-11 0-34-15,-18 0-114 16,-25 4-106-16</inkml:trace>
  <inkml:trace contextRef="#ctx0" brushRef="#br0" timeOffset="116002.19">4935 10249 662 0,'0'0'140'0,"0"0"-97"15,0 0-8-15,0 0 9 16,0 0-4-16,0 0-13 15,101 80-17-15,-59-80 4 16,0-26-8-16,-3-10 0 16,-12-9-5-16,-12-9 4 15,-15-6 0-15,-4-2-5 16,-30 12-1-16,-11 20-2 16,3 21 2-16,0 9-6 15,6 27 7-15,10 19 4 16,8 11 4-16,15 6 7 15,3 2-9-15,9-5 0 16,22-6-5-16,5-9 1 16,2-12-1-16,0-9-1 0,0-18 0 15,4-6 3-15,7-13-3 16,9-29 2-16,9-11-1 16,2-11-1-1,0-11 1-15,-12-3 4 0,-14 0-5 16,-18 7 0-16,-18 20 2 15,-7 15-2-15,-3 14-2 16,-26 10-1-16,-2 6-1 16,-4 6 2-16,-4 0 2 15,4 0 0-15,3 18 0 16,13 15-3-16,12 18 3 16,7 12 5-16,11 2 2 0,25-5 2 15,10-14-2-15,6-7-2 16,-7-12-3-16,-10 0-2 15,-11-4 0-15,-14 6 0 16,-10 3 1-16,-7 6 1 16,-32 6 8-16,-7 0-8 15,-8-4 2-15,5-8-4 16,9-11-43-16,7-20-120 16,8-2-313-16</inkml:trace>
  <inkml:trace contextRef="#ctx0" brushRef="#br0" timeOffset="116232.23">6105 9515 1168 0,'0'0'9'16,"0"0"-8"-16,0 0-1 15,10 150 9-15,3-46 12 16,3 13 2-16,-6-4-17 15,-1-16-6-15,-9-18 0 16,0-22-1-16,0-13-14 16,-4-15-23-16,-9-19-55 15,-5-10-122-15,-3-6-303 16</inkml:trace>
  <inkml:trace contextRef="#ctx0" brushRef="#br0" timeOffset="116350.17">5896 10030 697 0,'0'0'360'0,"0"0"-360"0,0 0-44 16,207-60 33-16,-97 40-108 15,-8 0-497-15</inkml:trace>
  <inkml:trace contextRef="#ctx0" brushRef="#br0" timeOffset="116605.02">7596 10093 1257 0,'0'0'10'0,"0"0"-10"16,0 0 0-16,0 0 7 15,-43 111 30-15,43-24-5 16,0-2-24-16,0-4-6 15,0-7-1-15,0-15-1 16,0-21-18-16,0-20-38 16,0-18-34-16,0-9 18 15,0-35-116-15,0-16-268 16</inkml:trace>
  <inkml:trace contextRef="#ctx0" brushRef="#br0" timeOffset="116714.9">7436 9934 740 0,'0'0'133'0,"0"0"-98"15,0 0-35-15,0 0-9 16,0 0 9-16,162-44-48 16,-99 55-139-16</inkml:trace>
  <inkml:trace contextRef="#ctx0" brushRef="#br0" timeOffset="117062.18">8108 10100 428 0,'0'0'417'0,"0"0"-403"16,0 0 1-16,0 0 46 16,0-130-33-16,0 110 15 15,-7 8-11-15,1 10 41 0,-10 2-31 16,-1 44-27-16,-4 33-6 16,6 26 25-16,4 11 19 15,6-12-10-15,1-3-21 16,0-11-11-16,-5-2-8 15,-3-13-2-15,-3-13-1 16,-1-18-22-16,-1-23-32 16,0-19-45-16,7-17 11 15,1-33-130-15,-7-14 97 16,-2-12 113-16,-1-4 7 0,0 5 2 16,11 18 17-16,8 18 19 15,10 19-10-15,44 14-25 16,25 4-2-16,25 2-8 15,19-4-52 1,14-6-306-16</inkml:trace>
  <inkml:trace contextRef="#ctx0" brushRef="#br0" timeOffset="117284.26">9525 9949 990 0,'0'0'23'15,"0"0"2"-15,0 0 12 0,0 0 17 16,-4 163-1 0,20-76-25-16,-10 5-3 0,-6-2-12 15,0-6-13-15,-18-7 9 16,-3-16-9-16,2-18-28 16,2-20-46-16,1-23-35 15,1 0-92-15,1-33-389 16</inkml:trace>
  <inkml:trace contextRef="#ctx0" brushRef="#br0" timeOffset="117968.08">9367 10303 727 0,'0'0'104'15,"0"0"-66"-15,0 0-17 16,137-41 4-16,-64 33-3 16,3-3-18-16,-7-7-4 0,-9-3 0 15,-16-8 2-15,-17-3 12 16,-14-12-9-16,-10-15 34 15,-3-5-10-15,0-8-7 16,-7 1 7-16,-2 13 3 16,5 12 0-16,4 18 9 15,0 16 4-15,0 10-19 16,0 2-18-16,6 31-2 16,5 26 5-16,-1 27 21 15,-8 14-8-15,-2 13-3 16,0-3 20-16,0-8-15 0,0-7 6 15,0-19-14 1,0-11-8-16,0-19-1 16,6-15-4-16,3-12-3 15,0-13 0-15,4-4-2 0,8-14 0 16,0-22-3-16,8-17-11 16,-2-7-8-16,-2-3-2 15,0 4-12-15,-8 19 20 16,-5 18 13-16,-6 22 2 15,1 1-5-15,2 39-5 16,2 17 11-16,4 5 21 16,3 1-10-16,7-4-3 15,8-7-6-15,9-11-2 16,12-16 5-16,8-15-7 0,5-10 4 16,2-12-4-16,-1-24-2 15,-8-10 4-15,-14-10 0 16,-13-8-4-16,-17-3-1 15,-16 0 3-15,0 6-1 16,-26 11 1-16,-12 14 1 16,-9 18 1-16,3 18 0 15,-6 0 3-15,8 37 3 16,1 16 3-16,8 14 7 16,8 5-2-16,15-2 8 15,10-6-8-15,0-9-4 16,29-14-5-16,13-14-5 15,7-13-3-15,5-14-1 0,6 0-18 16,0-14-15 0,-11-15-48-16,-18-3-62 0,-29-4-293 15</inkml:trace>
  <inkml:trace contextRef="#ctx0" brushRef="#br0" timeOffset="118645.2">12186 10175 710 0,'0'0'85'0,"0"0"-27"16,0 0 36-16,-141-69 11 0,103 63-41 16,5 6-5-1,-2 0-34-15,1 37-13 0,-1 19-4 16,-2 18 3-16,12 12 2 15,13 6 5-15,12-4 0 16,14-14-12-16,32-15-5 16,16-24 2-16,9-14 1 15,6-17 0-15,-6-4-4 16,-9-17-13-16,-13-16-39 16,-17-11-52-16,-19-10-169 15,-13-9-461-15</inkml:trace>
  <inkml:trace contextRef="#ctx0" brushRef="#br0" timeOffset="119137.7">12446 9707 576 0,'0'0'441'16,"0"0"-416"-16,0 0-11 16,0 0 59-16,-111 130-41 15,101-49 2-15,9 8-7 16,1 5-11-16,0-1-6 15,0-11-3-15,7-5-6 16,8-15 5-16,10-9-5 16,6-18 0-16,7-14-1 15,9-16 0-15,1-5-11 16,4-17-14-16,-6-24-27 16,-17-6 4-16,-15-9 32 0,-14-3 10 15,0 1 6-15,-20 14 0 16,-3 15 13-16,6 23 25 15,-1 6 0-15,3 35-27 16,7 19 3-16,8 10 4 16,0 2-4-16,19-2-8 15,12-12-2-15,4-9-4 16,6-18 3-16,5-13-1 16,6-12-2-16,6-4 0 15,-5-29 2-15,-6-16-2 16,-12-7-2-16,-22-13 1 15,-13 0 1-15,-17 0 0 16,-35 13-5-16,-16 24 4 0,-9 22-2 16,4 10 3-1,15 18 0-15,23 18-2 0,24 4-3 16,11 2-33-16,38-3-56 16,24-13-160-16,11-14-436 15</inkml:trace>
  <inkml:trace contextRef="#ctx0" brushRef="#br0" timeOffset="119468.84">13362 10181 892 0,'0'0'99'0,"0"0"-26"16,0 0 0-16,0 0-55 0,0 0-7 16,-71-107-9-16,44 97-1 15,-12 10 5-15,-4 0-6 16,3 14 0-16,9 16 0 15,19 6 0-15,12 2 0 16,27 1 3-16,31-9 4 16,13-2-4-16,9-8 1 15,-3-4-2-15,-15 1-2 16,-16 2 3-16,-17 4-6 16,-20 2 7-16,-9 5 3 15,-22 3 0-15,-27-2 19 16,-11-3-17-16,-9-3-4 15,-2-12-2-15,3-9-3 16,10-4-7-16,16 0-21 16,15-26-31-16,25-18-46 0,2-14-224 15</inkml:trace>
  <inkml:trace contextRef="#ctx0" brushRef="#br0" timeOffset="120368.15">13576 10088 998 0,'0'0'61'15,"0"0"-23"-15,0 0 43 0,0 0-56 16,0 0-24 0,0 0 17-16,-31 165-6 0,22-94 5 15,0-4 4-15,3-7-10 16,6-10-7-16,10-14-2 15,24-17-2-15,13-18 0 16,2-1 2-16,7-15-4 16,-5-20-19-16,-5-9 15 15,-12-7-13-15,-19-10 12 16,-13-3-3-16,-2 2 6 16,0 13 7-16,-4 22-3 15,0 16 4-15,0 11 3 16,1 30-6-16,3 23-1 15,0 8 28-15,0 2-23 16,0-7 14-16,0-12-18 0,7-8 0 16,1-14 1-1,4-7 4-15,3-15-6 0,10 0 0 16,8-21-2 0,12-17-2-16,2-9-7 0,-2-14-3 15,-7-11-4-15,-19-3-2 16,-14 3-16-16,-5 12 23 15,-17 18 5-15,-15 16 4 16,-4 16 4-16,3 10-4 16,4 0 3-16,6 13-5 15,13 14 6-15,10 3 0 16,0 0 0-16,37-4-1 0,15-2 1 16,1-1 3-16,2-3 2 15,-5 0-5-15,-10 2 0 16,-11 2 2-16,-14 5 13 15,-12 4 0 1,-3 3-2-16,-8 2 11 0,-11-2-6 16,-1-2-4-16,9-6-13 15,5-6 1-15,6-7-2 16,0-11-9-16,23-4-4 16,18 0 11-16,10-15-2 15,9-7-9-15,0-4 6 16,0-4-25-16,-6-2 17 15,-14-3 10-15,-9-4 1 16,-13-3 4-16,-9-8 0 16,-9-5 0-16,0 5 1 0,-2 8 0 15,-19 12 6-15,0 16 29 16,-4 12-13-16,-2 2-13 16,0 13-2-16,0 29-6 15,0 5 10-15,10 10-7 16,3 5 11-16,12 2-15 15,2-4 10-15,14-8-8 16,28-10 5-16,12-13-6 16,10-12-1-16,3-9-1 15,-3-8-8-15,-6 0-45 16,-16-24-112-16,-15-14-921 16</inkml:trace>
  <inkml:trace contextRef="#ctx0" brushRef="#br0" timeOffset="121127.16">15662 10291 465 0,'0'0'184'0,"0"0"-50"16,0 0-36-16,0 0-42 16,0 0-2-16,0 0-15 15,-141-40-7-15,112 56-3 16,4 24-19 0,4 14-4-16,9 9 6 0,12 0-2 15,0-4-1-15,36-13-3 16,9-14-5-16,6-12 0 15,-2-15 2-15,-2-5-3 16,-7-13-7-16,-9-22 2 16,-16-10 1-16,-15-10 0 15,-2-5 0-15,-36 0 4 16,-6 10-4-16,0 13-3 0,12 17 4 16,19 13-1-16,13 7 3 15,0 0-12-15,33 8 7 16,13 1 6-16,13-2-1 15,1-7-6-15,-4 0 7 16,-9 0 1-16,-16 0 0 16,-9-7 4-16,-8 5 7 15,-10 2 9-15,0 0 11 16,1 11-23-16,3 27-2 16,4 18 25-16,2 8-10 15,3 3-1-15,-2-11 2 16,-3-12-11-16,-6-11-7 15,-6-10 1-15,0-9-4 16,0-10-2-16,0-4 4 16,0 0 2-16,-2-12-6 0,-4-17-4 15,6-10-22-15,0-20 7 16,14-15-1-16,27-8-12 16,10 4 11-16,7 21 19 15,-2 26 1-15,-4 22 1 16,-10 9 5-16,-5 36 0 15,-5 30 20-15,-12 15 9 16,-11 3-6 0,-9-8-20-16,0-13-6 0,0-13 2 15,-3-10-4-15,3-15-25 0,0-15-68 16,0-10-119 0,23-9-318-16</inkml:trace>
  <inkml:trace contextRef="#ctx0" brushRef="#br0" timeOffset="121455.25">17457 10153 1032 0,'0'0'71'0,"0"0"-16"15,0 0-8-15,0 0-14 0,0 0-25 16,0 0 29-1,-47 150-2-15,-10-85-23 16,-8-7 15-16,5-8-11 0,11-11-8 16,16-12-6-16,19-13 4 15,14-7-3-15,9-7 0 16,42 0 1-16,25 0 7 16,16-10-8-16,1-4 2 15,-4 4-5-15,-15 5-6 16,-16 0 0-16,-23 5-11 15,-19 0-32-15,-12-1-23 16,-4-2-10-16,0-5-82 16,-13-2-386-16</inkml:trace>
  <inkml:trace contextRef="#ctx0" brushRef="#br0" timeOffset="121645.74">17457 10282 905 0,'0'0'151'16,"0"0"-78"-16,0 0-26 15,0 0-9-15,-8 107 14 16,23-41-30-16,-1 3-7 16,-3-10-3-16,-5-5 1 15,1-7-9-15,-4-7-1 16,-3-7-3-16,0-6-2 16,0-11-62-16,0-15-70 15,0-1-245-15</inkml:trace>
  <inkml:trace contextRef="#ctx0" brushRef="#br0" timeOffset="122109.26">17629 10068 893 0,'0'0'71'0,"0"0"20"16,0 0 14-16,-22-140-39 15,-11 99-22-15,-15 8-25 16,-10 8-2-16,-11 15-7 16,-11 10 3-16,-6 18 15 15,-3 31 4-15,-5 21-11 0,5 18 4 16,6 12 8 0,16 9-6-16,18-1-13 15,25-6 4-15,24-6 13 16,11-5-6-16,62-5 2 0,39-2-15 15,21-10-1-15,8-14-5 16,-14-15-5-16,-13-19-1 16,-10-25-7-16,-2-1 5 15,1-32-3-15,-5-16 4 16,-4-11-2-16,-14-10 6 16,-17-5-4-16,-19-17 1 15,-19-15-3-15,-21-20-10 16,-4-20-10-16,-16-7 12 15,-24 13-1-15,-6 30 1 16,-6 50 7-16,-14 58 4 0,-13 42-42 16,-10 59-30-16,-7 20-29 15,7-3-109-15,7-21-361 16</inkml:trace>
  <inkml:trace contextRef="#ctx0" brushRef="#br0" timeOffset="123765.95">18895 9932 1017 0,'0'0'14'16,"0"0"-7"-16,0 0 10 15,0 0 8-15,-45 144 37 16,45-66-31-16,4-1-22 16,17-5-1-16,1-10 0 15,0-8 0-15,0-10-6 16,-4-12-2-16,-5-12 0 0,-4-20-40 16,-9 0-91-16,0-39-165 15</inkml:trace>
  <inkml:trace contextRef="#ctx0" brushRef="#br0" timeOffset="123931.2">18858 9508 1015 0,'0'0'41'0,"0"0"-32"16,0 0-2-16,0 0-3 15,0 0-4-15,0 0 0 16,90 9-32-16,-72 27-49 15,-9-2-38-15,-7-6-142 16</inkml:trace>
  <inkml:trace contextRef="#ctx0" brushRef="#br0" timeOffset="124273.91">19284 9984 856 0,'0'0'80'16,"0"0"-62"-16,0 0 58 15,-11 140-21-15,11-88-20 16,0 6-19-16,-2-4-12 16,-6-5 5-16,-4-10-6 15,-1-10 1-15,6-13-4 16,0-12 4-16,0-4-3 16,3-1 6-16,4-26-7 0,0-17-13 15,7-15 3 1,24-10 1-16,6-7-8 15,2 9 15-15,-3 22-6 0,-10 20 8 16,-2 25 8-16,1 14-8 16,-5 34 0-16,-5 16 14 15,-7 2 6-15,-8 4-13 16,0-10 2-16,-4-7-9 16,-8-8 0-16,7-15-32 15,5-21-150-15,0-9-431 16</inkml:trace>
  <inkml:trace contextRef="#ctx0" brushRef="#br0" timeOffset="125656.64">20036 9775 789 0,'0'0'72'0,"0"0"-37"16,0 0 52-16,0 0-33 16,-135-76-43-16,91 76 0 15,-3 10-11-15,0 30 24 16,8 23-1-16,14 21 4 16,19 14-4-16,6 2 11 0,10-7-16 15,26-19-10-15,4-20-2 16,5-20-3-16,3-18-1 15,6-16 0-15,6-2 5 16,11-32 3-16,8-14-10 16,-6-11 0-16,-11-9-1 15,-17-12-3-15,-22-10 1 16,-21-2-8-16,-2 1 5 16,-7 19-2-16,-11 22 8 15,4 24 0-15,6 22 0 16,3 4 7-16,1 27-6 15,4 32-1-15,-2 25 13 16,2 16-1-16,0 7 13 16,0-5-4-16,15-13-3 0,5-22-6 15,5-14-7-15,6-19-4 16,0-16 0-16,5-18 1 16,4 0 0-16,5-34-2 15,-1-14-5-15,-4-12-19 16,-13-15-8-16,-9-1 11 15,-12 8-8-15,-3 20 26 16,-3 24 3-16,0 24 0 16,0 12-2-16,0 30 2 15,0 12 2-15,6 2 5 0,6-9 5 16,1-10-7 0,-2-10-2-16,0-7-2 0,2-10-1 15,-1-4 0-15,5-6 5 16,4 0 0-1,1 0-2-15,6-13-3 0,-1-20 0 16,0-13-4-16,-2-9-14 16,-5 5-3-16,-9 14 20 15,-7 18 1-15,-4 18 0 16,0 8 0-16,0 32 8 16,0 16-8-16,0 5 23 15,0-8-12-15,0-3 0 16,12-10 0-16,1-11-10 15,2-7 1-15,3-15-2 16,5-7-16-16,6-1 5 0,6-31-14 16,7-6-3-16,6-12 8 15,0 0-23-15,-5 6-15 16,-10 14 32-16,-12 15 23 16,-15 10 3-16,-4 5 0 15,-2 0 0-15,0 0-3 16,0 0 3-16,0 0 3 15,0 0 6-15,-16 0 34 16,-17 0-22-16,-11 0-18 16,-6 0-1-16,-1 0 0 15,0 23 2-15,11 18-2 16,11 7 3-16,15 2 5 16,14-3-2-16,0-5-3 15,32-13-1-15,7-13 2 0,6-14-2 16,2-2 5-16,2-18 4 15,-2-18 3-15,-7-8-3 16,-6-8-12-16,-16-6 2 16,-14-18 0-16,-4-17-3 15,-2-15-1-15,-18-12-12 16,1 11-5-16,6 23 8 16,5 32 8-16,6 36 2 15,2 18 1-15,0 36 0 16,0 34-1-16,4 28 22 0,0 18-4 15,1 3-9 1,-5-7 12-16,0-16-11 16,6-21-6-16,10-21-2 15,11-20 2-15,11-13-2 0,10-20-2 16,10-1 8-16,2-22-8 16,-2-18-13-16,-6-12-10 15,-17-13-19-15,-14-5 19 16,-19 1 5-16,-2 16 5 15,-10 21 10-15,-15 26 3 16,-12 6-1-16,-1 24 4 16,-4 18 3-16,7 6-2 15,10 9 2-15,17-4-5 0,8 6 2 16,6-5 1 0,27-6-1-16,7-4-3 0,10-8 0 15,2-16-57-15,4-20-181 16</inkml:trace>
  <inkml:trace contextRef="#ctx0" brushRef="#br0" timeOffset="126488.36">22582 10093 549 0,'0'0'0'16,"0"0"0"-16,0 0 55 16,0 0 13-16,0 0 45 15,0 0 79-15,0 0-111 16,-32-39-36-16,-1 31 7 16,-5 8-19-16,1 4-16 15,-3 26-6-15,3 10 2 16,6 7-12-16,11-2 0 15,5-3 0-15,13-5 5 16,2-7-6-16,2-13 0 16,29-6-2-16,12-11 2 15,5 0 0-15,6-6 1 16,-2-18 0-16,-10-11-1 16,-13-9 0-16,-14-3-13 15,-8-3 5-15,-7 6 8 0,0 13 7 16,0 14-5-16,0 17 2 15,0 13-4-15,0 31 0 16,12 15 9-16,7 3 5 16,1-9 2-16,0-6-6 15,-5-11-9-15,-1-10 2 16,-3-10 1-16,3-10-6 16,5-6 4-16,10-4 7 15,9-24-9-15,5-15 0 16,-1-14-17-16,-4-20 0 0,-9-23-5 15,-11-11 1-15,-14 10 1 16,-4 24 12 0,0 36 8-16,-6 38 14 15,-8 11 17-15,5 45-29 0,5 22 21 16,4 17-10-16,0-1 4 16,0-6 3-16,13-16 9 15,3-12-22-15,-3-17-7 16,1-10 6-16,-6-14-5 15,1-12-1-15,7-4 1 16,1-6 2-16,6-26-3 16,2-14-7-16,-1-21-12 15,-9-20-13-15,-1-23 1 0,-7-14 2 16,-5 15 11 0,0 28 4-16,-2 37 13 0,0 44 2 15,0 22 2-15,0 54 5 16,0 35 3-16,0 11 10 15,7-6-3-15,-3-19-10 16,-4-21-5-16,3-16 0 16,-1-13-3-16,7-14-10 15,6-15-63-15,12-18-80 16,8-6-162-16</inkml:trace>
  <inkml:trace contextRef="#ctx0" brushRef="#br0" timeOffset="126714.74">23730 9747 1034 0,'0'0'35'0,"0"0"-34"16,-4 133 27-16,4-47 10 15,10 5-9-15,-3-8-22 16,-7-15-4-16,0-14 2 15,0-13-5-15,0-13 0 16,0-12-15-16,-7-12-57 16,-1-4-106-16,-2-8-229 15</inkml:trace>
  <inkml:trace contextRef="#ctx0" brushRef="#br0" timeOffset="127373.62">23605 10068 474 0,'0'0'432'16,"0"0"-393"-16,0 0-37 15,0 0 3-15,158-11 2 16,-91 11-7-16,-5 0-1 16,-10-11-20-16,-17-13-3 15,-10-8 13-15,-16-9-21 16,-7-9 12-16,-2-12-46 16,0 3 35-16,0 0 31 15,0 14 2-15,0 16 76 16,0 16 56-16,0 13-29 0,0 0-72 15,4 17-31-15,5 33 9 16,-5 25 21 0,-4 20 9-16,0 10 24 15,-6-5-30-15,-1-14-7 0,7-14-11 16,0-11-9-16,2-11 0 16,14-17-5-16,-5-14-1 15,0-17 2-15,1-2-3 16,3-16 6-16,7-18-7 15,-1-12-18-15,-6-6-19 16,-4-16-24-16,-4-12-3 16,-3 7 32-16,1 15 13 15,-1 26 19-15,5 32 27 0,7 13-17 16,1 43-8-16,3 17 52 16,-9 3-1-16,-8-10-17 15,-3-12-4-15,0-9-14 16,0-11-7-16,0-14-9 15,0-10-1-15,36-10 0 16,14 0 8-16,18-22-3 16,5-10-5-16,0-6-2 15,-13-4 0-15,-17-1-25 16,-19 3 16-16,-21 6 4 16,-3 8 4-16,-16 11 2 15,-21 9-4-15,-11 6-3 0,-4 1 2 16,2 25 5-1,8 13-1-15,8 7-2 0,14 4 3 16,16 2 26-16,4 0-9 16,42-6-14-16,27-10 3 15,12-9-6-15,-4-18-38 16,-19-9-92-16,-27-22-339 16</inkml:trace>
  <inkml:trace contextRef="#ctx0" brushRef="#br0" timeOffset="128287.03">18935 10962 761 0,'0'0'131'0,"0"0"-29"15,0 0-30-15,0 0-12 16,0 0-29-16,-81-104-14 16,48 104-14-16,-3 0-3 15,5 29 4-15,3 15-4 0,10 14 3 16,6 4-6-16,12 1 6 15,0-12-10-15,23-9 13 16,16-14-7-16,2-12 2 16,1-10-1-16,-4-6 0 15,-3-6-6-15,-8-24 5 16,-9-12-9-16,-11-9-5 16,-7-2 9-16,0-1-2 15,-11 9 6-15,-3 15 3 16,8 16-1-16,1 14 0 15,5 14-1-15,0 33 1 16,5 13 3-16,10 6 5 0,1-3-7 16,-3-6 4-16,-4-7-3 15,-2-10-2 1,2-12-6-16,2-12-7 0,9-13-26 16,11-3-51-16,10-17-20 15,7-21-21-15,-1-18-13 16,-7-14-157-16</inkml:trace>
  <inkml:trace contextRef="#ctx0" brushRef="#br0" timeOffset="128445.09">19300 10828 551 0,'0'0'241'0,"0"0"-106"15,0 0-34-15,0 0-84 0,0 0 32 16,-18 144-25 0,18-69-2-16,0 4-11 0,0-2 2 15,0-5-11-15,0-10-4 16,0-9 2-16,0-13-14 15,0-19-70 1,12-14-111-16,-1-7-90 0</inkml:trace>
  <inkml:trace contextRef="#ctx0" brushRef="#br0" timeOffset="128655.1">19385 10800 826 0,'0'0'121'15,"0"0"-94"-15,0 0-11 16,0 0 38-16,0 0-37 0,0 0-2 16,84 121 6-16,-84-38 0 15,0 4-6-15,-6-3-3 16,1-12-8-16,5-12 3 16,0-14-7-16,0-13-9 15,0-22-99-15,0-11-213 16</inkml:trace>
  <inkml:trace contextRef="#ctx0" brushRef="#br0" timeOffset="128841.16">19315 11064 869 0,'0'0'64'0,"0"0"-61"15,0 0-3-15,0 0 0 0,0 0 10 16,0 0-9-16,135-3-1 15,-89 3-5-15,3 0-21 16,2-14-53-16,-6-1-40 16,-7 4-143-16,-16 7-155 15</inkml:trace>
  <inkml:trace contextRef="#ctx0" brushRef="#br0" timeOffset="129302.04">19714 11017 363 0,'0'0'237'15,"0"0"-148"-15,0 0-14 16,0 0 47-16,0 0-38 15,0 0-39-15,87-20-9 0,-66 27 6 16,-2 26-8-16,4 11-3 16,-1 6 2-1,-7 0 4-15,-1-6-8 16,-7-7-7-16,-5-10-19 0,-2-4 4 16,0-7 2-16,-9-5-8 15,-15-4-1-15,-8-6 0 16,-1-1-18-16,0 0-8 15,8-1 17-15,7-16-7 16,9 0 11-16,9-8-14 16,0 2 9-16,4-6 3 15,14-1 6-15,0 1 1 0,2 4-4 16,3 0 3 0,4 8 2-16,6 1 1 0,5 1-2 15,4 6 0-15,1-1 0 16,-1 4 1-16,1 0 1 15,-2 2 1-15,4 0-1 16,4 2 7-16,-1 2-1 16,-5 0 11-16,-7 14-6 15,-11 11 1-15,-8 4-10 16,-5 1 18-16,-10-3-18 16,-2-4 4-16,0-7-7 15,-2-3-1-15,-17-9 0 16,0-4-31-16,-6-3-66 15,7-31-218-15</inkml:trace>
  <inkml:trace contextRef="#ctx0" brushRef="#br0" timeOffset="129481.88">20336 10593 875 0,'0'0'33'15,"0"0"0"-15,0 0 1 16,0 0-5-16,0 0-27 16,0 0-2-16,85-42-34 15,-85 42-110-15,0 0-275 16</inkml:trace>
  <inkml:trace contextRef="#ctx0" brushRef="#br0" timeOffset="129843.92">20581 10385 396 0,'0'0'693'0,"0"0"-664"16,7 112-11-16,0-31 46 16,1 10 4-16,1 12-29 15,3 6-4-15,-4-1-13 16,-1-6 6-16,2-14-6 16,2-11-7-16,-2-19-8 15,-3-21-3-15,0-12-3 16,-4-15 4-16,0-9-5 15,-2-1-14-15,0-18-1 0,0-19-23 16,0-22-30 0,0-11 14-16,6-7 16 0,19 4 21 15,11 13 10-15,12 21 7 16,8 24 0-16,6 15 3 16,1 14 18-16,-3 27-3 15,-15 8 3-15,-18 3-6 16,-23-4-5-16,-4-4-6 15,-45-6 4-15,-19-6 0 16,-16-6-7-16,-3-8-1 16,7-12-64-16,17-6-125 15,20-15-321-15</inkml:trace>
  <inkml:trace contextRef="#ctx0" brushRef="#br0" timeOffset="130417.8">21274 10910 788 0,'0'0'246'0,"0"0"-234"15,0 0-11-15,0 0 21 16,0 0 42-16,-20 134-53 16,11-71-3-16,1-5-7 15,5-2 15-15,3-9-5 16,0-9-9-16,22-12-2 15,11-12 4-15,12-13-2 16,5-1 0-16,9-14 2 0,-1-22-4 16,-11-8-18-1,-11-10-3-15,-21-6 5 0,-12-3 11 16,-3 11 5-16,0 12-1 16,-10 18 2-16,2 22 15 15,-1 9 2-15,2 35-15 16,2 17 15-16,3 6 9 15,2-1-2-15,0-6-3 16,14-11-10-16,1-11-5 16,1-11-6-16,-3-13-1 15,6-14-3-15,7 0 3 16,12-19-3-16,8-23-2 0,8-15-6 16,-7-13-10-1,-13-13-3-15,-19-15-2 0,-15 1 9 16,0 15-3-16,-4 23 20 15,-15 37 1-15,2 22 9 16,1 54-6-16,7 30 4 16,5 25 27-16,4 2 6 15,0-6-15-15,0-15-16 16,0-17-7-16,6-20 5 16,-6-11-8-16,0-19-3 15,0-15-21-15,0-8-82 16,0-14-85-16,0-28-504 15</inkml:trace>
  <inkml:trace contextRef="#ctx0" brushRef="#br0" timeOffset="130533.15">21829 11201 304 0,'0'0'561'16,"0"0"-561"-16,0 0-4 15,123-10-20-15,-72-6-171 16</inkml:trace>
  <inkml:trace contextRef="#ctx0" brushRef="#br0" timeOffset="131131.29">22163 11281 1035 0,'0'0'38'15,"0"0"-37"-15,0 0 14 16,0 0 21-16,123 65-31 15,-54-65-1-15,-3 0-2 16,-5-18 1-16,-10-13 2 16,-13-7-4-16,-20-6 3 15,-14-6-4-15,-4 0 1 16,-14 4-1-16,-21 16 0 16,-10 19 3-16,-1 11-2 15,-3 16 6-15,10 33-2 16,14 13 15-16,13 9 6 15,12 0 2-15,0-6-5 16,22-15-6-16,10-11-14 0,7-10-1 16,11-16 7-16,12-13-4 15,14 0-3-15,11-19-1 16,6-15-2-16,1-9 0 16,-7-11-11-16,-7-11-17 15,-11-16-2-15,-6-13-10 16,-17-12-14-16,-13 2 1 15,-19 17-8-15,-14 27 58 16,0 30 4-16,-27 23 38 16,-8 7-27-16,-5 4 4 0,-1 19-4 15,3 1 1 1,7 0-7-16,9-1-3 16,11-2 13-16,11 0-8 15,0 0 0-15,27 3 9 0,26 7 7 16,19 2 7-1,12 12 7-15,0 0-14 16,-14 2 2-16,-24-5-2 0,-23-7 6 16,-23 2-7-16,-18-3-3 15,-49 8 6-15,-35 6-23 16,-37 2-2-16,-39-5-105 16,-43-15-198-16</inkml:trace>
  <inkml:trace contextRef="#ctx0" brushRef="#br0" timeOffset="134901.93">11326 11558 777 0,'0'0'173'16,"0"0"-114"-16,0 0-56 15,0 0 26-15,0 0 44 0,0 0-14 16,133 18-1-1,-54 2-32-15,19 2-15 0,20-6 11 16,17-10-15-16,9-6 3 16,5-1-4-16,-9-18-2 15,-18 0-2-15,-24 7-2 16,-36 3-17-16,-31 1-32 16,-31 2-28-16,-15 2-2 15,-40 0-143-15,-14-4-127 16</inkml:trace>
  <inkml:trace contextRef="#ctx0" brushRef="#br0" timeOffset="135156.45">12224 11271 922 0,'0'0'151'0,"0"0"-118"16,0 0 19-16,0 0-20 15,0 0-2-15,193-78 1 16,-104 126-25-16,-12 23-4 15,-17 20 8-15,-27 9-9 16,-28 7 4-16,-5-5 3 16,-32-7 10-16,-28-11 7 15,-13-10 0-15,-14-6-9 16,0-8-16-16,11-7-1 16,19-17-22-16,22-15-33 15,20-15-50-15,15-6-80 16,0-25-353-16</inkml:trace>
  <inkml:trace contextRef="#ctx0" brushRef="#br0" timeOffset="135755.67">13469 11789 739 0,'0'0'92'16,"0"0"-29"0,0 0 35-16,0 0-23 0,0 0-17 15,0 0-12-15,0-75-28 16,-18 75 21-16,-6 0-15 16,-10 0 1-16,-5 20-12 15,-11 18 0-15,-4 18-4 16,4 15-6-16,7 6 4 15,21 5-4-15,22-7-3 16,7-12-2-16,54-15-2 0,29-22-2 16,23-18 0-1,15-8-17-15,3-22-20 0,-6-16-29 16,-21-2-72-16,-21-1-112 16,-29 4-280-16</inkml:trace>
  <inkml:trace contextRef="#ctx0" brushRef="#br0" timeOffset="136852.31">14169 11914 716 0,'0'0'227'0,"0"0"-165"16,0 0-2-16,0 0 22 15,0 0-51-15,0 0 2 16,-138-81-20-16,86 81-7 16,-4 10-6-16,1 19 15 15,4 13-5-15,6 3 1 16,16 8 3-16,16-1-13 0,13-4-2 15,13-8-1 1,30-10 1-16,13-15-4 0,4-15 10 16,2 0-4-16,-7-17-1 15,-5-17-16-15,-15-6-9 16,-14-2 0-16,-17-1 8 16,-4 1 5-16,-4 4 9 15,-17 11-1-15,4 6 8 16,7 15-3-16,8 6 15 15,2 4-16-15,0 30 5 16,0 13-1-16,14 12 16 16,-3-1-14-16,0-3-1 0,5-9-4 15,-1-14-1 1,7-13-5-16,5-13 0 0,2-6-9 16,9-6-1-16,2-27 10 15,5-16-15-15,-10-1 2 16,-8-6 9-16,-14 4 8 15,-13 10 1-15,0 9 0 16,0 16 7-16,-11 16 6 16,1 1 9-16,-4 37-4 15,3 24-5-15,1 8 11 16,2 3-2-16,5-3-21 16,3-13 8-16,0-8-9 15,0-16-1-15,0-14 0 0,0-11 0 16,0-7-6-1,3-15 0-15,13-25-4 0,5-22-6 16,6-14 12-16,2-12-14 16,0 6 0-16,-2 17 0 15,-9 27 16-15,-5 28 1 16,-6 10-3-16,-3 46-5 16,3 21 10-16,-2 12 30 15,-1 4-12-15,-4-9-5 16,4-12 2-16,3-12-14 15,5-12-1-15,9-10 0 16,12-13-1-16,13-15-27 16,16 0 7-16,13-21 3 15,8-10-3-15,0 0-19 0,-14 8-2 16,-18 6 42-16,-22 7 0 16,-18 4 1-16,-11-1 1 15,0 0 42-15,-16-7-10 16,-12-6-15-16,-9-4-8 15,-2-2 8-15,1 4-3 16,-2 11 8-16,-1 11-9 16,4 7 5-16,-1 31-14 15,7 12 2-15,8 2-1 16,13-2-5-16,10-6-2 16,0-8-2-16,17-11 0 15,20-14-3-15,11-11 0 16,9-5-9-16,4-30 11 0,-3-8 0 15,-12-13 3-15,-10-5-1 16,-16-11 1-16,-13-10 0 16,-7-11-5-16,0-1-1 15,-5 8-15-15,-8 18 13 16,6 28 6-16,5 26 2 16,2 20 0-16,0 49 6 15,5 32-6-15,4 25 49 16,-7 5-21-16,-2-7-10 15,-2-10-17-15,-7-18 3 16,4-16-4-16,5-17-30 16,7-27-34-16,26-21-17 15,7-1-68-15,2-36-154 16</inkml:trace>
  <inkml:trace contextRef="#ctx0" brushRef="#br0" timeOffset="137016.91">15428 12173 984 0,'0'0'85'0,"0"0"-67"16,0 0 7-16,-15 121 18 15,15-74-24-15,0 3-17 16,0-1-2-16,0-8-18 16,0-7-34-16,-6-15-127 15,-2-16-200-15</inkml:trace>
  <inkml:trace contextRef="#ctx0" brushRef="#br0" timeOffset="137137.62">15413 12041 709 0,'0'0'93'0,"0"0"-40"16,0 0-52-16,0 0-1 16,0 0-34-16,0 0-212 15</inkml:trace>
  <inkml:trace contextRef="#ctx0" brushRef="#br0" timeOffset="137677.2">15860 12316 665 0,'0'0'155'0,"0"0"-146"15,0 0 46-15,0 0 53 16,0 0-65-16,0 0 28 16,64-42-3-16,-91 40-13 15,-8-2-41-15,-3-2 4 16,1 0-13-16,1 3-2 16,-2 3-3-16,2 9-7 15,3 23 5-15,4 13 3 16,14 3-1-16,15-2 0 15,0-8-6-15,20-8 1 16,24-16-1-16,2-14 4 0,2 0 2 16,-4-17 2-16,-3-17 2 15,-10-8 0-15,-10-6-1 16,-7-10-2-16,-10-8 2 16,-4-8 1-16,0-11 0 15,-13-7-3-15,-2-12-1 16,4 6 0-16,-1 22 1 15,10 31 0-15,2 45 11 16,0 36-12-16,11 46 3 16,9 29 39-16,-6 7-11 0,-8-5-8 15,-6-10-6-15,0-18-9 16,0-18-6 0,2-18-4-16,9-17-24 15,1-18-28-15,10-14 5 0,7 0 4 16,6-8-15-16,8-20-91 15,-3-10-308-15</inkml:trace>
  <inkml:trace contextRef="#ctx0" brushRef="#br0" timeOffset="138246.1">16425 12262 949 0,'0'0'103'15,"0"0"-37"-15,0 0-11 0,0 0-18 16,19-129-22-1,-34 108-15-15,-22 6 3 0,-9 15-6 16,-8 6 6-16,2 41 2 16,10 11 19-16,13 6-19 15,23-3 8-15,6-11-13 16,6-11 5-16,21-11-12 16,5-14-5-16,-1-12-9 15,4-2 3-15,-1-18 1 16,-1-14 15-16,-4-7-12 15,-7-10 11-15,-11-3-6 16,-9 0 6-16,-2 10 1 16,0 13 2-16,0 28-1 15,-6 2-3-15,3 40 4 0,3 11 9 16,0-2 3-16,3-6-7 16,19-12-5-16,3-6 2 15,9-10-3-15,5-9 2 16,4-7-2-16,4 0-5 15,-2-23-8 1,-6-11 14-16,-5-14 0 0,-9-15 1 16,-15-17-1-16,-8-6-1 15,-2 5-2-15,0 18 3 16,0 28 1-16,0 20 18 16,0 15 16-16,0 18-35 15,0 26 0-15,0 20 34 16,0 6-26-16,0 9 3 15,3-1-2-15,1-8-5 16,3-8-1-16,6-16-2 0,10-9-1 16,4-15-8-16,6-15-17 15,5-7-33-15,-1-9-21 16,-5-24-151-16,-22-11-296 16</inkml:trace>
  <inkml:trace contextRef="#ctx0" brushRef="#br0" timeOffset="138383.29">16840 12106 769 0,'0'0'365'16,"0"0"-355"-16,0 0-4 15,0 0 1-15,171-33-1 16,-84 28-6-16,-2-1-60 16,-16-3-157-16,-27 2-293 0</inkml:trace>
  <inkml:trace contextRef="#ctx0" brushRef="#br0" timeOffset="138696.1">17231 12302 507 0,'0'0'417'16,"0"0"-412"-16,0 0-4 16,0 0 16-16,164-40-6 15,-106 28-11-15,-4-2 6 0,-16-2-3 16,-16-7-1-1,-18-8 25-15,-4-12-5 0,-24-7-16 16,-28 5-5-16,-16 16 1 16,-4 25 6-16,2 6 52 15,18 48-1-15,21 18-24 16,28 11-3-16,8 1 16 16,43-10-13-16,17-14-20 15,15-12-9-15,1-16-6 16,-6-14-3-16,-8-14-26 15,-7-9-53-15,-6-25-16 16,-3-13-84-16,-11-8-373 16</inkml:trace>
  <inkml:trace contextRef="#ctx0" brushRef="#br0" timeOffset="139911.71">18262 11576 1058 0,'0'0'58'0,"0"0"-24"16,0 0 13-16,0 0 3 15,0 0-42-15,0 0 31 16,31 177 0-16,-31-49 8 16,0-3 7-16,0-12 2 15,0-10-26-15,0-17-21 16,11-13-4-16,9-20-5 15,0-19-7-15,-8-16 4 16,-4-15-24-16,4-3-4 0,3-25 1 16,-4-12-38-16,-2-13 10 15,-9-9 12-15,0-7-12 16,2-6 33-16,17 6 14 16,6 11 8-16,18 24 3 15,6 15-2-15,5 16 2 16,-3 0 5-16,-7 11 7 15,-13 15 0-15,-12 3-6 16,-15 1 2-16,-4-2 15 16,-18 2-11-16,-22-2 9 0,-9-4-14 15,-4-6-4-15,2-7 2 16,15-2-5 0,11-7 0-16,16-2-1 15,9 0-5-15,0 0-15 0,21 0 11 16,14 0 9-16,11 0 0 15,4 0 1-15,0 10 1 16,0 13 5-16,-1 4-5 16,-5 1 9-16,-8-6-4 15,-5-6-5-15,-4-4-1 16,2-8 2-16,4-4 0 16,7 0-1-16,3-10 0 15,-3-12 3-15,-5-6 0 0,-8-8-4 16,-6-8 0-1,-11-4-8-15,-5-5 8 0,-5 0 1 16,0 6 1-16,0 13-3 16,-11 17 1-16,-5 15-3 15,-8 2 3-15,-3 31 2 16,-6 19 7-16,2 9-2 16,6-2 3-16,9-2-3 15,10-13-5-15,6-8-2 16,8-12-1-16,29-8-5 15,11-10-1-15,10-4-6 16,0-6-18-16,0-16 20 16,-2-6 2-16,-7 0-20 15,-12-2 10-15,-12 4-1 0,-13 4 6 16,-12 6-3-16,0 7 17 16,0 9 3-16,0 0 13 15,-10 0 8-15,4 13-8 16,3 9 7-16,3 0-6 15,0 0 1-15,0-2 1 16,13-2-10-16,1-4 3 16,5-2-9-16,0-5-3 15,4-5 2-15,-1-2-2 16,7 0 0-16,-3-21 4 16,3-6-9-16,0-6 4 15,-4-11 1-15,-5-12 2 16,-5-9-2-16,-3 9-19 15,-8 14 9-15,-4 19 10 16,0 23 16-16,0 4-4 0,0 41-10 16,0 17 41-16,2 17 34 15,11 6-13-15,3 2-20 16,0 6-8-16,-9-4 0 16,-7 0-13-16,0-7-14 15,-12-13-5-15,-15-17-4 16,-2-17 0-16,8-14 0 15,-2-12 2-15,3-9 8 16,-2 0-9-16,-10 0-1 16,-3-12-20-16,-3-10-24 0,2-6-6 15,12-4-2-15,19-6 12 16,5-6 8-16,21-2-11 16,19 6-15-1,-5 10-16-15,-10 14-7 0,-19 13-91 16,-6 3-549-16</inkml:trace>
  <inkml:trace contextRef="#ctx0" brushRef="#br0" timeOffset="157382.32">3583 13222 703 0,'0'0'69'16,"0"0"-39"-16,0 0 48 15,0 0 13-15,0 0-43 16,0 0-35-16,0 0-2 16,0 0-10-16,-78 69 11 15,58 21 15-15,-2 24 1 16,0 17-8-16,1 3 7 15,13-8-15-15,8-14 6 16,0-26-18-16,20-19-1 0,22-19-6 16,10-18 7-16,5-18 0 15,13-12-4-15,-4-14 8 16,-1-30-1-16,-11-12-1 16,-17-9 1-16,-19 0-3 15,-18 8 0-15,-14 15 5 16,-34 24 8-16,-17 18-3 15,-9 18 5-15,1 30-8 16,13 8 5-16,19 3-11 16,24-6-1-16,17-8-3 0,0-9-33 15,27-12-13-15,21-14-56 16,8-10-46-16,4-13-37 16,-10-31-230-16</inkml:trace>
  <inkml:trace contextRef="#ctx0" brushRef="#br0" timeOffset="157823.99">3933 13116 696 0,'0'0'64'0,"0"0"6"15,0 0 5-15,-116-88 13 0,96 88-24 16,-3 6-45-1,-3 26-9-15,-9 18 3 0,-6 20 16 16,-3 13-11-16,4 17-6 16,1 16-1-16,18 17 2 15,11 11 12-15,10 0-17 16,37-7 7-16,34-25-13 16,22-26-1-16,23-24 0 15,16-28-1-15,7-28 0 16,0-6 2-16,-10-35 3 15,-21-21 0-15,-21-13-4 16,-19-13 4-16,-23-8-3 16,-25-9 9-16,-20-7-2 15,-23-4-3-15,-43 1-3 0,-24 5 4 16,-19 16-2 0,-4 18 3-16,3 25-8 0,17 27 0 15,20 18-2-15,17 29-3 16,16 32 1-16,20 18-20 15,20 9-42-15,10-4-33 16,46-15-121-16,18-19-67 16</inkml:trace>
  <inkml:trace contextRef="#ctx0" brushRef="#br0" timeOffset="167866.38">11700 13603 216 0,'0'0'0'16,"0"0"-30"-16</inkml:trace>
  <inkml:trace contextRef="#ctx0" brushRef="#br0" timeOffset="168299.22">7429 13523 673 0,'0'0'0'0,"0"0"-91"16,0 0 38-16,0 0 50 15,-129 8-2-15,97 30 3 0,-7 11-15 16,-13 10-82-1,-5-9-22-15</inkml:trace>
  <inkml:trace contextRef="#ctx0" brushRef="#br0" timeOffset="169803.98">6362 13614 448 0,'0'0'67'16,"0"0"14"-16,0 0 33 15,0 0-15-15,0 0-9 16,0 0 12-16,-56-103-44 16,47 95-11-16,2 4-16 15,3 2 4-15,2 2-9 16,2 0-4-16,-3 0-11 15,3 6-11-15,0 49 2 16,-4 37 1-16,2 32 50 16,0 14-28-16,2-2-12 0,0-18-11 15,2-19-2 1,15-18 1-16,1-22-1 0,1-17-7 16,-6-17-16-16,-3-25-17 15,0 0-13-15,1-42 13 16,-5-29 19-16,-4-19-18 15,-2-15 39-15,0-15-7 16,-19-10 14-16,-1 0-7 16,7 15 4-16,7 25 3 15,6 32 27-15,19 24-2 16,25 13-32-16,14 14-4 16,6 7 4-16,0 0-2 15,-14 20 2-15,-10 9-49 0,-17 2-53 16,-21 7-91-1,-2 0-24-15,-42 6-350 0</inkml:trace>
  <inkml:trace contextRef="#ctx0" brushRef="#br0" timeOffset="169944.93">6381 13939 541 0,'0'0'180'16,"0"0"-125"-16,0 0-10 16,0 0-14-16,143 82 6 15,-60-82-26-15,-1-6-5 16,-8-16-6-16,-12 0-17 15,-13-3-71-15,-18 1-145 16,-13-7-135-16</inkml:trace>
  <inkml:trace contextRef="#ctx0" brushRef="#br0" timeOffset="170094.49">6930 13830 588 0,'0'0'185'0,"0"0"-125"0,0 0-39 16,0 0 44-16,0 0 28 15,-5 127-59-15,5-76-23 16,0 2-7-16,0-3 1 15,0-2-5 1,0-12-21-16,5-6-53 0,3-12-52 16,2-16-109-16,-4-2-309 15</inkml:trace>
  <inkml:trace contextRef="#ctx0" brushRef="#br0" timeOffset="170218.25">6843 13603 912 0,'0'0'135'0,"0"0"-126"16,0 0-7-16,0 0-2 0,0 0-36 16,0 0-71-16,62 61-202 15</inkml:trace>
  <inkml:trace contextRef="#ctx0" brushRef="#br0" timeOffset="170928.12">7258 14037 957 0,'0'0'126'0,"0"0"-120"16,0 0 24-16,0 0-13 0,-65 122 17 15,65-78-30 1,13 2 0-16,-2-8-2 16,-6-10-2-16,-3-11-8 0,-2-12-3 15,0-5-10-15,0-16 16 16,0-30-19-16,0-21-32 15,0-14 47-15,15 2 7 16,0 17 0-16,2 22 2 16,-4 24 5-16,0 16-4 15,3 20 6-15,4 32 6 16,2 12 25-16,3 5-14 16,0-3-9-16,3-9-7 15,8-18-5-15,4-9 1 0,6-14-4 16,8-13 0-1,11-3 0-15,9-14-16 0,1-21-27 16,-4-3-19 0,-11 1-47-16,-19 4 39 0,-16 3 27 15,-14-5 29-15,-9 0 14 16,-2-7 10-16,-5-3 55 16,-25-3 39-16,-6 10-40 15,-11 16-3-15,-7 22-10 16,-9 10-13-16,5 40-13 15,8 17 13-15,14 7-1 16,25-3-20-16,11-4-13 16,2-13-1-16,27-9-3 15,9-19 0-15,6-16-8 0,6-10-2 16,3-19 5-16,-2-25 2 16,1-16 3-16,-8-14-10 15,-11-10 10-15,-17-13 1 16,-16-7 5-16,-9-2-6 15,-31 3 0-15,-6 15 0 16,1 24 10-16,9 26-2 16,11 20 14-16,17 18 11 15,8 10-18-15,0 42-15 16,8 28-1-16,26 25 1 16,6 12 0-16,2 0 1 15,-2-2-2-15,-1-15-3 16,1-13-34-16,-7-16-36 0,-4-17-49 15,-10-26-165 1</inkml:trace>
  <inkml:trace contextRef="#ctx0" brushRef="#br0" timeOffset="171607.65">9799 14061 984 0,'0'0'58'0,"0"0"-54"16,0 0 8-16,0 0-4 0,0 0 5 16,0 0-7-1,-46-59 7-15,23 41 12 0,-10 8 4 16,-14 7-13-16,-6 3-3 15,-7 7-9-15,2 26 5 16,6 13 7-16,15 8-4 16,16 6-4-16,21 0-3 15,0-10-5-15,35-12 0 16,19-18-1-16,9-13-1 16,3-7 2-16,2-19 3 15,-6-19-2-15,-9-10 0 16,-14-10 0-16,-18-6-1 15,-18 2 1-15,-3 7 0 0,-5 17-1 16,-12 18 1-16,7 20 0 16,6 6 0-16,4 38 2 15,2 17-3-15,25 6 1 16,6-2 5-16,8-7-4 16,-1-12-1-16,0-8 0 15,3-15-1-15,-3-17-1 16,2-6-8-16,-2-19-2 15,-4-27-6-15,-5-14-4 16,-14-22 12-16,-15-18 2 16,-2-21-12-16,-5 1 6 15,-21 24 13-15,7 32 3 0,3 36 8 16,11 28 23-16,5 31-29 16,0 43 6-16,11 32 7 15,14 11 0-15,4-1-9 16,2-13 0-16,5-14-9 15,-1-22 3-15,2-15-3 16,-6-15-11-16,-10-21-24 16,2-16-29-16,-1-21-19 15,1-29-171-15,-12-22-354 16</inkml:trace>
  <inkml:trace contextRef="#ctx0" brushRef="#br0" timeOffset="171786">10519 13449 615 0,'0'0'285'0,"0"0"-275"16,0 0 42-16,40 173 25 15,-25-79-19-15,-1 14-21 16,-3-4-19-16,-1-8-9 16,-2-15-7-16,-3-17-4 15,-3-12-34-15,-2-14-99 16,-9-18-154-16</inkml:trace>
  <inkml:trace contextRef="#ctx0" brushRef="#br0" timeOffset="171936.16">10268 14062 868 0,'0'0'213'16,"0"0"-213"-16,0 0 0 15,0 0 0-15,162-76 3 16,-77 52-3-16,3-4-49 15,0 0-107-15,-16-6-137 16</inkml:trace>
  <inkml:trace contextRef="#ctx0" brushRef="#br0" timeOffset="172346.85">10817 13686 561 0,'0'0'290'0,"0"0"-224"15,0 0 19-15,0 0-72 0,0 0 17 16,0 0 55-16,85 154-50 16,-49-80-6-16,-1 1 8 15,0-7-7-15,-7-6-16 16,-4-4-10-16,-10-13-1 16,-12-2-2-16,-2-11-1 15,0-14-6-15,-11-8 0 16,-9-10-10-16,-4 0 9 15,-5-4-6-15,-5-18 6 16,5-11-1-16,4-6-24 16,8-16-6-16,12-6 4 15,5 1 4-15,3 7 12 0,28 13 18 16,9 12 7-16,4 8 1 16,10 8 20-16,4 5-2 15,4 6-7-15,-1 1-6 16,1-1-5-16,-4-2-1 15,-17 0-1-15,-9-2-1 16,-18 4-5-16,-14-4-15 16,0 1-19-16,-23-10-190 15,-18-6-419-15</inkml:trace>
  <inkml:trace contextRef="#ctx0" brushRef="#br0" timeOffset="172536.18">11344 13401 980 0,'0'0'98'0,"0"0"-48"15,0 0 4-15,0 0-54 16,0 0-4-16,-60 110 4 16,82-30-1-16,0 5-28 15,1-8-43-15,-8-12-134 16,-11-23-236-16</inkml:trace>
  <inkml:trace contextRef="#ctx0" brushRef="#br0" timeOffset="172962.2">11580 13334 1095 0,'0'0'50'0,"0"0"55"0,0 0-74 16,0 0-31-16,0 0 3 15,27 119 13-15,-1-25 6 16,-1 18 9-16,-8 7 8 16,-5-3 2-16,-3-8-14 15,2-15-1-15,2-10-17 16,-2-12-9-16,0-18 0 16,-3-18 3-16,-4-23-8 15,-2-12 3-15,0 0-18 0,2-33 7 16,1-14-25-1,-1-19 4-15,4-9 9 0,0-9-18 16,13-2 16-16,10 14 26 16,11 16-2-16,11 22 2 15,8 28 0-15,-1 6 1 16,-3 36 8-16,-10 16 5 16,-18 9 10-16,-18 2 1 15,-11 0-13-15,-25-1 24 16,-21-6-16-16,-8-8-13 15,1-13-6-15,6-14-13 16,10-15-34-16,8-6-45 16,10-12-60-16,9-30-303 15</inkml:trace>
  <inkml:trace contextRef="#ctx0" brushRef="#br0" timeOffset="173508.11">12322 13889 936 0,'0'0'201'16,"0"0"-138"-16,0 0 33 15,0 0-87-15,0 0 0 16,0 0-4-16,-42 118 8 16,35-63-10-16,5-3-3 15,2-7 0-15,0-13-1 16,6-9-17-16,19-18-15 15,13-5 19-15,8-11 10 16,12-20 1-16,0-13 3 0,-8-5 1 16,-15-1 1-16,-16-1-2 15,-9 8 0-15,-10 15 7 16,0 16 1-16,0 12 34 16,0 24-28-16,0 23-12 15,0 10 38-15,13 2-15 16,18-5-15-16,10-10-7 15,-1-10-3-15,-4-10 0 16,1-15 0-16,1-9-8 16,7-21 2-16,3-27-5 15,2-14-4-15,-13-15 14 0,-10-19 0 16,-17-18-11-16,-10-4-14 16,0 16 18-16,-14 37 8 15,1 41 21-15,1 28 24 16,10 60-40-16,2 33 2 15,0 19 22-15,0-8-4 16,4-10-14-16,17-19-9 16,5-11-2-16,3-24-35 15,-4-16-22-15,-10-18-32 16,-6-10-29-16,-2-12-31 16,-7-26-223-16</inkml:trace>
  <inkml:trace contextRef="#ctx0" brushRef="#br0" timeOffset="173626.82">13013 13904 892 0,'0'0'38'0,"0"0"-38"15,0 0-1-15,135 6-6 16,-62-6-102-16,2 0-391 16</inkml:trace>
  <inkml:trace contextRef="#ctx0" brushRef="#br0" timeOffset="174161.77">13422 14074 288 0,'0'0'704'0,"0"0"-610"15,0 0 10-15,0 0-80 0,0 0-19 16,0 0-5-16,63-19 3 16,-30 1-3-16,-8-4 0 15,-8-3 0-15,-4-3 0 16,-8-1 0-16,-5 0-6 15,0 9 6-15,-2 10 3 16,-20 10 3-16,-12 3 2 16,-1 28 3-16,-1 13 11 15,12 6 7-15,9 3 2 16,11-1-11-16,4-6-8 16,8-8-12-16,23-10 0 15,11-14-1-15,10-14-1 16,8 0-2-16,9-25 3 15,2-18-2-15,-3-7-8 16,-10-8-9-16,-12-6 15 0,-13-2 0 16,-13 5 4-16,-15 13-2 15,-5 16 3-15,-3 16 8 16,-23 14 12-16,-10 2-4 16,-5 15-14-16,4 10-2 15,8 7 0-15,14-4-1 16,15-5-3-16,0-2-8 15,39-11 6-15,26-2 6 16,20-4-2-16,19 1 4 16,4 4-2-16,-17 5 7 0,-27 1-2 15,-32 2-5-15,-32 4 1 16,-16 3 9-16,-47 3 18 16,-22 4-28-1,-17-7-10-15,-7-4-74 0,0-18-86 16,-1-2-359-16</inkml:trace>
  <inkml:trace contextRef="#ctx0" brushRef="#br0" timeOffset="174608.87">15461 13553 737 0,'0'0'309'16,"0"0"-250"-16,0 0-1 16,0 0-43-16,0 0 3 15,0 143 28-15,0-42-8 16,0 14-7-16,0 0-7 15,0-11-23-15,4-16-1 16,4-14-5-16,-6-15-39 16,-2-14-43-16,0-16-20 15,-25-19-122-15,-20-10-316 16</inkml:trace>
  <inkml:trace contextRef="#ctx0" brushRef="#br0" timeOffset="175577.68">15116 14078 907 0,'0'0'159'0,"0"0"-144"16,114-51 7-16,-32 36 17 0,11 1-15 16,3-1-15-16,-3 0-6 15,-12-3-3-15,-17 1-6 16,-16-8-19-16,-21-6-4 16,-21-10 0-16,-6-5 18 15,-12-8 2-15,-17 5 8 16,3 12 1-16,4 10 33 15,11 18 21-15,6 6-6 16,5 3-17-16,0 22-31 16,0 25 0-16,20 20 23 0,-2 12-1 15,2 7-13-15,-4 4 9 16,-5-8 8-16,-6-5-11 16,4-9 5-16,-5-12-13 15,2-9-7-15,1-14 0 16,-3-11 3-16,0-13-6 15,6-9-13-15,3-13-20 16,7-29 20-16,3-16-24 16,-6-11 28-16,-1-12-11 15,-5 10 11-15,-4 17 6 16,-3 24 6-16,-2 30 12 16,0 15 3-16,1 36-13 15,2 24 34-15,-1-1 2 0,7-1-15 16,13-2-13-16,21-6-7 15,20-14-3-15,21-11-2 16,15-25-1 0,7-15-11-16,11-9-5 0,-5-32-3 15,-10-12-11-15,-19-6-14 16,-31-4 6-16,-28 5 0 16,-26 10 30-16,-7 12 11 15,-37 9 21-15,-12 8 8 16,-4 11-4-16,6 8 7 15,12 0-15-15,11 4 5 16,8 20-16-16,11 8-4 16,5 4 2-16,2 3 2 15,5-2-5-15,0-5-1 0,10-7-3 16,19-4 3-16,10-15 0 16,13-6-9-16,3 0 6 15,3-24-1-15,-4-10-6 16,-10-6-3-16,-17-6 2 15,-13 2 8-15,-14 4 3 16,0 9 1-16,0 13-1 16,-14 18 3-16,1 0 16 15,4 35-18-15,9 7 1 16,0 4 5-16,11 0-4 16,22-6-1-16,7-12-2 15,5-8-1-15,4-11-8 16,-2-9 6-16,-1-7-10 15,-3-25 0-15,-7-12 0 16,-3-14-5-16,-11-18 2 16,-9-17 7-16,-13-19 7 0,0-8 0 15,-15 17-5-15,-14 34 7 16,5 47 7-16,3 35 32 16,8 65-36-16,13 31 30 15,0 17-2-15,13-5-20 16,16-21-8-16,-2-18-3 15,-2-16 0-15,-7-14-29 16,-7-18-46-16,-7-24-104 16,0-10-193-16</inkml:trace>
  <inkml:trace contextRef="#ctx0" brushRef="#br0" timeOffset="175725.21">17173 13962 1126 0,'0'0'72'15,"0"0"-58"-15,0 0-13 16,0 0 6-16,124 65-7 16,-26-58-18-16,-7-7-127 15,-13-4-385-15</inkml:trace>
  <inkml:trace contextRef="#ctx0" brushRef="#br0" timeOffset="176598.13">18471 13922 1033 0,'0'0'48'16,"0"0"29"-16,0 0-25 16,0 0-20-16,0 0-17 15,-93-110-12-15,77 100-3 16,-11 5-4-16,-13 5 0 15,-11 13-2-15,-2 23 6 16,1 12 6-16,12 2-2 16,18 3-1-16,15-7-1 15,7-6-2-15,18-9 0 0,22-14 0 16,9-7-4-16,2-10 4 16,-1 0 3-16,-10-22-3 15,-11-8 0-15,-14-7-9 16,-15-3 5-16,0-8-1 15,-7 2 2 1,-13 8 3-16,7 16 3 0,6 22-1 16,7 14 0-16,0 30 9 15,5 14-6-15,22-2 10 16,10-12-15-16,5-7 3 16,1-15-1-16,-5-10-2 15,-4-12-1-15,-4 0-15 16,-3-26 4-16,-2-19 0 15,-3-7 6-15,-4-18 5 16,-8-16 1-16,-6-2-14 0,-4 7-3 16,0 28 11-16,-12 28 6 15,-5 25 11-15,3 14-6 16,3 29-5-16,4 8 6 16,7 2-5-16,0-9-2 15,22-10 1-15,9-9-8 16,6-12-1-16,0-5 1 15,1-6 4-15,-3 6 4 16,-3 2 0-16,-5 10-1 16,-9 7 1-16,-10 9 2 0,-8 8 11 15,0 6 12-15,0-4-3 16,-2-2-16-16,0-10-5 16,2-12-2-16,0-11-9 15,0-11-7-15,7-5-11 16,15-21 22-16,7-10 1 15,2-4 1-15,2-4-5 16,1-6 1-16,-1-5-8 16,-4-11 9-16,-11-6-5 15,-11-8-5-15,-7 1 5 16,-5 21 10-16,-19 26 2 16,-17 32 8-16,-3 32 26 15,2 47-11-15,6 11 23 16,25-2-9-16,11-18-15 15,11-14-11-15,25-14-10 0,6-9-1 16,4-17-3-16,10-10-47 16,2-6-37-16,-6-5-76 15,-12-28-123-15</inkml:trace>
  <inkml:trace contextRef="#ctx0" brushRef="#br0" timeOffset="177312.26">20173 13503 957 0,'0'0'36'16,"0"0"4"-16,0 0-7 15,0 0-33-15,0 0 2 16,0 0 16-16,-50 36 34 15,7 14-14-15,3 5-12 16,9-2-2-16,10 6-14 16,11-3-3-16,10-4-5 15,0-10-2-15,24-9 0 16,14-8 0-16,6-9-1 16,5-12 1-16,3-4 4 15,-6 0-4-15,-10-30-14 16,-16-6-20-16,-15-8 20 15,-5-6-10-15,-36-4 9 16,-16 6-9-16,-3 8 4 0,4 17 16 16,18 16 3-1,17 7 1-15,16 0 0 0,29 0-19 16,39 0 15-16,22 0 4 16,8 0 4-16,-3-15-4 15,-14-4 4-15,-23 4-2 16,-25 5 14-16,-17 8 9 15,-16 2 10-15,0 6-6 16,0 26-8-16,-11 16 43 16,2 11-29-16,7-1-20 0,2 0-7 15,0-4-1-15,4-8-6 16,3-9 1-16,-3-10-2 16,-4-9 1-16,0-9-1 15,0-9-2-15,0 0-7 16,0-15 6-16,0-23-29 15,0-18 2-15,9-20-3 16,27-16 5-16,8-6-19 16,3 13-7-16,-7 29 41 15,-9 32 13-15,-10 24 6 16,-4 36 1-16,-5 33 20 16,1 13 29-16,-5 2-21 15,4-8-23-15,1-4-11 16,7-11-1-16,9-10-23 15,5-7-40-15,1-21-47 0,-1-22-237 16</inkml:trace>
  <inkml:trace contextRef="#ctx0" brushRef="#br0" timeOffset="177720.31">21640 13030 1088 0,'0'0'33'0,"0"0"-12"16,0 0 3-16,0 0-19 15,-34 164 33-15,23-61-22 16,-2 9-9-16,0 4 0 16,3 0 8-16,4-5-3 0,4-13-1 15,2-15-6-15,0-23-5 16,4-25 2-16,2-19-2 15,2-16-13-15,5-1 10 16,2-34-4-16,1-11-34 16,-1-12 11-16,-8 0-5 15,-2 8-13-15,-3 12 16 16,-2 20 28-16,9 18 4 16,7 0 1-16,11 30 0 15,6 14 37-15,-7 6-3 16,-12 0-21-16,-14-2-6 0,-5-8-3 15,-28-3 0-15,-10-11-5 16,3-11-6 0,-2-11-37-16,11-4-111 15,9-19-308-15</inkml:trace>
  <inkml:trace contextRef="#ctx0" brushRef="#br0" timeOffset="178047.73">22041 13687 978 0,'0'0'75'16,"0"0"29"-16,0 0-42 16,0 0-35-16,0 0-12 0,0 0-15 15,-127 71 2-15,100-32 1 16,2 8 8-16,9-2-6 16,16-4-4-16,0-5-2 15,42-9-6-15,19-8 6 16,13-10 2-16,0-9 5 15,-5-10-1-15,-16-24-1 16,-17-10 1-16,-19-9 2 16,-17-3 0-16,-17-10 4 15,-39 7-4-15,-14 15-7 16,-1 21 1-16,13 23-2 16,16 1-1-16,19 34-4 15,17 0-30-15,6 2-39 16,6-7-40-16,28-11-95 15,11-14-188-15</inkml:trace>
  <inkml:trace contextRef="#ctx0" brushRef="#br0" timeOffset="178267.4">22371 13334 994 0,'0'0'71'16,"0"0"-10"-16,0 0-27 15,-10 124 6-15,10-59-9 16,0 5-19-16,0-4-2 16,0 1-7-16,0-13-3 15,0-6 0-15,7-8 0 16,0-14-35-16,-3-12-53 16,3-14-82-16,-5 0-51 0,-2-25-378 15</inkml:trace>
  <inkml:trace contextRef="#ctx0" brushRef="#br0" timeOffset="178701.19">22292 13611 809 0,'0'0'139'16,"0"0"-63"-16,0 0-75 15,0 0-1-15,129-9 10 16,-62 9-6-16,-5 0 3 16,-6-15-6-16,-13-13 2 15,-9-8-2-15,-15-8 12 16,-11-13-9-16,-8-1-3 0,0-4 4 15,0 17-4-15,-10 13 26 16,3 18 43-16,3 14-35 16,-1 14-30-16,1 38 7 15,-1 23 9-15,1 12 15 16,2 1 9 0,2-7-13-16,-2-16-19 0,-1-6-2 15,1-15-8-15,2-10-1 16,0-11 1-16,0-15-3 15,0-5 0-15,0-3-5 16,5-5-10-16,15-26 9 16,7-15-30-16,4-13-2 0,0 0-22 15,0 8 10-15,-7 19 39 16,-8 24 10-16,-5 8 1 16,-1 33 0-16,0 17 21 15,-3 11 36-15,-7-2-34 16,0-7-13-16,0-10-10 15,2-9-15-15,12-10-91 16,1-13-159-16,3-10-196 16</inkml:trace>
  <inkml:trace contextRef="#ctx0" brushRef="#br0" timeOffset="179061.17">23449 13411 792 0,'0'0'165'0,"0"0"-93"15,0 0 11-15,0 0-69 16,0 0-14-16,0 0-1 16,-101-20-11-16,61 56 5 15,3 8 7-15,12 0 1 16,14 0-1-16,11-3-2 15,5-5-2-15,37-4-3 16,16-10 6-16,10-3 1 16,-7-2 3-16,-14-3 0 15,-18-2-2-15,-16 4 3 16,-13 2 21-16,0 4 2 16,-29 4 6-16,-20 0 3 0,-11 0-25 15,-2-2-11-15,4-4-4 16,8-6-48-16,11-10-46 15,14-4-130-15,9-14-394 16</inkml:trace>
  <inkml:trace contextRef="#ctx0" brushRef="#br0" timeOffset="179252.02">23551 13521 675 0,'0'0'307'0,"0"0"-304"0,0 0 58 15,38 132-21-15,-27-77 1 16,-4 3-22-16,-7-8-12 16,0-6-4-1,0-4-2-15,-9-10-1 0,4-8-48 16,5-16-122-16,0-6-273 16</inkml:trace>
  <inkml:trace contextRef="#ctx0" brushRef="#br0" timeOffset="179376.23">23669 13357 645 0,'0'0'263'15,"0"0"-263"-15,0 0-7 16,0 0-12-16,0 0-134 16</inkml:trace>
  <inkml:trace contextRef="#ctx0" brushRef="#br0" timeOffset="180284.17">23965 13816 808 0,'0'0'49'16,"0"0"76"-16,0 0-91 16,0 0-5-16,0 0-18 15,43-107 1-15,-47 70-5 16,-23-3-7-16,-12 10 1 15,0 11-1-15,-6 19 0 0,3 0 9 16,6 32 0-16,6 12 2 16,12 0-5-16,8-1-2 15,10-6 2-15,0-12-6 16,0-5 0-16,0-7 0 16,0-8-3-16,0-5-8 15,16 0 2-15,-1-10 4 16,1-14-12-16,-5-8-3 15,1-7-15-15,-3-15-7 16,-4-14-6-16,0-20-1 16,-3-28-16-16,5-22 34 15,5-6 16-15,1 19 15 16,0 39 0-16,-4 46 48 16,-5 37 52-16,1 18-66 0,-3 57-29 15,-2 34 78-15,0 25-18 16,0 5-32-16,-11-10-3 15,2-14 11-15,9-17-16 16,0-18-6-16,32-18-10 16,12-17 0-16,1-14 2 15,1-15-10-15,2-13 5 16,-4 0 1-16,1-13-2 16,-5-19-5-16,-7-14-9 15,-4-15-12-15,-7-19-9 0,-9-14-12 16,-8-5-1-16,-5 22 7 15,-2 25 36-15,-23 36 9 16,-9 16 22-16,-1 44-19 16,2 28 20-16,4 12-2 15,14 0 3-15,7-7-11 16,8-13-12-16,0-14-6 16,12-10 3-16,12-12-7 15,10-12-2-15,4-12-6 16,12-4 3-16,13-6-4 15,6-22 1-15,2-12-18 16,-6-10 4-16,-7-19 3 16,-9-17-6-16,-15-10-9 0,-19 6-13 15,-15 16 34-15,-15 27 13 16,-41 24 14-16,-11 19-6 16,0 4 15-16,7 7-5 15,17 16-1-15,16-3-13 16,14 0-1-16,9-2-3 15,4 1 0-15,0 8-3 16,17 5 3-16,10 6 12 16,0 8 9-16,-2 4 7 15,-8 5 0-15,-7-8-12 16,-10-6-5-16,-14-8-8 16,-37-6 2-16,-25-4-5 15,-22-2-27-15,-22-15-91 16,-14-6-327-16</inkml:trace>
  <inkml:trace contextRef="#ctx0" brushRef="#br0" timeOffset="185965.26">4268 13174 92 0,'0'0'0'0</inkml:trace>
  <inkml:trace contextRef="#ctx0" brushRef="#br0" timeOffset="186363.93">4013 13593 515 0,'0'0'159'0,"0"0"-93"16,0 0-53-16,0 0 64 15,0 0-28-15,0 0-39 16,-34-28-10-16,34 28 0 16,0 0 7-16,0 0 51 15,0 0-8-15,0 10-3 16,0 8-11-16,0 16-6 16,6 21-9-16,9 12 38 15,5 14-18-15,-5-3-11 16,4 0-14-16,-4-7-6 15,1-13-6-15,-3-12 0 16,-5-12-4-16,2-13 0 0,-6-10-8 16,1-11-35-1,-1-6-25-15,-4-34-8 16,0-19-213-16,0-8-191 0</inkml:trace>
  <inkml:trace contextRef="#ctx0" brushRef="#br0" timeOffset="186696.67">3909 13257 940 0,'0'0'63'16,"0"0"-62"-16,0 0 11 0,0 0 32 16,0 0-11-1,140-68-32-15,-111 101-1 0,-7 16-3 16,-4 7 3-16,-11 4 0 15,-7-4 0-15,0-8 0 16,-29-6 4-16,-5-14-3 16,-3-12 5-16,-6-14-1 15,3-2 7-15,0-26-2 16,2-22-6-16,12-14-4 16,12-4-10-16,9 8 9 15,5 16-1-15,0 19-1 16,21 23-25-16,3 0-15 15,8 33-10-15,3 13-7 16,-7 2-89-16,-12-2-298 16</inkml:trace>
  <inkml:trace contextRef="#ctx0" brushRef="#br0" timeOffset="187067.7">4569 13225 910 0,'0'0'106'0,"0"0"-57"15,0 0-3-15,0 0-6 16,0 0-8-16,0 0-11 15,97 90 9-15,-60-27 17 16,4 10-27-16,-3 7 4 16,-2 0 4-16,-8-1-4 15,-10-1-10-15,-9 0 9 16,-9 3-5-16,-2-1-6 16,-33-3-1-16,-8 0-4 15,-13-16-7-15,3-12 0 16,2-17-48-16,6-19-43 15,12-8-25-15,8-5-97 16,12-6-204-16</inkml:trace>
  <inkml:trace contextRef="#ctx0" brushRef="#br0" timeOffset="187445.09">3761 12952 969 0,'0'0'178'0,"0"0"-160"16,-137-76 47-16,91 64 19 15,0 4-19-15,-12 8-29 16,-4 5-18-16,-2 46-9 16,5 37-3-16,8 46-6 15,17 47 3-15,21 33-3 16,13 13 3-16,13-9 7 16,27-23-10-16,12-27 4 15,8-33-3-15,13-31-1 16,12-28-48-16,6-32-18 15,3-26-21-15,-5-18-12 16,-13-24-143-16,-21-27-517 16</inkml:trace>
  <inkml:trace contextRef="#ctx0" brushRef="#br0" timeOffset="190910.33">3768 15402 816 0,'0'0'114'15,"0"0"-70"-15,0 0 87 0,0 0-58 16,0 0-25-1,0 0-29-15,0 0-13 0,14 78 23 16,6-6 17 0,2 0-17-16,4 3-14 0,-1-8-5 15,-2-8-6-15,-6-11 6 16,-5-8-10-16,-4-7 0 16,-5-7-25-16,-3-12-60 15,0-14-50-15,0 0-153 16,0-32-544-16</inkml:trace>
  <inkml:trace contextRef="#ctx0" brushRef="#br0" timeOffset="191061.6">3855 15016 1006 0,'0'0'72'15,"0"0"-71"-15,0 0 19 16,0 0-20-16,0 0-42 15,0 0-61-15,-5 27-148 16</inkml:trace>
  <inkml:trace contextRef="#ctx0" brushRef="#br0" timeOffset="191269.16">4156 15316 1001 0,'0'0'81'16,"0"0"-42"-16,0 0 34 15,0 107-16-15,0-40-10 16,6 9-12-16,6 5-11 0,-3-1-8 16,-3-9-12-16,1-14-4 15,-4-14 0-15,1-14-27 16,-2-16-22-16,0-13-38 16,1 0-22-16,-3-35-117 15,0-15-346-15</inkml:trace>
  <inkml:trace contextRef="#ctx0" brushRef="#br0" timeOffset="191556.14">4069 15199 949 0,'0'0'91'0,"0"0"-85"16,0 0-6-1,0 0-33-15,0 0-1 0,0 0-83 16,87-6-64-16,-60 6-8 15,-5 0 189-15,-2 0 84 16,0 11 46-16,3 11-3 16,6 14 11-16,6 18-28 15,3 13-21-15,2 8-19 16,-2 5-30-16,-4 0-15 16,-11-3-16-16,-7-10-6 15,-11-4-3-15,-5-9-5 16,-9-6-40-16,-29-16-64 15,-13-11-83-15,-18-20-287 0</inkml:trace>
  <inkml:trace contextRef="#ctx0" brushRef="#br0" timeOffset="191764.64">3227 15512 1050 0,'0'0'57'0,"-76"129"-49"15,69-39 45-15,7 16-12 16,25 16-7-16,19 6-10 16,10-1-18-16,6-7 4 15,9-17-7-15,11-19-3 16,16-26-8-16,6-32-26 0,1-26-55 16,-7-20-88-16,-21-34-269 15</inkml:trace>
  <inkml:trace contextRef="#ctx0" brushRef="#br0" timeOffset="193308.67">9851 12565 908 0,'0'0'114'0,"0"0"-38"15,0 0 28-15,-123 0-38 16,103 19-17-16,13 8-7 15,7 1-28-15,11 2-14 16,32-6 0-16,13-8 1 16,9-11-1-16,1-5 0 15,-1-13 0-15,-5-27 0 16,-11-12 0-16,-20-6-4 16,-25-7 4-16,-4 6 1 15,-49 9 3-15,-13 19-4 16,-11 25 0-16,1 6 3 15,12 49 19-15,18 23-16 16,26 18 8-16,16 6-3 0,22-4 0 16,36-16-8-16,13-18-2 15,12-23-1-15,4-17-2 16,-2-18-3-16,-1-4 1 16,-8-36-4-16,-9-17-6 15,-11-16 11-15,-14-18 3 16,-11-13 1-16,-17-19 2 15,-10-11 0-15,-4-4-3 16,0 7 0-16,-14 33 3 16,-1 37 4-16,4 34 5 15,4 27 20-15,0 36-32 0,1 41 12 16,2 30-2-16,1 18 0 16,3 7 0-16,0 4-6 15,11-10 2-15,7-13 2 16,4-19-5-16,-2-17-2 15,3-17 0-15,-6-16 5 16,1-16-6-16,-3-14-2 16,4-14-1-16,10-4-11 15,13-36 8-15,14-18-3 16,2-18-10-16,-2-8-19 16,-14-3 13-16,-11 11 13 15,-17 14 12-15,-10 16 4 16,-4 11-3-16,0 7 3 15,0 6-3-15,0 0 1 0,-7 8 2 16,-2 4-4-16,0 6 0 16,-2 4 4-16,-9 14 2 15,-11 26-4-15,-9 14 8 16,-1 4 0-16,8-4-9 16,16-5 0-16,15-9-1 15,2-10-7-15,35-7 1 16,25-10-3-16,11-5-2 15,8 2 4-15,-9 3 4 16,-9 6 3-16,-17 6 0 16,-21 2-1-16,-19 6 1 15,-4 2 3-15,-23 2 3 0,-19-3 5 16,-5-5 3-16,-4-8-6 16,0-11-8-16,5-8-2 15,5-2-19-15,12-8-25 16,16-28-45-16,13-14-40 15,15-16-107-15,24-2-266 16</inkml:trace>
  <inkml:trace contextRef="#ctx0" brushRef="#br0" timeOffset="193671.34">11335 12747 1147 0,'0'0'42'16,"0"0"-23"0,0 0 10-16,0 0-18 0,0 0-6 15,136 55-5-15,-67-64 0 16,-7-19-13-16,-13-8 6 16,-13-8 6-16,-16-4 1 15,-16 2 4-15,-4 10-1 16,-9 12 17-16,-24 12 7 15,-5 12 19-15,-7 0-25 16,5 25-9-16,5 14 12 16,14 5-10-16,13 8-1 15,8-2 1-15,8-1-2 0,30-8 2 16,15-7-10-16,10-8 0 16,4-9-4-16,-5-10-4 15,-8-7-39-15,-14 0-46 16,-16-13-89-16,-17-9-268 15</inkml:trace>
  <inkml:trace contextRef="#ctx0" brushRef="#br0" timeOffset="193798.07">12139 12968 1206 0,'0'0'165'15,"0"0"-141"-15,0 0-24 16,0 0-11-16,0 0-143 15,0 0-386-15</inkml:trace>
  <inkml:trace contextRef="#ctx0" brushRef="#br0" timeOffset="196490.61">6685 15695 524 0,'0'0'202'0,"0"0"-189"16,0 0-8-16,0 0 39 15,-65-116 34-15,59 102-44 16,3 10 4-16,3 0-15 16,0 4-4-16,0 0-14 15,0 30 17-15,0 34 25 0,0 26 29 16,0 24-17-16,5 3-15 15,1-10-25-15,6-12-2 16,-1-11-12-16,4-21-2 16,-1-16-3-16,-1-22-2 15,-6-13 2-15,0-12-6 16,-7 0-8-16,0-40 2 16,0-23 10-16,0-21-18 15,-7-14 20-15,4-18-7 16,3-7-3-16,7 13-1 15,27 18 4-15,12 31 7 16,6 36 0-16,-2 19-3 0,2 6 1 16,-7 14 1-16,-12 18-6 15,-11 8-67-15,-22 3-157 16,0 0-177-16</inkml:trace>
  <inkml:trace contextRef="#ctx0" brushRef="#br0" timeOffset="196626.21">6785 16134 771 0,'0'0'64'0,"0"0"-13"16,113 89 12-16,-36-81-20 15,9-5-28-15,13-3-15 0,3-8-1 16,-9-28-169 0,-17-4-157-16</inkml:trace>
  <inkml:trace contextRef="#ctx0" brushRef="#br0" timeOffset="197467.18">7549 15865 920 0,'0'0'109'16,"0"0"-93"-16,-73 103 28 15,66-45-1-15,7 3 6 16,0 4-27-16,0-3-3 16,20-3-14-16,7-8 1 15,2-14-5-15,8-11-1 16,11-25-7-16,7-1 2 15,10-32 3-15,-1-18 1 16,-3-16-15-16,-11-6-4 0,-11-9 7 16,-14 7-1-16,-17 20 7 15,-8 26 7-15,0 20 8 16,0 8 16-16,0 40-14 16,0 19 3-16,0 11 13 15,0 6-14-15,0-4 8 16,7-6-4-16,-3-7-8 15,0-15-1-15,4-16-6 16,-2-14-1-16,1-14-6 16,1 0 2-16,11-28 2 15,0-24-2-15,3-17 1 16,3-15-2-16,-4 2-21 16,-4 8 1-16,-1 24 17 15,-5 24 8-15,-5 26 0 16,4 4-3-16,-4 36 3 0,3 17 8 15,0 6 22-15,0-5-13 16,-2-4-2-16,6-5-5 16,5-12-5-16,7-6-5 15,10-13-4-15,11-18-11 16,15 0-14-16,11-18 6 16,3-18-2-16,3-1-9 15,-9 2 0-15,-15 0 22 16,-16 3 8-16,-18 1 4 0,-18-5 0 15,-2 5 12-15,-16 1 6 16,-20 6 9-16,-3 6-7 16,-2 14-14-16,1 4 14 15,7 10-4-15,6 30 2 16,6 16-15-16,17 4 22 16,4 2-6-16,7-9-9 15,27-17-10-15,10-15 2 16,0-10 1-16,6-11-3 15,-6-11 0-15,-1-27 0 16,-6-12 5-16,-5-7-5 16,-10-16 1-16,-13-7-1 15,-9-13 3-15,-7-9-2 0,-22 4 0 16,0 20-1 0,11 26 3-16,9 38-3 0,9 19 16 15,0 56-14-15,19 25-2 16,5 21 23-16,-2-1-12 15,-2-6-11-15,-5-17-5 16,-13-12-18-16,-2-11-39 16,-4-20-52-16,-17-18-196 15</inkml:trace>
  <inkml:trace contextRef="#ctx0" brushRef="#br0" timeOffset="197608.16">8860 15473 271 0,'0'0'937'0,"0"0"-918"16,0 0-16 0,0 0-3-16,0 0 0 0,197-19-47 15,-101 33-191-15,-13-2-470 16</inkml:trace>
  <inkml:trace contextRef="#ctx0" brushRef="#br0" timeOffset="197819.87">10098 15716 889 0,'0'0'253'0,"0"0"-247"15,2 117 74-15,12-51-9 16,3 12-11-16,1 7-17 16,-2-5-6-16,-8-4-27 15,-4-1-9-15,-4-7-1 0,0-11-13 16,-8-13-54-16,-13-19-19 15,-11-23-49-15,-8-2-112 16,-11-34-207-16</inkml:trace>
  <inkml:trace contextRef="#ctx0" brushRef="#br0" timeOffset="198485.26">9728 16173 871 0,'0'0'81'0,"0"0"-76"15,156-13 41-15,-62 3-25 16,1-3-10-16,-3-10-9 0,-16-4-1 15,-14-8 4-15,-13-9-1 16,-16-1 3-16,-17-9 9 16,-14-3 2-16,-2-10-6 15,-2-2-10-15,-20 12-2 16,1 9 10-16,6 20 23 16,6 16 17-16,7 7 2 15,2 5-31-15,0 0-21 16,0 18-4-16,2 21 4 15,12 23 5-15,-4 15 18 16,4 16 7-16,-3 7 16 16,-1-3-6-16,-4-12-22 15,1-12-5-15,-3-12-5 16,0-21-4-16,-2-13-4 0,1-14 0 16,-3-13 0-16,5 0-10 15,3-27 4-15,1-17 1 16,3-10-7-16,-4-12 0 15,-2 4 7-15,1 12-20 16,-2 18 25-16,0 28 0 16,4 4 0-16,4 40 0 15,5 20 9-15,1 7 10 16,4-2-6-16,2-11-7 16,6-9-4-16,6-14-2 15,8-17 0-15,10-14-9 16,9-5-1-16,2-35-6 15,3-13 1-15,-9-7 3 16,-13-2-10-16,-16 6 15 0,-13 10 7 16,-16 10 3-16,-2 10 0 15,-4 2 0-15,-21 12 1 16,-8 7-4-16,-5 5-8 16,-5 5 8-16,1 25 0 15,3 12 5-15,10 10 18 16,12 6 2-16,17-4-2 15,0-4-12-15,32-10-4 16,15-10-7-16,1-11-2 16,-3-15-2-16,-9-4-19 15,-7-9-43-15,-11-18-66 16,-18-13-255-16</inkml:trace>
  <inkml:trace contextRef="#ctx0" brushRef="#br0" timeOffset="199287.26">12691 15606 473 0,'0'0'67'0,"0"0"-54"16,0 0 87-16,-116-18-21 15,95 4 16-15,-2 6-2 16,1 8 35-16,-2 5-76 15,-5 39-16-15,-8 32-11 16,6 18 16-16,10 13-12 16,11-9-20-16,10-9-2 15,29-18-7-15,31-21-5 16,25-20-6-16,19-29-16 16,12-1-14-16,1-41-17 15,-11-18-15-15,-17-10-75 0,-26-7-69 16,-34-11-190-1</inkml:trace>
  <inkml:trace contextRef="#ctx0" brushRef="#br0" timeOffset="200118.23">13215 15147 873 0,'0'0'141'0,"0"0"-70"15,0 0 6-15,0 0-23 16,0 0-14-16,-71 177-5 0,57-83-4 15,5 12-10-15,9 17 0 16,0 5-11-16,0-11-3 16,7-10-6-16,18-22-1 15,12-23-5-15,11-22-7 16,3-18 6-16,2-22-14 16,-4 0-3-16,-2-27-3 15,-9-23-28-15,-9-5 10 16,-14-9 20-16,-10-2 22 15,-5 7-3-15,0 15 5 16,-4 20 6-16,-5 24 25 16,0 0 13-16,1 36-25 15,2 18 2-15,2 9-6 0,4-5-10 16,0-1 0 0,0-13-5-16,15-2-2 0,5-21 2 15,5-11-1-15,6-10-10 16,7 0 3-16,2-30 8 15,-4-13 0-15,-14-14-12 16,-15-5 0-16,-7-8 1 16,-14 9 6-16,-28 15 1 15,-11 22 1-15,-3 24 3 16,2 0 13-16,12 18-1 16,15 9-12-16,21 9 4 15,6-5-6-15,6 0 2 16,32-8-15-16,13-4-9 15,7-7-14-15,5-8 11 0,-1-4-9 16,-4-4-7 0,-5-23 31-16,-4-5 9 0,-8-4-2 15,-8-8 4-15,-6-4-3 16,-7 2 4-16,-6 2 0 16,-8 12 5-16,-6 10 4 15,0 7 27-15,-5 12-7 16,-19 3-8-16,-9 0-20 15,-7 0 3-15,-1 3 2 16,3 12-1-16,12 3 2 16,13 3-3-16,13 12 0 15,0 3-4-15,30 8 4 16,27-4-1-16,5 0 1 0,3-7 8 16,-5-2-8-16,-16-5 12 15,-14 1-8-15,-18-5 9 16,-12 6 7-16,-7 6 25 15,-28-2-3-15,-7 3-30 16,-1-4-14-16,3-13-2 16,5-4-11-16,1-10-20 15,10-4-13-15,3 0-32 16,13-32-44-16,8-24-229 16</inkml:trace>
  <inkml:trace contextRef="#ctx0" brushRef="#br0" timeOffset="200931.17">14334 15651 978 0,'0'0'47'16,"0"0"-15"-16,0 0 11 16,0 0-22-16,-76 142 8 15,76-74-6-15,0 2-4 16,16-3-6-16,10-13-8 15,12-14-5-15,4-18 0 16,8-16 0-16,3-6-1 16,-4-10 2-16,0-26-2 15,-9-8 1-15,-13-9-1 16,-14-5 0-16,-13-6 1 0,0-2 2 16,-13 12-1-16,-3 18 2 15,3 28 4-15,4 8 24 16,4 40-23-16,5 27-1 15,0 8 25-15,8 6-8 16,14-13-13-16,8-10-8 16,9-9 0-16,3-18-3 15,4-14-3-15,10-17 3 16,2-4-1-16,-2-33-8 16,-4-12 5-16,-10-12-4 15,-18-11-1-15,-15-9 6 0,-9 1-14 16,-9 14-16-1,-22 18 32-15,-10 30 1 16,2 18 0-16,5 0 2 16,7 7-2-16,14 12 0 0,13-1-2 15,0-5-8-15,23 0-11 16,19-9-1-16,12 0 19 16,4 6 3-16,4 12 0 15,-3 9 2-15,-3 9 14 16,-9 5 6-16,-18 4-9 15,-18-5 0-15,-11-2 6 16,0-2-6-16,0-10-12 16,0-10-1-16,0-8 0 15,2-12-23-15,21 0 8 16,10-22 7-16,11-14 2 0,8 0 0 16,0-8-4-1,-4 4 9-15,-1-8 1 0,-16 2 7 16,-13 0 1-16,-11 1 7 15,-7-4 2-15,-2-1 0 16,-25 6-11-16,-4 6-6 16,2 19-7-16,-2 19 7 15,4 10 11-15,-2 42-7 16,6 24 4-16,12 6 12 16,11 2 0-16,0-18-19 15,13-16-2-15,19-13-3 16,11-18-39-16,6-13-57 0,6-6-146 15,-4-31-626-15</inkml:trace>
  <inkml:trace contextRef="#ctx0" brushRef="#br0" timeOffset="201648.92">16985 15775 737 0,'0'0'85'0,"0"0"-13"16,0 0 44-16,-134-76-29 15,96 76-34-15,-6 17-22 16,-1 29-7-16,-1 17-13 16,5 8 1-16,14-4-6 15,14 0-3-15,13-5 1 16,0-12-8-16,27-13 2 15,25-16 0-15,19-21-4 0,14 0-2 16,-4-19 6 0,-4-16-6-16,-17-9-8 0,-18-2-9 15,-20-2 1-15,-22-5 5 16,0 11 11-16,-29 10 8 16,-10 16-11-16,2 7 2 15,13 9 9-15,13 0-3 16,11 5-5-16,6 11 2 15,35 5 1-15,10-6 5 16,7-5 0-16,2-10 3 16,-2 0-3-16,-7-5 8 15,-2-21 6-15,-6-10 4 0,-3-5-4 16,-7-8-3 0,-6-12 10-16,-9-7 3 15,-11-12-12-15,-7 0-6 0,0 13 2 16,0 25 6-16,-7 30 30 15,-3 22 17-15,6 60-61 16,-2 34 6-16,3 24 40 16,3 3-16-16,0-17-19 15,3-15-6-15,15-15-1 16,-5-16-4-16,-7-14-13 16,-6-10-33-16,0-18-40 15,-2-20-57-15,-23-6-176 16</inkml:trace>
  <inkml:trace contextRef="#ctx0" brushRef="#br0" timeOffset="201782.03">17256 15909 973 0,'0'0'96'0,"0"0"-92"16,0 0-4-16,197-22 1 16,-95 14-1-16,7-2-61 15,-4-7-109-15,-9-6-259 16</inkml:trace>
  <inkml:trace contextRef="#ctx0" brushRef="#br0" timeOffset="202585.93">18540 15521 886 0,'0'0'108'16,"0"0"-68"-16,0 0 39 15,0 0-39-15,0 0-11 0,0 0-6 16,-20-107-12-16,-2 89-1 15,-11 9 8-15,-12 9-1 16,-9 13-6-16,-5 33 0 16,1 16 3-16,6 17 4 15,17 7 0-15,14-3-8 16,21-6 0-16,5-18-10 16,35-15 0-16,11-17-2 15,9-14 0-15,3-13-1 16,1 0-1-16,-2-18 0 15,1-17-13-15,-9-11 0 16,-9-6 9-16,-14-12 3 0,-12-2 2 16,-11 8-10-16,-8 14 12 15,0 22 1-15,0 22 11 16,-21 3 0-16,1 38-6 16,3 9 11-16,3 12-1 15,7-8-7-15,7-2-4 16,0-6 1-16,0-10-5 15,18-9 0-15,20-11-2 16,13-11-3-16,14-5 5 16,6 0 1-16,-4-9-1 15,-11-14-3-15,-19-10 3 16,-14-6-2-16,-21-14-3 0,-2-4-2 16,-25-5-8-16,-26 4 5 15,-14 17 0-15,-4 15 6 16,6 16 4-16,20 10-8 15,16 0 8-15,23 0 0 16,4 0-7-16,11 0 3 16,24 0-4-16,17-4 6 15,6-14-3-15,4-8 2 16,3-1 3-16,-7 4-6 16,-7 10 6-16,-2 13 6 15,-10 25-3-15,-5 32 26 16,-7 17 18-16,-3 6-13 0,-5-8 0 15,-4-15-18-15,-7-8-11 16,-6-12 0-16,-2-10-4 16,0-4 2-16,-12-7-3 15,-9-6 3-15,0-10-1 16,-2 0 7-16,3-13-9 16,5-11 0-16,7-15 0 15,8-18-8-15,0-3-14 16,29-3-7-16,14 6 9 15,1 8-1-15,3 14-7 16,-5 11-33-16,-4 7-40 16,-8 10-124-16,-6 5-278 15</inkml:trace>
  <inkml:trace contextRef="#ctx0" brushRef="#br0" timeOffset="202963.26">19527 15759 936 0,'0'0'16'16,"0"0"10"-16,0 0 11 16,0 0-14-16,0 0-8 15,0 0-10-15,121 12 3 16,-79-34 4-16,0-6 12 16,-2 2 9-16,-6-7-4 15,-10 4-8-15,-10-3 16 0,-3 2-18 16,-11-3-5-1,0-1-4-15,-20 10 0 0,-20 6-3 16,-7 14 5-16,-6 4-7 16,3 19 8-16,6 16 0 15,13 10-6-15,13 9-5 16,11 3 11-16,7-4 8 16,0-3 4-16,18-6-8 15,11-16-7-15,4-2-6 16,3-14-3-16,-2-6-1 15,-1-6-3-15,-4 0-23 16,-2-8-31-16,-10-15-49 16,-15 0-106-16,-2-6-379 15</inkml:trace>
  <inkml:trace contextRef="#ctx0" brushRef="#br0" timeOffset="208660.24">20518 15538 539 0,'0'0'128'16,"0"0"-122"-16,0 0 21 16,0 0 85-16,0 0-30 15,106-102-38-15,-106 84 9 16,0 0 3-16,-12 2-8 15,-12 2-14-15,-3 4-2 0,-4 10-7 16,-2 0-7 0,0 14-7-16,1 26-5 0,10 8 1 15,12 11-3 1,10-1-8-16,0 0 6 0,25-4-4 16,10-10 2-16,4-18 0 15,1-8-2-15,-3-16-7 16,-1-2 5-16,-3-22-5 15,-2-21 5-15,-6-14 4 16,-11-14-1-16,-14-1 1 16,0-3 0-16,-2 13 4 15,-16 13-1-15,7 23 0 16,3 26 13-16,8 29-11 16,0 38 4-16,23 23-9 15,13 7 17-15,3-11-12 16,2-14-5-16,-5-18 4 15,-5-16-1-15,-4-16-3 0,0-20-15 16,2-2 3-16,2-32 5 16,2-22 7-16,-2-22-3 15,-6-21-3-15,-8-11 6 16,-9-16 0-16,-8-3 0 16,0 11-3-16,-6 32 3 15,-7 36 3-15,1 42 10 16,-2 8-13-16,3 46 1 15,6 21 2-15,3 9 2 16,2 12-2-16,0-4 3 0,7 6-6 16,8-3 0-16,1-5 0 15,-1-7 0-15,1-10 6 16,-3-19-6-16,1-12-2 16,3-16-12-16,4-16-37 15,10-4-28-15,7-14-94 16,3-32-83-16</inkml:trace>
  <inkml:trace contextRef="#ctx0" brushRef="#br0" timeOffset="208862.22">21557 14861 707 0,'0'0'318'0,"0"0"-272"15,0 0-14-15,0 0-2 0,-23 205 31 16,21-67-17-16,2-1-9 15,0-10-22-15,5-12-11 16,6-19-1-16,0-19-1 16,-2-22-1-16,-8-18-55 15,-1-16-43-15,0-17-126 16,-32-4-217-16</inkml:trace>
  <inkml:trace contextRef="#ctx0" brushRef="#br0" timeOffset="209389.24">21079 15615 984 0,'0'0'53'15,"0"0"-53"-15,0 0-4 0,0 0 4 16,117-81 0-16,-37 51 5 16,14 3 3-16,4 4-2 15,-3 5-5-15,-10 12 0 16,-16 6 1-16,-17 0 7 15,-8 6 15 1,-5 8 7-16,-3 2-4 0,5 2 8 16,4 5 12-16,-3 4-20 15,-2 4 3-15,-9 5-18 16,-11 4 1-16,-13 2 2 16,-7 2-6-16,-9 0-5 15,-26-4 9-15,-8-3-11 0,1-12 1 16,4-6 3-1,7-12-12-15,9-7-2 0,11 0-9 16,11-24-6 0,0-18-17-16,27-20 2 0,17-8-4 15,12-7-7-15,6 10-6 16,-5 8-10-16,0 23-38 16,-15 22 59-16,-11 14 15 15,-11 2 6-15,-7 25 3 16,-4-2 4-16,1 7 16 15,-7 0 6-15,0 8 65 16,-3-1 2-16,0-3-2 0,0-1-17 16,0-6-26-16,4-3-21 15,7-8-7-15,-1-3 0 16,3-8-35-16,0-7-61 16,1 0-20-16,-8-13-84 15</inkml:trace>
  <inkml:trace contextRef="#ctx0" brushRef="#br0" timeOffset="209778.12">22593 14771 442 0,'0'0'572'16,"0"0"-491"-16,0 0-16 16,0 0 9-16,0 0-53 15,0 0-21-15,-43 184 22 0,41-37-6 16,2 9 4-16,-2-4-5 15,-4-10-1-15,-3-21 0 16,-3-28-10-16,1-26-4 16,7-27 2-16,-1-17-2 15,5-23-1-15,0 0-4 16,0-40-11-16,3-10-31 16,20-19 28-16,8-17 6 15,9-4-28-15,8 6-9 16,8 21 41-16,2 32 6 15,0 31 6-15,-6 17-2 16,-13 33 36-16,-16 12 8 16,-23 0-16-16,0-3-10 0,-39-5 0 15,-5-10-13-15,7-13-6 16,7-12-13-16,14-11-57 16,12-8-18-16,4-23-33 15,16-27-126-15,22-23-197 16</inkml:trace>
  <inkml:trace contextRef="#ctx0" brushRef="#br0" timeOffset="210274.86">23065 15329 168 0,'0'0'650'0,"0"0"-578"15,0 0-16-15,0 0 35 16,0 0-29-16,0 0-30 16,-31 71-11-16,18-31-10 15,4 8 10-15,2 2-12 0,5-4 6 16,2-3-10-16,0-11-2 15,11-14-3-15,18-8 0 16,4-10 5 0,6 0-4-16,3-19-1 0,-2-11 0 15,-7-10-9 1,-8-1 9-16,-19-4 0 0,-6 6 1 16,0 12-1-16,-6 17 0 15,-6 10 0-15,6 26 2 16,1 20 3-16,5 17 3 15,0-10-5-15,23-4-1 16,10-10-2-16,6-12 4 0,3-10-3 16,-5-17-1-16,-3 0 0 15,-8-17 0-15,-3-21-1 16,-6-12-1-16,-7-14 1 16,-10-19-3-16,0-11-3 15,-8-14-9-15,-15-8 7 16,-4 23 0-16,4 27 4 15,8 43 5-15,8 27 12 16,5 53-10-16,2 33-2 16,0 17 12-16,0-1-2 15,9-12-7-15,-5-13 0 16,-4-18-3-16,0-10 0 16,0-25-35-16,0-14-63 15,0-14-132-15,-9 0-87 16</inkml:trace>
  <inkml:trace contextRef="#ctx0" brushRef="#br0" timeOffset="212102.27">11114 16776 205 0,'0'0'800'16,"0"0"-764"-16,0 0-27 16,0 0-7-16,-73 174 31 15,73-68 18-15,0 6-18 16,19-5-19-16,10-17-7 15,3-6-5-15,-6-11-2 16,-5-11-8-16,-8-12-38 16,-13-14-55-16,0-16-117 15,-20-18-131-15</inkml:trace>
  <inkml:trace contextRef="#ctx0" brushRef="#br0" timeOffset="212236.37">10798 17467 856 0,'0'0'162'15,"0"0"-162"-15,0 0 0 0,175-75 1 16,-34 44 28-16,15-5-21 16,4 10-8-16,-10 4-40 15,-30 4-134-15,-26 0-276 16</inkml:trace>
  <inkml:trace contextRef="#ctx0" brushRef="#br0" timeOffset="213392.25">12222 17151 749 0,'0'0'173'16,"0"0"-171"-16,0 0 37 15,0 0 29-15,0 0-12 16,0 0-6-16,-121-18-38 16,103 58-5-16,3 14-2 15,4 12 9-15,9 10 16 16,2-8-26-16,0-6-3 15,24-13-2-15,9-17 0 16,10-10-1-16,7-18-10 16,6-4 12-16,2-14 0 15,-4-20 5-15,-10-7-1 16,-13 1-1-16,-17 8 4 16,-14 10 4-16,0 0-6 15,0 4 0-15,-14 4 16 16,4 1-13-16,1 8-1 0,7-3 8 15,0 4 0-15,2 4-2 16,0 0-5-16,0 0-4 16,0 0-1-16,0 0 5 15,0 0 3-15,0 0 2 16,0-4 1-16,0 2 2 16,0-2 6-16,0 0-11 15,0 4 4-15,0 0-7 16,0 0 5-16,0 0 1 15,0 0-11-15,0 0 10 0,0 0-11 16,0 0 3 0,0-4 0-16,0 4 2 15,0-10-7-15,0-8 3 16,-8 2-3-16,0-2 0 0,-3 8-3 16,-3 6-5-16,-6 4-13 15,-4 0 5-15,-3 14-3 16,0 12-6-16,7 4 25 15,11-10-11-15,9 1-5 16,0-8 2-16,14-3 6 16,17-6-10-16,13-4 0 15,14-4 15-15,13-27 1 16,16-18 1-16,9-1 1 0,-3 6 3 16,-10 4-3-1,-20 22 4-15,-21 8-5 0,-11 10 1 16,-9 0-2-16,-7 5-4 15,-5 14 1-15,-6 7 5 16,-4-1 10-16,0 12-3 16,0 3 7-16,-4 10 0 15,-8 3-4-15,4 0-2 16,1-3 0-16,7-9-3 16,0-7-2-16,0-12-3 15,0-12-3-15,0-6-8 16,0-4-33-16,2-19 16 15,11-25 23-15,0-22-7 16,6-13 8-16,-3-13 3 0,-1 9 0 16,1 16-1-16,-5 26 2 15,-4 23 1-15,2 18-1 16,4 23 0-16,7 25 0 16,9 15 42-16,0 1-19 15,0-4-9-15,-2-10-5 16,4-6-5-16,2-7-4 15,1-11 0-15,6-12-4 16,2-14-7-16,9 0 0 16,9-37 11-16,9-19 0 15,1-8 0-15,-10-12-3 16,-18 1 2-16,-25 8 1 16,-17 8 2-16,0 23-2 15,-25 14-1-15,-4 22-3 16,-5 0 4-16,3 36 8 0,0 18 4 15,8 13-5-15,9 9 3 16,14-10-7-16,0-1-2 16,16-18-1-16,18-6-3 15,6-14 0-15,11-10-24 16,9-11-20-16,7-6-17 16,9-5-61-16,2-22-114 15,-2-14-104-15</inkml:trace>
  <inkml:trace contextRef="#ctx0" brushRef="#br0" timeOffset="213909.06">14512 17227 865 0,'0'0'277'0,"0"0"-276"16,0 0 40-16,-113 0 9 15,113 0-50-15,8 14-13 16,23 4 13-16,3 0 14 15,3-6-11-15,4-8-3 16,-1-4 0-16,4-4 1 16,1-23 3-16,-5-8 1 15,-7-5 4-15,-14-9-2 16,-19 3-2-16,0 6-5 16,-29 5 1-16,-12 12-1 15,-1 19-3-15,6 4 1 0,5 22 2 16,13 24 5-16,11 14-5 15,7 5 0-15,5-7 11 16,22-4-11-16,12-10 0 16,9-14-1-16,9-20-6 15,8-10-1-15,6 0 6 16,1-23 2-16,-1-12-2 16,-8-9 2-16,-17-2 0 15,-15-6 0-15,-13-3 0 16,-11 10-6-16,-7 10 4 15,0 17 2-15,2 18 22 16,14 26-18-16,20 24 0 16,17 13 27-16,12-5 9 0,8 0-21 15,-1-10-16-15,-13-8 4 16,-12-8-7-16,-15-10-8 16,-16-12-11-16,-8-6-50 15,-8-4-33-15,0-10-9 16,0-24-237-16</inkml:trace>
  <inkml:trace contextRef="#ctx0" brushRef="#br0" timeOffset="214087.83">15708 17012 541 0,'0'0'427'16,"0"0"-389"-16,0 0 77 15,0 0-69-15,-120 90-19 16,89-27 10-16,-1 3-28 0,3 7-5 15,3-8-3-15,8-3-2 16,8-16-70-16,4-15-99 16,4-22-226-16</inkml:trace>
  <inkml:trace contextRef="#ctx0" brushRef="#br0" timeOffset="214339.23">15814 16900 1101 0,'0'0'109'0,"0"0"-105"15,0 0 71-15,0 0-58 16,0 0 6 0,-25 156 16-16,29-65-7 15,-4-3-14-15,0-6-2 0,0-16-13 16,0-12-3-16,4-18-15 15,3-16-22-15,3-18-42 16,-2-2-38-16,3-23 4 16,-1-18-168-16,-10-7-164 15</inkml:trace>
  <inkml:trace contextRef="#ctx0" brushRef="#br0" timeOffset="214490.3">15777 17201 781 0,'0'0'265'16,"0"0"-220"-16,0 0 31 15,0 0-72-15,0 0 2 16,0 0 9-16,118-77-15 16,-70 55-15-16,2 4-62 15,-3 4-59-15,-9 6-50 16,-13 2-558-16</inkml:trace>
  <inkml:trace contextRef="#ctx0" brushRef="#br0" timeOffset="-214356.33">16134 17231 901 0,'0'0'236'0,"0"0"-236"16,0 0-10-16,0 0 2 15,0 0 1-15,139 28-3 16,-77-46-20-16,-3-14 28 15,-5-9 2-15,-13-7 1 16,-15-5 9-16,-12-6-3 16,-14-3 10-16,0 8-1 15,-27 4 5-15,-15 24 15 16,-10 18 1-16,-4 8-19 16,5 26-11-16,9 27 4 15,14 18-4-15,18 5-2 16,10 5 9-16,4-13-14 0,32-16-2 15,11-20-1-15,8-14 3 16,7-18-4-16,6 0 4 16,-6-23 5-16,-1-12-4 15,-13-9 7-15,-10-2-4 16,-11-3 1-16,-14-9-2 16,-13-4 1-16,0 4-4 15,-8 10 3-15,-4 12-3 16,6 14 2-16,6 11-4 15,8 8-7-15,37-1 9 0,20 4 6 16,10 0 0 0,6 16-6-16,-6 12 9 0,-10 8 1 15,-18 0 13-15,-18 2-4 16,-18 2-9-16,-11 3 12 16,-5-4-14-1,-26 1-2-15,-2-5 7 0,-1-16-12 16,3-7 3-16,4-7-4 15,3-5-3-15,6-5-8 16,9-21-8-16,9-19-12 16,0-8-15-16,9-11 12 15,25 2 8-15,3 10-2 16,5 12-15-16,-1 16-2 16,-7 20-14-16,-8 4-153 15,-6 0-112-15</inkml:trace>
  <inkml:trace contextRef="#ctx0" brushRef="#br0" timeOffset="-214136.51">17397 16856 721 0,'0'0'404'0,"0"0"-391"15,0 0 15-15,0 0 21 16,-11 138-14-16,14-88-5 15,-3 4-23-15,0-1-7 16,0-9-2-16,0-12-9 0,-5-14-58 16,3-18-27-1,2-4-51-15,0-32-74 0,9-14-192 16</inkml:trace>
  <inkml:trace contextRef="#ctx0" brushRef="#br0" timeOffset="-214002.67">17395 16651 736 0,'0'0'329'0,"0"0"-285"16,0 0 34-16,0 0-78 16,0 0 1-16,0 0-6 15,36-14-7-15,-12 25-75 16,-6 0-145-16,-7-1-423 16</inkml:trace>
  <inkml:trace contextRef="#ctx0" brushRef="#br0" timeOffset="-213470.48">17582 16842 972 0,'0'0'86'0,"0"0"34"16,0 0-23-16,0 0-61 15,-80 131 0-15,80-96-16 16,5-5-11-16,21-6-9 16,5-16-11-16,14-8 7 15,9 0 1-15,-1-14 0 16,0-16-19-16,-8-6 2 15,-19 0 2-15,-12 0 12 0,-14-1 5 16,-2 4-16 0,-31 11 6-16,-10 8 7 0,-6 10 3 15,2 4 0-15,12 0 2 16,14 0 6-16,17 0-7 16,4 0-22-16,27-10 6 15,24-16 16-15,9-6 6 16,5 5-4-16,4 13-2 15,0 14 23-15,-3 0 19 16,0 23 13-16,-16 17 9 16,-12 0 6-16,-15 1-25 15,-12 3-4-15,-8-2-21 16,-3-7-13-16,0-1-4 16,0-9-2-16,-10-10-1 15,1-9 0-15,-1-2-1 0,-4-4 1 16,1 0 0-16,-3-18 0 15,7-14-19-15,7-8-6 16,2-12-4-16,13-6-4 16,34 0 24-16,11 4 3 15,0 14 6-15,-18 13 11 16,-11 21 9-16,-11 6-20 16,-9 0-2-16,-9 10-21 15,0 4-123-15,-21-2-228 16</inkml:trace>
  <inkml:trace contextRef="#ctx0" brushRef="#br0" timeOffset="-212146.84">19336 16900 679 0,'0'0'65'16,"0"0"-51"-16,-114-80 19 16,58 80 42-16,-1 10-20 15,5 26-16-15,10 16-18 16,20 6 4-16,15 4-10 15,7-2-12-15,7-3-3 16,17-3-2-16,6-14 2 16,-5-8 3-16,0-9-3 15,0-12 0-15,0-11 0 16,6 0 10-16,2-22 14 16,3-15-8-16,1-10-9 15,-6-1-5-15,-10-7 5 0,-10 1-4 16,-11 6 2-1,0 17-1-15,0 12-2 16,-7 15-1-16,-2 4 9 16,5 23-8-16,4 21 2 0,0 9 2 15,7 6-1-15,17-5-2 16,5-10-1-16,3-12-2 16,1-14-1-16,2-14-5 15,5-4 1-15,0-14 5 16,3-18 5-16,-5-16-5 15,-7-10 11-15,-13-9-6 16,-9-9-4-16,-9-8-1 16,0-6 0-16,-23 1-2 0,-5 17 2 15,10 22 0-15,4 28 2 16,12 22-2-16,2 50 0 16,0 34 0-16,18 25 25 15,7 9-2-15,-2-6 1 16,1-9-19-16,2-13-4 15,-2-18-1-15,3-16 0 16,-5-24-5-16,-2-14-47 16,-6-18-32-16,-3 0-91 15,-11-36-6-15</inkml:trace>
  <inkml:trace contextRef="#ctx0" brushRef="#br0" timeOffset="-211993.49">19529 16998 917 0,'0'0'128'0,"0"0"-122"0,0 0-5 16,0 0 18-16,114-8 10 16,-36-2-14-16,7-2-14 15,-5-2-1-15,-11-9-40 16,-15 2-75-16,-27-8-92 16,-19 0-343-16</inkml:trace>
  <inkml:trace contextRef="#ctx0" brushRef="#br0" timeOffset="-211326.42">20007 16651 852 0,'0'0'56'0,"0"0"8"0,0 0-10 16,0 0-32-16,0 0-19 16,0 0 13-16,85 117 24 15,-50-48-11-15,7 12-4 16,-2-1-11-16,-7 1 5 15,-8-13-14-15,-7-14-2 16,-9-14-1-16,-9-14-2 16,0-8 0-16,0-10-40 15,-21-8-17-15,-2-4-56 16,-6-23-64-16,0-12 57 16,2-11 74-16,6-12-12 15,8-5 58-15,11 13 51 16,2 4 85-16,2 16-69 15,27 2-32-15,15 1 3 16,12 8-10-16,11 7 4 0,6 14-2 16,-3 2 6-16,-5 18 6 15,-12 24-18-15,-13 6-2 16,-7 6-1-16,-10-1-4 16,-8 0 0-16,-11-5-10 15,-4-5 0-15,0-3 0 16,-27 0-6-16,-6-10 2 15,-9-8-3-15,-2-4 0 0,-3-8-7 16,7-10-6-16,13-4 3 16,16-32 6-16,11-8-19 15,22-2 14-15,27-3 0 16,12 9 7-16,1 5 2 16,-2 2 2-16,-6 3-2 15,-10 7 0-15,-11 6-1 16,-6 7 1-16,-9-2 1 15,-2 6 0-15,-8-1 5 16,0 7-4-16,-4 0-2 16,-2 11 0-16,-2 30 15 15,0 12 34-15,4 5-22 16,3 1 1-16,4-15-21 16,0-8-6-16,0-8 2 15,-4-10-3-15,-5-10-36 0,-2-8-57 16,0 0-127-16,0-14-200 15</inkml:trace>
  <inkml:trace contextRef="#ctx0" brushRef="#br0" timeOffset="-211164.35">20909 16696 1165 0,'0'0'68'0,"0"0"-64"16,0 0 68-16,0 0-60 15,0 0-12-15,0 0-33 16,10-37-55-16,17 41-119 16,-11 6-378-16</inkml:trace>
  <inkml:trace contextRef="#ctx0" brushRef="#br0" timeOffset="-210794.5">21060 16535 1062 0,'0'0'72'15,"0"0"5"-15,0 0-11 16,0 0-66-16,0 0 5 16,9 130 7-16,13-33 6 15,-3 1 2-15,-4-4 4 16,-2-8-22-16,-4-11 5 16,0-22-5-16,-3-16 3 15,-3-19-5-15,-1-14-2 16,1-4-7-16,1 0-40 15,5-18-3-15,2-18-17 16,5-22 8-16,1-5-2 0,3 9-9 16,3 10 40-16,2 19 32 15,-2 25 7-15,2 0 7 16,-5 44 49-16,-7 13 8 16,-8 5-32-16,-5 1-5 15,-11-6-8-15,-18-7-6 16,-4-8-9-16,-3-11-6 15,3-10-5-15,2-16-50 0,6-5-36 16,9-10-89 0,9-35-221-16</inkml:trace>
  <inkml:trace contextRef="#ctx0" brushRef="#br0" timeOffset="-210214.66">21430 16856 1062 0,'0'0'28'16,"0"0"14"-16,0 0 15 16,0 0-49-16,0 0-6 15,0 0 13-15,-29 142-8 16,29-82 2-16,0 2 6 16,27-9-12-16,11-17-3 15,18-18 0-15,8-14-2 0,5-4 6 16,-2-4-4-16,-9-26 0 15,-15-6-15-15,-20-10 4 16,-13-2 6-16,-10 1 5 16,-7 7 0-16,-19 10 0 15,-1 16 0-15,6 14 3 16,6 0-3-16,8 24 2 16,7 16 1-16,0 4-2 15,0 0-1-15,18-3 0 16,2-9 0-16,0-10-4 15,0-10 2-15,-2-6 1 16,2-6-9-16,-1 0 8 16,5-18 2-16,-1-18-3 15,0-14-3-15,-3-13-1 0,-4-13-3 16,-15-8 3-16,-1-6 6 16,0 10-11-16,-12 13 12 15,1 31 0-15,3 18 9 16,2 18 5-16,6 22-14 15,0 32 2-15,0 23 3 16,0 9 13-16,14 6 0 16,1-8-1-16,1-12-10 15,4-13 3-15,4-15-8 16,5-12 2-16,-2-10-8 16,-4-14-1-16,-4-8-61 0,-1-4-31 15,-5-26-117-15,-11-16-253 16</inkml:trace>
  <inkml:trace contextRef="#ctx0" brushRef="#br0" timeOffset="-210055.88">21927 16920 1013 0,'0'0'70'16,"0"0"-42"-16,0 0-8 16,0 0-6-16,0 0 12 15,151 9-15-15,-82-20-11 16,5-7-18-16,-3-1-39 15,-13-2 10-15,-20-2-140 0,-27 2-154 16</inkml:trace>
  <inkml:trace contextRef="#ctx0" brushRef="#br0" timeOffset="-209676.48">22411 16964 609 0,'0'0'248'16,"0"0"-231"-16,0 0 24 16,0 0 30-16,0 0-30 15,0 0-24-15,104 76-14 16,-73-72 0-16,7-4 1 16,0 0 6-16,-2-21-4 0,-5-8-2 15,-6-5 2-15,-10-2 3 16,-13-9 21-16,-2 0 13 15,-15 4-27-15,-21 11 0 16,-12 16 3-16,-5 14 10 16,1 5-15-16,0 34-6 15,10 10 2-15,11 9 1 16,15 2-1-16,14 0-2 16,2-6 3-16,13-10-5 15,28-11-6-15,7-16 1 16,4-8 1-16,1-9 0 15,-6 0-2-15,-12-22-35 16,-12-4-48-16,-23-6-154 0</inkml:trace>
  <inkml:trace contextRef="#ctx0" brushRef="#br0" timeOffset="-208121.47">15629 17437 507 0,'0'0'38'0,"0"0"-31"15,0 0 28-15,0 0 85 16,0 0-39-16,0 0-4 15,19-68-13-15,-19 55 3 16,0 5-26-16,-15-1-13 0,-10-1-10 16,-6 2-18-16,-2 8 0 15,-7 0-1-15,1 8 1 16,4 24 0-16,6 12 0 16,8 5 2-16,15-4-1 15,6-1-1-15,6-3 0 16,29-9-1-16,4-14 0 15,8-6-1-15,2-12 1 16,-5 0 2-16,1-9-2 16,-9-16 0-16,-3-11 0 15,-10-4-3-15,-10-3-12 16,-11-1 8-16,-2 4 2 0,-2 6 1 16,-11 7-1-16,2 12 2 15,4 7 3 1,7 8 0-16,0 0-4 0,0 0-10 15,0 14 10-15,0 3-1 16,0 6 6-16,0-4-1 16,0-4 1-16,0-5-1 15,2-6 1-15,0 0 0 16,3-4 0-16,-3 0 0 16,3 0 0-16,-5 0 3 15,2 0 2-15,-2 0-1 16,0 0-3-16,0 0 1 15,2 0 1-15,0 0-2 16,0 0 0-16,3 0-1 16,1-8 0-16,0-2 5 0,0 6 2 15,-4 0 7-15,-2 4 3 16,0 0-9-16,0 4 2 16,0 24-5-16,2 16 38 15,0 11-12-15,5 1-14 16,2-2-6-16,6 0-9 15,4-6-1-15,-2-12 2 16,1-3-3-16,2-16-4 16,0-3-8-16,2-14-10 15,4 0 7-15,9 0-3 16,-2-18 2-16,3-4 0 16,1-6-2-16,-3-2-36 15,-3-6-27-15,-4-8 26 16,-5-6 7-16,-7 2 3 15,-5-2 45-15,-4 5 22 0,-1 10 58 16,-4 8 5-16,4 10-11 16,-1 2-24-16,0 11 9 15,-4 4-14-15,0 0-23 16,0 0-10-16,0 0-3 16,0 0-9-16,0 22 0 15,0 14 6-15,6 16 15 16,5 11 5-16,1 1-15 15,-2 10 5-15,1-6-4 16,3-6-8-16,-1-12-1 0,7-9-3 16,-2-15-2-16,4-8-38 15,-1-14-29-15,-4-4-57 16,-3-22-104 0,-14-14-365-16</inkml:trace>
  <inkml:trace contextRef="#ctx0" brushRef="#br0" timeOffset="-207969.49">16172 17692 938 0,'0'0'102'0,"0"0"-102"16,0 0-20-16,0 0 20 16,140-36 5-16,-52 17-5 0,1-2-128 15,-8 3-95-15</inkml:trace>
  <inkml:trace contextRef="#ctx0" brushRef="#br0" timeOffset="-207516.49">17260 17740 992 0,'0'0'35'0,"0"0"-31"15,0 0 15-15,0 0-16 0,0 0-2 16,0 0 2 0,84-36 9-16,-83 18-3 0,-1-4 2 15,-12 0-10-15,-28 0-1 16,-9 18 6-16,-5 4-5 16,3 13 11-16,6 22 1 15,14 11 1-15,14 11-3 16,17-4-10-16,0 1 1 15,23-10-2-15,11-11-3 16,4-16-10-16,0-12-12 16,2-5 9-16,-3-22 16 15,-2-15 3-15,-7-3-3 16,-12 0 1-16,-12 0 0 16,-4 4 2-16,0 8-3 15,0 8 0-15,-2 14 2 0,2 6 2 16,0 19-4-1,2 20 0-15,23 7 15 0,4 2-2 16,0 1-11-16,-2-7 3 16,-8-2-5-16,-5 0-30 15,-7-13-111-15,-7-14-254 16</inkml:trace>
  <inkml:trace contextRef="#ctx0" brushRef="#br0" timeOffset="-207282.48">17982 17530 1097 0,'0'0'45'0,"0"0"-39"16,0 0 6-16,0 0-8 15,14 116 30-15,11-32-4 16,-5 6-12-16,-1 1-9 15,-4-3-4-15,-2-4-5 16,-2-12-32-16,-4-18-65 16,-7-27-104-16,0-27-185 15</inkml:trace>
  <inkml:trace contextRef="#ctx0" brushRef="#br0" timeOffset="-206998.49">17765 17897 929 0,'0'0'108'15,"0"0"-108"-15,0 0 0 16,133-18 2-16,-46 6 1 16,3-3-6-16,-8-3-45 15,-13-4-27-15,-15 8 42 16,-19 4 22-16,-12 6 11 16,-12 4 2-16,-5 0 12 15,-5 18 45-15,-1 9 31 16,0 0-27-16,0 0-17 15,0 1-8-15,0-2-29 0,4 2-8 16,5-6-1 0,-2 3-5-16,1 2-6 0,-3-1-20 15,-3 2-17-15,-2-2-66 16,0-8-71-16,0-4-287 16</inkml:trace>
  <inkml:trace contextRef="#ctx0" brushRef="#br0" timeOffset="-206852.45">18369 17637 1033 0,'0'0'87'0,"0"0"-87"16,0 0-1-16,0 0-32 16,0 0 9-16,0 0-173 15,142 37-443-15</inkml:trace>
  <inkml:trace contextRef="#ctx0" brushRef="#br0" timeOffset="-206149.68">18743 17867 1096 0,'0'0'24'0,"0"0"36"16,0 0-4-16,0 0-27 16,0 0-7-16,-20 142-6 15,20-90-6-15,0 6 3 16,0 4-9-16,0-12-1 15,-2-9-1-15,0-24-2 16,-1-17-18-16,3 0-8 16,0-35-2-16,0-14-39 0,0-13 48 15,5-2 7 1,6 6 9-16,5 4-13 0,1 14 14 16,0 14 2-16,2 13 4 15,5 13 15-15,1 0 1 16,4 13 5-16,-2 19 9 15,-3 3-5-15,-4 6 0 16,-6-1-5-16,-6 4-6 16,-5-8-12-16,-3-10-4 15,0-12-2-15,0-10 3 16,6-4-3-16,6-18 0 16,1-14-20-16,5-16-1 0,-3-6 5 15,-1-8-31-15,-3 14 5 16,-7 7 35-16,-2 19 7 15,-2 16 22-15,0 6 24 16,0 6-44-16,6 25 5 16,4 1 41-16,1 4-28 15,7-2 1-15,7-3-11 16,8-4-7-16,5-5 1 16,2-12-2-16,1-10 0 15,1 0-2-15,6-22 0 16,1-6-1-16,-3-6-2 15,-13 2-3-15,-12 0 3 16,-11-3 0-16,-10 3-2 16,0-4 5-16,-5-4 0 0,-19 4 0 15,-3 10-2-15,-8 16 4 16,-6 10 5-16,-1 22 12 16,0 24-1-16,11 12 15 15,8 9 19-15,19-3-12 16,4-4-22-16,15-10-18 15,30-14-8-15,6-18 7 16,7-14-13-16,-2-4-41 16,-9-22-20-16,-14-10-36 15,-22 2-122-15</inkml:trace>
  <inkml:trace contextRef="#ctx0" brushRef="#br0" timeOffset="-199020.53">18262 8543 681 0,'0'0'131'15,"0"0"-113"-15,0 0-14 16,0 0 17-16,0 0 18 15,0 0-37-15,0 0-2 16,0 0-7-16,6-11 7 16,4 23 13-16,-2 10 23 15,1 6 21-15,5 6-15 16,-1 10 14-16,5 5-15 16,-2-1-9-16,4 0-10 15,-3-8-6-15,-2-6 2 16,3-10-8-16,7-13-8 15,13-11 10-15,22-14 16 0,27-39 21 16,33-24-4-16,25-17-6 16,18-12 2-16,1 0-7 15,-5 12-3-15,-17 19-3 16,-26 24 4-16,-22 14-17 16,-30 15-6-16,-24 8 2 15,-17 7-10-15,-15 5 2 16,-4 0-2-16,-4 2-2 15,0 0 1-15,0 0-12 16,0 0-26-16,0 0-33 16,0 0-34-16,-4 0-9 15,-15 0-47-15,-14-3-212 0</inkml:trace>
  <inkml:trace contextRef="#ctx0" brushRef="#br0" timeOffset="-198672.77">19505 7954 635 0,'0'0'196'16,"0"0"-156"-16,0 0 42 15,0 0 25-15,0 0-47 16,0 0-32-16,138-61 7 0,-84 61-10 15,8 6 4-15,3 13-5 16,2 12-3-16,-5 11-3 16,-8 5-2-16,-17 14-1 15,-16 8-2-15,-21 12 13 16,-8 13-1 0,-40 5-5-16,-26-1-1 0,-10-10-8 15,-8-12-11-15,10-11 0 16,17-13-8-16,18-18-39 15,23-8-33-15,19-20-48 16,5-6-181-16,24-30-477 16</inkml:trace>
  <inkml:trace contextRef="#ctx0" brushRef="#br0" timeOffset="-195794.63">21339 7768 760 0,'0'0'80'0,"0"0"-74"16,0 0 51-16,0 0 38 16,0 0-40-16,0 0-42 15,0 0-8-15,-52 68-4 0,37-30 1 16,-6 16 20 0,-3 15 12-16,-9 3-10 0,-9 4 8 15,-10-2 6 1,-1-5-6-16,6-10-3 0,9-12-20 15,16-13-4-15,13-13 2 16,9-13-7-16,0-3-1 16,36-5 0-16,22-5 1 15,17-18 0-15,8-4 1 16,2 6-1-16,-10 7 0 16,-4 5 0-16,-3 8 2 15,-13 1 0-15,-8 0-4 16,-16 0-8-16,-11 0-20 0,-13 0-12 15,-5 0-26-15,-2 0-21 16,0 0-52-16,-27-6-244 16</inkml:trace>
  <inkml:trace contextRef="#ctx0" brushRef="#br0" timeOffset="-195515.79">21274 8043 465 0,'0'0'407'16,"0"0"-350"-16,0 0 19 16,0 0-2-16,0 0-24 15,0 0-32-15,31 10 10 0,-16 42 16 16,-1 17 12-16,-7 8-12 16,-1 10-14-16,2-5 11 15,3-8-23-15,-1-10 21 16,6-9-17-16,0-8-13 15,0-7-8-15,-4-5 5 16,-3-7-6-16,-6-10-25 16,-3-6-48-16,0-10-30 15,0-2-39-15,-14-14-117 16</inkml:trace>
  <inkml:trace contextRef="#ctx0" brushRef="#br0" timeOffset="-194051.46">21633 7734 814 0,'0'0'28'15,"0"0"-11"-15,-70-108 105 16,51 98-48-16,-7 5-35 15,-4 5-26-15,-7 0-5 16,-11 0 15-16,-5 0 16 16,-2 0 0-16,-8 0 3 15,-7 0-2-15,-7 27-4 0,-6 27-13 16,0 36 12-16,6 31-3 16,9 23 1-16,22 18-11 15,21-2 6-15,25-13-3 16,8-17 2-16,49-27-10 15,30-23-2-15,20-16-7 16,12-14 8-16,1-12-6 16,-3-12-4-16,1-9-5 15,-8-12 4-15,-5-5-5 16,-12-1 0-16,-4-28 3 16,3-11 0-16,-1-12-3 15,5-8 1-15,-7-11 2 16,-11-2-2-16,-15-8 0 0,-19-4-1 15,-17-3 7 1,-21 1-6-16,-6 7 3 0,-11 7-2 16,-24-1-2-16,-8-2 2 15,-1-11 0-15,-8-11 0 16,4-4-2-16,-2 6-1 16,3 17 0-16,3 25 2 15,-3 21-1-15,-2 16 1 16,-6 17-2-16,-12 0-5 15,-12 10 6-15,-8 16 0 16,-5 2 0-16,3 7 0 16,1 3-1-16,4 14 1 15,3 15-3-15,-2 16-2 16,5 20 2-16,6 15 0 0,11 4 3 16,14 10 0-16,18-5 0 15,18-10-1-15,11-5 1 16,5-17 2-16,32-8-2 15,17-14 0-15,13-15-3 16,5-9 0-16,3-17 3 16,1-11-8-16,4-16-1 15,3-5 0-15,6-5 2 16,0-30-10-16,-1-13-2 16,-1-12 0-16,-2-12 0 15,-4-6-1-15,-8-14 13 16,-13-13 7-16,-18-9 3 15,-19-6-3-15,-21 5 3 16,-2 2 1-16,-17 8-2 0,-24 2 1 16,-8 3-1-16,-9 8 0 15,-8 10-2-15,-6 12 0 16,-4 12 7-16,-8 16-7 16,-8 21 1-16,-6 21 4 15,-8 13-5-15,-2 46 3 16,4 26-6-16,5 21 6 15,14 16-5-15,20 11 2 16,19 11 0-16,26 7-1 16,20-5 3-16,12-7-2 15,38-12 6-15,22-20-5 0,13-21 0 16,6-22 0-16,3-23 0 16,0-20 0-16,4-19 4 15,0-2-5-15,-3-31 0 16,-3-24-6-16,-7-15 3 15,-8-12-10-15,-10-19 2 16,-20-16 11-16,-22-16 0 16,-25-14 0-16,-12-3 0 15,-43 2-7-15,-19 11-1 16,-18 20-2-16,-10 34 7 16,-5 33 2-16,0 25 1 15,5 25-3-15,9 33 0 16,6 47 0-16,2 40 1 0,11 32-2 15,23 21 4-15,24 9 0 16,27-5-4-16,17-19 8 16,40-23-8-16,18-30 2 15,23-32 2-15,23-25 4 16,8-27-2-16,-5-21-2 16,-10-17-6-16,-22-35 5 15,-19-15-1-15,-13-20-2 16,-17-15 4-16,-24-25-1 15,-19-15 1-15,-12-12 0 16,-49-13-4-16,-28 0-6 16,-29 21-22-16,-18 32 18 15,-11 57 11-15,2 57 2 16,5 79 2-16,15 72 2 0,32 44 1 16,35 31 8-16,43-10-8 15,30-31 7-15,70-43-10 16,48-52-1-16,59-38-6 15,24-40-54-15,-21-20-158 16,-50-50-562-16</inkml:trace>
  <inkml:trace contextRef="#ctx0" brushRef="#br0" timeOffset="-192280.32">19188 14721 670 0,'0'0'63'0,"0"0"-18"15,0 0 32-15,0 0-44 0,0 0 7 16,25-111-4 0,-14 103 7-16,-1 3-8 0,-8 5-17 15,0 0-2-15,-2 0 4 16,0 17-9-16,0 8 33 16,-7 8-4-16,-13 7-16 15,-7 6-6-15,-6 7 0 16,-3 1-4-16,-7 3-6 15,4 2 6 1,1-1-9-16,9-10-4 0,13-12 0 16,9-12-1-16,7-8-2 15,0-11 0-15,23-5 4 16,19 0-2-16,12-16 1 16,4 0 2-16,0 5 0 15,-2 11-1-15,-8 0-2 16,-1 11 2-16,-7 7-7 0,-4-4-1 15,-3 0-20-15,-2-9-23 16,-8-1-29-16,-10-4-35 16,-13 0-63-16,-5-19-168 15</inkml:trace>
  <inkml:trace contextRef="#ctx0" brushRef="#br0" timeOffset="-192010.77">19209 14829 575 0,'0'0'112'0,"0"0"20"16,0 0-32-16,0 0 13 15,0 0-47-15,0 0-24 0,-29-32-30 16,29 37-4 0,6 22-7-16,15 12 23 0,3 20 1 15,-2 18-6-15,-2 6 2 16,-5 3 3-16,-1-5-8 15,-5-11-11-15,3-15 1 16,-6-11-6-16,1-9 1 16,-3-9-2-16,-2-2-9 15,3-5-54-15,-3-12-85 16,-2-7-227-16</inkml:trace>
  <inkml:trace contextRef="#ctx0" brushRef="#br0" timeOffset="-190525.13">19389 14453 618 0,'0'0'35'16,"0"0"39"-16,0 0-15 15,0 0-28-15,0 0-10 16,0 0 4-16,-113-70 15 15,86 64-1-15,-5 2-1 16,-3 4-2-16,-7 0-8 16,-7 13 7-16,-7 16-11 15,0 11 7-15,1 11-2 16,8 13-7-16,11 12 10 16,11 11-13-16,13 13-8 15,9 12 7-15,3 1 2 16,0-2-11-16,24-10 4 15,17-21-2-15,9-16-6 0,15-14 5 16,13-14-1-16,7-15-3 16,5-21 1-16,3 0-4 15,-1-19-1-15,1-15 2 16,-2-10-2-16,-7-6 3 16,-10-12-5-16,-15-7-2 15,-18-2-9-15,-14-4 11 16,-12 3-2-16,-9 1 1 15,-6 8 1-15,0 1 1 16,-29-1 4-16,-10-5-5 16,-7-8 0-16,-8-7 0 15,-6-9 1-15,-5 9-1 0,-1 10 0 16,3 25 3 0,3 21 0-16,4 19 6 0,0 8 3 15,-2 13-5-15,-2 24-1 16,-2 10-6-16,-3 7 3 15,1 6-4-15,3 11 3 16,9 13-4-16,4 14 4 16,17 14-3-16,18 15 1 15,13 5 0-15,7-12 0 16,30-7 1-16,17-29 0 16,9-17 2-16,8-21 1 0,5-21-3 15,-1-19-1-15,0-6-2 16,2-16 1-16,0-22-3 15,2-12-1-15,-13-13-5 16,-12-8-9-16,-21-9 6 16,-14-13-4-1,-15-5 5-15,-4-9-8 0,-4-7 10 16,-23 4 2-16,-4 8 7 16,-5 17 1-16,-3 26 1 15,-3 18 0-15,-7 11-1 16,-2 16 1-16,-4 13 2 15,-8 1-2-15,-6 15-1 0,-3 21 0 16,-1 8 3 0,4 18 3-16,5 19-6 0,10 21 0 15,21 27 7-15,26 19-2 16,7-4 13-16,42-10-17 16,25-24 1-16,16-24 2 15,12-32-1-15,5-24-3 16,3-25-1-16,-4-5-1 15,-8-32-6-15,-12-24 3 16,-10-18 4-16,-17-18-4 16,-19-14 5-16,-17-9 0 15,-16-6 0-15,-14 6 0 16,-30 0-2-16,-16 12 0 16,-9 13 2-16,-3 19 0 15,-3 28 3-15,4 28-3 0,-3 15-4 16,1 39 2-1,-4 38 0-15,4 26 2 0,11 18-4 16,22 13 4-16,24 7 0 16,16-12 2-16,36-15-2 15,24-26-1-15,14-24 1 16,8-24 0-16,0-18 2 16,-1-22-2-16,-6 0-1 15,-8-36 1-15,-7-21-1 16,-10-16-2-16,-17-15-5 15,-18-19 4-15,-15-6 3 16,-13-2 0-16,-39-2-5 16,-16 3-1-16,-13 22 6 15,-1 26 1-15,-5 35 0 0,0 31 0 16,2 28 2 0,5 45 3-16,11 28-4 0,14 22 10 15,18 16-2-15,24 9-9 16,13-10 3-16,36-17-1 15,45-36-4-15,27-32-20 16,27-31-2-16,14-22-16 16,-7-10-13-16,-19-38-47 15,-43-23-166-15</inkml:trace>
  <inkml:trace contextRef="#ctx0" brushRef="#br0" timeOffset="-183511.46">20982 12856 267 0,'0'0'248'16,"0"0"-71"-16,0 0-51 15,0 0-31-15,0 0-1 16,0 0-28-16,0 0-18 16,9-85-20-16,-9 83-1 15,0 2-6-15,0 0-11 16,0 0 3-16,0 0-8 15,0 0 1-15,0 9-5 16,0 27 1-16,-7 19 20 16,-2 22 15-16,3 7-13 15,2 8 8-15,4-2-15 16,0-4-10-16,0-12-4 16,0-13 0-16,0-17-3 15,4-12 2-15,-4-14 0 0,2-8-2 16,-2-8-8-16,0-2 6 15,0-12-1-15,0-26-20 16,7-20-5-16,11-18 19 16,13-2 3-16,13 5-1 15,3 19 3-15,5 26 4 16,-4 24 5-16,0 4-1 16,-4 40 5-16,-7 18 5 15,-10 4-3-15,-9 3-3 16,-9-5-4-16,-9-10-4 15,0-10 0-15,0-10 1 0,-18-7-1 16,-2-11 0 0,2-11-27-16,5-1-16 15,1-13-40-15,10-28-131 0,-4-21-269 16</inkml:trace>
  <inkml:trace contextRef="#ctx0" brushRef="#br0" timeOffset="-183315.52">21062 12806 1062 0,'0'0'57'0,"0"0"-40"0,0 0 14 16,117-79 1 0,-67 61-16-16,8 0-10 0,2 6-6 15,-4-1-1-15,-11 11-8 16,-19-1-70-16,-16-3-207 15,-10-2-557-15</inkml:trace>
  <inkml:trace contextRef="#ctx0" brushRef="#br0" timeOffset="-182957.42">22045 12166 371 0,'0'0'531'0,"0"0"-511"16,0 0 62-16,0 0 18 15,0 0-19-15,0 0-38 16,-29-47-20-16,-9 74 4 16,-2 13 10-16,0 18 9 15,6 16-16-15,3 22-2 16,4 17 6-16,12 11-8 15,4 4 7-15,6-4 9 16,5-9-9-16,0-13-12 16,14-18-10-16,24-19-6 15,12-19-5-15,8-18 0 16,-2-19 1-16,-6-9-1 16,-18-3-20-16,-8-27-30 15,-20-5-17-15,-4-2-48 0,-12 1-27 16,-25-1-198-16</inkml:trace>
  <inkml:trace contextRef="#ctx0" brushRef="#br0" timeOffset="-182674.47">22176 12695 1047 0,'0'0'64'15,"0"0"14"-15,0 0-6 0,0 0-24 16,0 0-11 0,0 0 10-16,72 34 2 0,-57 33 5 15,-2 5-14 1,1-3-8-16,-1-9 5 0,1-10-18 16,-5-11-6-16,-1-9-10 15,-2-7-2-15,-6-8-1 16,0-7-46-16,0-8-56 15,-10 0-48-15,-17-6-42 16,-8-30-316-16</inkml:trace>
  <inkml:trace contextRef="#ctx0" brushRef="#br0" timeOffset="-182374.48">22112 12341 1033 0,'0'0'74'15,"0"0"-5"-15,0 0-14 16,0 0-30-16,0 0-2 16,120-69 1-16,-78 83-9 15,-9 24-8-15,-10 8-7 16,-13 5 0-16,-10-6 0 16,-8-3 2-16,-23-7-2 15,-11-13 1-15,-3-10 2 16,3-12-2-16,4 0 1 15,9-24 0-15,7-18-2 16,7-12-26-16,15-5 5 0,0 2-4 16,17 13-26-16,14 19 2 15,-2 21-11-15,0 8-70 16,-6 38-59-16,-1 14-166 16</inkml:trace>
  <inkml:trace contextRef="#ctx0" brushRef="#br0" timeOffset="-182006.34">22611 12082 925 0,'0'0'76'16,"0"0"57"-16,0 0-33 15,0 0-19-15,0 0-13 16,0 0-13-16,118-85-26 16,-91 119 19-16,4 17-12 15,2 13-10-15,1 12 7 16,-1 8-3-16,0 8-10 16,-3 3 11-16,-4-1-11 15,-8-6 13-15,-11-4-9 16,-7-10-7-16,0-5-2 15,-18-5 1-15,-16-4-14 16,-5 0 1-16,-3-6-3 16,5-10-20-16,13-14-23 0,10-16-61 15,14-14-72-15,0 0-27 16,21-28-56-16</inkml:trace>
  <inkml:trace contextRef="#ctx0" brushRef="#br0" timeOffset="-181308.45">21994 12314 726 0,'0'0'85'0,"0"0"-45"16,0 0 9-16,0 0 12 15,0 0-16-15,0 0-25 16,-11 26 2-16,-8 15 17 16,2 12-4-16,1 25 23 15,5 21-5-15,-3 12-12 16,4 13 6-16,-1-4-11 16,9-10-10-16,2-12-13 15,11-15-13-15,26-13 0 16,8-14-21-16,4-12-29 15,4-12-33-15,1-16-72 0,2-16-23 16</inkml:trace>
  <inkml:trace contextRef="#ctx0" brushRef="#br0" timeOffset="-180962.52">22825 12132 933 0,'0'0'50'0,"0"0"-8"15,0 0 48-15,0 0-37 16,145 41 0-16,-101 48-2 16,-6 21-12-16,-12 15 0 15,-7 3 11-15,-19-10-32 16,0-8-16-16,-25-10-1 16,-21-9-1-16,-10-2-47 15,-11-10-88-15,-7-13-124 16,-6-13-478-16</inkml:trace>
  <inkml:trace contextRef="#ctx0" brushRef="#br0" timeOffset="-180574.74">21682 12440 805 0,'0'0'50'0,"0"0"25"16,0 0 33-16,0 0-30 15,0 0-72-15,0 0 9 16,-36 117-15-16,32 21 19 16,4 14-1-16,0 4-4 15,0-11-8-15,13-21-1 16,28-19-5-16,23-31-66 15,11-30-158-15</inkml:trace>
  <inkml:trace contextRef="#ctx0" brushRef="#br0" timeOffset="-178316.18">13643 17696 669 0,'0'0'155'0,"0"0"-90"15,0 0 26-15,0 0 9 16,0 0-47-16,0 0-33 15,0 0-20-15,-31-4 9 16,31 74 21-16,14 16 6 16,5 11-27-16,4-3-6 15,-1 4 9-15,-6-15-9 0,1-17-3 16,-6-13 0-16,-2-26 0 16,-7-13-5-16,1-11 0 15,-3-3-5-15,0-3 8 16,0-34-10-16,0-20-20 15,11-16 11 1,18 2 21-16,11 14 0 0,11 26 8 16,3 26 4-16,3 5 3 15,-1 40 1-15,-9 8-4 16,-9 10-6-16,-11 5 4 16,-19 1-6-16,-8-3-2 15,0 2-1-15,-31-5-2 0,-4-14-46 16,-1-16-47-16,3-28-134 15,0-9-183-15</inkml:trace>
  <inkml:trace contextRef="#ctx0" brushRef="#br0" timeOffset="-178134.41">13763 17806 925 0,'0'0'120'0,"0"0"-82"16,0 0 29-16,0 0-67 15,0 0-5-15,0 0 5 16,98-58 0-16,-36 46-20 16,3 6-30-16,0-1-56 15,-10-2-3-15,-7 5-108 16,-11 4-388-16</inkml:trace>
  <inkml:trace contextRef="#ctx0" brushRef="#br0" timeOffset="-177879.4">14505 17455 920 0,'0'0'165'0,"0"0"-152"15,0 0 63-15,0 0-15 16,-125 8-18-16,105 22-19 16,7 16-17-16,13 17 0 0,0 25 7 15,7 24-6-15,24 13 12 16,4 2-7-16,6-16-10 15,1-18-2-15,2-29-1 16,-3-20-4-16,-1-12-15 16,-9-16-38-16,-2-16-26 15,-7-8-43-15,-6-28-95 16,-12-8-503-16</inkml:trace>
  <inkml:trace contextRef="#ctx0" brushRef="#br0" timeOffset="-177456.15">14739 18163 838 0,'0'0'144'0,"0"0"-135"15,0 0 26-15,0 0-14 16,0 0 3-16,7-124-4 16,-5 89 12-16,-2-7-10 15,0-2 7-15,0 0 7 16,0 12-3-16,0 7-9 16,0 10 6-16,0 11 8 15,0 4-12-15,0 0-24 0,0 10-2 16,0 29 0-16,2 15 10 15,7 13 15-15,3 4-6 16,1-6-5-16,3-6-5 16,-1-17 1-16,3-5-5 15,-1-16-5-15,2-8-9 16,-7-9-10-16,0-4-4 16,3-13-5-16,-3-18-26 15,-1-10-35-15,-5-3-54 16,-6-1-128-16,0 2-469 15</inkml:trace>
  <inkml:trace contextRef="#ctx0" brushRef="#br0" timeOffset="-177206.41">14655 17610 376 0,'0'0'594'15,"0"0"-547"-15,0 0-10 0,8-111 5 16,19 85-26-16,2 7 0 15,-2 7-12-15,-4 12-2 16,-6 0 1-16,-1 31-3 16,-5 18 21-16,-11 9 6 15,0-1-19-15,-13-2 2 16,-18-16-4-16,1-8 4 16,6-13-10-16,3-14-4 0,8-4-27 15,0-8-47-15,4-24-110 16,5 2-92-16</inkml:trace>
  <inkml:trace contextRef="#ctx0" brushRef="#br0" timeOffset="-176949.38">14933 17570 860 0,'0'0'190'0,"0"0"-152"15,0 0 62-15,0 0-48 16,118-22 7-16,-51 58 7 16,6 9-2-16,-5 7 6 15,-8 3-43-15,-20 3 7 0,-19 4-15 16,-9 9-5-16,-12 1-7 16,0 0-6-16,-9-6-1 15,-22-8-15 1,-12-4-84-16,-20-10-130 0,-21-4-415 15</inkml:trace>
  <inkml:trace contextRef="#ctx0" brushRef="#br0" timeOffset="-147302.29">18648 7967 948 0,'0'0'107'15,"0"0"-79"-15,0 0 24 16,0 0 6-16,0 0-24 16,0 0-15-16,153-73-4 15,-61 72 6-15,19-6 11 16,20-7-4-16,18-9 1 16,19-10-14-16,-6-3-8 15,-19 5 2-15,-39 4-9 0,-43 15-32 16,-41 6-18-16,-20 1-5 15,-16 2-14-15,-30-1-74 16,-19 2-166-16</inkml:trace>
  <inkml:trace contextRef="#ctx0" brushRef="#br0" timeOffset="-147032.42">19654 7497 1091 0,'0'0'61'16,"0"0"-57"-16,0 0 35 0,0 0 0 16,152-42-13-16,-84 42-22 15,0 12-4-15,-13 23-2 16,-14 13-2-16,-22 6 4 16,-17 3 0-16,-2 6 1 15,-39-3 1-15,-22-3 3 16,-10-5-3-16,-2-7 0 15,8-11 3-15,16-7-10 16,22-15 2-16,23-12-67 16,4-12-68-16,41-43-211 15</inkml:trace>
  <inkml:trace contextRef="#ctx0" brushRef="#br0" timeOffset="-146141.39">20882 7127 881 0,'0'0'48'16,"0"0"-42"-16,0 0 71 16,0 0-19-16,0 0-31 15,0 0-25-15,-85-35-1 16,61 49 3-16,-5 2 17 15,-4 9-11-15,-4 3 16 16,3 12-14-16,4 8 1 16,8 10 6-16,13 2-10 0,9-5 2 15,16-3-7-15,32-18-3 16,20-13-1-16,7-17-1 16,4-4-17-16,-6-12-9 15,-9-21-6-15,-8-10-14 16,-12-9-19-16,-8-6-2 15,-14-5 36-15,-8-2 3 16,-9 3 26-16,-5 12 3 16,0 15 36-16,0 17 52 15,0 12-7-15,0 6-37 16,0 10-23-16,-9 29-20 16,-5 12 27-16,-4 10 2 15,5 3-20-15,6-7 5 0,7-4-8 16,0-13-5-16,23-13-2 15,17-18 1-15,13-9-2 16,8-8 1-16,7-28-10 16,3-12-2-16,-13-10-7 15,-18-6-25-15,-28-5 15 16,-12 5 4-16,-33 11 10 16,-17 20 13-16,-1 21 0 15,2 12 2-15,6 16 21 16,12 24 1-16,12 5-7 15,11-2-9-15,8-4 1 16,0-9-7-16,23-8 0 16,2-12 0-16,4-10-17 0,8 0 4 15,6-23 1-15,1-18-7 16,-2-14 4-16,-5-3 3 16,-11 6 6-16,-6 14 6 15,-9 18 3-15,3 18 32 16,3 2-16-16,14 25-19 15,21 14 38-15,10 5-15 16,9 0-4-16,3-4-1 16,-9-5-14-16,-17-5 1 15,-21-2-5-15,-22 0-1 16,-5 0-3-16,-32-6 4 16,-12-6 5-16,-5-8 1 0,2-8 0 15,10 0-4 1,12-30-2-16,14-22 1 15,11-14-5-15,13-13-11 0,31-3 2 16,10 4-1-16,4 12-5 16,-2 14 0-16,-8 15-29 15,-10 17-57-15,-18 15-165 16</inkml:trace>
  <inkml:trace contextRef="#ctx0" brushRef="#br0" timeOffset="-145763.95">22219 7042 1099 0,'0'0'51'16,"0"0"-47"-16,0 0 5 16,0 0-9-1,0 0 4-15,0 0 3 0,22 61-3 16,9-61 2-16,0-4-4 15,3-27-1-15,2-17 5 16,-3-13-1-16,-9-6 1 16,-10 4 2-16,-14 13 8 15,0 20 0-15,-27 20 5 16,-13 10-6-16,-7 27-4 0,-1 26-5 16,0 14-2-1,15 6 0-15,15-4 0 0,15-6-1 16,3-13-3-16,21-16 1 15,23-12-1-15,14-10 4 16,12-12-2-16,3 0-2 16,-2-2-23-16,-13-20-53 15,-20-6-101-15,-20-11-418 16</inkml:trace>
  <inkml:trace contextRef="#ctx0" brushRef="#br0" timeOffset="-144522.96">23168 6936 476 0,'0'0'138'0,"0"0"-83"15,0 0 47-15,9-117-18 16,-9 87 2-16,0 2-24 16,-9 1-28-16,-11 0 12 15,-5 4-14-15,-4 5-4 0,-2 1-3 16,2 9-11 0,0 8 3-16,5 0-8 0,0 34-6 15,3 20 10-15,5 19-12 16,10 5 10-1,6-4-7-15,0-10-1 0,8-16 2 16,15-11 0-16,6-16-5 16,7-9 0-16,9-12 2 15,5 0 0-15,2-22-2 16,-3-20-4-16,-7-12-1 16,-13-16 1-16,-6-17 4 15,-19-2 2-15,-4-2-2 16,-2 17-2-16,-18 26 2 15,4 25 0-15,3 23 3 16,0 27-3-16,3 35 1 16,3 20 17-16,7 3-11 15,5-10 1-15,22-12-6 0,8-13 2 16,2-12 0-16,-2-14-4 16,-4-6 2-16,-2-8 0 15,-5-8 2-15,1-2-1 16,-1 0-3-16,3-16 0 15,-2-16-34-15,-8-14-9 16,-5-16-16-16,-10-14-42 16,-2-8-58-16,0-3 38 15,0 13 90-15,-6 8 22 16,-2 12 9-16,8 4 2 0,0 2 13 16,0 1 33-16,8 1 6 15,3 9 1-15,-1 7 17 16,-3 13-12-16,-2 11-12 15,-5 4-4-15,0 2-13 16,0 2-13-16,0 26-16 16,-5 10 49-16,-6 5-17 15,2-4-21-15,7 4 0 16,2 3 14-16,0 2-18 16,0 2 7-16,0 2-6 15,13 6 2-15,5-2 2 16,0 5-7-16,0-7-3 15,-1-5-2-15,4-10-2 16,-3-7 0-16,-3-12-26 16,-3-7-41-16,-6-10-43 0,-6-3-108 15,0-13-341-15</inkml:trace>
  <inkml:trace contextRef="#ctx0" brushRef="#br0" timeOffset="-144366.33">23451 6551 1096 0,'0'0'29'0,"0"0"-29"15,0 0-8-15,0 0 4 16,169-53-19-16,-104 40-173 16,-18-9-462-16</inkml:trace>
  <inkml:trace contextRef="#ctx0" brushRef="#br0" timeOffset="-143688.23">23614 6204 1079 0,'0'0'84'0,"0"0"-1"15,0 0 10-15,0 0-45 16,0 0-24-16,0 0-22 16,118-14 0-16,-83 66 19 15,-1 12-8-15,-7 8 2 16,-5 3 4-16,-5 0 10 15,0-11-2-15,-7-1-13 16,-1-7-2-16,-3-4-12 16,-2-8 3-16,-4-9-3 15,0-10 0-15,0-8 0 0,0-7-20 16,0-8-16-16,-4-2-12 16,-17 0 9-16,-15-24-27 15,-7-14-11-15,1-11 17 16,5-2 11-16,12 2 21 15,13 7 28-15,12 6 0 16,16 2 6-16,36 2-1 16,15 0 14-16,8 2 8 15,3 5-9-15,-9 7-3 16,-11 14-4-16,-14 4 9 16,-7 15-7-16,-11 23-7 0,-6 6 12 15,-4 5 5-15,-5-4-2 16,-2 1-7-16,-3-4-2 15,2-4-8-15,-6-5 0 16,0-8-3-16,-2-9 2 16,0-5-3-16,-4-7-3 15,-15-4 2-15,-5-6-9 16,2-29-1-16,4-15-9 16,11-11-13-16,7-3 0 15,0 5 18-15,22 13 7 16,5 15 8-16,0 13-1 15,-3 9-1-15,1 4 2 16,-5 5 3-16,-4 0-1 16,-6 0-2-16,-2 7 0 0,-2 3 0 15,-1 8 0-15,3 8 0 16,1 7 8-16,-2 14 4 16,-3 5 8-16,1 3-14 15,-3-1 2-15,-2-8-8 16,0-12-6-16,0-10-45 15,0-15-82-15,0-9-187 16</inkml:trace>
  <inkml:trace contextRef="#ctx0" brushRef="#br0" timeOffset="-143223.96">24405 5989 1111 0,'0'0'42'15,"0"0"-41"-15,0 0 17 16,0 0-18-16,0 0-2 16,0 0-56-16,-14-32-58 15,23 32-16-15,-4 0 47 16,-5 0 81-16,0 0 4 16,0 0 77-16,0 15 33 15,0 23-44-15,0 16 38 16,2 14-37-16,7 6-7 15,4 4-20-15,1-2-6 16,5-4-7-16,4-6-17 16,-5-7-1-16,1-9-8 15,-7-8 1-15,-3-13 1 0,-7-12-1 16,-2-9-2-16,0-6 0 16,0-2-6-16,0 0 5 15,0-30-3-15,0-14-35 16,0-18-3-16,16-2 30 15,13 3-8-15,-1 15-6 16,4 22 23-16,-4 22 2 16,-3 2-4-16,0 32 5 15,-5 17 5-15,-11 11-2 16,-9 2 4-16,-5 2-7 16,-32-1-6-16,-11-5-53 0,-5-8-160 15,-8-14-422-15</inkml:trace>
  <inkml:trace contextRef="#ctx0" brushRef="#br0" timeOffset="-142624.27">23458 7495 552 0,'0'0'537'0,"0"0"-524"0,0 0 16 16,0 0 43 0,0 0-56-16,-50 112 2 0,40-53-10 15,3 3 4-15,0 0-10 16,5-5 4-16,2-10-6 16,0-13 1-16,0-13-3 15,7-16 1-15,17-5-9 16,9-22 10-16,12-22 1 15,-1-14 1-15,-5 0-4 16,-15-1 2-16,-8 12 0 16,-12 14 1-16,-4 18 0 15,0 13 5-15,0 2 13 16,0 17-17-16,0 24-1 16,0 11 17-16,0 4 3 15,11 0-8-15,16-8-12 0,4-9 3 16,8-15-3-16,-4-16 4 15,3-8-4-15,1-21 2 16,7-29 3-16,-4-14-2 16,-9-9-4-16,-8-15 0 15,-17-7-11-15,-8-10-6 16,0 11-7-16,-8 22 6 16,-6 28 18-16,5 31 5 15,3 13 5-15,3 39-10 16,1 25 0-16,2 19 14 15,0 6-2-15,0 2-2 16,5-3 0-16,1-4-2 0,3-6-8 16,0-10-1-1,-1-11-11-15,-3-21-54 0,-5-22-51 16,0-14-161-16,0-28-453 16</inkml:trace>
  <inkml:trace contextRef="#ctx0" brushRef="#br0" timeOffset="-142496.45">23915 7666 1099 0,'0'0'27'15,"0"0"-21"-15,0 0-6 16,120 0 0-16,-63 0-62 0,-7 0-282 16</inkml:trace>
  <inkml:trace contextRef="#ctx0" brushRef="#br0" timeOffset="-141977.85">24175 7822 1125 0,'0'0'35'15,"0"0"-32"-15,0 0 36 16,0 0-19-16,0 0-10 16,141 19-10-16,-100-46-8 15,-7-9-20-15,-9-12-2 16,-12-4 8-16,-11-2-3 15,-2 8 6-15,-7 7 12 0,-17 17 7 16,-2 15 23 0,-3 7 5-16,0 0-3 0,2 29 3 15,0 14-10-15,4 15 13 16,6 5 0-16,8 6-7 16,6 6 3-16,3-8-14 15,5-6-8-15,22-11-2 16,6-16-3-16,6-17 0 15,3-17 0-15,4 0 0 16,5-35-1-16,3-20 0 16,0-13-13-16,-1-14 6 15,-4-10-14-15,-7 0 8 16,-11 6 0-16,-19 17 4 16,-12 21 10-16,0 23 8 0,-29 16 19 15,2 9-9 1,0 4-16-16,3 26 4 0,6 9-6 15,6 1-1-15,12-1-2 16,0 0-3-16,5-1 1 16,22 0-8-16,13-2-6 15,5-4 13-15,-6-2-7 16,-2-4-6-16,-20-2 5 16,-17 0-43-16,0-1-43 15,-38-12-156-15</inkml:trace>
  <inkml:trace contextRef="#ctx0" brushRef="#br0" timeOffset="-141843.45">25202 7814 1384 0,'0'0'170'16,"0"0"-127"-16,0 0 110 16,0 0-125-16,0 0-28 15,0 0-111-15,-49 68-225 16</inkml:trace>
  <inkml:trace contextRef="#ctx0" brushRef="#br0" timeOffset="-121868.22">17079 14524 693 0,'0'0'167'0,"0"0"-117"15,0 0 14-15,0 0-31 0,0 0 11 16,40-105 18-16,-15 63-29 16,6-14-7-16,4-12-13 15,9-16-3-15,12-11-3 16,9-7 2-16,11 2-5 15,20 2 9-15,12 8-10 16,11 8 13-16,-8 9-10 16,-14 19-4-16,-25 16-4 15,-22 15-14-15,-24 10-30 16,-13 3-43-16,-13 0-60 16,-2 6-135-16</inkml:trace>
  <inkml:trace contextRef="#ctx0" brushRef="#br0" timeOffset="-121586.31">17807 13289 1003 0,'0'0'39'16,"0"0"-31"-16,0 0-1 15,0 0 27-15,0 0 12 16,0 0-17-16,174-96-13 15,-112 96-11-15,-4 0-5 16,-6 23 10-16,-12 12-1 16,-13 8-3-16,-10 12 8 0,-13 10-1 15,-4 6 2 1,-8 5-6-16,-26 0-5 16,-3-10-4-16,5-16-6 15,8-17-27-15,8-19-42 16,11-14-99-16,3-16-132 0</inkml:trace>
  <inkml:trace contextRef="#ctx0" brushRef="#br0" timeOffset="-121254.87">18218 12923 942 0,'0'0'43'0,"0"0"-36"0,0 0 23 15,0 0 20-15,0 0 9 16,0 0-9-16,135 107-19 16,-102-33-11-16,-4 2-2 15,-4-5-6-15,-4-10-8 16,-6-8 3-16,1-17-5 16,-5-15 6-16,1-8-2 15,2-11-6-15,1-2 2 16,4-4 0-16,1-18 0 15,2-6-2-15,5 0 0 16,2 0-1-16,4-1-4 16,-1 2-6-16,3 3-14 15,-6 5-21-15,-9 3-29 0,-7 0-71 16,-13 0-114-16</inkml:trace>
  <inkml:trace contextRef="#ctx0" brushRef="#br0" timeOffset="-121097">18486 13183 902 0,'0'0'49'15,"0"0"-49"-15,0 0 0 16,0 0 1-16,0 0-1 16,110-115-27-16,-90 80-78 15,-15 2-43-15,-5 11-141 16</inkml:trace>
  <inkml:trace contextRef="#ctx0" brushRef="#br0" timeOffset="-120970.56">18264 13014 811 0,'0'0'108'15,"0"0"-79"-15,0 0-21 16,0 0-5-16,125-96 5 16,-38 50-8-16,6-7-102 15,-10 7-147-15,-21 10-262 16</inkml:trace>
  <inkml:trace contextRef="#ctx0" brushRef="#br0" timeOffset="-120788.62">18904 12799 985 0,'0'0'68'16,"0"0"-37"-16,0 0 6 0,-23 171 10 15,14-94-6-15,7 0-35 16,2-7-6-16,0-11-5 15,0-14-29-15,0-12-48 16,2-15-94-16,3-18-64 16,-5 0-260-16</inkml:trace>
  <inkml:trace contextRef="#ctx0" brushRef="#br0" timeOffset="-120605.6">18656 13044 622 0,'0'0'444'15,"0"0"-440"-15,0 0-1 16,0 0 3-16,156 52 16 16,-91-34-5-16,-7 2-17 15,-9 2-1-15,-11 0-10 16,-9-4-24-16,-12-3-61 16,-3-10-77-16,-8-5-173 15</inkml:trace>
  <inkml:trace contextRef="#ctx0" brushRef="#br0" timeOffset="-120420.56">19109 12649 1037 0,'0'0'53'16,"0"0"-46"-16,31 116 15 16,5-63-2-16,1 1 5 15,-1-3-19-15,-7 0-6 16,-5-1-2-16,-6-10-15 15,-4-7-34-15,-6-10-117 16,-6-15-58-16,-2-8-326 16</inkml:trace>
  <inkml:trace contextRef="#ctx0" brushRef="#br0" timeOffset="-120278.16">19164 12852 1032 0,'0'0'73'15,"0"0"-73"-15,0 0-5 0,0 0 5 16,0 0 0-16,147-63-94 16,-100 39-151-16,-7 4-361 15</inkml:trace>
  <inkml:trace contextRef="#ctx0" brushRef="#br0" timeOffset="-119522.54">19606 13041 979 0,'0'0'39'16,"0"0"-33"-16,0 0 11 0,0 0 45 15,142-51-22-15,-89 19-31 16,-3-7-1-16,-17 2-7 16,-16-8-1-1,-17-1 0-15,0 0 0 0,-31 9 2 16,-11 12 0-16,-2 19-1 15,-3 6 2-15,5 32 9 16,8 17-1-16,14 8 3 16,18 1-6-16,2 1-6 15,15-9 3-15,21-8-4 16,4-10-2-16,4-12 1 16,-3-12-9-16,1-8 1 0,-4-6 3 15,-5-28 4 1,-4-14-8-16,-6-12-4 0,-12-17 6 15,-11-11 1-15,0-6-4 16,-11 4-14-16,-3 24 18 16,7 26 6-16,7 34 13 15,12 6-6-15,30 32 0 16,18 12 26-16,9 2-4 16,0 0-16-16,-11-8-10 15,-13-3-1-15,-14 1-1 16,-16-3 0-16,-10 0-1 15,-5-4 0-15,-5-3 2 16,-21-3 4-16,0-11-3 16,-1-11-1-16,4-1-2 15,3-26 0-15,5-34-17 0,5-22-8 16,10-6-5 0,0 7 10-16,16 17 19 0,9 22 1 15,2 15 5-15,0 9-4 16,-1 9 2-16,-2 7-1 15,-1 2-2-15,-4 0-5 16,-5 0-26-16,-3 0-62 16,-4 0 6-16,-7-4 61 15,0-8 26-15,0 1 3 16,0 0 24-16,0 7 34 16,0 2-4-16,0 2-17 15,7 0-19-15,8 21-17 0,3 10 24 16,5 12-2-1,-2 3-18-15,0 0-7 0,-3 0-1 16,-5-8-3-16,-5-4-3 16,-1-12-29-16,-2-7-88 15,0-15-123-15</inkml:trace>
  <inkml:trace contextRef="#ctx0" brushRef="#br0" timeOffset="-119386.23">20408 12137 1123 0,'0'0'61'16,"0"0"-61"-16,0 0-10 0,0 0-8 15,0 0-36-15,0 0-294 16</inkml:trace>
  <inkml:trace contextRef="#ctx0" brushRef="#br0" timeOffset="-118859.61">20572 12184 886 0,'0'0'120'15,"0"0"-117"-15,0 0 4 16,0 0-3-16,0 0 15 16,-11 157-8-16,22-88-11 15,5-4 0-15,2-15 0 16,6-18-2-16,5-17-8 0,2-10 2 15,-3-5-15-15,0-11 5 16,-8-18-36-16,-13-10-4 16,-7-5 1-16,-5 0 24 15,-26-2 27-15,-9 10 4 16,-2 5 4-16,4 14 30 16,14 9 38-16,12 6-13 15,12 2-30-15,0 0-27 16,12 0-4-16,17-2-2 15,6-8 6-15,5-7 0 16,0-2-6-16,-3 0 6 16,0 6 1-16,-2 9 0 15,3 4 8-15,-3 10 35 0,-1 24-13 16,-5 8 5-16,-7 6 3 16,-1-4-7-16,-8-5-13 15,-4-8-8-15,-4-11-2 16,-5-8-7-16,0-6-1 15,0-6 5-15,-16 0 2 16,-7-18-6-16,-1-26-2 16,2-19 0-16,3-14 1 15,13-9-8-15,6 5 6 16,0 19-8-16,17 27-23 16,2 24-52-16,-8 11-189 15</inkml:trace>
  <inkml:trace contextRef="#ctx0" brushRef="#br0" timeOffset="-117959.18">20127 13156 788 0,'0'0'91'0,"0"0"-87"15,0 0 72-15,0 0-42 16,0 0-23-16,-118-12-8 16,89 24-3-16,4 21 0 15,5 11 9-15,9 14 15 16,11 2-17-16,0 0 4 15,6-10-10-15,26-20-1 16,3-13-1-16,6-17 0 16,1-3-6-16,-7-31 4 15,-1-15 1-15,-14-9-2 16,-14-8 4-16,-6-2 4 16,-8 4-3-16,-19 14-1 0,4 18 0 15,10 18 8-15,11 14 42 16,2 10-18-16,2 28-29 15,27 12 10-15,11 3 2 16,5-9-12-16,-3-8-3 16,-2-10 1-16,-6-8-4 15,-8-11 5-15,-1-7-2 16,-7 0 1-16,0-19-1 16,-10-21-19-16,-2-17-3 15,-6-17-10-15,-6-18-7 0,-20-10-12 16,-3 6 21-16,5 23 30 15,8 32 0-15,11 28 51 16,5 13 4-16,2 42-37 16,30 29 26-16,3 15 4 15,4 3-27-15,-2-12-12 16,-4-10-8-16,-1-16-2 16,-10-8-7-16,-7-13-45 15,-5-12-62-15,-10-18-90 16,0 0-211-16</inkml:trace>
  <inkml:trace contextRef="#ctx0" brushRef="#br0" timeOffset="-117806.18">20392 13108 1027 0,'0'0'41'16,"0"0"-40"-16,0 0-1 15,0 0 3-15,0 0-3 16,145-128-38-16,-123 88-97 15,-15-6-70-15,-7-1-162 16</inkml:trace>
  <inkml:trace contextRef="#ctx0" brushRef="#br0" timeOffset="-117602.81">20528 12705 639 0,'0'0'121'0,"0"0"-104"16,0 0 60-16,0 0-1 0,0 0-9 15,0 0-8 1,120 36-27-16,-86 14 9 0,-3 9-17 15,-4 3-3-15,-10 0-11 16,-3-2-7-16,-8-10-1 16,-3-10-2-16,-3-8-13 15,0-10-26-15,-7-10-28 16,-13-12-42-16,-5 0-32 16,-6-18-23-16,-7-24-70 15,-2-18-3-15</inkml:trace>
  <inkml:trace contextRef="#ctx0" brushRef="#br0" timeOffset="-117220.08">20518 12775 449 0,'0'0'153'0,"0"0"-99"0,0 0 54 16,166 0-29-16,-118 8-34 15,0-4-15-15,-9-4-12 16,-5 0-1 0,-1 0 11-16,-6 0 0 0,-4 0 9 15,-3 2-14-15,-7 23 8 16,-4 7-8-16,-5 8 1 15,-2 4 1-15,-2-6-16 16,0-9-4-16,0-10-2 16,0-9-3-16,0-10-2 15,0 0-4-15,0-20-10 16,-6-22-11-16,-3-19 8 16,5-10 0-16,-2-5 4 15,6 7 1-15,0 19 12 0,3 22 2 16,15 20 0-1,9 8 1-15,4 8 22 0,2 18 1 16,0 3-11 0,-4-4-8-16,-4-3-3 0,-7-4 0 15,-3-2-2-15,-3 0 0 16,-3 2 0-16,-1 2 0 16,-1-1-10-16,0-1-76 15,-4-8-161-15,-3-6-462 16</inkml:trace>
  <inkml:trace contextRef="#ctx0" brushRef="#br0" timeOffset="-117080.83">21112 12241 975 0,'0'0'0'0,"0"0"-21"15,0 0-31-15,0 0-13 16,0 0-87-1</inkml:trace>
  <inkml:trace contextRef="#ctx0" brushRef="#br0" timeOffset="-116770.58">21112 12241 721 0,'42'-91'135'15,"-42"91"-17"-15,0 26-70 16,4 14 28-16,19 10-31 16,8 10-25-16,4 4-18 15,7 0 15-15,1 1-8 16,1-6-4-16,-3 0 10 0,-5-7-14 15,-7-10-1-15,-10-14 2 16,-5-9-2-16,-5-10-1 16,-5-7-1-16,-4-2-1 15,0-11-16-15,0-30-15 16,0-21-7-16,0-18-1 16,0 1-8-16,0 9 7 15,0 22 34-15,12 28 9 16,7 20 2-16,4 12 11 15,-3 32 21-15,-7 15 5 16,-11 1-25-16,-2 1 0 16,0-10-14-16,-15-8-35 15,-5-14-120-15,-3-14-340 16</inkml:trace>
  <inkml:trace contextRef="#ctx0" brushRef="#br0" timeOffset="-116365.72">21606 12197 824 0,'0'0'0'0,"0"0"-3"16,0 0 3-16,0 0 0 15,0 0 0-15,0 0 0 0,49 39 21 16,-43 3 17-16,8 2 1 15,5-4-20-15,2-8-15 16,4-10-4 0,2-11 0-16,0-11-2 0,4 0 2 15,2-19 1-15,0-17-1 16,-6-8-8-16,-7-4-23 16,-11 0 3-16,-7 7 17 15,-2 18 10-15,0 14 1 16,0 9 15-16,0 25 5 15,13 19 5-15,8 8 17 16,10 2-15-16,7-7-24 16,-1-12-2-16,-6-11 1 15,-4-11-2-15,-11-12-10 0,-5-1 0 16,-7-14-37-16,-4-23-52 16,0-16-204-16</inkml:trace>
  <inkml:trace contextRef="#ctx0" brushRef="#br0" timeOffset="-116196.64">22007 11849 842 0,'0'0'110'0,"53"123"-108"16,-16-54 30-16,-2-2 0 16,-1-7 7-16,-5-6-35 0,-5-6-4 15,-9-14-10 1,-4-10-92-16,-11-15-97 0,0-9-513 15</inkml:trace>
  <inkml:trace contextRef="#ctx0" brushRef="#br0" timeOffset="-116060.31">22068 12137 596 0,'0'0'42'0,"0"0"-42"15,0 0-37-15,0 0-308 16</inkml:trace>
  <inkml:trace contextRef="#ctx0" brushRef="#br0" timeOffset="-115545.35">22068 12137 752 0,'168'25'86'15,"-151"-35"-58"-15,0-13 36 16,5-6-15-16,3-7-16 15,-8-9-26-15,-7-8-1 16,-10-2-4-16,0 8-1 16,-16 9 9-16,-5 17 18 15,0 14 21-15,3 7-3 16,3 0-23-16,1 18-19 16,5 13 2-16,5 7-2 15,4 8 1-15,0 4-3 0,0 0-2 16,15-3 0-16,5-10-3 15,7-11 4-15,-1-8-2 16,6-8 1-16,-1-10-3 16,3 0-1-16,2-23 1 15,1-17 1-15,-4-13-4 16,-8-9-14-16,-17-14 3 16,-8 2 4-16,0 9 1 15,-21 23 9-15,-4 25 3 16,-2 17 4-16,5 0 12 15,0 17-11-15,8 6 0 16,6-4-5-16,5-2 0 16,3-9-4-16,0-4-3 0,0-4-8 15,22 0 12 1,7-7 3-16,10-2 1 0,3 9 1 16,5 0 4-16,-2 26 5 15,3 18 11-15,-14 11 0 16,-15 2-15-16,-19 1-2 15,0-1-5-15,-35-6-25 16,-14-6-173-16,-9-15-543 16</inkml:trace>
  <inkml:trace contextRef="#ctx0" brushRef="#br0" timeOffset="-115409.58">22627 11908 1343 0,'0'0'0'16,"0"0"-16"-16,0 0-30 0,0 0-59 16,0 0-871-16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1T03:26:40.480"/>
    </inkml:context>
    <inkml:brush xml:id="br0">
      <inkml:brushProperty name="width" value="0.05292" units="cm"/>
      <inkml:brushProperty name="height" value="0.05292" units="cm"/>
      <inkml:brushProperty name="color" value="#FF0000"/>
    </inkml:brush>
  </inkml:definitions>
  <inkml:trace contextRef="#ctx0" brushRef="#br0">5916 465 282 0,'0'0'0'0</inkml:trace>
  <inkml:trace contextRef="#ctx0" brushRef="#br0" timeOffset="304.75">2543 1307 192 0,'0'0'0'15</inkml:trace>
  <inkml:trace contextRef="#ctx0" brushRef="#br0" timeOffset="477.74">2138 1463 258 0,'0'0'47'0,"0"0"-16"16,0 0-15-16,0 0-12 0,0 0 0 15,0 0 1-15,-39 0-5 16,39 7-8-16,8-1-9 16,7-6-9-16,7 0-70 15</inkml:trace>
  <inkml:trace contextRef="#ctx0" brushRef="#br0" timeOffset="804.73">2302 1208 609 0,'0'0'103'15,"0"0"-11"-15,0 0 10 16,0 0-2-16,0 0-28 15,0 0-33-15,0-7-6 16,0 7-6-16,0 0 1 16,-2 0-7-16,2 0-10 15,0 1-8-15,-2 22 1 16,2 19 0-16,0 20-1 16,0 21 18-16,0 4-12 15,6 2-1-15,5-7-8 16,-1-8 6-16,-2-10-3 15,-1-12-3-15,2-13-6 16,-2-13-16-16,-1-14-17 16,-1-10-29-16,-5-2-58 15,0-16-110-15</inkml:trace>
  <inkml:trace contextRef="#ctx0" brushRef="#br0" timeOffset="1267.6">2342 1141 845 0,'0'0'46'16,"0"0"-43"-16,-42-115 52 0,36 91 17 16,-3 10-15-16,2 9-13 15,-6 0-22-15,-6 5 9 16,-10 0-17-1,-13 0 5-15,-14 30-6 0,-8 25-3 16,-7 27 1-16,9 25 6 16,10 27 4-16,23 12-6 15,29 4-4-15,4-12-5 16,54-13-6-16,25-25-5 16,24-22 3-16,17-25 2 15,13-31 0-15,-4-22 0 16,-4-31-6-16,-11-35 6 15,-9-24 1-15,-10-19 2 16,-26-6 11-16,-31-12-6 16,-40-6 16-16,-21-8-5 0,-62-12-7 15,-25 8 3-15,-17 27-11 16,1 36 4-16,5 40 11 16,17 36-16-16,22 8-3 15,27 56-15-15,35 30-32 16,16 29-21-16,54 7-63 15,19-14-156-15</inkml:trace>
  <inkml:trace contextRef="#ctx0" brushRef="#br0" timeOffset="3460.55">4185 1341 174 0,'0'0'589'16,"0"0"-550"-16,0 0-15 16,0 0 74-16,0 0-20 15,0 0-22-15,-27-30-39 0,27 30-10 16,0 0-7-16,0 0 0 16,0 12-4-16,0 20 4 15,9 16 18-15,7 8 5 16,0 4-5-16,3-8-3 15,-3-4-2-15,-1-13-6 16,-1-9-4-16,-5-10-3 16,-5-8 5-16,-3-5-5 15,3-3 0-15,-2 0 13 16,4-25-3-16,8-19 0 0,1-24-7 16,10-10 5-1,0 2-5-15,-1 13-3 16,-4 25 0-16,-6 22 4 0,1 16-4 15,5 20-14-15,7 38 14 16,3 21 18-16,-2 7 19 16,-9-2-9-16,-5-10-17 15,-3-14-2-15,-2-15-6 16,-2-19 0-16,-2-12-2 16,-3-10 0-16,-2-4-1 15,2 0 6-15,0-21 8 16,2-27 12-16,3-25-18 15,2-14-5-15,4-7-1 0,3 7-2 16,0 17-3-16,0 22-4 16,-8 21-18-16,-3 18-9 15,-1 9-33-15,2 9-70 16,2 20-62-16,-6 1-86 16</inkml:trace>
  <inkml:trace contextRef="#ctx0" brushRef="#br0" timeOffset="3749.36">4925 1177 1099 0,'0'0'48'16,"0"0"-4"-16,0 0 20 0,0 0-20 15,0 0-42-15,0 0-2 16,-3 46 0-16,26 4 5 15,-4 10 10-15,-3 8-3 16,-7-3-4-16,-5-1 8 16,-2-4-5-16,-2-10-9 15,0-6 0-15,0-7-2 16,0-10-2-16,0-11-33 16,0-10-35-16,8-6-50 15,10-24-32-15,8-26-64 16,-1-20-210-16</inkml:trace>
  <inkml:trace contextRef="#ctx0" brushRef="#br0" timeOffset="3965.08">5161 1114 621 0,'0'0'193'0,"0"0"-125"16,0 0 9-16,0 0 14 16,0 0-30-16,0 0-44 15,2 30-15-15,7 13 45 16,5 14 14-16,-1 4-22 15,-3 5-1-15,0 1-16 16,-3-6-6-16,-3-2-13 16,0-11-3-16,0-8-6 15,-1-15-53-15,-3-6-36 16,0-15-41-16,0-4-105 0,-15-20-333 16</inkml:trace>
  <inkml:trace contextRef="#ctx0" brushRef="#br0" timeOffset="4114.6">5003 1432 937 0,'0'0'75'0,"0"0"-58"16,0 0-11-16,0 0-3 16,0 0 2-16,123-23-5 15,-69 9-66-15,-11 1-146 16</inkml:trace>
  <inkml:trace contextRef="#ctx0" brushRef="#br0" timeOffset="4510.54">5735 1201 938 0,'0'0'108'0,"0"0"-84"16,0 0 49-16,0 0-10 15,0 0-25-15,0 0-22 16,-40-18-15-16,25 24 2 16,-7 18 11-16,-7 9 4 15,2 15 1-15,0 4 4 16,8 11-4-16,7-1-8 16,12-6-7-16,0-7-5 0,22-11 1 15,16-12-3-15,7-9-3 16,6-14-1-16,2-3-4 15,-1-8 1-15,-6-25-3 16,-12-15 2-16,-12-4 11 16,-22-14 1-16,0-1 4 15,-31-2-4-15,-18 9 1 16,-2 16 1-16,4 18-3 16,9 16-5-16,7 10 0 15,8 12-6-15,4 24-4 16,9 6-82-16,10-2-96 15,0-11-262-15</inkml:trace>
  <inkml:trace contextRef="#ctx0" brushRef="#br0" timeOffset="5042.58">6607 1121 437 0,'0'0'409'0,"0"0"-348"15,0 0 27-15,0 0-22 16,0 0-29-16,0 0-33 16,-93-69 6-16,72 69-9 15,1 0 6-15,3 21-4 16,-2 7 8-16,4 6-2 16,8 4-2-16,5-3 6 15,2 1-5-15,7-9-6 16,22-4-2-16,11-8 0 15,14-7 2-15,3-6 4 16,1-2-5-16,-7 0 8 16,-11 6-8-16,-13 5-1 0,-11 6-1 15,-10 7-4-15,-6 8 5 16,-2 7 6-16,-33 2-2 16,-15 0 2-16,-10-1 5 15,-2-8-5-15,6-10-5 16,5-8-2-16,13-14-4 15,9 0-2-15,14-18-28 16,12-25-86-16,3-14-142 16,5-10-444-16</inkml:trace>
  <inkml:trace contextRef="#ctx0" brushRef="#br0" timeOffset="5446.93">6983 1046 854 0,'0'0'99'15,"0"0"-56"-15,0 0 16 16,0 0 17-16,0 0-43 16,0 0-33-16,0-8-10 15,0 43 10-15,0 11 31 16,0 10 10-16,-2 7 7 15,0 0-21-15,0-3 15 16,2-1-21-16,0-9-1 16,0-6-11-16,2-10-9 15,6-8 3-15,1-6 0 16,1-10-3-16,1-4 0 16,4-6-4-16,10 0 4 0,12-6 2 15,10-12-1-15,14 2 7 16,1 0-8-16,0 8-15 15,-6 0 6-15,-14 3-24 16,-11 4-11-16,-12-1-22 16,-13-4-12-16,-6-2-5 15,0-5-33-15,-31-2-134 16,-16-6-287-16</inkml:trace>
  <inkml:trace contextRef="#ctx0" brushRef="#br0" timeOffset="5598.42">7059 1382 489 0,'0'0'341'0,"0"0"-294"16,0 0-25-16,0 0 40 16,0 0-15-16,0 0 1 15,151-46-32-15,-97 33-15 16,-10 1-1-16,-7-5-16 16,-16-6-106-16,-19-3-121 15</inkml:trace>
  <inkml:trace contextRef="#ctx0" brushRef="#br0" timeOffset="5740.61">6981 1161 928 0,'0'0'115'0,"129"-65"-112"16,-39 38 38-16,1 3-21 16,-16 9-20-16,-21 8-1 15,-29 0-132-15,-25 2-425 16</inkml:trace>
  <inkml:trace contextRef="#ctx0" brushRef="#br0" timeOffset="6890.06">3316 1570 809 0,'0'0'80'0,"0"0"-7"16,0 0 16-16,0 0-17 0,0 0-20 15,0 0-24-15,-22-31-28 16,15 68-12-16,-2 19 12 16,-2 20 40-16,0 4-21 15,2 1-7-15,9-6-12 16,0-12 6-16,0-9-5 15,0-12-1-15,11-12 0 16,-2-14-2-16,-3-8-8 16,-4-8 0-16,-2 0 6 15,0-19 4-15,0-30 0 16,-2-23-9-16,-15-18 9 16,-1-13-1-16,0-7 2 15,7 9-1-15,11 18 0 16,0 24-1-16,4 32-3 0,21 19 3 15,10 8-6-15,10 20-3 16,7 26 1-16,-6 10 9 16,-15 5 0-16,-18-3-4 15,-13 1 3-15,-13-3-5 16,-29-2 3-16,-15-6 3 16,5-15 6-16,5-11-6 15,11-13-2-15,17-6 2 16,10-3 3-16,9 0-3 15,0-12-18-15,13-6-2 16,18 0 18-16,7 6 2 0,1 7 2 16,0 5-2-16,-1 3 0 15,-7 23 1-15,-2 4 3 16,-9 9-3 0,-7 0 3-16,-8-1-8 0,-5 0 2 15,0-8 1-15,0-3-21 16,6-11-70-16,8-9-91 15,3-7-71-15</inkml:trace>
  <inkml:trace contextRef="#ctx0" brushRef="#br0" timeOffset="7424.75">3637 1945 600 0,'0'0'337'0,"0"0"-297"15,0 0-25-15,0 0-11 16,0 0 5-16,0 0-5 0,100-43-4 15,-60 32 0-15,-6 1-34 16,-12-2-63-16,-13 3-58 16,-9 4-262-16</inkml:trace>
  <inkml:trace contextRef="#ctx0" brushRef="#br0" timeOffset="7562.7">3628 2113 818 0,'0'0'76'16,"0"0"-70"-16,0 0 39 0,129-62-24 16,-89 42-21-1,1 0-42-15,-12-6-149 0</inkml:trace>
  <inkml:trace contextRef="#ctx0" brushRef="#br0" timeOffset="8120.21">4006 1002 744 0,'0'0'34'0,"0"0"12"0,0 0 41 15,0 0 11-15,0 0-40 16,0 0-41-16,-42-45-12 15,24 58 8-15,-7 19 10 16,-3 21-9 0,6 11 10-16,8 11-13 0,14 8 8 15,0 3 3-15,31 4-2 16,21-4-7-16,10-4 26 16,5-11-31-16,-3-6 1 15,-6-14-9-15,-15-4 9 16,-17-13-6-16,-14-4-3 15,-12-8 0-15,0-8 1 16,0-6 1-16,0-8 6 16,0 0 0-16,0 0 7 0,0 0-15 15,0-12-11-15,5-2 10 16,9-2-6-16,7 0 4 16,6 2 3-16,-1 6 2 15,3 8-2-15,-2 0-7 16,0 30 0-16,-3 15 7 15,-4 20 0-15,-9 15 3 16,-7 12 11-16,-4 5 2 16,0-7-13-16,0-14 3 15,0-15-1-15,0-11-5 16,0-11-6-16,8-8-19 16,11-9-22-16,12-12-12 0,12-10-38 15,15 0-59 1,18-17-92-16</inkml:trace>
  <inkml:trace contextRef="#ctx0" brushRef="#br0" timeOffset="8867.77">7892 712 678 0,'0'0'8'0,"0"0"13"0,0 0 49 15,0 0 8-15,0 0-54 16,0 0-2-16,-42-24 9 15,60 16 4-15,4 4-8 16,3 4-1-16,-3 6-15 16,-3 38 5-16,2 19 16 15,-5 18 14-15,-5 10-15 16,-3-1-3-16,0 0 4 16,-2 0-12-16,1-6-8 15,-1-10-3-15,4-7-7 16,7-13 1-16,3-12-1 15,4-12-2-15,7-10 0 16,2-12 0-16,4-8 1 16,1 0-2-16,-3-12 1 15,-3-10-2-15,-12 4-1 0,-11 6-1 16,-9 8 4-16,0 4 0 16,0 0 1-16,-11 28 3 15,-7 10 3-15,0 8 19 16,7 0-3-16,11 2 1 15,0-4 4-15,0 1-16 16,0 1-6-16,6-4-3 16,1-2-1-16,-7 0-1 15,0-4 4-15,-20-4-3 16,-22-4-2-16,-16-3-15 16,-9-12-18-16,-7-8-12 15,3-5-25-15,7-5-48 16,12-19-182-16</inkml:trace>
  <inkml:trace contextRef="#ctx0" brushRef="#br0" timeOffset="8973.48">8351 2027 970 0,'0'0'148'16,"0"0"-81"-16,0 0-56 16,0 0-11-16,-56-104-480 15</inkml:trace>
  <inkml:trace contextRef="#ctx0" brushRef="#br0" timeOffset="14822.64">5000 1805 363 0,'0'0'1'0,"0"0"39"0,0 0-40 15,0 0-1 1,0 0 1-16,0 0 0 0,0 0 29 15,0 0 39-15,-28 52-36 16,22-49 4-16,4-3-4 16,2 0-1-16,0 0 8 15,-2 0 9-15,-2 0-11 16,-3-8-3-16,1 5-14 16,-4-1-13-16,2 1-1 15,1 3-6-15,3 0 0 16,4 0-1-16,0 0 1 15,0 0 0-15,0 0-1 0,0 0 0 16,0 0 1 0,0 0-3-16,0-1 6 0,0 1-3 15,0-3 3 1,0 3 8-16,0 0-8 0,0 0 7 16,0 0 4-16,0 0-4 15,0 0-6-15,0 0-4 16,0 17 1-16,0 13 3 15,0 10 7-15,0 8-1 16,0 0-3-16,0 2-7 16,-16 6 0-16,-4 5-6 15,-6-1-85-15,-1-8-53 16,2-16-468-16</inkml:trace>
  <inkml:trace contextRef="#ctx0" brushRef="#br0" timeOffset="15192.22">5624 1877 370 0,'0'0'176'15,"0"0"-127"-15,0 0-13 16,0 0 0-16,0 0 11 16,0 0-21-16,-109 14-8 15,100-10 22-15,2 2-11 16,-4 7-11-16,-2 14-11 15,-5 13-6-15,-4 17 3 16,0 12-2-16,-3 1-2 16,2-1-2-16,6-13-51 15,3-18-80-15,8-14-262 16</inkml:trace>
  <inkml:trace contextRef="#ctx0" brushRef="#br0" timeOffset="15547.61">6239 1669 461 0,'0'0'171'0,"0"0"-85"16,0 0-18-16,0 0-8 16,0 0 4-16,0 0-38 15,-2-19-26-15,-7 45-7 16,0 12 7-16,-9 12 7 15,1 5-5-15,-4 0-4 16,0-2-50-16,4-13-76 16,7-13-179-16</inkml:trace>
  <inkml:trace contextRef="#ctx0" brushRef="#br0" timeOffset="15904.7">7048 1592 554 0,'0'0'133'0,"0"0"-76"16,0 0-25-16,0 0-25 15,0 0-7-15,0 0 3 16,-29 78-2-16,0-24 1 15,-7 6-2-15,-1-7-68 16,-2-9-339-16</inkml:trace>
  <inkml:trace contextRef="#ctx0" brushRef="#br0" timeOffset="18163.78">9247 1259 681 0,'0'0'79'15,"0"0"30"-15,0 0-16 0,0 0-18 16,0 0-55-16,0 0-5 15,-7-63-1-15,32 63 12 16,0 12-17-16,1 31-4 16,-2 17 11-16,-3 15-10 15,-1 6 26-15,-5-6-20 16,1-11-8-16,-1-13 5 16,-1-18-4-16,-3-13-4 15,-7-10-1-15,-2-9 0 16,-2-1-2-16,0-14-1 15,-4-27 2-15,-11-19-12 16,1-10 1-16,8-14 9 16,3-7 3-16,3 3 1 15,5 6-1-15,17 18 0 0,3 15 2 16,1 17 2-16,-1 12-4 16,1 10-1-16,-1 8 0 15,0 2 1-15,-1 0-1 16,-6 10-23-16,-2 8-42 15,-5 4-9-15,-7 2-55 16,-4-4-33-16,-2-4-223 16</inkml:trace>
  <inkml:trace contextRef="#ctx0" brushRef="#br0" timeOffset="18295.61">9472 1252 574 0,'0'0'46'16,"0"0"7"-16,0 0 10 0,0 0-2 15,125 50-12 1,-60-50-38-16,6 0-11 0,5-3-62 16,-3-25-265-16</inkml:trace>
  <inkml:trace contextRef="#ctx0" brushRef="#br0" timeOffset="18470.56">10381 1087 917 0,'0'0'55'16,"0"0"-26"-16,0 0-28 0,0 0-1 15,138-67-5-15,-93 58-55 16,-12 0-91-16,-19 9-38 16,-14 0-211-16</inkml:trace>
  <inkml:trace contextRef="#ctx0" brushRef="#br0" timeOffset="18611.63">10332 1249 224 0,'0'0'246'16,"0"0"-144"-16,0 0-7 15,0 0 33-15,0 0-3 16,161-28-75-16,-95-2-41 16,-3 6-9-16,-16 6-5 15,-19 4-89-15,-18 0-157 0</inkml:trace>
  <inkml:trace contextRef="#ctx0" brushRef="#br0" timeOffset="19164.59">11430 667 761 0,'0'0'12'0,"0"0"11"15,0 0-8-15,0 0 45 16,0 0 14-16,0 0-56 16,-79-86-10-16,79 86-2 15,-12 24 2-15,-12 29-7 0,-5 21 23 16,-2 13 16-16,11 11-3 16,11 5-12-16,9 1-4 15,4 1-3-15,27-11 1 16,5-14-18-16,-5-13 11 15,-11-18-12-15,-9-12-1 16,-6-13 1-16,-5-10 8 16,0-8-7-16,0-6 1 15,0 0 4-15,0-18 3 16,0-25-9-16,0-8-18 16,24-4 13-16,12 13 3 15,-1 20 1-15,-4 20-1 16,-6 4-3-16,-11 42 0 0,-5 20 5 15,-9 19 2 1,-16 9 3-16,-24 4-2 0,-10-3 9 16,8-9-11-16,5-10 2 15,12-12-1-15,12-2 0 16,8-1 0-16,5-4-1 16,0-4-1-16,22-8 1 15,18-8-1-15,20-13 1 16,19-10-1-16,8-12 0 15,0-2-5-15,-14-38-22 16,-15-20-60-16,-20-20-98 16,-18-9-254-16</inkml:trace>
  <inkml:trace contextRef="#ctx0" brushRef="#br0" timeOffset="20047.34">12667 724 653 0,'0'0'140'16,"0"0"-45"-16,0 0 26 16,0 0-52-16,0 0-20 15,0 0-43-15,0-36-6 16,9 86 0-16,2 18 0 16,0 10 11-16,3 8 3 15,-3 1-1-15,-2-9 0 16,0-12-7-16,-1-16-4 15,-1-16-2-15,-3-17-1 16,-1-8 0-16,2-7 1 0,-3-2 0 16,4-12 8-16,7-28 1 15,5-22-9-15,5-14-7 16,-1-2 5-16,0 4 2 16,-4 24 0-16,-7 27 0 15,0 21 0-15,1 6-3 16,3 40-5-16,10 20 5 15,1 12 3-15,0-2 9 0,4-5-9 16,1-14 1 0,-4-16 4-16,-3-15-5 0,-6-10-1 15,-7-10-1-15,1-4 4 16,-1-8 7-16,-1-26 8 16,1-14-17-16,-8-18 0 15,-3-8 6-15,0-4-6 16,-3 9-6-16,-4 23 3 15,3 20-4-15,4 16 2 16,0 10-46-16,19 0-177 16,8 0-42-16</inkml:trace>
  <inkml:trace contextRef="#ctx0" brushRef="#br0" timeOffset="20311.63">13414 824 760 0,'0'0'113'0,"0"0"-33"16,0 0-53-16,0 0-1 15,0 0-3-15,0 0-13 16,55 26 6-16,-33 16 7 16,-3 16 8-16,-9 8-5 15,-5 2-11-15,-5 0-3 16,0-9-12-16,0-11 0 15,2-12 0 1,0-12-17-16,0-10-38 0,8-9-31 0,0-5-57 16,7-15-75-1,-4-20-394-15</inkml:trace>
  <inkml:trace contextRef="#ctx0" brushRef="#br0" timeOffset="20494.7">13728 753 646 0,'0'0'141'0,"0"0"-39"15,0 0-74-15,0 0-21 16,0 0 50-16,25 137 14 16,-23-66-40-16,0-4-12 15,0 0-5-15,7-10-12 16,-1-4 0-16,6-7-2 16,3-9-3-16,2-12-15 0,-3-6-65 15,-12-19-160 1,-4 0-357-16</inkml:trace>
  <inkml:trace contextRef="#ctx0" brushRef="#br0" timeOffset="20651.28">13487 1058 826 0,'0'0'70'0,"0"0"-48"15,0 0-20-15,0 0-2 16,0 0 2-16,114 0-2 15,-56 0-26-15,-5-1-159 0,-12-23-522 16</inkml:trace>
  <inkml:trace contextRef="#ctx0" brushRef="#br0" timeOffset="20876.63">14064 958 558 0,'0'0'286'0,"0"0"-241"16,0 0-43-16,129-16 8 16,-64 12 11-16,8 4-11 15,5 0 0-15,3 0-9 16,-13 0-1-16,-7 0 0 16,-12-4 0-16,-13-6-10 15,-14-4-24-15,-16-4-17 16,-6-5-67-16,-9 0-183 0</inkml:trace>
  <inkml:trace contextRef="#ctx0" brushRef="#br0" timeOffset="21111.57">14615 653 669 0,'0'0'166'0,"0"0"-53"16,0 0 7-16,0 0-70 15,0 0-47-15,0 0-2 16,75-2-1-16,-13 27 1 15,7 5 2-15,-4 6-3 16,-14 5 0-16,-17 8-1 16,-21 1-5-16,-13-2 6 15,-11-2 0-15,-34-2 0 0,-12-1 0 16,-10-5-1-16,2-6-15 16,7-8-32-16,12-14-75 15,18-10-113-15</inkml:trace>
  <inkml:trace contextRef="#ctx0" brushRef="#br0" timeOffset="21550.42">15666 783 507 0,'0'0'25'16,"0"0"-13"-16,0 0 29 0,0 0 40 16,0 0-7-16,0 0 17 15,29-51-7-15,-43 39-30 16,-9 2-25-16,-10 8-2 16,2 2-22-16,-2 13-5 15,2 22 0-15,5 9-1 16,5 6 1-16,13-2-1 15,8-6-9-15,0-6 10 0,29-7-1 16,15-10 2 0,14-6 0-16,4-12 5 0,1-1 2 15,-7 0-1-15,-14-1-6 16,-15-3 4-16,-15 4-4 16,-12 5-1-16,0 26-1 15,-19 7 1-15,-16 0 4 16,-6-4 11-16,-1-6-12 15,4-8-1-15,-1-8 6 16,5-7-8-16,4-5-44 16,1-6-142-16,3-27-281 15</inkml:trace>
  <inkml:trace contextRef="#ctx0" brushRef="#br0" timeOffset="22446.81">12883 2085 752 0,'0'0'98'15,"0"0"27"-15,0 0-34 16,0 0-14-16,0 0-28 16,0 0-39-16,0-41-10 15,0 72 0-15,0 26-5 0,0 14 5 16,0 9 14-1,0 1-8-15,0-15-3 0,0-8 3 16,0-12-6-16,0-14-14 16,9-11-27-16,6-17-35 15,8-4-94-15,4-33-99 16</inkml:trace>
  <inkml:trace contextRef="#ctx0" brushRef="#br0" timeOffset="22633.66">13146 1949 730 0,'0'0'132'16,"0"0"9"-16,0 0-116 0,0 0-24 16,0 0 2-1,23 118 19-15,-13-36-6 16,1 11-8-16,-5-2 12 0,-4-5-14 16,-2-15-4-16,0-7 1 15,0-10-6-15,-8-13-41 16,-3-17-134-16,-4-18-168 15</inkml:trace>
  <inkml:trace contextRef="#ctx0" brushRef="#br0" timeOffset="22782.72">12936 2424 778 0,'0'0'99'0,"0"0"-48"16,0 0-51-16,0 0-9 0,0 0 3 15,117-10-24-15,-59 2-116 16,-8-10-358-16</inkml:trace>
  <inkml:trace contextRef="#ctx0" brushRef="#br0" timeOffset="23124.11">13478 2163 833 0,'0'0'124'0,"0"0"-51"16,0 0-28-16,0 0-2 16,0 0-33-16,0 0-10 0,-74 94-8 15,50-18 7-15,8-3 1 16,14-8 0-16,2-6-2 16,15-12 4-16,26-11-4 15,10-17 4-15,9-14-4 16,2-5 2-16,-4-16-4 15,-6-23-4-15,-17-6-1 16,-16-14 8-16,-17-5 0 16,-2-8 2-16,-31-6-1 15,-19 8 9-15,-6 15-6 16,-1 25 2-16,8 30 1 16,16 0-6-16,14 39-1 15,17 7-10-15,2-1-52 16,18-5-150-16,9-17-370 15</inkml:trace>
  <inkml:trace contextRef="#ctx0" brushRef="#br0" timeOffset="23501.45">14251 1963 679 0,'0'0'164'0,"0"0"-69"15,0 0-40-15,0 0 6 16,0 0-24-16,0 0-21 0,-31-56-12 16,13 56 0-16,-11 0-4 15,-7 16-2-15,1 22 2 16,4 10 4-16,16 4-4 16,15-2-5-16,8-2-1 15,39-9 6-15,15-11 0 16,10-10 1-16,0-10-1 15,-2-4 0-15,-14 4 0 16,-19 4 0-16,-16 10 0 16,-21 6-1-16,0 15 0 15,-38 2 1-15,-18 5 4 16,-13-6-2-16,-9-8-1 16,5-7 3-16,11-11-4 0,12-7 0 15,17-11-7 1,18 0-61-16,15-28-200 0</inkml:trace>
  <inkml:trace contextRef="#ctx0" brushRef="#br0" timeOffset="23736.87">14946 2221 1034 0,'0'0'41'15,"0"0"14"-15,0 0-53 16,0 0-1-16,0 0 1 16,159 6 5-16,-79-4-2 0,0-2-5 15,-4 0 2-15,-12-5-2 16,-12-12-4-16,-17 1-11 16,-17 1-33-16,-18-2-75 15,-4 3-109-15</inkml:trace>
  <inkml:trace contextRef="#ctx0" brushRef="#br0" timeOffset="23944.78">15285 1961 826 0,'0'0'157'16,"0"0"-89"-16,0 0-47 16,0 0 4-16,157-22-11 15,-118 54-11-15,-5 12-3 16,-14 14 0-16,-16 8 0 15,-4 4 0-15,-14 0 1 0,-24-9 0 16,-11-9 5-16,-3-6-5 16,0-13-1-16,14-3-18 15,20-18-134-15,18-12-206 16</inkml:trace>
  <inkml:trace contextRef="#ctx0" brushRef="#br0" timeOffset="24242.92">15939 1889 320 0,'0'0'697'0,"0"0"-560"0,0 0-125 16,0 0-9 0,0 0-2-16,0 0 14 0,33 132 2 15,-29-68 6-15,-4 2 3 16,0-4 6-16,0-8-15 15,0-11 6-15,0-11-11 16,4-11-9-16,5-10-2 16,3-8 3-16,9-3-3 15,20 0 2-15,7-11 4 16,13-13-7-16,-8 2-5 16,-5 2-31-16,-12 2-30 15,-10 3-9-15,-15 1-77 16,-11-4-132-16</inkml:trace>
  <inkml:trace contextRef="#ctx0" brushRef="#br0" timeOffset="24389.52">15953 2119 822 0,'0'0'129'0,"0"0"-79"15,0 0-49-15,0 0-1 16,139-28-15-16,-99 22-110 15,-11-8-205-15</inkml:trace>
  <inkml:trace contextRef="#ctx0" brushRef="#br0" timeOffset="24546.49">15826 1961 855 0,'0'0'161'0,"0"0"-94"16,0 0-64-16,141-80 10 15,-59 66-13-15,5-1 0 16,-8 4-54-16,-17-6-95 16,-24-2-207-16</inkml:trace>
  <inkml:trace contextRef="#ctx0" brushRef="#br0" timeOffset="26538.67">16753 876 642 0,'0'0'155'0,"0"0"-54"16,0 0 5-16,0 0-14 15,0 0-42-15,0 0-29 0,16-32-19 16,18 24 1-16,14-1 1 16,12 1-2-16,-4 3-2 15,-14 5-2-15,-15 0 2 16,-13 34-2-16,-12 20-8 16,-2 28 8-16,-25 21 2 15,-17 11 2-15,-3-4 0 16,14-16-2-16,16-13 1 15,15-17 0-15,0-14 0 16,11-14-1-16,20-12 0 16,11-14 0-16,5-10-1 15,7 0 0-15,-6-20-5 0,-5-11 1 16,-9 0 0-16,-13 5-6 16,-9 12 9-16,-10 10 2 15,-2 4-2-15,0 14 2 16,0 30-8-16,0 24 8 15,0 17 8-15,5 6 2 16,13 2-5-16,-1-5 5 16,1 0 3-16,-5-5-9 15,-4-4 1-15,-6-4 0 16,-3-8 0-16,0-10 6 16,-18-5-4-16,-20-3-7 0,-11-3 2 15,-16-2 9-15,-6-9-8 16,-9-6-2-16,-1-19-1 15,8-10-1-15,13-3-29 16,18-41-71-16,19-13-279 16</inkml:trace>
  <inkml:trace contextRef="#ctx0" brushRef="#br0" timeOffset="29330.3">2323 3270 687 0,'0'0'166'16,"0"0"-111"-16,0 0 75 15,0 0-33-15,0 0-28 16,0 0-22-16,0-34-21 16,0 34-24-16,0 0-1 15,6 28-1-15,11 21 0 16,6 15 30-16,-7 5 1 15,-3 2 2-15,-7-4-21 16,-1-8 2-16,-1-3-12 0,-1-9-2 16,-1-11-32-1,5-14-43-15,1-22-82 0,1-4-160 16,-1-40-504-16</inkml:trace>
  <inkml:trace contextRef="#ctx0" brushRef="#br0" timeOffset="29718.01">2298 2971 835 0,'0'0'27'0,"0"0"38"16,0 0 40-16,0 0-28 15,0 0-46-15,-116-4 3 16,72 47-9-16,-14 17 15 0,-7 22 4 15,-5 18 2-15,10 12-9 16,22 5-19-16,23 3-15 16,15-8 0-16,34-9 3 15,35-21-6-15,24-23-14 16,25-30-3-16,16-23-5 16,-3-6 13-16,-6-29-4 15,-18-24 10-15,-24-13 3 16,-21-8 1-16,-26-3 8 15,-26 1-5-15,-10-3 15 16,-29-8-19-16,-35-4 0 16,-19 7 9-16,-8 18-9 15,5 22-14-15,9 26 3 16,17 18-29-16,18 4-66 0,15 21-193 16,14 2-543-16</inkml:trace>
  <inkml:trace contextRef="#ctx0" brushRef="#br0" timeOffset="38536.55">3835 3834 1004 0,'0'0'20'16,"0"0"-7"-16,0 0-13 15,0 0 17-15,0 0 2 16,0 0-6-16,0 0 6 16,0 0 15-16,49 33 4 15,-35-29-5-15,-3 1-3 16,7-1 1-16,8-2-9 0,19-2-1 15,19 0-3-15,15 0-2 16,7 0-11-16,3 0 11 16,-6 0-13-16,-6 0-2 15,-11 2 2-15,-18 0-2 16,-17-2 3-16,-17 0 0 16,-9 0 0-16,-3 0 15 15,-2 0-5-15,0 0-4 16,0 0-10-16,-7 0 0 15,-7-6-39-15,-1-8-54 16,1-4-67-16,4-1-261 16</inkml:trace>
  <inkml:trace contextRef="#ctx0" brushRef="#br0" timeOffset="39391.53">2228 4810 917 0,'0'0'113'16,"0"0"-89"-16,0 0 13 15,0 0-8-15,0 0 3 16,45-107-17-16,-3 94-14 0,1 3-1 16,-1 8 0-16,-6 2 3 15,-7 0-2-15,-7 8 1 16,-7 15 2-16,-7 8 0 16,-8 9 1-16,-6 11 8 15,-31 3-2-15,-17 2-7 16,-8-2 1-16,-4-10-3 15,12-12-2-15,13-14 13 16,22-10-12-16,9-6 11 16,10-2-2-16,0 0-10 15,27 0 4-15,31-4-4 16,21-12 7-16,14-4-4 16,1 3 2-16,-15 4-4 15,-9 1-1-15,-21 4-3 16,-14 0-39-16,-10-7-41 0,-7 0-95 15,-9-9-120-15</inkml:trace>
  <inkml:trace contextRef="#ctx0" brushRef="#br0" timeOffset="39818.67">2525 4463 869 0,'0'0'34'0,"0"0"-19"16,-134-146 15-16,85 108 20 16,-8 18 58-16,0 14-81 15,-5 6-13-15,-4 18 3 16,1 30 9-16,-4 19 14 16,-8 25-15-16,6 22-3 15,7 14-5-15,16 8 10 16,16 0-19-16,29-5 13 15,3-5-9-15,54-15-10 16,29-18 5-16,19-26-2 16,14-33 4-16,6-27-9 15,5-7 4-15,5-37 1 16,0-23 5-16,-8-22-8 0,-17-4-2 16,-34-7 4-1,-34-3 3-15,-37 0-4 0,-9-8-3 16,-46 0-4-16,-19 10-4 15,-12 17-6-15,-8 21 11 16,12 22-6-16,17 18-4 16,26 16-21-16,26 0-65 15,11 28-162-15,0 8-211 16</inkml:trace>
  <inkml:trace contextRef="#ctx0" brushRef="#br0" timeOffset="46349.79">3701 4810 567 0,'0'0'301'16,"0"0"-239"-16,0 0 41 0,0 0-40 16,0 0-19-16,0 0-18 15,0 0-21-15,-4-7-4 16,4 20 3-16,0 22 3 15,0 11 29-15,0 10 17 16,0 4-28-16,0 0 3 16,0-4 1-16,0-7 3 15,0-7-17-15,0-10-8 16,0-11 2-16,0-6-1 16,0-14-3-16,0-1 0 15,0 0-4-15,8 0-1 0,8-7 0 16,16-11-7-16,10-1 12 15,11 2-10-15,10-2 6 16,3 3-2-16,1 2-3 16,-7 2-22-16,-8 0-8 15,-15 2-22-15,-16 0 0 16,-15-2-10-16,-6 4-8 16,-21-2-183-16,-24 4-412 15</inkml:trace>
  <inkml:trace contextRef="#ctx0" brushRef="#br0" timeOffset="46501.52">3746 5075 1064 0,'0'0'65'0,"0"0"-65"16,0 0-1-16,113-24 1 0,-26 4 0 15,-4 0-28-15,-16 1-109 16,-34 0-142-16</inkml:trace>
  <inkml:trace contextRef="#ctx0" brushRef="#br0" timeOffset="46640.12">3640 4886 786 0,'0'0'333'16,"0"0"-298"-16,0 0-22 15,157-122 1-15,-54 88 4 0,1 8-18 16,-4 6-19-1,-17 8-85-15,-34 6-150 0</inkml:trace>
  <inkml:trace contextRef="#ctx0" brushRef="#br0" timeOffset="47581.65">6408 3549 800 0,'0'0'75'16,"0"0"16"-16,0 0-40 0,123-65 6 16,-74 58-30-16,5 7-16 15,-3 0 0-15,-12 2-2 16,-12 14-4-16,-15 6 1 16,-12 2 5-16,-2 8 0 15,-37 6 13-15,-14 4 0 0,-9-2-23 16,0-10 4-16,14-5 1 15,17-13-5-15,18-8 3 16,13-2-2-16,0-2-4 16,13 0-6-16,35-17 6 15,18-5 2-15,10 2 0 16,2 12 6-16,-7 8-6 16,-11 7 1-16,-10 25-1 15,-19 7 9-15,-18 5-8 16,-13 2 3-16,-13 0 7 15,-32-6-5-15,-18-7 2 16,-10-3-6-16,-3-12 0 16,3-8-2-16,15-10-12 0,18 0-22 15,15-18-48 1,19-20-53-16,6-18-197 0</inkml:trace>
  <inkml:trace contextRef="#ctx0" brushRef="#br0" timeOffset="47968.44">6703 3064 745 0,'0'0'225'0,"0"0"-151"16,-166-38 0-16,109 38-16 15,-3 7-13-15,-12 33-28 16,-5 25-4-16,-6 25-3 0,8 24 2 15,9 19 19-15,22 18-13 16,23-1-12-16,21-10 6 16,27-19-4-16,45-31-5 15,26-21-1-15,25-23 3 16,14-23-1-16,6-23 0 16,-5-4-2-16,-11-36 0 15,-11-17 2-15,-22-6 1 16,-16-20-3-16,-20-19 0 15,-29-21 8-15,-25-15-2 16,-10 0-1-16,-48 13-4 16,-20 25 2-16,-1 29 3 15,4 32-7-15,8 28-2 16,3 11 1-16,0 36-49 16,13 14-75-16,16-5-195 0</inkml:trace>
  <inkml:trace contextRef="#ctx0" brushRef="#br0" timeOffset="52213.4">7627 3351 848 0,'0'0'69'0,"0"0"-26"0,0 0 38 15,0 0-42 1,0 0-31-16,0 0-8 0,0-23-10 15,0 27 10-15,3 2 0 16,-1 2 2-16,2 5 3 16,3 6 0-16,2 16 18 15,4 13-9-15,3 12 10 16,6 7 6-16,-2-2-14 16,-3-1-7-16,2-5-2 15,-5-12 11-15,-4-11-9 16,-3-17-7-16,-1-9 2 15,2-4-3-15,-6-6 3 16,0 0-4-16,-2 0 9 16,1 0-3-16,2-8 3 15,2-12 3-15,-3-6-8 0,0-4-2 16,-2-1-1-16,2 0 0 16,2 0 0-16,1 5-1 15,4-2-2-15,2 3 2 16,1-2-1-16,1 5 1 15,-5 2 1-15,1 6 0 16,-1 5 0-16,-4 4 0 16,0 2-1-16,1-1 2 15,-1-3 0-15,-2 1-1 16,2 0 0-16,2 2 3 16,-6 2 7-16,2 2 4 15,-2 0-1-15,0 0 3 0,0 0-11 16,0 0-1-16,0 0-2 15,0 0-3-15,0 0 2 16,0 0-2-16,0 0-5 16,2 18-3-16,2 14 7 15,5 8 1-15,3 9 3 16,3 5 1-16,3 0 0 16,1-4-1-16,2-4 1 15,-1-10 2-15,-3-10-1 16,-3-10-3-16,-5-8 1 15,-3-4-1-15,-4-4 1 16,1 0-1-16,-1-6 5 16,0-24 12-16,-2-13-16 0,0-18 0 15,0-6 5 1,0-9-5-16,0-1 0 0,0 0-3 16,0 7 1-16,0 9 0 15,2 15-1-15,4 16 3 16,-6 12-3-16,0 12 0 15,0 6-1-15,0 0-2 16,0 0-17-16,0 0-13 16,0 0-14-16,0 0-16 15,0 0-2-15,0 0-13 16,0 0-48-16,0 6-88 16,0 6-136-16</inkml:trace>
  <inkml:trace contextRef="#ctx0" brushRef="#br0" timeOffset="52710.47">8500 3381 717 0,'0'0'79'0,"0"0"3"15,0 0 43-15,0 0-48 16,0 0-42-16,0 0-15 16,-12-7 3-16,9 7-9 15,1 13 1-15,-3 17-13 16,2 14 13-16,-1 10 15 16,4 2-13-16,0 5-3 15,0-2 1-15,0-1 9 0,9-3-5 16,3-13-19-1,1-8 7-15,-1-10-2 0,-6-11-5 16,-2-4 3-16,-2-7-3 16,-2-2-15-16,0 0-45 15,0-14-1-15,3-20-60 16,-1-17-158-16,0-8-451 16</inkml:trace>
  <inkml:trace contextRef="#ctx0" brushRef="#br0" timeOffset="53002.36">8731 3282 793 0,'0'0'105'0,"0"0"-46"16,0 0 14-16,0 0-8 15,0 0-28-15,0 0-27 16,46 32-2-16,-46 21 14 15,0 9 10-15,0 2 2 16,0 0-13-16,0-4 6 16,8-4-10-16,1-2 13 15,1-8-6-15,-2-5-11 16,-1-15-13-16,-4-6 0 16,-1-9 0-16,-2-4-28 0,0-5-47 15,0-2-19 1,-5 0-72-16,-10-20-182 15</inkml:trace>
  <inkml:trace contextRef="#ctx0" brushRef="#br0" timeOffset="53184.34">8475 3609 977 0,'0'0'117'16,"0"0"-59"-16,0 0-28 15,0 0-14-15,0 0-10 16,0 0-6-16,166-24-1 16,-106 21-35-16,3-8-64 15,-3-1-176-15</inkml:trace>
  <inkml:trace contextRef="#ctx0" brushRef="#br0" timeOffset="53575.2">9369 3334 862 0,'0'0'73'16,"0"0"-25"-16,0 0 53 16,0 0-34-16,0 0-11 15,0 0-7-15,-62-38-18 0,45 61-25 16,-6 18-1-16,-6 17 25 15,0 9 3-15,6 3-5 16,6 1-15-16,12-8 0 16,5-3-5-16,12-11-7 15,27-15-2-15,15-14 2 16,13-13-3-16,11-7 1 16,7-11-18-16,-3-25 15 15,-13-16-22-15,-18-13 12 16,-26-7 14-16,-21-12 5 15,-4-1-5-15,-39 5-3 16,-17 15 3-16,-4 25 6 16,4 22-5-16,9 18-2 15,4 6-2-15,10 28-97 16,6-1-204-16</inkml:trace>
  <inkml:trace contextRef="#ctx0" brushRef="#br0" timeOffset="57080.03">7041 4918 788 0,'0'0'114'0,"0"0"-66"16,0 0 19-16,0 0 16 15,0 0-53-15,0 0-18 16,0 0-8-16,-51 53 13 16,22-15 5-16,-4-2-4 0,-1-2-5 15,3-4-3-15,4-3-4 16,5-4-4-16,4-4-1 16,10-8 7-16,2-5-7 15,6-3-1-15,0-3-9 16,37 0-11-16,22-20 8 15,28-7 12-15,16 4 2 16,1 2-2-16,-5 6-2 16,-21 7-7-16,-27-1-5 15,-22 7-32-15,-25 2-55 16,-4 0-60-16,-31-2-167 16</inkml:trace>
  <inkml:trace contextRef="#ctx0" brushRef="#br0" timeOffset="57314.84">7094 4925 874 0,'0'0'151'0,"0"0"-110"15,0 0 41-15,0 0 6 16,0 0-55-16,0 0-30 16,-26-2-3-16,26 44-5 15,5 18 5-15,3 6 6 16,3 2 4-16,-1-7-5 15,3-9 1-15,1-4-2 16,1-9-4-16,-1-14-9 0,-2-6-37 16,-1-11-69-1,-1-8-105-15,-4 0-216 0</inkml:trace>
  <inkml:trace contextRef="#ctx0" brushRef="#br0" timeOffset="57758.46">7208 4692 840 0,'0'0'50'0,"0"0"1"16,0 0 56-16,0 0-42 16,0 0-32-16,-133-81 1 15,83 79-14-15,-6 2 4 16,-1 0 4-16,-1 14-13 0,0 27 4 15,-2 23-3-15,4 19 4 16,10 20-4-16,15 8 5 16,21 7 3-1,10 3-3-15,25-9-9 0,31-12 8 16,21-20-9-16,19-26-3 16,14-19-4-16,14-23-3 15,3-12 7-15,-9-18-8 16,-11-29-6-16,-16-17 0 15,-17-14-10-15,-18-18 10 0,-25-9 6 16,-26-8 1 0,-7 2 1-16,-48 7 7 0,-12 14-9 15,-11 20 0-15,1 26 3 16,7 23-3-16,7 17-2 16,12 4-4-16,6 22-8 15,9 18-53-15,12 10-52 16,19-6-83-16,0-10-252 15</inkml:trace>
  <inkml:trace contextRef="#ctx0" brushRef="#br0" timeOffset="59914.22">8514 4673 863 0,'0'0'77'0,"0"0"-14"16,0 0-9-16,0 0-27 0,0 0-20 16,0 0 27-1,0 147-3-15,7-78 1 0,4-1 14 16,3-4-22-16,1-10-7 16,1-12-7-16,-5-12 1 15,-1-11 3-15,-5-9-12 16,0-8 2-16,-5-2-2 15,0 0 1-15,1-2 3 16,7-19 1-16,-2-11 1 16,10-13-3-16,4-12-5 15,2-3 0-15,1 3-1 16,-6 16-1-16,-5 19 4 16,-6 17-5-16,-2 5 3 0,5 28-7 15,7 26 2-15,1 14 5 16,2 3 19-16,1-5-9 15,-1-11 6-15,4-13 0 16,-3-14-12-16,2-15-1 16,-6-8 5-16,1-5 1 15,4-10 4-15,1-26-3 16,1-15 6-16,-6-13-10 16,-5-12-3-16,-10-14-3 15,0-7-14-15,-2 9-7 16,0 24-9-16,0 28 12 15,0 24-10-15,0 12-50 16,0 18-60-16,4 16-129 16,7 4-176-16</inkml:trace>
  <inkml:trace contextRef="#ctx0" brushRef="#br0" timeOffset="60167.33">9294 4659 840 0,'0'0'208'16,"0"0"-130"-16,0 0-53 16,0 0-6-16,0 0 1 15,0 0 32-15,25 102-19 16,-8-39-1-16,-8 4 3 16,0-1-4-16,-5-4-9 15,1-12-3-15,-1-8-4 16,4-10-14-16,-2-8-1 15,3-6-11-15,-3-5-80 0,6-13-22 16,1 0-50-16,7-17-106 16</inkml:trace>
  <inkml:trace contextRef="#ctx0" brushRef="#br0" timeOffset="60355.11">9622 4682 826 0,'0'0'171'15,"0"0"-163"-15,0 0 41 16,2 166 30-16,-2-96-30 16,0-3-19-16,0-5-14 15,0-10-11-15,0-8 5 0,4-9-10 16,7-14-65-16,-2-11-41 16,0-10-91-16,-9-3-223 15</inkml:trace>
  <inkml:trace contextRef="#ctx0" brushRef="#br0" timeOffset="60510.54">9387 4939 1084 0,'0'0'69'16,"0"0"-69"-16,0 0 17 0,121 0-7 15,-44-7-10 1,6-7-66-16,-12-7-151 0,-17-12-311 15</inkml:trace>
  <inkml:trace contextRef="#ctx0" brushRef="#br0" timeOffset="60843.97">9986 4717 991 0,'0'0'95'16,"0"0"-33"-16,0 0 15 15,0 0-24-15,0 0-50 16,0 0 1-16,-55 117-4 16,26-47 13-16,9-3 16 0,16-9-13 15,4-12-6-15,10-14-6 16,26-10 3-16,11-12-3 16,9-10-3-16,6 0 4 15,1-22-1-15,-7-11-3 16,-14-15 3-16,-15-9 0 15,-25-8 9-15,-2-7-11 16,-27 6 1-16,-19 14-1 16,-8 18 0-16,-2 24-2 15,1 10 0-15,12 14-4 16,8 22-3-16,10 4-93 16,16-7-110-16,9-16-417 15</inkml:trace>
  <inkml:trace contextRef="#ctx0" brushRef="#br0" timeOffset="61392.7">11002 3529 437 0,'0'0'90'15,"0"0"27"-15,0 0-8 16,0 0-24-16,0 0 8 15,0 0-4-15,-39-18-21 16,34 18-22-16,-1 16-28 16,-6 28-8-16,1 20 13 15,5 18 2-15,6 1-3 16,0-10-7-16,0-10-8 16,0-21-7-16,0-11 0 15,0-16 4-15,2-9-4 16,0-6-2-16,0 0-1 0,3-10 3 15,-1-26 0 1,5-20-5-16,7-16-3 0,8-2 6 16,5 13 2-16,5 25-4 15,5 33 3-15,9 12 1 16,4 53 0-16,2 21 6 16,-11 13 6-16,-17-10-4 15,-21-17-6-15,-5-15-2 16,-5-14-8-16,-18-12-54 15,2-20-89-15,-2-8-167 16</inkml:trace>
  <inkml:trace contextRef="#ctx0" brushRef="#br0" timeOffset="61544.78">11012 3645 304 0,'0'0'784'0,"0"0"-723"16,0 0-33-16,0 0-20 15,0 0-8-15,164-26-5 16,-88 26-63-16,-11-10-97 16,-12-15-210-16</inkml:trace>
  <inkml:trace contextRef="#ctx0" brushRef="#br0" timeOffset="61886.49">11370 3234 862 0,'0'0'119'0,"0"0"-18"15,0 0-15-15,-144-10-34 16,90 26-26-16,-12 20-16 16,-17 25-5-16,-15 23-2 15,-2 37 8-15,13 28 0 16,31 8-10-16,40-7 0 16,19-21-1-16,59-25 0 15,32-22 1-15,19-22-1 16,9-28 0-16,5-26-1 15,-4-6-1-15,-3-40-3 16,-12-24-2-16,-19-16 2 0,-22-20 5 16,-36-26 0-1,-31-16 4-15,-29-8-2 0,-56 12 4 16,-19 32-1-16,3 39 9 16,23 33-7-16,29 30 3 15,20 7-10-15,14 38-31 16,15 14-74-16,0-3-195 15</inkml:trace>
  <inkml:trace contextRef="#ctx0" brushRef="#br0" timeOffset="62438.92">12540 3607 845 0,'0'0'16'0,"0"0"12"15,0 0 108-15,0 0-62 16,0 0-51-16,0 0-3 16,-11 64 36-16,5-6 4 15,-1 11-20-15,7 6-10 16,0 2-15-16,0-7 0 15,15-8-4-15,3-13-3 16,-2-16-6-16,-6-12-2 16,-2-14 2-16,-8-7 0 0,2 0-2 15,2-15 2-15,5-23-2 16,7-19-20-16,1-11 11 16,10-12 4-16,2 6 5 15,-2 16 0-15,-5 23 1 16,-4 35 1-16,-2 15-2 15,3 43-5-15,10 19 5 16,0 10 12-16,2-4-1 16,1-13-10-16,-3-14-1 15,-2-18 1-15,-7-16 2 16,-7-14-3-16,-1-8 5 16,-5-20 7-16,1-24 19 15,-6-19-27-15,-2-10 1 0,0-22-4 16,-4-21 0-16,-7-1-1 15,3 17-15-15,6 31-7 16,2 40 8 0,0 29-35-16,0 6-104 0,21 24-114 15,3 8-199-15</inkml:trace>
  <inkml:trace contextRef="#ctx0" brushRef="#br0" timeOffset="62654.41">13250 3552 881 0,'0'0'185'0,"0"0"-75"16,0 0-59-1,0 0-34-15,0 0-6 0,65 121 19 16,-45-41-8-16,-4-4-9 16,0-2 0-16,-3-17-4 15,0-10-8-15,-2-12-1 16,-3-11-25-16,-4-9-51 15,0-14-37-15,3-1-89 16,1-16-158-16</inkml:trace>
  <inkml:trace contextRef="#ctx0" brushRef="#br0" timeOffset="62826.81">13601 3502 839 0,'0'0'239'0,"0"0"-153"16,0 0-76-16,17 103 44 0,-6-23 3 15,1 8-39-15,-4-5-12 16,-3-13-2-16,-5-14-4 16,0-12-19-16,0-10-39 15,0-12-56-15,-3-12-119 16,-14-10-150-16</inkml:trace>
  <inkml:trace contextRef="#ctx0" brushRef="#br0" timeOffset="62971.4">13443 3667 882 0,'0'0'126'0,"0"0"-45"15,0 0-63-15,0 0-14 16,0 0-2-16,120 28-2 0,-61-17-111 16,-3-11-191-16</inkml:trace>
  <inkml:trace contextRef="#ctx0" brushRef="#br0" timeOffset="63276.22">13959 3563 753 0,'0'0'210'16,"0"0"-144"-16,0 0-27 16,0 0 8-16,-100 116 1 15,60-35-19-15,3 15-17 16,8-2-9-16,17-7 4 15,12-15-7-15,27-14 1 0,33-14-3 16,9-19 2 0,5-22-3-16,-5-3 2 0,-11-38 1 15,-16-17 5-15,-13-10-3 16,-18-12 13-16,-11-10-3 16,-20-7 9-16,-27 10-5 15,-8 18-1-15,3 31-15 16,3 29 0-16,9 6-5 15,9 17-39-15,10 13-71 16,15-3-145-16</inkml:trace>
  <inkml:trace contextRef="#ctx0" brushRef="#br0" timeOffset="63538.75">14298 3364 1007 0,'0'0'95'16,"0"0"-37"-16,0 0-29 15,0 0-10-15,0 0 39 16,174 43-26-16,-91 7-29 16,-10 27-3-16,-13 23-1 0,-18 18 1 15,-20 8-3 1,-22-6 9-16,0-17-6 0,-33-18 0 15,-16-12-19-15,-16-15-52 16,-19-20-66-16,-15-17-282 16</inkml:trace>
  <inkml:trace contextRef="#ctx0" brushRef="#br0" timeOffset="63905.1">12471 3485 491 0,'0'0'95'15,"0"0"11"-15,-46-104 26 16,27 64-46-16,1 3 1 15,3 9-14-15,-1 11-8 16,1 9-10-16,-8 8-13 16,-10 8-28-16,-19 40-4 15,-10 23 5-15,-7 30 6 16,-1 21 5-16,11 11-11 16,12 3-2-16,16-2-11 15,24-11 9-15,7-9-11 0,38-13 1 16,30-11-6-1,18-19-17-15,7-22-60 16,10-29-84-16,-3-20-256 0</inkml:trace>
  <inkml:trace contextRef="#ctx0" brushRef="#br0" timeOffset="64402.24">15203 2994 506 0,'0'0'225'0,"0"0"-87"0,0 0-62 15,0 0 19 1,0 0-1-16,0 0-46 0,-12-12-34 16,12 37-10-16,0 18 32 15,0 13 10-15,0 9-3 16,10 8-10-16,3-1-12 16,-7-6 0-16,4-9-16 15,-6-8-3-15,-2-16-4 16,3-9-12-16,-5-10-41 15,0-6-51-15,0-8-51 16,0 0-171-16</inkml:trace>
  <inkml:trace contextRef="#ctx0" brushRef="#br0" timeOffset="64626.93">14848 3257 861 0,'0'0'152'16,"0"0"-58"-16,0 0-27 15,0 0-30-15,114-9-14 16,-39 9-17-16,6 3-3 16,4-3-3-16,-8 0-10 15,-7 0-20-15,-15-23-44 0,-26-3-94 16,-29-2-247-16</inkml:trace>
  <inkml:trace contextRef="#ctx0" brushRef="#br0" timeOffset="66591.52">15619 4053 753 0,'0'0'131'0,"0"0"-56"16,0 0-17-16,116-29 25 15,-54 18-32-15,17-4-12 16,12-1-13-16,16-2-1 0,7-2 7 15,2-3-17-15,-1 2-14 16,-10-1 2-16,-11 0-2 16,-25 0 1-16,-27 4-2 15,-24-2-14-15,-16 0-34 16,-2-3-31-16,-23-4-100 16,-16-6-244-16</inkml:trace>
  <inkml:trace contextRef="#ctx0" brushRef="#br0" timeOffset="66898.62">16319 3502 966 0,'0'0'81'0,"0"0"-27"16,0 0 19-16,0 0-56 15,0 0-13-15,0 0 14 16,162-11-3-16,-75 21 5 15,11 4 4-15,5 5-8 16,-5 4-1-16,-18 9 8 16,-22 6 0-16,-29 8-9 15,-29 16-7-15,-13 9 15 16,-56 9 18-16,-30 0-18 16,-20-4-9-16,-11-5-11 15,1-5 5-15,4-4-7 0,13-11-24 16,21-7-35-16,31-13-67 15,29-27-86-15,26-4-437 16</inkml:trace>
  <inkml:trace contextRef="#ctx0" brushRef="#br0" timeOffset="70588.28">17612 3488 618 0,'0'0'103'0,"0"0"11"16,0 0 4-16,0 0-32 15,0 0-39-15,0 0 19 16,-17-23-10-16,17 23-1 0,0 0-31 16,0 10-7-16,0 28-15 15,0 22 20 1,8 24 31-16,5 11-34 0,3 1-5 15,1-8 4 1,3-14-5-16,-2-16-1 16,0-13-8-16,-7-17 0 0,-2-15-4 15,-5-6 0-15,-1-7 2 16,7 0-2-16,9-22 0 16,8-19-4-16,4-19-2 15,0-14 6-15,2-14-5 16,1-4 5-16,-1 14-1 15,-6 23 1-15,-10 30 0 0,-5 25 3 16,-4 8-3 0,1 49-7-16,6 23 7 15,-1 15 3-15,2-2 3 0,-1-18-1 16,3-14-2-16,3-15-3 16,-4-16 1-16,-6-15 1 15,-1-10 0-15,-2-5-2 16,1-5 8-16,3-28 4 15,0-17-3-15,-7-21-9 16,-5-15-3-16,0-16-3 16,0 1-9-16,0 17 4 15,0 28-8-15,0 26-2 16,0 18-63-16,12 6-55 16,23 0-197-16</inkml:trace>
  <inkml:trace contextRef="#ctx0" brushRef="#br0" timeOffset="70836.12">18520 3448 1095 0,'0'0'49'16,"0"0"-47"-16,0 0 20 15,3 111 12-15,12-36 33 16,-1 14-38-16,-3 2 4 15,-3-7 2-15,-3-12-6 16,2-18-16-16,0-12-10 16,1-12-3-16,-1-9-19 15,-1-11-58-15,-1-9-35 0,2-1-11 16,-1-18-58-16,1-19-292 16</inkml:trace>
  <inkml:trace contextRef="#ctx0" brushRef="#br0" timeOffset="71026.42">18790 3459 866 0,'0'0'173'16,"0"0"-138"-16,0 0-25 15,22 136 53-15,-11-52-10 16,-4 3-29-16,-3-5-4 16,1-6-12-16,-1-12-3 0,-2-10-4 15,3-12-2 1,-1-12-13-16,0-12-46 0,2-13-84 15,-6-5-143-15,0-6-412 16</inkml:trace>
  <inkml:trace contextRef="#ctx0" brushRef="#br0" timeOffset="71166.61">18614 3804 1042 0,'0'0'69'0,"0"0"-64"15,0 0-5-15,0 0 0 16,149-6-1-16,-69 6-124 16,-9-9-193-16</inkml:trace>
  <inkml:trace contextRef="#ctx0" brushRef="#br0" timeOffset="71472.35">19155 3571 924 0,'0'0'149'0,"0"0"-82"0,0 0 12 16,0 0-40-16,0 0-29 16,0 0-4-16,-77 171 0 15,50-85 6-15,6-5-1 16,19-14-5-16,2-9-6 16,36-14 5-16,22-15-5 15,13-15 0-15,1-14 0 0,-8-3-9 16,-15-33 7-16,-18-16-10 15,-17-15 10-15,-14-18 2 16,-10-5 5-16,-32 0-5 16,-9 15-1-16,-2 29 1 15,3 26-3-15,13 20 0 16,14 10-15-16,13 28-64 16,10 0-78-16,0-2-323 15</inkml:trace>
  <inkml:trace contextRef="#ctx0" brushRef="#br0" timeOffset="71884.05">19882 3571 1006 0,'0'0'66'16,"0"0"-29"-16,0 0 24 15,0 0-47-15,0 0 21 16,-16-102-25-16,3 96-3 16,-8 6-7-16,-5 0 0 15,-6 21 0-15,-1 10 0 16,6 9 0-16,10 6 0 0,10 4 0 16,7 2-1-1,5-3 0-15,26-5 1 0,11-11-5 16,12-8-8-1,6-9 12-15,0-6 0 16,-9-4 0-16,-16 2 0 0,-14 7-1 16,-19 4-5-1,-2 10 6-15,-22 4 1 0,-21 0 0 16,-11-2 3-16,0-7 2 16,-2-7 1-16,4-9-6 15,10-8-3-15,13 0-6 16,13-25-30-16,16-12-70 15,0-16-226-15</inkml:trace>
  <inkml:trace contextRef="#ctx0" brushRef="#br0" timeOffset="72240.64">20234 3439 1031 0,'0'0'102'0,"0"0"-58"16,0 0-31-16,0 0 0 16,0 0 63-16,53 160-22 15,-42-83-33-15,-7 7 5 16,-4-4-2-16,0-11-11 16,0-12 2-16,0-14-10 15,0-14-1-15,-2-13 0 0,2-7-8 16,0-8 4-16,0-1 0 15,2 0-1-15,25-5 1 16,9-12 6-16,7 1-6 16,3 3 0-16,7 4-1 15,4 1-2-15,1 6-12 16,-6 0-14-16,-9-2-21 16,-14-4-31-16,-14-5-22 15,-15-1-11-15,-10-3-190 16</inkml:trace>
  <inkml:trace contextRef="#ctx0" brushRef="#br0" timeOffset="72392.52">20385 3743 872 0,'0'0'174'0,"0"0"-101"16,0 0-40-16,0 0-33 15,125-9-2-15,-40 9-36 16,-8 0-92-16,-21-5-90 15,-27-17-214-15</inkml:trace>
  <inkml:trace contextRef="#ctx0" brushRef="#br0" timeOffset="72538.95">20435 3575 771 0,'0'0'126'0,"0"0"-62"16,115-60 1-16,-46 46-7 0,-2 2-43 15,-7 7-15-15,-13 5-9 16,-21-3-96-16,-21 1-164 16</inkml:trace>
  <inkml:trace contextRef="#ctx0" brushRef="#br0" timeOffset="73563.74">14071 5199 604 0,'0'0'251'0,"0"0"-186"16,0 0-11-16,143-13 3 16,-23 11 21-16,26-3-41 15,22 4-14-15,7-1-1 16,4-7 14-16,-9 1-11 15,-21-4-22-15,-32 0-1 16,-34 3-2-16,-38 0-35 16,-32-3-32-16,-13 4-13 15,-27-4-130-15,-26 0-408 16</inkml:trace>
  <inkml:trace contextRef="#ctx0" brushRef="#br0" timeOffset="73822.17">15285 4914 987 0,'0'0'79'0,"0"0"-17"16,0 0-13-16,0 0 9 15,0 0-32-15,157-43-16 16,-71 43-2-16,-1 11-4 16,-14 21 3-16,-18 11-6 15,-22 7-1-15,-14 2-1 16,-17 2 1-16,0-1 4 15,-37 1 7-15,-14-4 0 16,-13-3-10-16,-6-4-1 0,1-11-7 16,11-8-37-1,14-12-36-15,17-12-65 0,16 0-211 16</inkml:trace>
  <inkml:trace contextRef="#ctx0" brushRef="#br0" timeOffset="74592.41">16608 4804 775 0,'0'0'106'0,"0"0"9"16,0 0 12-16,0 0-66 15,0 0 1-15,0 0-62 16,0 0 4-16,10 74 3 15,1 1 24-15,-1 3 9 16,4-4-4-16,1-6-29 16,4-12 9-16,-6-9-8 15,-2-19-4-15,-2-15 0 16,-5-10-3-16,1-3-2 16,0-4 1-16,10-24-5 15,3-15-8-15,2-13 4 16,-2-2-6-16,-1-6-6 15,3-2 17-15,6 7-1 0,2 15 5 16,1 20-12-16,-5 24 12 16,1 27 0-16,-3 33 2 15,3 18 37-15,-2 5-4 16,-6-10-21-16,1-8 3 16,-5-15-7-16,-2-18-4 15,0-14-2-15,-4-17 4 16,-1-1-8-16,6-15 2 15,3-27 3-15,6-17 4 16,-6-17-4-16,-3-14-5 0,-8-10-12 16,-4 2-27-16,0 20-10 15,0 26 9-15,0 31-1 16,0 21-25 0,0 6-98-16,8 18-156 0</inkml:trace>
  <inkml:trace contextRef="#ctx0" brushRef="#br0" timeOffset="74822.42">17462 4768 963 0,'0'0'116'16,"0"0"-37"-16,0 0-30 0,0 0-28 16,0 0 10-16,8 145 5 15,15-81-18-15,0 0 3 16,-6-2 15-16,-5-4-17 15,-4-6-10-15,-1-9-3 16,-3-10-6-16,3-8-25 16,-2-7-49-16,1-12-61 15,-2-6-98-15,1-15-238 16</inkml:trace>
  <inkml:trace contextRef="#ctx0" brushRef="#br0" timeOffset="75007.71">17719 4751 865 0,'0'0'196'0,"0"0"-110"16,0 0-78-16,23 112 64 0,-4-43-15 15,-6 4-34-15,-9 0-11 16,-4-6-10-16,0-6 4 16,0-10-6-16,0-10-26 15,0-13-42-15,-4-14-72 16,-3-14-97-16,-2 0-166 15</inkml:trace>
  <inkml:trace contextRef="#ctx0" brushRef="#br0" timeOffset="75141.71">17560 5071 1076 0,'0'0'104'15,"0"0"-98"-15,0 0 4 16,149-4-10-16,-66 4-15 0,0 0-132 15,-12-14-228-15</inkml:trace>
  <inkml:trace contextRef="#ctx0" brushRef="#br0" timeOffset="75445.97">18170 4886 1013 0,'0'0'93'16,"0"0"-27"-16,0 0 6 15,0 0-51-15,0 0-1 16,-114 145-9-16,96-85-4 0,5 0 3 16,11 0 0-16,2-10-7 15,27-9-6-15,29-20 2 16,15-16 0 0,12-5-1-16,4-18 2 0,-8-19-5 15,-19-10-9-15,-17-12 13 16,-31-5 1-16,-12-4 3 15,-23 4-1-15,-30 11-1 16,-12 20 3-16,-2 22-4 16,6 11-3-16,15 15-9 15,13 21-20-15,21-2-87 16,12-4-159-16</inkml:trace>
  <inkml:trace contextRef="#ctx0" brushRef="#br0" timeOffset="75726.75">19186 5053 606 0,'0'0'623'15,"0"0"-543"-15,0 0-56 16,0 0-24-16,0 0 6 15,148-6 5-15,-77 16-9 16,-3-4 6-16,2-6-3 16,1 0-5-16,2-4 2 0,1-13 2 15,-7 3-5-15,-11-1 1 16,-16 0-48-16,-20 3-79 16,-20 5-47-16,-16 1-131 15</inkml:trace>
  <inkml:trace contextRef="#ctx0" brushRef="#br0" timeOffset="75980.02">19627 4907 686 0,'0'0'418'0,"0"0"-322"16,0 0-24-16,0 0-23 16,0 0-26-16,0 0-14 0,179-53-9 15,-105 58 2 1,-6 17-2-16,-12 11-2 0,-9 6 0 15,-17 3 2-15,-11 2 0 16,-17 1 4-16,-2-6 6 16,-21 1-1-16,-22-4-1 15,-15-6 10-15,-5-2-18 16,1-6-21-16,10-5-37 16,10-7-49-16,16-10-75 15,12 0-208-15</inkml:trace>
  <inkml:trace contextRef="#ctx0" brushRef="#br0" timeOffset="77413.89">20807 4791 946 0,'0'0'28'15,"0"0"26"-15,0 0 8 16,0 0-23-16,0 0-34 16,0 0-2-16,-19-51 2 15,15 51 14-15,-19 0 5 16,-12 11-15-16,-15 12-4 0,-2 13 10 16,-2 8 7-1,10 6-4-15,13 3-5 0,19-1-9 16,12-4-4-16,43-6-7 15,32-6-4-15,19-12-28 16,10-14-11 0,1-10-43-16,-7 0-35 0,-4-26-9 15,-14-4-26-15,-9-4 109 16,-13-6 54-16,-18-2 83 16,-13-1 42-16,-15 6 23 15,-12 6 5-15,0 12-36 16,-5 5-17-16,-17 8-45 15,-5 4-31-15,-4 2-17 16,-5 0-2-16,-4 19-6 16,-2 12 1-16,-6 5-2 0,6 4 2 15,7 0 0-15,17-4 1 16,11-5-4-16,7-8-19 16,11-5 13-16,26-9 6 15,9-9 1-15,3 0 1 16,0-9-13-16,-9-15-11 15,-12-2 4-15,-5-7 13 16,-11 0-1-16,-12-5 9 16,0 4-5-16,0 12 5 15,-2 10 1-15,-4 12 11 16,6 0-12-16,0 13-4 16,0 18 2-16,0 1 1 0,16 0 0 15,0-6 1 1,4-4-1-16,-2-6-2 0,-1-7-15 15,0-8-41-15,-3-1 4 16,1-1 5-16,-4-20-6 16,3-7 26-16,2-9 8 15,3-1 20-15,0 1 2 16,2 9 27-16,-9 13 52 16,-2 14 10-16,-6 1-22 15,3 18-47-15,1 26-19 16,-1 10 43-16,-2 5 28 15,-5-4-54-15,0-9-15 16,-5-10-3-16,-6-8 0 0,5-12-1 16,-1-11-13-16,7-5-12 15,-2 0 14-15,2-25 7 16,0-12-21 0,0-16-21-16,0-5 30 0,0-6 8 15,15 3-8-15,1 20 15 16,-7 17 2-16,-5 24 21 15,3 2-7-15,2 32-11 16,4 13-3-16,5 6 31 16,-5-5-17-16,-2-4-13 15,-5-9 3-15,-2-6-4 16,0-8-11-16,5-7-30 0,13-9-15 16,14-5 2-16,15 0-6 15,12-22-26-15,8-6-65 16,4-3-84-16,-1 1 9 15,-5 7 168-15,-17 2 58 16,-19 4 91-16,-16 3 95 16,-9 2 29-16,-6-1-63 15,-2 0-41-15,0-3-45 16,0-5 0-16,0-4-11 16,-16-1-12-16,-9-1 6 15,-6 10-27-15,-7 8 9 16,-7 9-31-16,-1 7 8 15,-6 29-8-15,6 15 0 16,6 6 0-16,13 2 0 16,13-4 2-16,14-9-2 0,0-11-3 15,14-12 3-15,15-13-1 16,7-10-1-16,1 0-3 16,3-26 5-16,1-12-1 15,-8-12-5-15,-6-12 6 16,-8-8-10-16,-9-19 5 15,-3-17-20-15,-1-14-1 16,3 2 7-16,-4 28 19 16,-1 35 4-16,-4 38 21 15,0 17 11-15,0 47-36 0,-11 32 0 16,-11 25 6 0,-3 6 14-16,1-2-1 0,8-11-12 15,7-13-3 1,9-10-1-16,0-10-6 0,18-12-11 15,11-12-63-15,2-15-36 16,1-25-63-16,-1 0-259 16</inkml:trace>
  <inkml:trace contextRef="#ctx0" brushRef="#br0" timeOffset="77580.05">22371 4948 1052 0,'0'0'156'0,"0"0"-154"16,0 0 17-16,0 0 0 0,13 103 6 16,-7-68-25-16,-5-2-30 15,-1-9-78-15,0-12-102 16,0-12-295-16</inkml:trace>
  <inkml:trace contextRef="#ctx0" brushRef="#br0" timeOffset="77704.31">22486 4670 960 0,'0'0'80'0,"0"0"-70"15,0 0-10-15,0 0-40 16,0 0-53-16,0 0-259 16</inkml:trace>
  <inkml:trace contextRef="#ctx0" brushRef="#br0" timeOffset="78725.14">22834 5184 748 0,'0'0'109'0,"0"0"-55"16,0 0 25-16,0 0-5 16,88-125-6-16,-86 87-42 15,-2-4-8-15,-6 4 1 16,-19 4-2-16,-6 12 2 15,-4 10-6-15,-3 12-5 16,0 0-7-16,-1 16 0 16,0 13-2-16,6 6-4 0,6 1 5 15,10 0-2-15,10-2 0 16,7-4-4-16,0-6-11 16,13-8 0-16,12-11 7 15,4-5 9-15,-1-6 1 16,2-23 0-16,-1-11 0 15,0-8 7-15,-5-12-5 16,0-10 5-16,-1-13-3 16,-4-6 7-16,-5 6-10 15,-5 23 0-15,-5 28 40 0,-4 24 17 16,0 8-30 0,0 28-28-16,-11 29-17 0,-16 24 17 15,1 11 2-15,1 2-1 16,12-5-1-16,11-9 0 15,2-8-23-15,18-13-27 16,15-17-17-16,7-19-4 16,4-17 10-16,10-6-21 15,2-18-2-15,2-22 7 16,-4-12-15-16,-8-3 40 16,-8 0 52-16,-14 10 34 15,-13 9 91-15,-11 13 9 16,0 7-13-16,-4-1-65 15,-18 3-9-15,-5-1-23 16,-2-1-10-16,0 1 1 0,0 10-5 16,0 5-10-16,-5 5-1 15,-3 31-1-15,-1 10 1 16,2 7 1-16,13-1 0 16,17-10 0-16,6-4 0 15,2-11-1-15,23-12 0 16,6-11-5-16,5-4 5 15,4-14 1-15,2-18-9 16,-1-8-18-16,1-6 12 16,-11-8-10-16,-2-8-14 15,-5 1 2-15,-10 16-20 16,-7 14 57-16,-5 30 6 16,-2 1 10-16,0 38-16 15,-5 16 0-15,1 8 22 0,4 0-4 16,0-3-17-16,13-14 3 15,7-9-4-15,-7-15 0 16,-3-14-1-16,1-7-8 16,5 0 7-16,8-30-2 15,9-12-4-15,3-14-4 16,-2-18 10-16,1-16-27 16,-4-17 20-16,1 1 8 15,-10 24 1-15,-7 29 40 16,-10 35 40-16,-5 18-19 15,0 38-59-15,-16 37 8 16,-10 27-10-16,-6 12 20 16,6-5-8-16,5-13-6 15,8-14-2-15,9-17-4 0,4-18-47 16,0-17-26-16,0-25-56 16,13-5-93-16,7-42-315 15</inkml:trace>
  <inkml:trace contextRef="#ctx0" brushRef="#br0" timeOffset="78853.77">23508 4820 1047 0,'0'0'74'0,"0"0"-64"0,0 0-9 16,0 0-1 0,0 0 0-16,0 0-103 0,150 87-247 15</inkml:trace>
  <inkml:trace contextRef="#ctx0" brushRef="#br0" timeOffset="79152.63">23772 5051 926 0,'0'0'56'16,"0"0"-32"-16,0 0 69 16,0 0-35-16,0 0-31 15,129-22-20-15,-75-6-3 16,-8-6 3-16,-5-8-6 15,-10-6 6-15,-14-2-4 16,-15 5-1-16,-2 17 18 0,-35 21 25 16,-18 7-25-16,-7 19-6 15,2 24-8-15,10 12-6 16,24 4 14-16,19 2-8 16,5-4-4-16,17-7 5 15,20-7-3-15,5-14-2 16,5-8-2-16,0-16-29 15,2-5-18-15,-5-22-76 16,-7-26-195-16</inkml:trace>
  <inkml:trace contextRef="#ctx0" brushRef="#br0" timeOffset="80278.61">24393 4309 1014 0,'0'0'92'15,"0"0"-49"-15,0 0 7 16,0 0 4-16,0 0-42 16,0 0-9-16,7 152 24 15,-7-71 4-15,0 5 11 16,-7 0 0-16,3-2-12 16,2-4-11-16,2-10-12 15,0-7-2-15,0-17-4 16,0-17-2-16,0-14-15 15,0-15-9-15,0 0-11 0,0 0 7 16,0-15 3 0,0-12-3-16,0-13-51 15,8-12 35-15,6-8 18 16,1-2-2-16,-1 5 11 0,-3 20 18 16,-2 16 7-16,-5 13 9 15,6 8 15-15,5 0-26 16,5 2 0-16,7 21-6 15,-2 4 1-15,-8 9 0 16,-6-1 8-16,-11-3-8 16,0-6 1-16,-7-6-1 15,-24-7 3-15,-4-2-2 0,-3-10 5 16,0-1-6 0,11 0-3-16,9 0-6 0,10-13-6 15,8-5 7-15,0 2-19 16,0 6 12-16,8 5 0 15,8 5 13-15,-3 0-6 16,1 23 0-16,-3 9 8 16,0 0 10-16,1 0-10 15,-4-6 1-15,3-6 1 16,1-6-2-16,-2-8 0 16,11-6-1-16,3 0 1 15,7-6 2-15,6-12-1 16,0-4 1-16,-2-5-1 15,-3-4 2-15,-8-9 0 16,-9 2-1-16,-12 2 0 0,-3 7 3 16,0 11-3-16,-20 9 5 15,-5 6-7-15,1 3 1 16,-3 0-1-16,5 12 2 16,0 16-2-16,-3 11 7 15,2 5 11-15,8 0 6 16,7-2-19-16,8-9-1 15,0-2 2-15,2-12-6 16,13-6-2-16,5-9 1 16,5-4-5-16,1 0 6 15,5-19-7-15,0-8 1 16,-4-1-6-16,-6-4 2 16,-8-6-16-16,-6 6 4 15,-5 9 11-15,-2 11 11 0,0 12 8 16,0 0-5-16,0 5-3 15,0 16 0-15,0 8 0 16,-4 1 9-16,-4-2-4 16,2 1 9-16,2-10-9 15,1-3-3-15,1-4 2 16,2-8-4-16,0-3 4 16,0-1-4-16,0 0 2 15,0-8 8-15,13-19-4 16,14-5-6-16,2-6 3 15,0-7-1-15,2 4-2 0,-8 6 1 16,-8 17 3 0,-11 18 18-16,-4 6-16 0,-2 44 6 15,-27 29-12 1,-11 25 40-16,-4 13 14 0,-3-8-23 16,3-13 1-16,1-23-14 15,3-25-2-15,-2-12-9 16,-5-8-7-16,-2-7-9 15,-2-10-73-15,1-11-70 16,6 0-210-16</inkml:trace>
  <inkml:trace contextRef="#ctx0" brushRef="#br0" timeOffset="80434.5">24592 5260 1366 0,'0'0'59'0,"0"0"-29"16,0 0-22-16,0 0-8 16,0 0-161-16,0 0-294 15</inkml:trace>
  <inkml:trace contextRef="#ctx0" brushRef="#br0" timeOffset="83149.6">1540 6511 610 0,'0'0'127'0,"0"0"-56"15,0 0 45-15,0 0-30 16,0 0-8-16,0 0-19 16,0 0-41-16,0 0 2 15,38-86-20-15,-12 59 13 16,6-1 0-16,3 2-9 0,6 6 2 15,-1 10-3 1,2 7 0-16,1 3-2 0,1 9-1 16,-3 18 1-16,-10 11-1 15,-10 6-7 1,-14 6-6-16,-7 5-10 0,-17 0 5 16,-31 3 8-16,-12 0-3 15,-7 0 4-15,4-10 9 16,10-9 9-16,14-13-8 15,12-14 8-15,14-8 4 16,11-4-10-16,2 0-3 16,2 0-4-16,29 0-3 15,17-2 7-15,22-12 8 0,19-1 14 16,11-3-4 0,-2-2 1-16,-6 0-8 0,-21 1-6 15,-15-2-5-15,-21 1-6 16,-15-4-31-16,-20-4-64 15,0-2-137-15,-26-6-484 16</inkml:trace>
  <inkml:trace contextRef="#ctx0" brushRef="#br0" timeOffset="83603.62">1864 6097 731 0,'0'0'24'0,"0"0"1"0,-92-108 48 16,74 74 27-16,-5 4-2 15,0 8-54-15,-11 8-25 16,-6 6 7-16,-16 8-16 16,-9 0 4-16,-8 14 2 15,-5 26-14-15,-2 18 13 16,1 31-12-16,13 27 21 15,10 33-6-15,20 32-2 16,26 8-2-16,10-6-6 16,31-15-4-16,35-37-4 15,30-31 0-15,29-32-1 16,14-36 3-16,7-32-2 16,10-14 5-16,-7-47 5 15,-8-27-10-15,-18-20 4 0,-32-14-2 16,-38-11 3-16,-35-2-2 15,-18-6 9-15,-44 1-12 16,-32 13 10-16,-16 14-9 16,-8 30 6-16,2 33 0 15,13 30-7-15,19 20-10 16,16 0 6-16,21 32-37 16,21 10-50-16,8-4-119 15,44-10-269-15</inkml:trace>
  <inkml:trace contextRef="#ctx0" brushRef="#br0" timeOffset="83733.71">2603 6429 905 0,'0'0'58'16,"0"0"-6"-16,0 0-23 16,0 0-29-16,0 0-42 15,0 0-317-15</inkml:trace>
  <inkml:trace contextRef="#ctx0" brushRef="#br0" timeOffset="87114.28">3048 6753 886 0,'0'0'13'16,"0"0"24"-16,0 0 46 0,7 116-22 15,2-85-13-15,-2-1-25 16,-1-4-16-16,-2-10 10 15,-1-6-1-15,-3-6-9 16,2-4-1-16,2 0 10 16,4-33 30-16,5-28-14 15,5-24-29-15,7-17 2 16,-2-14 1-16,6-5 5 16,-2 9-11-16,-2 22 5 15,-2 33-4-15,-8 30 8 16,1 27 6-16,5 24-11 15,6 46-3-15,4 22 36 16,-2 12 10-16,-6-3-34 16,-6-11-6-16,-3-11 1 0,-5-11-7 15,-3-17-1-15,-4-12 0 16,-2-19-8-16,0-12-53 16,0-8-29-16,-4-5-9 15,-15-34-123-15,-15-20-557 16</inkml:trace>
  <inkml:trace contextRef="#ctx0" brushRef="#br0" timeOffset="87249.73">3271 6592 936 0,'0'0'147'0,"0"0"-147"0,0 0 0 16,143 3 15-16,-52-9-13 15,9-8-2 1,-8-4-103-16,-28-3-215 15</inkml:trace>
  <inkml:trace contextRef="#ctx0" brushRef="#br0" timeOffset="87807.68">3844 6342 918 0,'0'0'213'0,"0"0"-178"15,0 0 3-15,0 0-38 16,0 0 26-16,-2 126 14 0,4-55-9 15,2 3-22-15,1-2 7 16,-1 0-5-16,1-7-4 16,-3-15-7-16,3-13 0 15,-1-20-5-15,0-11-36 16,-2-6-15-16,3-15-10 16,-3-24 20-16,-2-20-64 15,0-8 47-15,-7-10 28 16,-13-3 35-16,3 0 3 15,8 7 0-15,9 16 26 16,0 14 21-16,24 19 10 16,15 12-31-16,7 9-18 15,8 3 5-15,-3 0-4 16,-9 19-4-16,-11 12-2 16,-20 2-6-16,-11 6 0 15,-13 3 0-15,-32 0 6 0,-15-4 3 16,-5-4-5-16,10-6-3 15,12-9 3-15,21-11 3 16,19-3-7-16,3-5-13 16,39 0 11-16,24 0 2 15,19-7 4-15,5 1-3 16,-5 6 0-16,-13 0 1 16,-15 15 6-16,-23 9 0 15,-29 8-1-15,-8 7 1 16,-50 2 21-16,-18 2-20 15,-4-5 4-15,5-12-13 16,15-12-11-16,17-11-12 16,22-3-44-16,19-30-70 0,0-20-209 15</inkml:trace>
  <inkml:trace contextRef="#ctx0" brushRef="#br0" timeOffset="88126.23">4802 6542 880 0,'0'0'26'16,"0"0"34"-16,0 0-31 16,0 0 42-16,0 0-42 15,0 0-5-15,-18-98 13 0,-8 90-5 16,-7 8-8-16,-6 0-10 15,-3 31-7-15,2 11 4 16,5 14 2-16,12 14 12 16,13 6-20-16,10 1 9 15,10-9-9-15,32-15-4 16,12-20 2-16,10-12-2 16,9-14 2-16,4-7-3 15,-4 0-15-15,-4-22-33 16,-7-10-47-16,-8-8-196 0</inkml:trace>
  <inkml:trace contextRef="#ctx0" brushRef="#br0" timeOffset="88547.46">5415 6421 1032 0,'0'0'86'15,"0"0"-50"-15,0 0 8 16,0 0-9-16,-42 107 3 15,42-34-13-15,0 12-3 16,0 7-1-16,0-4 7 16,0-12-11-16,0-15-14 15,0-17-3-15,0-17-3 16,0-17-22-16,0-10-21 16,0-12-17-16,6-28 29 0,3-18-24 15,-7-16 33-15,-2-15-2 16,0-9-4-16,-11-4 14 15,-5 8 11-15,8 21 6 16,8 23 9-16,0 20 44 16,39 19-20-16,31 11-16 15,22 0 23-15,10 33 11 16,0 20-17-16,-11 13 2 16,-24 7 0-16,-35 2-12 15,-32 1-9-15,-30-3 9 0,-45-6 8 16,-14-6-14-1,-3-17-18-15,8-14-12 16,14-18-71-16,21-12-45 16,30-13-55-16,19-37-357 0</inkml:trace>
  <inkml:trace contextRef="#ctx0" brushRef="#br0" timeOffset="88846.48">6128 6422 725 0,'0'0'447'0,"0"0"-410"16,0 0 5-16,0 0-12 15,0 139 73-15,0-57-66 16,0 6-4-16,0-8-12 0,0-9 4 16,0-19-9-16,0-14-8 15,0-13-8-15,0-13 0 16,14-12-6-16,11 0 6 15,14-5 2-15,5-11-2 16,6 4 0-16,-4 8-1 16,-1 4-15-16,-8 0-23 15,-7 0-36-15,-15 2-19 16,-6 0-11-16,-9-2-50 16,0 0-128-16,-20 0-358 15</inkml:trace>
  <inkml:trace contextRef="#ctx0" brushRef="#br0" timeOffset="88984.63">6201 6866 1019 0,'0'0'71'16,"0"0"16"-16,0 0-69 15,0 0-17-15,0 0-1 16,134-28-5-16,-80 15-56 16,-17-6-83-16,-19-8-93 15,-18-5-336-15</inkml:trace>
  <inkml:trace contextRef="#ctx0" brushRef="#br0" timeOffset="89111.5">6163 6611 838 0,'0'0'166'15,"0"0"-95"-15,0 0-50 16,0 0-14-16,123-76 1 16,-70 64-8-16,1 0-74 0,-14-5-133 15,-17 2-401 1</inkml:trace>
  <inkml:trace contextRef="#ctx0" brushRef="#br0" timeOffset="89471.42">6595 6484 1150 0,'0'0'62'0,"0"0"-19"15,0 0-36-15,2 127 68 16,6-47-42-16,-4 4-20 15,-2-7-7 1,1-9-4-16,-1-14 6 0,0-12 0 16,4-11-7-16,-1-12 0 0,2-8-1 15,0-11-15-15,-3 0-19 16,-4-16 0-16,0-17-23 16,0-11-8-16,-16-10-18 15,-6-20-7-15,6-13 36 16,12 2 33-16,4 6 21 15,6 19 74-15,25 18-5 16,10 14-36-16,3 7-21 16,-4 14-5-16,-6 2-4 15,-10 5-2-15,-8 0-2 16,-7 0-18-16,-9 6-78 0,0 3-91 16,-15 1-268-16</inkml:trace>
  <inkml:trace contextRef="#ctx0" brushRef="#br0" timeOffset="89598.17">6636 6753 757 0,'0'0'168'0,"0"0"-90"15,0 0-24-15,0 0 0 16,0 0-31-16,154 36-23 16,-104-47-75-16,-10-18-228 15</inkml:trace>
  <inkml:trace contextRef="#ctx0" brushRef="#br0" timeOffset="90266.24">7632 6523 870 0,'0'0'204'15,"0"0"-143"-15,0 0-14 16,-8-113 0-16,8 100-2 15,0 8-4-15,-15 5-25 16,-14 0-10-16,-11 8 5 16,-4 19 0-16,-7 9 4 15,-3 14 2-15,0 15-4 16,4 14 13-16,9 9-6 16,19-1-5-16,22-9-3 15,2-14-12-15,45-10-1 0,15-12 0 16,8-13-9-16,-6-15 7 15,-3-14-5-15,-13 0-12 16,-7-33-5-16,-15-9-10 16,-17-4 13-16,-9 2 16 15,-9 5-6-15,-29 8-13 16,-6 14 11-16,-6 12 13 16,9 5 1-16,11 0 9 15,17 5-6-15,13 3-3 16,2-4-5-16,39-4 1 15,14 0 0-15,14-6 0 0,4-15 0 16,-2-3-16-16,-13 5 20 16,-10 5 0-16,-15 13 8 15,-10 1 5-15,-10 0 12 16,-7 5-5-16,1 9 11 16,-4 4 2-16,1-1 12 15,0-3-17-15,1-1-11 16,3 4 2-16,2 1-17 15,3 4 20-15,-3 5 4 16,2 4 8-16,-3 3-11 16,0 1 11-16,0-4-12 15,-5-2-8-15,3-10-10 16,-5-7-4-16,0-7 4 0,0-5-7 16,-2 0 3-1,0 0-36-15,0-13-32 0,-2-3-54 16,-17 2 1-16,-10 7-33 15,-12-1-204 1</inkml:trace>
  <inkml:trace contextRef="#ctx0" brushRef="#br0" timeOffset="91658.52">9396 6454 778 0,'0'0'144'0,"0"0"-9"16,0 0-48-16,0 0-56 15,0 0-15-15,0 0 1 16,60 87 15-16,-34-11 3 16,-2 14-1-16,-5 3-18 15,-1-9 10-15,1-12-21 16,-2-19-2-16,-6-18-2 15,-4-18-2-15,-5-14 1 0,-2-3 0 16,0-15 0 0,-6-28-15-16,-15-13 1 0,1-18 1 15,5-13 10 1,3-9-5-16,12-11 5 0,0 10-3 16,25 12 1-16,18 23 1 15,5 23 3-15,4 20-8 16,-4 15 6-16,-5 4 0 15,-14 4-13-15,-14 21-63 16,-15 2-79-16,-19 1-108 16</inkml:trace>
  <inkml:trace contextRef="#ctx0" brushRef="#br0" timeOffset="91796.39">9481 6709 756 0,'0'0'97'0,"0"0"-9"16,160 19 25-16,-75-19-53 15,4-9-23-15,4-13-35 16,-1-8-4-16,-5-8-48 16,-14-7-256-16</inkml:trace>
  <inkml:trace contextRef="#ctx0" brushRef="#br0" timeOffset="92024.87">10934 6327 1091 0,'0'0'49'0,"0"0"-44"16,0 0 1-16,0 0 7 16,180 1 1-16,-109-2-12 15,-13-8-2-15,-15 1-2 16,-17 1-31-16,-16-2-70 15,-10 6-56-15,-7 3-64 16</inkml:trace>
  <inkml:trace contextRef="#ctx0" brushRef="#br0" timeOffset="92164.88">10981 6686 794 0,'0'0'147'0,"0"0"-40"15,0 0-40-15,0 0 4 16,175-2-25-16,-99-23-46 15,-5-3-2-15,-4-4-41 16,-11-4-120-16,-16-12-182 16</inkml:trace>
  <inkml:trace contextRef="#ctx0" brushRef="#br0" timeOffset="92688.53">11929 6159 880 0,'0'0'84'15,"0"0"-9"-15,0 0-13 0,0-125-23 16,0 93-6-16,0 8-19 16,-9 5-3-16,-8 13 26 15,-3 6-12-15,-5 17-15 16,0 27-7-16,2 20 5 15,4 14 7-15,9 14-1 16,2 7 6-16,8 4 0 16,0 4-1-16,-2-1 10 15,-4-6-22-15,-5-11 1 0,-5-13-2 16,-2-18-6-16,-2-16 11 16,7-17-11-16,4-14 0 15,6-11-5-15,3 0 3 16,3-17-41-16,26-21-6 15,14-12 4-15,5 1 1 16,-5 11-2-16,-12 18 25 16,-16 20 17-16,-15 17 8 15,0 36-1-15,0 13 53 16,-8 7-13-16,-13 4 1 16,2 2-7-16,-4-5-9 15,5-6-16-15,5-16-8 16,11-16-4-16,2-17-1 15,6-16-35-15,34-3-2 16,12-2-4-16,8-16-10 0,-4 0-9 16,-8 0-71-16,-3-10-96 15,-7-8-481-15</inkml:trace>
  <inkml:trace contextRef="#ctx0" brushRef="#br0" timeOffset="93138.9">12878 6743 777 0,'0'0'143'15,"0"0"18"-15,0 0-53 16,-44 124-33-16,40-85-11 16,0-7-21-16,2-4-13 15,-2-4-12-15,0-5 0 16,2-12-17-16,0-5 5 16,2-2-5-16,0-4 2 15,0-32 1-15,0-25-4 16,4-20-1-16,14-20-2 15,7-12-8-15,6-6-10 0,3 8 7 16,-1 23 14-16,-8 34 0 16,-6 42-1-16,1 24-7 15,3 58 8-15,1 32 14 16,3 18 18-16,-5 1-12 16,-1-23-18-16,-6-17-2 15,-4-23 0-15,-4-20-45 16,-5-17-77-16,-2-20-60 15,-4-1-176-15</inkml:trace>
  <inkml:trace contextRef="#ctx0" brushRef="#br0" timeOffset="93266.22">12914 6603 878 0,'0'0'20'0,"0"0"-20"16,188-30-4-16,-108 14-59 15,-9-5-377-15</inkml:trace>
  <inkml:trace contextRef="#ctx0" brushRef="#br0" timeOffset="93810.77">13493 6284 830 0,'0'0'273'0,"0"0"-187"16,0 0-8-16,0 0-32 15,0 0-38-15,0 0 7 16,-29 166-3-16,29-87-6 0,0 1 2 16,0-3 7-16,0-7-3 15,0-15-4-15,5-19-6 16,-2-16-1-16,-3-11-1 16,0-9-1-16,0-3-8 15,0-27-1-15,0-16-59 16,-12-13 38-16,-1-13 17 15,1-9-7-15,4-1 9 16,3 8 12-16,5 15 3 16,0 19-1-16,19 21-1 15,14 14 11-15,9 5-10 0,7 5 1 16,0 22 0 0,-6 7 1-16,-20-2 0 15,-13-1-4-15,-10-1-4 0,-20-1 4 16,-34 6 5-16,-13 3 1 15,-4 2-8-15,9-6 5 16,23-6 2-16,24-6-5 16,15-8-9-16,26-8 7 15,35-4-1-15,21-2 4 16,5 0-1-16,-4 0 1 16,-14 0 0-16,-22 10 7 15,-18 9-7-15,-18 0 8 0,-11 5-5 16,-11 2 14-1,-30 3 16-15,-9-3-26 0,-6-4-8 16,4-6-12-16,8-4-22 16,14-8-41-16,17-4-73 15,13 0-192-15</inkml:trace>
  <inkml:trace contextRef="#ctx0" brushRef="#br0" timeOffset="94004.78">14031 6693 750 0,'0'0'292'16,"0"0"-232"-16,160-48 9 15,-60 37 14-15,8-4-56 16,-13 3-22-16,-19 0-5 16,-20-2-18-16,-23 4-41 0,-15-4-36 15,-18 2-35-15,0 1-92 16,-31-2-446-16</inkml:trace>
  <inkml:trace contextRef="#ctx0" brushRef="#br0" timeOffset="94220.04">14584 6389 1068 0,'0'0'125'0,"0"0"-65"16,0 0-20-16,0 0-12 15,117-17-10-15,-68 17-18 16,-4 6 2-16,-7 23-1 15,-11 17-1-15,-16 14 1 16,-11 11 19-16,-5 4 15 0,-28 0-1 16,-8-7-22-1,4-11-12-15,3-13-3 0,12-15-73 16,9-15-42-16,13-14-69 16,0-10-374-16</inkml:trace>
  <inkml:trace contextRef="#ctx0" brushRef="#br0" timeOffset="94575.51">15109 6311 618 0,'0'0'568'0,"0"0"-495"16,0 0-64-16,32 106 94 16,-13-37-9-16,3 6-36 15,5-2-27-15,-4-8 4 16,-2-7-10-16,-7-12-17 15,-9-9-6-15,-5-16 2 16,0-10-4-16,0-11-17 16,0 0-26-16,0-25 18 15,-15-19-92-15,-6-17 25 16,1-22 22-16,3-13-17 16,0-2-14-16,9 10 56 15,8 20 45-15,0 18 20 0,20 17 12 16,27 11 1-1,2 12-6-15,6 4-15 0,-4 6 8 16,-5 0-14-16,-15 0-6 16,-14 0-4-16,-11 0-17 15,-6 4-66-15,-6 0-116 16,-30 0-330-16</inkml:trace>
  <inkml:trace contextRef="#ctx0" brushRef="#br0" timeOffset="94703.31">15176 6531 703 0,'0'0'103'0,"0"0"-12"16,133 20-40-16,-70-20-25 15,-3 0-26-15,-11-10-101 0,-17-14-581 16</inkml:trace>
  <inkml:trace contextRef="#ctx0" brushRef="#br0" timeOffset="95080.29">16157 6731 851 0,'0'0'150'0,"0"0"-87"16,0 0-20-16,0 0 40 15,0 0-51-15,0 0-1 16,0 47 0-16,0-47-17 0,0 0 22 16,2 0 1-16,2 0 9 15,2-11-14-15,6-13-14 16,1-3-17-16,0 2-1 16,-1 7 0-16,-6 8 0 15,-3 10-1-15,-1 0-3 16,-2 26-3-16,0 23 7 15,0 13 2-15,-7 4 17 16,-24-4 0-16,-14-2 3 16,-4-1-16-16,-3-6-6 15,4 0-41-15,10-14-106 0,4-18-69 16,15-21-520-16</inkml:trace>
  <inkml:trace contextRef="#ctx0" brushRef="#br0" timeOffset="95530.8">16568 6615 1030 0,'0'0'95'16,"0"0"47"-16,0 0-87 15,0 0 37-15,0 0-40 0,0 0-8 16,73 120-13-16,-67-70 2 16,-4-3-2-16,-2-12-13 15,0-6-10-15,0-8-5 16,0-10 2-16,0-7-4 16,2-4-1-16,0-6-8 15,-2-26 2-15,2-12-25 16,0-10 11-16,5-17 19 15,9-9-20-15,6-6 11 16,10-6 7-16,10 14-3 16,0 21 0-16,-1 23 1 15,-4 34 5-15,-3 13-8 0,-3 48 8 16,-2 24 0-16,-12 6 21 16,-5-3-3-16,-10-8-10 15,-2-18-7-15,0-11-1 16,-10-11-23-16,-7-11-112 15,-2-16-51-15,-2-13-135 16,-3-2-553-16</inkml:trace>
  <inkml:trace contextRef="#ctx0" brushRef="#br0" timeOffset="95658.29">16780 6636 769 0,'0'0'264'15,"0"0"-166"-15,0 0-87 16,0 0 10-16,169-7-21 0,-99 9 0 15,-6-2-49 1,-17 0-164-16,-14-12-262 0</inkml:trace>
  <inkml:trace contextRef="#ctx0" brushRef="#br0" timeOffset="96039.23">17281 6372 900 0,'0'0'187'0,"0"0"-100"16,0 0-30-16,0 0 11 15,0 0-17-15,50 170 2 16,-50-78-16-16,0-9-13 16,0-11-1-16,-3-14-12 0,-1-13-6 15,4-14-4-15,0-12-1 16,0-8-8-16,0-11-33 16,0 0 1-16,-5-30 12 15,-6-13-61-15,-6-14 1 16,-1-17 13-16,-1-14-8 15,9-8 48-15,5 6 35 16,5 22 3-16,2 25 37 16,27 26 63-16,13 17-47 15,14 13 0-15,7 44-17 16,-1 24 9-16,-8 16 15 16,-15-3-30-16,-20-11-1 15,-19-19-16-15,-5-14-8 16,-44-8 4-16,-16-9-7 15,-11-6-5-15,3-9-41 0,13-10-57 16,18-6-54-16,19-2-131 16</inkml:trace>
  <inkml:trace contextRef="#ctx0" brushRef="#br0" timeOffset="96278.58">17792 6769 1079 0,'0'0'120'0,"0"0"-55"15,0 0 0-15,0 0-39 16,173-22-18-16,-101 22-6 0,1-2-2 16,-4 0-5-16,1-3-13 15,-6-5-3-15,-6-2-11 16,-7-7-17-16,-12-5-19 15,-20-10-84 1,-19-8-226-16</inkml:trace>
  <inkml:trace contextRef="#ctx0" brushRef="#br0" timeOffset="96507.32">18218 6421 1005 0,'0'0'125'0,"0"0"-83"0,115-24 25 15,-72 24-16-15,-1 35-23 16,-3 18-13-16,-10 15-8 16,-10 15 6-16,-15 4 9 15,-4-7 22-15,0-16-7 16,-13-18-10-16,-14-11-5 16,-8-9-22-16,-6-3 0 15,-3-10-8-15,6-5-59 16,9-8-82-16,11 0-173 15</inkml:trace>
  <inkml:trace contextRef="#ctx0" brushRef="#br0" timeOffset="96812.79">18732 6338 1130 0,'0'0'52'16,"0"0"20"-16,31 110 23 15,-15-45-14-15,-1 14-22 16,-8 10-31-16,-2-3-11 16,-5-7 10-16,0-19-4 15,0-13-11-15,0-16-2 16,0-12-3-16,0-12-6 16,8-7-1-16,15 0 0 15,10 0 9-15,5-10-2 16,-1-4-6-16,-7 2 1 15,-10 4-2-15,-3 5-19 0,-3 1-25 16,-1 2-38-16,-1-1-43 16,-6-3 1-16,-6-4-43 15,0-8-206-15</inkml:trace>
  <inkml:trace contextRef="#ctx0" brushRef="#br0" timeOffset="96966.38">18775 6722 810 0,'0'0'170'0,"0"0"-115"16,0 0-49-16,0 0 7 15,122-19-13-15,-84 15-10 16,-3-4-101-16,-8-10-73 16,-18-10-310-16</inkml:trace>
  <inkml:trace contextRef="#ctx0" brushRef="#br0" timeOffset="97100.65">18768 6450 913 0,'0'0'201'0,"0"0"-110"16,0 0-35-16,0 0-33 15,144-23-18-15,-72 21-5 16,-1-1-34-16,-4-2-56 16,-18-3-116-16,-29-4-254 15</inkml:trace>
  <inkml:trace contextRef="#ctx0" brushRef="#br0" timeOffset="97523.38">19500 6743 554 0,'0'0'226'0,"0"0"-53"16,0 0-35-16,0 0-40 16,0 0-25-16,0 0-25 15,29 30-25-15,-29-30 0 16,0 0 0-16,0 0 2 0,0 0 11 16,0 0-1-16,0 0-3 15,0 0-16-15,0 0-4 16,0 0-7-1,0 0-3-15,0 0-2 0,0-4 0 16,10-2 0-16,5 0 4 16,8-4-4-16,-8 5 1 15,-1 2-3-15,-8 3 2 16,-2 0-3-16,-1 10 2 16,-1 25 1-16,-2 13 0 15,-2 4 0-15,-28 4 1 16,-9-2-1-16,-9-6-17 15,-4-8-77-15,-2-12-110 0,5-16-360 16</inkml:trace>
  <inkml:trace contextRef="#ctx0" brushRef="#br0" timeOffset="98029.07">20178 6359 816 0,'0'0'176'0,"0"0"-29"16,0 0-53-16,0 0-24 15,0 0-41-15,0 0-23 16,-3 62 6-16,20-6 39 16,-7 18-13-16,6 9 0 15,-5-1 5-15,-4-13-10 16,-1-16-20-16,-6-15-6 16,0-11-4-16,0-13-3 15,0-8-1-15,-6-6-1 16,-3 0-4-16,3-29-3 0,-2-15-26 15,6-17 16-15,2-17 5 16,0-11 11 0,18-16 3-16,13-8 0 0,5 9 5 15,7 15 0-15,-8 26-1 16,-9 25 0-16,-5 21-6 16,-5 16 2-16,-1 1-3 15,5 0 1-15,3 14-8 16,-2 6-4-16,-2-2-54 15,-7-1-37-15,-7-8-34 16,-5-9-186-16</inkml:trace>
  <inkml:trace contextRef="#ctx0" brushRef="#br0" timeOffset="98184.52">20178 6536 812 0,'0'0'186'16,"0"0"-31"-16,180 115-54 15,-99-94-48-15,-2-18-22 16,4-3-31-16,-2 0-40 16,-12-30-116-16,-16-16-413 15</inkml:trace>
  <inkml:trace contextRef="#ctx0" brushRef="#br0" timeOffset="98399.29">20978 6475 1024 0,'0'0'120'16,"0"0"-62"-16,0 0 7 15,0 0-36-15,140-16-21 16,-67 16-5-16,-4 0 2 16,-3 0-5-16,-11 0-2 15,-10 0 1-15,-14 0-25 16,-8-6-19-16,-11-12-28 15,-9-4-109-15,-3-5-219 16</inkml:trace>
  <inkml:trace contextRef="#ctx0" brushRef="#br0" timeOffset="98605.64">21432 6240 941 0,'0'0'211'0,"0"0"-109"0,0 0-18 15,0 0-14-15,0 0-3 16,134 34-46-16,-81 1-18 15,-11 10-3-15,-15 14-1 16,-21 13 1-16,-6 6 6 16,-33 0 1-16,-22-8 11 15,-17-14 3-15,-9-13-17 16,-4-15-4-16,6-7-7 16,10-7-93-16,21-7-44 15,19-7-102-15</inkml:trace>
  <inkml:trace contextRef="#ctx0" brushRef="#br0" timeOffset="99166.39">22274 6385 929 0,'0'0'180'15,"0"0"-61"-15,0 0-29 16,0 0-6-16,0 0-42 16,0 0-32-16,-104-69-7 0,50 85 1 15,-4 26-3-15,3 20 0 16,8 15 5-16,16 9 4 16,12 0 1-16,19-5-2 15,0-15 2-15,21-16-3 16,14-15-3-16,3-12-5 15,3-17 0-15,-4-6-3 16,-1 0 0-16,-14-26 3 16,-11-8-4-16,-11-6 1 15,-4 0-9-15,-25 9-8 16,2 9 8-16,8 14 11 16,7 6 0-16,10 2-8 15,2 0 9-15,2 0-22 16,27 0 11-16,12 0 11 15,5 0 5-15,6 0-2 16,-6-9 4-16,-3-6-5 0,-14 1 3 16,-12 6-3-16,-13 4 14 15,-4 4 16-15,0 0-20 16,0 0-11-16,8 16 2 16,3 17 5-16,2 0 4 15,0 2-3-15,0-3-2 16,-6-2-4-16,-5-2-1 15,-2-6-2-15,0-2-49 16,0-2-68-16,0-8-75 16,0-6-357-16</inkml:trace>
  <inkml:trace contextRef="#ctx0" brushRef="#br0" timeOffset="99668.35">22635 5929 556 0,'0'0'414'15,"0"0"-299"-15,0 0-33 16,132-104-2-16,-96 100-1 16,2 4-48-16,2 13-30 15,-5 28 2-15,-4 18 1 16,-8 10-3-16,-17 14 9 0,-6 4 1 15,-4 8 4 1,-25 1 0-16,-9 3 8 0,-2-1 0 16,2-6-17-16,14-10 6 15,12-10-5-15,12-16-6 16,9-10 1-16,27-13 0 16,11-15 0-16,6-12 2 15,3-6 1-15,-5-5-4 16,-10-18 1-16,-10-5 3 15,-14 4-4-15,-7 7 0 16,-10 14 6-16,0 3 20 16,-16 32-18-16,-11 30-9 15,0 32 14-15,12 23 24 0,13 9 6 16,2-6-15-16,0-20 6 16,0-24-12-16,0-23-1 15,-5-17-8-15,-17-12-9 16,-18-12-2-16,-24-8 3 15,-21-4-6-15,-21-4-17 16,-7-20-87 0,4-14-113-16,11-21-124 0</inkml:trace>
  <inkml:trace contextRef="#ctx0" brushRef="#br0" timeOffset="153278.7">9400 8456 514 0,'0'0'120'0,"0"0"-97"16,0 0 20-1,0 0 24-15,0 0-15 16,0 0-21-16,0 0-19 0,3-73 5 16,-3 33 32-16,0-10-9 15,0-17-4-15,0-14-1 16,0-15-22-16,9-3-8 16,16 12 18-16,1 17-6 15,3 21-15-15,6 21 24 16,6 18-15-16,1 10-3 15,7 5 0-15,0 28 5 16,-4 11-5-16,-3 9 5 16,-9 6-1-16,-6 8-4 0,-9 7 0 15,-7-2 12-15,-7-2-12 16,-1-8 3-16,-1-10-2 16,3-6-9-1,-1-7 4-15,2-14-9 0,-1-8 4 16,0-9-39-16,-3-8-16 15,-2-4-54-15,0-28-53 16,0-14-245-16</inkml:trace>
  <inkml:trace contextRef="#ctx0" brushRef="#br0" timeOffset="153444.68">9612 8075 822 0,'0'0'212'0,"0"0"-180"15,0 0-31-15,0 0-1 16,0 0-1-16,0 0 1 16,127-22 0-16,-53 4-68 15,-5-6-103-15,-22-6-180 16</inkml:trace>
  <inkml:trace contextRef="#ctx0" brushRef="#br0" timeOffset="153682.2">10202 7757 971 0,'0'0'120'15,"0"0"-92"-15,0 0 23 0,0 0-1 16,0 0-40-16,-17 107 11 16,9-28-15-16,2 2-3 15,6-12 0-15,0-7-1 16,0-12-2-16,0-13-17 15,0-16-7-15,0-9-12 16,0-8-29-16,2-4-44 16,2-5-36-16,0-26-66 15,-4-9-147-15</inkml:trace>
  <inkml:trace contextRef="#ctx0" brushRef="#br0" timeOffset="154063.16">10167 7877 703 0,'0'0'167'0,"0"0"-48"16,0 0-28-16,0 0-43 15,0 0-36-15,0 0-6 16,74-73 0-16,-41 72-2 16,1 1-3-16,-3 0-2 15,-4 0 2-15,-8 15-6 16,-7 14-3-16,-12 10-5 16,0 7 11-16,-31 7 2 15,-21-2 7-15,-10-1 0 16,-1-7-5-16,8-11-1 15,17-12-1-15,20-10 16 16,18-8-16-16,0-2-8 16,49-8 3-16,24-20 5 0,21-5 8 15,9 4 1-15,1 9-8 16,-6 16 3-16,-11 4 3 16,-20 8 5-16,-32 20-4 15,-27 8-8-15,-12 4 0 16,-46 2 30-16,-14 2-28 15,-14-1-2-15,2-8-1 16,2-2-15-16,9-9-21 16,14-15-25-16,18-9-78 15,14-17-177-15</inkml:trace>
  <inkml:trace contextRef="#ctx0" brushRef="#br0" timeOffset="154428.7">11348 7760 957 0,'0'0'55'0,"0"0"-28"15,0 0-6-15,0 0 46 16,0 0-22-16,0 0-26 15,-59-42-19-15,20 42 0 16,-10 4 16-16,0 12 16 16,-7 12-7-16,3 9-6 0,-1 13-4 15,7 11 4-15,9 11-4 16,14 3 1-16,15-4 3 16,9-6-9-16,18-13-5 15,33-16-4-15,19-14-1 16,16-17-1-16,5-5 0 15,-2-11-9-15,-12-12-4 16,-17-8-24-16,-18 0-46 16,-17-4-49-16,-15-5-188 15</inkml:trace>
  <inkml:trace contextRef="#ctx0" brushRef="#br0" timeOffset="154719.57">11771 7757 1128 0,'0'0'62'15,"0"0"-8"-15,0 0 22 16,0 0-3-16,0 0-67 16,0 0-6-16,-31 3-6 15,27 34 6-15,-1 7 8 16,3 6-3-16,2 3 2 15,0 2 7-15,0-3-1 16,0-6-4-16,0-4-5 16,0-6-4-16,0-4-4 0,0-8-31 15,0-6-24-15,0-7-25 16,0-11-50 0,0 0-150-16,0-18-256 0</inkml:trace>
  <inkml:trace contextRef="#ctx0" brushRef="#br0" timeOffset="155003.32">11694 7682 922 0,'0'0'182'16,"0"0"-161"-16,0 0 11 0,0 0 5 15,0 0-9-15,122-58-13 16,-64 94-7-16,2 11-3 15,-9 10-3-15,-12 1 5 16,-18 2-1-16,-16-4-6 16,-5-1 10-16,-20-5 3 15,-25 2 18-15,-15-4-10 16,-13 0-15-16,-4-6-2 16,4-6 0-16,13-8-8 15,16-9-23-15,17-16-51 16,21-3-51-16,6-18-171 15</inkml:trace>
  <inkml:trace contextRef="#ctx0" brushRef="#br0" timeOffset="155139.71">12313 8181 700 0,'0'0'605'0,"0"0"-503"15,0 0-16-15,0 0-64 16,0 0-22-16,0 0-113 15,-40-20-195-15</inkml:trace>
  <inkml:trace contextRef="#ctx0" brushRef="#br0" timeOffset="155700.76">8197 9184 834 0,'0'0'173'0,"0"0"-149"16,0 0 48-16,0 0-32 16,0 0-12-16,0 0 18 15,139-21-3-15,-30 21-13 16,31 0-2-16,41 0 9 15,35-7 2-15,54-17-7 16,48-11-25-16,41-5 17 16,51 2-4-16,29 8-10 15,11 9 15-15,-13 10-25 16,-41 9 7-16,-53 2 3 16,-62 0-9-16,-61 4-1 0,-62-1-1 15,-60-3-2 1,-44 0-13-16,-34 0 14 0,-15-15 2 15,-5-7 15-15,0-6 1 16,-7 2-9-16,-13 8-7 16,-5 6-18-16,-6 9-45 15,2 3-68-15,5 3-104 16,6 9-566-16</inkml:trace>
  <inkml:trace contextRef="#ctx0" brushRef="#br0" timeOffset="155841.57">13520 8929 1309 0,'0'0'58'0,"0"0"-54"15,0 0 5-15,0 0-9 16,0 0-137-16,-114-60-426 16</inkml:trace>
  <inkml:trace contextRef="#ctx0" brushRef="#br0" timeOffset="158023.85">1540 9505 697 0,'0'0'119'16,"0"0"-88"-16,0 0 43 16,0 0 8-16,0 0-19 15,0 0-13-15,0 0-46 16,-40-20-1-16,60 3 3 16,9 2 2-16,9-3-2 15,6 5 3-15,14 4 0 16,0 4 0-16,-2 5 1 15,-12 0-7-15,-15 10-3 0,-12 15 2 16,-17 8-3-16,0 8 2 16,-39 3 3-16,-16-2-3 15,-5-8 4 1,4-9 0-16,20-16 0 0,14-5-4 16,18-4-1-16,4 0 0 15,4-4-7-15,36-16 5 16,20-5 2-16,11 8 0 15,3 11 7-15,-9 6-7 16,-12 0 0-16,-13 18 2 16,-15 6 0-16,-21 6-2 15,-4 8 3-15,-31 2 2 0,-29 4 9 16,-19-1-7-16,-9-7-4 16,1-8-3-16,13-10-6 15,19-16-2-15,16-2-9 16,18-28-38-16,13-18-68 15,8-11-94-15,10-3-42 16</inkml:trace>
  <inkml:trace contextRef="#ctx0" brushRef="#br0" timeOffset="158509.1">1995 9226 650 0,'0'0'210'0,"0"0"-196"16,0 0 53-16,-79-119-39 15,66 81 32-15,-1-2-19 16,-3 3-24-16,-10 4 22 16,-10 9-10-16,-11 14 14 15,-10 10-15-15,-4 0-15 16,-3 32 5-16,-1 24-4 15,-1 27-7 1,5 22 11-16,8 24 4 0,8 9-4 16,12 5-7-16,16-5-8 0,13-13-3 15,5-13 0 1,28-18 0-16,30-24 1 16,24-21-3-16,34-37-12 15,29-12 14-15,15-47-3 0,5-27 3 16,-12-15 1-16,-24-8 0 15,-28-6-2-15,-34-7 2 16,-40-6 1-16,-27-10 0 16,-45-13-1-16,-35 1-1 15,-16 13 2-15,-9 27 5 16,7 38 2-16,11 36 7 16,14 24-12-16,19 38-1 15,17 34-3-15,12 21-9 16,25 1-53-16,0-12-82 15,9-22-225-15</inkml:trace>
  <inkml:trace contextRef="#ctx0" brushRef="#br0" timeOffset="159720.06">3737 9625 690 0,'0'0'51'0,"0"0"-35"15,0 0 63-15,0 0-33 0,0 0-9 16,0 0-3-16,53 112-2 16,-48-96-15-16,-5-6 0 15,0-4-5-15,2-4 7 16,-2-2-12-16,0 0 12 15,0 0 2-15,5-29 11 16,6-26-22-16,4-21-9 16,7-18-1-1,3-6 3-15,-2 5-3 0,-2 13 2 16,2 20 1-16,2 20 17 16,-1 16-2-16,5 17-9 15,7 9-6-15,4 12 5 16,5 31-4-16,1 19 26 15,-11 13-8-15,-8 6-4 16,-16 2-1-16,-8-5-9 0,-3-10-4 16,0-12-4-16,-9-12-10 15,-2-16-30-15,2-16-46 16,9-12-33-16,-2-10-74 16,-5-36-274-16</inkml:trace>
  <inkml:trace contextRef="#ctx0" brushRef="#br0" timeOffset="159860.79">4062 9396 950 0,'0'0'212'0,"0"0"-205"0,0 0-5 15,0 0-2-15,0 0 9 16,154 22-9-16,-63-22 0 16,1-8-48-16,-21-17-178 15,-26-14-392-15</inkml:trace>
  <inkml:trace contextRef="#ctx0" brushRef="#br0" timeOffset="160406.22">4719 9069 1073 0,'0'0'48'16,"0"0"-24"-16,0 0 9 15,0 0-21-15,-42 167 20 16,38-79 6-16,2 6-20 15,2-4-18-15,0-7 7 0,0-17-7 16,0-18-12 0,4-20-23-16,7-16-5 0,3-12-11 15,-1-12-8-15,-1-30 15 16,-2-18-42-16,-8-18 30 16,-2-14 18-16,0-6 30 15,-2 3 5-15,2 21 3 16,0 20 63-16,27 21 13 15,15 19-35-15,12 13-23 16,8 1-3-16,-4 5-1 16,-11 20-12-16,-21 2 0 15,-19 4-2-15,-7 5-3 0,-29 8 2 16,-26 6-5-16,-17-2 5 16,1-6-12-16,11-7 13 15,20-16 5-15,22-6 1 16,18-5-6-16,4-7-13 15,39-1 13-15,15 0 0 16,12 0-1-16,2 0 2 16,-5 0-2-16,-14 0 5 15,-15 0-3-15,-18 17-1 16,-17 9 0-16,-3 4 11 16,-29 6 13-16,-25 4-4 15,-11-2-8-15,-8-4-10 16,2-6 2-16,13-10-4 15,17-12-1-15,22-6-44 16,17-25-103-16,2-31-367 0</inkml:trace>
  <inkml:trace contextRef="#ctx0" brushRef="#br0" timeOffset="160714.51">5758 9418 844 0,'0'0'104'0,"0"0"-54"16,0 0 36-16,0 0-55 15,0 0-24-15,0 0-4 16,-76-80 5-16,36 72-5 0,-9 8 12 16,-7 0 10-1,5 19-2-15,2 19-7 0,11 10-9 16,10 7 7-16,14 6-12 15,14-1-1-15,4-8 5 16,41-8-6-16,15-12 0 16,16-11-9-16,4-13 3 15,0-8-12-15,-2 0-19 16,-2-26-22-16,-12-13-63 16,-14-9-228-16</inkml:trace>
  <inkml:trace contextRef="#ctx0" brushRef="#br0" timeOffset="160952.89">6342 9293 1009 0,'0'0'71'16,"0"0"-21"-16,0 0-16 16,0 0 0-16,-13 113-4 15,13-47-12-15,2 5-17 16,6 1 12-16,-3-6-10 15,1-12-3-15,-2-10-5 16,2-16-22-16,-2-14-20 16,0-11-32-16,3-3-34 15,2-24 9-15,-2-23-122 0,-3-13-68 16</inkml:trace>
  <inkml:trace contextRef="#ctx0" brushRef="#br0" timeOffset="161140.47">6308 9260 639 0,'0'0'229'0,"0"0"-39"15,0 0-92-15,0 0-76 16,0 0-5-16,134-40 17 16,-67 56-22-16,0 16-6 15,-12 12-5-15,-17 11-1 16,-18 9 19-16,-20-1 2 16,-4 4 9-16,-43-2-13 15,-19-6-2-15,-11-7-10 16,2-14-5-16,7-16-50 15,8-19-61-15,14-3-219 16</inkml:trace>
  <inkml:trace contextRef="#ctx0" brushRef="#br0" timeOffset="162820.12">2496 9435 684 0,'0'0'229'0,"0"0"-201"16,0 0 21-16,0 0-5 15,0 0 10-15,0 0-20 16,0 0-27-16,4 28-3 16,0 58-2-16,2 20 1 15,0 10 13-15,1-4-13 0,3-9 1 16,7-21-2 0,-2-24-1-16,3-22-1 0,-7-22-2 15,-2-14-9-15,-2-12-13 16,-5-44 18-16,-2-22-25 15,0-20 5-15,-2-13 18 16,-14-7 6-16,7-6 0 16,9 3 1-16,0 13 1 15,42 26 1-15,14 32 4 16,8 26 3-16,4 24 0 16,-9 6 3-16,-9 32-4 15,-19 11-2-15,-17 7 0 16,-14 1-4-16,-21 4-1 15,-32-1 9-15,-14-5-5 16,-6-7 0-16,10-17-1 16,18-12-2-16,21-14 1 15,22-5-1-15,2 0-1 0,11-14-4 16,27-4 1-16,8 2-2 16,6 10 5-16,-5 6 2 15,-9 0-2-15,-7 22-1 16,-12 13 1-16,-7 12 1 15,-8 3-1-15,-4-1 3 16,0-5-2-16,0-9 1 16,-4-4-2-16,0-13-15 15,4-15-83-15,0-3-105 0,4-27-206 16</inkml:trace>
  <inkml:trace contextRef="#ctx0" brushRef="#br0" timeOffset="163001.17">3080 9524 1075 0,'0'0'47'15,"0"0"-47"-15,0 0-7 16,0 0 7-16,124-45 1 16,-72 27-1-16,-10 3-77 15,-18 12-64-15,-21 3-68 16,-3 0-366-16</inkml:trace>
  <inkml:trace contextRef="#ctx0" brushRef="#br0" timeOffset="163121.21">3011 9792 842 0,'0'0'54'0,"0"0"-41"16,0 0 18-16,166 5 3 16,-87-27-11-16,-2-8-23 15,-5-10-11-15,-11-8-118 16,-20-12-285-16</inkml:trace>
  <inkml:trace contextRef="#ctx0" brushRef="#br0" timeOffset="163580.35">3935 8668 884 0,'0'0'43'16,"0"0"-18"-16,0 0 21 15,-140-117-2-15,98 116 4 16,8 2-26-16,5 49-18 16,9 31-3-16,11 32 13 15,9 21 9-15,0 6-9 16,2 4-2-16,9-11-7 16,-11-8-1-16,0-9-4 15,-11-14 0-15,-22-12 10 16,-9-13-10-16,3-20-3 0,10-19 3 15,16-17 0 1,13-21-3-16,0-16-38 16,34-33 18-16,13-8 6 15,8 3 6-15,1 15 11 0,-5 24 2 16,-9 15-2-16,-6 21 0 16,-14 45 6-16,-10 33 18 15,-12 19 4-15,0 8-9 16,-20 1 4-16,-7-14-11 15,9-16 0-15,11-14-12 16,7-22 0-16,29-15-2 16,34-21-11-16,32-11-2 0,30-12-20 15,22-2-40-15,5-8-79 16,-7-25-73-16</inkml:trace>
  <inkml:trace contextRef="#ctx0" brushRef="#br0" timeOffset="164182.34">7175 8824 776 0,'0'0'107'0,"0"0"44"16,0 0-35-16,0 0-59 16,0 0-6-16,0 0-21 15,51-71-17-15,-19 71-12 16,1 0-1-16,5 14 0 15,-5 40-1-15,-8 28 1 16,-17 22 11-16,-8 11 5 16,-2-5-7-16,-23-12 1 15,4-14-9-15,0-16 12 0,13-9-13 16,8-12 0 0,0-6 4-16,15-7-9 0,20-6 8 15,8-4-7-15,6-4 3 16,-4-2-2-16,-4-3 3 15,-9-5-1-15,-9-7-7 16,-11 1-1-16,-4-2-8 16,-5-2 8-16,0 5 3 15,-3 4 2-15,0 14 3 16,0 15 2-16,0 24 15 16,-8 18 10-16,-8 9 2 15,-7 6 2-15,-6-7-6 16,-4-7-10-16,-7-12-4 0,-2-12-5 15,-1-19-5-15,-3-24-18 16,-4-14-50 0,-8-23-40-16,-11-32-139 0,-13-15-472 15</inkml:trace>
  <inkml:trace contextRef="#ctx0" brushRef="#br0" timeOffset="165874.79">10219 9668 610 0,'0'0'281'15,"0"0"-175"-15,0 0 9 16,0 0-37-16,0 0-17 0,0 0-19 15,-3-5-35 1,3 54-2-16,0 18 2 0,0 11 11 16,0 5-2-16,0-3-10 15,0-12 0-15,0-18-5 16,0-16 0-16,0-18-1 16,0-10-2-16,0-6 1 15,0-4-2-15,0-32-5 16,-6-19-3-16,-10-22-2 15,-5-7 13-15,4-8-15 16,9 2 9-16,8 8-3 16,12 13 5-16,30 21 2 0,14 17 2 15,11 16-5 1,3 12 4-16,-6 3-1 0,-17 0-1 16,-21 18-27-16,-17 5-51 15,-9-1-53-15,-24 0-119 16,-26-2-346-16</inkml:trace>
  <inkml:trace contextRef="#ctx0" brushRef="#br0" timeOffset="166015.59">10212 9824 869 0,'0'16'64'16,"17"1"9"-16,26-5-31 16,12-9-6-16,15-3-19 15,3 0-17-15,6-13-2 16,-2-14-65-16,-1-8-154 15,-11-6-589-15</inkml:trace>
  <inkml:trace contextRef="#ctx0" brushRef="#br0" timeOffset="166217.01">11451 9682 276 0,'0'0'819'16,"0"0"-792"-16,0 0-27 16,135-14 5-16,-61 8-1 15,-1 1-1-15,-12-1-3 16,-19 0-30-16,-22-4-150 16,-20-1-102-16</inkml:trace>
  <inkml:trace contextRef="#ctx0" brushRef="#br0" timeOffset="166370.7">11378 9930 919 0,'0'0'35'15,"0"0"38"-15,144 20-6 16,-72-20-34-16,-4 0-31 16,1-10 2-16,-4-12-4 15,-7-4-32-15,-18-7-170 16,-18-7-326-16</inkml:trace>
  <inkml:trace contextRef="#ctx0" brushRef="#br0" timeOffset="167156.51">12313 8838 593 0,'0'0'81'0,"0"0"28"16,0 0-27-16,0 0-12 16,0 0 7-16,0 0-43 15,-71-25-30-15,32 25 13 16,2 6-1-16,-1 13-6 15,2 18-1-15,3 19 1 16,4 25 10-16,4 23 11 16,9 10-4-16,10 5 0 15,2-10-8-15,-1-10-7 0,-9-9 0 16,-1-13-6 0,-3-16-5-16,3-14 0 0,6-17 2 15,6-16-5-15,3-12 2 16,0-2-9-16,25-16 9 15,24-22 0-15,16-8 0 16,4 1-9-16,-9 17-1 16,-13 20 10-16,-16 8 0 15,-11 38 0-15,-9 27 10 16,-8 18 23-16,-3 12-1 16,-9-1 2-16,-22-8-14 15,-4-7 1-15,10-15-14 16,4-14-7-16,13-16-6 15,8-18-48-15,4-14-34 16,25-2-64-16,4-28-151 0</inkml:trace>
  <inkml:trace contextRef="#ctx0" brushRef="#br0" timeOffset="167546.67">12941 9737 1044 0,'0'0'83'0,"0"0"-74"15,0 0 5-15,0 0 41 16,-17 103-22-16,19-84-18 16,4-4-8-16,1-6-4 15,-5-9 0-15,0 0 1 16,8-5 1-16,3-27 23 15,5-21-15-15,9-16-11 16,2-16 1-16,-3-5-3 16,-2 6 2-16,-6 22 2 15,-5 27-4-15,-4 30 0 16,5 5 0-16,6 40 2 16,8 24 7-16,9 12 23 15,-4 5-11-15,-6-8-3 16,-6-5-15-16,-2-8 1 15,-8-7-4-15,-5-12 0 16,-1-6-45-16,-5-17-42 16,0-16-41-16,0-2-171 0</inkml:trace>
  <inkml:trace contextRef="#ctx0" brushRef="#br0" timeOffset="167700.41">13146 9671 1146 0,'0'0'37'16,"0"0"-34"-16,0 0 1 16,129 0 17-16,-60 0-21 15,3 0-39-15,-16-14-174 0,-23-12-191 16</inkml:trace>
  <inkml:trace contextRef="#ctx0" brushRef="#br0" timeOffset="168246.39">13699 9422 1099 0,'0'0'61'0,"0"0"22"16,0 0-83-16,0 0 0 16,0 0 24-16,0 163 12 15,-9-85-28-15,-5-2-4 16,6-8 8-16,3-12-4 0,5-12-6 15,0-11-2 1,0-14 1-16,0-8-1 0,0-11 0 16,2 0-20-16,3-28-5 15,-5-15-20-15,0-14 12 16,0-10-1-16,-7-9 14 16,1-8 5-16,6 7 3 15,0 15 12-15,19 26 0 16,19 22 0-16,11 14 2 15,1 6 0-15,-6 30 0 16,-13 8 15-16,-15 5-14 16,-16-1-1-16,-5-4 9 15,-35-2-7-15,-14-8 9 16,-6-6-6-16,7-7-7 0,18-10 0 16,17-7 9-16,18-4-9 15,15 0-14-15,36 0 14 16,20 0 3-16,6 0-2 15,-4 0-1-15,-7 13 3 16,-14 10 5-16,-17 7 21 16,-19-2-8-16,-16 3 0 15,-8 0 29-15,-31 0-29 16,-11-1-7-16,-8-6-11 16,-3-7-6-16,8-11-26 15,11-6-54-15,13 0-18 16,19-33-170-16</inkml:trace>
  <inkml:trace contextRef="#ctx0" brushRef="#br0" timeOffset="168643.72">14668 9591 808 0,'0'0'113'15,"0"0"49"-15,0 0-89 16,0 0-13-16,0 0-1 15,0 0-29-15,0 0-13 16,-142-86-16-16,92 125 8 16,-4 20 5-16,2 9 6 15,2 4 9-15,19-2 13 16,16-5-17-16,15-9-10 16,13-6-15-16,36-14-4 15,16-12-1-15,8-18-10 16,-2-6-36-16,-3-16-52 15,-20-24-64-15,-18-12-320 0</inkml:trace>
  <inkml:trace contextRef="#ctx0" brushRef="#br0" timeOffset="168882.49">14969 9756 1152 0,'0'0'14'0,"0"0"13"16,174-27-20-16,-85 24 24 15,4-2-21-15,3-1-5 16,-7-2-3-16,-11-6 1 0,-8-3-3 16,-18 0-10-16,-14 1-28 15,-18 4-12-15,-17 2-42 16,-3 2-117-16,-38 4-248 15</inkml:trace>
  <inkml:trace contextRef="#ctx0" brushRef="#br0" timeOffset="169114.39">15552 9515 850 0,'0'0'169'16,"0"0"-56"-16,0 0-50 15,120-50 9-15,-70 48-38 16,5 2-16-16,5 0-5 15,-2 4-12-15,0 19 6 16,-6 11 0-16,-12 5 3 0,-16 9 0 16,-17-2 18-16,-7 2-4 15,-30-2 1-15,-18-1 0 16,-7-1-21-16,-1-4-4 16,6-7-32-16,8-10-75 15,7-15-80-15,1-8-468 16</inkml:trace>
  <inkml:trace contextRef="#ctx0" brushRef="#br0" timeOffset="169412.63">16520 9249 1082 0,'0'0'72'0,"0"0"56"16,0 0-108-16,0 0-16 16,0 0 37-16,-14 141 8 15,14-64-26-15,-4 5-1 16,-3-6-5-16,5-10-12 16,0-10-1-16,0-11-3 15,2-12-1-15,-3-11-19 0,3-12-31 16,0-10-29-16,0 0 6 15,0-21-18 1,0-15-192-16,-5-15-75 0</inkml:trace>
  <inkml:trace contextRef="#ctx0" brushRef="#br0" timeOffset="169597.72">16454 9306 894 0,'0'0'138'0,"0"0"-49"15,146-18-34-15,-70 31-18 16,-3 29-6-16,-9 5-10 15,-14 9 2-15,-23 3 6 16,-21-5-2-16,-6-6 0 16,-47-4-1-16,-24-6 6 15,-16-6-25-15,-9-4-7 16,7-6-50-16,12-12-64 0,12-10-72 16,22-6-459-16</inkml:trace>
  <inkml:trace contextRef="#ctx0" brushRef="#br0" timeOffset="170660.91">18349 9930 670 0,'0'0'140'15,"0"0"-64"-15,0 0 11 16,0 0-25-16,0 0-8 16,0 0-7-16,-2-73-31 15,2 73-11-15,0 0 1 16,-3 0-6-16,1 0 0 16,-2 2 0-16,-4 8 2 15,2 3 2-15,-3-3 1 0,1-6-1 16,2-1 2-1,4-3-3-15,-2 0 4 16,2-21-3-16,2-11 0 16,0-7-2-16,0 0 0 0,6 4 2 15,10 9-2-15,-5 10 22 16,-4 16 2-16,0 0-16 16,-3 38-4-16,1 29 6 15,-5 20 28-15,0 12-28 16,-25-7-3-16,-6-10-9 15,4-13-9-15,12-18-79 16,11-18-94-16,4-25-402 16</inkml:trace>
  <inkml:trace contextRef="#ctx0" brushRef="#br0" timeOffset="171110.7">19188 9322 1137 0,'0'0'33'0,"0"0"-4"15,0 0-4-15,0 0 2 16,0 0 16-16,-36 157-10 16,28-79-18-16,-1 4-6 15,0-3-2-15,3-5-6 16,-1-9 5-16,1-4-6 0,-1-13 1 15,7-18-1 1,0-16 0-16,0-14-9 0,0-3-8 16,0-30 5-16,4-19-7 15,1-16 7-15,-3-12-5 16,-2-13-5-16,0-7 9 16,0 1 7-16,0 20 2 15,0 22 2-15,15 27 4 16,16 26-2-16,17 4 4 15,12 34 7-15,2 24 6 16,-4 13-2-16,-20 3-7 16,-19-4-2-16,-19-4-4 15,0-8 4-15,-37-8-4 16,-19-6 4-16,-13-9-6 0,-2-11-2 16,6-14-42-16,25-10-57 15,24-14-183-15</inkml:trace>
  <inkml:trace contextRef="#ctx0" brushRef="#br0" timeOffset="171334.75">19826 9695 1117 0,'0'0'52'15,"0"0"-28"1,210-33 34-16,-90 28-18 15,13 5-21-15,1 0-12 16,-12 0-7-16,-16 0 6 0,-29 0-6 16,-23 0-6-16,-21-2-17 15,-20-16-27-15,-13-6-32 16,0-8-105-16,-24-2-194 16</inkml:trace>
  <inkml:trace contextRef="#ctx0" brushRef="#br0" timeOffset="171552.81">20703 9344 827 0,'0'0'224'0,"0"0"-169"15,0 0-24-15,114-38 15 0,-56 42-1 16,3 24-13-16,-8 12-21 16,-15 7 1-16,-21 4-4 15,-17 5-7-15,-13 3 14 16,-38-3 5-16,-12-4-4 15,-6-6-8-15,9-10-8 16,14-4 0-16,17-8-88 16,17-11-61-16,10-13-271 15</inkml:trace>
  <inkml:trace contextRef="#ctx0" brushRef="#br0" timeOffset="171978.24">21653 9446 1064 0,'0'0'68'16,"0"0"-6"-16,0 0-3 16,0 0-13-16,0 0-39 15,-23 117 6-15,6-67 11 16,3-6-6-16,3-6-13 15,9-8 4-15,0-12-3 16,2-5-5-16,0-9-1 16,0-4 1-16,0 0 0 15,4-3 12-15,10-23-3 16,3-10-10-16,4-12 0 0,-2-12-18 16,6-16 11-16,10-13-2 15,4 1 9-15,3 16-2 16,-7 26 2-16,-6 29 1 15,-2 17 0-15,-2 37 3 16,2 34 6-16,-1 25 10 16,-1 0-7-16,-7-7-3 15,-3-15-1-15,-6-21-9 16,0-17-10-16,-7-13-45 16,-2-14-39-16,0-9-44 0,0-2-187 15</inkml:trace>
  <inkml:trace contextRef="#ctx0" brushRef="#br0" timeOffset="172130.6">21651 9549 1033 0,'0'0'4'0,"126"4"16"15,-43-4 5-15,0 0-25 16,-1-12-6-16,-4-22-184 15</inkml:trace>
  <inkml:trace contextRef="#ctx0" brushRef="#br0" timeOffset="172641.82">22440 8584 1044 0,'0'0'28'15,"0"0"-5"-15,131-80-4 16,-73 70 29-16,-3 10-27 16,-8 5-12-16,-9 33-8 15,-14 21 1-15,-14 20 15 16,-10 13 11-16,-10 9-7 16,-23-6 4-16,-5-8-4 15,7-13 1-15,7-12-10 16,13-12 9-16,11-6-10 0,0-10-10 15,8-5-1-15,21-9 0 16,5-9 0-16,6-9 1 16,3-2-2-16,-4-8-4 15,-5-11-4-15,-7-2 7 16,-13 7-3-16,-6 7-1 16,-6 7 6-16,-2 9 0 15,0 26 0-15,0 28 23 16,11 16 4-16,16 9 17 15,20 6 1-15,16 2-2 16,10-5-8-16,-2-7-6 16,-11-12 11-16,-19-8 2 15,-31-3-12-15,-10 0 1 16,-14 4-12-16,-32-3-9 16,-16-8 1-16,-11-10-11 0,-8-18-3 15,1-13-11-15,4-13-59 16,16-5-62-16,18-32-86 15,13-13-253-15</inkml:trace>
  <inkml:trace contextRef="#ctx0" brushRef="#br0" timeOffset="172782.5">23522 10325 1441 0,'0'0'56'0,"0"0"1"0,0 0-35 15,0 0-22 1,0 0-92-16,0 0-185 16</inkml:trace>
  <inkml:trace contextRef="#ctx0" brushRef="#br0" timeOffset="203135.8">8833 10968 897 0,'0'0'88'16,"0"0"-75"-16,0 0 34 15,0 0-2-15,0 0-9 16,0 0-29-16,0 0 4 16,-16 154 6-16,23-64-5 15,-5-6-3-15,0-8-3 16,-2-14-1-16,0-14-4 16,0-10 2-16,0-14-3 0,0-12 0 15,0-8-20-15,0-4-55 16,0-10-69-16,0-30-247 15</inkml:trace>
  <inkml:trace contextRef="#ctx0" brushRef="#br0" timeOffset="203561.56">8804 10972 848 0,'0'0'124'15,"0"0"-99"-15,0 0 32 16,0 0-37-16,0 0-11 15,0 0-3-15,131-54 1 16,-75 50-6-16,-5 4-1 16,-11 8 0-16,-11 27-3 0,-18 9 2 15,-11 6-1-15,-4 4 2 16,-34 3 3-16,-14-5 0 16,-4-7 1-16,2-8-1 15,6-15 0-15,21-12 4 16,17-10-7-16,10 0-5 15,24-13-13-15,27-15 18 16,19-2 3-16,3 8 0 16,-4 8-3-16,-5 12 3 15,-8 2-3-15,-13 6 0 16,-17 22-1-16,-14 8 1 0,-12 8 12 16,-5 2-1-1,-38 3 6-15,-12-5 1 16,-10 0-4-16,-8-4-9 15,2-12-3-15,6-12-2 0,16-16-2 16,16 0-19-16,16-24-37 16,17-13-42-16,19-8-59 15,30-3-111-15</inkml:trace>
  <inkml:trace contextRef="#ctx0" brushRef="#br0" timeOffset="203960.5">9994 10943 632 0,'0'0'290'0,"0"0"-281"16,0 0 30-16,0 0 25 15,0 0-8-15,0 0-18 16,-68-69-28-16,40 69 4 15,-6 0-4-15,-2 0 6 16,3 8 20-16,2 14-14 16,2 13-2-16,6 13-7 15,8 13-1-15,9 9-3 16,6-3 2-16,0-3-5 16,19-10-3-16,15-10-1 0,8-12-3 15,5-10 3-15,4-11-3 16,3-9 2-16,-8-2-1 15,-7 0 3-15,-10-11-1 16,-12 0 2-16,-6 1-4 16,-6 1-16-16,-5 1-13 15,0 0-22-15,0 1-32 16,-2 3-120-16,-21-6-155 16</inkml:trace>
  <inkml:trace contextRef="#ctx0" brushRef="#br0" timeOffset="204791.75">12662 10569 742 0,'0'0'201'0,"0"0"-154"15,0 0 42-15,0 0-28 16,0 0-29-16,0 0-27 16,-46 81 6-16,46-15 10 15,0 11-20-15,2 2 23 16,3 7 6-16,-5 3-22 0,0-8-7 15,0-6 6-15,0-21-7 16,0-19 1-16,0-18 2 16,0-8-3-16,0-9-7 15,0 0-13-15,0-29-4 16,0-17-17-16,0-15 13 16,0-7-5-16,-13-12 0 15,-1-4 19-15,5 4 14 16,9 11 3-16,0 18 3 15,25 17 4-15,17 17 13 16,18 17-7-16,7 1-6 16,-1 35 5-16,-10 15-9 15,-16 6 2-15,-21 2-7 16,-19-4 4-16,0-1-2 16,-30-7 1-16,-24-5-4 0,-8-8 4 15,-3-12-3-15,10-10 4 16,19-9-3-16,20-3-1 15,16 0-2-15,26-10-14 16,33-11 12-16,19 2 2 16,14 6 1-16,-3 9 0 15,-8 4 1-15,-12 0-1 16,-25 10 0-16,-24 12 0 16,-20 12 0-16,-23 7 14 15,-37 3 4-15,-9 1-11 16,-5-3-4-16,8-7-3 15,15-13-2-15,12-10-34 16,18-12-49-16,17-11-157 16,4-37-539-16</inkml:trace>
  <inkml:trace contextRef="#ctx0" brushRef="#br0" timeOffset="205098.23">14050 10730 764 0,'0'0'114'15,"0"0"-104"-15,0 0 69 16,0 0 12-16,-151-27-48 0,111 56-9 16,0 5-5-16,5 7-18 15,4 10 4 1,4 3-2-16,2 6 8 15,7-1-16-15,13-6 6 0,5-6-10 16,19-10 2-16,27-10 0 16,12-7-3-16,4-13 1 15,3-7-3-15,-5 0 2 16,-8-4-38-16,-15-21-37 16,-10-4-101-16,-18-10-219 15</inkml:trace>
  <inkml:trace contextRef="#ctx0" brushRef="#br0" timeOffset="205347.9">14222 10503 1001 0,'0'0'129'0,"0"0"-114"15,0 0 8-15,165 56 49 16,-111 14-47-16,-10 17 5 15,-13 7-10 1,-13-1-14-16,-11-9 1 0,-7-12-4 16,0-10-3-16,-22-8 9 15,-14-4-9-15,-9-10-13 16,-4-5-27-16,-2-14-45 16,-2-19-131-16,-5-2-364 0</inkml:trace>
  <inkml:trace contextRef="#ctx0" brushRef="#br0" timeOffset="206094.57">12643 10413 237 0,'0'0'420'0,"-123"-18"-344"15,49 18 4-15,1 0 24 16,9 17 3-16,6 0-48 16,12 5-8-16,7 8-18 15,-1 18-18-15,-5 26-7 16,-6 29 4-16,0 21 5 15,1 14 3-15,15 8-8 16,17-11 0-16,18-15-10 16,22-21 0-16,50-21-2 15,30-24-6-15,31-20-19 16,31-20-35-16,9-14-32 16,-5-17-82-16,-12-34-150 0</inkml:trace>
  <inkml:trace contextRef="#ctx0" brushRef="#br0" timeOffset="206475.97">15232 10131 872 0,'0'0'132'16,"0"0"-8"-16,0 0-31 15,0 0-40-15,0 0-28 16,0 0-15-16,-45 81 2 15,52-14 4-15,17 5-6 16,-6 3 1-16,-5 0-8 16,-5-11 5-16,-6-5-5 15,-2-15-5-15,0-11 2 16,0-6-33-16,0-12-52 0,-16-9-50 16,-7-6-179-16</inkml:trace>
  <inkml:trace contextRef="#ctx0" brushRef="#br0" timeOffset="206640.48">15009 10507 971 0,'0'0'182'16,"0"0"-132"-16,0 0-41 16,0 0 25-16,0 0-14 15,182 8-13-15,-101-8-7 16,-8 0-44-16,-15 0-67 0,-25-2-210 15</inkml:trace>
  <inkml:trace contextRef="#ctx0" brushRef="#br0" timeOffset="207527.52">15857 11081 436 0,'0'0'612'16,"0"0"-556"-16,0 0-31 15,0 0 87-15,173 12-49 16,-69-8-16-16,21-2-27 0,18-2-4 16,17 0-16-16,12-15 0 15,7-5 4-15,-4-5 1 16,-19 1-3-16,-27 3-2 16,-34 5 9-16,-33 5-9 15,-28 5-1-15,-20 2 1 16,-14 1 0-16,0 3-7 15,0-1-62-15,-14-2-95 16,-22-3-214-16</inkml:trace>
  <inkml:trace contextRef="#ctx0" brushRef="#br0" timeOffset="207782.3">17306 10762 233 0,'0'0'923'15,"0"0"-848"-15,0 0-64 16,120-42 50-16,-51 42-28 16,5 16-11-16,-5 20 10 15,-11 10-24-15,-9 2-7 16,-18 3 4-16,-17-6 0 16,-14-3 8-16,-19 1-10 15,-33-1 7-15,-14-5-9 16,-9-1-2-16,-10-9-5 15,5-9-57-15,6-10-36 16,12-8-65-16,20-10-296 16</inkml:trace>
  <inkml:trace contextRef="#ctx0" brushRef="#br0" timeOffset="-212966.24">1781 11296 309 0,'0'0'220'0,"0"0"-174"16,0 0-15-16,0 0 29 15,0 0-10-15,0 0-9 16,0 0-18-16,11-23 2 0,-11 21 13 15,2 2-16 1,-2 0-1-16,0 0-6 0,0 0-14 16,-2 8 2-1,-9 27-2-15,-5 15 4 0,5 9 9 16,2 11-13 0,5 3 6-16,0 4 1 0,4-6-7 15,0-9 6-15,0-13-7 16,0-15-1-16,10-17-22 15,-1-17-4-15,-2 0-79 16,-7-37-96-16</inkml:trace>
  <inkml:trace contextRef="#ctx0" brushRef="#br0" timeOffset="-212511.78">1901 11015 403 0,'0'0'394'0,"0"0"-372"15,0 0-4-15,0 0 23 16,-119-62 16-16,102 59-14 16,-5 3-28-16,0 0 0 15,-7 0 18-15,-5 11-5 16,-8 21-13-16,-3 18-3 15,-3 25 8-15,0 25-7 0,13 19-8 16,15 20 10 0,20 3-7-16,0-9-3 0,49-23-1 15,18-28-4-15,18-26 0 16,17-26-5-16,5-26 2 16,2-6 1-16,-11-48 2 15,-13-28 0-15,-19-31-11 16,-23-17 11-16,-30-12 4 15,-13-9 1-15,-51 9-2 16,-33 11 6-16,-17 20-3 16,-6 35 4-16,7 32-3 15,15 31-7-15,16 9 4 16,22 47-8-16,16 17 1 16,20 16 2-16,11 3-36 0,20-12-150 15,23-19-197-15</inkml:trace>
  <inkml:trace contextRef="#ctx0" brushRef="#br0" timeOffset="-212130.93">2525 11401 763 0,'0'0'45'16,"0"0"-31"-16,0 0 52 0,0 0-1 16,0 0-46-16,0 0-19 15,18 0 18-15,17 0 25 16,12 0 8-16,7 0-13 16,6-1-8-16,4-9-26 15,1-4 10-15,-3-5-14 16,-2 1 11-16,-4 0-10 15,-14 4 3-15,-13 4-3 16,-11 6 0-16,-13 4 0 16,-5 0-2-16,0 0 1 15,0 0-3-15,0 0 0 0,0 0-14 16,0 0-8-16,-11 0 0 16,-1 0-80-16,-1 0-48 15,-3 0-158-15</inkml:trace>
  <inkml:trace contextRef="#ctx0" brushRef="#br0" timeOffset="-211534.17">4129 11275 262 0,'0'0'509'0,"0"0"-446"16,-4-104-22 0,12 72 10-16,21 0 7 0,5 6-20 15,6 6 1-15,-2 10-28 16,-2 10 5-16,-7 2-9 15,-7 29 7-15,-7 11-6 16,-7 13-3-16,-8 3 0 16,0 0 2-16,-6 4 5 15,-20-5-5-15,-14-1 0 16,-4 0-5-16,-4-10 5 16,9-8-7-16,9-13 2 15,18-18-2-15,12-3 0 16,0-4-4-16,39-5 3 15,22-18 1-15,18-3 6 16,10 2 0-16,-4 4-1 0,-8 7-2 16,-16 2-3-1,-16 5 0-15,-20 0-30 16,-14 0-40-16,-11-6-117 0,0-4-225 16</inkml:trace>
  <inkml:trace contextRef="#ctx0" brushRef="#br0" timeOffset="-211058.15">4476 10921 233 0,'0'0'467'0,"0"0"-400"16,0 0 19-16,0 0-8 16,-124-71 11-16,79 70-44 15,-8 1-15-15,-8 0 9 16,3 7-9-16,8 31 1 16,5 26-13-16,14 29-3 15,18 28 3-15,13 22-6 16,0 10-7-16,29-9-4 15,19-19 0-15,14-25-1 16,15-29 0-16,10-30-3 16,6-25-1-16,-1-16 3 0,-7-18 1 15,-4-38 7-15,-12-23-5 16,-9-25 4-16,-19-11-5 16,-25-12 5-16,-16-6 2 15,-23 3-7-15,-35 11 5 16,-11 25-6-16,0 35-2 15,9 32 1-15,14 26-2 16,7 2-4-16,15 35 4 16,10 11-5-16,12 5-37 15,2-7-77-15,7-11-164 16</inkml:trace>
  <inkml:trace contextRef="#ctx0" brushRef="#br0" timeOffset="-210645.89">5138 11351 868 0,'0'0'62'16,"0"0"-38"-16,0 0-5 0,0 0 13 15,0 0 10 1,0 0-17-16,54 22 9 0,-8-22-15 16,10 0 22-16,11-14-18 15,7-3 1-15,10 0-5 16,17 1-3-16,6 3 18 16,0 2 19-16,-19 4-28 15,-28 0-8-15,-28 5-11 16,-18 1 11-16,-10 1-15 15,-4-3 17-15,0 2 19 16,0 1-17-16,0-5-1 16,0 3-5-16,0-4-11 15,0 4 2-15,0-2-6 16,0 2-21-16,0 0-26 0,0 2-42 16,4 0-63-16,-4 0-133 15</inkml:trace>
  <inkml:trace contextRef="#ctx0" brushRef="#br0" timeOffset="-209188.56">6246 10876 754 0,'0'0'158'16,"0"0"-150"-16,0 0 8 16,145-33 15-16,-101 33-4 15,-6 11-19-15,-7 13-1 16,-13 6-7-16,-11 5 0 16,-7 0 0-16,0 4 1 15,-32-5 5-15,-7-1 2 16,-4-3-2-16,7-12-4 0,9-5 17 15,17-7-8 1,10-2-11-16,0-4-15 0,26 0 15 16,19 0 8-16,8 0-4 15,7 0-1-15,-1 0 4 16,-15 0 5-16,-11 14 3 16,-15 10-8-16,-18 8 6 15,0 5 11-15,-22 2-14 16,-22 3 9-16,-9-3-16 15,0-7-3-15,9-9-1 16,11-7-31-16,8-13-16 16,12-3-49-16,6-28-109 15,7-27-357-15</inkml:trace>
  <inkml:trace contextRef="#ctx0" brushRef="#br0" timeOffset="-208815.9">6593 10834 788 0,'0'0'94'16,"0"0"-19"-16,0 0-12 16,0 0-3-16,-122-125-28 15,73 110-13-15,-2 11-14 16,-1 4 8-16,6 32-1 16,3 33 0-16,4 30 3 15,13 30 4-15,20 19 11 16,6 6-16-16,27-7-7 15,29-19-4-15,10-24 0 16,15-28-3-16,7-29-1 16,9-33-6-16,1-10 7 0,-9-36 3 15,-12-32-3-15,-19-21 7 16,-24-14-5-16,-26-15 2 16,-8-8-1-16,-44-13-3 15,-31-11 0-15,-20 14-11 16,2 28 5-16,18 44-6 15,23 48 8-15,35 20 3 16,17 48-11-16,27 16-15 16,37 2-63-16,16-8-177 15,0-12-483-15</inkml:trace>
  <inkml:trace contextRef="#ctx0" brushRef="#br0" timeOffset="-208608.85">7030 10844 1021 0,'0'0'69'0,"0"0"-57"16,0 0 5-16,-49 110 12 15,47-47-4-15,2 9-11 16,0 7-5-16,-2-2-7 16,2-3 0-16,0-7-2 15,0-16-12-15,0-8-53 16,0-22-83-16,10-16-52 0,-1-5-123 15</inkml:trace>
  <inkml:trace contextRef="#ctx0" brushRef="#br0" timeOffset="-208268.1">6990 10925 844 0,'0'0'117'0,"0"0"-74"15,0 0-40-15,0 0 0 16,0 0 8-16,156-19-11 15,-105 31 7-15,-13 16-7 16,-20 8-10-16,-18 6 10 16,-2 1 1-16,-37-1 0 15,-9-4 1-15,-4-4 0 16,10-10 3-16,13-8-4 0,18-8 12 16,11-8-13-16,7 0-16 15,37 0 16-15,16 0 1 16,14-4 9-16,-2 4-6 15,-8 0-3-15,-18 1 0 16,-17 20 0-16,-22 3 6 16,-7 6 5-16,-33 5 11 15,-22 1-3-15,-13-2-4 16,6-4-14-16,11-13-2 16,16-8-28-16,18-9-79 15,17-15-135-15</inkml:trace>
  <inkml:trace contextRef="#ctx0" brushRef="#br0" timeOffset="-207998.59">7906 11017 494 0,'0'0'361'0,"0"0"-314"15,0 0 46-15,-42-113-13 16,13 99-37-16,-10 11-24 15,-3 3 8-15,0 12-16 16,2 21 24-16,4 16-10 16,9 9 2-16,12 8-14 15,13 5-11-15,2-2-1 0,17-8 8 16,24-16-9 0,10-13-6-16,9-18 3 0,2-11-17 15,-6-3-38 1,-19-13-44-16,-22-15-140 0</inkml:trace>
  <inkml:trace contextRef="#ctx0" brushRef="#br0" timeOffset="-207352.21">2808 12280 722 0,'0'0'100'16,"0"0"-93"-16,0 0 18 16,0 0 36-16,0 0 31 15,0 0-41-15,47 61 0 16,-65-18-27-16,-14 9-1 15,-5 9-8-15,-7 8-4 16,-6 6-2-16,6-2-5 16,5-9-1-16,15-17 2 0,17-16-5 15,7-19-5-15,21-12-7 16,35-22 3-16,25-28 9 16,18-13 0-16,-1 9 7 15,-4 14-7-15,-19 17-20 16,-22 21-53-16,-19 2-52 15,-25 0-74-15,-9 7-197 16</inkml:trace>
  <inkml:trace contextRef="#ctx0" brushRef="#br0" timeOffset="-207136.24">2834 12461 902 0,'0'0'142'0,"0"0"-126"16,0 0 24-16,0 0-2 15,0 0-30 1,0 0 0-16,29 126-6 0,1-26 8 16,-6 9-2-16,-7-2 2 15,-3-10-10-15,-3-14 0 16,1-22-26-16,3-16-14 16,8-22-60-16,3-23-75 15,3-9-160-15</inkml:trace>
  <inkml:trace contextRef="#ctx0" brushRef="#br0" timeOffset="-206685.98">3160 12297 916 0,'0'0'69'0,"0"0"-60"15,-51-103 6-15,36 67 41 16,-6 0-21-16,-6 7-10 15,-10 5-19-15,-9 11-5 16,-2 9 10-16,-4 4-4 16,1 13-3-16,-4 30 3 15,-1 15-1-15,0 17-2 16,2 17 13-16,4 14-6 0,11 10-2 16,20 10-1-1,19-1-3-15,27-5-5 0,41-18 0 16,28-24 0-16,19-24-5 15,18-25 5-15,4-28 0 16,-5-1 3-16,-13-37-3 16,-17-20 3-16,-19-13 0 15,-26-10 10-15,-33-14-10 16,-24-9 2-16,-37-7-1 16,-39 2-3-16,-13 17-2 15,0 29-1-15,8 31-5 16,17 28 7-16,18 3-1 15,19 16-2-15,19 11 1 16,8 0-7-16,18-2-39 16,28-10-27-16,8-5-31 0,7-10-64 15,-3 0-108-15</inkml:trace>
  <inkml:trace contextRef="#ctx0" brushRef="#br0" timeOffset="-205935.78">4203 12507 816 0,'0'0'44'0,"0"0"-40"15,0 0 13-15,0 0 33 16,0 0-12-16,0 0-23 16,-7-10 4-16,2 56 26 15,1 16 14-15,-2 14-24 16,3 8-17-16,3-2-1 15,0-7-8-15,0-8-8 16,0-17 1-16,0-15-2 0,13-13-3 16,1-14-9-16,-1-8-18 15,-2-8-2-15,-4-30 11 16,-7-23-10-16,0-14-1 16,0-15 23-16,-11-7 9 15,0 7 1-15,9 16 3 16,2 19 0-16,17 17 13 15,26 14-8-15,11 13-3 16,3 11-6-16,-1 1 13 16,-19 30-13-16,-16 5 1 15,-21 4-1-15,0 4 0 16,-27 2 9-16,-15-2 4 0,-12 0-7 16,0-4 1-16,4-7-4 15,9-10-1-15,17-9 6 16,15-10-8-16,9-1-6 15,0-3-13-15,22 0 7 16,20-5 12-16,16-8 0 16,7 0 4-16,2 6 2 15,-6 7-3-15,-13 0 1 16,-13 15-3-16,-12 15 0 16,-21 7 8-16,-2 3 8 15,-13 2-7-15,-24 2 2 16,-6-4-9-16,-7-7 2 15,0-10-1-15,-4-11-4 16,0-12-9-16,4 0-10 16,7-33-48-16,16-6-92 0,18-11-71 15,9 0-394-15</inkml:trace>
  <inkml:trace contextRef="#ctx0" brushRef="#br0" timeOffset="-205516.13">5384 12561 656 0,'0'0'123'16,"0"0"-64"-16,0 0 69 16,0 0-41-16,0 0-15 15,0 0-35-15,-122-46-7 16,94 35-6-16,-5 0-6 16,-1 1 4-16,-5 8-1 15,-2 2-19-15,3 12 6 16,1 26 7-16,8 14-10 15,10 10 6-15,19 8-2 16,0 0-2-16,27-3-3 0,23-11-2 16,8-14 1-16,13-14-2 15,7-15 4-15,-3-10-5 16,-6-3-2-16,-17 0-9 16,-21-12-41-16,-22-14-60 15,-9 0-243-15</inkml:trace>
  <inkml:trace contextRef="#ctx0" brushRef="#br0" timeOffset="-203390.92">10136 10701 821 0,'0'0'79'0,"0"0"15"15,0 0-32-15,0 0-16 16,160-2 5-16,-96 67-8 15,2 21 0-15,-8 14-2 16,-14 7-16-16,-19-5-9 16,-21-4 3-16,-4-8-15 15,-33-3 3-15,-24-9-7 16,-7-3-4-16,-2-12-50 16,-3-13-71-16,3-17-77 15,6-23-183-15</inkml:trace>
  <inkml:trace contextRef="#ctx0" brushRef="#br0" timeOffset="-203091.03">8646 10864 894 0,'0'0'42'15,"0"0"23"-15,0 0 34 16,-125-96-23 0,94 112-32-16,0 46-38 0,-3 32 18 0,5 27 8 15,15 17-17-15,12 5 0 16,2 1-9-16,12-12-4 16,19-13 3-1,11-19-5-15,12-22-2 0,12-18-7 16,19-16-37-16,17-16-24 15,21-17-35-15,12-11-108 16,6-27-333-16</inkml:trace>
  <inkml:trace contextRef="#ctx0" brushRef="#br0" timeOffset="-202706.2">11176 10407 909 0,'0'0'66'16,"0"0"46"-16,0 0-48 15,0 0-30-15,0 0-32 16,-37 111 22-16,37-32-5 0,0 6-10 16,0-5 6-16,8-5-10 15,1-13 1-15,-1-8-1 16,-8-10-1-16,0-7-4 15,0-6-17-15,-3-9-57 16,-13-14-79-16,1-8-239 16</inkml:trace>
  <inkml:trace contextRef="#ctx0" brushRef="#br0" timeOffset="-202515.25">10831 10814 1054 0,'0'0'63'0,"0"0"-52"16,0 0-1-16,152-13 7 15,-70 5-9-15,0-1-8 16,-5 3-5-16,-15 2-32 16,-18-2-44-16,-19-2-102 15,-25-1-257-15</inkml:trace>
  <inkml:trace contextRef="#ctx0" brushRef="#br0" timeOffset="-169622.63">18422 10700 396 0,'0'0'116'15,"0"0"-68"-15,0 0 27 16,0 0 6-16,0 0-16 15,0 0-18-15,0 0 9 16,0 0 1-16,-15-58-14 16,15 58-10-16,0 0-8 15,0 0-3-15,0 0-11 16,-2 0-5-16,2 0-3 0,0 17 1 16,0 16 2-1,0 15 6-15,0 16 10 0,6 13 0 16,5 6-7-16,-1 4 2 15,-2-6-2-15,1-8-8 16,-5-9-2 0,0-14 2-16,2-16-4 0,0-9-2 15,-4-17-1-15,3-4 0 16,-3-4-6-16,0 0 1 16,-2-12-18-16,0-23-16 15,0-15-47-15,0-6-66 16,-17 1-78-16</inkml:trace>
  <inkml:trace contextRef="#ctx0" brushRef="#br0" timeOffset="-157634.02">18492 12566 1034 0,'0'0'52'0,"0"0"-44"15,0 0 27-15,0 0-12 16,0 0-19-16,0 0 3 16,8 145 5-16,12-59-5 15,0-1-2-15,-4-11-5 16,-5-12 0-16,-7-18 5 15,-2-15-5-15,-2-14-5 16,0-9-10-16,-4-6 6 16,-13-16 9-16,1-30-43 15,7-24-11-15,9-16 46 0,0-6 7 16,0 9 2-16,14 22 5 16,10 19 10-16,3 23 6 15,8 13-11-15,11 6-4 16,10 0 1-16,-3 10-2 15,-2 10-3-15,-20 4-3 16,-14 2-6-16,-17 4-5 16,-6 8-3-16,-36 6 12 15,-16 1 1-15,-3-5 1 16,10-11 4-16,15-12 5 16,20-9 1-16,16-8-10 0,16 0-32 15,38-16 32-15,19-11 3 16,7 4-1-1,-8 8 0-15,-21 15-1 16,-20 0 1-16,-20 18 0 0,-11 19 13 16,-11 4 8-16,-29 6-4 15,-9-3-16-15,-7-6 3 16,5-7-6-16,9-6-6 16,11-7-10-16,10-14-43 15,13-4-73-15,5-10-118 16</inkml:trace>
  <inkml:trace contextRef="#ctx0" brushRef="#br0" timeOffset="-154812.21">18438 10946 789 0,'0'0'54'0,"0"0"5"16,0 0 30-16,67-124-20 15,-43 98-35-15,5 8-23 16,0 6-9-16,5 6 10 16,-3 3-4-16,0 3 11 0,-2 0-16 15,0 15 11 1,-2 7-14-16,-8 4 7 0,2 5-6 15,-8 5 2-15,-7 2 0 16,-6 4 0-16,0 3-3 16,-15 2 0-16,-16-3 0 15,-9-6 5-15,-1-10-3 16,6-10-1-16,8-8 5 16,12-10-5-16,11 0-1 15,4 0 0-15,0-6-10 16,21-10 10-16,18 0 1 15,14 2 3-15,7 4-1 16,0 10-3-16,-2 0 1 16,-13 6-1-16,-16 21 0 15,-14 0-1-15,-15 3-5 16,0 2 6-16,-27 3 1 0,-29-2-1 16,-15-1 6-16,-18-2-2 15,-9-3-3-15,5-13 0 16,6-6 3-16,20-8-2 15,25 0-4-15,20-17-4 16,22-12-7-16,17-5-23 16,41-8-73-16,20-4-112 15,0 3-279-15</inkml:trace>
  <inkml:trace contextRef="#ctx0" brushRef="#br0" timeOffset="-154445.14">19645 10881 671 0,'0'0'6'0,"0"0"29"16,0 0 8-16,0 0 18 15,0 0 45-15,0 0-26 16,9-74 3-16,-9 56-21 15,-27-7-9-15,-4-1-32 0,-7 4 3 16,-4 6-18 0,-1 8 14-16,-1 8-11 0,-3 4 0 15,5 34-1-15,0 18-5 16,7 18 4-16,16 11-4 16,17 0-2-16,2-4 2 15,23-11-3-15,17-10 5 16,9-16-5-16,8-14-2 15,13-17 1-15,9-13-9 16,0 0-12-16,-10-29-30 16,-25-6-79-16,-28 0-267 15</inkml:trace>
  <inkml:trace contextRef="#ctx0" brushRef="#br0" timeOffset="-153515.11">18899 12809 615 0,'0'0'139'0,"116"-176"-129"16,-34 82-10-1,-1 13 28-15,-21 29 25 0,-27 30-19 16,-26 22-31-16,-7 12 8 15,-23 40 29-15,-19 21 47 16,-12 20-32-16,-1 1-28 16,2 0-15-16,10-6 2 15,10-12-7-15,8-12-6 16,12-11 0-16,9-16-1 16,1-9-6-16,3-10 6 15,0-10-3-15,0-8-20 16,3-10-22-16,12-36 29 15,4-25 7-15,0-26-1 16,-1-17 10-16,-3-6 5 16,-4 19-5-16,-4 27 14 0,-5 31 16 15,-2 28 2 1,0 15-4-16,0 14-23 0,-15 33 2 16,-12 20 4-16,-4 11 2 15,-2 4-10-15,-3 5-3 16,3-4 11-16,2-2-9 15,2-14 0-15,4-17-2 16,9-21 3-16,7-17-3 16,7-9 0-16,2-3-11 15,0-27-3-15,0-29 8 16,11-26-3-16,1-27 6 16,-6-9-2-16,-5 4-4 0,-1 24 7 15,0 37 2 1,0 35 11-16,-5 21 11 0,-9 55-20 15,-1 30 16-15,-7 20 5 16,8 6-21-16,-2-11 4 16,7-15-2-16,5-18-4 15,2-24-1-15,2-19-7 16,0-20-11-16,9-7-25 16,9-21-34-16,-7-32-90 15,-11-15-218-15</inkml:trace>
  <inkml:trace contextRef="#ctx0" brushRef="#br0" timeOffset="-97225.8">12658 8865 845 0,'0'0'63'0,"0"0"-50"16,0 0 8-16,-116 42 31 16,112-18-22-16,4 2-13 15,0 10-2-15,2 18-1 16,16 25-6-16,9 33 50 15,0 28-19-15,0 25-7 16,4 11-6-16,-5 9 1 16,-2-7-10-16,1-20-8 15,-4-22-3-15,-10-29-4 0,1-27 2 16,-6-24 2-16,-6-19-6 16,2-19 0-16,0-14-13 15,-2-4-42-15,0-32-24 16,0-28-47-16,0-27-110 15,-22-25-346-15</inkml:trace>
  <inkml:trace contextRef="#ctx0" brushRef="#br0" timeOffset="-96357.9">12703 9310 886 0,'0'0'45'15,"0"0"-18"-15,0 0 25 16,0 0 35-16,0 0-42 16,0 0-16-16,-41-98-19 15,80 98-5-15,14 0 8 16,27 0 17-16,27 0-16 16,27-5-3-16,24-18 0 15,11-7-4-15,7-2-7 16,-9 2 5-16,-1 1 1 15,-11 9-5-15,-7 5 2 0,-15 5-3 16,-10 4 0-16,-21 1-3 16,-19 4 2-16,-10-6 1 15,-13 0 2-15,-6-6 4 16,-12 2-5-16,-8-6 2 16,-10 5 5-16,-8 2-2 15,-8 5 2-15,-3 0 4 16,-5 5 1-16,0 0 3 15,0 0 0-15,0 0-6 16,0 0 2-16,0 0-3 16,0 0-6-16,-7 0-2 15,1 2 4-15,1 3-1 16,1 10 0-16,1 7-2 16,3 8 3-16,0 9-1 15,3 11-4-15,14 12 3 0,6 7-3 16,-3 11 1-16,4 1 4 15,-4-1-3-15,-4-2-2 16,-5-7 3-16,-2-9-3 16,-9-8 0-16,0-10 1 15,0-6 0-15,0-7-1 16,0-12 4-16,-2-2-4 16,-3-5 0-16,1-2 0 15,0-1 2-15,-1-7-5 16,0 3-1-16,-1-4-8 15,-1 1 3-15,-7 1-7 16,-1-3-8-16,-7 0 7 16,-5 1 4-16,-2 5 7 15,-9 3-4-15,-8 3 1 0,-10 4-2 16,-9 0 4-16,-6 6 4 16,-5 0 3-16,-7 0 0 15,-6 4 4-15,-6-3-3 16,-10 4 1-16,-9 2 9 15,-10 3-9-15,-12-3 14 16,-13-1-2-16,-5-3-8 16,-4-17 11-16,8-8 3 15,12 0-20-15,20-3 46 16,20-12-38-16,20-3-4 16,20-3-4-16,16 3-5 0,13 4-19 15,11 5-27 1,11 4-20-16,7 5-45 0,0 0-129 15,25 13-407-15</inkml:trace>
  <inkml:trace contextRef="#ctx0" brushRef="#br0" timeOffset="-87447.49">13649 10112 338 0,'0'0'40'0,"0"0"-28"16,0 0 54-16,0 0 31 16,0 0-34-16,0 0-30 15,0 0-31-15,2-44 5 16,-2 38 4-16,0-2-8 15,0-8-3-15,0-12 0 16,0-12 0-16,0-17 0 16,0-13 8-16,0-10 7 15,-6-2 0-15,0 6-7 0,-1 9-2 16,4 11 4-16,0 6-4 16,-1 0 0-16,4-4-3 15,0-8-3-15,0-5 0 16,0-4 4-16,0 0-1 15,4 13-3-15,-4 16 5 16,0 14 5-16,0 11 11 16,0 2 1-16,0 7 0 15,0 4-18-15,0 1 6 16,0 3 0-16,0 0-6 16,0-1 1-16,0 1-5 15,0-2 3-15,0 2 0 16,0 0 4-16,0 0-7 0,0 0-2 15,0 0 0 1,0 0-3-16,2 8 5 0,6 2 0 16,-1-4 2-16,-3-2 3 15,0-2-5-15,-4-2 0 16,3 3 1-16,0-3-1 16,-1 1 0-16,2 5 0 15,3-1 0-15,3 0 2 16,9-2-2-16,3 0-3 15,10-3-21-15,7 0-5 16,13 0-4-16,10-11-15 16,11-10-64-16,21-3-162 15</inkml:trace>
  <inkml:trace contextRef="#ctx0" brushRef="#br0" timeOffset="-73031.75">17680 8685 508 0,'0'0'213'16,"0"0"-107"-16,0 0-16 15,0 0 22-15,0 0-34 16,0 0-24-16,0 0-12 15,23 91-5 1,-10-64-2-16,-2-9-17 0,-2-7-6 16,-3-8-5-16,-3-3-4 15,4-3 11-15,2-41-10 16,6-26 9-16,3-38-6 16,-3-16 0-16,-1 7-6 15,-5 26 2-15,-3 35 3 0,-2 33 10 16,4 23-16-16,5 0-6 15,14 26-15-15,12 28 20 16,11 21 0-16,-4 13 2 16,-5 2-2-16,-12-4 0 15,-10-5-35-15,-7-11-12 16,-12-10-40-16,0-15-129 16,0-22-91-16</inkml:trace>
  <inkml:trace contextRef="#ctx0" brushRef="#br0" timeOffset="-72882.22">17898 8624 1100 0,'0'0'67'0,"0"0"-67"0,0 0-9 16,0 0 9-16,129-40 0 16,-55 18-42-16,-9-3-155 15,-21-6-306-15</inkml:trace>
  <inkml:trace contextRef="#ctx0" brushRef="#br0" timeOffset="-72368.85">18307 8336 231 0,'0'0'937'16,"0"0"-885"-16,0 0-51 16,0 0-1-16,0 0 1 15,0 0 28-15,86 144 2 16,-64-58-23-16,-8 1-5 0,-5-14-3 15,-7-14 0-15,0-18-10 16,-2-14-19-16,0-17 3 16,0-10-2-16,0-8 27 15,0-38-11-15,0-28-27 16,-13-26 16-16,4-17 14 16,2 5 9-16,5 16 6 15,2 33 1-15,0 32 6 16,23 22 1-16,14 9-6 15,10 12 3-15,4 22 2 0,-6 13-5 16,-14 7-7 0,-18 5 0-16,-13 0-1 0,0-1-1 15,-24-8-1-15,-17-6 0 16,-3-14 2-16,4-12 4 16,9-12-3-16,14-6 5 15,17 0-6-15,0-20-6 16,33-7 2-16,22-5 4 15,17 1-1-15,5 13 1 16,6 11 0-16,-10 7 0 16,-19 0 7-16,-23 21-7 15,-29 14-9-15,-4 12 9 16,-42 10 13-16,-17 5-4 16,-10-3-9-16,0-9-1 15,6-17-38-15,16-19-14 0,20-14-110 16,14-36-114-16</inkml:trace>
  <inkml:trace contextRef="#ctx0" brushRef="#br0" timeOffset="-72101.86">19259 8143 1129 0,'0'0'0'16,"0"0"2"-16,0 0 19 0,0 0-21 16,-115-12 12-16,99 55-9 15,5 8 0-15,3 7-3 0,8 6-1 16,0-1 1-16,4-1 7 16,25-8-5-16,11-16-2 15,18-15-1-15,9-23-1 16,13 0-22-16,0-31-47 15,3-13-127-15,-12-11-178 16</inkml:trace>
  <inkml:trace contextRef="#ctx0" brushRef="#br0" timeOffset="-71718.1">19552 8135 1137 0,'0'0'120'16,"0"0"-89"-16,0 0-10 0,0 0-21 15,125-97 13 1,-50 80-13-16,1 3 0 0,-8 4-6 16,-13 4-21-16,-18 0-2 15,-16 3 6-15,-13 0-3 16,-8-4 9-16,0 0 13 16,-4-4 2-16,-16 0-9 15,0-1 4-15,9 2 7 16,6-1 7-16,5 5 3 15,0-1 0-15,7-4-1 16,20 3 5-16,11 4 8 16,8 4 7-16,8 0-17 0,2 25 8 15,3 7-9-15,-7 5 4 16,-12 8-6-16,-18 5-3 16,-22 9 1-16,0 0-5 15,-36 3-1-15,-15-2-1 16,-6-7-29-16,3-15-40 15,7-19-32-15,12-19-118 16,14-27-300-16</inkml:trace>
  <inkml:trace contextRef="#ctx0" brushRef="#br0" timeOffset="-71169.45">20524 7734 1235 0,'0'0'43'0,"0"0"8"0,0 0-25 16,0 0-26-16,0 0 0 16,0 0 0-16,23 129 4 15,0-70-4-15,-7 1 0 16,-7-7 0-16,-3-9-3 16,-1-10-4-16,-1-12-9 15,-2-12-28-15,3-10-1 16,-5 0 12-16,2-26 16 15,-2-18-23-15,0-16-15 16,-9-6 16-16,-15-5-14 16,-1 7 43-16,5 14 10 15,11 14 48-15,9 11 14 0,0 8-23 16,27 7-34-16,15 6 6 16,8 4-3-16,-4 8-1 15,-6 22-4-15,-9 4-3 16,-13 2-3-16,-11 4 2 15,-7-2-2-15,-3 3 3 16,-28-5 4-16,-4-4 7 16,-1-8 4-16,5-7-12 15,13-8 8-15,9-7-1 16,9-2-10-16,0 0-31 16,34-20 6-16,11 0 18 0,3 2 5 15,-10 10 1 1,-11 8 1-16,-11 0 5 15,-12 0 0-15,-4 12-2 16,0 11 9-16,-27 4-8 0,-8-1-4 16,-3-8 0-1,-1-8-38-15,6-10-35 0,6-6-96 16,10-26-213-16</inkml:trace>
  <inkml:trace contextRef="#ctx0" brushRef="#br0" timeOffset="-70621.01">20414 7694 870 0,'0'0'138'0,"0"0"-112"15,0 0 33-15,0 0-21 0,0 0 17 16,0 0-14-1,127-34-23-15,-96 34 7 0,0 0-14 16,-2 3 2-16,-2 2 6 16,-6-1-9-16,-9 2-5 15,-3 4 0-15,-4 8-5 16,2 6 2-16,-3 10 16 16,1 5 2-16,-3-1-8 15,4-1-6-15,1-2 0 16,4-4-6-16,0 0 2 15,3-3-2-15,-1-2 1 16,-4-4 0-16,-5 2-1 16,-4 0-3-16,0 1 1 15,-4 0-2-15,-20 0-32 16,-5-6 23-16,-4-3-19 16,-4-7-5-16,5-8-17 0,4-1 5 15,9 0-38-15,12-8-80 16,7-12-188-16</inkml:trace>
  <inkml:trace contextRef="#ctx0" brushRef="#br0" timeOffset="-70181.86">21218 7814 487 0,'0'0'142'15,"0"0"-24"-15,0 0-9 16,0 0 22-16,0 0-21 16,2 104-38-16,-2-75-29 15,0 0 17-15,3-4-40 16,-3-5-13-16,0-6-7 15,2-8 3-15,-2-4-3 16,0-2 0-16,0-5-3 16,0-26 3-16,0-19-15 0,0-19 13 15,0-15-1 1,0-7 6-16,0 6-1 0,0 17 6 16,0 24 1-16,4 21 0 15,17 22-4-15,10 2-5 16,8 41-8-16,9 20 8 15,1 11 18-15,-7 0-14 16,-4-12-3-16,-9-9-1 16,-7-11-30-16,-9-11-59 15,-8-16-68-15,-5-14-256 16</inkml:trace>
  <inkml:trace contextRef="#ctx0" brushRef="#br0" timeOffset="-70027.67">21223 7799 1185 0,'0'0'146'16,"0"0"-146"-16,0 0 0 15,174-15-2-15,-79-1 2 16,-5 1-62-16,-26-6-147 16,-35 0-645-16</inkml:trace>
  <inkml:trace contextRef="#ctx0" brushRef="#br0" timeOffset="-69553.93">20946 8721 881 0,'0'0'186'16,"0"0"-179"-16,0 0 33 16,0 0-1-16,0 0-6 15,-6 126-12-15,6-98-17 16,0-4 1-16,0-5 0 15,0-12 0-15,0-3-3 0,0-4 0 16,0 0 1-16,-2-20-3 16,0-20-3-1,-1-20-8-15,3-14-1 0,-2-4 9 16,0 5 3-16,2 19 1 16,0 23-1-16,0 16 7 15,0 13-3-15,17 2-3 16,15 17 2-16,3 21 7 15,1 5-4-15,-4 3-6 16,-3-4-1-16,-12-6-3 16,-6-2-51-16,-11-3-56 0,0-7-160 15,-13-10-307-15</inkml:trace>
  <inkml:trace contextRef="#ctx0" brushRef="#br0" timeOffset="-69481.06">20946 8721 401 0</inkml:trace>
  <inkml:trace contextRef="#ctx0" brushRef="#br0" timeOffset="-69428.21">20946 8721 401 0,'-13'-40'695'0,"38"31"-678"0,15-3-17 0,14-2-7 0,8-1-2 15,-2-8-74-15,-11-3-264 16</inkml:trace>
  <inkml:trace contextRef="#ctx0" brushRef="#br0" timeOffset="-68914.17">21310 8404 1060 0,'0'0'113'0,"0"0"-111"16,0 0 47-16,0 0-48 15,0 0 4-15,0 0-4 16,8 106 9-16,8-48-5 16,0 0-7-16,-3-3 9 15,-2-10-7-15,-1-10 0 16,-2-14-11-16,-3-12-7 15,-5-9 5-15,0-4-2 16,0-28-22-16,0-20-25 0,-16-10 32 16,-2-13 26-1,2 2 4-15,3 4 0 0,5 14 3 16,8 22 20 0,0 13-11-16,8 11 1 0,26 5-9 15,3 4 1-15,-1 0-5 16,-5 10-4-16,-11 13 3 15,-9 1-1-15,-11 2 2 16,0 8 0-16,-11 0 2 16,-24 2-2-16,0-4 4 15,3-7-1-15,16-12 0 16,16-7-3-16,2-6-17 16,46-2-1-16,14-22 6 15,13-6 12-15,-3 6 1 16,-15 10-1-16,-14 12 14 0,-16 2 6 15,-14 14 2-15,-13 20-2 16,0 8 14-16,-29 2-9 16,-9-4-13-16,1-8-10 15,6-9-2-15,12-14-19 16,13-9-92-16,6-8-166 16</inkml:trace>
  <inkml:trace contextRef="#ctx0" brushRef="#br0" timeOffset="-68654.8">22166 8135 1034 0,'0'0'82'16,"0"0"-69"-16,0 0 25 16,0 0-36-16,0 0 15 15,0 0-17-15,-88-44-5 16,53 78 5-16,4 13 15 15,10 3 13-15,17 3 9 16,4 0-21-16,7-7-9 16,26-8-6-16,8-14-1 15,7-11-28-15,8-13-39 16,2-15-35-16,-2-25-105 16,-10-14-284-16</inkml:trace>
  <inkml:trace contextRef="#ctx0" brushRef="#br0" timeOffset="-68288.73">22453 8109 948 0,'0'0'114'0,"0"0"-71"15,0 0 0-15,0 0-15 16,0 0 11-16,0 0-17 16,185-115-22-16,-111 88-7 15,-12 4-23-15,-20 7-33 16,-19 5-41-16,-15-2-1 15,-8 2-7-15,0 0-189 16,-25-3-107-16,-6 0 408 0,0-2 28 16,9 2 332-1,9 4-71-15,10 4-84 16,3 1-95-16,5-5-79 0,26 1-7 16,7-1 20-16,7 4-17 15,-1 6-11-15,1 0-4 16,-3 0 1-16,-7 25-5 15,-8 6 1-15,-11 13-4 16,-16 13 2-16,0 6-1 16,-22 4-4-16,-14-7-2 15,1-10-26-15,6-14-62 16,8-18-60-16,11-18-178 16</inkml:trace>
  <inkml:trace contextRef="#ctx0" brushRef="#br0" timeOffset="-68072.47">23243 7726 1113 0,'0'0'72'0,"0"0"-65"16,0 0-7-16,0 0 0 16,0 0 41-16,39 138-27 15,-31-77-8-15,0 0-3 16,-4-2-3-16,2-11-1 15,1-12-16-15,-1-14-35 16,4-12-30-16,-1-10-61 16,-1-10-32-16,-6-26-202 0</inkml:trace>
  <inkml:trace contextRef="#ctx0" brushRef="#br0" timeOffset="-67883.84">23191 7757 892 0,'0'0'173'16,"0"0"-147"-16,0 0 5 15,0 0-4-15,144-19 26 16,-79 19-34-16,-3 6-19 16,-10 22 6-16,-15 11-12 15,-19 13 10-15,-18 6-4 16,-13 6 14-16,-41 4 0 16,-11-3-14-16,-6-9-56 15,-5-19-158-15,3-17-465 16</inkml:trace>
  <inkml:trace contextRef="#ctx0" brushRef="#br0" timeOffset="-67409.77">22862 8649 795 0,'0'0'84'0,"0"0"-3"15,0 0 33-15,0 0-22 16,0 0-53-16,0 0 9 15,10 112-30-15,-10-88-11 16,2-8-1-16,-2-8-4 16,0-4 0-16,0-4 5 15,0-10-6-15,0-28 2 16,0-23-3-16,0-23 0 16,0-16-1-16,2-2-6 15,9 3-9-15,1 25 13 16,-4 28 3-16,5 28 29 0,8 18-29 15,14 32 0-15,10 33 0 16,2 23 34-16,2 9-26 16,-7 2 0-16,-4-15-8 15,-5-17-8-15,-2-23-66 16,-8-30-74-16,-21-14-232 16</inkml:trace>
  <inkml:trace contextRef="#ctx0" brushRef="#br0" timeOffset="-67269.79">23043 8410 959 0,'0'0'123'15,"0"0"-123"-15,0 0-1 16,0 0-5-16,141 36 1 16,-85-36-97-16,-12 0-235 15</inkml:trace>
  <inkml:trace contextRef="#ctx0" brushRef="#br0" timeOffset="-66643.85">23560 8307 831 0,'0'0'219'0,"0"0"-202"15,0 0 6-15,0 0 8 16,0 0-24-16,0 0-2 15,-104-58-4-15,70 60-1 0,1 21 1 16,8 3 0-16,11 3 9 16,14-1-5-16,0 3 19 15,5 3 0-15,15 1 11 16,3 7-14-16,-1-1-9 16,-2 1-6-16,-2-4-1 15,-10-5-4-15,-5-11 0 16,-3-10-2-16,0-12-4 15,0 0-2-15,-15-29-8 16,3-23-10-16,5-16 10 0,7-10 14 16,0-2-3-16,0 16 4 15,9 20 0-15,1 17 1 16,-2 20 5 0,5 4-5-16,1 3-1 0,1 4 0 15,3 23 1-15,0 10 5 16,-4 3-2-16,-8 7 0 15,-6-1-1-15,0 0 2 16,-11-4-3-16,-16-4 0 16,0-9 4-16,1-14 0 15,8-4-6-15,9-11-8 16,9 0-2-16,0 0-12 16,18-17-2-16,15 1 10 15,9 2 14-15,1 8 5 16,-5 6 8-16,-3 0 0 0,-3 4 4 15,-10 15-12-15,-7 2 5 16,-13 8-5-16,-2 1 4 16,-10 3-3-16,-24-1 6 15,-6-3-12-15,-3-8 0 16,8-6-16-16,12-11-36 16,13-4-72-16,10-14-193 15</inkml:trace>
  <inkml:trace contextRef="#ctx0" brushRef="#br0" timeOffset="-66392.84">23930 8356 1037 0,'0'0'74'0,"0"0"-32"16,0 0 38-16,0 0-71 15,0 0 7-15,0 0-14 16,-111-23 1-16,80 33-3 15,-6 19-1-15,4 9 0 16,8 6 1-16,12 8 0 16,13-2 3-16,0 0 0 15,38-10-6-15,16-11 3 16,8-13-25-16,5-16-32 16,-3 0-24-16,-8-33-56 15,-14-12-119-15</inkml:trace>
  <inkml:trace contextRef="#ctx0" brushRef="#br0" timeOffset="-66023.92">24088 8301 775 0,'0'0'336'0,"0"0"-329"16,0 0 36-16,0 0-21 15,0 0-20-15,0 0 10 16,74-38-12-16,-34 35-2 15,-5-1-23-15,-8-3 3 16,-6 1 5-16,-8-4 4 0,-7-1-2 16,-5-6-24-16,-1-3 26 15,0-2 13-15,0 2 8 16,0 6 3-16,3 9 14 16,3 5 6-16,4 0-22 15,6 5 9-15,6 21 24 16,5 4 15-16,2 7-7 15,-2 1-21-15,-5 2 14 16,-4 2-13-16,-4 2-3 16,-12-2-26-16,-2 4 3 15,-11-6-4-15,-26-7-17 16,-5-16-67-16,-3-17-62 16,3-2-137-16,7-40-584 0</inkml:trace>
  <inkml:trace contextRef="#ctx0" brushRef="#br0" timeOffset="-65657.84">24624 8224 889 0,'0'0'109'16,"0"0"-109"-16,0 0 104 15,0 0-68-15,0 0 25 16,0 0-27-16,28 116-14 15,-28-88-5-15,0-8-5 16,0-7-7-16,0-7 5 16,0-6-5-16,0-3 3 15,0-27-6-15,0-12-15 16,0-8 7-16,0-8 1 0,0-5 4 16,0 1-12-16,0 10 10 15,0 18 5-15,0 18 7 16,0 16 7-16,2 4-6 15,11 31-8-15,8 14 24 16,4 7 10-16,-4 0-5 16,2-4-17-16,-8-5-4 15,-6-5-8-15,-2-6-10 16,-5-10-42-16,-2-16-93 16,0-10-189-16</inkml:trace>
  <inkml:trace contextRef="#ctx0" brushRef="#br0" timeOffset="-65572.69">24624 8224 618 0</inkml:trace>
  <inkml:trace contextRef="#ctx0" brushRef="#br0" timeOffset="-65513.85">24624 8224 618 0,'8'50'519'0,"-6"-50"-504"0,29 0-4 0,9 0 6 0,5-6-17 0,-5-2-12 15,-21-5-216-15</inkml:trace>
  <inkml:trace contextRef="#ctx0" brushRef="#br0" timeOffset="-47494.32">13753 10037 347 0,'0'0'50'15,"0"0"23"-15,0 0 32 16,0 0 32-16,0 0-48 16,0 0-59-16,0 0 0 0,0 0 7 15,0 0-13 1,0 0-11-16,0 0-13 0,0 0-2 16,0 0-6-16,0 0-24 15,0 0-24-15,0-15-31 16,0-7-114-16</inkml:trace>
  <inkml:trace contextRef="#ctx0" brushRef="#br0" timeOffset="-31569.83">17963 11600 801 0,'0'0'79'16,"0"0"-35"-16,0 0 56 0,0 0-15 16,0 0-54-16,0 0-10 15,0 0 15-15,-17 103 17 16,61-66-25-16,7-5 4 16,7-6 6-16,14-8-13 15,27-8 12-15,31-10 7 16,37 0-5-16,41-15 21 15,32-13-25-15,33 3-5 16,17 6-12-16,0 5-3 16,-14 10-7-16,-35 1-8 15,-40 3 2-15,-43-1 3 16,-37-4-4-16,-40 0 4 16,-31 1-1-16,-28 1-4 15,-15 1 7-15,-7 2 12 16,0 0 9-16,0-5-18 0,-2-1-10 15,-19-3-13 1,-3-2-39-16,-3-2-41 0,3-1-53 16,1-2-52-16,-6-2-144 15</inkml:trace>
  <inkml:trace contextRef="#ctx0" brushRef="#br0" timeOffset="-23245.83">8920 13050 792 0,'0'0'105'15,"0"0"-78"-15,0 0-6 16,0 0 55-16,0 0 40 16,0 0-61-16,0 0-40 15,-69-60-10-15,69 60-1 16,0 0-4-16,0 28-1 15,0 24 1-15,0 26 6 16,0 17 23-16,0 3-20 16,2-8-2-16,-2-16-6 15,2-21 2-15,0-20 2 0,1-13-2 16,1-12-3-16,-2-8-9 16,2 0 0-16,3-16 9 15,9-29-1-15,6-24-4 16,14-12 3-16,6 6 0 15,5 17 4-15,-3 23-2 16,4 28 0-16,-9 7-4 16,-1 44 3-16,-5 22-2 15,-14 13 3-15,-13 7 4 16,-6-7-4-16,0-4-2 0,-23-10 0 16,-2-9-31-1,2-15-38-15,3-19-49 16,1-21-56-16,4-1-105 15</inkml:trace>
  <inkml:trace contextRef="#ctx0" brushRef="#br0" timeOffset="-23049.99">8828 13204 956 0,'0'0'52'0,"0"0"-51"15,0 0 2-15,109-104 19 16,-33 87-6-16,4 4-12 16,0 5-4-16,-1 4-20 0,-4-4-46 15,-4-2-74-15,-11-6-169 16</inkml:trace>
  <inkml:trace contextRef="#ctx0" brushRef="#br0" timeOffset="-22595.02">9512 12743 779 0,'0'0'49'16,"0"0"-42"-16,0 0 32 16,-133-108 77-16,83 98-39 0,-14 7-43 15,-17 3-17-15,-14 5-8 16,-12 21 13-16,-4 10 1 15,2 16 1-15,3 21-5 16,3 27-2-16,4 38 8 16,6 38-13-16,10 27-6 15,27 16-3-15,36-5 4 16,20-26 0-16,49-26-7 16,38-35 3-16,20-31-2 15,19-34-2-15,28-31-1 16,14-31 1-16,3-28 2 15,3-47-3-15,-14-31 1 16,-17-24 1-16,-22-18 0 16,-36-21 1-16,-44-9 3 15,-41-16-3-15,-24 4-1 0,-61 24 0 16,-26 32 0-16,-18 52-2 16,-10 42-2-16,-4 29 4 15,12 11 0-15,15 37 0 16,30 17-20-16,34 12-36 15,36 4-61-15,16-5-151 16,27-18-361-16</inkml:trace>
  <inkml:trace contextRef="#ctx0" brushRef="#br0" timeOffset="-12761.12">11029 13736 662 0,'0'0'117'16,"0"0"-48"-16,0 0-8 16,0 0 24-16,0 0-8 15,0 0-25-15,0 0-36 16,0 3-7-16,0-3-4 15,0 0-1-15,0 0 5 0,0-12 9 16,5-28 24-16,8-18-21 16,0-24-17-16,1-18-4 15,-1-10 7 1,1 1-5-16,3 21 1 0,4 32-3 16,-6 28 6-16,-1 19-5 15,1 9-1-15,8 0-1 16,10 39-6-16,7 21 7 15,3 21 15-15,-8 7-3 16,-4 0-7-16,-6-6-4 16,-6-14 0-16,-5-6-1 15,-5-8 0-15,-7-7-3 16,-2-11-4-16,0-10-17 0,0-13-9 16,0-13-59-1,0-1-68-15,-2-37-131 0</inkml:trace>
  <inkml:trace contextRef="#ctx0" brushRef="#br0" timeOffset="-12571.85">11164 13477 875 0,'0'0'200'15,"0"0"-181"-15,0 0-19 16,0 0-20-16,0 0 19 0,124-16 1 15,-34 6 0 1,-4-6-20-16,-6-5-38 16,-24-6-117-16,-27-3-414 15</inkml:trace>
  <inkml:trace contextRef="#ctx0" brushRef="#br0" timeOffset="-12225.98">12293 12894 927 0,'0'0'86'0,"0"0"-49"0,0 0 2 15,0 0-11-15,0 0-20 16,0 116 41-16,2-40-3 16,9 9-7-16,2 1-17 15,-1-4 11-15,1-6-17 16,-4-14-8-16,-3-12 0 16,-6-8-6-16,0-18 0 15,0-6-2-15,0-10-29 16,0-8-24-16,0 0-32 15,0-26-47-15,0-28-288 0</inkml:trace>
  <inkml:trace contextRef="#ctx0" brushRef="#br0" timeOffset="-11943.78">12192 12996 624 0,'0'0'390'16,"0"0"-334"-16,0 0-32 15,0 0-11-15,0 0 40 16,0 0-26-16,141-74-17 16,-80 92 2-16,3 18 4 15,-4 4-7-15,0 6 11 16,-13 0-9-16,-14 2 2 16,-13 0-4-16,-17 5 1 15,-3 2 5-15,-21 5 1 0,-29 5-1 16,-16-5-6-16,-9-2-9 15,2-11 0-15,8-12-9 16,14-14-32-16,15-15-34 16,16-6-52-16,18-11-185 15</inkml:trace>
  <inkml:trace contextRef="#ctx0" brushRef="#br0" timeOffset="-11796.8">12766 13393 1167 0,'0'0'41'16,"0"0"-33"-16,0 0-8 15,0 0-24-15,0 0-188 0,0 0-705 16</inkml:trace>
  <inkml:trace contextRef="#ctx0" brushRef="#br0" timeOffset="-10429.26">9412 15429 703 0,'0'0'335'15,"0"0"-282"-15,0 0-25 16,0 0 18-16,0 0 6 15,0 0-23-15,53-67-10 16,-4 67 0-16,9 12-8 16,5-3 8-16,-3-6-3 15,-2-3-6-15,-7 0-6 16,-11 0-2-16,-13 0 2 16,-12-2 3-16,-8 2-4 15,-7 0 4-15,0 34-1 0,0 21 13 16,0 12-6-1,0 11 2-15,-7 3-11 0,7-14-4 16,0-4-4-16,0-13-32 16,0-10-51-16,9-10-28 15,-9-20-60-15,0-10-191 16</inkml:trace>
  <inkml:trace contextRef="#ctx0" brushRef="#br0" timeOffset="-10229.41">9619 15789 1044 0,'0'0'112'15,"0"0"-105"-15,0 0-5 0,0 0-2 16,0 0 18-16,163-104-15 16,-79 78-3-16,-1 4-1 15,-9-4-18-15,-10-1-67 16,-15 0-183-16,-18-6-310 15</inkml:trace>
  <inkml:trace contextRef="#ctx0" brushRef="#br0" timeOffset="-9780.78">10189 15132 1044 0,'0'0'53'16,"0"0"-43"-16,-133-89 1 15,82 57 39-15,-7 6 2 16,-9 3-37-16,-9 10-6 16,-2 5 10-16,-2 8 4 15,0 8 2-15,1 28-7 16,-4 22 0-16,4 18-2 16,1 27-1-16,-2 25 2 15,13 24-8-15,18 19-3 16,28-2 15-16,21-7-10 15,32-24-9-15,35-22-4 0,22-27 2 16,33-39-1 0,28-32-5-16,15-18 3 0,-3-41-2 15,-12-27-2-15,-25-24-5 16,-23-12 0-16,-24-13 12 16,-25-11 2-16,-22 0-1 15,-23-4 6-15,-8-7-4 16,-50 7-3-16,-21 7 3 15,-20 21-2-15,-9 28-1 16,-8 22-1-16,4 24 0 16,5 26-1-16,15 4-1 15,22 44-23-15,25 14-45 16,33 1-58-16,4-6-112 16,39-12-304-16</inkml:trace>
  <inkml:trace contextRef="#ctx0" brushRef="#br0" timeOffset="-2285.32">13788 14975 930 0,'0'0'115'15,"0"0"-74"-15,0 0 34 16,0 0 2-16,0 0-40 16,0 0-37-16,0 0-5 15,-14 16 5-15,37 48 31 0,-3 13-11 16,-3 4-3-1,2 4-13-15,-9-9 10 0,-2-9-10 16,-4-4-3-16,-4-15-1 16,0-7 0-16,0-13-34 15,0-12-35-15,0-15-44 16,7-1-125-16,-3-41-249 16</inkml:trace>
  <inkml:trace contextRef="#ctx0" brushRef="#br0" timeOffset="-1816.06">13765 15043 833 0,'0'0'116'0,"0"0"-103"0,0 0 57 16,0 0-16-1,0 0-34-15,0 0-17 0,61-84 3 16,-12 74-4-16,4 6 7 15,-2 4 1-15,-1 0 1 16,-10 4-3-16,-16 18-2 16,-11 11 5-16,-13 6-6 15,-6 5 7-15,-32 10-1 16,-11-5 0-16,-5-3-8 16,10-10-1-16,8-6-1 15,12-16-1-15,13-4 0 16,11-6 0-16,0-4-4 15,19 0-4-15,24 0 7 0,10 0 1 16,7-10 4-16,3 6 5 16,-5 4 5-1,-11 0-7-15,-9 13-6 0,-16 18 7 16,-13 5-4-16,-9 4 0 16,-5 1 0-16,-26 3 1 15,-12-3-5-15,-5-5 4 16,-2-7-2-16,4-11-2 15,1-12-1-15,4-6-1 16,13 0-19-16,11-18-30 16,9-4-24-16,8-9-98 15,8 3-222-15</inkml:trace>
  <inkml:trace contextRef="#ctx0" brushRef="#br0" timeOffset="-1448.09">14757 15168 643 0,'0'0'89'16,"0"0"-59"-16,0 0 37 15,0 0-3-15,0 0 15 0,27-113-4 16,-42 105-10-1,-12 4-28-15,-7 4 3 0,1 0-5 16,-7 0-5-16,6 22-3 16,0 10-10-16,5 17 1 15,10 9-5-15,5 14-2 16,10 4 2-16,4 2 0 16,2-6-11-16,31-13 1 15,9-14-3-15,14-14 0 16,7-17-3-16,6-14 3 15,-4 0 0-15,-10-8-8 16,-14-12-25-16,-19-1-38 16,-13 3-42-16,-9 0-186 15</inkml:trace>
  <inkml:trace contextRef="#ctx0" brushRef="#br0" timeOffset="-689.81">15537 15464 289 0,'0'0'412'0,"0"0"-363"0,0 0 60 15,0 0-16-15,7 120-1 16,-1-89-50-16,-2-5-6 15,-1-6-12-15,-1-4-7 16,0-10-9-16,-2-2-7 16,2-4 0-16,-2 0 7 15,0 0 2-15,0-14-3 16,-11-22-2-16,-6-14-5 16,1-14 2-16,3-18-2 15,1-13 1-15,8-11-2 16,1-11 2-16,3 9 0 15,0 20 0-15,9 20 0 0,8 25 7 16,5 24 8-16,6 15-6 16,9 4 2-16,2 19 1 15,3 24 17-15,-6 11-10 16,-5 3-8-16,-8 6-1 16,-3 4 7-16,-6 2-6 15,-3 0 6-15,-3-5-5 16,-3-10-5-16,1-6-4 15,2-12-4-15,-2-10-1 16,5-11-22-16,3-9-41 16,-1-6-60-16,-9 0-91 15,-4-19-228-15</inkml:trace>
  <inkml:trace contextRef="#ctx0" brushRef="#br0" timeOffset="-472.76">15584 15236 854 0,'0'0'108'15,"0"0"-48"-15,0 0-16 16,0 0-34-16,0 0 3 16,0 0 10-16,142-18-18 15,-81 5 0-15,-9 1-5 16,-9 5 0-16,-14-2-56 0,-20 1-102 15,-9 2-324-15</inkml:trace>
  <inkml:trace contextRef="#ctx0" brushRef="#br0" timeOffset="-98.12">15897 14459 813 0,'0'0'138'16,"0"0"-95"-16,0 0 23 15,0 0-7 1,117-76-25-16,-59 76 11 0,4 13 1 16,5 27-12-16,1 14 4 15,-2 20 5-15,-7 22-11 16,-3 15 2-16,-13 9-2 16,-14-3-26-16,-18-17 11 15,-11-9-12-15,-7-10-3 16,-24-11-2-16,-4-2-49 15,-6-13-42-15,-3-7-59 0,-8-21-146 16</inkml:trace>
  <inkml:trace contextRef="#ctx0" brushRef="#br0" timeOffset="397.2">13784 14396 663 0,'0'0'99'0,"0"0"-77"16,0 0 41-16,0 0 12 15,-125-88 0-15,98 88-35 16,-11 0-17-16,-7 8 1 0,-9 23 4 15,-8 21 2-15,-13 26-5 16,-4 31 22-16,3 38 21 16,11 15-29-16,11 12-13 15,12 0-17 1,5-17-4-16,18-17-5 0,15-15-1 16,4-19-5-16,36-12-19 15,41-13-9-15,31-15-17 16,38-16-21-16,26-20-34 15,10-26-98-15,-12-4-403 16</inkml:trace>
  <inkml:trace contextRef="#ctx0" brushRef="#br0" timeOffset="981.86">16504 13797 784 0,'0'0'91'16,"0"0"48"-1,0 0-34-15,0 0-53 16,0 0-33-16,0 0 7 0,-36 31 13 15,41 25 21-15,8 14-18 16,1 6-9-16,1 5-12 16,3-5-5-16,4-5-5 15,-4-10-9-15,-7-3-2 16,-6-13-1-16,-5-9-33 16,0-4-64-16,0-6-56 15,-10-24-194-15</inkml:trace>
  <inkml:trace contextRef="#ctx0" brushRef="#br0" timeOffset="1164.9">16259 14193 754 0,'0'0'365'0,"0"0"-354"15,0 0 2-15,0 0-7 16,160-21 3-16,-50 18-5 15,-2-1-4-15,-19 0-9 16,-22 4-46-16,-36-2-181 16</inkml:trace>
  <inkml:trace contextRef="#ctx0" brushRef="#br0" timeOffset="2774.19">17718 15243 741 0,'0'0'243'16,"0"0"-208"-16,0 0 26 15,0 0 7-15,0 0-43 16,0 0-17-16,101-7 8 16,14 14 8-16,19-2-19 15,8-1 4-15,3-4-5 16,-6 0-4-16,-8-6 0 16,-24-10-2-16,-27-5 2 0,-30-1-7 15,-31 0-45-15,-19 3 1 16,-31 5-78-16,-38 5-165 15</inkml:trace>
  <inkml:trace contextRef="#ctx0" brushRef="#br0" timeOffset="3045.13">18402 14879 979 0,'0'0'122'0,"0"0"-116"0,0 0-4 16,171-96 14 0,-75 92 3-16,0 4-3 0,-11 28-3 15,-21 20-9-15,-19 13-1 16,-20 12 4-16,-21-1 13 16,-4-8 9-16,-26 1-8 15,-26-7-10-15,-19-4 7 16,-16-4-10-16,-4-6-7 15,1-11-1-15,13-8-1 16,17-11-39-16,15-14-88 16,20 0-233-16</inkml:trace>
  <inkml:trace contextRef="#ctx0" brushRef="#br0" timeOffset="5969.88">19708 15414 389 0,'0'0'357'0,"0"0"-341"16,0 0 27-16,0 0 26 15,0 0-25-15,0 0-15 16,-18 22-6-16,13-40 33 15,1-17-21-15,0-19-35 16,1-17 22-16,1-11-14 16,-2-17 4-16,4-10-10 15,0 9 20-15,0 15-12 16,0 24 15-16,9 29-5 16,9 19-13-16,3 13 3 15,8 7-9-15,10 39 18 16,1 14 1-16,-5 15-3 0,-3 5-13 15,-6-4 3-15,-8-10-5 16,-2-7 0-16,-10-6 1 16,-1-9-2-16,-5-7-1 15,0-5-20 1,0-10-26-16,-3-8-49 0,-3-14-102 16,-3-2-215-16</inkml:trace>
  <inkml:trace contextRef="#ctx0" brushRef="#br0" timeOffset="6143.11">19661 15096 789 0,'0'0'97'0,"0"0"-91"16,0 0 3-16,0 0 22 15,149-25-11-15,-85 12-20 16,-10-2-11-16,-9-3-62 15,-18 1-121-15</inkml:trace>
  <inkml:trace contextRef="#ctx0" brushRef="#br0" timeOffset="6426.23">20163 14761 822 0,'0'0'99'0,"0"0"-75"0,0 0 49 16,0 0-35-16,0 0-38 15,0 0 35-15,-5 90-3 16,5-30 0-16,0 6 3 16,0 0-6-16,0-7-10 15,0-7-7-15,0-2-4 16,7-11-6-16,-1-6-2 15,1-5 0-15,0-8-12 16,-3-10-36-16,1-7-30 16,-5-3-90-16,0-8-59 0</inkml:trace>
  <inkml:trace contextRef="#ctx0" brushRef="#br0" timeOffset="6987.9">20113 14841 771 0,'0'0'64'0,"0"0"-46"16,0 0 67-16,0 0-41 16,0 0-28-16,145-93 10 15,-99 88-17-15,2 5 2 16,-4 0 4-16,-5 0-4 0,-10 5-8 15,-12 9-3-15,-11 8-1 16,-6 5 1-16,0 9 13 16,-17 5-1-16,-14 4-9 15,-10 1 2-15,-1-4-3 16,-2-8 3-16,5-2-2 16,10-14 1-16,14-8-3 15,9-6-1-15,6-4-2 16,0 0-5-16,2 0 2 15,25 0 5-15,8-11 14 16,9-1-8-16,4 5 11 16,5 7-8-16,0 0 1 15,1 0 0-15,-3 16 1 16,-9 2-8-16,-10 5-1 0,-12-4-2 16,-14 6 1-16,-6-2 7 15,0 7 1-15,-18 3 13 16,-15-1-3-16,-7 1-8 15,-9 0-4-15,-2-5-7 16,-3-1 4-16,3-10-2 16,7-5-4-16,6-8-4 15,11-4-9-15,11 0-4 16,10 0-7-16,6 0-15 16,0-4-32-16,0-8-56 15,20-4-60-15,7-4-401 16</inkml:trace>
  <inkml:trace contextRef="#ctx0" brushRef="#br0" timeOffset="7377.73">21243 14859 677 0,'0'0'47'0,"0"0"20"15,0 0 41-15,0 0-29 16,0 0-36-16,0 0-9 0,-29-82-7 16,11 67-5-16,-4 5-6 15,-2 1 12-15,-3 9-2 16,-2 0-4-16,0 11 1 15,2 32-7-15,5 11 7 16,6 11-4-16,10 4 5 16,6-5-15-16,0-8 2 15,10-9-7-15,17-13-2 16,8-7-1-16,3-4-1 16,8-13 0-16,-2-7-14 15,1-3 3-15,-3 0-55 16,-11-6-28-16,-9-15-171 15</inkml:trace>
  <inkml:trace contextRef="#ctx0" brushRef="#br0" timeOffset="7670.02">21575 14650 783 0,'0'0'287'0,"0"0"-264"16,0 0 30-16,0 0-7 0,0 0-34 16,0 0 22-16,-29 68-1 15,29-3-9-15,0 7 3 16,0 2-5-16,0-4-7 16,0-11-3-16,0-9-5 15,0-9-1-15,0-4-5 16,0-15-2-16,2-4-6 15,5-8-32-15,-1-6-42 16,-1-4-55-16,-5 0-157 16</inkml:trace>
  <inkml:trace contextRef="#ctx0" brushRef="#br0" timeOffset="7915.61">21488 14716 941 0,'0'0'125'16,"0"0"-119"-16,0 0 34 0,0 0-6 16,156-72-18-16,-94 72 13 15,1 30-18-15,-9 26 8 16,-10 15 6-16,-11 2 12 16,-17 2-9-16,-16-9-4 15,0-6-4-15,-28-3-5 16,-11-3-7-16,-14-8-8 15,-8-2-5-15,-5-8-57 16,-11-11-63-16,0-14-188 16</inkml:trace>
  <inkml:trace contextRef="#ctx0" brushRef="#br0" timeOffset="9285.14">15654 17067 514 0,'0'0'249'16,"0"0"-199"-16,0 0 25 15,0 0 29-15,0 0-28 16,0 0-37-16,-25-63-14 16,25 63-20-16,0 0 5 15,0 30-3-15,0 15 21 16,0 14-11-16,4 15 3 16,0 9-9-16,1 5-2 15,-3-8-8-15,2-7 6 16,0-16-6-16,2-4-1 0,2-20-38 15,5-12-28 1,1-17-94-16,-3-8-95 0</inkml:trace>
  <inkml:trace contextRef="#ctx0" brushRef="#br0" timeOffset="9780.24">15588 17097 813 0,'0'0'88'16,"0"0"-78"-16,0 0 5 16,0 0-2-16,0 0 17 0,0 0-9 15,145-107 1-15,-91 103 12 16,-2 4 2-16,-9 0-20 16,-9 26-1-16,-14 6-13 15,-9 8-1-15,-11 0-1 16,0 9 11-16,-21 1-9 15,-14 4 11-15,-9-6-9 16,-6-4-4-16,4-12 2 16,10-10 0-16,14-12-2 15,13-1-2-15,9-9 1 16,0 0-11-16,22 0-10 16,18-19 16-16,14-3 4 15,6 4 2-15,2 0 8 0,3 14-2 16,-6 4 2-16,-9 0-1 15,-12 14-4-15,-13 9 4 16,-19 2-2-16,-6 11 7 16,-11 4 2-16,-32 9-2 15,-12-4-4-15,-12-1-7 16,-6 0-1-16,-8-11-4 16,6-16-8-16,8-12 4 15,13-5-10-15,23-6-7 16,23-20-13-16,8-8-38 15,39-2-38-15,24 0-2 16,10-4-156-16</inkml:trace>
  <inkml:trace contextRef="#ctx0" brushRef="#br0" timeOffset="10116.22">16705 17155 738 0,'0'0'63'16,"0"0"-60"-16,0 0 84 16,0 0-3-16,0 0-17 15,0 0-27-15,-29-103 0 16,-2 95-6-16,-4 2-4 16,2 6-8-16,0 2 2 15,1 20-4-15,3 13-7 16,6 6 1-16,7 8-9 15,9 5 5-15,7-2-7 16,0 3-2-16,29-5 2 0,9-11-2 16,4-9-2-16,9-16 0 15,3-6 1-15,0-8 0 16,-1 0-1-16,-10-16-12 16,-8-3-26-16,-10-4-41 15,-14 5-83-15,-11-2-212 16</inkml:trace>
  <inkml:trace contextRef="#ctx0" brushRef="#br0" timeOffset="10418.13">17094 16976 747 0,'0'0'300'0,"0"0"-290"15,0 0 59-15,0 0-39 16,0 0-25-16,0 0-1 16,-25 18 9-16,37 18 25 15,-1 8-7-15,3 6 3 16,1 3-2-16,1-3-17 16,-1 0 3-16,-2-2-2 15,-1-8-10-15,-4-7 3 0,-1-4-9 16,3-2-5-16,-2-14-35 15,-1-3-40-15,-7-10-40 16,0 0-116-16,0-28-240 16</inkml:trace>
  <inkml:trace contextRef="#ctx0" brushRef="#br0" timeOffset="10717.02">16961 16986 651 0,'0'0'231'0,"0"0"-217"16,0 0 53-16,0 0-24 16,0 0 1-16,0 0-21 0,127-99 9 15,-78 104-5-15,6 23 15 16,3 10-6-16,-4 8-2 16,-7 6-4-16,-14-2-9 15,-9-1-11-15,-12 1 4 16,-12-6 3-16,0 6-2 15,-21-1-10-15,-18-4 5 16,-13 4-5-16,-4-10-5 16,3-7-2-16,13-15-30 15,11-16-23-15,13-1-15 16,16-18-48-16,0-28-174 16,30-12-405-16</inkml:trace>
  <inkml:trace contextRef="#ctx0" brushRef="#br0" timeOffset="10956.64">17408 16655 1089 0,'0'0'118'16,"0"0"-112"-16,0 0 7 15,130 37 24-15,-42-6 11 16,9 18-33-16,-13 9-8 15,-22 18 3-15,-31 8-9 16,-31 6 5-16,-10 7 4 16,-51 3-10-16,-16 6 0 0,-12-3-32 15,-5-5-59-15,-5-14-63 16,2-21-141-16</inkml:trace>
  <inkml:trace contextRef="#ctx0" brushRef="#br0" timeOffset="11228.29">14813 17017 950 0,'-134'0'152'0,"12"27"-128"16,24 31 20-16,28 13 15 15,37 15-25-15,33 16-15 16,37 14-13-16,50 5-5 16,30-9-1-16,18-10-3 15,19-17-11-15,7-23-19 16,1-22-29-16,-4-30-14 16,-12-14-104-16,-9-54-334 15</inkml:trace>
  <inkml:trace contextRef="#ctx0" brushRef="#br0" timeOffset="11500.06">17892 16179 694 0,'0'0'277'16,"0"0"-271"-16,0 0 86 15,0 0-16-15,0 0-31 16,0 0-20-16,8 88 37 16,-5-7-30-16,11 8-3 15,3-5-8-15,3-7-10 16,1-12-11-16,-4-10 0 16,-1-15-19-16,-7-8-46 15,-9-14-48-15,0-14-130 16,-32-4-380-16</inkml:trace>
  <inkml:trace contextRef="#ctx0" brushRef="#br0" timeOffset="11665.2">17593 16556 1088 0,'0'0'77'0,"0"0"-61"15,0 0-16-15,174-17 4 16,-58-1 7-16,9 1-11 15,-9-2-8-15,-25 11-36 16,-22 4-98-16,-23 4-157 16</inkml:trace>
  <inkml:trace contextRef="#ctx0" brushRef="#br0" timeOffset="11955.23">18827 17048 1095 0,'0'0'76'16,"0"0"-21"-16,0 0-13 16,0 0-9-16,154 0 23 15,-59 0-35-15,9-14-12 0,0-3-5 16,-1-6-3-16,-5-3 5 15,0-2-4-15,-9 2 5 16,-13 8-7-16,-27 3-15 16,-26 8-36-16,-23 3-10 15,0 4-41-15,-32 0-166 16,-13 0-635-16</inkml:trace>
  <inkml:trace contextRef="#ctx0" brushRef="#br0" timeOffset="12211.24">19349 16681 1121 0,'0'0'52'0,"0"0"-47"0,0 0 25 16,167-76-8 0,-77 72 0-16,1 4-6 0,-4 18 11 15,-16 18-11-15,-17 8-10 16,-19 6 2-16,-17-1 16 15,-16 13 0-15,-2 2-16 16,-20-2 1-16,-28 4-3 16,-13-3-6-16,-11-13-7 15,-4-6-34-15,5-18-73 16,5-16-127-16,5-10-362 16</inkml:trace>
  <inkml:trace contextRef="#ctx0" brushRef="#br0" timeOffset="16742.12">20599 16736 307 0,'0'0'219'16,"0"0"-110"-16,0 0-48 16,0 0 0-16,0 0 29 15,0 0 24-15,9 134-34 16,-5-73-26-16,-2 2-3 15,1-9-33-15,2 0 0 16,-1-14-10-16,0-9-4 16,1-13-2-16,-1-8-2 15,-3-6 1-15,-1-4 0 16,3-22-1-16,-1-32 7 0,1-23-6 16,0-21-2-1,-1-19 2-15,2-16-1 0,3-6 2 16,5 15-2-16,4 30 0 15,-2 45 3-15,6 49-3 16,7 49-2-16,4 55 2 16,2 38 39-16,-4 11 2 15,-8-15-21-15,-6-22-18 16,3-24-2-16,-3-23-10 16,-1-29-61-16,-7-18-58 15,-7-22-152-15,-5 0-539 16</inkml:trace>
  <inkml:trace contextRef="#ctx0" brushRef="#br0" timeOffset="16896.89">20637 16892 903 0,'0'0'33'15,"0"0"-28"-15,0 0-5 16,137 14 2-16,-63-14-2 15,0-22-88-15,-14-6-248 16</inkml:trace>
  <inkml:trace contextRef="#ctx0" brushRef="#br0" timeOffset="17482.67">21144 16623 798 0,'0'0'133'16,"0"0"-114"-16,0 0 91 15,0 0-38-15,0 0-56 16,0 0-11-16,0 50-5 16,0 17 37-16,3 5-17 15,4 8-5-15,-1-8-4 16,6-6-11-16,-3-16 0 16,1-15-10-16,0-17-31 15,-8-18 11-15,-2 0 0 16,0-18 8-16,0-23-55 15,0-16 1-15,-2-14 61 0,-16-9 8 16,-5-2 3-16,4 3 2 16,5 20 4-16,7 19 10 15,7 21 60-15,5 11-48 16,26 8-14-16,9 0-5 16,1 4 8-16,-6 14-12 15,-8 4 0-15,-12 3-1 16,-5 0-1-16,-10 1 1 15,-10 2 0-15,-23 3 9 16,-11 1 6-16,-2-2-1 0,7-7-14 16,12-4 17-16,14-11-13 15,13-4-4-15,4-4-29 16,32 0 28-16,13 0 1 16,10-4 3-16,5 0 4 15,-4 4-4-15,-5 0-3 16,-12 4 11-16,-20 18-3 15,-15 4-3-15,-8 10 17 16,-23 8 5-16,-22-4-15 16,-3 1-5-16,-4-5-7 15,6-14-2-15,5-4-15 16,10-17-2-16,9-1-17 16,15-5-43-16,7-35-126 15,10-15-413-15</inkml:trace>
  <inkml:trace contextRef="#ctx0" brushRef="#br0" timeOffset="17735.8">21931 16561 555 0,'0'0'309'16,"0"0"-291"-16,4-106 59 16,-12 84-10-16,-17 7-13 15,-4 15-31-15,-9 0-9 16,-1 27 0-16,-4 13 4 15,3 14 3-15,11 12-7 16,12 6 10-16,9 5-18 16,8-1-4-16,2-10-1 0,23-8-1 15,8-12-1-15,8-16-1 16,8-12-8-16,2-10-39 16,3-8-30-16,-10-4-126 15,-8-31-396-15</inkml:trace>
  <inkml:trace contextRef="#ctx0" brushRef="#br0" timeOffset="17935.27">22143 16481 776 0,'0'0'297'0,"0"0"-292"16,0 0-4-16,0 0 36 15,-2 120-24-15,20-62-2 16,-3 5 0-16,-6-1-8 15,-9-3-1-15,0 4-2 0,0-11 6 16,-13-6-6-16,2-10-60 16,-1-14-140-16,10-22-281 15</inkml:trace>
  <inkml:trace contextRef="#ctx0" brushRef="#br0" timeOffset="18149.28">22045 16427 500 0,'0'0'609'16,"0"0"-605"-16,0 0 4 16,0 0-3-16,181-76 12 0,-96 76-8 15,-10 36-9-15,-8 26 3 16,-21 14 9-16,-16 4 25 16,-26 7-5-16,-4-11 1 15,-31-1-23-15,-24-4 6 16,-10-9-16-16,-10-8-21 15,0-14-88-15,0-22-157 16</inkml:trace>
  <inkml:trace contextRef="#ctx0" brushRef="#br0" timeOffset="20062.23">17406 13573 768 0,'0'0'54'0,"0"0"-52"0,0 0 9 16,0 0 44-16,0 0-12 16,0 0-43-16,67-102 10 15,-10 76 0-15,11 6 14 16,5 9 25-16,3 11 0 16,-4 17-22-16,-10 35 0 15,-11 18-19-15,-8 21 6 16,-14 14-10-16,-10 23 5 15,-12 10 0-15,-7 12 9 16,0 4-6-16,-22-5 14 0,-5-3-13 16,-4-12 1-16,0-8-9 15,8-11 1-15,8-17-4 16,15-16 7-16,0-19-9 16,23-15-4-1,23-12-4-15,3-15 7 0,0-8-3 16,0-11 3-16,-3-2 0 15,-3-9 0-15,-3-14 0 16,-11-6 1-16,-9 8 4 16,-9 5-2-16,-6 10 2 15,-5 6-1-15,0 0 9 16,0 15 1-16,-21 20-12 16,0 8 7-16,-5 7 10 15,4 5-3-15,7-3 1 16,6 2 0-16,7 0 8 0,2 8-6 15,6 5 4 1,28 9-8-16,8 9-8 0,8 9 4 16,5 0-4-16,-2 8-5 15,3 0 0-15,-2 3 1 16,-6 1 2-16,-2-4-2 16,-11 1-2-16,-4-9 1 15,-8 4-1-15,-5-4 0 16,1 0 1-16,1 1 1 15,2-3-2-15,5-2-1 16,7-6 0-16,1 1 1 16,6-5-1-16,-3-9 1 0,-3 2 1 15,-6-7 1-15,-12-7 3 16,-7-5-3-16,-10-14-2 16,0-4-2-16,-18-14 2 15,-20-14 0-15,-18 2-14 16,-10 2-21-16,-5-6-14 15,-1 2 46-15,7-4-12 16,12-4-24-16,10 0-9 16,12 0-47-16,9-12-43 15,2-1-233-15</inkml:trace>
  <inkml:trace contextRef="#ctx0" brushRef="#br0" timeOffset="21374.34">20757 13509 522 0,'0'0'264'0,"14"105"-152"15,-11-64-7-15,7-6-28 16,1-9-22-16,-2-8-3 16,0-5-31-16,-5-7-12 15,-4-6-7-15,0 0 11 16,0-26 3-16,0-24 5 16,0-31-19-16,0-30 1 15,-4-25-2-15,4-10-2 0,0 7 0 16,0 37 1-16,9 43 1 15,5 43 2-15,3 23-3 16,10 55 3-16,10 36 7 16,4 28 21-16,-8 3-18 15,-4-11-11-15,-7-22 1 16,-6-23-3-16,-5-23-9 16,-5-14-24-16,-6-15-28 15,0-12-36-15,0-9-75 16,-21-15-276-16</inkml:trace>
  <inkml:trace contextRef="#ctx0" brushRef="#br0" timeOffset="21521.24">20824 13435 836 0,'0'0'132'16,"0"0"-128"-16,0 0 1 15,135-26 14-15,-76 10-19 16,-6-5 0-16,-14-2-127 15,-24-10-235-15</inkml:trace>
  <inkml:trace contextRef="#ctx0" brushRef="#br0" timeOffset="21741.22">21189 13080 604 0,'0'0'441'0,"0"0"-401"0,0 0 29 16,0 0-20-1,0 0-40-15,0 0-4 0,43 106 15 16,-28-27-14-16,-2 1 3 16,-1-4-7-16,-3-8-4 15,-5-11 2-15,-2-14-5 16,-2-13-38-16,0-12-9 16,0-15-26-16,0-3-45 15,0-21-36-15,-11-23-319 16</inkml:trace>
  <inkml:trace contextRef="#ctx0" brushRef="#br0" timeOffset="22072.13">21172 13084 532 0,'0'0'270'16,"0"0"-203"-16,0 0-7 15,94-112 16-15,-44 104-42 16,2 8-18-16,-10 0-16 16,-11 4 0-16,-17 19-1 15,-14 12-5-15,0 11 2 16,-33 12 2-16,-13 10 4 15,0-1-1-15,3-5 0 16,14-12-1-16,18-19-1 16,11-14-1-16,13-17-7 15,39 0 1-15,17-26 8 16,11-16 12-16,1 0-12 16,-17 11 0-16,-15 16 4 15,-18 15-4-15,-15 6-2 16,-16 31 2-16,0 16 13 0,-16 3 3 15,-19-5-4-15,-7-4-10 16,-4-8-1-16,7-15 0 16,1-10-1-16,9-14-66 15,11-3-113-15,11-32-185 16</inkml:trace>
  <inkml:trace contextRef="#ctx0" brushRef="#br0" timeOffset="22340.4">21967 12828 842 0,'0'0'73'0,"0"0"2"16,0 0 26-16,0 0-50 16,0 0-23-16,-127-45-17 15,116 80-7-15,-3 12-2 16,3 18 7-16,5 5 4 15,6 6-1-15,0-2 2 16,2-8-10-16,27-7 7 16,15-15-10-16,18-16-1 15,13-14-3-15,0-14-24 16,-6 0-52-16,-13-28-105 16,-13-14-288-16</inkml:trace>
  <inkml:trace contextRef="#ctx0" brushRef="#br0" timeOffset="22541.25">22442 13090 833 0,'0'0'134'0,"0"0"-94"16,0 0 87-16,15 140-66 16,-15-77-8-16,0 5-24 15,-2 0-24-15,-20-4 3 16,2-8-8-16,2-9-5 15,7-10-40-15,2-12-51 16,2-14-133-16,4-11-299 0</inkml:trace>
  <inkml:trace contextRef="#ctx0" brushRef="#br0" timeOffset="23392.15">22862 12591 754 0,'0'0'94'15,"0"0"17"-15,0 0 14 16,0 0-60-16,0 0-59 0,0 0-5 16,0 0 15-16,21 175 16 15,-3-94-20-15,-1-2 5 16,1-3-11-16,0-10-2 16,-7-6 1-16,0-4-5 15,-2-12-2-15,-4-10-41 16,-1-9-15-16,-4-18-105 15,0-7-142-15</inkml:trace>
  <inkml:trace contextRef="#ctx0" brushRef="#br0" timeOffset="23853.97">22839 12711 449 0,'0'0'514'0,"0"0"-497"0,0 0-7 15,0 0 5-15,0 0 0 16,142-80-4-16,-95 77-10 16,-10 3 4-16,-8 0-4 15,-6 19-1-15,-12 11 0 16,-11 4 13-16,0 2 2 16,-13 4 3-16,-20-4 0 15,-6-6-4-15,6-5-13 16,11-9 4-16,10-7-2 15,8-6-6-15,4-3 1 16,0 0-4-16,29 0-3 16,15-9 9-16,16-5 8 15,10 4-6-15,-3 6 6 16,-3 4-4-16,-4 0 2 16,-15 9 5-16,-10 10-1 0,-15 3 2 15,-13 5-3-15,-7 1 0 16,-9 6 7-16,-33 4 0 15,-16 2-1-15,-16-2-11 16,-5-6 1-16,7-8-5 16,21-10-1-16,24-10 1 15,16-4 0-15,11 0-2 16,20 0-71-16,36-15 32 16,26-14-98-16,10-11-153 15</inkml:trace>
  <inkml:trace contextRef="#ctx0" brushRef="#br0" timeOffset="24118.83">23836 12547 973 0,'0'0'37'16,"0"0"6"-16,0 0 30 15,0 0-34-15,0 0-28 16,0 0-11-16,-102 28 0 15,84 13 4-15,-4 8 12 16,11 7 0-16,4-2 6 16,7-1-16-16,0-8-6 15,23-9 1-15,21-9-1 0,10-11-4 16,6-12-18-16,-2-4-32 16,-10-3-50-16,-12-27-129 15,-16-7-491-15</inkml:trace>
  <inkml:trace contextRef="#ctx0" brushRef="#br0" timeOffset="24350.1">24015 12406 403 0,'0'0'706'16,"0"0"-680"-16,0 0 29 15,0 0-21-15,0 0-33 16,0 0 26-16,-23 171-11 0,37-90-10 15,-3 0-5 1,0-2 3-16,0-11-3 0,0-10-1 16,-2-13-9-16,-2-12-25 15,-2-14-25-15,-5-6-32 16,2-13-74-16,-2-2 55 16,0-30-184-16</inkml:trace>
  <inkml:trace contextRef="#ctx0" brushRef="#br0" timeOffset="24555.7">23923 12464 752 0,'0'0'117'16,"0"0"-34"-16,0 0-14 0,0 0-15 15,158-86-9 1,-95 89-32-16,-5 32-7 0,-9 20 1 16,-15 11 3-16,-21 8 9 15,-13 0 0-15,-5-1 1 16,-32-6 3-16,-9-9-19 15,-2-7 5-15,1-13-9 16,11-10-38-16,7-12-67 16,9-16-129-16,9-4-294 15</inkml:trace>
  <inkml:trace contextRef="#ctx0" brushRef="#br0" timeOffset="25095.12">24150 11544 574 0,'0'0'188'16,"0"0"-166"-16,0 0 66 15,0 0-23-15,0 0-29 16,0 0-20-16,72-72 13 15,-38 70-8-15,-1 2 18 16,2 10-17-16,1 34-2 0,-3 21-6 16,-6 17-3-1,-9 9 16-15,-13 4-13 0,-5-9 0 16,0-4-8-16,0-14-2 16,0-9 5-16,0-11-9 15,6-14 6-15,7-10-5 16,5-10-1-16,5-10-6 15,-4-4 5-15,2-6-4 16,-5-28-3-16,-8-2 4 16,-5 2-11-16,-3 12 15 15,0 11 0-15,0 11-3 16,0 4-5-16,0 28 8 16,0 17 14-16,12 7 7 15,11 4-6-15,6 2-3 16,4 3 7-16,1 1-11 0,-5 0 8 15,-7 0 4 1,-15-6 7-16,-7-1-20 0,-13-1 14 16,-30-3-15-16,-10 1-6 15,-7-1 0-15,-8-10-60 16,-5-2-29-16,-5-17-131 16,-6-20-350-16</inkml:trace>
  <inkml:trace contextRef="#ctx0" brushRef="#br0" timeOffset="26333.27">20501 12697 651 0,'0'0'56'0,"0"-116"-42"16,-20 62 73-16,-6 10-13 15,3 14-14-15,1 13-5 16,1 15-37-16,4 2 2 15,1 12-7-15,-1 25-6 16,0 11-2-16,5 10 4 16,2 12-3-16,8 18 6 15,2 18 3-15,0 23 0 16,12 17-4-16,9 1-3 16,2-6-1-16,-1-14-7 0,-6-20 2 15,-10-13 1-15,-6-14-3 16,0-15 0-16,0-15-3 15,-6-18-4-15,-1-19-20 16,7-13 0-16,0-7 22 16,0-37-43-16,13-21-37 15,24-3 54-15,9 7 31 16,5 21 3-16,3 27 1 16,-3 13 16-16,-6 48 16 15,-9 28 17-15,-6 14 3 16,-17 4-10-16,-13-5-31 15,0-7 0-15,-4-8-8 16,-16-8-4-16,7-16-3 16,6-18-19-16,7-16-52 15,5-16-63-15,37 0 47 0,13-13-141 16,10-8-206-16</inkml:trace>
  <inkml:trace contextRef="#ctx0" brushRef="#br0" timeOffset="26460.02">21457 14216 527 0,'0'0'398'16,"191"-50"-321"-16,-106 43-38 15,-22 7-9-15,-30 0-30 16,-33 5-99-16,-23 8-255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1T03:34:35.367"/>
    </inkml:context>
    <inkml:brush xml:id="br0">
      <inkml:brushProperty name="width" value="0.05292" units="cm"/>
      <inkml:brushProperty name="height" value="0.05292" units="cm"/>
      <inkml:brushProperty name="color" value="#FF0000"/>
    </inkml:brush>
  </inkml:definitions>
  <inkml:trace contextRef="#ctx0" brushRef="#br0">3470 1161 882 0,'0'0'49'16,"0"0"-40"-1,0 0-3-15,0 0 25 0,0 0-25 16,0 0 23-16,-56 177-10 16,47-89-16-16,4 6-2 15,3-4 6-15,2-4-2 16,-2-9 6-16,0-16-8 15,-3-10-6-15,3-22 2 16,-2-11 1-16,2-13 0 16,-3-5 3-16,1-23 3 15,-3-27-6-15,2-20-13 16,1-14 6-16,2-7 7 0,2-7 14 16,0 9-14-16,0 12 0 15,11 18 6-15,15 20 8 16,15 15-9-16,10 12 9 15,11 10-2-15,5 2 2 16,-9 20-10-16,-17 18-4 16,-24 8-3-16,-17 4 2 15,-4 4-1-15,-38-4 2 16,-16-1 5-16,-5-6 0 16,1-14 1-16,8-11-6 15,14-13 4-15,13-5 0 16,14 0-3-16,10-11-1 15,3-5-20-15,10 2 6 16,25 4 13-16,10 10 1 16,4 0-2-16,2 16 2 0,-6 17-2 15,-8 2 2-15,-8 3-2 16,-8 3 0-16,-10-4 3 16,-7 3-1-16,-4-4 0 15,0-4 0-15,-4-3-11 16,-9-7-20-16,-1-12-88 15,7-10-127-15</inkml:trace>
  <inkml:trace contextRef="#ctx0" brushRef="#br0" timeOffset="207.25">4461 1841 1099 0,'0'0'37'0,"0"0"-36"16,0 0 6-16,0 0-7 15,136-58 1-15,-72 45-1 16,4 0-46-16,-15-8-107 16,-22 1-137-16</inkml:trace>
  <inkml:trace contextRef="#ctx0" brushRef="#br0" timeOffset="345.22">4461 2117 939 0,'0'0'87'15,"0"0"-85"-15,0 0 0 16,136 4 20-16,-45-29-9 16,16-12-13-16,0-13-79 15,-18-7-215-15</inkml:trace>
  <inkml:trace contextRef="#ctx0" brushRef="#br0" timeOffset="815.94">5858 1363 362 0,'0'0'544'15,"0"0"-528"-15,-36-128 3 16,12 95 47-16,0 6-8 15,-1 10-41-15,5 8-12 16,5 9 2-16,1 0-3 16,-2 9-4-16,-6 34 0 15,2 19 9-15,0 21 9 16,6 15-4-16,6 10 10 16,3 3-4-16,1 0-6 15,-3 0 0-15,0-2-8 16,-1-9-2-16,-5-12-4 15,1-17 0-15,-3-20 0 16,3-19-9-16,5-18-1 0,5-14 3 16,2 0 1-16,0-31-22 15,29-28-30-15,18-12-5 16,11 5 37-16,-2 20 14 16,-7 30 11-16,-16 16-4 15,-10 40 5-15,-17 35 0 16,-6 20 39-16,-2 16 11 15,-33-1-15-15,-10-3-11 16,0-17-4-16,7-16-6 16,9-22-5-16,16-16-9 15,13-18-3-15,0-18-52 0,44 0-93 16,24-31-210-16</inkml:trace>
  <inkml:trace contextRef="#ctx0" brushRef="#br0" timeOffset="1172.38">6522 2342 1122 0,'0'0'18'0,"0"0"-11"16,0 0-6-16,0 0 26 15,0 0-15-15,0 0-12 0,-25 4-3 16,32-4-6-16,-2-22 9 15,4-25 16-15,-3-27-15 16,-1-28 3-16,5-20-3 16,7-11 0-16,7 20-1 15,3 34 5-15,-8 39 2 16,0 34 9-16,-4 6-16 16,10 42-9-16,6 27 9 15,2 20 17-15,-2 16-4 16,-9-5-6-16,-5-10-3 15,-4-13-4-15,-5-18 0 16,-3-15 0-16,-5-13-36 16,0-13-32-16,0-14-35 15,-9-4-172-15</inkml:trace>
  <inkml:trace contextRef="#ctx0" brushRef="#br0" timeOffset="1307.19">6705 2051 1012 0,'0'0'58'16,"0"0"-58"-16,0 0 0 16,0 0 0-16,158-34 0 15,-75 8-67-15,-8-8-255 16</inkml:trace>
  <inkml:trace contextRef="#ctx0" brushRef="#br0" timeOffset="1854.32">7868 1542 1107 0,'0'0'16'16,"0"0"0"-16,0 0 13 16,0 0-3-16,0 0-20 15,-59 158-1-15,59-56 1 16,0 4-1-16,0-9-2 15,-1-11-3-15,-6-20-2 16,0-25-35-16,1-19-8 16,1-21-6-16,-1-1 35 15,-2-23 13-15,2-30-64 0,-1-21 27 16,5-14 40 0,2-8 0-16,0 3 2 0,0 15 6 15,23 22 27-15,8 20 0 16,7 20-19-16,8 16-14 15,3 6 9-15,-5 28 2 16,-9 10-10-16,-18 8 0 16,-17 5-2-16,-9-1 0 15,-40-2 6-15,-14-7-4 16,-1-10 2-16,13-15 6 16,19-10-9-16,24-12 12 15,8 0-14-15,22 0-4 0,36-2 4 16,22 2 4-16,7 0-1 15,-4 8-3-15,-14 22 0 16,-22 6-1-16,-23-2-3 16,-20 2-3-16,-4 0 7 15,-40-4 0-15,-20-1 6 16,-7-7-4-16,3-11-1 16,14-6-2-16,19-7-14 15,18-2-96-15,13-33-173 16</inkml:trace>
  <inkml:trace contextRef="#ctx0" brushRef="#br0" timeOffset="2103.94">8868 1686 945 0,'0'0'76'15,"0"0"-16"-15,0 0 3 16,0 0-9-16,-140-73-36 15,100 117-9-15,2 19-8 16,9 19 1-16,14 7-2 16,15-3 0-16,0-11 6 15,26-10-6-15,12-19 5 16,4-14-1-16,8-11-4 16,16-11 0-16,16-10-44 15,19 0-17-15,3-24-166 16</inkml:trace>
  <inkml:trace contextRef="#ctx0" brushRef="#br0" timeOffset="2506.67">9533 1704 1148 0,'0'0'68'16,"0"0"-23"-16,0 0-27 15,0 0-14-15,-23 103 47 16,23-16-13-16,0 2-29 15,0 3-1-15,0-10-7 16,-14-15 3-16,3-14-4 16,-2-14-25-16,2-19-14 15,6-14 0-15,1-6 29 16,2-22 8-16,2-31-48 16,0-19 16-16,0-24 19 0,0-14 7 15,0 2 0-15,0 11 8 16,0 33 4-16,0 28 13 15,13 22 14 1,16 13-18-16,20 1-5 0,24 19-2 16,10 21 5-16,0 15-1 15,-14 4-8-15,-25 6 4 16,-22-1 0-16,-22 0-4 16,-17-5 0-16,-46-5 5 15,-21-11 4-15,-12-8-11 16,5-13-4-16,19-13-51 15,32-9-49-15,29-18-181 0</inkml:trace>
  <inkml:trace contextRef="#ctx0" brushRef="#br0" timeOffset="2822.96">10377 1744 915 0,'0'0'205'15,"0"0"-128"-15,0 0-38 16,0 0 3-16,0 0-30 16,-3 113 19-16,3-26-2 15,0 2-21-15,0-5 0 16,0-10 7-16,0-16-13 0,9-18 2 16,-1-15 3-16,-6-13-7 15,2-11 0-15,0-1 5 16,11-1-5-16,8-23-2 15,10-2-4-15,3 3-14 16,-1 9 2-16,0 8-24 16,-2 6-7-16,0 0-17 15,3 0-32-15,-3 0-22 16,-15 2-44-16,-18-2-221 16</inkml:trace>
  <inkml:trace contextRef="#ctx0" brushRef="#br0" timeOffset="2956.14">10377 2103 544 0,'0'0'429'0,"0"0"-380"16,0 0-40-16,0 0-6 15,147-62-2-15,-93 50-1 16,-12-4-104-16,-20-8-93 16,-22-7-440-16</inkml:trace>
  <inkml:trace contextRef="#ctx0" brushRef="#br0" timeOffset="3068.63">10366 1787 851 0,'0'0'120'16,"0"0"-60"-16,0 0-50 15,166-91 10-15,-81 71-20 0,2-4-51 16,-3-7-180-16</inkml:trace>
  <inkml:trace contextRef="#ctx0" brushRef="#br0" timeOffset="3412.26">11286 1626 1016 0,'0'0'100'0,"0"0"-68"16,0 0-12-16,0 0-8 16,9 131 50-16,-9-57-29 15,0 6-21-15,0-2-2 0,0-6-7 16,0-14-2-1,0-14-1-15,0-16-2 0,0-16-23 16,0-12-1-16,0 0-11 16,0-20 15-16,0-25-32 15,-11-22-73-15,-3-13 40 16,1-6 38-16,3-3 29 16,4 15 20-16,6 14 17 15,0 20 73-15,11 12-11 16,25 14-55-16,11 10-14 15,4 4-10-15,-5 0 3 16,-9 8-3-16,-16 14-51 16,-14-4-95-16,-7-2-90 15</inkml:trace>
  <inkml:trace contextRef="#ctx0" brushRef="#br0" timeOffset="3521.99">11295 1851 611 0,'0'0'55'0,"0"0"-32"15,156 32-1-15,-88-32-22 16,-6 0-109-16</inkml:trace>
  <inkml:trace contextRef="#ctx0" brushRef="#br0" timeOffset="3953.94">12242 930 1082 0,'0'0'32'0,"0"0"-12"16,0 0-19-16,115-61 8 0,-45 61 21 15,-1 31-30-15,-7 33-2 16,-16 23 2-16,-19 20 6 16,-27 17-3-16,-8 3 3 15,-46-4 6-15,-11-15-1 16,-1-20-7-16,10-20 9 15,18-18-3-15,18-15 19 16,18-9-27-16,2-10 1 16,16-7 3-16,17-9-3 15,9 0 0-15,-2-3-6 0,-8-9 3 16,-15 2-5-16,-9 10 2 16,-2 0 2-16,1 32-10 15,5 24 11-15,9 22 35 16,1 15 19-16,-2 3 10 15,-2-2-9-15,-5-12-14 16,-9-7 11-16,-4-14-23 16,-2-7-6-16,-40-5-18 15,-20-9-5-15,-21-11-6 16,-17-10-65-16,-16-19-83 16,-13-16-148-16</inkml:trace>
  <inkml:trace contextRef="#ctx0" brushRef="#br0" timeOffset="5019.43">4258 3846 403 0,'0'0'128'16,"0"0"-67"-16,0 0 6 15,0 0 0-15,0 0-5 0,0 0-30 16,-11-86-21 0,3 72-9-16,1 2 0 0,2-1-1 15,0 5 1-15,3 2 50 16,0 2 22-16,2 0 15 15,0 3-23-15,-2-2-15 16,2 1-13-16,-2 2-8 16,0 0-9-16,2 0-10 15,0 0-10-15,0 0-1 16,0 13-6-16,0 30-4 16,0 28 10-16,0 22 15 15,0 10 14-15,0 5-12 16,0-7 7-16,0-11-11 15,0-16-8-15,0-20-1 0,0-18-4 16,0-16 0-16,0-12 0 16,0-8-15-16,0-4 11 15,0-36 4-15,-2-22-15 16,-12-24-1-16,1-18 8 16,-3-12 7-16,7-3 1 15,9 9-2-15,0 23 6 16,9 28-4-16,23 21 4 15,16 22-3-15,10 16-1 16,13 10 2-16,-4 40 2 16,-9 17-3-16,-17 11-1 15,-24 8-2-15,-17-2-1 16,-11-1 3-16,-38-4 0 0,-18-9 0 16,-13-11-1-1,-7-12 0-15,9-9 1 0,16-12-5 16,26-10-12-16,28-14-44 15,8-2-53-15,44-26-82 16,30-24-227-16</inkml:trace>
  <inkml:trace contextRef="#ctx0" brushRef="#br0" timeOffset="5387.37">4964 4077 959 0,'0'0'127'0,"0"0"-104"15,0 0 23 1,0 0 8-16,0 0-46 0,0 0-8 16,-15 134 0-16,1-47 24 15,1-1-14-15,5-9-3 16,-2-10 1-16,6-16-4 16,2-13-4-16,2-15 5 15,0-15-10-15,0-8 2 16,0 0-1-16,0-31 4 15,0-20-4-15,2-23-20 16,4-19 24-16,0-14-5 16,4-8 5-16,9 2-2 15,2 23 2-15,12 26-1 0,4 25-5 16,3 24 5-16,0 13 1 16,-5 2-1-16,-6 9-1 15,-6 14-2-15,-13 5-37 16,-10-2-102-16,-3-3-128 15,-33-8-261 1</inkml:trace>
  <inkml:trace contextRef="#ctx0" brushRef="#br0" timeOffset="5506.26">4969 4225 779 0,'14'20'32'0,"10"2"11"15,14 0 19-15,16-10-31 16,14-8-20-16,17-4-11 15,11-13-113-15,-2-20-335 0</inkml:trace>
  <inkml:trace contextRef="#ctx0" brushRef="#br0" timeOffset="5679.11">6001 4073 880 0,'0'0'81'0,"0"0"-81"16,0 0-9-16,0 0 5 16,137-16 4-16,-65 5-10 0,-7 3-119 15,-25 0-105 1</inkml:trace>
  <inkml:trace contextRef="#ctx0" brushRef="#br0" timeOffset="6419.96">5862 4088 726 0,'0'0'95'0,"0"0"-38"16,0 0-36-16,0 0 32 16,0 0 14-16,0 0-30 15,137 113-21-15,-58-110-3 16,22-3 18-16,20-1-19 16,5-17 3-16,8 0-4 15,0-1 2-15,2 8-4 16,-12 5 9-16,-12 2-7 15,-28 4-10-15,-24 0 7 16,-29 0-8-16,-19 0-10 16,-12 0-31-16,-12-3-36 15,-29-11-188-15</inkml:trace>
  <inkml:trace contextRef="#ctx0" brushRef="#br0" timeOffset="6742.23">6790 3756 1074 0,'0'0'66'16,"0"0"-24"-16,0 0-35 16,0 0 0-16,0 0 22 0,0 0 8 15,156 6-37 1,-96 34 11-16,-5 8-11 0,1 5 5 15,-5 7-5-15,-9 0 0 16,-15 4 0-16,-16 2 0 16,-11-2 4-16,-7 3-4 15,-34-5 15-15,-18 1 0 16,-7-6-7-16,-1-7-6 16,5-6 3-16,10-6-10 15,15-10-2-15,14-12-52 16,17-16-63-16,6-14-275 15</inkml:trace>
  <inkml:trace contextRef="#ctx0" brushRef="#br0" timeOffset="7056.04">8619 3888 880 0,'0'0'11'16,"0"0"19"-16,0 0-22 15,0 0 0-15,0 0 1 16,0 0 7-16,-79-88-11 16,27 94 7-16,-13 30 27 15,-7 16 30-15,5 21-12 16,14 14-15-16,19 4-4 15,26-2-11-15,8-12-10 0,46-9-17 16,39-11 0 0,31-11 3-16,15-17-3 0,6-18-47 15,-24-11-120-15,-35-20-201 16</inkml:trace>
  <inkml:trace contextRef="#ctx0" brushRef="#br0" timeOffset="7770.04">4394 5884 708 0,'0'0'57'15,"0"0"49"-15,0 0-19 16,0 0-15-16,0 0-5 16,0 0-31-16,9-65-2 15,-9 97-30-15,0 36-2 16,0 33 35-16,0 15 1 16,0 2-19-16,0-9-4 15,-4-15-10-15,-1-12-2 0,5-18-3 16,0-14-5-1,0-17-29-15,18-20-49 0,6-13-65 16,-3-18-151 0</inkml:trace>
  <inkml:trace contextRef="#ctx0" brushRef="#br0" timeOffset="8152.63">4405 6034 950 0,'0'0'88'15,"0"0"-81"-15,0 0 8 16,0 0-9-16,170-45 6 16,-103 45-12-16,-7 4-2 15,-12 20-2-15,-16 11-2 16,-25 5-9-16,-7 6 12 0,-31 4-20 16,-27-2 19-1,-14-2 4-15,3-10 7 0,17-13-6 16,21-10 7-1,27-8 9-15,8-5-17 0,54 0 8 16,29-11-8-16,19-3 9 16,3 4-6-16,-8 10 2 15,-22 0-1-15,-23 10-4 16,-27 16-1-16,-29 6-7 16,-4 5 8-16,-52 1 12 15,-21-2-4-15,-16-3-7 16,-1-2 6-16,12-7-7 0,15-10 0 15,21-10-29-15,23-4-64 16,23-17-100-16,6-24-405 16</inkml:trace>
  <inkml:trace contextRef="#ctx0" brushRef="#br0" timeOffset="8431.31">5847 6146 948 0,'0'0'42'0,"0"0"-25"16,0 0 14-16,0 0 15 15,0 0-26-15,0 0-20 0,-158-85 7 16,106 116-7-16,-1 15 3 16,2 14-1-16,8 12 3 15,17 8 9-15,14 1 5 16,12-7 1-16,23-12 16 15,31-10-31-15,19-14 0 16,14-14-1-16,15-14-4 16,8-10-25-16,3 0-43 15,-4-30-95-15,-4-12-161 16</inkml:trace>
  <inkml:trace contextRef="#ctx0" brushRef="#br0" timeOffset="8820.01">6724 6336 804 0,'0'0'369'0,"0"0"-310"16,0 0-12-16,0 0-29 15,0 0-4-15,174-64-12 16,-80 60 1-16,4 4-3 16,3 0-2-16,-13 0-9 15,-16 6-9-15,-23 0-34 16,-20-2-6-16,-16-2-50 15,-13-2-20-15,0 0 37 16,-16-20-113-16,-13-10-105 16,-4-3 262-16,8-6 49 15,10-2 145-15,15 8 88 16,0 4-67-16,18 7-16 0,18 8-70 16,8 5-23-16,8 9-18 15,-2 0-25-15,2 22-5 16,-7 18-9-16,-14 14 12 15,-16 10-3-15,-15 10 12 16,0 0 10-16,-37 0-11 16,-15-1 1-16,-10-7-19 15,-3-4-2-15,7-9-8 16,16-20-105-16,17-27-217 16</inkml:trace>
  <inkml:trace contextRef="#ctx0" brushRef="#br0" timeOffset="9186.25">8276 5978 1126 0,'0'0'70'0,"0"0"-50"16,0 0-11-16,0 0 23 15,-27 131 7-15,35-52-15 16,4 9-9-16,-5-1-11 15,-7-9-1-15,0-12 3 16,0-16-5-16,0-16 1 16,0-16-2-16,0-16-2 15,0-2 2-15,0-27-1 16,0-21 1-16,0-13-13 16,0-16 6-16,-2-12-4 0,2-20-7 15,0-1-1-15,10 12 6 16,26 19 10-16,18 25 0 15,10 24-6-15,9 14 8 16,-1 16 1-16,-12 0 4 16,-15 2-4-16,-23 18-5 15,-18 2-52-15,-4-1-76 16,-42-6-143-16</inkml:trace>
  <inkml:trace contextRef="#ctx0" brushRef="#br0" timeOffset="9318.18">8295 6224 394 0,'0'0'566'0,"0"0"-467"16,179 37 5-16,-90-32-64 0,-4-5-29 15,-10 0-11-15,-21-5-50 16,-27-22-306-16</inkml:trace>
  <inkml:trace contextRef="#ctx0" brushRef="#br0" timeOffset="9895.64">5695 8260 440 0,'0'0'120'0,"0"0"7"15,0 0-4-15,0 0 19 16,27-113-23-16,-27 111-26 16,0 2-24-16,0 16-38 15,0 36-27-15,0 28 27 16,0 17 8-16,0 13-20 15,-2-6-8-15,-4-8 0 16,-4-8 0-16,1-15-8 16,3-21-4-16,4-14 1 15,2-18-2-15,0-17-17 16,24-3-6-16,16-11-1 16,9-20 2-16,4 2-5 0,-5 8 21 15,-13 10-25-15,-6 11-12 16,-9 0-5-16,0 11-57 15,3 8-36-15,-6-7-50 16,-1-4-310-16</inkml:trace>
  <inkml:trace contextRef="#ctx0" brushRef="#br0" timeOffset="10036.11">5747 8857 949 0,'0'0'117'0,"0"0"-113"0,115-66-2 15,-18 44 2-15,2 2-4 16,-11 2-52 0,-28 0-150-16,-34-4-139 0</inkml:trace>
  <inkml:trace contextRef="#ctx0" brushRef="#br0" timeOffset="10171.75">5805 8480 882 0,'0'0'102'16,"0"0"-2"-16,0 0-59 15,48-124-31-15,23 97-2 16,10 5-8-16,0 4-1 16,-10 4-71-16,-18 2-172 0,-24 2-316 15</inkml:trace>
  <inkml:trace contextRef="#ctx0" brushRef="#br0" timeOffset="10332.26">6649 8556 949 0,'0'0'71'16,"0"0"-29"-16,0 0-32 15,0 0-1-15,160-24-11 16,-52 2 2-16,7-2-110 16,-14 0-158-16</inkml:trace>
  <inkml:trace contextRef="#ctx0" brushRef="#br0" timeOffset="10613.26">7200 8219 455 0,'0'0'502'16,"0"0"-441"-16,0 0 0 16,58-112-33-16,-11 106 4 15,19 6-23-15,8 0 5 16,11 17-9-16,6 6 2 15,2 4-5-15,-6 0 2 16,-15 7-4-16,-24 0 0 16,-25 6-2-16,-23 4 2 15,0 3 5-15,-40 1-1 16,-20-4 0-16,-11-4 3 16,1-6 1-16,10-1-8 0,11-8-13 15,16-5-66-15,8-15-133 16,21-5-322-16</inkml:trace>
  <inkml:trace contextRef="#ctx0" brushRef="#br0" timeOffset="11001.85">8754 8430 884 0,'0'0'151'0,"0"0"-149"0,-2 102 6 16,2-56 8 0,0 0 18-16,0-3-16 0,0-6-13 15,0-9-4-15,0-7 2 16,0-13 2-16,-9-8-5 16,-1 0 17-16,0-17-1 15,4-19 1-15,6-18-8 16,0-18 7-16,16-24-15 15,15-21 3-15,11-17-3 16,14-2-1-16,6 12 0 16,5 30-2-16,-9 40 4 15,-12 41-3-15,-3 29 1 16,-10 58 0-16,-8 33 12 0,-12 17 15 16,-11 4-13-16,-2-13-9 15,0-17-5-15,-4-20-14 16,-7-26-66-16,-3-23-129 15,-4-27-704-15</inkml:trace>
  <inkml:trace contextRef="#ctx0" brushRef="#br0" timeOffset="11138.26">8893 8269 1125 0,'0'0'28'16,"120"16"-28"-16,-1 2 0 0,18-9-1 15,-3-9-124-15,-27-9-316 16</inkml:trace>
  <inkml:trace contextRef="#ctx0" brushRef="#br0" timeOffset="11625.84">5677 10184 1042 0,'0'0'34'16,"0"0"21"-16,0 0-4 15,0 0-34-15,0 0-2 16,0 0 9-16,-33 83-11 16,42-68-10-16,-2-6 4 15,-5-9-7-15,0 0-11 0,3-33 6 16,6-31-2-1,9-34-22-15,13-20 14 0,8-13-8 16,-3 3-1 0,-7 28 19-16,-14 36 5 0,-5 33 3 15,-4 31-3-15,8 41-5 16,12 43 5-16,15 29 9 16,6 8 0-16,2-4-4 15,-8-17-10-15,-9-16 2 16,-19-25-47-16,-15-23-229 15,-13-22-428-15</inkml:trace>
  <inkml:trace contextRef="#ctx0" brushRef="#br0" timeOffset="11764.07">5847 10049 929 0,'0'0'56'15,"0"0"-55"-15,0 0-1 16,167-5 0-16,-78-5-1 15,-4-8-116-15,-21-10-253 16</inkml:trace>
  <inkml:trace contextRef="#ctx0" brushRef="#br0" timeOffset="12285.04">6489 9724 632 0,'0'0'449'0,"0"0"-439"0,0 0 42 15,0 0-52-15,0 0 0 16,0 0-4-16,13 118 4 16,-13-34 7-16,0 2-7 15,-7-8 0-15,-1-12 3 16,3-18-3-16,5-15-1 16,0-19-19-16,0-14-20 15,18-14-64-15,-2-30 77 16,-3-17-44-16,-11-15 36 15,-2-8 21-15,0-10 14 16,-11 3 2-16,0 16-2 16,11 18 4-16,0 23 42 15,38 20 2-15,24 14-27 16,14 0 2-16,2 14 2 16,-11 14-24-16,-23 5 2 0,-24 0-3 15,-20-1-6-15,-14 2 6 16,-43 3 0-16,-17-4 3 15,-3-1 8-15,8-6-8 16,24-7 7-16,26-11-10 16,19-8-6-16,35 0-10 15,34 0 13-15,20-17 3 16,2 5 4-16,-5 6 3 16,-8 6-7-16,-11 0 1 15,-15 17 0-15,-27 11-1 16,-25 10 0-16,-19 6 0 15,-36 2 6-15,-15-3-5 0,-2-7-1 16,4-8-20-16,9-16-140 16,20-12-199-16</inkml:trace>
  <inkml:trace contextRef="#ctx0" brushRef="#br0" timeOffset="12570.18">7821 9529 937 0,'0'0'108'0,"0"0"-93"15,0 0 41-15,0 0-30 16,-140-54-15-16,109 54-9 0,0 0-2 16,-6 10 7-16,1 22-6 15,-1 20 5-15,4 16 10 16,4 10 15-16,13 4-3 15,16-3 6-15,8-6-27 16,43-15 1-16,28-14-8 16,17-15-3-16,16-19 0 15,3-10-31-15,-1-6-34 16,-16-32-133-16,-24-18-648 16</inkml:trace>
  <inkml:trace contextRef="#ctx0" brushRef="#br0" timeOffset="12777">8594 9679 1182 0,'0'0'39'0,"0"0"24"16,0 0-52-16,152-48-5 16,-59 48 4-16,21 0-3 15,6 6-5-15,-11 12-2 16,-24-2-13-16,-27-2-15 15,-29-6-43-15,-22-4-31 16,-7-4-161-16,-27 0-166 16</inkml:trace>
  <inkml:trace contextRef="#ctx0" brushRef="#br0" timeOffset="12968.26">9184 9360 985 0,'0'0'85'0,"0"0"-9"0,130-17-67 15,-52 37 8-15,0 21-4 16,-10 13 1-16,-13 7-7 16,-24 2-3-16,-29 4-1 15,-9 2 9-15,-50 0-6 16,-23 3-2-16,-4-1-4 16,2-11-1-16,8-22-76 15,14-23-220-15</inkml:trace>
  <inkml:trace contextRef="#ctx0" brushRef="#br0" timeOffset="13295.94">9838 9444 1098 0,'0'0'41'16,"0"0"33"-16,0 0-55 15,28 117 51-15,-8-41-3 16,1 6-20-16,-6-1-13 16,-1-1-1-16,-3-9-18 15,2-12-8-15,-2-18-5 16,-2-18 0-16,-3-15-2 0,8-8 0 16,9 0-5-16,3-18-2 15,12 0 7-15,9 4-3 16,6 6-6-16,10 8 4 15,1 0-20-15,3 0-30 16,-7 8-24-16,-8 0-7 16,-13-8-35-16,-20 0-84 15,-19-8-117-15</inkml:trace>
  <inkml:trace contextRef="#ctx0" brushRef="#br0" timeOffset="13448.1">10121 9833 552 0,'0'0'430'0,"0"0"-409"16,0 0-15-16,129-55-6 15,-67 45-5-15,-2 2-64 16,-16-1-86-16,-19 0-192 16</inkml:trace>
  <inkml:trace contextRef="#ctx0" brushRef="#br0" timeOffset="13583.48">10069 9508 601 0,'0'0'560'0,"157"-64"-532"16,-46 45-12-16,-5 2-16 16,-25-3-24-16,-46-10-263 15</inkml:trace>
  <inkml:trace contextRef="#ctx0" brushRef="#br0" timeOffset="169216.05">12039 5466 723 0,'0'0'134'0,"0"0"-120"15,0 0 6-15,0 0 49 16,0 0-21-16,0 120-27 0,6-93-7 16,6-1-3-16,-6-6 9 15,-1-6-1-15,-3-6-3 16,-2-7-2-16,0-1 6 16,0 0 7-16,2-9 11 15,2-29-15-15,6-19-15 16,3-17-4-16,2-14-3 15,3-12 5-15,3 0-1 16,-4 10-1-16,-1 19 2 16,-1 25 0-16,-1 21 6 15,1 12-4-15,-1 7-6 16,1 6 8-16,3 0-7 16,0 0 0-16,0 16-1 0,-3 18 6 15,1 18-7 1,-5 20 8-16,-2 15 6 0,-2 3-6 15,2 0 15-15,-3-12-10 16,-2-9-2-16,0-9-12 16,-4-10 1-16,0-13-1 15,0-8-3-15,0-11-24 16,0-10-34-16,0-8-11 16,0-4-40-16,0-32-129 15,-6-15-542-15</inkml:trace>
  <inkml:trace contextRef="#ctx0" brushRef="#br0" timeOffset="171880.08">12816 5101 300 0,'0'0'109'16,"0"0"-89"-16,0 0 27 16,0 0 31-16,0 0-43 15,0 0-24-15,-4 22-2 16,-45 31 18-16,-23 19 16 0,-13 12-22 15,-1 0-5 1,6-2 1-16,15-10-2 16,15-11-10-16,13-15 5 15,15-14 5-15,11-14 11 0,9-10-13 16,2-8-13-16,0 0 0 16,24-20 7-16,21-24 15 15,15-14-11-15,14-17 6 16,8-4-7-16,7-10-6 15,-2 4 1-15,-12 16 4 16,-15 22-8-16,-25 23 8 16,-20 15-2-16,-15 9-4 15,0 17 7-15,-40 28 1 16,-20 17 6-16,-21 7 1 16,-6 6-13-16,0-7 1 0,10-8-6 15,19-11-9-15,16-13 9 16,17-14 6-16,14-13-6 15,5-4-12-15,6-5-4 16,8-6 8-16,28-24 8 16,12-19 9-16,15-15-9 15,6-6-6-15,5 0-1 16,-6 12 7-16,-16 18 0 16,-19 19 0-16,-22 19-1 15,-11 2-3-15,-13 17 4 16,-34 19 7-16,-20 8 4 15,-10 0-4-15,-2-5-5 0,6-1-2 16,13-7 4-16,11-5-3 16,13-10-1-16,9-6 4 15,8-6-4-15,5-4 0 16,3 0-3-16,5 0-7 16,6-20-13-16,0-5-16 15,0-11 27-15,4-5-1 16,11-13 11-16,5-11 2 15,0-7 0-15,-2 3 0 16,-2 16 0-16,-7 19 0 16,-7 24 4-16,-2 10-4 15,0 10-2-15,-20 30 0 16,-14 17 4-16,-6 2 3 16,-5 4-4-16,3-11 6 15,0-8-5-15,7-10-2 0,8-9 4 16,6-11-3-16,11-7-1 15,4-5 13-15,4-2-12 16,2 0 3-16,0 0-4 16,0-6 0-16,0-11-10 15,0-8-1-15,14 1 6 16,4 4-2-16,0 3 5 16,-7 10-1-16,0 3 1 15,-4 2-5-15,-1 2-24 16,1 0-29-16,0 0-44 0,-3 0-136 15,1 0-193 1</inkml:trace>
  <inkml:trace contextRef="#ctx0" brushRef="#br0" timeOffset="175472.53">14784 5055 903 0,'0'0'55'0,"0"0"-30"0,0 0 34 16,0 0 24-16,0 0-27 15,0 0-47-15,0 0-9 16,8-24-5-16,-8 72 5 16,0 26 5-16,0 25 33 15,0 10-8-15,0 4 14 16,0-3-9-16,0-9 2 15,6-15-20-15,-2-18 0 16,-2-21-5-16,0-14-10 16,-2-13 9-16,2-10-8 0,-2-4-3 15,2-6 0-15,-2-2-5 16,0-26 4-16,0-19-36 16,0-18 10-16,0-14 7 15,0-19 2-15,3-8-3 16,5-8 18-16,6 0-1 15,3 14 2-15,7 17 2 16,6 25 0-16,6 26 1 16,9 18 0-16,5 14 2 15,6 0-1-15,-2 33 3 16,-8 16 2-16,-11 5 2 16,-17 2 0-16,-15 3-7 15,-3-5-2-15,-25-2 0 16,-19-7 2-16,-12-8 1 15,-2-7-3-15,1-10 0 0,17-8 0 16,13-4-13-16,16-6 11 16,11-2-2-16,0 0-3 15,9 0-9-15,35-6 16 16,25-4 0-16,21 6 4 16,10 4-1-16,2 8 6 15,-9 28-9-15,-12 9 30 16,-19 5-20-16,-23 2 7 15,-17-7 2-15,-22-1-9 16,-7-2-6-16,-49-7 6 16,-24-3-4-16,-20-10 1 15,-3-5-4-15,10-15-3 16,17-2-5-16,25 0-17 0,24-13-31 16,27-24-21-1,7-15-107-15,44-23-204 0</inkml:trace>
  <inkml:trace contextRef="#ctx0" brushRef="#br0" timeOffset="175736.39">15990 5097 575 0,'0'0'550'0,"0"0"-502"0,0 0 81 15,0 0-41 1,0 0-49-16,0 0-37 0,-32 145 13 15,13-43 8-15,4 2-3 16,0-4-12-16,1-12 10 16,4-11-12-16,3-19-6 15,3-16 2-15,-2-14-2 16,6-10-23-16,-2-10-27 16,2-6-33-16,-2-2-17 15,-2-2-4-15,-5-31-151 16,-5-20-415-16</inkml:trace>
  <inkml:trace contextRef="#ctx0" brushRef="#br0" timeOffset="175990.14">15826 5091 334 0,'0'0'618'0,"0"0"-519"16,0 0 28 0,0 0-48-16,0 0-19 0,0 0-39 15,117-76-12-15,-55 89 2 16,7 22 7-16,2 19-4 15,-1 14-1-15,-10 11 4 16,-14 3 1-16,-17 0 15 16,-18-1-14-16,-11-6 1 15,-20-5 6-15,-38-3 2 16,-20-9-10-16,-4-9-15 16,-3-10-3-16,14-9-16 15,13-8-52-15,13-7-24 16,14-14-69-16,6-1-125 15</inkml:trace>
  <inkml:trace contextRef="#ctx0" brushRef="#br0" timeOffset="180264.98">14852 8412 445 0,'0'0'244'0,"0"0"-226"16,0 0-11-16,0 0 33 15,0 0 20-15,0 0-35 16,0 0-4-16,8 94 18 15,-6-84 11-15,-2-6-4 16,0 0-9-16,0-4-4 16,0 0 0-16,2 0 1 15,3-17 0-15,5-24 10 16,11-21-28-16,1-17-9 16,7-4 11-16,2-12-14 15,-4-5-1-15,1 0-2 16,-5 11 2-16,-3 19-2 0,-2 26 1 15,-5 20 1-15,3 15 6 16,4 9-9-16,7 13 0 16,8 39 0-16,5 21 7 15,-4 13 9-15,-5 8-1 16,-6-10-4-16,-7-8 4 16,-5-9-7-16,-7-13-3 15,-6-8-3-15,0-12-2 16,0-11-1-16,0-8-45 15,-6-15-74-15,-5 0-88 16,-7-32-369-16</inkml:trace>
  <inkml:trace contextRef="#ctx0" brushRef="#br0" timeOffset="180433.11">15082 8141 979 0,'0'0'119'0,"0"0"-118"15,0 0 33-15,119 18 16 16,-48-18-24-16,2 0-26 16,-5-6-3-16,-16-16-45 15,-13-10-127-15,-18-10-327 16</inkml:trace>
  <inkml:trace contextRef="#ctx0" brushRef="#br0" timeOffset="180737.06">16020 7982 992 0,'0'0'38'16,"0"0"15"-16,0 0-4 16,72-101-17-16,-72 74-20 15,-36 5-11-15,-15 8-1 16,-9 7 0-16,0 7 20 15,6 9 0-15,10 27 1 16,5 16-4-16,11 19-10 0,10 7-1 16,13 4 9-1,5-5-9-15,13-8 1 0,25-7-7 16,14-8 2-16,8-9-2 16,4-17-4-16,2-16-23 15,-3-12-77-15,-13-10-101 16,-13-32-414-16</inkml:trace>
  <inkml:trace contextRef="#ctx0" brushRef="#br0" timeOffset="181186.42">16524 7838 1028 0,'0'0'67'0,"0"0"-40"15,0 0 26-15,0 0-2 16,0 0-33-16,0 0-15 16,0 0 2-16,-14 105 24 15,4-49 6-15,1 0-3 16,1 2-9-16,4-6-4 16,2-1 16-16,2-5-8 15,0-7-6-15,0-2-7 16,0-3-7-16,0-5-1 15,4-4-6-15,-2-9 5 16,1-7-6-16,0-4 6 16,-3-5-5-16,2 0 1 15,2 0 0-15,5 0 2 16,9 0-3-16,8 0 2 0,10 0 1 16,6 0-3-16,6-6 0 15,0-2 0-15,4-4 2 16,-4-2 1-16,-2-3-3 15,-9 1-14-15,-10 7 12 16,-10 4-13-16,-10 4-14 16,-4-1-8-16,-3 2-37 15,0 0-23-15,0-4-56 16,-14-4-239-16</inkml:trace>
  <inkml:trace contextRef="#ctx0" brushRef="#br0" timeOffset="181430.06">16555 8197 825 0,'0'0'180'16,"0"0"-166"-16,0 0-3 16,0 0 25-16,0 0 15 15,0 0-34-15,142-25-7 16,-90 21 10-16,-3-3 1 15,4-1 6-15,-3-2-25 16,-11-2-2-16,-10-1 0 0,-13-8-11 16,-16-2-74-1,0-6-156-15,-29-1-322 0</inkml:trace>
  <inkml:trace contextRef="#ctx0" brushRef="#br0" timeOffset="181994.43">16423 7794 896 0,'0'0'130'16,"0"0"-117"-16,0 0 27 16,0 0-12-16,0 0 52 15,121-18-53-15,-49 16-1 16,1-2-5-16,2 0 13 15,-3-1-7-15,-14 0-9 16,-16 2 5-16,-13 0-9 0,-16 0-4 16,-8 0 1-16,-5 3 0 15,0 0-10-15,0 0 2 16,0 0-3-16,0 0-5 16,-5 0 3-16,-4 3 2 15,3-1-5-15,6-2 5 16,0 0-4-16,0 0-2 15,0 0-4-15,0 0 5 16,0 0-5-16,0 0 3 16,0 0 4-16,0 0-6 0,0 1 6 15,2 2 2 1,5-2-3-16,1 1 2 0,0-2-2 16,-4 1 2-1,-2-1 1-15,-2 0-1 0,0 0 1 16,0 0 1-16,0 0-5 15,0 0 0-15,2 0-6 16,-2 0 6-16,0 0 4 16,0 0-1-16,0 0 1 15,5 0 0-15,-3 0 1 16,2 0-1-16,-2 0 1 16,0 0-17-16,1 0-27 15,0 3-22-15,-1-3-33 0,-2 1-97 16,0-1-190-16</inkml:trace>
  <inkml:trace contextRef="#ctx0" brushRef="#br0" timeOffset="186812.52">17507 7810 235 0,'0'0'608'16,"0"0"-558"-16,0 0 5 15,0 0-18-15,0 0 4 0,0 0-33 16,0 0-4-1,0 26 11-15,4 20 27 0,1 16 2 16,-1 11 10-16,2-2 6 16,4-2-9-16,1-8-12 15,-1-7-10-15,2-2 12 16,-3-4-25-16,-3-7-13 16,-1-10 3-16,-1-12-3 15,-2-8 0-15,-2-7-2 16,0-4 1-16,3 0 2 15,-3-12 3-15,0-22-7 16,0-18 0-16,0-10-25 16,-3-9-12-16,-12-4-6 15,2-9 19-15,3 4 9 0,8 7 13 16,2 15 1-16,0 15 1 16,16 13 1-16,8 14-1 15,10 6 0-15,6 4 6 16,9 2 1-16,0-3-4 15,-5 2-3-15,-1-1 1 16,-14-1 1-16,-9-6-2 16,-11-1-5-16,-9-2-44 15,0 2-65-15,-14 4-86 16,-17 8-122-16</inkml:trace>
  <inkml:trace contextRef="#ctx0" brushRef="#br0" timeOffset="187000.61">17620 8097 801 0,'0'0'215'15,"0"0"-188"-15,0 0 56 16,0 0-9-16,165 38-27 16,-94-38-27-16,2 0-15 15,-10-3-5-15,-12-11-6 16,-15-5-44-16,-18-4-64 15,-18 2-118-15</inkml:trace>
  <inkml:trace contextRef="#ctx0" brushRef="#br0" timeOffset="187576.43">14276 9033 1047 0,'0'0'39'15,"0"0"-34"-15,0 0-3 16,0 0 37-16,0 0-21 16,0 0-11-16,31 50-6 15,47-37 29-15,25-12 9 16,32-1-2-16,44-4 9 15,50-20 3-15,49-2 0 16,38 1 10-16,23 2-22 0,6 2-9 16,-7 0-4-1,-20-7-16-15,-23-2 3 0,-29-2-2 16,-31 1-2-16,-40 6 1 16,-39 5-7-16,-37 0 3 15,-28 4 4-15,-18 0 12 16,-5 2 7-16,-8 1-3 15,-10 1-10-15,-9 4-10 16,-17 2-4-16,-13 5 3 16,-8-2-7-16,-3 3-14 15,0 0-43-15,-20 0-53 16,-14 0-65-16,-8 0-85 16,-5-6-552-16</inkml:trace>
  <inkml:trace contextRef="#ctx0" brushRef="#br0" timeOffset="187739.76">18671 8785 1381 0,'0'0'170'16,"0"0"-148"-16,0 0 88 16,0 0-71-16,0 0-39 15,0 0-60-15,-6-67-180 16,-25 49-129-16</inkml:trace>
  <inkml:trace contextRef="#ctx0" brushRef="#br0" timeOffset="192961.53">14555 6484 745 0,'0'0'91'16,"0"0"-26"-16,-119-37 62 15,95 32-24-15,13 5-26 16,9 0-19-16,2 0-35 15,0 0 0-15,35 0-12 16,40 0 12-16,50 0 42 16,54 0-18-16,45 0-11 15,46 0 15-15,31-13-14 16,30-3-8-16,20-6-7 0,0-5 4 16,-12-3-18-1,-49 0 11-15,-58-4-6 0,-58 4 2 16,-58 1 0-16,-47 8 7 15,-36 4-2-15,-23 5-1 16,-10 4 17-16,-1-5-25 16,-33 5-11-16,-16 2-1 15,-11 6-48-15,6 0-33 16,5 8-23-16,17 18-60 16,-3-4-75-16,3-10-176 15</inkml:trace>
  <inkml:trace contextRef="#ctx0" brushRef="#br0" timeOffset="200691.46">14229 11105 401 0,'0'0'125'16,"0"0"-59"-16,0 0 0 15,0 0-5-15,0 0-16 16,0 0-18-16,0 0-2 16,0 0 4-16,10 59-6 15,-10-55 0-15,0-3-11 16,0 1 12-16,0-2 3 0,4 0 9 16,-4 0-2-1,0 0-8-15,0 0 0 0,0 0-16 16,0 0 5-16,0 0-10 15,0 0 1-15,0 0-3 16,0 0 8-16,0 0-4 16,0 0 14-16,0 0 2 15,0-12-11-15,0-6-10 16,0-5-2-16,0-8 2 16,0-1-2-16,0-4 3 15,0-5-3-15,0 2 2 16,0 3 4-16,0 3-6 15,6 7 2-15,3 4 9 16,5-1-3-16,-3-2-1 16,1 0 0-16,5-4 1 0,-2-3-5 15,3-5 6-15,-1-2-8 16,6 2-1-16,-3 4 7 16,-1 9-5-16,2 7-1 15,-3 7-1-15,-9 6-2 16,2 4 2-16,-4 0 0 15,0 10-4-15,1 11 8 16,1-2-6-16,3 6 3 16,-2 3-1-16,4 8 1 15,3 12 11-15,0 10-2 0,-2 9 22 16,-1-2-14 0,-6 3 12-16,-1-3-9 15,0-9-14-15,2-4 7 16,-5-8-12-16,0-11 2 0,-4-1 0 15,0-15-1-15,3-3 1 16,-3-8-4-16,2-4-3 16,-2-2-36-16,0 0-5 15,0-28-34-15,-22-8-102 16,4-8-136-16</inkml:trace>
  <inkml:trace contextRef="#ctx0" brushRef="#br0" timeOffset="207354.61">14287 10976 132 0,'0'0'55'0,"0"0"13"16,0 0-29-16,0 0 26 15,0 0-24-15,0 0-22 16,0 0 16-16,0 0-2 16,18 8-12-16,-18-5 24 15,0-3 13-15,0 2 3 16,0-1-10-16,0 2-13 15,-5 1-13-15,-2-2-5 16,1-2-13-16,-1 2 4 16,5-2-9-16,0 2 0 15,0-1-1-15,0 2 1 16,2 2-2-16,-7 7 0 16,6 1-2-16,-1 5 2 15,2 8-1-15,0 2 6 0,0 0-5 16,0 3 4-16,0-4 5 15,0-1-1-15,-2-2-2 16,-2-1 4-16,-1-4-8 16,3 0-1-16,0-4 5 15,0 0-1-15,2-4-1 16,0-2-8-16,0-3 3 16,2-4 0-16,7-2-39 15,-1 0-37-15,-3-8-136 16</inkml:trace>
  <inkml:trace contextRef="#ctx0" brushRef="#br0" timeOffset="207737.18">14256 11017 567 0,'0'0'60'16,"0"0"-41"-16,0 0 12 15,0 0 24-15,0 0-24 16,0 0 4-16,95-2 1 16,-39-2 11-16,4-3 1 15,1 4-11-15,-8-1 3 16,-15 1-28-16,-13 3-10 16,-17 0-3-16,-8 0 1 15,0 0-39-15,-14 0-38 16,-17 0-173-16</inkml:trace>
  <inkml:trace contextRef="#ctx0" brushRef="#br0" timeOffset="208461.62">14980 10696 64 0,'0'0'0'0,"0"0"-64"15</inkml:trace>
  <inkml:trace contextRef="#ctx0" brushRef="#br0" timeOffset="213645.52">14891 10709 306 0,'0'0'88'15,"0"0"-4"-15,0 0-33 16,0 0 33-16,0 0-20 16,0 0-17-16,0 0-4 15,0-8 7-15,0 8-6 16,0 0 0-16,0 0 5 0,0 0-11 15,0 0-3-15,0 0-9 16,0 0-12-16,0 0-5 16,0 0-4-1,0 0 1-15,0 17 2 0,0 11-2 16,0 10 7-16,0 10 9 16,0 7 6-16,0-2-7 15,0 0-8-15,0-7-4 16,0-7-4-16,0-3 8 15,0-9-10-15,0-4-1 16,0-8-2-16,0-7 5 16,0-4-5-16,0-4-2 15,0 0 2-15,0 0 1 16,0 0-1-16,0-19 0 16,0-12-23-16,2-9-18 0,3-2-25 15,-3 2-25-15,0 5-40 16,2 5 36-16,3 4-28 15,2 4-13-15,-3 5-47 16,-1 0-132-16</inkml:trace>
  <inkml:trace contextRef="#ctx0" brushRef="#br0" timeOffset="213716.99">14891 10709 371 0</inkml:trace>
  <inkml:trace contextRef="#ctx0" brushRef="#br0" timeOffset="214221.09">14891 10709 371 0,'37'48'225'0,"-37"-54"-136"0,0-2 5 0,0-3-5 0,3-1-26 0,10-2-25 16,5 0 3 0,4 2-17-16,2 0-2 0,5 3-2 15,3 3-3-15,-3 4 2 16,-3 2 0-16,-3 0-4 16,-5 0-12-16,-7 5-1 15,-5 2-2-15,-3 6-3 16,-3 14-6-16,0 13 9 15,-20 6 27-15,-11 4 11 16,-5-11-32-16,2-5-4 16,7-7-2-16,4-5 2 15,7-11 0-15,5-2-2 0,1-6-1 16,8-3-4-16,2 0 5 16,0 0 0-16,0 0-3 15,0 0 1-15,0 0-6 16,9 0-3-16,16-6 11 15,13-4 2-15,2 6-2 16,2 4 2-16,1 0-1 16,-6 3-1-16,-5 17-1 15,-8 1 1-15,-9 2 2 16,-5-3-2-16,-10 0-1 16,0 2 1-16,-5-1 0 15,-17 0 6-15,-5 3 2 16,-6-2-6-16,-8 0 2 15,-1-3-2-15,-4 0 0 0,3-7 0 16,5-6 0-16,7-3-1 16,9-3 1-16,6 0 0 15,5-6-2-15,0-11-12 16,4 0-15-16,7 2-2 16,0 3-53-16,0 2-109 15,11 6-211-15</inkml:trace>
  <inkml:trace contextRef="#ctx0" brushRef="#br0" timeOffset="-214646.41">15851 10804 417 0,'0'0'69'15,"0"0"5"-15,0 0 29 16,0 0 2-16,0 0-35 16,0 0-22-16,-46-53-2 15,36 52 1-15,0 0-13 16,-2 1-7-16,1 0 3 15,0 0-18-15,-5 0-5 16,-4 0-1-16,0 13-4 16,-4 14-1-16,-1 2 4 15,2 4 4-15,2 6 5 16,3-3 5-16,2 0-1 16,5-4-10-16,6 2-1 0,3-3 11 15,2-1-15-15,0 0 4 16,7-6-3-16,9-2 2 15,3-5-1-15,4 0 4 16,6-7-7-16,6-4 3 16,6-3 8-16,-1-3-9 15,-5 0 0-15,-6 0-4 16,-4 0-11-16,-3-6-16 16,-4 1-9-16,-5-1-50 15,-6 2-131-15,-7-4-137 16</inkml:trace>
  <inkml:trace contextRef="#ctx0" brushRef="#br0" timeOffset="-214163.81">16231 10699 727 0,'0'0'93'16,"0"0"-58"-16,0 0 22 16,0 0-7-16,0 0-16 15,0 0-26-15,-12 57 6 16,12-3 28-16,0 8 16 15,0 6-20-15,0-1-9 0,0-9-7 16,0-9-16-16,0-10-4 16,0-5 0-16,0-9-2 15,0-6-7-15,4-9-29 16,4-8-40-16,7-2-82 16,-4-6-129-16</inkml:trace>
  <inkml:trace contextRef="#ctx0" brushRef="#br0" timeOffset="-213851.23">16096 10764 959 0,'0'0'36'0,"0"0"-16"0,0 0-7 16,125-70 28-16,-63 68-17 15,1 2-14-15,-3 9 9 16,-8 24-11-16,-6 7 15 16,-9 6-2-16,-8 2-5 15,-12 1 16-15,-15-4-8 16,-2 0-8-16,-14 1 17 16,-26-2-19-16,-9 0 13 15,-6-4-13-15,-1-3-11 16,6-8-2-16,6-5-1 15,11-8-34-15,8-11-57 16,14-5-60-16,11-3-196 0</inkml:trace>
  <inkml:trace contextRef="#ctx0" brushRef="#br0" timeOffset="-213409.4">17306 11239 843 0,'0'0'143'0,"0"0"-83"15,0 0-25-15,0 0-4 0,0 0-12 16,0 0-11-1,0 0 4-15,-60 103 5 0,33-69-5 16,-2-1-5-16,-1 4 1 16,0-1-6-16,-2-2 8 15,-1 0-8-15,2-1-2 16,4-4-2-16,8-7-52 16,5-12-49-16,9-10-283 15</inkml:trace>
  <inkml:trace contextRef="#ctx0" brushRef="#br0" timeOffset="-212569.2">18128 10801 796 0,'0'0'119'16,"0"0"-83"-16,0 103 58 15,0-49-44-15,0 3 32 16,0-3-52-16,0-9-4 16,0-8-7-16,0-9 1 15,0-8-7-15,0-10 21 16,0-5-19-16,0-5-3 16,0 0 13-16,0 0 20 15,0-19-10-15,0-19-24 16,0-20-11-16,11-22 0 15,12-18-13-15,10-22-5 0,9-5 0 16,5 2 6-16,4 23 12 16,-8 34-4-16,-6 36 10 15,-3 30-12-15,-1 14 6 16,3 41 0-16,0 20 8 16,-7 10 6-16,-7-2-4 15,-8-3-4-15,-4-13-1 16,-5-11 1-16,-1-10-4 15,-4-7-2-15,0-14-9 16,0-6-6-16,0-8-50 16,0-11-26-16,0 0-30 15,0-13-102-15,-6-29-356 16</inkml:trace>
  <inkml:trace contextRef="#ctx0" brushRef="#br0" timeOffset="-212419.35">18429 10787 884 0,'0'0'215'16,"0"0"-193"-16,0 0-8 16,0 0 0-16,0 0-2 15,151 0-12-15,-89 0-18 16,-4-19-116-16,-10-15-196 16</inkml:trace>
  <inkml:trace contextRef="#ctx0" brushRef="#br0" timeOffset="-211671.18">19041 10276 898 0,'0'0'96'0,"0"0"-36"16,0 0-8-16,0 0-11 15,0 0-23-15,0 0-6 16,10 171 14-16,-10-85 27 15,0 3-2-15,0-10-2 16,0-2 0-16,0-11-5 16,0-10-20-16,0-7-9 15,0-14-8-15,0-7-3 0,0-9 0 16,0-9-4-16,0-8 0 16,0-2-6-1,0 0-20-15,4-4 6 16,0-20-4-16,1-4-40 0,-3 2 23 15,-2 9-6-15,0 7-8 16,0 7 18-16,0 0 9 16,0 3 6-16,0 0 18 15,0 0 3-15,0 0 0 16,0 0 1-16,0 0 0 16,0 0 1-16,0 0 3 15,0 0 7-15,0 0 0 0,0 0-2 16,0 0-6-16,0 0 11 15,0 0 0-15,0 4-2 16,0-2-7-16,0 1 1 16,0-1-1-16,0-2 1 15,0 0-3-15,0 0 4 16,0 1 3-16,0-1 1 16,0 0-5-16,0 3-2 15,0-2 4-15,0 1-4 16,0 2 5-16,0-1-6 15,0-3 5-15,0 1-2 16,0-1-2-16,0 0-1 16,0 0 1-16,0 0-2 15,0 0 6-15,0 0-5 16,0 0-3-16,0 0 3 0,0 0-2 16,0 0 0-16,0 0-1 15,0 0 0-15,0 0 1 16,0 0 0-16,0 0-1 15,0 0-1-15,0 0-5 16,0 0-8-16,0 0-3 16,0 0-10-16,0 0-15 15,0 0-8-15,0 0-47 16,0 0-126-16,-4-10-246 16</inkml:trace>
  <inkml:trace contextRef="#ctx0" brushRef="#br0" timeOffset="-209599.81">19039 10349 485 0,'0'0'333'0,"0"0"-296"15,0 0 50 1,0 0 5-16,123-62-37 16,-88 57-30-16,4 5-5 0,-4 0-14 15,-1 0 14-15,-2 6-6 16,-4 9 0-16,-8 7-4 15,-13 8-9-15,-7 6 5 16,0 8 4-16,-29 2 6 16,-14-2-6-16,-4-6-7 15,0-5 1-15,9-7-5 16,9-8 1-16,12-8 0 16,13-4 3-16,4-5-2 15,0-1-1-15,0 0 0 0,11 0 0 16,24 0 2-1,15-6-2-15,8 6 2 0,1 0 0 16,-3 12 7-16,-7 19-7 16,-11 1 4-16,-13 4 8 15,-17-2-3-15,-8 0-9 16,-17 0 9-16,-28-2-3 16,-18 0 0-16,-8-3-7 15,-5-5-1-15,3-6-3 16,17-9-13-16,18-6-13 15,18-3-9-15,20-17-19 16,8-19-133-16,40-10-262 16</inkml:trace>
  <inkml:trace contextRef="#ctx0" brushRef="#br0" timeOffset="-209350.49">20086 10355 919 0,'0'0'136'0,"0"0"-119"16,0 0 15-16,0 0 2 15,-91 120-5-15,84-52 11 16,7 8-7-16,0-1-27 16,0-5 10-16,3-4 4 15,3-12-4-15,-3-7-16 16,-3-11-1-16,0-6-14 15,-5-8-48-15,-10-10-29 16,-1-12-152-16,-4 0-238 0</inkml:trace>
  <inkml:trace contextRef="#ctx0" brushRef="#br0" timeOffset="-209111.13">19922 10357 630 0,'0'0'514'16,"0"0"-469"-16,0 0-13 15,120-28-14-15,-45 30 21 16,8 28-21-16,0 6-5 16,-12 8-11-16,-13 6 3 15,-18 6-1-15,-24 4 11 0,-16 2-1 16,-18-1-5-16,-40-2 14 16,-13-8-8-16,-6-7-9 15,8-6-6-15,17-7-2 16,15-12-39-16,20-13-70 15,17-6-54 1,4-24-261-16</inkml:trace>
  <inkml:trace contextRef="#ctx0" brushRef="#br0" timeOffset="-208714.48">20830 10385 1003 0,'0'0'191'16,"0"0"-148"-16,0 0-28 15,0 0 15-15,0 0 6 16,14 158 4-16,-10-75-9 16,-1 3-12-16,-1-2 14 15,4-6 3-15,4-13-16 16,3-15-7-16,1-14-5 16,-8-14-3-16,-1-10 1 15,-3-6-3-15,-2-6-3 16,0 0 0-16,0-26-6 15,-9-20-46-15,-7-21-1 16,1-25 0-16,5-22 7 16,6-13 14-16,4 9 32 15,0 19 11-15,12 28 15 16,9 23 2-16,6 17-2 0,6 12-25 16,3 11 4-16,3 8-2 15,0 0-3-15,1 0-1 16,-4 1 1-16,-9 11-3 15,-11-3-26-15,-12-1-30 16,-4 0-49-16,-23-1-113 16,-25 3-95-16</inkml:trace>
  <inkml:trace contextRef="#ctx0" brushRef="#br0" timeOffset="-208571.27">20793 10706 995 0,'0'0'121'15,"0"0"-73"1,0 0 24-16,153 34-48 0,-97-31-18 16,-2-3-6-1,-10 0-101-15,-13-19-278 0</inkml:trace>
  <inkml:trace contextRef="#ctx0" brushRef="#br0" timeOffset="-208339.43">21542 10764 956 0,'0'0'241'0,"0"0"-236"15,-45 112 62-15,24-49 41 16,2 1-38-16,3-2-47 16,3-6-10-16,2-9-1 15,2-8 3-15,0-7-8 16,2-7 4-16,-1-10-11 15,5-5-13-15,1-3-40 16,2-7-79-16,0-3-21 16,0-26-291-16</inkml:trace>
  <inkml:trace contextRef="#ctx0" brushRef="#br0" timeOffset="-206800.42">17098 13389 899 0,'0'0'113'0,"0"0"-112"15,0 0 20-15,0 0-10 16,0 0 4-16,-10 138 18 16,12-82-11-16,2-2 8 15,3-1 15-15,-2-9-19 16,1-10-7-16,-1-11 3 15,-1-8-12-15,-2-9 8 16,-2-6-16-16,2 0 7 16,-2 0 2-16,0-23 11 15,5-32 2-15,-1-24-24 16,3-24-9-16,0-24 1 16,1-9 0-16,1 7 8 15,1 25 1-15,5 34-1 16,1 30 2-16,6 17 3 15,2 14-4-15,1 4-1 0,-3 5 0 16,-6 0 1-16,-7 0-1 16,-2 3 0-16,-5 4 1 15,0-3 1-15,0 1 5 16,-2-3-4-16,0-2 4 16,0 0-3-16,0 0 20 15,0 0-5-15,0 0 11 16,0 0-9-16,0 0-2 15,0 0-2-15,0 0-8 16,0 0 4-16,0 0-8 0,0 0-4 16,0 0 3-1,0 0 4-15,0 0-4 16,2 0-3-16,0 0-1 0,-2 0 0 16,3 0 0-16,-3 0 2 15,0 0 1-15,0 0-3 16,0 0 3-16,0 0-7 15,1 0 3-15,2 0 1 16,2 0-3-16,6 0 3 16,7 0 4-16,8 0-3 15,3 0-1-15,0 0-6 16,0 4 6-16,-2 6 1 16,-4-1-1-16,-4 6-9 15,-3-3 9-15,-7 2-1 16,-3 4-1-16,-6 6 1 0,0 6 0 15,-4 6 1 1,-27 3-3-16,-13 6 2 0,-10-3-1 16,-6-1-1-16,3-9-5 15,9-12-9-15,3-8 4 16,10-2 6-16,8-8 6 16,12 2-6-16,5-4 4 15,10 0 3-15,0 0-8 16,0 0-4-16,0 0-10 15,14 0 15-15,28-2 7 16,28-18 6-16,18-2-3 16,12 10-1-16,1 10 0 0,-14 2 11 15,-20 20-9-15,-21 14-4 16,-17 2 5-16,-15-1-4 16,-14 4 1-16,0-1-1 15,-27 2 2-15,-22 0 5 16,-8-2-7-16,-17-2 0 15,-9-3-2-15,-3-11-3 16,1-8 1-16,8-8-14 16,17-6-5-16,16 0-23 15,17-14-35-15,19-18-29 16,8-11-156-16,17-7-327 16</inkml:trace>
  <inkml:trace contextRef="#ctx0" brushRef="#br0" timeOffset="-206492.12">18505 13052 762 0,'0'0'104'16,"0"0"-46"-16,0 0 89 16,0 0-75-16,0 0-22 15,0 0-26-15,-21-66-3 16,-8 56-12-16,-8 2 0 15,-3 6-3-15,-3 2 6 16,1 23-8-16,-4 27 2 0,0 23 1 16,11 19-1-1,15 9 1-15,20-5 16 0,11-16-21 16,40-20 0-16,25-18-1 16,18-17-1-16,8-19-5 15,3-6-28-15,-13-9-16 16,-17-27-44-16,-21-12-141 15,-23-9-267-15</inkml:trace>
  <inkml:trace contextRef="#ctx0" brushRef="#br0" timeOffset="-206116.5">18955 12930 857 0,'0'0'209'16,"0"0"-142"-16,0 0 9 15,0 0-27-15,0 0-43 16,0 116 27-16,0-23 12 0,0 1-28 15,4-2 16-15,-1-9-23 16,1-16-2-16,0-5-1 16,-2-13-7-1,3-13-40-15,-1-14-40 0,3-22-10 16,4 0-4-16,-2-35 6 16,-2-16-68-16,-7-18-12 15,0-21 16-15,-7-20 81 16,-8-2 71-16,10 15 125 15,5 27 101-15,3 28-23 16,32 18-124-16,17 17-45 16,10 7 3-16,5 16-19 0,-5 27-3 15,-6 13-1-15,-14 8-2 16,-20 3-2-16,-19 1-3 16,-3-3 6-16,-34 0 1 15,-19-7-14-15,-10-8-4 16,7-16-71-16,12-16-67 15,15-18-213 1</inkml:trace>
  <inkml:trace contextRef="#ctx0" brushRef="#br0" timeOffset="-205858.62">19548 12897 1076 0,'0'0'15'0,"0"0"29"16,19 150 35-1,-14-70-20-15,-5 0-18 0,0-3-19 16,0-10-17-16,0-13 7 16,0-12-3-16,0-14 2 15,0-10-11-15,20-12 4 16,23-6 2-16,19 0 4 16,11-16-10-16,1-3 1 15,-5 0-1-15,-16 9-17 16,-12 4-24-16,-12 2-51 15,-10-2-20-15,-15-4-155 16,-4-4-409-16</inkml:trace>
  <inkml:trace contextRef="#ctx0" brushRef="#br0" timeOffset="-205697.4">19623 13166 964 0,'0'0'114'15,"0"0"-112"-15,118-36 3 16,-58 28-5-16,-8-2-18 16,-17-5-69-16,-22-4-64 15,-13-9-163-15</inkml:trace>
  <inkml:trace contextRef="#ctx0" brushRef="#br0" timeOffset="-205578.25">19685 12861 796 0,'0'0'154'0,"0"0"-52"0,0 0-79 15,118-64-15-15,-37 56-8 16,6 6-11-16,1 0-75 16,-5 2-144-16,-16 0-188 15</inkml:trace>
  <inkml:trace contextRef="#ctx0" brushRef="#br0" timeOffset="-205390.68">20742 13280 1095 0,'0'0'31'0,"0"0"-28"0,-60 105 11 15,44-53-11-15,3 4 2 16,-10 4-4-16,-1 5-1 16,-8 1-8-16,-1-6-47 15,8-15-152-15,8-20-477 16</inkml:trace>
  <inkml:trace contextRef="#ctx0" brushRef="#br0" timeOffset="-205077.61">21428 12715 824 0,'0'0'89'16,"0"0"30"-16,0 0-35 15,0 0-33-15,0 0-27 16,0 0-5-16,-27 163 40 16,7-63-13-16,5 6-13 15,4 0-20-15,3-9 2 16,8-19-10-16,0-22 0 15,0-16-10 1,0-16-17-16,14-14-33 0,6-10-46 16,0-8-74-16,-2-32-311 15</inkml:trace>
  <inkml:trace contextRef="#ctx0" brushRef="#br0" timeOffset="-204454.27">21328 12658 960 0,'0'0'152'16,"0"0"-117"-16,0 0-9 16,0 0-8-16,0 0 1 15,158-37-9-15,-107 37-6 16,-8 0 4-16,-6 7 20 16,-8 14 7-16,-4 2-10 15,-6 6 6-15,-7 1-8 16,-3 0-7-16,-7 5 23 0,2-3-20 15,-2-7 7-15,-2-2-17 16,0-9 4-16,0-1 5 16,0 0-7-16,0-3 1 15,0 4 3-15,-2 2-8 16,-13 6-1-16,-12 3 2 16,-6 6-7-16,-10 1 5 15,-1-2-1-15,2 1-3 16,3-10-2-16,13-5 0 15,10-8-9-15,8-3 7 16,6-5 2-16,2 0 3 16,0 0-3-16,0 0-4 0,0 0 2 15,14 0-5 1,26 0 7-16,21-5 0 0,1-1 4 16,0 6-4-16,-10 0-3 15,-5 0-1-15,-7 2 8 16,2 13-5-16,-3-2 1 15,-10-1 0-15,-10-2 6 16,-10 0-4-16,-6 2-2 16,-3 6 1-16,0 7-1 15,-10 1 3-15,-21 4 5 16,-5 2-2-16,-5 0-3 16,-9-4 0-16,2-6-2 15,-6-6-1-15,-6-8 0 16,0-6-20-16,1-2-35 15,8 0-20-15,11-7-1 0,11-4-5 16,12-1 6-16,7 2-37 16,8-2-130-16,2-4-146 15</inkml:trace>
  <inkml:trace contextRef="#ctx0" brushRef="#br0" timeOffset="-204027.48">22274 12778 879 0,'0'0'127'0,"0"0"-33"15,0 0-46-15,0 0 40 16,0 0-36-16,0 0-30 16,37-99 9-16,-37 99 0 15,2 2-23-15,-2 38-8 16,1 22 12-16,4 20 29 0,0 11-1 15,3-4-5-15,0-12-7 16,-2-11-27 0,-2-13 6-16,-1-12-4 0,-3-13-6 15,0-12-4-15,0-5-32 16,0-11-40-16,0 0 2 16,0-28-17-16,-13-18-125 15,-6-19-183-15</inkml:trace>
  <inkml:trace contextRef="#ctx0" brushRef="#br0" timeOffset="-203779.26">22228 12672 936 0,'0'0'171'0,"0"0"-104"0,0 0-43 16,0 0-8-16,158-63 3 15,-89 63-13-15,-5 10 2 16,-10 30 11-16,-7 15 13 15,-7 16-9-15,-11 16 31 16,-16 5 7-16,-13-4-24 16,-2-10-14-16,-36-12-23 15,-13-11 7-15,-10-8-7 16,3-11-7-16,6-9-66 16,9-17-43-16,11-10-26 15,13-14-205-15</inkml:trace>
  <inkml:trace contextRef="#ctx0" brushRef="#br0" timeOffset="-203478.29">22897 12836 779 0,'0'0'338'16,"0"0"-315"-16,0 0 78 15,0 0-36-15,0 0-13 16,0 0-8-16,102 138-16 15,-102-68 4-15,0 2-6 16,0-5-3-16,0-14-16 0,0-11-2 16,0-8 0-16,0-9-3 15,11-7-2-15,0-7 0 16,7-5-18-16,4-1-6 16,7-5-11-16,4 0-1 15,1 0-12-15,0 0 5 16,-2 0-6-16,0-5-22 15,-5-2-36-15,-5 1-62 16,-13-6-112-16</inkml:trace>
  <inkml:trace contextRef="#ctx0" brushRef="#br0" timeOffset="-203305.06">23007 13196 932 0,'0'0'211'0,"0"0"-206"15,0 0 10-15,0 0-13 16,135-19-2-16,-80 10-3 16,-6-6-31-16,-9-4-33 15,-15-5-42-15,-17-3-74 16,-8-4-286-16</inkml:trace>
  <inkml:trace contextRef="#ctx0" brushRef="#br0" timeOffset="-203178.3">23065 12972 926 0,'0'0'98'16,"0"0"-37"-16,0 0-7 16,185-69-24-16,-108 49-19 15,-6 1-11-15,-3 2-34 16,-5-1-67-16,-14-3-113 0</inkml:trace>
  <inkml:trace contextRef="#ctx0" brushRef="#br0" timeOffset="-202760.26">23707 12645 1154 0,'0'0'71'16,"0"0"-15"-16,0 0-38 16,0 0 0-16,0 0-14 15,15 138 4-15,-15-56 1 16,0 12 3-16,0 5 9 15,0-9 27-15,0-11-17 0,0-23-10 16,0-18-7-16,0-10-7 16,0-13-4-16,0-8-3 15,0-7-23-15,0 0-33 16,0-16 6-16,0-20-53 16,0-17-27-16,-10-15-40 15,-15-14-10-15,0-4 89 16,4 9 91-16,5 18 109 15,13 21 125-15,3 7-85 16,5 9-51-16,26 2-67 0,12 3-24 16,7 4 8-1,8 1-14-15,0 0-1 0,-2 4-6 16,-14 2-17-16,-17 6-10 16,-21 0-24-16,-4 6-46 15,-44 18-44 1,-14 10 20-16,-11 8-294 0</inkml:trace>
  <inkml:trace contextRef="#ctx0" brushRef="#br0" timeOffset="-202643.61">23643 13047 706 0,'0'0'178'15,"0"0"-33"-15,0 0-61 16,149 37-34-16,-94-37-25 16,1 0-25-16,0-8-23 15,-9-18-111-15,-11-10-330 16</inkml:trace>
  <inkml:trace contextRef="#ctx0" brushRef="#br0" timeOffset="-202144.24">24166 12246 1089 0,'0'0'65'15,"0"0"27"-15,0 0-58 16,0 0-11-16,136-80-13 15,-72 80-5-15,-6 3-4 16,-15 30-1-16,-20 15 0 16,-6 20 10-16,-15 17 10 0,-2 9 3 15,0 0 7 1,-27-4 6-16,-4-6-11 0,-4-6 2 16,1-7-3-16,9-3-3 15,13-4-17-15,10-6 8 16,2-8-6-16,0-10-5 15,14-13 1-15,11-12 5 16,2-4-4-16,0-7-3 16,-7-2 12-16,-4-1-12 15,-8-1 14-15,-6 0-13 16,-2 4 2-16,0 7-1 16,0 9-2-16,0 7 30 15,0 9-5-15,0 11-6 16,0 15 21-16,0 18 1 15,0 20-10-15,-4 12-7 0,-12 3-7 16,-8-3-7 0,-12-12-9-16,-9-11 3 0,-12-17-2 15,-8-16 4-15,-8-21-6 16,-10-18-19-16,-10-17-24 16,-9-6-43-16,-19-34-55 15,-17-22-89-15,-23-18-260 16</inkml:trace>
  <inkml:trace contextRef="#ctx0" brushRef="#br0" timeOffset="-201169.61">14665 9497 400 0,'0'0'141'16,"0"0"-43"-16,0 0 9 16,-137-59-52-16,81 59-29 15,-13 27 7-15,-14 13-7 16,-8 16 21-16,-3 15 16 16,-1 23-7-16,-1 26-14 15,0 16-3-15,7 16-5 0,6 8-9 16,14 8-2-1,11 2 14-15,14-2-12 16,15-6-5-16,9-2-3 16,5 3-4-16,-4-6-7 0,-7-9-2 15,-8-16-4-15,-3-29 1 16,1-27 0-16,7-28-1 16,11-25 8-16,11-14-7 15,7-9 0-15,0-32-1 16,29-34 0-16,32-20-16 15,20 0 4-15,16 21 8 16,3 35 1-16,-4 30 2 0,-13 32-3 16,-19 42 4-16,-24 35 4 15,-27 24 2-15,-13 12 10 16,-26 10-11-16,-24-9 9 16,-10-5-5-16,0-11-1 15,4-8-3-15,8-7-4 16,12-3 1-16,20-3-1 15,16-9 2-15,21-8-3 16,47-18-1-16,44-20 1 16,46-24-2-16,56-22-2 15,26-8-13-15,7-36-35 16,-8-20-58-16,-38-22-113 16,-28-24-244-16</inkml:trace>
  <inkml:trace contextRef="#ctx0" brushRef="#br0" timeOffset="-201027.29">16123 12789 1165 0,'0'0'56'0,"0"0"-50"15,0 0-5-15,0 0 36 16,0 0-12-16,0 0-25 16,36 10-47-16,-36 2-120 15,-19-5-367-15</inkml:trace>
  <inkml:trace contextRef="#ctx0" brushRef="#br0" timeOffset="-196927.39">23117 5970 224 0,'0'0'15'0,"0"0"208"15,0 0 7-15,0 0-108 16,0 0 30-16,0 0-16 15,0 0-50-15,22-63-27 16,-22 63-27-16,-13 12-16 0,-21 22-1 16,-13 15-3-1,-10 9 2-15,-3 4-3 0,-3 0-9 16,1 1 0-16,4-6-2 16,13-14 1-16,22-16 4 15,23-12-5-15,6-15-21 16,46 0 12-16,29 0 9 15,19-21 0-15,16 0 4 16,0 4-1-16,-14 3-3 16,-21 7-19-16,-36 4-11 15,-30 3-42-15,-15 0-79 16,-47 0-122-16,-28 0-240 16</inkml:trace>
  <inkml:trace contextRef="#ctx0" brushRef="#br0" timeOffset="-196730.22">22878 5963 1089 0,'0'0'69'0,"0"0"-40"15,0 0 32-15,0 0-36 16,0 0-7-16,0 0 19 16,96 151 15-16,-60-35-35 15,-5 2-4-15,-2-3-13 16,2-13-2-16,-2-14-44 15,4-7-33-15,-6-15-56 16,-16-12-224-16</inkml:trace>
  <inkml:trace contextRef="#ctx0" brushRef="#br0" timeOffset="-196327.46">21611 7935 648 0,'0'0'186'15,"0"0"-131"-15,0 0 102 0,0 0-32 16,0 0-18-16,0 0-74 16,-87-86-22-16,20 84 0 15,2 2-5-15,7 0-6 16,11 0 0-16,10 17-3 16,7 18 2-16,8 9-4 15,13 12 9-15,9 2-4 16,9 0 1-16,40-8-1 15,28-12-4-15,23-16 2 16,18-16-11-16,9-6-30 16,0-12-44-16,-9-26-74 15,-14-12-149-15</inkml:trace>
  <inkml:trace contextRef="#ctx0" brushRef="#br0" timeOffset="-195592.5">22359 7860 995 0,'0'0'36'0,"0"0"33"15,0 0-3-15,0 0-10 16,0 0-3-16,0 0-41 16,-27-2-2-16,2 0-1 15,-8-1-2-15,-7 3 3 16,-6 0-10-16,-8 11 0 16,3 25 3-16,7 11 6 15,12 3 4-15,20-2-8 16,12-5-5-16,15-6-4 15,27-13-3-15,11-16 1 16,8-8-1-16,1-6 1 0,-2-26-4 16,-8-8-8-16,-15-4-10 15,-19-5 11-15,-16-2 12 16,-2 7 5-16,-7 9 0 16,-15 17 0-16,7 18 0 15,2 0-1-15,3 30 3 16,10 15 3-16,0 7 6 15,2-2-5-15,19-6-4 16,1-6-1-16,-2-10 2 16,0-10-3-16,-2-8-8 0,4-10-15 15,5 0-29 1,2-27-30-16,6-14-32 0,-4-12-31 16,-2-8-71-16,-8 0-118 15,-10 14 289-15,-11 12 45 16,0 21 351-16,0 10-128 15,-9 4-45-15,0 4-56 16,2 23-84-16,3 9 4 16,1 4-3-16,3 1-15 15,0 4-8-15,0-1-6 16,0-5 1-16,0-3-8 16,0-11-1-16,0-9-2 15,0-10-9-15,0-6-17 0,0-8-5 16,0-29-24-1,9-18-6-15,5-17 44 0,1-3 0 16,-1 7-12-16,-3 18 29 16,0 22 3-16,0 24 14 15,4 4-13-15,10 39 10 16,6 20 43-16,0 12-13 16,-2-4-26-16,-8-6-4 15,-4-8-7-15,1-14-1 16,-3-11-6-16,2-10-1 15,-3-16-44-15,11-2-45 16,9-20-86-16,15-22-46 0,11-8-392 16</inkml:trace>
  <inkml:trace contextRef="#ctx0" brushRef="#br0" timeOffset="-195170.06">23366 7979 643 0,'0'0'278'0,"0"0"-224"15,0 0 80-15,0 0-52 16,0 0-2-16,0 0-42 15,-51-21-16-15,28 10-15 16,-10-4 7-16,-7 5-6 16,-6 10-7-16,-6 0-2 15,3 16-11-15,3 21 12 16,8 7 3-16,11 2 6 16,11 0-5-16,7-6-4 15,9-6-3-15,0-10-4 16,25-9 1-16,11-13-2 15,6-2 3-15,7-7 2 16,-3-23-2-16,-3-8 0 0,-7-6-1 16,-17-12-3-16,-11-10 2 15,-8-19-2-15,-3-15-3 16,-21-6-1-16,-3 14 11 16,2 25 2-16,12 34 2 15,11 26 16-15,2 9-14 16,0 44 7-16,2 27-11 15,15 18 33-15,2 10-19 16,-2-9-9-16,3-6-1 16,1-13-4-16,6-10-6 0,6-16-7 15,5-13-27-15,-3-15-42 16,-2-19-26-16,-4 0-194 16</inkml:trace>
  <inkml:trace contextRef="#ctx0" brushRef="#br0" timeOffset="-194986.64">23561 8031 987 0,'0'0'226'0,"0"0"-220"16,0 0 17-16,0 0 0 16,0 0 31-16,15 134-38 15,-2-92-14-15,-7 2-2 0,-3-6-35 16,-3-8-15-1,0-16-81-15,-18-14-256 0</inkml:trace>
  <inkml:trace contextRef="#ctx0" brushRef="#br0" timeOffset="-194850.26">23411 7713 1114 0,'0'0'41'16,"0"0"-39"-16,0 0-2 15,0 0-21-15,0 0 2 16,0 0-167-16,93 59-332 16</inkml:trace>
  <inkml:trace contextRef="#ctx0" brushRef="#br0" timeOffset="-194369.58">23981 8163 798 0,'0'0'328'15,"0"0"-324"-15,0 0 55 16,0 0-11-16,0 0-7 16,0 0-35-16,0-48 5 15,-4 28-10-15,-8 4 2 16,-1 8-3-16,-7 8 3 16,-5 0-3-16,-4 11 0 15,-2 18 8-15,5 3 0 16,7 0-5-16,7-2-3 15,7-2 2-15,5-4-4 16,0-6-13-16,0-8-13 0,20-10 13 16,7 0 0-16,2-6 13 15,2-22-4-15,-6-10 5 16,-8-14-2-16,-7-8 3 16,-10-12 2-16,0-10-2 15,-23-12 3-15,-12-5-1 16,-4 8-1-16,6 24 3 15,9 24 8-15,10 25 16 16,10 18-13-16,4 0-15 16,0 25 0-16,20 22 0 0,11 18 11 15,3 16 0-15,-5 9-9 16,-6 3 9-16,0 0-5 16,-3-11 1-1,3-14-7-15,-4-18-1 0,4-11-16 16,-3-15-37-16,-5-19-53 15,-4-5-211-15</inkml:trace>
  <inkml:trace contextRef="#ctx0" brushRef="#br0" timeOffset="-193687.54">24314 8043 608 0,'0'0'9'16,"0"0"91"-16,0 0-50 16,0 0 35-16,0 0-8 15,0 0-20-15,91 0 56 16,-91-14-35-16,-3-8-47 16,-14 0 5-16,-11 0-23 15,0 6-12-15,-10 13-1 16,-5 3-12-16,-3 24 10 15,-1 19 2-15,7 3 1 16,13 4 2-16,14-6-1 16,13-2-4-16,0-6 2 15,13-12 0-15,18-5-2 0,8-13 0 16,5-6 2 0,-4 0-1-16,-3-29-5 0,-8-7-5 15,-8-9-1-15,-10-5-7 16,-11-3 15-16,0-4-2 15,0 12 5-15,-7 10-2 16,-2 20 3-16,7 15 2 16,2 18-2-16,0 27 4 15,0 14 6-15,9 1 3 16,7-10-1-16,-1-10-4 16,3-7-1-16,-3-9-6 15,3-10-1-15,2-13-6 16,3-1-7-16,1-15-15 15,1-26 9-15,-6-11-13 0,0-18-25 16,-9-18-32-16,-4-17-5 16,-6-15 32-16,0 3 48 15,-18 14-1-15,-5 32 15 16,8 35 59-16,1 36 60 16,5 13-51-16,7 41-61 15,0 26 27-15,2 12-10 16,0 6-8-16,6 4 4 15,5-5 1-15,-1-7 0 16,3-14-13-16,3-16-2 16,1-12-6-16,1-15-2 15,0-18-36-15,-7-15-101 16,-4-9-150-16</inkml:trace>
  <inkml:trace contextRef="#ctx0" brushRef="#br0" timeOffset="-193535.91">24493 7917 1212 0,'0'0'12'0,"0"0"-9"15,0 0-1-15,0 0-2 16,145 55-4-16,-91-51-43 16,-12-4-158-16,-19 0-269 0</inkml:trace>
  <inkml:trace contextRef="#ctx0" brushRef="#br0" timeOffset="-193202.95">24661 8155 1111 0,'0'0'52'0,"0"0"-45"0,0 0 10 16,0 0-1-16,0 0-6 15,0 0-10-15,100 36-8 16,-71-38-46-16,-4-22 8 15,-8-15-1-15,-5-6-20 16,-10-12 11-16,-2-4 33 16,-4 6 19-16,-25 17 4 15,-12 22 29-15,-1 16 8 16,-5 16 7-16,0 28 9 0,5 10 18 16,13 7-23-16,13-2-18 15,16-2-7-15,2-9-1 16,32-8 10-16,11-5-23 15,3-10-9-15,8-6 0 16,0-12-12-16,-2-7-50 16,-19-3-76-16,-33-30-279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04:17:01.329"/>
    </inkml:context>
    <inkml:brush xml:id="br0">
      <inkml:brushProperty name="width" value="0.05292" units="cm"/>
      <inkml:brushProperty name="height" value="0.05292" units="cm"/>
      <inkml:brushProperty name="color" value="#FF0000"/>
    </inkml:brush>
  </inkml:definitions>
  <inkml:trace contextRef="#ctx0" brushRef="#br0">10292 6825 478 0,'0'0'29'15,"0"0"-16"-15,0 0-9 16,0 0-4-16,0 0-2 16,0 0 2-16,0 0 2 0,0 0 22 15,0 85-11-15,0-42 20 16,0 14-2-16,-2 24 2 15,-14 25 1-15,-2 22-4 16,-4 10 1-16,2-1-8 16,2-7-12-1,5-13-3-15,-1-14 2 0,5-12-4 16,3-10-1-16,4-12-2 16,-2-11-2-16,1-14 3 15,3-13-3-15,-3-13-1 16,3-10-14-16,0-8-25 15,-2-17-82-15,-2-53-139 16</inkml:trace>
  <inkml:trace contextRef="#ctx0" brushRef="#br0" timeOffset="868.57">10196 6619 575 0,'0'0'17'15,"0"0"-13"-15,0 0 1 16,0 0 29-16,170 17 18 16,-97 6-16-16,16-7-12 15,13-2 1-15,19-8-8 0,8-6 14 16,14 0-8-16,13-16-9 15,9-16 6-15,13-6-18 16,2-6 7-16,-8 0 0 16,-7 4-3-16,-12 3 4 15,-7 6-8-15,-11 3 4 16,-10 3-1-16,-13 6-2 16,-17 2-1-16,-17 2 2 15,-13 0 0-15,-18 3 4 16,-12 0-8-16,-15 3 12 15,-9 2 7-15,-6 3 1 16,-3 2 6-16,-1 1-5 16,3 1-19-16,-2 0-2 15,-2 0 0-15,2 0-2 16,-2 0-1-16,0 3 2 0,0 19 1 16,0 9 1-16,0 4 7 15,0 13-8-15,-2 8 2 16,2 17-1-16,0 7-1 15,0 14 1-15,0 14 0 16,11 11 0-16,5 12-1 16,3 4 0-16,4-2 0 15,2-9 0-15,-6-10 1 16,-5-11 1-16,-10-6-2 16,-4-12-2-16,0-6 2 0,-3-11 0 15,-10-6 1 1,-2-8-1-16,-1-8 3 0,5-7-3 15,1-9 0-15,-2-8-1 16,-1-9 0-16,-1-2 1 16,-8-7 1-16,-9-4-1 15,-12 0 0-15,-19 0-1 16,-22-4 1-16,-28-2 0 16,-29-1 0-16,-28 5-8 15,-36 2-6-15,-34 0 9 16,-32 0 5-16,-21 0 1 15,-6 2 1-15,12 11-2 16,26-1-1-16,28 6 1 16,34 3 4-16,30 4-1 15,37 0 6-15,27 0-6 0,19-1 4 16,18-2-7-16,18-6-2 16,18-6-2-16,18-4-16 15,13-6-29-15,0 0-38 16,19 0-32-16,31-10-92 15,18-14-151-15</inkml:trace>
  <inkml:trace contextRef="#ctx0" brushRef="#br0" timeOffset="4182.42">13327 3976 568 0,'0'0'14'0,"0"0"-8"16,0 0 6-16,0 0 23 16,0-103 8-16,13 103-25 15,9 0-13-15,12 5-4 16,-1 20 0-16,-2 8 11 15,-8 9-12-15,-13 8 12 16,-8 9 1-16,-2 8-4 16,0 13 18-16,0 14 7 15,-6 13-11-15,0 14-13 16,6 19 4-16,0 11 3 16,4 7-7-16,27 0-8 15,7-7-2-15,3-11 10 16,-9-12-10-16,-10-15 2 15,-12-22 1-15,-8-20-3 0,-2-21-1 16,0-21-5-16,0-13-7 16,-6-15-9-16,-2-1 13 15,8-24-49-15,0-30-49 16,27-24-202-16</inkml:trace>
  <inkml:trace contextRef="#ctx0" brushRef="#br0" timeOffset="4894.58">13576 4153 574 0,'0'0'9'16,"0"0"3"-16,0 0 6 15,73-109 5-15,-32 95 11 16,8 4 2-16,9 8-28 16,10 0-4-16,9 2 5 15,8 0 1-15,6-2 15 16,16-3-10-16,9-1-4 15,10-3-1-15,4-3 6 0,1 0 4 16,-4-1-18-16,-7 0 7 16,-13-1-7-16,-20 1 2 15,-26 5-2-15,-26-1 0 16,-18 3-2-16,-11 2 1 16,-6 0 3-16,0 2-1 15,0 2 2-15,0 0-5 16,-18 0 0-16,-14 0 6 15,-1 6-5-15,2 8 2 16,6 2-1-16,7 0 4 16,5 7-4-16,4 2 1 15,3 9-3-15,1 8 0 16,2 11 0-16,1 7 8 16,0 8-8-16,0 8 0 15,2 10-2-15,0 9 4 16,0 9-5-16,18 16 5 0,-1 11-2 15,0 5 0-15,-7 1 2 16,-5-3 0-16,-5-6 4 16,0-2-12-16,-11-1 5 15,-23-9-1-15,-17-10 0 16,-18-12 1-16,-18-17-16 16,-11-21 12-16,-11-25-5 15,-14-18 9-15,-8-13-6 16,-5 0 5-16,-13-21-28 15,-1 0-25-15,-3-2 1 0,3 3 9 16,17 5-97-16,25 0-141 16</inkml:trace>
  <inkml:trace contextRef="#ctx0" brushRef="#br0" timeOffset="14676.04">17769 6515 402 0,'0'0'137'0,"0"0"-91"16,0 0 22-16,0 0 0 15,27-105 5-15,-27 81-39 16,0 6 3-16,0 3 3 15,0 0-6-15,0 9-1 0,0 1-12 16,0 5-5 0,0 0-15-16,0 1-1 15,0 25-3-15,0 20 1 0,-8 19 2 16,-9 11 0-16,0 8 5 16,1-4 1-16,7-7-4 15,9-11 4-15,0-10-2 16,0-8-2-16,20-10-2 15,2-7 5-15,7-10-2 16,7-7-6-16,7-8 3 16,7-2-31-16,11-16-47 15,-10-18-23-15,-4-8-39 16,-16-4-243-16</inkml:trace>
  <inkml:trace contextRef="#ctx0" brushRef="#br0" timeOffset="14851.57">17603 6763 602 0,'0'0'7'16,"0"0"-5"-16,116 19 0 16,-45-8 5-16,2 2-4 15,1-2-3-15,-12 1-56 16,-18-7-124-16</inkml:trace>
  <inkml:trace contextRef="#ctx0" brushRef="#br0" timeOffset="15068.69">18231 6800 701 0,'0'0'37'0,"0"0"2"16,0 0 17-16,0 0-21 15,0 0-5-15,0 0-30 16,24-16-2-16,-15 48 2 16,-3 4 0-16,2 4 0 15,-4-2-4-15,3-5-4 16,-3 4-39-16,-2-9-44 16,0-9-192-16</inkml:trace>
  <inkml:trace contextRef="#ctx0" brushRef="#br0" timeOffset="15459.46">17653 7618 648 0,'0'0'58'0,"0"0"-4"16,0 0-3-16,0 0-11 16,0 0-9-16,-8 138 30 15,-25-50-42-15,-3 12-7 16,0 3-3-16,9-5 2 15,9-10-2-15,16-18 2 16,2-16-11-16,2-17 4 16,25-11-4-16,13-14 1 15,7-12-1-15,7 0-12 16,-1-10-56-16,-6-18-86 16,-18-4-150-16</inkml:trace>
  <inkml:trace contextRef="#ctx0" brushRef="#br0" timeOffset="15617.55">17571 8209 323 0,'0'0'208'16,"0"0"-203"-16,0 0 1 16,0 0 18-16,0 0-2 15,136-4-18-15,-82 4-4 16,-6 0-26-16,-5 0-73 15,-12 0-160-15</inkml:trace>
  <inkml:trace contextRef="#ctx0" brushRef="#br0" timeOffset="16201.21">17975 8222 419 0,'0'0'121'0,"0"0"-44"16,0 0 16-16,118-15-24 16,-89 7-32-16,-8 6 4 15,-4 0-9-15,-7 2-4 16,-5 0-16-16,-3 0-10 15,-2 12-2-15,0 12 0 16,0 5 9-16,-11 3 7 16,-9-2-15-16,-2-5 4 15,2-6 4-15,1-3-6 16,6-6-3-16,5-3 3 16,0-6-3-16,0-1 3 0,-3 0-3 15,-1-8 0-15,4-15-9 16,1-8 0-16,7-10-1 15,0-5 8 1,4 0-2-16,20 0 4 0,8 11 0 16,-1 6 0-16,-2 15 2 15,1 9 9-15,-9 5-2 16,-1 15-8-16,-1 26 7 16,-11 20 6-16,-3 8-11 15,-5-2 5-15,0-2-5 16,0-10 0-16,-10-10 2 15,-16-5 1-15,-7-10-6 16,-7-7 0-16,-9-10 1 16,-3-5-1-16,1-8 0 0,4 0 0 15,12 0 0-15,8-17 2 16,12-8 0-16,9-1-2 16,6-4-17-16,0 4 4 15,23 10 6-15,-5 8 7 16,3 8 0-16,4 0-2 15,-2 18 1-15,2 16 1 16,4 5 9-16,-5 6 3 16,6 0-2-16,9-4-4 15,10 2-6-15,18-5-3 16,9-13 2-16,13-12-12 16,-4-13-120-16,-9-22-159 15</inkml:trace>
  <inkml:trace contextRef="#ctx0" brushRef="#br0" timeOffset="17003.41">19111 4013 456 0,'0'0'82'16,"0"0"-19"-16,0 0 28 15,0 0-16-15,0 0-32 16,0 0-43-16,0 0-5 15,-12 11 5-15,4 33 6 16,-1 15 17-16,3 3-20 16,2 10 14-16,4 3-8 15,0 5 14-15,0 0-13 16,0 0-6-16,0-3-2 16,0-6 3-16,0-7-3 15,0-10-2-15,0-15 0 16,4-17-30-16,6-18-28 0,4-4-10 15,3-26-72-15,-4-31-245 16</inkml:trace>
  <inkml:trace contextRef="#ctx0" brushRef="#br0" timeOffset="17504.55">18975 4196 216 0,'0'0'224'0,"0"0"-166"16,0 0 2-16,4-105 16 0,21 87-13 16,8 5-21-16,14 10-24 15,13 3-10-15,9 0-2 16,10 11-6 0,-6 12 6-16,0 3-4 0,-9-1-2 15,-3 4 0-15,-12-2 0 16,-13 2 0-16,-12-1 0 15,-15-2 1-15,-9 0-4 16,-2 2 2-16,-32 0 1 16,-13-5 10-16,-10 2-8 15,-7-7 4-15,-4-4-4 16,6-4 2-16,13-6 1 16,16 0-5-16,15-4 4 0,13 0 8 15,5 0-3-15,0 0-3 16,0 0-4-16,2 5-1 15,23 1-1-15,13 6 1 16,6 6-1-16,3 6 4 16,5 11-2-1,-2 10 4-15,2 8-3 0,-1 5 2 16,-4 3 3-16,-7-3-7 16,-6-8-1-16,-8-7 0 15,-6-11 1-15,-6-8 0 16,-1-6-1-16,-4-2-24 15,-5-4-18-15,3-8-76 0,-2-4-223 16</inkml:trace>
  <inkml:trace contextRef="#ctx0" brushRef="#br0" timeOffset="17660.43">20057 5115 781 0,'0'0'4'16,"0"0"-1"-16,0 0-6 16,0 0-24-16,0 0-223 15</inkml:trace>
  <inkml:trace contextRef="#ctx0" brushRef="#br0" timeOffset="27129.3">19380 6069 525 0,'0'0'17'0,"0"0"-5"16,0 0 10-16,0 0 27 16,-129-5-2-16,106 5-15 15,4 0-12-15,1 0-8 16,-9 0-2-16,-4 0 12 15,-3 0 12-15,1 0-5 16,8 0 4-16,10 0-24 16,8 0 17-16,3 0-13 15,4 0 5-15,0 0-7 0,0 0-11 16,-3 15 1 0,3 15 11-16,-2 14 7 0,0 14 16 15,-5 15-12 1,-1 7-7-16,-4 6 4 0,3-1-15 15,-1-5 1-15,-2-4-1 16,3-11-4-16,3-15 4 16,1-10 0-16,1-14-4 15,4-6 1-15,0-6-2 16,0-3-8-16,0-2 4 16,13 1-3-16,7-4 1 15,5-2 2-15,6-4-13 16,7 0-19-16,4 0-39 15,7-8-19-15,0-14-121 16,-4-2-400-16</inkml:trace>
  <inkml:trace contextRef="#ctx0" brushRef="#br0" timeOffset="27525.52">19598 6491 806 0,'0'0'11'0,"0"0"-9"15,0 0 39-15,0 0 7 16,0 0-24-16,0 0-24 16,-69 22-4-16,42 28 4 0,-6 10 0 15,4 3 2-15,2-4 1 16,12-7 0-16,10-9 10 15,5-14-10-15,0-6-3 16,26-9-1-16,13-11 1 16,13-3 2-16,3-9 3 15,3-28 1-15,-7-15 4 16,-14-10-2-16,-9-8-8 16,-22 2-2-16,-6 8-7 15,-13 14 9-15,-26 16-2 16,-6 14 4-16,0 16 0 15,0 0 8-15,10 13-7 16,6 18-3-16,14 2-26 16,13 2-53-16,2-9-124 15</inkml:trace>
  <inkml:trace contextRef="#ctx0" brushRef="#br0" timeOffset="27804.64">19915 6444 819 0,'0'0'15'15,"0"0"-3"-15,0 0 57 0,0 0-27 16,0 0-13-16,0 0-29 16,-37-2-2-16,8 49 2 15,-10 11 8-15,6 6 5 16,4 0-9-16,11 3 9 15,14-9-5-15,4-8-5 16,11-6-2-16,29-10-2 16,11-9-3-16,9-15-12 15,0-10-57-15,-1 0-95 16,-15-25-342-16</inkml:trace>
  <inkml:trace contextRef="#ctx0" brushRef="#br0" timeOffset="28321.54">20214 6086 724 0,'0'0'9'0,"0"0"-4"15,0 0 14-15,0 0 13 16,0 0-21-16,0 0-1 16,57-22-2-16,-24 19 7 15,-1-2-10-15,-3 1 12 16,-9-2-8-16,-7 2-7 16,-3 0 5-16,-8 1-3 15,-2 2 11-15,0-1 0 0,0-1 9 16,0 3-12-16,0 0-9 15,0 0-2-15,0 18-1 16,2 19 4-16,-2 11 20 16,2 16 3-16,-2 12 4 15,2 11-12-15,0 11 0 16,3 10 10-16,1 0-9 16,2-3-7-16,0-11-6 15,2-16 1-15,3-12 7 16,-2-12-4-16,-5-14-11 15,-2-9 2-15,-4-12 0 0,0-7-2 16,0-3-9 0,-15-8-8-16,-20-1 8 15,-10 0-27-15,-2-15-7 16,2-20-24-16,12-6-36 0,11-10-50 16,11-3-204-1</inkml:trace>
  <inkml:trace contextRef="#ctx0" brushRef="#br0" timeOffset="29493.72">20931 6813 511 0,'0'0'85'15,"0"0"-52"-15,0 0-14 16,0 0 26-16,0 0 27 0,0 0-29 16,67-13-24-16,-36 9 5 15,5-4 11-15,11-2-2 16,6-2-17-16,7-2-8 16,4-3-3-16,2 4-4 15,-7-4-2-15,-14 5-10 16,-14 4-48-16,-22 4-67 15,-9 4-99-15</inkml:trace>
  <inkml:trace contextRef="#ctx0" brushRef="#br0" timeOffset="29710.1">21049 7092 746 0,'0'0'39'0,"0"0"-38"16,0 0 58-16,0 0 15 16,138 30-37-16,-74-25-31 15,3-4-4-15,-6-1 0 16,-8 0-2-16,-11 0-5 16,-3-15-44-16,-8-6-74 15,-7-5-90-15</inkml:trace>
  <inkml:trace contextRef="#ctx0" brushRef="#br0" timeOffset="30200.34">22371 6397 708 0,'0'0'37'16,"0"0"40"-16,0 0-2 15,0 0-14-15,0 0-37 16,0 0-24-16,-23-29-4 16,15 61 4-16,-11 18 3 15,-3 21 12-15,-7 19 7 16,0 6-5-16,7 0-1 15,8-11 1-15,10-17 5 16,4-10-9-16,0-12 0 16,25-9-11-16,10-7-2 15,11-13-4-15,6-11-1 0,6-6-25 16,-4-9-44-16,-12-28-84 16,-11-7-122-16</inkml:trace>
  <inkml:trace contextRef="#ctx0" brushRef="#br0" timeOffset="30367.22">22253 6932 806 0,'0'0'14'0,"0"0"-3"16,0 0-11-16,0 0 21 15,142-16-19-15,-73 11-2 16,-2-6-165-1,-9-5-288-15</inkml:trace>
  <inkml:trace contextRef="#ctx0" brushRef="#br0" timeOffset="30733.12">22829 6866 740 0,'0'0'40'16,"0"0"1"-16,0 0-6 15,0 0 12-15,0 0-10 0,0 0-31 16,0 0-1-16,103 0-3 16,-85 22-1-16,2 3 17 15,-7 4-6-15,-6 1 7 16,-7 4-9-16,0 0 6 16,-16 4-12-1,-15 1 9-15,-7-3 5 0,-2-4-13 16,6-6-5-16,8-6 3 15,8-4 4-15,9-2-7 16,9-1 1-16,0-4-2 16,0 0-4-16,32-2 5 15,16-5 11-15,14-2 2 16,10 0-9-16,-1-6-4 16,-8-10-5-16,-7-2 5 0,-8-5-28 15,-3-2-35-15,-9-7-79 16,-14-5-173-16</inkml:trace>
  <inkml:trace contextRef="#ctx0" brushRef="#br0" timeOffset="31256.36">23874 6571 716 0,'0'0'8'16,"0"0"6"-16,0 0 12 0,0 0 49 16,0 0-35-16,0 0-27 15,-15-58-11-15,-12 46 1 16,-8 3 3-16,-3 2 11 16,-1 7 11-16,6 0-12 15,2 0 9-15,2 1-9 16,5 20-5-16,4 8-3 15,1 10 0-15,4 11 0 16,3 4 4-16,2 5 2 16,3-1 0-16,1-2 3 15,-2 1-2-15,4-5 2 16,4-2-3-16,0-2-5 0,0-10 3 16,0-8-2-16,2-7-2 15,6-5 0 1,-2-8-2-16,1-2-6 0,-3-3 3 15,0-2-2-15,0 2 2 16,2-4-3-16,2 2-1 16,2-3-1-16,3 0 4 15,2 0-2-15,3 0 4 16,0 0-4-16,2-4-1 16,2-3-6-16,-2 3-7 15,0 1 8-15,-5 3-19 16,-1-4-12-16,-4 1-24 0,3 0-32 15,0-8-50-15,0-4-28 16</inkml:trace>
  <inkml:trace contextRef="#ctx0" brushRef="#br0" timeOffset="31768.1">24172 6767 665 0,'0'0'24'15,"0"0"14"-15,0 0 20 16,0 0-3-16,0 0 8 15,0 0-8-15,-10-64-24 16,0 64-24-16,-9 0 5 16,-10 10 2-16,-14 19-8 15,-5 13 8-15,0 8-10 16,4 8 11-16,15-4-9 16,9-1-3-16,18-8-2 15,2-3-1-15,10-4 0 16,29-9 4-16,12-10-1 15,14-13-3-15,10-6 2 16,10-1-1-16,7-32-1 16,-10-7-5-16,-22-11 3 0,-27-10 2 15,-33-3-2-15,-6 3 1 16,-43 11 1-16,-13 17 14 16,-6 15-2-16,4 15-12 15,3 3 1-15,13 6-1 16,10 17-5-16,18 1-21 15,18-2-54-15,2-4-46 16,29-5-34-16,17-6-248 16</inkml:trace>
  <inkml:trace contextRef="#ctx0" brushRef="#br0" timeOffset="32067.09">24594 6739 692 0,'0'0'26'0,"0"0"17"16,0 0 18-16,0 0 29 16,0 0-41-16,0 0-27 15,-107-23-18-15,87 46 0 16,-2 10 3-16,-3 11 8 16,0 7-9-16,4 5 14 15,3-1-4-15,9-3-11 16,9-5 10-16,0-6-14 15,6-5 9-15,21-8-7 0,6-7 1 16,7-9-4 0,0-10 0-16,3-2-9 0,-3-2-14 15,-2-22-26 1,-9-7-52-16,-7-5-48 0,-13 3-60 16</inkml:trace>
  <inkml:trace contextRef="#ctx0" brushRef="#br0" timeOffset="32562.18">24580 6259 656 0,'0'0'15'15,"0"0"18"-15,0 0-20 16,0 0 37-16,0 0-28 15,0 0 0-15,0 0-2 16,70-61 9-16,-53 61 2 16,4 5-9-16,0 2 1 15,4 3-14-15,2-2 7 16,-2-2 2-16,-3 0-13 16,-5-2 16-16,-3 5 2 15,-3-1-19-15,-4 11 7 16,-3 7-9-16,-4 4 8 15,0 8 5-15,0 5 4 16,-7 5-7-16,-3 6 2 16,5 12 13-16,5 8-13 0,0 6 1 15,0 6-1-15,0-1 5 16,0-1 5-16,0-1-6 16,0-6-7-16,0-2-6 15,0-9 6-15,0-12-10 16,0-6 2-16,0-12-3 15,0-8 2-15,-2-6-1 16,0-3-1-16,-3-4-2 16,-4 0-1-16,-8-1-22 15,-15-7-18-15,-15-4-30 16,-13-3-93-16,-7-14-200 0</inkml:trace>
  <inkml:trace contextRef="#ctx0" brushRef="#br0" timeOffset="34046.75">19380 7917 855 0,'0'0'27'0,"0"0"-19"16,0 0 12-16,0 0 51 15,0 0-33-15,-136-73-26 16,97 73-2-16,-4 0-10 16,-6 5 0-16,2 18 3 15,-2 9 1-15,4 8 3 16,6 9-2-16,3 5 1 15,1 8-3-15,0 8 1 16,9 2-2-16,10 1 1 16,8-5-2-16,8-6 1 15,0-6-2-15,2-8-1 0,18-5 1 16,0-6 0-16,2-4-1 16,-1-5 2-16,-6-6-1 15,1-5 2-15,-1-2-2 16,5-3 0-16,14-6-4 15,10-6 0-15,18 0 3 16,12 0-5-16,6-10-15 16,0-7-30-16,-11-1-37 15,-15-5-55-15,-21-5-237 16</inkml:trace>
  <inkml:trace contextRef="#ctx0" brushRef="#br0" timeOffset="34362.71">19534 8126 300 0,'0'0'631'0,"0"0"-627"15,0 0 6-15,0 0-6 16,0 0 8-16,0 0 32 15,0 175 2-15,-13-46-21 0,-14 13-7 16,2 4-5-16,4-1-7 16,4-2 20-16,7-9-21 15,5-14 2-15,2-20-4 16,3-25-1-16,0-23 2 16,0-22-4-16,0-12-7 15,0-10-11-15,0-8-66 16,0-8-47-16,0-37-96 15</inkml:trace>
  <inkml:trace contextRef="#ctx0" brushRef="#br0" timeOffset="34780.18">19548 8310 753 0,'0'0'45'0,"0"0"-34"16,0 0 9-16,0 0-5 15,0 0 1-15,139-99-4 16,-83 99-2-16,-4 0-3 16,-12 18-7-16,-16 9 0 15,-22 9-9-15,-2 5-2 16,-29 9-1-16,-17-1-16 16,-12-7-20-16,4-10 39 15,10-10-7-15,12-10 16 16,17-5 11-16,15-4-1 15,0-2-8-15,11-1-2 16,32 0 2-16,13 0 3 0,10 0 1 16,-1 7-4-16,-11 3 2 15,-15 10 2-15,-14 9 4 16,-14 4 21 0,-11 8-6-16,0 0 2 0,-15-4-3 15,-14-5-7-15,2-7 6 16,2-4-3-16,7-7-14 15,7-6-6-15,7-3 0 16,2-5-13-16,2 0-49 16,-5-21-92-16,-2-19-519 15</inkml:trace>
  <inkml:trace contextRef="#ctx0" brushRef="#br0" timeOffset="35182.81">20000 8026 859 0,'0'0'13'0,"0"0"-12"16,0 0 10-16,0 0 18 16,0 0-17-16,0 0-7 15,142-50 0-15,-113 53-1 16,-2 0-3-16,-4 0 1 15,-4-2 2-15,-5-1 6 16,-1 0 6-16,-5 2 10 0,0 13-6 16,3 11-14-16,-1 16 8 15,0 22 23-15,-2 25-13 16,1 15 5-16,3 8-6 16,-1-1-6-16,2-8-7 15,-8-13 3-15,-3-9 0 16,-2-13-12-16,0-10 0 15,-16-12-2-15,-11-8 0 16,-4-7-1-16,0-9-2 16,0-6-17-16,2-7-18 15,2-9-9-15,5 0-27 16,11-27-75-16,11-27-153 16</inkml:trace>
  <inkml:trace contextRef="#ctx0" brushRef="#br0" timeOffset="35396.99">20973 8484 1033 0,'0'0'0'0,"0"0"-40"0,0 0 40 15,137 16 0-15,-75-6-1 16,-2-2-72-16,-11-8-149 16</inkml:trace>
  <inkml:trace contextRef="#ctx0" brushRef="#br0" timeOffset="35582.04">20936 8657 986 0,'0'0'47'16,"0"0"-47"-16,0 0 0 15,0 0 0-15,0 0 7 16,158 108-3-16,-105-92-4 0,5-9-48 16,0-7-111-16,-5-14-182 15</inkml:trace>
  <inkml:trace contextRef="#ctx0" brushRef="#br0" timeOffset="35829.61">22020 8017 856 0,'0'0'16'0,"0"0"0"15,0 0 46-15,0 0-9 16,0 0-31-16,0 0 15 15,-95 164-16-15,74-66 0 16,5 6-4-16,5-5-2 0,9-13-9 16,2-16-3-16,0-15-3 15,6-16-2-15,11-10-5 16,3-9-23-16,0-13-49 16,0-7-86-16,-6-7-108 15</inkml:trace>
  <inkml:trace contextRef="#ctx0" brushRef="#br0" timeOffset="35980.04">21680 8550 804 0,'0'0'0'0,"0"0"-50"15,0 0 49 1,160 0-7-16,-115 0-122 0</inkml:trace>
  <inkml:trace contextRef="#ctx0" brushRef="#br0" timeOffset="36390.58">22172 8450 913 0,'0'0'25'0,"0"0"-16"16,0 0-4-1,0 0 23-15,139-54-10 0,-95 57-12 16,-2 18-5-16,-11 3-1 16,-13 6-2-16,-17 2 0 15,-1 9-8-15,-14 5 10 16,-28-1 10-16,-1 2 15 16,-8-10-12-16,2-1 15 15,7-7-9-15,10-5-8 16,12-6 5-16,9-6-14 15,7-4-2-15,4-2-2 16,0 0-5-16,20-4 4 16,16-2 3-16,3 0 6 15,3 0-4-15,-1-4 2 16,-3-4-2-16,-2 0 1 0,3 0-2 16,0-1-1-16,-9 2 4 15,-4 3-4-15,-11 0-13 16,-7 2-23-16,-8 2-16 15,0 0-21-15,0 0-36 16,-10 0-75 0,-11 0-143-16</inkml:trace>
  <inkml:trace contextRef="#ctx0" brushRef="#br0" timeOffset="38079.54">18405 8161 577 0,'0'0'154'0,"0"0"-136"15,0 0 41 1,0 0 17-16,0 0-24 0,0 0-7 16,-5-29-29-16,5 29-6 15,-2 0-10-15,-5 9 2 16,-6 22 11-16,-5 19 20 16,-2 25-10-16,0 20 3 15,-1 17 9-15,4 6-9 16,1-2-7-16,3-7-1 15,7-7-8-15,-2-12-5 16,8-16-5-16,-2-21 5 16,2-18-2-16,0-14-3 15,-2-11 1-15,2-8 0 16,0-2-1-16,0 0-7 16,0-34 2-16,0-24-16 15,0-22 1-15,0-19 8 0,6-9 2 16,15-12 1-16,1-9 2 15,1 9 6-15,-8 20 1 16,-7 30 3-16,-3 33 1 16,-2 21 4-16,-3 13 2 15,0 3-7-15,0 0-3 16,0 0-2-16,0 15-7 16,-8 38 9-16,-9 23 19 15,-3 20-7-15,9 12 10 16,9-1-2-16,2-7-8 15,0-12-7-15,0-15 3 0,2-16-7 16,0-21 1-16,-2-15-2 16,0-14 1-16,0-7 0 15,0-1 3 1,0-39-4-16,-4-23-16 0,-6-21 1 16,8-22 8-16,2-21 2 15,4-23-3-15,33-13-5 16,3 3 6-16,-5 24 6 15,-8 40 1-15,-14 35 5 16,-8 33-4-16,-5 16 6 16,0 12-4-16,-5 18-2 15,-28 38-1-15,-9 24 12 16,-8 18-3-16,8 11-5 0,7 6 6 16,10-1-4-16,9-8-3 15,12-15 0-15,4-19-3 16,0-20 3-16,0-16-3 15,0-18 2-15,0-12-1 16,0-6-1-16,0-3-3 16,0-34 0-16,0-29-18 15,0-31-1-15,0-23 16 16,2-20-3-16,23-7-3 16,2 13-1-16,-5 36 8 15,-7 40 5-15,-11 35 5 16,-4 26-4-16,0 55-1 15,-21 42 0-15,-12 40 17 16,-4 15 2-16,13 1-12 0,8-10-7 16,10-17 0-16,6-19-1 15,0-22-2-15,13-23-18 16,16-26-26-16,12-20-50 16,9-19-116-16,8-19-232 15</inkml:trace>
  <inkml:trace contextRef="#ctx0" brushRef="#br0" timeOffset="40592.47">23199 8132 681 0,'0'0'19'16,"0"0"2"0,0 0 39-16,0 0 3 15,0 0-21-15,0 0-36 0,0 0 7 16,-78-58-13-16,47 58 5 16,2 0 14-16,-2 0-3 15,4 0-10-15,5 0 12 16,2 5-12-16,2 4 0 15,3 4 8-15,-1 4-5 16,1-3 3-16,1 7-11 16,-1 5 13-16,-2 6-5 15,0 10 3-15,0 12 1 16,3 13 4-16,2 5-2 16,4 2 7-16,3 0-8 0,1-8 3 15,2-5-5-15,2-8-9 16,0-10-2-16,0-9 4 15,6-9-2 1,7-8-5-16,1-5 3 0,-2-5-2 16,2-7 0-16,6 0-1 15,7 0 2-15,7-9-8 16,8-13-18-16,9-8-10 16,12-8-29-16,4-6-75 15,11-3-57-15,-5-4-427 0</inkml:trace>
  <inkml:trace contextRef="#ctx0" brushRef="#br0" timeOffset="40898.44">23340 8143 966 0,'0'0'0'0,"0"0"0"15,0 0 0-15,0 0 9 16,-7 153 37-16,7-43-23 16,-14 21-11-16,-19 14 14 15,-11 4 13-15,-7-1-3 16,8-5-5-16,5-15-9 16,14-15 2-16,10-19-12 0,5-16-7 15,9-22-5-15,-2-15-3 16,2-14-13-16,0-12-18 15,0-10-10-15,0-5-30 16,-3 0-42-16,-3-20-14 16,-1-24-316-16</inkml:trace>
  <inkml:trace contextRef="#ctx0" brushRef="#br0" timeOffset="41340.56">23493 8313 761 0,'0'0'28'0,"0"0"16"16,47-127 3 0,-21 100 9-16,11 3-21 0,5 4-16 15,7 2-16-15,3 6-3 16,-6 9-1-16,-10 3 1 16,-17 4-3-16,-14 32-3 15,-5 11-13-15,-20 22 19 16,-24 5 13-16,-12-4-10 15,-4-10-3-15,-3-20 0 16,14-15 10-16,16-12-7 16,14-7-2-16,17-4 0 15,2-2 9-15,0 0-3 0,23-8 8 16,20-11 2 0,7 6-11-16,4 11-4 0,-8 2 2 15,-5 8-2-15,-5 24 4 16,-7 8-1-1,-3 4 6-15,-4-1-2 16,-8-9-4-16,-7-8-4 0,-7-8-1 16,0-8-6-16,0 0 1 15,-23-4 5-15,-8-2 0 16,-5-4 0-16,3 0-9 16,5 0-26-16,14 0-37 15,4 0-28-15,10-14-119 0</inkml:trace>
  <inkml:trace contextRef="#ctx0" brushRef="#br0" timeOffset="41866.75">24204 7582 624 0,'0'0'128'15,"0"0"-116"-15,0 0 19 16,0 0 16-16,0 0 17 0,0 0-24 16,31-15-18-16,16 31 12 15,14 1-12-15,7-4-4 16,8-2-5-16,-2-2-2 15,-3 2 2-15,-13-3-3 16,-12 0 13-16,-15-2-15 16,-10 0 7-16,-13-4 5 15,-5 0-11 1,-3 0-9-16,0 6-6 0,0 9 1 16,0 10 3-16,-11 11 4 15,-5 10 0-15,1 10 5 16,6 11-5-16,5 14 7 0,4 15-1 15,0 13-2-15,0 10-4 16,0 1-1 0,-3 0 4-16,-19-5 8 15,-9-10-13-15,-7-10 0 0,-5-12 4 16,-5-17-4-16,-6-10 0 16,0-12 0-16,-2-11 0 15,-2-4-13-15,6-11-11 16,-4-8-39-16,-2-12-96 15,-9 0-202-15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1T03:39:29.750"/>
    </inkml:context>
    <inkml:brush xml:id="br0">
      <inkml:brushProperty name="width" value="0.05292" units="cm"/>
      <inkml:brushProperty name="height" value="0.05292" units="cm"/>
      <inkml:brushProperty name="color" value="#FF0000"/>
    </inkml:brush>
  </inkml:definitions>
  <inkml:trace contextRef="#ctx0" brushRef="#br0">2639 2095 325 0,'0'0'118'0,"0"0"-99"16,0 0-18-16,0 0-1 15,0 0-8-15,-114-26 5 16,97 30-4-16,-4 6 7 0,1-4-24 15,-3-6-79 1</inkml:trace>
  <inkml:trace contextRef="#ctx0" brushRef="#br0" timeOffset="790.85">2418 2021 596 0,'0'0'78'15,"0"0"25"-15,0 0-29 16,0 0 4-16,0 0-18 16,0 0-11-16,0-56-14 0,0 56-5 15,0 0 0-15,0 0 7 16,0 0-2-16,0 0 3 15,0 0-7-15,0 0-17 16,0 0-4-16,0 0-7 16,0 0-1-16,0 0 0 15,0 0-2-15,0 0-2 16,0 0 2-16,0 0 1 16,0 0-1-16,0 0 1 15,0 0 0-15,0 0 0 16,0 0-1-16,0 18-8 15,0 20-4-15,0 20 12 16,0 14 2-16,1 6 1 16,7-3-2-16,-2-5 2 0,-3-6 1 15,-1-10-4-15,-2-14 3 16,0-15-2-16,0-13-1 16,0-11 2-16,0-1 2 15,0 0 2-15,0-24 5 16,-11-24-11-16,-3-24 0 15,3-18-4-15,9-19 4 16,2-19 0-16,2-2-2 16,32 16 0-16,6 32-1 15,4 39-1-15,10 27 3 16,4 16-7-16,2 12 3 0,-2 31 3 16,-19 15-2-1,-20 10 4-15,-19 4 0 0,-13 2 1 16,-43-2 1-16,-22-8-2 15,-11-14-3-15,2-15-3 16,15-18 3-16,26-14 3 16,21-3 2-16,20 0-1 15,5-12-1-15,32-5-9 16,22 6 2-16,12 11 2 16,-1 0 3-16,-5 25-1 15,-13 15 3-15,-13 7 0 16,-13 7 0-16,-13 2 1 0,-8 0 1 15,0-7 0-15,0-14-2 16,0-11-31-16,0-7-57 16,8-11-61-16,23-6-42 15,16-24-135-15</inkml:trace>
  <inkml:trace contextRef="#ctx0" brushRef="#br0" timeOffset="1023.65">3514 1831 864 0,'0'0'60'0,"0"0"11"16,0 0-5-16,0 0-34 15,0 0-9-15,-136-18-11 0,105 65-10 16,-2 30-1 0,0 24 16-16,4 6 5 0,10-3 12 15,19-9-8-15,0-18-9 16,34-8-10-16,17-17-7 15,9-13-16 1,1-16-49-16,-3-14-56 0,-12-9-58 16,-6-12-265-16</inkml:trace>
  <inkml:trace contextRef="#ctx0" brushRef="#br0" timeOffset="1386.02">3919 2216 328 0,'0'0'625'0,"0"0"-607"0,0 0-4 16,0 0 19-16,-35 122 21 16,28-78-21-16,1 1-19 15,-1-2-4-15,-2-9-9 16,0-8 9-16,3-12-6 16,1-7-2-16,3-7 2 15,-3 0 8-15,1-25 2 16,-3-21-8-16,7-20-6 15,0-22-2-15,8-17 2 16,22-7-3-16,5 14 3 16,0 28 0-16,-4 34-1 15,0 30-1-15,0 9 2 0,2 52 0 16,1 23 9-16,-9 14 2 16,-8 2 2-16,-11-15-10 15,-4-10 2 1,2-17-5-16,4-9-19 0,7-13-26 15,8-14-28-15,4-16-89 16,-12 0-73-16</inkml:trace>
  <inkml:trace contextRef="#ctx0" brushRef="#br0" timeOffset="1535.24">3998 2266 1004 0,'0'0'71'0,"0"0"-37"0,0 0-34 15,0 0 0-15,0 0 0 16,201-6 0-16,-99 6-47 16,-6-7-175-16,-11-14-329 15</inkml:trace>
  <inkml:trace contextRef="#ctx0" brushRef="#br0" timeOffset="2419.73">4998 2327 394 0,'0'0'159'0,"0"0"-89"15,0 0-33-15,0 0 13 16,0 0-23-16,0 0-22 15,0-1-3-15,0-1 11 16,0-1 42-16,0 2 7 16,0 0 13-16,0 1-19 15,0-3-28-15,0 1-8 16,0 0-8-16,0 2-11 0,0-2 17 16,0-1-14-16,0 2 5 15,0 1-6-15,0 0 8 16,0 0-11-16,0 0 4 15,0 0-6-15,0 0 6 16,0 0-6-16,0 0 6 16,0 0-6-16,0 0 5 15,0 0-6-15,0 0 6 16,0 0-6-16,0 0 9 16,0 0-6-16,0 0 2 15,0 0-2-15,0 0 1 16,0 0-2-16,0 0-1 0,0 0-3 15,0 0 2-15,0 0 0 16,0 0-2-16,0 0 5 16,0 0 2-16,0 0 0 15,0 0-1-15,0-2 0 16,0 2 2-16,0 0 1 16,0 0-4-16,0 0-5 15,-5 17-7-15,3 18 7 16,-2 11 5-16,0 6 8 15,-3-2-5-15,0-3-3 16,0-7-2-16,1-4-2 16,1-9-17-16,3-4-79 15,2-15-72-15,0-8-253 16</inkml:trace>
  <inkml:trace contextRef="#ctx0" brushRef="#br0" timeOffset="3282.19">5292 2045 494 0,'0'0'107'15,"0"0"-51"-15,0 0-3 16,0 0 24-16,0 0-12 0,0 0-34 16,0-12 4-16,0 12 11 15,0 0-15-15,0 28-29 16,0 14 10-16,0 14 40 15,0 1-23-15,0-3-7 16,0-4-4-16,0-7-17 16,0-8 1-16,0-7 0 15,0-12-4-15,0-6-1 16,0-10-6-16,0 0 8 16,0-8-2-16,-2-22 3 15,-4-14-22-15,6-16 14 16,0-8 4-16,0-12 3 0,0 0 1 15,13 7-3-15,3 21 2 16,1 22-2-16,5 22-5 16,10 8 5-1,10 20 1-15,3 22-1 0,-1 10 6 16,-11 3 3-16,-15-10-4 16,-13-5 1-16,-5-7-1 15,-23-6 2-15,-23 0 1 16,-6-10-2-16,4-6-1 15,17-10 4-15,12-1-4 16,15 0-2-16,4 0-4 16,11-1-11-16,32-10 4 15,16 4 11-15,11 7 0 16,-1 0-1-16,-11 9 1 0,-14 16 0 16,-13 3 8-16,-13-2-1 15,-16 4-6-15,-2 3 11 16,-47 6 1-16,-19 2-1 15,-12-4-3-15,0-6-9 16,13-12-12-16,23-6-40 16,24-13-128-16,18-17-151 15</inkml:trace>
  <inkml:trace contextRef="#ctx0" brushRef="#br0" timeOffset="3537.81">6373 2046 814 0,'0'0'128'0,"0"0"-68"16,0 0-16-16,-31-111-1 15,-7 108-10-15,-5 6-18 16,-5 45-15-16,-4 18 0 16,6 17 5-16,17-2 5 15,17-5-5-15,12-9-4 16,18-15-1-16,28-10-2 15,15-12 1-15,15-9-3 16,7-15-1-16,1-6-25 16,-2 0-25-16,-13-23-95 15,-17-11-139-15</inkml:trace>
  <inkml:trace contextRef="#ctx0" brushRef="#br0" timeOffset="3903.93">6757 2059 812 0,'0'0'142'16,"0"0"-17"-16,0 0-75 15,0 0-50-15,0 0 0 16,0 103 56-16,0-32-26 16,0 3-8-16,0-7-19 15,0-7 5-15,-8-8-3 16,-7-8-3-16,-3-10 1 16,7-11-3-16,4-15-7 15,2-8 6-15,-1 0 1 16,1-35 3-16,5-17-3 0,0-22-6 15,7-18-1 1,26-8 7-16,14-1-8 0,5 19 4 16,1 25 1-16,3 36-1 15,-3 21 0-15,-1 36-3 16,-8 29 7-16,-13 8 3 16,-22 4 14-16,-9-3 5 15,-33-9-20-15,-28-4 12 16,-7-11-14-16,-3-6-2 15,4-10-8-15,5-13-29 16,14-14-46-16,28-7-119 16,20-24-2-16,43-27-315 15</inkml:trace>
  <inkml:trace contextRef="#ctx0" brushRef="#br0" timeOffset="4161.97">7540 2138 893 0,'0'0'151'0,"0"0"-65"15,0 0-52 1,0 0 37-16,0 0-14 0,-18 119-24 16,18-60-6-16,0-1-14 15,14-2-2-15,5-8-2 16,2-7-9-16,-3-12 4 16,-3-8-4-16,3-12-4 15,2-6-7-15,9-3-4 16,9-8 6-16,11-19-13 15,5 1-12-15,4 2-19 0,-8 6-14 16,-5 10-26 0,-5 7-25-16,-13 1-39 0,-16 0-77 15</inkml:trace>
  <inkml:trace contextRef="#ctx0" brushRef="#br0" timeOffset="4304.52">7763 2380 902 0,'0'0'130'15,"0"0"-33"-15,0 0-91 16,0 0-6-16,0 0 0 16,131-20 0-16,-65 10-37 15,-18-8-71-15,-21-8-55 16,-23-13-132-16</inkml:trace>
  <inkml:trace contextRef="#ctx0" brushRef="#br0" timeOffset="4431.8">7754 2149 669 0,'0'0'224'0,"0"0"-75"15,0 0-61-15,0 0-88 16,0 0 4-16,0 0-4 16,167-48 0-16,-66 36-21 15,-17-4-122-15,-26-11-46 16,-27-4-285-16</inkml:trace>
  <inkml:trace contextRef="#ctx0" brushRef="#br0" timeOffset="4954.37">8108 1677 772 0,'0'0'74'0,"0"0"42"16,0 0-73-16,94-108-1 16,-49 105 7-16,8 3-22 15,15 24-8-15,11 36-5 16,3 24 12-16,-5 33 3 15,-15 17 15-15,-18 7-8 0,-25 7 0 16,-19-18-23-16,-3-18-3 16,-42-15-9-1,-11-25-2-15,-8-19-15 0,4-14-35 16,13-14-8-16,9-10-39 16,10-13-58-16,6-2-169 15</inkml:trace>
  <inkml:trace contextRef="#ctx0" brushRef="#br0" timeOffset="5573.02">5606 2617 49 0,'0'0'581'0,"0"0"-523"16,0 0 23-16,0 0-2 15,0 0-8-15,0 0-49 16,87-22-10-16,-87 62 18 16,-6 12 22-16,-19 7-30 15,-5 0-9-15,11-5-13 16,14-1-12-16,5-13-137 16,23-19-57-16</inkml:trace>
  <inkml:trace contextRef="#ctx0" brushRef="#br0" timeOffset="5834.4">6707 2610 614 0,'0'0'87'0,"0"0"-43"16,0 0 0-16,0 0 29 16,0 0-18-16,0 0-4 15,0 0-16-15,-93 115-7 0,70-73-26 16,4 0-2-16,-4 6-14 16,-4-4-89-1,5-10-109-15</inkml:trace>
  <inkml:trace contextRef="#ctx0" brushRef="#br0" timeOffset="6113.55">7395 2796 461 0,'0'0'396'0,"0"0"-338"15,0 0-7-15,0 0 21 16,0 0 17-16,-71 120-64 16,44-79-9-16,3 0-9 15,2-3-7-15,2-1-66 16,1-12-143-16,0-15-359 15</inkml:trace>
  <inkml:trace contextRef="#ctx0" brushRef="#br0" timeOffset="7534.04">11720 2326 369 0,'0'0'124'15,"0"0"49"-15,0 0-85 0,0 0 5 16,0 0 20-16,0 0-52 16,3 44-24-16,-3-43-9 15,2-1-17-15,-2 0 17 16,0 0 4-16,0 0-7 15,4-27 20-15,3-25-10 16,7-24-30-16,7-35 1 16,10-19-4-16,14-7-2 15,2 7-2-15,-4 41 1 16,-12 32 1-16,-16 34 0 16,-3 23 0-16,-2 27-13 15,6 43-3-15,2 28 16 16,-2 23 8-16,-1-3-4 15,1-9-4-15,-1-22 0 16,-2-18-21-16,-1-21-40 0,-8-15-66 16,-4-25-105-16,0-8-236 15</inkml:trace>
  <inkml:trace contextRef="#ctx0" brushRef="#br0" timeOffset="7678.45">11932 2079 971 0,'0'0'79'16,"0"0"-79"-16,0 0 0 16,182-4 6-16,-93 4-6 0,-4 0-26 15,-14 0-177 1,-21-24-458-16</inkml:trace>
  <inkml:trace contextRef="#ctx0" brushRef="#br0" timeOffset="8211.48">12520 1744 662 0,'0'0'333'0,"0"0"-276"16,0 0-57-16,0 0 0 15,0 0 37-15,22 152-7 16,-20-75-20-16,-2-1-3 16,0-6-7-16,0-12 4 15,-9-9-4-15,1-15 4 16,4-15-8-16,1-9-3 15,3-7 0-15,0-3-8 0,0-10 6 16,-4-30-10-16,-6-17-50 16,2-25 34-16,4-12 22 15,1-7 6-15,3 13 6 16,0 25 2-16,3 25 9 16,12 21 25-16,5 13-22 15,9 4-4-15,9 4-8 16,1 20 10-16,-4 8-10 15,-11 1-2-15,-11 0 5 16,-13-2-4-16,-4-1 0 0,-39 2-3 16,-15 0 1-1,-2-4-9-15,12-9 11 0,18-4 1 16,22-7-1-16,8-4-3 16,38-2-12-16,30-2 10 15,22 0 5-15,3 0 9 16,-12 8-4-16,-23 5-4 15,-16 6 5-15,-20 11 3 16,-22 2 2-16,-3 4 0 16,-47 3 32-16,-21-6-23 15,-14-2-6-15,6-11-14 16,17-6-5-16,24-7-30 16,20-4-77-16,18-3-92 15,7-16-411-15</inkml:trace>
  <inkml:trace contextRef="#ctx0" brushRef="#br0" timeOffset="8366.71">13044 2107 771 0,'0'0'218'0,"0"0"-176"16,115-30-23-16,-21 22-9 15,20 6 14-15,6 2-23 16,-13 0-1-16,-27-4-126 15,-37-20-232-15</inkml:trace>
  <inkml:trace contextRef="#ctx0" brushRef="#br0" timeOffset="8602.61">13346 1740 382 0,'0'0'516'0,"0"0"-464"16,159-30-35-16,-86 30 9 15,0 18 19-15,-10 20-32 16,-9 15-4-16,-17 9-1 16,-21 9 0-16,-16 2 6 15,-18-3 5-15,-35-6 17 16,-19-10-26-16,-3-7-5 16,-1-11 8-16,13-8-13 15,19-8-39-15,20-6-73 16,24-14-173-16</inkml:trace>
  <inkml:trace contextRef="#ctx0" brushRef="#br0" timeOffset="8876.93">14655 1873 862 0,'0'0'38'16,"0"0"77"-16,0 0-55 15,0 0-52-15,0 0 15 16,0 0-23-16,-98-4-9 16,44 67 9-16,-13 14 9 15,9 8 13-15,11-6-3 0,23-8 0 16,24-11 17-16,0-14-25 16,38-8 6-16,20-10 5 15,11-10-18-15,9-10-3 16,-2-8-1-16,-3 0-65 15,-1-10-87-15,9-20-407 16</inkml:trace>
  <inkml:trace contextRef="#ctx0" brushRef="#br0" timeOffset="9244.58">17451 1965 565 0,'0'0'144'0,"0"0"-37"16,17-124-35-16,-17 91 11 15,0 9-10-15,-2 10-24 16,-25 14-42-16,-23 0-2 16,-20 35-5-16,-14 29 10 0,1 22-6 15,19 8 4 1,24-2 2-16,28-9-9 0,12-13 9 16,25-14-6-16,35-10 0 15,23-10-2 1,15-11-2-16,4-12-20 0,-4-12-108 15,-18-1-115-15</inkml:trace>
  <inkml:trace contextRef="#ctx0" brushRef="#br0" timeOffset="9426.91">17752 2159 574 0,'0'0'305'0,"0"0"-215"0,0 0-68 16,158-36-6-1,-74 36 4-15,12-2-8 0,3-4-11 16,-10-2-1-16,-18-5-26 16,-22-6-49-16,-21-1-40 15,-22-2-106-15,-6 0-370 16</inkml:trace>
  <inkml:trace contextRef="#ctx0" brushRef="#br0" timeOffset="9645.6">18295 1958 553 0,'0'0'212'0,"0"0"-99"15,0 0-22-15,0 0-15 16,0 0-4-16,123-73-41 16,-68 75-30-16,4 30 12 15,-8 12-12-15,-13 16-1 0,-21 6 7 16,-17 0 11-16,-4-1-3 16,-47-9-4-16,-19-5 14 15,-9-8-13-15,-6-5-8 16,8-6-4-16,15-6-1 15,20 0-43-15,15-5-62 16,23-15-108-16,4-6-298 16</inkml:trace>
  <inkml:trace contextRef="#ctx0" brushRef="#br0" timeOffset="9861.82">19117 2015 991 0,'0'0'90'0,"0"0"-54"0,0 0-32 16,0 0 21-16,-4 152 11 15,-9-73-10-15,4-6-12 16,-2-8-12-16,-3-7 5 16,1-6-7-16,1-8-20 15,1-13-52-15,5-16-53 16,-1-11-45-16,2-4-49 15</inkml:trace>
  <inkml:trace contextRef="#ctx0" brushRef="#br0" timeOffset="10075.23">19017 1955 828 0,'0'0'120'0,"0"0"-15"16,0 0-69-1,163-54 4-15,-94 99-13 0,-5 20-9 16,-10 13-10-16,-14 2-7 15,-20-5-1-15,-18-7 5 16,-2-10-5-16,-29-8 15 16,-24-10 8-16,-14-8-15 15,-8-5 2-15,0-8-10 16,9 0-50-16,8-6-57 16,14-10-123-16,12-3-476 15</inkml:trace>
  <inkml:trace contextRef="#ctx0" brushRef="#br0" timeOffset="10906.44">22714 1734 474 0,'0'0'158'15,"0"0"4"-15,19-107-43 16,-13 80 28-16,0 9-57 16,-4 10-35-16,0 5-31 15,-2 3-8-15,0 17-16 16,0 31-4-16,0 26 4 16,0 21 25-16,0 7-6 15,0-2-2-15,0-6-16 16,7-15 0-16,11-21-1 15,-3-14-4-15,-1-22-41 0,-5-16-54 16,-9-6 34-16,0-16-54 16,-7-34-258-16</inkml:trace>
  <inkml:trace contextRef="#ctx0" brushRef="#br0" timeOffset="11261.58">22751 1644 747 0,'0'0'70'15,"0"0"-48"-15,0 0 22 16,161 13 15-16,-108 7-33 0,-11 10-24 16,-8-4 0-1,-17-1-4-15,-17 1-6 0,0 4 5 16,-37 1 3 0,-21 1 0-16,-14-1 9 0,6-2-6 15,13-8-1-15,19-4 4 16,23-4-4-16,11-7-2 15,24-1-11-15,37-2 11 16,10 4 11-16,5 1-3 16,-14 6-5-16,-18 6 1 15,-12 6-2-15,-16 6 1 16,-16 8 15-16,0 2 9 16,-41-1 26-16,-17-6-20 15,-11-2-16-15,-4-9-8 16,11-6-9-16,16-4-1 15,21-6-38-15,25-8-59 16,0 0-124-16,35-20-504 0</inkml:trace>
  <inkml:trace contextRef="#ctx0" brushRef="#br0" timeOffset="11443.57">23144 2079 928 0,'0'0'129'0,"0"0"-92"16,0 0-25-16,0 0-12 16,183-38 1-16,-104 38 7 15,-8 4-8-15,-11 2-49 0,-17-6-47 16,-23 0-41-16,-20-13-188 16</inkml:trace>
  <inkml:trace contextRef="#ctx0" brushRef="#br0" timeOffset="11683.33">23411 1874 800 0,'0'0'105'0,"0"0"-15"16,0 0-60-16,0 0-13 16,0 0 27-16,132-7-32 15,-95 45-11-15,-3 14 4 16,-10 6-4-16,-13 9 0 15,-11-5 11-15,0-8-8 0,-31-4 8 16,-11-9-12-16,-7-6 4 16,-1-9-9-16,8-6-33 15,9-6-82-15,10-12-97 16,17-2-261-16</inkml:trace>
  <inkml:trace contextRef="#ctx0" brushRef="#br0" timeOffset="11995.16">23712 1858 853 0,'0'0'163'0,"0"0"-142"16,0 0-19-16,0 0 21 16,0 0 19-16,39 161-6 15,-27-95-23-15,-8-2 4 16,-4-11-6-16,0-11 0 15,0-12-8-15,0-10 0 16,0-8 7-16,0-6-8 16,5-4 2-16,6-2-1 15,8 0 4-15,7 0-1 16,7-7-1-16,5 2-5 16,1 1-7-16,9 4-16 15,1 0-14-15,2 0-24 16,-6 0-36-16,-12 0-86 15,-22-15-325-15</inkml:trace>
  <inkml:trace contextRef="#ctx0" brushRef="#br0" timeOffset="12141.31">23759 2180 892 0,'0'0'56'0,"0"0"-55"16,0 0 6-16,177-31-7 15,-107 31-3-15,-10-4-35 16,-16-3-79-16,-27-12-168 16</inkml:trace>
  <inkml:trace contextRef="#ctx0" brushRef="#br0" timeOffset="12290.86">23812 1929 771 0,'0'0'81'0,"0"0"-4"16,0 0-49-16,0 0-6 15,140-58-3-15,-77 50-19 16,-5 3-1-16,-11 2-48 16,-9 3-59-16,-17 0-77 15,-14 0-291-15</inkml:trace>
  <inkml:trace contextRef="#ctx0" brushRef="#br0" timeOffset="12688.8">24496 1979 918 0,'0'0'72'0,"0"0"-12"16,0 0-19-16,-26 103 26 15,9-47-32-15,2 5-20 16,-1-3-1-16,5-5-5 16,2-11-3-16,7-4 1 15,2-12-5-15,0-8 15 16,0-8-7-16,0-8-4 15,0-2 1-15,0 0-6 16,0-12 19-16,0-24-9 16,5-12-10-16,8-14-1 15,5-13-10-15,8-19-1 0,13-8-3 16,3 6 9 0,0 20 5-16,-3 33-5 0,-6 21 11 15,-9 18-12-15,-4 4 3 16,-2 16 0-16,-7 26-2 15,-7 20-4-15,-4 7 9 16,0 1 10-16,0-2-8 16,-9-8 5-16,-1-7-7 15,-4-7-29-15,-6-10-65 16,-11-13-75-16,-10-15-218 16</inkml:trace>
  <inkml:trace contextRef="#ctx0" brushRef="#br0" timeOffset="12815.58">24445 2145 802 0,'0'0'205'0,"0"0"-188"15,0 0-16-15,142-10 11 0,-79 10-12 16,-8 0-25-16,-16 0-192 16</inkml:trace>
  <inkml:trace contextRef="#ctx0" brushRef="#br0" timeOffset="13887.69">11810 898 777 0,'0'0'21'0,"0"0"23"15,0 0-32 1,0 0 25-16,0 0 22 0,-150-66-42 16,97 92-14-16,-10 23-2 15,-8 22-1-15,-6 28 6 16,-2 32 1-16,-1 38-6 16,4 30 10-16,13 35 12 15,17 11-14-15,21-2-4 16,23-21-1-16,2-35-4 15,38-31 0-15,2-31 0 16,-13-27 2-16,-16-24 0 16,-11-21-1-16,0-24 0 0,-11-20 2 15,-7-9 4 1,4-42-7-16,5-29-21 0,9-17 13 16,7 1 6-16,40 13 2 15,24 26-2-15,23 32-5 16,20 16 7-16,0 51 6 15,-14 39 9-15,-27 30-4 16,-38 18 2-16,-29 15-7 16,-6 9 9-16,-36 1 1 15,-5-6 11-15,1-12-17 16,14-17-9-16,17-15 1 16,9-12-2-16,48-15-5 15,48-29-5-15,53-26-4 16,57-31-3-16,59-32-4 15,54-47-38-15,37-32-64 0,27-28-51 16,25-34-319-16</inkml:trace>
  <inkml:trace contextRef="#ctx0" brushRef="#br0" timeOffset="15304.65">24505 1344 314 0,'0'0'210'15,"0"0"-142"-15,0 0 6 16,0 0-8-16,0 0-3 15,0 0-16-15,48-69-19 16,-45 69-4-16,2 0 7 16,6 0-18-16,4 0-13 15,7 8 12-15,5 10-8 16,-2 14 4-16,-5 12-2 16,-9 15-4-16,-9 13 22 15,-2 8 1-15,0 2-7 16,-4-4-9-16,-5-3-1 0,0-7-8 15,7-4 5-15,2-8-4 16,0-4 5 0,0-10-6-16,0-3 3 0,2-10-2 15,7-8-1-15,0-8 3 16,-3-3-4-16,3-3 7 16,1-4-6-16,0 2 0 15,1-4 1-15,-1 4-2 16,-6-1 2-16,-2 7-1 15,-2 6 2-15,0 7-2 16,0 8 2-16,0 5 24 16,0-2-2-16,0 3-10 0,0 8-8 15,0 4 10 1,0 6 6-16,5 1-15 0,3-1 6 16,-3 0-2-16,-5 2 13 15,0 0-3-15,-13-4 14 16,-16-2-19-16,-9-5 0 15,-9-3-9-15,-11-1 0 16,-16-10-7 0,-8 1-2-16,-10-1-11 0,1-4-41 15,-3 2-36-15,5-16-64 16,5-15-314-16</inkml:trace>
  <inkml:trace contextRef="#ctx0" brushRef="#br0" timeOffset="23979.91">9280 4098 702 0,'0'0'55'16,"0"0"-21"-16,0 0-4 15,0 0 24 1,0 0 24-16,0 0-48 0,0 0-18 15,-138-84-11-15,103 84 7 16,-1 16-2-16,-9 35-2 16,-3 16-2-16,5 20 3 15,7 7-1-15,16-2-3 16,20-2 3-16,0-9-4 16,31-14 0-16,16-16-5 15,9-14 2-15,4-20 0 16,7-15 4-16,0-2-1 0,-1-34 1 15,6-18-1-15,-5-6 4 16,-4-3-8-16,-13 7 4 16,-17 14 0-16,-10 16 6 15,-7 10-6-15,-1 6-2 16,6 4-9-16,8-2 9 16,8-2 2-16,5 3 0 15,1 0 0-15,-10 5-3 16,-12 0 3-16,-12 0-7 15,-9 0-8-15,-3 8-12 16,-32 12 23-16,-17 4 4 16,-4 1 4-16,1-6-4 15,8-2 1-15,10-3-1 16,13-6 1-16,11-2 5 16,9 3-6-16,4 8-8 0,0 5-3 15,0 6 11-15,0 2 2 16,0-6-2-16,14-6-4 15,3-6-4-15,6-10 8 16,6-2 0-16,8-10 0 16,6-23 11-16,-1-14-4 15,-4-3-3-15,-11 0-3 16,-19 3 4-16,-8 9-3 16,0 15 0-16,-13 10-2 15,-5 13-5-15,1 0 1 0,-1 14 4 16,8 19 0-1,10 5 1-15,0 3 2 16,0 0-3-16,14-7 0 16,6-4 1-16,3-8-5 0,-2-7 8 15,2-14-8-15,4-1 8 16,0-16-1-16,0-20 0 16,2-12 4-16,-3-13-7 15,-2-9-3-15,-1-2 3 16,-10 10-13-16,-4 19 8 15,-9 24 5-15,0 19-1 16,2 21-11-16,1 34 7 16,3 18 5-16,1 0 18 15,2-6-8-15,-2-7-7 0,-3-16 0 16,0-11 1-16,-2-14 0 16,-2-11-1-16,3-8-2 15,-3 0 2-15,0-20 9 16,0-20-11-16,0-14-1 15,0-6-6-15,-3 6-5 16,1 11-3-16,2 20 10 16,0 21 4-16,0 2 0 15,0 9-19-15,9 19 19 16,7 4 2-16,-5-1 6 16,-2-4-7-16,-4-4 0 15,-5-7 4-15,0-6-4 16,0-6 4-16,0-4 4 0,0 0 5 15,0 0 6 1,0-12-15-16,-2-23-5 0,-6-4-3 16,4-5-5-16,4 5 2 15,0 13 6-15,2 12 0 16,12 8-6-16,1 6 2 16,3 0 4-16,-3 8 0 15,1 11 8-15,-5-2-5 16,-3-3 0-16,-6-5 3 15,0-6 7-15,-2-3-1 16,0 4 8-16,0 7-8 16,0 8-1-16,0 10 5 15,0 3 1-15,-8 0-14 16,4-2 0-16,0-8 4 16,2-6-7-16,2-8 0 0,0-7-4 15,0-1 0-15,0 0 4 16,0-3 0-16,6-19 7 15,8-9-1-15,-3 3-2 16,-5 5-2-16,-1 5 0 16,-5 5 3-16,0 6-5 15,0-1-1-15,0 4 1 16,0-3 4-16,0 0-3 16,0-4-1-16,7-2-1 15,4-4 0-15,5-1 1 0,1 3-2 16,4 4 2-1,-6 5 0-15,1 4-7 0,-5 2 4 16,-1 0-1-16,2 17 0 16,-1 6-3-16,-5 1 7 15,2-2 2-15,-4-4-1 16,-4-3 2-16,2-4-2 16,0-1 0-16,-2 2-1 15,0 3 0-15,0 1 0 16,0 2 0-16,3 0 0 15,-1-2 0-15,-2-4 2 16,2-4-1-16,0-2-1 16,0-6-1-16,-2 0-1 15,0 0 2-15,0-9 2 16,2-16-2-16,1-9-1 0,4-2-1 16,4 5-6-16,-3 9 4 15,6 8 2-15,4 8 2 16,6 4-7-16,12 2 4 15,7 0 1-15,1 0 2 16,-6 0 0-16,-14-2-3 16,-13-1 3-16,-8 1 1 15,-3-4 1-15,0-3 8 16,-14 1-7-16,-13 4-6 16,-10 4-9-16,-7 0 10 15,-6 19 2-15,1 12 0 16,7 8 2-16,8 0-2 15,12 5 1-15,11-3-5 16,11-7 3-16,0-4-1 0,2-10-4 16,19-8-2-16,5-8 8 15,8-4 0-15,4-9 5 16,3-22 0-16,1-9-3 16,-5-8 5-16,-10-6-6 15,-16-11 4-15,-9-10-4 16,-2-20-1-16,0-10-6 15,-19 3 6-15,-10 16 5 16,-4 29-5-16,4 28-2 16,10 21-5-16,9 8 7 15,8 4-2-15,2 26 6 16,0 16-4-16,0 12 0 16,7 9 4-16,4 8-1 0,0 15-1 15,5 9 20-15,1 0-16 16,6-10-1-16,4-9 0 15,2-19-7-15,2-14 2 16,-4-14-2-16,-5-17 1 16,-4-12-8-16,0-4 4 15,3-32-1-15,8-26 4 16,8-24-13-16,-2-8 6 16,-6 4-8-16,-9 18-15 15,-11 25 22-15,-6 24 9 0,-3 19-2 16,0 9 2-1,0 31-1-15,-3 10 2 0,-8 7 20 16,2-7-3 0,3-8-5-16,3-6 6 0,3-8-5 15,0-6-1 1,0-6-10-16,5-4-2 0,10-3-3 16,1-9 3-16,-3 0 2 15,3-3-2-15,-5-23 0 16,-1-12-2-16,0-16-13 15,-1-9-1-15,4 3-9 16,7 10 7-16,7 19 13 16,6 16 3-16,9 15-3 15,8 0 3-15,3 9 0 16,-2 10 2-16,-10-1 0 0,-12-5 0 16,-15-7 0-16,-7-4 0 15,-7-2 1-15,0 0 4 16,-15 0 7-16,-16-2-6 15,-9-4-5-15,-5-1-2 16,-1 7-1-16,3 0 2 16,10 13-3-16,8 16-2 15,10 9 4-15,6 6 2 16,9-3-1-16,0-8 0 16,5-8-9-16,14-13-2 15,1-7 11-15,5-5-1 16,4-3 2-16,2-27 3 15,5-10 0-15,-5-12-2 0,-6-12-2 16,-10-15 0-16,-13-17 0 16,-2-13-3-16,-13-3-16 15,-20 14 6-15,-5 25 10 16,1 33 3-16,14 27 7 16,9 13 12-16,14 32-7 15,0 30-10-15,6 22 7 16,21 9 0-16,2 3-6 15,0-4-2-15,-2-6 1 16,-9-9 1-16,-3-15 1 16,-4-17-1-16,-1-13-2 15,-4-11-1-15,-1-11 0 16,1-10-13-16,4-6 5 16,5-32 7-16,9-22-11 15,10-15-8-15,10 1-6 16,5 13-35-16,-5 17 30 0,-3 21 16 15,-12 19 11-15,-9 4-1 16,-9 0 2-16,-4 12-2 16,-7 0 0-16,0 2 5 15,0-4 2-15,-16-2 18 16,-10 0 16-16,-5-1-3 16,-4 0-10-16,2 4 1 15,2 12-16-15,9 11 0 0,8 12-6 16,12 8-4-16,2-1-3 15,5-9 5-15,21-14-5 16,1-14-6-16,0-14 11 16,4-2 1-16,-2-16 6 15,0-22 2-15,-4-13-4 16,-10-4 1-16,-10-10-3 16,-5-3-3-16,0 5-3 15,-16 12 3-15,5 19 0 16,2 19 0-16,9 13 0 15,0 33-4-15,0 23 1 16,14 14 3-16,5-2 7 16,4-7-2-16,0-17-4 0,-6-11 1 15,3-8-2 1,-7-13-2-16,-1-12 0 0,-2 0 2 16,1-31 8-16,3-20-4 15,1-22-4-15,-5-19-2 16,-6-25-12-16,-4-25-15 15,0 0-2-15,0 20 20 16,-6 42 11-16,-2 41 14 16,4 39 29-16,4 23-36 15,0 45 1-15,0 22-8 16,4 14 22-16,13 3-15 16,0-7-1-16,5-6-4 15,5-13 5-15,7-16-7 16,5-13 1-16,0-11 8 0,-1-18-7 15,-5-13 4-15,-2-10-2 16,5-17-2-16,-1-34-2 16,-4-19-1-16,-6-17-5 15,-14 0-13-15,-11 7-6 16,0 22 19-16,0 28 6 16,0 20 1-16,-7 10-1 15,-6 5 7-15,-3 26-7 16,-5 7 1-16,0 2 2 15,3 0 2-15,3 4-2 16,6 4-3-16,4 5-8 16,5-1 7-16,2-4-6 0,25-7 7 15,4-8 0-15,3-10-2 16,2-12 2 0,2-11 0-16,-1 0-3 0,-1-14-5 15,-7-21-83-15,-18-8-66 16,-11-8-549-16</inkml:trace>
  <inkml:trace contextRef="#ctx0" brushRef="#br0" timeOffset="24136.91">11966 4351 1018 0,'0'0'0'0,"0"0"-20"0,137-30 20 16,-60 1 3-1,-2-4-3-15,-11-1-86 0,-24-5-107 16,-30 1-107-16</inkml:trace>
  <inkml:trace contextRef="#ctx0" brushRef="#br0" timeOffset="24461.74">10688 3930 1085 0,'0'0'16'0,"0"0"-16"15,-26-118-76-15,90 79 75 0,21 4-1 16,2 9 2-16,-4 12-1 16,-21 14 1-16,-24 0-2 15,-25 25-1-15,-13 14 3 16,-24 11 3-16,-34 1 0 15,-20-1 3-15,-5-13 1 16,7-9-7-16,16-18-2 16,25-10 0-16,24-4-12 15,11-32-42-15,26-12-26 16,30-2 5-16,16 4 16 16,7 12-38-16,0 12-120 15,-2 9-204-15</inkml:trace>
  <inkml:trace contextRef="#ctx0" brushRef="#br0" timeOffset="25705.94">13117 3527 410 0,'0'0'662'0,"0"0"-662"16,0 0-56-16,0 0 41 16,0 0 12-16,0 0 3 0,65 68 0 15,-65 14 7-15,-21 18 20 16,0 9-1-16,7 8-4 16,9 3-4-16,5-4-11 15,0-13-3-15,0-19-4 16,9-26 0-16,3-25 0 15,-6-15 0-15,-4-11-2 16,1-7-11-16,-3-25-9 16,0-26 14-16,0-29-51 15,0-15 34-15,0-14 16 16,0-3-6-16,0 13 13 16,16 26 1-16,24 27 1 15,6 32-1-15,8 14 1 0,-5 18 4 16,-7 30 9-1,-15 11-2-15,-16 2-8 0,-11-3 1 16,-13-3 0-16,-29-3 7 16,-14-6 5-16,-4-10-13 15,-1-12-2-15,14-14 3 16,14-10-5-16,18-4 1 16,15-24-35-16,0-4 14 15,24 2 18-15,18 5-5 16,2 12 4-16,-1 11 4 15,-7 2 0-15,-9 15-2 16,-8 22 2-16,-7 3 2 16,-3 2 6-16,-3-6 3 15,4-8-6-15,0-8 2 0,3-10-7 16,8-10 0-16,8 0 1 16,10-13 4-16,13-20-3 15,6-11-2-15,-2-6 0 16,-11-5-8-1,-17 2-20-15,-17 3 9 0,-11 9 14 16,0 18 1-16,-17 10 4 16,-12 13 2-16,-5 2 0 15,-2 26 6-15,8 9 2 16,8 7 2-16,11 2 2 16,9 2-4-16,0 1-8 15,17-8-2-15,12-9 1 16,2-7-1-16,3-16 0 15,2-9 2-15,2 0 0 16,2-16-1-16,2-18 9 0,1-12-6 16,-6-8-4-16,-6-6 0 15,-10 2-12-15,-15 14-4 16,-6 15 13-16,0 23 2 16,-2 6-4-16,-12 25 5 15,6 21 8-15,2 6 6 16,6 0-6-16,0-8-4 15,0-9-4-15,10-10-2 16,4-13 2-16,1-7-1 16,1-5 1-16,5-2 7 0,2-27 0 15,2-7 0-15,-3-10-5 16,0-11-1-16,0-6 0 16,-1 4-1-1,-6 15 0-15,-8 22 4 0,-4 22-4 16,-3 12-3-16,0 44 2 15,0 27 1-15,0 15 28 16,0 11-4-16,0-2-7 16,12 2 4-16,11 0-10 15,6-8-7-15,2-8 0 16,-11-11-4-16,-13-12 2 16,-7-8-3-16,-14-10 2 15,-17-5 3-15,-4-15-2 0,-1-14 3 16,1-17-5-16,-4-1 0 15,3-28-2-15,5-26-10 16,2-20 6 0,14-18-15-16,15-13 6 0,0 5 5 15,36 14-19-15,17 25-8 16,14 23-23-16,4 20-41 16,-2 11-76-16,-11 5-503 15</inkml:trace>
  <inkml:trace contextRef="#ctx0" brushRef="#br0" timeOffset="25843.04">15178 4692 1003 0,'0'0'155'0,"0"0"-149"16,0 0 14-16,0 0-20 16,0 0-6-16,0 0-213 15,-44-42-685-15</inkml:trace>
  <inkml:trace contextRef="#ctx0" brushRef="#br0" timeOffset="87382.57">7688 4716 422 0,'0'0'432'0,"0"0"-414"16,0 0 4-16,0 0 26 15,0 0 18-15,0 0-33 16,0 0-22-16,-48 28-9 16,48 52 6-16,0 28 11 15,0 21-18-15,7 9 15 16,0 5-15-16,-7-7 4 16,0-11 6-16,-2-15-11 15,-12-18 7-15,3-22-7 16,5-22-2-16,6-24-39 15,0-22-71-15,0-12-78 16,0-50-135-16</inkml:trace>
  <inkml:trace contextRef="#ctx0" brushRef="#br0" timeOffset="87837.47">7530 5047 860 0,'0'0'79'0,"0"0"-62"16,0 0-12-16,42-106 7 15,-11 82 33-15,6 2-10 16,8 8-18-16,0 6-13 16,-2 8-4-16,-7 1-1 15,-4 34-3-15,-9 13-1 16,-10 12 5-16,-9 8 1 16,-4 2 2-16,-6 3-3 0,-23-8 4 15,-9-2 7-15,3-15-11 16,0-12 10-16,16-16-8 15,9-10-2-15,10-6-2 16,0-4-6-16,3 0 2 16,29 0 0-16,18 0 6 15,12-4 3-15,7 4 1 16,-3 0-4-16,-13 24 2 16,-11 18-2-16,-12 17 0 15,-18 9 1-15,-12 8-1 16,-2 4 0-16,-35 0 0 15,-13-6 6-15,-14-4 3 16,-12-4-8-16,-14-5 12 0,-10-3-9 16,-2-4-1-1,0-9-3-15,17-18 3 0,20-17-10 16,26-10 7-16,20-14-19 16,19-30-60-16,3-18-75 15,28-9-75-15</inkml:trace>
  <inkml:trace contextRef="#ctx0" brushRef="#br0" timeOffset="101805.72">9445 5071 407 0,'0'0'12'0,"-205"160"-24"16,91-62 0-16,-11 1-38 15,-5 1-35-15,2-1-31 16</inkml:trace>
  <inkml:trace contextRef="#ctx0" brushRef="#br0" timeOffset="102856.6">5371 6043 424 0,'0'0'127'16,"0"0"-102"-16,0 0 36 16,0 0 2-16,0 0 15 15,0 0-31-15,13-51-15 16,-13 51-14-16,-5 0 1 15,-3 22-8-15,-2 21-6 16,4 26 32-16,1 21-16 16,3 16 1-16,2 11 15 15,0-3-21-15,0-4-6 16,0-7-10-16,0-15 0 16,0-16-1-16,0-18-16 15,0-23-36-15,0-14-50 16,0-17-83-16,0-25-238 15</inkml:trace>
  <inkml:trace contextRef="#ctx0" brushRef="#br0" timeOffset="103321.98">5259 6224 722 0,'0'0'63'15,"0"0"-38"-15,0 0-22 16,0 0 8-16,0 0 28 15,0 0-12-15,162-94-18 16,-108 94-6-16,-10 0 0 0,-7 24-3 16,-13 12 0-1,-9 10-6-15,-15 6 6 0,0 2 3 16,-31-2 6-16,-10-7-5 16,-1-9-1-16,0-10 3 15,9-8-5-15,11-8 0 16,11-5 0-16,9-5-2 15,2 0-3-15,13 0-11 16,26 0 15-16,17 0 8 16,7 0-8-16,3 0-2 15,-8 0 2-15,-6 11 0 16,-14 11-1-16,-12 6 0 16,-17 6 1-16,-9 6 1 15,-13 10 4-15,-34 3 13 16,-15 3-11-16,-12-4-1 0,-6-6-1 15,-2-12-4-15,8-12 4 16,12-12-5-16,13-10-2 16,20 0 2-16,13-12-10 15,16-9-43-15,0-6 1 16,31 4-52-16,11-2-103 16,1 4-235-16</inkml:trace>
  <inkml:trace contextRef="#ctx0" brushRef="#br0" timeOffset="103586.03">6324 6880 532 0,'0'0'395'16,"0"0"-393"-16,0 0 1 15,-20 124 1-15,2-64 34 16,-4 8-7-16,0 7-17 16,-3-3-11-16,-1-4-1 15,2-8-2-15,5-12 1 16,3-10-1-16,5-14-41 16,5-12-51-16,-2-12-88 15,2-7-339-15</inkml:trace>
  <inkml:trace contextRef="#ctx0" brushRef="#br0" timeOffset="105705.34">7424 7267 277 0,'0'0'234'0,"0"0"-198"0,0 0 14 16,0 0 12-16,0 0-9 16,0 0-23-16,7 61-24 15,0-78 14-15,0-23 26 16,3-20-27-16,7-16 2 16,1-17-15-16,10-17 9 15,5-3 13-15,6 13-5 16,-5 26 13-16,-4 32-6 15,-6 28 2-15,-6 14-32 16,5 46 4-16,2 47 24 16,0 29 23-16,0 12-23 15,-2-8-24-15,-5-18-1 16,-3-19-6-16,-4-21-8 0,-4-15-62 16,-7-29-125-16,0-24-135 15</inkml:trace>
  <inkml:trace contextRef="#ctx0" brushRef="#br0" timeOffset="105849.95">7759 6994 1089 0,'0'0'0'0,"118"-4"-7"16,-20 2 7-16,9 0 0 0,0-2-41 15,-5-4-119 1,-17-6-196-16</inkml:trace>
  <inkml:trace contextRef="#ctx0" brushRef="#br0" timeOffset="106351.58">8575 6611 973 0,'0'0'64'0,"0"0"-64"16,0 0 15-16,-72 146 28 15,72-56-5-15,0 7-20 16,8-3-15-16,6-8-3 15,-1-10-1-15,-3-11 0 16,-6-21-14-16,-3-18-20 0,-1-23 4 16,0-3 21-1,0-39 5-15,-7-27-62 0,-7-23 40 16,5-21 24 0,5-4 6-16,2 10-2 0,2 23 7 15,4 32 14-15,27 29 19 16,9 17-20-16,9 3 4 15,2 23-14-15,-4 16-2 16,-14 8-6-16,-12-2 1 16,-21-1-4-16,0-1 0 15,-25-5-1-15,-18-8 4 16,-1-5-3-16,4-12 2 16,16-7 0-16,10-2 1 15,14-4-3-15,0 0-2 0,34-6-16 16,23-9 18-16,19 0 0 15,9 9-2-15,-3 6 1 16,-12 8 2-16,-24 28-1 16,-23 10 2-16,-23 6 8 15,-19 5 11-15,-37-3 6 16,-14-2-14-16,-10-3-6 16,10-9-7-16,22-15-9 15,21-13-16-15,22-12-70 16,5-28-183-16</inkml:trace>
  <inkml:trace contextRef="#ctx0" brushRef="#br0" timeOffset="106533.26">9572 7059 1072 0,'0'0'14'0,"0"0"-6"16,-122 123 17-16,91-54 19 15,8 11-42-15,10 4-2 16,7-4-25-16,6-12-56 16,0-24-152-16,0-27-412 15</inkml:trace>
  <inkml:trace contextRef="#ctx0" brushRef="#br0" timeOffset="107085.94">10301 6728 1066 0,'0'0'38'15,"0"0"-37"-15,0 0 17 16,0 0 9-16,-53 148 0 16,53-65-17-16,0-2-9 15,0-8 0-15,0-9-2 16,0-12-13-16,0-16-12 15,0-16-32-15,0-20-40 16,0-6-21-16,4-37 10 16,4-18-239-16,0-20 135 15,-8-10 213-15,0-8 9 0,0 11 141 16,0 17 40-16,0 25 18 16,0 20-76-16,17 14-58 15,14 8-54-15,13 4-2 16,2 0 10-16,-2 22-17 15,-10 4-11-15,-15 0 2 16,-10 3-1-16,-9-1-1 16,-15 3 2-16,-29 4 5 15,-14-5-7-15,-3-3 7 16,9-4-2-16,18-9 0 16,23-6 1-16,11-3-6 15,23-5-3-15,36 0 2 0,17 0 1 16,6 0 6-1,-8 2-6-15,-18 17-1 0,-25 9-3 16,-20 4 4-16,-11 6 18 16,-29 0 19-16,-27 3 0 15,-17-3-18-15,-8-4-16 16,3-7-6-16,11-8-18 16,21-17-56-16,23-2-100 15,21-43-238-15</inkml:trace>
  <inkml:trace contextRef="#ctx0" brushRef="#br0" timeOffset="107333.96">11461 6684 978 0,'0'0'105'0,"0"0"-76"16,0 0 31-16,-120-125 18 15,91 107-36-15,10 11-29 16,0 7-13-16,0 23 1 15,-6 35-3-15,-6 30 5 16,2 15-5-16,9 4 4 16,9-4-2-16,11-19 0 15,8-13-2-15,44-20-3 16,21-15-18-16,25-17-23 16,12-19-18-16,6-6-19 0,-5-30-183 15</inkml:trace>
  <inkml:trace contextRef="#ctx0" brushRef="#br0" timeOffset="107502.66">12205 7003 911 0,'0'0'131'15,"0"0"-56"-15,0 0-29 16,0 0 15-16,0 0-25 16,-102 133-28-16,98-83-6 15,2 6-2-15,0 3-11 16,2-1-48-16,0-8-36 15,0-20-149-15,15-26-215 16</inkml:trace>
  <inkml:trace contextRef="#ctx0" brushRef="#br0" timeOffset="108067.64">13021 6631 844 0,'0'0'118'0,"0"0"37"16,0 0-103-16,0 0-24 15,0 0 10-15,-24 138-16 16,22-65-21-16,2-4 4 16,0 0 0-16,0-13-1 15,0-10-4-15,-3-10 0 16,3-16-12-16,0-9-26 16,0-11 0-16,0-5 0 15,0-33-9-15,0-21-91 16,0-22 92-16,0-16 30 15,0 0 16-15,0 6-6 0,0 23 6 16,7 22 54-16,5 18 4 16,11 10-25-16,11 10-15 15,13 6-17-15,7 2 8 16,-2 0 0-16,-6 2-5 16,-11 10-3-16,-12-1-1 15,-17 8-6-15,-6 4 1 16,-22 6 3-16,-29 5 2 15,-15 0 5-15,2 0 1 16,9-5-1-16,16-7-5 16,20-9 0-16,17-4-2 0,2-7-11 15,21-2 13 1,29 0 2-16,10 0 8 16,7 4-9-16,-7 10 14 15,-6 9-14-15,-15 11 1 0,-15-1 16 16,-12 7-15-16,-12-2 13 15,-7-2-9-15,-28-2 22 16,-17-2-20-16,-6-5-1 16,-2-8 2-16,2-5-6 15,16-8-4-15,11-6-7 16,16 0-33-16,15-14-79 16,0-28-238-16</inkml:trace>
  <inkml:trace contextRef="#ctx0" brushRef="#br0" timeOffset="108460.95">13734 6641 763 0,'0'0'41'0,"0"0"-10"16,0 0 15-16,0 0-1 15,0 0-35-15,0 0-1 16,-22-28-8-16,9 28 10 16,2 0 49-16,1 0-9 15,4 10-17-15,-3 6-5 0,0 12 9 16,2 12-15-16,5 14 5 16,2 7 10-16,0 5-22 15,0-1 9-15,0-7 1 16,0-3-13-16,0-7-1 15,0-8-10-15,0-9-2 16,0-12 1-16,0-6-1 16,0-12-1-16,0-1-2 15,0 0-13-15,0-26-1 16,0-12-66-16,0-7 5 16,0-10-45-16,0 0-87 15,0-2-221-15</inkml:trace>
  <inkml:trace contextRef="#ctx0" brushRef="#br0" timeOffset="108776.03">13597 6548 558 0,'0'0'295'0,"0"0"-246"16,0 0-4-16,0 0 47 15,0 0-42-15,146-64-40 16,-92 64 3-16,8 5 2 16,-4 25 3-16,-4 16-8 0,-14 17 27 15,-14 8 5-15,-17 5-13 16,-9 1-5-16,-2-9-5 16,-34-6-3-1,-13-6 0-15,-13-3-12 0,-7-9-2 16,-4-4-2-16,3-8 0 15,11-8-3-15,16-13-26 16,16-9-24-16,14-2-75 16,13-15-134-16</inkml:trace>
  <inkml:trace contextRef="#ctx0" brushRef="#br0" timeOffset="109247">14663 7192 730 0,'0'0'73'0,"0"0"-10"15,0 0-26-15,0 0 66 16,-2 113-31-16,-13-49-43 0,-5 10-14 16,-1 0-9-1,-3-3-6-15,4-7-1 16,2-12-29-16,5-9-99 15,6-22-64-15,5-19-350 0</inkml:trace>
  <inkml:trace contextRef="#ctx0" brushRef="#br0" timeOffset="110017.76">15236 6553 843 0,'0'0'21'0,"0"0"25"16,0 0 5-16,0 0 9 16,0 0-50-16,0 0 45 0,0 181-12 15,2-87-14 1,5 0-4-16,1-12-10 0,2-8-8 15,-3-11-4-15,-3-16-3 16,0-14-3-16,-2-16-3 16,-2-11-13-16,2-6-17 15,4-15-1-15,-4-29-41 16,0-17-35-16,-2-10 24 16,0-12 30-16,0-15-30 15,0 1 42-15,-4 13 47 16,1 22 31-16,3 30 63 15,0 20-14-15,3 12-54 16,16 0-14-16,8 12-8 16,4 14 17-16,-4 2-15 15,-4 0-4-15,-15-4-1 0,-8 1-1 16,0 0-3-16,-29 1 3 16,-13-5 5-16,-5-4-1 15,5-9 5-15,11-5 4 16,13-3 22-16,16 0 10 15,2 4-34-15,26 2-6 16,28 6 1-16,13 5 13 16,6 6-7-16,-11 0-12 15,-14 4 4-15,-17 0-4 16,-18 3 1-16,-13-5 2 16,-2 3 6-16,-36-1 10 15,-18-4 1-15,-9-1-16 16,-1-6 1-16,3-4-5 15,13-3-6-15,20-8-36 16,19-1-59-16,11 0-81 0,9-28-330 16</inkml:trace>
  <inkml:trace contextRef="#ctx0" brushRef="#br0" timeOffset="110312.01">15760 6738 928 0,'0'0'94'0,"0"0"-47"16,0 0-20-16,0 0 16 16,0 0-13-16,-18 116 40 0,5-50-56 15,-1-2-7-15,5-6 12 16,5-12-5 0,4-6-6-16,0-9-7 0,0-9 0 15,13-6-1-15,9-10 0 16,9-6 0-16,9 0 3 15,3-3-2-15,3-12-1 16,0-2-21-16,-4 6-2 16,3 3-11-16,-8 3-3 15,-1 2-29-15,-9-2-46 16,-19-4-74-16,-8-9-123 16</inkml:trace>
  <inkml:trace contextRef="#ctx0" brushRef="#br0" timeOffset="110463.97">15720 6994 850 0,'0'0'89'16,"0"0"-60"-16,0 0-13 15,0 0 14-15,0 0-30 16,165-64 0-16,-111 60-43 16,-4-2-56-16,-12-4-73 15,-19-8-68-15</inkml:trace>
  <inkml:trace contextRef="#ctx0" brushRef="#br0" timeOffset="110591.77">15775 6565 786 0,'0'0'98'0,"0"0"-46"0,0 0-45 16,147-76-2-16,-62 73-5 16,0 3-10-16,-8 0-149 15,-16 0-210-15</inkml:trace>
  <inkml:trace contextRef="#ctx0" brushRef="#br0" timeOffset="110800.2">16896 7118 1039 0,'0'0'57'0,"0"0"-38"16,0 0 46-1,-151 137 17-15,113-77-61 0,-1 4-14 16,4 2-7-16,-3-4-10 16,5-8-37-16,4-8-49 15,6-17-79-15,8-23-260 16</inkml:trace>
  <inkml:trace contextRef="#ctx0" brushRef="#br0" timeOffset="114992.49">18369 7022 646 0,'0'0'100'0,"0"0"-65"16,0 0-3-16,0 0 29 15,0 0 7-15,0 0-26 16,0 0-25-16,13 12-1 16,7-72 6-16,7-30-16 15,7-16 3-15,3-15-7 0,4-8 1 16,10-5 3-16,-5 18-3 15,-7 26 2-15,-13 38 8 16,-10 35-4-16,-3 17-9 16,5 45 1-16,2 39-1 15,4 27 29-15,-2 14-17 16,-1-6-9-16,-4-15 0 16,-3-18-3-16,-5-19-6 15,-5-18-28-15,-4-26-64 16,0-21-64-16,0-2-149 15</inkml:trace>
  <inkml:trace contextRef="#ctx0" brushRef="#br0" timeOffset="115121.81">18725 6489 844 0,'0'0'0'15,"0"0"1"-15,179 0-1 16,-102 0 0-16,-7-3-28 15,-14-6-131-15</inkml:trace>
  <inkml:trace contextRef="#ctx0" brushRef="#br0" timeOffset="115652.98">19188 6284 880 0,'0'0'78'15,"0"0"-73"-15,0 0 14 0,0 0 9 16,0 0 2-16,12 119 6 15,-3-41-26-15,-7 8 3 16,-2 4-8 0,0 0 2-16,0-12-3 0,0-19-4 15,0-21-1-15,0-24-4 16,0-12-8-16,0-2 6 16,-4-21 5-16,-6-29-40 15,1-21-24-15,-1-12 35 16,-4-7 24-16,2 3-5 15,9 14 5-15,3 14 7 16,0 22 4-16,31 17 8 0,13 14-2 16,5 6-4-16,3 0 11 15,-8 19-8-15,-11 6 0 16,-14-1-9-16,-17 2-6 16,-2 0 6-16,-34 2 4 15,-21-2-1-15,-8 0-2 16,-1-8 3-16,9-4-3 15,23-6-1-15,16-3 1 16,16-5-1-16,16 0-13 16,35 0 13-16,20 0 5 15,7 0 1-15,2 11 1 16,-10 14 3-16,-9 6-2 16,-15 2 5-16,-22 4-1 15,-24 0-9-15,-3-1 3 16,-41-3-1-16,-14 1 1 0,-7-7-6 15,7-11-13-15,10-16-36 16,17 0-51-16,19-43-35 16,12-18-113-16</inkml:trace>
  <inkml:trace contextRef="#ctx0" brushRef="#br0" timeOffset="115920.77">20339 6336 449 0,'0'0'404'16,"0"0"-371"-16,0 0-8 16,0 0 76-16,0 0-53 15,-105-110-30-15,49 110-13 16,1 0-4-16,-1 24 1 0,6 18 7 16,13 16-1-16,5 13-4 15,19 2 4-15,13 4-3 16,0-3 2-16,27-8-4 15,20-8-2-15,9-16 2 16,8-13-3-16,5-17-7 16,0-12-18-16,-2-12-32 15,-7-25-96-15,-13-13-238 16</inkml:trace>
  <inkml:trace contextRef="#ctx0" brushRef="#br0" timeOffset="116119.6">20871 6534 877 0,'0'0'71'0,"0"0"-69"16,0 0 28-16,0 0 16 15,-78 105-29-15,49-47-10 16,0 6-3-16,3 7-4 16,3 0 0-16,7-14-9 15,12-13-34-15,4-12-44 16,2-18 6-16,22-14-52 15,6-3-346-15</inkml:trace>
  <inkml:trace contextRef="#ctx0" brushRef="#br0" timeOffset="118388.18">22243 5895 282 0,'0'0'375'0,"0"0"-351"0,0 0 10 15,0 0 39-15,0 0-27 16,0 0-38-16,0 0-8 16,0 0-7-16,-2 6 7 15,-5 10 18-15,1 2 7 16,-1 6-9-16,3 9 12 16,-3 14-1-16,-2 18 5 15,0 17-1-15,-7 6 16 16,-1 2-3-16,1-6-27 15,2-11-17 1,5-10 12-16,7-18-10 0,0-13-2 0,2-15-3 16,0-14-17-16,0-3-20 15,0-20 11 1,-4-18-43-16,-5-18-4 0,-3-6 29 16,-6-11 27-1,3-9 14-15,2 0 6 0,4 2 3 16,9 11 1-16,0 22 22 15,27 13 11-15,20 16-18 16,6 12-14-16,10 6 6 16,-3 0 5-16,-9 8-6 15,-11 12-10-15,-20 5 4 16,-20 5-9-16,-6 5 10 16,-43 0-5-16,-30 4 18 15,-12-3-15-15,0-6 6 0,15-4-8 16,25-13-1-16,26-4 3 15,25-2-3-15,0-7-7 16,47 0 7-16,24 0 2 16,16 0 3-16,3 7-1 15,-11 13-2-15,-17 8 5 16,-16 8 11-16,-27 5 25 16,-19-2-22-16,-17 4-8 15,-43 0 19-15,-23-5-23 16,-9-3-4-16,5-7-5 15,19-11-13-15,21-17-52 16,29 0-112-16,18-45-232 0</inkml:trace>
  <inkml:trace contextRef="#ctx0" brushRef="#br0" timeOffset="118736.98">22950 6427 871 0,'0'0'47'16,"0"0"-28"-16,0 0 50 16,-94 121-6-16,79-80-37 15,1-2-14-15,4-8-10 16,5-9 3-16,0-10-3 16,1-12-1-16,1 0-1 15,1-24 0-15,2-23-13 16,0-18 11-16,5-17 0 0,26-16 2 15,9 1 2-15,2 13-1 16,-1 28 0-16,-8 27 17 16,-2 28-5-16,-5 1-13 15,-1 36 2-15,-3 21 1 16,-11 10 3-16,-6 1-4 16,-2-8 0-16,-3-8-2 15,0-10-24-15,0-11-56 16,-10-13-91-16,-21-14-170 15</inkml:trace>
  <inkml:trace contextRef="#ctx0" brushRef="#br0" timeOffset="118803.79">22950 6427 984 0</inkml:trace>
  <inkml:trace contextRef="#ctx0" brushRef="#br0" timeOffset="118859.64">22950 6427 984 0,'-5'-60'47'0,"74"53"-44"0,14 3 28 0,11 2-31 0,5-2-9 16,-7-8-136-16,-23-15-178 15</inkml:trace>
  <inkml:trace contextRef="#ctx0" brushRef="#br0" timeOffset="119206.03">23460 6035 95 0,'0'0'907'15,"0"0"-899"-15,-4 107-8 16,4-38 23-16,0 6-1 15,-5-2-2-15,0-11-16 16,-6-4-1-16,-4-14-2 16,-3-10-1-16,2-13-7 0,3-18-10 15,0-3 14-15,6-20-2 16,0-26-6-16,7-16-16 16,12-17 23-16,23-11 3 15,9-6-4-15,4 14 5 16,-8 22 0-16,-1 31 11 15,0 29 20-15,-4 15-20 16,1 39 16-16,-9 20 10 16,-19 10-12-16,-8-1-13 15,-20-7-3-15,-31-8-6 0,-15-14-3 16,-4-10-25-16,10-16-94 16,26-22-50-16,32-6-267 15</inkml:trace>
  <inkml:trace contextRef="#ctx0" brushRef="#br0" timeOffset="119351.3">24320 6581 990 0,'0'0'137'16,"-120"157"-73"-16,49-78 8 16,-6-4-32-16,11-7-23 0,10-8-17 15,6-16-129-15,6-22-396 16</inkml:trace>
  <inkml:trace contextRef="#ctx0" brushRef="#br0" timeOffset="120648.04">5003 8646 1016 0,'0'0'34'0,"0"0"-34"16,0 0-41-16,0 0 41 16,0 0 47-16,102 128 18 15,-48-31-21-15,-10 15-23 16,-13 6-17-16,-17-1 10 15,-14-9-8-15,0-9-6 0,0-16-2 16,-12-22 0 0,-1-25-11-16,-1-26-32 0,6-12 43 15,4-50 0-15,4-28-88 16,0-25 49-16,0-17 38 16,2-10 3-16,4-1 5 15,-2 15 1-15,1 28 7 16,4 31-2-16,6 31 14 15,12 25-11-15,11 3-13 16,9 20 9-16,7 18 14 16,-11 6-23-16,-11 1 6 15,-21 2-8-15,-11-1 2 16,-24-2 2-16,-38 2-1 16,-14-7-2-16,-7-6 1 15,10-8-1-15,23-11 0 0,25-6 3 16,22-4-3-16,8-4-17 15,50 0-15-15,34 0 31 16,27-4 1-16,9 0 11 16,-5 4-6-16,-18 6-3 15,-21 21 0-15,-30 8 14 16,-24 5-9-16,-25 6-4 16,-4 2 15-16,-43 2-3 15,-19-1-2-15,-12-5-3 16,-4-10-9-16,3-11-1 15,13-14-2-15,18-9-24 16,21-18-35-16,25-35-123 16,0-15-396-16</inkml:trace>
  <inkml:trace contextRef="#ctx0" brushRef="#br0" timeOffset="121299.71">6782 9086 503 0,'0'0'179'16,"0"0"-82"-16,-8 142 7 15,6-90-13-15,-3-4-10 16,-1-6-41-16,2-8-23 15,-4-10-10-15,4-8 1 16,2-11-5-16,-1-5 0 16,3-17-1-16,0-33 2 15,0-20 1-15,5-22-10 16,17-15 4-16,7-5-6 16,3 6-1-16,-3 22 8 0,-6 34 0 15,2 33 2-15,0 17 0 16,6 38 1-16,9 31 16 15,-2 19 14-15,-9 8-5 16,-14-1-17-16,-10-12-11 16,-5-9-10-16,-11-17-61 15,-20-23-94-15,-14-25-202 16</inkml:trace>
  <inkml:trace contextRef="#ctx0" brushRef="#br0" timeOffset="121430.96">6780 9010 1067 0,'0'0'50'16,"0"0"-44"-16,125-7-6 16,-44 7 0-16,10 0-7 15,2 0-33-15,-9 0-134 0,-16-15-145 16</inkml:trace>
  <inkml:trace contextRef="#ctx0" brushRef="#br0" timeOffset="121660.25">7380 8769 932 0,'0'0'90'15,"0"0"-47"-15,0 0 8 16,-41 132 14-16,41-64-21 16,0 5-14-16,3-3-10 15,4 0-1-15,-3-6-18 16,-2-9 0-16,-2-12-1 0,0-15 2 16,2-18-2-16,9-10-5 15,12 0-28-15,12-12 26 16,21-9 7-16,11 2 0 15,5 5-25 1,-3 8-6-16,-13 3-31 0,-17 3-61 16,-15 0-52-16,-16-1-74 15</inkml:trace>
  <inkml:trace contextRef="#ctx0" brushRef="#br0" timeOffset="121814.72">7331 9162 949 0,'0'0'78'0,"0"0"-72"16,0 0 0-16,138-26-5 16,-48 16-1-16,-4-3-11 0,-14-3-102 15,-28-2-26-15,-28-5-11 16,-16-1-131-16</inkml:trace>
  <inkml:trace contextRef="#ctx0" brushRef="#br0" timeOffset="121933.5">7482 8915 404 0,'0'0'333'16,"-156"-52"-182"-16,112 34-34 15,33-3-35-15,17-6-47 16,56-3-31-16,30-2-8 16,15 8-1-16,7 12-70 15,-5 12-96-15,-11 0-10 16,-20 32-302-16</inkml:trace>
  <inkml:trace contextRef="#ctx0" brushRef="#br0" timeOffset="122097.98">8322 9316 1151 0,'0'0'29'0,"0"0"43"15,-51 128-7-15,27-71-4 16,1 3-44-16,8-3-17 16,5-6-20-16,8-11-63 15,2-18-62-15,0-20-191 16</inkml:trace>
  <inkml:trace contextRef="#ctx0" brushRef="#br0" timeOffset="123749.93">9984 8460 371 0,'0'0'307'16,"0"0"-276"-16,0 0-19 15,0 0 12-15,0 0 16 16,0 0 6-16,-4 124 11 15,0-45-7-15,1 13-10 16,3 0-13-16,0-2-1 16,0-9-12-16,0-16-6 15,0-18-5-15,0-21 6 16,0-19-9-16,0-7-3 16,0-27-5-16,0-30-7 15,0-19-17-15,0-14 27 16,-4-12 5-16,0-9 0 15,4 2 1-15,11 12-1 0,33 25 0 16,19 28 5-16,8 32 7 16,0 12 10-16,-14 33-3 15,-18 22-14-15,-19 9-5 16,-20 2 0-16,-9 0 5 16,-41-3-4-16,-16-5-1 15,-10-8-3-15,3-14 2 16,15-14 2-16,25-12 0 15,26-10-1-15,9 0-9 16,54-8 9-16,24-10 0 0,19 4 4 16,-2 12-2-1,-15 2-1-15,-24 2 4 16,-27 24-2-16,-21 11 0 16,-10 2-3-16,-27 7 8 0,-22-1-6 15,-7-5 4-15,7-10-6 16,11-14-13-16,21-16-44 15,17-2-52-15,15-45-137 16</inkml:trace>
  <inkml:trace contextRef="#ctx0" brushRef="#br0" timeOffset="123986.61">11181 8488 960 0,'0'0'83'15,"0"0"-32"-15,0 0 9 16,0 0 0-16,0 0-30 15,0 0-13-15,-105-92-17 16,45 128 0-16,4 18 6 16,9 20-6-16,21 10-2 15,26 1 2-15,5-7 6 16,43-10 0-16,22-18-6 16,21-20-8-16,19-23 1 15,16-7-35-15,10-37-52 16,-7-20-129-16,-17-16-180 15</inkml:trace>
  <inkml:trace contextRef="#ctx0" brushRef="#br0" timeOffset="124315.89">11862 8362 941 0,'0'0'141'0,"0"0"-109"16,0 0-13-16,0 0 4 16,-33 131 28-16,45-54-18 15,-1 6-16-15,-7-5-13 16,-4-2-2-16,0-7 3 15,0-6-4-15,-9-17-1 16,1-19-16-16,-2-26-6 16,-5-4 16-16,1-41-11 15,-3-25-38-15,3-19 23 16,10-22 32-16,4-15-5 16,6 5 4-16,33 28 1 15,16 33 3-15,17 49 8 16,5 13 5-16,-1 47 6 0,-13 24 7 15,-24 12-9-15,-26 1 2 16,-13-8-13-16,-17-8-8 16,-32-3 6-16,-16-8-6 15,-8-7-1-15,-5-14-8 16,9-23-79-16,13-16-173 16</inkml:trace>
  <inkml:trace contextRef="#ctx0" brushRef="#br0" timeOffset="124487.92">12644 8676 1175 0,'0'0'45'0,"0"0"-40"16,-126 67-3-16,124-23-4 15,2 16 2-15,17 8-19 16,19-4-103-16,-7-15-277 15</inkml:trace>
  <inkml:trace contextRef="#ctx0" brushRef="#br0" timeOffset="125012">13369 8363 1234 0,'0'0'44'16,"0"0"-39"-16,0 0 11 15,11 137 2-15,5-71-7 16,0 0 13-16,-1-4-21 16,-4-7-3-16,-4-13-14 15,-7-16-17-15,0-14-10 16,2-12 1-16,2-12 8 16,7-29-1-16,-1-20-57 15,-4-22-12-15,-6-21-5 16,0 0 40-16,0 13 67 15,0 26 45-15,11 30 58 16,12 24-4-16,12 8-53 16,19 3-22-16,10 10 0 0,1 21-5 15,-16 1-17-15,-17 1-4 16,-29-2 2-16,-3-1 0 16,-40 0 0-16,-20-2 4 15,-9-4-2-15,7-4-2 16,15-7 0-16,25 2 5 15,22-1-10-15,7 0 10 16,53-2-7-16,24-2 4 16,21 0 0-16,2 2 1 15,-11 6 0-15,-27 4 8 0,-27 0 1 16,-31 9 8 0,-11-1-2-16,-33 8 32 15,-25 6-23-15,-11 0-20 16,-3-2-7-16,6-6 0 0,12-10-34 15,21-18-70 1,17-8-139-16,16-34-405 0</inkml:trace>
  <inkml:trace contextRef="#ctx0" brushRef="#br0" timeOffset="125276.96">14886 8256 1064 0,'0'0'90'0,"0"0"-71"16,0 0 23-16,0 0-15 16,0 0-17-16,-115-84-9 0,57 97 3 15,-7 28-4-15,1 21 1 16,3 10 0 0,12 12 4-16,24-4 0 0,25-5-4 15,14-11 11-15,42-16-5 16,17-8-4-16,5-16-6 15,7-11-2-15,2-10-22 16,2-3-31-16,0-24-52 16,-16-21-212-16</inkml:trace>
  <inkml:trace contextRef="#ctx0" brushRef="#br0" timeOffset="125508.11">15288 8199 983 0,'0'0'126'16,"0"0"-81"-16,0 0-21 15,0 0 28-15,0 0 14 16,11 141-43-16,-9-61-11 16,-2 0 8-16,0-4-7 15,1-14-5-15,4-9-5 16,0-13 1-16,-1-10-3 16,1-12-1-16,-1-12-10 15,3-6-16-15,2-4 0 16,2-26-8-16,-2-14-39 15,-7-17-1-15,-2-15-117 16,-16-10-227-16</inkml:trace>
  <inkml:trace contextRef="#ctx0" brushRef="#br0" timeOffset="125675.53">15288 8199 656 0</inkml:trace>
  <inkml:trace contextRef="#ctx0" brushRef="#br0" timeOffset="126010.78">15288 8199 656 0,'-16'-6'139'0,"16"4"-62"0,0 0-3 0,0 2-34 0,-2-3-21 0,-1 3-19 16,-1 0-9-16,2 0-7 15,0 0 15-15,0 0 1 16,2 3 0-16,-4 7 3 16,2 7 1-16,0 14 36 15,-2 18 18-15,4 15 6 16,0 10 4-16,0 2 3 16,0-4-28-16,8-4 5 15,9-7-34-15,-2-9-11 16,1-12 6-16,-5-12-4 15,-4-14-9-15,-3-10 4 16,3-4 0-16,10-14 5 0,6-16 3 16,6-4-4-16,2 6-2 15,-2 10-2 1,6 10-11-16,6 8 10 0,14 0-3 16,9 5 2-16,4 10 1 15,-8-1-15-15,-20-7-38 16,-23-7-10-16,-11 0-19 15,-6 0-30-15,-14-11-90 16,-28-15-312-16</inkml:trace>
  <inkml:trace contextRef="#ctx0" brushRef="#br0" timeOffset="126146.37">15525 8643 711 0,'0'0'83'0,"0"0"-37"16,0 0 6-16,0 0-32 15,137-39-17-15,-97 34-3 16,-7-1-95-16,-15-7-180 16</inkml:trace>
  <inkml:trace contextRef="#ctx0" brushRef="#br0" timeOffset="126285.03">15459 8343 1068 0,'0'0'127'15,"0"0"-90"-15,0 0-33 16,0 0 2-16,166-30-6 16,-91 24-10-16,-11-8-90 0,-23-5-207 15</inkml:trace>
  <inkml:trace contextRef="#ctx0" brushRef="#br0" timeOffset="126929.99">16495 8650 1043 0,'0'0'59'0,"0"0"9"15,0 0-14-15,0 0 52 16,0 0-27-16,0 0-5 15,73 0-10-15,-73 0 6 0,0-1 9 16,0-7-11-16,0-2-6 16,-2-7-36-16,-18-1-16 15,-4-2-4-15,-7 2 4 16,-10 0-8-16,-7 4 0 16,-10-2 1-16,-11 5-1 15,9-4 0-15,17 3-1 16,23 3-1-16,20-3 0 15,22-1-8-15,35-7 8 16,21-6-3-16,5 3 3 0,-7 8 0 16,-24 3 0-16,-23 6 0 15,-12-1 0-15,-15 6 3 16,3 1-1-16,-3-3-1 16,5 3 0-16,-2-1 1 15,-1 1-2-15,0 0-2 16,-2 0-1-16,-2 0-5 15,0 0-5-15,0 0 6 16,0 4-15-16,-6 8-12 16,-10-1-5-16,5 1 24 15,7-1 7-15,4 3-26 16,0 2-29-16,8 2 40 0,1-2 13 16,-7-3-14-16,-2 4-2 15,-19 3 20-15,-31 10 6 16,-12 3 10-16,-3 4-7 15,7 7-3-15,12 9-7 16,11 13-36-16,3 9-7 16,3 8-7-16,7-3-34 15,6-13-29-15,-1-26-128 16,-6-25-418-16</inkml:trace>
  <inkml:trace contextRef="#ctx0" brushRef="#br0" timeOffset="127702.75">17497 8074 658 0,'0'0'270'0,"0"0"-196"15,0 0-9-15,0 0-10 16,0 0-34-16,0 0-8 16,-19 29-13-16,27 36 21 15,-1 14-2-15,-3 14-18 16,-2-1 8-16,1-4-2 16,2-12-7-16,-1-18 0 15,1-13-4-15,-3-19-30 16,-2-20-39-16,2-6 3 15,-2-28 0-15,0-25-94 16,0-17 23-16,0-17 12 0,0-12 119 16,0-3 10-16,0-4 77 15,2 19 22-15,18 19 13 16,16 19 14-16,15 24-36 16,18 12-52-16,11 13-9 15,-4 0 4-15,-16 21-25 16,-26 13-8-16,-30 5 2 15,-8 5 0-15,-48 0-1 16,-21-1-1-16,-12-9 1 16,10-6-1-16,17-12 3 15,27-7 0-15,21-9-3 16,10 0-2-16,45 0 2 0,28-3 3 16,23-5 0-16,11 8-1 15,-7 0 0-15,-19 0 0 16,-25 23-2-16,-25 5-3 15,-24 4 3-15,-7 8 2 16,-50 2-2-16,-35-1 17 16,-23-2-8-16,-9-11-9 15,13-8 4-15,26-11-10 16,36-9 6-16,35-4-13 16,16-40-80-16,55-19-238 15</inkml:trace>
  <inkml:trace contextRef="#ctx0" brushRef="#br0" timeOffset="128124.95">18571 7993 996 0,'0'0'85'0,"0"0"-39"16,0 0 43-16,0 0-36 15,0 0-51-15,-33 104 5 16,31-20 2-16,2 7-6 15,0-1-3-15,0-6 1 16,0-10 1-16,0-14-2 16,0-18-11-16,0-15-19 15,0-18-29-15,0-9 19 16,0-20 30-16,0-30-62 16,0-20-60-16,-7-18 72 0,-4-14 24 15,2-7 24 1,7 5 12-16,2 15 30 0,0 26 49 15,27 27 43 1,10 22-58-16,17 14-36 0,17 15-1 16,3 36-2-16,-3 17 5 15,-21 14-28-15,-27 5 6 16,-23 0-4-16,-23 0-4 16,-43-9 10-16,-18-9-8 15,-8-22 2-15,6-13-4 16,21-17 0-16,30-17-32 15,25-3-79-15,10-42-129 16</inkml:trace>
  <inkml:trace contextRef="#ctx0" brushRef="#br0" timeOffset="128415.16">19055 8151 1091 0,'0'0'79'0,"0"0"-34"15,0 0 13-15,0 0-39 16,0 0-16-16,27 134 28 16,-21-57-18-16,-3-1-3 15,-3-7 1-15,0-12-5 16,0-13-1-16,0-14-3 0,4-11-2 16,10-9 0-16,7-10-1 15,8 0 0-15,9-10 1 16,9-12-10-16,1 4-3 15,-3 2-12-15,-2 8-6 16,-4 2-16-16,-10 1-45 16,-12-1-70-16,-13-2-75 15,-4-2-238-15</inkml:trace>
  <inkml:trace contextRef="#ctx0" brushRef="#br0" timeOffset="128551.24">19097 8446 910 0,'0'0'35'0,"0"0"-32"16,154-56 10 0,-78 35-10-16,-7 2-3 0,-15-3-52 15,-23-3-83-15,-27-4-127 16</inkml:trace>
  <inkml:trace contextRef="#ctx0" brushRef="#br0" timeOffset="128677.8">19133 8172 781 0,'0'0'125'0,"0"0"-44"16,0 0-48-16,132-91 4 16,-46 67-11-16,-1 2-26 15,-11 4-13-15,-21 6-67 0,-22 0-157 16</inkml:trace>
  <inkml:trace contextRef="#ctx0" brushRef="#br0" timeOffset="128934.81">19948 8672 814 0,'0'0'119'16,"0"0"-81"-16,0 0 43 15,0 0 4-15,-4 121-24 16,-5-77-32-16,-11 1-11 0,-4 2-8 16,-8-1-8-16,1-5-2 15,2-7-46-15,2-13-92 16,3-14-310-16</inkml:trace>
  <inkml:trace contextRef="#ctx0" brushRef="#br0" timeOffset="130962.02">20919 7872 945 0,'0'0'52'0,"0"0"-10"16,0 0-28-16,0 0-13 15,3 157 30-15,11-71-4 16,-2 4-20-16,-1 1 4 16,-3-9-5-16,-4-9-5 15,-2-14 0-15,-2-18-2 16,0-16 0-16,0-17-12 16,0-8-46-16,-2-16-62 0,-7-32-216 15</inkml:trace>
  <inkml:trace contextRef="#ctx0" brushRef="#br0" timeOffset="131304.96">20973 7864 850 0,'0'0'112'0,"0"0"-70"15,121-28 5-15,-65 39-15 16,-5 19-8-16,-11 6-15 16,-15 1-9-16,-23-1-9 15,-2 2 3-15,-41-5 1 16,-26 1 5-16,-20-1-3 15,-2-6 3-15,12-4 2 16,25-6 2-16,30-7-4 0,22-4-8 16,42-6 5-16,41 2 3 15,24 0 2-15,4 5 3 16,-6 10 3-16,-16 14-6 16,-20 6 24-16,-24 10 15 15,-32-5-16-15,-15 0-19 16,-52 0 46-16,-19-4-12 15,-12-2-21-15,-2-6-14 16,11-4 2-16,18-8-7 16,21-7-32-16,22-11-36 15,15 0-39-15,28-31-46 16,28-19-265-16</inkml:trace>
  <inkml:trace contextRef="#ctx0" brushRef="#br0" timeOffset="131672.51">21877 8369 879 0,'0'0'114'16,"0"0"-65"-16,0 0 47 15,0 0-56-15,17 117 16 16,-36-66-13-16,-2-4-22 16,-2 0-7-16,5-10-1 15,3-11-7-15,1-5 1 16,10-11-2-16,-1-10 0 15,5 0-1-15,0-17 4 0,0-16-8 16,9-20-2 0,16-15-3-16,8-18-4 15,8-20-1-15,5-7 3 16,1 7 2-16,0 26 1 0,-10 28 2 16,-6 35 2-16,1 17-4 15,-6 41 4-15,1 37 4 16,0 25 10-16,-6 3 4 15,-6-8-8-15,-9-21-4 16,-6-25-6-16,0-17-3 16,-2-15-36-16,-9-16-67 15,0-4-84-15,-4-21-366 16</inkml:trace>
  <inkml:trace contextRef="#ctx0" brushRef="#br0" timeOffset="131808.14">21969 8322 964 0,'0'0'140'0,"0"0"-139"0,120 11 9 16,-17-6 8-16,4-1-18 15,-4-4-29-15,-19 0-210 16,-20-17-384-16</inkml:trace>
  <inkml:trace contextRef="#ctx0" brushRef="#br0" timeOffset="132040.48">22916 8174 1004 0,'0'0'77'0,"0"0"-9"15,0 0-12-15,0 0-21 16,0 0-33-16,0 0-4 16,-120 0-1-16,67 59 3 15,3 24 0-15,19 5 2 16,25-4-2-16,6-16-1 15,40-20 1-15,22-14 4 16,14-12-4-16,4-14-10 16,-2-8-46-16,-9-10-139 15,-13-34-736-15</inkml:trace>
  <inkml:trace contextRef="#ctx0" brushRef="#br0" timeOffset="132411.54">23302 8207 981 0,'0'0'123'15,"0"0"-82"-15,0 0 7 16,-65 112 4-16,65-49-9 16,0-1-31-16,0-5-11 15,6-4 13-15,1-7 5 16,-7-3-5-16,0-8-4 16,0-9-10-16,0-9-5 15,-8-13-10-15,-2-4-8 16,-1-12 2-16,-6-23-60 15,3-8 49-15,6-16 23 0,8-17-6 16,0-14 15-16,6 2-1 16,23 15 2-1,9 25 18-15,11 30 1 16,5 18-4-16,6 10 5 0,-1 53-8 16,-3 21 15-16,-15 10 7 15,-17-6-4-15,-19-16-6 16,-5-13 5-16,-37-8 5 15,-25-6-10-15,-18-9-19 16,-11-8-6-16,4-12-7 16,14-8-77-16,17-8-48 15,23-2-119-15</inkml:trace>
  <inkml:trace contextRef="#ctx0" brushRef="#br0" timeOffset="132594.71">24032 8957 1083 0,'0'0'38'0,"0"0"69"16,-77 136-9-16,29-79-35 16,2-1-63-16,-3-6-19 15,0-16-121-15,-11-18-432 16</inkml:trace>
  <inkml:trace contextRef="#ctx0" brushRef="#br0" timeOffset="133877.06">7970 10743 765 0,'0'0'80'15,"0"0"-29"-15,0 0 5 16,0 0 21-16,0 0-16 15,0 0-28-15,0 0-23 16,0-25-10-16,0 96 0 16,0 27 20-16,5 12-8 15,3-2-4-15,4-10-6 16,1-18 5-16,1-17-7 0,1-19-5 16,-3-20-8-1,-1-15-24-15,-5-9-14 0,-6-15-66 16,0-34-46-16,0-21-157 15,-17-10-144-15,-12-14 464 16,-6-4 131-16,6-5 5 16,12 11 46-16,17 19 36 15,0 20-54-15,34 25-58 16,17 13-66-16,14 12-16 16,1 3-4-16,-1 3-5 15,-16 26-10-15,-20 11-5 16,-16 10-5-16,-13 6 4 15,-2 3 1-15,-23-7 0 16,-8-4 1-16,0-7 3 16,-2-5-3-16,9-7 0 0,8-8-1 15,14-10-1-15,4-10-31 16,12-1-21-16,21 0 39 16,13-5 11-16,4-1 3 15,-4 5 1-15,-1 1 1 16,-3 1 10-16,-6 21 8 15,-1 6 6-15,-6 4-8 16,-6 0 2-16,-9 1-8 16,-10-2 1-16,-4 1 6 15,-14 2 4-15,-26 3-7 16,-16-1 4-16,-16-4-17 16,-5-6-3-16,-1-10-2 15,10-10 1-15,18-6 0 16,21 0-4-16,23 0-10 0,6 0-42 15,31-9-184-15,23-12-124 16</inkml:trace>
  <inkml:trace contextRef="#ctx0" brushRef="#br0" timeOffset="135071.99">9423 10743 649 0,'0'0'61'0,"0"0"-57"0,0 0 6 16,0 0 52-16,0 0-6 16,0 0-25-16,0 157 9 15,0-79 37-15,0 15 6 16,-2 4-33-16,-9-8-31 15,4-13-11-15,4-17-4 16,3-23-2-16,0-18-2 16,4-18-1-16,13 0-11 15,-1-43 8-15,3-21 2 16,-5-18 2-16,-7-13 1 16,-7-16-1-16,0-18 0 15,2-13 0-15,13-2 4 0,14 21-4 16,10 35 0-16,3 48 5 15,0 40-5-15,-4 34 2 16,-2 56-2 0,-12 30 13-16,-15 15-6 0,-9-5-4 15,0-16-3-15,-14-21-18 16,1-23-50-16,2-29-117 16,0-32-231-16</inkml:trace>
  <inkml:trace contextRef="#ctx0" brushRef="#br0" timeOffset="135207.97">9619 10862 989 0,'0'0'76'0,"0"0"-76"15,0 0-6 1,163-28 6-16,-63 16 0 0,-2 0-66 16,-15-4-163-16,-27-4-347 15</inkml:trace>
  <inkml:trace contextRef="#ctx0" brushRef="#br0" timeOffset="135544.46">10169 10650 950 0,'0'0'90'0,"0"0"-83"15,-48 116 6-15,48-54 47 16,0 9-31-16,0 1-10 16,2 0-12-16,0-6-6 0,-2-7 3 15,0-12-4 1,0-17 0-16,0-16-2 0,0-14-11 15,0-22-3-15,0-34-28 16,0-24-16-16,0-18 48 16,4-18 8-16,3-7 4 15,11 16 0-15,11 29 0 16,13 36 28-16,14 42-1 16,6 22 15-16,3 48-11 15,-7 21 5-15,-18 9-4 16,-20-3-11-16,-20-11-14 15,-4-8-5-15,-34-10 2 16,-9-16-8-16,1-16-9 0,7-24-47 16,10-12-52-1,18-35-69-15,11-36-200 0</inkml:trace>
  <inkml:trace contextRef="#ctx0" brushRef="#br0" timeOffset="135800.63">10927 10593 793 0,'0'0'63'0,"0"0"22"16,23 120 17-16,-17-67-19 16,1 3-21-16,0 3-31 15,2 3-10-15,-7-2-16 16,-2 1-4-16,0-6-1 16,-8-12 4-16,0-16 1 15,8-11-5-15,0-16-5 0,27 0-7 16,24-18 6-1,18-10 6-15,8-3-4 0,8 10-2 16,-6 1-5-16,-10 6-14 16,-20 6-36-16,-20-2-77 15,-20-1-58-15,-9-2-182 16</inkml:trace>
  <inkml:trace contextRef="#ctx0" brushRef="#br0" timeOffset="135943.94">11096 10854 681 0,'0'0'153'0,"0"0"-67"16,0 0 34-16,0 0-58 16,0 0-58-16,99-110-4 0,1 79-3 15,-11 6-74-15,-22 0-84 16,-34 4 25-16,-33 1-190 16</inkml:trace>
  <inkml:trace contextRef="#ctx0" brushRef="#br0" timeOffset="136039.68">11206 10556 663 0,'0'0'183'0,"-143"-13"-40"15,114 7-56-15,29-6-28 16,47-7-55-16,51-6-4 16,42-3-14-16,19 0-97 15,-8 8-234-15</inkml:trace>
  <inkml:trace contextRef="#ctx0" brushRef="#br0" timeOffset="136206.89">12304 10887 1130 0,'0'0'65'16,"0"0"-54"-16,-89 152-9 15,83-84 16-15,6 4-18 16,0 2-5-16,4-9-61 16,2-15-143-16,-6-21-411 15</inkml:trace>
  <inkml:trace contextRef="#ctx0" brushRef="#br0" timeOffset="136751.43">13262 10609 1152 0,'0'0'57'0,"0"0"-21"0,0 0-17 16,0 0-10-16,-78 151 3 15,80-62 4-15,14 5-12 16,-3-5-2-16,-3-6-2 16,-4-16-7-16,-2-18-16 15,-1-23-20-15,1-26 0 16,2-4 14-16,8-40 0 16,-1-18-132-16,-4-14 37 15,-6-11 29-15,-3-10 43 0,0-8 38 16,0 5 14-16,0 18 7 15,11 25 101-15,26 32-2 16,19 20-61-16,7 5 4 16,1 20-10-16,-10 15-18 15,-19 0-18-15,-28 2 1 16,-7-3-4-16,-49-2 0 16,-27-2 5-16,-17-4 3 15,3-6-2-15,17-6-6 16,28-6 0-16,36-2-2 15,12-2 2-15,55-2-5 16,33 4 5-16,21-2 6 16,5 9 2-16,-12 4-5 15,-22 8-1-15,-30 0 31 16,-31 6-10-16,-22 0 6 0,-29 5 2 16,-42-1 9-16,-18-1-29 15,-9-6-9-15,3-7-2 16,8-6-18-16,12-13-61 15,21-2-73-15,21-34-169 16</inkml:trace>
  <inkml:trace contextRef="#ctx0" brushRef="#br0" timeOffset="137068.72">14550 10656 1008 0,'0'0'94'16,"0"0"-30"-16,0 0 5 15,0 0-14-15,0 0-44 16,0 0-8-16,-136 1-3 16,92 43 5-16,-17 6-4 15,-9 9 4-15,0 5-5 16,14 2-1-16,18 1 1 15,25-9-1 1,13-8-1-16,44-12-2 0,39-10 4 0,26-12 4 16,11-12-4-1,0-4-23-15,-12-10-48 0,-22-22-30 16,-23-8-131-16,-27-6-294 16</inkml:trace>
  <inkml:trace contextRef="#ctx0" brushRef="#br0" timeOffset="137414.49">14922 10726 854 0,'0'0'132'0,"0"0"-37"16,0 0-72-16,0 0 12 15,6 106 53-15,-3-35-37 16,-3-2-32-16,0-2-6 16,0-11-12-16,0-4 1 15,-7-10 0-15,-2-12-2 0,2-12-15 16,5-18-20-16,2 0-1 15,0-36-1-15,0-16-36 16,0-13 18-16,7-16 11 16,2-10 22-16,6 5 19 15,10 13 3-15,8 27 1 16,17 27 44-16,10 19-14 16,9 13-3-16,0 37 23 15,-5 13-9-15,-17 1-22 16,-27-3 21-16,-20-7-33 15,-20-4-3-15,-38-6-1 16,-14-6-4-16,-3-10-7 16,0-13-84-16,15-15-80 0,21-6-161 15</inkml:trace>
  <inkml:trace contextRef="#ctx0" brushRef="#br0" timeOffset="137704.01">15571 10699 1042 0,'0'0'77'16,"0"0"-28"-16,0 0-7 15,0 0 28-15,-58 138-39 16,58-81-4-16,0-2-17 16,-5-3-3-16,3-6-3 0,0-9-3 15,2-10-1 1,0-12 0-16,0-13 0 0,24-2-7 15,14-2 6 1,13-13 0-16,7 1-10 0,4 8 11 16,-2 6-3-16,-6 0-3 15,-12 0-23-15,-11 0-34 16,-8 0-30-16,-10 0-64 16,-13 0-72-16,0-2-111 15</inkml:trace>
  <inkml:trace contextRef="#ctx0" brushRef="#br0" timeOffset="137957.93">15706 10900 851 0,'0'0'128'0,"0"0"-27"15,0 0-77-15,0 0-14 0,0 0-6 16,139-32-4-16,-97 28-15 16,-13-6-19-16,-14-1-30 15,-15-6 2-15,-9-8-16 16,-35 0-66-16,-18-1-128 15,-12 4 246-15,0 1 26 16,14 8 276-16,18 3-104 16,22 2-27-16,20-2-38 15,29 0-87-15,35-2-16 16,17 0-4-16,1 4-10 16,-2 2-90-16,-9 1-120 15,-13 4-293-15</inkml:trace>
  <inkml:trace contextRef="#ctx0" brushRef="#br0" timeOffset="138127.93">16325 11061 1071 0,'0'0'54'0,"0"0"18"15,-133 140-41-15,124-88-16 16,9 2-15-16,-5-5-69 15,-4-15-148-15,-6-12-679 16</inkml:trace>
  <inkml:trace contextRef="#ctx0" brushRef="#br0" timeOffset="138738.14">17484 10512 1047 0,'0'0'81'15,"0"0"17"-15,0 0-17 16,0 0-73-16,0 0-7 16,0 0 0-16,-5 157 17 0,8-66-14 15,-3-12 11-15,0-15-8 16,-4-13-2-16,-12-8 1 15,5-12-2 1,1-8-4-16,6-13 0 0,4-10-7 16,0 0-4-16,0-18-17 15,0-14-46-15,0-12 17 16,0-11-48-16,-19-14-91 16,-10-14-20-16,4-8-7 15,12 4 223-15,13 12 59 16,0 19 111-16,38 18-41 15,14 18-46-15,14 14-29 16,3 6-10-16,-5 18-3 16,-12 20-19-16,-19 6-7 15,-18-2-6-15,-15-3 0 0,-17-6-3 16,-35-2 14-16,-19-7-5 16,-1-4-14-16,8-8-1 15,20-1 4-15,23-7-4 16,21 0-2-16,25 1-15 15,42 1 17-15,20 2 0 16,11 10 0-16,-7 6 1 16,-10 7 6-16,-21-2-1 15,-20-3 22-15,-25-2 14 16,-15-2-5-16,-31 0-2 16,-30 2 3-16,-10 5-30 15,-4-5-8-15,1 1-1 0,12-8-59 16,13-14-95-16,16-3-225 15</inkml:trace>
  <inkml:trace contextRef="#ctx0" brushRef="#br0" timeOffset="139214.91">18289 10990 1035 0,'0'0'125'15,"0"0"-89"-15,0 0-16 16,0 0 25-16,0 0-36 16,-54 103-6-16,54-85-1 15,0-10 0-15,6-8-2 16,8 0-3-16,3-20 3 0,10-15 8 16,9-17-5-16,9-10-1 15,1-20-4-15,4-12-2 16,-6-2 3-16,-10 11-1 15,-10 23 2-15,-4 28 8 16,1 26-3-16,5 8-4 16,2 42 2-16,5 27 1 15,-2 13 14-15,-5-4-12 16,-8-10-1-16,-7-15-5 16,-11-9-18-16,0-11-27 0,-13-13-37 15,-12-14-85 1,-4-6-48-16,-2-12-72 0,-5-20-174 15,3-5 408-15,0-2 53 16,6 7 509-16,9 12-249 16,11 8-65-16,7 8-65 15,9 4-97-15,42 0-28 16,22 0-1-16,17 0-4 16,5 0-74-16,-12 0-167 15,-12-18-402-15</inkml:trace>
  <inkml:trace contextRef="#ctx0" brushRef="#br0" timeOffset="139595.89">19282 10381 1054 0,'0'0'91'16,"0"0"-59"-16,0 0-11 16,-31 154 38-16,24-57-9 15,5-1-21-15,-2-10-3 16,2-13-16-16,-6-10-2 15,2-9-1-15,1-17-5 16,1-14 0-16,4-20-2 16,0-3-7-16,0-19 2 15,0-21-25-15,2-11 13 16,-2-12 4-16,0-11-17 16,0-12 1-16,0 1 5 15,0 10 15-15,9 22 8 16,22 27 2-16,16 26 0 15,16 6 1-15,6 43 8 0,-3 19 11 16,-10 6 14-16,-16-2-5 16,-26-10-8-16,-14-6-6 15,-29-6 1-15,-29-1-5 16,-13-6-5-16,-8-14-7 16,8-13-40-16,7-14-77 15,17-2-118-15,18-30-530 16</inkml:trace>
  <inkml:trace contextRef="#ctx0" brushRef="#br0" timeOffset="139863.62">19632 10644 1066 0,'0'0'48'15,"0"0"11"-15,0 136 28 16,-5-70-21-16,-14-4-26 15,0-12-16-15,4-11-19 16,13-15 2-16,2-13 12 16,5-9-4-16,34-2 2 15,17 0 7-15,15-8-15 16,3-1-6-16,-3 0-3 16,-13 8-3-16,-9 1-4 0,-8 0-39 15,-12 0-30 1,-8-3-41-16,-9-4-65 0,-12-6-212 15</inkml:trace>
  <inkml:trace contextRef="#ctx0" brushRef="#br0" timeOffset="140023.59">19706 10780 1042 0,'0'0'72'0,"0"0"-40"16,0 0-29-16,158-40-1 15,-100 34-2-15,-11 0-34 16,-16-4-57-16,-22-8-89 0,-9-6-171 16</inkml:trace>
  <inkml:trace contextRef="#ctx0" brushRef="#br0" timeOffset="140147.23">19674 10535 893 0,'0'0'138'15,"0"0"-96"-15,141-36-13 16,-43 30-8-16,0 6-21 15,-9 0-11-15,-11 0-70 16,-16 0-125-16,-19 0-292 16</inkml:trace>
  <inkml:trace contextRef="#ctx0" brushRef="#br0" timeOffset="140322.89">20537 10954 939 0,'0'0'270'16,"0"0"-133"-16,-154 80-64 16,100-33-13-16,12 4-44 15,5 6-16-15,1 1-3 16,4-4-80-16,1-12-96 16,3-23-154-16</inkml:trace>
  <inkml:trace contextRef="#ctx0" brushRef="#br0" timeOffset="141522.79">21595 10943 644 0,'0'0'71'0,"0"0"-24"16,0 0 52-16,0 110 4 15,0-81-13-15,2 0-40 16,0-5-22-16,1-6-13 16,-3-2 6-16,0-6 4 0,0-4-9 15,0-4-13 1,0-2 9-16,0 0-10 0,0-22 2 15,0-29-2-15,0-29-2 16,17-23-6 0,8-22 6-16,4-13-11 0,0 12 4 15,-4 29-2-15,-4 41 9 16,2 48-2-16,0 26-3 16,8 54 5-16,4 31 4 15,1 9 7-15,-3-4-10 16,-6-13 3-16,-7-17-4 15,-13-13-5-15,-7-13-21 16,0-14-51-16,-23-19-107 16,-6-19-139-16</inkml:trace>
  <inkml:trace contextRef="#ctx0" brushRef="#br0" timeOffset="141672.04">21740 10899 866 0,'0'0'164'16,"0"0"-164"-16,0 0 0 16,166-17 0-16,-83 5 0 15,0-4-90-15,-14-6-220 16</inkml:trace>
  <inkml:trace contextRef="#ctx0" brushRef="#br0" timeOffset="141906.73">22446 10493 1033 0,'0'0'46'0,"0"0"-13"15,0 0 21-15,0 0-6 16,0 0-33-16,0 0-9 16,-16 189-3-16,5-87-1 15,7-2-1-15,4-6 0 16,0-13-1-16,13-14-9 15,5-18-20-15,3-21-32 16,-9-19-11-16,-1-9-31 0,-9-21-67 16,-2-27-208-1</inkml:trace>
  <inkml:trace contextRef="#ctx0" brushRef="#br0" timeOffset="142243.85">22390 10780 566 0,'0'0'159'0,"-6"-136"-44"15,30 88 14-15,27 15-70 16,17 16-33-16,1 13-19 15,-3 4 2-15,-14 11-1 16,-21 23-8-16,-22 12-5 16,-9 7 5-16,-42 4 7 15,-28-6 4-15,-10-5 2 16,0-10-4-16,13-12-1 16,27-10 13-16,24-7-10 0,16-7 5 15,29 0-14-15,36 0 4 16,20 0-6-16,6-7 1 15,-6 5 3-15,-16 2-4 16,-16 6 3-16,-21 22-6 16,-28 13-3-16,-4 6 6 15,-47 1 5-15,-24 1 10 16,-10-5-9-16,1-7 6 16,4-6-12-16,18-9 0 15,23-9-4-15,19-13-28 16,16 0-52-16,22-39-110 15,27-19-397-15</inkml:trace>
  <inkml:trace contextRef="#ctx0" brushRef="#br0" timeOffset="142512.66">23531 10743 539 0,'0'0'385'15,"0"0"-336"-15,0 0-2 16,0 0 35-16,0 0-45 15,-120-103-23-15,64 89-2 16,-1 7-7-16,1 7-1 16,0 5-1-16,4 34 4 15,2 18-7-15,5 13 0 16,13 8 3-16,17 0 3 16,15-5-3-16,7-14-3 15,49-9 0-15,28-14 0 16,27-21-2-16,12-15-12 15,-3 0-10-15,-15-32-44 0,-27-12-98 16,-32-8-304-16</inkml:trace>
  <inkml:trace contextRef="#ctx0" brushRef="#br0" timeOffset="143028.49">23741 10547 397 0,'0'0'109'0,"0"0"58"15,0 0-20-15,0 0-67 16,0 0 7-16,0 0 9 0,-9-4-24 16,9 4-32-16,0 16-10 15,0 18 20-15,0 15-3 16,2 10-15-16,0 10-17 15,0 1 3-15,-2 2-7 16,0-3-9-16,0-3 4 16,0-10-5-16,-2-12-1 15,-4-15-9-15,4-12-18 16,2-13 9-16,0-4-13 16,-2-12 15-16,-2-26-19 15,0-16-17-15,2-11 42 16,-2-9-7-16,1-10 9 0,3-6 8 15,0 2 2-15,3 14-2 16,30 19 0-16,21 25 8 16,14 22-3-16,11 8 10 15,-4 38 5-15,-12 27 8 16,-24 10-11-16,-23 2-4 16,-16-8-6-16,-31-8-6 15,-31-4 8-15,-19-12-5 16,-6-6 1-16,10-12-4 15,14-10-1-15,19-11-9 16,30-6-31-16,14-2-49 16,11-33-89-16,36-22-497 15</inkml:trace>
  <inkml:trace contextRef="#ctx0" brushRef="#br0" timeOffset="143325.59">24429 10626 1094 0,'0'0'73'0,"0"0"-53"16,0 0 6-16,0 0 18 15,0 158 9-15,-7-82-29 16,-10 3-19-16,-10-10 8 0,0-4-6 16,5-12-2-1,3-14-2-15,13-15-2 16,6-12-1-16,0-6 0 15,1-6-1-15,27 0 1 0,8-10-2 16,8-8-5-16,3 4-3 16,4 2-6-16,-1 6-15 15,-6 2-12-15,-8 4-27 16,-10 0-29-16,-15 0-102 16,-11-8-97-16</inkml:trace>
  <inkml:trace contextRef="#ctx0" brushRef="#br0" timeOffset="143460.59">24360 11021 875 0,'0'0'56'0,"0"0"-55"0,154-27 3 16,-78 22-4-16,-14-2-39 16,-15-7-142-16,-29-1-421 15</inkml:trace>
  <inkml:trace contextRef="#ctx0" brushRef="#br0" timeOffset="143562.22">24429 10814 909 0,'0'0'150'0,"0"0"-89"15,116-52-44-15,-2 39-17 16,4 2-3-16,-20-1-189 16</inkml:trace>
  <inkml:trace contextRef="#ctx0" brushRef="#br0" timeOffset="150491.81">15338 12737 1153 0,'0'0'18'0,"0"0"6"16,0 0-9-16,0 0-11 0,0 0 17 16,23 189 34-16,15-71-2 15,7 18-28-15,-2 6-14 16,2-3-4-16,-9-13-3 16,-12-17-4-16,-10-19 0 15,-12-12-11-15,-2-14-38 16,0-20-38-16,0-30-126 15,0-17-604-15</inkml:trace>
  <inkml:trace contextRef="#ctx0" brushRef="#br0" timeOffset="150818.04">16082 12958 1199 0,'0'0'8'15,"0"0"-8"-15,0 0-43 16,133-62 37-16,-40 53 5 16,3 5 2-16,-14 4-3 15,-19 0 2-15,-23 0-5 16,-21 0 4-16,-14 0 1 16,-5 0 3-16,0 3 46 15,0 14-21-15,0 16-12 16,0 15 10-16,0 14-6 15,7 16 0-15,18 12-12 0,-2 8 5 16,2 4-4-16,-5-8 2 16,-4-9-11-16,-5-6 0 15,-2-10-26-15,-9-14-66 16,0-25-117-16,-36-26-445 16</inkml:trace>
  <inkml:trace contextRef="#ctx0" brushRef="#br0" timeOffset="150991.56">16136 13641 1137 0,'0'0'0'16,"179"-92"-10"-16,-40 45 3 0,8 3-11 15,-6 13-33-15,-24 18-34 16,-49 13-131-16</inkml:trace>
  <inkml:trace contextRef="#ctx0" brushRef="#br0" timeOffset="151813.75">14509 15193 1203 0,'0'0'6'0,"0"0"-6"0,188-52 0 16,6-14 11-1,56-18 29-15,34-16-10 0,30-8-6 16,14-7-6-16,9 0-10 16,-7 9 2-16,-24 11-10 15,-52 18 7-15,-57 21-4 16,-46 14 1-16,-28 10 0 15,-19 6 1-15,-10-6-3 16,-16 6 23-16,-20-1-15 16,-18 1 6-16,-17-4-8 15,-15-14-1-15,-8-20 0 16,-2-20-3-16,-33-18-3 0,-10-11-1 16,-5 0 0-1,11-2 0-15,5 2 1 0,12 5-2 16,2 4 4-1,-5-2-5-15,2-3 4 0,-10-7 4 16,-2-9 2-16,-7-21-8 16,-4-18-3-16,3-17 3 15,-1 13 1-15,-4 30-1 16,-8 47 0-16,-12 48-3 16,-19 36-4-16,-13 11 1 15,-14 42 6-15,-11 13 6 16,-6 2-6-16,-10 0 3 15,1-7-1-15,-7-5 5 0,-9-10-5 16,-9-7-2 0,-11-5 0-16,-20-1-3 0,-18 1-12 15,-20 10 3-15,-22 11 1 16,-3 8 11-16,5 8-1 16,18 3 0-16,29-2 1 15,27 5-7-15,28-3 1 16,30-3 5-16,35-8-5 15,37-7 1-15,35-2-1 16,15 6-16-16,5 11 7 16,28 10 5-16,2 14 1 15,4 14 6-15,-4 15 2 0,-1 11-1 16,-8 12 1 0,-4 11 0-16,-2 13 1 0,3 7 0 15,6-1 0-15,2-1 2 16,7-3 0-16,4 0 0 15,3-7-2-15,3-9 0 16,0-8-2-16,-6-13 2 16,-11-13 0-16,-9-11-2 15,-3-26-55-15,-7-30-36 16,1-49-147-16,-7-36-618 16</inkml:trace>
  <inkml:trace contextRef="#ctx0" brushRef="#br0" timeOffset="151952.69">15563 14644 1334 0,'0'0'0'0,"0"0"-13"16,-77-108-43-16,52 65-73 16,-17-1-679-16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1T03:45:01.141"/>
    </inkml:context>
    <inkml:brush xml:id="br0">
      <inkml:brushProperty name="width" value="0.05292" units="cm"/>
      <inkml:brushProperty name="height" value="0.05292" units="cm"/>
      <inkml:brushProperty name="color" value="#FF0000"/>
    </inkml:brush>
  </inkml:definitions>
  <inkml:trace contextRef="#ctx0" brushRef="#br0">21517 5005 330 0,'129'-145'0'16,"119"-129"59"-16,-70 27 1 15,-87 89-21-15,-91 119 22 16,-93 142 10-16,-90 195-59 15,-22 150-12-15,28 85-76 16,17 59-155-16,-44 17 126 16</inkml:trace>
  <inkml:trace contextRef="#ctx0" brushRef="#br0" timeOffset="1852.52">12342 8613 580 0,'0'0'413'0,"0"0"-397"15,131 7-13-15,-44 17-3 16,11-1 28-16,14-2 5 16,19-1-13-16,18-6-11 15,22-7 7-15,22-7 0 16,9 0 22-16,12-12 12 15,9-18-13-15,-14-3 8 16,-28 5-20-16,-40 10-20 16,-50 10 0-16,-43 7-2 0,-28 1-1 15,-15 0 2 1,-5 1 16-16,0 17 15 0,-9-1-17 16,-4-8-15-16,2-9-3 15,4 0-9-15,-2-16-36 16,-2-12-80-16,-2 0-50 15,-7 5-195-15</inkml:trace>
  <inkml:trace contextRef="#ctx0" brushRef="#br0" timeOffset="2647.35">14898 8501 758 0,'0'0'131'0,"0"0"-108"16,0 0 56-16,0 0 10 16,0 0-40-16,0 0-29 15,33-29-14-15,23 25 6 16,31 2 14-16,28-2 1 15,34-2-2-15,30 0 4 16,19 2 8-16,18 2-6 16,-7 2-4-16,-10 0-7 15,-32 5-17-15,-36 12 4 16,-37 1-7-16,-32-2-1 0,-25-4 1 16,-20-6 6-16,-11-2 4 15,-4-2 1-15,-2-2-3 16,0 0 0-16,0 0 7 15,0-6-15 1,0-18-9-16,0 0-53 0,-8 3-7 16,-3 8-13-16,-5 3-92 15,-1-3-238-15</inkml:trace>
  <inkml:trace contextRef="#ctx0" brushRef="#br0" timeOffset="4028.76">17260 8785 644 0,'0'0'94'0,"0"0"-88"0,0 0 22 15,0 0 73-15,0 0-27 16,0 0-31-16,-14-30-17 16,5-3-12-16,0-8 7 15,-7-16 9-15,1-13-10 16,-5-14-5-16,-1-17-4 16,2-8-8-16,1-15 1 15,7 9 6-15,6 8-10 16,5 29 2-16,0 26 7 15,0 17 7-15,0 10-2 16,0 5 12-16,0 2-22 16,0 2 0-16,-2 2-4 15,-1-2 5-15,1 0-2 16,-2 2-3-16,2 6 0 16,2 3-7-16,0 4 12 0,0 1-10 15,0 0 5-15,0 0-11 16,22 0 7-16,12 0 3 15,5 8-3-15,11-5 4 16,8-3 0-16,9 0 7 16,10-1-15-16,16-23 17 15,15-2-17-15,12-5 8 16,12 1 0-16,-3 2 3 16,-5 6-3-16,-5 6-1 15,-15 6 1-15,-9 8 1 0,-15 2-1 16,-7 0 0-16,-10 0-3 15,-6 0 3-15,-6 0-9 16,-2 0 9-16,0 0 1 16,-4 0-1-16,-7 0 0 15,-9 0-1-15,-5 0-3 16,-8 0-6-16,-4 0 2 16,-6 0-5-16,-2 0 7 15,1 0 0-15,-1 2 0 16,-2 3-4-16,0-4-11 15,-2 2 0-15,0-3 7 16,0 0-13-16,0 0-1 16,-11 0-33-16,-18 0-67 0,-8 0-107 15,-6-6-320 1</inkml:trace>
  <inkml:trace contextRef="#ctx0" brushRef="#br0" timeOffset="4778.2">17246 8354 570 0,'0'0'87'16,"0"0"-74"-16,0 0 77 15,0 0-3-15,0 0-52 16,0 0-34-16,-25-11 7 16,43 11 3-16,16 11 39 15,15 1-16-15,13-2 14 0,18 2-17 16,20-6-6-16,28-4 3 15,22-2-6 1,22 0 2-16,20 0-7 0,2 0 8 16,2 0-9-16,-7-2-3 15,-15-2-3-15,-20 0-5 16,-18 1-2-16,-22 3 5 16,-19 0-5-16,-17 0 6 15,-20 0-1-15,-17 3-6 16,-21 1 2-16,-7-2-4 15,-11-2 3-15,-2 0-2 16,0 0 0-16,0 0-1 16,-2 0-18-16,-25-14-71 0,-11-4-112 15,-13-4-277-15</inkml:trace>
  <inkml:trace contextRef="#ctx0" brushRef="#br0" timeOffset="8710.17">19583 8474 560 0,'0'0'27'0,"0"0"-27"16,0 0-6-16,0 0-1 0,0 0-5 15,0 0-41 1,0 0-161-16</inkml:trace>
  <inkml:trace contextRef="#ctx0" brushRef="#br0" timeOffset="21232.38">19369 7463 54 0,'0'0'33'16,"0"0"11"-16,0 0-9 15,0 0-14-15,0 0-9 16,0 0-12-16,0 0 1 15,81-22 0-15,-66 12 2 16,1 1-3-16,-5 2 4 16,-5 3-4-16,-4 2 0 15,-2 2 21-15,0 0 13 16,0 0 1-16,0-2-5 16,0 2-18-16,0-2 11 15,0 2 30-15,0 0-11 0,-6 0 35 16,-7 0 9-1,-14 28-61-15,-18 22 7 0,-24 20-1 16,-29 15 2-16,-24 15-10 16,-36 11-3-16,-32 7-8 15,-24 6-1-15,-20-2-10 16,-9 3 10-16,8-9-7 16,18-6 1-16,25-16-1 15,36-17-4-15,35-17 0 16,38-20-11-16,44-26-50 15,39-14-70-15,43-56-325 16</inkml:trace>
  <inkml:trace contextRef="#ctx0" brushRef="#br0" timeOffset="21719.46">17250 7590 611 0,'0'0'56'16,"0"0"-54"-16,0 0-2 16,0 0 0-16,147 109 8 15,-87-52 2-15,9 7 2 16,14 4-9-16,15 1-2 15,20-2 4-15,16-5 12 16,13 1 3-16,9-3-9 0,4 3 1 16,3-3 8-16,-7 2 8 15,-18 0-16 1,-20-4-4-16,-24-6-6 0,-30-12 0 16,-26-5 2-16,-24-8-4 15,-14 1-17-15,-5-7-10 16,-19-13-79-16,-2-8-80 15</inkml:trace>
  <inkml:trace contextRef="#ctx0" brushRef="#br0" timeOffset="21899.17">19543 8687 1097 0,'0'0'23'16,"0"0"-23"-16,0 0-22 16,0 0 22-16,0 0-71 15,0 0-247-15</inkml:trace>
  <inkml:trace contextRef="#ctx0" brushRef="#br0" timeOffset="41591.44">13048 10459 436 0,'0'0'53'0,"0"0"-15"15,0 0 32-15,0 0 3 16,0 0 2-16,42-112-10 16,-40 110-25-16,-2 2 25 15,0 0-1-15,0 0-17 16,0 0-8-16,0 0-16 15,0 0-2-15,0 0-17 0,0 0 2 16,7 0-6-16,24 0 3 16,18 0 1-16,20 0 0 15,16 0-1-15,17 0 8 16,12-11-4-16,13 1 2 16,10-1-2-16,9 1-5 15,6 4 0-15,-3 0 0 16,-8-1-2-16,-12-1 0 15,-7-3-2-15,-3-5 2 16,-11-7 2-16,-10 0-2 16,-19 1 0-16,-26 5 1 15,-26 7 1-15,-16 6-1 0,-11 4-1 16,0 0 0 0,0 0-2-16,0 0-16 0,0 17-21 15,-9 4-23-15,-7-6-89 16,-1-11-258-16</inkml:trace>
  <inkml:trace contextRef="#ctx0" brushRef="#br0" timeOffset="42492.39">16896 11041 340 0,'0'0'77'15,"0"0"-40"-15,0 0 12 16,0 0-4-16,0 0-1 0,0 0-8 15,-4-4 35 1,2 4 5-16,-1 0-16 0,0 0-1 16,3 0-8-16,0 0-12 15,0 0-17-15,0 7-4 16,-2 10-7-16,2 3-6 16,-2 4-1-16,0-3 9 15,2-6-8-15,-2-7 0 16,2-6 1-16,0-2-5 15,-2 0 5-15,-4 0 5 16,-1-25-2-16,-7-20-9 16,-1-19 2-16,-4-13-3 15,9-7 1-15,0 4-5 16,6 10 5-16,4 15-1 16,0 17 3-16,0 15 3 0,0 8-5 15,0 9 0-15,9 6 0 16,6 0 0-16,4 0-5 15,-2 2 4-15,1 14 0 16,2 10 1-16,0 12 0 16,3 18 0-16,-1 13 8 15,0 6 5-15,-2 2 7 16,-3-8-9-16,-1-9-5 16,-3-8-3-16,0-10-3 15,-3-6 1-15,-4-14-1 16,0-9-27-16,-4-9-6 15,-2-4-54-15,0-17-27 16,-14-27-182-16</inkml:trace>
  <inkml:trace contextRef="#ctx0" brushRef="#br0" timeOffset="42661.46">16793 10943 768 0,'0'0'34'0,"0"0"-32"16,0 0 3-16,0 0-5 16,116 0 2-16,-62 0-2 15,-3-4-3-15,-6-4-50 16,-12-9-125-16</inkml:trace>
  <inkml:trace contextRef="#ctx0" brushRef="#br0" timeOffset="42998.58">17277 10804 599 0,'0'0'18'15,"0"0"-7"-15,0 0 30 16,0 0 15-16,0 0 27 0,0 0-28 15,40 0 20-15,-20 0-6 16,16-4 12-16,11-9-38 16,17-8-14-16,12-1-11 15,6 0-9-15,5 1-4 16,-7 4-4-16,-12 2 1 16,-26 9-2-16,-22 2-2 15,-16 2-1-15,-4 2-1 16,0 0-8-16,-9 0-12 15,-13 0-32-15,-2-1-100 16,-1-5-27-16,2-4-140 16</inkml:trace>
  <inkml:trace contextRef="#ctx0" brushRef="#br0" timeOffset="43268.54">17754 10481 531 0,'0'0'231'0,"0"0"-182"15,0 0-7-15,0 0-14 16,0 0-4-16,0 0-3 16,102-57 1-16,-66 57-21 15,-3 11 11-15,-4 16-5 16,-6 8 6-16,-6 7-10 16,-7 6 26-16,-8 2 3 15,-2-1-17-15,0-7-1 16,-12 0 2-16,-10-6-15 15,-2-2 6-15,-5-6-1 16,2-6-6-16,4-8-15 16,6-14-66-16,5 0-101 0,6-40-151 15</inkml:trace>
  <inkml:trace contextRef="#ctx0" brushRef="#br0" timeOffset="43757.28">18679 10393 641 0,'0'0'69'16,"0"0"-14"-16,0 0 37 15,0 0-17-15,0 0 1 16,0 0-30-16,-12-30 25 15,-6 22-28-15,1 0-43 16,1 6 17-16,-2 2 4 16,0 0-1-16,-4 14-14 15,-7 24-4-15,-4 18-1 16,0 15-1-16,6-2 13 16,15-3-1-16,12-9-11 15,0-13 10-15,37-8-5 16,7-10-2-16,14-11 7 0,8-15 0 15,3 0 5-15,-4-15 2 16,-9-11-4 0,-17 4-11-16,-14 5 4 0,-13 11-4 15,-10 5 4-15,-2 1 0 16,0 0 7-16,0 0-14 16,0 0 5-16,0 0-5 15,-6 6-2-15,-4 2 0 16,1-2 0-16,5-4-20 15,4-2-6-15,0 0-22 16,0 0-25-16,0 0-52 16,0 0-134-16</inkml:trace>
  <inkml:trace contextRef="#ctx0" brushRef="#br0" timeOffset="44310.47">19861 11132 704 0,'0'0'152'0,"0"0"-35"16,0 0-60-16,0 0-17 16,0 0-11-16,0 0-1 15,-12 43-25-15,12-15 34 16,2-2-9-16,2-4-21 15,-2-4 3-15,-2-6-5 16,0-6-2-16,0-4-1 16,0-2 3-16,0-6 0 15,-6-26 7-15,-13-22-12 16,2-18-5-16,5-19-4 0,10-3-8 16,2 10-9-1,0 18 19-15,0 26 7 0,2 22 4 16,15 18-4-16,4 2-8 15,4 40 6-15,4 21 4 16,-2 6 6-16,-3 5 2 16,-4-5-4-16,-6-9-2 15,-3-7-4-15,-5-12-7 16,-1-11-21-16,-5-12-79 16,0-15-124-16,0-3-244 15</inkml:trace>
  <inkml:trace contextRef="#ctx0" brushRef="#br0" timeOffset="44413.29">19861 11132 926 0</inkml:trace>
  <inkml:trace contextRef="#ctx0" brushRef="#br0" timeOffset="44471.37">19861 11132 926 0,'-41'-71'72'0,"41"71"-72"0,37 0 0 15,15 0 4-15,8-8-4 16,-1-17-123-16,-7-9-154 15</inkml:trace>
  <inkml:trace contextRef="#ctx0" brushRef="#br0" timeOffset="44705.55">20258 10912 886 0,'0'0'103'15,"0"0"-101"-15,0 0-1 16,127-13-1-16,-62 4 0 16,13-3-7-16,11-6-39 15,3-5 35-15,-8-7 11 16,-20 3 0-16,-21 0-3 16,-24 4-54-16,-19 2-26 15,0 6-113-15,-29-1-158 16</inkml:trace>
  <inkml:trace contextRef="#ctx0" brushRef="#br0" timeOffset="44972.61">20703 10468 1065 0,'0'0'111'0,"0"0"-78"15,0 0-13-15,0 0-2 16,145-53 1-16,-76 53-13 15,-2 0 2-15,-9 11-7 16,-15 26 2-16,-10 9-2 16,-10 13 2-16,-8 9 8 15,-11-1 2-15,-4 0 7 16,-8-5-5-16,-24-5-6 0,-5-7-9 16,-6-7 0-1,3-4-17-15,5-9-25 0,6-8-43 16,6-17-51-16,10-5-151 15</inkml:trace>
  <inkml:trace contextRef="#ctx0" brushRef="#br0" timeOffset="45227.38">21417 10497 1043 0,'0'0'88'0,"0"0"-52"16,0 0-6-16,0 0-19 0,0 0-4 16,0 0-7-16,24 112 10 15,-6-52 22-15,-5 1-5 16,-1-2-14-16,-4-4-7 16,-3-6-2-16,-5-10-4 15,0-9-26-15,0-10-51 16,0-13-37-16,2-7-116 15,2-17-259-15</inkml:trace>
  <inkml:trace contextRef="#ctx0" brushRef="#br0" timeOffset="45472.89">21350 10503 952 0,'0'0'147'0,"0"0"-114"0,0 0 6 16,0 0-18-16,0 0-15 15,168-41 0-15,-96 41-1 16,-11 0-5-16,-1 23 1 16,-7 10 2-16,-6 2 36 15,-9 8-11-15,-20 5-2 16,-16 7 21-16,-2 2 0 16,-44 5-14-16,-23-2-17 15,-22 1-16-15,-17-6-38 16,4-12-99-16,11-21-94 15,16-22-602-15</inkml:trace>
  <inkml:trace contextRef="#ctx0" brushRef="#br0" timeOffset="52779.45">17144 11382 650 0,'0'0'110'0,"0"0"-83"0,0 0-11 16,0 0 14-1,0 0 5-15,0 0 8 0,0 0-25 16,2 34 7-16,-2-34 10 15,2 2-10-15,0-1 2 16,16-1-10-16,16 0 1 16,26 0 50-16,23-1-39 15,27-21-16-15,28-5 1 16,30 0 14-16,23-9-4 16,21-2-9-16,4-9-11 15,-6-2 7-15,-18 2-6 16,-31 0 3-16,-34 8 7 15,-31 4 11-15,-31 7-13 16,-20 6 11-16,-21 7 4 0,-13 8-12 16,-9 6 0-1,-2 1 2-15,0 0-5 0,0 0-5 16,0 0-6-16,-4 0-4 16,-9 0-1-16,-3 8-3 15,1-1-10-15,1 1-5 16,3 0-20-16,2-2 4 15,4 1-7-15,-1 0-23 16,1 1 13-16,-1 3-9 16,-1 0-31-16,-2-4-36 0,0-5-6 15,-2-2-88 1</inkml:trace>
  <inkml:trace contextRef="#ctx0" brushRef="#br0" timeOffset="54608.42">7607 11025 803 0,'0'0'99'16,"0"0"-68"-1,0 0 23-15,0 0-15 0,0 0-39 16,0 0 0-16,0 0 2 16,25 12-1-16,6-1 21 15,7 2 41-15,7-3-20 16,7 1-3-16,13-2-4 15,11-1-6-15,11 0-10 16,13-4 16-16,9 3-18 16,11-3-1-16,8 5-1 15,3-3-4-15,7 2 2 16,5-4-11-16,4-2 8 16,3-2-7-16,-2 0-3 0,2 0 2 15,-1 0 1-15,3 0 0 16,-9 0 4-16,-12 0-8 15,-7 0 2-15,-12 13 4 16,-7 2-6-16,1-1 4 16,2 2 1-16,3 0-2 15,-2-6 0-15,-5-4 1 16,-7-6-4-16,-11 0 0 16,-5 0 0-16,-15 0 1 15,-10 0-1-15,-18-2 1 16,-16 0 1-16,-11 2 0 15,-9 0-2-15,1 0 3 0,0 0-3 16,-1 0 0-16,2 0 0 16,0 0 1-16,-1 0 0 15,-1 0 1-15,-2 0-1 16,0 0-1-16,0 0-2 16,0 0 0-16,0 0-11 15,0 0-23-15,-5 0-24 16,-11 14-14-16,-9-6-79 15,-23-8-281-15</inkml:trace>
  <inkml:trace contextRef="#ctx0" brushRef="#br0" timeOffset="55444.12">4018 10994 634 0,'0'0'76'16,"0"0"-41"-16,0 0 31 16,0 0 3-16,0 0-17 15,0 0-27-15,0 84-18 16,0-48 12-16,2-1 120 15,5-12-127-15,1-8-9 16,-1-9-3-16,0-4 0 0,-5-2-3 16,1 0 3-16,-1-30 5 15,-2-24 1-15,0-23-4 16,0-14-2-16,0-2 1 16,0 15-1-16,0 24 2 15,0 22 3-15,0 20 5 16,22 12-10-16,12 2-2 15,5 25 2-15,3 20 4 16,-1 2-1-16,-1 1 1 16,-7-3-3-16,-4-4 4 15,-6-6-5-15,-10-1-4 16,-7-1 2-16,-6-4-26 16,0-4-76-16,-2-14-125 15,-25-13-466-15</inkml:trace>
  <inkml:trace contextRef="#ctx0" brushRef="#br0" timeOffset="55599.74">4049 11015 937 0,'0'0'186'0,"0"0"-186"16,0 0-2-16,0 0 0 15,0 0 2-15,169-14 0 16,-96-5-95-16,-17-5-148 0,-25-2-495 15</inkml:trace>
  <inkml:trace contextRef="#ctx0" brushRef="#br0" timeOffset="55770.51">4407 10962 866 0,'0'0'251'0,"0"0"-251"16,0 0 0-16,0 0-3 15,162-111 3-15,-105 100-2 16,-12 5-52-16,-14 6-10 16,-14-2-29-16,-15-2-63 0,-2-4-130 15</inkml:trace>
  <inkml:trace contextRef="#ctx0" brushRef="#br0" timeOffset="55980.48">4606 10753 516 0,'0'0'218'0,"0"0"-108"0,0 0-32 16,0 0-31-16,0 0-3 15,0 0-24-15,84-96 4 16,-47 96-5-16,-4 0-1 16,0 6-5-16,-4 13-6 15,0 6-6-15,-9 4 0 16,-4 7 15-16,-12 6-2 16,-4 10-10-16,-3 4-2 15,-23 4 2-15,-5-3-4 16,6-12-4-16,10-10-74 15,13-23-104-15,2-12-135 0</inkml:trace>
  <inkml:trace contextRef="#ctx0" brushRef="#br0" timeOffset="56201.07">5063 10563 1096 0,'0'0'96'16,"0"0"-82"-16,0 0 0 15,0 0-1-15,0 0-13 16,0 0 0-16,49 138 15 16,-23-82-11-16,-1-3 4 15,0-5-7-15,-7-6-1 0,-1-10-11 16,-6-10-45-16,-2-14-50 16,-4-8-7-16,-3-22-53 15,-2-28-201 1</inkml:trace>
  <inkml:trace contextRef="#ctx0" brushRef="#br0" timeOffset="56519.94">5103 10382 566 0,'0'0'196'16,"0"0"-52"-16,0 0-9 15,0 0-107-15,0 0-28 16,0 0-3-16,51-57 3 16,-4 57 5-16,-7 1-4 15,-13 7-1-15,-11 5 0 16,-16 8 0-16,0 8-7 0,-12 13 3 15,-22 4 4 1,-1 0 0-16,6-6 0 16,9-11-4-16,17-11 4 15,3-12-16-15,14-6-11 0,24-11-5 16,11-19 32-16,4 3 4 16,-1 8-1-16,-12 13 16 15,-11 6 14-15,-8 6-16 16,-9 26-15-16,-12 11 6 15,0 8-1-15,-20 8 3 16,-22-3-8-16,2-10-2 16,6-10-32-16,16-20-102 15,14-16-105-15</inkml:trace>
  <inkml:trace contextRef="#ctx0" brushRef="#br0" timeOffset="57037.56">5495 10957 978 0,'0'0'66'0,"0"0"-63"15,0 0 5-15,0 0 26 16,0 0-24-16,82 130 6 16,-66-85-1-16,-5-1 0 15,-7-5-6-15,1-13-9 16,-3-11-2-16,-2-12-7 15,0-3-14-15,0-12 21 0,0-28-1 16,-15-16-39 0,-10-11 38-16,-2 0 2 0,-2 4 4 15,8 15-2-15,7 20 1 16,9 14 30-16,5 10-13 16,20 4-18-16,18 0-2 15,5 0-1-15,-1 8 3 16,-15 5 3-16,-10-1-3 15,-10 1 0-15,-7 3-1 16,0 6 1-16,-2 2 0 16,-23 2 2-16,1-1-2 15,6-7 0-15,12-8-5 16,6-9 1-16,2-1-29 16,30-9 1-16,11-19-14 15,0 4 22-15,-10 8 24 16,-12 12 1-16,-6 4 14 0,-7 14 2 15,-5 22 2-15,-3 12 40 16,0 6-30-16,-22-1-21 16,-3-4-8-16,1-6-2 15,5-14-42-15,4-15-102 16,6-14-122-16</inkml:trace>
  <inkml:trace contextRef="#ctx0" brushRef="#br0" timeOffset="57228.5">5829 10937 921 0,'0'0'170'0,"0"0"-145"15,0 0-21-15,0 0-3 16,153-86-1-16,-65 51 0 16,7-1-17-16,-6 5 14 15,-22 6-2-15,-34 14-63 16,-27 11-81-16,-6 0-44 15,-41 0-191-15</inkml:trace>
  <inkml:trace contextRef="#ctx0" brushRef="#br0" timeOffset="57437.05">6057 10583 795 0,'0'0'138'0,"0"0"-98"15,0 0 15-15,139-70 7 16,-92 70-31-16,-2 6-21 15,-4 25-9-15,-8 12-1 16,-11 10 0-16,-13 4 11 16,-9 6-2-16,-4-3-5 15,-25-2-4-15,-8-8-2 16,9-13-25-16,8-14-57 16,6-20-112-16,12-3-292 15</inkml:trace>
  <inkml:trace contextRef="#ctx0" brushRef="#br0" timeOffset="57698.16">6886 10393 985 0,'0'0'138'0,"0"0"-115"16,0 0-2-16,0 0 4 15,0 0-9-15,-140-2-12 16,118 2-1-16,3 0-1 15,-1 10-2-15,0 24-3 16,4 20 1-16,12 10 2 16,4 7 24-16,20-7-9 15,26-12-14-15,12-14 1 0,7-16-2 16,4-15-3 0,5-7-33-16,-7 0-2 0,-14-14-118 15,-30-13-331-15</inkml:trace>
  <inkml:trace contextRef="#ctx0" brushRef="#br0" timeOffset="58118.79">6888 11426 747 0,'0'0'132'0,"0"0"-40"0,0 0-1 16,0 0-18-16,0 0-20 15,0 0-15-15,8 30-24 16,-8-30 11-16,0 0-2 16,0 0 4-16,0 0-1 15,0-5-1-15,0-18-15 16,-2-11-10-16,-12-13-13 15,-1-4 13-15,0 0 1 16,5 3-1-16,6 10 7 16,4 10 11-16,0 6-13 15,9 6-5-15,13 10-1 16,7 6-10-16,5 0 10 0,1 24-1 16,4 8 0-16,-4 7 0 15,-6 0 4-15,-3-3-5 16,-5-1-8-16,-7-6-42 15,-6-4-62-15,-6-14-65 16,-2-11-258-16</inkml:trace>
  <inkml:trace contextRef="#ctx0" brushRef="#br0" timeOffset="58283.48">6950 11225 969 0,'0'0'182'15,"0"0"-165"-15,0 0-10 16,0 0-7-16,0 0 1 16,147 0-1-16,-98-7-23 0,-12-10-70 15,-8-3-128-15,-17-2-484 16</inkml:trace>
  <inkml:trace contextRef="#ctx0" brushRef="#br0" timeOffset="58675.48">7271 11043 1144 0,'0'0'52'15,"0"0"-52"-15,0 0 0 0,136-56 0 16,-88 50-4-16,-5 0-8 16,-14 3-56-16,-16-1-26 15,-11 3-47-15,-2-2 1 16,-2-3-111-16,-18 1-54 15,5-8 305-15,0-1 168 16,5-4 121-16,8-3-177 16,2-6 24-16,0-1-4 15,0 2-57-15,18 4-4 16,-1 8-20-16,2 10-5 16,-2 4-9-16,6 0-22 15,10 0-2-15,7 18-1 16,0 5-7-16,0 13 3 0,-6-1 3 15,-14 5-8 1,-11 6 5-16,-9 2-7 0,-7 4 0 16,-24-5-2-16,-5-3-16 15,3-10-23-15,2-11-44 16,8-16-85-16,5-7-146 16</inkml:trace>
  <inkml:trace contextRef="#ctx0" brushRef="#br0" timeOffset="59061.78">8041 10849 721 0,'0'0'149'0,"0"0"-93"16,0 0-2-16,0 0 22 15,0 0-36-15,0 0 4 16,3 0 13-16,-3 0 15 15,0 0-18-15,0 0-1 16,-9 13-19-16,-9 15 6 16,-2 10-21-16,-2 9-4 15,7-1 5-15,5 4-15 16,6-3-5-16,4-8 2 16,0-3-2-16,18-10 2 15,24-10-1-15,18-8 0 16,9-8 1-16,5 0 4 15,-7-22 0-15,-17-4-5 16,-15 3-1-16,-14 8 0 16,-11 7 4-16,-8 6-3 0,-2 2-1 15,0 0 0-15,-10 0-34 16,-17 2-35-16,-8 14-49 16,-5-2-48-16,-4-6-146 15</inkml:trace>
  <inkml:trace contextRef="#ctx0" brushRef="#br0" timeOffset="61784.07">17212 11392 684 0,'0'0'30'15,"0"0"-14"-15,0 0 43 16,0 0-3-16,0 0-41 16,0 0-12-16,0 0 27 15,-42-9 40-15,28 9-5 16,2 0-11-16,-7 0-20 15,0 0-5-15,-6 0-1 16,0 0-16-16,1 0 5 16,-3 0-7-16,0-4 3 15,1-10-3-15,-1 0-3 16,3-4-5-16,1-3-2 0,4-8 10 16,-2-9-5-16,1-6-1 15,-3-6-3-15,-3-6 5 16,-1 2 9-16,1 2-13 15,-1 3-2-15,2 2 3 16,6 3 3-16,-2-6-6 16,7-6 5-16,5-5-6 15,3-6 7-15,4 3-5 16,0 12-1-16,2 12 2 16,0 13 0-16,0 13 0 0,0-5-2 15,-2-1 2-15,0-4-1 16,-3-6-1-16,0-2 0 15,1-3 1 1,-1-1 0-16,3 7-1 0,2 4 0 16,0 10 7-16,0 6-6 15,0 5-1-15,0 4-3 16,0 0 2-16,0 0-3 16,2 0 2-16,14 0-1 15,4 4 3-15,11 5-1 16,8-8 1-16,13-1 0 15,9 0 4-15,11 0-2 16,3-11-2-16,8-1 3 16,8-1-4-16,13 1 2 15,15-1 4-15,10-4-2 16,16-8-1-16,13-4 1 0,4-7 2 16,-8-6-5-16,-10 4 1 15,-18 1-2-15,-14 4 1 16,-12 3 0-16,-13 2 2 15,-14-1-1-15,-9 5 3 16,-6 2-4-16,-14 4-5 16,-12 7 5-16,-12 0 0 15,-9 5 0-15,-6 4 0 16,-5 0 2-16,0 2-2 16,0 0-5-16,0 0 2 15,0 0 3-15,0 0 4 16,-7 0 1-16,2 0-5 15,3 0 0-15,0 0 8 0,2 0-8 16,0 0 0-16,0 0-3 16,0 0 3-16,0 0-2 15,0 0 9-15,0 0-13 16,0 0 6-16,0 0 0 16,0 0-2-16,0 0 2 15,0 2-5-15,0 12 4 16,0 10 0-16,0 8-3 15,11 5 4-15,3 7 0 16,3 7 4-16,1 11-4 16,5 12 1-16,4 5-1 15,0 3 1-15,4-4-1 16,-3-3 0-16,6-11 3 0,2-6-6 16,6 4 3-16,-1-2 0 15,5 1 17-15,-2-5-17 16,-6-8 0-16,-6-4 6 15,-7-4-6-15,-9-6 0 32,-7-4 0-32,-7-4 0 0,-2-4 0 0,0-6 2 15,0-1-3-15,-4-8 1 16,0-3 0-16,4-1 7 16,-3-3-7-16,3 0 2 15,0 0-1-15,-2 0 7 16,2 0-8-16,-8 1-4 0,-11 5-6 15,-5 5-9-15,-7 1-6 16,-3 0-8-16,3 0-17 16,0 1-23-16,0-6-51 15,-3-7-87-15,3 0-234 16</inkml:trace>
  <inkml:trace contextRef="#ctx0" brushRef="#br0" timeOffset="62892.57">19095 9745 216 0,'0'0'67'0,"0"0"-20"15,0 0-20-15,0 0 30 16,0 0-6-16,0 0-18 15,81-120-4-15,-71 90-5 16,4 4 18-16,-1 4 4 16,-4 7 12-16,-3 8-37 15,2-1 36-15,-2 2-11 16,-1 0-25-16,-3 0-4 16,0 1 36-16,-2 4 12 15,0 1-21-15,0 0-8 0,0 0-14 16,0 0-3-16,0 0-4 15,0 0-2-15,0 0 7 16,0 0-8-16,0 0-3 16,0 0-2-16,0 0 4 15,0 0-9-15,0 0 4 16,0 0 1-16,0 0 5 16,0 0-4-16,0 0 3 15,0 0-5-15,0 0 7 16,0 0-13-16,0 0 3 0,0 0 1 15,0 0-3 1,0 0 2-16,0 0-3 0,0 0 2 16,0 0-2-16,0 0 0 15,0 0 2-15,0 0-4 16,0 0 5-16,0 0-3 16,0 0 0-16,0 0 0 15,0 0 1-15,0 0-1 16,0 0 2-16,0 0-2 15,0 0-1-15,0 0-1 16,0 0 0-16,0 0 2 16,0 0 1-16,0 0-1 15,0 0-4-15,-2 0-7 0,-11 10 4 16,-8 8 7-16,-3 5 2 16,-5 8-2-16,0 5 2 15,-7 10 1-15,-8 18 3 16,-18 28 1-16,-19 35 2 15,-21 29 11-15,-21 27 8 16,-18 7-7-16,-5-3 8 16,-1-15-12-16,4-25-9 15,14-27 8-15,13-24-13 16,20-19 10-16,27-22-13 16,18-13-2-16,9-10-1 15,6-3 0-15,0-8-3 16,2 0-11-16,11-7-8 15,7-6-3-15,16-5-18 0,0-3-43 16,22-3-17-16,20-21-15 16,5-8-48-16,-6-10-171 15</inkml:trace>
  <inkml:trace contextRef="#ctx0" brushRef="#br0" timeOffset="63462.86">16212 10178 252 0,'0'0'359'0,"0"0"-295"16,-120-34-17-16,110 30 84 16,8 2 20-16,2 1-86 15,0-4-39-15,23 1-7 16,12 4 17-16,10 0-3 16,3 0-6-16,2 12-7 15,4 15 7-15,3 9-10 16,11 4-3-16,16 1 5 0,19 0-4 15,17-3 19-15,20 2-9 16,18 2 11-16,27 2-7 16,25-2-1-16,35-2-7 15,25-5-2-15,17-8-4 16,5-1-2-16,-23-1-6 16,-33-2 14-16,-51 2-2 15,-56-1-9-15,-48-2 6 16,-37-4 5-16,-17-4-20 15,-13-2 5-15,-5-6 5 16,-1 0-7-16,1-1-3 16,-2-4 6-16,-1-1-7 15,-3 0 2-15,-3 0 1 0,0 0-3 16,0 0-19 0,0 0-23-16,0 0-34 0,-18 0-44 15,-18 3-34-15,-12-3-158 16,-12 0-617-16</inkml:trace>
  <inkml:trace contextRef="#ctx0" brushRef="#br0" timeOffset="90117.47">13315 11253 201 0,'0'0'164'0,"0"0"-99"16,0 0-1-16,0 0 8 16,0 0 8-16,0 0-25 15,0 0-10-15,0 0-8 16,3-82-8-16,-3 82 6 15,0 0-10-15,0-3-3 0,0-1-6 16,2-7 2 0,11 1 1-16,3-2 3 0,-1-1 0 15,4-2-4-15,-2 1 0 16,1-2 5-16,-3 2-12 16,-3 3 1-16,-6 6-1 15,-1 3 0-15,-3 2-6 16,0 0-3-16,7 0-2 15,3 0 0-15,2 0 0 16,5 0 1-16,-2 6 0 16,6 4 0-16,1 6 6 15,-1 2-6-15,2 12 4 16,-6 4-3-16,-3 8 12 16,-3 6-1-16,-4-1-2 0,0-3-3 15,-4-7-6 1,-3-4 0-16,-2-7 3 0,0-5-3 15,0 0 3-15,0 2-2 16,0 4-3-16,0 0 1 16,-2 6 0-16,-12-1 4 15,3-4-3-15,-2-4-1 16,1-2 2-16,1 0-5 16,-5 3 3-16,1 0-1 15,1-3 3-15,-1-1-3 16,2-4 0-16,-5 4-1 0,-2-3 1 15,-2-1 4-15,-3 2-2 16,1-5-1-16,-1-4-1 16,0-2 0-16,1-4 1 15,2 0 0-15,-3-2 2 16,2 0-1 0,2-2-1-16,1 2-1 0,-3-2 3 15,4 0-5-15,-5 0 2 16,0-6 0-16,0-10 5 15,-3-12-5-15,3-4-3 16,2-7 2-16,1 0 2 16,4-4 1-16,-3-1 3 15,1-4-5-15,4-6 1 16,4-7-7-16,6-8 6 0,5-9 0 16,0-7 2-16,0 2 1 15,12 4-6-15,5 15-5 16,8 14 0-16,8 15-17 15,12 13-58-15,-3 11-130 16,-2 7-518-16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1T03:47:37.622"/>
    </inkml:context>
    <inkml:brush xml:id="br0">
      <inkml:brushProperty name="width" value="0.05292" units="cm"/>
      <inkml:brushProperty name="height" value="0.05292" units="cm"/>
      <inkml:brushProperty name="color" value="#FF0000"/>
    </inkml:brush>
  </inkml:definitions>
  <inkml:trace contextRef="#ctx0" brushRef="#br0">6146 6803 379 0,'0'0'113'15,"0"0"-105"-15,0 0 19 16,0 0-9-16,0 0 24 16,0 0-11-16,0 0-15 15,0 0-16-15,0 0 1 16,-12-6 2-16,10 6 9 0,2 0 4 15,0 0-5 1,0 0-9-16,2 0 11 0,8 3 3 16,-4-1-15-16,-2-2 0 15,-1 1 0-15,-1 2-1 16,-2-2 1-16,0 2 2 16,0-3-2-16,2 0-1 15,4 0-1-15,8-3-5 16,4-11-29-16,4-1-66 15,-1 0-121-15</inkml:trace>
  <inkml:trace contextRef="#ctx0" brushRef="#br0" timeOffset="2900.44">11415 6067 150 0,'0'0'7'0,"0"0"-7"0,0 0 0 16,0 0-3-16,0 0-28 16</inkml:trace>
  <inkml:trace contextRef="#ctx0" brushRef="#br0" timeOffset="6059.85">11718 6130 573 0,'0'0'69'16,"0"0"-60"-16,0 0 14 16,0 0 42-16,0 0-20 15,0 0-24-15,-27-8-4 0,27 8 11 16,0 0 18-1,0 0 19-15,0 0-24 16,0 0-14-16,0 0-10 16,0 0-1-16,0 0-4 0,0-3-4 15,5 1-1-15,17-1 9 16,4 0 0-16,9 1 0 16,-2-1-6-16,-2 3-1 15,-2 0 0-15,-3 0-4 16,-1 0 1-16,-1 0-1 15,5 8-2-15,7-3 5 16,9-2-3-16,6-2 4 16,9-1-1-16,12 0-1 15,10 0-1-15,11 0-4 16,15-12 3-16,10-6-4 0,9 3 4 16,6-3-9-16,3 1 6 15,-6 6-2 1,-13 2 3-16,-13 6-3 15,-18 3-1-15,-13 0 1 0,-17 0 1 16,-10 0-1-16,-7 0 1 16,-8 0-2-16,0 0 0 15,-2 0 1-15,11 0 3 16,6 0-1-16,6 0-1 16,0 0-1-16,-15 0 1 15,-12 0 0-15,-14 0-1 16,-9 0 0-16,-2 0 0 15,0 2 0-15,0 4 0 16,-21 1 14-16,-7 1-11 0,-6 1 4 16,1-7-5-16,2-2 3 15,-1 0 1-15,6 0-1 16,4 0 0-16,4 0 7 16,1 0-8-16,-8 0 1 15,-4 0-5-15,-7 2 0 16,-7 8 0-16,-5 2 3 15,-6-4-3-15,2-1 0 16,-2-4 1-16,-2-3 0 16,-4 0-1-16,-3 0 0 15,-7-4 0-15,-1-6 0 16,-2 1 0-16,-1 3 4 16,-1 5-4-16,-4 1 0 0,4 0 0 15,-3 0 0-15,0 0 0 16,2-2 2-16,-4-1-2 15,2 2 1-15,-3 1-3 16,-1 0 2-16,-7 0-4 16,-7 7 3-16,-3 4 2 15,1 1-3-15,8-5 4 16,10 2-4-16,18-5 4 16,13-4 4-16,24 0-5 15,14 0-1-15,8 0 1 0,3 0-1 16,0 0-1-1,0 0 0-15,0 0 0 16,0 0 0-16,0 0 1 16,0 0 0-16,0 0 0 15,10 0-1-15,12 0 1 0,13 0 3 16,12 0-3-16,11 0 1 16,11 0-1-16,10 0 2 15,9 0-1-15,9 0 0 16,0 0-1-16,6 0 4 15,-3 0 0-15,7 0-3 16,1 0 4-16,5 0-5 16,0 0-1-16,0 0-3 15,8-8 5-15,8-4-2 16,3 0 2-16,-3-2-1 0,-8 2 3 16,-11 3-3-16,-7 4-3 15,-7 2 1-15,-7 3 4 16,-9 0 2-1,-16 0-1-15,-16 3-3 0,-21-2 0 16,-14 2-1 0,-13-3 3-16,2 0-5 0,-2 0 5 15,0 0-2-15,0 0 3 16,0 0-3-16,0 0 10 16,0-13-5-16,0 0-5 15,0-1 3-15,0 1-3 16,-2 3 0-16,-5 3-5 0,1-2 5 15,-1-1 7 1,-2-2-7-16,0-1 2 0,0-8-2 16,3-7-5-1,-2-4 4-15,6-4 1 0,0-2 0 16,2 1 5-16,0 4-5 16,0 3 0-16,0-1 0 15,0-1-4-15,0-1 4 16,0-10 0-16,0-9 0 15,0-10 0-15,0-6 0 16,0 1-1-16,0 10-1 16,0 13 2-16,2 11 0 15,0 13 1-15,-2 6-1 16,0 4 0-16,0 0 0 16,0-2-5-16,-13-2 5 0,-3-2 1 15,-3 0 0-15,3 0-2 16,1 2 0-16,1 3 1 15,4 5 0-15,7 5 6 16,3 1-7-16,-2 0 1 16,2 0-3-16,-2 0-4 15,2 0 4-15,-5 0 2 16,-4 0-2-16,-4 0 3 16,-8 0 0-16,0 0 1 15,-11 6-1-15,-6 6 0 16,-8 4 0-16,-8 4 0 15,-4 0 0-15,0 0-1 16,-2 0 0-16,-1-3 2 16,-1-5 6-16,-5-5-7 15,-4-3-2-15,-5-4 1 0,-4 0 2 16,-2-4 0-16,-5-14-1 16,-5 0 0-16,1-1 0 15,-5 6 1-15,7 5 2 16,5-2-3-16,10 6-4 15,16-2 4-15,9 2 3 16,6 2-3-16,4-1 0 16,-1 3-1-16,-7 0 0 15,-4 0-2-15,-7 0 3 16,-4 6-3-16,-6 5 2 0,6-1-11 16,5 0 7-1,5 2 4-15,12-5-5 16,11-2 6-16,13-1 0 0,10-4 1 15,1 0-1-15,5 2-3 16,0 0-2-16,0 2-6 16,-2 2 9-16,0 2 2 15,2 4-2-15,0 0-3 16,0 4 4-16,0 5 1 16,0 1-1-16,0 6 1 15,0 5 0-15,4 6-2 16,3 5 3-16,-1 6-1 0,1 6 1 15,0 4 0-15,-3 8 1 16,5 11 0-16,0 6-1 16,5 9 4-16,3 3-1 15,1 2 1-15,3-5-1 16,-2 0 2-16,-1-6-2 16,-3-8 1-1,-1-9-5-15,-5-11 3 0,-3-7-1 16,-1-9-2-16,0-15 2 15,1-5 0-15,1-13-2 16,-5-2 0-16,0-9-3 16,-2 0-10-16,2-9-28 15,0-26-18-15,8-11-96 16,1-11-152-16</inkml:trace>
  <inkml:trace contextRef="#ctx0" brushRef="#br0" timeOffset="6934.41">10185 6096 207 0,'0'0'17'16,"0"0"-16"-16,0 0 0 16,0 0 28-16,0 0 31 15,0 0 54-15,0 0-22 0,29-3-46 16,-29 3 30-16,0 0-25 15,0 0-37-15,0 0-13 16,0 0-2-16,0 0-5 16,0 0-21-16,0-1-39 15,7-5-49-15,3-1-90 16,-2 0-77-16</inkml:trace>
  <inkml:trace contextRef="#ctx0" brushRef="#br0" timeOffset="13586.18">16225 6232 377 0,'0'0'96'0,"0"0"-48"15,0 0 34 1,0 0-10-16,0 0-31 0,0 0 3 16,0 0-1-16,-68 4-2 15,56-4-1-15,1 0-6 16,0 0 4-16,-1 0-8 16,2 0-2-16,-1 0-17 15,-3-10-2-15,-1-5 4 16,-3 0-7-16,2-3 8 15,-2 0-5-15,5 0 6 0,-1 4 7 16,4 0-18 0,0 2 7-16,4-2 6 0,-1-1-13 15,-3-1 8-15,4-2-12 16,-1-4 4-16,-1 0 0 16,-1-6 1-16,0 0-8 15,4 2 6-15,1 2-3 16,2 4 0-16,0 4 12 15,-3 2-9-15,3 0-3 16,-2 0 13-16,-1-2-6 16,2-4-1-16,1-4-4 15,0-9-2-15,-2-3 3 16,4-1-3-16,-3-2 4 16,3 10 0-16,0 5-4 15,0 7 9-15,0 5 0 0,0 2 1 16,0 2-5-16,0-1 0 15,0-6-2-15,0-1-2 16,3-4 0-16,5 0 0 16,4-3 1-16,-3 0 1 15,-1 2 1-15,0 2 1 16,-4 2 0-16,0 4-5 16,3 1 2-16,2-2-2 15,0 0 0-15,4-4 0 16,0 1 0-16,5-1 4 15,3-1-4-15,-2 0 0 16,2 3 1-16,-1 0-3 16,-5 4 4-16,-1 3-2 15,1 0 0-15,-1 1-1 0,1 2-3 16,3-2 4-16,4 2 0 16,0-2 2-16,3 2-2 15,2 0-1-15,0 0-2 16,0 0 3-16,-3 2 0 15,-2 2-1-15,-2-1 2 16,-4 2-2-16,0 1 0 16,-3 0 1-16,3 0 0 15,-1 0 0-15,3 0 0 16,-1 0-1-16,2 0 2 16,-2 0-2-16,3 0 1 0,-4 0 0 15,1 6-1-15,4 2 0 16,-6 2 1-16,3 3-5 15,-1 2 5-15,-1 1-2 16,-3 3 2-16,-1 0 0 16,-1 4-1-16,-2-1 4 15,-2 6-3-15,0-1 0 16,-5-1 1-16,0 1-4 16,-2-4 5-16,4-2-2 15,3-1 0-15,2-2 4 16,2-2-4-16,5 3 0 15,-1 0 0-15,4 3-5 0,-4-2 7 16,1 0-2-16,-6 0 3 16,-1-3-2-16,-1 1 0 15,-4-3-1-15,1 2 0 16,5 1-2-16,-1 1 0 16,0 1 2-16,-2 5 2 15,-1 0-2-15,1 2 0 16,0-1 0-16,-5 2 1 15,0-2-1-15,1 0 0 16,-3 0 0-16,2-2-1 16,-2 0 2-16,0 0-1 15,0 0 0-15,0 1 2 16,0-1-2-16,0-3 0 16,-5 3 0-16,1 2 1 15,-1 1 0-15,-2 3-1 0,-3 1 0 16,-4 0 0-16,-1-3 1 15,-4-1-1-15,4-4 2 16,-1-1-5-16,1-3 6 16,-1 0-4-16,1-2 2 15,-3 0 3-15,0 1-4 16,-4 3-2-16,-1-2 2 16,-6 3 0-16,2-1 2 15,1-2 2-15,0-2-4 16,3-3 0-16,5-1-2 0,1-6 6 15,0 0-4 1,5-1 0-16,-5-1 0 0,2 1 0 16,-5-2 4-16,-3 2-4 15,0 0 3-15,-4-2-3 16,-4 2 0-16,-5 0 2 16,1-2-1-16,0 0 4 15,2-4-2-15,0 0 1 16,-1 0 2-16,-3-2-6 15,1-11 2-15,1-4 1 16,3-2-2-16,3 5 4 16,3-3-5-16,3 1 0 15,3-1-1-15,7-2 0 16,2 1 1-16,1 2-8 16,4-1-46-16,-5 6-49 0,-3-1-180 15</inkml:trace>
  <inkml:trace contextRef="#ctx0" brushRef="#br0" timeOffset="19196.18">17842 3454 632 0,'0'0'78'16,"0"0"-76"-16,0 0-2 16,0 0 0-16,-59 153 9 15,54-83 8-15,3 10-1 16,2 1 5-16,0-3 29 15,0-4-6-15,0-7 8 16,4-11-22-16,10-12-7 0,-1-10-8 16,3-14-7-16,1-10 4 15,6-10-7-15,2-6-4 16,1-30 17-16,-3-16-8 16,-6-16-1-16,-10-9-5 15,-7-7-1-15,0 0-2 16,-18 12 7-16,-6 19 3 15,1 21 14-15,4 18-1 16,-2 14-10-16,5 0-11 16,-1 23-1-16,-3 10-4 15,5 3-5-15,1-5-35 0,7-8-72 16,7-6-35-16,0-13-156 16</inkml:trace>
  <inkml:trace contextRef="#ctx0" brushRef="#br0" timeOffset="19549.54">18157 3596 662 0,'0'0'62'0,"0"0"-37"0,0 0 61 16,0 0-59-16,0 0 0 15,0 0-14-15,-47 27 22 16,22 1 10-16,0 5-6 16,-2 4-14-16,4 8-5 15,3 6-6-15,9 14-7 16,7 7 8-16,4 6-12 16,0 0 15-16,17-2-9 15,8-5-4-15,-5-13-3 16,-1-8 1-16,-7-14-2 15,-1-11 0-15,-2-12-1 16,2-4-4-16,2-9-27 16,8-3-28-16,6-25-24 15,2-10-63-15,-6-6-227 0</inkml:trace>
  <inkml:trace contextRef="#ctx0" brushRef="#br0" timeOffset="19869.73">18505 4004 725 0,'0'0'166'16,"0"0"-121"-16,0 0-32 0,0 0 6 15,0 0 35 1,0 0 0-16,131 0-34 0,-69 0 0 16,12-3-3-16,16-8 3 15,7 1-15-15,1-3 12 16,-8 3-17-16,-15-3 7 16,-17 1-7-16,-23 1-4 15,-14 0-13-15,-15-1-10 16,-6-2-34-16,-6-3-83 15,-30 2-119-15</inkml:trace>
  <inkml:trace contextRef="#ctx0" brushRef="#br0" timeOffset="20153.97">19008 3742 786 0,'0'0'103'0,"0"0"-66"16,0 0 0-16,0 0-8 15,0 0 34-15,149-26-45 16,-99 26-16-16,-6 11 9 16,-7 15-4-16,-8 5 9 15,-6 2-7-15,-9 6 3 16,-10 3-4-16,-4 0 0 16,0 2 0-16,-27 6 0 15,-12 0-4-15,-9-2 1 16,1-1-1-16,5-9-3 0,11-7-2 15,7-6-6 1,10-6-28-16,8-8-64 0,6-11-99 16,0 0-210-16</inkml:trace>
  <inkml:trace contextRef="#ctx0" brushRef="#br0" timeOffset="20447.27">19708 3767 896 0,'0'0'60'0,"0"0"-60"16,0 0 0-16,0 0 13 15,0 0 59-15,69 146-39 16,-53-77-4-16,-3 8-4 15,3-1-1-15,-1-2-7 16,-1-5-14-16,1-15-3 16,-3-15 4-16,-4-11-4 15,-1-10 0-15,-1-7-39 16,4-11-56-16,-4 0-101 16,1-27-204-16</inkml:trace>
  <inkml:trace contextRef="#ctx0" brushRef="#br0" timeOffset="20879.07">19797 3810 868 0,'0'0'25'16,"0"0"-6"-16,0 0-1 15,0 0 5-15,0 0 5 16,0 0-26-16,114-76 1 15,-83 76-3-15,0 0 0 16,-4 0 9-16,-10 0-8 16,-6 4-1-16,-11 7-1 0,0 6 1 15,0 9 1-15,-21 3 11 16,-4 4-10-16,-2-1 8 16,10-4-6-16,7-8-2 15,10-1-1-15,0-12-1 16,2-4-7-16,27-3 3 15,9 0 4-15,9-6 2 16,-3-3-1-16,-3 5-1 16,-10 4 0-16,-9 0 0 15,-10 23 0-15,-10 8 2 16,-2 1 1-16,-2 1 5 0,-21-4 0 16,-2-3 6-1,2-5-2-15,2-7-12 0,7-6 0 16,7-8-19-16,6 0-158 15,1-24-265-15</inkml:trace>
  <inkml:trace contextRef="#ctx0" brushRef="#br0" timeOffset="21018.38">20583 4059 1053 0,'0'0'152'16,"0"0"-133"-16,0 0-5 15,0 0-5-15,0 0-9 16,0 0-121-16,12-8-405 16</inkml:trace>
  <inkml:trace contextRef="#ctx0" brushRef="#br0" timeOffset="39061.51">15845 4341 681 0,'0'0'77'0,"0"0"-23"15,0 0 49 1,0 0-12-16,0 0-4 0,0 0-53 16,0 0-7-16,-54-28-12 15,52 28-2-15,-5 0-4 16,-4 26 2-16,-6 11-6 15,5 6 14-15,3 1-7 16,9-8-8-16,0-3-4 16,21-8 0-16,10-9 0 15,2-5-5-15,2-11 5 16,-3 0 0-16,-8-17 0 16,-9-16 2-16,-13-13-2 15,-2-7 7-15,-8-3-7 16,-21 6 0-16,-3 10 0 15,8 16 4-15,9 16-4 16,5 8 0-16,7 2-3 16,3 25-3-16,0 12 2 0,5-1-13 15,22-8-94-15,-4-10-187 16,-9-14-327-16</inkml:trace>
  <inkml:trace contextRef="#ctx0" brushRef="#br0" timeOffset="39314.81">16009 4284 905 0,'0'0'54'0,"0"0"-35"16,0 0 9-16,0 0 65 16,0 0-59-16,0 0-33 15,-62 71 1-15,54-15 10 16,0 9 11-16,-3-2-8 15,-4 0-6-15,-1-5 4 16,1-9-11-16,7-14 3 16,8-13-5-16,12-14-39 15,34-8-39-15,28-10-33 16,8-28-80-16,-1-8-313 16</inkml:trace>
  <inkml:trace contextRef="#ctx0" brushRef="#br0" timeOffset="54124.04">4956 8657 624 0,'0'0'113'16,"0"0"-75"-16,0 0-5 15,0 0 28-15,0 0-4 16,0 0-33-16,0 0-8 16,-19-26 0-16,17 26 9 15,2 0 1-15,0 0-5 0,0 0-8 16,23 7 16-16,12 1-10 16,19 0-2-16,25 2-6 15,27 1 7-15,21-1-1 16,18-2 5-16,2 2-15 15,-5-2-6-15,-11 2 5 16,-12-5 1-16,-20-2-2 16,-18-3-4-16,-7 0 0 15,-5 0 4-15,-2-14-3 16,2-10 4-16,1-7 6 16,1-3-11-16,-3-5 6 15,-3 2-4-15,-5-1-2 0,-6 2 2 16,-6 4-1-16,-7 4 1 15,-12 2 2-15,-9 2-2 16,-7-2-1-16,-8-4 0 16,-3-6 0-16,-2-3 1 15,0-3-4-15,0 4 2 16,0 2-1-16,2 5 1 16,0 6 0-16,0 3-1 15,3 5 0-15,-5 0 1 16,0 1-1-16,0-3 0 15,-2 0 2-15,-16-7 0 16,-4-8 1-16,-1-5-3 16,4-4 1-16,3 4-2 15,7 10 1-15,7 10-2 0,0 6 2 16,0 9 5-16,2 1-4 16,-4-1 1-16,-2-2-1 15,-7-2 3-15,-7-4 0 16,-9-5-4-16,-5-2 0 15,-8-6 3-15,-5 0 2 16,-1-3-3-16,-6 0-2 16,0 3-2-16,-2 3 2 15,1 4 2-15,-1 4-2 16,-2 4 1-16,-6 2-2 16,-8 2-1-16,-10 1 2 15,-10 0-2-15,-13-3 3 16,-5 2-1-16,-11 6 0 15,-10 0 0-15,-3 2 0 0,0 24-1 16,10 7-3-16,16 3 3 16,17 5 1-16,9 2-3 15,13 3 1-15,9 6-10 16,11 7-6-16,9 9-4 16,13 15 5-16,11 9-15 15,16-2-21-15,0-3-48 16,35-17-91-16,8-25-178 15</inkml:trace>
  <inkml:trace contextRef="#ctx0" brushRef="#br0" timeOffset="54684.12">13360 5792 488 0,'0'0'66'16,"0"0"-46"-16,0 0 19 16,0 0-24-16,0 0-15 15,0 0-6-15,67-31-82 16,-59 27-327-16</inkml:trace>
  <inkml:trace contextRef="#ctx0" brushRef="#br0" timeOffset="59384.71">9715 8675 515 0,'0'0'53'15,"0"0"-35"-15,0 0 62 16,0 0-20-16,0 0-5 16,0 0-22-16,0 0 3 15,-130-95 4-15,109 77 31 16,0-1-17-16,11-10-14 16,0-3-16-16,6-8-7 15,-1-8-9-15,5-6 5 16,0-4-7-16,0 1 3 15,0 0 5-15,11 0-7 16,12 3 6-16,6 2-7 16,0 5 4-16,2 3-1 0,-2 4-3 15,0 4 0-15,-1-2-1 16,2 2 0-16,-3 0-1 16,0-4 5-16,1-2-7 15,1 2 2-15,7 0-4 16,2 6 0-16,4 4 0 15,7 2 0-15,9 1 0 16,4 2 0-16,5 0 0 16,-1 3 0-16,-5 2 1 15,-5 3 0-15,-7 3-2 16,0-3 2-16,5 5-1 16,4 3 0-16,6 6 0 15,7 3 2-15,8 0-2 16,7 0-4-16,5 0 3 0,1 14 0 15,-5 6 0-15,-11-1 1 16,-16 8-2-16,-14 1-4 16,-8 5 1-16,-7 0 3 15,-4 3 0-15,-2 0 4 16,0-2-4-16,-3-1-1 16,4-1 0-16,-3 0 2 15,-3-2-4-15,-3 0 3 16,-1 0 2-16,-3 0 0 15,-3 1-3-15,-6 1 1 16,0-1 2-16,-4-2-2 16,0-1 0-16,0-1 2 15,0 0 0-15,0 3-2 16,0 0 2-16,0-1-3 16,0 0 3-16,-11-1-2 0,-4 0 2 15,-2 2 0-15,-2 3 0 16,-3-2 3-16,-3 1-3 15,-4 5 0-15,-2 3 0 16,-5 2 5-16,-4 3-5 16,-3-4 0-16,-5-1 1 15,-2-4-1-15,2-1 0 16,1 1-1-16,5-9 1 0,4 0 2 16,-3-3-2-1,-1-2 0-15,-9 2 7 0,-16 0-7 16,-16 4 0-16,-17 6 0 15,-18 4 0-15,-9 1-1 16,-2-4 1-16,7-11 0 16,20-10 0-16,19-12 0 15,23-2 8-15,15-4-8 16,9-16 1-16,7-6-2 16,1-5 1-16,-1-6-4 15,-8-3 2-15,0-6-5 16,-10-8-12-16,-8-15-23 15,-8-19-46-15,-13-20-76 16,-4-6-286-16</inkml:trace>
  <inkml:trace contextRef="#ctx0" brushRef="#br0" timeOffset="74130.84">17497 17147 432 0,'0'0'66'0,"0"0"-56"16,0 0-2-16,0 0 59 15,0 0-35-15,0 0-24 0,0 0-7 16,-4 0 9-16,4 0 25 16,12 8 14-16,-1 16-9 15,-1 6 6-15,4 6-7 16,-1 4-1-16,1 0-17 15,1 0 12-15,1-4-20 16,-2-6 11-16,6-2-3 16,-1-6-5-16,-1-4 2 15,3-4-5-15,-4-5-6 16,1-5 2-16,2-4-1 16,4 0-5-16,12-9 4 15,7-22 12-15,9-22-5 0,13-11-5 16,8-16 14-1,22-14-18-15,11-9 6 0,15-9 1 16,3-2-6-16,-1 2 11 16,-5 0 4-16,-6 5-5 15,-1 1-3-15,-6 7 0 16,-6 9 1-16,-7 10-2 16,-19 13 5-16,-17 22 8 15,-18 19-5-15,-18 12-1 16,-11 5 10-16,-9 9-9 15,0 0-11-15,0 0 2 16,0 0-11-16,0 0-10 16,0 0 10-16,0 0 2 15,0 0-2-15,0 0-1 16,0 9 0-16,-4 5-2 0,-1-2 3 16,1 6-26-1,0-4-5-15,2 4-17 0,-3-9-26 16,5 4-5-16,0-5-51 15,0-2-121-15,-5-6-497 16</inkml:trace>
  <inkml:trace contextRef="#ctx0" brushRef="#br0" timeOffset="91373.78">13235 12591 274 0,'0'0'83'16,"0"0"-12"-16,0 0 33 16,0 0-80-16,0 0 19 15,0 0 33-15,-8-113-3 0,8 89-15 16,0-2-26 0,0 1-4-16,0-4 12 0,0 2-11 15,0 0-15-15,0-2-4 16,6 0 2-16,9-5 0 15,6-4 1-15,1-2-1 16,5-1 0-16,-1 1 7 16,1 4-1-16,-2 4-4 15,-1 3-3-15,-6 10 0 16,-2 3-4-16,-3 4-3 16,-2 6 5-16,-2 1-7 15,4-1 2-15,1 1-4 16,3 1-2-16,6 2 2 15,-1 0 8-15,5 2-7 0,-1 0 1 16,2 0 1-16,-7 6-3 16,2 8 3-16,-5 2-2 15,-3 6 2-15,-1 0-3 16,-1 4 1-16,0 4 0 16,1 4 3-16,-3 4-4 15,3 6 2-15,-1 5 9 16,-3-4-5-16,2 3-4 15,-3-4-2-15,-1 0-1 16,-2 0 1-16,-4 1 10 16,0 1-10-16,-2 4 1 15,0 2-1-15,0-1 3 16,0-1 1-16,-4-1-1 16,-8-2 1-16,-1 0-3 15,-1-3 4-15,-5 0-4 0,-2-4 1 16,-1-4-2-16,-3-4 4 15,-1-3-2-15,-1-6-2 16,0-5 3-16,1-2-7 16,-1-3 8-16,-2-6-3 15,0 1 1-15,-4-4-1 16,1 4-1-16,-1 1 0 16,-5-4 1-16,3 1 1 15,-2-3-2-15,1-3 2 16,3 0-3-16,2-23 6 0,0-11-10 15,0-15 6 1,-3-9-2-16,-3-17 0 0,-7-10-2 16,7 2 3-16,6 2 0 15,12 11 2-15,9 9-4 16,10 4 0-16,0-2 1 16,4-1 0-16,17-4-4 15,8-8-6-15,4-3-25 16,5 0-49-16,5 5-129 15,-8 17-303-15</inkml:trace>
  <inkml:trace contextRef="#ctx0" brushRef="#br0" timeOffset="121104.32">5620 13840 454 0,'0'0'48'15,"0"0"-39"-15,0 0-4 16,0 0 1-16,0 0 18 15,0 0 12-15,0 0-15 16,0 0-14-16,9-68 24 16,11 54 18-16,8-3-10 15,17-2-15-15,11-6-1 16,15-4 1-16,16-10-13 16,11-1 7-16,6 4 13 0,0 4-13 15,-7 14-8-15,-8 14 2 16,-9 4-6-16,-3 0-4 15,-6 10 0-15,1 8-1 16,-2 4-1-16,4-2 0 16,11 0 0-16,2-1 1 15,4 2 3-15,-6 8-4 16,-8 4 0-16,-12 17-6 16,-14 9 4-16,-11 7-1 15,-15 4 3-15,-5-4 0 16,-9-2 0-16,-7-2 0 15,-1-7-2-15,-3-7 4 0,0-8-1 16,0-3 0 0,-5-2-1-16,-8 4 1 0,-9 2 0 15,-5 4-1-15,-11-1 1 16,-7 2 2-16,-3 2-1 16,-10-2-1-16,0-7 2 15,-5-3-2-15,-1-11 1 16,1-5 0-16,-1 1-1 15,-1 1 6-15,7 1-7 16,-4 4 15-16,-3 1 2 16,1 1-2-16,-6 0 0 15,1-1-2-15,0-3 4 16,1-13-10-16,0 3 6 0,-1-3 0 16,-2-8-9-16,-3-4 15 15,-1 0-12-15,-2 0 4 16,2 0-5-1,0-16-1-15,1-3 8 0,3-8-9 16,2-17-3-16,-1-16-1 16,-1-14 1-16,7-12-3 15,8-11 4-15,16-1-4 16,17 4 1-16,17 5-2 16,6 21-10-16,0 14-23 15,18 22-30-15,8 20-66 16,-1 1-162-16</inkml:trace>
  <inkml:trace contextRef="#ctx0" brushRef="#br0" timeOffset="123641.43">18654 13802 524 0,'0'0'104'16,"0"0"-36"-16,0 0 21 15,0 0-32-15,0 0-15 16,0 0-15-16,0-28-18 15,0 60 25-15,-18 12 21 16,-9 14-12-16,-11 14-10 16,-10 13-11-16,-10 11 8 15,-12 14-15-15,-3 9 6 16,-5 7 1-16,5-1-10 16,8-4-11-16,7-11 10 0,14-10-9 15,3-18-2 1,5-13-2-16,9-15-24 0,8-9-17 15,9-15-38-15,8-16-116 16,2-14-123-16</inkml:trace>
  <inkml:trace contextRef="#ctx0" brushRef="#br0" timeOffset="124096.53">17959 13844 602 0,'0'0'175'16,"0"0"-132"-16,0 0-9 0,0 0-4 16,0 0-2-1,47 102 27-15,-12-21-19 0,-1 11-9 16,1 5-10-16,5 2 7 15,3 0-11-15,3 3-6 16,4-4 1-16,-1-4-8 16,-5-5 8-16,-2-9 3 15,-9-8-2-15,-4-13-5 16,-6-13-4-16,-7-7-1 16,-3-3-7-16,-7-2-67 15,-6-7-109-15,0-9-341 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2T07:05:28.571"/>
    </inkml:context>
    <inkml:brush xml:id="br0">
      <inkml:brushProperty name="width" value="0.05292" units="cm"/>
      <inkml:brushProperty name="height" value="0.05292" units="cm"/>
      <inkml:brushProperty name="color" value="#FF0000"/>
    </inkml:brush>
  </inkml:definitions>
  <inkml:trace contextRef="#ctx0" brushRef="#br0">12948 7938 422 0,'0'0'79'0,"0"0"-75"15,0 0 3-15,0 0 39 16,0 0 32-16,0 0-40 0,0 0-28 16,-89-10-5-16,89 10-4 15,-2 0 15-15,0 0-6 16,2 0 22-16,-3 0 11 15,0 0-10-15,3 0-4 16,-2 0-12-16,2 0-4 16,0 0 0-16,0 0-3 15,0 0 3-15,0 0 3 16,0 0-11-16,0 0 2 16,16 0 17-16,11-3 21 15,4-4-9-15,1 6-3 16,-6 1-17-16,2 0-3 15,7 0-7-15,11 0 1 16,23 0-6-16,20 0 2 16,36 0 11-16,35-20-14 0,32-24 17 15,44-12 1-15,30-7-1 16,16 3 3-16,9 8-16 16,-29 12 5-16,-37 11-9 15,-49 14 15-15,-56 9-14 16,-49 6-1-16,-39 0 0 15,-23 0 0-15,-9 0-8 16,0 0 8-16,0 0 5 16,0 0 3-16,0 0 1 15,0-3-4-15,2 3 2 16,-2-1-4-16,2 1-3 16,-2 0 0-16,0 0-1 15,0 0-1-15,0 0-14 16,0 0-23-16,0 0-6 0,0 0-15 15,0 0-15-15,0-11-46 16,-4-11-105-16</inkml:trace>
  <inkml:trace contextRef="#ctx0" brushRef="#br0" timeOffset="453.37">15407 7329 413 0,'0'0'509'16,"0"0"-485"-16,0 0-23 16,0 0-1-16,0 0 28 15,0 0-14-15,2-16 6 16,37 28-2-16,7 8-1 15,8 0-5-15,6 0 11 16,7 0-12-16,6-6 3 16,8 0-1-16,8-4-1 15,4 4 1-15,-8 4-3 16,-14 2 1-16,-15 9-9 0,-18 0 1 16,-13 0 0-1,-10-5 0-15,-8-2 5 0,-6-6 2 16,-1-3 0-16,0 2-4 15,-11 3-1-15,-20 3-3 16,-21 6 8-16,-25 1-10 16,-18 3 0-16,-10-1-12 15,2-4-19-15,12-5-5 16,15-7 2-16,21-8-12 16,21-6-34-16,30 0-16 15,4-24-90-15,29-3-388 16</inkml:trace>
  <inkml:trace contextRef="#ctx0" brushRef="#br0" timeOffset="9858.25">11879 7838 730 0,'0'0'26'0,"0"0"-25"16,0 0 0-16,0 0 1 15,0 0 24-15,0 0-1 16,0 0-7-16,-52 0 0 16,47-14 17-16,1-7 15 0,-6-10-46 15,0-5 2-15,-3-4 4 16,1-2 8-16,1-5-8 15,1-4 5-15,2-6 3 16,4-1-3-16,2 3-11 16,2 1 12-16,0 7-9 15,0 0 4-15,18 3-6 16,1-1-4-16,6-1-1 16,6-1 0-16,0 1 2 15,3 6 8-15,-1 8-10 16,-2 5 0-16,0 10-2 15,-1 3 8-15,-1 1-4 0,2 7-1 16,-4 5-1 0,4 0 2-16,2-2-2 0,4-1 0 15,2-1 0-15,-1-2 1 16,1 3-1-16,-5 2 1 16,-3 0-1-16,-2 2 0 15,-2 0-1-15,0 0 0 16,2 2 1-16,0 10 0 15,6 2 0-15,1-1 0 16,5 4 0-16,1-1 0 16,0 4 0-16,-3 2-2 15,-2 2 0-15,-4 7 2 16,-6-2 2-16,0 5 0 16,-5 4-4-16,-4 5 4 15,-5 4-2-15,-6 3 5 0,-4 5-4 16,-3 1 5-16,0-2 1 15,0 0-2-15,0 2 0 16,-8 0 5-16,-9-1-9 16,-8-1 5-16,-6 0-1 15,-7-2-3-15,-7-1 2 16,-5-6-2-16,-2 0 0 16,-4-8 4-16,-2-4-5 15,-5-3 5-15,-3-6-5 16,2-5-1-16,-1-8 0 15,3-5 0-15,4-6 4 16,0 0-2-16,0-10-2 0,0-14 2 16,0-7-2-1,3-4-1-15,3-12 1 0,8-9-1 16,7-5-9-16,14-9 2 16,7-1-16-16,13 1-12 15,3 4-7-15,5 15-26 16,19 21-25-16,1 20-8 15,-8 10-178-15</inkml:trace>
  <inkml:trace contextRef="#ctx0" brushRef="#br0" timeOffset="21147.52">8191 9940 436 0,'0'0'75'16,"0"0"-37"-16,0 0-25 16,0 0 0-16,0 0 54 15,0 0-22-15,0 0-18 16,0 0-4-16,-71-14-10 15,64 10 17-15,-2 0-10 16,-2-2-6-16,-3-6-3 16,-1-6-6-16,-3-5-5 0,0-4 0 15,2-5 0-15,2-3 7 16,1 1-4-16,3 4 2 16,-1 3-2-16,3 4 2 15,2 1-5-15,0 0 1 16,1 0 1-16,1-6-2 15,2-4 0-15,-3-3-2 16,-2-1 2-16,2 4 0 16,1 4 8-16,2 4-6 15,0 4 3-15,2 2-5 16,0 0-1-16,0 0 1 16,0 2 2-16,0 0 1 0,0-2-3 15,7 0 2 1,1 0-4-16,2-4 2 0,1-3 0 15,-3 6 0-15,2-3 1 16,-2 4 6-16,-1 2-7 16,-1-1 0-16,2 3-2 15,-4 4 5-15,3 2-4 16,-3 1 1-16,5-1 0 16,0-3-1-16,4-3 2 15,3-2-2-15,1 1 5 16,2-2-8-16,-2 1 4 15,-1 5-1-15,-5 0 1 16,-3 5 1-16,0 4 5 16,-4 0-6-16,3 2-6 0,-1 0 4 15,4-2 2-15,3 2 0 16,3-2-1-16,-1 2 3 16,0-2-4-16,3 0 2 15,-2-2 0-15,-3 2 2 16,-2 0-1-16,-1 2-2 15,-4 0 2-15,1 0 0 16,-1 0-1-16,1 0-1 16,0 0 1-16,2 0 0 15,1 0 1-15,2 0-2 16,1 0-1-16,-1 0 2 0,-4 0 3 16,1 0-3-1,-5 0 0-15,-1 2-1 0,-3-2 1 16,0 0-6-16,0 0 4 15,0 0-9-15,0 0 5 16,0 0-27-16,4-7-81 16,-4-6-55-16,0-1-94 15</inkml:trace>
  <inkml:trace contextRef="#ctx0" brushRef="#br0" timeOffset="22433.23">9533 9029 195 0,'0'0'61'0,"0"0"25"0,0 0-22 16,0 0 11-16,0 0-31 15,0 0 27-15,-14-46-16 16,14 46-17-16,0 0-5 16,-3 0-15-16,3 0-18 15,0 0 6-15,0-2-5 16,0-4-1-16,14 0 13 16,1 3-1-16,2 0 2 15,-4 3-6-15,2 0 1 16,1 0-1-16,0 0-5 0,1 8-1 15,1 4 7 1,-4 2-5-16,8 2 5 0,0 4-8 16,0 7 6-1,0 1 6-15,3 8-12 0,0 2 9 16,1 6 1-16,-5 1 1 16,5 3 1-16,-6-4-2 15,-2-5 1-15,0-4-6 16,-3-6-6-16,-3 1 7 15,-1 1-4-15,-3-1 8 16,-4 0-1-16,2 0-9 16,-4-2 10-16,0-2-7 15,0-3 3-15,-2 0 0 16,0 5-1-16,0-2 7 16,-2 4-9-16,-12 1-4 0,-3-3 6 15,-3-3-5-15,-3 2 6 16,-1-3-7-16,0-4 0 15,-1 0 1-15,-2-6 3 16,0-4 3-16,0-4-4 16,4-2-3-16,-7-4 5 15,1 0-6-15,-2 0 4 16,-2-2 0-16,-1-14-2 16,0-5 0-16,1-2-1 15,-5-6 1-15,3-5-1 16,-1-3 0-16,5-4-2 15,2-4 3-15,4-4-1 16,3-1 0-16,7-6 0 16,8-2-1-16,2-13-18 15,5-2-5-15,0-5-17 0,5 11-33 16,6 11 9-16,-4 12-86 16,-7 10-184-16</inkml:trace>
  <inkml:trace contextRef="#ctx0" brushRef="#br0" timeOffset="23023.85">8334 9876 178 0,'0'0'32'0,"0"0"-32"16,0 0-10-16,0 0 9 15,-10-111 1-15,8 91 0 16,-2-4-5-16,2 0-10 16,-1 3-41-16,1 10-37 15</inkml:trace>
  <inkml:trace contextRef="#ctx0" brushRef="#br0" timeOffset="23209.26">8300 9659 22 0,'0'0'90'0,"0"0"-2"16,0 0-26-16,0 0 40 15,0 0-26-15,0 0-21 16,-2 0-8-16,2 0-15 0,0 0-6 16,0 0-12-16,0 0-8 15,0 0-5-15,0 0-1 16,0 0 0-16,0 0-1 16,0 3-8-16,2-3-26 15,11 0-47-15,-2 0-70 16</inkml:trace>
  <inkml:trace contextRef="#ctx0" brushRef="#br0" timeOffset="118400.51">8407 13740 42 0,'0'0'0'16,"0"0"-10"-16,0 0 10 16,0 0 56-16,0 0 5 15,0 0-37-15,0 0 19 16,0 0 14-16,-13 1 20 0,9 5-25 15,-2 3 14-15,0 1 22 16,2 2-17-16,-2 0-21 16,3 4 5-16,3-6-9 15,-2 2-6-15,2-1-16 16,0 0 0-16,0-1 11 16,0-4-3-16,0 0 4 15,0-6-9-15,0 0-4 16,0 0 2-16,0 0-9 15,0 0 14-15,0 0-3 16,0 0-9-16,0 0 1 16,0 0-10-16,-2 0-1 15,-4 0-7-15,-2 0 0 0,-1-6-1 16,-5-16 1 0,-1-8 0-16,-5-10-2 0,-2-8 0 15,0-5 1-15,1-1 2 16,4 0-1-1,3 4 0-15,1 1 2 0,3 10-3 16,4 7 0-16,2 3 1 16,1 6-1-16,3 1 1 15,-2 2-2-15,0-3 1 16,0 2-5-16,-4-3 5 16,-4-2 6-16,-3-4-5 15,-1-6-1-15,1 5 0 0,2 1 0 16,4 10 0-1,0 4 1-15,5 6-1 0,0 4 0 16,2 2 0-16,0 0 1 16,0 2 0-16,0 2-1 15,0-2 2-15,0 2-5 16,0 0 1-16,0 0 2 16,0 0 0-16,0 0 8 15,0 0-8-15,0 0-1 16,4 0 1-16,10 0 6 15,3 0-3-15,6 0-2 16,6 0 5-16,5 0-6 16,7 0 3-16,11 0-3 15,8-13 1-15,9-4-1 16,10-5 1-16,12-5 2 16,9-1-3-16,9 2 6 15,4 7-5-15,-7 5-1 0,-13 7-4 16,-13 3 4-16,-8 4-1 15,-10 0 4-15,-5 0-3 16,1 0 1-16,-5 0 1 16,8 0 1-16,2 0-3 15,8-7-4-15,9-11 4 16,10-5 6-16,10-3-1 16,2 0-2-16,1 1 3 15,-10 4-3-15,-11 5 5 16,-10 4-8-16,-10 2 0 0,-6 6 2 15,-3 0 2-15,-6 2-3 16,-5 0-1-16,-1 0 0 16,-3 0-3-16,2-2 3 15,5-4 0-15,5-4-1 16,4-2-1-16,2 0 2 16,-3 2 0-16,-2-1 0 15,-3 6 2-15,-4-1-2 16,-2 4 0-16,0-2-8 15,-4 2 8-15,-2 2 0 16,-3 2 7-16,-4 0-7 16,-2 0 1-16,-5 0-4 15,-1 0 6-15,-6 0-4 0,-6 0 2 16,-2 0 4-16,-5 2-3 16,0 2 2-16,-2-2 0 15,0 3-2-15,0 2 4 16,0 1 4-16,0 4-9 15,0 4 1-15,0 4 10 16,0-2-8-16,-2 0-2 16,0 0 7-16,-1 0-1 15,-1 4-8-15,1-2 0 16,1 0 0-16,2 4 0 16,0 0 6-16,0 1-4 15,0-2-2-15,0-1 3 16,0-3-6-16,7 3 8 15,7 10-5-15,1 6 4 0,5 14 7 16,-2 10-7-16,4 12-4 16,3 4 11-16,-5-3 3 15,-3-15 0-15,-7-12-9 16,-1-6-4-16,-3 0 2 16,1-4-1-16,-3-6-2 15,-1-5 6-15,-1-13-6 16,-2-6-1-16,0-3 1 15,2-5 1-15,-2 6-1 16,0 2 0-16,0 6 2 16,0 7-2-16,0-1 1 15,0 2 0-15,0-4-1 16,-2-2 0-16,0-2 0 0,-1-8-2 16,1 0 4-1,2-1-2-15,-2-2 0 0,-3 2-3 16,-1 4 3-16,-5-3-4 15,-5 4-6-15,-5 0 3 16,-8 0-6-16,-4 1 3 16,-7 0-8-16,-2-3 6 15,-5 0-10-15,1-4 1 16,-4 2 10-16,-1 0 6 16,-6 0 4-16,-3 6-5 15,-6 2 6-15,-3-3-2 16,-2 2 4-16,-14-1 0 0,-6-2-1 15,-11-1-1-15,-6-2 1 16,0 2 1-16,-4 0-2 16,-6 5-1-1,-7 0 1-15,-2 8-3 0,-2 0 0 16,4 1 3-16,5-6 0 16,-1-4 7-16,11 1-7 15,4-4 0-15,4 8 0 16,6 8 8-16,-1 6-7 15,-9 10 0-15,2 12-1 16,6 5 2-16,5-1-4 16,10-5 3-16,14-12-2 15,9-9 1-15,10-9 0 0,15-12 2 16,10-5-2 0,10-6-1-16,3 0 0 0,8 0 1 15,2 0 0-15,0 0 0 16,2 0-13-16,0-9 13 15,0-4-16-15,0-1-38 16,0-10-23-16,13-2-42 16,11-4-57-16,8-5-60 15,3 3-344-15</inkml:trace>
  <inkml:trace contextRef="#ctx0" brushRef="#br0" timeOffset="118575.73">8831 14145 922 0,'0'0'65'15,"0"0"-61"-15,0 0 6 16,0 0-10-16,0 0-10 16,0 0-45-16,0 0-35 15,22-61-208-15</inkml:trace>
  <inkml:trace contextRef="#ctx0" brushRef="#br0" timeOffset="127042.67">14605 13469 195 0,'0'0'33'0,"0"0"-32"0,0 0 3 15,0 0 10 1,0 0-3-16,0 0 4 0,0 0-15 16,0 0-9-1,-13-8-11-15,13-6-21 0,0 0-112 16</inkml:trace>
  <inkml:trace contextRef="#ctx0" brushRef="#br0" timeOffset="143349.57">7825 11662 222 0,'0'0'129'0,"100"-140"-127"0,-55 140-2 15,-5 28 3-15,-4 22-3 16,-12 6-1-16,-17 16-354 15</inkml:trace>
  <inkml:trace contextRef="#ctx0" brushRef="#br0" timeOffset="144310.07">9541 13431 200 0,'0'0'106'0,"0"0"-93"15,0 0-12-15,0 0 15 16,0 0 17-16,0 0-27 0,13 0-3 16,-13 0-3-16,2 0 10 15,0 0-8-15,2 0-2 16,0-6-3-16,-2-3-39 16,0 7-70-16</inkml:trace>
  <inkml:trace contextRef="#ctx0" brushRef="#br0" timeOffset="144797.21">12092 13401 381 0,'0'0'55'16,"0"0"-17"-16,0 0 28 0,0 0-29 15,0 0 6-15,0 0 10 16,30 32-26-16,-26-30-18 16,-2 0-3-16,0-2 0 15,0 0-5-15,-2 0 0 16,0 0 0-16,0 0-1 15,0 0 6-15,0 0-6 16,0 0-6-16,0 0 5 16,0 0-11-16,0 0-29 15,0-12-34-15,0-5 2 0,0-8-41 16,0-1-233-16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2T03:22:02.910"/>
    </inkml:context>
    <inkml:brush xml:id="br0">
      <inkml:brushProperty name="width" value="0.05292" units="cm"/>
      <inkml:brushProperty name="height" value="0.05292" units="cm"/>
      <inkml:brushProperty name="color" value="#FF0000"/>
    </inkml:brush>
  </inkml:definitions>
  <inkml:trace contextRef="#ctx0" brushRef="#br0">3171 3998 802 0,'0'0'88'16,"0"0"-52"0,0 0 12-16,0 0 24 0,0 0-23 15,0 0-21 1,0 0-20-16,0 0-6 0,-11-32-2 16,11 33 4-16,0 20-4 15,0 14 12-15,0 12 10 16,0 15 5-16,0 9-6 15,0 4 2-15,-2-4-4 16,2-7-7-16,0-10-2 16,0-11-8-16,0-15-2 15,0-9-1-15,9-10-25 16,-1-9-46-16,6-6-21 16,-1-32-85-16,-4-18-211 15</inkml:trace>
  <inkml:trace contextRef="#ctx0" brushRef="#br0" timeOffset="1">3225 3867 247 0,'0'0'526'16,"0"0"-491"-16,0 0-12 15,0 0 43-15,0 0 11 0,0 0-25 16,-43-55-35-16,19 50 2 16,-5 2 1-16,-2 1 11 15,-5 2-18-15,0 0 6 16,-4 8-7-16,-8 28-6 16,-8 12 0-16,-7 21 10 15,3 16-12-15,6 15 9 16,10 13 6-16,15 5-7 15,13-1-7-15,16-7-2 16,0-7 4-16,25-14-7 16,19-9-3-16,8-13 2 15,10-14 1-15,0-12-7 16,3-17 4-16,-5-16-9 16,-2-8 12-16,2-14 0 0,3-28 3 15,3-16-1-15,-1-18-1 16,-7-13 3-16,-9-7-4 15,-11-2 4 1,-15 6 5-16,-19 12-9 0,-4 7 8 16,-18 11 17-16,-20 5-5 15,-6 2-1-15,-4 4-2 16,1 7-8-16,3 2-6 16,2 13 0-16,7 6-3 15,6 9-7-15,8 12-7 16,3 2-14-16,7 6-5 15,3 28-18-15,8 12 9 16,0 4-37-16,19-3-85 16,12-15-102-16</inkml:trace>
  <inkml:trace contextRef="#ctx0" brushRef="#br0" timeOffset="2">10798 2304 251 0,'0'0'44'15,"0"0"-35"-15,0 0 39 16,0 0 28-16,0 0-48 16,0 0 4-16,0-4 1 15,0 4-15-15,0 0 16 16,0 0 0-16,0 0-23 16,0 0-11-16,0 0 3 0,0 0-6 15,0 0-1-15,4 0-42 16,7 0-95-16</inkml:trace>
  <inkml:trace contextRef="#ctx0" brushRef="#br0" timeOffset="3">12836 1074 650 0,'0'0'112'0,"0"0"-41"16,-8-122-16-16,-4 94 7 16,1 11 19-16,1 6-30 15,-8 5-28-15,1 6-13 16,-9 0-4-16,-17 17-6 16,-17 28 1-16,-15 23 3 15,-10 14-1-15,10 10-2 16,14 2 0-16,28-9-1 15,26-2 0-15,7-13-3 16,38-10 2-16,29-14 1 16,24-15 0-16,14-17 2 15,9-14-2-15,-6 0-31 16,-7-14-53-16,-19-17-50 0,-20-5-31 16,-17-2-38-16,-18 4 19 15,-9-2 167-15,-10 6 17 16,0-1 180-16,-8 2-48 15,0 0-41-15,0 4-19 16,-5 0 8-16,-13 2-43 16,-7 10 6-16,-1 5-19 15,-6 8-17-15,-3 0 7 16,-1 20-11-16,1 18-2 16,2 5-2-16,8 2 3 15,10 1 3-15,14-5-5 16,1-5-3-16,1-10 2 15,20-10 1-15,6-6-7 16,3-10 7-16,5 0 1 0,-2-10 3 16,-6-18-4-16,-7-10-14 15,-9-5-1-15,-9-1 15 16,-2 9-4-16,0 10 4 16,0 11 0-16,-2 10 0 15,2 4 20-15,0 0-20 16,-2 18-5-16,2 8 1 15,0 2 4-15,0-2 1 16,0 1 5-16,0-8-5 16,6 2-1-16,6-8-7 15,-1 0 7-15,7-5 3 16,8-4 0-16,7-4-3 16,8 0 0-16,-5-4-6 15,-3-18 3-15,-6-11 0 16,-5-7-2-16,-9 2 5 0,-4 6 0 15,-7 12 5-15,-2 10 10 16,0 10 18-16,0 6-12 16,0 30-21-16,0 12 0 15,-8 11 13-15,1-5-11 16,1-3 2-16,1-7 4 16,2-13-8-16,1-6 0 15,2-14 3-15,0-7-3 16,0-4 0-16,0 0 2 15,0-30 2-15,0-14-4 0,18-16 0 16,8-10 1-16,8 2 0 16,4 6 0-16,-3 17-2 15,-3 23-3-15,-8 20 4 16,-3 2-9-16,-6 42 9 16,-1 17 2-16,-5 7 7 15,-5 2-1-15,-2-4-8 16,0-12 0-16,0-8-1 15,6-12-21-15,7-10-19 16,12-13-17-16,8-9-37 16,1-5-83-16</inkml:trace>
  <inkml:trace contextRef="#ctx0" brushRef="#br0" timeOffset="4">13846 1416 660 0,'0'0'87'0,"0"0"-51"16,0 0 43-16,0 0-9 16,0 0-25-16,0 0-44 15,0 0 0-15,-10 43 17 16,10-4 16-16,0 2-10 16,0 0-15-16,-4-8-4 15,-7-10-5-15,1-11 2 16,2-6-1-16,4-3 3 15,2-3 5-15,-1 0 12 16,1 0-6-16,2 0-11 0,0 0-4 16,0 3-2-16,0 25 1 15,0 8 1-15,0-2 0 16,11-5 0-16,7-11 1 16,7-13 1-16,6-5-2 15,5-5 2-15,4-30-2 16,-5-11 3-16,-8-9 1 15,-13-10-5-15,-14-3 2 16,0-2-1-16,-31 7 2 16,-20 15-2-16,-6 25 0 15,-3 23 0-15,6 9 0 16,14 39 0-16,10 16-2 16,23 9 2-16,7-1-56 0,15-13-102 15,28-24-279 1</inkml:trace>
  <inkml:trace contextRef="#ctx0" brushRef="#br0" timeOffset="5">14225 1524 897 0,'0'0'65'0,"0"0"-9"16,0 0-10-16,0 0-17 15,0 0-20-15,0 0-6 0,-11 62-1 16,11-12 2-16,0 2 3 16,-10 2 2-16,4-9-8 15,1-12 0-15,5-8 0 16,0-13 4-16,0-6-5 16,0-6-3-16,0-5 3 15,13-20 0-15,3-16 1 16,1-7-2-16,0-12-2 15,3-8 3-15,7-2-2 16,4 10 1-16,2 15 1 16,-9 21 2-16,-1 24-2 15,-9 3-5-15,-4 39 5 16,-3 16 2-16,-5 10 3 0,-2 1-4 16,0-7 1-16,0-8 0 15,0-11-2-15,0-10-4 16,12-11-2-16,19-12-21 15,9-10-19-15,6 0-19 16,6-21-68-16,-3-15-48 16,-9-15-169-16</inkml:trace>
  <inkml:trace contextRef="#ctx0" brushRef="#br0" timeOffset="6">14788 1520 761 0,'0'0'91'0,"0"0"-72"16,0 0-2-16,0 0 45 15,0 0-29-15,-11 122-26 16,11-87-2-16,0 2-3 0,0 0-2 16,2-8-62-16,-2-4-81 15,2-16-108-15</inkml:trace>
  <inkml:trace contextRef="#ctx0" brushRef="#br0" timeOffset="7">14946 1239 936 0,'0'0'70'16,"0"0"-66"-16,0 0-4 15,0 0-2-15,0 0 1 16,-31 110-78-16,49-73-300 16</inkml:trace>
  <inkml:trace contextRef="#ctx0" brushRef="#br0" timeOffset="8">15307 1814 911 0,'0'0'63'15,"0"0"-12"-15,0 0-10 16,0 0-3-16,40-128-7 16,-40 96-21-16,0 4-10 15,-11 8 0-15,-20 12 0 16,-7 8 5-16,-5 8-3 15,6 24-2-15,6 12 4 0,9 7 2 16,12 0-6-16,10 2-1 16,0-7-5-16,21-6-23 15,19-11-29 1,13-10-23-16,11-13-26 0,14-6-43 16,9-10-68-1,0-20 172-15,-8-6-144 0</inkml:trace>
  <inkml:trace contextRef="#ctx0" brushRef="#br0" timeOffset="9">15760 1784 264 0,'0'0'290'0,"0"0"-87"16,0 0-21-16,0 0-73 16,-9-104-45-16,-18 94-33 15,-2 4-13-15,-2 0-7 16,0 6-7-16,2 0 0 16,-4 0-4-16,-1 13 0 15,1 18 1-15,-1 7-1 0,10 6-3 16,6 3 2-16,13-4-1 15,5 0 2-15,2-11 0 16,25-12-2-16,7-8-5 16,3-12-3-16,1 0 10 15,-2-24-4-15,-4-12-1 16,-7-11-10-16,-7-3 6 16,-1-4 2-16,-11 5 7 15,-4 10 0-15,-2 14 1 16,0 12 0-16,0 13-1 15,3 6-3-15,-1 30-5 16,4 14 7-16,3 5 1 0,5-1 0 16,1-3 1-1,7-3 1-15,7-7-2 0,5-5 5 16,3-13-1-16,2-15-4 16,-1-8 0-16,2-11 2 15,-3-29-2-15,2-15 0 16,-8-13 1-16,-9-16-1 15,-2-18 0-15,-4-16 7 16,-3-8-7-16,0 5-3 16,-3 21 3-16,-8 28 4 15,-2 28 12-15,0 20 5 16,0 11 4-16,0 13-11 16,0 0-10-16,0 18-4 0,-12 31-3 15,-12 15 3 1,2 14 0-16,1 10 0 15,10 4-3-15,11 7 3 16,0-3 4-16,7-3-2 0,18-10-2 16,4-10-22-16,-2-11-32 15,-4-16-78-15,2-23-125 16,4-22-487-16</inkml:trace>
  <inkml:trace contextRef="#ctx0" brushRef="#br0" timeOffset="10">16974 1841 44 0,'0'0'0'0</inkml:trace>
  <inkml:trace contextRef="#ctx0" brushRef="#br0" timeOffset="11">17734 1433 875 0,'0'0'28'15,"0"0"-15"-15,0 0 51 0,0 0-12 16,0 0-14-16,0 0-32 16,-77-45-2-16,32 80-4 15,-14 18 1-15,-8 10-1 16,1 14 0-16,6 3 0 15,17-3-2-15,23-9 1 16,20-13-2-16,2-6-1 16,40-9-2-16,16-14-11 15,16-14 0-15,2-12-20 16,-1-6-16-16,-3-30-15 16,-16-8 0-16,-12-8 48 0,-15-2 19 15,-16 1 2 1,-13 9 7-16,0 12 26 0,-19 20 33 15,-15 12-10 1,-2 17-34-16,-2 24-12 0,7 18-1 16,12 1-2-16,9 2-1 15,10-2-5-15,0-8-1 16,4-11-1-16,15-14-15 16,3-13 2-16,0-14-1 15,5 0 3-15,-3-29-2 16,-8-20-7-16,-7-13-18 15,-9-13 11-15,0-2-9 0,-2-2 8 16,-14 13 13-16,1 22 15 16,6 18 23-16,4 24 13 15,5 2-27-15,0 12-9 16,0 16-1-16,20 0-1 16,10-3 2-16,9-12 3 15,2-5 2-15,-4-8 9 16,-1 0 14-16,-7 0 5 15,-9-2 11 1,-9-3-7-16,-7 5 2 0,-4 5-16 16,0 29-17-16,0 14-2 15,0 15 13-15,0 3-9 16,0-2-2-16,0-6-1 16,5-12-4-16,9-12 1 15,-4-16 0-15,-3-8-2 0,3-10 1 16,-2-1 6-16,7-38-1 15,3-15-2-15,3-17-2 16,-4-10-1-16,6-3-1 16,-1-9-9-16,4 12 9 15,-3 20 1-15,-7 25 0 16,-8 32 3-16,-3 4-4 16,1 42-7-16,-2 17 6 15,-1 8 1-15,2 4 2 16,1-8-2-16,12-8 0 15,13-11-1-15,16-13 4 0,18-18-3 16,13-13 1 0,16-5 2-16,3-26-6 15,-3-17 1-15,-5-8-5 0,-11-10 4 16,-20-11-16-16,-23 11-5 16,-29 12 8-16,-14 26 7 15,-50 28-11-15,-24 4 20 16,-3 40 4-16,5 16 7 15,20 11 1-15,24-2-3 16,18 1-3-16,17-9-6 16,1-7 8-16,19-11-7 15,26-7-2-15,13-17 4 16,15-17-2-16,10-2 0 16,6-18 3-16,-4-27-1 0,3-13-3 15,-3-19 2-15,-4-7-2 16,-10 3 0-16,-15 11 0 15,-25 21 0-15,-18 22 0 16,-13 15-1-16,0 10-7 16,-6 2 8-16,-15 0 0 15,2 14 1-15,3 0 1 16,7-2-2-16,7-4 0 16,2-4-13-16,0-4 4 15,18 2 9-15,12 2 3 16,4 4 1-16,-5 9-4 15,2 10-4-15,-2 13 4 0,-4 15 1 16,4 9-1 0,-3 8-2-16,3 2 0 0,9-6-12 15,2-14-92-15,5-24-55 16,-9-30-319-16</inkml:trace>
  <inkml:trace contextRef="#ctx0" brushRef="#br0" timeOffset="12">4960 4063 744 0,'0'0'64'15,"0"0"-43"-15,0 0 16 16,0 0 42-16,0 0-38 16,0 0-15-16,0-54-19 15,4 63-6-15,-2 32 6 16,6 23 22-16,1 17 18 15,-5 16-18-15,0 3-15 16,-2-2-3-16,-2-7-6 0,0-14-2 16,0-8-3-1,-6-14-5-15,-1-18 2 0,1-12-36 16,4-22-82-16,-1-3-93 16,-2-38 42-16</inkml:trace>
  <inkml:trace contextRef="#ctx0" brushRef="#br0" timeOffset="13">4922 4095 688 0,'0'0'203'16,"0"0"-203"-16,0 0-17 16,0 0 17-16,0 0 8 0,0 0 30 15,134-72-23 1,-93 67 10-16,3 5 23 0,1 2-2 15,3 29-19 1,4 16 10-16,-4 16-20 0,-3 12-2 16,-11 10-13-16,-14 1 11 15,-20-1-6-15,0-7-7 16,-47-6 1-16,-22-5-9 16,-14-8 12-16,0-13-11 15,12-15 7-15,16-17-14 16,17-14-20-16,17-32-99 15,21-34-164-15</inkml:trace>
  <inkml:trace contextRef="#ctx0" brushRef="#br0" timeOffset="14">5733 4529 1025 0,'0'0'30'16,"0"0"-30"-16,0 0-1 16,0 0-7-16,-46 119 4 15,77-101-6-15,4-12-6 16,5-6-3-16,10-16 8 16,0-29 11-16,0-12 6 15,-8-9-5-15,-15-3 12 0,-20 9-12 16,-7 16 11-1,-18 15 9-15,-24 27 1 0,-8 2-22 16,-3 37 9-16,6 21 8 16,12 11-11-16,14 3 5 15,17 0-10-15,4-4-2 16,11-8 0-16,20-12-1 16,12-13-10-16,12-18-2 15,13-17-15-15,7 0-35 16,8-29-66-16,-4-24-109 0</inkml:trace>
  <inkml:trace contextRef="#ctx0" brushRef="#br0" timeOffset="15">6582 4423 937 0,'0'0'49'0,"0"0"-46"0,0 0 73 15,0 0-38-15,0 0-25 16,0 0-6-16,-107-7-4 15,90 7 3-15,-4 12-6 16,4 17-2-16,-3 12-1 16,6 13-1-16,7 4 1 15,7-1 3-15,0-7-18 16,27-10-25-16,16-15-2 16,12-15 15-16,9-10-12 0,6-10-6 15,1-25-15-15,-8-12-3 16,-7-5 11-1,-12 2 39-15,-15 6 16 0,-13 12 14 16,-14 12 25-16,-2 14 93 16,-2 6-8-16,-14 0-83 15,1 20-16-15,1 7-5 16,1 3 5-16,6 6-13 16,0-1-11-16,5 1 8 15,2 0-6-15,0 1-6 16,0-8-1-16,26-7 3 15,8-10-7-15,11-12 8 16,11 0-6-16,8-13 6 0,7-22 0 16,-6-5-2-16,-18-6-13 15,-30-4 0-15,-17 0 12 16,-29 11-1-16,-31 16-2 16,-7 19 6-16,1 4 3 15,12 12 15-15,19 17-2 16,18 2-9-16,17 1-7 15,0-6-11-15,25-6 7 16,11-10-6-16,7-10-3 16,1 0 5-16,5-9-10 15,-3-18-8-15,0-11-8 16,-7 0-5-16,-5 0 18 16,-10 10 11-16,-13 12 10 15,-3 10 9-15,-8 6 20 0,0 2-12 16,2 22-9-16,2 3 22 15,7 4-3-15,5-7-14 16,-1-2-9-16,-1-2 3 16,-1-2 3-16,-7-1 11 15,-6 4-14-15,0 1-5 16,0 0 3-16,-13-4-1 16,-5-3 3-16,5-8-7 15,5-7 4-15,8 0-8 16,0-18-18-16,4-20-40 15,23-13 38-15,7-2 13 0,3 7 2 16,-6 14 6 0,-8 18 3-16,-8 14 6 15,-7 0 0-15,2 32-6 0,-6 14 47 16,-2 8-3-16,3 0-23 16,-1-6-4-16,5-5-10 15,0-16 0-15,-2-9-3 16,-3-12-3-16,0-6-1 15,6 0-6-15,3-32 5 16,7-18-11-16,2-12 6 16,9-13-20-16,2 8-43 15,0 13 53-15,-8 22 13 16,-11 23 6-16,-5 9-3 16,0 31 1-16,5 16 34 0,-2 12 13 15,5-7-24-15,-7-6-17 16,-1-8-4-16,3-12-3 15,-4-10-1 1,3-12-2-16,10-4-28 0,8-20 19 16,8-24 12-16,8-13 2 15,-1-16-2-15,-8-3-18 16,-9 9-5-16,-13 22 23 16,-10 29 4-16,-4 16 26 15,0 44-22-15,-18 29 5 16,3 22 52-16,5 3-26 15,10-6-10-15,0-12-17 16,0-5-4-16,0-5-6 16,4-4 0-16,-4 2-4 0,0-13 0 15,0-18-20-15,0-16-38 16,0-21 40-16,0-28 5 16,0-33 5-16,4-22-3 15,8-20 1-15,9-24-25 16,3-7-39-16,2 2 14 15,1 28 22-15,-4 39 40 16,-8 39 51-16,1 26-17 16,1 12-32-16,6 36 27 15,-1 15 48-15,-3 5-38 16,-15-2-28-16,-4-6-9 16,-7-6-2-16,-27-8-2 15,-10-9-3-15,-3-16-3 0,1-12-68 16,-2-9-77-16,8-26-278 15</inkml:trace>
  <inkml:trace contextRef="#ctx0" brushRef="#br0" timeOffset="16">8752 4345 1157 0,'0'0'40'15,"0"0"-23"-15,0 0 44 16,0 0-49-16,0 0-12 0,0 0-3 16,-100 127 3-16,82-47 2 15,5 2-2-15,9-9-7 16,4-19-5-16,12-12-12 16,31-25 7-16,13-14 3 15,13-3 14-15,11-32-6 16,5-15-5-16,-11-11-41 15,-17-11-3-15,-21-9 24 16,-25-2 16-16,-11 6 13 16,-11 17-1-16,-27 18 3 15,-4 23 24-15,6 14-18 16,12 2 7-16,7 0-12 16,11 2 0-16,4 6-1 0,2 0-1 15,0-6-25-15,8-2 0 16,21 0 11-16,14 0 5 15,-1 0-8-15,-4-2 11 16,-9 2 7-16,-15 0 1 16,-8 9-1-16,-6 12 0 15,0 2 2-15,0 2 10 16,0-1 3-16,0-2 5 16,0 1 19-16,19 4-25 15,23 3 8-15,14 5-1 16,2 3-3-16,-6-2-1 15,-15 0-1-15,-20-2-3 0,-17 1-3 16,-6-2 10 0,-42-1-5-16,-14-6-6 0,-11-6-9 15,2-11-4-15,9-9-39 16,19-9-31-16,25-31-89 16,18-24-317-16</inkml:trace>
  <inkml:trace contextRef="#ctx0" brushRef="#br0" timeOffset="17">9581 4476 666 0,'0'0'285'0,"0"0"-284"0,0 0 3 16,0 0 2-1,-33 108 4-15,66-90-10 16,12-10-2-16,10-8 1 15,5 0 1-15,6-28 4 0,-9-11-3 16,-14-5 8-16,-21-3-8 16,-22 0 12-16,-5 3-3 15,-39 12 5-15,-14 16 2 16,-7 16 11-16,3 0 5 16,6 33-11-16,14 19-7 15,15 13-2-15,15 6-10 16,12-5 5-16,10-6 2 0,28-11-4 15,11-14-2 1,6-9-3-16,5-12-1 0,0-14-5 16,3 0-39-16,9-16-73 15,7-18-119-15,11-10-86 16</inkml:trace>
  <inkml:trace contextRef="#ctx0" brushRef="#br0" timeOffset="18">11758 4384 1020 0,'0'0'52'0,"0"0"-37"16,0 0 46-16,0 0-24 16,0 0-27-16,0 0-9 15,-20 132 29-15,20-42-15 16,0-2-6-16,0-6 2 15,0-13-7-15,0-16-2 16,0-16-2-16,0-18-9 16,2-10-14-16,5-9-7 15,2-9-35-15,-3-31 22 16,-1-20-51-16,-5-14 28 16,0-6 18-16,-25-4 6 0,-4 6 37 15,5 12 5 1,8 20 52-16,12 19 10 0,4 14-5 15,25 6-36-15,25 1-10 16,16 4-5-16,3 2-6 16,-5 0-3-16,-18 0-24 15,-17 0-56-15,-23 0-72 16,-9 8-58-16,-44 12-177 16</inkml:trace>
  <inkml:trace contextRef="#ctx0" brushRef="#br0" timeOffset="19">11709 4576 541 0,'0'0'165'15,"0"0"-68"-15,0 0-2 16,0 0-50-16,158 88-10 16,-78-86-22-16,5-2-13 0,-5-2-52 15,-15-28-179-15,-20-8-477 16</inkml:trace>
  <inkml:trace contextRef="#ctx0" brushRef="#br0" timeOffset="20">12346 4382 963 0,'0'0'44'0,"0"0"-33"16,0 0 4-16,0 0 28 15,-2 129-10-15,2-56-20 16,-2 3 0-16,0 2-11 0,0-2 0 16,-1-9 2-1,1-7-1-15,2-17-3 0,0-14-4 16,0-14-7-16,0-15-14 15,0 0-13-15,5-33 34 16,1-17-3-16,-2-17-12 16,-4-8 19-16,0-17 0 15,0 1 0-15,0 5-1 16,11 19 1-16,10 26 0 16,8 24 9-16,8 17-2 15,13 14-3-15,6 33-2 16,-4 11 13-16,-15 8 1 0,-24-1-15 15,-13-4-1 1,-31-3 0-16,-30-5 0 0,-12-13 0 16,-5-8 5-16,15-17-10 15,24-8 4-15,23-7-76 16,16-18-61-16,26-33-556 16</inkml:trace>
  <inkml:trace contextRef="#ctx0" brushRef="#br0" timeOffset="21">13443 4435 890 0,'0'0'60'0,"0"0"-24"16,0 0 32-16,0 0-32 0,40-107-23 15,-67 100-13-15,-11 7-14 16,-11 0 14-16,-2 8 0 15,0 22 10-15,5 9-2 16,11 4 4-16,8 5-12 16,18 2 0-16,9-1 2 15,7-1-2-15,34-8-1 16,16-2 1-16,6-8 1 16,-4-4 1-16,-11-8 6 15,-19-3 1-15,-23-4 1 16,-6 2-10-16,-35-2 2 15,-26 2-8-15,-12-8-2 16,-3-5-101-16,5-2-127 16,15-36-331-16</inkml:trace>
  <inkml:trace contextRef="#ctx0" brushRef="#br0" timeOffset="22">13068 4034 989 0,'0'0'26'0,"-69"137"-25"16,62-53 21-16,7-4-19 16,0-4-3-16,21-11-33 15,-2-21-226-15</inkml:trace>
  <inkml:trace contextRef="#ctx0" brushRef="#br0" timeOffset="23">14521 4213 734 0,'0'0'252'15,"0"0"-240"-15,0 0-12 16,0 0 0-16,0 0 8 0,13 165 25 15,-33-90-18 1,0-2-8-16,4-7-2 0,14-10-1 16,2-10 0-16,4-14-4 15,23-16 0-15,11-11 0 16,5-5 7-16,4-11-3 16,4-25-2-16,-9-14-2 15,-9-6-29-15,-8-6-8 16,-9 2 18-16,-5 11 18 15,-5 12 1-15,2 22 0 16,0 15 8-16,-1 0-8 16,-1 32 4-16,1 17 7 15,-2 9 15-15,-5-1-6 16,0-1-11-16,0-7-4 16,0-7-1-16,-10-12-1 0,4-13 0 15,1-8-3-15,5-9 0 16,0-9 6-1,0-22-6-15,16-17-28 0,13-12 2 16,7-12 7-16,4-2 0 16,-5 11 14-16,-3 19 5 15,-8 28 0-15,-9 16 0 16,1 14 1-16,0 35 7 16,-3 14 31-16,-2 8-6 15,-4-1-13-15,0-14-20 16,2-10 7-16,2-14-6 15,9-16 0-15,9-10-1 16,11-6 0-16,11-12 7 16,3-26-5-16,-5-18-4 0,-10-18 0 15,-12-19-14-15,-11-15-32 16,-10-2 7-16,-6 14 10 16,0 28 31-16,0 34 11 15,0 34 40-15,0 9-30 16,-4 46-15-16,4 25 8 15,-2 17 19-15,2 1-18 16,-4-4-9-16,-6-10 3 16,2-12-6-16,1-16-3 15,1-12-5-15,2-17-52 16,0-20-73-16,4-7-72 0,0-22-215 16</inkml:trace>
  <inkml:trace contextRef="#ctx0" brushRef="#br0" timeOffset="24">15316 4482 840 0,'0'0'95'0,"0"0"-94"0,0 0-1 15,0 0 0-15,154 28 0 16,-94-28-142-16,-4 0-277 16</inkml:trace>
  <inkml:trace contextRef="#ctx0" brushRef="#br0" timeOffset="25">15748 4435 572 0,'0'0'371'0,"0"0"-333"16,0 0 9-16,0 0-11 15,0 0 2-15,-57 137-23 16,57-81-13-16,0 2 8 16,0-4-10-16,0-8-1 15,19-12-11-15,10-12-18 16,9-13 4-16,5-9 3 15,3-3 10-15,-1-29-2 16,-11-16-32-16,-21-11 47 16,-13-14 4-16,-11-7-4 15,-45 3-30-15,-19 15-17 16,-15 21 47-16,8 22 17 16,19 17 14-16,26 2-29 0,21 16-2 15,11 6-80 1,5-6-301-16</inkml:trace>
  <inkml:trace contextRef="#ctx0" brushRef="#br0" timeOffset="26">14752 3820 1087 0,'0'0'0'15,"0"0"-22"-15,0 0-4 16,0 0-84-16,181 89-185 16</inkml:trace>
  <inkml:trace contextRef="#ctx0" brushRef="#br0" timeOffset="27">17098 4171 1210 0,'0'0'35'15,"0"0"-20"-15,0 0-7 0,0 0 4 16,23 102 27 0,-23-29-14-16,0 10-16 15,-4-5-3-15,-19-9 0 0,1-15-3 16,9-18-3-16,6-14-12 15,7-16-4-15,0-6 11 16,9 0-15-16,22-27 18 16,4-10-8-16,-3-11-12 15,-6-6-1-15,-5-8 6 16,-6-3 12-16,-1 9 5 16,-3 14 0-16,-3 20 3 15,2 20-3-15,1 2-6 16,5 30-2-16,-1 18 8 15,-2 12 5-15,-1 1 3 16,-4-5-6-16,-2-8-1 0,4-10 2 16,1-10-3-16,0-6 0 15,9-10-6-15,9-10-3 16,11-2-38-16,5-17-20 16,4-18 2-16,-6-19 34 15,-8-8 16-15,-10-5 15 16,-17 13 11-16,-8 18 49 15,0 22 5-15,-10 14-12 16,-19 22-27-16,0 22-11 16,4 11-1-16,11 1-10 15,14-5 1-15,0-4-5 16,10-13-3-16,16-10-15 0,6-10 7 16,3-14-9-16,1 0 9 15,-1-26 6-15,-10-18 1 16,-14-11 4-16,-11-5 1 15,-5 2 1-15,-37 10-2 16,-14 16-1-16,-4 24-6 16,6 8 7-16,17 12-2 15,19 20 2-15,18-1-71 16,0-1-164-16,38-11-412 16</inkml:trace>
  <inkml:trace contextRef="#ctx0" brushRef="#br0" timeOffset="28">18008 4378 391 0,'0'0'644'0,"0"0"-557"15,0 0-46 1,0 0-31-16,0 0 38 0,0 0-7 16,-16 150-34-16,6-94-1 15,-2-2-6-15,-4-8 5 16,3-6-5-16,4-13-1 15,4-12-5-15,5-11-5 16,0-4 2-16,0 0 4 16,0-26-2-16,12-14-1 15,12-14 0-15,9-12 7 16,9-12-9-16,5-5 7 0,-4 13-2 16,-9 20 4-16,-12 26 1 15,-7 24 2-15,-6 22-2 16,1 40 0-16,-6 23 4 15,-4 9 12 1,0-4-13-16,0-12 2 0,6-16-5 16,5-18-5-16,10-15-44 15,5-20-87-15,8-9-71 16,6-20-325-16</inkml:trace>
  <inkml:trace contextRef="#ctx0" brushRef="#br0" timeOffset="29">18523 4463 579 0,'0'0'438'0,"0"0"-438"0,0 0-19 16,0 0 19-16,0 0-2 15,146 15 2-15,-74-15-132 16,-7-5-114-16</inkml:trace>
  <inkml:trace contextRef="#ctx0" brushRef="#br0" timeOffset="30">18959 4053 843 0,'0'0'118'16,"0"0"-53"-16,0 0-22 15,0 0-15-15,0 0-9 16,-4 106 2-16,4-24-3 16,0 12-10-16,-2-3 2 0,-10-10 0 15,4-10-7-15,1-13-3 16,0-16-19-16,-2-11-86 15,-6-24-94-15,-1-7-394 16</inkml:trace>
  <inkml:trace contextRef="#ctx0" brushRef="#br0" timeOffset="31">18816 4361 1014 0,'0'0'112'16,"0"0"-74"-16,0 0-11 15,0 0-20-15,0 0 16 0,175-15-12 16,-107 15-8 0,-5 0-2-16,-7 0-2 0,-12 13 1 15,-3 7 0 1,-12 8 0-16,-4 8 0 0,0 9 0 16,-7 1 5-16,-5-4 5 15,-8-2-2-15,-5-10-1 16,0-4-7-16,-15-6-1 15,-17-8-3-15,-3-6-9 16,-4-6-8-16,4 0-5 16,4-6 17-16,6-18 1 15,8-10 7-15,15-10 0 0,2-12-3 16,35-6-3-16,25-1 2 16,7 11-3-16,2 15 4 15,-7 16 4-15,-13 17 3 16,-13 4-3-16,-7 12 5 15,-9 22 15-15,-7 6 5 16,-6 6 0-16,-5-3 0 16,0-3 2-16,6-1-14 15,0 0 4-15,5-3-10 16,1-5-1-16,-3-2-3 16,-5-9-1-16,0-6-2 15,-6-6-15-15,0-6-29 16,0-2-36-16,0 0-84 0,0-29-124 15</inkml:trace>
  <inkml:trace contextRef="#ctx0" brushRef="#br0" timeOffset="32">19674 4161 972 0,'0'0'94'15,"0"0"-44"-15,0 0-45 16,0 0-5-16,0 0-3 15,0 0-13-15,0 0-130 16,100 73-188-16</inkml:trace>
  <inkml:trace contextRef="#ctx0" brushRef="#br0" timeOffset="33">19861 4353 880 0,'0'0'73'0,"0"0"70"15,0 0-67 1,13 119-8-16,6-75-25 0,1 1-20 15,-3 0-17-15,1-5 8 16,-7-6-14-16,3-7 2 16,-7-10 3-16,-1-9-4 15,-1-8-2-15,4 0 2 16,4-23 5-16,2-22 4 16,8-10-9-16,1-15 0 15,5-8-1-15,0 3-11 16,3 10-13-16,-5 19-2 15,-15 22-25-15,-2 18-2 0,-3 6-52 16,-5 6-182-16,2 12-26 16</inkml:trace>
  <inkml:trace contextRef="#ctx0" brushRef="#br0" timeOffset="34">20321 4336 1005 0,'0'0'104'15,"0"0"-96"-15,0 0 1 16,0 0 17-16,0 137-8 16,0-99-18-16,0-6-20 15,0-5-78-15,0-13-109 16,-11-12-325-16</inkml:trace>
  <inkml:trace contextRef="#ctx0" brushRef="#br0" timeOffset="35">20450 4145 508 0,'0'0'397'0,"0"0"-365"0,0 0-32 15,0 0-6-15,0 0-80 16,0 0-279-16</inkml:trace>
  <inkml:trace contextRef="#ctx0" brushRef="#br0" timeOffset="36">20593 4473 402 0,'0'0'567'0,"0"0"-551"0,0 0-10 16,0 0 32-16,0 0 31 16,0 0-54-16,118-87-5 15,-116 62 4-15,-2-1-2 16,-23 8-12-16,-19 6-15 15,-9 12 15-15,-3 0 2 16,4 14-1-16,0 20 5 16,12 8-6-16,12 4 0 15,14-2-1-15,12 0-1 16,0-6 1-16,27-5 1 16,8-11 0-16,6-12-3 15,3-10 1-15,1 0 1 16,2-21-3-16,-5-14-11 0,-6-9 2 15,-9-6 9-15,-12 0 1 16,-9 9 3-16,-6 13 0 16,0 14 4-16,0 14 26 15,-6 6-23-15,-9 34-3 16,1 13 13-16,7 6-1 16,7 0-5-16,0-11-6 15,2-9-2-15,9-12-1 16,1-11-2-16,-1-12 0 15,7-4-7-15,2-14 7 0,4-26 4 16,3-14-4-16,-2-18-1 16,4-16-3-16,0-23-8 15,2-21 10 1,-1-15-2-16,-5 11 4 0,-5 30 5 16,-4 44 3-16,-9 41 23 15,-5 21-30-15,-2 50-1 16,-2 35 0-16,-16 29 7 15,0 16-5-15,7 5 2 16,9-9-2-16,2-11-1 16,9-17-1-16,17-20 0 15,-1-19-9-15,-5-24-29 0,5-20-69 16,4-15-89-16,3-17-566 16</inkml:trace>
  <inkml:trace contextRef="#ctx0" brushRef="#br0" timeOffset="37">22031 4241 947 0,'0'0'77'16,"0"0"-25"-16,0 0-12 15,0 0-19-15,-31 104 25 16,14-21 7-16,-4 5-26 15,0-4-13-15,5-6 2 16,3-12-9-16,7-12-3 16,6-18-3-16,0-16-1 15,0-14-3-15,0-6 0 16,0-7 3-16,4-26 0 16,4-15-11-16,-1-8-8 15,1-12-8-15,4-7 4 16,10-6 14-16,9 0 7 0,12 6 2 15,5 18 7 1,2 19 19-16,3 18-3 0,0 14-4 16,1 6-15-16,-5 0-2 15,-9 0-2-15,-15 0-1 16,-12 4-10-16,-13 4-72 16,-5 0-141-16,-39 2-193 15</inkml:trace>
  <inkml:trace contextRef="#ctx0" brushRef="#br0" timeOffset="38">21960 4602 320 0,'0'0'481'16,"0"0"-381"-1,0 0 42-15,131 65-101 16,-63-56-9-16,9-7-32 0,1-2-74 16,-6-14-246-16</inkml:trace>
  <inkml:trace contextRef="#ctx0" brushRef="#br0" timeOffset="39">22825 4367 995 0,'0'0'125'15,"0"0"-110"-15,0 0 37 16,-53 131 32-16,24-62-48 0,2 2-23 16,-2 0-1-1,6-8-12-15,5-4 5 0,4-13-5 16,13-9 1-16,1-10-1 15,0-15-12-15,0-8-12 16,0-4 3-16,13-15 8 16,3-24 13-16,1-17-14 15,-5-13-8-15,-3-17 4 16,3-4 2-16,3 4 6 16,5 15 10-16,2 27 0 15,4 25 25-15,10 19 2 16,9 0-17-16,3 29 5 0,0 19 4 15,-13 10-8 1,-12 7-8-16,-17-1-1 0,-6-7 0 16,-15-7 1-16,-28-15-1 15,-11-9-2-15,-10-6-10 16,-1-7-7-16,10-4-12 16,15-1-50-16,17-8-75 15,17 0-218-15</inkml:trace>
  <inkml:trace contextRef="#ctx0" brushRef="#br0" timeOffset="40">23591 4520 708 0,'0'0'93'15,"0"0"32"-15,0 0-59 0,0 0 15 16,0 0-38-16,0 0-23 16,-27-68-6-16,17 68-1 15,-11 0 0-15,-10 4-5 16,-9 22 6-16,2 9 10 16,5 5-2-16,17 5-2 15,16-1-9-15,0 2 3 16,38 0 9-16,15-4 2 15,1-12-1-15,0-6-4 16,-12-10-10-16,-13-3-4 16,-9-2-1-16,-13 4-5 15,-7 3-1-15,-5 4-7 16,-42 2 8-16,-22-2 10 0,-22-8-6 16,-3-4-4-16,5-2-38 15,13 0-37-15,10-6-41 16,9 0-183-16</inkml:trace>
  <inkml:trace contextRef="#ctx0" brushRef="#br0" timeOffset="41">19220 3077 798 0,'0'0'131'0,"0"0"-100"16,0 0 77-16,0 0-50 15,0 0-18-15,0 0 1 16,-25-11-24-16,10 58-16 0,-8 17 2 16,1 18 11-16,9 0-2 15,6-5-4-15,7-6 2 16,0-15-10-16,23-17 2 16,12-16 1-16,9-15 0 15,4-8 6-15,-2-14-7 16,-8-26 2-16,-11-12 5 15,-16-9-9-15,-11-5 3 16,0-6 1-16,-29 2-4 16,-9 1 4-16,-4 14-3 15,2 18-2-15,9 22 0 16,6 15-4-16,7 22-5 0,11 24-30 16,7 12-24-1,5-4-103-15,21-7-173 16</inkml:trace>
  <inkml:trace contextRef="#ctx0" brushRef="#br0" timeOffset="42">19556 3174 924 0,'0'0'66'0,"0"0"-5"15,0 0 24-15,0 0-49 16,0 0 0-16,0 0-33 15,-35 16 5-15,3 26-2 0,-1 13 2 16,4 6 9-16,4 4-12 16,10 3 2-16,8-7 0 15,7 0-3-15,13-13-4 16,28-11 0-16,12-12-12 16,14-15-20-16,6-10-35 15,1 0-81-15,-9-30-117 16</inkml:trace>
  <inkml:trace contextRef="#ctx0" brushRef="#br0" timeOffset="43">19957 3414 816 0,'0'0'236'0,"0"0"-224"16,0 0 38-16,0 0-34 15,0 0-14-15,0 0-2 16,87-16 7-16,-16 19 0 16,14-2-6-16,2-1 3 15,-2 0-1-15,-14 0-3 16,-19 0-24-16,-23-15-101 16,-27-8-62-16,-2-3-170 15</inkml:trace>
  <inkml:trace contextRef="#ctx0" brushRef="#br0" timeOffset="44">20292 3202 922 0,'0'0'87'0,"0"0"1"15,0 0-47-15,120-60-9 16,-58 60-3-16,9 8-12 16,8 28-8-16,-4 14-3 15,-8 8 2-15,-20 5-2 16,-27-6-3-16,-20 2 1 15,-9-5-1-15,-35-6-2 16,-18-4 4-16,-3-10-5 16,2-10-4-16,10-8-41 15,15-14-36-15,18-2-138 16,17-13-373-16</inkml:trace>
  <inkml:trace contextRef="#ctx0" brushRef="#br0" timeOffset="45">20998 3174 391 0,'0'0'693'16,"0"0"-673"-16,0 0 54 16,0 0-43-16,0 0-24 15,0 0 17-15,0 149 0 16,0-63-10-16,0 3-9 15,-14 1 13-15,3-5-3 0,0-9-9 16,-3-13-6-16,8-15-8 16,0-18-48-16,6-11-45 15,0-19-77-15,0-3-122 16</inkml:trace>
  <inkml:trace contextRef="#ctx0" brushRef="#br0" timeOffset="46">21060 3132 972 0,'0'0'80'15,"0"0"-60"-15,0 0 27 0,0 0-30 16,0 0-7 0,114-28-10-16,-70 28 0 0,-8 10-1 15,-11 2 1-15,-15 6-3 16,-8 7-12-16,-2 8 5 15,-12 5 9-15,-22-2 1 16,-8-3 0-16,-1-10 0 16,10-7-14-16,8-7 14 15,12-6 2-15,13-3-1 16,0 0-1-16,13 0-6 16,29-14-5-16,12-1 11 15,4 7 0-15,-4 8 2 16,-12 0 2-16,-10 14-8 15,-13 20 8-15,-14 9-4 16,-5 8 10-16,-5-3-1 0,-19-4-3 16,-8-10-6-1,-1-8-2-15,-5-11 0 0,-4-13-87 16,4-2-180-16</inkml:trace>
  <inkml:trace contextRef="#ctx0" brushRef="#br0" timeOffset="47">22183 2973 787 0,'0'0'106'0,"0"0"-18"16,0 0 19-16,0 0-53 16,0 0-6-16,0 0-46 15,0 37-1-15,0 29 14 16,0 12 4-16,0 8-7 16,-3 8 5-16,3 1-10 15,0 3 4-15,0-6-8 16,0-12 1-16,8-15-4 15,1-17-27-15,-1-16-49 16,4-17-70-16,1-15-108 16,-4-3-331-16</inkml:trace>
  <inkml:trace contextRef="#ctx0" brushRef="#br0" timeOffset="48">22199 3007 607 0,'0'0'317'0,"0"0"-303"16,0 0-1-16,135-34 13 15,-87 34 2-15,-6 0-15 16,-7 0-11-16,-8 3-1 0,-9 6-2 16,-9 9 1-16,-7 11-4 15,-2 8 4-15,0 7 2 16,-23-5 18-16,-2-5-14 15,0-7-2-15,2-10 5 16,3-7-8-16,9-4 5 16,2-6-4-16,5 0 1 15,2 0 13-15,2 0-14 16,0-8-1-16,2 2-1 16,18 6-8-16,9 0 8 15,6 0 0-15,5 0 3 16,1 4 0-16,-6 6-3 15,-10 3 0-15,-10-2-1 0,-10 3 0 16,-5 4-7-16,-11 4 8 16,-29 5 3-16,-12 0 7 15,-4-1-2-15,3 2-8 16,6-3 0-16,14-7-7 16,10-8-73-16,17-10-154 15,6-8-458-15</inkml:trace>
  <inkml:trace contextRef="#ctx0" brushRef="#br0" timeOffset="49">23226 3056 716 0,'0'0'46'0,"0"0"63"16,0 0-43-16,0 0-10 15,0 0-9-15,0 0-33 16,-92-46-4-16,48 46-2 0,-3 19 13 16,-6 16-9-1,-1 9 0-15,3 8 4 0,11 4 0 16,15 1-8-16,19-2 0 16,6-2-7-16,22-7 3 15,20-8 1-15,10-12-4 16,-1-12-1-16,0-12 2 15,-5-2-2-15,-5-6-29 16,-12-14-74-16,-18-9-86 16,-11 2-329-16</inkml:trace>
  <inkml:trace contextRef="#ctx0" brushRef="#br0" timeOffset="50">22743 3717 725 0,'0'0'218'0,"0"0"-148"16,0 0-8-16,0 0 1 16,0 0-8-16,0 0-8 15,148 21-35-15,-71-17-1 16,5-4-4-16,0 0 1 16,1-3 0-16,-3-13-7 15,-13-1 2-15,-18-1-2 16,-18 3 3-16,-17 8-8 15,-10 0-4-15,-4 7-12 16,0 0-39-16,-9 0-58 16,-9 4-109-16,0 2-314 15</inkml:trace>
  <inkml:trace contextRef="#ctx0" brushRef="#br0" timeOffset="51">23720 3301 905 0,'0'0'33'0,"0"0"61"15,0 0-38-15,0 0-15 16,0 0-7-16,0 0-23 0,-108-55-5 15,91 60-3 1,0 17-2-16,0 12 7 16,3 10 5-16,2 9 2 15,8 8 3-15,4-1-6 0,0-1-1 16,25-11-9-16,12-9-1 16,8-12 1-16,8-9-2 15,2-13 0-15,-2-5 3 16,-9-1-3-16,-9-31 0 15,-12-11 10-15,-9-11-10 16,-14-6 6-16,0-2-6 16,-25 4-1-16,-15 16-1 15,-3 15 0-15,6 19 1 16,5 8-4-16,8 11-23 16,9 17-19-16,9 6-17 0,6-2-143 15,6-8-189-15</inkml:trace>
  <inkml:trace contextRef="#ctx0" brushRef="#br0" timeOffset="52">24110 3324 675 0,'0'0'205'0,"0"0"-128"15,0 0 32-15,0 0-29 16,0 0-23-16,0 0-31 15,-35-4-25-15,6 35 1 0,-4 10 7 16,-1 15-6-16,7 7 8 16,7 1-7-16,16-1-1 15,4-10-2-15,2-5 1 16,29-8-2-16,9-12-4 16,7-7-14-16,5-11-22 15,-4-10-69 1,-7-10-119-16,-8-22-427 0</inkml:trace>
  <inkml:trace contextRef="#ctx0" brushRef="#br0" timeOffset="53">24291 3671 948 0,'0'0'192'16,"0"0"-165"-16,0 0-14 0,0 0 2 15,0 0-15-15,0 0-29 16,-74 36-255-16</inkml:trace>
  <inkml:trace contextRef="#ctx0" brushRef="#br0" timeOffset="54">2479 5847 545 0,'0'0'114'0,"0"0"-79"16,0 0 27-16,0 0 24 16,0 0 20-16,0 0-26 15,0 0-41-15,54-74-6 16,-54 74-6-16,10-6 3 16,5-6-16-16,16-7-13 0,10 0 5 15,10 0-1-15,0 12-2 16,-2 7 2-16,-8 0-2 15,-12 13-3-15,-12 19-7 16,-11 13 3-16,-6 13 4 16,-2 4 4-16,-33 4-4 15,-16-1-4-15,-9-5 4 16,-10-2-20-16,1-8 17 16,8-6 5-16,16-12-7 15,20-11 10-15,16-9-10 16,9-10 0-16,5-2 4 0,32 0 1 15,19-7-2 1,17-21 2-16,10-4 12 0,-3 4-4 16,-8 8-1-16,-16 12-2 15,-17 8-5-15,-12 0-4 16,-9 0-9-16,-11 2-39 16,-5 6-111-16,-2-8-15 15,0 0-202-15</inkml:trace>
  <inkml:trace contextRef="#ctx0" brushRef="#br0" timeOffset="55">2874 5623 535 0,'0'0'30'15,"0"0"-14"-15,0 0 59 16,0 0 19-16,0 0-40 16,-71-126-41-16,25 93 38 15,-16-1 23-15,-17-2-35 16,-12 1 2-16,-7 5 10 16,-2 8-26-16,1 17 5 15,6 5-12-15,11 12-15 16,6 26 4-16,7 16 6 15,6 24-19-15,0 26 6 16,6 26 0-16,5 21 0 16,6 9 1-16,13 11-1 0,12-8 0 15,21-5 3-15,7-12-3 16,49-20 0-16,34-23-1 16,31-32-3-16,20-34 4 15,13-35-2-15,-2-8-8 16,-6-52-2-16,-10-28 2 15,-17-21-12-15,-22-11 19 16,-26-6-2-16,-31-6 5 16,-26-13 17-16,-14-7-14 0,-33 7 7 15,-25 21-3 1,-9 30 18-16,-9 36-12 0,-6 27-6 16,1 28 0-1,-1 1-7-15,4 26-4 0,12 14-18 16,12 1-14-16,27 2-71 15,23-11-75-15,4-10-167 16</inkml:trace>
  <inkml:trace contextRef="#ctx0" brushRef="#br0" timeOffset="56">4941 5509 820 0,'0'0'57'0,"0"0"-17"0,0 0 45 16,0 0 20-16,0 0-60 16,0 0-16-16,-48-73-24 15,48 73-5-15,0 17-5 16,0 24-13-16,5 26 18 15,3 26 2-15,0 14 2 16,-6 4 3-16,-2-11-2 16,0-16-4-16,0-21 6 0,0-18-7 15,0-19 0 1,0-13 1-16,0-12-1 0,0-1-4 16,-2-16 4-16,-6-30-15 15,4-24-13-15,4-21 21 16,0-17 4-1,10-12 2-15,19 2 1 16,8 17-7-16,10 28 1 0,4 34 10 16,1 31-4-16,-2 8 0 15,-5 36-7-15,-9 23 6 16,-14 10-5-16,-19 3 4 16,-3-1 1-16,-25-8-4 15,-20-12 5-15,-8-11-1 16,-1-12 2-16,7-14-2 15,8-14 2-15,13 0 4 0,14-20-5 16,7-12-28-16,5 2 23 16,7 4-2-16,20 8 2 15,2 12 5-15,2 6-1 16,0 10-2-16,0 23 6 16,-2 11 2-16,-6 3 2 15,-6 4-1-15,-8 1-2 16,-2-8 1-16,-3-6-4 15,3-8 1-15,1-8 2 16,11-5-4-16,8-2 4 16,10-9 1-16,13-4 1 15,7-2-2-15,5-8 1 16,-4-20-3-16,-6-6-4 0,-12-8 3 16,-11-7-1-16,-16-1 6 15,-11 4-5-15,-2 4 4 16,-2 14-1-16,-20 8-2 15,-6 12 4-15,0 8-4 16,-3 0 10-16,-2 10-11 16,6 23 2-16,2 8-3 15,12 12 3-15,13 1-3 16,0 2-3-16,15-6 3 16,18-8 0-16,15-11-5 15,5-8-3-15,7-13-4 0,7-10-26 16,2 0-27-1,-7-18-99-15,-8-12-301 16</inkml:trace>
  <inkml:trace contextRef="#ctx0" brushRef="#br0" timeOffset="57">6428 6057 803 0,'0'0'74'0,"0"0"-30"16,0 0 110-16,0 0-67 15,0 0-57-15,0 0-15 16,7-100-15-16,-40 74 0 16,-7 6 0-16,-9 8-5 15,-5 12 2-15,1 0-4 16,-1 23 7-16,9 10 1 0,12 11 2 16,13 4-3-16,13 2-1 15,7-3 1 1,0-7 1-16,25-10-1 15,10-8-12-15,8-11 3 0,6-11 9 16,-2 0 0-16,2-27 2 16,-7-13 1-16,-6-12 3 15,-7-10 0-15,-9-12 1 16,-7-15-6-16,-11-7-1 16,-2-7-4-16,-15 8 4 15,-16 16-3-15,2 25 3 16,13 28 14-16,7 16-11 0,9 10-3 15,0 26-7-15,0 34 0 16,2 27 6-16,9 17 1 16,-3 10 0-16,-2 0 1 15,1-7 1-15,3-13-2 16,9-24 4-16,1-16-4 16,4-18 0-16,0-14-2 15,3-14 1-15,9-8 0 16,9-20-1-16,3-26-2 15,-3-18-11-15,-9-12-27 16,-19-4 1 0,-15 8 9-16,-2 13 31 0,0 26 1 15,-8 20 17-15,1 13 26 16,3 18-43-16,0 22 16 0,4 14-11 16,0 3 0-16,0-2-1 15,0-2 5-15,4-5-2 16,7-6-4-16,-3-10-2 15,6-6 0-15,-1-10-1 16,5-10-2-16,7-6 2 16,11-2 4-16,6-32-1 15,5-16-6-15,-5-14 1 16,-9-13-17-16,-10 4-2 16,-10 10-4-16,-8 23 25 15,-5 22 2-15,0 18 18 0,0 12-10 16,0 34-1-16,0 17-8 15,2 5 21 1,2-2-9-16,1-9-6 16,1-4 5-16,1-11-7 0,0-10-4 15,0-14 0-15,-3-11-1 16,2-7-7-16,11-13-4 16,8-28 10-16,16-21-6 15,10-9-13-15,11 1-10 16,4 11-17-16,-9 22 44 15,-12 16-5-15,-18 17 5 16,-14 4 0-16,-4 0-9 16,-2 7 6-16,-3 0 6 0,-2-3 0 15,0-4 0 1,-2 0 12-16,0 0 10 0,0 0 11 16,0-6-20-16,-15 2-13 15,-7 4 0-15,-3 9-6 16,-2 28 6-16,2 16 3 15,10 11 14-15,11 0-6 16,4-4-10-16,0-8-1 16,22-14 3-16,11-10-2 15,8-16-2-15,9-12 0 16,18 0 1-16,9-28 2 16,8-13-2-16,-9-12-2 15,-16-7-10-15,-27-7-14 16,-21 2 20-16,-12 11-13 0,-14 18 10 15,-24 22 8-15,-13 14 1 16,-2 11 13-16,5 28 0 16,18 7 12-16,12 6-17 15,18-2-1-15,5 0 1 16,32-8-5-16,19-6-3 16,9-7-4-16,5-13-20 15,3-11-42-15,-7-5-22 16,-8-9-101-16</inkml:trace>
  <inkml:trace contextRef="#ctx0" brushRef="#br0" timeOffset="58">8978 5617 1102 0,'0'0'18'16,"0"0"-16"-16,0 0 43 16,0 0 22-16,0 0-60 15,0 0-5-15,-21 22-2 16,21 52 12-16,0 10-3 16,-2 0 5-16,-6-4-11 15,2-3 2-15,6-9-2 0,0-10-1 16,10-11-2-16,18-8-28 15,8-15-10 1,6-12-41-16,1-12-78 16,-9-4-229-16</inkml:trace>
  <inkml:trace contextRef="#ctx0" brushRef="#br0" timeOffset="59">9180 6182 954 0,'0'0'84'15,"0"0"-83"-15,0 0 5 16,0 0 16-16,0 0-3 16,0 0-2-16,112 44-14 15,-66-44 2-15,3 0-3 0,3-28-2 16,-6-11 0-16,-6-10-12 16,-15-9 0-16,-21 1 5 15,-4 7 5-15,-27 16 2 16,-15 18 0-1,-2 16 15-15,1 12 11 0,8 34-8 16,10 15 5-16,12 9-7 16,13 0 5-16,0-7-10 15,11-10-6-15,20-13-1 16,12-12-4-16,10-16-2 16,9-12-5-16,14 0 1 15,9-23-1-15,7-18-15 16,-6-11-14-16,-10-12-4 0,-18-10 15 15,-25-11-3-15,-23 3-20 16,-10 8 24-16,-1 16 24 16,-21 14 27-16,2 13 38 15,4 12-15 1,10 7-32-16,3 6 4 0,1 6-10 16,2 0-10-16,-2 13-2 15,-4 36 0-15,0 21 3 16,4 16 19-16,0 10-5 15,2-2 10-15,0-3-5 16,0-7-2-16,10-10-12 16,3-7-6-16,3-9-2 15,-8-14-2-15,-1-13-31 16,-5-14-26-16,-2-17-42 0,0-4-152 16,-7-34-458-16</inkml:trace>
  <inkml:trace contextRef="#ctx0" brushRef="#br0" timeOffset="60">9701 6244 1087 0,'0'0'17'0,"0"0"-2"16,0 0-15-16,158 3 12 16,-83-3-9-16,-2-5-3 15,-4-17-32-15,-11-12-45 0,-7-12-62 16,-11-12-69-1,-11-18-66-15,-6-14-42 0,-10-7 282 16,-4 7 34-16,-5 21 383 16,-4 27-125-16,0 27-103 15,0 9-18-15,0 6-78 16,0 20-47-16,3 26-11 16,1 26 40-16,-4 16-8 15,0 11-22-15,0 1-5 16,-18-3 0-16,-4-6-1 15,0-13-4-15,3-13-1 16,4-20-19-16,7-16-27 16,0-15-60-16,6-14-48 0,0-2 41 15,2-34-229-15</inkml:trace>
  <inkml:trace contextRef="#ctx0" brushRef="#br0" timeOffset="61">10177 6104 576 0,'0'0'201'16,"0"0"-140"-16,0 0-42 15,115-43-6-15,-37 43-13 16,18 0-24-16,10 0-153 16</inkml:trace>
  <inkml:trace contextRef="#ctx0" brushRef="#br0" timeOffset="62">11588 5875 949 0,'0'0'55'0,"0"0"-27"0,0 0 54 16,0 0-45-16,66-116-19 16,-66 98-11-16,-6 6-7 15,-33 5 1-15,-17 7-2 16,-11 0-1-16,0 23 2 16,16 5 2-16,18 4-1 15,22 2-1-15,11 0 1 16,13 4 7-16,30 3 8 15,7-4-9-15,4-1-6 16,2-4-1-16,-12 1 1 16,-9-6 0-16,-12 2 1 15,-19-2-2-15,-4 3 1 16,-29-1 5-16,-21 5 11 16,-20-2-10-16,-1-3-4 0,4-12-3 15,11-5-16-15,21-12-43 16,17 0-63-16,18-26-210 15</inkml:trace>
  <inkml:trace contextRef="#ctx0" brushRef="#br0" timeOffset="63">11789 5857 996 0,'0'0'61'16,"0"0"-61"-1,0 0 24-15,0 0 28 16,0 145-36-16,0-83-1 16,0 2-13-16,0-4 1 0,0-6-3 15,-2-10-27-15,2-12-60 16,0-18-117-16,0-14-221 16</inkml:trace>
  <inkml:trace contextRef="#ctx0" brushRef="#br0" timeOffset="64">11950 5798 834 0,'0'0'82'0,"0"0"-52"0,0 0-6 15,0 0-24 1,0 0-38-16,0 0-134 0</inkml:trace>
  <inkml:trace contextRef="#ctx0" brushRef="#br0" timeOffset="65">12288 6203 958 0,'0'0'87'0,"0"0"-12"15,0 0-13-15,0 0-25 16,0 0-30-16,7-117-4 16,-7 78-3-16,-15 2-4 15,-10 6 4-15,-6 13 2 16,-5 12 11-16,-4 6 0 0,-3 8-1 15,1 26-10 1,7 11 1-16,4 9 2 0,13 3-1 16,13-6-2-16,5-2-2 15,7-14 2-15,22-7-2 16,11-10 0-16,2-10 0 16,3-8 6-16,-2-8-6 15,-6-26 0-15,-10-18-6 16,-8-16 0-16,-8-19 1 15,-5-21-3-15,-6-20-3 16,0-11-12-16,0 18 9 16,0 33 14-16,0 39 13 15,0 43 15-15,0 18-28 0,0 54 2 16,0 33-2 0,0 21 14-16,0 7 5 0,-6-13-8 15,5-18 4-15,1-17-8 16,0-18-2-16,22-17-3 15,8-13-2-15,9-18 0 16,6-13 4-16,5 0 3 16,11-25-7-16,-3-26-10 15,-5-17-20-15,-14-18 17 16,-15-12-18-16,-17 7 8 16,-7 22 14-16,-3 25 9 15,-21 27 10-15,-3 17 8 0,-2 8-12 16,-4 28-4-16,4 12 4 15,2 9-4-15,2 6 6 16,3 4-8-16,7 1 1 16,7-6 0-16,8-10 3 15,10-8-1-15,27-7 2 16,17-14 14-16,9-11-12 16,3-12 1-16,3 0-7 15,5-17-1-15,-1-22-5 16,1-13-11-16,-3-20 4 15,-2-17 8-15,-4-7-5 16,-16 10 7-16,-15 14 2 16,-19 22 7-16,-13 15 7 0,-2 14 0 15,0 6-6 1,-22 6 1-16,-9 9-9 0,0 0-2 16,8 0-6-16,10 18 1 15,8 4-2-15,5 6 9 16,8 8-2-16,28 4 2 15,16 6 5-15,11 2-1 16,2-2 6-16,-10 1 0 16,-12-3-1-16,-17-6 22 15,-21-6-13-15,-5-7-4 16,-40-2-9-16,-26-4-5 16,-11-11-5-16,-4-5-87 15,8-3-90-15,13-26-605 16</inkml:trace>
  <inkml:trace contextRef="#ctx0" brushRef="#br0" timeOffset="66">13543 5957 1259 0,'0'0'102'16,"0"0"-71"-16,0 0-10 15,0 0-21-15,0 0-51 16,0 0-307-16</inkml:trace>
  <inkml:trace contextRef="#ctx0" brushRef="#br0" timeOffset="67">15532 5767 787 0,'0'0'148'16,"0"0"-82"-16,0 0-1 16,0 0-11-16,0 0-21 15,0 0-3-15,0 0-15 16,-142 46-15-16,104 34-1 15,-7 19 1-15,-9 9 2 16,-8 2-2-16,-11-6 9 16,-5-9-9-16,0-19 0 15,11-25-35-15,20-22-31 16,18-29-93-16,16-29-122 0</inkml:trace>
  <inkml:trace contextRef="#ctx0" brushRef="#br0" timeOffset="68">14823 5739 1053 0,'0'0'0'16,"0"0"7"-16,117 56-7 16,-49 0 15-16,4 15 13 15,-3 13 9-15,-4 7-31 16,-9 2-3-16,-10-9 2 15,-5-14-3-15,-8-16 8 16,-10-17-10-16,-6-15-5 16,-5-12 5-16,0-9-19 0,9-1-28 15,3-14-84-15,7-26-163 16</inkml:trace>
  <inkml:trace contextRef="#ctx0" brushRef="#br0" timeOffset="69">15960 6126 1109 0,'0'0'6'0,"0"0"-1"16,0 0-5-16,0 0 5 15,178-20 12-15,-88 23-7 16,10-1-4-16,13-2 3 15,12 0 8-15,2-19 8 16,-4-7-2-16,-21-2-17 16,-26 1-4-16,-32 8 3 15,-21 2-5-15,-19 3-4 16,-4 5-10-16,-12 0-38 16,-16 2-21-16,-3 5-47 15,2-7-57-15,11-7-101 16</inkml:trace>
  <inkml:trace contextRef="#ctx0" brushRef="#br0" timeOffset="70">16930 5654 667 0,'0'0'139'0,"0"0"-74"16,0 0 31-16,0 0-44 16,0 0-18-16,0 0 9 15,135-76-21-15,-73 76-8 16,1 31-3-16,-9 19 18 15,-13 9-15-15,-14 9-8 16,-11 5 2-16,-13-3-2 16,-3-2 3-16,-12-1 1 15,-24-5-6-15,-8-2 1 16,-10-6-4-16,1-8 0 16,0-10-2-16,8-10-23 15,12-11-40-15,6-15-45 0,9-9-90 16,7-36-365-16</inkml:trace>
  <inkml:trace contextRef="#ctx0" brushRef="#br0" timeOffset="71">17840 6484 791 0,'0'0'98'0,"0"0"-75"16,0 0 0-16,0 0 31 0,0 0-19 16,0 0-22-16,50-102-13 15,-28 50 17-15,3-14-5 16,1-22 11-16,7-19 2 15,4-9-17 1,0 8-3-16,-6 22 11 0,-8 34 14 16,-10 36-3-16,-7 16-27 15,1 51-6-15,3 35 6 16,5 25 17-16,1 7-6 16,3-8-1-16,4-16-10 15,-3-19 4-15,-3-14-4 16,-1-17-23-16,-5-17-32 15,-7-9-59-15,-4-18-65 0,0 0-249 16</inkml:trace>
  <inkml:trace contextRef="#ctx0" brushRef="#br0" timeOffset="72">18126 6114 624 0,'0'0'510'16,"0"0"-510"-16,0 0-12 15,0 0 12-15,144 8 10 16,-45-8-8-16,3 0-2 16,-4-18-78-16,-22-8-162 15,-27-9-448-15</inkml:trace>
  <inkml:trace contextRef="#ctx0" brushRef="#br0" timeOffset="73">19215 5741 287 0,'0'0'772'0,"0"0"-735"15,0 0-21-15,0 0-1 16,0 0 13-16,0 0-18 16,5 50 2-16,-5 4-2 15,0 6-5-15,-5 2 11 16,-3-4-12-16,8-5-2 15,0-14 4-15,4-8-5 16,27-9 8-16,15-8-9 0,13-14 1 16,3 0-1-16,-2-28-23 15,-8-17-16-15,-17-10 19 16,-13-12 15-16,-15-3 4 16,-7 2 1-16,0 15 0 15,-7 24 7-15,3 19 28 16,2 10-22-16,2 20-13 15,0 26 0-15,0 15 10 16,5 6 3-16,7 0-1 16,2-8-8-16,-7-8-3 15,-5-11 2-15,-2-10-1 16,0-13-1-16,0-6-1 0,0-9 0 16,0-2 1-1,0-2 13-15,0-30-14 0,-9-20-17 16,9-19 2-16,0-5-12 15,5 4 9-15,19 16 10 16,2 23 8-16,1 22 2 16,2 11-2-16,2 0 1 15,-4 32 3-15,-6 12 4 16,-13 8 1-16,-8 2-4 16,0-1-4-16,0-7 5 15,0-8-4-15,0-10-2 16,0-6 0-16,0-6-17 15,5-9-47-15,13-7-143 0,-1-7-144 16</inkml:trace>
  <inkml:trace contextRef="#ctx0" brushRef="#br0" timeOffset="74">19536 5403 1152 0,'0'0'21'0,"0"0"-21"16,0 0-13-16,0 0-9 16,0 0 15-16,0 0-22 15,130-37-154-15,-90 38-163 0</inkml:trace>
  <inkml:trace contextRef="#ctx0" brushRef="#br0" timeOffset="75">20929 5510 518 0,'0'0'547'15,"0"0"-547"-15,0 0-14 16,0 0 14-16,0 0 16 0,0 0 12 15,11 161-12 1,-11-91-1-16,0 6 5 0,-7-2 16 16,-1-6-10-16,2-7 3 15,6-14-6-15,0-10-6 16,0-9-2-16,0-10-14 16,6-8 0-16,-2-6-2 15,0-4 2-15,-1-8-1 16,-3-26 0-16,0-16-17 15,0-15 4-15,-5-13 7 16,-13-16 6-16,3-12 2 16,1-3-1-16,14 15 1 0,0 21 5 15,10 24 1 1,21 21-3-16,9 12-3 0,4 15-2 16,3 1 1-1,-5 0 1-15,-4 1-4 0,-7 11 1 16,-9-4-2-16,-3-2-13 15,-9-2-25-15,-1-4-17 16,-7 0-11-16,-2 0-75 16,-6 0-109-16</inkml:trace>
  <inkml:trace contextRef="#ctx0" brushRef="#br0" timeOffset="76">20871 5715 1040 0,'0'0'34'0,"0"0"-34"16,0 0 0-16,0 0 15 15,0 0 11 1,131 86-6-16,-50-86-8 0,10-12-1 16,3-14 13-16,-10-1 16 15,-14 9 1-15,-22 9-18 16,-21 3 3-16,-13 6-13 15,-12 0-1-15,-2 0-7 16,0 0-5-16,0 0-1 16,0-3-5-16,0 3 4 15,0-2 2-15,0 2 0 0,0 0-10 16,0 0-8 0,0 0-8-16,0 0-17 0,0 0-47 15,0 17-26-15,0-1-37 16,0-2-309-16</inkml:trace>
  <inkml:trace contextRef="#ctx0" brushRef="#br0" timeOffset="77">15644 6970 343 0,'0'0'713'16,"0"0"-670"-16,0 0-39 16,0 0 31-16,0 0 15 15,0 0-34-15,0 0-12 16,-38 161 7-16,34-59-8 15,2 1 1-15,2 2-1 16,-3-13-2-16,-2-15 9 0,-1-17-9 16,-1-17 0-1,3-13-2-15,2-17-21 0,2-13-36 16,0-6-52-16,0-40-63 16,0-22-196-16</inkml:trace>
  <inkml:trace contextRef="#ctx0" brushRef="#br0" timeOffset="78">15530 7094 609 0,'0'0'184'0,"0"0"-115"16,0 0-56-16,0 0 3 0,0 0 18 15,0 0 35 1,118-20-45-16,-62 20-15 16,0 6-5-16,-12 8-2 15,-9 10-2-15,-14 12 0 0,-15 13-9 16,-6 11 4-16,-10 6 5 15,-28-4 3-15,-9-4 2 16,-7-10 1-16,5-10 0 16,12-13-1-16,14-10-4 15,12-11 1-15,11-4-2 16,0 0-7-16,18 0-2 16,19 0 8-16,15 0 1 15,6 0 3-15,-4 4-1 16,-10 13-2-16,-7 5 0 15,-14 2 3-15,-17 2-3 0,-6 2 0 16,-6-2 0-16,-27-2 10 16,-7-4-1-16,-7-4-7 15,-2-3 1-15,2-8-3 16,7-3-12-16,13-2-54 16,10-2-45-16,17-22-75 15</inkml:trace>
  <inkml:trace contextRef="#ctx0" brushRef="#br0" timeOffset="79">16292 7367 924 0,'0'0'127'0,"0"0"-113"0,0 0-11 15,0 0-2-15,0 0 45 16,2 144-24-16,8-83-13 15,-5-3-5-15,1-6 0 16,-4-6-3-16,-2-13-2 16,0-8-15-16,0-11-44 15,0-14-80-15,0-3-84 16</inkml:trace>
  <inkml:trace contextRef="#ctx0" brushRef="#br0" timeOffset="80">16433 6923 1005 0,'0'0'61'0,"0"0"-60"15,0 0 5-15,0 0-6 16,149-60 0-16,-94 60-1 16,-1 15 1-16,-19 20-11 15,-16 8 3-15,-19 4-11 16,-3-1 18-16,-39-4-1 15,-17-5 0-15,-3-8 2 16,5-14 0-16,16-12 4 16,18-3-4-16,17-28-71 0,6-19-135 15,14-6-424 1</inkml:trace>
  <inkml:trace contextRef="#ctx0" brushRef="#br0" timeOffset="81">17003 7144 933 0,'0'0'93'0,"0"0"-85"16,0 0-3-16,22 157 1 16,-22-83 14-16,0-2-10 15,0-3-6-15,-8-11 0 16,-8-16-4-16,5-12 0 15,4-15 2-15,4-10-1 0,3-5 2 16,0-12 12-16,0-29-15 16,8-19 0-16,13-15-4 15,6-22-1-15,4-1 1 16,3 6 4-16,-1 23 2 16,-4 33-2-16,-7 24 3 15,-1 12-3-15,-2 26-2 16,2 24 2-16,-5 17 15 15,-1 7-8-15,-1 2-6 16,-1-7 2-16,2-3 2 16,5-12-5-16,5-13 0 15,6-14-44-15,0-19-94 0,5-8-220 16</inkml:trace>
  <inkml:trace contextRef="#ctx0" brushRef="#br0" timeOffset="82">18471 6980 1016 0,'0'0'49'16,"0"0"-47"-16,0 0-2 16,-82 112 18-16,62-45 30 15,-2 10-21-15,-5 11-17 16,-11 1 3-16,-7-3-6 15,-8-10 1-15,-3-9-8 16,3-15-6-16,5-16-24 16,11-16-60-16,12-20-109 0,12-1-162 15</inkml:trace>
  <inkml:trace contextRef="#ctx0" brushRef="#br0" timeOffset="83">17908 7100 1050 0,'0'0'75'0,"0"0"-50"15,0 0 9-15,0 0-4 16,0 0-20-16,0 0 28 0,133 135-7 16,-84-59-14-1,-4 6 7-15,-3-3 17 0,1-9-6 16,-6-15 8-16,1-8-8 15,-7-15-9-15,-4-12 2 16,-4-6-8-16,-10-6-5 16,-7-4-13-16,-1-4 2 15,-5 0 2-15,0 0 0 16,0 0-6-16,0 0-2 16,0 0-20-16,0 0-9 15,0 0-43-15,0-2-41 16,0-15-66-16,0-10-287 15</inkml:trace>
  <inkml:trace contextRef="#ctx0" brushRef="#br0" timeOffset="84">15383 7547 786 0,'0'0'96'15,"0"0"-95"-15,0 0 7 16,0 0 29-16,0 0-3 16,0 0-11-16,0 0-3 15,0 3 4-15,-7-3 19 16,-4 0-4-16,-2 0-20 16,-7-7-9-16,-5-12-2 15,-6-10 8-15,-7-13-15 16,-6-18 4-16,-1-12-3 15,-1-11-1-15,1 4 7 16,11 8 11-16,12 21 0 16,11 21 8-16,11 10-1 0,0 11-23 15,0 4 0-15,0 0-2 16,0 2 2-16,0 0-1 16,0-7-2-16,-7 1-2 15,-2-9-24-15,3 1-5 16,-3 6-17-16,7 3-25 15,2 7-38-15,0 0-99 16,0 1-240-16</inkml:trace>
  <inkml:trace contextRef="#ctx0" brushRef="#br0" timeOffset="85">14619 7303 663 0,'0'0'97'0,"0"0"-64"16,0 0 42-16,0 0-7 15,94-118-12-15,-68 80-21 0,-1-3-6 16,1-6-3 0,3-1 8-16,2 3-12 0,3 2-5 15,0 6-6-15,-1-2-3 16,0 2 8-16,1 0-1 16,-1 6 0-16,-6 6-5 15,-12 10 1-15,-3 6-2 16,-10 7-1-16,-2 2-3 15,0 0-2-15,0 0 0 16,0 0 0-16,0 0-3 16,0 0 2-16,0 0 2 15,0 0-4-15,0 0 1 16,9 0 0-16,2 20-1 16,7 16 7-16,6 14 0 0,-2 14 4 15,3 7-6-15,2-4 2 16,-3-7-2-16,1-13-5 15,-1-11 0-15,1-11-11 16,-3-15-48-16,-7-10-59 16,-13-18-240-16</inkml:trace>
  <inkml:trace contextRef="#ctx0" brushRef="#br0" timeOffset="86">20385 7182 830 0,'0'0'138'16,"0"0"-97"-16,0 0 43 15,0 0-15-15,0 0-35 16,0 0-10-16,0 0-15 16,-118 146 2-16,85-59 11 15,1 4-14-15,-1-4 8 16,0-10-16-16,1-9 0 15,3-13-1-15,5-16 0 16,2-13-51-16,10-21-44 16,-3-5-163-16,-3-39-240 0</inkml:trace>
  <inkml:trace contextRef="#ctx0" brushRef="#br0" timeOffset="87">19835 7244 995 0,'0'0'107'0,"0"0"-106"16,0 0 1-16,0 0 21 16,156 142 20-16,-92-67 5 15,1 3-37-15,-5-1 0 16,-9-7-10-16,-7-12 3 16,-3-9-8-16,-7-15 3 15,1-14-60-15,-2-17-73 16,1-3-217-16</inkml:trace>
  <inkml:trace contextRef="#ctx0" brushRef="#br0" timeOffset="88">20807 7619 1171 0,'0'0'44'15,"0"0"-39"-15,0 0 8 16,0 0 12-16,139 0-1 15,-78 0-22-15,-8 0-2 16,-19-1-51-16,-16-11-94 16,-18-11-203-16</inkml:trace>
  <inkml:trace contextRef="#ctx0" brushRef="#br0" timeOffset="89">21559 6761 699 0,'0'0'99'0,"0"0"-38"15,0 0 60-15,0 0-33 16,0 0-39-16,0 0-10 0,-98-12-4 15,71 20 2-15,3 27-12 16,2 19 0-16,6 23-21 16,5 22 17-16,9 14-3 15,2 3 10-15,0-6-10 16,0-10-8-16,4-15 2 16,3-15-11-16,-3-14 3 15,1-15-3-15,-5-14-1 16,0-11-3-16,0-12-13 15,0-4-7-15,0-6 3 16,-7-28-43-16,7-14-5 16,0-2-3-16,20 3 27 15,14 15 40-15,2 18 6 16,1 14-2-16,1 18 0 0,-9 39 0 16,-11 21 28-1,-12 10 8-15,-6 2 6 0,-6-3 3 16,-21-9-7-16,0-6-19 15,-2-12-9-15,12-12-2 16,3-18-7-16,10-14-1 16,4-16-21-16,10 0-59 15,31-9 9-15,10-17-49 16,2-4-84-16,-3-1-273 16</inkml:trace>
  <inkml:trace contextRef="#ctx0" brushRef="#br0" timeOffset="90">21854 7321 1089 0,'0'0'53'0,"0"0"-11"16,0 0 26-16,0 0-45 15,0 0-8-15,0 0-15 16,-29-12-11-16,31 72 7 15,-2 12 3-15,0 4 2 16,0-3 5-16,0-9-5 16,0-8 0-16,4-13-1 15,5-16-16-15,0-14-29 0,2-13-23 16,-2 0-38-16,-3-37-73 16,-6-13-117-16,0-14-239 15</inkml:trace>
  <inkml:trace contextRef="#ctx0" brushRef="#br0" timeOffset="91">21775 7349 522 0,'0'0'253'0,"0"0"-140"16,0 0-45-16,50-105-40 16,2 102-4-16,9 3-1 15,-5 0-14-15,-14 0-3 16,-15 10-6-16,-18 8 0 16,-9 4 1-16,0 4 0 15,-29 6 17-15,-11 0 1 0,-7 4 3 16,-5 2-8-16,8-5-6 15,11-5 2 1,17-6-6-16,16-13-4 0,4-4-8 16,41-5 8-16,20 0 8 15,8-14-2-15,1 4-5 16,-7 7 13-16,-16 3 0 16,-13 10 11-16,-13 21-2 15,-19 5-8-15,-6 4 8 16,-11 4 1-16,-32 0-6 15,-8-2 3-15,-6-6-11 16,5-10-10-16,10-7 0 16,17-12-31-16,11-7-43 15,14-7-39-15,0-35-196 16</inkml:trace>
  <inkml:trace contextRef="#ctx0" brushRef="#br0" timeOffset="92">22417 6731 898 0,'0'0'114'16,"0"0"-81"-16,25-106 36 0,-3 98-32 15,2 8-25 1,5 0-4-16,2 8-7 15,-6 16-2-15,-2 11 6 16,-8 4-3-16,-1 11 0 0,-10 6 6 16,-4 9-5-16,0 4 18 15,-2 8 9-15,-19 3-9 16,-1-1 3-16,5-4-6 16,6-11-5-16,5-11-4 15,6-13-6-15,0-12-3 16,6-9-2-16,13-14 0 15,8-5 2-15,3-2 10 16,2-26-7-16,2 0 2 16,-5 4-1-16,-13 9 0 15,-5 11-4-15,-11 4-8 16,0 13-5-16,0 23 13 16,-9 14 4-16,2 7 14 0,7 1-5 15,0 0 4 1,0-2 7-16,5-5 0 0,3-1 2 15,-5 2-14-15,-3-5 0 16,-7 1-8-16,-22 1 0 16,-5-9-2-16,-1-8-1 15,4-12-1-15,9-10-2 16,5-8-18-16,7-2-14 16,-1 0-9-16,1-14-30 15,4-9-38-15,2-10-70 0,1-1-360 16</inkml:trace>
  <inkml:trace contextRef="#ctx0" brushRef="#br0" timeOffset="93">22961 7305 577 0,'0'0'160'0,"0"0"-95"16,0 0 5-16,0 0 29 15,0 0-32-15,0 0-37 16,38 27 9-16,4-10 17 15,14 6-5-15,15 2-20 16,14 3 2-16,10 0 0 16,8-3 3-16,0-4-15 15,-3-4-4-15,-8-5 3 0,-10-8-6 16,-18-3-2 0,-18-1-4-16,-19 0-5 0,-15 2 0 15,-10-2-3 1,-2 0-3-16,0 4-6 0,0 0-31 15,-18 0-38-15,-1-1-10 16,-4-3-80-16,3-7-175 16</inkml:trace>
  <inkml:trace contextRef="#ctx0" brushRef="#br0" timeOffset="94">23785 7233 961 0,'0'0'76'0,"0"0"-35"0,0 0-21 16,128-20 20-16,-60 20 6 16,1 14-30-16,-13 20 0 15,-14 10-6-15,-15 12 2 16,-21 8 8-16,-6 8 3 16,-15-3-3-16,-31-3 12 15,-5-6-11-15,-5-14-9 16,2-8-9-16,10-10 1 15,9-10-4-15,14-8-24 16,7-8-46-16,14-2-66 16,0-18-132-16</inkml:trace>
  <inkml:trace contextRef="#ctx0" brushRef="#br0" timeOffset="95">24503 7668 718 0,'0'0'108'16,"0"0"-78"-16,0 0 81 16,-14 114-32-16,1-80-9 15,4-1-23-15,0-10-4 16,2-4-4-16,5-11-11 0,0-7 2 15,2-1 3 1,0 0-12-16,0 0 16 0,0-22-9 16,0-6-26-16,9-8 3 15,2-12-5-15,0-15 0 16,4-16 0-16,3-13 0 16,1-5-14-16,2 7 4 15,2 20 5-15,-5 24 2 16,-5 21 1-16,-4 21-2 15,0 4-1-15,4 7-4 16,1 28 9-16,3 18 4 16,-1 7 5-16,-3 4-8 15,-2 5 7-15,1-1-1 0,-6-2 11 16,0-2-5-16,4-10 1 16,-5-6-14-16,-3-9 1 15,-2-12-1 1,0-7-29-16,0-12-58 0,0-8-66 15,-10-5-202-15</inkml:trace>
  <inkml:trace contextRef="#ctx0" brushRef="#br0" timeOffset="96">24449 7633 1004 0,'0'0'125'0,"0"0"-125"0,0 0 0 16,0 0 4-16,127 45-4 16,-79-35-5-16,-11-10-163 15,-22 0-443-15</inkml:trace>
  <inkml:trace contextRef="#ctx0" brushRef="#br0" timeOffset="97">17547 8181 374 0,'0'0'0'0,"0"0"0"0,0 0 23 16,0 0 101 0,0 0-36-16,0 0-3 0,0 0-10 15,-29 76 3-15,37-41-5 16,4 16-8-16,-1 16-5 15,0 9-20-15,3 2-11 16,-4-5-3-16,-3-7-15 16,0-14-1-16,0-10-6 15,-3-14-2-15,3-10-2 16,3-10 2-16,6-8-2 16,3-6 1-16,7-30 9 15,3-18-8-15,4-14-1 16,10-9 0-16,-1 7 4 15,-5 14-5-15,0 16 0 0,-8 18-7 16,-10 10 8-16,-5 6-2 16,-7 6-5-16,-5 0 2 15,-2 0-4-15,0 0 6 16,-16 0 2-16,-18 0-2 16,-7 0-1-16,-1 8 3 15,3 10 1-15,17 3 1 16,13 4-4-16,9 3-4 15,12 0 4-15,29-2 2 16,18-2 0-16,7-6 2 16,-1-5-2-16,-14-6 0 15,-17 5 1-15,-19 6-1 16,-15 8 0-16,0 11-2 16,-38 5 2-16,-13 0 1 15,-11-2-1-15,2-9-16 0,6-18-64 16,9-13-126-16,10-20-289 15</inkml:trace>
  <inkml:trace contextRef="#ctx0" brushRef="#br0" timeOffset="98">17783 8055 1055 0,'0'0'56'0,"0"0"-56"15,0 0-6 1,0 0 6-16,146 27-1 0,-83-2-81 15,-3-3-259-15</inkml:trace>
  <inkml:trace contextRef="#ctx0" brushRef="#br0" timeOffset="99">18785 8463 1064 0,'0'0'20'15,"0"0"-18"-15,0 109 16 16,0-49 9-16,0 1-11 16,-4-3-12-16,2-4 1 15,2-12-5-15,0-13-4 0,0-14-42 16,0-15-79-16,0-12-85 16</inkml:trace>
  <inkml:trace contextRef="#ctx0" brushRef="#br0" timeOffset="100">18775 8285 921 0,'0'0'86'0,"0"0"-86"16,0 0-36-16,0 0 29 16,0 0-57-16,0 0-91 15,110 81-526-15</inkml:trace>
  <inkml:trace contextRef="#ctx0" brushRef="#br0" timeOffset="101">19037 8596 802 0,'0'0'107'0,"0"0"-18"0,-36 117-2 15,32-86-32-15,4-1-23 16,0-7-24-16,0-3-5 16,0-6-1-16,0-8-2 15,0-6-8-15,0 0-17 16,0-18 12-16,0-25-46 15,4-12 11-15,7-6 29 16,5 5 8-16,3 18 11 16,0 21 12-16,1 17 3 0,-2 1-9 15,2 29 17 1,-2 12 5-16,-5 0-9 16,-4 1-12-16,-2-7 2 15,-2-5 0-15,-1-6-1 0,0-9-4 16,3-5 2-16,2-11-6 15,8 0 0-15,8-5 3 16,4-28-3-16,5-14-5 16,-5-19-30-16,0-3 0 15,-10 10 5-15,-3 16 30 16,-9 27 6-16,-1 16-4 16,-1 22 0-16,2 30 27 15,4 12 19-15,-1 3-30 16,6-7 0-16,5-6-4 0,6-10-10 15,4-10 3-15,4-16-5 16,5-18 2-16,7-4-2 16,2-36-2-16,-2-14-4 15,-1-10-17-15,-12-9 12 16,-12 5-2-16,-11 12 9 16,-11 19 2-16,0 30 1 15,0 11 5-15,-9 42-2 16,-1 18 7-16,0 15 12 15,6 4 22-15,4 4-19 16,0 3-8-16,4 3-3 16,10-3-14-16,-8-6 7 15,-6-14-8-15,0-22-2 0,0-26-6 16,-2-22 8-16,-2-22-3 16,2-38-6-16,2-19-9 15,0-23 9-15,2-12-34 16,23 0-11-16,6 12 9 15,2 26 41-15,1 29 4 16,-8 27 12-16,-2 18-8 16,-3 2-1-16,-5 24 5 15,-6 11 7-15,-7 5-9 16,-3 2 1-16,0 2-4 16,-23 0 4-16,-4-4-7 15,-6-5-16-15,2-8-30 16,5-18-109-16,10-9-160 15</inkml:trace>
  <inkml:trace contextRef="#ctx0" brushRef="#br0" timeOffset="102">20410 8224 1204 0,'0'0'110'0,"0"0"-44"16,0 0 37-16,0 0-43 15,0 0-57-15,-54 119 7 16,90-12 0-16,-3 7-3 16,-11-3-5-16,-14-12 4 15,-8-8-3-15,0-13-3 16,-12-15-17-16,-4-26-8 0,10-17-23 16,6-20-29-1,0-12-45-15,26-40-61 0,14-22-215 16</inkml:trace>
  <inkml:trace contextRef="#ctx0" brushRef="#br0" timeOffset="103">20686 8451 816 0,'0'0'305'0,"0"0"-292"16,-22 125 8-16,22-66 36 16,0-6-25-16,0 0-13 15,4-3-16-15,4-10-3 16,0-10-39-16,-2-17-55 0,1-13-127 15,-5-19-176-15</inkml:trace>
  <inkml:trace contextRef="#ctx0" brushRef="#br0" timeOffset="104">20668 8426 295 0,'0'0'620'0,"0"0"-620"16,0 0 1-16,0 0-5 15,-23 125 3-15,26-102-3 16,6-4 0-16,-2-11-15 16,-5-1 14-16,-2-1 4 15,6-2 1-15,6 6 0 0,7-1 3 16,10 0 19-16,7-2 3 16,5-6 3-16,-2-1 3 15,7 0 4-15,0-19 1 16,3-16-8-16,-2-9-23 15,-8-6 1-15,-10 0-5 16,-17 6 17-16,-12 12-4 16,-16 15-7-16,-40 17 6 15,-10 13-12-15,-3 29 0 16,11 18 4-16,18 5-4 16,17 0 3-16,21 3 3 15,2-6-7-15,33-9 0 16,23-9 0-16,27-10-1 15,21-8 1-15,23-9 1 0,25-17 0 16,8 0-1-16,-6-30-6 16,-15-5-27-16,-35-1 23 15,-40 12 3-15,-31 8-3 16,-30 10 10-16,-6 6 2 16,-36 0 36-16,-15 0-14 15,-8 0-9-15,-3 4 14 16,5 1-4-16,6-3-4 15,12 1-15-15,11 3 0 16,12 6 2-16,9 10-8 16,8 8 0-16,2 6 2 0,0 0-2 15,27-10-3 1,13-10 0-16,13-11-1 0,8-5 4 16,5-27 7-1,1-17-5-15,3-10-1 0,-4-10 0 16,-10-7-1-16,-14-6 0 15,-19-22 1-15,-22-9-1 16,-1 2-10-16,-11 21 9 16,-6 35 1-16,5 36 0 15,6 14 7-15,4 53-4 16,2 28-3-16,0 22 11 16,4-3-5-16,16-10 3 15,1-18-7-15,-6-9-2 16,-2-13-7-16,-1-12-27 0,-2-14-22 15,11-16-38-15,8-8-125 16,15-25-333-16</inkml:trace>
  <inkml:trace contextRef="#ctx0" brushRef="#br0" timeOffset="105">22983 8376 573 0,'0'0'547'16,"0"0"-535"-16,0 0 8 16,0 0 5-16,0 0-25 15,0 0 3-15,-13 16-2 0,24 18-1 16,-7 2 1-16,-1-1 15 16,-3-2 21-16,2-1-3 15,-2 2 3-15,0 2-6 16,0 0 1-16,0 3-3 15,0-2-15-15,0-2-6 16,0-5-3-16,0-4-4 16,0-4 2-16,0-4-2 15,-2-2 0-15,-3-4 2 16,3-3-2-16,2-8-2 16,0-1-1-16,0 0 2 15,0 0-1-15,0-16-7 16,13-18 0-16,7-12-10 0,9-10-6 15,0 3-7-15,2 16 6 16,-2 12 21-16,-2 23-3 16,2 2 5-16,0 32 2 15,-6 17 11-15,-13 14 9 16,-10 12 5-16,-24-3-17 16,-25-1 3-16,-5-14-6 15,3-13-5-15,7-19-3 16,10-25-41-16,16-6-53 15,14-45-126-15,4-21-430 16</inkml:trace>
  <inkml:trace contextRef="#ctx0" brushRef="#br0" timeOffset="106">23384 8436 1122 0,'0'0'76'15,"0"0"-65"-15,0 0 14 16,0 0-15-16,0 0 6 16,-24 128-11-16,17-74 7 15,-4-4-11-15,4-10-2 16,7-10-2-16,0-15-10 16,15-13 9-16,28-2 4 15,13-11 1-15,9-16-1 16,-1-9-12-16,-8-2 3 0,-14 1-4 15,-13 5 2 1,-8 14 9-16,-9 12 1 0,-4 6 0 16,3 26 1-16,6 22 10 15,6 21 22-15,6 5 3 16,-3 6-3-16,-11-2-6 16,-15 0-10-16,-6-6-11 15,-36-14-3-15,-5-17-2 16,5-25-28-16,15-16-32 15,13-24-31-15,8-32-100 16,6-29-294-16</inkml:trace>
  <inkml:trace contextRef="#ctx0" brushRef="#br0" timeOffset="107">24229 8472 820 0,'0'0'343'16,"0"0"-337"-16,0 0 25 15,24 102 51-15,-13-48-17 16,-2 6-14-16,-5 1-27 16,-4-1-17-16,0-10 3 15,0-10-2-15,0-15-7 16,0-17-1-16,0-8-3 16,10-19 2-16,7-23-5 15,3-20-32-15,-4-10 3 0,-9-11-16 16,-7-7-15-1,0 0-8-15,0 12 42 16,0 24 32-16,2 22-2 0,42 18 4 16,21 11-2-16,15 3 1 15,-2 0 3-15,-11 0-3 16,-22 0-2-16,-27 0-92 16,-18 0-123-16,-31 4-280 15,-34 11 191-15</inkml:trace>
  <inkml:trace contextRef="#ctx0" brushRef="#br0" timeOffset="108">24360 8532 844 0,'0'0'171'16,"0"0"-55"-16,0 0-22 0,170 46-28 15,-76-46-46 1,-1 0-20-16,-16-18-43 0,-25-18-108 16,-37-14-524-16</inkml:trace>
  <inkml:trace contextRef="#ctx0" brushRef="#br0" timeOffset="109">15814 8753 947 0,'0'0'94'16,"0"0"-64"-16,0 0 34 15,0 0 31-15,0 0-72 16,0 0-12-16,-90 68-11 0,26 35 8 15,-8 8 2-15,-1 4-9 16,2-9 1-16,3-12 0 16,8-12-2-16,7-15-22 15,10-15-29-15,12-24-44 16,11-26-111-16,7-9-240 16</inkml:trace>
  <inkml:trace contextRef="#ctx0" brushRef="#br0" timeOffset="110">15214 8957 1113 0,'0'0'58'15,"0"0"-56"-15,0 0 16 16,129 150 26-16,-69-71-9 0,4 7-16 16,1 5-13-16,-5 0-5 15,-4-2-1-15,-4-11-4 16,-8-17-5-16,-6-14-62 15,-10-19-7-15,-5-22-118 16,-7-6-207-16</inkml:trace>
  <inkml:trace contextRef="#ctx0" brushRef="#br0" timeOffset="111">15980 9494 1083 0,'0'0'127'0,"0"0"-120"15,0 0 7-15,0 0 15 16,163 0 0-16,-56 0-6 0,18 0-20 16,10 0 1-16,2 0-4 15,-8 0 0-15,-18-4 4 16,-33 1-4-16,-29-3-7 16,-31-3-28-16,-18-5-15 15,-21-4-23-15,-31-5-193 16,-17-6-236-16</inkml:trace>
  <inkml:trace contextRef="#ctx0" brushRef="#br0" timeOffset="112">16657 9266 620 0,'0'0'354'16,"0"0"-295"-16,0 0-18 0,121-30 35 16,-46 30-12-16,17 0-22 15,13 0-28-15,4 7 1 16,-8 16 14-16,-20 17-20 15,-23 12-5-15,-30 11-4 16,-28 9 0-16,-3 0 1 16,-48 0 10-16,-16-8 0 15,-4-8 1-15,6-10-8 16,12-12-4-16,17-8-5 16,16-13-50-16,15-13-49 15,5-7-59-15,7-34-183 16</inkml:trace>
  <inkml:trace contextRef="#ctx0" brushRef="#br0" timeOffset="113">17840 9582 1020 0,'0'0'40'16,"0"0"-36"-16,-2 105 18 15,2-45 32-15,0 8-14 16,0 3-24-16,0-6-15 16,0-16-2-16,-4-19-3 15,2-20 2-15,2-10-3 16,0-26 5-16,0-25 2 16,0-13-2-16,2-11-4 0,10-10 3 15,-4-9-12-15,1-10-1 16,3-6-1-16,9 9 14 15,10 21 0-15,12 24 1 16,10 31 0-16,5 25 2 16,2 21 7-16,0 40 12 15,-12 20 5-15,-17 9 9 16,-18 0-14-16,-11-7-8 16,-2-15-11-16,0-12-2 15,0-15-3-15,0-14-55 0,-6-17-46 16,-1-10-162-16,-3-12-419 15</inkml:trace>
  <inkml:trace contextRef="#ctx0" brushRef="#br0" timeOffset="114">18064 9613 1091 0,'0'0'59'0,"0"0"-59"16,0 0 0-16,137-14 2 15,-58 14 6-15,-3 0-8 16,-3 0-43-16,-18 4-48 16,-14-4-111-16,-14 0-246 15</inkml:trace>
  <inkml:trace contextRef="#ctx0" brushRef="#br0" timeOffset="115">20396 9410 678 0,'0'0'110'0,"0"0"12"16,0 0 9-16,0 0-66 15,0 0-38-15,0 0-26 16,-44 72 38-16,8-11-9 16,-5 3-5-16,0-2-14 15,-1-5 1-15,8-2-9 16,7-4-3-16,9-9-19 16,7-12-62-16,5-21-114 0,-4-9-324 15</inkml:trace>
  <inkml:trace contextRef="#ctx0" brushRef="#br0" timeOffset="116">19969 9393 1086 0,'0'0'46'0,"0"0"-40"16,125 174 11-16,-59-90 50 15,1-4-38-15,0-5 1 0,-7-5-30 16,-4-8 1-16,-12-14-1 15,-11-18-22-15,-6-24-67 16,-13-8-120 0,-14-42-564-16</inkml:trace>
  <inkml:trace contextRef="#ctx0" brushRef="#br0" timeOffset="117">20622 9779 775 0,'0'0'345'0,"0"0"-333"16,113 0 21-16,-35 0 12 16,13 0-34-16,9 0-11 15,-8 0 0-15,-21 0-31 16,-35 0-84-16,-25-11-252 0</inkml:trace>
  <inkml:trace contextRef="#ctx0" brushRef="#br0" timeOffset="118">21764 9417 901 0,'0'0'77'0,"0"0"-9"16,0 0 15-16,0 0-21 15,0 0-34-15,-151-71-18 16,107 115-8-16,5 19 0 16,10 16-1-16,12 13 2 15,15 3 21-15,2 1 0 16,2-2 18-16,15-7 1 15,-5-5-21-15,-7-6 2 16,-5-12-14-16,0-7-9 16,-15-17-1-16,-2-14 0 15,7-16-16-15,8-10-22 16,2-10 14-16,0-30-16 16,10-8-22-16,21 2 18 0,7 11 7 15,-3 19 37 1,-8 16-6-16,-4 16 6 0,-8 34 5 15,1 12 49-15,-5 11 5 16,-5 1-27-16,-4-2-13 16,-2 8 6-16,0-12-22 15,0-13 19-15,0-21-22 16,0-23-68-16,2-11-17 16,25-8-29-16,4-35-152 15,3-17-421-15</inkml:trace>
  <inkml:trace contextRef="#ctx0" brushRef="#br0" timeOffset="119">22018 10004 1024 0,'0'0'121'0,"0"0"-12"16,0 0-41-16,0 0-29 15,0 0-36-15,0 0-2 16,29 120 19-16,-20-63-5 15,-5-6 0-15,4-4-12 16,-6-7 2-16,0-6-5 16,-2-12-8-16,0-10-20 15,0-12-23-15,0 0 24 0,0-34 18 16,-2-18-79-16,-14-18 14 16,1-15-8-1,3-7 1-15,8 12 44 0,4 18 37 16,0 24 22-16,26 23 47 15,16 15-37-15,10 0-7 16,0 24 8-16,-11 9-23 16,-14 2-3-16,-16 0-4 15,-11-1-3-15,-11-4 7 16,-28-4 1-16,-15-2-1 16,-4-7-1-16,12-6-5 15,16-5-1-15,19-6-12 16,11 0 1-16,31 0-12 15,25 0 22-15,10 0 1 0,1 0 6 16,-11 0-5-16,-11 10 7 16,-14 14 8-16,-17 4 21 15,-14 2 11-15,0 1-30 16,-28-4 11-16,-14-2-6 16,0-5-15-16,2-4-8 15,6-6-14-15,12-4-14 16,13-2-23-16,9-4-38 15,6 0-95-15,28-6-182 16</inkml:trace>
  <inkml:trace contextRef="#ctx0" brushRef="#br0" timeOffset="120">22406 9653 1021 0,'0'0'27'0,"0"0"4"16,0 0 13-16,119-21-27 16,-102 24-6-16,-6 3-11 15,-6-2 1-15,-5-4-1 16,0 0 12-16,0 0 30 16,0 0-3-16,0 0-16 15,0 4-20-15,0 2-3 0,0 4-2 16,6 1 2-16,1 2 0 15,6 1 2-15,5 4 1 16,5 8 7-16,3 12 0 16,0 17 27-16,-1 12-13 15,-5 8 10 1,-7 3 7-16,-5-4-3 0,-4-5-2 16,-2-10-19-16,3-8-8 15,1-15-3-15,3-11-6 16,5-17 0-16,10-8-6 15,5 0-4-15,7-13-1 16,-1-13-16-16,-3-4-13 16,-10 5 0-16,-11 11 8 0,-7 5 31 15,-4 9-1-15,0 9 4 16,-15 26-1-16,1 19 37 16,14 14-2-16,0 4 3 15,21 4-20-15,8-2 10 16,-5-9-23-16,-11-11 2 15,-11-12-3-15,-2-12-5 16,-20-10-19-16,-20-8-21 16,-12-7-43-16,-10-5-37 15,-22 3-19-15,-7-3-231 16,4-6 303-16</inkml:trace>
  <inkml:trace contextRef="#ctx0" brushRef="#br0" timeOffset="121">23121 10347 1095 0,'0'0'52'0,"0"0"23"16,0 0-56-16,0 0-14 15,0 0 1-15,165 28-6 16,-89-21 2-16,-1-2 3 15,-8-5-4 1,-7 0-1-16,-8-2-4 0,-17-9-15 16,-14-6-66-16,-21-2-120 15,0-2-425-15</inkml:trace>
  <inkml:trace contextRef="#ctx0" brushRef="#br0" timeOffset="122">23489 10168 503 0,'0'0'617'0,"0"0"-567"16,152-36 18-16,-79 36-11 16,1 18-20-16,-1 19-28 15,-11 7 7-15,-18 7 1 16,-25 12 15-16,-19 1-2 16,-21 3-14-16,-29 3 3 15,-13-7-14-15,-1-6-4 0,6-14-1 16,15-16-37-16,14-17-66 15,18-10-68-15,11-22-255 16</inkml:trace>
  <inkml:trace contextRef="#ctx0" brushRef="#br0" timeOffset="123">24206 10457 1081 0,'0'0'82'16,"0"0"-36"-16,0 0-24 16,0 0-14-16,0 0 5 15,0 0-9-15,11 30-2 16,-11-30 4-16,0-6 9 0,0-22-1 16,0-10-8-16,0-16-4 15,5-10-1-15,19-21-1 16,5 5 3-16,1 14-3 15,-4 20 4-15,-4 38 9 16,1 8 13-16,3 38-17 16,8 16 16-16,4 9 18 15,4-1-3-15,7-3-18 16,0 2-6-16,-4-3-9 16,-12-3-5-16,-16-10-2 15,-17-6-56-15,0-11 12 16,-17-19-168-16,-21-9-163 15</inkml:trace>
  <inkml:trace contextRef="#ctx0" brushRef="#br0" timeOffset="124">24262 10261 596 0,'0'0'595'0,"0"0"-548"15,0 0-19-15,191-12 2 16,-99 12-30-16,-9 2-16 15,-25-2-144-15,-29-11-674 16</inkml:trace>
  <inkml:trace contextRef="#ctx0" brushRef="#br0" timeOffset="125">7727 7794 899 0,'0'0'171'0,"0"0"-97"15,0 0-15-15,0 0-3 16,0 0-16-16,0 0-9 15,0 0-21-15,46-20-6 16,8 20-4-16,31 0 3 16,27 0 0-16,32 0-3 15,33-8-1-15,39-20-1 16,45-10 2-16,35-2-3 0,25-2 3 16,-3 3-27-16,-28 12 2 15,-52 8-7-15,-59 10-9 16,-61 7 21-16,-54 2-12 15,-35 0 9-15,-29 0-12 16,-2 0-3-16,-39 7 14 16,-11-1-179-16,-9-6-403 15</inkml:trace>
  <inkml:trace contextRef="#ctx0" brushRef="#br0" timeOffset="126">9951 5084 519 0,'0'0'138'16,"0"0"-110"-16,0 0-23 15,0 0 44-15,0 0 51 16,0 0-19-16,83 8 3 16,-21 22-24-16,21-3-19 15,20 3-8-15,39-6-13 16,43-14 6-16,43-10-11 15,45-2 1-15,20-16-5 16,8 6-10-16,-6 12 2 16,-12 0 5-16,-23 18-8 15,-32 12 4-15,-36-2-4 16,-48-6 0-16,-44-8 2 0,-42-7 0 16,-29-3 2-16,-22-4-3 15,-7 0 10-15,0 0 16 16,-23 0-2-16,-37-11-25 15,-33-6-3-15,-36-2-11 16,-23 7-17-16,-15 5 23 16,0 4-4-16,2 3 6 15,7 0 5-15,5-1-9 16,7-5 8-16,3-9 2 16,8 1 3-16,4 4-1 15,1 5 3-15,3 5 0 0,2 0-5 16,2 0-7-1,17 2 7-15,27 5 0 16,35-5 0-16,36-2-6 16,16 0-19-16,63-17 17 0,41-10 7 15,44 7 1-15,31 11 13 16,21 9-11-16,5 6 3 16,1 21 4-16,-14 3-3 15,-3-2-4-15,-10-12 4 16,-11-10-4-16,-11-6-1 15,-21 0-1-15,-26-7 0 16,-31-4 4-16,-33 3 8 0,-32 6 6 16,-22 2 1-1,0-1 23-15,-52 1 8 0,-32-3-50 16,-34 2-9-16,-28-2-21 16,-11-5-3-16,11-5 29 15,19-6-11-15,33-5-23 16,31-2-24-16,29 2-53 15,28-2-156-15,6 1-271 16</inkml:trace>
  <inkml:trace contextRef="#ctx0" brushRef="#br0" timeOffset="127">11858 4692 727 0,'0'0'132'16,"0"0"-51"-16,0 0-17 15,0 0 27-15,0 0-25 16,0 0-10-16,-8 2-10 16,8-30-23-16,15-16 10 15,9-22-4-15,10-23-13 16,6-19-7-16,11-30-6 15,14-20 7-15,11-21-9 16,11 7 2-16,4 29-3 0,1 35-3 16,6 42 2-1,2 28-1-15,0 18 0 0,3 14 1 16,-8 6-5-16,1 0 3 16,-7 10 2-16,-5 1 0 15,-10-3-22-15,-20-5-11 16,-16-3-7-16,-19 0-11 15,-11-9-1-15,-8-8 1 16,0-1-92-16,-21 6-27 16,-8 6-292-16</inkml:trace>
  <inkml:trace contextRef="#ctx0" brushRef="#br0" timeOffset="128">12736 2949 406 0,'0'0'524'16,"0"0"-513"-16,0 0 28 15,0 0-11-15,0 0-17 16,0 0 3-16,15-5 3 15,31 28 15-15,9 8 0 16,14-2-14-16,15 4 7 16,15-3-2-16,12-1-11 0,9-2 5 15,3-2 0 1,0-2-7-16,-7-4-3 0,-10-6-5 16,-10-3-2-16,-18-2 6 15,-24-1-3-15,-25-4-3 16,-18 0 0-16,-11-1-3 15,0 2 3-15,-13 6 8 16,-34 8 12-16,-31 7-13 16,-19 7 2-16,-7 5-7 15,6-1 3-15,11-3-5 16,12 4 1-16,13 1-1 16,8 2-3-16,11 2-14 15,14-4-36-15,20-8-34 0,9-11-126 16,0-15-329-16</inkml:trace>
  <inkml:trace contextRef="#ctx0" brushRef="#br0" timeOffset="129">14249 3120 276 0,'0'0'439'16,"0"0"-392"-16,0 0 12 16,0 0 23-16,0 0-34 15,0 0-26-15,0 0-9 16,-20-34-13-16,20 34-2 15,0 0 1-15,0 4 0 16,0 8 0-16,0 5-7 16,0 0 8-16,0 3 0 15,4 1 2-15,0 2 4 0,6-3-3 16,-1-4-3-16,4 0 0 16,1-5-2-16,1-5-8 15,3-6-71-15,-7-5-115 16,-9-35-499-16</inkml:trace>
  <inkml:trace contextRef="#ctx0" brushRef="#br0" timeOffset="130">1995 10176 644 0,'0'0'119'0,"0"0"-58"16,0 0-17-16,11-125 44 15,-2 102 10-15,4-1-56 16,12-2-27-16,10-2-4 16,12-3 3-16,11 2 14 15,2 2 1-15,-4 10-5 16,-7 8-16-16,-7 9 4 0,-9 0-9 15,-6 9-3 1,-8 23 0-16,-15 14-4 0,-4 14 5 16,-16 5-3-1,-24-6 3-15,-5-11-2 0,0-11 2 16,12-13 4-16,13-12-1 16,14-9-4-16,6-3 5 15,0 0-5-15,0 0 0 16,31 0-7-16,22-10 6 15,23-1 1-15,11 7 3 16,-8 4-2-16,-15 0-2 16,-24 19 1-16,-20 9-1 0,-20 6-4 15,0 9 5 1,-39 11 0-16,-20 6 7 0,-21 4 2 16,-14 2-7-16,-2-5-2 15,7-11 4-15,15-12 2 16,25-18-1-1,18-20-5-15,23-8-13 0,8-44-49 16,19-23-206 0,35-9 31-16,10 2-344 0</inkml:trace>
  <inkml:trace contextRef="#ctx0" brushRef="#br0" timeOffset="131">2539 9531 725 0,'0'0'59'0,"-150"-74"-45"0,74 45 4 15,3 4 40-15,2 10 20 16,1 15-25-16,-5 0-39 16,-8 37-12-16,-11 25 4 15,-1 27-8-15,-5 32 4 16,2 32 6-16,17 25 3 15,19 23 0-15,26 11 4 16,34-3 1-16,9-15-5 16,57-21-3-16,38-33-4 15,39-38-1-15,24-38-3 16,13-36-2-16,-6-28-6 16,-18-18 8-16,-23-44 3 0,-20-27 4 15,-28-22 1-15,-27-17 7 16,-34-16 8-16,-22-13-5 15,-43-11 8-15,-34 3-22 16,-21 14-1-16,-10 37 1 16,11 40 5-16,12 38 2 15,18 32-11-15,21 8-6 16,19 50 5-16,19 22-20 16,8 14-29-16,56 3-53 15,27-21-116-15,21-17-239 16</inkml:trace>
  <inkml:trace contextRef="#ctx0" brushRef="#br0" timeOffset="132">3717 10146 1099 0,'0'0'46'15,"0"0"-41"-15,0 0 26 16,0 0-7-16,0 0-20 16,0 0-4-16,-27 62-3 0,9 18 3 15,-1 21 25 1,-6 1-18-16,2-6 3 0,6-5 1 16,3-18-7-16,8-14 0 15,-1-15-1-15,7-14 2 16,0-14 4-16,0-10-8 15,11-6-1-15,22 0-6 16,25-6 6-16,21-20 0 16,19-4-2-1,8 4 5-15,8 7-8 0,-10 4 4 16,-14 9-23-16,-28 6-22 16,-26 0-36-16,-27 0-54 15,-9-4-103-15,-49-6-284 16</inkml:trace>
  <inkml:trace contextRef="#ctx0" brushRef="#br0" timeOffset="133">3879 10684 977 0,'0'0'128'16,"0"0"-124"-16,0 0 1 16,0 0-1-16,152-113-1 15,-69 89-4-15,-12 5 1 16,-20 4-52-16,-29 3-109 15,-22 0-159-15</inkml:trace>
  <inkml:trace contextRef="#ctx0" brushRef="#br0" timeOffset="134">3857 10429 594 0,'0'0'414'0,"0"0"-362"0,0 0-52 15,47-132 0-15,-3 89 4 16,8 4-4-16,2 2-37 15,-6 2-121-15,-17 4-148 16</inkml:trace>
  <inkml:trace contextRef="#ctx0" brushRef="#br0" timeOffset="135">4318 9824 901 0,'0'0'92'0,"0"0"-26"0,0 0-18 15,0 0 8-15,0 0-24 16,0 0-32-16,0 4-9 16,0 74 9-1,0 28 0-15,0 16 10 0,14 2-7 16,3-1 7-16,6-7 1 16,4-6-4-16,-3-11-1 15,6-15-6-15,-1-14-7 16,-4-13-32-16,4-17-31 15,-4-22-153-15,-11-18-402 16</inkml:trace>
  <inkml:trace contextRef="#ctx0" brushRef="#br0" timeOffset="136">4933 10449 992 0,'0'0'136'15,"0"0"-124"-15,0 0-7 16,0 0 12-16,0 0-3 16,-21 125 10-16,11-62-2 15,-4 3-17-15,1-5 2 16,4-5-5-16,5-8-1 15,4-10-1-15,0-12-44 16,2-12-29-16,17-14-94 16,-4-9-117-16</inkml:trace>
  <inkml:trace contextRef="#ctx0" brushRef="#br0" timeOffset="137">4840 10225 1115 0,'0'0'18'15,"0"0"-18"-15,0 0-3 16,0 0-22-16,0 0-1 16,0 0-171-16,87 132-325 15</inkml:trace>
  <inkml:trace contextRef="#ctx0" brushRef="#br0" timeOffset="138">5167 10684 897 0,'0'0'75'0,"0"0"-21"15,0 0 22-15,-53 142-21 16,53-96-38-16,0 3-7 16,0-3-7-16,0-9-3 15,0-7-5-15,0-11-29 16,0-17-5-16,0-2-1 16,12-30 28-16,-2-23-15 15,5-19-8-15,4-4 26 16,-3 8 9-16,-1 18 7 0,-4 20 6 15,-2 22 26 1,0 8-24-16,2 6-15 0,3 26 0 16,1 12 2-16,-1 6 9 15,-4 0-5 1,-1 0 0-16,1-4 9 0,-2-10-15 16,3-7 9-16,5-15-4 15,4-14 3-15,9 0 22 16,7-14-10-16,6-25-10 15,-2-12-10-15,1-10 1 16,-10 5-2-16,-8 12 2 16,-9 22 2-16,-11 16-2 15,-3 6 6-15,0 4-7 16,0 24-3-16,0 7 3 0,0 3 12 16,2-5-10-16,6-3-1 15,4-8-1-15,-1-4 2 16,0-5-1-16,2-8-1 15,3-2-2-15,2-3 2 16,7-3 1-16,8-23-1 16,3-12-6-16,3-6-2 15,-3 1-2-15,-11 12 0 16,-9 15 10-16,-10 9 13 16,-6 7-5-16,0 11-8 15,0 29 5-15,0 20-5 16,0 13 12-16,4-6-5 15,21-4 0-15,2-12-7 16,-1-18 3-16,-4-12-3 16,1-11-12-16,-6-10-20 0,-1-3-34 15,-3-35-110-15,-5-21-389 16</inkml:trace>
  <inkml:trace contextRef="#ctx0" brushRef="#br0" timeOffset="139">6043 10418 1095 0,'0'0'147'0,"0"0"-147"16,0 0-4-16,0 0-7 16,0 0-3-16,-29 133-31 15,65-77-131-15,-2-7-421 0</inkml:trace>
  <inkml:trace contextRef="#ctx0" brushRef="#br0" timeOffset="140">6273 10794 987 0,'0'0'134'0,"0"0"-109"16,0 0 2-16,-48 124 8 16,48-70-16-16,14 5-5 15,1-1-12-15,-5-2 0 16,-6-8-2-16,-4-15-11 16,0-10-26-16,0-19 2 15,0-4 8-15,5-31 27 16,6-20-17-16,5-19 0 0,1-10 17 15,1 3 4 1,-5 17 3-16,-3 25-3 0,-4 23 33 16,3 12-14-16,4 12-23 15,7 32 0-15,0 13 4 16,0 12 8-16,-4-4-10 16,-1-8 2-16,3-13-4 15,3-11-6-15,6-14-17 16,10-15-2-16,14-4-38 15,9-19-148-15,8-22-284 16</inkml:trace>
  <inkml:trace contextRef="#ctx0" brushRef="#br0" timeOffset="141">7006 10928 1101 0,'0'0'64'16,"0"0"-12"-16,0 0 29 15,0 0-35-15,0 0-12 16,0 0-8-16,-87-39-20 15,69 28-6-15,-3 9 2 16,-2 2-2-16,-4 24-6 16,-5 26-3-16,6 12-9 15,11 4 4-15,15-7 3 16,0-11 0-16,19-18-29 16,21-19 19-16,11-11 6 15,1 0 13-15,-4-29 2 16,-5-11 0-16,-9-8-25 15,-17-8 16-15,-12-4 9 0,-5 1 0 16,-3 18-6 0,-10 14 6-16,4 27 19 0,3 12-16 15,6 38 0-15,0 15-3 16,0 1 11-16,9-7-6 16,10-13-5-16,1-11-2 15,1-9 1-15,-2-12-12 16,8-14-6-16,16 0 15 15,10-27 4-15,9-21-22 16,-4-15 7-16,-13-23-21 16,-23-26 9-16,-17-25-12 15,-5 8 26-15,-12 31 13 0,-5 40 67 16,3 53 11 0,8 35-32-16,1 60-34 0,5 34 1 15,0 14 32 1,3-18-35-16,21-23-6 0,-2-23-4 15,-2-18-10-15,-6-16-29 16,-5-17 15-16,-5-20-36 16,3-3-27-16,4-30-79 15,2-22-511-15</inkml:trace>
  <inkml:trace contextRef="#ctx0" brushRef="#br0" timeOffset="142">7487 10837 1161 0,'0'0'42'0,"0"0"-14"15,0 0-28 1,0 0-9-16,0 0 8 0,114 52-28 16,-52-52-90-16,-2 0-229 15</inkml:trace>
  <inkml:trace contextRef="#ctx0" brushRef="#br0" timeOffset="143">7915 10989 922 0,'0'0'167'0,"0"0"-102"16,0 0-54-16,0 0 0 15,0 0-7-15,0 0 1 16,118 23 0-16,-62-23-4 0,-4-9-2 16,0-18 1-16,-5-5-2 15,-9-8 2-15,-16-4 5 16,-19-2-3-16,-3 4 25 15,-39 14-9-15,-20 16 21 16,-9 12 35 0,4 19-35-16,13 23-5 0,24 5-34 15,21 2-1-15,6-1 1 16,8-4 5-16,28-10-5 16,6-8-13-16,7-10-12 15,3-9-11-15,0-7-3 16,2 0-12-16,0-17 21 15,-3-5-50-15,-2-4-18 16,-2 2-109-16,-16 2-294 16</inkml:trace>
  <inkml:trace contextRef="#ctx0" brushRef="#br0" timeOffset="144">10096 10371 1099 0,'0'0'4'0,"0"0"8"16,29-120 41-16,-14 103-8 15,-10 15 10-15,-5 2-34 16,0 0-9-16,-5 33-2 16,-24 31 11-16,-6 28 27 15,-3 24-4-15,9 10-27 16,12 4-9-16,11-6 1 0,6-9-6 15,2-19-3 1,17-25-16-16,-1-23-10 0,-3-22 23 16,1-24-9-16,-3-4-24 15,-2-46 23-15,-8-22-26 16,-3-24-2-16,0-23 30 16,0-17 10-16,0-8 2 15,24 16-1-15,9 31 8 16,10 41 11-16,8 36-16 15,5 18-3-15,2 26 1 16,-3 26 2-16,-13 13-3 16,-20 4-1-16,-19 1-2 15,-6-5-5-15,-48-5-8 16,-24-10 11-16,-18-14 2 0,-1-11-5 16,20-15 8-16,28-10 15 15,32 0-1-15,14-21-2 16,51-3-12-16,20 9 0 15,13 12 0-15,-7 3 1 16,-12 26-1-16,-23 14-5 16,-15 11 5-16,-16 0 3 15,-11 2-1-15,0-7-2 16,0-6 3-16,0-12 3 16,0-10-6-16,0-12 0 15,29-6-1-15,20 0 0 16,13-17-4-16,2-14-15 15,-5-11-31-15,-17-8-18 0,-20-2 18 16,-17 2 39 0,-5 10 12-16,0 13 16 0,0 13 40 15,0 10 15-15,-2 2-24 16,2 2-34-16,0 0-11 16,0 0-1-16,0 0 0 15,4 0 0-15,8 0 8 16,-4 0-2-16,-3-2 0 15,-5 2 4-15,0 0 1 16,0 0-12-16,-11 0 4 16,-18 0-3-16,-7 0 1 15,2 0-1-15,3 6 1 0,7 2-1 16,2 4-1-16,1 6-7 16,0 13 7-16,0 7 0 15,5 6 0-15,7 4-1 16,9-3 2-16,0-8-1 15,0-7 4-15,19-6-4 16,8-8 1-16,6-10-3 16,5-6 4-16,1 0-4 15,1-26 2-15,-9-11-9 16,-6-12 4-16,-9-9-1 16,-16-10-7-16,0-4 13 15,-8 7-18-15,-11 19 7 16,9 23 11-16,2 14 23 0,8 9-12 15,0 0-11 1,0 0-7-16,0 16 3 0,18 4 4 16,-3-2 2-16,-3-6 0 15,-3-6-1-15,-7-5-1 16,-2-1-1-16,2 0 1 16,-2 0 2-16,0 0 2 15,0 0-4-15,0 0 2 16,0 0-2-16,0 3-6 15,4-1-12-15,10 2-12 16,1-2-2-16,8-2-38 16,1 0-2-16,-1 0-23 15,-3 0 11-15,2 0 53 16,1 0-13-16,6 0 19 0,4 2 25 16,2 2-1-16,1 0 4 15,-3-4-2-15,-6 0 31 16,-8 0 39-16,-9 0 15 15,-10 0-5-15,0-10 13 16,-14-2-30-16,-28 1-51 16,-16 2-9-16,-10 9-4 15,3 0 5-15,2 24 1 16,19 25-2-16,10 9 4 16,19 7-4-16,15 0-1 15,7-11-3-15,37-17-1 16,12-14-1-16,7-16-7 15,8-7 7-15,-2-9 2 16,2-26 2-16,-5-12-2 16,-5-9-4-16,-16-15 0 0,-16-13 1 15,-21-20-5-15,-8-18 0 16,-10 0-10-16,-22 23 11 16,6 37 7-16,3 50 24 15,10 35 3-15,3 58-23 16,10 35 11-16,0 18 17 15,10-9-5-15,21-15-24 16,-5-15 5-16,-5-15-8 16,-15-11-14-16,-6-12-35 15,0-22-17-15,0-26-39 0,0-9-88 16,29-42-190-16</inkml:trace>
  <inkml:trace contextRef="#ctx0" brushRef="#br0" timeOffset="145">11689 10778 1027 0,'0'0'87'16,"0"0"-83"-16,0 0 34 16,-33 130 5-16,31-84-12 15,2-1-22-15,0-10-8 16,0-5 0-16,0-10 2 16,0-1-2-16,0-3 0 15,15 0-1-15,10-4-1 16,10-6 1-16,3-6 0 15,3 0 0-15,-4 0-3 16,-3-25 1-16,-5-12 1 0,-3-10 1 16,-8 4 7-16,-10 6-7 15,-5 19 5-15,-3 18 5 16,0 0 1-16,0 32-2 16,-8 11-9-16,0 7 19 15,4-6-15-15,4-2 7 16,0-8-9-16,0-6 1 15,0-8-2-15,20-10-2 16,6-8-15-16,13-2-18 16,9-10-14-16,10-22-32 15,3-8-12-15,-3-1-66 16,-9 8 23-16,-16 11 48 0,-11 14 87 16,-6 7 23-16,-5 1-5 15,3 0 15-15,5 0 9 16,-5 0 8-16,1 0 54 15,-5 0 26-15,-7-16-2 16,0 0-47-16,-3-4-30 16,0 5-6-16,0 2-30 15,-3 13-15-15,-16 0-3 16,-10 33-14-16,-9 14 17 16,3 7 0-16,6-1 1 15,10-5-1-15,9-3-16 16,10-12-34-16,0-11-36 15,29-13 7-15,19-9-3 16,20 0 3-16,7-22-11 16,0-13 18-16,-15-3-34 0,-14-2-160 15</inkml:trace>
  <inkml:trace contextRef="#ctx0" brushRef="#br0" timeOffset="146">12714 11125 394 0,'0'0'196'0,"0"0"-117"15,0 0-70-15,0 0-9 16,-116 12-3-16,84-6-96 15,1-6-171-15</inkml:trace>
  <inkml:trace contextRef="#ctx0" brushRef="#br0" timeOffset="147">12190 11122 378 0,'0'0'466'0,"0"0"-341"15,0 0 28-15,0 0-44 0,94 113-43 16,-94-75-13-16,0 3-33 16,-11 2-3-16,-11-3-10 15,1-7-7-15,8-13-12 16,9-12-17-16,4-8-9 16,0-7 9-16,9-25-1 15,13-14-13-15,7-12 38 16,2-6-29-16,3-2-8 15,-1 9 42-15,-4 20 1 16,-2 19 30-16,2 18-2 0,6 2-11 16,1 30 12-16,-3 10 12 15,-10 4-28-15,-15-2 0 16,-8-2-12-16,0-4 8 16,-18 0-10-16,-11-5-25 15,1-11-112-15,3-15-246 16</inkml:trace>
  <inkml:trace contextRef="#ctx0" brushRef="#br0" timeOffset="148">13104 11251 1255 0,'0'0'34'0,"0"0"10"16,0 0 52-16,0 0-71 15,0 0-25 1,0 0-2-16,-16-70-6 0,16 42 0 16,-22 6-15-16,-16 9-3 15,-4 13 14-15,1 3 12 16,3 40 1-16,5 11 0 16,6 6 6-16,14-1 3 15,9-2-3-15,4-9 1 16,4-10-7-16,23-10 2 15,7-14-3-15,5-14 4 16,11-4-4-16,3-34-2 16,-4-12-5-16,-9-15 5 15,-11-21-2-15,-13-31 4 0,-14-37-30 16,-2-17-24-16,-4 18 29 16,-15 48 25-16,4 59 42 15,4 52-2-15,0 70-40 16,4 43 0-16,7 29 31 15,0 1-19-15,29-21-3 16,3-22-9-16,-7-24-14 16,-8-20-26-16,-9-18-17 15,0-23-34-15,2-21-74 0,15-10-237 16</inkml:trace>
  <inkml:trace contextRef="#ctx0" brushRef="#br0" timeOffset="149">13661 11169 440 0,'0'0'658'16,"0"0"-616"-16,0 0-12 16,0 0 42-16,0 0-29 15,0 0-9-15,4 18-25 16,-4-18 2-16,0-6 9 16,-4-13-5-16,-28-2-15 15,-6 12-16-15,-8 9 1 16,-1 17 6-16,5 19 0 0,6 10 9 15,14-2 2 1,17-4-2-16,5-5-11 0,23-9 1 16,21-10 0-16,10-14 5 15,0-2 5-15,0-12 1 16,-4-20-1-16,-12-9 2 16,-9-6 0-16,-13-8-2 15,-12 5-11-15,-4 12-6 16,0 22 16-16,0 16 0 15,-14 38-9-15,1 18 10 16,4 6 5-16,9-3-5 16,0-12-9-16,13-6-51 15,12-15-34-15,6-14-21 16,3-12 20-16,5-4 41 0,0-28-23 16,-3-11 0-16,-7-8 41 15,-10-12 26-15,-9 5-14 16,-9 14 24-16,-1 20 159 15,0 24 65-15,0 30-150 16,-11 27-34-16,2 6 16 16,3 1 13-16,4-7-54 15,2-11-8-15,0-8-4 16,0-8-3-16,0-12 4 16,0-12-1-16,0-6-2 15,0-8-1-15,0-25-14 16,0-10-9-16,8-13-2 15,12-15-35-15,2-7 1 16,5 4-8-16,2 17 67 16,0 30 11-16,-3 27 31 0,4 22 1 15,-5 34-13-15,-8 8 10 16,-9 0-9-16,-8-10-13 16,0-7-16-16,-12-4-2 15,-4-8-19-15,1-17-108 16,6-15-224-16</inkml:trace>
  <inkml:trace contextRef="#ctx0" brushRef="#br0" timeOffset="150">14581 10401 1169 0,'0'0'78'0,"0"0"-30"16,0 0-43-16,40 156 11 15,-17-31 62-15,-6 15-53 16,-13 6-14-16,-4-13-3 16,-6-22 3-16,-19-26-9 15,-4-20-2-15,2-19-24 16,7-14-74-16,9-19-66 16,11-13-175-16</inkml:trace>
  <inkml:trace contextRef="#ctx0" brushRef="#br0" timeOffset="151">14403 11081 1099 0,'0'0'35'0,"0"0"-35"15,0 0-15-15,155 24-67 16,-78-18-238-16</inkml:trace>
  <inkml:trace contextRef="#ctx0" brushRef="#br0" timeOffset="152">15805 10928 1241 0,'0'0'61'16,"0"0"-46"-16,-30 119 61 0,30-45-17 16,0 6-20-1,0 0-14-15,0 1-16 0,0-11-6 16,0-16-3-16,0-14-32 15,0-22 17-15,0-18 2 16,0 0 1-16,0-24 12 16,12-22-2-16,-2-16-22 15,-3-11-12-15,-3-15 15 16,2-12-11-16,-2 2 2 16,9 17 30-16,5 27 3 15,11 32 3-15,11 20-6 16,4 2-2-16,5 9 1 15,1 10-7-15,-13 5-44 0,-12-3-67 16,-20-7-66 0,-5-5-90-16,-46 2-378 15</inkml:trace>
  <inkml:trace contextRef="#ctx0" brushRef="#br0" timeOffset="153">15831 11118 824 0,'0'0'173'0,"0"0"-90"15,0 0 6-15,0 0-43 16,178 75-19-16,-86-65-27 15,-1-8-95-15,-10-2-213 16</inkml:trace>
  <inkml:trace contextRef="#ctx0" brushRef="#br0" timeOffset="154">16517 11064 1082 0,'0'0'94'15,"0"0"-72"-15,0 108 72 16,0-41-27-16,-5 8 9 15,-3 1-48-15,-1-7-13 16,-3-6-9-16,-3-7-2 16,-3-8 0-16,-1-6-3 15,-6-10-2-15,7-10-25 16,7-18-17-16,7-4 24 16,4-18 17-16,0-28-8 15,0-20-16-15,0-16-26 16,0-16 3-16,0 1 12 15,8 19 17-15,13 24 20 16,12 31 33-16,15 18-3 0,15 5-24 16,4 23-6-16,-2 32 25 15,-14 14-8-15,-16 4 2 16,-23-2 1-16,-12-11 15 16,-25-10-23-16,-29-13 14 15,-10-3-17-15,-7-9-9 16,4-9-22-16,7-10-47 15,15-6-42-15,18-11-106 16</inkml:trace>
  <inkml:trace contextRef="#ctx0" brushRef="#br0" timeOffset="155">17569 11172 912 0,'0'0'70'16,"0"0"-31"-16,0-103 30 15,-7 78-40-15,-25 13-8 16,-5 12-21-16,-5 0-5 16,7 11 5-16,8 10 14 15,8-1 0-15,9 3-8 16,1 2 10-16,9 2 1 15,0 3 0-15,2 3 6 0,24 9-1 16,8 6 6-16,6 9-15 16,2 2 12-1,-4-7 10-15,-9-10-8 16,-13-18-13-16,-14-8 6 0,-2-4-20 16,-16-3 3-16,-32-5-6 15,-23-4-15-15,-14 0-61 16,-11-15-54-16,5-24-158 15</inkml:trace>
  <inkml:trace contextRef="#ctx0" brushRef="#br0" timeOffset="156">17181 10441 1163 0,'0'0'35'0,"0"0"-30"16,-42 146 43-16,26-67-34 15,-4 1-6-15,-14 2-8 16,-16-6-59-16,-15-13-108 16,-9-13-335-16</inkml:trace>
  <inkml:trace contextRef="#ctx0" brushRef="#br0" timeOffset="157">2672 12404 745 0,'0'0'93'0,"0"0"-39"16,0 0 34-16,-38-110 5 16,34 99-22-16,4 6-22 15,-3 5-26-15,3 0-11 16,0 0-12-16,0 22-2 16,0 34-2-16,0 31 4 15,5 25 14-15,6 10-3 16,2 0-2-16,3-13-6 15,-1-21-2-15,1-22 0 16,-5-20 1-16,-1-20-2 16,-6-16-5-16,-2-10-8 0,-2-11 4 15,0-42 7 1,0-25-21-16,-14-27 14 0,1-13 9 16,-1-14 0-16,8 0-2 15,6 8 2-15,9 29 9 16,33 31-9-16,21 34 2 15,6 30-3-15,-1 1 2 16,-5 43-2-16,-18 17-1 16,-23 5 2-16,-22 4-2 15,-5 1-4-15,-48-2 6 16,-15-4 3-16,-11-15 0 16,6-16 0-16,15-18 1 15,17-16 3-15,22 0-7 0,19-22 0 16,2-2-14-1,39 4 2-15,18 12 10 16,8 8 1-16,-1 24 1 0,-6 29 9 16,-12 10 8-16,-17 8-8 15,-16 1-9-15,-10-6 4 16,-3-10-4-16,1-14-1 16,3-14-48-16,7-24-42 15,10-5-100-15,5-48-97 16</inkml:trace>
  <inkml:trace contextRef="#ctx0" brushRef="#br0" timeOffset="158">3730 12431 869 0,'0'0'141'16,"0"0"-103"-16,0 0 23 15,0 0-5-15,0 0-5 16,0 0-16-16,-77-73-29 15,36 104-5-15,-1 30 3 16,4 23 4-16,13 19-8 16,17 1 5-16,8-6 8 15,21-14-11-15,31-18 1 16,16-21 0-16,7-15-3 16,2-18-33-16,0-12-36 15,-8-16-64-15,-18-34-205 16</inkml:trace>
  <inkml:trace contextRef="#ctx0" brushRef="#br0" timeOffset="159">4361 12587 913 0,'0'0'88'16,"0"0"-88"-16,0 0 17 15,0 0 39-15,-12 142-8 16,8-88-30-16,-2 6-6 15,1 3 8-15,-3-3-3 16,2-10-11-16,6-14-6 16,-2-12 3-16,2-16-6 15,0-8 2-15,0-14-4 0,0-32-3 16,12-25-12-16,-1-18 16 16,-3-19 4-16,0-9 1 15,-2 11 1-15,1 27-2 16,4 35 3-16,5 30 6 15,10 14-9-15,10 31-4 16,6 26 4-16,-1 24 6 16,-15 12 0-16,-10 1-5 15,-14-7-1-15,-2-12-10 16,0-15-30-16,-7-22-57 16,-11-20-159-16,-3-18-522 15</inkml:trace>
  <inkml:trace contextRef="#ctx0" brushRef="#br0" timeOffset="160">4405 12789 715 0,'0'0'381'0,"0"0"-381"15,0 0 2-15,0 0-2 16,137 26 7-16,-55-26-7 16,2 0-91-16,-10-18-173 15</inkml:trace>
  <inkml:trace contextRef="#ctx0" brushRef="#br0" timeOffset="161">5036 12743 1050 0,'0'0'71'16,"0"0"-66"-16,0 0-5 16,0 129 28-16,0-61-12 15,-7 8-9-15,-1-2-7 16,1-2-4-1,-2-6-32-15,-1-14-98 0,2-21-216 16</inkml:trace>
  <inkml:trace contextRef="#ctx0" brushRef="#br0" timeOffset="162">5504 12519 1115 0,'0'0'60'15,"0"0"-43"-15,0 0-3 16,0 0-4-16,0 0-9 16,-12 112 23-16,18-32-17 15,-2 2-2-15,-4-3-2 16,0-11 1-16,2-18-4 16,2-18-1-16,1-15-13 15,1-17-21-15,4-11 3 16,3-33 23-16,-3-17-33 15,-6-15 32-15,-4-10 10 16,0-14 1-16,-8 1-1 16,4 20 1-16,4 23 0 15,2 32 11-15,25 21-8 16,8 3-4-16,13 18 3 0,-2 17-3 16,-5 1 6-16,-19 2-6 15,-9-3-1-15,-13 2-7 16,-9-5 4-16,-31-2 4 15,-7-4 5-15,2-2-4 16,14-6-2-16,16 0 3 16,15-1-4-16,17-3 0 15,35-5 2-15,19-7 0 16,12-2 4-16,-8 0-1 16,-17 0-3-16,-23 0 0 15,-25 7-2-15,-10 12 2 16,-33 12 6-16,-21 6 16 0,-10 6-20 15,-1 1-2-15,9-8 0 16,16-3-33 0,20-14-88-16,20-15-214 0</inkml:trace>
  <inkml:trace contextRef="#ctx0" brushRef="#br0" timeOffset="163">6219 12966 1101 0,'0'0'80'0,"0"0"-52"16,0 0 6-16,0 0-19 15,-71 124-14-15,65-80-1 0,-4 2-42 16,-1-4-21-16,5-7-44 16,6-20-186-16</inkml:trace>
  <inkml:trace contextRef="#ctx0" brushRef="#br0" timeOffset="164">6740 12806 1098 0,'0'0'114'0,"0"0"-73"16,0 0-8-16,0 0-5 15,0 0-28-15,-124 140 0 16,108-89 4-16,3 2-1 0,6-1-2 15,7-1-1-15,0-11 0 16,25-11-6-16,21-15-12 16,14-14-27-16,5-2-27 15,-7-25-39-15,-9-12-178 16</inkml:trace>
  <inkml:trace contextRef="#ctx0" brushRef="#br0" timeOffset="165">7313 12837 1071 0,'0'0'66'15,"0"0"-39"-15,0 0 55 0,-26 141-42 16,16-80-26-1,-5 8-8-15,-12 7-6 16,0 1-26-16,2-11-54 0,4-15-89 16,5-20-285-16</inkml:trace>
  <inkml:trace contextRef="#ctx0" brushRef="#br0" timeOffset="166">7904 12743 793 0,'0'0'419'0,"0"0"-390"16,-5-102 37-16,34 100-10 16,3 4-36-16,-1 40-16 15,-2 20 9-15,-14 11-1 16,-6 0 9-16,-9-2-15 15,0-5 15-15,0-8-19 16,0-8 1-16,2-12-3 16,0-18-8-16,-1-16-17 15,5-4 19-15,-1-27 2 16,-3-16-42-16,-2-13 5 16,0-4 17-16,-18-15-9 15,-14-6 7-15,1-2 19 16,10 11 2-16,17 22 5 0,8 20 18 15,48 20-11-15,25 10-4 16,14 5 8-16,0 34 4 16,-15 9-3-16,-23 5-5 15,-28 0 8-15,-25 3-7 16,-9 2 13-16,-40-1 2 16,-15-3-14-16,-4-4-5 15,9-12-4-15,5-10-45 16,14-16-101-16,11-12-227 15</inkml:trace>
  <inkml:trace contextRef="#ctx0" brushRef="#br0" timeOffset="167">8708 13134 1121 0,'0'0'61'16,"0"0"-3"-16,-38 127-14 16,36-69-29-16,-6 0-15 15,-4-2-39-15,-17 2-71 16,-7-14-197-16,1-14-223 16</inkml:trace>
  <inkml:trace contextRef="#ctx0" brushRef="#br0" timeOffset="168">9242 12934 1156 0,'0'0'49'0,"0"0"47"15,0 0-26-15,-8-105-36 16,10 105-29-16,6 8-5 15,0 31 0-15,-6 13 7 16,-2 10 20-16,0 2 1 16,0 2 5-16,0-3 6 15,0-6-15-15,0-8-11 0,0-17-12 16,0-10 6-16,0-10-6 16,0-8 0-16,0-4 0 15,0 0 0-15,11-2 7 16,11-12-8-16,7-1-4 15,9 3 3-15,6 3-1 16,12 0-5-16,9 2-20 16,9-1-32-16,-1-3-23 15,-11-3-40-15,-15-8-26 16,-29-2-102-16,-18-2-302 16</inkml:trace>
  <inkml:trace contextRef="#ctx0" brushRef="#br0" timeOffset="169">9465 13094 337 0,'0'0'574'0,"0"0"-459"0,0 0-39 16,0 0-52-16,0 0-22 16,0 0 1-16,125-82-3 15,-78 72-12-15,-13 2-18 16,-12 3-22-16,-18-6-3 16,-4 1 5-16,-38-5-71 15,-24-4-149-15</inkml:trace>
  <inkml:trace contextRef="#ctx0" brushRef="#br0" timeOffset="170">9271 12818 721 0,'0'0'209'0,"0"0"-102"16,0 0-66-16,121-69-12 0,-32 49-20 15,2-1-9 1,-6-2-27-16,-19-3-135 0,-25 0-274 16</inkml:trace>
  <inkml:trace contextRef="#ctx0" brushRef="#br0" timeOffset="171">10455 12091 689 0,'0'0'0'16,"0"0"-10"-16,0 0 9 15,0 0-130-15,0 0 71 0,0 0-63 16</inkml:trace>
  <inkml:trace contextRef="#ctx0" brushRef="#br0" timeOffset="172">10455 12091 486 0,'102'-13'207'0,"-87"8"-92"16,13 5-22-16,18 0-13 15,19 29-10-15,20 22-12 16,11 28-18-16,4 23 7 16,-14 18 2-16,-17 17 18 15,-31 1-8-15,-34-3-17 16,-8-8-3-16,-46-8-14 15,-20-15-6-15,-1-13-13 16,0-18-6-16,8-14-31 0,14-25-75 16,9-24-113-1,2-10-532-15</inkml:trace>
  <inkml:trace contextRef="#ctx0" brushRef="#br0" timeOffset="173">2280 14606 831 0,'0'0'94'16,"0"0"-83"-16,0 0 37 16,0 0 41-16,0 0-27 15,0 0-29-15,0 0 11 16,2 0-19-16,-2-13-1 16,0-27 1-16,2-27-18 15,8-32-4-15,5-23-3 16,12-10-5-16,6 7 2 15,2 31 1-15,1 36 4 16,-7 35-4-16,-4 23 4 16,-1 11-6-16,5 41 3 0,0 20 1 15,-1 21 8-15,-2 5-8 16,-9 1-6-16,-1-8-43 16,-3-4-27-16,-4-24-91 15,-5-21-74-15,-4-23-345 16</inkml:trace>
  <inkml:trace contextRef="#ctx0" brushRef="#br0" timeOffset="174">2382 14241 1075 0,'0'0'73'16,"0"0"-73"-16,0 0-10 16,114-2 10-16,-21-2-6 15,13-6-30-15,-9-4-103 16,-19-6-102-16,-26-5-383 15</inkml:trace>
  <inkml:trace contextRef="#ctx0" brushRef="#br0" timeOffset="175">2973 13994 980 0,'0'0'73'0,"0"0"-67"0,0 0 31 15,0 0-7 1,0 0-27-16,0 0-2 15,0 120-1-15,2-47 3 16,7 6 2-16,2-4-5 0,5-8 6 16,-5-17-12-16,0-18-3 15,-4-16-18-15,-5-16-3 16,-2-7-22-16,0-37 22 16,0-21-50-16,-13-20 58 15,-10-11 20-15,-1-8 4 16,3 6 2-16,11 19 1 15,10 25 52-15,0 26-20 0,33 21-21 16,16 7-10 0,6 0-6-16,-1 25 0 0,-9 11 1 15,-19 0 0-15,-14 5-2 16,-12-2 1 0,-5 6 0-16,-28 1 4 0,-8 0 0 15,4 0 2-15,9-10-4 16,11-7 6-16,17-12-7 15,0-9-2-15,30-8 2 16,22-2-2-16,11-24 4 16,1 4 1-16,-10 2-4 15,-14 17 3-15,-11 3-1 16,-15 19-1-16,-12 21 4 16,-2 4 28-16,-14 6 0 15,-24 3-16-15,-6-7-12 0,-1-8-4 16,7-10-2-16,16-19-15 15,11-9-48-15,11-7-89 16,0-39-240-16</inkml:trace>
  <inkml:trace contextRef="#ctx0" brushRef="#br0" timeOffset="176">3543 14233 974 0,'0'0'128'0,"0"0"-112"15,0 0-3-15,0 0-12 16,129-12 5-16,-33 10 7 16,7-1-12-16,-1-2 1 0,-4-3-2 15,-13-4-11-15,-16-2-17 16,-26-2-50-16,-30 2-59 16,-13 0-5-16,-36 3-142 15</inkml:trace>
  <inkml:trace contextRef="#ctx0" brushRef="#br0" timeOffset="177">3962 13997 655 0,'0'0'107'0,"0"0"-60"15,98-133 27-15,-56 110 33 16,0 18-42-16,3 5-41 16,-7 28 0-16,-5 18 12 15,-6 16 7-15,-13 9-11 16,-14 5-13-16,0-4-6 0,-18 2-3 15,-18-6-7-15,1-14-3 16,1-11-9-16,10-20-51 16,11-23-59-16,11-7-132 15,2-49-460-15</inkml:trace>
  <inkml:trace contextRef="#ctx0" brushRef="#br0" timeOffset="178">5357 13736 1019 0,'0'0'29'0,"0"0"-22"16,0 0 22-16,0 0 4 16,0 0-21-16,0 0-8 15,-38-46 1-15,-2 74 15 16,-7 12-7-16,-2 8-4 15,9 10-1-15,9 14 8 16,13 7 1-16,18 3-2 16,7-7-12-16,49-8 3 15,28-19-4-15,21-20-2 16,6-24 0-16,-6-4-6 16,-25-8-35-16,-35-12-28 15,-37 0-137-15,-14 8-581 0</inkml:trace>
  <inkml:trace contextRef="#ctx0" brushRef="#br0" timeOffset="179">3146 14966 909 0,'0'0'48'0,"0"0"-44"15,0 0 5-15,-13 171 47 16,38-78-13-16,4 3-3 16,-3-4-19-16,-1-10-6 0,-7-17-9 15,-7-19-6 1,-7-24 1-16,-2-12-1 15,-2-10 1-15,0 0 6 16,-4-38 13-16,-9-29-20 0,-3-30-10 16,9-15 10-16,3-18-5 15,4 0 1-15,0 23 4 16,0 28 5-16,4 39-2 16,21 35-3-16,8 14-4 15,11 45 2-15,6 22 2 16,-6 16 0-16,-7 2 7 15,-14 1-7-15,-7-12-25 16,-9-1-48-16,-7-28-130 16,-2-23-191-16</inkml:trace>
  <inkml:trace contextRef="#ctx0" brushRef="#br0" timeOffset="180">3291 15263 1054 0,'0'0'62'0,"0"0"-62"0,0 0-10 16,114-5 10-16,-32-7 0 16,7-7-27-16,-4-3-113 15,-16-1-127-15</inkml:trace>
  <inkml:trace contextRef="#ctx0" brushRef="#br0" timeOffset="181">3875 15199 862 0,'0'0'184'0,"0"0"-178"16,0 0 26-16,0 0-32 16,116-90 0-16,-53 64-2 15,-1 4-15-15,3 8-39 16,-7 6-69-16,-8 4-41 16,-13 2-132-16</inkml:trace>
  <inkml:trace contextRef="#ctx0" brushRef="#br0" timeOffset="182">4162 14847 956 0,'0'0'71'0,"0"0"15"15,0 0-56-15,0 0-27 16,121-99 5-16,-49 87 0 0,-6 12-7 16,-5 3 1-16,-13 37-2 15,-13 15 1-15,-14 16 1 16,-15 5 2-16,-6 4 7 15,-15-5-1-15,-26-3-7 16,-5-10 8-16,-1-12-7 16,11-14-4-16,13-13-39 15,11-23-80-15,3 0-180 16</inkml:trace>
  <inkml:trace contextRef="#ctx0" brushRef="#br0" timeOffset="183">5577 14838 825 0,'0'0'41'0,"0"0"46"16,0 0-38-16,0 0-11 15,0 0 2-15,0 0-18 16,-67-59-6-16,43 59 15 16,-7 14-8-16,-7 34-20 0,2 20 3 15,7 12 3-15,9 4 0 16,16 2-8-16,4-2-1 16,16-15 0-16,30-15 0 15,19-24-23-15,13-20-14 16,9-10-37-16,-7-10-136 15,-20-20-483-15</inkml:trace>
  <inkml:trace contextRef="#ctx0" brushRef="#br0" timeOffset="184">4646 16248 495 0,'0'0'114'0,"0"0"-79"16,0 0 84-1,0 0-44-15,0 0-11 0,-52 149 24 16,52-73-13-16,3 5-22 16,8-12-31-16,-2-11 1 15,2-12-13-15,-4-15 2 16,-2-13-7-16,-1-14-5 15,-4-4 0-15,2-4-4 16,0-41 1-16,-2-27-8 16,2-22 2-16,-2-20 9 15,0 1 0-15,0 15 1 16,0 22 0-16,9 32-1 16,18 30 3-16,14 14-3 15,11 46 0-15,11 32 1 16,-3 21 8-16,-6 1-2 15,-15-4-6-15,-14-10-1 16,-16-20-16-16,-9-16-72 0,-11-19-147 16</inkml:trace>
  <inkml:trace contextRef="#ctx0" brushRef="#br0" timeOffset="185">4690 16504 953 0,'0'0'0'15,"0"0"-29"-15,0 0-13 16,0 0-4-16,0 0-116 16</inkml:trace>
  <inkml:trace contextRef="#ctx0" brushRef="#br0" timeOffset="186">4671 16230 962 0,'0'0'79'0,"0"0"32"15,0 0-11-15,0 0-56 0,0 0-35 16,0 0-7-16,-38 117 4 16,35-31-4-16,3 12-2 15,0 0 3-15,10-14 8 16,11-13-8-16,6-18-3 16,-2-16-1-16,-7-15-1 15,-5-8 1-15,-7-14-16 16,-6 0-5-16,0-10-8 15,-10-28 9-15,-19-16-74 16,-7-18 56-16,-4-27 21 16,7-11 7-16,10 1 6 15,19 15 5-15,4 22 21 16,38 24 2-16,15 18-6 0,10 16-10 16,-1 10-3-16,-7 4-4 15,-10 17 2-15,-14 18-2 16,-18 7 5-16,-13 10 6 15,0 7 4-15,-10 3 15 16,-20 0-14-16,1-4-6 16,3-14-5-16,6-12 1 15,8-14-5-15,8-9-1 16,4-9-7-16,0 0-13 16,11-13-16-16,25-15 25 15,15-6 11-15,5 6 9 16,2 14-5-16,-7 14 7 0,-9 0 5 15,-10 25 5 1,-12 4-18-16,-14 11 9 0,-6 0 5 16,-8 6 5-1,-31 3-11-15,-14-3-10 0,-14 2 7 16,-2-4-8-16,2-9 0 16,16-8-10-16,15-12-13 15,23-12-37-15,13-3-36 16,5-18-162-16</inkml:trace>
  <inkml:trace contextRef="#ctx0" brushRef="#br0" timeOffset="187">5651 16462 963 0,'0'0'109'0,"0"0"-103"16,0 0 1-16,0 0 6 15,163-13 29-15,-76-3-32 16,6-8-4-16,7-14-6 16,-3-3-3-16,-11 4 3 15,-24 2-24-15,-28 13-46 16,-31 12-79-16,-3 10-61 15,-39 0-339-15</inkml:trace>
  <inkml:trace contextRef="#ctx0" brushRef="#br0" timeOffset="188">6067 16102 222 0,'0'0'849'15,"0"0"-811"-15,0 0-29 16,0 0 13-16,179-76-14 15,-94 76 14-15,-3 28-12 16,-13 20 9-16,-18 10-5 0,-24 8 11 16,-21 10-19-1,-6 9 16-15,-29 1-10 16,-15-16-6-16,-5-12-6 0,5-26-33 16,4-19-72-16,4-13-205 15</inkml:trace>
  <inkml:trace contextRef="#ctx0" brushRef="#br0" timeOffset="189">7275 15709 1022 0,'0'0'48'16,"0"0"0"-16,0 0 2 0,0 0-32 15,0 0 9-15,-117-62-24 16,71 94 7-16,4 16-8 16,4 14 5-16,10 14 3 15,10 5 8-15,11 3 1 16,7-2 6-16,15-13-14 16,35-10-8-16,23-19-2 15,16-9-1-15,2-18-23 16,-8-13-26-16,-21-7-59 15,-30-22-196-15</inkml:trace>
  <inkml:trace contextRef="#ctx0" brushRef="#br0" timeOffset="190">6547 17124 919 0,'0'0'105'16,"0"0"-94"-16,0 0 70 15,0 0-12-15,0 0-48 16,0 0-21-16,-47-13-4 15,47 53 4-15,8 14 1 16,2 8 8-16,-8 0-1 0,-2-8-4 16,0-6-3-1,-20-16 1-15,-7-6 3 16,-2-7 1-16,0-5-1 16,3-5 2-16,3 14-3 0,5 7-4 15,12 10-1-15,6 10 1 16,10 2 0-16,38-5-1 15,20-14 0-15,24-19-4 16,15-14 3-16,2 0-13 16,-5-26-28-16,-23-10-43 15,-27 1-161-15</inkml:trace>
  <inkml:trace contextRef="#ctx0" brushRef="#br0" timeOffset="191">7226 17289 1018 0,'0'0'113'15,"0"0"-112"-15,0 0 27 16,0 0-19-16,0 0-6 16,0 0-2-16,183-54 8 15,-103 54-9-15,0 0 4 16,-6 0-4-16,-8 0-18 15,-16-8-50-15,-17-10-76 16,-21-4-64-16,-12 0-260 16</inkml:trace>
  <inkml:trace contextRef="#ctx0" brushRef="#br0" timeOffset="192">7555 17048 855 0,'0'0'85'0,"0"0"-28"16,0 0 2-16,95-112-28 15,-36 90-4-15,11 8-5 16,-1 10 3-16,-1 4-3 16,-9 18-8-16,-10 18 9 15,-18 14 1-15,-18 12-3 16,-13 5 7-16,-6 5 11 16,-34-2-13-16,-9-6-15 15,1-7-11-15,8-18-11 16,14-11-47-16,11-20-51 15,8-8-105-15,7-22-393 16</inkml:trace>
  <inkml:trace contextRef="#ctx0" brushRef="#br0" timeOffset="193">8390 16826 964 0,'0'0'125'15,"0"0"-105"-15,0 0 47 16,0 0-62-16,0 0-5 16,28 120 11-16,-14-43-10 15,1-3 2-15,3 2 4 0,-3-14-7 16,-1-12-1 0,-3-10-40-16,1-14-83 0,-8-26-91 15,0 0-257-15</inkml:trace>
  <inkml:trace contextRef="#ctx0" brushRef="#br0" timeOffset="194">8342 16784 1039 0,'0'0'48'0,"0"0"-45"16,0 0-3-16,146-53 1 15,-78 53 1-15,-1 0-2 16,-7 27-2-16,-15 23 2 0,-17 12 10 15,-14 4 8-15,-14 2-3 16,0-5-13-16,-22-6 7 16,-12-4-9-16,-3-18-95 15,-8-16-222-15</inkml:trace>
  <inkml:trace contextRef="#ctx0" brushRef="#br0" timeOffset="195">8540 17543 981 0,'0'0'105'15,"0"0"-91"-15,0 0 9 16,0 0-13-16,0 0-6 15,-8 117 20-15,26-59 0 0,11 8 1 16,6 14-10-16,5 11-7 16,-2-3 3-16,-7-12-10 15,-11-26-1-15,-7-32-9 16,-7-18 9-16,-6-32-2 16,0-34-17-16,-14-18-68 15,-17-7 45-15,-9 11 14 16,-8 8-11-16,4 10-29 15,11 18 67-15,17 12 1 16,16 6 58-16,12 8-31 0,34 4-21 16,20 6-1-1,9 8 5-15,2 0 23 0,-7 26-8 16,-13 10 11 0,-17 8-6-16,-12 10 3 0,-24 4 0 15,-4 4-11-15,-16 1-11 16,-24-5-2-16,-11-8-9 15,-2-5-28-15,-1-20-58 16,7-11-38-16,7-14-138 16,15 0-377-16</inkml:trace>
  <inkml:trace contextRef="#ctx0" brushRef="#br0" timeOffset="196">9247 17887 907 0,'0'0'100'0,"0"0"-90"0,118-39-7 15,-42 25-3-15,4 4 1 16,-6-2 2-16,-16 6-3 16,-25 2-9-16,-15 0-31 15,-14 0-14-15,-4-2-31 16,-4-2-239-16</inkml:trace>
  <inkml:trace contextRef="#ctx0" brushRef="#br0" timeOffset="197">9512 17612 884 0,'0'0'162'0,"0"0"-158"15,0 0 14-15,127-20-8 16,-46 20 3-16,6 0-2 15,-3 14-1-15,-10 22 9 0,-21 3-12 16,-22 10 6-16,-22 5 20 16,-9 0-20-16,-18 5 25 15,-20-1-28-15,-4-18-2 16,-3-10-8-16,3-24-55 16,4-6-74-16,7-19-171 15</inkml:trace>
  <inkml:trace contextRef="#ctx0" brushRef="#br0" timeOffset="198">10628 17398 732 0,'0'0'189'0,"0"0"-180"16,0 0 74-16,0 0-74 16,0 0 19-16,0 0-7 15,-54-50 26-15,31 53-17 16,-6 25 0-16,2 8-5 16,6 12 8-16,13 6-8 15,8 13 2-15,0 1-6 16,31-2-16-16,13-16 6 0,8-6-11 15,1-18-23 1,-8-8 1-16,-14-18-13 0,-9 0-16 16,-15-22-22-16,-7-14-191 15</inkml:trace>
  <inkml:trace contextRef="#ctx0" brushRef="#br0" timeOffset="199">6660 13419 749 0,'0'0'18'15,"0"0"6"1,0 0-24-16,0 0 1 0,0 0-1 16,0 0-1-16,0 0 1 15,147 2 0-15,-97 24-3 16,2 4 7-16,18 8-2 16,10 11-1-16,7 10 8 15,6 14 18-15,-3 11 2 16,-10 13-9-16,-7 6 16 15,-4 8-12-15,1 3 4 16,1 0-12-16,0-1 5 0,3-11-6 16,-1-9 5-1,8-12-15-15,5-15 12 0,13-16 2 16,3-19 0-16,7-21 6 16,-6-10-10-16,-16-14 10 15,-18-13-13-15,-21 5-4 16,-19 9-8-16,-15 4 4 15,-10 9-4-15,-4 17 5 16,0 37-5-16,-2 13 23 16,-9 14-1-16,11-3-16 15,0-9 2-15,0-3 1 16,28-6 2-16,10-6-5 0,16-6 0 16,11-4-4-16,8-8 13 15,10 4-1 1,-3-5-3-16,-2 2-5 15,-9 3-4-15,-2-1-1 0,-3 1 0 16,5 2-1-16,12-8 1 16,10-2 0-16,11-10 3 15,4 0 2-15,-2 2-5 16,-8 7-1-16,-3 8 0 16,1 7 0-16,-1 13 0 15,4 7 1-15,-5 0 5 16,3 10-3-16,-2 1-3 15,-1 7 0-15,-1 6 0 16,1-2-2-16,-4-2 2 16,11 3 0-16,7-4 1 0,10 3-3 15,0-7 3-15,-9-5-4 16,-16-8 3-16,-14-1-1 16,-11-9-2-16,-8 0 0 15,-1 1 6-15,-3 2-2 16,-9 2-1-16,-11 7 0 15,-8-2 1-15,-13-2-1 16,-4-8 1-16,-7 5-1 16,-2-4 0-16,0 3 3 15,-15 9-2-15,-8-4 2 16,1 0-3-16,2-9-6 16,-2-13 6-16,-1-1 7 0,-6-12-7 15,-6 3-12-15,-11 7-36 16,-8-2-28-16,-7-1-69 15,-3-10-128-15</inkml:trace>
  <inkml:trace contextRef="#ctx0" brushRef="#br0" timeOffset="200">12442 12059 772 0,'0'0'209'0,"0"0"-128"16,0 0-5-16,0 0 18 15,0 0-42-15,0 0-22 16,0 0-18-16,-80 150-4 16,80-79-5-16,0-1 10 0,0-6 3 15,9-10-7-15,2-7-7 16,-5-11-1-16,-4-9-1 15,-2-2-1-15,0-9-17 16,0-8-54-16,0-8-49 16,-8 0-136-16</inkml:trace>
  <inkml:trace contextRef="#ctx0" brushRef="#br0" timeOffset="201">12148 11837 882 0,'0'0'68'0,"0"0"-58"15,0 0 23-15,0 0 33 16,0 0-36-16,-118 68 1 15,100-24-20-15,-3 22-5 16,4 31 25-16,6 23 12 16,8 14-11-16,3 7-2 15,0-11-12-15,27-18 5 0,19-18-16 16,20-23-6-16,19-26-1 16,17-24-6-16,10-21 0 15,-1-6 6-15,-10-38 1 16,-20-14-1-16,-16-17 4 15,-20-11-7-15,-20-6 3 16,-25-12 0-16,-10-15 0 16,-43-5 2-16,-21-2-2 15,-13 8 1-15,3 23 6 16,8 27-6-16,16 29 2 16,16 38 0-16,5 17-3 15,1 52-9-15,7 18-24 16,4-2-96-16,8-17-216 0</inkml:trace>
  <inkml:trace contextRef="#ctx0" brushRef="#br0" timeOffset="202">2737 14818 593 0,'0'0'16'16,"0"0"-14"-16,0 0 0 16,0 0 3-16,0 0 46 15,0 0-43-15,-61 131 2 16,61-72 9-16,0-1 14 16,0 17 5-16,16 10-14 15,3 13 3-15,9 5-7 0,3 4-4 16,7 10 2-16,11-2-4 15,13 17 18-15,16 6-8 16,11 3-12-16,10-1-4 16,7-6-7-16,8-6 6 15,1-8-4-15,-3-7-3 16,-14-15-3-16,-24-8 3 16,-16-11 2-16,-20-20-2 15,-13-14 0-15,-10-16 1 16,-7-18-1-16,0-11 0 15,-5-14-5-15,5-39 2 16,10-15-1-16,10-3 4 16,17 8 0-16,15 27 1 0,11 18 5 15,8 18-4 1,5 24 4-16,9 32 1 0,6 22 8 16,-1 11 5-16,0 9-11 15,-3-4-1-15,-5-10-6 16,-3 1 3-16,-5-9-5 15,-2-4 5-15,1-5-5 16,2-10-2-16,2-3 2 16,0-5 0-16,-2-7 1 15,1-5-2-15,3 0 1 0,4-5-2 16,1 2 2 0,-7-1 2-16,-10 2-1 0,-5 9-1 15,-10-4 0-15,-3 1 1 16,-3-10-1-16,2 6 0 15,0-1 0-15,4 0 0 16,11 2 0-16,14 0 0 16,15-4 3-16,20-5-1 15,14-8 5-15,4 1-2 16,-2-7-3-16,-16-8-2 16,-18 5-2-16,-15-6 2 15,-8 7-2-15,-8 1 1 16,-7 0 1-16,-8 8 2 15,0 3-1-15,-2 0-2 16,-6-7 2-16,-1-11-3 0,-5-7 0 16,4-9-33-16,4-28-2 15,4 0-37-15,-3 4 67 16,-13 15-53-16,-21 14-122 16,-17 4-401-16</inkml:trace>
  <inkml:trace contextRef="#ctx0" brushRef="#br0" timeOffset="203">13589 12497 775 0,'0'0'76'15,"0"0"-49"-15,0 0 58 16,0 0-31-16,0 0-32 15,0 0-14-15,0 0 21 16,45-110-5-16,-38 104 6 0,-5 6-4 16,0 0-16-16,-2 0 8 15,2 3-14-15,5 19 18 16,0 5 19-16,0 2-21 16,-3 3-6-16,0 1-12 15,-2-3-1-15,-2-6 0 16,0-6 0-16,0-8-1 15,0-8 6-15,0-2-6 16,0-16 5-16,2-31-5 16,8-26-9-16,6-30 6 15,8-23 3-15,1-2 0 16,-1 19 1-16,-4 35 0 16,0 42 2-16,3 32 0 15,8 18-2-15,7 37 1 0,1 21 25 16,-3 8-2-16,-7 4-11 15,-7-2-6-15,-3-6-5 16,-9-6 4-16,-3-10-6 16,-7-5-2-16,0-11-1 15,0-8-12-15,0-12-15 16,0-9-18-16,9-16-54 16,9-3-76-16,-12-38-243 15</inkml:trace>
  <inkml:trace contextRef="#ctx0" brushRef="#br0" timeOffset="204">13890 12372 989 0,'0'0'90'16,"0"0"-68"-16,0 0 11 16,0 0-14-16,0 0-14 15,0 0-5-15,154-28-13 16,-105 24-75-16,-15-2-135 15,-19-4-489-15</inkml:trace>
  <inkml:trace contextRef="#ctx0" brushRef="#br0" timeOffset="205">14461 12082 835 0,'0'0'234'0,"0"0"-205"15,0 0 11-15,0 0-10 16,0 0-26-16,-33 132 38 16,33-40-21-16,4 5-3 15,-4-3-6-15,0-10-5 16,0-16 2-16,0-14-9 16,0-18 1-16,2-11-1 15,0-14 1-15,0-8-1 16,1-3-21-16,-1-5-15 15,-2-25-1-15,0-20-22 16,0-18 9-16,-5-16 3 0,-11-11 34 16,6 3 13-16,5 14 0 15,5 24 27-15,2 19 22 16,32 17-24-16,13 17-13 16,10 1 9-16,9 5-3 15,-4 22-4-15,-9 5-4 16,-12 2-8-16,-20 4-2 15,-16 5 0-15,-5 4-1 16,-24 3 1-16,-24 0 7 16,-10-5-6-16,3-7 3 15,8-10-2-15,16-8 3 16,13-10-1-16,18-4-4 16,0-6-7-16,29 0-1 15,29 0 8-15,16 0 4 0,12-6-2 16,-1 4-2-16,-11 2 2 15,-19 0 5-15,-26 18-2 16,-25 10-3-16,-4 8 12 16,-28 7 7-16,-21-2-9 15,-6-1-9-15,2-7 4 16,9-8-7-16,8-6-2 16,10-13-38-16,10-6-31 15,5-10-102-15,11-33-359 16</inkml:trace>
  <inkml:trace contextRef="#ctx0" brushRef="#br0" timeOffset="206">15428 12515 979 0,'0'0'81'16,"0"0"-68"-16,0 0-2 16,0 0 42-16,0 0-6 15,147 56-28-15,-78-50-2 16,11-6-10-16,18 0 8 0,13-8 10 16,2-8-1-16,-7 4-4 15,-28 2-20 1,-35 6-2-16,-35 4-15 0,-8 0-41 15,-35 0-36-15,-23 7-82 16,-11 2-269-16</inkml:trace>
  <inkml:trace contextRef="#ctx0" brushRef="#br0" timeOffset="207">15943 12239 731 0,'0'0'382'0,"0"0"-315"15,0 0-52-15,124-9 45 16,-48 25-31-16,9 6-11 0,-1 7-18 16,-6 8 0-16,-14 7 2 15,-18 2-1-15,-22 1-2 16,-19 1-1-16,-5-1 2 16,-32 3 0-16,-17 0 13 15,-11-1-13-15,-3-5 3 16,3-7 2-16,12-10-5 15,12-9-30-15,20-12-77 16,12-6-148-16,4-24-519 16</inkml:trace>
  <inkml:trace contextRef="#ctx0" brushRef="#br0" timeOffset="208">17582 12086 382 0,'0'0'688'16,"0"0"-655"-16,0 0 41 15,0 0 4-15,-156-57-44 16,100 63 12-16,-2 32-15 0,-2 15-16 15,2 15 2 1,8 10 1-16,7 6 4 0,19-4-6 16,14-5 3-16,10-14 0 15,29-17-12 1,40-7 4-16,22-13-10 0,17-14 6 16,-2-10-7-16,-7 0-15 15,-19-12-40-15,-18-18-38 16,-31-12-90-16,-31-6-423 15</inkml:trace>
  <inkml:trace contextRef="#ctx0" brushRef="#br0" timeOffset="209">19202 12649 736 0,'0'0'20'15,"0"0"8"-15,0 0 24 16,0 0 10-16,-29 124-12 16,36-95-12-16,6-3-8 15,-4-8-6-15,-4-8-2 16,-3-7-5-16,-2-3 15 15,0 0 20-15,0-31 17 16,0-31-53-16,2-25-8 16,18-23-8-16,12-23 0 15,1-6-1-15,0 15 1 16,-11 34 5-16,-6 38-4 16,-3 42 13-16,7 24-14 15,11 57 10-15,11 32 14 0,8 22 34 16,-8 3-32-16,-11-12-16 15,-6-11-3 1,-11-17-7-16,-10-16-3 0,-4-19-37 16,0-15-35-16,-23-19-23 15,-6-16-53-15,-4-7-163 16</inkml:trace>
  <inkml:trace contextRef="#ctx0" brushRef="#br0" timeOffset="210">19367 12659 1007 0,'0'0'82'16,"0"0"-52"-16,0 0-13 15,0 0-2-15,198-4-15 16,-102-8-30-16,-12-9-172 16,-19-4-393-16</inkml:trace>
  <inkml:trace contextRef="#ctx0" brushRef="#br0" timeOffset="211">19971 12503 924 0,'0'0'117'0,"0"0"-80"0,113-69-3 16,-19 51 5-16,15 6-28 16,9 6 3-16,-16 6-12 15,-21 0-2-15,-30 0-32 16,-22 6-15-16,-25-2-79 15,-4-4-124-15,-44 0-102 16</inkml:trace>
  <inkml:trace contextRef="#ctx0" brushRef="#br0" timeOffset="212">20466 12133 706 0,'0'0'122'16,"0"0"-10"-16,0 0 2 15,0 0-35-15,142-47-20 16,-78 47-23-16,17 0-22 15,6 26 1-15,0 12-10 0,-14 12-1 16,-17 14-4-16,-27 9 4 16,-27 0 1-16,-4 0 9 15,-47-3 8-15,-20-8 4 16,-10-6-13-16,8-11-6 16,13-9-7-16,21-13-23 15,21-11-42-15,16-12-65 16,3-2-119-16,30-42-471 15</inkml:trace>
  <inkml:trace contextRef="#ctx0" brushRef="#br0" timeOffset="213">21706 12483 804 0,'0'0'218'0,"0"0"-175"16,-100 118 25-16,78-58-4 16,1 4-30-16,9 0-17 15,1-3-14-15,-1-9-6 16,1-10-17-16,-5-8-56 16,-1-12-86-16,3-12-147 15</inkml:trace>
  <inkml:trace contextRef="#ctx0" brushRef="#br0" timeOffset="214">22253 12244 1026 0,'0'0'58'15,"0"0"20"-15,0 0-32 16,0 0-23-16,0 0-1 15,0 0 21 1,58 106-6-16,-56-38-22 0,-2 0-2 16,0-3-10-16,0-11 10 15,0-14-11-15,0-13 2 0,0-10-8 16,0-11-4-16,0-6-67 16,-6 0-82-16,-9-29-304 15</inkml:trace>
  <inkml:trace contextRef="#ctx0" brushRef="#br0" timeOffset="215">21680 12290 139 0,'0'0'46'0,"0"0"-33"15,0 0 60-15,0 0 119 16,0 0 22-16,0 0-20 0,107-99-46 16,-125 95-51-1,-7 4-43-15,-4 0-15 16,-2 0-5-16,4 9-10 0,-4 13-5 15,0 12-7-15,-5 14 3 16,1 20 10-16,3 18 8 16,2 13-1-16,11 3-9 15,8-4 3-15,9-8-6 16,2-15-11-16,9-17-8 16,22-12 3-16,10-14-4 15,9-18 0-15,10-12-2 16,5-2-1-16,-3-26-42 0,-10-6-47 15,-21 6-39-15,-16 6-52 16,-15 4-251-16</inkml:trace>
  <inkml:trace contextRef="#ctx0" brushRef="#br0" timeOffset="216">22232 12599 871 0,'0'0'151'0,"0"0"-28"16,0 0-26-16,0 0-35 15,0 0-10-15,0 0-30 16,-31 29-2-16,16 12 0 15,3 4-8-15,10 2-2 16,0 3-6-16,2 0 3 16,0 3-1-16,-7 3 11 15,-7 0-10-15,-7 2-3 16,-6-6-4-16,-1-8-13 16,4-10-73-16,9-12-76 15,12-18-176-15</inkml:trace>
  <inkml:trace contextRef="#ctx0" brushRef="#br0" timeOffset="217">22924 12114 857 0,'0'0'129'0,"0"0"8"16,0 0-74-16,0 0-35 15,0 0 57-15,-19 138-29 16,15-62-14-16,4 10-16 0,0 3 0 16,0 3-7-16,0-2-12 15,6-10 4-15,3-13-5 16,-7-20-4-16,-2-14 0 15,0-13-1-15,0-8-1 16,0-10-22-16,0-2-2 16,2-20 6-16,2-28-43 15,-4-24-24-15,0-20 33 16,0-19 44-16,-8 1 7 16,-5 11 1-16,7 25 7 0,6 28 7 15,0 24 13 1,25 17-9-16,18 5-14 0,13 27 5 15,7 13 0 1,-3 8-7-16,-16-2-2 0,-15-1 3 16,-18-5-5-16,-11-2 2 15,-37 0 0-15,-26 2 0 16,-15-6 4-16,2-6-4 16,18-6 0-16,25-6 5 15,22-4-5-15,11-4-7 16,25 0 4-16,25-4 3 15,13 4-1-15,1-1-8 16,-6 6 7-16,-17 1 1 16,-17 6 1-16,-20 5-5 15,-4 0 5-15,-22 1 6 16,-22 1-5-16,1-3 6 0,3-7-7 16,9-2-10-16,11-5-46 15,11-10-45-15,9 0-131 16,0-25-190-16</inkml:trace>
  <inkml:trace contextRef="#ctx0" brushRef="#br0" timeOffset="218">23282 12665 901 0,'0'0'160'0,"0"0"-63"16,0 0-53-16,0 0 8 15,140-20 1-15,-56 12-29 16,13-1-18-16,3 2-5 15,-4-5 1-15,-17 0-2 0,-21-2-24 16,-29-3-7-16,-24 2-6 16,-5-2-31-16,-47 5-51 15,-19 1-149-15,-13-3-452 16</inkml:trace>
  <inkml:trace contextRef="#ctx0" brushRef="#br0" timeOffset="219">23754 12320 785 0,'0'0'274'16,"0"0"-177"-16,0 0-28 16,0 0-17-16,113-23-14 0,-52 23-12 15,3 25-23 1,-4 13 3-16,-12 12-5 16,-25 8-1-16,-19 7 0 0,-4-1 4 15,-39 0 0-15,-21-4 4 16,-9-8 0-16,2-7-4 15,7-7-4-15,18-15-36 16,13-8-45-16,14-15-54 16,12 0-220-16</inkml:trace>
  <inkml:trace contextRef="#ctx0" brushRef="#br0" timeOffset="220">24746 12284 816 0,'0'0'57'16,"0"0"11"-16,0 0 15 16,0 0-8-16,0 0-17 15,0 0-37-15,-148 7-16 16,95 49 24-16,-2 9 13 15,8 1-8-15,9-1 5 16,15-1-2-16,21-6-20 16,2-7 5-16,31-6-13 15,22-9-6-15,13-8 1 0,-2-14-8 16,-6-10-43 0,-11-4-95-16,-21-18-101 0</inkml:trace>
  <inkml:trace contextRef="#ctx0" brushRef="#br0" timeOffset="221">14552 14414 775 0,'0'0'166'0,"0"0"-144"16,0 0 5-16,-38 104 53 15,38-76-47-15,5 0-10 16,12-11-1-16,-1 2-6 15,-3-9-2-15,-6-3 1 16,-5-7-9-16,-2 0 4 16,0-3 17-16,0-35 27 0,-16-28-42 15,3-24-7-15,9-25-2 16,4-9-3-16,0 4-4 16,17 20 2-16,11 27 4 15,-4 31 3-15,-2 26 4 16,1 16-4-16,1 1-5 15,10 30 1-15,3 13 19 16,3 11-17-16,5 11 1 16,-1 11-1-16,-1 2-3 15,-5 3 3-15,-9-5 8 16,-9-6-6-16,-5-10 0 16,-8-11-5-16,-5-10 0 0,-2-17-7 15,0-10-63-15,0-13-33 16,0-8-72-16,-2-36-274 15</inkml:trace>
  <inkml:trace contextRef="#ctx0" brushRef="#br0" timeOffset="222">14715 14293 524 0,'0'0'562'0,"0"0"-546"16,0 0-7-16,0 0-9 15,118-40 7-15,-33 20-7 16,-3-2-13-16,-13-2-44 16,-29-2-174-16</inkml:trace>
  <inkml:trace contextRef="#ctx0" brushRef="#br0" timeOffset="223">15378 13378 856 0,'0'0'62'0,"0"0"-7"16,0 0 84-16,0 0-32 16,0 0-66-16,0 0-36 15,-11 73 62-15,34 25-21 0,0 5 1 16,-6-9-27-1,-1-7-5-15,-5-14-9 0,-5-13 1 16,-4-14-5-16,-2-10-2 16,0-12-11-16,0-13-46 15,0-11-52-15,-15-9-43 16,-7-38-222-16</inkml:trace>
  <inkml:trace contextRef="#ctx0" brushRef="#br0" timeOffset="224">15203 13714 933 0,'0'0'137'0,"0"0"-108"0,0 0-7 15,0 0-6 1,0 0 1-16,173 0-6 0,-74 0-11 16,-3 0 0-16,-7 0-34 15,-16 6-58-15,-11 6-152 16</inkml:trace>
  <inkml:trace contextRef="#ctx0" brushRef="#br0" timeOffset="225">15972 14458 753 0,'0'0'203'0,"0"0"-124"16,0 0 14-16,0 0-41 15,0 0-32-15,0 0 31 16,173 1 2-16,-64 8-27 15,16-5-10-15,13-4-7 16,7 0-3-16,0 0-4 16,-14-14 6-16,-29-4-8 15,-33 4-9-15,-34 2-20 16,-29 1-9-16,-6 5-13 16,-38 5-47-16,-18 1-142 15,-8 0-521-15</inkml:trace>
  <inkml:trace contextRef="#ctx0" brushRef="#br0" timeOffset="226">16884 14145 1134 0,'0'0'32'0,"0"0"48"15,0 0-39-15,0 0-35 16,137-18-3-16,-52 24 11 15,-6 20-8-15,-8 6 1 16,-12 6 4-16,-19 12 4 16,-16-4 7-16,-17 6 13 15,-7-3-14-15,-16 1 1 16,-35 0 2-16,-18 3-11 0,-16 1-13 16,-5 3-9-1,3-11-59-15,12-8-48 0,13-18-105 16</inkml:trace>
  <inkml:trace contextRef="#ctx0" brushRef="#br0" timeOffset="227">18683 13722 287 0,'0'0'262'16,"0"0"-172"-16,0 0-11 15,0 0-14-15,-41-120-6 16,20 101-27-16,-4 7 6 16,7 10 12-16,1 2-19 15,0 0 4-15,5 0-35 0,-5 6 7 16,0 19-3-16,-3 7 0 16,-3 16-3-16,2 16 0 15,2 20 4-15,4 22 17 16,4 11 7-16,4 3 10 15,7-4-11-15,0-7-11 16,0-16-6-16,0-12-7 16,9-11-4-16,-2-16 4 15,-5-14-2-15,0-16-2 16,-2-11 1-16,3-13-1 0,7-13-7 16,15-33-22-1,11-27 10-15,11-14-13 0,6 7 6 16,-2 17 14-1,-13 31 12-15,-11 32 0 0,-7 19 1 16,-9 49 18-16,-8 30 41 16,-3 24-12-16,0 9-13 15,0-9-8-15,-5-12-11 16,-4-21-9-16,7-16-7 16,2-14 8-16,0-15-7 15,0-15-1-15,13-10-3 16,16-13 2-16,9-6-6 15,11 0-15-15,5-20-21 16,-2-10-40-16,-13-10-134 16,-19-6-373-16</inkml:trace>
  <inkml:trace contextRef="#ctx0" brushRef="#br0" timeOffset="228">19305 14253 752 0,'0'0'100'15,"0"0"-10"-15,0 0 39 16,0 0-61-16,0 0-62 16,0 0-3-16,-9 93 20 15,9-16-6-15,0 12 6 16,2-8-7-16,2 3 7 15,1-13-16-15,-1-17-5 16,0-18-3-16,1-19 6 0,-2-11-6 16,-1-6 1-1,0 0 0-15,0-32 11 0,0-23 1 16,-2-21-11-16,0-16-2 16,0-12-23-16,0 1 5 15,6 13 11-15,8 22 2 16,4 28 3-16,5 30 3 15,4 10 0-15,4 36 2 16,4 22 16-16,-4 12 4 16,-4-6-16-16,-7-1 1 15,-2-9-2-15,-5-6-4 16,-6-3-1-16,0-6-7 16,-5-7 1-16,-2-2-29 15,0-8-61-15,0-17-158 16,-25-5-579-16</inkml:trace>
  <inkml:trace contextRef="#ctx0" brushRef="#br0" timeOffset="229">19313 14622 734 0,'0'0'331'0,"0"0"-326"15,0 0-5-15,154-12 13 16,-80-7-13-16,4-2-19 15,-14-3-198-15,-26 2-568 16</inkml:trace>
  <inkml:trace contextRef="#ctx0" brushRef="#br0" timeOffset="230">20086 14077 350 0,'0'0'175'0,"0"0"-98"16,0 0 24-16,0 0-3 15,0 0-35-15,0 0-9 16,0-33-22-16,0 33-12 15,0 17-7 1,0 17 18-16,0 26 38 0,0 12-30 16,6 16 8-16,-2-1-5 15,2-3-10-15,-1-10-9 16,1-12-16-16,-2-12-3 0,4-18-3 16,-2-9-1-1,-1-14-4-15,-1-9-45 0,0-2-44 16,-4-30-14-16,0-20-162 15,0-14-389-15</inkml:trace>
  <inkml:trace contextRef="#ctx0" brushRef="#br0" timeOffset="231">20044 14201 712 0,'0'0'76'16,"0"0"-70"-16,0 0 40 15,0 0 8-15,0 0-22 16,152-35-9-16,-108 28-11 15,3-3 11-15,-9 10 26 16,-13 0-14-16,-15 23-22 16,-10 21-6-16,-13 9 18 0,-34 7-11 15,-9-2-11-15,1-8 0 16,8-10-2-16,14-15 7 16,16-11-7-16,11-8-2 15,6-6-1-15,21-10-17 16,32-18 18-16,21-3 1 15,8 4 0-15,2 9 6 16,-10 12-5-16,-16 6-1 16,-20 3 6-16,-20 32-6 15,-18 7 3-15,-12 10 23 16,-34 0-5-16,-18 2-6 16,-6-3-5-16,-4-2-3 0,8-6-5 15,8-11 0-15,25-17-2 16,19-15-7-16,14-1-36 15,38-45-99-15,27-10-168 16,10-9-325-16</inkml:trace>
  <inkml:trace contextRef="#ctx0" brushRef="#br0" timeOffset="232">21181 14287 863 0,'0'0'29'0,"0"0"66"16,0 0-24-1,0 0-20-15,0 0-16 0,-119-54-22 16,95 46-6-16,-4 8 1 16,-2 0 32-16,-2 33-27 15,1 17-2-15,8 19 9 16,9 7 8-16,14 5-17 15,0-13-10-15,33-8 2 16,16-14-3-16,9-14-7 16,5-11 6-16,-3-16-25 15,-2-5-10-15,-5-5-27 16,-10-26-61-16,-20-15-216 0</inkml:trace>
  <inkml:trace contextRef="#ctx0" brushRef="#br0" timeOffset="233">21517 14107 950 0,'0'0'100'15,"0"0"-12"-15,0 0-59 16,0 0-19-16,0 0 33 15,0 162 3-15,0-82-26 16,0 1-3-16,1-9-1 16,18-10-7-16,1-10-2 0,3-12-5 15,-4-6 0-15,-3-8-4 16,-3-8-7-16,-3-4-45 16,-4-14-38-16,-6 0-47 15,0-32-140-15</inkml:trace>
  <inkml:trace contextRef="#ctx0" brushRef="#br0" timeOffset="234">21522 14208 804 0,'0'0'206'16,"0"0"-133"-16,0 0-27 16,0 0-7-16,122-57-25 0,-64 49-4 15,-5 8-4-15,-4 0-1 16,-1 26 1-16,-4 26 6 15,-5 20 20-15,-10 8 12 16,-12-6-12-16,-17 1 5 16,-14-11-17-16,-26 0-3 15,-10-2-7-15,6-8-10 16,2-13-5-16,6-15-30 16,10-16-25-16,3-10-54 15,3-27-104-15,-2-31-583 16</inkml:trace>
  <inkml:trace contextRef="#ctx0" brushRef="#br0" timeOffset="235">22041 13646 917 0,'0'0'30'16,"0"0"-30"-16,145-121 34 16,-83 98-1-16,-9 14-6 15,-6 9 7-15,-11 16-16 16,-12 34 10-16,-8 24 11 16,-12 15 13-16,-4 5-8 15,0 0-15-15,0-7-3 0,0-12-6 16,0-10-15-1,10-13 0-15,9-10 3 0,6-8-1 16,1-12-7-16,-3-6-7 16,-1-10 7-16,-6-6-7 15,-6 0 7-15,0-4-3 16,-6-14 5-16,-1 6-2 16,-3 1 2-16,0 11-1 15,0 0-2-15,4 15 2 16,11 21-1-16,8 8 21 15,10 11-4-15,-2 3 9 16,-6 9 4-16,-13 4 14 16,-8 9-24-16,-4 1-9 0,-10 0 3 15,-25-2-9-15,-9-2-3 16,-12-16 1-16,-2-7-3 16,-5-18-7-16,5-18-16 15,-2-13-61-15,0-5-70 16,-7-23-238-16</inkml:trace>
  <inkml:trace contextRef="#ctx0" brushRef="#br0" timeOffset="236">16809 15896 686 0,'0'0'198'0,"0"0"-176"16,0 0-19-16,0 0 21 16,0 0 28-16,0 0-24 15,11 126-14-15,9-94 6 16,-1 1 11-16,-11 0-12 15,-3-3 3-15,-5-12-13 16,0-9 1-16,0-5 3 16,0-4 7-16,0-13 3 15,0-31-15-15,4-28-5 16,7-22-1-16,-2-12-2 16,-4-9 6-16,-5 11-6 0,0 23 2 15,0 23 0-15,0 28 12 16,12 24-12-16,15 6 7 15,13 19-5 1,10 27 7-16,5 18 15 0,-1 4-20 16,-8 0 6-16,-3-2-10 15,-11-7 1-15,-9-5-2 16,-9-1-1-16,-7 0 2 16,-7-3-2-16,0-6 0 15,0-15-4-15,0-8-39 16,0-17-46-16,0-4-75 15,0-25-141-15</inkml:trace>
  <inkml:trace contextRef="#ctx0" brushRef="#br0" timeOffset="237">17053 15919 861 0,'0'0'128'0,"0"0"-116"16,0 0 27-16,0 0-12 15,0 0-18-15,0 0-6 16,149-14-2-16,-95 14-2 16,-2 4-49-16,-15 0-145 15,-7-4-464-15</inkml:trace>
  <inkml:trace contextRef="#ctx0" brushRef="#br0" timeOffset="238">17591 15859 787 0,'0'0'227'0,"0"0"-212"15,0 0-5-15,128-40 55 16,-40 40-22-16,17 0-17 16,6 0-3-16,-4 10-10 15,-14-4-5-15,-12 2-4 16,-12 1-4-16,-18-9 0 0,-12 0-6 15,-13 0-14 1,-12 0-5-16,-6-19-11 16,4-10-40-16,-6 0-104 0,-6 3-162 15</inkml:trace>
  <inkml:trace contextRef="#ctx0" brushRef="#br0" timeOffset="239">18318 15677 838 0,'0'0'232'0,"0"0"-216"16,0 0 4-16,0 0 18 16,0 0-11-16,174-26-6 0,-103 58-14 15,-7 8-4-15,-12 8 2 16,-10 0 4-16,-18 2-1 15,-15-4 14-15,-9 2-9 16,-2-3 6-16,-29-5-9 16,-7-1-5-16,-7-10-5 15,5-3-1-15,5-12-16 16,8-6-37 0,6-8-76-16,9-10-183 0</inkml:trace>
  <inkml:trace contextRef="#ctx0" brushRef="#br0" timeOffset="240">19560 15685 561 0,'0'0'223'0,"0"0"-165"16,0 0 58-16,0 0 5 15,0 0-72-15,0 0-5 16,-60-74-22-16,20 100-2 16,-1 5 10-16,-5 13 9 15,7 10-15-15,1 5-1 0,9 3-7 16,11-3-4-16,16-1-12 15,2-10 5-15,26-4-5 16,24-11-4-16,12-12 1 16,7-7-12-16,0-14-14 15,-9 0-16-15,-13-14-30 16,-25-12-91-16,-22-11-463 16</inkml:trace>
  <inkml:trace contextRef="#ctx0" brushRef="#br0" timeOffset="241">19030 14975 796 0,'0'0'114'15,"0"0"-104"-15,-91 112 29 16,87-53 40-16,4 0-30 16,20-1-23-16,22-9-18 0,10-9 6 15,3-9-4-15,7-14 0 16,-4-7 2-16,-9-10-1 15,-13 0-8-15,-14-2 9 16,-4-22-3-16,2-14 2 16,9-10-7-16,13-14-4 15,14 2 3-15,13 7-3 16,5 17 7-16,3 15 1 16,-2 21 22-16,-5 0-2 15,-5 30 1-15,-3 1-9 16,-8 5-5-16,-8-6-3 15,-3 3-5-15,-7-11-5 16,-9-4 1-16,-10-4-1 16,-5-8-2-16,-10-5 2 15,0-1 3-15,0 0-1 0,5 0-4 16,9-11-1-16,11-13 0 16,15-6-9-16,11-2 8 15,8 5-2-15,5 10 4 16,-1 7 9-16,4 10-9 15,7 0 12-15,1 0-10 16,6 5 15-16,2 6-10 16,-1-4-7-16,1-1 3 0,2-3 12 15,0-2 2 1,-3-1 0-16,-5 0-4 0,1 0-2 16,-11 0-1-16,-3 0-4 15,-1 0 3-15,2-6-4 16,5-3-5-16,5-4 1 15,6-9-7-15,5 5 14 16,0-8-13-16,-10 3 10 16,-12 2-5-16,-21 6 6 15,-18 1-5-15,-16 2 4 16,-9-1-5-16,-2-2-1 16,0-6-27-16,-16-4-92 15,-12-12-65-15,-13 2-337 16</inkml:trace>
  <inkml:trace contextRef="#ctx0" brushRef="#br0" timeOffset="242">16506 14997 696 0,'0'0'101'16,"0"0"-78"-16,0 0 16 16,0 0 54-16,0 0-39 15,0 0-25-15,0 0-27 16,-112 52 1-16,118 46 39 15,6 27-3-15,7 27 4 0,-6 21 1 16,-3 5-9-16,0 5-24 16,-4-12 15-1,3-20-15-15,-5-16-4 16,2-25-7-16,-2-20 1 0,-2-19 0 16,3-21-1-16,-1-18-43 15,0-20-52-15,-4-12-43 16,0-4-101-16,-4-45-389 15</inkml:trace>
  <inkml:trace contextRef="#ctx0" brushRef="#br0" timeOffset="243">16433 15123 685 0,'0'0'193'16,"0"0"-139"-16,0 0 27 16,0 0-52-16,0 0-19 15,0 0 11-15,102 23 9 16,-27-4-19-16,22-11 8 16,18-8 8-16,19 0 5 15,19 0 9-15,19-8-4 16,23 8-9-16,25 0-7 15,13 21-10-15,8 15 15 16,-9 5-15-16,-25 8-10 0,-24-5 10 16,-22-9-10-16,-21-3 3 15,-18-19-4-15,-14-9 2 16,-12-4 5-16,-7 0-7 16,-1-13 0-16,9-8 8 15,-9 5-7-15,-14 9 0 16,-23 3 10-16,-22 4-5 15,-16 0 11-15,-2 0-12 16,1 0 3-16,1 11-3 16,0 1-4-16,1-4 0 0,-8 0-1 15,-1-3 2 1,-3-5-2-16,-2 0 0 0,0 1-3 16,0 4-1-1,0 6 2-15,0 7 2 0,0 4 4 16,0 5 0-16,0 0 0 15,0 0 0-15,0-4-3 16,0 4-1-16,0-5 1 16,4 0 0-16,4 2-1 15,2 6 5-15,-1 0-6 16,-1 8 2-16,-6 4-1 16,-2 4 3-16,0 2-3 15,0 2 0-15,0-1 0 16,0-9 3-16,0-5 1 15,-2-2-4-15,-2-7 0 0,4-4-2 16,0-4-1 0,0 0 3-16,0-8-5 0,0 2-4 15,0-2 9 1,0-2-1-16,0-2-4 0,0 2-2 16,0-8 1-16,-6 4-18 15,-3-4 11-15,-2 9-1 16,-9-4 8-16,-5 3-10 15,-8 10 16-15,-7 1-6 16,-9 7 6-16,-5 1 2 16,-1 0-2-16,-1 3 0 15,0 1 0-15,-2-2 7 0,-10 1-7 16,-13-3 0-16,-26-4 0 16,-27-11 0-16,-33-10 2 15,-38-2 4-15,-24-10-6 16,-25-16 0-16,-11 2 3 15,7 3 10-15,-4 2 7 16,9 7 8-16,2 1-6 16,9 8-9-16,6-1 0 15,15-2 3-15,24 2-11 16,30-4-1-16,37 0-4 16,41 2-11-16,35 6-12 15,26 0-11-15,25 0-15 16,3 14-71-16,31 11 7 15,20-6-60-15,7-5-183 16</inkml:trace>
  <inkml:trace contextRef="#ctx0" brushRef="#br0" timeOffset="244">3135 12850 350 0,'0'0'0'0,"11"178"-3"16</inkml:trace>
  <inkml:trace contextRef="#ctx0" brushRef="#br0" timeOffset="245">3151 13449 320 0,'0'0'187'0,"0"0"-162"15,0 0 66-15,0 0 4 0,0 0-28 16,0 0-31-16,0-12 20 15,0 12 41-15,0-2-14 16,0 2-22-16,0 0-17 16,0 0-23-16,0 0-2 15,0 0-6-15,0 0-11 16,0 0 0-16,16 0-1 16,2 0 0-16,8 0 15 15,3 0-6-15,-2 4 0 16,0 8 0-16,-3 8 7 15,1 4-14-15,2 4 9 16,3 14 5-16,7 11-6 16,2 13-4-16,5 16 3 15,4 8-5-15,-2 11-4 16,1 3 3-16,-7-6-2 0,-7-12-1 16,-14-10-1-16,-15-11 2 15,-4-8-2-15,-13-7-2 16,-26-9-25-16,-5-11-44 15,-7-15-51-15,-2-15-146 16,-3-17-504-16</inkml:trace>
  <inkml:trace contextRef="#ctx0" brushRef="#br0" timeOffset="246">1924 13523 875 0,'0'0'85'16,"0"0"-66"-16,0 0 5 15,0 0 29-15,-118 12-12 16,82 58-29-16,-9 33-6 16,5 35-6-16,13 27 0 15,25 15 3-15,6 11-3 16,50-11 5-16,21-9-5 16,17-27-3-16,13-32 3 15,16-36-8-15,10-44-7 0,4-32-15 16,0-10-9-16,-18-42-69 15,-26-11-143-15</inkml:trace>
  <inkml:trace contextRef="#ctx0" brushRef="#br0" timeOffset="247">3819 13168 499 0,'0'0'196'0,"0"0"-162"15,0 0 45-15,0 0-7 16,0 0 18-16,0 0-38 0,0-50-26 16,0 85 13-16,6 10 20 15,9 15-14-15,7 13-21 16,6 10-15-16,1 5 5 15,5-3-1-15,-8-3-11 16,1-7 1-16,-2-11-3 16,-7-8-20-16,-3-14-31 15,-6-8-50-15,-9-12-104 16,0-18-143-16</inkml:trace>
  <inkml:trace contextRef="#ctx0" brushRef="#br0" timeOffset="248">3695 13647 975 0,'0'0'112'0,"0"0"-112"16,0 0-6-16,0 0 6 15,120-6 20-15,-24 6-7 16,6-1-8-16,-3-21-2 15,-15-5-2-15,-24 0-2 16,-22-4 0-16,-20 3-40 16,-18 6-46-16,0 11-54 15,-38 11-249-15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2T07:08:20.668"/>
    </inkml:context>
    <inkml:brush xml:id="br0">
      <inkml:brushProperty name="width" value="0.05292" units="cm"/>
      <inkml:brushProperty name="height" value="0.05292" units="cm"/>
      <inkml:brushProperty name="color" value="#FF0000"/>
    </inkml:brush>
  </inkml:definitions>
  <inkml:trace contextRef="#ctx0" brushRef="#br0">9653 5005 780 0,'0'0'64'0,"0"0"-27"15,0 0 24-15,0 0 6 16,0 0-28-16,0 0-18 15,0 0-11-15,0 0-9 16,-23-44 2-16,23 44 3 16,0 0-1-16,0 0-2 15,0 0-1-15,0 0 1 16,16 8-2-16,6 7 1 16,3 4 5-16,4 7-6 15,4 8 6-15,3 4 8 0,-1 6-12 16,-2-3 2-1,-1-5 4-15,-1-9-5 0,-4-9 1 16,-3-9-3-16,-1-3 6 16,1-6 6-16,10-4 4 15,14-40 7-15,19-27 2 16,14-17-9-16,10-16-6 16,5-7 3-16,4 2-5 15,5 2-3-15,-5 11-1 16,-2 11-6-16,-9 13-3 15,-6 9 3-15,-6 2 3 16,0 7-1-16,-8 5-2 0,-9 9 0 16,-14 12 0-1,-17 13 0-15,-15 7-2 0,-10 8-4 16,-4 0-2-16,0 0-5 16,0 14-17-16,-20 16-6 15,-16 12-1-15,-8-3-49 16,-1-3-104-16,3-17-58 15</inkml:trace>
  <inkml:trace contextRef="#ctx0" brushRef="#br0" timeOffset="19104.86">9992 7841 82 0,'0'0'663'0,"0"0"-650"15,0 0-13-15,0 0-5 16,0 0 5-16,0 0 5 16,62-113 31-16,-56 109-2 15,-6 4-23-15,0 0 0 16,0 0 2-16,0 0 20 15,0 0-19-15,0 0-7 16,0 0-2-16,0 0-5 16,0 0 0-16,0 0 5 15,0 0-3-15,0 0-2 16,0 0-9-16,0 0-17 0,7 0-25 16,11-11-21-16,6-6-48 15,5-13-229-15</inkml:trace>
  <inkml:trace contextRef="#ctx0" brushRef="#br0" timeOffset="20200.43">12024 10132 6 0,'0'0'720'0,"0"0"-670"16,0 0-49-16,0 0 27 16,0 0 37-16,-29 105 5 15,21-99-5-15,4-2-20 16,-3-2-14-16,-1-2-11 15,-6 0-5-15,-13-12-6 16,-9-25-3-16,-12-19-6 16,-12-20 1-16,-10-16 1 15,-7-8 0-15,-8-8-2 16,-5 5 3-16,-1 5 3 0,-5 7 13 16,1 5-9-16,-6 2-6 15,-7-4 9-15,-4-6-12 16,-6-6 12-16,0-15-10 15,-1-18-1-15,-1-17-2 16,2-8 0-16,7-3 0 16,11 19 2-16,13 22 0 15,13 19 6-15,5 20 2 16,0 15-9-16,-2 9 6 16,-3 5-1-16,1 2-5 0,4-2 10 15,5-1-8 1,10 3-3-16,13 6 3 0,12 14-3 15,12 7 0-15,10 15 0 16,3 4 0-16,4 2 0 16,0 2-4-16,0 0 2 15,0 0-4-15,0 0 0 16,0 0-6 0,0 0 10-16,0 0 0 0,0-3-7 15,0 3 1-15,0 0-10 16,0 0 10-16,0 0-14 15,0 0 6-15,0 0-2 16,17 0 7-16,6 0-5 16,-1 0-33-16,4-8-23 15,1-2-45-15,2 0 11 16,-2-3-86-16,-7-4-159 16</inkml:trace>
  <inkml:trace contextRef="#ctx0" brushRef="#br0" timeOffset="20932.93">9723 9078 810 0,'0'0'76'15,"-44"-137"-36"-15,18 70-26 16,-3-8 20-16,-5-9-1 15,-4-9 0-15,-6-5 7 16,-3-2-9-16,-4-2-17 16,-5-1-8-16,2-5-1 0,6-6 8 15,1-2 9 1,6 1-16-16,9 3 1 0,7 4-5 16,7 3 3-16,11 11 0 15,7 10-4-15,0 15 1 16,0 13 3-16,7 18-5 15,2 15-1-15,-4 12 1 16,-3 9 0-16,0 2-9 16,2 0-1-16,7 0-2 15,5 13 0-15,7 4 12 16,-2 3 1-16,4 2 0 16,2-4 0-16,0 3 0 15,2 1 1-15,2 2-2 16,6 6 0-16,9 2-2 0,11 6 4 15,7 2-2-15,12 0 0 16,9 0 7-16,7-2-5 16,6 0 4-16,2-2-3 15,-3 3 0-15,-5-1 1 16,-12-2-3-16,-11-3-1 16,-9-8 3-16,-15 0-3 15,-11-8 0-15,-13-5 0 16,-7-6 1-16,-9-4 1 15,-3-2-1-15,-2 0-1 16,0 0 0-16,0-6-4 16,-7-21-29-16,-22-22-49 15,-14-13-120-15,-1-13-343 16</inkml:trace>
  <inkml:trace contextRef="#ctx0" brushRef="#br0" timeOffset="21098.29">11089 7654 879 0,'0'0'0'15,"0"0"-449"-15</inkml:trace>
  <inkml:trace contextRef="#ctx0" brushRef="#br0" timeOffset="31784.91">12331 5574 508 0,'0'0'45'0,"0"0"3"15,0 0-8-15,0 0 35 16,0 0-5-16,0 0-31 16,0 0-22-16,-6-10 4 15,6 10-6-15,0 0-7 16,0 0-6-16,0 0 6 16,0 0-7-16,0 4 1 15,3 12 7-15,11 9 3 16,3 13 9-16,1 7 6 15,3 11-9-15,-2 3-10 16,8-3 6-16,2-3-5 0,0-8-6 16,2-7 7-16,-2-8-7 15,-6-13 2-15,-6-9 4 16,1-8-9-16,5 0 20 16,12-31 11-16,19-26 2 15,17-30-6-15,23-25-8 16,22-27-10-16,19-23-5 15,21-6-1-15,4 1 6 16,10 17-9-16,-7 22 1 16,-10 19-5-16,-12 15 9 15,-18 14-4-15,-17 13 2 0,-17 9-3 16,-15 8 0-16,-21 10-2 16,-13 10 1-16,-17 12 1 15,-9 9-1-15,-12 9-8 16,-2 0-23-16,0 17-25 15,-25 19 11-15,-7 8-1 16,-3-3-104-16,2-7-156 16</inkml:trace>
  <inkml:trace contextRef="#ctx0" brushRef="#br0" timeOffset="36949.12">9082 2641 910 0,'0'0'26'0,"-73"-109"-24"16,28 78 31-1,14 6 23-15,13 9-19 16,7 8 6-16,4 8-12 0,7 0-12 16,0 14-19-16,9 30-18 15,22 20 18-15,4 20 12 16,2 9-9-16,-4 1 4 15,-4-6-6-15,-5-9 1 16,-7-9 0-16,-3-12 3 16,-4-8-10-16,-10-10 0 15,0-11-66-15,0-12-36 16,0-17-91-16,-18-24-189 16</inkml:trace>
  <inkml:trace contextRef="#ctx0" brushRef="#br0" timeOffset="37579.69">8735 3092 717 0,'0'0'54'16,"0"0"-29"-16,0 0-20 16,0 0-1-16,160-107 0 15,-85 81-4-15,-7 11-3 16,-20 9-19-16,-14 6-124 15,-14 0-82-15,-7 0-102 0,-5-5 286 16,-6-9 44 0,-2-4 292-16,0 0-94 0,0-4-31 15,0 2-41 1,0 0-67-16,21-2-8 0,14-2-23 16,24-2 6-16,19-2 2 15,16 3-18-15,-1 8 11 16,-8 9-18-16,-20 8-5 15,-21 0-8-15,-15 25 2 16,-11 14-4-16,-14 7 4 16,-4 2 0-16,0 2 9 15,-20-6-9-15,-1-8 1 16,-3-6 5-16,5-7 0 16,1-12-6-16,2-8 0 15,3-3-6-15,-3-6 2 16,1-31-5-16,4-13-5 0,11-10 13 15,0-4-14-15,24 0 15 16,12 10 0-16,1 9 2 16,0 13-2-16,-4 13 0 15,-6 6 9-15,-8 9-18 16,-5 3 9-16,-5 1 0 16,-5 0-3-16,3 0 5 15,2 0-6-15,4 15 2 16,3 7 2-16,2 5-1 15,2 5 2-15,-3 8-1 16,-1 2 0-16,-1 4 4 16,-5-2-4-16,-1-6 0 0,-7-4 0 15,-2-7-47-15,0-12-67 16,0-8-27-16,-2-7-118 16</inkml:trace>
  <inkml:trace contextRef="#ctx0" brushRef="#br0" timeOffset="37730.83">9693 2352 811 0,'0'0'13'16,"0"0"-9"-16,0 0-4 16,0 0-34-16,0 0 26 15,0 0-16-15,48 56-150 0</inkml:trace>
  <inkml:trace contextRef="#ctx0" brushRef="#br0" timeOffset="38051.17">9955 2552 838 0,'0'0'91'16,"0"0"-52"-16,0 0-33 16,0 0-2-16,0 0 25 15,118 35-5-15,-66 13 11 16,-6 6-21-16,-1 1-12 15,-11-8 9-15,-7-9-5 16,-10-10-5-16,-5-9-1 16,-8-12 0-16,-2-5 4 15,-2-2 1-15,0 0 4 16,0-26 18-16,-9-18-27 0,-9-22 0 16,-2-16-2-16,5-15 8 15,6 1-10-15,5 8 4 16,4 18-7-16,0 18 3 15,0 21-16-15,0 19 0 16,4 12-17-16,11 14-80 16,3 30 1-16,4 13-13 15,3-3-257-15</inkml:trace>
  <inkml:trace contextRef="#ctx0" brushRef="#br0" timeOffset="38763.86">11021 2627 784 0,'0'0'21'16,"0"0"-12"-16,0 0 12 16,-38-119-18-16,25 95 11 15,-5 4 28-15,-9 4-33 16,-11 6 5-16,-7 4-11 15,-9 0-3-15,-1 6 21 16,2 0-16-16,5 0 10 16,13 4-15-16,6 20 8 15,12 14-16-15,3 21 3 0,14 9 5 16,0 4-6-16,12-6 8 16,21-12-2-16,7-12 0 15,-3-12 0-15,-5-10-2 16,-8-10 2-16,-6-7 0 15,-2-3 1-15,-2-13 1 16,-2-23 7-16,5-16-9 16,-9-11 1-16,-4-2-7 15,1 2 2-15,-3 17 4 16,-2 19 3-16,0 17-3 16,0 10 0-16,0 5-6 15,4 30-6-15,4 12 12 0,5 10 0 16,2-7 1-16,1-6 0 15,4-12 5-15,0-10-6 16,0-11 0-16,5-11 1 16,-1 0-1-16,4-19 3 15,4-21 0-15,-3-16 5 16,-9-10-3-16,-9-15-3 16,-11-9-2-16,0-12 3 15,-20 1-1-15,-11 10-2 16,-4 12 0-16,-5 23 7 15,6 14-4-15,7 16 31 16,11 12-10-16,8 8-12 16,5 6 18-16,3 0-30 15,0 34-19-15,0 32 9 16,10 30 10-16,9 19 1 0,1 9 2 16,7 0-1-16,7-7-1 15,-1-9 0-15,2-18-2 16,3-16-1-16,3-20-60 15,-1-24-37-15,-3-30-78 16</inkml:trace>
  <inkml:trace contextRef="#ctx0" brushRef="#br0" timeOffset="39348.12">8534 3812 159 0,'0'0'473'15,"0"0"-469"-15,0 0 4 16,0 0 12-16,0 0-10 16,0 0 40-16,114-19 40 15,-23 19-39-15,34 5-4 16,29-5-34-16,31-28 21 16,31-36 4-16,22-23-8 15,20-13-6-15,19-6-9 0,10 7 22 16,-1 11-14-16,-10 10-12 15,-28 16-10-15,-37 8-1 16,-42 10 4-16,-38 8 1 16,-33 5-5-16,-28 9 1 15,-24 6-5-15,-17 2 2 16,-13-2-10-16,-5-5-44 16,-5-6-77-16,-6-3-76 15,0 6-319-15</inkml:trace>
  <inkml:trace contextRef="#ctx0" brushRef="#br0" timeOffset="42978.22">6086 2227 343 0,'0'0'29'0,"0"0"57"16,6 121-44-16,-6-83 14 15,2-8-8-15,0-8 10 16,-2-8-33-16,3-8-10 15,-3-6 12-15,0-1 58 16,0-36 29-16,0-25-89 0,-9-25-18 16,-7-21-1-1,-4-11-5-15,4-2 0 16,3 3-1-16,13 20 2 0,0 17 0 16,16 24-2-16,17 20 1 15,6 19-2-15,7 16-2 16,5 2 2-16,0 20-3 15,5 18 3-15,-2 8 1 16,-7 4 0-16,-1 0 5 16,-8 0-6-16,-5 3 4 15,-4 2-2-15,-8 3-1 16,-9 5-2-16,-4-7-19 16,-6-8-29-16,-2-14-48 15,0-28-80-15,-14-7-370 16</inkml:trace>
  <inkml:trace contextRef="#ctx0" brushRef="#br0" timeOffset="43146.48">6418 1914 780 0,'0'0'5'16,"0"0"-3"-16,0 0 3 15,0 0 1-15,96-122-4 16,-28 85 2-16,10-2-4 15,5 3-11-15,-7 0-52 0,-19 5-180 16</inkml:trace>
  <inkml:trace contextRef="#ctx0" brushRef="#br0" timeOffset="43521.03">6975 1489 763 0,'0'0'16'0,"0"0"-12"31,0 0-3-31,0 0-1 0,55-138 19 0,12 96-17 16,11 0 5-16,-2 8-7 16,-14 6 1-16,-20 10-5 15,-15 4 4-15,-16 2-4 16,-9-3 2-16,-2 0 0 16,0-3 2-16,-13 0-1 15,-1 4 1-15,6 2 21 0,3 1-12 16,5 4 9-16,0-6-13 15,34-2-1-15,15-3-1 16,18-3-3-16,4 3 0 16,5 9 0-16,-5 9 4 15,-9 0-4-15,-10 14 0 16,-14 31-1-16,-16 12 1 16,-15 15 8-16,-7 10 5 15,-23 4 5-15,-19-1-18 16,-5-7 1-16,3-15-5 15,15-14 1-15,17-24-63 16,12-25-160-16</inkml:trace>
  <inkml:trace contextRef="#ctx0" brushRef="#br0" timeOffset="43879.43">8099 1444 748 0,'0'0'10'15,"0"0"-8"-15,0 0 16 16,-46 106 9-16,46-92 1 16,0-1-22-16,2 0-6 15,5-7 5-15,-5-2 1 16,0-4-2-16,-2 0 6 16,0-31-3-16,0-24 2 15,-20-20-7-15,-4-19-2 16,4-12 0-16,7 0-9 15,9 11 6-15,4 27 1 16,0 28 2-16,0 23 10 0,8 17-10 16,14 1 1-16,12 27-3 15,16 13 4-15,4 2 7 16,0 4-9-16,-6 1 0 16,-3-2 2-16,-5-2-2 15,-4-3 0-15,-7-2-18 16,-7-5-49-16,-13-8-49 15,-9-10-235-15</inkml:trace>
  <inkml:trace contextRef="#ctx0" brushRef="#br0" timeOffset="44030.58">7985 1244 932 0,'0'0'0'0,"0"0"-13"16,0 0 3-16,0 0 8 15,193-29 4-15,-84-1-8 16,-2-4-60-16,-26-4-216 16</inkml:trace>
  <inkml:trace contextRef="#ctx0" brushRef="#br0" timeOffset="44478.79">7295 3278 95 0,'0'0'154'16,"-62"109"-154"-16,51-85 6 16,4-17 12-16,7-7 129 15,0 0 62-15,0 0-102 16,0-5-31-16,-3 1-23 15,3 4 56-15,0 0-65 16,-2 0-29-16,2 0-7 16,-2 0-7-16,2 0-1 15,0-11 8-15,0-16-7 0,0-20 12 16,9-20-9-16,-2-19-3 16,-5-9-1-16,-2-11-10 15,0 3 7-15,0 15-11 16,0 22 12-16,0 28 1 15,11 21 1-15,5 17-7 16,8 5 3-16,17 34-28 16,7 20 18-16,8 12 11 15,0 2 6-15,-2-5 5 16,-4-5-8-16,-2-11-26 16,-9-10-45-16,-7-8-42 15,-14-12-99-15,-14-12-117 16</inkml:trace>
  <inkml:trace contextRef="#ctx0" brushRef="#br0" timeOffset="44635.41">7371 3154 788 0,'0'0'49'0,"0"0"-49"15,0 0-43-15,0 0 24 16,0 0 13-16,138-78-5 15,-69 34-170-15</inkml:trace>
  <inkml:trace contextRef="#ctx0" brushRef="#br0" timeOffset="44846.81">7794 2932 1035 0,'0'0'0'0,"0"0"2"15,0 0 2-15,174-136 0 16,-65 71 4-16,16-2 15 16,-3 13-23-16,-19 13 6 15,-25 10-5-15,-31 16-1 16,-20 6-15-16,-23 8-46 16,-4 1-66-16,-14 0 8 15,-32 0-173-15</inkml:trace>
  <inkml:trace contextRef="#ctx0" brushRef="#br0" timeOffset="45079.76">8257 2344 820 0,'0'0'33'15,"0"0"-25"-15,0 0-3 16,0 0 23-16,94-109 40 16,-40 91-22-16,12 8-39 15,1 10-4-15,1 0 11 16,-11 26-13-16,-10 18 0 15,-16 12-1-15,-18 15 0 16,-13 9 0-16,-17 5 3 16,-35 4-3-16,-14-2 3 15,-3-11-3-15,9-14-24 0,15-24-72 16,18-27-28-16,16-11-191 16</inkml:trace>
  <inkml:trace contextRef="#ctx0" brushRef="#br0" timeOffset="45558.4">8660 2094 559 0,'0'0'51'0,"0"0"-12"16,0 0 7-16,0 0 14 16,0 0 4-16,0 0-30 0,-10-17-34 15,10 34 6-15,0 15-2 16,4 9 4-16,10 9 15 16,6 9-5-16,2-2-14 15,1 0 7-15,0-3-5 16,0-4-3-16,-1-6 3 15,-1-4-3-15,-8-11 3 16,-3-8-6-16,-2-10-36 16,-8-9-16-16,0-2-50 15,0-13 38-15,-8-24-363 16</inkml:trace>
  <inkml:trace contextRef="#ctx0" brushRef="#br0" timeOffset="47119.88">8750 2542 144 0,'0'0'49'0,"0"0"-1"16,0 0 77-16,0 0 24 15,0 0-37-15,0 0-29 16,0 0-30-16,-46 15 2 16,46-15-20-16,0 0 8 15,0 0-9-15,0 0-17 16,0-13 14-16,0-23-18 15,-3-14-10-15,-1-16 5 16,-3-14-6-16,-2-11 6 16,0-11-7-16,2 2-1 0,2 12 4 15,4 20-4-15,1 24 0 16,0 19 2-16,0 14-2 16,0 4 0-16,0 5-1 15,0 2 1-15,0 0 0 16,16 0-6-16,10 4 6 15,16 20 0-15,16 19-11 16,16 19 11-16,11 19 2 16,2 13 0-16,-8 1 15 15,-11-6-17-15,-18-13-3 16,-11-14-4-16,-13-12 4 16,-10-12-1-16,-7-16-3 15,-7-10-33-15,-2-12-62 0,0 0 24 16,-13-24-65-1</inkml:trace>
  <inkml:trace contextRef="#ctx0" brushRef="#br0" timeOffset="47309.19">8822 2257 798 0,'0'0'27'15,"0"0"-27"-15,0 0 0 16,0 0 1-16,0 0 0 0,187-119-2 16,-107 75-38-16,-12-9-117 15,-14-7-416 1</inkml:trace>
  <inkml:trace contextRef="#ctx0" brushRef="#br0" timeOffset="47658.8">9706 1482 725 0,'0'0'31'15,"0"0"7"-15,0 0-29 16,0 0 42-16,0 0 5 16,0 0-47-16,-76-62 1 15,41 63-8-15,-6 22 0 16,3 4 19-16,4 8-7 0,6 7 1 15,6 10 0 1,6 8 1-16,10 6 14 0,6 2-28 16,0 2 10-1,19-3 3-15,20-4-13 0,7-13 7 16,8-19-9-16,8-17-2 16,7-14 2-16,7-24 0 15,2-26 0-15,-7-8 7 16,-11 3-7-16,-17 13-5 15,-21 16 0-15,-15 15-21 16,-7 11-18-16,0 0-95 16,-20 22-393-16</inkml:trace>
  <inkml:trace contextRef="#ctx0" brushRef="#br0" timeOffset="58362.56">7754 3026 151 0,'0'0'11'0,"-189"154"-1"16,120-98 19-16,20-19 18 15,22-22 4-15,16-12 18 16,4-3 37-16,0 0-36 16,-4-17-35-16,-7-3-33 15,-3-2 53-15,0 6 13 16,1 4 15-16,9 4-23 15,2 6-9-15,7-2-9 0,2-9-9 16,31-24-25 0,51-39 0-16,63-43-1 15,53-37 1-15,47-25 21 0,39-8-22 16,34-14-2-16,19 12 18 16,-3 17-21-16,-34 23 2 15,-68 37-4-15,-82 30 0 16,-77 27 0-16,-61 25 5 15,-26 20-5-15,-64 12 5 16,-38 40-2-16,-44 45 9 16,-32 35-12-16,-27 35 4 15,-3 21 8-15,8 9-12 16,14-5 0-16,26-24-4 16,29-31 8-16,26-27-4 15,28-30 0-15,27-25-1 0,24-18 1 16,21-17 0-16,19-8-5 15,0 0 3-15,39-33-25 16,28-26 22-16,31-23 5 16,20-13 0-16,7-3-1 15,-5 8 1-15,-20 15-4 16,-33 30 0-16,-36 23 4 16,-31 22-8-16,-38 23-53 15,-51 44 3-15,-38 23-41 16,-27 8-145-16</inkml:trace>
  <inkml:trace contextRef="#ctx0" brushRef="#br0" timeOffset="58889.95">6665 2801 469 0,'0'0'29'15,"0"0"-15"-15,0 0-14 16,0 0 70-16,0 0 7 15,13 108-13-15,-9-76-27 16,3-2-22-16,-3-7 2 16,1-10-12-16,-2-4-2 15,-3-5-1-15,0-4 1 16,0 0 10-16,0-3 17 16,-3-22-1-16,-15-19-29 15,0-16-2-15,5-17 2 16,2-11 6-16,7-7-5 15,4 5 6-15,0 18 0 16,0 22-6-16,0 22 22 16,9 16-14-16,6 12-8 0,9 0-2 15,8 32-9-15,7 23 10 16,4 12 11-16,4 5-8 16,0-1 12-16,-3-9-15 15,-1-9 4-15,-10-9-8 16,-4-11-2-16,-14-4-63 15,-15-18-47-15,0-11-191 16</inkml:trace>
  <inkml:trace contextRef="#ctx0" brushRef="#br0" timeOffset="59041.17">6672 2789 840 0,'0'0'8'16,"0"0"-8"-16,0 0-36 15,0 0 29-15,0 0 7 16,0 0 0-16,166-51-24 16,-99 0-201-16</inkml:trace>
  <inkml:trace contextRef="#ctx0" brushRef="#br0" timeOffset="59324.05">7200 2283 725 0,'0'0'11'16,"0"0"-8"-16,0 0-1 0,0 0 19 16,0 0 19-16,0 0-12 15,-92-48-24-15,65 48 4 16,3 0-7-16,-1 4 10 16,5 23-11-16,4 7 0 15,10 10-1-15,6 6 1 16,0 2 0-16,25-2 2 15,12-2 13-15,13-8-8 16,2-7-2-16,4-11 5 16,2-16-8-16,3-6-2 15,1-10 0-15,-2-29 0 16,-6-9-63-16,-17-10-122 16</inkml:trace>
  <inkml:trace contextRef="#ctx0" brushRef="#br0" timeOffset="59542.9">7598 2283 750 0,'0'0'59'15,"0"0"-34"-15,0 0 3 16,0 0-17-16,0 0-9 16,154-130 12-16,-79 78-11 15,0 0-3-15,-9 5 0 16,-14 8 5-16,-19 11-11 15,-13 6 1-15,-16 4-41 16,-4 6-10-16,-13 3-61 0,-29 9-117 16,-12 0-86-16</inkml:trace>
  <inkml:trace contextRef="#ctx0" brushRef="#br0" timeOffset="59774.52">7785 1874 366 0,'0'0'224'16,"0"0"-110"-16,0 0-49 15,0 0-26-15,0 0-29 16,0 0 3-16,50-72 12 15,0 57-4-15,4 2-2 16,4 5-18-16,-6 8 3 16,-4 0 7-16,-8 0-7 15,-11 22 8-15,-8 4-2 16,-17 12-7-16,-4 11 6 0,-2 5-2 16,-27 6-2-1,-5-6 11-15,3-8-9 0,6-12-1 16,10-12-6-16,6-11-24 15,4-11-36-15,5-6-44 16,0-44-137-16</inkml:trace>
  <inkml:trace contextRef="#ctx0" brushRef="#br0" timeOffset="60163.02">8413 1734 756 0,'0'0'17'0,"0"0"-13"16,0 0-4-16,0 0 20 0,12 118 14 16,-5-81-20-16,-5-3-5 15,2-5-2-15,-2-10 3 16,-2-9-7-16,0-6 0 16,0-4 8-16,0 0-2 15,0-12 23-15,-22-22-15 16,-2-14-15-16,1-12 0 15,1-7 0-15,5 3 4 16,3 10-3-16,7 14-2 16,5 16 17-16,2 11-3 15,0 6-13-15,9 7-4 16,20 0 1-16,4 7-6 16,5 20 2-16,0 4 3 0,-4 6 2 15,-5-1 1 1,-5-2-1-16,-4 1-1 0,-6-2 1 15,-8 2-7-15,-1-3-6 16,-5-7-94-16,0-20-124 16,0-5-325-16</inkml:trace>
  <inkml:trace contextRef="#ctx0" brushRef="#br0" timeOffset="60259.53">8413 1734 912 0</inkml:trace>
  <inkml:trace contextRef="#ctx0" brushRef="#br0" timeOffset="60313.35">8413 1734 912 0,'0'32'19'0,"0"-32"-19"0,19-2-12 0,24-11 12 0,14-12-11 15,1-11-61-15,-11-8-419 16</inkml:trace>
  <inkml:trace contextRef="#ctx0" brushRef="#br0" timeOffset="60455.1">9157 1488 596 0,'0'0'0'0,"0"0"-558"16</inkml:trace>
  <inkml:trace contextRef="#ctx0" brushRef="#br0" timeOffset="61228.63">9619 856 829 0,'0'0'76'0,"0"0"-8"15,0 0-17-15,0 0-9 16,0 0 14-16,0 0-50 15,-29-67 0-15,47 97-11 16,11 14 7-16,9 17-2 16,4 16 0-16,3 5 6 15,0-2-4-15,-3-10-2 16,-7-14-2-16,-4-13 2 16,-8-17 0-16,-10-11 2 15,-7-8-2-15,-6-7-23 0,0 0 11 16,0-34 10-16,-10-17-32 15,-13-17-15-15,1-15 22 16,-4-13 14-16,-8 2 11 16,3 7 2-16,2 16 4 15,6 23 0-15,11 20 2 16,6 14 15-16,6 7-8 16,8 7-9-16,25 0-4 15,15 0-3-15,6 0 2 16,-2 14 1-16,-10 9-1 15,-18 1-4-15,-13 5 2 0,-11 12-4 16,0 5 6 0,-31 5-2-16,-7-2 3 0,1-14 0 15,8-13 8-15,13-17-5 16,13-5-2-16,3 0 4 16,10-24-1-16,34-20-4 15,16-6 0-15,8 6-1 16,-4 12 3-16,-17 20-9 15,-16 12 7-15,-14 0-5 16,-5 31 0-16,-12 14 5 16,0 13 0-16,-27 4 4 15,-16-3 0-15,-3-7 3 16,4-10-7-16,11-12-6 16,13-14-7-16,18-16-68 15,0-10-88-15,22-43-260 0</inkml:trace>
  <inkml:trace contextRef="#ctx0" brushRef="#br0" timeOffset="61521.74">10628 699 681 0,'0'0'40'16,"0"0"-3"-16,0 0-10 15,0 0-19-15,0 0 72 16,0 0-22-16,12-91-48 15,-28 91-6-15,-13 3 5 16,-9 24-4-16,0 5-2 0,0 6 6 16,10 0-8-16,7 2 2 15,5 0 2-15,14 1-5 16,2-4 0-16,2-3 6 16,32-9-6-16,9-12 0 15,15-13 5-15,8 0-10 16,1-13 5-16,-9-12-12 15,-15 4-44-15,-17 0-78 16,-20 7-149-16</inkml:trace>
  <inkml:trace contextRef="#ctx0" brushRef="#br0" timeOffset="61762.34">10486 1480 811 0,'0'0'32'0,"0"0"-18"16,0 0 27-16,129-68 43 16,-35 9-36-16,6-6-32 15,-11 2-11-15,-11 5 0 16,-9 10-1-16,-16 12-4 16,-16 14 0-16,-16 12 7 15,-11 7-16-15,-10 3-10 16,0 3-49-16,0 20 0 15,-19 2-19-15,-7-7-187 0</inkml:trace>
  <inkml:trace contextRef="#ctx0" brushRef="#br0" timeOffset="62182.48">11261 1092 582 0,'0'0'126'16,"0"0"-97"-16,0 0 2 16,0 0 10-16,0 0 19 15,0 0 2-15,20-9-39 16,-20 9-5-16,0 0 2 16,0 0-15-16,0 0 26 15,0 0-1-15,0-6 0 0,-11-16 11 16,-7-13-40-16,3-15-1 15,2-12 6-15,3-8 0 16,2 1-6-16,3-1 8 16,5 13-6-16,0 10-4 15,0 15-2 1,0 13 4-16,20 8-1 0,4 11-2 16,10 6-1-16,4 30 4 15,0 12-6-15,-3 9 2 16,-1-4 5-16,-5 2-1 15,-2-3 0-15,-3-2-1 16,0-4-4-16,-1-6-21 0,-3-5-38 16,-10-9-27-16,-7-17-112 15,-3-9-210-15</inkml:trace>
  <inkml:trace contextRef="#ctx0" brushRef="#br0" timeOffset="62340.87">11293 940 725 0,'0'0'61'0,"0"0"-59"15,0 0-1-15,0 0 8 16,158-76-9-16,-105 54-3 16,-17 4-114-16,-25 6-290 15</inkml:trace>
  <inkml:trace contextRef="#ctx0" brushRef="#br0" timeOffset="73090.07">15399 9228 351 0,'-232'178'0'16,"31"-33"-12"-16,56-59-7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2T07:09:47.552"/>
    </inkml:context>
    <inkml:brush xml:id="br0">
      <inkml:brushProperty name="width" value="0.05292" units="cm"/>
      <inkml:brushProperty name="height" value="0.05292" units="cm"/>
      <inkml:brushProperty name="color" value="#FF0000"/>
    </inkml:brush>
  </inkml:definitions>
  <inkml:trace contextRef="#ctx0" brushRef="#br0">2146 2741 534 0,'0'0'133'16,"0"0"-59"-16,-35-102-10 15,24 76 10-15,4 1 43 16,-2 7-43-16,-1 2-21 0,4 4-22 16,2 7-3-16,-1 0 14 15,5 5-33-15,-2 0 1 16,0 0-8-16,2 0-1 15,0 0-2-15,0 26-7 16,0 23 7-16,2 17 0 16,13 10 2-16,1 2 6 15,3-6-7-15,-7-4 5 16,1-2-5-16,-3-7 0 16,-4-11 0-16,-2-12-5 15,-4-16-2-15,3-7-16 16,-3-13-15-16,0 0 0 0,0-38 36 15,-9-14-112-15,-11-21-2 16,-3-11 75-16,2-9 27 16,0 7-2-16,8 7 12 15,6 20 4-15,5 13 13 16,2 13 33-16,0 9 0 16,9 8-27-16,17 6-11 15,11 4 0-15,9 6-8 16,8 0 1-16,4 0-1 15,-10 22 2-15,-9 4 0 16,-17 7-2-16,-22 11-4 16,0 8 4-16,-42 7 2 15,-14 4 6-15,-11-5-8 16,5-13 10-16,11-18-9 16,21-14 5-16,15-13 4 0,8 0 7 15,7-14 3-15,0-15-20 16,13-1 0-16,21 6-6 15,6 13-2-15,5 11 8 16,-1 0-3-16,3 21 0 16,-3 19-2-16,-3 12 10 15,-12 3-3-15,-10-1-2 16,-10-7 6-16,-6-8-2 16,-3-5-4-16,0-7 0 15,0-6 0-15,0-9 0 16,7-6-11-16,8-6-88 15,1-12-51-15,3-26-351 16</inkml:trace>
  <inkml:trace contextRef="#ctx0" brushRef="#br0" timeOffset="320.49">2995 2610 630 0,'0'0'84'15,"0"0"-67"-15,0 0 30 16,0 0 36-16,0 0-29 0,0 0-33 16,-29-2-4-16,9 40-17 15,-4 15 20-15,1 9 15 16,6 10-5-16,9 2 1 15,8 1-5-15,0-9-12 16,12-8 5-16,21-12-15 16,14-8-4-16,9-14-5 15,8-10-38-15,6-10-40 16,-8-4-99-16,-15-19-317 16</inkml:trace>
  <inkml:trace contextRef="#ctx0" brushRef="#br0" timeOffset="652.54">3403 3079 637 0,'0'0'335'0,"0"0"-335"16,0 0 5-16,0 0 4 16,0 0 25-16,0 0-1 15,-18 95-27-15,18-93 3 16,-2-2-7-16,0-2 6 15,-5-34-2-15,-2-19-6 16,0-25-19-16,1-14 19 16,7-13 0-16,1 12 2 15,0 16-10-15,1 29 8 16,13 29-2-16,5 21-5 16,7 1 5-16,8 42 2 0,8 17 19 15,1 8-4-15,-8-1-6 16,-8-2-4-16,-10-10-3 15,-10-4-2-15,-5-4 0 16,-2-5-19-16,0-12-88 16,-9-16-110-16</inkml:trace>
  <inkml:trace contextRef="#ctx0" brushRef="#br0" timeOffset="740.68">3403 3079 980 0</inkml:trace>
  <inkml:trace contextRef="#ctx0" brushRef="#br0" timeOffset="803.82">3403 3079 980 0,'60'-126'44'0,"-60"126"-44"0,0 0-5 0,15-1 1 0,35-6 4 0,23-3 0 15,8-9-141-15,-15-8-371 16</inkml:trace>
  <inkml:trace contextRef="#ctx0" brushRef="#br0" timeOffset="1014.74">4092 2844 948 0,'0'0'53'0,"0"0"-49"15,0 0-4 1,0 0 35-16,0 152 16 0,0-82-24 16,-11 6-25-16,-10 3 4 15,-4 1-6-15,-1-10 6 16,4-10-12-16,6-16-30 15,7-12-62-15,9-24-100 16,0-8-357-16</inkml:trace>
  <inkml:trace contextRef="#ctx0" brushRef="#br0" timeOffset="1262.31">4499 2696 860 0,'0'0'185'0,"0"0"-179"16,0 0 2-16,0 0-2 15,0 0 7-15,0 0 32 16,37 161-12-16,-18-89-21 16,-6-2-6-16,-2-9-6 15,-2-8-2-15,-3-12 1 16,4-13-30-16,-3-12-50 15,-1-16-31-15,1 0-52 16,-5-35-151-16</inkml:trace>
  <inkml:trace contextRef="#ctx0" brushRef="#br0" timeOffset="1609.81">4532 2673 733 0,'0'0'73'15,"0"0"-62"1,0 0-9-16,0 0 8 0,132-65 24 15,-94 65-33-15,-7 6 4 16,-11 21-5-16,-11 5-13 16,-9 3 12-16,-2 3 1 15,-27 1 0-15,-7-5-2 16,0-8 12-16,5-8-8 16,14-10 25-16,8-3 0 15,9-5-15-15,2 0-12 0,34-3 0 16,19-11 10-1,10 0-4-15,2 10-5 16,-9 4 14-16,-14 4-9 0,-17 24-2 16,-14 6 24-16,-13 11 13 15,-7 2 0-15,-33 2-13 16,-11-3-2-16,-2-6-23 16,6-10 5-16,9-10-16 15,11-10-2-15,9-10-95 16,5-8-108-16</inkml:trace>
  <inkml:trace contextRef="#ctx0" brushRef="#br0" timeOffset="1803.34">5172 2899 1065 0,'0'0'23'16,"0"0"-13"-16,0 0-10 15,0 0 49-15,0 151-8 16,-7-87-19-16,-9 2-22 16,-4 0-5-16,0-5-14 15,2-17-96-15,5-18-207 16</inkml:trace>
  <inkml:trace contextRef="#ctx0" brushRef="#br0" timeOffset="2139.98">6148 2641 750 0,'0'0'56'0,"0"0"-51"16,0 0 30-16,-45-103-10 15,12 99 2-15,-9 4 3 16,-8 10-13-16,2 24 6 16,5 9 36-16,7 5-14 15,9 8-10-15,8 2 5 16,7 0-19-16,8-5 5 16,4-8-1-16,0-5-20 0,27-7 4 15,10-9-9-15,15-10-4 16,8-10-5-16,7-4-39 15,-5 0-12-15,-8-21-66 16,-18-6-163-16</inkml:trace>
  <inkml:trace contextRef="#ctx0" brushRef="#br0" timeOffset="2349.91">6437 2926 964 0,'0'0'96'16,"0"0"-70"0,0 0-7-16,0 0-6 0,0 0 47 15,-9 126-35-15,-6-72-13 16,-3 3-12-16,-2-1-3 16,7-6-11-16,1-6-64 15,8-19-130-15,-3-18-342 16</inkml:trace>
  <inkml:trace contextRef="#ctx0" brushRef="#br0" timeOffset="2634.29">6912 2761 891 0,'0'0'14'0,"0"0"38"16,0 0 35-16,0 0-33 16,0 0-15-16,0 0-39 15,-20 28 0-15,20 29 10 16,0 9-6-16,0-1 17 16,0-3-11-16,0-5-2 15,0-11 1-15,0-11-9 16,0-8-16-16,0-11-34 0,2-16-63 15,9 0-83-15,-1-34-296 16</inkml:trace>
  <inkml:trace contextRef="#ctx0" brushRef="#br0" timeOffset="2871">6769 2617 943 0,'0'0'81'16,"0"0"-81"-16,0 0 1 15,166-16 25-15,-84 29-13 16,5 27-2-16,-2 13-3 16,-20 5-8-16,-17 2 0 15,-30 4-5-15,-18 0 10 16,-23-1 6-16,-33-8 0 16,-10-3-2-16,-3-9 4 0,11-11-13 15,18-10-4-15,18-12-45 16,9-10-148-16,7-10-271 15</inkml:trace>
  <inkml:trace contextRef="#ctx0" brushRef="#br0" timeOffset="3048.75">7380 3106 969 0,'0'0'85'0,"0"0"-81"16,0 0 24-16,0 0 42 15,62 114-13-15,-46-68-37 16,-9 4-6-16,-7-3-14 16,0-8-12-16,0-9-27 0,-7-14-88 15,0-16-132-15</inkml:trace>
  <inkml:trace contextRef="#ctx0" brushRef="#br0" timeOffset="3376.5">7781 2637 1026 0,'0'0'55'0,"0"0"-17"16,0 0-38-16,0 0 46 0,0 0 22 16,42 136-27-16,-30-68-20 15,-3-2-12-15,-7-7 20 16,-2-11-7-16,0-12-20 15,4-15 9-15,2-4-10 16,1-9 0-16,3-6 0 16,5-2 2-16,13 0-3 15,18-10 9-15,12-8-8 16,8 2 1-16,3 4-2 16,-2 6-17-16,-9 2-2 15,-12-1-53-15,-9 1 7 16,-6-3-14-16,-16-3-48 0,-13-2-63 15,-4-3-416 1</inkml:trace>
  <inkml:trace contextRef="#ctx0" brushRef="#br0" timeOffset="3529.04">8055 2919 840 0,'0'0'91'0,"0"0"-58"16,0 0-25-16,0 0 21 15,0 0-23-15,127-54-6 16,-87 38-33-16,-13-4-110 16,-25-7-279-16</inkml:trace>
  <inkml:trace contextRef="#ctx0" brushRef="#br0" timeOffset="3661.76">7899 2654 804 0,'0'0'198'0,"0"0"-183"15,0 0-10-15,107-126 8 16,-47 99-13-16,2 2-2 16,-1 3-99-16,-15-6-182 15</inkml:trace>
  <inkml:trace contextRef="#ctx0" brushRef="#br0" timeOffset="3930.81">8361 2139 915 0,'0'0'55'0,"0"0"39"15,0 0-28-15,156-82-4 16,-108 82-14-16,6 37-27 16,6 18-1-16,-4 16 10 15,-6 5-12-15,-4 10 14 16,-9 3-16-16,-6 3-15 15,-10-4 8-15,-14-6-4 16,-7-10-5-16,0-10 0 0,-5-8-21 16,-16-5-43-1,-1-12-29-15,0-15-93 16,0-22-445-16</inkml:trace>
  <inkml:trace contextRef="#ctx0" brushRef="#br0" timeOffset="5828.22">9739 2604 641 0,'0'0'142'15,"0"0"-64"-15,0 0 30 16,0 0-45-16,0 0-27 16,0 0-17-16,-27-44-8 15,27 44-5-15,8 9-6 16,11 17 9-16,1 18-4 16,-1 13 27-16,-6 16-6 15,-5 4 6-15,2 0 4 16,-2-6-23-16,-1-13-5 15,-1-8 4-15,2-12-10 0,-4-14 7 16,-2-12-9-16,1-8 1 16,-3-4-2-16,0 0 8 15,0-24-1-15,0-18-6 16,0-16-6-16,-12-10 2 16,-1-11-5-16,2-9-4 15,1-8 8-15,4-2 1 16,6 8 0-16,0 19-1 15,0 21-1-15,22 18 5 16,16 12 1-16,9 6-4 16,6 6-1-16,3 6 5 0,-7 2-1 15,-7 0 0 1,-10 0-77-16,-14 4-8 0,-16 8-80 16,-2 1-134-16</inkml:trace>
  <inkml:trace contextRef="#ctx0" brushRef="#br0" timeOffset="5994.55">9822 2725 590 0,'0'0'232'0,"0"0"-216"16,0 0 73-16,0 0-45 16,0 0 13-16,135-18-23 15,-72 2-31-15,-5-2-3 0,-2-4-37 16,4-6-100-16,-4-8-106 15</inkml:trace>
  <inkml:trace contextRef="#ctx0" brushRef="#br0" timeOffset="6356.39">10655 2542 669 0,'0'0'145'0,"0"0"-47"16,0 0-27-16,0 0-32 16,0 0 4-16,0 0-42 15,23 0 9-15,12-10-10 16,7 1 6-16,5-4-4 16,0-1-2-16,2 2-16 15,-7-1-67-15,-9 0-84 16,-14 5-287-16</inkml:trace>
  <inkml:trace contextRef="#ctx0" brushRef="#br0" timeOffset="6526.54">10784 2687 773 0,'0'0'140'16,"0"0"-120"-16,0 0 18 15,0 0 17-15,0 0-7 16,0 0-24-16,154 7-20 15,-100-7-8-15,-5-7-6 16,-7-3-75-16,-9-3-81 16,-14 0-258-16</inkml:trace>
  <inkml:trace contextRef="#ctx0" brushRef="#br0" timeOffset="7808.3">12088 2115 666 0,'0'0'120'16,"-7"-108"-103"-16,-2 68 64 16,-2 10-12-16,0 6-4 15,0 10-18-15,2 9-26 0,5 2-3 16,-1 3 0-16,0 0-15 15,-6 8 6-15,-11 34-8 16,-6 28 0-16,5 32 17 16,7 23-3-16,10 17 6 15,6 4 4-15,0-3-13 16,4-10-3-16,2-14-8 16,-3-20 6-16,-3-21-7 15,0-24 9-15,0-22-7 16,-3-18-2-16,-5-14 0 15,4 0 9-15,1-24-9 16,3-27-19-16,0-16-2 16,9-6 4-16,22 9 14 15,7 22 3-15,-5 22-8 16,-2 20 4-16,-4 31-5 16,-4 40 9-16,-6 27 22 15,-7 16-6-15,-10 2 9 0,0-12-16 16,-5-16-7-16,-2-16 12 15,7-18-11-15,0-18 2 16,20-15-5-16,20-21-9 16,18-3-9-16,16-39-30 15,10-20-54-15,-5-22-102 16,-21-23-596-16</inkml:trace>
  <inkml:trace contextRef="#ctx0" brushRef="#br0" timeOffset="8207.34">13026 2833 850 0,'0'0'67'0,"0"0"-67"15,0 0 30-15,0 0 19 16,0 0 40-16,0 0-34 16,0 13-55-16,0-8 6 15,4 3-6-15,0-2 0 16,-4-2-1-16,3-2 6 15,-3-2-5-15,0 0 11 16,0 0 5-16,0-20 32 16,0-22-39-16,0-18-3 0,9-22-5 15,6-16 0 1,10-19-1-16,2-2 0 0,2 18 3 16,-4 28-3-1,-10 35 1-15,-7 30-1 0,4 8 11 16,7 35-11-16,13 26 0 15,8 19 37-15,2 8-18 16,-6 1 8-16,-9-11-18 16,-9-9-7-16,-7-9 3 15,-5-12-5-15,-1-12-9 16,0-8-47-16,-1-11-72 16,-4-17-51-16,0-6-147 15</inkml:trace>
  <inkml:trace contextRef="#ctx0" brushRef="#br0" timeOffset="8360.99">13186 2569 837 0,'0'0'110'0,"0"0"-74"16,0 0-35-16,0 0 9 16,0 0 4-16,156-39-14 15,-76 23-16-15,-13-4-133 16,-17-4-272-16</inkml:trace>
  <inkml:trace contextRef="#ctx0" brushRef="#br0" timeOffset="8921.24">13768 2316 886 0,'0'0'109'0,"0"0"9"15,0 0-82-15,0 0-5 16,0 0-29-16,0 0 9 15,8 154-7-15,4-72 3 16,-1 1-2-16,-5-10-3 16,-4-8-2-16,2-15 2 15,-2-18-5-15,-1-14 7 16,2-12-10-16,-3-6 6 16,0 0-4-16,0-24-2 15,0-18-9-15,0-22-35 16,-3-10 50-16,-8-13-18 15,0 0 4-15,9 5 10 16,2 13 0-16,0 25 0 0,11 17 1 16,14 15 1-16,6 12 2 15,4 0 1-15,-1 21 4 16,-7 12 0-16,-7 4-1 16,-14 1-2-16,-6 0-1 15,-13-1 1-15,-30 5 7 16,-9-7-6-16,-2-5-3 15,13-9 0-15,18-13 4 16,15-5-8-16,8-3 4 16,8 0-20-16,36 0 17 15,18-9 3-15,12-1 6 16,-3 7-6-16,-15 3 5 0,-10 3-2 16,-12 19 9-16,-12 6-11 15,-15 4 8 1,-7 2-7-16,-20 4 7 0,-27-2 8 15,-9 0-16-15,-4-8 2 16,2-6-3-16,14-7-25 16,13-15-22-16,22 0-82 15,9-38-98-15</inkml:trace>
  <inkml:trace contextRef="#ctx0" brushRef="#br0" timeOffset="9139.65">14378 2614 865 0,'0'0'91'0,"0"0"-25"0,0 0-17 15,114-56 6-15,-51 42-43 16,12 2 8-16,8 0-20 16,6 2 4-16,-2 1-6 15,-7-2 2-15,-12-1-21 16,-10 3-17-16,-17-2-8 15,-21-3-26-15,-20 2-51 16,-5 0-242-16</inkml:trace>
  <inkml:trace contextRef="#ctx0" brushRef="#br0" timeOffset="9379.37">14886 2300 866 0,'0'0'113'16,"0"0"-16"-16,0 0-55 15,0 0-22-15,0 0-9 16,120-4 4-16,-50 32-15 16,-8 6 0-16,-11 8 3 15,-16 6 1-15,-14 5-4 16,-21 3 0-16,0 0 2 16,-33-5-1-16,-21-2 2 15,-9-5-3-15,5-6 0 16,10-10-26-16,12-10-52 15,10-15-85-15,7-3-319 0</inkml:trace>
  <inkml:trace contextRef="#ctx0" brushRef="#br0" timeOffset="9701.48">15885 2206 707 0,'0'0'9'0,"0"0"11"15,0 0 25-15,0 0 33 16,24-103 16-16,-33 101-55 16,-23 2-25-16,-10 4 9 15,-9 29-4-15,-4 12 9 16,1 16-6-16,7 5-13 15,12 4 19-15,12-2-13 16,19-8-8-16,4-5 6 16,27-10-10-16,24-11-1 15,16-9-2-15,6-11-17 16,-1-13-18-16,-10-1-64 16,-15-9-114-16</inkml:trace>
  <inkml:trace contextRef="#ctx0" brushRef="#br0" timeOffset="10052.15">16341 2537 951 0,'0'0'33'16,"0"0"44"-16,0 0-48 15,0 0 12-15,0 0-23 16,0 0-16-16,-24-17-4 15,16 29 0-15,0-3 2 16,-1-4 2-16,3-5 0 16,1 0-2-16,1 0 5 15,2 0 1-15,0-4 0 16,2-6-6-16,0 1 0 0,0 2-2 16,0 4 5-16,0 3-3 15,2 0 0-15,2 7-4 16,3 25 1-16,-7 15 6 15,0 6-3-15,-9 6 13 16,-18-5-10-16,-2-4 0 16,0-4-3-16,4-8-52 15,8-16-95-15,5-17-333 16</inkml:trace>
  <inkml:trace contextRef="#ctx0" brushRef="#br0" timeOffset="10506.04">16913 2209 1035 0,'0'0'59'0,"0"0"10"16,0 0-26-16,0 0 9 15,0 0-7-15,0 0-41 16,-10 20-4-16,27 37-1 15,3 11 1-15,-1 2 6 16,-9-6-6-16,-4-10 0 16,-6-5 2-16,0-16 2 0,0-11-4 15,0-11-12 1,0-11 3-16,0 0-10 16,0-11 19-16,0-22-3 0,-14-16-52 15,2-13 29-15,5-16 25 16,7-13-1-16,0-18-3 15,19-10-8-15,10 21 13 16,0 28-2-16,-2 41-4 16,4 29 6-16,6 43 0 15,9 44 0-15,2 24 28 16,-6 10 4-16,-11-17-20 16,-10-21-4-16,-11-21-2 15,-5-15-9-15,-3-12 3 16,-2-13-55-16,0-18-31 15,0-4-140-15,-7-23-328 0</inkml:trace>
  <inkml:trace contextRef="#ctx0" brushRef="#br0" timeOffset="10651.79">16972 2430 937 0,'0'0'90'16,"0"0"-57"-16,0 0-27 15,0 0-5-15,0 0 13 16,160-9-14-16,-86 2-69 16,-12-9-199-16</inkml:trace>
  <inkml:trace contextRef="#ctx0" brushRef="#br0" timeOffset="10884.87">17578 2288 901 0,'0'0'118'0,"0"0"-69"16,0 0-42-16,0 0 27 15,147-42 7-15,-67 28-33 16,7-2-2-16,3-2 0 16,-2-4-6-16,-12-1 0 15,-7 3-4-15,-6 4 0 16,-19 2-5-16,-19-4-43 0,-25-2-43 15,-14-1-149 1,-44 4-389-16</inkml:trace>
  <inkml:trace contextRef="#ctx0" brushRef="#br0" timeOffset="11109.15">17923 1989 800 0,'0'0'92'15,"0"0"22"-15,0 0-56 16,0 0 7-16,123-90-12 15,-65 90-43-15,6 12-2 16,3 28-5-16,-9 14-3 16,-11 12 0-16,-14 11 3 0,-20-1-2 15,-13-2 11 1,-8-6-12-16,-32-8 3 0,-12-8 3 16,-1-7-6-16,-1-11-28 15,8-7-65-15,6-16-108 16,13-11-341-16</inkml:trace>
  <inkml:trace contextRef="#ctx0" brushRef="#br0" timeOffset="11685.35">18796 1871 975 0,'0'0'38'0,"0"0"-3"0,0 0-32 16,0 0 43-16,14 138 8 16,-3-52-30-16,-7 4-3 15,-4-5-19-15,0-11 7 16,0-8 1-16,-11-13-8 16,3-22 6-16,1-12-8 15,4-13 0-15,1-6-5 16,2-5-2-16,-2-27 6 15,2-16-29-15,-2-15-2 16,2-8 25-16,0-17-17 16,0-13 1-16,0 7 20 15,0 14 1-15,16 26 2 0,8 28-3 16,10 15 10 0,8 11-7-16,5 0 6 0,-1 27-2 15,-6 13 1-15,-11 8-5 16,-17 4 0-16,-12 0 0 15,-18-6-7-15,-34-2 5 16,-13-10-16-16,1-11-26 16,10-8 17-16,21-10 17 15,20-5 10-15,13 0-6 16,6 0 0-16,32-3-2 16,16-2 8-16,6 5 0 15,-2 0 13-15,-2 9-3 16,-12 22 1-16,-11 5 9 0,-11 2-11 15,-19 0 6 1,-3-4-1-16,-27 0-12 0,-23 0 13 16,-9-2-15-1,-1-1-2-15,7-9-30 0,19-16-111 16,20-6-423-16</inkml:trace>
  <inkml:trace contextRef="#ctx0" brushRef="#br0" timeOffset="11873.87">19578 2304 992 0,'0'0'53'15,"0"0"-44"-15,-11 110 31 16,4-58 20-16,1 6-28 16,2 5-14-16,-1-4-15 15,1-6-3-15,2-8-3 16,-1-14-69-16,3-15-63 15,0-16-177-15</inkml:trace>
  <inkml:trace contextRef="#ctx0" brushRef="#br0" timeOffset="12458.78">20000 2029 791 0,'0'0'237'0,"0"0"-187"15,0 0-31-15,0 0-16 0,0 0 42 16,-9 110 17-16,25-42-32 16,-3 1 1-16,-5-9-24 15,-3-8 4-15,-5-8-1 16,0-10-5-16,0-10-10 16,0-7 3-16,0-16-38 15,-7-1 2-15,-2-14 12 16,-1-26-29-16,-6-12-4 15,3-12 3-15,1-7 26 16,3-2 9-16,3 6 21 0,6 11 5 16,0 12 30-1,2 16 4-15,27 8-21 0,11 8-16 16,7 8 9 0,-5 4-11-16,1 0 0 0,-10 26-6 15,-7 8 8-15,-8 4-2 16,-18 0 0-16,0-2 0 15,-33-2-1-15,-19-1 1 16,-8-3 0-16,3-5 7 16,16-8-7-16,15-5 1 15,17-9-5-15,9 2 8 16,16-5-14-16,35 0 12 16,17 0-2-16,4 0 15 15,-3 2-15-15,-11 12 9 16,-9 5 5-16,-18 8-11 0,-15 1 21 15,-16 7-10-15,-20 0 9 16,-35 3 22-16,-15 0-16 16,-3-2-16-16,6-6-13 15,18-7 9-15,15-7-18 16,16-12-38-16,16-4-49 16,2-16-27-16,20-29-409 15</inkml:trace>
  <inkml:trace contextRef="#ctx0" brushRef="#br0" timeOffset="12683.55">20466 2321 946 0,'0'0'87'0,"0"0"-31"0,0 0 8 16,153-44 17-16,-66 29-32 15,22-1-32-15,3 2-17 16,-3-1 11-16,-18-4-11 15,-20-3-11-15,-15-6 7 16,-9 1-37-16,-14 7-11 16,-15 4 3-16,-18 13-23 15,-5 3-4-15,-39 0-122 16,-14 3-124-16</inkml:trace>
  <inkml:trace contextRef="#ctx0" brushRef="#br0" timeOffset="12910.54">21100 2051 142 0,'0'0'480'0,"0"0"-357"16,0 0-16-16,0 0 39 16,0 0-63-16,0 0-43 15,134-100-15-15,-105 107-24 16,5 30 5-16,-3 9-6 16,-4 16 0-16,-10 8-3 15,-10 1 7-15,-7-1 2 16,-13-7 2-16,-27-6-1 15,-12-7-7-15,-2-8 0 16,6-10-12-16,9-9-31 16,18-16-95-16,11-7-103 15</inkml:trace>
  <inkml:trace contextRef="#ctx0" brushRef="#br0" timeOffset="13156.1">21800 1937 884 0,'0'0'83'0,"0"0"-46"15,0 0-27-15,0 0 54 16,0 0-40-16,0 112 12 16,0-35-4-16,0-1-16 15,0-2 10-15,0-8-16 16,-6-10-4-16,1-10-12 0,0-10 6 15,5-14-47-15,0-11-14 16,0-11-89 0,0-5-72-16,0-29-416 0</inkml:trace>
  <inkml:trace contextRef="#ctx0" brushRef="#br0" timeOffset="13404.28">21684 1969 813 0,'0'0'123'15,"0"0"-50"-15,0 0-8 16,0 0-12-16,0 0-26 16,154-34-18-16,-101 34-6 15,-1 14-3-15,-4 20 0 16,-8 16 2-16,-13 13-7 0,-12 10 11 16,-15 0-6-16,0-5 18 15,-28-8-15-15,-19-6 13 16,-8-8-11-16,-3-8-4 15,2-5-2-15,9-14-20 16,11-9-12-16,15-10-51 16,13-12-116-16</inkml:trace>
  <inkml:trace contextRef="#ctx0" brushRef="#br0" timeOffset="13832.04">22373 2460 231 0,'0'0'250'0,"0"0"-176"16,0 0 37-16,0 0 4 15,0 0-40-15,0 0-18 16,-10 36-12-16,8-31 14 15,-2 1-32-15,-3-3-11 16,1 1 4-16,2-2-19 16,1-2 9-16,3 0 2 15,0 0-8-15,0 0 31 0,0-14-35 16,9 0 3-16,6 2 1 16,-1 2 0-16,-3 4 8 15,-6 4 3-15,-1 2-4 16,-2 0 11-16,3 0-22 15,1 12 0-15,3 16 3 16,-7 12 0-16,-2 6 6 16,0 7-8-16,-29 4 3 15,-6-6 1-15,-13-2-5 16,4-10-25-16,0-9-37 16,13-17-109-16,11-13-254 15</inkml:trace>
  <inkml:trace contextRef="#ctx0" brushRef="#br0" timeOffset="14414.52">22976 2011 811 0,'0'0'110'0,"0"0"-21"16,0 0-15-16,0 0 44 15,0 0-46-15,0 0-39 16,0-15 3-16,0 15-6 0,0 0 6 16,0 0-3-16,0 0-12 15,-4 0 5-15,2 0-4 16,0 0 6-16,2 0 22 15,0 0-23-15,0 0 4 16,0 0 5-16,0 0-27 16,0 0 18-16,0 0-21 15,0 0 0-15,0 0-6 16,0 0 0-16,0 0 0 16,0 0 0-16,0-1-10 15,0 1-7-15,0 0-31 16,0 0 8-16,0 0 21 15,0 0-20-15,0 0 27 0,0 0 5 16,-11 0-13-16,-10 0 17 16,-8 0-14-16,-6 0 2 15,2 22 10-15,1 12-7 16,3 14 12-16,-2 10 0 16,4 6 2-16,9 1-5 15,18-5 3-15,0-8 0 16,33-4-6-16,19-10 9 15,8-9-3-15,0-14 0 16,1-9-1-16,-3-6-13 16,0 0-99-16,-7-21-71 15,-4-16-127-15</inkml:trace>
  <inkml:trace contextRef="#ctx0" brushRef="#br0" timeOffset="14656.55">23282 2298 890 0,'0'0'38'0,"0"0"58"15,0 0-34-15,0 0 33 16,0 0-57-16,0 0-27 16,122-19-1-16,-41 11-9 15,-8 3 1-15,-11-4 5 16,-10 5-7-16,-12 0 0 0,-11-1-2 15,-9 3-10-15,-9-2-12 16,-7 4-33-16,-4-6-55 16,0-5-134-16</inkml:trace>
  <inkml:trace contextRef="#ctx0" brushRef="#br0" timeOffset="14888.2">23545 2162 752 0,'0'0'83'15,"0"0"-13"-15,0 0 26 16,156-67-35-16,-106 67-45 16,1 0-7-16,-8 22-7 0,-14 12-2 15,-6 9 0-15,-11 5 2 16,-4 2-2-16,-8-2 5 16,0 0-3-16,-20-6 16 15,-18-1-15-15,-9-4-3 16,-4-3 0-16,2-6-7 15,6-3-50-15,12-16-92 16,13-9-158-16</inkml:trace>
  <inkml:trace contextRef="#ctx0" brushRef="#br0" timeOffset="15345.9">24438 2085 838 0,'0'0'22'16,"0"0"-19"-16,0 0 8 15,0 0 34-15,-7 117 22 16,-8-52-35-16,-6 4-29 16,2-7 37-16,0-2-19 15,9-8-13-15,3-10 9 16,2-10-12-16,5-14-5 15,0-7 0-15,0-10-7 16,0-1-1-16,0-6-5 16,2-24-21-16,-2-10-34 15,0-4-32-15,0-6 13 0,-13-6 26 16,3 0 56-16,10 1 5 16,0 11 65-16,0 9 21 15,23 8-5-15,14 13-37 16,5 10-20-16,2 4-7 15,-1 27-8-15,-3 17 6 16,-7 9-13-16,-8-1 1 16,-10-1 3-16,-10-4-1 15,-5-3-3-15,-16-1 5 16,-26-5-6-16,-12-3 9 16,1-8-10-16,8-6-32 15,21-14-85-15,24-7-304 16</inkml:trace>
  <inkml:trace contextRef="#ctx0" brushRef="#br0" timeOffset="15520.7">24781 2649 926 0,'0'0'41'0,"0"0"49"16,0 0-26-16,-9 140 22 15,-13-88-58-15,-5 2-10 16,-6-1-15-16,-10-3-3 15,-3-6-4-15,-4-10-87 16,4-16-143-16</inkml:trace>
  <inkml:trace contextRef="#ctx0" brushRef="#br0" timeOffset="16082.59">17212 4059 82 0,'0'0'503'0,"0"0"-450"15,0 0-35-15,0 0-1 16,0 0 32-16,0 0 29 16,5-105 24-16,-5 104 2 15,0-2-26-15,0 3-10 0,0 0-15 16,0 0 1-16,0 0-45 16,0 24 12-16,4 18 10 15,10 15 14 1,5 11-1-16,4 8-20 0,2 2-9 15,-1 0 0-15,-2-10-15 16,-4-16 0-16,-7-13 0 16,-6-19-25-16,-3-18-18 15,-2-2-33-15,0-38 15 16,-7-25-82-16,-25-14-91 16,-7-13-71-16</inkml:trace>
  <inkml:trace contextRef="#ctx0" brushRef="#br0" timeOffset="16277.18">17244 3878 638 0,'33'-28'135'16,"12"12"-75"-16,22 11 22 0,17 5 9 16,5 15-23-16,4 27-10 15,-8 12-19-15,-11 15 1 16,-19 10-11-16,-24 8-12 16,-28 3 12-16,-10-2-13 15,-47-9 10-15,-14-13-16 16,-8-14-5-16,4-16-10 15,15-20 0-15,12-16-54 16,20-2-34-16,23-37-114 16,2-8-480-16</inkml:trace>
  <inkml:trace contextRef="#ctx0" brushRef="#br0" timeOffset="16540.09">18177 4305 1104 0,'0'0'23'0,"0"0"15"15,0 0-8-15,0 0-6 16,183 0 4-16,-57-4-9 16,13-5-19-16,4-4 0 15,-12-3-3-15,-13-2 11 16,-22 2-14-16,-31 0 6 15,-30 1-26-15,-28 3 1 16,-7 3 2-16,-42 3-43 0,-21 3-38 16,-3 3-139-16,1-1-344 15</inkml:trace>
  <inkml:trace contextRef="#ctx0" brushRef="#br0" timeOffset="16780.61">18862 4059 850 0,'0'0'127'0,"0"0"-43"16,0 0-34-16,0 0 10 16,146-43-16-16,-82 43-13 15,6 12-17-15,-5 20-8 0,-21 6 12 16,-15 9-18-16,-17 4 23 16,-12 8 1-16,-21 3-11 15,-30 0 5-15,-14-6-5 16,-4-6-12-16,5-13-1 15,12-11-4-15,15-14-39 16,12-12-33-16,14-3-77 16,11-32-203-16</inkml:trace>
  <inkml:trace contextRef="#ctx0" brushRef="#br0" timeOffset="17079.86">19851 3982 859 0,'0'0'13'15,"0"0"35"-15,0 0-10 16,0 0-1-16,0 0-15 16,0 0-19-16,-130-11 4 15,83 43-7-15,8 3 3 16,7 8 9-16,12 4 11 15,9 6 7-15,11 0 24 16,0-3 1-16,34-5 7 16,14-7-45-16,19-10-2 0,5-10 1 15,-4-14-16 1,3-4-21-16,-6-19-55 0,-7-26-135 16,-13-12-607-16</inkml:trace>
  <inkml:trace contextRef="#ctx0" brushRef="#br0" timeOffset="17389.29">20158 3559 844 0,'0'0'21'0,"0"0"25"16,0 0 2 0,127 20 0-16,-76 27 9 0,0 12-32 15,1 12 4-15,-10 2 26 16,-9 4-36-16,-15 7 53 16,-13 4-26-16,-5-2-17 15,-27-5-2-15,-23-7-27 16,-5-14-1-16,2-16-4 15,11-18-63-15,7-19-38 16,20-7-133-16</inkml:trace>
  <inkml:trace contextRef="#ctx0" brushRef="#br0" timeOffset="18218.59">20078 3507 715 0,'0'0'57'0,"0"0"-8"15,131-64 13-15,-86 62 16 16,-10 2-4-16,-3 11-45 0,-3 28 11 16,-3 19 2-16,-2 8-7 15,8 4 27-15,2 1-23 16,7-6 8-16,9 2 1 15,-4-1-13-15,-4 0 2 16,-5 2-16-16,-13-2-13 16,-12-5 5-16,-8-3-13 15,-4-10 4-15,0-14 2 16,0-13-1-16,0-12-4 16,0-8-1-16,2-1-15 15,20 0-5-15,14-7-3 0,6-13 6 16,-1 0 15-1,-16 9-5-15,-13 6 4 16,-12 5 3-16,0 0-2 0,-14 9 2 16,-21 26 9-16,-7 15 29 15,4 15 6-15,11 3-14 16,21 4 30-16,6 6-25 16,4-2-10-16,25 1 9 15,0-3-24-15,-6 2 1 16,-2 0 9-16,-10-4-11 15,-9-6 11-15,-2-4-14 16,-21-5-4-16,-29-1 5 16,-14 0-6-16,-17-6 1 15,-7-6-2-15,-7-12-3 0,2-15 2 16,7-13-16-16,5-4-43 16,4-17-67-16,0-23-123 15,9-16-243-15</inkml:trace>
  <inkml:trace contextRef="#ctx0" brushRef="#br0" timeOffset="22414.88">2017 5734 692 0,'0'0'189'16,"0"0"-133"-16,0 0-23 15,0 0 10-15,0 0 1 16,0 0-30-16,0 0 1 16,0 0-8-16,40 91 1 15,-15-49 20-15,2 0-13 16,-1 4 9-16,-2 5 8 16,-1-5-24-16,-5 2 17 15,-1-4-19-15,-1-6-1 16,0-4 4-16,-6-8-5 15,-2-9-8-15,-2-10-3 0,-4-7-54 16,-2 0-11 0,0-2-16-16,-4-24-124 15,-21-12-526-15</inkml:trace>
  <inkml:trace contextRef="#ctx0" brushRef="#br0" timeOffset="22946.15">2015 5511 747 0,'0'0'37'15,"0"0"0"-15,0 0 10 16,0 0 3-16,0 0-6 15,0 0-19-15,-122-21 1 16,89 25-12-16,-9 22-7 16,-6 15 12-16,-4 18-15 15,1 13 21-15,7 20-5 16,8 9-4-16,12 7 9 16,13 8-8-16,11-3-3 15,0 1 12-15,21-3-20 16,17-11 21-16,16-11-14 15,12-12-12-15,15-12 4 16,13-18-5-16,1-16 1 0,-3-21-3 16,-3-10 1-1,-4-23 1-15,-8-23-3 0,-5-12-8 16,-12-8 10-16,-13-6-6 16,-16-8 7-16,-15-10-6 15,-16-9 12-15,-3-5-3 16,-38-2-3-16,-9 1 2 15,-13 11-2-15,-1 12 0 16,0 12 0-16,5 8 1 16,11 10-1-16,2 9 0 15,9 15-2-15,10 10-37 16,10 18-32-16,3 0-98 0,-1 18-228 16</inkml:trace>
  <inkml:trace contextRef="#ctx0" brushRef="#br0" timeOffset="32816.51">3958 6247 884 0,'0'0'18'0,"0"0"-4"16,0 0 12-16,0 0-17 15,0 0 15-15,0 0-4 16,0 0-12-16,58-13 20 16,-25 13-1-16,9 0-10 15,10 0 14-15,12 0-1 0,14 0 0 16,15 0-8-1,8 0 2-15,6 0 0 0,-5 0-12 16,-8 0-5-16,-18 0 9 16,-20 6-16-16,-21 2 2 15,-15-2-2-15,-11-4 2 16,-9 1-5-16,0-3 6 16,0 0-1-16,0 0 11 15,-24 0 3-15,-14-15-3 16,-9-3-13-16,-9-4 2 15,-7 4-10-15,1 8 6 16,-2 6-16-16,-1 2 14 16,7 2 5-16,7 0-1 15,11 0 0-15,8-3 1 16,13 3-2-16,9 0 1 0,8-1 0 16,2 1-3-16,0-2-12 15,0-1 14-15,16 2-6 16,18-3 7-16,12 2 0 15,5 1 1-15,3 1 2 16,-5 0-1-16,-2 0 2 16,-5 0-4-16,-7 3 0 15,-1 1 1-15,-7-3 2 16,-3 2-3-16,-5-3 0 16,-8 2 1-16,-1-2-1 15,-7 0 0-15,-3 1-5 16,0 2 2-16,0 0 0 0,-16 6-10 15,-26 3 3-15,-18 5 10 16,-18 6-14-16,-12 3 10 16,-5 2-2-16,1 0 6 15,9-3 13-15,14-7-13 16,13-7 0-16,16-4 3 16,13-3 2-16,11-4-5 15,16 0 0-15,2 0-7 16,0 0-21-16,18 0 16 15,20-4 12-15,22-14 7 16,23-7-7-16,17 0 0 16,8 0 4-16,4 2-4 15,-5 10 9-15,-9 5-9 16,-11 6 7-16,-13-2-5 16,-14 2-2-16,-16-2 0 0,-11 2 8 15,-10-4-8-15,-9 3 0 16,-8 2-3-16,-4 1 10 15,-2 0-7-15,0 0 0 16,-24 0 0-16,-28 0-6 16,-25 0 4-16,-23 0 1 15,-21 6-2-15,-6-2 3 16,5-4 0-16,12 2 3 16,19 4 1-16,20 0-8 15,23-2 8-15,27-1-4 16,19-3 0-16,2 0-23 15,40 0 7-15,24-9 16 0,19-18 2 16,17-8 0-16,6-5 0 16,4 1 0-16,-14 11 5 15,-16 15-4-15,-29 13-1 16,-24 0-2-16,-17 1-12 16,-10 20 5-16,-8 10 7 15,-30 6 0-15,-20 5 3 16,-15 2 4-16,-10-6-7 15,-6-5 5-15,0-9 1 16,0-10-5-16,7-7 10 16,12-2-11-16,17-4 4 15,22-1-4-15,17 0 0 16,14 0 0-16,0 0-31 0,23-1 1 16,28-16 28-1,20-8 2-15,14 2 5 0,1 1 4 16,-5 10-8-16,-19 8-1 15,-15 4 0-15,-21 0-1 16,-12 0 1-16,-14 3-4 16,0 8-16-16,-22 7-9 15,-12-6-33-15,-3-8-122 16,8-4 2-16,10-39-179 16</inkml:trace>
  <inkml:trace contextRef="#ctx0" brushRef="#br0" timeOffset="46482.93">6514 6086 312 0,'0'0'400'15,"0"0"-400"-15,0 0 5 16,0 0 19-16,0 0 2 15,0 0 36-15,0 0-18 16,-52-14-44-16,52 3 8 16,0-3 10-16,13-8-2 15,3 0 10-15,7-2-13 16,0 4 3-16,8 2-7 0,6 5-4 16,3 4 13-16,-5 9-18 15,-1 0 1-15,-8 4 3 16,-5 20-1-16,-8 8-3 15,-11 9 2-15,-2 6 0 16,-7 8 23-16,-26 1-13 16,-10 4-11-16,-10-1 17 15,-2-3-14-15,1-6 5 16,5-9 2-16,13-13-9 16,14-9 6-16,11-13 0 15,11-5-8-15,0-1-5 16,15 0 3-16,25 0 2 0,18-9 11 15,9-8-8-15,5-1 1 16,-3 0-2-16,-7 3 0 16,-6 1 4-16,-10-1-6 15,-9 4-1-15,-9 2-2 16,-14 4-1-16,-5 2-3 16,-8 3-10-16,-1 0-16 15,0-1-25-15,0-8-86 16,-8-4-275-16</inkml:trace>
  <inkml:trace contextRef="#ctx0" brushRef="#br0" timeOffset="47168.21">6963 5689 540 0,'0'0'105'0,"0"0"-85"16,0 0 15-16,0 0-11 15,-140-97 44-15,95 82-4 0,-3 2-23 16,-8 2-11-16,0 2-10 16,-2 3 16-16,4 4 3 15,1 2-9-15,2 0-8 16,-5 12-13-16,-2 17-7 16,0 14 17-16,1 16-14 15,3 15 2-15,2 20 7 16,8 16-1-16,11 8-3 15,15 3 0-15,18-3-10 16,0-11 5-16,37-9-1 16,17-10 0-16,11-6-4 15,13-10 1-15,6-8-2 16,5-9 1-16,0-18-6 0,1-12 3 16,-3-14-3-1,-4-11 6-15,-2-15 0 0,0-37-14 16,2-21 14-1,-2-12-1-15,0-14-3 0,-10-5 0 16,-11 0 4-16,-21 1 0 16,-18 11 2-16,-21 19 2 15,0 13 3-15,-24 13 6 16,-18 4-8-16,-14-1 13 16,-9 1-16-16,-11-12 12 15,-4-9-12-15,0-4-2 16,7 10 0-16,10 14-1 0,16 23-3 15,7 21-7-15,5 17-39 16,6 41-11-16,8 20-37 16,11 4-115-1,7-4-538-15</inkml:trace>
  <inkml:trace contextRef="#ctx0" brushRef="#br0" timeOffset="60892.83">14356 3029 406 0,'0'0'88'16,"0"0"-74"-16,0 0-8 16,0 0-6-16,0 0 10 15,0 0-2-15,0 0 14 16,0 0-2-16,-34 3 35 15,32-3 19-15,2 0-10 16,0 0-10-16,0 0-30 0,0 0-8 16,0 0 7-16,0 0-2 15,0 0-7-15,0 0 3 16,0 0-10-16,0 0 10 16,0 0-6-16,0 0-10 15,0 0 19-15,0 0-8 16,0 0-9-16,0 0 11 15,0 0-14-15,0 0 10 16,0 0 1-16,0 0-9 16,0 0 6-16,0 0-8 15,0 0 0-15,0 0 0 16,0 0 3-16,0 0-3 16,0 0 0-16,0 0 0 15,0 6-2-15,0 10 2 16,0 7 0-16,0 10-3 0,0 5 6 15,0 6-3-15,0 6 4 16,0 9-1-16,-3 4 9 16,2 5-3-16,1-2-8 15,0-5 10-15,0-13-10 16,0-7 2-16,0-10-6 16,0-8 6-16,0-8 1 15,0-6-4-15,1-3 0 16,-1-6-3-16,0 0-25 15,0-6 8-15,0-25-129 16,-5-9-83-16,-2-10-330 16</inkml:trace>
  <inkml:trace contextRef="#ctx0" brushRef="#br0" timeOffset="61612.63">14514 3006 39 0,'0'0'316'0,"0"0"-248"0,0 0-32 16,0 0 53-16,0 0-17 15,0 0-11-15,-67-90-16 16,48 83-18-16,-8 3 12 16,-4-2 3-16,-3 2-21 15,-2 3 12-15,1 1 32 16,5 0-38-16,-3 0 3 16,0 7-10-16,4 13-16 15,0 7 19-15,7 2-21 16,4 8-1-16,0 5 9 15,0 10-8-15,0 6 9 16,0 6 0-16,5 10-6 0,0 9 10 16,6 7-15-16,2 2 5 15,5-2 3-15,0-10-8 16,3-13 0-16,19-10 0 16,7-11 0-16,6-9-2 15,10-5 5-15,4-9 0 16,7-11-3-16,2-9 3 15,0-3 6-15,0-6-8 16,-2-20 1-16,4-12 3 16,-3-10-2-16,-3-8-3 15,-3-4 1-15,-12-5 6 16,-4 3 0-16,-13-1-7 16,-11 9 0-16,-9-3 4 15,-2 5-4-15,0-3 7 16,-19 0 10-16,-10-7-14 0,-9-7 4 15,-2 1-7-15,-1 4 0 16,4 10 2-16,-1 11-1 16,2 16-1-16,0 8 0 15,1 11-2-15,1 8 1 16,5 0-3-16,2 7-5 16,3 16-10-16,0 4-26 15,8-1-7-15,3 2-49 16,5 0-47-16,8-3-88 15</inkml:trace>
  <inkml:trace contextRef="#ctx0" brushRef="#br0" timeOffset="64323.33">8733 6505 549 0,'0'0'195'16,"0"0"-191"-16,0 0-4 0,0 0 79 16,0 0-24-16,0 0-17 15,-2 70-7-15,-1-67-18 16,3-3 12-16,0 0 1 16,-3 0 4-16,-1-17 19 15,0-15-43-15,-1-18-2 16,3-11-2-16,-2-9 6 15,2-6-5-15,-5 7-1 16,2 6 2-16,3 9-2 16,2 11 3-16,0 7-4 15,0 13-1-15,14 0 1 16,5 7 2-16,6-1 0 16,2-2 2-16,4 1-6 15,-2 2 4-15,-4 6-3 0,-8 2 0 16,-5 6 0-16,-4 2-2 15,-1 0 1-15,-1 14-7 16,4 22 8-16,-4 11 6 16,3 8 10-16,-3 4 2 15,8-2-17-15,1-2 12 16,4 1-10-16,-1-2 2 16,-3 2 5-16,-7-2-9 15,2-4 0-15,-10-1 5 16,0-4 0-16,0-6-1 15,-7-5-5-15,-4-8 2 16,2-10-2-16,7-10 0 0,2-6-28 16,0 0-13-16,0-24 5 15,0-16-41-15,7-8-114 16,-5 4-17-16</inkml:trace>
  <inkml:trace contextRef="#ctx0" brushRef="#br0" timeOffset="64533.23">8804 6360 810 0,'0'0'70'0,"0"0"-70"15,0 0 3-15,0 0 7 16,0 0 8-16,0 0-1 0,145-42-16 15,-93 38-2-15,-4 1 1 16,-4 2-62-16,-5-5-102 16,-10-4-345-16</inkml:trace>
  <inkml:trace contextRef="#ctx0" brushRef="#br0" timeOffset="64817.32">9470 6114 877 0,'0'0'60'16,"0"0"-40"-16,0 0 78 0,0 0-32 15,0 0-38-15,0 0-23 16,-27-8-5-16,27 16 0 16,0 18 13-16,0 10-6 15,0 8 3-15,0 6 3 16,-2 4-8-16,-5 0 12 15,5-5-17-15,2-8 1 16,0-4 1-16,0-11-2 16,0-9-16-16,0-4-33 15,0-9-30-15,0-4-53 16,0 0-47-16,0-26-226 16</inkml:trace>
  <inkml:trace contextRef="#ctx0" brushRef="#br0" timeOffset="65265.35">9352 6142 750 0,'0'0'95'0,"0"0"-59"15,0 0 9-15,0 0-19 16,0 0-9-16,0 0 6 16,171-92-23-16,-109 92 3 15,-6 0 4-15,-4 0-3 16,-12 22-3-16,-14 3-1 15,-10 6 1-15,-16 2 6 16,0 4-7-16,-28 3 18 0,-20 0 4 16,-8-2-22-16,-2-4 6 15,10-7 2-15,15-10-3 16,14-7 1-16,15-4-6 16,4-6-4-16,11 0-5 15,32 0 9-15,15-7 3 16,11-5 1-16,4 3 0 15,-1 5 2-15,-8 4-3 16,-9 0 0-16,-12 7 2 16,-16 11-2-16,-16 4-2 15,-11 7 0-15,-21 8 15 16,-31 8 14-16,-20 4-23 16,-12 1 3-16,-8-1-3 15,7-11-6-15,11-15-2 0,22-15-6 16,22-8-3-16,24-10-8 15,6-17-79-15,29-10-88 16,15-1-316-16</inkml:trace>
  <inkml:trace contextRef="#ctx0" brushRef="#br0" timeOffset="65651.39">10453 6353 736 0,'0'0'95'0,"0"0"-74"15,0 0 70-15,0 0 12 16,0 0-30-16,0 0-28 15,158-9-5-15,-81 6 15 16,15-6-21-16,15-1 2 16,-2-1-21-16,-8 4-7 15,-7 3 4-15,-14 2-10 16,-19 2 0-16,-14 0-2 16,-18 0-3-16,-15 0-3 15,-4 0 6-15,-3 0-13 0,-3 0-12 16,0 5-27-16,0-4 0 15,0-1-18-15,-15 0-67 16,-3-4-89-16,-9-10-428 16</inkml:trace>
  <inkml:trace contextRef="#ctx0" brushRef="#br0" timeOffset="65948.48">11125 6078 667 0,'0'0'210'16,"0"0"-177"-16,0 0 14 0,0 0 27 16,0 0-11-16,156-46-36 15,-102 66 5-15,6 7-3 16,0 8-14-16,-6 1 15 16,-8 4-16-16,-15 4-11 15,-15 6 12-15,-16 4-8 16,-2 2-2-16,-41 0 13 15,-10 1-14-15,-7-5 7 16,2-6-4-16,7-4-3 16,9-10-1-16,12-8-3 15,10-10-38-15,9-12-16 16,11-2-45-16,0-33-6 16,0-22-257-16</inkml:trace>
  <inkml:trace contextRef="#ctx0" brushRef="#br0" timeOffset="66435.3">12751 5817 760 0,'0'0'74'0,"0"0"-24"16,0 0 24-16,0 0-1 15,0 0-32-15,0 0 8 16,-102-81-36-16,69 80 17 15,0 1 12-15,-8 4-26 16,-1 26-3-16,-2 16 2 16,3 12 4-16,6 14 14 15,3 6-10-15,9 3 4 16,15-7 1-16,8-10-11 0,0-8 3 16,31-12-10-16,11-9-4 15,14-14 9-15,11-10-10 16,7-11-1-16,-3 0 1 15,-6-6 0-15,-14-8-5 16,-11 2 0-16,-18 2-4 16,-6 6-12-16,-9 1-50 15,-3 2-45-15,-4 1-24 16,0 0-140-16</inkml:trace>
  <inkml:trace contextRef="#ctx0" brushRef="#br0" timeOffset="66582.89">12955 6414 1057 0,'0'0'87'0,"0"0"-77"0,0 0-9 16,0 0-2-16,0 0-57 16,0 0-330-16</inkml:trace>
  <inkml:trace contextRef="#ctx0" brushRef="#br0" timeOffset="96757.06">8982 7863 573 0,'0'0'210'16,"0"0"-172"-16,0 0-23 15,0 0 1-15,0 0 32 16,0 0-5-16,0 0-36 16,0 0 9-16,0 34-13 0,0-21 7 15,2 8 8-15,7 1 5 16,3 1-4-16,-2 0-6 15,-1-1-5-15,0-5 6 16,-4 4-10-16,-1-5 3 16,-2-3 1-16,-2 0-6 15,0-5 9-15,0-4-5 16,0-4-3-16,0 0 10 16,0 0-11-16,0-2 14 15,0-24 11-15,0-16-9 0,-11-13-11 16,-2-5-7-1,2-1 1-15,3-3 6 0,8 1-5 16,0 1-1-16,0 6-1 16,21 9-2-16,6 10 2 15,2 10 0-15,0 8 0 16,-2 5-4-16,-8 5 9 16,-5 7-5-16,-8 2 0 15,-1 0-6-15,3 5 3 16,4 18 3-16,1 15 0 15,5 12 16-15,-3 5-11 16,6 6-3-16,1-4 15 16,-4-2-16-16,0 1 9 15,-5-10-6-15,-4-5-1 16,-4-4 1-16,-5-4-4 16,0-12 0-16,0-5 0 15,2-6 4-15,-2-6-8 0,2-3-15 16,0-1-40-16,0-7-7 15,-2-26-39-15,0-10-147 16</inkml:trace>
  <inkml:trace contextRef="#ctx0" brushRef="#br0" timeOffset="96951.84">9132 7810 814 0,'0'0'85'0,"0"0"-85"16,0 0-6-16,0 0 6 15,0 0 14-15,146 4-14 16,-79-4-7-16,-4-3-36 16,-10-9-144-16</inkml:trace>
  <inkml:trace contextRef="#ctx0" brushRef="#br0" timeOffset="99636.65">9847 7638 899 0,'0'0'147'0,"0"0"-128"15,0 0 15-15,0 0 55 16,0 0-53-16,0 0-32 15,-12-25-4-15,12 40-17 16,0 27 10-16,5 12 7 16,-1 8 9-16,-4 1 3 15,0-15-7-15,0-10-1 16,0-15 3-16,0-6-3 0,3-10-4 16,1-7 0-16,4 0-1 15,4 0-1-15,5-15 2 16,6-21 0-16,2-17-3 15,2-11-7-15,-4 0 0 16,2 2 1-16,-5 12 4 16,-4 16 0-16,-7 13 5 15,-2 10 0-15,-7 8 3 16,0 3-3-16,0 0-3 16,0 0-4-16,-7 0-26 15,-13 6 28-15,-5 11-7 16,2-2 2-16,6 0 2 15,9 3 9-15,2-1-2 0,6 4-3 16,0 0 2-16,6-4 3 16,15 1-2-16,8-3 2 15,-1 0-3-15,2-1 9 16,-3 1-6-16,-9-2-1 16,-5 3 0-16,-11 5-5 15,-2 0 2-15,0 3 2 16,-26 1-4-16,-8-7-50 15,-6-6-77-15,1-12-38 16,0 0-153-16</inkml:trace>
  <inkml:trace contextRef="#ctx0" brushRef="#br0" timeOffset="99784.64">9853 7378 901 0,'0'0'84'0,"0"0"-36"16,0 0-43-16,0 0-2 15,0 0 3-15,0 0-6 16,123 11-6-16,-86 3-143 16,-9-2-294-16</inkml:trace>
  <inkml:trace contextRef="#ctx0" brushRef="#br0" timeOffset="100318.71">10479 7799 621 0,'0'0'285'0,"0"0"-272"16,0 0 0-16,0 0 8 15,0 0 7-15,0 0 4 16,33 39-25-16,-8-39 5 16,4-6-11-16,2-22 1 15,0-8 6-15,3-10-7 16,-10-6 0-16,-6 0 6 15,-15 6-6-15,-3 9 10 16,-14 12-11-16,-17 12 5 16,-5 13 11-16,1 9-13 15,-1 28 8-15,7 12-1 16,9 8-3-16,9-3 0 16,11-3 0-16,0-5-3 0,8-10-3 15,19-12-1-15,7-7 0 16,5-13-6-16,9-4 11 15,3-9-5-15,4-20 1 16,-5-10 6-16,-8-8-5 16,-13-3-2-16,-11-1-2 15,-10 2 2-15,-5 16-2 16,-1 15 1-16,-2 14 2 16,0 4 5-16,9 4-6 15,17 23 0-15,13 8 0 16,12 3 24-16,4-6-7 15,-5-7-12-15,-8-6 15 16,-9-4-17-16,-6-5 12 0,-7-1-15 16,-7-1-4-16,-3-4-7 15,-6-2-32-15,-4-2-33 16,0-2-64-16,-7-29-205 16</inkml:trace>
  <inkml:trace contextRef="#ctx0" brushRef="#br0" timeOffset="100496.79">11125 7493 831 0,'0'0'131'0,"0"0"-103"15,-73 131 17-15,62-83 1 16,6-2-15-16,3 0-21 0,-1-2 2 16,3-5-12-16,0-5-12 15,0-8-16-15,0-12-87 16,0-13-107-1,0-1-357-15</inkml:trace>
  <inkml:trace contextRef="#ctx0" brushRef="#br0" timeOffset="100995.94">11266 7197 1026 0,'0'0'75'0,"0"0"-40"0,0 0 4 15,0 0 13 1,0 0-41-16,0 0-6 0,20 110-5 16,-5-24 4-16,-1 13 12 15,-5-9-8-15,2-12-6 16,2-14 8-16,-2-16-9 16,4-17 3-16,-1-10-2 15,1-9-2-15,-1-10 0 16,-1-2-2-16,5-8-8 15,3-25 2-15,-2-15-21 16,2-19-15-16,-2-11 17 16,1 3-20-16,1 13 37 15,-2 26 8-15,0 24 4 0,-1 12 0 16,5 24 4 0,4 25 9-16,0 9 19 0,-2 2-11 15,-8-4 13-15,-1-6-11 16,-7-6-21-16,1-11 10 15,-8-10-12-15,2-11-1 16,-4-8 7-16,0-4-8 16,0 0 0-16,0-22-1 15,0-22-31-15,-4-15-12 16,-2-6-9-16,6-3 30 16,0 7 18-16,8 14-4 15,9 12-1-15,1 15-14 16,-3 12-34-16,-7 8-76 15,-8 0-229-15</inkml:trace>
  <inkml:trace contextRef="#ctx0" brushRef="#br0" timeOffset="101152.93">11197 7475 833 0,'0'0'289'0,"0"0"-289"15,0 0-40-15,120-32 40 16,-26 6-18-16,4-5-144 16,-17 6-497-16</inkml:trace>
  <inkml:trace contextRef="#ctx0" brushRef="#br0" timeOffset="103390.79">12373 7688 935 0,'0'0'70'0,"0"0"-48"15,0 0 31-15,0 0-17 16,0 0-15-16,-118-46-4 16,91 28-5-16,-4 1-3 15,-3 6-2-15,-1 7 9 16,2 4-12-16,1 1 1 0,1 28 0 15,2 12-2-15,5 7-2 16,11 2 14-16,5-5-14 16,8-4-1-16,0-11-1 15,21-10 0-15,5-10-1 16,8-10 2-16,8 0 0 16,-1-14-6-16,-2-16 3 15,-8-6-2-15,-10-7-24 16,-8-3 0-16,-9 0 28 15,-4 6-7-15,0 12 0 16,0 15 8-16,0 13 4 16,0 0-2-16,0 13-2 15,0 19 0-15,10 4 2 16,5 2-2-16,3-7 4 16,-3-4-4-16,-1-7 1 15,-1-6-1-15,-4-6 0 0,2-6 1 16,2-2-3-16,8-4-2 15,6-25-27-15,-1-13-27 16,-2-11-39-16,-1-9 16 16,-7 2 21-16,-12 13 43 15,-2 22 17-15,-2 25 51 16,0 3 14-16,0 40-24 16,0 14 17-16,0 4 4 15,0-3-19-15,3-8-21 0,9-10 1 16,0-4-9-1,-1-8-11-15,-2-6-3 16,-5-12 0-16,-4-6 0 16,0-4-1-16,0-8-9 0,0-24-19 15,-4-18-41-15,-7-14-31 16,2-10 35-16,7 4-29 16,2 9 95-16,0 23 22 15,19 20 35-15,6 17-27 16,4 1-4-16,5 5 4 15,-3 16 0-15,-2-1-20 16,-9-6-3-16,-9-5-5 16,-7-5 4-16,-4-1-1 15,0-2 19-15,0-1 19 16,0 5 3-16,0 9-22 0,-2 8-2 16,-9 8 6-16,4 6-12 15,7 0 14-15,0-1-10 16,0 3-10-16,9-5 11 15,9-5-16-15,2-7 1 16,3-9-6-16,-2-6 3 16,2-6-3-16,1 0 0 15,1-25-13-15,4-6 5 16,2-13-16-16,3-8-9 16,-1-13-6-16,-4-1-7 15,-12 2 24-15,-7 9 22 16,-10 19 2-16,0 14 11 0,0 11-6 15,-7 7 3-15,-4 2-9 16,-2 2 6-16,-3 0-3 16,1 0-2-1,-1 7 3-15,-2 16-5 0,2 10 0 16,1 14 5-16,3 4 9 16,8 4-2-16,4-7-1 15,0-6-1-15,4-9-5 16,17-6 5-16,10-9-10 15,7-8 0-15,13-10-1 16,11 0 4-16,12-6-6 16,-1-20 3-16,-10-5-37 15,-12-9-6-15,-16-7-5 16,-10-9-31-16,-7-2-29 16,-11 12 8-16,-3 14 100 0,-4 17 38 15,0 15 55-15,6 0-48 16,6 0-44-16,5 16 27 15,8 6 16-15,0 0-35 16,0-6 7-16,-10-5-9 16,-7-5 2-16,-5-5-8 15,-3-1 1-15,0 0 1 16,-21 4-6-16,-11 6 2 16,-9 9 1-16,-3 6 10 15,8 8 4-15,7 1 6 0,15-2-15 16,10-4 4-1,4-5 8-15,4-2-11 0,25-6 2 16,12-8-6 0,3-5-2-16,4-2 0 0,-2 0 4 15,-3-16-4-15,-10-8 0 16,-6-2-6-16,-10-7-8 16,-10-4-9-16,-7-7-11 15,-6-8-28-15,-24 2 13 16,-12 14 35-16,-3 15 14 15,5 17 20-15,9 4 10 16,11 3-4-16,13 12-13 16,7 1-6-16,0-2-7 15,23-6 0-15,12-5 0 16,10-3 3-16,6-5 3 0,3-17-5 16,0 1 0-16,-8 2 2 15,-3 5 2-15,-12 9-3 16,-14 5 21-16,-1 0-6 15,-7 7 9-15,-3 7-5 16,-1 1-2-16,-3 1 1 16,-2-2-15-16,0 1 0 15,0 3 8-15,2 0-8 16,-2 4 12-16,5 0 10 16,-3 5-5-16,1-2 8 15,1 0-9-15,-1-3-17 16,7-5 4-16,-1-6-6 15,2-5-1-15,0-6-1 0,5 0-15 16,-1-17 14-16,3-16-6 16,1-15-4-16,0-18-10 15,-1-11-17-15,-3 5-6 16,-5 16 30-16,-6 26 14 16,-1 20 15-16,-3 10-7 15,2 4-8-15,0 28 0 16,4 12 12-16,1 8 13 15,5-3-7-15,-4-8-15 16,5-5 8-16,-1-2 7 16,3-3-14-16,3-5 0 15,1-10-2-15,4-8 0 16,6-8-2-16,16 0 4 16,10-26-4-16,13-14 0 0,1-10-24 15,2-6-3-15,0-9-27 16,-4-1 27-16,-9 4 15 15,-11 7-14-15,-14 6 26 16,-10 9-2-16,-11 5 5 16,-4 9-3-16,-6 6 1 15,-2 2-1-15,0 4 0 16,0 3 4-16,0 6-4 16,0 5 0-16,0 0-6 15,0 0 1-15,0 8-20 16,-7 14 19-16,-2 2 2 15,7-2 8-15,2-5-8 0,13-7 4 16,28-5 0 0,7-1 4-16,6 3 0 0,-7-1 12 15,-14 1 10-15,-15 5-5 16,-9 3-3-16,-9 3 13 16,0 6-7-16,-3 4 9 15,-25 4-17-15,-11-2-10 16,-5-3-6-16,-3-8-39 15,-1-3-11-15,-10-14-86 16,-5-2-215-16</inkml:trace>
  <inkml:trace contextRef="#ctx0" brushRef="#br0" timeOffset="107289.84">8976 7120 628 0,'0'0'43'0,"0"0"-42"16,0 0 17-16,0 0 11 15,0 0-25-15,0 0-1 16,0 0 1-16,0-7 23 16,2 4 2-16,6 2-6 15,7-5 7-15,2 0 20 16,3 0-30-16,2 1-2 15,0 3-5-15,5 2-3 16,2 0 15-16,2 0-18 16,-2 0 8-16,-2 7 3 0,-5 8-16 15,-2 7 8 1,-2 4-6-16,0 2 3 0,0 5 10 16,3 3-13-1,2 4 6-15,6 4 12 0,2 2-10 16,2 1-1-16,3 3-6 15,0 0 1-15,0 5 6 16,-3 6-9-16,-4 1 10 16,-4 0-3-16,-3-6-7 15,-4-2 6-15,-5-5-6 16,-4-5 1-16,-2-2 5 16,-6 0 2-16,-1-2-2 15,0 0 10-15,0-1-8 0,-8-2 5 16,-12-1-7-1,-5 0-4-15,-2 0 11 0,-4-1-11 16,-2-1 2-16,-3-4-7 16,3-4 3-16,0 0 1 15,-1-3-3-15,1-4 2 16,4-1-3-16,2 1 0 16,0-2 4-16,-3-3-4 15,0 0 1-15,-3-7-1 16,-5-2 0-16,-3-5 0 15,-3 0 13-15,-3-6-13 16,-4-22 0-16,-2-14-2 16,-3-14 7-16,5-8-10 15,4-3 1-15,11 6 3 16,9 3-2-16,9-1 4 0,7 1-1 16,7-6 0-16,2-7 1 15,2-7-1-15,0-12 0 16,0-14 0-16,13-4-19 15,9 1-29-15,7 13 5 16,3 24-21-16,-1 24-32 16,0 20-66-16,-6 21-287 15</inkml:trace>
  <inkml:trace contextRef="#ctx0" brushRef="#br0" timeOffset="108942.88">8772 5759 417 0,'0'0'9'16,"0"0"23"-16,0 0-8 0,0 0-1 15,0 0-1-15,0 0-14 16,3-64 31-16,-1 55-3 15,0 5 7-15,-2 3 3 16,0 1-6-16,0 0-22 16,0 0 3-16,0-2-18 15,2 0 5-15,10-2-2 16,5-2 3-16,10-1 20 16,6 0-11-16,1 1-14 15,-1 6 22-15,-2 0-16 16,-4 0 1-16,0 0 11 15,0 7-8-15,-3 7 11 0,-2 3-15 16,-2 7-3-16,-1 6 4 16,0 9-6-16,4 6 11 15,1 10 2-15,1 2-15 16,2 5 16-16,-3 5-11 16,0 1 3-16,-1 4 6 15,-4 0-6-15,-3 0 1 16,-9-3 2-16,-1-2-14 15,-6-6 14-15,0-5-6 16,0 0-5-16,-17-2 11 16,-5-2-13-16,-5-2 6 15,-7-3 3-15,-8-4-8 0,-7-6 2 16,-7-3 0-16,-4-4 0 16,-5-8-2-16,3-4 4 15,4-9-4-15,7-2-2 16,6-6-1-16,8-1 1 15,5 0 0-15,6 0 3 16,1-5-4-16,3-13 3 16,-2-4-1-16,-1-10-1 15,-2-4 1-15,-2-6-5 16,-2-12 4-16,1-5 0 16,0-9 3-16,3-6-3 15,3-6 2-15,1-5-6 16,9-3-5-16,10-1 9 0,4 0-2 15,0 3-2 1,8 8-2-16,13 3-5 0,8 7-8 16,5 6 2-16,4 8-18 15,2 10 2-15,0 12-43 16,-3 14-74-16,-10 10-79 16</inkml:trace>
  <inkml:trace contextRef="#ctx0" brushRef="#br0" timeOffset="109094.77">9164 5815 767 0,'0'0'0'0,"0"0"-22"16,0 0 1-1,0 0-45-15,0 0-501 0</inkml:trace>
  <inkml:trace contextRef="#ctx0" brushRef="#br0" timeOffset="115515.5">9340 5532 137 0,'0'0'2'16,"0"0"43"-16,0 0 71 15,0 0-7-15,0 0-9 16,0 0-55-16,0 0-32 16,-37-71 1-16,34 71-2 15,3 0 27-15,-3-1 7 16,2 1-3-16,1 0 12 15,-2 0-31-15,2 0-3 0,0 0-16 16,0 0 4-16,0 20-9 16,0 6 29-16,0 10-19 15,0 8 24-15,2 12-23 16,2 17 15-16,-4 13-1 16,3 18-3-16,-3 14-1 15,0 13 0-15,0 7-14 16,2 1 16-16,7-1-16 15,4-4-2-15,0-9 6 16,1-15-9-16,-3-18 4 16,1-18-4-16,-4-11 3 15,-3-13-6-15,-5-12 1 0,0-14 0 16,0-12 1-16,0-11 6 16,0-1-5-16,0 0-2 15,0-27-4-15,-3-16-59 16,3-8-14-16,0-2-2 15,0 1-3-15,13 0-111 16,6-1-263-16</inkml:trace>
  <inkml:trace contextRef="#ctx0" brushRef="#br0" timeOffset="117061.36">9381 5510 357 0,'0'0'109'16,"0"0"-39"-16,0 0-6 16,0 0 30-16,0 0-36 0,0 0-38 15,0-32-15-15,11 28-4 16,16 2 6-16,10-4 21 16,13 0-12-16,14 0 6 15,14-2 6-15,15-2-4 16,19-3 24-16,15 1-25 15,12-1 1-15,7 1 7 16,11 4-27-16,3 2 18 16,2 1-22-16,-4 4 2 15,0-4-4-15,-7 0 5 16,2-5-3-16,-4-4 2 16,-4-1-1-16,-3-4 2 15,-1 0-3-15,1 0 0 16,3 1 0-16,2 4 0 15,-6-1 2-15,-10 4 1 0,-15-2-3 16,-13 0-2-16,-8-2 1 16,-6-3 1-16,-9 1 1 15,-8-4 0-15,-10 2-1 16,-11 2 3-16,-8 3 2 16,-8 4 2-16,-10 1-4 15,-10 8 1-15,-7 1-1 16,-8 0-3-16,0 0 1 15,0 0-1-15,0 0-3 16,0 0 3-16,0 0 0 16,0-1 0-16,0 1 13 15,0 0-13-15,0 0 12 0,0 0-7 16,0 0 2-16,0 0-9 16,0 0 2-16,0 1 0 15,0 17-4-15,0 8 5 16,0 6-1-16,0 4 0 15,0 3 7-15,0 13-7 16,0 2 0-16,0 10 3 16,6 2-2-16,1 6 0 15,-1 0-1-15,3-2 7 16,0 1-5-16,0-5 1 16,-1 0-3-16,0-2 1 0,3-1 5 15,-4-1-5 1,6-4-1-16,-2 0 0 0,-5-6 5 15,-1-4-5-15,-5-1 0 16,0-6 1-16,0-3-4 16,0-8 9-16,0-5-6 15,-7-8 0-15,1-6 2 16,-1-3-2-16,2-2 0 16,-1-1 3-16,-3 2-3 15,0-1 2-15,-3-2-2 16,0 1 0-16,-4 2 0 15,-4 1 0-15,0 2 0 16,-3 2 2-16,-1-1-3 16,0 4 1-16,-1-3-1 0,0 0-1 15,3 2 2 1,2-2-4-16,2 0 3 0,1 0-5 16,-1-2 5-16,-5 2-3 15,2-2 4-15,-8 0-3 16,-3 2 1-16,-5 0-1 15,-4 0 3-15,-8 4-14 16,-11 2 9-16,-14 5-14 16,-11 3 17-16,-13-1 2 15,-8 1-2-15,1 0 2 16,2-3 0-16,6-4 3 16,7 0-7-16,-1-3 4 15,2-2 0-15,2-2-2 16,3-2 6-16,3-2-3 15,0 1-1-15,0 1 2 0,-8 5-4 16,-11 5 4-16,-8 4-2 16,-4 2 0-16,1-2 5 15,-5 0 0-15,-2-6-5 16,-2-1 3-16,-3-3-7 16,3-5 4-16,2 0 0 15,2-5 5-15,-2 0-3 16,0 0-2-16,-6-3 6 15,-2 2-6-15,-5-3 3 16,0 0-3-16,-5 0 0 0,-4 0 4 16,-5 0-2-16,-5-4-1 15,-4 4 5-15,7 0-5 16,7 10 1-16,18 6-1 16,23-2 5-16,26-4 9 15,27-4-14-15,19 0 9 16,11-6-10-16,11 2 1 15,5-2-2-15,0 0-3 16,0 0-12-16,0 1 4 16,0 1-34-16,0 2-19 15,0 5-53-15,0-3-87 16,0-6-159-16</inkml:trace>
  <inkml:trace contextRef="#ctx0" brushRef="#br0" timeOffset="117204.64">8509 7381 873 0,'0'0'0'0,"0"0"-21"16,0 0 3-16,0 0-19 16,0 0-158-16</inkml:trace>
  <inkml:trace contextRef="#ctx0" brushRef="#br0" timeOffset="121251.84">9655 5943 410 0,'0'0'48'16,"0"0"0"-16,0 0 6 16,0 0 1-16,0 0-21 15,0 0-12-15,0-76-6 0,-2 58-1 16,-3-3 17-16,-2-2-8 16,3-1-20-16,2 0 11 15,2 2 2-15,0 4 19 16,0-1-7-16,15 3-13 15,5 1 6-15,5-2-18 16,3 3-2-16,0 1 12 16,1-1-6-16,2 3 0 15,-2 4 12-15,2 0-6 16,3 1 10-16,-1 6-7 16,-2 0-7-16,-4 0 4 15,-3 8-14-15,0 10 3 0,-3 9 5 16,-1 2-6-1,0 6 19-15,0 1-11 16,-3 2-5-16,4 0 10 16,-3 4-14-16,3 0 6 0,3 3 3 15,6 8-3-15,-1 1 10 16,-2 5-9-16,-9 0 0 16,-5 0 8-16,-8 1-15 15,-5 1 6-15,0-5 3 16,-7 0-7-16,-15-2 12 15,-3-4-7-15,-1 0-3 16,-3-2 4-16,0-4-3 0,0-1-6 16,0-6 11-16,-4 0-6 15,-3-6 2-15,-7 0 2 16,-3 1-8-16,-8-4 2 16,0-5 6-16,6 0-9 15,-2-7 6-15,3-2 1 16,1-2-1-16,-1-6-6 15,-2-6 3-15,0 0 5 16,-2 0-5-16,-3-16 4 16,1-8-7-16,1-7 10 15,2-4-16-15,2-3 6 16,9-10 0-16,3-8 6 16,7-11-6-16,9-9 0 15,5-6 7-15,5-5 0 16,6-4-14-16,4 4 6 15,-3 7 1-15,3 10-4 16,0 5 6-16,0 8-2 0,0-6 0 16,0 1 6-16,7-1-6 15,5-4 0-15,1 3 2 16,5 3-4-16,1 7 1 16,6 8 1-16,6 4 0 15,2 6 8-15,8 4-10 16,3 3 2-16,8 2-5 15,4 7-1-15,-1 4 6 16,3 5 0-16,-2 11-2 16,0 0 0-16,-3 3 1 15,4 21 1-15,1 6 0 16,3 6-2-16,-3 8 2 0,-2 8 0 16,-5 7 0-16,-2 6 4 15,-5 4-4-15,-4 1 0 16,-4 2 0-16,-5 0-2 15,-6 0 4-15,-5-3-2 16,-2-3 0-16,-5 0 9 16,-4 0-9-16,-2 0 0 15,-5 1-2-15,-2-5-1 16,0-2 1-16,0-1 2 16,-5-2 0-16,-10 3 7 15,-5 1-7-15,-8-6 0 0,-2-5 0 16,-6-2-1-1,-1-11 5-15,0-5 1 16,6-6-5-16,0-10-1 0,0-2 1 16,-5-4 1-16,-8-1 1 15,-7-6 3-15,-11 0-3 16,-1-3-1-16,-8 0-2 16,2 0 8-16,1-6-7 15,6-17 0-15,4-7 0 16,5-10 6-16,6-7-6 15,3-6 0-15,6-10-7 16,-1-5 21-16,8-8-14 16,8-4 0-16,0-7 1 15,5-8-7-15,7-12 7 0,5-10-1 16,6 2 0-16,0 2-3 16,8 13 2-16,15 16 1 15,4 11-7-15,1 18 2 16,6 9 5-16,4 3 0 15,6 8-4-15,7-2 11 16,5 1-10-16,2 4 3 16,-1 0-2-16,1 8-11 15,-2 8 10-15,0 7 3 16,4 9 0-16,3 5-1 16,-1 23-2-16,-2 8 0 15,-6 4 3-15,-8 6-2 16,-1 4 0-16,-7 2 2 0,-5 6-2 15,-6 7 7 1,-4 3-3-16,-6 6-2 0,-8 6-2 16,-4 4 2-16,-5 5 0 15,0-3 2-15,0-3-11 16,0-2 13-16,-12-5-4 16,1-8 0-16,-3-1 4 15,-3-1-4-15,-5 0 0 16,-10 2 1-16,-5-4 1 15,-6-3-2-15,-1-7 0 16,-4-10 1-16,4-10-1 16,2-4 7-16,4-11-7 0,7-8 0 15,2-11-1 1,-5 0 7-16,-6-10-5 0,-6-16-1 16,-5-4 5-16,-5 2-7 15,0 5 4-15,0 2-2 16,5 5 0-16,12-2-1 15,4 0 1-15,14-12 0 16,5-13 4-16,7-17 2 16,5-21-6-16,1-20 0 15,3-20-5-15,-4-13 3 16,-1-3-1-16,-2 11-2 16,7 18-4-16,0 22 4 15,0 22-10-15,14 22-9 0,15 17-2 16,20 14-72-1,15-3-82-15,15-6-171 0</inkml:trace>
  <inkml:trace contextRef="#ctx0" brushRef="#br0" timeOffset="122540.56">10083 9737 501 0,'0'0'126'0,"0"0"-30"16,0 0-5-16,0 0-36 15,0 0 21-15,0 0-31 16,0-30 5-16,0 30 3 16,0 0-31-16,0 0 13 15,0 0-28-15,0 0-4 16,0 0 4-16,0 18 1 0,2 17-6 15,18 20 5-15,2 17 25 16,3 17-4-16,0 5-17 16,-2 3 5-16,0-10-3 15,-5-10-12-15,-3-7 9 16,-1-9-10-16,-7-10 0 16,-5-8 0-16,-2-12 3 15,0-11-3-15,0-12 0 16,0-5-3-16,0-3 0 15,0 0-3-15,0-28-14 16,0-19-48-16,-9-11-31 16,2-2-38-16,0 6-57 0,1 4-336 15</inkml:trace>
  <inkml:trace contextRef="#ctx0" brushRef="#br0" timeOffset="123125.89">10148 9956 648 0,'0'0'82'0,"0"0"-36"16,0 0 21-16,0 0-2 15,-10-102-12-15,17 85-21 16,11 4-17-16,6-4 9 16,8-1-9-16,5 0 7 15,6-2-2-15,1 6-10 0,-4 6 7 16,-4 5-11-16,-10 3-5 15,-7 9 5 1,-11 16-4-16,-6 8-1 0,-2 6 1 16,0 5 1-16,-4 4 2 15,-16 2-5-15,-6 0 3 16,1-4 0-16,-4-4-3 16,4-8 0-16,3-9 7 15,5-12-7-15,7-4 0 16,8-8 2-16,2-1 6 15,0 0-16-15,0 0 9 16,0 0-2-16,9 0 2 0,18-10 1 16,9-3 8-1,4 2-5-15,7 7-3 0,3 4 15 16,2 0-17 0,0 11 1-16,-8 10-1 0,-11 8 7 15,-8 1-6-15,-17 5 2 16,-8 4-3-16,0 1 7 15,-31 0 0-15,-6 4 4 16,-13 0 6-16,-4 0-8 16,2-3 4-16,0-9-13 15,4-9 0-15,7-10 12 16,3-11-12-16,6-2 0 16,4 0-3-16,3-15-3 15,8-1-12-15,5 0-11 16,8 2-14-16,0 2-13 15,4-3-96-15,0-4-76 16</inkml:trace>
  <inkml:trace contextRef="#ctx0" brushRef="#br0" timeOffset="123680.46">10662 9260 377 0,'0'0'101'15,"0"0"-31"-15,0 0 26 16,0 0 2-16,0 0-12 16,0 0-31-16,-10-98 39 15,7 98-27-15,0 0-22 16,1 0 5-16,2 0-37 16,0 0 8-16,0 0-6 15,0 0-12-15,0 0 10 16,0 0-13-16,0 14 0 15,0 2 13-15,5 5-3 0,5 6 18 16,4 3-15 0,-3 4-12-16,2 11 15 0,1 6-1 15,-3 12-8-15,3 3 9 16,-4 2-14-16,3-8 2 16,-1-5 4-16,-3-11-7 15,-1-13 1-15,0-6-2 16,-6-12 4-16,0-6-11 15,-2-6 2-15,0-1-2 16,0 0-5-16,0-1-15 16,0-19-18-16,0-5-70 15,0-2 5-15,0-2-59 0,4-1-196 16</inkml:trace>
  <inkml:trace contextRef="#ctx0" brushRef="#br0" timeOffset="124115.04">10526 9472 447 0,'0'0'109'16,"0"0"17"-16,0 0-28 0,0 0-47 15,0 0 14 1,0 0-26-16,-14-18 7 0,14 17-11 16,3-3-10-16,17-2 20 15,9 1-20-15,7-2-2 16,15-2 8-16,9-3-18 16,2-2 14-16,5 0-21 15,0-4 0-15,-5 0 14 16,-4 2-19-16,-7-2 12 15,-11 6 2-15,-8 5-14 16,-14 1 15-16,-7 3-6 16,-9 3-6-16,-2 0 34 15,0-2-19-15,0 2 1 16,0 0-4-16,0 0-14 0,0-2 3 16,0 2-5-16,-7-2-17 15,-9 2-10-15,-3 0-81 16,-6 10-32-16,-11 6-168 15</inkml:trace>
  <inkml:trace contextRef="#ctx0" brushRef="#br0" timeOffset="136377.82">11565 10168 527 0,'0'0'168'0,"0"0"-142"15,0 0 13-15,0 0 28 16,0 0-13-16,0 0-6 15,0 0-32-15,0-30-5 16,0 30 20-16,0 0 10 16,-3 0-7-16,3 0-8 15,0 0-9-15,0 0 17 16,19-10-31-16,25-6 23 16,20-3-11-16,20-4-1 15,13 3-11-15,9 4 18 0,1 4-21 16,-2 4 16-16,-7 4-14 15,-13 1 7-15,-12 2-4 16,-17 1-4-16,-21 0 0 16,-10-5-2-16,-7 0 6 15,-2-3-8-15,2-8 3 16,-1-2 0-16,-3 2 2 16,-3 2 0-16,-7 6-4 15,-4 5-6-15,0 3-17 16,0 0-9-16,-19 0-79 15,-16 0-95-15,-4 9-136 16</inkml:trace>
  <inkml:trace contextRef="#ctx0" brushRef="#br0" timeOffset="136835.53">11954 9739 552 0,'0'0'224'16,"0"0"-178"-16,0 0-38 15,0 0 5-15,0 0 33 0,0 0 7 16,98 0-18-1,-49 17-7-15,5 1 2 0,4 5-7 16,11 4 7-16,8-1-16 16,10 4 17-16,5-1-11 15,-3 4 0-15,-11-3 11 16,-9-2-23-16,-17-4 4 16,-12-2-12-16,-16-2 3 15,-13 2 0-15,-11 7-1 16,-9 7 6-16,-44 11 14 15,-26 7-14-15,-25 9 1 16,-14-1-3-16,-3-2-4 16,13-4-4-16,21-9-1 15,24-7-5-15,21-10 2 16,17-9-65-16,23-5-26 0,2-15-125 16,22-1-143-16</inkml:trace>
  <inkml:trace contextRef="#ctx0" brushRef="#br0" timeOffset="137234.92">13541 9619 940 0,'0'0'46'16,"0"0"-15"-16,0 0 63 15,0 0-29-15,0 0-10 16,0 0-43-16,-90-16-10 15,90 68-1-15,0 19 6 16,9 16 6-16,5 7 0 16,-3 5-10-16,2-9 3 0,-4-11-4 15,0-17-2-15,-4-18 0 16,-1-14-4-16,-2-10-11 16,-2-10-29-16,0-10-38 15,0 0-41-15,0-24-71 16,-9-26-545-16</inkml:trace>
  <inkml:trace contextRef="#ctx0" brushRef="#br0" timeOffset="137661.06">13435 9689 856 0,'0'0'79'0,"0"0"-17"16,0 0-8-16,0 0-15 15,0 0-17-15,0 0-21 0,128-108-1 16,-84 106 4-16,-8 2-4 15,-7 2 0-15,-9 22-10 16,-9 12 10-16,-11 5 13 16,0 6-5-16,-11 2-1 15,-27-6 5-15,-6-1-10 16,-3-5-2-16,5-11 5 16,16-10 3-16,14-8 4 15,12-4-12-15,0-4-5 16,8 0 2-16,35 0 6 15,14-10-3-15,13-2 0 16,1 8 0-16,-6 4 12 16,-12 14-6-16,-11 22-1 15,-11 10 2-15,-10 0 0 16,-18 6 8-16,-3 1-14 0,-19-2 6 16,-27 2 1-16,-13-3-7 15,-7-8 2-15,-1-8 1 16,6-10-2-16,15-14-4 15,12-10-10-15,12 0-19 16,20-27-39-16,2-20-95 16,24-9-73-16,18-9-486 15</inkml:trace>
  <inkml:trace contextRef="#ctx0" brushRef="#br0" timeOffset="137998.6">14626 9647 844 0,'0'0'96'16,"0"0"-73"-16,0 0 65 16,0 0-55-16,0 0-16 15,-105-128-1-15,62 103-12 16,1 12 10-16,-5 11 20 15,1 2-4-15,-2 28-4 16,4 22-13-16,7 18-9 0,10 10 26 16,13 4-14-1,14 2 10-15,0-3-4 16,22-11-15-16,18-10 9 0,12-16-16 16,15-18-2-16,11-18 2 15,4-8-17-15,-4-4-7 16,-15-22-49-16,-32-3-66 15,-31 0-299-15</inkml:trace>
  <inkml:trace contextRef="#ctx0" brushRef="#br0" timeOffset="139693.76">14953 7965 135 0,'0'0'81'0,"0"0"-43"16,0 0 3-16,0 0 61 0,0 0 12 15,0 0-46-15,27 128-18 16,-23-106 5-16,1-6 0 16,-1-4 16-16,3 0-11 15,-3 2 0-15,1 6 0 16,2 10 12-16,-3 7-30 16,-2 8-1-16,-2 5-16 15,0 5 12-15,0-10-19 16,0-3 1-16,0-19-6 15,0-9-11-15,0-10 7 16,0-4 7-16,0 0-14 16,-13-27 29-16,-7-17-22 15,-7-19-2-15,5-18-10 0,4-14 4 16,0-11-1-16,7-4 5 16,7 10-5-16,4 19 0 15,2 24 0-15,27 21-3 16,9 15 2-16,6 12 1 15,-1 8-3-15,1 1 0 16,-6 0 2-16,-7 19 1 16,-2 8 0-16,-2 10 2 15,-5 15-8-15,3 14 11 16,-1 11-5-16,0 3 9 16,1 4-7-16,-2-4 21 15,-4 1-11-15,-5-5-8 0,-3-9 6 16,-7-15-7-16,-2-10-3 15,-2-13 0-15,0-10 3 16,0-10-8-16,0-8 1 16,0-1-28-16,-6-7 12 15,-17-27-56-15,-1-8-65 16,4-6-82-16,5-2-266 16</inkml:trace>
  <inkml:trace contextRef="#ctx0" brushRef="#br0" timeOffset="139943.48">14858 8199 788 0,'0'0'55'15,"0"0"51"-15,0 0-21 16,0 0-44-16,0 0-25 15,0 0-13-15,108-24 33 16,-34 6-13-16,10-4-12 16,-1 0-1-16,-12 4-10 15,-21 5-1-15,-28 10-26 16,-22 3-148-16,-31 0-360 16</inkml:trace>
  <inkml:trace contextRef="#ctx0" brushRef="#br0" timeOffset="152616.87">16504 7836 894 0,'0'0'47'15,"0"0"43"-15,0 0-31 16,0 0-40-16,0 0 26 16,0 0-23-16,0 0-17 15,91-16 7-15,-68 16-11 16,-6 2 8-16,5-2-3 16,3 0-5-16,4-12 17 15,2-16-11-15,-6-11-2 16,-8-14 0-16,-14-9-2 15,-3-6-3-15,-7 3 0 0,-24 13-8 16,-2 16 8-16,-5 22-6 16,1 14 6-16,0 14 0 15,3 36 5-15,8 18 0 16,8 13-5-16,9-1 2 16,9-6-1-16,0-14-1 15,16-12 0-15,19-12-6 16,13-13 6-16,4-9-5 15,11-14 2-15,4 0 6 16,-4-10 1-16,-8-21-4 16,-8-9 0-16,-14-9 8 15,-12-9-8-15,-13-11-5 16,-8-5 3-16,0 2-12 0,-14 12 14 16,-3 11-2-1,6 19 2-15,2 12 2 0,4 11-2 16,5 5 0-16,-2 2-2 15,2 0-6-15,-2 0 2 16,-2 0 1-16,-5 9 5 16,-5 9 3-16,-1 2-2 15,-1 0-2-15,7 7 0 16,3 2-1-16,6 4 2 16,0-1 0-16,6-2 0 15,19-7-6-15,6-3 10 16,7-4-8-16,0-5 4 15,-5 1 0-15,-4-2 0 16,-12 2 0-16,-7 7 2 16,-10 11-5-16,0 3 6 15,-11 7-3-15,-18-3 0 0,-4-5 0 16,4-7-2-16,4-8 4 16,8-9-4-16,11-8-4 15,4 0-48-15,2-14 1 16,0-25-184-16,16-15-277 15</inkml:trace>
  <inkml:trace contextRef="#ctx0" brushRef="#br0" timeOffset="152965.92">17439 7319 755 0,'0'0'82'0,"0"0"2"16,0 0-21-16,0 0-10 15,0 0-32-15,0 0-19 16,-95-20 6-16,86 36-8 16,0 11 0-16,0 9-2 15,7 1 8-15,2 1-9 16,0 1 3-16,4-3 0 16,21-4-1-16,6 0 2 15,7-5-1-15,4 0 7 16,2-1-3-16,-5 2 5 15,-8-4-9-15,-14 1 1 0,-12-4-6 16,-5-1 7-16,-22 0-2 16,-23-3 0-16,-9-8-3 15,-3-4-14-15,1-5 6 16,11-9-17-16,12-19 4 16,14-8-19-16,19-6-64 15,0-4-124-15</inkml:trace>
  <inkml:trace contextRef="#ctx0" brushRef="#br0" timeOffset="153906.4">17727 7676 855 0,'0'0'51'0,"0"0"-41"0,0 0-7 16,0 0 17-16,0 0-2 16,0 0-14-16,129 68-4 15,-81-88 9-15,-6-12-9 16,-16-6 5-16,-13-6-3 16,-13-3 0-16,0 1 3 15,-20 7-5-15,-20 10-1 16,-8 16 0-16,-2 13 1 0,1 7 4 15,11 29-4 1,11 9 0-16,17 0 10 16,7-1-5-16,3-7-5 15,9-7 2-15,22-7-1 0,7-10-1 16,3-7 0-16,3-6 2 16,1 0 0-16,-3-9 0 15,-4-12 2-15,-12-8 4 16,-7-6-3-16,-14-7-3 15,-5-9-2-15,0 5 0 16,0 10 3-16,0 14-1 16,0 16 1-16,0 6 33 15,0 0-36-15,0 24 7 16,12 10 22-16,4 5-6 16,3 0 6-16,0-3-17 0,-4 0 3 15,-1-1 1-15,-6-7-16 16,-3-4 7-1,-3-10-7-15,-2-5 2 0,0-5-1 16,0-4 4-16,0 0-4 16,0-25 3-16,0-21-4 15,0-17-5-15,0-12-7 16,0-4-4-16,2 15 15 16,16 24-17-16,-5 23 17 15,1 17-3-15,1 11 0 16,8 29 4-16,4 14 8 15,-3 5-7-15,1-5 13 16,-4-8-10-16,0-8-3 16,1-10-1-16,-2-12 4 0,2-8-5 15,1-8 1-15,6 0 0 16,2-24 2-16,3-18 1 16,-3-12-6-16,-4-21 3 15,-6-19-22-15,-5-18 8 16,-5-11-13-16,-7 9 11 15,-1 30 11-15,-3 31 10 16,0 32-5-16,0 21 29 16,0 8-19-16,0 34-4 15,0 18 4-15,0 11-1 16,0 5 2-16,0 0-10 16,0-2 15-16,4-5-11 15,12-12-4-15,2-11 6 16,5-10-7-16,3-8 0 0,0-10-2 15,1-8 2-15,0-8-33 16,-2-2-12-16,-8-12-102 16,-7-26-160-16</inkml:trace>
  <inkml:trace contextRef="#ctx0" brushRef="#br0" timeOffset="154061.24">18627 7389 891 0,'0'0'62'0,"0"0"-54"0,0 0 4 16,0 0-12-1,167-74 0-15,-109 50-83 0,-11 0-294 16</inkml:trace>
  <inkml:trace contextRef="#ctx0" brushRef="#br0" timeOffset="154219.5">19097 7138 746 0,'0'0'60'0,"0"0"-46"15,0 0 39-15,65 154-2 16,-47-87-27-16,-3-2-18 16,-1-11-6-16,-3-8-14 0,3-13-80 15,-1-16-106 1</inkml:trace>
  <inkml:trace contextRef="#ctx0" brushRef="#br0" timeOffset="154348.38">19217 7061 722 0,'0'0'0'0,"0"0"-219"16</inkml:trace>
  <inkml:trace contextRef="#ctx0" brushRef="#br0" timeOffset="155055.39">19864 7227 930 0,'0'0'49'0,"0"0"14"16,0 0-24-16,0 0 1 15,0 0-25-15,0 0-8 16,-11-95-6-16,-14 76 0 16,-10 9 29-16,-17 10-23 15,-8 0 7-15,-5 29 9 16,5 16-11-16,12 7 3 16,9 0-11-16,20-1 2 15,9-4-6-15,10-9 0 16,0-3 0-16,2-9-2 0,14-5 2 15,7-7 0-15,-2-10-1 16,6-4 1-16,0 0-3 16,0-20 3-16,-4-14-12 15,-4-12 11-15,-3-8-15 16,-7 0 6-16,-5 10 9 16,-4 17 2-16,0 18-1 15,0 9 16-15,0 7-9 16,0 32 7-16,10 11-3 15,3 4 7-15,7-4-8 16,2-5-7-16,0-12 3 0,3-7-6 16,-5-7 0-1,2-11-5-15,5-8 8 0,4 0-3 16,12-27 4-16,3-18 0 16,6-19-3-16,0-22-1 15,2-14-2-15,-4-20-7 16,-15-12 8-16,-15 6 1 15,-17 19 0-15,-3 35 4 16,0 34-4-16,-14 20 21 16,5 10 3-16,5 6 0 15,2 2-20-15,2 0 2 16,0 0-4-16,0 0 2 16,0 0-8-16,0 8 4 0,0 44-6 15,0 30 6 1,2 22 2-16,8 11 6 0,0-9 3 15,1-10-8-15,-2-11 2 16,-7-10-5-16,0-14-18 16,-2-13-26-16,0-16-79 15,0-16 27-15,0-16-225 16</inkml:trace>
  <inkml:trace contextRef="#ctx0" brushRef="#br0" timeOffset="155211.09">20672 7338 1197 0,'0'0'69'0,"0"0"-56"15,0 0 0-15,0 0-13 16,0 0-19-16,0 0-106 16,-8 36-302-16</inkml:trace>
  <inkml:trace contextRef="#ctx0" brushRef="#br0" timeOffset="159952.34">6321 12333 31 0,'0'0'262'0,"0"0"-251"0,0 0 60 15,0 0 67 1,0 0-75-16,0 0 27 0,47-125 1 15,-36 103-1-15,-4 2 24 16,-2 7-27-16,-3 4-19 16,0 1-15-16,0 1-8 15,5 0-28-15,9-6-8 16,8-3-9-16,14-2 8 16,11-1-6-16,5 0-2 15,-3 5 1-15,-2 6-5 16,-10 5 4-16,-4 3 0 15,-14 0-1-15,-7 0-7 16,-6 9 7-16,-8 17-1 16,0 13 2-16,-10 11 7 15,-29 10-7-15,-9 0 6 0,-6-4-6 16,6-10 10 0,6-14-7-16,16-12-3 0,13-12 4 15,11-8-5-15,2 0 1 16,0 0-4-16,17-24 1 15,24-4 3-15,10-4 7 16,5 6-7-16,2 14 0 16,1 10-4-16,-4 2 0 15,-7 12 4-15,-7 21 0 16,-20 2 5-16,-13 3-8 0,-8 4 3 16,-25 2 0-1,-27 5 5-15,-10 1-1 0,-9-4-4 16,-5-6 1-1,3-12 1-15,4-12-3 0,17-14 1 16,15-2-1-16,14 0 1 16,14-13-30-16,9-4-20 15,0-3 8-15,9-4-28 16,22-6-77-16,3 0-67 16,-5 0-501-16</inkml:trace>
  <inkml:trace contextRef="#ctx0" brushRef="#br0" timeOffset="160574.24">7037 11640 643 0,'0'0'49'0,"0"0"-22"16,-120-124 67-16,81 90-44 15,4 8 23-15,-3 6-17 16,0 3-26-16,-5 7 0 0,-1 7-1 15,-10 3-10-15,-8 6 1 16,-7 24-12-16,-11 18-2 16,-6 13 6-16,-1 21-3 15,2 11 8-15,14 18-6 16,13 17 5-16,18 19 10 16,15 15-6-16,21 10-6 15,4 3-1-15,21-13-8 16,24-13 4-16,16-19-9 15,12-14 5-15,11-25-6 16,10-26 1-16,8-30-8 16,8-35 5-16,-3-17 3 15,0-38 5-15,-3-17-5 16,-6-17-9-16,-4-11 8 0,-20-13-8 16,-24-8 2-16,-25-15 5 15,-25-3-7-15,-8-5 9 16,-42 7 0-16,-14 17 1 15,-14 25-1-15,-7 23 3 16,5 18 0-16,6 13 6 16,14 11-6-16,16 8-3 15,10 11 0-15,10 3-24 16,2 2-57-16,-3 6-163 16,-6 0-489-16</inkml:trace>
  <inkml:trace contextRef="#ctx0" brushRef="#br0" timeOffset="161767.23">6339 12653 762 0,'0'0'47'15,"45"-189"30"-15,10 66 12 16,24 6-39-16,10 12-4 15,-2 32-21-15,-9 28-3 16,-25 27-9-16,-19 18-12 16,-24 25-1-16,-10 32-4 15,-4 25 4-15,-38 21 12 16,-12 7-10 0,-12 11-2-16,-1 1 2 0,-8 2 7 15,7-1-10-15,-1-3 1 16,3-12 0-16,5-12 1 15,12-19 4-15,16-23 0 0,17-22-5 16,16-20 0-16,0-12-19 16,33-33 2-16,25-40 17 15,20-37-2-15,16-39 2 16,8-27 0-16,10-13-2 16,-6 9 2-16,-14 37 0 15,-28 55 6-15,-29 48-4 16,-31 40 9-16,-4 19-10 15,-29 58 11-15,-23 29-2 16,-10 27-4-16,-7 5 5 16,-3-1-3-16,1-6-6 0,5-7-1 15,3-21 0 1,16-27 0-16,19-30 4 0,12-26-2 16,16-20-3-16,13-31-49 15,36-48 46-15,24-45-9 16,12-41 6-16,13-27 2 15,7-1-9-15,-11 27 13 16,-23 56 4-16,-33 56-3 16,-38 54 4-16,-11 56 11 15,-47 63-6-15,-15 40 25 16,-12 22-8-16,4-7-19 16,10-13 2-16,11-21-10 15,18-22 0-15,15-35-4 16,21-35 3-16,6-40-17 0,25-22-73 15,29-55-6-15,9-37-108 16,-10-27-394-16</inkml:trace>
  <inkml:trace contextRef="#ctx0" brushRef="#br0" timeOffset="163522.57">9548 12194 760 0,'0'0'166'15,"0"0"-110"-15,-40-130 34 16,38 109-5-16,2 9-6 16,-2 10-13-16,-1 2-41 0,3 0-20 15,0 12-4-15,5 36-1 16,22 25 13-16,6 25 8 16,0 14-17-16,-2-1 0 15,-6-11 1-15,-3-17-4 16,-4-20-1-16,-7-19 3 15,-2-15-10-15,-2-16-3 16,-6-9-37-16,-1-4 4 16,0-16-12-16,-3-28-11 15,-24-24-96-15,-4-20-6 16,-7-17 2-16,4-9 27 16,10 8 79-16,10 19 60 15,14 29 121-15,0 31 4 16,27 17-72-16,16 10-19 0,12 0 14 15,5 27-30-15,-4 9-8 16,-2 7-10-16,-10-4-9 16,-6-4 2-16,-7-9-37 15,-13-2-4-15,-14 2 3 16,-4 11-5-16,-27 2 50 16,-17 8 8-16,-5-6 12 15,7-10 19-15,13-12 14 16,18-10-14-16,11-9-39 15,13 0 1-15,34-24-1 16,18-6 7-16,3 2-7 16,-5 12 4-16,-14 14-3 15,-15 2 0-15,-15 19 25 16,-15 20 13-16,-4 9-2 16,-8 4 27-16,-28-2-42 0,-8-2 3 15,-8-6-17-15,3-9-5 16,7-11 4-16,9-14-7 15,11-8-1-15,21-7-24 16,1-37-128-16,27-19-135 16</inkml:trace>
  <inkml:trace contextRef="#ctx0" brushRef="#br0" timeOffset="164021.65">10662 12028 1044 0,'0'0'58'16,"0"0"-30"-16,0 0 40 15,0 0-63-15,-47 122 36 16,70-40 1-16,-4 4-41 16,-3-1 11-16,-11-7-1 15,-5-11-10-15,0-20 4 16,0-21-4-16,0-19 2 15,0-4-3-15,0-3 5 16,15-10-11-16,16-27 6 16,18-16-10-16,9-14-13 0,9-3-34 15,2 2 8-15,-2 12 39 16,-9 14 7-16,-13 14 3 16,-16 12 0-16,-12 8 3 15,-13 4-3-15,-4 1 1 16,-8 2 10-16,-28 1-11 15,-13 0 5-15,-2 0-5 16,4 16 0-16,9 8 4 16,18 7-2-16,16 4-2 15,4 5 0-15,22 0 0 16,22-5-3-16,6-8 3 16,-4-3 3-16,-7-2 2 15,-18 2-5-15,-16 6 0 16,-5 5-2-16,-22 5 1 0,-25 0-7 15,-11-6-50-15,-9-6-67 16,-2-16-94-16</inkml:trace>
  <inkml:trace contextRef="#ctx0" brushRef="#br0" timeOffset="164175.03">10851 11891 1051 0,'0'0'47'15,"0"0"-34"-15,0 0 54 16,0 0-64-16,0 0-3 16,0 0-11-16,157-52-78 15,-84 62-163-15,-17 19-511 16</inkml:trace>
  <inkml:trace contextRef="#ctx0" brushRef="#br0" timeOffset="164674.71">11750 12260 943 0,'0'0'71'0,"0"0"-56"16,0 0 52-16,0 0-13 16,0 0-17-16,0 0-30 15,41-48-4-15,-1 2-2 0,-6-8 5 16,-14-6-6-16,-14-1 0 15,-6 5-11-15,0 16 10 16,-12 20-1-16,-11 20 2 16,-8 8 0-16,-7 38 2 15,-2 16-2-15,6 9 14 16,10 3-13-16,13-1 11 16,11-4-7-16,9-10-4 15,33-19-2-15,16-23-12 16,13-15 13-16,5-2-8 15,0-22 5-15,-7-13-3 16,-18-8 5-16,-13-7-5 16,-18-9 2-16,-13-6-17 15,-7-1 19-15,0 7 0 16,0 20-2-16,0 18 4 0,10 21 10 16,25 0-6-16,20 27 26 15,17 17 13-15,9 6 9 16,0 1-25-16,-10-1-19 15,-11-1-5-15,-10-5-3 16,-13-2-2-16,-16-8-26 16,-19-6-63-16,-2-12-29 15,-10-16-90-15,-18-2-247 16</inkml:trace>
  <inkml:trace contextRef="#ctx0" brushRef="#br0" timeOffset="164840.25">12687 11861 953 0,'0'0'54'0,"0"0"4"0,0 0 0 16,0 0-14-16,-116 140 8 15,87-66-47-15,0 7-5 16,-2 3 0-16,-5-4-73 16,3-13-112-16,2-21-380 15</inkml:trace>
  <inkml:trace contextRef="#ctx0" brushRef="#br0" timeOffset="165352.92">12747 11533 857 0,'0'0'194'15,"0"0"-178"-15,0 0 18 16,0 0 29-16,0 0-19 15,0 0-43-15,36-7 9 16,-18 93 3-16,-5 16 12 16,-1 6-1-16,1-4-16 15,0-15 17-15,7-18-23 16,3-21 3-16,-1-20-6 0,0-14 2 16,-2-11-1-1,0-5 0-15,0-5-4 0,-4-27 3 16,-5-10-21-1,-5-17-22-15,-4-1 15 0,4 4-12 16,-2 12 32-16,5 24 9 16,4 20 7-16,7 3 0 15,7 34 29-15,0 9 0 16,0 2-4-16,-8 1-26 16,-5-4 3-16,-5-1-6 15,-3-3 2-15,-4-5-10 16,-2-8 3-16,0-12-35 15,0-12 10-15,0-4 10 16,-6-13-23-16,-7-28-71 16,1-18-53-16,8-11-49 15,4-1-61-15,0 12 274 16,0 15 12-16,14 16 96 16,3 12-29-16,1 4-37 0,-1 6-25 15,-3 0-17-15,-9-1-133 16</inkml:trace>
  <inkml:trace contextRef="#ctx0" brushRef="#br0" timeOffset="165513.39">12777 11803 1041 0,'0'0'12'16,"0"0"5"-16,0 0-14 0,149-141-3 15,-62 103-64-15,-10 11-241 16</inkml:trace>
  <inkml:trace contextRef="#ctx0" brushRef="#br0" timeOffset="167535.23">13680 12016 852 0,'0'0'78'0,"0"0"-60"16,0 0 13-16,0-107 2 15,-10 79-16-15,-11 4-16 0,-8 12 2 16,-4 12 17 0,-3 0-15-16,1 14 13 0,2 16 2 15,6 3-11-15,4 7 11 16,10 1-12-16,5 2 8 15,2-3-13-15,6-7-1 16,0-2 1-16,10-12-3 16,12-6-4-16,4-13 0 15,10 0 0-15,0-29-4 16,0-9 4-16,-7-8-22 16,-4-9 12-16,-12-8 0 15,-7 3-5-15,-6 10 7 0,0 20 12 16,0 17 9-16,0 13 30 15,0 18-29-15,0 27 5 16,18 9 19-16,4 0-5 16,3-7-2-16,-1-4-5 15,-1-9-15-15,-6-8-6 16,-1-8 8-16,-3-11-14 16,1-7 5-16,3-15-2 15,2-23-4-15,-1-18-14 16,-3-15-12-16,-7-12-17 15,-3 7 6-15,0 19 43 16,-5 26 5-16,0 31 25 16,4 5 24-16,3 40-53 15,4 16 68-15,3 4-22 16,-1-7-28-16,-2-8-2 0,0-5 1 16,0-8-12-16,-5-5-1 15,0-10-5-15,-2-9-1 16,-4-13-4-16,0 0-7 15,0-22 10-15,0-28-38 16,0-25-14-16,0-9 30 16,9 2-28-16,7 12 45 15,1 25-3-15,-3 23 18 16,-3 12-8-16,2 9 13 16,3 1-9-16,-1 0 11 15,-1 0-7-15,-9 5-2 16,0-1-6-16,-2-2 2 15,-3 1 7-15,2 6 3 0,2 12-5 16,4 13 38-16,2 14-1 16,9 2-15-16,0 1 6 15,4-2-12-15,1-6-2 16,-1-4-6-16,3 0-12 16,1-7 1-16,-5-13-3 15,1-10-1-15,0-9-1 16,4-10-15-16,10-30-5 15,5-17-3-15,2-17-37 0,1-10 26 16,-7 0-6-16,-14 13 30 16,-13 23 11-1,-11 23 1-15,0 15 16 16,0 4 10-16,0 6-12 16,-13 0-12-16,-9 0 0 0,-10 0-2 15,-1 13 1-15,-2 9-2 16,-1 13 0-16,5 16-1 15,4 10 2-15,11 3 7 16,14 2 4-16,2-9-1 16,10-7-3-16,27-13-8 15,9-12 0-15,10-15 0 16,4-10-9-16,3-13 7 16,1-23-9-16,5-14-22 15,-4-10 12-15,-3-6-11 0,-8-4 0 16,-11 6-20-16,-17 16 18 15,-17 17 34-15,-9 17 14 16,0 12 14-16,-22 2 8 16,-3 0-23-16,0 10 3 15,3 6 7-15,2-2-22 16,2 5 4-16,-1 9 7 16,0 5-10-16,4 12 10 15,3 3-8-15,7 2 13 16,5-2 7-16,0-5-23 15,34-9 2-15,9-14-3 16,8-16 2-16,3-4-9 16,-1-22 5-16,-6-23 0 0,-4-10-14 15,-10-10-9 1,-16-8 5-16,-17 1 0 0,0 12-32 16,-31 19 34-16,-15 27 14 15,-6 14 4-15,4 17 0 16,17 14 2-16,17-4-4 15,14-4 2-15,0-9-9 16,27-11 9-16,17-3-15 16,12-6 15-16,6-24-3 15,0 1 10-15,-8 0-4 16,-12 8 15-16,-11 10 11 16,-13 5 8-16,-9 6-13 15,-7 0-13-15,-2 9 18 16,0 14-7-16,0 7 30 0,0 4-25 15,0-4-18-15,0 3 10 16,0 1-11-16,12-2-2 16,3-4 19-16,3-2-16 15,2-2 1-15,2-6-9 16,3-8 8-16,-2-8-11 16,0-2 5-16,0-4 0 15,-3-25-3-15,3-8-24 16,-2-17 23-16,0-12-23 15,-8-5-12-15,-4 11 7 0,-4 20 22 16,-5 22 7 0,0 18 16-16,0 0-11 15,0 18 7-15,0 21-1 16,0 11 8-16,0 0 2 16,2-5-13-16,9-2 4 0,0-9 4 15,4-4-15-15,4-10 2 16,-4-9-3-16,3-6 10 15,1-5-11-15,8-10 1 16,7-23 0-16,4-12 0 16,6-17-12-16,4-13-10 15,-9 3-3-15,-5 12 18 16,-18 20 7-16,-12 19 4 16,-4 14-2-16,0 5 16 15,0 2-14-15,0 0-4 0,-12 0 0 16,-5 0-1-16,-8 6 0 15,-1 2-6-15,5-4-4 16,8 2 9-16,5 0-6 16,8 9-4-16,0 4-1 15,0 3 0-15,23 6 11 16,14 1 2-16,7 1 0 16,3-1 10-16,-5-4-2 15,-5-3 5-15,-11-4 5 16,-10 2-13-16,-16 4 3 15,0 4-5-15,-48 4-3 16,-27 2-11-16,-26-2-79 0,-24-4-83 16,-20-15-164-1</inkml:trace>
  <inkml:trace contextRef="#ctx0" brushRef="#br0" timeOffset="169057.24">11010 14851 390 0,'0'0'156'0,"0"0"-38"15,0 0-26-15,0 0 2 16,0 0 18-16,0 0-32 15,0 0-4-15,-21-14-30 16,21 34-12-16,0 6 28 16,0 2-24-16,0-6-32 15,0-6 11-15,0-10-15 16,0-3 10-16,0-3-5 16,0 0 0-16,0-13 19 15,-4-27-15-15,-8-28-3 0,2-17-8 16,-1-15-2-1,1-11 0-15,6 0-10 0,4 10-5 16,0 25 17-16,0 28 0 16,0 20 1-16,18 16-4 15,2 12-2-15,6 0 4 16,6 4 1-16,1 20-2 16,-2 10-5-16,-2 14 4 15,0 9 3-15,-2 10 3 16,1 10 11-16,0 0-7 15,-6 3 15-15,-4-15-20 16,-4-2 1-16,-1-13-3 16,-2-18-10-16,-4-14-22 15,1-14-70-15,-8-4-67 0,0-14-64 16</inkml:trace>
  <inkml:trace contextRef="#ctx0" brushRef="#br0" timeOffset="169225.29">11016 14497 925 0,'0'0'60'15,"0"0"-38"-15,0 0-13 16,0 0-5-16,0 0 21 16,152-57-25-16,-90 31-4 0,-6-6-57 15,-18-9-118 1</inkml:trace>
  <inkml:trace contextRef="#ctx0" brushRef="#br0" timeOffset="169562.89">11337 13403 843 0,'0'0'69'15,"0"0"3"-15,0 0-32 0,0 0 4 16,0 0-14-16,0 0-23 16,0 69 32-16,20-8 5 15,3 15-5-15,-2 12 9 16,2 6-25-16,-5 1 1 15,-7-9-13-15,0-14-8 16,-4-11-6-16,-5-17 1 16,-2-12-36-16,0-14-22 15,0-14-31-15,-9-4-57 16,-17-26-250-16</inkml:trace>
  <inkml:trace contextRef="#ctx0" brushRef="#br0" timeOffset="169829.24">11106 13846 602 0,'0'0'366'16,"0"0"-301"-16,0 0-22 16,0 0-34-16,0 0 13 15,126-2 34-15,-39 2-34 16,13 0-11-16,0-8-2 15,-6-12-3-15,-9-6 19 16,-23-4-19-16,-20 4-2 16,-24 1 4-16,-18 7-2 15,0 7 5-15,-20 8-11 16,-18 3-28-16,-4 14-21 0,0 21-39 16,4-5-144-16</inkml:trace>
  <inkml:trace contextRef="#ctx0" brushRef="#br0" timeOffset="171802.29">12558 14520 760 0,'0'0'156'16,"0"0"-67"-16,0 0-3 15,0 0-38-15,0 0-33 16,0 0 5-16,0 0 3 16,131 23 13-16,-39-14-5 0,19-9-14 15,27 0 11-15,18-28-15 16,12-10-8-16,-6-2 6 16,-15 3-11-16,-26 10 14 15,-37 6-9-15,-29 12-1 16,-28 4-1-16,-16 4 0 15,-11-2-3-15,0 3 0 16,0 0-4-16,0 0-12 16,0 0-41-16,0 0-56 15,0-4-35-15,0-8-129 16</inkml:trace>
  <inkml:trace contextRef="#ctx0" brushRef="#br0" timeOffset="172108.39">13493 13971 854 0,'0'0'67'16,"0"0"2"-16,0 0 10 16,114-57-17-16,-53 61-21 15,5 30-26-15,3 8 15 16,-1 7-14-16,-11 1-4 15,-6 0 11-15,-7-4-22 16,-5-6 13-16,-12-5-10 16,-14-6 2-16,-13 3 0 15,-7 4 16-15,-44 11 14 16,-34 4-1-16,-19 6-31 16,-10-3-4-16,5-8-6 0,18-4-45 15,22-10-33-15,19-20-100 16,13-12-420-16</inkml:trace>
  <inkml:trace contextRef="#ctx0" brushRef="#br0" timeOffset="177581.93">15220 14528 846 0,'0'0'195'0,"0"0"-169"16,0 0-7-16,0 0 24 15,0 0-6-15,0 0 3 16,0 0-8-16,0 0-31 16,4 24 7-16,-4-24-3 15,4-36 0-15,4-33 2 0,5-37-7 16,10-30 0-16,-1-25-3 16,-2 0 7-16,-4 19-4 15,-8 47 2-15,-3 49-2 16,4 46 3-16,11 40-3 15,15 54 0-15,15 40 8 16,6 20 12-16,-3 2 17 16,-4-15-34-16,-12-20 5 15,-5-21-10-15,-10-20 2 16,-11-20-28-16,-8-19-30 16,-3-28-56-16,-12-13-130 15</inkml:trace>
  <inkml:trace contextRef="#ctx0" brushRef="#br0" timeOffset="177746.96">15292 14249 872 0,'0'0'131'16,"0"0"-125"-16,0 0 5 15,136 0-9-15,-65-2 2 16,7-14-4-16,-5-7-67 15,-17-13-189-15</inkml:trace>
  <inkml:trace contextRef="#ctx0" brushRef="#br0" timeOffset="177972.71">15990 13858 655 0,'0'0'266'0,"0"0"-214"15,0 0 26-15,0 0-35 16,0 0-23-16,-21 140 18 16,21-43-1-16,0 1-31 15,0-2 4-15,0-8-8 16,13-18-2-16,6-18-10 16,-4-17-48-16,3-26-74 15,-6-9-61-15,-5-17-193 0</inkml:trace>
  <inkml:trace contextRef="#ctx0" brushRef="#br0" timeOffset="178370.74">15911 13948 852 0,'0'0'98'0,"0"0"-84"16,0 0 0-16,0 0 2 15,127-76-12-15,-69 68 0 16,-7 8 4-16,-8 0-8 15,-18 16-5-15,-12 22-4 16,-13 6 9-16,0 5 14 16,-21 1-6-16,-21 0-6 15,-4-6 15-15,-1-8-15 0,15-13 0 16,12-10 12-16,16-7-12 16,4-6-2-16,18 0-15 15,30-11 15-15,22-8 13 16,3 1-8-16,0 5-3 15,-10 12 2-15,-9 1-3 16,-11 7 7-16,-12 23 7 16,-16 5-11-16,-15 7 15 15,0 6-17-15,-29 1 17 16,-15-5 0-16,-10-4-18 16,-2-7 1-16,0-10 6 15,8-11-7-15,7-12-2 16,12-4-42-16,14-33-86 0,13-19-171 15</inkml:trace>
  <inkml:trace contextRef="#ctx0" brushRef="#br0" timeOffset="178730.83">17036 13828 709 0,'0'0'97'0,"0"0"-69"0,0 0 31 15,0 0-7-15,0 0-3 16,0 0-10-16,-31-72-22 16,0 72-10-16,-9 0 16 15,-7 33 0-15,2 8 3 16,10 12 2-16,10 5-8 15,17 9 9-15,8-1-8 16,0 1-3-16,29-15-3 16,8-10-12-16,13-11-1 15,5-12 10-15,3-11-11 16,0-8 1-16,-5 0-2 16,-13-4-10-16,-11-10-36 15,-13-3-35-15,-16 2-90 16,0 1-283-16</inkml:trace>
  <inkml:trace contextRef="#ctx0" brushRef="#br0" timeOffset="179570.89">17622 13427 756 0,'0'0'92'0,"0"0"-16"16,0 0 28-16,0 0-41 15,0 0-18-15,0 0-35 0,-10 32-7 16,24 64 38-1,2 17-14-15,-3 3-9 0,1-2 3 16,-5-18-12-16,3-16-6 16,-4-19-3-16,-1-15 0 15,-3-16-33-15,0-12-41 16,-4-18-123-16,0 0-198 16</inkml:trace>
  <inkml:trace contextRef="#ctx0" brushRef="#br0" timeOffset="179822.74">17576 13489 985 0,'0'0'21'0,"0"0"-17"0,153-24 4 15,-63 24-5-15,8 26 28 16,-5 35-8-16,-15 19-12 15,-27 14 7-15,-26 4-6 16,-25-4 1-16,-25-8 20 16,-42-7-8-16,-23-9 10 15,-4-9-31-15,2-11-4 16,7-17-44-16,12-19-109 16,2-14-340-16</inkml:trace>
  <inkml:trace contextRef="#ctx0" brushRef="#br0" timeOffset="184706.31">16319 13433 538 0,'0'0'55'0,"0"0"-48"16,0 0-7-16,0 0 50 16,0 0 17-16,0 0-20 15,0 0 2-15,-96-6-25 16,76 4 41-16,-11 2-13 0,-13 6-12 15,-12 32-6-15,-9 18-6 16,-4 22-2-16,9 22 3 16,11 21-9-1,13 19 12-15,16 10-15 0,11 5 0 16,9-1 0-16,7 2-5 16,24-5 5-16,14-13-2 15,5-21-6-15,6-25-5 16,5-23 0-16,3-22-2 15,-6-10 3-15,2-15-4 16,-4-16-1-16,0-6 0 16,11-32 1-16,4-29-5 0,9-21 4 15,0-12-16-15,-8-23-6 16,-19-3-3-16,-22 1 24 16,-21 6-4-16,-10 15 5 15,-19 13 3-15,-21 12-3 16,-7 8 0-16,-11-6 7 15,-2-2-6-15,-5-11 5 16,1-19-6-16,2-12 0 16,6 8 4-16,9 16-4 15,12 35 0-15,12 36-3 16,1 20-4-16,-5 54-37 16,-6 27-56-16,-5 8-177 15</inkml:trace>
  <inkml:trace contextRef="#ctx0" brushRef="#br0" timeOffset="186562.92">9038 13393 693 0,'0'0'29'0,"0"0"-20"0,0 0 63 16,0 0 27-16,0 0-27 16,0 0-25-16,-52-48-26 15,67 46-7-15,24-7 43 16,19-3-22-16,20-5-1 16,31-5 1-16,31-4-17 15,30-4 6-15,30 3 2 16,23 4-10-16,17 8 11 15,24 11-12-15,2 4-3 16,4 0 5-16,-11 0-17 0,-21 0 0 16,-12 0-2-1,-18-4 7-15,-5-20 1 0,3-12-5 16,-2-6 4-16,6-7-2 16,6 2-3-16,4 0 1 15,15 3-5-15,1 7 9 16,-9 5-2-16,-19 1-3 15,-35 9 3-15,-37 6-2 16,-42 0-1-16,-34 2 0 16,-20-4-1-16,-6-8 4 15,5-12-3-15,8-8 0 16,9-11 1-16,15-5-6 16,12 3 4-16,2 7 1 15,-4 9-1-15,-12 7 4 16,-15 8-3-16,-16 5 1 0,-5 1 8 15,-2-1-7 1,4-5 0-16,4-6 5 0,3-6-7 16,6-7 4-16,-2-2-3 15,-3 2-1-15,-6 4 5 16,-8 6-5-16,-9 1 7 16,-6 8-4-16,-3 1 0 15,-9 5 3-15,0-1-6 16,0-9 0-16,1-13 0 15,0-7-1-15,5-14 2 16,-4-8-1-16,-4-4 0 16,0 0 5-16,-2 14-10 15,-27 14 5-15,-13 11-9 16,-20 9 5-16,-17 8-2 0,-14 4 6 16,-19 6-2-16,-17 0 4 15,-13 0-2-15,-12-4 1 16,-7-3 3-16,-6-3-4 15,-3 4 5-15,4 5-5 16,1 7 0-16,-2 6-12 16,-2 3 12-16,-7 27 0 15,-7 9-4-15,0 5 3 16,0 4-8-16,0-2-6 16,1-2 13-16,2-4-30 15,-1-8 19-15,1-5 3 0,-3-8-18 16,-22-1 11-1,-22-1-12-15,-23-3-5 16,-15 2 5-16,7 0 0 16,17 6 27-16,25 12-8 0,29 12 3 15,11 14 4-15,9 16 4 16,6 4-2-16,5 5 1 16,5-7-1-16,2-6-2 15,1-8-2-15,3 0-10 16,14 3 15-16,9 7 0 15,9 4-14-15,9 2 14 16,4-4 0-16,11-2 1 16,8-4 3-16,17-1 3 15,16-2-7-15,19-3 0 0,21 1 1 16,8 0-7 0,29-1 4-16,29 4 2 0,19 0 0 15,14 2 5-15,9 3-1 16,2-3-4-16,-6-4 2 15,-9-8 2-15,-11-10-1 16,-9-12-5-16,-8-13 2 16,0-17-31-16,-4-6-43 15,1-19-45-15,-5-29-71 16,-4-16-412-16</inkml:trace>
  <inkml:trace contextRef="#ctx0" brushRef="#br0" timeOffset="186717.39">10165 13378 1114 0,'0'0'36'0,"0"0"-33"16,0 0-3-16,0 0-27 16,0 0-34-16,0 0-126 15</inkml:trace>
  <inkml:trace contextRef="#ctx0" brushRef="#br0" timeOffset="188200.61">10652 6061 704 0,'0'0'32'15,"0"0"51"-15,0 0-20 16,0 0-8-16,0 0-15 16,0 0-34-16,7-11-6 15,5 15 18-15,5 17-3 16,8 14 19-16,4 9-2 15,4 12-8-15,-1 6 16 16,1-2-23-16,2-3-3 16,-1-10 6-16,-1-8-18 15,1-16 13-15,-2-8-1 16,3-15-14-16,3 0 16 0,6-27-3 16,10-23 5-16,6-18 4 15,7-16-15-15,1-14 4 16,2-19 0-16,3-11-10 15,4-12 8-15,9-8-9 16,9-1 1-16,15-5 6 16,17-1-4-16,12 5-3 15,19 0 8-15,15 6-6 16,7 4 4-16,1 2-6 16,-21 6 0-16,-21 8-3 15,-31 14 7-15,-27 19 5 0,-29 23 1 16,-23 23-6-1,-16 20 19-15,-9 14-12 16,-4 11 4-16,0 0-15 0,0 11-11 16,0 15 5-16,0 10 1 15,0 2-48-15,0 2-3 16,-2 1-46-16,-19-16-62 16,-18-18-255-16</inkml:trace>
  <inkml:trace contextRef="#ctx0" brushRef="#br0" timeOffset="202081.97">18008 8868 299 0,'0'0'473'0,"0"0"-456"16,0 0-5-16,0 0 70 16,0 0-17-16,0 0 3 15,-116-71-24-15,109 65-16 16,1 3 1-16,2 3 5 16,-4 0-3-16,-9 9-8 15,-10 29-21-15,-4 26 11 0,-3 26 0 16,12 22-6-1,11 11 30-15,11 3-32 16,0-4 4-16,11-9 6 16,16-13-12-16,4-14 2 0,-2-17-4 15,-4-19 0-15,-8-18 2 16,-7-16 1-16,-8-10-2 16,-2-6 4-16,0 0-3 15,0-35-3-15,0-17-19 16,0-18-7-16,15-2 18 15,12 12-10-15,8 20 15 16,1 26 1-16,4 14 4 16,5 18 9-16,-3 32 2 15,-6 16 4-15,-18 12 15 0,-12 10-16 16,-6 10 12-16,-9-3 0 16,-18-5-24-16,3-9 14 15,0-17-14-15,3-6-3 16,9-6-1-16,4 0 8 15,8-1-9-15,0-6 1 16,12-6-10-16,21-12 8 16,11-17 1-16,8-10-20 15,10-23 8-15,7-35-29 16,0-17-34-16,-11-3-22 16,-20 8-85-16,-24 18-124 15</inkml:trace>
  <inkml:trace contextRef="#ctx0" brushRef="#br0" timeOffset="205725.16">19648 9440 738 0,'0'0'136'0,"0"0"-100"15,0 0-20-15,0 0 48 16,0 0-12-16,22 109-23 16,-13-77-11-16,-5-6-14 15,0-9 1-15,2-9 11 0,-6-3-14 16,0-5 11-1,0 0-4-15,0-19 15 0,-16-28 6 16,-9-21-30-16,3-18 0 16,2-19-7-16,6-6 2 15,7 3 5-15,7 14 0 16,0 24-2-16,14 26-5 16,18 20 3-16,7 16 4 15,8 8 15-15,4 0-12 16,-3 18 9-16,-4 14-10 15,-5 14 3-15,0 8 2 16,-8 11-5-16,-2 5 2 0,-9 2 13 16,-9-2-17-1,-4-4 6-15,-3-8-6 0,-2-9 1 16,1-14-1-16,3-11-35 16,6-11-40-16,1-13-35 15,3-10-98-15,-14-34-208 16</inkml:trace>
  <inkml:trace contextRef="#ctx0" brushRef="#br0" timeOffset="205910.64">19759 9328 763 0,'0'0'43'0,"0"0"-28"16,0 0 17-16,0 0-30 0,0 0-2 15,0 0 7-15,123-29-5 16,-65 17-2-16,-3-1-58 16,-1 3-146-16</inkml:trace>
  <inkml:trace contextRef="#ctx0" brushRef="#br0" timeOffset="206198.46">20345 9174 927 0,'0'0'46'0,"0"0"6"0,0 0-17 16,0 0-19 0,158-32 21-16,-75 23-27 0,7-2 7 15,8-7 9-15,1-3-17 16,-10-2 13-16,-15-2-10 15,-21 8-10-15,-22 2 3 16,-15 7-1-16,-11 2-3 16,-5 0 5-16,0-2-6 15,0-1-16-15,-5-4-44 16,-4 1-57-16,0-4-84 16,3 3-391-16</inkml:trace>
  <inkml:trace contextRef="#ctx0" brushRef="#br0" timeOffset="206493.88">20969 8807 863 0,'0'0'64'0,"0"0"-22"16,0 0 10-16,0 0-12 15,0 0-12-15,0 0-10 16,156-44 1-16,-111 44-12 15,-1 16 20-15,-2 18-14 16,-9 10 0-16,-6 11 10 16,-13 2-16-16,-14 3 18 15,-2 1-18-15,-35-2 3 0,-13-4-1 16,-8-5-7-16,2-5 4 16,8-12-2-16,9-11-4 15,15-12-10-15,10-10-63 16,12 0-19-16,2-40-114 15</inkml:trace>
  <inkml:trace contextRef="#ctx0" brushRef="#br0" timeOffset="206948.49">22154 8606 413 0,'0'0'359'15,"0"0"-301"-15,0 0 4 16,0 0-6-16,0 0 15 16,0 0-48-16,-5-100 5 15,-24 87 6-15,-8 4-15 16,-7 9 30-16,-4 0-19 15,2 16 1-15,1 21-2 16,7 10-19-16,7 12 18 16,9 6-8-16,13 6-12 15,9-3 18-15,0-3-21 0,27-11 8 16,15-13 1-16,14-13-10 16,13-13 8-16,13-14 3 15,8-1-8-15,-3-12 14 16,-14-9-20-16,-24 0 5 15,-18 7-6-15,-20 7 7 16,-9 6-7-16,-2 1 0 16,0 0-7-16,0 0-13 15,-6 0-32-15,-12 13-8 16,2-4-28-16,0-3-62 16,3-6-143-16</inkml:trace>
  <inkml:trace contextRef="#ctx0" brushRef="#br0" timeOffset="210521.81">13706 2069 731 0,'0'0'103'0,"0"0"-59"0,0 0 19 16,0 0-30-16,0 0-3 15,0 0 3-15,117-96-14 16,-90 86 7-16,0 2-2 16,-2-1 3-16,-1 4 9 15,3 1-18-15,-3 2 11 16,5 2-15-16,2 4-4 16,7 26 9-16,0 12-11 15,5 6-2-15,-1 4 10 16,-1-1-11-16,3-4 4 15,-2 1-9-15,-2 1 2 0,0 3 24 16,-4 6-25 0,-7 6 1-16,-7 2 12 0,-7 5-12 15,-6-3 4-15,-6-7 11 16,-3 0-16-16,0-5 12 16,0-6-7-16,-16-1 1 15,-2-4 5-15,-4-2-11 16,-5-3 15-16,-6-4-12 15,-3-2 1-15,-4-4 2 16,-2-4-2-16,0-8-5 16,-6-1 7-16,4-8-6 15,-1 0 8-15,-1-2-9 16,1 1 0-16,-1 0 0 16,-2 1 2-16,2-3-2 15,3-6 0-15,3 0 5 0,1-13-5 16,-2-21 0-1,-3-12-9-15,2-12 6 0,3-12-1 16,6 0 4-16,8 3 4 16,6 12 2-16,0 10-6 15,6 7 0-15,2 2 4 16,2 0-2-16,2-9-2 16,5-10 0-16,2-11-2 15,0-17 6-15,0-13-5 16,0-6 1-16,0 4 0 0,7 13 4 15,6 22-4 1,3 22 0-16,2 15-3 0,0 8-8 16,8 2 11-16,0 3-2 15,4 0 3-15,3-4-1 16,-1 2 0-16,3-1 7 16,-2 3-7-16,-4 6 0 15,0 5-1-15,3 2-3 16,3 9-2-16,8 24 3 15,0 13 3-15,5 6 0 16,-3 3 1-16,-3-3 0 16,-4-4-1-16,-4-3 4 15,-8 4-4-15,-2-4 5 16,-3 8-5-16,-7 5 0 16,-2 0 9-16,-1 6-6 0,1 2-2 15,-3-2 4-15,-3 1-1 16,0-7-7-16,-6 0 3 15,0-3 0-15,0-4 9 16,-15 1-7-16,-9-4 4 16,-12-2 2-16,-4 1-6 15,-11-4 1-15,-3-3-3 16,2-7 0-16,6-2 14 16,-1-12-14-16,5-4 0 15,-2-9 3-15,-3-6 7 16,-5 0-10-16,1-17 0 15,0-13-19-15,5-8 15 16,3-6-11-16,5-6 12 16,7-7-6-16,4-3 9 0,7-8-4 15,7-12 4-15,2-20 0 16,7-18-8-16,4-14 7 16,0 7-7-16,21 25 2 15,15 30-8-15,7 34 8 16,-2 21-11-16,-1 15-44 15,-2 25-11-15,-2 23-48 16,-9 4-83-16,-9-4-457 16</inkml:trace>
  <inkml:trace contextRef="#ctx0" brushRef="#br0" timeOffset="210887.61">14316 2079 473 0,'0'0'101'0,"0"0"-19"15,0 0 17-15,0 0 2 16,0 0-15-16,0 0-8 15,-11 3-25-15,-9 32-17 16,-5 17 3-16,-2 21-11 0,-4 14 12 16,-5 20 10-1,-8 17-24-15,-9 5-3 0,-8 3 2 16,0-5-9-16,4-13-11 16,3-12-2-16,8-15-6 15,6-18 3-15,4-15-1 16,10-15-19-16,6-13-30 15,9-13-23-15,-1-13-59 16,3-1-173-16</inkml:trace>
  <inkml:trace contextRef="#ctx0" brushRef="#br0" timeOffset="211328.63">13587 2406 739 0,'0'0'139'0,"0"0"-107"16,0 0-18-16,0 0 23 16,0 0-6-16,103 118 15 0,-57-65-38 15,10 1 8-15,7 2 19 16,15-2-16-16,16 1 14 16,8-2 3-16,-2-3-8 15,-15-4 20-15,-21 1-36 16,-14-6-1-16,-17-1-7 15,-9-3 5-15,-6-7-5 16,-7-6 10-16,-4-6-10 16,-2-6 11-16,-3-6-15 15,0-6 7-15,0 0-7 16,2 0-11-16,1-12-47 16,-5-20-68-16,0-8-229 15</inkml:trace>
  <inkml:trace contextRef="#ctx0" brushRef="#br0" timeOffset="214132.02">20163 10553 622 0,'0'0'81'15,"0"0"-48"-15,0 0 35 0,0 0-20 16,0 0 15-16,35 104-24 15,-29-95-4-15,-1-6 15 16,-5 0-39 0,0-3 30-16,0 0 13 0,-2-26-5 15,-18-24-18-15,-2-25-31 16,-1-15 3-16,8-7-4 16,5 1 3-1,8 14-2-15,2 14 0 0,0 17 2 16,14 8-2-16,11 8 0 15,6 10 0-15,2 9-6 16,1 10 6-16,-1 6 0 16,-4 20-6-16,-2 36 9 0,-1 20-4 15,-1 16 2-15,-3 5 1 16,-4-7 3 0,-3-7-3-16,-2-8-2 15,-1-14 0-15,-1-20 3 0,-1-12-6 16,-2-19-56-16,1-10-58 15,-9-23-82-15,0-33-208 16</inkml:trace>
  <inkml:trace contextRef="#ctx0" brushRef="#br0" timeOffset="214305.55">20292 10269 664 0,'0'0'85'0,"0"0"-55"0,0 0-8 15,0 0-13-15,0 0 2 16,0 0 3-16,97 13-11 16,-51-13-6-16,0 0-16 15,-1 0-109-15,-12-7-313 16</inkml:trace>
  <inkml:trace contextRef="#ctx0" brushRef="#br0" timeOffset="214505.01">20771 10232 794 0,'0'0'99'15,"0"0"-53"-15,0 0-7 0,0 0-8 16,136-57 2 0,-74 40-18-16,-6 8-14 0,-12 4 8 15,-11 5-9-15,-15 0-8 16,-7 0-6-16,-11 0-64 15,0 0-44-15,0 0-133 16</inkml:trace>
  <inkml:trace contextRef="#ctx0" brushRef="#br0" timeOffset="-214743.38">21020 9962 688 0,'0'0'98'15,"0"0"-3"-15,0 0 26 0,0 0-57 16,0 0-36-16,51-106-15 15,7 93 27-15,14 13-26 16,1 0 15 0,0 22-8-16,-8 20-17 0,-20 17 5 15,-18 7-5-15,-27 3-4 16,-2 5 11-16,-39-9-6 16,-10-6-1-16,0-9-4 15,-1-8-5-15,8-8 0 16,9-14-49-16,8-8-35 15,11-12-65-15,11-4-121 16</inkml:trace>
  <inkml:trace contextRef="#ctx0" brushRef="#br0" timeOffset="-214487.74">21789 9815 868 0,'0'0'72'0,"0"0"32"16,0 0-35-16,0 0-61 15,0 0-3-15,0 0 7 16,0 129-10-16,5-67 5 16,1 4-2-16,0-1-1 15,1-6-6-15,0-6 9 16,0-11-7-16,-1-9 0 0,1-8-50 15,-1-6-56-15,-3-16-155 16</inkml:trace>
  <inkml:trace contextRef="#ctx0" brushRef="#br0" timeOffset="-214088.8">21696 9810 903 0,'0'0'55'15,"0"0"7"-15,0 0-44 16,0 0-3-16,148-111 3 16,-82 94-17-16,-4 9-1 15,-9 5 0-15,-6 3 2 0,-12 5-7 16,-13 24 1 0,-15 9 4-16,-7 6 4 0,-24 9-3 15,-22-3 1-15,-10-2 0 16,4-10-1-16,12-13 10 15,18-8-11-15,13-11 0 16,9-6 0-16,4-2-4 16,36-21 4-16,16-6-7 15,17 3 18-15,8 6-10 16,4 9 0-16,0 11 7 16,-10 0 3-16,-19 19 0 15,-29 19-4-15,-27 10-5 16,-19 6 6-16,-41 5 23 15,-17-3-19-15,-8-5-10 0,2-5-2 16,10-6-29-16,11-19-88 16,12-15-253-16</inkml:trace>
  <inkml:trace contextRef="#ctx0" brushRef="#br0" timeOffset="-213318.95">20447 11165 818 0,'0'0'56'16,"0"0"32"-16,0 0 12 16,0 0-19-16,0 0-13 15,0 0-42-15,-77-58-17 16,77 73-7-16,0 27 7 0,0 13 34 15,0 9-29-15,9 6 2 16,4 3 0-16,0-2-5 16,5-2-4-16,-2-15-7 15,-1-16 2-15,-5-18-9 16,-4-14-3-16,-2-6-26 16,-2-17 8-16,-2-32 9 15,0-18-23-15,-6-10 25 16,-21 3-6-16,-2 6 16 15,4 14 0-15,15 13 6 16,10 16-3-16,4 4-10 16,38 6 14-16,12 4 1 15,10 5 4-15,-4 6 0 0,-12 0-3 16,-17 6-1 0,-16 18-1-16,-13 8 0 0,-2 11 0 15,-17 2 12-15,-20 8-6 16,-2-6 4-16,1-5-10 15,11-9 1-15,10-16 5 16,9-10-6-16,8-7-2 16,0-5-9-16,31-20-16 15,15-7 27-15,4 0 0 16,-1 12-2-16,-6 13-1 16,-7 7 3-16,-10 9 0 15,-8 23-1-15,-11 8 11 0,-7 6-5 16,0 6 9-16,-29-4-3 15,-7-2 0-15,3-10-11 16,1-11-3-16,12-15 1 16,7-10-34-16,13-10-6 15,0-33-182-15,15-13-188 16</inkml:trace>
  <inkml:trace contextRef="#ctx0" brushRef="#br0" timeOffset="-213097.44">20978 11343 856 0,'0'0'121'16,"0"0"-89"-16,0 0 13 0,0 0-16 15,0 0 25-15,163-42-4 16,-75 19-46-16,11-10 7 16,3-3 0-16,-10 2 1 15,-19 4-12-15,-24 6 0 16,-22 10-26-16,-23 6-16 15,-4 8-6-15,-31 0-43 16,-27 2-122-16,-11 12-196 16</inkml:trace>
  <inkml:trace contextRef="#ctx0" brushRef="#br0" timeOffset="-212861.42">21223 10990 926 0,'0'0'106'0,"0"0"-64"16,0 0-16-16,127-12 20 15,-47 12 13-15,14 0-32 16,-1 0-24-16,-14 9 1 16,-17 11-3-16,-18 12 4 15,-21 13-10-15,-15 18 9 16,-8 8-4-16,-10 3 4 16,-29-2-2-16,-5-8 5 15,-2-10-5-15,5-10-2 16,5-12-17-16,9-16-56 15,6-12-51-15,5-6-90 16,5-44-493-16</inkml:trace>
  <inkml:trace contextRef="#ctx0" brushRef="#br0" timeOffset="-212638.67">22054 10862 938 0,'0'0'82'0,"0"0"-41"16,0 0-29-16,0 0-7 16,0 0 42-16,35 149-17 15,-19-84-30-15,-1-2 10 16,6-7-10-16,-3-12-4 16,-1-12 1-16,-5-10-38 15,-1-12-36-15,-7-10-63 0,-4 0-115 16</inkml:trace>
  <inkml:trace contextRef="#ctx0" brushRef="#br0" timeOffset="-212414.46">21956 10896 927 0,'0'0'107'16,"0"0"-86"-16,147-76-2 15,-51 46 25-15,6 8-28 16,-13 16-1-16,-12 6-1 15,-23 32-6-15,-22 28-6 16,-23 18 14-16,-9 9-6 16,-31 3 12-16,-27 0-16 15,-13-10 3-15,-5-8-7 0,3-11-2 16,6-14-60-16,7-20-80 16,4-24-339-16</inkml:trace>
  <inkml:trace contextRef="#ctx0" brushRef="#br0" timeOffset="-211852.94">20967 12802 700 0,'0'0'61'0,"0"0"23"0,0 0 14 15,0 0-21-15,0 0-24 16,0 0-20-16,-87-43-3 15,58 43 0-15,-7 0 1 16,-5 34-16-16,-3 12-8 16,4 12 13-16,9 9-13 15,15 5 12-15,16 2-11 16,0 2-3-16,31-11-1 16,25-11-1-16,13-20-2 15,14-18 3-15,4-14-4 0,-2-2-1 16,-8-18-24-1,-10-23-41-15,-14-10-43 16,-17-12-188-16</inkml:trace>
  <inkml:trace contextRef="#ctx0" brushRef="#br0" timeOffset="-211641.99">21476 12903 907 0,'0'0'130'0,"0"0"-93"15,0 0-6-15,0 0-11 16,154-88-10-16,-69 60 10 16,15-1-20-16,3 2 9 15,-5 1-3-15,-15 6-2 16,-21 4-8-16,-22 0-10 0,-17 4-26 16,-23-1 4-16,0 1-62 15,-29-5-176-15,-14-5-250 16</inkml:trace>
  <inkml:trace contextRef="#ctx0" brushRef="#br0" timeOffset="-211413.83">21991 12493 775 0,'0'0'80'15,"0"0"63"-15,0 0-57 16,0 0-66-16,0 0-9 16,0 0 7-16,161-93-18 15,-94 87 19-15,2 6 9 16,-4 6-20-16,-10 30 12 0,-13 17-7 15,-17 9-9 1,-18 8 26-16,-7 2-25 0,-11-4 4 16,-22-4 3-16,-8-10-9 15,-1-11-2-15,1-15-1 16,11-16-31-16,5-12-45 16,7-3-55-16,5-44-154 15</inkml:trace>
  <inkml:trace contextRef="#ctx0" brushRef="#br0" timeOffset="-211167.31">22671 12214 861 0,'0'0'95'0,"0"0"-7"15,0 0-18-15,0 0-69 16,0 0 12-16,4 104-7 15,4-39 9-15,0 2-13 16,-3 2 17-16,1-7-5 16,2-8-10-16,-4-8-4 15,2-11 0-15,-1-10-16 16,-1-14-38-16,-2-11-101 16,-2-13-116-16</inkml:trace>
  <inkml:trace contextRef="#ctx0" brushRef="#br0" timeOffset="-210931.92">22546 12314 960 0,'0'0'64'0,"0"0"-41"16,0 0-12-16,0 0-7 16,141-80 7-16,-70 74-10 15,-4 6 7-15,-9 13 0 16,-17 29 1-16,-6 12 20 15,-20 7 6-15,-13 5-5 16,-2 1 7-16,-22-1-22 16,-22 1 4-16,-12-9-19 15,-5-1-4-15,3-15-62 16,0-17-72-16,1-19-267 0</inkml:trace>
  <inkml:trace contextRef="#ctx0" brushRef="#br0" timeOffset="-210499.65">20583 14279 754 0,'0'0'94'16,"0"0"-35"-16,0 0-9 15,0 0-12-15,0 0-9 16,0 0 31-16,49 58-23 16,-26-22 3-16,4 6 7 15,-3 9-19-15,0 3-8 0,3 2-13 16,-2-3-5 0,0-10-2-16,-10-7-21 0,-4-17-26 15,-8-16-11 1,-3-3-50-16,0-36-32 0,-21-14-557 15</inkml:trace>
  <inkml:trace contextRef="#ctx0" brushRef="#br0" timeOffset="-210256.68">20699 14279 617 0,'0'0'315'0,"0"0"-315"15,0 0 43-15,163-80 26 0,-96 68-33 16,-7 12-10-16,-13 0-15 15,-12 29 0-15,-12 19-3 16,-10 7-4-16,-8 9 20 16,-5 6-3-16,0-5-8 15,-16-3 9-15,-11-9-22 16,0-14 17-16,-2-13-17 16,3-8-2-16,-2-7-19 15,0-11-55-15,6 0-42 16,3 0-74-16,13-9-100 15</inkml:trace>
  <inkml:trace contextRef="#ctx0" brushRef="#br0" timeOffset="-209997.77">21258 14396 983 0,'0'0'50'0,"0"0"-49"16,0 0-1-16,0 0 4 16,130-28 0-16,-61 15 4 15,-2-1-8-15,-1 2 1 16,-1 2 1-16,-3-1-1 16,-4 0 4-16,-2-5-5 0,-10 0 1 15,-3-2-2 1,-16 0-79-16,-18-2-116 0,-9 2-455 15</inkml:trace>
  <inkml:trace contextRef="#ctx0" brushRef="#br0" timeOffset="-209714.9">21696 14024 919 0,'0'0'67'0,"0"0"-51"16,0 0 12-16,0 0-21 0,124-16 24 16,-69 23-20-1,-1 12-8-15,2 8 17 0,-7 9-1 16,-7 8 9-16,-8 4-2 16,-15 8-20-16,-12 1 2 15,-7-4-6-15,-13-5 6 16,-23-8-1-16,-4-7-7 15,-4-16-6-15,-1-11-57 16,5-6-45-16,5 0-84 16,10-10-364-16</inkml:trace>
  <inkml:trace contextRef="#ctx0" brushRef="#br0" timeOffset="-209372.02">22444 13786 476 0,'0'0'97'15,"0"0"1"-15,0 0 26 16,0 0-42-16,0 0-39 15,0 0-17-15,-67 20 3 16,38 8 18-16,7 8-9 16,3 2 5-16,7 8-17 15,7 8-7-15,5 3 1 16,0-1-2-16,15-6-14 0,17-12 0 16,13-8-3-16,6-17-2 15,4-13-4-15,-1 0-20 16,0-25-6-16,-10-17-88 15,-7-10-251-15</inkml:trace>
  <inkml:trace contextRef="#ctx0" brushRef="#br0" timeOffset="-208331.56">22361 13347 491 0,'0'0'178'16,"0"0"-162"-16,0 0 15 16,0 0 7-16,118-64-11 15,-76 47 1-15,1 8-13 16,-3 9 13-16,-4 0 16 0,-3 30 2 16,-6 22-2-16,-7 18-6 15,-9 14 0-15,-7 6-3 16,-4-1-11-16,0-9-13 15,0-16 0-15,0-16-10 16,3-16 0-16,6-14 1 16,2-5 1-16,7-13-1 15,6 0-2-15,3-5 0 16,6-19 9-16,-2-4-9 16,-4-1-7-16,-6 6 7 0,-10 5-5 15,-2 7 1 1,-9 6 4-16,0 5 4 0,0 0-4 15,0 5-14 1,0 18 14-16,-9 9 2 0,9 4 1 16,0 2 14-16,0 6 0 15,0-4-15-15,15 9 21 16,1 1-23-16,-3 0 4 16,0 2-2-16,-4 3 8 15,-4-8-15-15,-5 3 10 16,0-8-5-16,-14-2 0 15,-10-5-2-15,-10-5 1 16,-3-6 0-16,-13-10-18 0,-9-7-25 16,-19-7-50-1,-12-4-188-15</inkml:trace>
  <inkml:trace contextRef="#ctx0" brushRef="#br0" timeOffset="-203786.71">6308 15557 833 0,'0'0'98'0,"0"0"-44"16,0 0-10-16,0 0 18 0,0 0-30 15,0 0-25 1,36-128-4-16,28 82 12 0,8 4-12 15,-3 13 7-15,-7 15 4 16,-13 14-14-16,-15 18 8 16,-6 32-8-16,-12 20 8 15,-14 15-4-15,-2 5 5 16,-8 4-2-16,-23-10-7 16,-5-8 2-16,0-18 2 15,0-13-1-15,4-17-3 16,8-8 4-16,7-10-4 15,13-10 0-15,4 0 0 16,0 0-3-16,8-22-2 0,26-19 4 16,13 1 1-16,8-4 7 15,1 13-3-15,-7 12-3 16,-5 9 0 0,-3 10-1-16,-8 14 0 0,-7 14 2 15,-10 10-1-15,-13 12 5 16,-3 9-5-16,-23 7 7 15,-21 6-7-15,-10 0 3 16,-10-2-7-16,-3-11 6 16,7-15-2-16,12-17 0 15,15-22 1-15,14-5-2 16,3-22-14-16,5-18-73 0,9-10-53 16,2 1-68-16,0 5-318 15</inkml:trace>
  <inkml:trace contextRef="#ctx0" brushRef="#br0" timeOffset="-203237.59">7032 15330 749 0,'0'0'96'0,"0"0"-66"16,-92-144 14-16,71 77 40 15,0-5-30-15,-5 0-27 0,-8 8-8 16,-8 12 1 0,-9 17 18-16,-9 8-22 0,-9 13 16 15,-12 10-8-15,-8 4-6 16,-13 4-8-16,-7 24-10 16,-3 16 3-16,-2 17 5 15,6 31-8-15,7 25 0 16,15 42 7-16,23 30-5 15,27 19 16-15,36 9-3 16,20-9-2-16,59-16-3 16,31-17-9-16,23-29-2 15,11-25 0-15,5-39 0 0,-6-30 1 16,-10-30 0 0,-8-22 2-16,-11-30-5 0,-7-52 6 15,0-43-3 1,-9-28 2-16,-13-15-1 0,-32-6-1 15,-39 3 8-15,-21-3-8 16,-57 6 0-16,-26 11 3 16,-17 23 2-16,-14 17 7 15,-1 15-1-15,-5 10-1 16,2 5-3-16,9 16-3 16,16 18 3-16,13 26-7 15,18 23-1-15,13 15-11 16,12 68-52-16,17 36 3 15,25 32-15-15,9 2-101 16,46-24-165-16</inkml:trace>
  <inkml:trace contextRef="#ctx0" brushRef="#br0" timeOffset="-184500.42">9340 16084 878 0,'0'0'112'16,"0"0"-86"0,0 0 58-16,0 0-39 0,0 0 1 15,0 0-44-15,0 0 8 16,0 0-16-16,-60 40 12 15,60 22 7-15,0 14 11 16,0 9-17-16,5 5 19 16,2-6 1-16,-2-4-12 15,1-12 4-15,-2-14-9 16,3-14-3-16,-5-10 0 16,3-19-5-16,-3-7-1 15,-2-4-1-15,2 0 0 16,-2-32-1-16,2-31-7 15,0-23-22-15,-2-24 12 16,0-20 4-16,5-7 5 0,11 18 0 16,11 25 8-16,12 37 1 15,10 26 0-15,2 18 4 16,-3 8-10-16,-6 5 7 16,-9 0-1-16,-10 15 0 15,-10 7-13-15,-9 6-45 16,-4 2-13-16,-9-8-90 15,-26-4-157-15</inkml:trace>
  <inkml:trace contextRef="#ctx0" brushRef="#br0" timeOffset="-184319.65">9327 16423 375 0,'0'0'478'0,"0"0"-447"16,0 0-22-16,0 0 40 15,0 0 41-15,179 28-28 16,-84-30-39-16,3-16-19 16,-11-2-4-16,-17 2-22 15,-19-4-128-15,-24-2-200 16</inkml:trace>
  <inkml:trace contextRef="#ctx0" brushRef="#br0" timeOffset="-184019.71">10312 16499 845 0,'0'0'58'0,"0"0"-46"15,0 0 59-15,0 0-2 16,0 0 13-16,136-4-29 15,-69-23 14-15,13-4-26 16,11-9 0-16,-2 4-10 16,-13 5-20-16,-18 12-10 15,-23 6 7-15,-16 8-8 0,-13 2-6 16,-6 3-4-16,0 0-21 16,0 0-30-16,0 0-44 15,0 0-57-15,-9-2-226 16</inkml:trace>
  <inkml:trace contextRef="#ctx0" brushRef="#br0" timeOffset="-183572.25">11900 15804 866 0,'0'0'139'15,"0"0"-103"-15,-131-88 62 16,106 73-37-16,12 13-10 15,7 2-28-15,-1 0-14 16,-2 19-9-16,-2 29-4 16,2 19 4-16,7 13 17 0,2 15 3 15,9 17 21 1,20 8-5-16,6 5 16 0,1-9-12 16,-1-18-20-16,-4-12-1 15,-6-8-7-15,-12-9-3 16,-5-7-1-16,-8-12-8 15,0-10-2-15,-10-14-1 16,-12-8-27-16,-7-18-31 16,-8 0-28-16,-11-10-54 15,-1-28-125-15,-2-20-575 16</inkml:trace>
  <inkml:trace contextRef="#ctx0" brushRef="#br0" timeOffset="-183441.29">11542 16619 848 0,'0'0'169'0,"0"0"-154"0,0 0-3 16,129-14 37-16,-42-6-22 16,7-4-21-16,-7-2-6 15,-19-5-58-15,-20-6-148 16</inkml:trace>
  <inkml:trace contextRef="#ctx0" brushRef="#br0" timeOffset="-182892.79">12153 15723 1015 0,'0'0'102'16,"0"0"-52"-16,0 0-14 15,0 0-22-15,0 0-12 16,0 0 12-16,129-50-14 15,-87 81 6-15,1 14-2 16,-6 21 10-16,-8 11 1 16,-11 11 2-16,-16 8-4 15,-2 2 16-15,-13-5-22 16,-12-13-5-16,6-18 6 16,9-22-6-16,10-12-2 15,0-14 0-15,14-10-10 16,24-4 10-16,11-6-1 0,8-21-1 15,-1 2-2-15,-12-3 4 16,-16 2-1 0,-13 4-1-16,-13 8 3 15,-2 10-1-15,0 4 1 0,0 0 0 16,-19 22 6-16,-8 24-6 16,4 16 17-16,9 8 15 15,14-2 32-15,4 8-15 16,25 0-13-16,2 4-29 15,-5 1 12-15,-10-1-20 16,-12 0 6-16,-4-8-1 16,-6-5-5-16,-30-15 0 0,-7-16-20 15,-10-12-7-15,-9-8 26 16,-1-11-31-16,-2-5-22 16,1 0-33-16,3-1-33 15,11-19-81-15,3-4-39 16</inkml:trace>
  <inkml:trace contextRef="#ctx0" brushRef="#br0" timeOffset="-182315.37">11261 15606 750 0,'0'0'124'0,"0"0"-42"16,0 0 16-16,0 0-19 15,0 0-35-15,0 0-8 16,-82-8 2-16,61 21-26 15,0 27-4-15,-2 27 0 16,10 31-7-16,13 32 30 0,0 30-8 16,38 14-11-1,24 1 19-15,16-11-15 16,2-25 2-16,-4-27-6 0,-23-18-11 16,-19-24 10-16,-18-7-9 15,-16-9-1-15,0-14 3 16,-10-8-4-16,-9-14 4 15,0-10-6-15,2-8 2 16,3-8-20-16,10-24-38 16,4-12-25-16,23-6 44 15,23 9 20-15,5 15 19 16,5 18 0-16,4 8 1 16,-1 27 23-16,-7 21 12 15,-11 20 10-15,-22 16 14 16,-19 10-22-16,0 8-14 0,-23 5-10 15,-6-13-10-15,4-18-4 16,9-22-28-16,7-21-25 16,3-18-32-16,6-9-50 15,0-6-75-15,0 0 42 16</inkml:trace>
  <inkml:trace contextRef="#ctx0" brushRef="#br0" timeOffset="-181605.39">12487 15811 406 0,'0'0'114'0,"0"0"-41"16,0 0 16-16,0 0-23 15,0 0-8-15,0 0-5 16,-10-50-15-16,6 50-10 15,2 0-14-15,2 0 25 16,0 0-1-16,0 0-19 16,0 0 5-16,-7 28-4 15,-15 44-3-15,-18 53 30 16,-24 39 0-16,-26 16 0 16,-10 7-16-16,-5-18-10 15,12-21-11-15,17-18-9 16,18-20 3-16,17-19-4 0,18-21-43 15,11-10-25-15,12-26-55 16,0-24-174-16</inkml:trace>
  <inkml:trace contextRef="#ctx0" brushRef="#br0" timeOffset="-181145.64">11538 16214 779 0,'0'0'54'0,"0"0"-37"15,0 0 59-15,0 0 2 16,0 0 3-16,0 0-71 16,-43-41-7-16,72 91-1 15,18 21 29-15,18 18 20 16,13 1-22-16,22-2-10 16,11-7 20-16,14-1-15 15,5-9 8-15,-4-4-8 16,-5-7 20-16,-13-7 3 15,-12-3-28-15,-15-3-13 0,-17-2-4 16,-14-4 1 0,-15-6-1-16,-13-8-2 0,-10-10 1 15,-6-11-4-15,-6-6-1 16,0 0-22-16,0-18 2 16,-9-14-63-16,-15-8-84 15,-8 4-72-15,-5 9-264 16</inkml:trace>
  <inkml:trace contextRef="#ctx0" brushRef="#br0" timeOffset="-169222.73">19043 10158 777 0,'0'0'60'16,"0"0"-45"-16,0 0 136 15,0 0-58-15,0 0-51 0,0 0-19 16,0 0-1-16,-62-2-20 16,89 2 21-16,12 0 22 15,11-2-12-15,15-2 8 16,9-3-29-16,10-8 14 16,21-5 1-16,13-1-21 15,9-4 20-15,11 1 1 16,5 2-16-16,4 0 0 15,7 0-6-15,6-4 6 16,-2-4-7-16,-4-6 4 16,-7-4 5-16,-11-3-12 15,-5-3 4-15,3 2-4 0,-3-1 4 16,-4 2 1 0,-6 5-6-16,-8 1-1 0,-4 8 1 15,-6 2-4-15,-7 6 4 16,-14 4-2-16,-12 5 5 15,-10 0-3-15,-12 4 2 16,-5-2 2-16,-3 1-2 16,-2 0-1-16,-1 0 0 15,2-4 1-15,-1 3 1 16,-3 1-3-16,1-2 9 16,-1 3-7-16,-6 0 13 15,-2 0-1-15,-5 1-6 16,-6 4 7-16,0-1-8 15,1 0 8-15,3-2-2 16,5 3-13-16,2-2 16 0,2 1-11 16,-2 2-2-16,-5 0 10 15,0 2-13-15,-9-2 7 16,-6 2-5-16,-5-2 5 16,-2 2-2-16,0 0-4 15,0 0 0-15,0 0-1 16,-11 0-19-16,-15 0-13 15,-9 0-69-15,6-20-50 16,10-23-31-16,10-28-224 16</inkml:trace>
  <inkml:trace contextRef="#ctx0" brushRef="#br0" timeOffset="-161349.18">19004 8256 205 0,'0'0'69'16,"0"0"80"-16,0 0 23 16,0 0-43-16,0 0-80 15,0 0-14-15,0 0-15 16,0 0 142-16,13 170-92 15,0-68-40-15,4 2 10 16,0 7-17-16,5 14-9 16,7 14 22-16,7 17-10 0,8 11 5 15,8 6 6 1,3-5-19-16,-1-2 7 0,-10-13-15 16,-13-21-1-16,-12-20-9 15,-17-25 0-15,-2-21 0 16,0-22 0-16,-2-16-17 15,-8-19-45-15,-3-9-41 16,-7-42-37-16,-9-39-388 16</inkml:trace>
  <inkml:trace contextRef="#ctx0" brushRef="#br0" timeOffset="-160268.6">19037 8725 599 0,'0'0'78'16,"0"0"-39"-16,0 0 31 16,0 0 10-16,0 0-22 15,31-103 4-15,-4 81 2 16,4-2-23-16,9 4 5 15,3 2-13-15,3 8-8 16,12 4-9-16,11 0-11 16,28 2 4-16,27-8 5 15,32-10-12-15,36-14 19 16,32-14-11-16,22-10-8 16,17-4 21-16,-5 1-20 15,1 5 1-15,-15 4 5 0,-12 4-5 16,-11 1-3-16,-18 8-1 15,-16 2 0-15,-14 6 17 16,-16 2-10-16,-24 1 7 16,-16 3 6-16,-20-2-13 15,-17-1 17-15,-15 2-14 16,-20 2-7-16,-21 7 29 16,-13 7-20-16,-11 5 11 15,0 5 0-15,0 2-22 16,0 0-1-16,0 0-2 0,0 0 2 15,0 0-3-15,0 0 6 16,0 0-1-16,0 0 1 16,0 0 2-16,0 0 0 15,0 0-5-15,0 0 3 16,0 0-7-16,0 0-9 16,0 0 3-16,0 2 3 15,-8 13 7-15,-1 10 0 16,6 6 0-16,3 12 2 15,0 11-3-15,0 13 4 16,5 10-2-16,11 7 9 16,1 9-5-16,1 5 9 15,2 9-5-15,0-1-7 16,0-4 6-16,0-8-5 16,3-14-3-16,-6-7 5 0,3-7 0 15,3-5-4-15,-6-10-1 16,1-7 0-16,-7-7 0 15,-2-9 4-15,-4-5-4 16,-3 2 1-16,-2-5 5 16,0-4-2-16,0-4-4 15,0-6 0-15,0-2 1 16,0-2 2-16,0-2-3 16,0 0 8-16,0 0-7 15,0 0 19-15,0 0-19 0,0 0-1 16,0 2 0-1,0 2-16-15,-18 4 16 0,-4-2 0 16,-3 1 4-16,3 2-3 16,-2-3-1-16,-5 2 0 15,-16 0 3-15,-13 5-3 16,-15 6-3-16,-15 4 2 16,-16 6-14-16,-23 7 14 15,-18 6-6-15,-15 1 2 16,2-2 2-16,8-5 6 15,17-7 1-15,12-5-4 16,10-4 3-16,4-4-1 16,-3-2 6-16,0-2-8 15,2 0-3-15,6 4-41 16,9 2-4-16,10 4-5 16,14-5-41-16,20 2-25 0,26-7-8 15,23-12-123-15,12 0-303 16</inkml:trace>
  <inkml:trace contextRef="#ctx0" brushRef="#br0" timeOffset="-160100.03">22126 9555 1028 0,'0'0'62'0,"0"0"-62"15,0 0-3-15,0 0-37 16,0 0-186-16</inkml:trace>
  <inkml:trace contextRef="#ctx0" brushRef="#br0" timeOffset="-158219.84">22658 9657 715 0,'0'0'82'16,"0"0"-28"-16,0 0 22 0,0 0-64 15,0 0 2-15,111-104 1 16,-68 92-15-16,-1 8 13 15,3 4 0-15,-1 0 3 16,-2 22 14-16,-1 14-3 16,-9 8 5-16,-2 8-4 15,-5 4-2-15,-8 9 3 16,-8 9-13-16,-2 14 11 16,-7 14-8-16,0 12-3 15,0 9 19-15,0 7-12 16,0 1 5-16,15-4-2 15,14-4-17-15,9-15-1 16,9-14-3-16,1-11-2 16,0-20-6-16,-8-16 0 0,-2-17 3 15,-10-11-7-15,-3-16 4 16,-5-3 3-16,-2-7-1 16,-2-26 3-16,-8 1 3 15,0 5-2-15,-8 14-3 16,0 11 0-16,-8 2-4 15,-21 19-4-15,-6 20 7 16,-3 8 1-16,4 0 26 16,17-3-16-16,10-1-6 15,7-3-4-15,0-4 4 16,18 2-4-16,6-4 9 0,1 5-3 16,-3 2 9-16,-1 3-15 15,-4 6 2-15,-1 3 13 16,-2-2-12-16,1 5-3 15,2-3 7-15,2-5-6 16,0-4 4-16,4-8-5 16,-5-6 0-16,-5 3-1 15,-4-2 9-15,-2 3 2 16,-3 5 16-16,-2 3-23 16,0 0 22-16,3 4-25 15,1 2 5-15,6 2-1 16,2 3-4-16,7-1 0 0,-3 0 6 15,-1-5-2-15,-3-4-4 16,-4 1 15-16,-4 0-7 16,-2 6 1-16,-2 5-9 15,-2 1 13-15,0-3-6 16,0 4-3-16,0 1 2 16,0 8-6-16,9 7 5 15,-2 4-4-15,2 5 0 16,0-1-1-16,-3-9 0 15,0-15 7-15,-2-14-8 16,0-7 1-16,3-5 0 16,1-5 0-16,2 1 0 15,-1-4 0-15,-5 5 0 16,0 6 6-16,-4 10-5 0,0 10-1 16,0 13 3-16,-2-1-3 15,-11-7 0-15,-1-12 0 16,1-19-1-16,-3-8 11 15,1-4-6-15,-3-6-4 16,-2 4 1-16,-4 3 0 16,-1 4-1-16,0 0 0 15,2-2 0-15,0-9 2 16,5-1-2-16,5-6 4 16,-1-3-3-16,-1 0-1 15,-6 0-13-15,-3 0-7 16,-8 0-6-16,-5 0-22 15,-7 0 8-15,-4 4-37 0,4 2-39 16,-3-6-26 0,-1-23-196-16</inkml:trace>
  <inkml:trace contextRef="#ctx0" brushRef="#br0" timeOffset="-157891.05">22190 10381 614 0</inkml:trace>
  <inkml:trace contextRef="#ctx0" brushRef="#br0" timeOffset="-157802.14">21827 9756 201 0,'-69'-350'-90'16,"69"15"90"-16,24 7 0 0,29 5 6 16,-34 38 81-16,-19 54-15 15,-19 83 133-15,19 99 11 16,56 66-216-16,-16 91-63 16</inkml:trace>
  <inkml:trace contextRef="#ctx0" brushRef="#br0" timeOffset="-156067.08">22016 6336 827 0,'0'0'62'15,"0"0"-27"-15,0 0 55 16,0 0-20-16,0 0-35 16,-42 129-17-16,42-103 3 15,0-4 6-15,0-1-8 16,0-4 17-16,0-3-20 15,0-6 1-15,0-2 12 16,0-6-20-16,0 0 16 16,0 0 0-16,0-14-2 15,0-22-5-15,-10-16-16 16,-2-18 3-16,-7-10-4 16,-2-9-1-16,-3 4 0 0,3 5-1 15,8 14 1-15,8 18-3 16,5 12 3-16,0 10-2 15,28 7 1-15,7 0 0 16,0 7 1-16,-1 6 0 16,-3 6 0-16,-2 0-6 15,3 20 6-15,5 28 0 16,0 21 2-16,-1 13 0 16,-2 8 3-16,-3-2 0 15,-5-6-2-15,-3-11-1 16,-7-14-1-16,-8-11-1 0,-1-15 1 15,-5-9-1 1,-2-10-6-16,0-10-24 0,0-2-42 16,0-13 30-16,-6-28-87 15,-15-19-127-15,-3-5-185 16</inkml:trace>
  <inkml:trace contextRef="#ctx0" brushRef="#br0" timeOffset="-155902.83">22020 6220 592 0,'0'0'125'16,"0"0"-63"-16,0 0 11 16,0 0-23-16,0 0-31 15,0 0 18-15,36 14 7 0,20-34-42 16,-2 0 3 0,-8-1-5-16,-13 2-82 0,-10-5-133 15</inkml:trace>
  <inkml:trace contextRef="#ctx0" brushRef="#br0" timeOffset="-155583.96">22319 5051 528 0,'0'0'302'0,"0"0"-257"15,0 0 75-15,0 0-28 0,0 0-80 16,0 0 0 0,9 52-1-16,7 12 16 0,5 11 15 15,4 3-7-15,2 0-4 16,0 2-3-16,0-2-19 16,-6-7 9-16,0-9-18 15,-9-9 0-15,-8-9 0 16,-4-9 0-16,0-14-16 15,0-8-38-15,0-13-30 16,-8-13-26-16,0-37-54 16,-6-17-271-16</inkml:trace>
  <inkml:trace contextRef="#ctx0" brushRef="#br0" timeOffset="-155346.7">22212 5456 724 0,'0'0'67'16,"0"0"14"-16,0 0 42 16,0 0-74-16,0 0-47 15,0 0 33-15,149-16 16 16,-37-10-31-16,11-10 6 16,-7-6-20-16,-21-1-2 15,-24 3 5-15,-31 9-6 16,-26 8 0-16,-14 13-3 15,-12 10-8-15,-32 14-7 16,-15 26-53-16,-7 9-113 0,-2-7-469 16</inkml:trace>
  <inkml:trace contextRef="#ctx0" brushRef="#br0" timeOffset="-151964.58">22764 6184 762 0,'0'0'104'0,"0"0"-55"16,0 0-13-16,0 0-1 15,0 0-16-15,0 0 23 16,36 38 0-16,-20-30-20 16,7-4-7-16,10-4 10 15,17 0-19-15,20-14 23 16,16-12-7-16,15-1-6 16,-5 6 1-16,-9 3-16 15,-25 7 8-15,-22 8-9 16,-19 3-7-16,-17 0 7 15,-4 0 0-15,0 0-9 0,0 0-7 16,-25 8-25-16,-6-7-89 16,-4-1-141-16</inkml:trace>
  <inkml:trace contextRef="#ctx0" brushRef="#br0" timeOffset="-151514.95">22968 5907 585 0,'0'0'155'15,"0"0"-82"-15,0 0 46 16,0 0-43-16,0 0-46 15,0 0-9-15,0 4-12 16,22 13 41-16,9 2-11 16,11 0-13-16,8 0 10 15,10-1-17-15,7-1-14 16,-1-8 10-16,-1 0-12 16,-9-4 3-16,-14-1 4 15,-13-1-1-15,-11-1-6 16,-14 0 0-16,-4 0-1 15,0 6 9-15,0 16-7 16,-31 11-1-16,-18 18 28 0,-20 9-27 16,-7 3 13-16,-2-8-17 15,9-3 1-15,13-7 1 16,16-16-2-16,16-6-12 16,8-11-17-16,11-9-43 15,5-5-18-15,0 0-37 16,5-11-146-16</inkml:trace>
  <inkml:trace contextRef="#ctx0" brushRef="#br0" timeOffset="-138150.91">22920 6749 546 0,'0'0'48'0,"0"0"-33"0,-21 120 10 15,21-99-4-15,0-7-1 16,0-8-7-16,0-5 5 16,0-1 5-16,0 0 12 15,0 0 14-15,0 2-14 16,0 1 15-16,0-3-10 15,0 1-17-15,0-1-5 16,0 0-14-16,0 0-3 16,0 0 11-16,0-1-1 15,0-35 26-15,0-22-24 0,11-21-10 16,-1-11 5 0,6-8-3-16,2 6-3 0,0 21 4 15,-2 26-3-15,-5 28 9 16,2 17-1-16,7 42-6 15,6 39 0-15,6 31 32 16,-3 14-3-16,-2-7-11 16,0-18-15-16,-1-20-5 15,-4-23 0-15,-1-22-1 16,-6-13-1-16,-3-14-1 16,-10-7-36-16,-2-2-23 15,0-14-78-15,-29-26-163 16</inkml:trace>
  <inkml:trace contextRef="#ctx0" brushRef="#br0" timeOffset="-137982.29">22939 6838 840 0,'0'0'51'16,"0"0"1"-16,0 0 0 15,0 0-32-15,0 0-9 16,0 0-7-16,137-72-4 15,-78 45-6-15,0 1-61 16,-10 6-133-16</inkml:trace>
  <inkml:trace contextRef="#ctx0" brushRef="#br0" timeOffset="-137743.46">23355 6607 840 0,'0'0'124'15,"0"0"-59"-15,0 0-5 16,0 0-36-16,0 0-24 16,0 106 18-16,0-31 14 15,0 4-8-15,0-4-6 16,0-13-13-16,0-12-1 16,0-13-4-16,0-14 2 15,3-6-4-15,-1-12-20 16,2-3-31-16,-2-2-48 15,-2-16-53-15,0-24-199 0</inkml:trace>
  <inkml:trace contextRef="#ctx0" brushRef="#br0" timeOffset="-137333.21">23261 6636 505 0,'0'0'283'0,"0"0"-244"15,0 0-13-15,0 0 37 16,0 0-10-16,139-67-38 15,-99 57-5-15,0 6-1 16,0 4-8-16,-4 0 8 16,-7 24-9-16,-11 12 0 15,-9 10 4-15,-9 0-4 16,0 4 10-16,-25-4-2 0,-8-6 0 16,-3-5-4-16,3-9 1 15,8-10 5-15,14-8-10 16,4-6 0-16,7-2 5 15,0 0-5-15,9 0-16 16,23 0 16-16,10 0 3 16,16-4-1-16,4 1-3 15,-2 3 4-15,-4 3 3 16,-12 17-2-16,-13 1-2 16,-15 6 6-16,-16 1-5 15,-9 3 7-15,-35 2 6 16,-17 3 8-16,-8-4-13 0,3-5-11 15,8-9 0 1,8-14-2-16,15-4-27 0,15-9-26 16,8-18-117-16,12-8-125 15</inkml:trace>
  <inkml:trace contextRef="#ctx0" brushRef="#br0" timeOffset="-136965.72">23965 6649 690 0,'0'0'56'15,"0"0"9"-15,0 0-1 16,0 0 10-16,0 0-14 15,0 0-31-15,-42-32-15 16,13 32 14-16,0 0-3 16,0 0-7-16,2 8 2 15,3 18-1-15,2 16-18 16,4 14 9-16,11 8-3 16,7 1 13-16,0-7-11 15,8-8-6-15,24-12-2 16,11-8-1-16,12-12 7 15,5-8-7-15,1-10 0 0,-10 0-7 16,-13 0-25-16,-18-18-71 16,-18-6-182-16</inkml:trace>
  <inkml:trace contextRef="#ctx0" brushRef="#br0" timeOffset="-133662.7">24158 6435 375 0,'0'0'336'0,"0"0"-309"0,0 0-7 16,0 0 11 0,0 0-3-16,0 0-25 0,0 0 2 15,19 32 15-15,-10 6 13 16,-4 12 32-16,2 6-15 15,-1 2-16-15,-2 2 0 16,3-1-9-16,-2-11-12 16,-1-6-8-16,3-11-3 15,-3-10 4-15,0-7-6 16,1-8-11-16,-1-6-35 16,1 0-85-16,-5-18-16 15</inkml:trace>
  <inkml:trace contextRef="#ctx0" brushRef="#br0" timeOffset="-133362.54">24155 6450 154 0,'0'0'611'16,"0"0"-572"-16,0 0-6 15,0 0-6-15,0 0-1 16,0 0-19-16,84-46 3 15,-38 46 10-15,4 0-1 16,2 13 8-16,2 14 8 16,-10 10-5-16,-11 5-9 0,-13 2-1 15,-13 6-1 1,-7 2 5-16,0 4-3 0,-27 4-2 16,-11-2-10-16,-9-3-6 15,-4-7 3-15,0-12-6 16,9-8-10-16,9-10-39 15,4-16-124-15,2-2-157 16</inkml:trace>
  <inkml:trace contextRef="#ctx0" brushRef="#br0" timeOffset="-124867.43">22675 9681 288 0,'0'0'43'0,"0"0"-41"0,0 0 67 16,0 0 57-16,0 0-47 16,0 0-36-16,0 0-16 15,5-7-10-15,4-4 18 16,6-1-20-16,8 0 5 16,4 2 7-16,-1 2-14 15,1 6 9-15,-3 2-11 16,-4 0-5-16,-3 0-1 15,-4 2-3-15,-1 8 3 16,2 4-5-16,-1 4 1 16,3 8 11-16,-3 4-3 15,1 8-3-15,-3 5 18 16,3 0-22-16,-3 6 20 0,-5 1-2 16,1 4-2-16,-5 4-4 15,-2 6 5 1,0 5-4-16,0 5 10 0,0 2-7 15,-15 2 1-15,-1-2-8 16,3-2-6-16,4-7 6 16,7-9 1-16,2-5-8 15,0-9 7-15,4-7-10 16,14-5 10-16,0-6-4 16,4-2-6-16,-2-5 4 15,0-5 0-15,1-4 1 16,-2-5-5-16,-1-5 1 15,2 0-2-15,2 0 0 16,3-11 2-16,-3-4 8 16,-9 5-10-16,-4 6 1 0,-9 4-3 15,0 0 2-15,-2 11 0 16,-27 17 2-16,-5 3-1 16,3 2 2-16,12-6-2 15,7-7-1-15,8-8-1 16,4-6-13-16,0-6-16 15,-7 0-78-15,-17-38-335 16</inkml:trace>
  <inkml:trace contextRef="#ctx0" brushRef="#br0" timeOffset="-124286.8">21956 6823 709 0,'0'0'35'16,"0"0"-19"-16,0 0-15 16,0 0 5-16,0 0 4 15,0 0-6-15,35 37-2 16,-16-37-2-16,-4-10-4 16,1-17 3-16,-1-3-201 15</inkml:trace>
  <inkml:trace contextRef="#ctx0" brushRef="#br0" timeOffset="-123899.79">22646 5642 340 0,'0'0'0'0,"0"0"-8"15,0 0-31-15</inkml:trace>
  <inkml:trace contextRef="#ctx0" brushRef="#br0" timeOffset="-108239.54">21813 7592 538 0,'0'0'16'16,"0"0"-8"-16,0 0 38 16,114-23 12-16,-94 21-10 15,-5 2-20-15,4-4 2 16,5-3 2-16,2-7 11 16,3-4 15-16,-4 4-28 0,-9 3-16 15,-10 7 12-15,-6 4-12 16,0 0 15-16,-10 22-17 15,-35 14-11-15,-18 8 24 16,-10 1-5-16,-5-1-1 16,0-2 17-16,0 4-7 15,-2 4-6-15,-4 17-6 16,-2 14-7-16,-5 21 9 16,-7 23-11-16,-7 18 2 15,-8 14-5-15,-12 11-1 16,-9-4-4-16,-4-10 6 15,3-15-5-15,-2-27-2 0,4-20 0 16,6-20 1 0,9-14 9-16,10-11-9 0,19-11 0 15,22-10 2-15,23-8 0 16,24-8-4-16,18-4 1 16,2 0-17-16,16-4-26 15,23-2 10-15,8 0-9 16,6-8-28-16,-5-14-72 15,-13-8-49-15,-12-11-470 16</inkml:trace>
  <inkml:trace contextRef="#ctx0" brushRef="#br0" timeOffset="-107599.67">19211 8249 403 0,'0'0'228'0,"0"0"-126"16,0 0-26-16,0 0-3 16,0 0 3-16,0 0-28 15,-47-44-34-15,47 44 1 0,0 0 6 16,20-2 24-16,16-2 12 16,11 0-6-16,13 0-16 15,11 4 6-15,12 0-14 16,10 14 21-16,5 19-22 15,-2 11-1-15,2 7 3 16,0 8-11-16,11 0 5 16,12 0 13-16,10-3-21 15,12-2 21-15,8 4 0 16,10 2-13-16,5 7 7 0,15 4-9 16,8 2-2-1,8-4-4-15,3-12-9 0,-7-10 2 16,-16-12-7-16,-24-8 3 15,-30-5 2-15,-36-6-3 16,-34-2 1-16,-21-4 9 16,-19-5-12-16,-11 1 9 15,0-3-9-15,0-1 2 16,-2 0 2-16,3-2-2 16,0 0-2-16,-3 0 1 15,2 0 5-15,-2-18-12 16,0-4-13-16,0-3-40 15,-20 10-47-15,-10 11-71 0,-9 4-39 16,-11 0-131 0</inkml:trace>
  <inkml:trace contextRef="#ctx0" brushRef="#br0" timeOffset="-99402.02">19645 9968 756 0,'0'0'69'0,"0"0"-68"16,0 0 6-16,-120-12 24 16,111 12 5-16,5 0 22 15,2 0-22-15,2 0-32 16,-2 6 13-16,-6 38 8 16,0 24 17-16,-5 34 20 0,-1 29-37 15,1 27 2-15,3 27 2 16,4 15-12-1,6 14 9-15,4-7-13 0,26 4-3 16,19-10-3-16,-1-9 5 16,-5-8-11-16,-12-15 2 15,-14-7 4-15,-11-15-3 16,-6-20-3-16,0-18 1 16,-10-14 4-16,-7-19-6 15,-1-17-1-15,7-21 1 16,4-19 3-16,2-17 0 15,3-6-3-15,2-52-38 0,0-24 25 16,0-14-6-16,18 15 19 16,7 29-1-16,-1 30 5 15,2 20-5-15,8 2 2 16,8 38 2-16,7 22 24 16,0 24-8-16,-1 19-2 15,-9 11 18-15,-5 5-16 16,-9 1-13-16,-15-4 16 15,-10-5-5-15,0-4 2 16,-2 1-8-16,-18 1 5 16,3 10-3-16,1 1-10 15,2-1 7-15,10-6-8 16,4-12-1-16,0-9 3 16,11-8 0-16,16-8-4 15,4-1 0-15,0-9 5 0,0 2-5 16,-2-11 0-16,0-6 0 15,1-6-4-15,1-9 4 16,2-12-7-16,3-5 7 16,1-9-6-16,4-12 5 15,-1 0-10-15,-9-29 7 16,-2-36-33-16,-4-34-53 16,-4-18 9-16,-2-7-156 15,-7 9-234-15</inkml:trace>
  <inkml:trace contextRef="#ctx0" brushRef="#br0" timeOffset="-96923.67">22851 9970 825 0,'0'0'132'0,"0"0"-93"0,0 0 50 16,0 0-39-16,0 0-39 15,0 0 0-15,0 0-8 16,0 46 5-16,11-32 7 15,8-4-1-15,5 1 28 16,3 4-11-16,4 1 8 16,7 3 3-16,-3 8-15 15,3-1-4-15,1 2-2 16,-6 2-8-16,-2-4 4 16,-9-2-8-16,0-4-4 15,-6-5-2-15,0-3 8 16,0-8-10-16,1-4 6 0,8 0-6 15,17-37 3-15,16-31 24 16,16-34-17-16,17-18 10 16,11-3-18-16,12 5 2 15,1 18-3-15,1 10 0 16,-12 7 4-16,-14 11-2 16,-14 9-1-16,-16 8 4 15,-13 11-4-15,-16 10-3 16,-13 10 0-16,-9 13 2 15,-7 8 6-15,-2 3-8 16,0 0-28-16,-9 26-16 16,-18 10-13-16,-2 6-25 15,8-6-28-15,7-5-20 0,10-10-48 16,4-15-74 0,0-6-189-16</inkml:trace>
  <inkml:trace contextRef="#ctx0" brushRef="#br0" timeOffset="-96443.68">23999 9097 527 0,'0'0'116'0,"0"0"-62"15,0 0 45-15,0 0-49 16,0 0 3-16,0 0-13 15,78-23-7-15,-40 18 15 16,9 2-13-16,8-6-5 16,5 2 12-16,10-4-20 15,3 4-1-15,-3 3-2 16,-7 4-8-16,-13 0 10 0,-19 7-12 16,-20 21-7-16,-11 16 16 15,0 15 11-15,-24 18-5 16,-27 10 7-16,-18 9-24 15,-5-1 14-15,3-5-20 16,10-10 1-16,19-11-2 16,18-8-4-16,15-10-99 15,4-19-101-15,-4-23-695 16</inkml:trace>
  <inkml:trace contextRef="#ctx0" brushRef="#br0" timeOffset="-95379.83">17277 17056 539 0,'0'0'69'15,"0"0"-68"-15,0 0 72 0,0 0 25 16,0 0-21 0,0 0 17-16,0 0-26 0,102 99 0 15,-84-81 0-15,-2 4-24 16,-3-5 8-16,-6-2-23 15,-1-5-19-15,0-2 14 16,-6-8-21-16,2 0 3 16,-2 0 8-16,0-22-3 15,0-33 21-15,-2-34-30 16,-17-26-1-16,-1-15-1 16,0 0 0-16,2 19 0 15,7 24-1-15,7 40 10 16,4 21-14-16,0 26 5 15,11 0-13-15,22 40 13 0,11 16 1 16,6 16 7-16,1 4 0 16,-2-4 0-16,-2-1-10 15,-9 1 3-15,-7-6-1 16,-9-4 0-16,-9-12-12 16,-6-5-10-16,-7-13-28 15,0-14-26-15,0-10-29 16,0-8-103-16,0-40-73 15</inkml:trace>
  <inkml:trace contextRef="#ctx0" brushRef="#br0" timeOffset="-95188.99">17482 16968 401 0,'0'0'451'0,"0"0"-422"0,0 0 36 16,0 0-25-16,0 0-29 15,0 0-6-15,51-10-2 16,-15 6-3-16,2-4-25 16,-5-7-64-16,-4 2-115 15,-11-5-365-15</inkml:trace>
  <inkml:trace contextRef="#ctx0" brushRef="#br0" timeOffset="-94977.49">17811 16887 915 0,'0'0'94'16,"0"0"-86"-16,0 0 36 0,0 0-9 15,114-50-9-15,-45 29-18 16,5 7-3-16,-3-2-6 16,2 2 2-16,-3-4-2 15,-8 0-4-15,-11-5-19 16,-17 2 3-16,-19-8-26 15,-15 3-24-15,0 4-24 16,-22 12-82-16,-18 10-45 16</inkml:trace>
  <inkml:trace contextRef="#ctx0" brushRef="#br0" timeOffset="-94707.06">18130 16535 731 0,'0'0'107'0,"0"0"-13"15,0 0 31-15,0 0-82 16,0 0-15-16,0 0-8 16,123-73-7-16,-50 73 18 15,6 0-19-15,-11 27-6 16,-7 9 5-16,-19 10-7 16,-18 12-3-16,-19 12 18 15,-5 7-10-15,-42 7 8 16,-16-4-7-16,-7-3-7 15,9-15-3-15,16-12-6 16,16-18-12-16,13-20-34 0,11-12-58 16,0-26-55-16,4-37-365 15</inkml:trace>
  <inkml:trace contextRef="#ctx0" brushRef="#br0" timeOffset="-94431.92">18719 16311 851 0,'0'0'109'0,"0"0"-71"16,0 0 73-16,0 0-49 0,0 0-49 16,0 0-10-16,-42 76 13 15,55-18-9-15,11 3-1 16,5 8 14-16,3 2-14 15,-6-8-1-15,-2-4-5 16,-1-7 4-16,-5-12-8 16,-3-4-14-16,-1-12-50 15,-5-4-50-15,-3-20-133 16,-6 0-381-16</inkml:trace>
  <inkml:trace contextRef="#ctx0" brushRef="#br0" timeOffset="-94040.16">18592 16409 918 0,'0'0'103'16,"0"0"-98"-16,0 0 37 15,0 0-37-15,0 0 5 16,127-121-6-16,-71 109-1 16,-8 9-2-16,-7 3-1 15,-10 11 0-15,-12 22-1 16,-9 11 4-16,-10 13 8 15,0 2 3-15,-25 3-12 16,-8-8 13-16,-6-10-14 16,6-8 0-16,9-13 11 15,10-14-11-15,14-5 6 16,0-4-7-16,25-13-8 16,24-20 8-16,12-5 2 0,3 2 0 15,-2 8 0-15,-7 15 0 16,-5 13 12-16,-13 0-4 15,-10 17-5-15,-16 19 4 16,-11 14 4-16,-2 3 1 16,-29 5 5-16,-11-4-19 15,-2-8 4-15,3-6-4 16,10-11-18-16,9-14-57 16,8-15-99-16,6-40-372 15</inkml:trace>
  <inkml:trace contextRef="#ctx0" brushRef="#br0" timeOffset="-92865.71">23243 9254 516 0,'0'0'127'0,"0"0"6"16,0 0-57-16,0 0-4 15,0 0-29-15,55-103-18 16,-51 101-19-16,-4-1 35 0,2 3 7 16,-2 0-32-16,0 8-2 15,-12 28 5-15,-25 17 17 16,-21 18 16-16,-5 18-25 15,-1 13 6-15,-1 14 2 16,7 16-24-16,-2 7 18 16,0-3-15-16,2-11-8 15,7-24 0-15,8-18-2 16,12-23-4-16,14-18 0 16,8-22-5-16,6-10-26 15,3-10-20-15,0-4-13 16,0-22 16-16,0-8-95 0,0-3-99 15,0 0-500-15</inkml:trace>
  <inkml:trace contextRef="#ctx0" brushRef="#br0" timeOffset="-92376.06">22602 9574 503 0,'0'0'118'0,"0"0"-5"0,0 0-33 15,0 0-2-15,0 0 2 16,0 0-34-16,-2-84 35 15,2 84-46-15,0 0 0 16,0 0-33-16,0 0 7 16,0 11 1-16,13-1 10 15,6 3-1-15,9-2 14 16,3 5-21-16,5 0 25 16,1 5-15-16,2 6-19 15,-1 3 16-15,-1 4-19 16,-1 5 2-16,-5 3 3 15,0-1 2-15,3 1-7 0,3 1 0 16,6-3 3 0,9-4 7-16,0-4 0 0,2-6-8 15,-10-8 3-15,-15-10-5 16,-13-5 0-16,-11-3 0 16,-1 0 3-16,-4 0 0 15,0-17-3-15,-23-3-34 16,-12 7-49-16,-3 2-51 15,5 7-139-15</inkml:trace>
  <inkml:trace contextRef="#ctx0" brushRef="#br0" timeOffset="-91082.33">19888 11132 395 0,'0'0'106'15,"0"0"35"-15,0 0-19 16,0 0-38-16,0 0-20 0,0 0 5 16,0 0-21-1,83-68-7-15,-83 65 4 0,0 3-24 16,-2 0 20-1,-21 0-19-15,-8 0-19 0,-6 12-6 16,-2 26 2-16,8 19 1 16,11 26 0-16,18 31 10 15,2 24-8-15,20 23 4 16,23 14 6-16,3 2 3 16,5 3-6-16,-6-4 6 15,-12-7 1-15,-17-13-10 16,-14-7 6-16,-2-9-11 0,-6-14-1 15,-17-16 12-15,3-20-8 16,5-25-4-16,8-26 0 16,5-16 2-16,2-15-3 15,0-8 1-15,0-26-3 16,11-30-3-16,18-16-9 16,11 6 14-16,9 22-5 15,4 32-2-15,5 12 7 16,8 45 0-16,4 32 1 15,-7 21 19-15,-13 20-3 16,-15 9 2-16,-21-3 2 16,-11-7-11-16,-3-11 10 15,0-6-15-15,-4-6-1 16,-7-6 7-16,1 2-6 16,10-5-1-16,0-5 5 0,0-9-1 15,18-8-3-15,11-9 1 16,11-10 0-16,12-22-4 15,8-17-1-15,11-5-4 16,4-39-28-16,-1-11-66 16,-16-7-70-16,-26 0-320 15</inkml:trace>
  <inkml:trace contextRef="#ctx0" brushRef="#br0" timeOffset="-90063.42">20512 17311 577 0,'0'0'62'15,"0"0"44"-15,0 0 5 16,0 0-28-16,64 112-13 16,-50-86-22-16,-5-3-21 15,0-9 9-15,0-5-19 16,-7 0 7-16,3-9-19 16,-5 0-2-16,0 0 8 15,0-27 17-15,0-17 10 0,-7-20-38 16,-15-16 6-1,-7-18-5-15,2-5 1 16,2 5-2-16,8 18 6 16,9 18-6-16,8 22-1 0,4 12 0 15,31 16 0-15,16 7 2 16,13 5 4-16,6 0-4 16,-6 23 17-16,-8 11-16 15,-11 16-2-15,-10 9 8 16,-8 10-8-16,-9 7 16 15,-5 1-6-15,-4-5-6 16,2-10-2-16,2-14-2 16,3-16-14-16,2-10-50 15,-2-11-33-15,-10-11-69 16,-6-11-88-16</inkml:trace>
  <inkml:trace contextRef="#ctx0" brushRef="#br0" timeOffset="-89888.35">20603 17151 687 0,'0'0'259'0,"0"0"-248"15,0 0 1-15,0 0 9 16,0 0 6-16,0 0-16 16,148-89-11-16,-117 65-7 15,-9-6-44-15,-7-2-119 16,-15-8-280-16</inkml:trace>
  <inkml:trace contextRef="#ctx0" brushRef="#br0" timeOffset="-89612.03">20713 16062 831 0,'0'0'86'0,"0"0"28"16,0 0-19-16,0 0-77 16,0 0-11-16,0 0-3 15,9 80 13-15,11-14 24 16,2 10-6-16,-2 5-14 16,3-5-8-16,-5-5-9 0,1-12-4 15,-4-11 0-15,-3-8-15 16,-5-7-39-16,-1-16-27 15,-6-17-109-15,0 0-143 16</inkml:trace>
  <inkml:trace contextRef="#ctx0" brushRef="#br0" timeOffset="-89396.13">20526 16437 780 0,'0'0'156'15,"0"0"-150"-15,0 0 48 0,0 0-13 16,0 0 2-16,0 0-8 16,166-76-11-16,-76 26-7 15,10-3 5-15,2 3-18 16,-20 16 0-16,-23 12-4 16,-28 16-9-16,-27 6-45 15,-4 0-134-15,-31 18-242 16</inkml:trace>
  <inkml:trace contextRef="#ctx0" brushRef="#br0" timeOffset="-80347.12">21263 16887 716 0,'0'0'122'16,"0"0"-89"-16,0 0-1 16,0 0-22-16,0 0 46 15,0 0-33-15,0 0-3 16,78 71-15-16,-36-71 6 16,14-16 11-16,4-16-4 15,-2 1-2-15,-18 4-15 16,-18 9 10-16,-22 14-11 15,-2 4-7-15,-38 12-74 16,-20 25-93-16,-6 8-340 16</inkml:trace>
  <inkml:trace contextRef="#ctx0" brushRef="#br0" timeOffset="-80171.63">21303 17212 863 0,'0'0'138'0,"0"0"-125"15,0 0 15-15,0 0 6 16,145-3-1-16,-65-15-14 16,3-12-12-16,-12 2-6 15,-15 6-2-15,-25 3-28 16,-18 6-73-16,-13 4-68 16,-7-3-294-16</inkml:trace>
  <inkml:trace contextRef="#ctx0" brushRef="#br0" timeOffset="-79751.62">21829 16914 810 0,'0'0'97'0,"0"0"-68"16,0 0 33-16,0 0-56 15,0 0 11-15,0 0 23 16,48 106-15-16,-31-56 6 15,-9 0-16-15,-6-9-5 16,0-11 0-16,-2-12-4 16,0-9-6-16,0-9 4 15,0 0-2-15,0 0 18 16,0-27-12-16,-10-17-6 16,-3-19 4-16,-3-13-4 15,3-14-2-15,3-6 0 16,4 5-6-16,6 19 0 0,0 24 5 15,16 24-3-15,11 24 4 16,6 6 4-16,5 38-3 16,1 18 11-16,-1 11-2 15,-7-3-1-15,-4-10 3 16,0-4-12-16,-7-16-2 16,-2-8 1-16,-7-6 2 15,-4-3-2-15,-5-10-7 16,-2-8-46-16,0-5-77 15,-23-9-162-15</inkml:trace>
  <inkml:trace contextRef="#ctx0" brushRef="#br0" timeOffset="-79571.71">21811 16998 811 0,'0'0'101'15,"0"0"-92"-15,0 0 5 16,0 0 13-16,138-25-6 16,-73 10-21-16,-3 7-4 15,-18-6-107-15,-21 2-350 16</inkml:trace>
  <inkml:trace contextRef="#ctx0" brushRef="#br0" timeOffset="-71169.72">22604 11494 708 0,'0'0'45'0,"0"0"29"15,0 0-12-15,0 0-21 16,0 0-14-16,0 0-26 15,0 0 5-15,0-12 1 16,0 12 11-16,0 0 17 16,0 2-17-16,9 15 4 15,3 16-5-15,5 9 5 16,5 10 14-16,3 7-8 16,2-3-19-16,2-8 9 0,0-8-9 15,-7-12 3-15,-2-12 7 16,-7-13-17-16,3-3 1 15,7-23 14-15,14-38 18 16,15-35-7-16,12-26-22 16,14-14 6-16,11-7-6 15,5 14 0-15,0 14-4 16,-1 23-2-16,-4 21 0 16,-4 18 6-16,-6 10-3 15,0 6 7-15,-6 6-2 0,-13 5-4 16,-13 6 1-1,-22 8 0-15,-16 6-4 0,-9 1 9 16,0 5-9-16,-29 0-2 16,-21 12-37-16,-19 26-29 15,-6 17-14-15,5 9-38 16,17-3-137-16,18-8-347 16</inkml:trace>
  <inkml:trace contextRef="#ctx0" brushRef="#br0" timeOffset="-69699.68">23473 10900 166 0,'0'0'40'15,"0"0"5"-15,0 0 25 16,0 0-15-16,62-113 61 15,-62 94-20-15,0 2-38 16,-15 4-18-16,-7-1 6 16,-3-1-26-16,1 0 9 15,2-5 9-15,3-1-3 16,6 1 11-16,0-1-4 16,2 2 2-16,2 1 9 15,-3 5-12-15,4 4 2 0,-3 3-3 16,-1 5-37-16,-3 1 15 15,-5 0-13-15,-5 5-4 16,-6 23 9-16,-7 11-8 16,-13 12 11-16,-10 20 18 15,-12 11-21-15,-10 13 26 16,0 3-27-16,-2-4 1 16,14-12 0-16,17-14-2 15,16-13-8-15,11-13 0 16,11-15 5-16,10-10-9 15,2-11 4-15,4-6-33 0,0 0 18 16,0 0-12-16,0 0-15 16,0 0-48-16,0 0-84 15,-3-9-71-15</inkml:trace>
  <inkml:trace contextRef="#ctx0" brushRef="#br0" timeOffset="-69226.56">22535 10749 455 0,'0'0'158'0,"0"0"-26"16,0 0-50-16,0 0 22 16,0 0-54-16,0 0-6 15,0-37-23-15,5 37-6 16,3 0 11-16,8 0 1 16,9 12 8-16,8 7-8 15,5 0-5-15,8 8 13 16,6 6-13-16,4 5-10 15,6 6 18-15,3 6-16 16,4 3 10-16,7 1 0 0,6 0-20 16,-2-1 12-16,-1-6-5 15,-11-5-7-15,-14-7 12 16,-16-8-15-16,-17-9 0 16,-11-8-1-16,-3-6 8 15,-7-4-8-15,0 0 0 16,0 0-9-16,-9-14 8 15,-16-4-80-15,-2 6-15 16,3 1-68-16,2 2-292 16</inkml:trace>
  <inkml:trace contextRef="#ctx0" brushRef="#br0" timeOffset="-67873.41">21281 12697 666 0,'0'0'129'0,"0"0"-86"16,0 0 0-16,0 0-9 16,0 0-29-16,0 0 3 15,-9-48-8-15,9 34 0 16,0 1-1-16,0 6-56 15,0 3-148-15</inkml:trace>
  <inkml:trace contextRef="#ctx0" brushRef="#br0" timeOffset="-66123.56">17244 11105 622 0,'0'0'86'0,"0"0"-70"15,0 0-7-15,0 0-8 16,0 0 9-16,0 0 49 15,0 74-28-15,0-22 10 16,0 14 3-16,0 6-24 16,0 12 11-16,0 2-29 15,0-9 6-15,0-9-3 16,0-13 1-16,4-13-3 16,0-14-3-16,-2-12 0 15,0-10-1-15,-2-6 9 0,0 0 0 16,0-30 0-16,0-28 0 15,0-27-11-15,-4-15 3 16,4-2-4-16,0 11 4 16,0 22 0-16,0 20 1 15,0 16-1-15,8 12 1 16,5 10 0-16,-1 5-1 16,7 6 3-16,3 0-7 15,5 0 5-15,-1 0-1 16,3 17 0-16,-6 9 3 15,-7 12-3-15,-12 17 0 16,-4 19 0-16,-4 12-3 0,-19-2 6 16,-2-7-3-16,1-21 0 15,4-19 3-15,4-12-9 16,10-15 6-16,4-10 0 16,2-4 6-16,6-28-3 15,25-6-2-15,14-3-2 16,4 11 4-16,5 11-8 15,-6 18 4-15,-1 1 1 16,-11 14-6-16,-5 15 9 16,-13-4-3-16,-9 4 0 15,-9 0 3-15,-7 3-3 16,-36 8 0-16,-12 5 3 16,-12-6-5-16,4-3 2 15,13-19-6-15,14-17-2 0,25 0-44 16,11-44-53-16,31-24-66 15,27-18-259-15</inkml:trace>
  <inkml:trace contextRef="#ctx0" brushRef="#br0" timeOffset="-65857.18">17763 11001 756 0,'0'0'24'0,"0"0"20"0,0 0-23 16,0 0-2-16,0 0-11 16,0 0 13-16,20 94 23 15,-7-34-23-15,-4 10 0 16,-7 5 10-16,-2 1-28 16,0 1 0-16,0-8-2 15,0-11 8-15,0-18-18 16,0-16 6-16,0-12-64 15,0-12-37-15,-7-8-44 16,-5-34-406-16</inkml:trace>
  <inkml:trace contextRef="#ctx0" brushRef="#br0" timeOffset="-65686.63">17569 11325 682 0,'0'0'48'16,"0"0"-32"-16,0 0 0 15,0 0-9-15,154-86 33 16,-74 62-29-16,2 4-7 16,-4 6-6-16,-11 4 2 15,-18 10-34-15,-20 0-57 16,-20 0-235-16</inkml:trace>
  <inkml:trace contextRef="#ctx0" brushRef="#br0" timeOffset="-57011.71">20327 12132 135 0,'0'0'65'16,"0"0"1"-16,0 0 15 16,0 0 12-16,0 0-14 15,0 0-19-15,0 0 20 16,-52 0-23-16,52 0-1 15,-2 0-8-15,2 0-28 16,0 0 5-16,0 0 1 16,0 0-23-16,0 0 10 15,0 0-11-15,19 0 4 16,10 0 18-16,6-4-21 0,12-5 26 16,5-2 3-16,11-4-11 15,9 1 8-15,6-3-11 16,7 1-4-16,2-1 2 15,2 3-16-15,-2 0 19 16,-5 2-19-16,1-2 5 16,6-2 5-16,11-6-7 15,10-6 1-15,7 0 2 16,-3 0-5-16,-2 1 0 16,-10 10-1-16,-9-1 0 15,-6 3 0-15,-6 4 0 16,-8-6 0-16,-8 3 0 15,-7 2 10-15,-7 1-9 16,-5-2-1-16,-4 2 1 16,-1-2-6-16,-1 1 6 0,-4-2-1 15,-3 5 0-15,-4 1 10 16,-7-3-10-16,-5 3 0 16,4 2 2-16,-1-4-3 15,3-2 1-15,-1 0 0 16,0 0-1-16,-1 2 7 15,-4 0-6-15,-3 0 0 16,-3 4 3-16,-7 2 0 16,-2 4 0-16,-2 0 1 15,0-2 9-15,0 2-10 16,0 0 3-16,0 0-6 0,0 0 3 16,-2 0 2-16,-23 6-5 15,-8 10 0-15,-13 2 0 16,-13 2-1-1,-9 3 1-15,-13 4-1 0,-8-2 6 16,-7 0-11-16,-14 0 13 16,-2 0-7-16,-11 1 0 15,5-2 1-15,4-1-1 16,3-3 2-16,-3 0 5 16,-6-2-12-16,-7-1 5 15,-4 6-12-15,-2-1 2 16,7 2-14-16,5 0 20 0,17 2 3 15,15-2 1 1,13 0-1-16,14-2 1 0,12-1 0 16,11-4-2-16,10-5 5 15,4 1-3-15,2-1 0 16,2-5 3-16,-6 5-7 16,-2-3 4-16,0 1 0 15,0-4 1-15,4 0 6 16,7-2-7-16,9-2 0 15,3-1 1-15,6-1-4 16,0 0 3-16,0 0-3 16,20 0-4-16,14 0 12 15,14-7-5-15,12-10 2 16,16 0 7-16,14-3-7 0,14 2 3 16,14 2-3-16,9 0 9 15,7 1-5-15,4-3-6 16,9-4 0-16,2 0 2 15,0-8 8-15,-4-2-10 16,-5-7 0-16,-3-4-2 16,-4 0 2-16,-6 4 0 15,-13 4 0-15,-14 9 9 16,-13 7-7-16,-6 0-2 16,-10 3 0-16,-9 2-1 15,-10 0 6-15,-8 0-5 16,-11 4 0-16,-6-2 3 15,-7 4-6-15,-7 5 3 0,-1-1 0 16,-8 2 0 0,1-1 3-16,-5 3-4 0,2 0 1 15,2 0-2-15,3 0 2 16,0 0 0-16,-3 0 1 16,-2 0-3-16,1 0 5 15,-3 0-2-15,0 0-1 16,0 0 0-16,-12 0 12 15,-26 0-12-15,-22 12 6 16,-20 8-13-16,-17 7 10 16,-13-6-3-16,-4 2 0 15,-1-2 3-15,-3 2-4 0,-3 0 1 16,-6 6 0-16,-7 3 0 16,-18 4 7-1,-16 2-5-15,-15 6-2 16,-11 2-2-16,2-2-4 0,14-2 3 15,14-5 3-15,27-7-8 16,23-6 16-16,23-2-8 16,24-4 0-16,18 2 2 15,16 0-8-15,4 0 6 16,5 4 0-16,-3-2-7 16,2-4 3-16,5-5 4 15,11-7 0-15,5-5 6 16,4-1-10-16,0 0 4 0,6 0 0 15,32-10-7-15,20-12 7 16,18-3 0-16,14-2 0 16,14-5 0-16,10-1 0 15,11-2 0-15,10-6 1 16,8 1-4-16,11-2 8 16,10 2-5-16,8 5 0 15,1-2 2-15,-1 3 2 16,-11 2-4-16,-14-2 0 15,-14 2-4-15,-17 1 6 16,-20 7-2-16,-15 4 0 16,-15 2 5-16,-12 3 1 15,-11 1-6-15,-8 3 0 16,-11 3 0-16,-5 3 4 0,-11 2-4 16,-4 2 0-16,-1 1 6 15,-3-2-6-15,0 2 0 16,0 0 1-16,0 0-2 15,0-3 6-15,0 0-5 16,0-2 0-16,-5 3 7 16,-11 0-9-16,1 2 2 15,1 0 0-15,3 0-5 16,5 0-6-16,-1 0-9 16,-2 0-17-16,-1 6-35 15,5 5-17-15,-2-4-71 16,7-5-79-16,-2-2-371 15</inkml:trace>
  <inkml:trace contextRef="#ctx0" brushRef="#br0" timeOffset="-53145.55">17952 11793 437 0,'0'0'71'15,"0"0"18"-15,0 0-31 16,0 0-11-16,0 0 4 16,0 0-35-16,0 0-2 15,0-46 28-15,0 46-32 16,20-13 36 0,9 1-28-16,18-7 22 15,15-8-25-15,19-9-1 0,8-3 12 16,7 4-17-1,-9 3 18-15,-18 12-24 16,-18 9-3-16,-18 4 10 0,-15 4-10 16,-10 0 0-16,-1 2-3 15,-7 1 10-15,0 0-14 16,0 1 1-16,-11 10-41 16,-13 0-23-16,-5-11-51 15,0 0-87-15,-2-18-306 16</inkml:trace>
  <inkml:trace contextRef="#ctx0" brushRef="#br0" timeOffset="-52689.22">18241 11325 391 0,'0'0'59'15,"0"0"-6"-15,0 0 11 16,0 0-11-16,0 0 6 16,0 0-24-16,66-56-35 15,-58 56 19-15,7 0 12 16,6 10-9-16,1 7 14 16,7 2-21-16,7-1 1 15,6 0 10-15,3-4-15 16,1-3 11-16,4-4-6 0,-6 0-16 15,-1-3 23 1,-10-1-22-16,-9 1 0 0,-8 1 4 16,-12-3-2-16,-4-1-3 15,0 2 2-15,0 4 6 16,0 11-7-16,-17 9 4 16,-17 10 4-16,-8 8 2 15,-12 2 1-15,1-3-12 16,-3-5 0-16,7-7 5 15,11-7-2-15,11-7-3 16,14-8-11-16,11-4-12 16,2-2-54-16,0-3 10 15,18 2-18-15,15-3-7 16,5 0-111-16</inkml:trace>
  <inkml:trace contextRef="#ctx0" brushRef="#br0" timeOffset="-46462.29">19815 12256 257 0,'0'0'90'0,"0"0"19"16,0 0-45-16,73 125 11 15,-39-103-11-15,3-7-24 16,1-6 9 0,-11-3-18-16,-7-5 3 0,-11 1-4 15,-5-2-25-15,-4 0 16 16,0 3-11-16,0-3 4 15,0 0 22-15,0 0-1 16,0-12 32-16,0-19-51 16,0-13-8-16,-2-11 3 15,-4-10-6-15,-3-11 6 16,-5-7 2-16,-3-1-13 0,-6-2 19 16,6-2-19-16,3-5 8 15,7-3-8-15,7 4 0 16,0 8 4-16,5 13-1 15,8 17-1-15,1 14-1 16,-6 14 6-16,-3 8-1 16,-3 8 12-16,0 4-18 15,-2 2 0-15,0 2 1 16,0-2 5-16,0-8-6 16,3-4 0-16,-3-2 4 15,2 0-1-15,0 6-3 16,-2 5 0-16,0 6-5 15,0 1 10-15,3 0-5 16,-1 0 0-16,4 0-8 0,5 0 7 16,5 0 1-1,7 1-2-15,8 6-2 0,9-7 8 16,20 0-3-16,19 0-1 16,20-8 0-16,20-5 1 15,10-2-1-15,10-1 0 16,9-4-2-16,3-4 2 15,7-7 0-15,5 0-3 16,-7-4 10-16,-11 6-15 16,-21 1 8-16,-14 3 0 0,-14 1-4 15,-5 4 4-15,-11 4 0 16,-8 2-4-16,-13 8 12 16,-5 0-19-16,-3 4 9 15,3-6-12-15,6 0 12 16,0-3-27-16,-2 0 12 15,-9 1 17-15,-11 2-22 16,-16 4 19-16,-10 1-3 16,-8 3 2-16,-4 0-4 15,0 0 5-15,0 0-5 16,0 0-7-16,2 0-6 16,-2 0 13-16,2 0-14 15,1 0-16-15,1 0 19 16,0 0 8-16,-4 0 8 15,0 0-10-15,0 0-20 0,-13 11 8 16,-7 14-82 0,-5-2-91-16,4-5-142 0</inkml:trace>
  <inkml:trace contextRef="#ctx0" brushRef="#br0" timeOffset="-43540.61">18754 11343 210 0,'0'0'4'15,"0"0"18"-15,0 0 15 16,0 0 8-16,0 0-10 16,0 0-16-16,0 0 26 15,0-37-9-15,0 32-11 16,0 0 0-16,0-2-3 15,0-1 6-15,0-2-12 16,0 4-12-16,0 3 9 16,0 0 12-16,0 3-13 0,0 0 0 15,0 0-12 1,0 0 0-16,0 0-1 0,0 0-2 16,0 0 3-16,0 0 0 15,0 0 0-15,0 0 1 16,0 0 1-16,0 0-1 15,0 0-1-15,0 0-1 16,0 0 1-16,0 0-2 16,0 0-13-16,0 0 12 15,0 0-12-15,0 0 6 16,0 3 7-16,0 4-37 16,-2 2-50-16,-5-2-138 15</inkml:trace>
  <inkml:trace contextRef="#ctx0" brushRef="#br0" timeOffset="-36246.58">20345 10606 305 0,'0'0'67'16,"0"0"-45"-16,0 0 27 16,0 0-29-16,0 0-20 15,0 0-11-15,0 0-1 16,29-14 0-16,-16 1-70 15,5-4-192-15</inkml:trace>
  <inkml:trace contextRef="#ctx0" brushRef="#br0" timeOffset="-36053.91">22120 10099 179 0,'0'0'0'16,"0"0"-5"-16,0 0-58 16</inkml:trace>
  <inkml:trace contextRef="#ctx0" brushRef="#br0" timeOffset="-18146.57">18948 11221 356 0,'0'0'92'15,"0"0"34"-15,0 0-45 16,0 0 1-16,0 0 8 16,0 0-35-16,-65-103 2 0,48 92 2 15,3 3-24 1,7 6-1-16,5 0 0 0,2 2-24 15,0 0-3-15,0 0-5 16,0 0-2-16,0 0 14 16,0 0-12-16,0 0 14 15,0 0-11-15,0 0-2 16,0 0 4-16,0 12-5 16,0 13 1-16,0 14 3 15,0 5 0-15,0 9 2 16,2 7-8-16,1 8 1 15,-3 2 12-15,0-3-13 16,0-6 3-16,0-9-2 0,-7-11 4 16,3-10 0-1,0-9-5-15,1-4-3 0,3-7 0 16,0-5-22-16,-3-6-18 16,1 0-17-16,0 0-31 15,-2-17-109-15,4-13-107 16</inkml:trace>
  <inkml:trace contextRef="#ctx0" brushRef="#br0" timeOffset="-17553.58">18703 11237 342 0,'0'0'95'0,"0"0"19"16,0 0-12-16,34-106-22 15,-21 90-1-15,2 0-23 16,2 1-6-16,11 2-14 16,3-3-19-16,11 0 9 15,3 2-15-15,2 1-7 16,-5 8 8-16,-8 5-11 15,-13 0 0-15,-7 21 3 16,-14 16 4-16,0 9-3 16,-14 8 0-16,-19 0-3 0,-5 0 2 15,3-8 1-15,4-9-5 16,6-10 0-16,8-10 7 16,3-9-3-16,5-8-4 15,3 0 3-15,4 0 6 16,-2 0-7-16,4-5-2 15,0-2 0-15,4-3-2 16,25-7 2-16,13 1 0 16,9-4 4-16,4 5-9 15,1 4 5-15,-4 10 0 16,-15 1-3-16,-14 8 4 16,-13 21-1-16,-10 10 1 0,0 9 2 15,-31 4 21 1,-6-1-18-16,-12-1 6 0,4-5-7 15,-9-6 1-15,-2-8-2 16,2-7-4-16,2-7 0 16,5-9 0-16,5 2 0 15,2 4-44-15,-3 2-80 16,-3 2-216-16</inkml:trace>
  <inkml:trace contextRef="#ctx0" brushRef="#br0" timeOffset="-14940.81">20347 12758 572 0,'0'0'108'0,"0"0"-67"15,0 0 36-15,0 0-28 0,0 0 26 16,0 0-15-16,0 0-41 15,0-59-10-15,11 91 19 16,5 15 10-16,-3 12-1 16,-6 16 6-16,-5 7-31 15,-2 14 22-15,0 3-14 16,0 5-10-16,7-4 4 16,4-8 0-16,2-4 1 15,1-8-1-15,-1-11-12 16,-1-11 8-16,-6-12-10 15,1-8 0-15,-1-13-1 16,2-10 1-16,-4-5-25 16,0-8-8-16,-4-2-31 0,0-8-3 15,0-36-15 1,-2-29-315-16</inkml:trace>
  <inkml:trace contextRef="#ctx0" brushRef="#br0" timeOffset="-13809.48">20394 12821 716 0,'0'0'55'0,"0"0"-32"16,0 0-22-16,0 0 21 0,0 0 41 15,170-28-23-15,-95 8-28 16,10-1 18-16,13-6-7 16,9 3 9-16,4 0 13 15,9 5-34-15,9 0 16 16,14 1-18-16,11 0-7 16,13-4 5-16,13-8-2 15,10-13-3-15,11-11-2 16,0-10 4-16,-12-2-4 15,-20 8 4-15,-26 12 0 16,-25 16 30-16,-25 8-25 16,-17 10 11-16,-14 6 5 15,-15 3-25-15,-9 3 15 0,-7 0-15 16,-2 0 2-16,-4-3 3 16,-1-1-2-16,-4 0-3 15,-6-3 0-15,-8 6 5 16,-1-1-5-16,-5 2 0 15,0 0 8-15,0 0-9 16,0 0 1-16,0 0-1 16,0 0-2-16,0 0 6 15,0 0-3-15,0 0 0 16,0 0 2-16,0 0-7 16,0 0 7-16,0 0-2 15,-5 0 0-15,1 0 0 0,-1 2-1 16,0 6 1-1,1 2 0-15,0 3 0 0,-3 4 0 16,1 4 0-16,1 2 0 16,0-3 1-16,1 0-2 15,4-2 1-15,-2-5 0 16,2 0-2-16,0-5-11 16,0-4 11-16,0-2-2 15,0 0-6-15,0-2 4 16,0 0-2-16,0 0 8 15,0 0 0-15,0 0-5 16,0 0 5-16,0 0 0 16,0 0-1-16,0 0-2 0,0 0 3 15,0 0 0 1,0 0 0-16,-2 0-7 16,-3 0 5-16,3 0 2 0,-2 0-20 15,-6 0 20-15,0 0-16 16,-7 0 14-16,0 10-7 15,-1 12 9-15,3 9 0 16,-3 8-2-16,0 5-5 16,-2 9 7-16,0 3 0 15,-2 6 3-15,-3 4-1 16,-6 2-2-16,-4 0 1 16,-8-5-1-16,-1-7 1 15,1-6 3-15,-2-4 0 16,1-4 2-16,-5-4 8 0,-7-1-11 15,-11-4 4-15,-11-3 6 16,-16-3-8-16,-19-1 1 16,-23-1-4-16,-24 4 1 15,-19-1 2-15,-8-2-3 16,0-5 11-16,9-2 6 16,20-5-12-16,18 2 33 15,16 2-26-15,13 4-9 16,5 8 8-16,-2 6-13 15,6 4 0-15,4 7-5 16,9-2 5-16,13-2-13 16,16-9-29-16,18-12-14 15,21-12-2-15,21-10-38 0,12-6-73 16,41-26-206 0</inkml:trace>
  <inkml:trace contextRef="#ctx0" brushRef="#br0" timeOffset="-13389.89">24135 12132 632 0,'0'0'110'0,"0"0"14"16,0 0-27-16,0 0-4 15,0 0-12-15,0 0-49 16,-45-10-14-16,14 44-12 15,-15 16-5-15,-8 20 22 16,-2 10-13-16,7 4-3 16,4 3 17-16,3-7-21 0,5-4 4 15,-2-10 4-15,6-6-6 16,4-10-10-16,9-12-4 16,2-9-41-16,7-11-6 15,0-9-67-15,2-9-52 16,7-6-191-16</inkml:trace>
  <inkml:trace contextRef="#ctx0" brushRef="#br0" timeOffset="-12945.76">23427 12222 364 0,'0'0'375'0,"0"0"-283"16,0 0 20-16,0 0-18 15,0 0-40-15,0 0-6 16,-21-35-38 0,21 38-9-16,22 15 32 0,16 8 4 15,8 6-5-15,2 8 8 16,8 8-31-16,6 6 13 15,5 6-2-15,4 3-12 16,-1-1 11-16,-8-2-16 16,0-4 7-16,-3-4 4 15,1 1-10-15,2-6 15 16,0-2 1-16,-7-7-6 16,-10-10 11-16,-16-9-19 0,-16-8-6 15,-8-5 3-15,-5-4 5 16,0-2-8-16,0 0 9 15,0 0 1-15,-11-14-10 16,-9-6-7-16,0 2-29 16,-5 10-31-16,-1 8-75 15,-8 0-49-15,-6 0-373 16</inkml:trace>
  <inkml:trace contextRef="#ctx0" brushRef="#br0" timeOffset="-11556.9">21626 11179 489 0,'0'0'73'16,"0"0"-38"-16,0 0 6 15,0 0-35-15,0 0-6 0,0 0-91 16,0 0-137-16</inkml:trace>
  <inkml:trace contextRef="#ctx0" brushRef="#br0" timeOffset="-11187.6">21568 14291 740 0,'0'0'97'0,"0"0"-96"15,0 0 30-15,0 0 1 16,0 0-28-16,0 0-8 16,5 0-28-16,-3 0-9 15,-2 0-69-15,0-2-123 16</inkml:trace>
  <inkml:trace contextRef="#ctx0" brushRef="#br0" timeOffset="-8812.87">17939 12836 677 0,'0'0'98'16,"0"0"-38"-16,0 0 31 15,-62-125-28-15,39 107 5 16,-6 10-10-16,-4 8-47 16,-3 0 0-16,-2 8-11 0,4 21 0 15,5 13 5-15,8 0-5 16,7 2 2-16,10 0-2 16,4-1 7-16,0 6-7 15,24-1 0-15,14-2 2 16,13-10 6-16,14-13-6 15,8-21-1-15,8-2 7 16,-4-11-7-16,-17-17-2 16,-12-4-15-16,-24 2-33 15,-15 0-21-15,-9 0-101 16,0 0-78-16</inkml:trace>
  <inkml:trace contextRef="#ctx0" brushRef="#br0" timeOffset="-8491.72">18135 12212 365 0,'0'0'271'0,"0"0"-158"15,0 0-7-15,0 0-24 16,0 0-10-16,0 0-64 15,0-46-4-15,0 76 10 16,4 10 19-16,5 4-4 16,0 4-12-16,4 1 12 15,3 1-18-15,2 0 3 0,1-2-11 16,2-4 1-16,1-6 1 16,-2-6-5-16,1-7-6 15,-8-12 1 1,-3-5-42-16,-7-8-30 0,-3 0-44 15,0-10 33-15,-3-26-319 16</inkml:trace>
  <inkml:trace contextRef="#ctx0" brushRef="#br0" timeOffset="-8269.02">17982 12398 610 0,'0'0'112'0,"0"0"-72"16,0 0-8-16,0 0 24 15,157-32-10-15,-84 20-27 16,8-1-1-16,-5 0-18 16,-5 1 0-16,-13 2-18 15,-22 1-83-15,-23 3-193 16</inkml:trace>
  <inkml:trace contextRef="#ctx0" brushRef="#br0" timeOffset="-3081.73">18418 12839 580 0,'0'0'38'16,"0"0"-35"-16,0 0 14 15,123-3 10-15,-77-1-8 16,-6-5-14-16,-4 0-2 0,-5-3 0 15,-6-1 1-15,-10 3-4 16,-6 2 2-16,-9 3-2 16,0 5-9-16,0 0-191 15</inkml:trace>
  <inkml:trace contextRef="#ctx0" brushRef="#br0" timeOffset="-2856.78">18489 12970 665 0,'0'0'54'15,"0"0"-42"-15,0 0 17 16,0 0 24-16,0 0-11 0,136 0-25 16,-80-18-17-16,4-4 5 15,-7 1-5-15,-8 6 0 16,-20 4 11-16,-14 7-11 15,-11 1-29-15,0-1-69 16,-3-7-357-16</inkml:trace>
  <inkml:trace contextRef="#ctx0" brushRef="#br0" timeOffset="-2499.22">19182 12525 541 0,'0'0'104'15,"0"0"-16"-15,0 0-15 16,0 0 0-16,0 0-3 16,0 0-13-16,-20-54-12 15,-2 49-9-15,-5 3-6 16,-4 2-14-16,-2 0-7 15,-4 17 3-15,4 17-4 16,2 13-7-16,7 13 7 16,8 7-6-16,12 2 6 15,4-9 0-15,8-9-4 0,25-12-1 16,13-13-1-16,10-14-2 16,6-12 6-16,5 0-2 15,-1-16-8-15,-10-8-5 16,-18 1-42-16,-25 12-80 15,-13 11-183-15</inkml:trace>
  <inkml:trace contextRef="#ctx0" brushRef="#br0" timeOffset="-798.07">17852 14830 707 0,'0'0'119'0,"0"0"-52"15,0 0 17-15,0 0-8 16,0 0-36-16,0 0-28 16,-6 53-10-16,6 22 28 15,0 21-2-15,21 9-6 0,8-2-7 16,-4-9 15-16,-3-10-23 15,-6-12-1-15,-5-13 0 16,-2-15-5-16,2-16-2 16,-2-12-14-16,-4-10-48 15,-1-6-20-15,-4-6-29 16,0-35-55-16,0-20-348 16</inkml:trace>
  <inkml:trace contextRef="#ctx0" brushRef="#br0" timeOffset="-539.45">17865 14972 642 0,'0'0'149'0,"0"0"-88"16,0 0 15-16,0 0-53 15,0 0 12-15,0 0-18 16,143-71-14-16,-76 63 13 0,4 8 12 16,-5 6-2-1,-8 32 11-15,-8 18-19 0,-17 12 2 16,-13 8 3-16,-17 5-13 15,-3-6 12-15,-20 0-15 16,-12-7 2-16,1-14-6 16,2-10-1-16,9-17-4 15,2-14-2-15,2-8-36 16,-1-5-9-16,-8-8-46 16,5-23-122-16,0-5-316 0</inkml:trace>
  <inkml:trace contextRef="#ctx0" brushRef="#br0" timeOffset="-250.14">18215 14493 761 0,'0'0'123'16,"0"0"-59"-16,0 0-14 15,0 0-27-15,0 0 1 16,0 0 16-16,103 140-8 16,-79-43 6-16,-2 2-10 15,0-10-21-15,0-16-1 0,-1-15-3 16,-3-16 0-16,-2-10-3 16,-3-14-6-16,-7-12-18 15,-2-4-35-15,-4-2-74 16,0-12-9-16,-10-23-505 15</inkml:trace>
  <inkml:trace contextRef="#ctx0" brushRef="#br0" timeOffset="-20.68">18249 14758 563 0,'0'0'238'15,"0"0"-194"-15,0 0 2 0,0 0-2 16,0 0-7-16,140-86-15 16,-89 76-15-16,3-2 6 15,-1-2-10-15,-7-2-1 16,-5-2-2-16,-14 0-1 16,-15 4-5-16,-6-4-60 15,-6 6-87-15,0 6-373 16</inkml:trace>
  <inkml:trace contextRef="#ctx0" brushRef="#br0" timeOffset="1116.95">23816 13569 651 0,'0'0'146'0,"0"0"-93"16,0 0 55-16,0 0-9 15,0 0-47-15,0 0-27 16,-123 45 10-16,86 5-16 16,-5 12 14-16,-11 3 1 15,0 8-20-15,-9-1 1 16,-5 0-11-16,-4-3-1 16,5-11-3-16,12-12-43 15,14-13-5-15,11-14-8 16,4-11-70-16,5-8-145 15</inkml:trace>
  <inkml:trace contextRef="#ctx0" brushRef="#br0" timeOffset="1376.19">22970 13749 160 0,'0'0'666'0,"0"0"-584"15,0 0-3-15,0 0-35 16,0 0-13-16,0 0 4 16,147 13-13-16,-63 27-6 15,13 5 5-15,0 2-13 16,-3-2-5-16,-9-6-1 16,-14-5 3-16,-13-3-5 15,-20-13 0-15,-14-8-6 16,-13-7-20-16,-11-3-81 15,0 0-93-15</inkml:trace>
  <inkml:trace contextRef="#ctx0" brushRef="#br0" timeOffset="2317.75">18834 15132 657 0,'0'0'107'0,"0"0"-82"16,0 0 38-16,0 0 23 15,0 0-22 1,0 0-39-16,-35 5-25 0,35-5 14 16,0 0-10-16,0 4 1 15,2-4 3-15,27 0 12 16,18 0 28-16,15-28-27 15,9-2-8-15,7-10-2 16,3 5-10-16,-10-1-1 0,-15 13 0 16,-23 11-19-1,-20 10-35-15,-13 2-100 16,-11 6-11-16,-32 11-289 0</inkml:trace>
  <inkml:trace contextRef="#ctx0" brushRef="#br0" timeOffset="2506.55">18858 14913 191 0,'0'0'205'0,"0"0"-205"15,0 0-49-15</inkml:trace>
  <inkml:trace contextRef="#ctx0" brushRef="#br0" timeOffset="2788.33">18756 15284 695 0,'0'0'44'0,"0"0"-41"15,0 0 27-15,0 0 37 0,160-32-6 16,-99 14-31-16,-1 2-11 16,0 2-5-16,0-3 7 15,-2 3-10-15,-4-4-3 16,-10 0 1-16,-8 0-9 15,-14 4 0-15,-13-4-2 16,-9 4-18-16,0 6-58 16,-36 1-110-16,-8 4-174 15</inkml:trace>
  <inkml:trace contextRef="#ctx0" brushRef="#br0" timeOffset="3239.28">18875 14722 430 0,'0'0'128'0,"0"0"-110"15,0 0 31-15,0 0 15 16,0 0 16-16,0 0-31 16,84 50-34-16,-50-38 13 15,6-2 3-15,5 3-5 16,1 1 9-16,1-1-19 0,-3 5 1 16,-2 2-1-16,1 1-12 15,-3-3 6-15,-2 0-9 16,-5 2 3-16,-6-7-1 15,-9 6-3-15,-7-1-3 16,-8 8 2-16,-3 3 1 16,-3 14 12-16,-33 9 11 15,-15 7-17-15,-12-1 4 16,-1-4-7-16,8-14-2 16,16-10 8-16,18-10-9 15,13-7-19-15,9-6-87 0,0-4-66 16,0-3-163-16</inkml:trace>
  <inkml:trace contextRef="#ctx0" brushRef="#br0" timeOffset="3747.04">19543 14622 513 0,'0'0'123'0,"0"0"-69"16,0 0 36-16,0 0-5 15,0 0-52-15,0 0-18 16,0-33-6-16,0 33 2 16,0 0 9-16,0 0-19 15,0 0 4-15,0 7 20 0,0 17-5 16,9 10 29-16,6 20-19 15,7 10-13-15,1 15 9 16,2-3-10-16,-4 1-9 16,0-12 2-16,1-7-2 15,-4-12-3-15,-5-7-4 16,-2-11 1-16,-4-10-4 16,-2-8-11-16,-3-8-11 15,-2-2-37-15,0 0-43 16,0-12-36-16,-18-24-329 15</inkml:trace>
  <inkml:trace contextRef="#ctx0" brushRef="#br0" timeOffset="4963.77">19552 14627 561 0,'0'0'76'0,"0"0"-21"15,0 0 9-15,0 0-24 16,0 0 3-16,0 0-10 16,60-34-25-16,-24 34 27 15,9 0-14-15,7 0 1 16,9 0-8-16,-1 13-3 15,-2 25 7-15,-11 20 8 16,-11 19 0-16,-19 12 14 0,-17 2-8 16,0 2-13-1,-42-4-5-15,-20-4-14 16,-21-7 0-16,-6-12-19 16,2-13-87-16,9-22-85 0,14-23-185 15</inkml:trace>
  <inkml:trace contextRef="#ctx0" brushRef="#br0" timeOffset="10124">23598 9206 364 0,'0'0'56'15,"0"0"-7"-15,0 0 36 16,118-14-10-16,-83 14-18 15,2 12-14-15,-2 6-18 16,-4 3 5-16,-5 0 11 16,-5 9-26-16,-5 13 18 15,-12 16 1-15,-4 21 17 16,0 20 17-16,-27 15-37 16,-4 13 0-16,0 4-8 15,4 5-3-15,5-4-2 0,11-7-2 16,4-4-11-16,7-5 5 15,0-4-10-15,2-16 4 16,11-15-10-16,6-17 13 16,-4-24-7-16,1-14 0 15,-1-14 3-15,7-13-6 16,8-5 6-16,5-25 0 16,6-6-3-16,-4 1 0 15,-15 11-4-15,-8 14 4 16,-12 7 0-16,-2 3 2 15,0 0-2-15,0 6-3 16,-4 21-2-16,-14 9 5 16,-7 4 7-16,5 4-6 15,2 6 1-15,10 13 3 16,5 8-1-16,3 14-4 16,0 15 7-16,13 19-2 0,14 13 7 15,2 8-8-15,2 7-1 16,3-5 2-16,-3-7-4 15,0-9-1-15,-4-13 0 16,-4-13 0-16,-4-6 6 16,-1-4-6-16,-2-2 1 15,-1-8 11-15,-4 0-12 16,5-5 17-16,-4-5-7 16,1 4-9-16,-2-4 3 15,-3-5-1-15,2-7-3 16,-6-8 9-16,-4-4-8 0,0-8-1 15,0-4 6 1,-2-6-6-16,-18-3 12 0,-4-1-2 16,-2-2-4-16,-2-3 7 15,-1 3-12-15,2-1 0 16,3-4 0-16,5 2 5 16,4-9-7-16,-3-2 1 15,-3-3-18-15,-16-5-9 16,-7 0-65-16,-16-6-54 15,-13-19-243-15</inkml:trace>
  <inkml:trace contextRef="#ctx0" brushRef="#br0" timeOffset="21328.34">14367 3465 279 0,'0'0'0'16</inkml:trace>
  <inkml:trace contextRef="#ctx0" brushRef="#br0" timeOffset="22074.96">12602 1724 642 0,'0'0'27'0,"0"0"15"15,0-108 24-15,0 94 5 0,0 6 10 16,0 6-2-16,-6 2-16 15,-5 0-47-15,1 0 11 16,4 0-10-16,2 28-15 16,1 34 7-16,3 52-1 15,0 55 23-15,23 51 16 16,12 43-27-16,3 14 22 16,2-3-18-16,1 0-12 15,-6-13 15-15,-2-22-20 16,-1-14-6-16,-12-34 7 15,-9-35-4-15,-11-28-2 16,0-25-2-16,-13-29-3 16,-16-21 1-16,-2-24-38 0,-8-23-5 15,4-14-15-15,1-56-63 16,12-50-134-16,11-52-340 16</inkml:trace>
  <inkml:trace contextRef="#ctx0" brushRef="#br0" timeOffset="22890.43">12696 2471 754 0,'0'0'3'0,"-53"-138"17"16,45 72 6-16,8 1 9 15,12 2 30-15,30 12-30 16,27 2 7-16,41 1-42 0,39-4 18 15,43-6 3-15,30-9-13 16,23-1 19-16,23-2-16 16,13 0-3-16,10 2 5 15,3 1-6-15,-17 4-6 16,-28 8-1-16,-39 11 3 16,-36 14 16-16,-34 14-13 15,-22 8-2-15,-16 5 3 16,-15 3 4-16,-14 0-11 15,-17 0 4-15,-15 0 2 16,-19 0-5-16,-8 0-1 16,-10 0 0-16,-4 0 14 15,0 0-3-15,-4-3 25 16,-19 0-28-16,5 2-5 0,5 1 9 16,3 0-12-16,10 0 0 15,-1 0-2 1,1 0-2-16,0 16 4 0,0 8-3 15,0 18 5-15,13 22-5 16,3 25 6-16,-5 33-3 16,-5 31 22-16,-3 31-11 15,-3 15 9-15,0 3-1 16,4-5-17-16,3-19 19 0,6-16-14 16,0-13 1-1,5-11 6-15,3-10-12 0,-6-13 0 16,-3-15 0-16,-6-16 1 15,-4-16 2-15,-2-15-5 16,0-17 0-16,0-14 1 16,-2-13 5-16,-18-2-2 15,-11-5 9-15,-14 2-11 16,-17-3 11-16,-21 6-13 16,-19 7 1-16,-23 10-3 15,-22 14 1-15,-23 14 1 16,-21 10-1-16,-25 11 3 15,-25 1-7-15,-15 6 6 16,-16 4-1-16,-6 6 0 16,-2 4 3-16,18-1-3 0,22-12 0 15,22-16 0-15,23-11-1 16,20-9 1-16,16-12-22 16,21-8 8-16,26-15-33 15,37-10-3-15,33 0 24 16,35-13-45-16,7-9-32 15,35 7-71-15,25 1-45 16,12 1-118-16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2T07:18:02.431"/>
    </inkml:context>
    <inkml:brush xml:id="br0">
      <inkml:brushProperty name="width" value="0.05292" units="cm"/>
      <inkml:brushProperty name="height" value="0.05292" units="cm"/>
      <inkml:brushProperty name="color" value="#FF0000"/>
    </inkml:brush>
  </inkml:definitions>
  <inkml:trace contextRef="#ctx0" brushRef="#br0">4842 3377 732 0,'0'0'53'0,"0"0"-45"16,0 0 4-16,0 0 31 16,0 0 10-16,0 0 13 15,0 0-12-15,0 15-48 16,0 16 7-16,0 21-13 15,0 38 15-15,0 24-6 16,9 17 13-16,6 5-13 16,2-8-1-16,-2-11 0 15,-1-22-1-15,-6-22-7 0,-1-25 0 16,-5-21 5-16,-2-18-2 16,0-9-2-16,0-9-1 15,0-39 0-15,-4-21-5 16,-12-27-2-16,-2-16-4 15,0-13-3-15,1 4 8 16,5 10-9-16,4 22 15 16,8 22-3-16,0 23-1 15,15 13 4-15,17 8 0 16,7 6 6-16,8 3-14 16,0 4 15-16,0 4-7 15,-5 1 0-15,-6 5 0 16,-14 0-20-16,-9 0-75 15,-13 0-38-15,0 8-62 0</inkml:trace>
  <inkml:trace contextRef="#ctx0" brushRef="#br0" timeOffset="165.75">4941 3846 561 0,'0'0'99'15,"0"0"-65"-15,0 0 30 16,0 0-3-16,0 0-29 15,0 0-2-15,17 92-12 16,57-98-14-16,20-26 8 16,10-9-12-16,-4-8-72 15,-22-1-432-15</inkml:trace>
  <inkml:trace contextRef="#ctx0" brushRef="#br0" timeOffset="347.37">6163 3588 995 0,'0'0'14'0,"0"0"-2"16,0 0-9-16,179-99-2 16,-111 79-1-16,-5 8-8 15,-18 7-69-15,-28 5-138 0</inkml:trace>
  <inkml:trace contextRef="#ctx0" brushRef="#br0" timeOffset="509.94">6134 4082 806 0,'0'0'69'16,"0"0"-65"-16,0 0-4 15,0 0 4-15,145 5 2 16,-72-28 16-16,8-4-18 15,-6-3-4-15,-11-7-38 16,-20-1-249-16</inkml:trace>
  <inkml:trace contextRef="#ctx0" brushRef="#br0" timeOffset="1044.66">7665 2956 780 0,'0'0'31'0,"0"0"-6"16,0 0 51-16,0 0-30 15,0 0 4-15,0 0-12 16,-67 7-37-16,43 50 6 15,-10 29 14-15,-5 24-7 0,-2 19 6 16,10 17-4-16,11 11-8 16,11-9 7-16,9-8-13 15,0-22 2-15,9-19 3 16,6-21-6-16,-3-24 0 16,-9-20-1-16,0-17 3 15,-3-12-4-15,0-5 1 16,3-22-19-16,5-28 12 15,8-18-27-15,5-2 29 16,9 9-4-16,1 23-6 16,-6 29 11-16,-3 9 4 0,-7 50-2 15,-4 30 2 1,-1 26 9-16,-10 19 5 0,0-2 6 16,-4-4-17-16,-15-15 13 15,6-18-12-15,7-16 9 16,6-15 1-16,0-12-7 15,6-16-7-15,26-10 0 16,10-14-6-16,13-3 6 16,8-22-29-16,3-33-35 15,-7-18-153-15</inkml:trace>
  <inkml:trace contextRef="#ctx0" brushRef="#br0" timeOffset="1477">8793 4153 796 0,'0'0'33'15,"0"0"-27"-15,0 0 21 16,-10 133 27-16,6-98 24 15,0-10-24-15,-1-4-40 16,1-10 8-16,2-10-4 16,-2-1 5-16,0-6 29 15,-2-28-26-15,-1-24-21 0,7-28-5 16,0-27 3-16,0-31-4 16,0-17 1-16,9 18 0 15,1 32-1-15,-4 49 4 16,1 40-6-16,3 22 3 15,13 12-13-15,6 39 13 16,5 29 3-16,5 14 1 16,-2 6 18-16,-8-3-16 15,-4-11 1-15,-4-13-5 16,-3-10 1-16,-3-13-4 16,-1-13 1-16,-1-6-28 15,-4-15-18-15,3-16-93 16,-12-4-156-16</inkml:trace>
  <inkml:trace contextRef="#ctx0" brushRef="#br0" timeOffset="1644.3">8681 3996 369 0,'0'0'612'15,"0"0"-612"-15,0 0 1 16,0 0-6-16,0 0 10 15,131 17 4-15,-44-29-9 16,0-15-64-16,-24-7-275 16</inkml:trace>
  <inkml:trace contextRef="#ctx0" brushRef="#br0" timeOffset="1877.06">9470 3888 964 0,'0'0'50'0,"0"0"-7"0,0 0-29 16,0 0-12-16,120-29 10 15,-31 14 5-15,12 5 9 16,-1 4-15-16,-7-2-7 16,-6-2 4-16,-13-7-8 0,-14 0-3 15,-20-3 1 1,-18-4-59-16,-15-2-46 0,-7-3-38 15,-20 3-187-15</inkml:trace>
  <inkml:trace contextRef="#ctx0" brushRef="#br0" timeOffset="2083.17">9994 3571 160 0,'0'0'682'0,"0"0"-553"16,0 0-52-16,0 0-47 15,0 0-30-15,0 0 12 16,117-12 14-16,-41 44-14 15,-3 15-12-15,-14 8 5 16,-20 8-4-16,-18-3-1 16,-19-5 10-16,-2 0-10 15,-29-10 11-15,-20 0-10 16,-11-7 4-16,-4-8-5 16,1-10-47-16,5-15-113 0,15-5-280 15</inkml:trace>
  <inkml:trace contextRef="#ctx0" brushRef="#br0" timeOffset="2667.12">10851 3493 961 0,'0'0'91'0,"0"0"-34"0,0 0-12 16,0 0-33-1,0 0-3-15,0 0-7 0,-28 142 28 16,28-56-20 0,0 3 1-16,0-7-9 0,0-15 3 15,2-13-5-15,7-16 0 16,-1-15-2-16,-4-10-11 16,-1-12-1-16,-1-1-21 15,1-14 27-15,-1-23-18 16,-2-20-28-16,0-14 24 15,-5-22-21-15,-9-7 41 16,8 3 7-16,6 17-1 16,0 29 1-16,23 22 6 15,5 18-3-15,6 11 22 0,4 0-13 16,2 19 1 0,-9 15 6-16,-9 11-14 15,-15 10 0-15,-7 1 7 0,-15-1-7 16,-24-5 2-16,-7-12 2 15,-1-9-2-15,7-8-2 16,13-8 3-16,16-9-1 16,11-4-4-16,11 0-17 15,41-11 16-15,16-7-4 16,11 1 5-16,-2 12 10 16,-10 5-10-16,-11 0 0 0,-16 16-2 15,-16 15 5 1,-17 0 6-16,-7 7-9 0,-29 0 4 15,-15-4 12-15,-4-1-11 16,9-10 2-16,10-6-7 16,9-10-33-16,11-7-105 15,6-14-244-15</inkml:trace>
  <inkml:trace contextRef="#ctx0" brushRef="#br0" timeOffset="2953.75">11874 3418 801 0,'0'0'67'15,"0"0"-8"-15,0 0-36 0,0 0 37 16,0 0-6-16,0 0-12 16,-72-64-42-16,20 102 5 15,-11 21-3-15,3 15 4 16,13 12 0-16,15 6 20 15,24-2-23-15,8-13 9 16,13-15-7-16,34-16 4 16,15-11 1-16,12-14-10 15,2-11 2-15,-1-10-11 16,-7 0-14-16,-7-18-58 16,-11-16-123-16,-13-10-646 15</inkml:trace>
  <inkml:trace contextRef="#ctx0" brushRef="#br0" timeOffset="3129.69">12413 3942 966 0,'0'0'31'0,"0"0"6"16,-71 139-10-16,40-75 25 15,-3 6-32-15,3 0-19 16,4-6-2-16,9-15-44 15,9-19-192-15,7-23-442 16</inkml:trace>
  <inkml:trace contextRef="#ctx0" brushRef="#br0" timeOffset="3910.34">13358 3529 764 0,'0'0'102'16,"0"0"19"-16,0 0-39 16,0 0-17-16,0 0-24 15,0 0-14-15,-12-40-25 16,22 82 3-16,5 23 16 16,-1 15-1-16,-6 1-12 15,-1 0 8-15,-3-13-12 16,-2-11-4-16,10 8 9 15,-5-49-12 1,-1-9-24-16,1-7-15 16,4-9 4-16,0-26-5 15,-7-24-78-15,-4-18 14 0,-4-21-50 16,-29-12 59 0,-1 6 39-16,5 18 59 0,7 31 94 15,13 28 45-15,7 13-8 16,2 10-36-16,18 2-85 15,26 2 11-15,19 0 8 16,2 0-14-16,1 10-6 16,-10 5-6-16,-14 3-2 15,-15 7-1-15,-20 11-5 16,-7 10 5-16,-22 15 0 16,-28 0 1-16,-8-5 4 15,5-13 2-15,10-14-7 0,22-11 2 16,9-7 2-1,12-7-8-15,0-4-2 0,38 0-5 16,15-8 4-16,14-2 13 16,0 1-6-16,-7 9 2 15,-8 0-2-15,-7 21 0 16,-8 9-2-16,-12 6 8 16,-16 0-8-16,-9-2 4 15,-14-1 4-15,-26-2 8 16,-8-3-8-16,-13-6-3 15,-6-2 2-15,-9-6-5 16,5-8-6-16,13-6-65 16,18-10-38-16,22-30-95 0</inkml:trace>
  <inkml:trace contextRef="#ctx0" brushRef="#br0" timeOffset="4326.85">14135 3727 531 0,'0'0'428'15,"0"0"-367"-15,0 0 13 16,0 0-40-16,0 0-2 16,0 0-9-16,139 0 10 15,-39 0-18-15,27 0 2 16,20-7-14-16,11-10 0 15,0 2 9-15,-13-6-11 16,-30 2 5-16,-30 0-6 16,-33 3 2-16,-27 6 6 15,-19-1-8-15,-6 4-3 16,-27-3-26-16,-29 0-70 0,-15-6-94 16,-9-2-191-16</inkml:trace>
  <inkml:trace contextRef="#ctx0" brushRef="#br0" timeOffset="4529.53">15043 3391 886 0,'0'0'57'16,"0"0"-17"-16,166-22 31 15,-103 22-4-15,-1 12-37 16,-6 24-15-16,-8 10 1 16,-9 14-3-16,-24 12-12 15,-15 9 9-15,-29 0-4 0,-38 0-2 16,-20-13-1-16,-6-10-1 15,8-15-4-15,18-13-43 16,30-16-27-16,26-14-79 16,11-7-133-16</inkml:trace>
  <inkml:trace contextRef="#ctx0" brushRef="#br0" timeOffset="4836.01">16388 3259 912 0,'0'0'78'15,"0"0"-8"-15,27-103-29 16,-27 70 2-16,-13 10-10 0,-26 11-24 16,-18 12-9-16,-15 10 0 15,-8 32 3-15,0 18 3 16,15 9-2-16,16 0 2 15,22 2 5-15,20-7 4 16,7-2-2-16,23-5-7 16,29-4-5-16,16-13 5 15,20-9-5-15,5-12 2 16,9-2-3-16,0-12-36 16,-7-5-6-16,-11-9-125 15,-24-33-532-15</inkml:trace>
  <inkml:trace contextRef="#ctx0" brushRef="#br0" timeOffset="5009.33">17023 3582 981 0,'0'0'116'15,"0"0"-102"-15,0 0 8 16,0 0 35-16,0 135 16 16,-16-70-11-16,-3-3-38 15,-2-2-14-15,-1-5-7 16,0-7-6-16,4-9-1 15,11-7-104-15,7-15-28 16,0-17-212-16</inkml:trace>
  <inkml:trace contextRef="#ctx0" brushRef="#br0" timeOffset="5390.04">17476 3735 1106 0,'0'0'12'0,"0"0"27"16,0 0 26-16,40 107-28 16,-32-90 19-16,1-9-13 15,-2-2-5-15,-5-3-30 16,3-3 5-16,1-5 4 16,1-28 16-16,0-26-16 15,-5-31-17-15,0-26 0 0,1-25 0 16,9-11-11-1,9 14 3-15,6 28-6 0,0 40 14 16,-8 41 1-16,4 29-1 16,1 16-1-16,10 51 1 15,1 25 5-15,1 19 22 16,-7-3-7-16,-7-6-14 16,-9-16 5-16,-5-13-8 15,-2-16-2-15,-6-14-2 16,0-15 1-16,0-15-26 15,0-8-55-15,-10-5-50 16,-13-39-27-16,-12-29-423 16</inkml:trace>
  <inkml:trace contextRef="#ctx0" brushRef="#br0" timeOffset="5540.85">17555 3485 951 0,'0'0'44'16,"0"0"-44"-16,0 0 31 15,0 0 31-15,139 4-23 16,-77-4-39-16,7-14-29 16,-2-13-151-16,-11-4-483 15</inkml:trace>
  <inkml:trace contextRef="#ctx0" brushRef="#br0" timeOffset="5780.74">18072 3541 834 0,'0'0'156'16,"0"0"-112"-16,0 0-5 16,0 0 38-16,0 0-19 15,167-16-33-15,-88 10-22 16,11 0 6-16,11-5-9 16,13-2 0-16,6-1-4 15,-7 0 2-15,-7 1-2 16,-25 2-1-16,-17 5-9 15,-22 2 8-15,-18 2-11 16,-17 2-25-16,-7-2-29 16,-28-4-127-16,-24-4-205 15</inkml:trace>
  <inkml:trace contextRef="#ctx0" brushRef="#br0" timeOffset="6012.3">18964 3320 902 0,'0'0'169'0,"0"0"-92"16,0 0-51-16,0 0 64 15,0 0-47-15,0 0-33 16,140-11 2-16,-82 21-8 16,-5 13-4-16,-1 13-1 15,-6 11-3-15,-10 9 4 16,-16 5-2-16,-20 2 2 16,-4-2 11-16,-48-10-10 15,-19-8 13-15,-9-7-2 16,4-9-6-16,14-4-12 0,15-6-32 15,15-9-50 1,22-8-52-16,10-5-181 16</inkml:trace>
  <inkml:trace contextRef="#ctx0" brushRef="#br0" timeOffset="6574.66">19701 3152 917 0,'0'0'167'0,"0"0"-44"15,0 0-71-15,0 0 24 16,0 0-9-16,0 0-40 16,65 58-1-16,-61 12-1 15,-2 10 2-15,-2 3-15 16,0-3-6-16,0-8 14 0,0-12-19 16,0-16 4-16,0-20-3 15,0-12-1-15,0-9-2 16,0-3-24-16,0-15 5 15,0-31 16-15,0-26-48 16,0-20 19-16,-9-10 11 16,1 1-7-16,1 17 24 15,7 24 5-15,0 24 6 16,9 16 18-16,20 14-22 16,9 6 3-16,6 0 2 15,3 12-5-15,-7 16-4 16,-9 2-1-16,-15 0 3 0,-14 0-5 15,-2-1-1-15,-40-5 4 16,-18-2-3-16,-9-4 1 16,5-7 2-16,22-3 2 15,17-3 0-15,17-4 0 16,6-1 3-16,3 0-3 16,36 0 8-16,12 0-3 15,12 15-3-15,-3 10-2 16,-9 15-3-16,-13 12 3 15,-13 2 0-15,-19-4 7 16,-6-6-7-16,-22-9 6 16,-25-4-2-16,-11-8 1 15,0-2-2-15,9-6-3 16,9-2-26-16,20-12-56 16,18-1-79-16,2-22-222 0</inkml:trace>
  <inkml:trace contextRef="#ctx0" brushRef="#br0" timeOffset="6758.64">20267 3596 924 0,'0'0'105'15,"0"0"30"-15,0 0-49 16,0 0 5-16,-4 116-34 16,-17-72-35-16,0 4-12 15,-2 2-9-15,7-6-1 0,5-4-6 16,9-8-59-1,2-10-49-15,23-16-57 0,27-6-366 16</inkml:trace>
  <inkml:trace contextRef="#ctx0" brushRef="#br0" timeOffset="7139.36">21049 3770 1016 0,'0'0'99'0,"0"0"-75"15,0 0 73-15,0 0-8 16,0 0-17-16,0 0-36 16,0 72-17-16,0-68 6 0,0-4-22 15,0 0 14 1,9-6 30-16,14-27 1 0,6-21-27 16,8-30-21-16,5-20 4 15,3-7-8-15,2 9-1 16,-8 26 5-16,-4 24-5 15,-14 22 8-15,-5 16-3 16,-5 10 0-16,-2 4 6 16,7 8-9-16,7 24 4 15,8 15-1-15,-2 9 6 16,-6 10-3-16,-4 6-2 16,-11 6-1-16,-8-2 6 0,0-3-16 15,-2-15 10 1,-20-11-17-16,-4-13-52 0,-1-13-70 15,2-17-18-15,7-4-115 16,9-31-547-16</inkml:trace>
  <inkml:trace contextRef="#ctx0" brushRef="#br0" timeOffset="7280.21">21212 3584 918 0,'0'0'72'16,"0"0"-12"-16,0 0 8 15,0 0 19-15,0 0-44 16,154 37-41-16,-81-37-2 16,1-12-112-16,-10-28-246 15</inkml:trace>
  <inkml:trace contextRef="#ctx0" brushRef="#br0" timeOffset="7879.56">21958 3280 428 0,'0'0'672'0,"0"0"-596"16,0 0-19-16,0 0 40 16,0 0-53-16,0 0-44 15,-13 80 0-15,-1-17 13 16,3 5-11-16,3 4 4 16,0-3-1-16,8-10-4 15,0-15 2-15,0-12-2 16,0-13-1-16,0-12-6 0,0-7-12 15,0-1-3-15,0-34 19 16,0-16-64-16,0-17 25 16,0-13 24-16,0-1-4 15,0 8 19-15,0 14 1 16,2 17 2-16,17 14 38 16,1 6-18-16,9 11 3 15,4 6-19-15,3 6 1 16,2 0-6-16,-3 4 0 15,-2 16 4-15,-6 4-4 16,-8 2 1-16,-13 4-1 16,-6 2-5-16,-9 2-3 15,-31 0 8-15,-9-3 5 16,-7-3 3-16,3-8-7 0,11-6 0 16,15-5-1-16,14-5 4 15,13-3-4-15,0-1-3 16,13 0 2-16,26 0 2 15,15 0 1-15,1 0-2 16,-5 0-4-16,-14 6 4 16,-17 16-2-16,-9 10 2 15,-10 4 0-15,0 5 2 16,-34-1-9-16,-17 0 14 16,-5-7-6-16,-4-5 2 15,6-3 0-15,9-11-3 16,15-3 0-16,5-8-21 0,15-3-45 15,10-18-102-15,6-30-520 16</inkml:trace>
  <inkml:trace contextRef="#ctx0" brushRef="#br0" timeOffset="8123.33">22340 3507 886 0,'0'0'124'15,"0"0"-47"-15,115-44 11 16,-41 27 4-16,12 0-58 16,11 1-20-16,3-1-11 15,-2 2 2-15,-7-2-10 0,-4-1 4 16,-10 3-14 0,0 0 5-16,-8 1-20 0,-7 4-5 15,-13 5-17-15,-13 0-36 16,-21 5-62-16,-15-2-23 15,-9-2-265-15</inkml:trace>
  <inkml:trace contextRef="#ctx0" brushRef="#br0" timeOffset="8354.06">23300 3073 791 0,'0'0'157'15,"0"0"-58"-15,0 0 0 0,0 0-21 16,144-50-50-16,-95 50-28 15,1 6 8 1,-2 21-5-16,-10 7-3 0,-9 14 0 16,-13 6-2-16,-16 5 2 15,0 3 0-15,-29-4 3 16,-25-4-14-16,-10-8 11 16,-7-10-10-16,4-9-24 15,11-10-61-15,15-11-42 16,24-6-141-16</inkml:trace>
  <inkml:trace contextRef="#ctx0" brushRef="#br0" timeOffset="8827.5">24204 3146 880 0,'0'0'90'15,"0"0"-55"-15,0 0-5 16,0 0 29-16,0 0-34 16,0 0-14-16,-131-73-10 15,100 98 3-15,2 9 22 16,0 8-12-16,8 5 10 16,10 6-4-16,9-3-10 0,2 3-5 15,0-7-4 1,23-6 2-16,3-7-6 0,7-12-1 15,8-9 0-15,3-10-36 16,8-2-52-16,1-2-107 16,-6-22-473-16</inkml:trace>
  <inkml:trace contextRef="#ctx0" brushRef="#br0" timeOffset="10520.28">23444 4128 0 0,'-91'-18'0'16,"-20"0"0"-16,11 7 0 0,23-10 0 15,17-5 0-15,27-7 0 16,8-22 0-16,6-15 0 16,19-13 0-16,2-15 0 15,40-5 0-15,16 12 0 16,-2 11 0-16,-3 28 0 16,-4 24 0-16,-2 15 0 15,8 8 0-15,13-2 0 16,2-5 0-16,8-10 0 15,-4-8 0-15,-5-13 0 16,8-14 0-16,9-12 0 0,7-15 0 16,12 1 0-1,-2 6 0-15,-16 19 0 16,-31 21 0-16,-41 8 0 16,-15 10 0-16,-36 5 0 0,1 3 0 15,10 1 0-15,8 1 0 16,5 2 0-16,3 1 0 15,9-2 0-15,0 0 0 16,0-8 0-16,11 1 0 16,5 5 0-16,1 2 0 15,0 8 0-15,-9 0 0 16,-1 0 0-16,-7 0 0 16,0 10 0-16,0 5 0 15,0 0 0-15,0-1 0 0,-3 0 0 16,-3-2 0-16,0 1 0 15,1-5 0-15,1-4 0 16,-1-4 0-16,-7 0 0 16,0 0 0-16,-13 0 0 15,-4 0 0-15,-8 0 0 16,-6 0 0-16,4 0 0 16,4 0 0-16,6 0 0 15,7 0 0-15,7 0 0 16,3-8 0-16,3-2 0 15,-2-2 0-15,-5 0 0 16,-1 2 0-16,-2 2 0 16,2-1 0-16,2 0 0 15,-1-4 0-15,0-2 0 16,6-4 0-16,0-5 0 0,4-2 0 16,3 2 0-16,1 4 0 15,0 8 0-15,-2 6 0 16,2 4 0-16,-3 2 0 15,4-2 0-15,1-6 0 16,0-2 442-16,0 10-207 16,0 0-125-16,0 0-14 15,0 0-17-15,0 0 15 16,0 0-30-16,27-74-35 16,-13 74-5-16,6 0-24 15,11 0 11-15,7 0 9 16,9 0-18-16,2 2 16 0,5 8-15 15,-6 3-2-15,-3 12 5 16,-9 11-6-16,-5 16 0 16,-4 21 0-16,-10 15 0 15,-3 13 11-15,-10 8-3 16,-4-2-4-16,0-12 4 16,0-12-6-16,0-14-2 15,0-15 4-15,0-15 2 16,5-13-4-16,5-8-2 15,7-7 0-15,4-8 4 16,8-3-1-16,10 0-4 16,2-12 1-16,9-13-11 15,-4-11 11-15,2-9-3 0,-6 5 3 16,-13 8-3 0,-14 12 6-16,-12 16-6 0,-3 4 2 15,-20 25-18-15,-20 24 19 16,-8 15 7-16,7 15 2 15,13 10 10-15,17 16-10 16,11 11 9-16,11 11 6 16,23 7-22-16,-3 6 29 15,-6-1-4-15,-17-11-22 16,-8-17 17-16,-18-21-21 16,-37-18 6-16,-21-20 5 15,-15-14 0-15,-14-16 9 0,-2-14-15 16,-2-8 6-1,0 0-12-15,0-8-58 0,-1-4-55 16,2-6-64-16,12-17-317 16</inkml:trace>
  <inkml:trace contextRef="#ctx0" brushRef="#br0" timeOffset="86591.04">9876 7315 956 0,'0'0'6'0,"0"0"-6"15,0 0 24-15,0 0 15 16,0 0 9-16,0 0-16 16,0 0-32-16,-59 4 0 15,64 58 6-15,11 24-5 16,2 16 8-16,6 13 5 0,1 1-2 15,-6-6 6 1,-1-13-9-16,-5-19-3 16,-3-22-3-16,-4-21 1 0,-6-18-4 15,2-9 0-15,-2-8 2 16,0-6 3-16,0-38 1 16,-10-26 0-16,-9-26-7 15,4-21 1-15,4-8 0 16,4-5 0-16,7 19 2 15,0 22-9-15,7 27 7 16,15 22 0-16,7 14 0 16,4 8 9-16,6 8-16 0,7 8 7 15,1 2 0-15,-2 0-3 16,-5 12-8-16,-9 7-55 16,-9 2-53-16,-12-4-122 15,-10-6-285-15</inkml:trace>
  <inkml:trace contextRef="#ctx0" brushRef="#br0" timeOffset="86762.47">10049 7657 356 0,'0'0'442'0,"0"0"-372"16,-18 109-6-16,18-89-10 16,16-9 14-16,26-9-20 15,21-2-11-15,22-13-34 16,15-29-3-16,13-14-4 15,3-13-65-15,-11-8-143 0,-23-2-381 16</inkml:trace>
  <inkml:trace contextRef="#ctx0" brushRef="#br0" timeOffset="87061.37">11736 7297 809 0,'0'0'68'15,"0"0"-61"-15,0 0 8 16,0 0 39-16,0 0 40 15,0 0-39-15,160-34-34 16,-84 7-13-16,2 0-1 16,-6-4-7-16,-17 6-17 15,-17 3-79-15,-25 8-119 16,-13 10-295-16</inkml:trace>
  <inkml:trace contextRef="#ctx0" brushRef="#br0" timeOffset="87250.87">11883 7652 879 0,'0'0'41'16,"0"0"-36"-16,0 0 5 16,0 0 48-16,0 0 2 15,176-36-34-15,-98 8-23 16,-12 1-3-16,-12 4-44 15,-21-4-168-15,-17 4-314 16</inkml:trace>
  <inkml:trace contextRef="#ctx0" brushRef="#br0" timeOffset="88022.03">10981 8399 602 0,'0'0'105'0,"0"0"-31"0,0 0 14 15,0 0 3-15,0 0-9 16,0 0-17-16,-99-75-27 16,66 75-14-16,-12 19 0 15,-6 28-20-15,-2 13 2 16,4 12 10-16,15 6-13 16,20-3-1-16,14-6 0 15,23-8 1-15,35-13-3 16,21-16 1-16,14-20 1 15,7-12-4-15,2-10-13 16,-8-20-26-16,-20-10-85 16,-26-3-196-16</inkml:trace>
  <inkml:trace contextRef="#ctx0" brushRef="#br0" timeOffset="90609.09">13944 6150 721 0,'0'0'20'0,"0"0"-14"16,0 0 22-16,-47-122 23 15,34 108 33-15,4 6-42 16,-1 5-28-16,4 3-9 15,-3 0-4-15,-7 0 4 16,-5 26-5-16,-8 12 0 16,-5 14 8-16,3 19-2 0,2 15 15 15,4 8-4 1,9 4-2-16,10-3 5 0,6-9-20 16,0-10 0-16,0-9-2 15,8-12 6-15,2-12-1 16,-6-16-3-16,1-12 1 15,-3-9-3-15,-2-6 2 16,0 0 0-16,0-22-2 16,0-18-3-16,0-8-4 15,0 5 8-15,4 14-8 16,14 15 8-16,7 14 0 16,9 0 1-16,1 25 5 15,0 19-3-15,1 12 3 0,-11 9 8 16,-10 7-11-16,-8 8 6 15,-7 8 5-15,0 11 1 16,0-3 17 0,0-8-19-16,0-10 7 0,2-15-9 15,13-15-9-15,8-12 7 16,4-12-8-16,6-18-5 16,11-6 3-16,12-18-5 15,11-30-8-15,-1-18-43 16,-5-10-108-16,-23-7-60 15</inkml:trace>
  <inkml:trace contextRef="#ctx0" brushRef="#br0" timeOffset="91089.98">14581 6900 783 0,'0'0'83'0,"0"0"-81"16,0 0 12-16,0 0 70 16,-20 150-6-16,22-91-35 15,2-4-12-15,-1-2-24 16,-3-9 11-16,0-10-11 0,0-14-6 15,0-10 9-15,-9-10-9 16,-5 0 6-16,-5-33 9 16,-10-18-13-16,-3-27-1 15,3-26-2-15,9-27 0 16,7-15 2-16,11 3-2 16,2 19 0-16,13 34-1 15,28 33 2-15,14 36-1 16,7 21 1-16,8 34 2 15,-1 38 15-15,-7 23-5 16,-14 18 12-16,-11-1-2 16,-13-5-19-16,-6-20 7 0,-2-18-11 15,-1-19 1 1,3-18-1-16,-3-12-12 0,-4-14-30 16,1-6-26-16,-8-22-103 15,-4-36-142-15</inkml:trace>
  <inkml:trace contextRef="#ctx0" brushRef="#br0" timeOffset="91253.34">14607 6942 775 0,'0'0'264'16,"0"0"-264"-16,0 0 6 15,0 0 0-15,0 0 4 0,0 0 2 16,162-39-12-1,-73-17-71-15,-12-7-197 0</inkml:trace>
  <inkml:trace contextRef="#ctx0" brushRef="#br0" timeOffset="91465.88">15172 6773 1035 0,'0'0'61'0,"0"0"-27"15,0 0-3-15,0 0-9 16,133-88-5-16,-46 60 5 0,27-1-16 16,13-4-4-16,4-1-4 15,-8-4-9-15,-28 4-19 16,-32 2-42-16,-30 0-26 16,-31-1-39-16,-6 4-77 15,-42 0-324-15</inkml:trace>
  <inkml:trace contextRef="#ctx0" brushRef="#br0" timeOffset="91710.93">15700 6204 866 0,'0'0'56'0,"0"0"-42"16,0 0 45-16,145-74 2 15,-68 67-30-15,17 7-1 16,6 15-16-16,-1 29-6 0,-20 16 15 15,-23 8-21-15,-23 4 16 16,-24 0-7-16,-9-5 1 16,-15-3-6-16,-34-2-1 15,-14-4-4-15,-4-6-1 16,5-9-13-16,11-15-18 16,15-22-48-16,19-12-133 15,9-53-383-15</inkml:trace>
  <inkml:trace contextRef="#ctx0" brushRef="#br0" timeOffset="91962.04">17291 5795 949 0,'0'0'41'0,"0"0"-40"15,0 0 29-15,-43 162 10 16,43-84-2-16,16 3-1 16,8-5-23-16,7-7-10 15,3-8-1-15,-8-11-3 16,-1-15-1-16,-11-13-41 16,-8-12-35-16,-4-10-63 15,-2-12-34-15</inkml:trace>
  <inkml:trace contextRef="#ctx0" brushRef="#br0" timeOffset="92356.98">17173 5884 864 0,'0'0'84'0,"0"0"-15"16,0 0-4-16,0 0-64 16,0 0 25-16,115-99-4 15,-52 81-14-15,-4 8-3 16,-7 10-4-16,-12 0 0 15,-12 29-1-15,-9 20 0 16,-19 9 14-16,0 8-4 0,-38 3-7 16,-18-9 5-16,-2-8-4 15,9-14-4-15,18-12 0 16,13-14 1-16,16-8-2 16,2-4-2-16,25-22-2 15,30-15 1-15,19-2 6 16,3 9-4-16,-2 10 0 15,-15 17 2-15,-10 3 0 16,-9 19 4-16,-17 21-2 16,-14 12 10-16,-10 6-2 15,-19 2 4-15,-25-2 0 16,-7-5-13-16,-1-5 5 16,6-8-4-16,10-9-4 15,12-11-7-15,10-9-64 16,14-11-102-16,0-28-184 0</inkml:trace>
  <inkml:trace contextRef="#ctx0" brushRef="#br0" timeOffset="92539.97">18143 6261 926 0,'0'0'6'0,"0"0"101"15,0 0-46-15,10 130 2 16,-10-73-20-16,-10 6-20 15,0 7-6-15,5 0-17 0,5 1-1 16,0-4-39 0,0-13-47-16,9-21-134 15,9-27-244-15</inkml:trace>
  <inkml:trace contextRef="#ctx0" brushRef="#br0" timeOffset="93159">18698 5879 899 0,'0'0'125'15,"0"0"-121"-15,0 0 26 16,0 0-20-16,0 0 16 16,0 0 43-16,-25 116-52 15,31-51-5-15,0 3-10 0,3-2-1 16,-5-6 2-1,1-8-3-15,0-17-16 0,-3-13-19 16,0-17 4-16,-2-5 6 16,0-15 24-16,0-29-47 15,-22-18-8-15,-5-21 41 16,-4-17 15-16,2-7-1 16,9 3 6-16,8 18 13 15,12 26 51-15,0 17-15 16,22 18-12-16,14 10-22 15,12 11-2-15,9 4 1 16,3 7-12-16,2 25 5 0,-4 6-12 16,-10 4 4-1,-15 3-4-15,-13-8 3 0,-18 1-3 16,-2-4 0-16,-22-2 1 16,-20 0 9-16,-5-5-1 15,9-9-6-15,13-9 5 16,15-4-7-16,10-5-1 15,0 0 0-15,15 0-17 16,22 0 17-16,15-2-1 16,4-2 2-16,2 4 5 15,-5 0-6-15,-2 12 0 16,-1 13-1-16,-8 10 4 16,-11-1 1-16,-9 3-1 15,-15-2-1-15,-7 1 5 16,-11 0-6-16,-30 1 9 15,-7-2-10-15,-2 0-1 0,10-13-3 16,16-8-5-16,13-14-42 16,11-17-18-16,0-39-124 15</inkml:trace>
  <inkml:trace contextRef="#ctx0" brushRef="#br0" timeOffset="93400.99">19849 6017 744 0,'0'0'187'16,"0"0"-165"-16,0 0 28 15,0 0 36-15,115 12 1 16,-24-12-36-16,34-9-25 0,22-14-19 16,9-2-6-16,-4-6-2 15,-23 3-2-15,-26 0-4 16,-28 0-1-16,-26 0-5 15,-24 2-5-15,-23 4-12 16,-4 6-13-16,-43 4-115 16,-22 6-122-16</inkml:trace>
  <inkml:trace contextRef="#ctx0" brushRef="#br0" timeOffset="93639.61">20606 5582 839 0,'0'0'88'0,"0"0"-32"0,0 0 8 16,122-38-6-16,-70 38-23 16,4 22-13-16,-2 16-11 15,-4 12-3-15,-12 13 7 16,-12 5 5-16,-14 0-6 16,-12 1-3-16,-9-10-8 15,-33-5 5-15,-14-5-7 16,-7-7 2-16,3-7-6 15,14-10-25-15,12-11-43 16,12-14-80-16,12-16-128 16</inkml:trace>
  <inkml:trace contextRef="#ctx0" brushRef="#br0" timeOffset="93948.11">21694 5316 763 0,'0'0'39'0,"0"0"-37"15,-141-6 14-15,78 32 34 16,3 10 26-16,6 6-6 16,15 8-39-16,7 4 1 15,10 5 1-15,13 5 3 16,9 2 11-16,0 0-13 0,15-4-11 15,22-8 6 1,5-8-27-16,9-11 9 0,2-8-11 16,5-10 7-16,-4-14-12 15,-8-3 5-15,-1-3-44 16,-3-33-34-16,-1-14-148 16,-3-25-421-16</inkml:trace>
  <inkml:trace contextRef="#ctx0" brushRef="#br0" timeOffset="94576.55">21719 4393 597 0,'0'0'171'15,"0"0"-152"-15,0 0 11 16,0 0 31-16,143-40 15 16,-101 38-38-16,6 2-25 15,0 0-12-15,-1 0 2 16,1 18-3-16,-4 22-3 16,-7 21 2-16,-7 23-1 15,-6 16 1-15,-18 7 1 0,-6 6-5 16,0-1 5-16,-6-7 8 15,0-12 27-15,3-17-2 16,3-25-17-16,0-12 10 16,9-16-6-16,6-8-6 15,6-9 0-15,8-6-13 16,13 0 4-16,9-12 1 16,5-10 0-16,-1 2-4 15,-10 3-1-15,-16 10 3 16,-9 7-8-16,-13 0 4 15,-3 6-1-15,-4 28 1 16,0 14 8-16,-2 15 13 0,-16 6-6 16,1 5-2-16,0-3-6 15,9-4-1-15,6 2-6 16,2 0 1 0,0 6 4-16,6 3-1 0,10 2-4 15,-1-1 3-15,-1-5 16 16,-9-5-11-16,-5-6 5 15,0-2 0-15,-21-5-11 16,-10-4 6-16,-9-3-5 16,-11-5-2-16,-12-5 3 15,-8-5-4-15,-9-1-2 16,-5-9-23-16,3-7-58 16,4-11-45-16,9-6-257 15</inkml:trace>
  <inkml:trace contextRef="#ctx0" brushRef="#br0" timeOffset="94769.79">22371 6291 1075 0,'0'0'0'0,"0"0"-4"0,0 0-74 16,0 0-235 0</inkml:trace>
  <inkml:trace contextRef="#ctx0" brushRef="#br0" timeOffset="100955.38">20109 2996 203 0,'0'0'92'0,"0"0"37"15,0 0 12-15,0 0-47 16,120-101-8-16,-120 82-30 15,0 2 42-15,0 4-43 16,0 8-5-16,0 5-12 16,-4 0-21-16,-7 24-15 15,-1 37-2-15,-1 30 4 16,-5 28 10-16,10 33 7 16,1 25-16-16,7 13 23 0,0 11-4 15,13-13-10-15,20-15 11 16,1-19-24-16,-1-29 6 15,-6-27 3-15,-5-22-9 16,-6-18 6-16,-5-20-7 16,-4-16 0-16,-3-12-3 15,-2-10-5-15,-2 0-6 16,0-28 11-16,0-26-71 16,0-30-118-16,0-26-67 15</inkml:trace>
  <inkml:trace contextRef="#ctx0" brushRef="#br0" timeOffset="101773.86">20204 2985 554 0,'0'0'160'16,"0"0"-160"-16,177-50 1 16,-90 32 5-16,6 0-3 15,12 1 17-15,9-2-4 16,15 0-13-16,14 0 13 16,19 1 15-16,27 0-10 15,34-2 13-15,38-5-22 16,26-11-11-16,10-8-1 15,-23-6 6-15,-29 0-6 0,-29 2 5 16,-22 3-4 0,-18 4-1-16,-9 3-1 0,-18 6 1 15,-18 8 0-15,-19 7-1 16,-18 2 1-16,-18-1 6 16,-5-2-1-16,-6-3 32 15,-13 5-30-15,-13 4 8 16,-20 8-6-16,-11 3-7 15,-8 1-2-15,0 0 0 16,0 22-5-16,0 10 1 16,-14 4 8-16,3 8-1 0,5 2-3 15,0 6 4-15,4 8-2 16,2 6-2-16,-2 12 0 16,-2 9 8-16,-1 12-6 15,-1 11 5-15,-1 8 5 16,1 0-12-16,5 0 13 15,1-3-10-15,0-9-1 16,12-10 15-16,7-12-14 16,2-11 9-16,-6-11 6 15,-10-8-18-15,-5-6 11 16,-12-6 1-16,-28-4-1 16,-9-7 22-16,-11-9-16 0,-7-7 3 15,-13-5 0 1,-21-4-18-16,-16-1 11 15,-21-1-12-15,-18 0 3 0,-21 7 12 16,-21 9-10-16,-22 11-1 16,-25 11 4-16,-12 6-8 15,3 6 2-15,21 2 9 16,30 0-12-16,20-2 7 16,25-4-7-16,11-3 0 15,11-7 0-15,16-6-14 16,10-6 7-16,14-6-25 15,14-8-27-15,13-4-17 16,15-4-63-16,19-6-36 16,19 0-228-16</inkml:trace>
  <inkml:trace contextRef="#ctx0" brushRef="#br0" timeOffset="101946.95">21318 4782 865 0,'0'0'95'16,"0"0"-88"-16,0 0 40 15,0 0-28-15,0 0-19 16,0 0 0-16,-33 16-168 16,20-16-460-16</inkml:trace>
  <inkml:trace contextRef="#ctx0" brushRef="#br0" timeOffset="104598.96">8641 5344 485 0,'0'0'96'0,"0"0"-57"15,0 0 62-15,0 0-28 16,0 0-45-16,0 0-24 16,-22-18 0-16,22 34 21 15,27 1 4-15,28-9 27 16,41-8 11-16,44 0-28 0,55-35 19 15,48-18-17-15,37-10-11 16,28-4 1-16,16 13-6 16,4 12-15-16,-7 14 5 15,-18 10-12-15,-33 6 2 16,-39-2-4-16,-44-2 0 16,-40-4 1-16,-33-7 0 15,-31-2 1-15,-21-12 4 16,-9-10-2-16,-6-16 10 15,0-10-6-15,-2-16-5 16,-10-8 5-16,-12-7-8 16,-19-4 3-16,-4 0-3 15,-29-1 1-15,-20 2 0 16,-1-3 0-16,4-6-1 0,13-10-1 16,12-7 0-16,17-8 0 15,4 1-3-15,16 2-8 16,17 6 2-16,1 16 7 15,-14 19 2-15,-19 17 0 16,-1 23 0-16,-34 12 4 16,-22 13-8-16,-7 8 6 15,-9 1-2-15,-1 5 0 16,-2-2 3-16,3-3-6 16,5-5 3-16,5-4 0 15,8-3 0-15,4 3 2 0,-2 2-2 16,-2 6 0-1,-6 0 1-15,-15 7-1 0,-19 7 0 16,-20 7 0-16,-25 7-10 16,-31 0 11-16,-22 14-1 15,-22 10 0-15,-16 8-17 16,-9 5 17-16,-4-2-7 16,2 5 0-16,11 9 4 15,11 9 3-15,17 12 0 16,22 4-4-16,15 4 3 15,24-1 1-15,21-11-6 16,20-6-3-16,24-6 7 16,19-12-11-16,20-6 0 15,20-4 11-15,13-2-17 0,4 7 11 16,0 7 1 0,17 7 7-16,12 11-4 0,8 15 8 15,4 17-6-15,-3 30 2 16,-7 23 0-16,-6 17 1 15,-6 13-1-15,-4-5 0 16,1-6-3-16,3-3 9 16,1-13-4-16,2-8-2 15,2-15 0-15,1-4-1 16,-5-3 0-16,-7-4-9 16,-6-5-25-16,-7-13-52 15,0-20-75-15,0-34-46 16,-2-44-405-16</inkml:trace>
  <inkml:trace contextRef="#ctx0" brushRef="#br0" timeOffset="104729.6">9575 5009 953 0,'0'0'30'0,"0"0"-30"16,0 0-41-16,0 0 1 15,0 0 4-15,0 0-13 16,-63-44-335-16</inkml:trace>
  <inkml:trace contextRef="#ctx0" brushRef="#br0" timeOffset="105706.77">11322 4889 172 0,'0'0'36'0,"0"0"-18"16,0 0-18-16,-14-111-32 16,-8 71 25-16,-5 5-6 15,3 2 13-15,3 9 15 16,4 6-3-16,5 4-1 16,1 2-11-16,3 2-50 15</inkml:trace>
  <inkml:trace contextRef="#ctx0" brushRef="#br0" timeOffset="106303.84">10664 4157 323 0,'0'0'52'16,"0"0"16"-16,0 0-9 15,0 0 13-15,0 0-16 16,0 0-19-16,-61 29 33 16,46-12-31-16,-3-3-3 15,3-2-26-15,1 0-7 16,-1-5 0-16,6 2-1 15,2-7-2-15,5-2 4 0,2 0 1 16,0-4-10 0,14-24 1-16,28-13-78 15,20-6-4-15,7 0-57 16,-5 8-124-16</inkml:trace>
  <inkml:trace contextRef="#ctx0" brushRef="#br0" timeOffset="107472.04">10348 4696 301 0,'0'0'139'0,"0"0"-100"0,0 0-38 15,0 0 51-15,0 0-5 16,0 0-31 0,0-66-16-16,0 59-5 0,0 0-44 15,0-5-159-15</inkml:trace>
  <inkml:trace contextRef="#ctx0" brushRef="#br0" timeOffset="107944.73">9675 5163 350 0,'0'0'146'0,"-32"121"-46"15,32-57-43-15,0-14-17 16,23-12 40-16,-1-14-27 15,-2-12-6-15,-2-12 25 0,-3 0-30 16,3-40 27 0,1-31-24-16,-2-30-28 15,-3-23 3-15,-3-7-19 16,-5-11 5-16,-2-1-6 0,4 11 6 16,-2 22-7-16,3 37 1 15,2 39 0-15,9 34 0 16,7 15 0-16,15 51 0 15,7 28 0-15,5 21 1 16,-3 12 17-16,-6-5-18 16,-8-11 1-16,-12-15-3 15,-10-22-28-15,-10-17-39 16,-5-23-72-16,-5-28-20 16,-32-6-202-16</inkml:trace>
  <inkml:trace contextRef="#ctx0" brushRef="#br0" timeOffset="108089.88">9953 5029 878 0,'0'0'35'0,"0"0"-28"0,0 0 9 16,172-78-1-16,-108 56 11 16,-1 7-26-16,-16 2-62 15,-23 1-261-15</inkml:trace>
  <inkml:trace contextRef="#ctx0" brushRef="#br0" timeOffset="108477.06">10572 4788 900 0,'0'0'24'0,"0"0"1"16,0 0-22-16,99-132 1 15,-17 92-1-15,11 3-1 16,1 8-2-16,-13 11-1 15,-21 9-1-15,-18 9 2 16,-20 0-8-16,-15 5-2 16,-7 9-27-16,-15 0-6 15,-26-9-12-15,-5-5-20 16,-6-11 48-16,6-28 26 16,3-6 2-16,12-2 69 15,11 4 17-15,16 9 13 16,4 13-15-16,19 11-47 0,37 10-10 15,31 0-21 1,22 30 12-16,9 13 9 0,-8 12-27 16,-28 9 4-16,-31 9-1 15,-30 4-2-15,-21 2 4 16,-29 7-6-16,-38 9 0 16,-14-3-3-16,6-11-65 15,15-26-63-15,26-45-47 16,25-27-325-16</inkml:trace>
  <inkml:trace contextRef="#ctx0" brushRef="#br0" timeOffset="109073.91">11812 4609 890 0,'0'0'79'16,"0"0"-78"-16,0 0 14 15,0 0 26-15,-10 119-5 16,10-75 9-16,2 7-35 15,10-1-8-15,-6 0 4 16,1-8-6-16,-5-9 1 16,0-12 1-16,-2-12 0 15,0-9 3-15,0-7 3 16,0-29-2-16,-13-14-1 16,-5-11-3-16,-5-3-2 15,-2 1 0-15,2 0 0 0,3 2-1 16,9 10 1-16,11 7 0 15,0 9-1-15,0 15 3 16,2 10-2 0,9 6 0-16,3 4 8 0,6 0-10 15,0 7 2-15,0 9 0 16,3 1 2-16,-4 1-2 16,6 3 0-16,0 2-1 15,1 2 6-15,-4 0-7 16,-6 2 2-16,-9 1 0 15,-7 2 0-15,0 2 3 16,-18-7-3-16,-6-6 0 16,-1-9 7-16,4-10-8 0,4 0 1 15,8 0 0-15,9-2-1 16,0-8 1-16,16 1 0 16,19 2-1-16,12 4 0 15,2 3-1-15,0 0 2 16,-5 0 0-16,-10 9-5 15,-16 11 5-15,-18 9 0 16,0 9 0-16,-42 7 6 16,-30 17-5-16,-22 13-1 15,-12 7-2-15,-4-2 1 16,17-15-79-16,20-28-128 16,23-23-269-16</inkml:trace>
  <inkml:trace contextRef="#ctx0" brushRef="#br0" timeOffset="109431.93">11156 6232 888 0,'0'0'117'15,"0"0"-46"-15,0 0-7 16,0 0 10-16,0 0-41 15,0 0-6-15,-67 65 0 16,61-65-15-16,-5-3 41 16,-5-35-33-16,3-22-16 0,6-26-7 15,7-14 3-15,0 3 0 16,22 18-7-16,1 24 8 16,2 27-10-16,4 22 9 15,8 6-3-15,12 14-7 16,6 32 10-16,1 16 0 15,-6 14-1-15,-13 1 1 16,-8-4-1-16,-8-7-50 16,-10-14-35-16,-7-9-6 15,-4-15-69-15,0-19-56 16,0-9-152-16</inkml:trace>
  <inkml:trace contextRef="#ctx0" brushRef="#br0" timeOffset="109568.09">11272 6128 834 0,'0'0'118'0,"0"0"-102"16,0 0-14-16,0 0-1 15,0 0-1-15,0 0 0 16,158-5-82-16,-124-14-224 16</inkml:trace>
  <inkml:trace contextRef="#ctx0" brushRef="#br0" timeOffset="109888">11680 5885 845 0,'0'0'182'15,"0"0"-69"-15,0 0-81 16,0 0 15-16,167-114-10 16,-89 91-31-16,7-4 3 15,0-3-9-15,-10-2-2 16,-17 0-28-16,-15 8-48 0,-24 2-4 15,-16 7-37 1,-3 2-80-16,-36 2-156 0</inkml:trace>
  <inkml:trace contextRef="#ctx0" brushRef="#br0" timeOffset="110097.05">11955 5400 205 0,'0'0'587'15,"0"0"-458"-15,0 0-36 16,0 0-43-16,0 0-10 15,0 0-24-15,162-64-3 16,-95 101-3-16,-9 12-7 16,-14 3-3-16,-15 10 4 0,-19 2 7 15,-10 3-14-15,-6 0 3 16,-33-6 0-16,-9-3-5 16,6-10-28-16,7-13-31 15,12-18-52-15,10-17-94 16</inkml:trace>
  <inkml:trace contextRef="#ctx0" brushRef="#br0" timeOffset="110377.32">12966 5091 878 0,'0'0'22'0,"0"0"-12"0,-146-22 28 16,98 18-1-1,3 2-2-15,7 2-2 0,5 4-32 16,6 38 14-16,8 25 12 16,5 21-7-16,14 15 13 15,0 2-5-15,10-7-7 16,31-15-2-16,17-29-14 16,14-27-5-16,27-27 6 15,13-17-2-15,4-36-8 16,-9-11-32-16,-27-4-55 15,-36 0-102-15,-37 7-346 16</inkml:trace>
  <inkml:trace contextRef="#ctx0" brushRef="#br0" timeOffset="110489">13202 5320 980 0,'0'0'109'16,"0"0"-72"-16,0 0-32 15,0 0 0-15,0 0-5 16,0 0-159-16,65-18-596 15</inkml:trace>
  <inkml:trace contextRef="#ctx0" brushRef="#br0" timeOffset="111175.65">12226 4034 350 0,'0'0'129'16,"0"0"-50"-16,0 0-7 16,0 0 36-16,0 0-19 15,73-106-24-15,-68 98 32 0,-5 5-22 16,0 3 13-16,-31 15-47 15,-31 31-40-15,-30 22 16 16,-26 17 0-16,-23 9-10 16,-23 6 20-16,-30 10-24 15,-45 22 5-15,-43 23 8 16,-15 20-12-16,8 14 31 16,32-8-30-16,57-14-1 15,44-20 20-15,49-30-23 16,44-24 9-16,41-29-10 15,22-24-3-15,16-26 2 16,40-14-38-16,19-14-16 16,10-20 11-16,-2 4-49 15,-8 0-62-15,-17-6-124 0</inkml:trace>
  <inkml:trace contextRef="#ctx0" brushRef="#br0" timeOffset="112035.33">11164 4954 74 0,'0'0'157'0,"0"0"-60"0,0 0-36 15,0 0-59-15,0 0 1 16,0 0-3-16,19 3-10 16,-5-3 9-16,-3 0-122 15</inkml:trace>
  <inkml:trace contextRef="#ctx0" brushRef="#br0" timeOffset="113310.86">11197 6892 35 0,'0'0'264'16,"-130"40"-204"-16,86-36 73 16,15-4 25-16,14 0-33 0,6 0-39 15,8 0-20-15,1 0-25 16,0 0-18 0,10-4-12-16,23-8 8 0,18-5 34 15,21-10-28-15,23-7 11 16,19-12-7-16,26-12-16 15,18-14 10-15,20-10-21 16,16-11 6-16,20 0 6 16,9 4-12-16,-2 4-2 15,-5 11 0-15,-25 8 3 16,-22 10-3-16,-17 3 0 16,-23 6 2-16,-13 3 1 15,-13-5-2-15,-19 3-1 16,-14-2 0-16,-22 2 4 0,-19 5-2 15,-16 7 1 1,-13 12-1-16,0 2 30 0,-23 3-21 16,-11 3-7-16,-9-7-4 15,-5-2 8-15,-6-13-7 16,-2-17-1-16,2-33 0 16,8-29-4-16,9-19 4 15,5 2 0-15,8 21-1 16,1 34 1-16,0 28 6 15,2 21-6-15,1 16 0 0,-1 12-4 16,0 0 0 0,-11 26 4-16,-10 8-1 0,-9 2 4 15,-11-1-5 1,-13-5 2-16,-12-8 0 0,-8-4-2 16,-12-4 7-16,-7-4-1 15,-8-2-4-15,3 6-7 16,1 4 5-16,10 10-3 15,2 7-19-15,-2 12 21 16,0 3-14-16,4 0 12 16,8-4 3-16,11-2 4 15,0 6 2-15,-6 9-4 16,-16 11-3-16,-4 8-1 16,4 3 5-16,16-6-1 15,26-10 0-15,22-13-3 16,20-12-2-16,11-11 5 0,10-6-22 15,2 4 17-15,20 11-33 16,40 19 32-16,34 31 0 16,33 35 6-16,18 28-3 15,6 29 3-15,-13 10-75 16,-36-13-186-16</inkml:trace>
  <inkml:trace contextRef="#ctx0" brushRef="#br0" timeOffset="114047.16">15744 10415 827 0,'0'0'98'0,"0"0"-93"16,0 116 4-16,0-41 43 0,9 5-29 15,9-6 5 1,0-10-25-16,-3-14 4 0,-5-16-5 15,-8-14-2 1,-2-14 0-16,0-6 12 0,0 0-11 16,-6-35 28-16,-9-40-29 15,2-37-9-15,4-31 8 16,7-13 1-16,2 4 0 16,0 34-2-16,0 41 15 15,2 43-6-15,18 34-7 16,11 25 7-16,23 40 3 15,11 25 9-15,-3 13-8 16,-2 0-5-16,-16-8-6 16,-8-12-6-16,-16-11-71 15,-16-22-86-15,-4-25-174 0</inkml:trace>
  <inkml:trace contextRef="#ctx0" brushRef="#br0" timeOffset="114188.6">15853 10506 937 0,'0'0'105'0,"0"0"-105"16,0 0-12-16,0 0 12 15,165-44 2-15,-59 14-2 16,-2-5-134-16,-24-11-208 16</inkml:trace>
  <inkml:trace contextRef="#ctx0" brushRef="#br0" timeOffset="114375.46">16400 10137 903 0,'0'0'47'16,"0"0"-47"-16,144-117 6 16,-49 85 1-16,4 12-2 15,-7 9-5-15,-15 8-5 16,-17 0-93-16,-24 2-104 15,-28-9-360-15</inkml:trace>
  <inkml:trace contextRef="#ctx0" brushRef="#br0" timeOffset="114565.42">16836 9725 264 0,'0'0'645'0,"0"0"-575"0,0 0 7 16,0 0-69-16,0 0-5 15,152-80 24-15,-73 80-27 16,-9 4 2-16,-17 29-2 15,-22 22 4-15,-27 20-4 16,-4 20 0-16,-42 16 2 16,-14 2 14-16,-4-12-16 15,12-22-12-15,12-22-49 16,16-36-128-16,13-21-321 16</inkml:trace>
  <inkml:trace contextRef="#ctx0" brushRef="#br0" timeOffset="114795.78">17676 9340 1019 0,'0'0'46'15,"0"0"19"-15,0 0-13 16,0 0 0-16,0 0-39 16,-138-76-6-16,105 94-7 15,-8 40 0-15,1 28 0 16,7 20-6-16,19 7 8 15,14-9-2-15,39-16 0 16,36-25 0-16,25-27-5 16,22-23 5-16,11-13-32 15,-11-31-47-15,-28-15-146 0</inkml:trace>
  <inkml:trace contextRef="#ctx0" brushRef="#br0" timeOffset="115427.58">16381 11684 247 0,'0'0'322'16,"0"0"-151"-16,0 0-22 16,0 0 15-16,0 0-72 15,0 0-18-15,-93-78-34 16,93 90-33-16,0 34-6 16,0 18 5-16,20 15 2 15,4-1-4-15,5-1 0 16,-2-11 0-16,-5-15-4 15,-3-18-18-15,-9-17-1 16,-8-16-17-16,1-16 12 16,-3-43 8-16,0-28-50 15,0-15 59-15,0-5 4 16,0 12 6-16,0 20-3 0,6 18 2 16,33 20 0-16,18 14-4 15,13 15 7-15,3 8-10 16,-4 18 5-16,-16 22 0 15,-19 10 2-15,-26 6-1 16,-8 2-1-16,-29 2 13 16,-19-3-6-16,-2-15 0 15,13-19 1-15,18-13-5 16,19-10-6-16,30-21-8 16,42-29-3-16,21-12 10 15,7 2 2-15,-9 11-7 0,-22 23 9 16,-24 15 0-16,-23 11-2 15,-22 0 1-15,0 36 1 16,-40 15 22-16,-14 9-20 16,4-7-2-16,9-13-16 15,19-22-138-15,17-18-94 16</inkml:trace>
  <inkml:trace contextRef="#ctx0" brushRef="#br0" timeOffset="115590.86">17260 11489 679 0,'0'0'251'0,"0"0"-240"16,0 0 88-16,0 0-58 15,68-103-40-15,6 67 8 0,13 0-5 16,4 0-4-16,-7 1 0 16,-8 6-35-16,-26 0-90 15,-29 1-147-15</inkml:trace>
  <inkml:trace contextRef="#ctx0" brushRef="#br0" timeOffset="115813.14">17586 10976 758 0,'0'0'53'16,"0"0"-21"-16,121-108 74 16,-67 83-70-16,-6 10-4 15,-3 15-14-15,-7 0-9 0,-5 23 5 16,-4 22-13-16,-11 13 25 15,-11 12-8-15,-7 5-10 16,0 1-1-16,-14-6-3 16,3-14-4-16,9-20-66 15,2-16-58-15,0-20-94 16,0-24-391-16</inkml:trace>
  <inkml:trace contextRef="#ctx0" brushRef="#br0" timeOffset="116054.91">18645 10499 712 0,'0'0'191'0,"0"0"-140"15,0 0 2-15,0 0 22 16,0 0-17-16,40-106-34 0,-44 100-10 16,-28 6-14-16,-17 0-7 15,-13 34 4-15,-7 24 0 16,7 22 3-16,15 14 17 15,29 6-15-15,18-3 19 16,38-13-15-16,39-28-4 16,24-25-4-16,20-31 4 15,1 0-4-15,-15-39-43 16,-34-12-132-16</inkml:trace>
  <inkml:trace contextRef="#ctx0" brushRef="#br0" timeOffset="116649.1">17582 13627 615 0,'0'0'311'0,"0"0"-305"15,0 0 24-15,0 0 35 16,0 0-31-16,0 0 0 15,-27 72-12-15,25-72-14 0,2-3 10 16,0-41-7-16,0-33 2 16,0-37-13-16,0-28 6 15,2-9-7-15,7 13 1 16,1 38 0-16,-4 43 6 16,5 37-4-16,9 20-2 15,18 43-3-15,16 31 3 16,8 24 21-16,2 17-16 15,-1-1-3-15,-5-10-2 16,-7-20-53-16,-14-23-72 16,-21-34-144-16</inkml:trace>
  <inkml:trace contextRef="#ctx0" brushRef="#br0" timeOffset="116795.78">17690 13319 951 0,'0'0'46'15,"0"0"-46"-15,0 0 5 16,0 0-5-16,179-66 8 16,-73 38-8-16,-6-4-65 15,-22-7-250-15</inkml:trace>
  <inkml:trace contextRef="#ctx0" brushRef="#br0" timeOffset="116944.67">18260 12946 947 0,'0'0'26'0,"0"0"-17"16,133-85-9-16,-34 43 1 15,7 2 3-15,-1 6-8 16,-21 10-105-16,-30 6-226 16</inkml:trace>
  <inkml:trace contextRef="#ctx0" brushRef="#br0" timeOffset="117186.71">18745 12555 667 0,'0'0'58'0,"0"0"12"15,11-112 4-15,18 87 6 0,9 10-28 16,5 6-2-16,3 4-27 16,8 3-19-1,2 2 5-15,0 0-9 0,-6 0 3 16,-9 19-7-16,-15 11 4 15,-14 15 0-15,-12 13 5 16,-19 14 5-16,-29 10 4 16,-14 3-3-16,1-10-11 15,14-10-8-15,18-19-78 16,16-21-64-16,13-25-155 16</inkml:trace>
  <inkml:trace contextRef="#ctx0" brushRef="#br0" timeOffset="117820.6">19514 12128 813 0,'0'0'66'0,"0"0"-10"0,0 0-16 16,0 0 33-16,0 0-1 15,0 0-72-15,-18-28 6 16,18 80-4-16,14 16 41 15,7 6-17-15,6-2-24 16,2-10 7-16,0-7-9 16,-4-11 3-16,-2-14-10 15,-8-10 2-15,-7-13-18 16,-5-7-28-16,-3-13 11 0,0-31-35 16,-5-19-124-16,-25-12 82 15,-13-8 54-15,-6 1 4 16,2 5 59-16,16 17 76 15,16 19 53-15,15 11-16 16,3 11-65-16,34-2-38 16,9 4 9-16,6 3-16 15,-6 6 7-15,-7 6-7 16,-16 2-3-16,-4 0 0 16,-15 6-5-16,-4 24 2 0,0 11 3 15,-13 6 3 1,-14 3 0-16,0 3 22 0,-2-3-9 15,7-9-7 1,9-8-6-16,6-15 5 0,7-12-16 16,0-6-1-16,26-6 9 15,13-22 6-15,6-4 0 16,5 2-1-16,1 6-5 16,-2 6 0-16,1 12 11 15,-8 6-8-15,-7 0-3 16,-10 20 11-16,-12 12-6 15,-13 10 11-15,0 6 16 16,-22 8-18-16,-23 1 7 16,-13 0-19-16,-2-4 3 15,-2-9-5-15,9-12-31 0,14-17-54 16,10-15-136-16,10-3-553 16</inkml:trace>
  <inkml:trace contextRef="#ctx0" brushRef="#br0" timeOffset="118425.61">18484 15208 699 0,'0'0'147'16,"0"0"-127"-16,0 0 82 15,0 0-22-15,0 0-41 16,0 0-17-16,34 35 8 15,-29-16-12-15,-1-18-17 16,-2-1 6-16,-2-1 2 16,0-48-5-16,0-27-4 15,0-36-10-15,0-16 5 16,0-7 3-16,-4 14-10 16,-6 32 3-16,4 30 7 15,4 32 4-15,2 27-3 16,6 6 1-16,33 38 0 0,12 23 4 15,11 12 4 1,-1 7-3-16,0-1-5 0,-9-9-9 16,-12-19-56-16,-22-19-158 15,-18-34-284-15</inkml:trace>
  <inkml:trace contextRef="#ctx0" brushRef="#br0" timeOffset="118555.34">18523 14766 982 0,'0'0'0'16,"0"0"-5"-16,142-54 5 0,-64 26-5 15,-7-2-30-15,-13-2-179 16</inkml:trace>
  <inkml:trace contextRef="#ctx0" brushRef="#br0" timeOffset="119078.76">18891 14358 813 0,'0'0'93'16,"0"0"-61"-16,0 0-31 15,0 0-1-15,0 0 4 16,0 0 25-16,37 68-3 16,-20-14-16-16,4 5 8 15,1-1-7-15,0-1-2 16,3-7-8-16,-5-10 0 0,-5-18-1 15,-7-11 0-15,-8-11-35 16,0-25 35-16,0-23-65 16,-21-20 10-16,-3-15 48 15,-1-4-31-15,5-2-2 16,13 3 40-16,7 17 1 16,7 19 59-16,29 19-39 15,2 14-15-15,-1 17 4 16,2 0-6-16,-11 27-4 15,-8 9 0-15,-9 8 5 16,-11 0 0-16,0 2 2 16,-15-2-1-16,-16-1 9 15,-3-10-15-15,5-6 2 16,13-13-2-16,12-7 0 0,4-7-4 16,16 0-80-16,30-25 82 15,12-7 1-15,7-1 2 16,-1 11 14-16,-5 6 12 15,-12 14-2-15,-10 2-2 16,-14 5-7-16,-12 22 7 16,-11 9 14-16,0 9-11 15,-34 3-12-15,-5 2-6 16,-6-10-8-16,5-10-28 16,4-16-125-16,3-14-178 0</inkml:trace>
  <inkml:trace contextRef="#ctx0" brushRef="#br0" timeOffset="119266.22">19514 14333 687 0,'0'0'320'16,"0"0"-300"-16,0 0-18 16,165-128 3-16,-78 82 14 15,6-6-18-15,-6 6 0 16,-9 1-1-16,-16 9-24 15,-15 6-29-15,-22 4-70 16,-20 2-67-16,-5 4-319 16</inkml:trace>
  <inkml:trace contextRef="#ctx0" brushRef="#br0" timeOffset="119479.81">19891 13718 964 0,'0'0'55'0,"0"0"-43"15,0 0 4-15,164-50 6 16,-92 46 7-16,1 4-25 16,-4 4 1-16,-16 27 5 15,-17 14-7-15,-22 19-1 16,-14 12 10-16,-7 8-12 16,-31-1 18-16,-8-7-18 15,1-18-32-15,1-24-105 16,8-26-138-16</inkml:trace>
  <inkml:trace contextRef="#ctx0" brushRef="#br0" timeOffset="119768.67">20915 13327 871 0,'0'0'100'0,"0"0"-97"16,0 0 57-16,0 0-16 15,0 0 5-15,0 0-29 16,-19-69-17-16,-35 82-3 16,-11 27 0-16,-3 20 0 0,-1 16 2 15,10 6 8-15,17 7-1 16,19-4 11-16,23-4-13 16,12-13 3-16,43-16-10 15,28-23 4-15,24-28-3 16,14-8-1-16,-2-46-5 15,-7-15-39-15,-36-11-76 16,-40 7-322-16</inkml:trace>
  <inkml:trace contextRef="#ctx0" brushRef="#br0" timeOffset="125562.98">20645 9824 643 0,'0'0'168'16,"0"0"-126"0,0 0-25-16,0 0 42 0,0 0 4 15,-44 112 2-15,22-55-4 16,7-6-42-16,6-13-12 16,6-12 7-16,3-12-12 15,0-10-2-15,0-4 7 16,-5 0-6-16,-12-39 22 15,-18-36-1-15,-17-31-18 16,-12-32-8-16,-3-21-3 16,7-13 3-16,12 5-6 15,24 25-8-15,24 38 17 16,5 35 0-16,46 35 1 0,23 32-1 16,14 9-4-16,9 59 5 15,-2 28 9-15,-5 21-9 16,-19 6 10-16,-13 0-10 15,-16-13 0-15,-13-14 1 16,-9-15 0-16,-11-16-1 16,-7-14 0-16,0-16-2 15,-2-8 1-15,0-13-45 16,0-12-102-16,-15-24-197 16</inkml:trace>
  <inkml:trace contextRef="#ctx0" brushRef="#br0" timeOffset="125746.24">20421 9760 971 0,'0'0'10'16,"0"0"-9"-16,0 0 3 15,160-107-1-15,-75 86-6 16,2 10 0-16,-12-1-70 15,-17-4-128-15</inkml:trace>
  <inkml:trace contextRef="#ctx0" brushRef="#br0" timeOffset="125972.78">21044 9408 871 0,'0'0'34'0,"0"0"-30"16,0 0 18-16,135-94 6 15,-64 74-20-15,7 4 3 16,4 0-11-16,-2-2-5 16,-7 0 0-16,-17-2-45 15,-27-2-74-15,-26-6-251 0</inkml:trace>
  <inkml:trace contextRef="#ctx0" brushRef="#br0" timeOffset="126245.36">21332 8959 879 0,'0'0'29'15,"0"0"-12"-15,0 0 8 16,92-118 20-16,-17 94 0 15,16 14-19-15,13 10-12 16,0 12-7-16,-8 38 1 16,-21 16 2-16,-26 11-10 15,-24 3 22-15,-25 0-16 16,-9-1 6-16,-38-2-7 0,-17-2-1 16,-3-7 3-1,0-10-7-15,13-12-15 0,19-14-5 16,19-20-65-16,14-12-122 15,2-34-272-15</inkml:trace>
  <inkml:trace contextRef="#ctx0" brushRef="#br0" timeOffset="126504.59">22319 8501 980 0,'0'0'1'15,"0"0"13"-15,0 0 11 16,0 0-18-16,0 0-2 16,9 130 9-16,20-29-8 15,5 5-3-15,3 1 8 16,-4-13-6-16,-6-15-1 16,-4-19-4-16,-5-18 0 15,-7-18-4-15,-3-14 1 16,-6-10-37-16,-2-14-21 15,0-32-110-15,-17-22-234 16</inkml:trace>
  <inkml:trace contextRef="#ctx0" brushRef="#br0" timeOffset="126823.41">22390 8668 620 0,'0'0'109'0,"0"0"-65"0,0 0-22 16,0 0 10-16,114-110 11 15,-72 102-35-15,-1 2-4 16,-13 6-4-16,-11 0 0 15,-14 20-1-15,-3 26 0 16,-31 16 1-16,-29 13 19 16,-11 2-16-16,4-14 2 15,18-18-2-15,26-15 3 16,23-21-12-16,21-9-1 16,39-14 7-16,27-28 28 15,13-5-26-15,-2 3 21 16,-13 13 8-16,-21 17-3 15,-20 14 24-15,-15 0-6 0,-15 36-30 16,-14 23 6-16,-24 14-21 16,-34 18 10-16,-13 3 0 15,-2-10-5-15,7-12-12 16,20-14-38-16,8-26-156 16,-1-25-352-16</inkml:trace>
  <inkml:trace contextRef="#ctx0" brushRef="#br0" timeOffset="127458.97">21083 10870 826 0,'0'0'43'0,"0"0"14"16,0 0 65-16,0 0-64 15,0 0-39-15,0 0-19 16,-12 70 0-16,39-6 37 16,2 10-4-16,0-3-28 0,-2-5 10 15,-2-6-10 1,-4-12 3-16,-5-18-8 0,-10-11 0 15,-3-12-6-15,-3-7 14 16,0-10-8-16,-11-34 0 16,-12-24-69-16,-3-18 44 15,2-9 8-15,8-3-20 16,16 9 26-16,0 10 5 16,35 20 6-16,17 24 4 15,6 20-3-15,2 15 11 16,-7 6-9-16,-12 27-1 15,-10 5 7-15,-14 4-6 16,-9 0 5-16,-8 2-8 16,-12 3 5-16,-28-1 4 15,-14-4-1-15,-6-2-7 0,6-7 6 16,15-10-4-16,18-9-3 16,21-6 0-16,0-8-15 15,45 0 13 1,24-18-2-16,18-12 4 0,9 0 0 15,-7 6-3-15,-16 11 3 16,-17 12 12-16,-18 1-10 16,-16 4 6-16,-13 22-6 15,-9 10 6-15,0 8 12 16,-38 8-11-16,-12 2-2 16,-14-1-7-16,2-12-63 15,5-22-210-15</inkml:trace>
  <inkml:trace contextRef="#ctx0" brushRef="#br0" timeOffset="127657.18">21958 10978 604 0,'0'0'545'16,"0"0"-540"-16,120-82 5 15,-18 30 4-15,31-8-10 16,11 2 2-16,-5 6 1 15,-31 11-10-15,-34 15 3 16,-35 11-43-16,-29 5-48 16,-10 2-75-16,-40 2-99 0</inkml:trace>
  <inkml:trace contextRef="#ctx0" brushRef="#br0" timeOffset="127874.17">22461 10234 1030 0,'0'0'64'16,"0"0"-39"-16,154-78 34 16,-71 78-8-16,2 11-25 15,-8 33-7-15,-15 16-6 16,-16 10-8-16,-29 8-1 16,-17 6 1-16,-17 3-5 0,-37 1 0 15,-11-6 0 1,-4-12-24-16,5-19-40 0,4-29-62 15,15-22-284-15</inkml:trace>
  <inkml:trace contextRef="#ctx0" brushRef="#br0" timeOffset="128135.87">23469 9892 324 0,'0'0'696'16,"0"0"-628"-16,0 0 31 15,0 0-21-15,0 0-23 16,0 0-53-16,-74-63-2 16,-6 76-8-16,-18 37-11 15,-2 26 19-15,15 18-2 0,25 11-8 16,35-7 10-16,25-16 0 16,38-26 1-16,51-27-1 15,23-26 5 1,13-6 4-16,-8-32-9 0,-20-13-1 15,-24-7-7-15,-30-10-94 16,-35-18-243-16</inkml:trace>
  <inkml:trace contextRef="#ctx0" brushRef="#br0" timeOffset="128637.45">19465 7707 924 0,'0'0'5'0,"0"0"6"16,154-69 0-16,-45 49 44 16,6 12 11-16,-3 8-47 0,-16 3-3 15,-14 30-3-15,-19 13-10 16,-19 6 7-16,-15 4-10 15,-15 0 1-15,-14-2 2 16,-8-3-2-16,-31-9-1 16,-15-10 2-16,-1-16 9 15,3-16-11-15,10-6 3 16,16-36-2-16,10-18-2 16,16-19-5-16,11-11 3 15,42 2-15-15,15 18-13 16,3 23 21-16,-11 30-26 0,-14 17-50 15,-12 4-54-15,-18 19-137 16</inkml:trace>
  <inkml:trace contextRef="#ctx0" brushRef="#br0" timeOffset="128986.72">20507 7908 843 0,'0'0'3'15,"0"0"6"-15,-24 109-3 16,34-91 2-16,25-12 23 16,11-6-16-16,8-12 5 15,2-31-17-15,-5-12-3 0,-12-8 8 16,-18-2-8 0,-19 0 0-16,-2 11 1 0,-15 16 4 15,-19 16 0-15,-3 22-5 16,-8 4 0-16,1 40 2 15,5 14 1-15,17 2-3 16,18-3 0-16,4-11-2 16,17-7 1-16,23-6 1 15,7-10 0-15,9-8-6 16,13-13 10-16,4-2-4 16,6-14 0-16,-4-19-18 15,-1-8-14-15,-1-13-53 0,4-9-59 16,0-9-85-16</inkml:trace>
  <inkml:trace contextRef="#ctx0" brushRef="#br0" timeOffset="129352.23">21563 7475 423 0,'0'0'204'16,"0"0"-67"-16,0 0-36 15,0 0-10-15,0 0-67 16,0 0 4-16,-77-47-22 16,30 60-6-16,-4 1 3 15,-3 5-3-15,7-1 5 16,5 7-8-16,5 14 3 15,5 15 0-15,6 18 0 16,9 6-3-16,15 0 1 16,2-12 2-16,16-13-6 15,24-22 4-15,10-16 4 16,8-15 0-16,4-12 5 0,0-32-5 16,-11-17 10-16,-16-14-12 15,-18-6 0-15,-17-13 8 16,-7-9-6-16,-38-8-2 15,-13-12 0-15,-15-1 4 16,2 13-5-16,6 29 1 16,18 28 0-16,24 36-2 15,23 18 2-15,3 40-2 16,37 38 0-16,21 35 4 16,14 20-1-16,12 10-1 15,4 7-3-15,-4-7-17 16,-18-17-253-16</inkml:trace>
  <inkml:trace contextRef="#ctx0" brushRef="#br0" timeOffset="129487.2">22129 7893 995 0,'0'0'0'0,"0"0"-45"16,0 0-102-16,0 0-386 15</inkml:trace>
  <inkml:trace contextRef="#ctx0" brushRef="#br0" timeOffset="130169.43">12400 9387 163 0,'-116'-15'893'0,"47"-11"-863"16,40 12-27-16,29-4 15 15,6-12 4-15,63-20-20 16,64-21 22-16,69-14 11 15,83-24-23-15,78-28 0 16,87-37-11-16,91-27 14 16,70-21 1-16,89-5-11 15,48 5 14-15,30 3-7 16,25 15-11-16,-24 16 23 16,-12 5-21-16,-37 13 14 15,-39 7-17-15,-36 1 3 16,-67 9-12-16,-84 13 8 15,-119 24-25-15,-140 39-13 16,-118 33 8-16,-78 30 3 0,-49 14-10 16,-9 20-4-16,-50 24-30 15,-25 6-331-15</inkml:trace>
  <inkml:trace contextRef="#ctx0" brushRef="#br0" timeOffset="130312.08">24063 6196 1216 0,'0'0'10'0,"0"0"2"15,0 0-2-15,0 0-10 0,0 0-26 16,0 0-207-16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2T07:20:27.889"/>
    </inkml:context>
    <inkml:brush xml:id="br0">
      <inkml:brushProperty name="width" value="0.05292" units="cm"/>
      <inkml:brushProperty name="height" value="0.05292" units="cm"/>
      <inkml:brushProperty name="color" value="#FF0000"/>
    </inkml:brush>
  </inkml:definitions>
  <inkml:trace contextRef="#ctx0" brushRef="#br0">13659 11943 889 0,'0'0'108'15,"0"0"-75"-15,0 0-25 16,-25-102 11-16,25 83 28 16,0 0-1-16,25-8-28 15,28-2-4-15,25-7-4 16,24 3-4-16,19 11 7 15,10 16-9-15,3 6 6 16,-15 43-1-16,-28 35-2 16,-29 29-7-16,-24 29 9 0,-25 23-4 15,-13 14 19-15,0 14-20 16,-27 2 2-16,-4-5-2 16,2-20 1-16,14-23-5 15,13-24 1-15,2-18 1 16,31-15-4-16,17-13 1 15,14-21 1-15,10-14 0 16,-3-18-4-16,-4-18-7 16,-9-4-8-16,-12-37-11 15,-6-14 7-15,-11-10-6 16,-5 9 7-16,-10 16 22 16,-8 23 1-16,-4 14 5 15,0 3 26-15,0 0-4 16,-10 22-9-16,-7 16-8 0,-3 13-4 15,0 6 6-15,6 2-11 16,12 0 3-16,2 3 0 16,0 9-2-16,27 5-1 15,9 8-2-15,6 10 2 16,5 5 7-16,6 3-9 16,2 1 0-16,1 8-5 15,-2 6 12-15,-2-5-7 16,-4-1 0-16,1-9-3 15,-2-2 1-15,4-6 2 0,3-1 5 16,0-9 1 0,-1-6-4-16,-2-4 8 0,-5-5-9 15,-3-3-1-15,-9-8 4 16,-5-5-2-16,-14-3 0 16,-8-11-2-16,-7-3 0 15,0-9 2-15,-18-4-2 16,-15-6-11-16,-9-11 9 15,-10-6-23-15,-2 0 7 16,-1 0 2-16,-4 0-2 16,-1 3 4-16,1 7-21 15,3 2 8-15,0-2 18 16,5-1-34-16,0-9-20 16,-5 0-60-16,-4-28-42 0,-9-17-268 15</inkml:trace>
  <inkml:trace contextRef="#ctx0" brushRef="#br0" timeOffset="5605.16">10551 12544 511 0,'0'0'0'16,"0"0"-2"-16,0 0-45 15,0 0 46-15,0 0 1 16,0 0 1-16,0 0-1 15,0 0 0-15,0 0 0 16,0 0 0-16,0 0 0 16,0 0 0-16,0 0-8 15,0 0-4-15,0 0-30 16,0 0-18-16,0 0-58 0</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2T07:22:56.036"/>
    </inkml:context>
    <inkml:brush xml:id="br0">
      <inkml:brushProperty name="width" value="0.05292" units="cm"/>
      <inkml:brushProperty name="height" value="0.05292" units="cm"/>
      <inkml:brushProperty name="color" value="#FF0000"/>
    </inkml:brush>
  </inkml:definitions>
  <inkml:trace contextRef="#ctx0" brushRef="#br0">9626 10780 547 0,'0'0'117'16,"0"0"-71"-16,0 0-27 15,0 0 8-15,0 0-14 16,0 0 48-16,0 0 25 16,0 0-53-16,-41-27-18 15,41 27-7-15,0 0-1 16,0 0 11-16,8 4 1 16,13 1 5-16,13-3-4 15,13-2-2-15,13 0 5 16,15 0 1-16,19 0-5 0,18-4 1 15,17-5-17-15,20 2 7 16,28 1-2-16,14-6-2 16,14-5-2-16,4-8-4 15,-12-6 0-15,-19-4-2 16,-22 0 2-16,-23 2 0 16,-19 4 1-16,-16 3 4 15,-4 2-2-15,-1 2 7 16,-1 4-8-16,-5 2 15 0,-8 6-12 15,-16 2-3-15,-16 6 7 16,-16 2-8 0,-14 0-1-16,-7 0 0 15,-10 0-4-15,0 0 2 0,0 0-7 16,0 0 6-16,-23 0 2 16,-16 0-35-16,-17 2-8 15,0-2-76-15,7 0-65 16,18-2-50-16</inkml:trace>
  <inkml:trace contextRef="#ctx0" brushRef="#br0" timeOffset="12259.3">10149 10684 639 0,'0'0'35'0,"0"0"-35"16,0 0 3-16,0 0 10 16,-136-48 16-16,94 44 7 15,-7 4 0-15,-2 0-21 16,4 0 12-16,11 0-6 15,7 4-16-15,14 0 22 16,8-4-5-16,5 0-5 16,2 0 6-16,0 0-17 0,0 0 7 15,0 0-2-15,0 0-10 16,12 0 6-16,7 0-3 16,8 4-2-16,4 3 16 15,7 4-11-15,7 1 3 16,11-2 8-16,8-2-10 15,16-1 6-15,11-6-5 16,23-1-3-16,33 0 14 16,32-22-6-16,32-6 1 15,25-7 4-15,7 3-9 16,-6 5 4-16,-19 8-4 16,-18 11-8-16,-15 4 10 15,-13 4-11-15,-10 0 6 16,-15 0-2-16,-19 4-2 0,-10 9-3 15,-10-2 6-15,-3-1-4 16,-4-4 6 0,-1-6-8-16,-7 0 5 0,-10 0-5 15,-17-6 3-15,-16-1-3 16,-17 2 5-16,-16 4-4 16,-7 1-2-16,-8 0-2 15,0 0 3-15,-2 0 3 16,0 0 2-16,0 0-5 15,0-3 0-15,0 3 0 16,0-4 9-16,0-2-8 16,0-10 6-16,-2-8 1 15,-14-14-6-15,-2-8-4 16,3-6 4-16,-2-8-2 0,5-7 0 16,3 0-4-16,5-6 4 15,4-1 3-15,0-2-2 16,0-5-1-16,0-3 0 15,-4-10 4-15,-6-15-6 16,-5-10 3-16,-3-10-1 16,5 1 0-16,4 10 2 15,9 19-2-15,0 15 0 16,0 20 0-16,15 14-7 16,-2 18 8-16,-8 16-1 0,-5 10 8 15,0 4-5 1,0-1 5-16,0 2-8 0,0-2 1 15,0 2-3-15,-5-3 4 16,-8 4-2-16,-2 0 0 16,-3 0-3-16,2 0 0 15,-2 0 3-15,0 5 0 16,3 4 1-16,-1-2-1 16,2-2 0-16,3-1 0 15,3 0 4-15,-1-2-4 16,-7 3 0-16,-3 2 0 15,-8 3-2-15,-9 2 2 0,-11 4 0 16,-11 6-1 0,-17 6 4-16,-15 0-4 0,-3 0 1 15,-5-5 0-15,4-4 0 16,3-8 7-16,0-7-7 16,-1-4 0-16,1 0 2 15,-3 0 0-15,-6 0-2 16,-9-4 0-16,-14 4-5 15,-18 0 6-15,-17 0-1 16,-21 14 0-16,-18 7 3 16,-15 1-5-16,0 1 2 15,17-3 0-15,16-4-1 16,23-2 1-16,23 0 0 16,10-1 0-16,10 4 3 15,8 1-8-15,4-3 5 16,3 2 0-16,3-3 2 15,8-2-1-15,7 0 0 0,13-4-2 16,16 0 3-16,13-2-1 16,13-3-1-16,9-3 0 15,8 0-1-15,1 0 1 16,5 0 0-16,0 0 0 16,2 0 0-16,0 1-1 15,0-1 1-15,0 0-7 16,0 0 4-16,0 0-2 15,0 0 5-15,0 0 0 16,0 0 1-16,0 1-2 0,-2 5 1 16,-3 9 0-16,-2 9-1 15,-3 6 1-15,3 12 0 16,0 11-2-16,2 11 7 16,5 10-7-16,0 8 2 15,0 6-3-15,22 4 1 16,3 9 3-16,6 3-1 15,1 1 0-15,-1 2 2 16,-2 0-3-16,0-3 1 16,-5 4-2-16,-2-2 2 15,-2-1 0-15,1-9 0 16,-4-16-3-16,3-20 2 16,1-21-2-16,-6-17-11 15,3-16-30-15,2-6-22 16,2-24-57-16,3-45-69 0,-8-31-570 15</inkml:trace>
  <inkml:trace contextRef="#ctx0" brushRef="#br0" timeOffset="12406.33">10804 10556 1062 0,'0'0'152'0,"0"0"-152"15,0 0-103-15,0 0-33 16,0 0-230-16</inkml:trace>
  <inkml:trace contextRef="#ctx0" brushRef="#br0" timeOffset="26561.08">10584 12093 401 0,'0'0'34'16,"0"0"-17"-16,0 0-7 15,0 0 14-15,0 0 18 16,0 0 4-16,0 0 10 15,0 0-20-15,-31-77 2 16,29 77 21-16,0 0-21 16,-2 0-3-16,4 0-18 15,-2 0-2-15,0 0 17 16,0 12-16-16,-2 19-5 16,4 24 4-16,0 21-10 0,0 20 15 15,8 21-6-15,19 11-1 16,10 10 17-16,2 4-27 15,8-1 3-15,-2-7 2 16,1-4-5-16,-3-12-3 16,-7-7 6-16,-3-17-6 15,-4-15 15-15,-7-15-10 16,-6-16 10-16,-6-10 5 16,-4-9-9-16,-6-2 3 15,0-4-8-15,0-4-3 16,-16-8 9-16,-7-11-10 15,1-11-2-15,0-31-20 0,-1-20-73 16,6-6 16-16,7-3 17 16,6 1-13-16,4-2-90 15,0 2-212-15</inkml:trace>
  <inkml:trace contextRef="#ctx0" brushRef="#br0" timeOffset="28088.89">10649 12218 496 0,'0'0'48'16,"0"0"-40"-16,0 0-6 15,0 0 13-15,0 0 36 16,0 0 7-16,-106-65-10 16,106 65-21-16,0 0-27 15,16 0 1-15,20 0 14 16,11-1 13-16,11-4-4 16,9-1-1-16,8-3-12 15,14-1 13-15,19-4-3 16,17-5 1-16,19 3 7 15,14 1-18-15,7 4 10 0,8 10-9 16,2 1-4-16,7 3 6 16,10 17-13-16,2 2 2 15,4-1 1-15,-9-4 0 16,-8 0-3-16,-12-4 1 16,-6 0-1-16,0-9 5 15,6-4 1-15,7-3 3 16,4-14-1-16,-8 1-7 15,-18 2 5-15,-25 2-7 16,-25 0 0-16,-21-3-2 16,-14 3 4-16,-11 2-2 15,-11-2 4-15,-5 0-1 16,-4 0 4-16,0-2-5 0,2 2-1 16,0 0 12-1,2 2-12-15,-5 1 7 0,-6 6 1 16,-10 0-8-16,-7 3 3 15,-7 0-4-15,-7 0 0 16,0 0 5 0,0 0-3-16,0 0 8 0,0 0 6 15,0 0-10-15,0 0 4 16,0 5-8-16,0 13 6 16,-7 2 5-16,-2 2-9 15,2 0-1-15,3-2-3 16,0 3 4-16,1-1 0 15,3 1-4-15,0 4 0 16,0-1-1-16,0 2 1 16,0 0 0-16,0 5 3 0,0 4 3 15,9 1-4-15,3 8-1 16,-1 3 0-16,2 2 9 16,-4 7-6-16,0 1 3 15,-5-1 5-15,-2-4-12 16,-2 0 11-16,0-2-6 15,0-4-3-15,0 2 7 16,-11-3-8-16,-5-1 3 16,-1-2 0-16,-8 0-1 15,-1-2-3-15,-3-2 2 0,-5-4-2 16,3-7 0 0,4-10-1-16,2-9-4 0,8-3 1 15,0-7-5-15,3 0 3 16,-4 0-6-16,-3 4 8 15,-3 2 0-15,-2 2 4 16,-1 0 0-16,-2-1-1 16,2 2 2-16,-2-3-2 15,-2 0-10-15,-3-4 0 16,-4 5 10-16,-4 0-9 16,-7 5 4-16,-6 4 5 15,-14 6-1-15,-14 4 2 16,-17 4 0-16,-14 4 2 15,-4-4-4-15,-7-2 2 16,0-10 0-16,-2-9-2 0,-6-9 2 16,-10 0-2-16,-7 0 1 15,-5 0 1-15,-3 0 4 16,2 0-3-16,6-3 3 16,3 3 8-16,-1 0-10 15,3 12 9-15,6 9-8 16,18-1 3-16,15-7 15 15,8 0-21-15,11-9 6 16,4-4 0-16,6 0-4 16,1 0 2-16,0-4-4 15,0-6 0-15,3 3 0 16,2 4 0-16,1 3 0 16,3 0 0-16,1 0 10 15,-6 0-9-15,-6 3-1 0,-11 4 0 16,1-5 3-16,-5-2-3 15,15 0 0-15,17 0-2 16,15 0 1-16,18 0 1 16,10 0 0-16,10 0 0 15,3 0 1-15,5 0-1 16,-2 0-1-16,2 0-1 16,0 0 2-16,0 0-2 15,0 0 0-15,0 0 2 16,0 0 2-16,0 0-2 15,0 0-3-15,0-2 1 0,0 2-24 16,0-3-4-16,0 2 7 16,0-5-28-16,11-6 8 15,13-5-15-15,12-4-74 16,2-6-25-16,2 1-210 16</inkml:trace>
  <inkml:trace contextRef="#ctx0" brushRef="#br0" timeOffset="30665.76">12845 9517 608 0,'0'0'30'0,"0"0"-9"16,0 0-18-16,0 0 30 15,0 0 12-15,0 0-36 16,0 0-2-16,2 27-6 15,6 8 13-15,0 7 16 16,1-1-18-16,3-2-8 16,7-3 0-16,2-5 1 15,-2-7-1-15,6-9-4 0,2-7 0 16,-1-5 4 0,3-3-3-16,5-12-1 0,8-31 4 15,9-21-3-15,10-17 3 16,5-16-4-16,3-3 0 15,5-5 2-15,0 1 0 16,10-4 3-16,5-1 7 16,11-7-7-16,19-5 9 15,16-2 12-15,8-2-17 16,0 14 11-16,-20 19-18 16,-28 28-2-16,-28 26 0 15,-34 19 5-15,-20 14-8 16,-13 5 3-16,0 0 0 15,-10 12 18-15,-24 24-17 16,-13 10-1-16,1-2-119 0,-4-12-132 16</inkml:trace>
  <inkml:trace contextRef="#ctx0" brushRef="#br0" timeOffset="51934.18">11542 12970 374 0,'0'0'72'16,"0"0"-64"-16,0 0 53 16,0 0 0-16,0 0-31 15,0 0-6-15,0 0 4 16,0 0 2-16,6 0 6 0,-3 0-14 16,-3 0-4-16,0 0-2 15,0 0-15-15,0-6 4 16,2-11-5-16,0-4-9 15,2-3-1-15,-1 4-12 16,6 3-33-16,0 4-46 16,-1-2-118-16,2 3-87 15</inkml:trace>
  <inkml:trace contextRef="#ctx0" brushRef="#br0" timeOffset="57824.08">9429 14199 368 0,'0'0'42'16,"0"0"-42"-16,0 0 0 16,0 0-2-16,0 0 4 15,0 0 2-15,0 0 3 0,32-4 1 16,-32 4 18-1,2 0 27-15,-2 0-15 0,0 0 4 16,0 0-17-16,0 0-14 16,0 0-3-16,0 0-4 15,0 0 4-15,0 0-6 16,0 0 1-16,0 0-3 16,0 0-1-16,2 4 1 15,-2 2 5-15,3 3-2 16,1-4-6-16,-1 1 1 15,1-2 2-15,-4 2-1 16,2-2 1-16,-2 0-7 0,1 2-1 16,2-2-39-1,-1 1-63-15,1-5-89 0</inkml:trace>
  <inkml:trace contextRef="#ctx0" brushRef="#br0" timeOffset="148395.37">18324 14958 634 0,'0'0'170'16,"0"0"-132"-16,0 0 40 15,0 0 17-15,0 0-23 16,9 113-10-16,-7-82-19 16,5-6-25-16,4-5 11 0,0-4-6 15,-2-3 8 1,0-2 29-16,-5-2-22 0,-1-6 8 15,-1 2-1-15,-2-5-16 16,0 0 16-16,0 0-7 16,0 0-24-16,0-11 17 15,0-19-28-15,-18-14 5 16,0-9-8-16,3-2-18 16,3 3 16-16,4 4-7 15,-1 2-1-15,-1 5 5 16,2 6 3-16,-1 0 2 15,-3 3 4-15,2 0-4 16,-1-6-4-16,-3 0 0 16,0-2-1-16,3 0 3 15,0-5-14-15,1 2 7 0,0 5 5 16,0 3 4-16,5 1-1 16,-6 6 1-16,2 2 0 15,-4 5 0-15,-1-4 1 16,-1 2-1-16,-1-4 0 15,-2-3 3-15,2-2-7 16,5 0 2-16,5 2-9 16,4 8 8-16,2 0-8 15,0 8 10-15,0 5 0 16,0 0-3-16,0 0 1 16,0 3 3-16,0 0-1 0,0 2-6 15,0 4 6-15,0 0 1 16,0 0 0-16,0 0-7 15,0 0 7-15,0 0-11 16,0 0 5-16,2 0 4 16,13 2 4-16,10 12 0 15,4-4-2-15,-2 2 0 16,0-3 3-16,-1-4-3 16,-2 0 1-16,1-4-4 15,2-1 0-15,-3 0 3 16,3 0-1-16,2-6-2 15,2-3 1-15,3-4-2 16,1 3 4-16,3 4-2 16,9 0 4-16,2 5-2 15,4 1 0-15,8-3-4 16,-3 3 1-16,-2-4-9 0,-4 2-1 16,-4-6 7-16,-7 0-5 15,0-2 8-15,-8 1 1 16,1-2 2-16,-3 1-3 15,-2 0 3-15,-2 3-4 16,-5-2 2-16,-4 6 1 16,-7 0 1-16,-2 3 0 15,-4 0-2-15,-3 0 1 16,0 0 1-16,-2 0 0 16,0 0-2-16,0 0 3 15,0 0-3-15,0 0 2 16,0 0-1-16,0 0-2 0,0 0-2 15,0 0-5-15,0 0 10 16,0 10-2-16,0 10 2 16,0-2 3-16,0 4 1 15,0 6 0-15,0 4-2 16,0 7 0-16,6 2 8 16,1 8-5-16,-1 5 7 15,4 2 6-15,-1-2-3 16,1 1 2-16,2-4-9 15,-1 1 4-15,3-1-2 16,-1-5-6-16,0-5 2 0,1 2-6 16,-1-2 4-1,0-4-4-15,-4-3 1 0,2-8 0 16,-2-3 0-16,0-8 2 16,-5-3-3-16,1 1 0 15,-3-7-6-15,0-2 6 16,-2-4-10-16,0 0 3 15,2 0 6-15,-2 0-5 16,0 0 6-16,0 0 0 16,0 4 5-16,-4 2-2 15,-18 2-3-15,-7 4-5 16,-4-2 1-16,-8-4-9 16,1 0 4-16,1 0-1 0,-9 4 5 15,-5 2 5-15,-8 2 0 16,-5 4 2-16,-7 2-1 15,-4 0 1-15,-2 2-2 16,0-6 0-16,3 1 4 16,6-2-5-16,4 3 1 15,9-3 0-15,6-2 0 16,6 4-5-16,9-2-3 16,5 1-23-16,9-10-11 15,6 1-4-15,12-1-27 16,4-6-22-16,0 0-66 15,11-5-92-15,16-9-277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04:18:08.103"/>
    </inkml:context>
    <inkml:brush xml:id="br0">
      <inkml:brushProperty name="width" value="0.05292" units="cm"/>
      <inkml:brushProperty name="height" value="0.05292" units="cm"/>
      <inkml:brushProperty name="color" value="#FF0000"/>
    </inkml:brush>
  </inkml:definitions>
  <inkml:trace contextRef="#ctx0" brushRef="#br0">3069 6418 848 0,'0'0'44'16,"0"0"-21"-16,0 0 3 16,0 0 17-16,0 0-8 15,0 0-2-15,0 0-18 16,0 26-8-16,0-26-2 15,0-8 11-15,0-25 15 16,0-20-17-16,-7-23-11 0,-4-14-2 16,-5-8 10-1,0-13-11-15,6-5 1 0,5-1 0 16,5 3-1-16,0 12 0 16,0 22 0-16,0 22 0 15,5 22-1-15,3 16 0 16,3 10-8-16,7 5-1 15,7 5 8-15,6 0-1 16,2 5 2-16,3 27-2 16,-1 14 2-16,1 18 2 15,3 14-1-15,-4 11 4 16,1 2-3-16,-1 0 3 16,1-7-1-16,-1-9-3 15,-4-12 3-15,-4-12 3 16,-6-14-6-16,-6-10-8 0,-4-11 3 15,-8-10-30-15,-3-6-39 16,0 0-12-16,0-32-93 16,-19-15-270-16</inkml:trace>
  <inkml:trace contextRef="#ctx0" brushRef="#br0" timeOffset="198.45">3123 5867 844 0,'0'0'36'15,"0"0"-36"1,0 0-2-16,0 0 2 16,133-32 0-16,-67 14 0 0,-1-10-23 15,-13-8-94-15,-13-10-420 16</inkml:trace>
  <inkml:trace contextRef="#ctx0" brushRef="#br0" timeOffset="472.57">3985 5450 1055 0,'0'0'3'0,"0"0"-3"16,0 0-5-16,137-18 5 16,-41-3 16-16,14-6-3 0,-2-9-13 15,-10-2 8-15,-15-5-8 16,-21 4 0-16,-16 4-6 16,-16 5 13-16,-14 8-14 15,-10 4 3-15,-1 6-23 16,-5 0-76-16,0-1-89 15,0 2-303-15</inkml:trace>
  <inkml:trace contextRef="#ctx0" brushRef="#br0" timeOffset="743.93">4428 5055 854 0,'0'0'73'16,"0"0"8"-16,0 0-72 15,0 0-1-15,156-46 23 16,-65 40-5-16,0 6-14 16,-3 0-3-16,-17 22-9 15,-16 18 3-15,-17 12-3 16,-18 10 3-16,-15 7-1 16,-5 0-1-16,-25 8 6 15,-21-1-3-15,-12-2 4 16,-5-4-6-16,3-11-2 0,11-15-4 15,9-13-30 1,15-14-51-16,17-17-46 0,8-4-70 16</inkml:trace>
  <inkml:trace contextRef="#ctx0" brushRef="#br0" timeOffset="1158.77">5591 4747 630 0,'0'0'16'16,"0"0"12"-16,0 0-14 15,0 0-3-15,0 0 5 16,0 0 3-16,-4-7 18 15,1 7 30-15,-10-2 30 16,-8 0-27-16,-10 0-55 16,-11 2-14-16,-7 10 7 15,-2 30-3-15,0 21 3 16,1 23-2-16,15 16 0 16,11 0 4-16,13-6-5 15,11-15 2-15,6-21-2 0,37-14-3 16,19-14 6-16,20-20 8 15,18-10-9-15,9-10 6 16,1-26-5 0,-12-6-5-16,-13-4-6 0,-21 6-26 15,-17 1-42-15,-25 10-82 16,-20 5-273-16</inkml:trace>
  <inkml:trace contextRef="#ctx0" brushRef="#br0" timeOffset="3551.29">17114 2613 592 0,'0'0'15'16,"0"0"20"-16,0 0 40 15,0 0-13-15,0 0-23 0,0 0-26 16,-45-32-7-16,45 32-6 16,10 14 0-16,12-1 11 15,4 2 6-15,3-1-11 16,3 0 9-16,-1-1-13 15,0 8 4-15,0 7 1 16,-6 10 5-16,-7 13-8 16,-14 12 15-16,-4 11-10 15,0 13 14-15,-9 13-17 16,-11 20 14-16,0 11-1 16,3 7-10-16,7-2-1 15,10-5-5-15,4-9-1 16,31-13 4-16,9-18-6 15,3-20 3-15,-5-25-1 16,-11-19-1-16,-8-12 0 0,-6-15 1 16,1 0-2-16,-1-4 1 15,2-21 6-15,-6-6-7 16,-11-1-7-16,-2 3 1 16,0 11-1-16,-15 8 4 15,-4 10 2-15,-4 0-1 16,-8 31 0-16,-4 19 2 15,4 14 1-15,7 16-1 16,17 10 1-16,7 13 4 16,3 7-5-16,31 8 2 0,7 4 0 15,1 5-2-15,4 0 4 16,-7 9-1-16,1 3 2 16,-3 14-2-1,-4 5 1-15,7 6 2 0,2 2-6 16,5 4 0-16,5 5 3 15,-2-7 1-15,0-10-2 16,-4-9 4-16,-3-11-7 16,-6-7 5-16,-3-3-3 15,-5-6-1-15,-2-3 0 16,-10-3-2-16,-5 5 2 16,-4 2 0-16,1 8 2 15,7 7 3-15,-1-5-5 0,-3-9-1 16,-12-20 0-1,0-20 1-15,-20-18 2 0,-17-12 2 16,3-11 16-16,-7-11 0 16,3-8-4-1,-2-6-1-15,-7-2-8 0,1 0-5 16,-6 5 2-16,-2 2-2 16,2 4 1-16,-4 4-3 15,-2 2-1-15,0 0 0 16,-5 2 2-16,-1-5 0 15,-5-3 0-15,-3-7-2 16,-5-4 1-16,-2-9-26 0,-3-3-15 16,-6-4-28-1,-9 0-61-15,-4 0-54 0,6 0 178 16,26-14-413-16</inkml:trace>
  <inkml:trace contextRef="#ctx0" brushRef="#br0" timeOffset="4037.81">19529 4426 494 0,'0'0'37'15,"0"0"22"-15,0 0 59 16,0 0-46-16,0 0-16 16,0 0 6-16,0 0 7 0,-33-87-32 15,31 87-16-15,2 0-3 16,0 18-18-16,0 26 0 16,-5 25 5-1,-5 18 9-15,-4 22 2 0,3 19-7 16,9 5 6-16,2-5 0 15,2-11-12-15,21-25 2 16,-4-20-4-16,-1-24-1 16,-7-21 0-16,-7-12-13 15,1-15-27-15,0 0-26 16,-1-28-33-16,7-20-257 16</inkml:trace>
  <inkml:trace contextRef="#ctx0" brushRef="#br0" timeOffset="4520.45">19469 4349 687 0,'0'0'37'0,"0"0"36"16,0 0-6-16,94-124-14 15,-36 106 5-15,4 7-19 16,7 11-26-16,3 0-9 15,-1 17-1-15,-7 9-2 16,-6 2 2-16,-10 3-1 16,-15 0-2-16,-14 1-2 0,-13 0-1 15,-6 7-3-15,-43 7 6 16,-33 2 5-16,-25 2 7 16,-9-4-11-16,4-7 2 15,22 0-1-15,26-9-1 16,21-7 0-16,16-8 0 15,13-5-1-15,8-4 0 16,0-2-1-16,0 2-3 16,19 1 4-16,17-2 3 15,11 3 2-15,9 1-1 16,4 4-2-16,4 7 2 16,1 10-3-16,-5 9-1 15,-6 5 0-15,-8 6 0 16,-4 2 0-16,-3 3 6 15,-8-3-2-15,-6-2-4 16,-8-8 3-16,-6-5-3 0,-8-2-24 16,-3-5-45-16,0-10-94 15,0-9-275-15</inkml:trace>
  <inkml:trace contextRef="#ctx0" brushRef="#br0" timeOffset="4651.6">20506 5292 779 0,'0'0'10'0,"0"0"-10"15,0 0-51-15,0 0-404 16</inkml:trace>
  <inkml:trace contextRef="#ctx0" brushRef="#br0" timeOffset="30727.82">4412 7913 556 0,'0'0'81'16,"0"0"-49"-16,0 0-11 16,0 0-2-16,0 0 8 15,0 0 22-15,0 0-6 16,0 0-18-16,11 4-7 15,-11-11 16-15,0-4-3 16,-11-3-17-16,-7-4 3 16,-4-2-4-16,-5-3-6 15,-2 3 4-15,-2 2-1 16,0 6-10-16,-1 10-3 0,-1 2 1 16,0 4 2-16,-1 28 0 15,1 14 3-15,10 8-3 16,13 9 1-16,10-2-4 15,0 0 4-15,25-7-2 16,12-8 2-16,3-14-2 16,0-12 1-16,1-16-1 15,-8-4-8-15,0-18 9 16,-4-27 1-16,-2-16 9 16,-7-11-6-16,-11-10-1 15,-9 4-1-15,0 9 14 16,0 21-15-16,-2 22 0 15,-3 16 25-15,3 10-10 0,2 13-16 16,0 24-2 0,0 17 2-16,2 6 11 0,14-6-9 15,2-9-1-15,1-7-1 16,4-8 0-16,0-4 8 16,2-4-8-16,2-6-1 15,0-2 1-15,0-6-28 16,2-6-15-16,-2-2-79 15,-2-6-59-15,-6-22-297 16</inkml:trace>
  <inkml:trace contextRef="#ctx0" brushRef="#br0" timeOffset="30960.44">4822 7908 920 0,'0'0'39'15,"0"0"-38"-15,0 0 20 16,0 0-18-16,0 0 23 16,20 137 1-16,11-79-22 15,2 4 3-15,-2-1-7 16,-4-4 3-16,-6-8-1 16,-8-12-3-16,-4-12-4 0,-4-13-2 15,-3-11-35 1,-2-1-77-16,0-25-72 0</inkml:trace>
  <inkml:trace contextRef="#ctx0" brushRef="#br0" timeOffset="31316.84">5236 7606 568 0,'0'0'54'0,"0"0"-9"16,0 0 17-16,0 0-12 15,0 0 33-15,0 0-25 16,-27 24-15-16,32-24-14 15,31-2-3-15,24-20 9 16,27-10-5-16,20-9-20 16,7 0-6-16,-3-8 1 15,-6-1 2-15,-19 4-7 16,-21 6-7-16,-25 8-22 16,-22 8-14-16,-18 2-55 15,0 4-62-15,-34 4-169 16</inkml:trace>
  <inkml:trace contextRef="#ctx0" brushRef="#br0" timeOffset="31579.1">5720 7032 905 0,'0'0'51'0,"0"0"-27"15,0 0-14-15,0 0 9 16,0 0-19-16,0 0 15 15,158-33 3-15,-89 45-16 16,-9 31-2-16,-13 23 1 0,-20 18 0 16,-16 13 14-1,-11 3 11-15,-2-4-16 0,-27-7 6 16,-9-12-9 0,0-10-4-16,3-17-3 0,9-16-12 15,11-18-59-15,7-16-79 16,0-20-96-16</inkml:trace>
  <inkml:trace contextRef="#ctx0" brushRef="#br0" timeOffset="32110.26">6709 6828 711 0,'0'0'5'15,"0"0"4"-15,0 0-3 16,0 0 36-16,0 0 13 16,0 0-28-16,0-62-4 15,-20 52-11-15,0 3 9 16,0 5 13-16,2 2-26 15,5-2 5-15,4 2-9 16,5 0 1-16,2 0-1 16,2 0-4-16,0 0-2 0,0 0-2 15,0 0 4-15,0 0 0 16,0 0 4-16,0 0 11 16,0 0 7-16,0-2-6 15,0 2 2-15,-6-1-2 16,-4-2-2-16,-11 3-3 15,-8 0-11-15,-4 8 4 16,-5 27-3-16,7 15 2 16,4 12-2-16,12 14 5 15,13 7 7-15,2 0-12 16,11-4 4-16,26-13-3 16,19-15 0-16,9-14-2 15,9-20-6-15,1-12 2 0,-4-5 2 16,-13-9-4-1,-13-18-33-15,-16-11-72 16,-13-2-76-16,-6-2-509 16</inkml:trace>
  <inkml:trace contextRef="#ctx0" brushRef="#br0" timeOffset="32329.6">7110 7258 956 0,'0'0'10'0,"0"0"-8"15,21 123 2-15,8-65 10 0,0 5 16 16,-1-2-11-16,-4-2-17 16,-7-7-4-16,-7-10-2 15,-5-8-32-15,-5-14-90 16,0-14-198-16</inkml:trace>
  <inkml:trace contextRef="#ctx0" brushRef="#br0" timeOffset="33074.44">5159 9236 558 0,'0'0'9'16,"0"0"19"-16,0 0 33 15,0 0-11-15,0 0 28 16,0 0-32-16,15 0 3 15,-13 0 2-15,-2-14-23 16,0-7 4-16,0 0-3 16,0-3-19-16,-15 6-4 15,-10 6 4-15,-4 8-5 16,-5 4-4-16,-1 0 5 16,2 16-5-16,0 6 1 15,8 2-2-15,3 4 12 16,1 4-9-16,5 4-3 15,6 4-2-15,3 0 2 16,7-6 8-16,0-3-6 16,9-10-4-16,17-4 1 0,5-12-1 15,8-5 2-15,1 0-2 16,-5-24-1-16,-6-6 2 16,-12-8 0-16,-9-4-6 15,-6 4 7-15,-2 4 2 16,0 12-2-16,0 10-2 15,0 8 2-15,0 4 0 16,0 0-5-16,5 12 5 16,17 9 1-16,7 9-1 15,2-5 13-15,1 0-13 0,-3-6 0 16,0-3 3 0,-3-1-3-16,-4-6-5 0,1-1-36 15,-1-8-90-15,0 0-86 16</inkml:trace>
  <inkml:trace contextRef="#ctx0" brushRef="#br0" timeOffset="33350.04">5566 9144 621 0,'0'0'69'0,"0"0"-60"16,0 0 31-16,0 0-15 15,0 0 19-15,21 116-1 16,-8-86-19-16,0 2-1 16,1-3-8-16,-4 1-8 15,2-5 6-15,-3-5-13 16,-3-6-3-16,3-4-28 15,2-10-70-15,0 0-80 16</inkml:trace>
  <inkml:trace contextRef="#ctx0" brushRef="#br0" timeOffset="33622.03">5959 8903 783 0,'0'0'9'0,"0"0"12"16,0 0-14-16,0 0 0 16,137-12 40-16,-79-4-23 15,3-6-20-15,1-7 1 16,-4-7-2-16,-2 1-1 15,-8-5-2-15,-10 2-11 16,-11 0-60-16,-15 5-35 16,-12 7-227-16</inkml:trace>
  <inkml:trace contextRef="#ctx0" brushRef="#br0" timeOffset="33892.68">6281 8400 1041 0,'0'0'37'16,"0"0"-31"-16,0 0-1 0,0 0 0 16,145-75 13-1,-65 75-9-15,5 0-2 0,-9 18-3 16,-15 17-4-16,-22 7-5 16,-12 4 4-16,-19 6 1 15,-8 0 2-15,0 2 8 16,-24-2 15-16,-11-2-17 15,-3-1-5-15,-2-3 1 16,1-4-8-16,6-8-21 16,4-10-40-16,-2-14-101 15,4-10-113-15</inkml:trace>
  <inkml:trace contextRef="#ctx0" brushRef="#br0" timeOffset="34987.71">7137 8086 674 0,'0'0'38'16,"0"0"-16"-16,0 0 42 15,0 0-5-15,0 0 14 16,0 0-16-16,-43-23-39 15,26 23-7-15,-8 0 0 16,-4 13-4-16,-2 18 4 16,-4 13 2-16,1 16-2 15,3 14 11-15,11 4-10 16,13 1-2-16,7-11-1 0,11-10 2 16,34-12-9-16,21-16-2 15,22-16 0-15,12-12 0 16,4-2-1-16,-12-16-21 15,-24-15-47-15,-29-10-100 16,-33-3-200-16</inkml:trace>
  <inkml:trace contextRef="#ctx0" brushRef="#br0" timeOffset="35189.78">7402 8354 984 0,'0'0'30'0,"0"0"-17"16,27 124 22 0,-3-70-9-16,3 2 23 15,4 0-24-15,0 0-20 0,-4-5-5 16,-2-7-1-16,-8-10-20 16,-4-16-33-16,-5-14-97 15,-8-4-271-15</inkml:trace>
  <inkml:trace contextRef="#ctx0" brushRef="#br0" timeOffset="36967.81">5508 12468 768 0,'0'0'72'15,"0"0"-69"-15,0 0 16 16,0 0-16-16,0 0 39 16,0 0 5-16,-18-11-40 15,14 11-4-15,-5-11 12 0,-4-11 0 16,-7-6-12-1,-3-2 14-15,-6 4-5 0,-4 6 3 16,-3 8-6-16,-1 10 11 16,-4 2-19-1,-1 12 4-15,0 22-5 0,1 12 0 16,10 13 6-16,9 5-4 16,11 6 2-16,11 3-2 15,0-2-1-15,11-7 6 16,19-11-7-16,1-18-3 15,2-14-3-15,5-13 2 16,-3-8 4-16,-1 0 2 16,-5-25-1-16,-9-10 0 15,-7-10 0-15,-7-10 0 0,-4-16 4 16,-2-9-2-16,0-3 1 16,0 14-3-16,0 20 6 15,0 23 27-15,0 16-9 16,0 8 5-16,0 2-23 15,0 0 0-15,0 0-6 16,0 0-1-16,0 18 5 16,14 8 1-16,9 10 12 15,4 7-15-15,-1 2 3 16,5 5-4-16,0-3 0 16,2-3-2-16,4-4-22 15,-6-10-11-15,0-6-38 16,-9-6-29-16,-2-12-91 15,-2-6 15-15</inkml:trace>
  <inkml:trace contextRef="#ctx0" brushRef="#br0" timeOffset="37509.22">5870 12607 803 0,'0'0'56'0,"0"0"4"15,0 0 2-15,0 0-58 16,0 0 15-16,0 0-5 16,44-91-6-1,-15 79-6-15,-5 6 5 0,-3 6 2 16,-6 0-3-16,1 0-5 15,-3 5 1-15,-4 14 0 16,-5 12 1-16,-4 5 0 16,0 3 10-16,0 5-11 15,-20 3 7-15,-6-2-7 16,-6-3 4-16,3-7 0 16,3-7-3-16,7-7-4 15,8-14 2-15,9-4-2 16,2-3-20-16,7-10-16 15,26-21 28-15,10-5 9 0,8 2 1 16,0 9 2-16,-1 8 9 16,-8 9 7-16,-8 8-17 15,-6 0 12 1,-8 8-8-16,-7 16 5 0,-6 2 1 16,-7 2 6-16,0 6-14 15,-7 3 2-15,-20 1-2 16,-7 0 12-16,-3-2-16 15,-4-3-6-15,0-6 1 16,10-9-11-16,9-10-28 0,12-8-12 16,10-11-62-1,0-36-151-15</inkml:trace>
  <inkml:trace contextRef="#ctx0" brushRef="#br0" timeOffset="37788.33">6271 12448 763 0,'0'0'177'0,"0"0"-177"16,0 0 0-16,0 0 12 15,173-45 2-15,-91 14 3 16,14-8-15-16,0-8 0 15,-5-5 3-15,-6 4 29 16,-16 8 8-16,-17 6-22 0,-17 9-17 16,-17 2-3-16,-13-4-19 15,-5-2-38-15,-12-4-107 16,-32-3-253-16</inkml:trace>
  <inkml:trace contextRef="#ctx0" brushRef="#br0" timeOffset="38006.37">6724 11733 891 0,'0'0'101'0,"0"0"-96"16,0 0 20-16,130-33 6 0,-50 33 35 15,7 0-27-15,-2 8-27 16,-8 18 5-16,-16 11-16 16,-12 11 11-1,-18 18 5-15,-16 13-15 0,-15 6 7 16,-8-1-9-16,-34-3-1 15,-14-11-4-15,-9-14-23 16,1-15-34-16,4-22-42 16,10-19-115-16,17-22-498 15</inkml:trace>
  <inkml:trace contextRef="#ctx0" brushRef="#br0" timeOffset="38337.99">8164 11418 810 0,'0'0'6'16,"0"0"37"-16,0 0-9 15,0 0 1-15,0 0 34 16,0 0-13-16,-138 41-26 15,87 3 12-15,-3 4-9 16,6 9-2-16,12 7-4 16,13 3-5-16,17-1-18 15,6 0-1-15,17-11-2 0,28-5-1 16,13-10 0-16,7-13-8 16,2-11 7-16,-9-13-5 15,-10-3-19-15,-5-16-44 16,-12-27-64-16,-9-13-121 15</inkml:trace>
  <inkml:trace contextRef="#ctx0" brushRef="#br0" timeOffset="39004.57">8405 11614 875 0,'0'0'111'0,"0"0"-107"0,0 0 1 16,0 0-4-16,0 0 16 16,0 0-14-16,118 23 8 15,-98-10-9-15,-10-3 0 16,-2 4 7-16,-4 2 6 16,-2 5 2-16,-2 7 14 15,0 4-12-15,0 9-19 16,-14 2 10-16,-7-5-10 15,-6-9 0-15,2-10 0 16,1-11 0-16,4-8-4 16,2-2-8-16,3-29-15 0,8-7 10 15,7-3 7 1,0-2 7-16,11 7 3 0,16 6 6 16,4 6-4-16,7 7 2 15,-3 6 5-15,2 7 7 16,-4 4-8-16,-4 0-6 15,2 11 9-15,-5 18 3 16,1 10 2-16,-7 8 13 16,-7 10-19-16,-7 4 8 15,-6 2-8-15,0-1 7 16,-10-7-5-16,-15-7-5 16,-1-12 1-16,-8-13-7 15,-2-8-1-15,-1-13 0 0,-5-2-11 16,-5-18-4-16,5-18-13 15,13-8 4-15,15-3 8 16,14 5 11-16,9 8 5 16,18 10 3-16,7 14 2 15,1 10 1-15,1 0 7 16,-1 22-6-16,-2 7 14 16,0 2-9-16,4-5-11 15,-3-6 7-15,1-11-8 16,5-9 1-16,5-6-1 15,1-28 0-15,1-7-13 16,-9-5-23-16,-15-7-35 16,-13 3-101-16,-10 4-139 15</inkml:trace>
  <inkml:trace contextRef="#ctx0" brushRef="#br0" timeOffset="40174.5">4895 11179 532 0,'0'0'77'0,"0"0"-26"0,0 0-14 15,0 0-10-15,23-110 30 16,-23 88-19-16,0 1-26 15,-2 10 0-15,-14 3 41 16,1 2-32-16,-8 4-8 16,1 2-7-16,-5 0 0 15,1 5-6-15,-1 19 6 16,4 12-6-16,5 7 0 16,10 9 0-16,5 8 1 15,3 2 0-15,0 0-1 16,23-5 0-16,6-10-2 15,4-10-1-15,-1-9 1 0,1-14 0 16,-4-12-1-16,0-2 1 16,-4-10-3-16,-6-28 5 15,-5-12-18-15,-10-12 11 16,-4-9-3-16,0 0 5 16,-20 14 3-16,-1 14-10 15,9 22 12-15,7 17 0 16,5 4-12-16,0 36 7 15,17 18 5-15,15 8 10 16,2 0-5-16,4-8-3 16,-6-7 13-16,-2-12-14 0,-11-6 2 15,-3-12-6-15,-5-8-26 16,-1-9-64-16,1 0-84 16,-3-16-357-16</inkml:trace>
  <inkml:trace contextRef="#ctx0" brushRef="#br0" timeOffset="40722.08">5294 11362 689 0,'0'0'55'16,"0"0"-41"-16,0 0 21 15,0 0-15-15,85-115 24 0,-58 105-23 16,-3 6-11-16,1 4 0 16,-3 0 7-16,0 4 7 15,-2 24-13-15,-6 10 9 16,-7 12-12-16,-7 9 8 15,0 3-4-15,-25-2 6 16,-4-7-17-16,2-14 3 16,10-12 5-16,10-16-4 15,7-4-5-15,0-7-17 16,15 0 17-16,23-11 4 16,9-15-3-16,13-7 2 15,1 2 0-15,-1 4-3 16,0 0-8-16,-7 1-41 0,-6 0-97 15,-11-2-146 1</inkml:trace>
  <inkml:trace contextRef="#ctx0" brushRef="#br0" timeOffset="40857.72">6181 11306 1022 0,'0'0'22'0,"0"0"-19"15,0 0-3-15,0 0-64 0,0 0-123 16</inkml:trace>
  <inkml:trace contextRef="#ctx0" brushRef="#br0" timeOffset="42530.1">20717 7233 338 0,'0'0'251'0,"0"0"-170"15,0 0-28-15,0 0 12 16,0 0-10-16,0 0 4 16,0 0-8-16,9-29-14 15,-9 25 3-15,0-2-9 0,0-2-6 16,-20 0 0-1,-12 2-15-15,-7 5-2 0,-10 1-5 16,-5 0 7-16,-6 20-2 16,-2 22-3-16,2 11 6 15,4 18-4-15,9 11-3 16,11 1-3-16,17-1 3 16,16-8-4-16,3-12 1 15,49-8-1-15,17-12 3 16,19-10-3-16,11-14 0 15,0-11 8-15,-3-7 0 16,-10-5-8-16,-16-16-2 16,-18-5-12-16,-20-5-28 15,-16-1-27-15,-9-3-90 16,-4-2-162-16</inkml:trace>
  <inkml:trace contextRef="#ctx0" brushRef="#br0" timeOffset="42806.65">21165 7519 861 0,'0'0'80'0,"0"0"-79"16,0 0 53-16,172 0 18 0,-66 0-9 15,12 0-36 1,-2 0-16-16,-13 0 1 0,-12-2-10 15,-8-4 4-15,-6-3 5 16,-1-4-9 0,-11-1-2-16,-16 5 1 15,-17 0 2-15,-22 1-3 0,-10 2-21 16,0 4-41-16,-31 0-70 16,-9 2-96-16,-5-3-311 15</inkml:trace>
  <inkml:trace contextRef="#ctx0" brushRef="#br0" timeOffset="43087.99">21929 7211 731 0,'0'0'80'16,"0"0"-61"-16,0 0-16 0,0 0 48 15,116-17 6-15,-62 17-25 16,-1 27-20-16,-4 10-2 15,-7 10 5-15,-6 3 4 16,-8 0 7-16,-7-2-3 16,-9-2-6-16,-8 1-7 15,-4-1-2-15,-7-5-3 16,-31 4-4-16,-11-3 6 16,-9-5-6-16,-2 0-1 15,6-7-23-15,10-5-33 0,15-14-71 16,11-11-58-16,12 0-288 15</inkml:trace>
  <inkml:trace contextRef="#ctx0" brushRef="#br0" timeOffset="43584.03">22883 7513 764 0,'0'0'39'16,"0"0"-25"-16,0 0 7 15,-69 105 20-15,69-81 11 16,0-5-20-16,0-4-6 16,2-9 15-16,2-4-10 15,-4-2 13-15,7 0 3 0,7-14-9 16,3-16-19-16,3-18-9 15,1-9-3-15,-4-12-4 16,1-18 1-16,2-13-3 16,4-19 1-16,1-9-1 15,4-1 5-15,-3 11 11 16,-2 35-12-16,-12 34 9 16,-3 30 11-16,-7 16-14 0,3 3-11 15,6 14-1 1,12 40 1-16,12 31 6 0,5 21 5 15,-2 13 5 1,-7 3 3-16,-4-9-4 16,0-8-4-16,-7-13 7 15,-3-16-13-15,-5-14 1 0,-8-15-4 16,-4-13 0-16,0-10-2 16,0-8-28-16,0-10-26 15,0-6-18-15,0 0-36 16,-4-28-45-16,-11-24-368 15</inkml:trace>
  <inkml:trace contextRef="#ctx0" brushRef="#br0" timeOffset="43767.88">23163 7297 937 0,'0'0'41'0,"0"0"-33"15,0 0 32-15,158 22 7 16,-103-13-25-16,0-2-22 16,-13-6-13-16,-11-1-55 15,-13-7-138-15</inkml:trace>
  <inkml:trace contextRef="#ctx0" brushRef="#br0" timeOffset="60718.23">9242 8941 512 0,'0'0'34'16,"0"0"-26"-16,0 0-2 15,0 0 10-15,0 0 17 16,0 0-6-16,0 0-10 16,-37 33-5-16,35-31 10 15,-1 1 7-15,3-1-5 0,0-2-1 16,0 0-5-16,0 2-12 15,0-2 11-15,0 0-13 16,0 0 1 0,0 2 0-16,0 5-3 0,0 0-1 15,23 4 21-15,6 0-4 16,13 3 13-16,12 1-12 16,10-2-2-16,16 2 4 15,7-1-11-15,5-2 3 16,3-4-6-16,-8-7 0 0,-9-1 1 15,-13 0 1 1,-20 0 1-16,-13 0 3 0,-13 0-1 16,-13 0-5-16,-4 0 5 15,-2 0-4-15,0 0-1 16,0 0-4-16,0 0-3 16,-13 0 5-16,-5 11-9 15,3-2 4-15,1 2-39 16,8-5-62-16,3-6-82 15,3 0-479-15</inkml:trace>
  <inkml:trace contextRef="#ctx0" brushRef="#br0" timeOffset="61438.24">10678 8988 662 0,'0'0'37'0,"0"0"-30"16,0 0 23-16,0 0-11 16,0 0-6-16,0 0-8 15,0 0 6-15,60 19 14 16,0-19 19-16,17 0-8 16,21 0-7-16,21 3-2 15,21-3-12-15,21 0-12 16,8 0 5-16,0 0-2 15,-6-7-6-15,-14-4 1 16,-18-6 0-16,-17 4-1 0,-20-4 2 16,-17 4-1-16,-18 5-2 15,-23 2 1-15,-17 1-1 16,-9 5-9-16,-10 0-13 16,0 0-35-16,-8 0-27 15,-23 5-57-15</inkml:trace>
  <inkml:trace contextRef="#ctx0" brushRef="#br0" timeOffset="61845.1">12010 8671 706 0,'0'0'21'15,"0"0"-1"-15,0 0-10 16,0 0 1-16,0 0 23 16,0 0-5-16,118 5-16 15,-62 7 3-15,4 3-14 16,2 0 5-16,3 5 4 15,-3 0-2-15,-4 4-4 0,-9-1-1 16,-14 3-2 0,-10-2 1-16,-11-3-3 15,-12 4 7-15,-2 0-7 16,-12 4 2-16,-32 5 11 0,-16 5-5 16,-11-1-6-16,-7 0 3 15,1-6-5-15,4-2-4 16,2-2-23-16,7-9-80 15,8-10-143-15</inkml:trace>
  <inkml:trace contextRef="#ctx0" brushRef="#br0" timeOffset="63027.99">9695 7649 82 0,'0'0'59'0,"0"0"-19"15,0 0 28-15,0 0 30 16,0 0-8-16,0 0 29 15,9 3-32-15,-5-3-28 16,8 0-25-16,1 0-3 0,7 0-10 16,9 4-5-16,11 1-3 15,14 0-6-15,17-3 2 16,18-2 3-16,17 0-5 16,12 0-4-16,9-5-2 15,3-4-1-15,-3 4 4 16,-4-2-8-16,-17 1 1 15,-16 0-10-15,-14-2-19 16,-12-3-16-16,-1 0-26 16,1-1 20-16,1-1-3 15,-3 5-55-15,-8 2-14 16,-12 5-92-16</inkml:trace>
  <inkml:trace contextRef="#ctx0" brushRef="#br0" timeOffset="63531.63">10927 7415 466 0,'0'0'65'0,"0"0"-41"15,0 0-23-15,0 0 17 16,0 0 33-16,120 46 23 15,-46-19-48-15,15 7-11 16,11 5-3-16,9 2-9 16,5 1 2-16,-3-6-3 15,-1-5 4-15,-8-6-5 16,-15-5 6-16,-18-4-2 0,-22-4 2 16,-25-3-3-1,-15-3 1-15,-7 5-9 0,-18 7 8 16,-28 12 5-16,-20 6-9 15,-13 5 11-15,-9-1-8 16,1-4-2-16,0-4 3 16,10-10-4-16,15-6-3 15,14-9-7-15,19-7-47 16,16 0-147-16</inkml:trace>
  <inkml:trace contextRef="#ctx0" brushRef="#br0" timeOffset="65781.89">9479 10244 659 0,'0'0'0'0,"0"0"-39"16,0 0 5-16,0 0 3 15,0 0 30-15,0 0-26 16,13 21-112-16</inkml:trace>
  <inkml:trace contextRef="#ctx0" brushRef="#br0" timeOffset="69603.07">2510 7359 707 0,'0'0'27'15,"0"0"-11"-15,0 0 5 16,0 0-11-16,0 0 40 0,0 0-12 15,88-108-15-15,-18 86-4 16,14-7-1-16,19-4 7 16,19-12 2-16,24-7 2 15,27-12-14-15,45-19 2 16,47-21-5-16,52-8-9 16,28-4 6-16,16 6-5 15,11 18-1-15,4 7 7 16,-4 7-4-16,-17 2-5 0,-47-1-1 15,-48 3 1 1,-44-2 13-16,-40 0-14 16,-37 4 0-16,-33 0 2 15,-25 4 7-15,-21 3-7 16,-20 9 6-16,-13 8-3 16,-14 4 10-16,-9 2-6 0,-4-4-1 15,0-4-4-15,0-8-3 16,0-13 1-16,-9-15-2 15,-4-18 3-15,-3-14-2 16,-3-9-1-16,-7 1 1 16,-4 5 0-16,-5 11 0 15,-8 14-2-15,-6 10 1 16,2 9 0-16,1 7 0 16,1 3 0-16,9 6 1 0,7 1-1 15,9 2-4-15,7 2 3 16,2 1-1-16,-1 10 1 15,1 9 1-15,-3 13-1 16,1 7 0 0,1 4-1-16,-5 5 1 0,1-2-5 15,-3 5 6-15,-6 4-2 16,-4 0 1-16,-11 0-7 16,-9 16 1-16,-13 12 7 15,-23 8 0-15,-17 7 0 16,-19 0-3-16,-16 5 3 15,-22 5-5-15,-19 7 7 0,-23 4-2 16,-30 10 1 0,-14 2 1-16,-11 0-2 0,-12-5 0 15,-2-9-7-15,-4-5 7 16,0-3 2-16,7 8 1 16,23 4-3-16,17 6 0 15,16-2 2-15,15-6-2 16,13-10-3-16,21-10 2 15,12-2 2-15,17 1 2 16,10 5 2-16,14 6-5 16,9 2 0-16,13 2 0 15,11 1 0-15,16-2-4 0,14-3 1 16,14 1 3 0,3-3 0-16,6-2-1 0,8 1 2 15,2-1-2-15,8 0 2 16,3-2-2-16,2 4 1 15,0 10-4-15,0 8-1 16,-3 10 0-16,1 13 2 16,-2 7 0-16,-2 9 1 15,1 12-7-15,1 14 5 16,1 11-15-16,3 10-16 16,0 7-2-16,0 2-4 15,5-5-14-15,24-4-18 16,13-9-1-16,14-13 5 0,11-18-85 15,6-22-252 1</inkml:trace>
  <inkml:trace contextRef="#ctx0" brushRef="#br0" timeOffset="90139.28">20873 9846 711 0,'0'0'51'0,"0"0"-35"15,0 0 8-15,0 0 31 16,0 0 4-16,0 0-18 16,0 0-29-16,7-81 12 15,-20 58 1-15,-10-4 14 16,-6-1-29-16,-4 0-2 15,-7 8 8-15,-3 12-2 16,-3 8 6-16,-1 0-15 16,0 26 9-16,9 16-13 15,12 10 5-15,14 3-4 16,12-2-2-16,0-3-6 16,27-3 6-16,8-9 0 15,6-10 2-15,-1-12-4 16,4-14 4-16,-1-2-1 0,1-14 1 15,-4-19-4 1,-7-11 6-16,-6-6 2 0,-9-2-6 16,-9 12 1-16,-7 14-1 15,-2 16 0-15,0 8-3 16,0 2 3-16,0 5-9 16,0 21 7-16,2 7 2 15,6 6 1-15,3-7-1 16,1-6 1-16,2-5-7 15,-1 0 6-15,0 0 0 16,1 0-36-16,4 2-17 0,-2-3-35 16,2-3-58-16,1-13-133 15</inkml:trace>
  <inkml:trace contextRef="#ctx0" brushRef="#br0" timeOffset="90333.2">21245 9865 804 0,'0'0'115'0,"0"0"-113"16,0 0 9-16,0 0 5 16,0 0 43-16,0 0-19 15,29 136-37-15,-16-75 0 16,1 3-2-16,-5-2 7 0,-1-12 0 16,-2-9-8-16,-2-15-17 15,0-10-19-15,-4-12-97 16,2-4-77-16</inkml:trace>
  <inkml:trace contextRef="#ctx0" brushRef="#br0" timeOffset="90691.6">22232 9668 575 0,'0'0'135'16,"0"0"-81"-16,0 0-29 15,0 0 49-15,0 0 14 16,0 0-27-16,114 0-8 15,-36 0-15-15,17 0-11 16,17-17-3-16,4-2-14 16,2 0 1-16,-11-3-10 15,-18 0-1-15,-22 4-11 0,-22 4-15 16,-24 3-32-16,-14 4 5 16,-7 0-39-16,-10 3-49 15,-22 3-107-15</inkml:trace>
  <inkml:trace contextRef="#ctx0" brushRef="#br0" timeOffset="90917.02">23041 9364 707 0,'0'0'175'15,"0"0"-91"-15,0 0-44 16,0 0-34-16,0 0 22 16,0 0 12-16,91 42-24 15,-41-11-10-15,-4 3 4 16,-5 3-9-16,-15 10-2 0,-13 5 0 15,-10-2-3 1,-3 0 4-16,-29-4-2 0,-10-7 0 16,-3-6 1-16,4-4-18 15,7-7-42-15,0-11-71 16,6-11-64-16,10 0-412 16</inkml:trace>
  <inkml:trace contextRef="#ctx0" brushRef="#br0" timeOffset="91218.52">23942 9358 718 0,'0'0'85'16,"0"0"-80"-16,0 0-5 15,0 0 8-15,-19-114 31 16,-20 98 5-16,-4 10-16 15,4 6 4-15,4 0 16 16,9 16-14-16,1 18-15 16,8 12-4-16,3 10-5 15,5 7 2-15,5 5 5 16,-1 1-16-16,5-8 6 16,0-11-7-16,0-11-8 15,7-12-35-15,18-15-23 16,10-7-37-16,3-5-14 15,4-12-146-15</inkml:trace>
  <inkml:trace contextRef="#ctx0" brushRef="#br0" timeOffset="91366.1">24032 9587 692 0,'0'0'220'16,"0"0"-181"-16,0 0-31 15,0 0 38-15,0 0 34 16,0 0-50-16,54 132-20 15,-52-82-7-15,-2 2-3 16,0 7-17-16,-25-7-175 16</inkml:trace>
  <inkml:trace contextRef="#ctx0" brushRef="#br0" timeOffset="92331.72">21690 10997 771 0,'0'0'92'16,"0"0"-83"-16,0 0 1 16,-35-123 18-16,18 93-11 15,-4 8 4-15,-6 12-12 16,-2 5-9-16,-6 5 2 15,-5 11 5-15,-3 21-2 16,-1 12 8-16,6 8-1 16,14 3-7-16,17-5-9 15,7-4 12-15,4-4-11 0,28-12 3 16,5-10-9 0,11-12 1-16,0-8 8 15,4-8 1-15,-6-26-1 0,-10-14-14 16,-10-8-7-16,-12-1 13 15,-7 12 7-15,-7 17 1 16,0 15 3-16,0 13 6 16,0 18-3-16,6 27-2 15,10 12 4-15,9 6 1 16,1-3-6-16,5-6-1 16,-2-10-4-16,-4-12-2 15,-3-7-27-15,-7-12-63 0,-3-13-25 16,-8 0-228-16</inkml:trace>
  <inkml:trace contextRef="#ctx0" brushRef="#br0" timeOffset="92551.29">22072 11064 551 0,'0'0'343'15,"0"0"-336"-15,0 0 7 16,0 0-9-16,0 0 37 15,0 0 1-15,15 107-29 16,-7-63-11-16,0 0 3 16,-1-2-2-16,1-4-2 15,2-8-2-15,-2-9-17 16,3-8-51-16,5-8-47 16,-5-5-44-16,3-14-368 15</inkml:trace>
  <inkml:trace contextRef="#ctx0" brushRef="#br0" timeOffset="92849.46">22591 10976 565 0,'0'0'371'0,"0"0"-351"16,0 0-16 0,0 0 2-16,0 0 23 0,136-5 11 15,-56 5-32-15,10-13-3 16,1-5 0-16,-3 0 1 16,-14 0 1-16,-18 4-7 15,-25 6-1-15,-22 2-3 16,-9-2-22-16,0 0-7 15,-11-3-91-15,-20-1-87 16</inkml:trace>
  <inkml:trace contextRef="#ctx0" brushRef="#br0" timeOffset="93134.14">22949 10650 862 0,'0'0'77'15,"0"0"-76"-15,0 0 6 16,0 0 0-16,0 0 56 16,150 1-42-16,-79 22-18 15,-1 6 1-15,-8 11 3 16,-16 6-1-16,-15 5 4 16,-15 3-7-16,-16 5 6 15,0 0-1-15,-24-2 1 0,-18-7-3 16,-10-5-5-1,3-10-1-15,7-8-11 0,8-8-22 16,14-8-21-16,7-11-47 16,7 0-68-16,6-34-355 15</inkml:trace>
  <inkml:trace contextRef="#ctx0" brushRef="#br0" timeOffset="93829.11">23930 10592 617 0,'0'0'55'0,"0"0"-26"16,0 0 8-16,0 0 13 16,0 0-10-16,0 0-24 15,4-71 15-15,-4 71-8 0,0-2 5 16,0 2-4 0,-8 0-7-16,-13 0-10 0,-10 0-7 15,-5 12 5-15,-3 19-2 16,-3 8 4-16,5 13-3 15,10 7 7-15,17 1-3 16,10-2-1-16,4-4 5 16,29-6-9-16,6-12 5 15,4-7-8-15,5-14 0 16,-1-6 0-16,-2-9 2 16,-6 0-2-16,-7-14-18 15,-8-15-42-15,-15 0-66 16,-9-3-131-16</inkml:trace>
  <inkml:trace contextRef="#ctx0" brushRef="#br0" timeOffset="94130.09">24162 10820 777 0,'0'0'53'16,"0"0"-45"-16,0 0 7 16,0 0 41-16,0 0 12 15,60 112-27-15,-51-80-11 16,-5 5-7-16,-4 1 19 16,0-2-23-16,2 0 4 15,0-6-12-15,3-2-5 0,2-4-3 16,-5-5-2-16,3-9-1 15,-3-1-3-15,-2-9-27 16,0 0-32-16,0-5-30 16,-7-24-124-16</inkml:trace>
  <inkml:trace contextRef="#ctx0" brushRef="#br0" timeOffset="96030.17">8646 6465 767 0,'0'0'72'16,"0"0"-48"-16,0 0 92 15,0 0-62-15,0 0-40 16,0 0 17-16,0 0 20 16,87 19-4-16,-16 2-11 15,24-1 8-15,28-3 6 0,18 0-3 16,23-5-10-16,13-2-6 16,-6-6-4-16,-16 0-8 15,-32-2-6-15,-38 2-4 16,-38-2-8-16,-25-2 1 15,-15 0-1-15,-7 0-1 16,0 0-24-16,0 0-21 16,-7-5-14-16,-8-16-62 15,6-5-33-15,6-6-103 16,3-4-415-16</inkml:trace>
  <inkml:trace contextRef="#ctx0" brushRef="#br0" timeOffset="97494.03">8596 6178 187 0,'0'0'0'16,"0"0"0"-16,0 0 48 15,0 0 126-15,0 0-43 16,0 0-35-16,74-52-21 15,-74 19-6-15,0 4-13 16,0-6 2-16,0-2-2 16,0-8-17-16,0-7-9 0,0-2 1 15,0-6-14 1,11-3-2-16,7 2 3 0,2 2-12 16,0 5 9-1,3 8-10-15,3 8-2 16,3 4 4-16,2 8 1 15,0 6 2-15,0 4-3 0,0 6 3 16,0 4-7-16,4 2-2 16,0 4 5-16,1 0-2 15,4 0-4-15,6 0 1 16,5 4 1-16,7 7-2 16,7 0 1-16,7 1 3 15,-1 2-2-15,-4 1 3 16,-3 6-3-16,-5-3 1 15,-2 4-3-15,-3-4 1 0,-8 2 6 16,-3-4-4-16,-9-4 0 16,-5-2 3-16,-8-2-5 15,-7-3-1-15,-7 0 3 16,-3 6-3-16,0 7-8 16,4 18 8-16,0 19 11 15,1 18 2-15,5 9 1 16,1 6-6-16,7 6 5 15,3 5-12-15,1 1 8 16,3-2 4-16,-2-8-13 16,-2-9 1-16,-7-15-1 15,-7-16 1-15,-7-16-1 0,-4-8 5 16,0-12-5 0,-4-4 0-16,-34-6-11 0,-22-4 6 15,-25-4-12-15,-17-28-21 16,-10-10-6-16,5-4-7 15,12-2-17-15,16 0-44 16,26-6-36-16,21-7-45 16</inkml:trace>
  <inkml:trace contextRef="#ctx0" brushRef="#br0" timeOffset="97992.12">8783 4827 461 0,'0'0'1'0,"0"0"32"15,0 0 23-15,0 0-8 16,0 0-15-1,0 0 10-15,-29-13-1 0,31 5 5 16,12-1 22-16,1-6-1 16,-1 1-30-16,-3-1-19 15,-4 0 8-15,-5 3-19 16,-2 3 1-16,0 6-9 16,0 0-4-16,0 3-3 15,0 0-17-15,0 0-19 16,0 0-16-16,-2 9-18 15,-14 11 31-15,-2 1-27 0,-1-2-115 16,-4-1-65-16</inkml:trace>
  <inkml:trace contextRef="#ctx0" brushRef="#br0" timeOffset="98644.18">8866 5367 371 0,'0'0'210'15,"0"0"-129"-15,0 0 14 16,0 0-32-16,0 0-2 16,54-115 14-16,-54 56-38 15,0-6-22-15,-7-10 14 0,-5-3-25 16,6 1 7-16,6 7-3 16,0 10 5-16,0 3-12 15,13 10 4-15,5 5-2 16,3-1-3-16,0-2 1 15,2-4-1-15,-3 0 2 16,-1-1 6-16,2 9 2 16,-1 5-7-16,4 8 3 15,1 8-3-15,6 4-3 16,8 2 5-16,3 0-5 16,9 1 0-16,8 1 1 15,13 5 3-15,10 1-4 16,12 6 0-16,7 0 7 15,-4 13-4-15,-5 20 6 16,-12 5-1-16,-9 0-6 16,-8-5 2-16,-12-8 1 0,-4-5-3 15,-13-8-2-15,-2-4 1 16,-8-6 3-16,-5-2-1 16,-10 0-1-16,-7 2 0 15,-2 0-2-15,0 4-4 16,0 11-1-16,-25 16 4 15,-6 13 1-15,0 8 6 16,6 2-6-16,17 0 1 16,8 3 0-16,0 12 5 15,16 11-4-15,10 19-2 16,5 20 10-16,-4 10-7 0,-7-2 8 16,-9-10-8-1,-11-14-3-15,0-21-3 0,-22-20 3 16,-16-14 0-16,-13-20 0 15,-12-14-10-15,-13-16-9 16,-5-1-23-16,0-38-5 16,8-14-18-16,3-7-75 15,10 2-71-15</inkml:trace>
  <inkml:trace contextRef="#ctx0" brushRef="#br0" timeOffset="99362.13">12338 4476 540 0,'0'0'59'16,"0"0"-27"-1,0 0 48-15,0 0 9 0,0 0-15 16,0 0-33-16,-41 0-35 16,41 8-2-16,0 30 20 15,7 26 24-15,-5 30-8 16,-2 27-12-16,0 29 6 15,0 14 0-15,0 9-7 16,18 9-4-16,15-4-16 16,14-3 0-16,2-6 5 0,0-15-5 15,-7-20-2 1,-8-20-5-16,-12-16 1 0,-6-23-3 16,-7-20-8-1,-5-16 2-15,-4-15-11 16,2-12-10-16,0-12-12 0,0 0-10 15,4-30-34-15,-6-30-87 16,0-32-133-16</inkml:trace>
  <inkml:trace contextRef="#ctx0" brushRef="#br0" timeOffset="100026.92">12509 4542 718 0,'0'0'35'0,"0"0"-15"15,0 0 24-15,0 0-16 16,0 0-11-16,0 0 10 16,89-99-4-16,-33 88-11 15,8 0 3-15,13-1 10 16,9 1-3-16,15-3 7 15,14-1-3-15,13-1-9 16,5-1-4-16,-2 0 12 16,-15 1-22-16,-18-1 3 15,-22 4 1-15,-21 3 3 16,-16 2-10-16,-18 6 11 16,-11 2-2-16,-10 0-8 0,0 0-1 15,0 0-9-15,-14 14 9 16,-5 8 2-16,-4 4 8 15,7 1 1-15,7 10-4 16,7 16-5-16,0 21 9 16,2 24 8-16,0 22 5 15,-2 23-13-15,-2 21 9 16,-2 8-11-16,4 7-9 16,2-5-1-16,0-17 1 15,0-15 4-15,16-18 0 16,2-15-4-16,0-17-3 15,-7-19 3-15,-8-16 4 16,-3-13 3-16,-6-7-3 16,-25-3-3-16,-13-9-1 0,-16 0 0 15,-16-9 11-15,-13-6-11 16,-9-4-4-16,-11-4-2 16,-3-2 2-16,-6 2 2 15,-5 0-4-15,-1 0 6 16,-6 0 0-16,8 0 2 15,13-2-5-15,16 0-9 16,23 0 1-16,24 0-28 16,19 0 1-16,23-4-18 15,4-13-54-15,22-2-119 16,20-12-474-16</inkml:trace>
  <inkml:trace contextRef="#ctx0" brushRef="#br0" timeOffset="100394.11">12317 5679 644 0,'0'0'34'0,"0"0"-10"15,0 0 43-15,0 0-60 0,0 0-6 16,0 0 48-16,54-12-11 16,13 12 6-16,24 0-2 15,32 0 4-15,26-8-14 16,22-4-23-16,16-4 9 16,0 2-2-16,-13-3-12 15,-29 3 10-15,-36 5-14 16,-33 0 11-16,-34 5 6 15,-23 1-17-15,-15 2 2 16,-4 1-2-16,0 0-16 16,0 0-32-16,-16 0-77 15,-8 0-69-15,-5 0-319 16</inkml:trace>
  <inkml:trace contextRef="#ctx0" brushRef="#br0" timeOffset="100516.42">13888 5600 801 0,'0'0'108'0,"0"0"-106"16,0 0-4-16,0 0-50 15,0 0-178-15</inkml:trace>
  <inkml:trace contextRef="#ctx0" brushRef="#br0" timeOffset="103172.04">8743 6797 440 0,'0'0'354'16,"0"0"-332"-1,0 0-21-15,0 0 11 0,0 0 21 16,0 0 13-16,0 0 9 16,5 129-16-16,-1-55-8 15,4 10 8-15,4 13 7 16,-1 10-14-16,5 16 5 15,-9 8 12-15,-3 7-18 16,-4 4 2-16,0 1-4 16,0-3-5-16,-2-6-16 15,-9-10 2-15,-3-7-9 16,1-15 10-16,7-8-10 16,4-9 4-16,2-1-5 0,0-3 0 15,0-4 0-15,6-9 0 16,1-9 0-16,-1-13-3 15,-6-10-3-15,0-12-2 16,0-10-23-16,0-10 6 16,0-4-19-16,0 0-2 15,0-24-59-15,2-14 67 16,9-10-87-16,3-8-7 16,-10-4-66-16</inkml:trace>
  <inkml:trace contextRef="#ctx0" brushRef="#br0" timeOffset="104404.61">8712 6623 211 0,'0'0'357'15,"0"0"-326"-15,0 0 39 16,0 0 0-16,0 0-24 15,0 0-21-15,-33-58-16 16,33 54-1-16,0-4 4 16,4 0 28-16,5-1 2 15,3-2-9-15,-4-1-3 16,3 2-4-16,-1 4-9 16,3 1-1-16,1 5 1 15,5 0-4-15,10 0 0 16,4 0-1-16,10 11 8 0,8 1-15 15,7-2 16 1,6-1-13-16,5-8-3 16,8-1 11-16,5 0-15 0,10 0 15 15,3 0-16 1,3-4 9-16,0 1 0 16,-2 0-3-16,-4 3-3 0,-1-2 6 15,-15 0-9-15,-16 2 6 16,-20 0-6-16,-15 0 4 15,-10 0-2-15,-9 0-1 16,-4 0 1-16,-2 0 0 16,0 0 1-16,0 0 2 15,0 0-5-15,0 0 0 16,-6 0-3-16,-14 0 8 0,0 2-5 16,-3 3 3-16,8-2-2 15,6 1 6-15,2-3-7 16,7 2 2-16,0-1-2 15,0 4-5-15,0 2 5 16,0 6-2-16,0 2 10 16,0 4-6-16,0 4-2 15,0 4 1-15,0 8 2 16,0 13-3-16,0 15 1 16,9 16 0-16,5 12 1 15,-1 10-1-15,3 4 0 16,1-1 1-16,-3-7 2 15,1-6-4-15,-1-6 0 0,-1-4 6 16,-1-3-6 0,1-1 0-16,-5-2 0 0,2 7 2 15,-1-7 0-15,-3-8-2 16,3-8 0-16,2-10 0 16,0-6 2-16,3-1-2 15,1-2 1-15,1 2-1 16,-3 1 8-16,2-2-7 15,-1 0-1-15,-3-4 3 16,1-3-3-16,-4-4 0 16,-3-9-4-16,-3-3 4 15,-2-7 1-15,0-6-1 0,0-6 0 16,0 0 4 0,-15 0-4-16,-12-3-6 15,-7-8 6-15,-4-3-1 16,-4 2-3-16,-6 3 4 0,-6 5 3 15,-2 4-3-15,-4 0-3 16,-5 0 3-16,-1 4 11 16,-1 7-8-16,-1-1 0 15,2 0 1-15,-10 2-4 16,-7 1 1-16,-12 6 0 16,-15 0-1-16,-12 2 5 15,-7 1-5-15,-3 0 1 16,10-4-1-16,15-3-9 15,16-7 9-15,21-3-1 0,22-5 1 16,14 0-1-16,16 0-35 16,12-6-38-16,6-10-45 15,0-2-110 1,19 0-369-16</inkml:trace>
  <inkml:trace contextRef="#ctx0" brushRef="#br0" timeOffset="105437.49">12581 6938 568 0,'0'0'106'15,"0"0"-85"-15,0 0 24 16,0 0 37-16,0 0 14 15,0 0-36-15,39-50-31 16,-39 50-3-16,0 0-14 16,0 16 9-16,0 36-12 15,0 34 49-15,-6 36-5 16,-14 17-20-16,-3 15-2 0,4 2 1 16,5-3-3-16,7-6 4 15,5-11-16-15,2-9 4 16,0-2-12-16,0 4-5 15,18-8-3-15,1-9 1 16,0-18-2-16,-2-16-6 16,-5-18 1-16,-8-16-4 15,-4-17-13-15,0-25-9 16,0-2-4-16,-24-36-26 16,-12-22-59-16,-4-23-63 15,-3-16-80-15</inkml:trace>
  <inkml:trace contextRef="#ctx0" brushRef="#br0" timeOffset="106134.19">12620 6873 525 0,'0'0'280'15,"0"0"-251"-15,0 0-9 16,0 0 19-16,0 0-10 16,0 0-18-16,5-57-8 15,35 43 1-15,11-6-3 0,14 1 0 16,11-5 10 0,6 4 5-16,9 4 8 15,3-1-9-15,-1 6 1 16,-8-1-6-16,-12 0 3 15,-13 2-3-15,-10-3-2 0,-10-4-6 16,-5-2 5-16,-6 0 7 16,-6 1-1-16,-13 5 0 15,-3 5 0-15,-7 5 2 16,0 1-1-16,0 2-4 16,0 0-10-16,0 0-2 15,-3 10 2-15,-11 20 16 16,3 8-13-16,4 12 6 0,7 15 1 15,0 16 10 1,3 20-5-16,10 11 8 0,3 14-4 16,1 7 6-16,1 3-12 15,6 0 4 1,3-13-10-16,0-13-6 0,-3-16 13 16,1-10-8-16,0-6-1 15,-6-3 0-15,-3 0-1 16,-9 5-3-16,-7 0-1 15,0-2 1-15,0-8-1 16,-19-8 1-16,-6-5 0 16,-12-10-1-16,-11 0 3 15,-15-7-3-15,-15-6 0 16,-16-6 0-16,-6-8-3 0,-9-6-2 16,-6-8-2-16,-2-4 3 15,-1-2 3-15,4 0-6 16,8 0 3-16,8 0-1 15,9 0-6-15,8 0-27 16,12-2-9-16,11-15-48 16,7-16-97-16,-2-22-416 15</inkml:trace>
  <inkml:trace contextRef="#ctx0" brushRef="#br0" timeOffset="106791.65">8725 7618 562 0,'0'0'213'16,"0"0"-208"-16,0 0 6 15,145 32 25-15,-62-26 3 16,26-2 21-16,23-4-19 16,26 0-11-16,20 0 11 15,9 0-12-15,-4 3 3 16,-27 2-9-16,-33-1-22 15,-42-2 13-15,-31-2-14 16,-26 2-3-16,-15-2 3 16,-7 2-3-16,-2 0-1 0,0-2-6 15,5 0-36 1,5 0-41-16,17-12-91 0,18-6-147 16</inkml:trace>
  <inkml:trace contextRef="#ctx0" brushRef="#br0" timeOffset="107400.15">12772 7818 627 0,'0'0'103'16,"0"0"-83"-16,0 0 52 16,0 0 3-16,0 0-42 15,0 0 0-15,-12 0-13 0,6 0 2 16,-5-4 13 0,-7-6-34-16,-11-1-1 0,-9-2-9 15,-10 5-5-15,-2 2 3 16,0 4-12-16,9 2 18 15,14 0 0-15,12 0 9 16,10 0-4-16,5 0 0 16,9 0 0-16,33 0 4 15,20 2 31-15,21 8 6 16,15 2-6-16,6 3 8 16,15-2-22-16,3 1 12 15,7-3-7-15,-4-5-2 16,-13-4-12-16,-10-2-2 0,-19 0-5 15,-19 0-4 1,-23 0-1-16,-22 0-11 0,-14 0-16 16,-5 0-18-16,-22 4-46 15,-25 3-43-15,-11 0-225 16</inkml:trace>
  <inkml:trace contextRef="#ctx0" brushRef="#br0" timeOffset="107559.12">13616 7999 1005 0,'0'0'0'0,"0"0"-114"16,0 0-6-16,0 0-425 15</inkml:trace>
  <inkml:trace contextRef="#ctx0" brushRef="#br0" timeOffset="112846.2">4423 5654 320 0,'0'0'0'15,"0"0"-92"-15,0 0-44 0</inkml:trace>
  <inkml:trace contextRef="#ctx0" brushRef="#br0" timeOffset="118254.71">8927 9326 269 0,'0'0'1'16,"0"0"-1"-16,0 0-4 16,0 0 4-16,0 0 1 15,0 0 3-15,0 0-2 16,0 0 0-16,0 0 8 15,0 0 23-15,0 0 0 16,0 0 4-16,0 0-5 16,0 0 4-16,0 0 6 15,0 0-8-15,0 0-3 16,0 0-7-16,0 0-11 16,0 0 0-16,0 0-9 0,0 0 2 15,0 0 2-15,0 0-3 16,0 0-3-16,0 0 9 15,0-2-4-15,0 2 7 16,0-2-3-16,0 0 3 16,0 2-6-16,0-2-3 15,0-2 2-15,0 2-6 16,0-3-1-16,0-1 2 16,0 1 7-16,0-1-9 15,0 0 0-15,0-2 0 16,0 0 9-16,0-3-8 15,0 4 4-15,0 1-5 0,0 5 12 16,0 1-1-16,0 0 9 16,0 0-5-16,0 0 2 15,0 0 3-15,0 0-2 16,0 0-11-16,0 0 5 16,0 0-12-16,0 0 0 15,0 0 0-15,0 0 0 16,0 0 5-16,0 0-2 15,0 0 1-15,0 21-4 16,0 33 0-16,0 28 35 16,-1 25-3-16,1 12-2 15,0 0-11-15,0-1-13 16,1-11-2-16,13-15 0 16,0-14-3-16,-1-19 0 15,-5-18 6-15,-5-14-6 0,2-12-1 16,-5-4-1-16,2-10-11 15,-2-1-31-15,0 0-8 16,0-23-32-16,0-22-83 16,-4-13-187-16</inkml:trace>
  <inkml:trace contextRef="#ctx0" brushRef="#br0" timeOffset="118961.31">8922 9007 697 0,'0'0'17'15,"0"0"-16"-15,0 0-1 16,0 0 1-16,0 0 13 15,0 0 4-15,93-36-9 16,-39 27 5-16,1-2 3 16,13-1 5-16,3-1 8 15,11 0 0-15,10-1-11 16,4-4 2-16,-1-2 4 16,-3 2-11-16,-15-1-6 0,-10 2 2 15,-16 5 1-15,-13 5-4 16,-13 4-2-1,-15 3 2-15,-2 0-3 16,-8 0-1-16,0 0 0 0,0 0 4 16,0 2-3-16,-8 12 4 15,-2 2 6-15,1-7-12 16,7-3-2-16,0-3 2 16,2 7 6-16,0 6-6 15,0 16-1-15,0 14 3 16,0 16-4-16,13 19 1 15,11 15 12-15,5 10-1 0,5 9 0 16,1-6-2 0,1-4-10-16,1-13 7 0,0-12-4 15,-4-14-1-15,-8-11-2 16,-11-17 3-16,-4-12 0 16,-8-8-6-16,-2-6 6 15,0-2-3-15,-31 2 4 16,-16-4-4-16,-17 0 5 15,-12-2-5-15,-4-1 1 16,-5 2-4-16,-4 3 3 16,2 4 0-16,-2-6-1 15,-1 0-1-15,6 0-1 16,-3-6 3-16,-2-2-8 16,4 0-35-16,0 0 21 15,10-5-16-15,17-2-48 0,12 0 40 16,19-2-39-16,17-1-143 15</inkml:trace>
  <inkml:trace contextRef="#ctx0" brushRef="#br0" timeOffset="119581.11">13703 9932 505 0,'0'0'207'0,"0"0"-170"15,0 0 10-15,0 0 50 16,0 0-38-16,0 0-40 16,-60-19-16-16,66 18-3 15,13-7-5-15,-13-10-130 16,-6-11-488-16</inkml:trace>
  <inkml:trace contextRef="#ctx0" brushRef="#br0" timeOffset="127424.46">9510 10546 585 0,'0'0'64'15,"0"0"-51"-15,0 0-5 16,0 0 19-16,0 0 22 16,0 0 1-16,0 0 0 15,69-125-21-15,-69 95-13 16,0-6 12-16,-15 0-6 0,-6-1-14 15,-3 6-3-15,-8 6 11 16,1 16-8-16,-6 9-7 16,-5 4 1-16,-10 28-1 15,-2 12 4-15,1 4 1 16,8 6-4-16,12 0 5 16,11 2 3-16,13 3-10 15,9-3 0-15,0-6 1 16,9-8-2-16,17-8-7 15,3-12 6-15,3-12 2 0,-3-10 0 16,-5 0 3-16,-6-12-2 16,-2-15 1-1,-5-13-2-15,-7-1 0 16,0-2 0-16,-4 11 0 0,0 14 0 16,0 12 4-16,0 6-4 15,0 0 0-15,5 6-5 16,6 25 5-16,0 9 1 15,5 2 1-15,-3 0 5 16,-1-4-6-16,-1-4 2 16,-3-6 1-16,2-3-3 15,-2-8-2-15,5-5 0 16,3-3-26-16,4-9-60 16,9 0-87-16,-4-27-276 0</inkml:trace>
  <inkml:trace contextRef="#ctx0" brushRef="#br0" timeOffset="128466.19">9650 10666 631 0,'0'0'88'16,"0"0"-78"-16,0 0 32 15,0 0-8-15,0 0 20 16,0 0-33-16,31-33-8 0,-6 26-13 16,2-1 3-16,4 3 3 15,-2 5 5-15,-2 0-2 16,-3 0 1-16,-6 11 4 16,-4 9-1-16,-10 5 0 15,-4 6 8-15,0 1 0 16,0 0-2-16,-11-2-5 15,-11 2-3-15,-5-4-2 16,2-1-2-16,0-9 2 16,12-7-4-16,5-7 2 15,6-1-5-15,2-3-1 16,0 0-1-16,0 0-1 16,0 0 1-16,23 0 0 15,8 0 4-15,6 0 1 0,-4 8 5 16,-2 7-3-16,-4 6 2 15,-3 0 5-15,-4 4-5 16,-1-6-2-16,-9 3 2 16,1-3 0-16,-9-2-2 15,-2 6 9-15,0 1 7 16,-13 7-7-16,-20 2 4 16,-12 3-8-16,-10 1-6 15,-3-8 4-15,2-5-2 16,2-8-2-16,12-6 1 15,7-6-1-15,10-4 3 0,7 0-6 16,5 0-3 0,9 0 9-16,2 0-8 15,2 0 3-15,-4 0-3 0,4 0 2 16,0 0-1 0,-2 0-2-16,2 0 0 0,0 0 2 15,0 0-1-15,0 0 0 16,0 0-1-16,0 0 0 15,0 0 0-15,0 0-2 16,0 0 2-16,0 0-2 16,0 0 2-16,0 0-3 15,0 0-1-15,0 0 1 16,0 0 1-16,0 0 0 0,0 0-1 16,0 0-3-1,0 0 6-15,0 0 0 0,0 0-1 16,0 0-2-16,0 0 3 15,0 0-2-15,0 0 2 16,0 0-3-16,0 0 0 16,0 0 3-16,0 0 0 15,0 0 1-15,0 0-1 16,0 0 0-16,0 0 0 16,0 0 1-16,0 0-1 15,0 0-1-15,0 0 0 16,0 0-6-16,0 0 7 15,0 0-8-15,0 0 5 16,0 0 2-16,0 0-6 0,0 0 2 16,0 0 2-16,0 0-4 15,0 0 1-15,0 0-4 16,0 0-7-16,0 0 3 16,0 0-14-16,0 0 0 15,0 0-12-15,12 0-9 16,5 0-52-16,10-12-46 15,11-20-63-15</inkml:trace>
  <inkml:trace contextRef="#ctx0" brushRef="#br0" timeOffset="129813.46">13433 10332 468 0,'0'0'132'15,"0"0"-101"1,0 0 28-16,0 0 29 0,0 0-22 16,0 0-12-16,0 0-11 15,-2-89-35-15,-7 77 18 16,-3-2-10-16,0 0-1 15,-3-1 7-15,-4-1-13 16,-5 2 4-16,-6 6-8 16,-5 7 4-16,-9 1-3 15,-10 11 5-15,-6 23-2 0,-2 10-6 16,6 12 3 0,7 11 1-16,11 3 30 15,10 8-22-15,16-4-7 0,12-4-4 16,0-5-1-16,6-11-3 15,19-10 0-15,6-10 3 16,11-12-3 0,8-12 2-16,3-8-2 0,1-2 0 15,-8 0-5-15,-8-10-22 16,-7-6-18-16,-2 1-22 16,0-2-36-16,-2-3-43 15,-6-2-185-15</inkml:trace>
  <inkml:trace contextRef="#ctx0" brushRef="#br0" timeOffset="132450.57">13651 10443 664 0,'0'0'53'0,"0"0"-45"16,0 0-6-16,0 0 1 15,0 0-3-15,0 0 19 16,0 0-8-16,102-8 1 16,-83 16-9-16,-12-2 3 15,-4 4 5-15,-3 6 6 0,0 4-5 16,-10 9 41 0,-12-2-34-16,-7 1 0 0,-7-4-6 15,-4-5 0-15,-2-4-5 16,-1-6-6-16,10-9-1 15,4 0 8-15,9 0-9 16,6-18-10-16,8-13 5 16,6-9 4-16,0-11 0 15,18-6 1-15,16 5 1 16,3 8-1-16,3 15 3 16,-5 16-3-16,0 13 2 15,-4 2 0-15,0 36 2 16,-2 16 17-16,-5 12 6 15,-6 6-8-15,-9 3-5 16,-7-7-4-16,-2-10-8 0,-7-9 4 16,-19-12 0-16,-8-7 0 15,-6-8 1-15,-7-8 0 16,1-6-6-16,1-6 3 16,7-2-2-16,11 0-2 15,12-25-4-15,8-12-2 16,7-7 1-16,0 1-7 15,26 4 6-15,8 13 5 16,2 14 1-16,-2 12-1 16,-4 0 1-16,-2 33 0 15,-5 14 3-15,0 3 19 16,-3-2-6-16,0-3-5 0,2-8-2 16,3-6-2-1,6-9 2-15,5-8-5 0,6-13 9 16,9-1-10-1,7-1 1-15,3-25-1 0,1-6-2 16,-2-7-1-16,-6-1-1 16,-10 2-8-16,-11 6-3 15,-17 10 5-15,-7 6 7 16,-9 5-7-16,0 4 6 16,0-1-8-16,0 0-16 15,-4 0-28-15,-12 0-81 16,-8-4-124-16</inkml:trace>
  <inkml:trace contextRef="#ctx0" brushRef="#br0" timeOffset="157027.65">4624 6311 783 0,'0'0'13'15,"0"0"-6"-15,0 0 0 16,0 0-6-16,0 0 0 15,0 0-1-15,0 0-19 16,-9-14-7-16,20 27 0 16,-2-5-21-16,-2-2 2 0,-3-6 7 15,-4 0-31-15,0-2-92 16</inkml:trace>
  <inkml:trace contextRef="#ctx0" brushRef="#br0" timeOffset="159191.94">22854 7749 621 0,'0'0'58'0,"0"0"4"16,0 0 3-16,0 0 11 15,0 0 12-15,0 0-28 16,37-67-25-16,-50 69-22 16,-26 30 7-16,-20 16 7 0,-11 24-1 15,-11 19 0-15,-10 27-4 16,-12 13 17-16,-4 6-10 15,-4 0-11-15,6-19 4 16,11-14-11-16,19-15-4 16,15-19-5-16,15-14-1 15,13-14-1-15,10-14-11 16,11-11-23-16,7-12-30 16,4-5-32-16,0-5-12 15,6-40-81-15,15-23-574 16</inkml:trace>
  <inkml:trace contextRef="#ctx0" brushRef="#br0" timeOffset="159533.07">21688 7808 842 0,'0'0'28'16,"0"0"68"-16,0 0-33 15,0 0-22-15,0 0-13 16,0 0 18-16,145 141-18 16,-66-55 0-16,25 10-6 15,25 4-1-15,25-2-3 16,18-9-8-16,8-10 7 0,-6-12-1 16,-21-11 5-1,-26-12-2-15,-26-14-3 16,-30-13-2-16,-21-7-1 0,-24-6-3 15,-15-3 0-15,-9-1-5 16,-2 0 1 0,0 0-6-16,-16-19-17 0,-13-1-59 15,-4 0-43-15,-2 2-32 16,5-5-178-16</inkml:trace>
  <inkml:trace contextRef="#ctx0" brushRef="#br0" timeOffset="162155.91">13322 8470 435 0,'0'0'287'0,"0"0"-272"15,0 0-3-15,0 0-11 16,0 0 5-16,0 0-5 16,18 0 2-16,-16 0-3 15,-2 0-14-15,0 0-69 16,0-2-323-16</inkml:trace>
  <inkml:trace contextRef="#ctx0" brushRef="#br0" timeOffset="165334.9">13628 5216 395 0,'0'0'25'15,"0"0"-17"1,0 0-1-16,0 0-2 0,0 0-5 16,0 0-1-16,0 0-4 15,0 18-1-15,0-17-27 16,0-1-36-16,0 0-52 15</inkml:trace>
  <inkml:trace contextRef="#ctx0" brushRef="#br0" timeOffset="166212.03">13469 4602 596 0,'0'0'31'0,"0"0"15"16,0 0 13-16,0 0-30 15,94-106 19-15,-66 95-6 16,10 5-18-16,7 3-10 16,2 3-5-16,2 0 9 15,-2 0-8-15,-5 20 11 16,-4 4 1-16,-7 2-11 16,-9 7 13-16,-13 11-9 0,-9 13-10 15,-6 17 11 1,-24 20-6-16,-3 17 1 15,0 9 4-15,2 4-15 16,6-1 4-16,8-9 3 0,5-10-3 16,12-9 0-16,0-17 1 15,0-17-3-15,10-16 1 16,7-13-2-16,1-12 0 16,4-10-1-16,4-9 4 15,3-1 0-15,7-13 1 16,-2-24-3-16,-6-8 3 15,-3-7-4-15,-11 5 0 0,-8 9 0 16,-6 16 0-16,0 13-2 16,0 9-2-16,0 12-7 15,-2 30 8-15,-14 17 2 16,3 12 0-16,5 6 0 16,8 2 7-1,0 5-7-15,0 5 0 0,8-5 11 16,7 0-11-16,-1-7 4 15,-9-10-3-15,-5-8 1 16,0-3 2-16,-19-4 6 16,-12-8-9-16,-9-4 4 15,-13-10 1-15,-18-7-5 16,-14-8 7-16,-11-13-8 16,-8-2-9-16,-10-17-2 15,0-24-24-15,10-9-21 0,19-8-26 16,29-10-28-16,22-14-109 15</inkml:trace>
  <inkml:trace contextRef="#ctx0" brushRef="#br0" timeOffset="167195.6">9626 5147 666 0,'0'0'20'16,"0"0"-19"-16,0 0 5 16,0 0-2-16,0 0 5 15,0 0-3-15,0 0 4 16,0 0-5-16,2 0-7 16,0 0 6-16,-2 0 7 15,0 0 6-15,0 0 1 0,0 0-15 16,0 2 8-16,0 0-11 15,0 0 3-15,0 0-3 16,0 2 5-16,0 3-4 16,0-1 1-16,0-2-2 15,0 1 4-15,0-2-5 16,0-2 3-16,0 0 1 16,0 2-3-16,0-3 0 15,0 4 0-15,0 1-2 16,0-1 4-16,0 0-5 15,0-3 10-15,0 1-9 16,0 0 2-16,0-2 0 16,0 0 1-16,0 0-1 15,0 0 0-15,0 0-5 0,0 0 3 16,0 0-5-16,0 0-9 16,0 0-27-16,0 2-18 15,-2-2-75-15,-20 0-156 16</inkml:trace>
  <inkml:trace contextRef="#ctx0" brushRef="#br0" timeOffset="167972.52">14056 4398 89 0,'0'0'86'16,"0"0"-18"-16,0 0 4 15,0 0 32-15,0 0 21 16,0 0-44-16,66 1-19 16,-63-1-18-16,-3 0 19 15,0 0 2-15,0 0-24 0,0 0 0 16,0 0 1-16,-7 0-11 15,-22 0-5-15,-25 2-18 16,-22 4 0-16,-28 0 1 16,-32-3-1-16,-27-3-1 15,-29 0 0-15,-22 0 4 16,-15 0-8-16,-7 5 10 16,-1 2 2-16,4-3-13 15,9-4-1-15,14 0 2 16,13 0-2-16,28-15 1 15,22 1 6-15,22 6-3 16,23 6-4-16,11 2 2 16,6 0-3-16,8 0 0 15,0 0-5-15,1 5 4 0,5-5-1 16,8 0-9-16,10 0 1 16,17-7-13-16,19-6-14 15,17-2-31-15,0-3-14 16,40 2-17-16,18-2-17 15,8-7-78-15</inkml:trace>
  <inkml:trace contextRef="#ctx0" brushRef="#br0" timeOffset="168514.01">11640 3706 715 0,'0'0'17'0,"0"0"-1"15,0 0-9-15,0 0-2 16,0 0 37-16,0 0 11 15,-123 70-36-15,52-26 4 0,-14 3-13 16,-10 10 8-16,-13 5 4 16,-7 5-3-16,-10-2-10 15,5-2-4-15,8-8 2 16,25-6-3-16,18-9 12 16,20-10-8-16,21-7-2 15,16-10-4-15,12-11 0 16,26-2-11-16,35 0 11 15,20-11 8-15,10-4-4 16,7 9-3-16,6 6 8 16,6 2-7-16,10 28-1 15,11 13 0-15,15 13 4 16,2 6-4-16,-1 4 10 16,-6-10-8-16,-5-6 8 0,-9-10-8 15,-9-15-3-15,-13-10 3 16,-17-10 1-16,-16-5-2 15,-21 0-2-15,-15 0 0 16,-16-2-2-16,-16-15-23 16,-4-5-60-16,0-1-63 15,-17-10-287-15</inkml:trace>
  <inkml:trace contextRef="#ctx0" brushRef="#br0" timeOffset="171163.69">12789 7363 448 0,'0'0'97'16,"0"0"-97"-16,0 0 22 15,0 0 50-15,0 0-24 16,0 0-8-16,0 0-21 16,0 0-13-16,-15 18-1 0,13-17 16 15,0-1 6 1,-2 3-1-16,-4-2 15 0,1 4-8 16,-3-1-5-16,1 2-7 15,-3 0 0-15,2-2-5 16,1 0-4-16,-3 0-1 15,6 1 1-15,-1-4 0 16,3 2-5-16,2-2 1 16,-1 3-5-16,1-2 1 15,2-2 1-15,0 0-3 16,0 0-2-16,0 0-1 16,0 0-1-16,0 0-3 15,0 0-6-15,2 0 5 0,12 0 6 16,1 0 2-16,-1 0-2 15,-4 0-11-15,-1 0-3 16,1 0-3-16,-2-2-13 16,-1 0-3-16,-1-1-12 15,0-1-13-15,-2 2 8 16,2-1-59-16,-1-1-90 16</inkml:trace>
  <inkml:trace contextRef="#ctx0" brushRef="#br0" timeOffset="172978.73">12456 7147 467 0,'0'0'127'0,"0"0"-84"16,0 0 16-16,0 0 12 15,0 0-17-15,0 0 6 16,-23-12-24-16,17 12-4 16,-8 0-3-16,-5 0 1 15,-11 0-16-15,-9 0-2 0,-2 0 2 16,-13 0-5-16,-8 3 7 16,-18 8-10-16,-19 0-4 15,-18 7-1-15,-22 1 5 16,-14 1-6-16,-3-4 0 15,6-7 8-15,13-4-7 16,12-5-1-16,5 0 1 16,13-3 2-16,22-12-6 15,29 1 8-15,29 3-6 16,19 6 1-16,8 3-20 0,0 2 0 16,8-5-15-1,19-2 20-15,4 0 6 0,1-3-30 16,1 1-61-16,-4 3-18 15,-2-5-73-15,-6 1-125 16</inkml:trace>
  <inkml:trace contextRef="#ctx0" brushRef="#br0" timeOffset="173359.71">11047 6859 736 0,'0'0'10'0,"0"0"-10"0,0 0-8 15,0 0 8-15,0 0 3 16,0 0 40-16,-39 81-21 16,1-33-8-1,-5-2 4-15,-11 4 9 0,-10-2-2 16,-5 1-12-16,0-3-7 15,1 1-3-15,6-6-2 16,9-3 4-16,10-10-5 16,17-12 2-16,15-6-7 15,9-10 1-15,2 0-26 16,16 0-6-16,26-12 25 16,22-2 11-16,19 11 11 0,17 3-8 15,14 17-3-15,5 24 2 16,0 12-2-1,-12 1-2-15,-18-4-19 0,-18-13-100 16,-23-15-411-16</inkml:trace>
  <inkml:trace contextRef="#ctx0" brushRef="#br0" timeOffset="173873.36">13313 8769 372 0,'0'0'22'15,"0"0"-22"-15,0 0 1 16,0 0-1-16,0 0 0 15,0 0 0-15,-31-26-5 16,28 18-23-16,3-1-41 16,0-2-132-16</inkml:trace>
  <inkml:trace contextRef="#ctx0" brushRef="#br0" timeOffset="175536.62">13797 9930 526 0,'0'0'110'15,"0"0"-109"-15,0 0 4 16,0 0-5-16,0 0 0 15,0 0 1-15,20 0 2 16,-20 2-3-16,0-2 0 16,0 0-2-16,0 0 2 15,0 0 1-15,0 0-1 16,0 0-21-16,0-6-111 16</inkml:trace>
  <inkml:trace contextRef="#ctx0" brushRef="#br0" timeOffset="178737.76">9548 9693 421 0,'0'0'54'0,"0"0"-53"0,0 0-2 15,0 0 2-15,0 0 10 16,0 0 7-16,0 0-2 16,4-8 2-16,-4 5 3 15,0 2 1-15,0 1 19 16,0 0-14-16,0 0-20 15,0 0-4-15,0 0-1 16,0 0 1-16,0 0-3 16,0 4 1-16,0 18 6 15,6 8 13-15,6 4 1 16,3 1 2-16,8-4-10 16,2-3 0-16,1-3 3 15,3-9-3-15,-2-4 0 0,-1-8-6 16,1-4 9-16,4 0-8 15,5-18 8-15,5-12-4 16,5-12 7-16,5-9-10 16,10-11 2-16,5 0-2 15,5 0 7-15,8 4 8 16,1 9-1-16,-4 10-9 16,-10 7 5-16,-8 9-14 15,-8 5-5-15,-15 5 0 16,-8 1-10-16,-10 7-12 15,-12 3-9-15,-5 2-39 16,-5 0-30-16,-28 14-270 16</inkml:trace>
  <inkml:trace contextRef="#ctx0" brushRef="#br0" timeOffset="199226.48">15457 13756 700 0,'0'0'62'0,"0"0"-51"16,0 0-1-16,0 0 12 16,0 0 28-16,0 0-9 0,0 0-18 15,0 0-15-15,-77 40-7 16,77-40 32-16,0 0 1 16,0 0 1-16,0 0-12 15,0 0-7-15,-8-6 3 16,-7-24-1-16,-4-16-17 15,2-18-1-15,1-21 5 16,12-19-4-16,4-10 0 16,0 0-1-16,22 14 2 0,5 27-9 15,-1 19 14 1,-3 16-6-16,-5 16-1 16,-5 10 0-16,-7 8-5 15,4 4 5-15,1 0-5 0,7 14 10 16,11 18-6-1,2 14 2-15,5 12 4 0,-1 15 0 16,-4 10 15-16,-4 6-10 16,-7 0-1-16,-4-4 6 15,-3-9-1-15,-2-11-9 16,-2-8-5-16,-3-14 0 16,1-13-3-16,-5-11 2 0,1-12 0 15,-3-7-18 1,0 0-29-16,0-16 6 0,0-25-90 15,-16-18-127-15</inkml:trace>
  <inkml:trace contextRef="#ctx0" brushRef="#br0" timeOffset="199443.03">15347 13421 725 0,'0'0'28'0,"0"0"-27"15,0 0-1-15,0 0 1 16,149 1 2-16,-84-1-6 16,-1 0 0-16,-5 0-60 0,-12-11-79 15,-18-19-243-15</inkml:trace>
  <inkml:trace contextRef="#ctx0" brushRef="#br0" timeOffset="200943.45">15296 13409 472 0,'0'0'39'16,"0"0"-23"-16,0 0-3 0,0 0 53 16,169-132-27-16,-102 102-21 15,1 1-3-15,-2 5 0 16,-8 8-1-16,-16 10-3 15,-15 2 3-15,-15 2-8 16,-9 2-5-16,-3 0 8 16,-6 14-4-16,-34 24 14 15,-20 13-6-15,-11 8-3 16,-3 4-3-16,4-3 0 16,11-6-7-16,11-7 0 15,13-12 0-15,9-8 1 16,9-14 0-16,11-7-1 0,6-3 0 15,0-3-11-15,20-10 6 16,27-30 5-16,15-21 2 16,19-19 1-16,10-14-1 15,-4-3 0-15,-11 15-1 16,-26 24 4-16,-25 30-3 16,-25 22 0-16,0 6 23 15,-42 42-8-15,-22 30 7 16,-15 25 16-16,0 7-12 15,9-2-12-15,15-16-11 16,14-14-5-16,12-19-1 16,16-25 1-16,9-15 0 15,4-13-7-15,15-5-16 0,32-36 6 16,11-16-38 0,7-18 1-16,-3-13-12 0,-10-8-78 15,-10 3-183-15</inkml:trace>
  <inkml:trace contextRef="#ctx0" brushRef="#br0" timeOffset="201558.05">16676 12900 673 0,'0'0'59'16,"0"0"-16"-16,0 0 27 16,0 0-2-16,0 0-21 15,-45 102-2-15,40-84-22 16,1-2-14-16,4-6 5 0,-2-4-10 15,0-4-3-15,2-2 14 16,0 0-5-16,0 0 2 16,0 0-1-16,0-24-11 15,0-10-5-15,0-4-15 16,0-2-30-16,0 1-31 16,-10 1-55-16,-16-4-147 15</inkml:trace>
  <inkml:trace contextRef="#ctx0" brushRef="#br0" timeOffset="203210.16">10129 11496 731 0,'0'0'30'16,"0"0"-20"-16,-33-117-9 0,33 74 6 15,2-1 26 1,27-5 23-16,13 1-14 0,12 0-27 15,10 4 11-15,9 2 5 16,10 5 1-16,11 0-7 16,11 3-5-16,8 3-1 15,7 2-4-15,9-2-5 16,8 6 9-16,6 4-4 16,5 9-8-16,10 9 1 15,6 3 6-15,-4 19-5 16,-4 15 0-16,-9 12-3 15,-9 4-3-15,-4 4 8 16,-9 1-11-16,-10 4 1 16,-8-2-1-16,-4 5 5 15,-8 4-5-15,-1 7 1 16,-5 1-2-16,-4 9-2 0,-2 2 1 16,-6 1 4-16,-3-1 6 15,-9-9-7-15,-5-4 5 16,-9 0 2-16,-4 2-8 15,-7 5 10-15,-7 0-8 16,-6 6 9-16,-7-1-6 16,-7 4 6-16,-1-3-6 15,-10-2 10-15,0 0-5 16,-2-3-5-16,0-3 8 16,0-5-11-16,0-3 5 15,-4-2 4-15,-6 2-7 16,0 2-4-16,-9 0 6 15,0 1 1-15,-8-3-1 16,-4-2-4-16,-4 0 6 16,-6-5-4-16,-1-2 4 0,-2-4 0 15,-4 0-2-15,-1-1 2 16,3-4 3-16,-6 2 6 16,-2 1-15-16,-3 0 17 15,-1-2-13-15,-4-4-1 16,0-2-1-16,1-2 4 15,2-3-2-15,9-5-3 16,1-2 6-16,0 0-1 16,-3-8-2-16,-6 2-4 15,-6-2 5-15,-5-1-1 16,-9-4-6-16,-2 0-4 0,-1-11 2 16,-1 1 2-1,-2-5 3-15,-8-6-2 0,-6 0-2 16,-9 0-5-16,-8 0 4 15,-10 0 0-15,-7 0 2 16,-4-8 2-16,0-1 0 16,7 0-2-16,16-5 0 15,14-3 2-15,15 0 2 16,8-7-3-16,7-4 1 16,0-7-4-16,-1-6 2 15,-3-8-9-15,-2-8 4 16,1-6 3-16,1-12-1 0,-2-2 3 15,2-6-1-15,2-3-5 16,5-2 6-16,0-6 6 16,9-2-5-16,3-9 3 15,5-5-2-15,6-4-1 16,4-7 0-16,3-3-1 16,7-6-1-16,7-4 0 15,8 1 2-15,10 5 1 16,4 3-2-16,8 3-2 15,31-8 2-15,19-20 0 16,20-7 0-16,13 0-2 16,16 8 1-16,9 21 1 15,8 12 0-15,3 6-2 16,-1 14-4-16,-9 14-2 0,-3 17-18 16,-10 17-38-16,-3 18-26 15,-3 18-37-15,2 12-26 16,6 0-105-16</inkml:trace>
  <inkml:trace contextRef="#ctx0" brushRef="#br0" timeOffset="203348.07">13119 11849 1045 0,'0'0'0'16,"0"0"-31"-1,0 0-32-15,0 0-235 16</inkml:trace>
  <inkml:trace contextRef="#ctx0" brushRef="#br0" timeOffset="204546.01">17377 13662 722 0,'0'0'62'0,"0"0"0"16,0 0 22-16,0 0-25 15,0 0-24-15,-65 112-19 16,59-102-2-16,4-5 1 0,2-5-4 16,0 0 12-16,0 0 14 15,0-19-1-15,0-21-17 16,0-21-19-16,4-12 0 15,10-14 0-15,1-19-1 16,1-6 1-16,4 5-1 16,-2 19-3-16,-3 31 4 15,-3 24 4-15,-4 21-1 16,1 12-3-16,3 0 0 16,7 3 0-16,10 28 0 15,0 13 3-15,2 17 1 16,-2 14-4-16,-2 6 5 0,2 2-1 15,-6 0 1-15,-2-9 8 16,-7-7-13-16,-9-8 10 16,-5-6-10-16,0-9-1 15,0-7 1-15,0-12-40 16,0-6-52-16,0-13-59 16,0-6-103-16</inkml:trace>
  <inkml:trace contextRef="#ctx0" brushRef="#br0" timeOffset="204721.65">17416 13493 738 0,'0'0'88'0,"0"0"-76"0,0 0 1 15,0 0-10-15,155-6-1 16,-90 10-2-16,-3-2-23 15,-2-2-143-15</inkml:trace>
  <inkml:trace contextRef="#ctx0" brushRef="#br0" timeOffset="204955.08">18052 13422 780 0,'0'0'131'15,"0"0"-131"-15,0 0 16 16,0 0 17-16,205 5 5 0,-96-5-14 16,7 0-3-16,-8-12-11 15,-15-2-4-15,-15-2 7 16,-20 2-10-16,-11 0 2 16,-14-4-5-16,-8-2-5 15,-4-6-30-15,-2-9-62 16,-8-7-105-16</inkml:trace>
  <inkml:trace contextRef="#ctx0" brushRef="#br0" timeOffset="205252.08">18825 12989 842 0,'0'0'120'15,"0"0"-85"-15,0 0-1 16,0 0-14-16,145-19 19 15,-66 45-2-15,-4 12-21 16,-11 6-10-16,-8 2 5 16,-12 4-4-16,-9-3 4 15,-9-2 2-15,-10-4 1 16,-10-5 2-16,-6 2 6 16,0-3-9-16,-31 4-5 15,-17-1-4-15,-18 0 2 16,-5 0-6-16,-6-5-3 15,0-2-16-15,11 0-39 0,10-4-37 16,22-6-31-16,19-11-105 16,15-10-389-16</inkml:trace>
  <inkml:trace contextRef="#ctx0" brushRef="#br0" timeOffset="205627.54">19784 13070 546 0,'0'0'166'0,"0"0"-100"16,0 0 55-16,0 0-56 15,0 0-19-15,0 0-3 16,-36-20-24-16,36 34 6 16,0 19-7-16,0 18 39 15,0 9-18-15,0 9-18 16,0-3-8-16,2 0 1 16,5-4 1-16,-1-8-9 15,3-4-6-15,-4-7 1 0,-1-11-3 16,-4-6-6-16,0-11-13 15,0-3-34-15,0-7-27 16,0-5-34-16,0-5-90 16,-2-26-535-16</inkml:trace>
  <inkml:trace contextRef="#ctx0" brushRef="#br0" timeOffset="206169.94">19570 13076 781 0,'0'0'39'0,"0"0"29"16,0 0-35-16,0 0 9 0,133-46 1 16,-75 46-29-16,5 0-1 15,-3 3-7-15,-2 8 9 16,-12 3 2-16,-14 0-14 15,-10-2 14-15,-9 4-6 16,-9 2-11-16,-4 5 10 16,0 7-8-16,-26 3 16 15,-14 6-6-15,-9-2-5 16,-4-1-5-16,5-5 6 16,11-7-8-16,15-10 0 15,10-4-3-15,10-8 1 16,2 0 1-16,2-2 0 15,36 0 1-15,9 2 14 16,11 0-2-16,2 4-10 0,-6 6 2 16,1 4-2-16,-6 6 1 15,-4 8 6-15,-9 6-4 16,-6 0 5-16,-7-1 21 16,-17-8-24-16,-6-4 3 15,0-1-9-15,-29-4 10 16,-15-1 11-16,-10 0-4 15,-12-5-12-15,-7 0 0 16,-2-4 0-16,4-2-5 16,9 2 0-16,6-8-2 15,10 0-7-15,10 0-72 0,7 0-43 16,7-8-120 0,4-18-637-16</inkml:trace>
  <inkml:trace contextRef="#ctx0" brushRef="#br0" timeOffset="206342.09">20059 13904 1109 0,'0'0'37'0,"0"0"-36"0,0 0-1 16,0 0-89-16,0 0-177 15</inkml:trace>
  <inkml:trace contextRef="#ctx0" brushRef="#br0" timeOffset="-210483.75">12962 12053 255 0,'0'0'83'0,"0"0"-4"16,0 0-10-16,0 0-3 0,0 0-2 15,0 0-10-15,0 0-6 16,0 0-8-16,-1-95 3 16,1 86-5-16,0 3-4 15,0 2 3-15,0 4-6 16,0 0-12-16,0 0-8 16,0 0-10-16,0 0 5 15,0 0-6-15,0 0 0 16,0 0 3-16,0-6-1 15,0-5-2-15,0 3 2 16,0 2-2-16,0 1 0 16,0 5 0-16,0 0 0 15,0 0 0-15,0 0-5 16,0 0 5-16,5 12-8 16,13 20 8-16,3 14 8 0,6 7 13 15,0-6-8-15,2 0-6 16,0-9-4-16,-2-7-1 15,0-4 1-15,-8-10-3 16,-6-6-1-16,-5-5-14 16,-8-6-49-16,0 0-67 15,-13-8-108-15</inkml:trace>
  <inkml:trace contextRef="#ctx0" brushRef="#br0" timeOffset="-210087.47">12805 12112 321 0,'0'0'206'0,"0"0"-151"15,0 0 44-15,0 0-25 16,0 0-33-16,0 0 13 15,90 70-5-15,-66-40-12 16,0 2-12-16,5 0-7 16,4-2 1-16,6-2-8 0,3-6 0 15,-2-6-1-15,3-10 2 16,-3-6-4-16,-5 0-1 16,-2-8-3-1,-6-15-3-15,-6-8 2 0,-11-5-3 16,-7-5 0-1,-3-7-13-15,0 7 2 0,0 0 2 16,0 5 7-16,-3 6-4 16,3 2-16-16,0 4-24 15,0 4-32-15,11 7-39 16,7 4-224-16</inkml:trace>
  <inkml:trace contextRef="#ctx0" brushRef="#br0" timeOffset="-209391.44">13973 12344 594 0,'0'0'93'0,"0"0"-73"16,0 0 25-16,0 0-9 0,0 0 4 16,0 0 7-16,13-68-5 15,-13 68-5-15,0 0-1 16,-9 8-6-16,-21 20-9 16,-4 7-6-16,-8 8 4 15,1 1-12-15,-1-3 8 16,-3-4-15-16,3-1 5 15,2-6-5-15,7-7 0 16,8-8 5-16,13-9 0 16,8-3-5-16,4-3-16 15,7 0-7-15,28-18 11 16,19-6 8-16,11 3 4 0,0 10-2 16,-3 8-2-16,-9 3-2 15,-8 0 6-15,-7 0-11 16,-9 9-28-1,-7-1-48-15,-11-2-69 0,-11-6-259 16</inkml:trace>
  <inkml:trace contextRef="#ctx0" brushRef="#br0" timeOffset="-209174.7">13911 12304 375 0,'0'0'390'0,"0"0"-360"15,0 0-20-15,0 0 31 16,0 120 35-16,0-51-20 16,0 0-24-16,0-3-13 15,0-5-16-15,4-7-2 16,2-6-1-16,1-6 0 16,-2-11-2-16,-5-9-52 15,0-12-88-15,-10-10-205 16</inkml:trace>
  <inkml:trace contextRef="#ctx0" brushRef="#br0" timeOffset="-208738.22">12905 12775 663 0,'0'0'133'0,"0"0"-120"15,0 0 9-15,0 0 60 16,57 141-16-16,-22-81-32 16,0-2-4-16,1-1-12 15,-5-2-18-15,3-5 6 16,-6-7-1-16,-3-7-4 15,-8-13-1-15,-3-10-2 16,-10-13-31-16,-4 0-43 16,0-20-62-16,-18-18-183 15</inkml:trace>
  <inkml:trace contextRef="#ctx0" brushRef="#br0" timeOffset="-208524.06">12934 13116 572 0,'0'0'118'16,"0"0"-102"-16,0 0 32 15,42 109-11-15,-15-73-3 16,2 0-14-16,0-5-12 16,-4-4-6-16,0-4-1 15,-6-8 2-15,1-7-6 16,3-6-3-16,0-2-38 0,-2 0-56 15,0-12-187-15</inkml:trace>
  <inkml:trace contextRef="#ctx0" brushRef="#br0" timeOffset="-208192.57">12907 13790 320 0,'0'0'212'0,"0"0"-81"16,0 0-54-1,25 118-30-15,-7-82 17 16,4-2-12-16,1-1-15 0,-1-5-31 15,-7-6-3-15,-1-6-1 16,-7-4-1-16,-3-6-1 16,0 0 0-16,1-6-3 15,-3 0-20-15,3 0-28 16,-5 4-5-16,0 6-16 16,0-3-101-16,-5-1-158 15</inkml:trace>
  <inkml:trace contextRef="#ctx0" brushRef="#br0" timeOffset="-207888.13">12934 14133 732 0,'0'0'47'0,"0"0"-33"16,-4 106 36-16,17-70-14 16,12-6-9-16,2 2-7 15,-1-10-13-15,-3-4-5 16,-6-12 0-16,-9-2-1 15,0-4-2-15,-3 0 2 16,-1 0-1-16,2 0 5 16,6 0 8-16,1 0 3 15,3 0-13-15,-1 0 0 16,6 0-3-16,-4-5-12 0,0-8-32 16,-1-9-12-16,-4-2 10 15,-8-2-3-15,-4 4-21 16,0 5 44-16,0 4-12 15,0 9-70-15,-2 4-126 16</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2T07:26:10.876"/>
    </inkml:context>
    <inkml:brush xml:id="br0">
      <inkml:brushProperty name="width" value="0.05292" units="cm"/>
      <inkml:brushProperty name="height" value="0.05292" units="cm"/>
      <inkml:brushProperty name="color" value="#FF0000"/>
    </inkml:brush>
  </inkml:definitions>
  <inkml:trace contextRef="#ctx0" brushRef="#br0">12026 9218 610 0,'0'0'22'0,"0"0"-5"15,0 0-1-15,0 0 13 16,0 0 35-16,0 0-34 16,0 0-16-16,0 0-14 15,-43-28 1-15,43 28-1 16,12 6 1-16,3 14 19 15,3 4 6-15,-3 8-8 16,5 0 4-16,-2-2-2 16,2-6-15-16,1-6 4 15,-3-7-8-15,3-8 4 0,6-3 2 16,2 0-5-16,7-36 6 16,8-22 19-16,7-25-17 15,7-14 0-15,3-7-9 16,-3 7 7-16,-2 17-8 15,-14 24 7-15,-11 20-7 16,-13 19 0-16,-12 13-15 16,-3 4 15-16,-3 10-37 15,0 32-1-15,-3 21 1 16,-17 15-104-16,-11 10-169 16</inkml:trace>
  <inkml:trace contextRef="#ctx0" brushRef="#br0" timeOffset="404.06">12344 10134 773 0,'0'0'69'16,"0"0"-64"-16,0 0-5 15,0 0 5-15,0 0 15 16,0 0 46-16,44 38-57 15,-17-22 4-15,-4 0-9 16,-3-2 2-16,-5-1 3 0,1-6-9 16,1-5 0-16,2-2 8 15,3 0-6-15,9-18 14 16,5-26-3-16,10-20-9 16,10-18 6-16,11-8-7 15,16-6-3-15,6 1 7 16,9 3-2-16,-1 7-5 15,-5 8 0-15,-9 12 4 16,-15 18-3-16,-14 12-1 16,-16 13 0-16,-16 12-4 15,-11 6 4-15,-8 2 0 16,-3 2-19-16,0 0-14 16,0 0-18-16,0 18-47 15,0 6 18-15,-7-4-138 16,-9-6-232-16</inkml:trace>
  <inkml:trace contextRef="#ctx0" brushRef="#br0" timeOffset="1111.59">17493 7830 729 0,'0'0'26'16,"0"0"-26"-16,0 0 1 16,0 0 6-16,0 0 34 15,9 164 2-15,22-84 10 16,7 1-27-16,2-5 12 15,0-10-24-15,-4-7 6 16,-4-14 14-16,-2-10-28 0,-5-11 10 16,-3-14-6-1,1-10-5-15,10-7 23 0,13-40 1 16,19-27-18-16,18-21 2 16,14-20-5-16,11-6-8 15,7-2 0-15,-3 11 2 16,-14 28-5-16,-18 28 3 15,-24 22 0-15,-18 20-4 16,-16 8-3-16,-9 6 5 16,-8 0-22-16,-5 14-51 15,0 22 1-15,-3 8-95 16,-30 4-442-16</inkml:trace>
  <inkml:trace contextRef="#ctx0" brushRef="#br0" timeOffset="1530.45">17655 10038 487 0,'0'0'221'0,"0"0"-187"16,0 0 17-16,0 0-6 15,0 0-1-15,0 0 4 16,-26 24 14-16,46-22-3 16,5-2-24-16,-3 0 0 0,5 0-19 15,4-13-8-15,7-14 13 16,12-13-20-16,11-18-1 16,13-14 0-16,9-13 5 15,7-8-5-15,7-1 0 16,-4 5 1-16,-4 9-2 15,-7 5 5-15,-8 9-4 16,-10 7 0-16,-7 8 7 16,-7 2-8-16,0 2 1 15,0-6 0-15,-2 6-5 16,-9 6 5-16,-12 13-11 16,-16 12-7-16,-11 11-17 15,-11 5-20-15,-33 23-120 0,-18 15-59 16</inkml:trace>
  <inkml:trace contextRef="#ctx0" brushRef="#br0" timeOffset="2449.92">15720 5568 292 0,'0'0'3'0,"-172"-38"-3"15,114 38 16-15,20 0-16 16,20 0 10-16,18 12-4 15,0 20-1-15,8 18-7 16,7 18 2-16,-9 13-145 0</inkml:trace>
  <inkml:trace contextRef="#ctx0" brushRef="#br0" timeOffset="4903.83">10387 14316 439 0,'0'0'182'0,"0"0"-155"16,0 0-12-16,0 0 21 16,0 0 23-16,0 0 9 15,-33-13-22-15,33 13-29 16,0 0-10-16,0 0 24 15,0 0-8-15,0 0 9 16,0 0-5-16,0-1-19 16,0-2 14-16,0-5-10 15,10-4 4-15,9-2 16 16,6-2-18-16,6 0 3 16,0-1 6-16,5 4-16 15,-1 1 5-15,6-2 5 16,5 1-15-16,8-6 24 15,10-2-15-15,7 2-1 0,10-8 10 16,8 1-11-16,11-4 9 16,2-2-4-16,8-4-11 15,-3-2 18-15,0 0-19 16,-3 0 9-16,-3 8 2 16,-9 4-2-16,-8 8 21 15,-12-1-32-15,-10 6 19 16,-2 5 4-16,-8-4-13 15,5 1 7-15,-1 4 4 16,-5-3-17-16,-4-3 17 0,-8 4-3 16,0-3-7-1,-9 1 8-15,-4 6-13 0,-7-2 5 16,-5 4-11-16,-5 0 4 16,-5 3-2-16,-2 0 0 15,-2 0 1-15,0 0-2 16,0 0 4-16,0 0-4 15,0-1-1-15,0 1 3 16,0 0-2-16,0 0-1 16,0 0 0-16,0-3-1 15,0 3-9-15,0 0-9 16,0 0-10-16,-4 0-39 16,-9 0-10-16,-3 0-20 15,3 3-19-15,-3 8-84 16,-2 6-143-16</inkml:trace>
  <inkml:trace contextRef="#ctx0" brushRef="#br0" timeOffset="6927">11725 9385 620 0,'0'0'31'15,"0"0"-26"-15,0 0 2 16,0 0 7-16,0 0 5 16,0 0 12-16,46 33-11 0,8-33-3 15,15 0 28 1,20 0-8-16,23 0 22 0,30 0-27 16,25 0-2-16,33 0 6 15,28 0-25-15,15 3-1 16,15 1-6-16,10-1-2 15,10 4-2-15,12 1 0 16,19 2 2-16,11 4-1 16,-11-5 5-16,-20 3-6 15,-27-6 0-15,-29-3 3 16,-30-3 3-16,-28 0 6 16,-21-18 23-16,-22-7-5 15,-21-3-23-15,-15 1 27 0,-20 2-11 16,-22 7 0-1,-19 8 6-15,-17 7-10 0,-11 3-14 16,-7 0 7 0,0 0-5-16,2 0-4 0,-2 0-3 15,0 7 0-15,0 6 6 16,0-8-5-16,0 1 0 16,0-4-2-16,0 0-22 15,-7 2-1-15,-17 1-33 16,-3-2-48-16,-10 0-75 15,-6-3-65-15</inkml:trace>
  <inkml:trace contextRef="#ctx0" brushRef="#br0" timeOffset="7963.84">11555 10369 532 0,'0'0'13'0,"0"0"-12"16,0 0 4 0,0 0 13-16,136-112 61 0,-62 66-16 15,19-7-28-15,15-9-9 16,18-6-7-16,28-9-8 15,22-6 6-15,29-16-16 16,25-13 7-16,12-13-8 16,10-11 0-16,7-11-1 15,15-12 3-15,8-10 3 16,11-5-5-16,-2 7-5 16,-27 21 3-16,-40 28 2 15,-53 37 2-15,-57 32-2 16,-49 22-2-16,-38 17 2 0,-23 8 4 15,-4 2 39-15,0 0-39 16,-13 16-4-16,-14 20-49 16,-8 10-36-16,-10 5-137 15</inkml:trace>
  <inkml:trace contextRef="#ctx0" brushRef="#br0" timeOffset="8580.56">11353 10946 669 0,'0'0'0'0,"0"0"0"16,173 35 2-16,-72-1 13 15,26 15 24-15,27 12 21 16,37 15-39-16,34 6 10 15,32-1-21-15,28-15-9 16,13-18-1-16,5-20-4 16,-2-20 4-16,-9-8-1 15,-16 0 4-15,-20 0 4 0,-27-4 0 16,-30 0 14-16,-30 4 16 16,-30 0-17-16,-29 0 14 15,-27 10 0-15,-25 2-33 16,-20 0 8-16,-20-6-9 15,-9-5-3-15,-5-1-1 16,-4 0-58-16,0-21-116 16,-17-19-452-16</inkml:trace>
  <inkml:trace contextRef="#ctx0" brushRef="#br0" timeOffset="8758.57">15539 11510 1001 0,'0'0'0'15,"0"0"-58"-15,0 0 25 16,0 0 28-16,0 0-55 16,0 0-137-16</inkml:trace>
  <inkml:trace contextRef="#ctx0" brushRef="#br0" timeOffset="9367.9">11390 15123 51 0,'0'0'0'16</inkml:trace>
  <inkml:trace contextRef="#ctx0" brushRef="#br0" timeOffset="10253.03">13262 13040 847 0,'0'0'9'16,"0"0"-9"-16,-87-154 0 16,87 71-10-16,4-12 10 15,46-6 5-15,21 6-4 16,14 14 16-16,6 18-5 16,1 25 1-16,-3 22 11 15,-1 16-16-15,-12 20 32 0,-9 30-12 16,-15 20 23-16,-15 17 18 15,-10 13-32-15,-10 11 4 16,-3 6 5-16,1 8-20 16,1 8-13-16,0 6-9 15,-7 6-3-15,-7 2 8 16,0-3-9-16,1-12 0 16,1-8-1-16,7-13 1 15,8-21 0-15,15-22-4 16,12-26 1-16,2-22-7 15,4-20 4-15,-4-10 3 16,-3-38-3-16,0-17-4 16,-1 0 10-16,-4 7 8 15,-9 23-6-15,-12 17 3 0,-13 18-2 16,-4 0 0-16,-2 38 16 16,0 25 8-16,0 23-6 15,0 16-16-15,0 9 1 16,0 15 1-16,7 4-7 15,22 7 3-15,16 2-3 16,8 4-9-16,7-4 9 16,4-9 0-16,-1-6 1 15,-1 1 3-15,-4 1-4 16,-2-2 0-16,-2 2-1 16,-3 2 6-16,0-5-5 15,-2-3 0-15,-5-1 1 16,-8-3 2-16,-9-4-3 0,-15 4 0 15,-12-9-5-15,-4-9 17 16,-35-4-12-16,-19-18 0 16,-22-9 2-16,-25-27-6 15,-22-22-16-15,-15-18-46 16,-8-22-23-16,5-32-58 16,2-30-129-16</inkml:trace>
  <inkml:trace contextRef="#ctx0" brushRef="#br0" timeOffset="10417.23">13873 15647 1046 0,'0'0'0'16,"-134"-73"-56"-16,69 43-33 15,7-2 89-15,10-12-85 16,0-1-265-16</inkml:trace>
  <inkml:trace contextRef="#ctx0" brushRef="#br0" timeOffset="11533.99">8452 8394 710 0,'0'0'12'0,"0"0"20"16,0 0 17-16,-99-120-7 15,95 88 42-15,4-5 3 16,0 4-59-16,18-10-12 16,9-4 2-16,4-3 5 15,9-1-10-15,6 1-11 16,4 4 5-16,3 8-2 15,-4 9 2-15,-6 15-11 16,-6 14 4-16,-5 2-9 16,-6 30 6-16,-5 15 5 15,-19 18-2-15,-2 30 0 16,-39 28 1-16,-13 38 3 0,-2 17-3 16,9 11-1-16,17-10 5 15,16-33-1-15,12-27-4 16,0-29 0-16,23-21 3 15,8-12-2-15,4-10-1 16,1-13 0-16,-3-10 0 16,0-13 0-16,-6-11-2 15,-4 0 2-15,-3-14 0 16,-7-26 2-16,-2-10-2 16,-1-2 0-16,-4 14-2 15,-2 17 4-15,-2 14-4 0,-2 7-4 16,3 12-9-16,-1 27 13 15,0 23-1-15,-2 12 3 16,0 8 5-16,0 2 3 16,-4 2-6-16,-1 4-2 15,5 7 2-15,0 11 9 16,2 9-11-16,24 8 0 16,7 4 4-16,2-1 1 15,-4-2-2-15,-4-11-3 16,-9-13-1-16,-5-16 0 15,-11-16 2-15,-2-9 1 16,-8-9 1-16,-32-4 1 16,-16-2 1-16,-20-13-1 15,-16-12 7-15,-8-15-21 0,-6-6 10 16,7-10-26-16,13-14-7 16,16 0-46-16,28 1 14 15,26 0-54-15,16 0-108 16,12 0-320-16</inkml:trace>
  <inkml:trace contextRef="#ctx0" brushRef="#br0" timeOffset="11674.8">9323 11233 427 0,'0'0'374'16,"0"0"-355"-16,0 0-14 15,0 0-5-15,0 0 2 16,71 104-7-16,-71-99-31 0,-33-5-416 15</inkml:trace>
  <inkml:trace contextRef="#ctx0" brushRef="#br0" timeOffset="18952.8">17077 8787 678 0,'0'0'14'0,"0"0"-12"16,0 0 6-16,0 0 5 0,0 0 4 15,0 0 5 1,0 0 2-16,-58 118 11 0,85-74-3 15,4 6-15-15,-2 8 19 16,-1 4-18 0,-6 3 18-16,-3 2-11 0,-9-2-15 15,-1-3 8-15,-1-5-17 16,-2-13 0-16,-2-11 5 16,-2-13-6-16,-2-9 0 15,0-10 0-15,0-1 1 16,0 0-2-16,0-25-4 15,-4-26-30-15,-25-23 3 16,-6-16-8-16,-5-4 13 16,-3 3 13-16,7 11 8 15,12 20 6-15,9 16 6 0,5 8-5 16,10 11 18-16,0 0-6 16,0 1 0-16,12 0-3 15,12 4-8-15,8 0-2 16,1 6 0-16,0 8 0 15,1 6-1-15,-1 0-5 16,-6 24 6-16,0 14 5 16,-6 10-2-16,-5 13 15 15,-7 2-5-15,-9 5-12 16,0-4 15-16,0-5-15 16,-15-7 5-16,-5-13 0 15,-1-6-1-15,2-9 1 16,3-12 0-16,7-6-2 15,5-4 0-15,2-2-1 0,2 0-1 16,0 0-2-16,0 0-12 16,0 0-2-16,2-8-1 15,15-11 7-15,10 0 5 16,6 3 3-16,-2 8-2 16,-2 4-3-16,-4 1 7 15,-7 3-4-15,-7 0-2 16,-7 0 4-16,-4 0-7 15,0 0 5-15,-8 11 0 16,-23 3-1-16,-12-3-92 16,-6-11-149-16</inkml:trace>
  <inkml:trace contextRef="#ctx0" brushRef="#br0" timeOffset="20036.04">16949 11359 834 0,'0'0'23'16,"0"0"-21"-16,0 0 2 15,0 0 36-15,14 144 3 16,13-77 0-16,8 7-26 15,12 7-15-15,0-5 6 0,-1-6-3 16,-5-12 5-16,-8-12-3 16,-10-12 3-16,-10-12-7 15,-7-10 11-15,-4-6-10 16,-2-6 9-16,0 0-5 16,0 0-1-16,-19-30-7 15,-17-20-31-15,-7-24-10 16,2-20-25-16,0-7 3 15,7 1 37-15,15 12 9 16,9 13 17-16,10 14 1 16,0 10-1-16,0 18 15 15,16 9 4-15,3 13 0 16,-2 7-7-16,0 4-6 0,6 0 4 16,1 12 15-1,3 20-12-15,0 14 10 0,-4 7 6 16,-4 2-15-16,-3-3 8 15,-7-1-10-15,-7-5-7 16,-2-6 6-16,0-6-10 16,-9-5 8-16,-7-11-9 15,1-13 3-15,1-5-8 16,6-1-4-16,8-28-36 16,0-5 9-16,2 0 26 15,25 6 7-15,4 8 3 16,4 10 0-16,6 10 9 0,1 0 9 15,0 19 8-15,-1 12 7 16,-6 3-8-16,-6 8-8 16,-9 5-7-16,-8 1 0 15,-12 0-2-15,0-4-5 16,-14-5-3-16,-13-8 0 16,-4-9 0-16,2-16-20 15,3-6-45-15,1-40-101 16,0-30-209-16</inkml:trace>
  <inkml:trace contextRef="#ctx0" brushRef="#br0" timeOffset="20232.03">17875 11508 164 0,'0'0'752'15,"0"0"-735"-15,0 0-12 16,0 0-5-16,115-76 3 16,-51 31-3-16,6-10-13 15,-5-2-105-15,-15 7-172 16</inkml:trace>
  <inkml:trace contextRef="#ctx0" brushRef="#br0" timeOffset="20416.71">17990 11489 671 0,'0'0'121'0,"0"0"-77"0,0 0 26 15,0 0-8-15,0 0-5 16,160 35-45-16,-102-56-5 16,-4-4-7-16,-5-6 0 15,-9-7-23-15,-9-7-93 16,-13-13-103-16,-13-11-297 15</inkml:trace>
  <inkml:trace contextRef="#ctx0" brushRef="#br0" timeOffset="20702.45">18687 10684 831 0,'0'0'149'0,"0"0"-140"15,0 0 29-15,0 0 6 16,0 0-27-16,-29 132 30 16,50-52-31-16,0 0 0 15,2-1 9-15,-1-9 4 16,-2-8-7-16,-3-8 10 16,0-6-15-16,-6-8-2 15,0-7-4-15,-5-12-11 16,0-7 2-16,-5-8-2 0,2-6-3 15,-1 0-30-15,2-7-54 16,1-32-59-16,-5-11-271 16</inkml:trace>
  <inkml:trace contextRef="#ctx0" brushRef="#br0" timeOffset="23529.76">10759 15691 784 0,'0'0'85'0,"0"0"-61"16,0 0 1-16,0 0 65 15,0 0-23-15,0 0-12 16,-79-4-31-16,79 4-22 16,-2 0 5-16,2 0-7 15,-3 0 0-15,3 0 3 16,0 0-3-16,0 0-4 0,0 0-3 16,-4 0-47-16,-10-6-28 15,-8-16-124-15,-13-10-282 16</inkml:trace>
  <inkml:trace contextRef="#ctx0" brushRef="#br0" timeOffset="36154.81">16959 14502 650 0,'0'0'58'0,"0"0"-17"16,0 0 28-16,0 0 5 15,0 0-2-15,0 0-34 16,0 0-12-16,-25 34-26 15,16 6 1-15,0 6 17 16,4 4-18-16,5-6 11 16,0 2-3-16,0-1 0 15,19-5 0-15,3-6-8 16,4-6 0-16,3-15-2 16,8-8-2-16,2-5-4 15,1-5 4-15,-7-26-10 16,-8-8 4-16,-16-2-9 15,-9-13 2-15,-17-12 3 0,-31-7-15 16,-10-5 16-16,-4 10 2 16,6 19 11-16,10 29 0 15,15 20 0-15,12 11 4 16,13 28-4-16,6 16 6 16,0 7-12-16,20 1-2 15,9-16-101-15,-2-15-154 16</inkml:trace>
  <inkml:trace contextRef="#ctx0" brushRef="#br0" timeOffset="36420.76">17032 14337 672 0,'0'0'44'15,"0"0"-34"-15,0 0 45 16,0 0-42-16,0 0-11 16,-2 147 52-16,25-61-41 15,5 2 10-15,0-6 15 16,4-10-25-16,4-19 0 16,8-17-13-16,10-22-3 15,6-14-1-15,4-20 3 16,-1-28-42-16,-9-10-63 0,-17-13-244 15</inkml:trace>
  <inkml:trace contextRef="#ctx0" brushRef="#br0" timeOffset="36623.28">17671 14552 744 0,'0'0'93'0,"0"0"-84"16,0 0 24-16,0 0 6 15,0 0 13-15,98 120-21 16,-79-65-19-16,-4-2 4 16,-1 5-16-16,-4 3 0 15,3-9-1-15,3-10-26 16,-1-10-52-16,4-24-80 0,-5-8-53 16</inkml:trace>
  <inkml:trace contextRef="#ctx0" brushRef="#br0" timeOffset="36866.33">17972 14309 424 0,'0'0'453'0,"0"0"-434"16,0 0-8-16,0 0 34 15,49 146-2-15,-18-71 4 16,5 5-38-16,-5 0 10 15,0 2-17-15,-4-3 6 0,-3-12-4 16,3-10-4-16,-2-17-14 16,2-16-37-16,-8-16-42 15,0-8 14-15,-11-20-32 16,-8-26-209-16</inkml:trace>
  <inkml:trace contextRef="#ctx0" brushRef="#br0" timeOffset="37302.37">17959 14291 6 0,'0'0'800'0,"0"0"-767"16,-47-108-19-16,47 66 12 0,0-2-24 16,0 8 5-16,17 3-7 15,4 12 5-15,1 8-6 16,-2 9 1-16,5 4 0 15,1 0 11-15,-1 8-5 16,-3 16 1-16,-8 2 6 16,-6 3-12-16,-8-1 15 15,0-2-1-15,0 2-14 16,0-6 15-16,-4 0-10 16,-3-6-5-16,5-4 1 0,2-8-2 15,0-4-5 1,9 0-18-16,22-19 23 0,11-14 5 15,5-7-3-15,5 8 0 16,-6 14 13-16,-6 12-4 16,-8 6 21-16,-8 0-8 15,-8 27-7-15,-12 6 13 16,-4 7-7-16,0 6-13 16,-13 0-3-16,-14-4 0 15,-6-5-14-15,2-5 5 16,0-13-64-16,4-10-82 15,2-9-146-15</inkml:trace>
  <inkml:trace contextRef="#ctx0" brushRef="#br0" timeOffset="38181.97">17384 16226 635 0,'0'0'118'0,"0"0"-103"15,0 0 25-15,0 0-10 0,0 0 54 16,69-134-3-1,-2 76-40-15,16 0 6 0,17-5-19 16,8-7-8-16,13-7 3 16,11-21-19-16,8-13 2 15,16-19-2-15,4-17-4 16,3-8 9-16,-13 7-7 16,-17 18 3-16,-29 22 16 15,-30 33 2-15,-32 27-1 16,-23 16 5-16,-15 10 2 15,-4-1 21-15,0-4-30 16,0-9-1-16,-9-13-19 16,-5-13 7-16,-3-22-10 15,-3-20 3-15,-3-12-14 16,-3 9 10-16,2 23-7 0,-5 28 11 16,-12 22 6-16,-6 7-3 15,-6 8-4-15,-3 1 4 16,-2-2 3-16,-2 0-3 15,-1-15 2-15,-5-15-5 16,-7-20 0-16,-10-30-18 16,0-12 1-16,6 7-24 15,11 23 13-15,18 34 23 16,10 30 5-16,2 18-3 16,-5 6 2-16,-15 38 1 15,-14 21-7-15,-16 15 7 16,-13 8-2-16,-10 4-7 0,-7-2-7 15,-9-2 11-15,-10 0-11 16,-17-2-15-16,-18-3 12 16,-5-1-8-16,-5 0-3 15,5 9 19-15,22 4 11 16,26 5 2-16,33 3-2 16,36 2 2-16,40-5-8 15,18 3 3-15,25 3 3 16,24 12 0-16,5 14 2 15,1 12-2-15,3 15 0 16,0 3 1-16,-2 6-3 16,0-11 2-16,0-8 0 0,4-21-2 15,4-7 13 1,3-21-5-16,4-12-6 16,0-12 3-16,-3-13-7 0,-11-19 4 15,-6-17 0-15,-9-15-15 16,-11-12-35-16,-4-22-35 15,-12-31-65-15,-15-14-307 16</inkml:trace>
  <inkml:trace contextRef="#ctx0" brushRef="#br0" timeOffset="42362.18">18698 10582 19 0,'0'0'448'16,"0"0"-402"-16,0 0-28 15,0 0-9-15,0 0 5 16,0 0-1-16,0 0-10 16,27-29 8-16,-26 26 24 15,2-1 18-15,5-5-11 16,3 0-14-16,-1-4-9 0,4 4 10 15,-1 2-21-15,-4 5-1 16,1 2 1-16,-2 0-7 16,1 0 12-16,3 0-11 15,-2 0-1-15,3 4 9 16,3 14-7-16,-1 9 5 16,2 2 24-16,-5 5-26 15,-2 3 14-15,-6 1-14 16,-4-2 8-16,0 1-5 15,0-1-4-15,-14-3 1 16,-9-3 1-16,-4-4 3 16,-6-5-7-16,-6-7-3 0,-1-10 0 15,0-4 9 1,3-7-7-16,0-23-2 0,6-10 0 16,7-8 3-16,10-4-3 15,12 2 0-15,2 6 0 16,2 6-1-16,20 9 1 15,8 5 0-15,3 8 3 16,5 4 0-16,5 5 1 16,1 1-4-16,0 3 0 15,-1 3 3-15,-3 0-2 16,-5 3-1-16,-1 26 16 16,-7 16-11-16,-3 13 16 15,-3 12 22-15,-4 6-24 16,-3 6 3-16,-3-2-8 0,-5-4-3 15,-3-7 2-15,-3-7-10 16,0-8 6-16,0-4-4 16,-7-4-2-16,-14-8 14 15,-4-5-15-15,-5-10 7 16,-1-9-6-16,-2-11 0 16,-1-3 1-16,6-17 1 15,3-13-3-15,9-6 3 16,11-1-5-16,5-1 0 15,5 1-2-15,22 3 2 16,6 8 0-16,5 12 0 0,0 12 2 16,2 2-9-1,0 17 6-15,1 18 1 0,-4 3 3 16,1 2 5-16,-3-10-3 16,1-6 5-16,-1-12-5 15,6-12 4-15,-1 0-7 16,7-36 7-16,4-17 2 15,-2-16-5-15,-5-9-9 16,-10 0 3-16,-16 9-15 16,-16 15-18-16,-2 18-19 15,-11 24-10-15,-20 12-79 16,-10 0-187-16</inkml:trace>
  <inkml:trace contextRef="#ctx0" brushRef="#br0" timeOffset="45582.49">4548 15132 110 0,'0'0'0'0,"0"0"-55"16</inkml:trace>
  <inkml:trace contextRef="#ctx0" brushRef="#br0" timeOffset="45673.47">4518 14783 89 0,'0'0'0'16,"5"-121"-1"-16,14 38-13 15,-2-24-21-15</inkml:trace>
  <inkml:trace contextRef="#ctx0" brushRef="#br0" timeOffset="46242.68">4249 12416 582 0,'0'0'63'16,"0"0"-63"-16,0 0 13 15,0 0 92-15,0 0-54 0,0 0-36 16,177-142 10 0,-86 76 13-16,7-6-10 15,12-6-16-15,1-14 6 0,15-9-16 16,13-11-1-16,1-1 13 15,-6 13-14-15,-21 18 0 16,-28 20-4-16,-27 16 4 16,-27 15-1-16,-18 15-24 15,-13 10-22-15,0 6-29 16,-38 0-136-16,-20 9-322 16</inkml:trace>
  <inkml:trace contextRef="#ctx0" brushRef="#br0" timeOffset="46507.43">5138 11189 696 0,'0'0'21'0,"0"0"-21"16,0 0 0-16,154-122 17 16,-85 96 30-16,9 16-9 15,-2 10-6-15,-11 30-31 16,-1 35 10-16,-19 30-5 15,-14 23 19-15,-12 25 9 16,-13 9-32-16,-6 7 9 16,-14-5-11-16,-19-15 1 15,-3-23 2-15,-6-21-3 16,1-28-27-16,-1-35-46 0,-5-32-73 16,3-34-491-16</inkml:trace>
  <inkml:trace contextRef="#ctx0" brushRef="#br0" timeOffset="46962.61">4748 10088 545 0,'0'0'6'0,"0"0"-3"16,0 0 3 0,0 0 7-16,0 0-7 0,0 0 42 15,-33 12 9-15,43 38-10 16,-8 17-24-16,-2 17 8 16,0 16-3-16,-10 11-4 15,-5-5 11-15,1-12-25 16,14-24 4-16,0-24-13 15,18-20 8-15,24-22-6 16,14-4 1-16,4-36-4 16,5-22 9-16,-7-20-9 15,-11-8-2-15,-18-5 2 16,-22 3 0-16,-7 4 1 16,-34 9-2-16,-26 17 2 0,-16 18-2 15,-2 19 5 1,2 12-4-16,14 3 0 0,22 4 5 15,22-4-4-15,18 0-1 16,18 0-24-16,26-1-35 16,8 5-30-16,-10-4-141 15</inkml:trace>
  <inkml:trace contextRef="#ctx0" brushRef="#br0" timeOffset="47289.02">5043 9669 520 0,'0'0'0'16,"0"0"9"-16,0 0-6 15,0 0 39-15,0 0 15 16,0 0-24-16,-18 120-9 15,18-76 2-15,2 17-7 16,5 15 21-16,0 14-26 16,3 12 2-16,9 1 2 15,12-9-15-15,19-16 4 16,18-24-7-16,14-20 0 0,5-20 6 16,-6-14-4-16,-13 0-4 15,-14-4-15-15,-16-19-67 16,-21-13-125-16</inkml:trace>
  <inkml:trace contextRef="#ctx0" brushRef="#br0" timeOffset="47456.45">5743 10122 839 0,'0'0'0'15,"0"0"0"-15,0 0 0 16,0 0-35-16,0 0-21 16,0 0-209-16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2T07:27:42.577"/>
    </inkml:context>
    <inkml:brush xml:id="br0">
      <inkml:brushProperty name="width" value="0.05292" units="cm"/>
      <inkml:brushProperty name="height" value="0.05292" units="cm"/>
      <inkml:brushProperty name="color" value="#FF0000"/>
    </inkml:brush>
  </inkml:definitions>
  <inkml:trace contextRef="#ctx0" brushRef="#br0">5192 2490 185 0,'0'0'53'0,"0"0"8"15,0 0 60-15,0 0-49 16,0 0 23-16,-29-120-9 16,20 96-28-16,0 2 4 15,0 4-10-15,2 1-8 16,0 7-16-16,3 5 15 15,0 2 0-15,2 3-25 16,2 0 1-16,0 0-19 0,0 0 0 16,0 0-1-16,0 6-14 15,0 23 13-15,17 17 2 16,3 21 6-16,1 12 20 16,-1 7-21-16,2-3 5 15,-2-9-10-15,-2-13 10 16,-3-6-8-16,-4-13-2 15,-3-12 0-15,-6-7-2 16,0-12 2-16,-2-7 0 16,0-4 9-16,0 0-8 15,0-38 22-15,-12-32-21 16,-2-38 2-16,11-26-2 16,3-12-2-16,2 8 0 15,21 22-2-15,7 25 7 0,0 24-8 16,1 21 3-1,2 21 0-15,3 14-4 0,4 11-3 16,-1 4 3-16,0 30 2 16,-10 16-10-16,-22 11 10 15,-7 8-12-15,-29 10 10 16,-34 5-6-16,-15-6 10 16,2-12-4-16,12-22 0 15,19-24 8-15,21-17-2 16,11-3-2-16,13-17 6 15,0-11-13-15,22 2 5 16,20 8 2-16,11 12-6 16,5 6 11-16,0 16-9 15,-2 22 4-15,-9 8-4 16,-10 4-5-16,-10-1 11 0,-6-5-2 16,-11-9 0-16,-1-2 0 15,-2-7 0-15,0-5 0 16,2-7-5-16,9-5-1 15,6-9-71-15,16 0 5 16,16-23-13-16,7-30-143 16</inkml:trace>
  <inkml:trace contextRef="#ctx0" brushRef="#br0" timeOffset="514.29">6418 2570 646 0,'0'0'71'15,"0"0"-2"-15,0 0-25 16,0 0 38-16,0 0-8 16,0 0-67-16,0-22-7 15,0 34-23-15,0 23 23 16,10 16 4-16,4 16 3 0,2 11 19 16,-3 2-14-1,-2-2-11-15,0-7 12 0,-7-8-12 16,3-12 3-16,-3-14 0 15,4-12-4-15,-2-14-15 16,3-11-40-16,3 0-23 16,1-31 11-16,3-19-197 15</inkml:trace>
  <inkml:trace contextRef="#ctx0" brushRef="#br0" timeOffset="1882.07">9060 441 392 0,'0'0'107'16,"0"0"-82"-16,0 0 24 15,0 0 60-15,0 0-43 0,0 0-23 16,0 0-39-16,0 0-3 15,0 3-2-15,0 5 1 16,0 11 0-16,0 11 9 16,0 13-7-16,0 12 14 15,0 9-1-15,0-1-14 16,7-1 11-16,-1-4-10 16,1-4-1-16,-3-6 9 15,1-10-10-15,-3-10 0 16,0-14 3-16,0-8-3 15,-2-6 3-15,0 0-2 16,0-1 19-16,0-31-5 16,0-19-10-16,0-11 2 15,0-14-7-15,0-6 0 16,0 0 5-16,0-7-5 0,3 9 0 16,6 9 0-16,2 14 6 15,0 11-14-15,4 14 8 16,5 6 0-16,6 3-9 15,2 7 8-15,6 5 1 16,-3 0-1-16,2 6 1 16,-1 4 0-16,-3 1 0 15,-6 0-7-15,0 0 4 16,-5 10 3-16,-5 13-3 16,-4 2-1-16,-9 10 0 0,0 6 4 15,-20 8 0 1,-15-4 8-16,-2-7-2 0,2-7-5 15,8-13-1-15,12-8 0 16,4-4 7-16,8-6-7 16,3 0 2-16,0 0-1 15,0 0 4-15,0 0-4 16,0 0-1-16,0 0-4 16,5 0-1-16,10 10 1 15,6 4-1-15,3 3 5 16,0 10-3-16,1 2 3 15,4 2 0-15,-2 0-4 16,2-3 11-16,-4 4 1 16,-6 0-7-16,-5 2 0 15,-3 2 21-15,-7-4-14 0,-2-2-7 16,-2-7 17-16,0-10-9 16,0-7-3-16,0-4-6 15,2-2 3-15,0 0 8 16,-2 0-7-16,0-6 10 15,0-16-14-15,0-8-56 16,-4-4-65-16,-9-4-242 16</inkml:trace>
  <inkml:trace contextRef="#ctx0" brushRef="#br0" timeOffset="2097.3">9976 595 836 0,'0'0'4'15,"0"0"10"-15,0 0-9 16,0 0 5-16,140-50 22 16,-79 36-22-16,3 4-6 15,-4 0-8-15,-7 0-26 16,-8 1-63-16,-16 2-49 15,-22 7-379-15</inkml:trace>
  <inkml:trace contextRef="#ctx0" brushRef="#br0" timeOffset="2247.03">10098 907 742 0,'0'0'78'0,"0"0"-14"15,0 0-41-15,0 0 6 16,0 0 4-16,123-65-33 15,-62 42 4-15,0 0-4 16,-7-3-103-16,-12-8-130 16</inkml:trace>
  <inkml:trace contextRef="#ctx0" brushRef="#br0" timeOffset="2608.29">11172 261 631 0,'0'0'43'16,"0"0"38"-16,0 0-32 15,0 0 12-15,0 0-1 16,0 0-28-16,-100-77-16 15,64 85-15-15,-4 24-1 16,0 20 10-16,0 21-10 0,4 19 0 16,5 12 6-1,5 6-1-15,5-7-3 0,17-11-2 16,4-18 4-16,0-15-9 16,31-16 5-16,9-11 0 15,7-13-4-15,6-12-4 16,-4-7 7-16,-4 0-52 15,-16-6-94-15,-20-15-305 16</inkml:trace>
  <inkml:trace contextRef="#ctx0" brushRef="#br0" timeOffset="3025.76">11299 1091 744 0,'0'0'17'0,"0"0"-7"15,0 0 41-15,0 0-3 16,0 0 3-16,0 0-39 16,62 88-6-16,-57-82-2 15,-5-6 1-15,2 0 7 16,-2 0 0-16,0-22 6 15,0-14-5-15,-7-17-11 16,3-10-2-16,2-10 0 16,2 2-1-16,0 10 1 15,11 13 0-15,11 11 3 16,3 11-3-16,4 11 2 0,-2 6-2 16,-1 9 0-16,-2 6-4 15,-1 29 4-15,-6 13-1 16,-5 11 6-16,-10-1-2 15,-2 3-3-15,0-7 0 16,0-5-5-16,0-9-1 16,2-4-23-16,7-12-62 15,-3-10-61-15,-2-14-213 16</inkml:trace>
  <inkml:trace contextRef="#ctx0" brushRef="#br0" timeOffset="3184.79">11324 1034 846 0,'0'0'40'0,"0"0"-38"15,0 0 4-15,116-36-4 16,-49 21 1-16,4 1-3 16,-5-7-72-16,-14-1-241 15</inkml:trace>
  <inkml:trace contextRef="#ctx0" brushRef="#br0" timeOffset="3356.62">11779 848 827 0,'0'0'91'0,"0"0"-80"0,0 0-7 16,0 0-4-16,0 0 21 15,15 154-11-15,-11-87-1 16,-2-3-9-16,0-3-36 15,-2-10-71-15,2-19-160 16</inkml:trace>
  <inkml:trace contextRef="#ctx0" brushRef="#br0" timeOffset="3941.54">12259 655 927 0,'0'0'35'0,"0"0"-35"0,0 0 0 16,0 0 0-16,-8 141 15 16,8-74 17-16,0 0-29 15,0 1 3-15,6-8-4 16,-4-13-2-16,-2-11 0 16,2-14-7-16,-2-10-31 15,0-12 5-15,0 0-12 16,0-34 28-16,-6-19-59 15,-9-19 19-15,-1-12 32 16,3-2 6-16,3 2 18 16,8 17 1-16,2 23 59 15,0 16 25-15,2 14-11 0,21 13-63 16,8 1-5 0,9 0 4-16,0 7-9 0,-2 11 14 15,-7 0-14-15,-8 1 0 16,-10-3-5-16,-11 6 3 15,-2 8 2-15,-25 8 0 16,-19 6 2-16,-5 0 5 16,7-8-4-16,15-12-3 15,14-8 0-15,13-8 0 16,0-8-2-16,17 0-5 16,30-10 7-16,20-18 16 0,6 0-16 15,-1 4 1-15,-7 12-1 16,-7 12 5-16,-5 0-10 15,-11 17 8-15,-20 14-3 16,-22 13 3-16,-22 6 2 16,-40 3 9-16,-12-3 11 15,-3-4-18-15,10-10-4 16,17-8-3-16,19-10-14 16,18-12-21-16,13-6-94 15,7-20-121-15</inkml:trace>
  <inkml:trace contextRef="#ctx0" brushRef="#br0" timeOffset="4140.42">13161 860 767 0,'0'0'96'0,"0"0"-73"16,0 0-12-16,0 0 39 15,-106 126 29-15,68-60-64 16,9 3-2-16,7-3-13 15,9-8-3-15,8-12-13 16,5-14-49-16,2-19-52 16,30-13-47-16,1-17-358 15</inkml:trace>
  <inkml:trace contextRef="#ctx0" brushRef="#br0" timeOffset="4413.29">13712 659 851 0,'0'0'84'16,"0"0"7"-16,0 0-57 15,0 0 9-15,0 0-15 16,0 0-12-16,-90-48-16 16,62 88 0-16,-6 15-3 15,1 9 7-15,6 8-4 16,12-4 0-16,13-2 4 15,2-12-8-15,12-14 10 16,24-9-6-16,14-13 0 0,8-13-4 16,6-5 1-1,-2 0-11-15,-4-19-65 16,-8-16-72-16,-19-11-234 0</inkml:trace>
  <inkml:trace contextRef="#ctx0" brushRef="#br0" timeOffset="4656.26">13865 473 785 0,'0'0'62'0,"0"0"13"16,0 0-68-16,0 0 16 16,148-71 22-16,-92 96-30 15,7 27-2-15,5 21 5 16,-12 19 6-16,-17 6 3 0,-25 16-5 15,-14 1-4-15,-14 1-7 16,-23-8-10-16,-5-15-2 16,3-18-16-16,6-17-33 15,11-20-62-15,8-26-98 16</inkml:trace>
  <inkml:trace contextRef="#ctx0" brushRef="#br0" timeOffset="5657.79">15909 1471 685 0,'0'0'70'16,"0"0"20"-16,0 0-27 16,0 0-14-16,0 0 16 15,0 0-47-15,-31-5-12 16,31 45-4-16,0 23-2 16,0 12 35-16,0 7-31 15,2 5 9-15,9-5 12 16,3 2-25-16,-6-11 20 15,3-12-20-15,-4-15 3 16,0-16-4-16,-2-16 6 16,-3-8-5-16,0-6 2 15,-2 0 2-15,0-32 13 0,0-26-17 16,-4-26-17 0,-8-16 17-16,7-12-22 0,5 2 5 15,3 5 5-15,26 17 4 16,6 24 4-16,4 21 4 15,-2 21-1-15,-5 14-2 16,-5 8 2-16,-5 0-4 16,-5 11 1-16,-6 16-37 15,-11 10-71-15,0-6-64 16,-26-4-306-16</inkml:trace>
  <inkml:trace contextRef="#ctx0" brushRef="#br0" timeOffset="5808.88">16022 1801 646 0,'0'0'25'0,"0"0"21"16,0 0 17-16,0 0-15 15,139-5 20-15,-62-21-51 16,13-6-17-16,-2-2-10 16,-7-1-97-16,-20 0-224 15</inkml:trace>
  <inkml:trace contextRef="#ctx0" brushRef="#br0" timeOffset="5967.23">16882 1538 737 0,'0'0'11'16,"0"0"-11"-1,0 0-2-15,0 0-4 0,129 1 3 16,-92-1-131-16,-16 0-297 15</inkml:trace>
  <inkml:trace contextRef="#ctx0" brushRef="#br0" timeOffset="6133.06">16764 1873 498 0,'0'0'216'0,"0"0"-205"15,0 0 64-15,0 0-12 16,137 12 2-16,-79-20-50 15,0-9-12-15,-3-2-3 16,-4-2-56-16,-9-3-37 16,-17-3-163-16</inkml:trace>
  <inkml:trace contextRef="#ctx0" brushRef="#br0" timeOffset="6815.36">17854 703 566 0,'0'0'70'0,"0"0"-4"16,0 0-35-16,0 0 23 0,0 0 1 15,0 0-47-15,0-58-4 16,0 75-4-16,0 29-3 16,0 29 3-16,2 28 12 15,23 16 11-15,6 7-1 16,0 2-17-16,-6-4 15 16,-11-8 0-16,-11-11-13 15,-3-15 4-15,0-20-10 16,-6-18 0-16,-8-22 4 15,8-13-2-15,1-13-1 16,3-4 4-16,2-16 12 0,0-25-11 16,9-17-3-1,22-2-4-15,7 8 0 0,2 12-4 16,-2 20 4-16,-5 17 0 16,-4 3-5-16,-2 29 3 15,-6 22 4-15,-6 12 1 16,-11 9 20-16,-4 7-16 15,0 1 23-15,0-12-28 16,0-10-2-16,0-14 16 16,0-17-16-16,10-9 0 15,11-7 4-15,18-11-4 16,9 0 3-16,15-14-3 16,5-26-84-16,-2-22-78 15,-18-14-270-15</inkml:trace>
  <inkml:trace contextRef="#ctx0" brushRef="#br0" timeOffset="7264.81">18899 1600 494 0,'0'0'243'15,"0"0"-230"-15,0 0-3 16,0 0 76-16,0 0-24 16,-33 136-25-16,21-94-10 0,3-1-17 15,5-3 13-15,0-8-14 16,1-9-9-16,3-6 15 16,0-9-15-16,0-6 0 15,0 0 8-15,0-18 3 16,0-22-4-16,0-18-2 15,0-11-5-15,5-11 0 16,1-7-9-16,3-2-8 16,1 4-2-16,1 20-1 15,-3 18 19-15,0 27 1 16,0 16 0-16,1 4-1 0,7 27-7 16,1 24 8-1,4 16 33-15,-6 4-25 0,-1-2-1 16,-4-7 1-1,4-12-8-15,-3-6 11 0,-2-8-11 16,-1-6-4-16,-4-3-47 16,-4-12-94-16,0-12-196 15</inkml:trace>
  <inkml:trace contextRef="#ctx0" brushRef="#br0" timeOffset="7421.22">18821 1748 838 0,'0'0'73'16,"0"0"-64"-16,0 0 0 0,0 0-3 15,143-54-5-15,-70 29-2 16,-3-8-92-16,-15-3-295 16</inkml:trace>
  <inkml:trace contextRef="#ctx0" brushRef="#br0" timeOffset="7675.24">19376 1554 506 0,'0'0'386'16,"0"0"-350"-16,0 0-29 0,0 0 4 15,124-18 32-15,-35 2-22 16,21-5-9-16,1 4-6 15,-4-3 3-15,-20-1-6 16,-26 6 7-16,-22 1-15 16,-14 7 5-16,-18 1-4 15,-7 2-2-15,-7 4-57 16,-30-1-80-16,-11-2-82 16,4-2-67-16</inkml:trace>
  <inkml:trace contextRef="#ctx0" brushRef="#br0" timeOffset="7877.08">19957 1269 590 0,'0'0'140'0,"0"0"22"16,0 0-69-16,0 0-31 16,0 0-15-16,0 0-34 15,94-84-3-15,-47 84-6 0,9 11-2 16,1 26-2-16,-5 12-1 16,-11 7-8-16,-11 5 9 15,-19 3 0-15,-11-3 6 16,-20 1-6-16,-30-4 0 15,-11-4-1-15,-2-4-20 16,0-11-11-16,8-16-109 16,17-20-90-16</inkml:trace>
  <inkml:trace contextRef="#ctx0" brushRef="#br0" timeOffset="8448.37">20757 1207 898 0,'0'0'21'0,"0"0"20"15,0 0-17-15,0 0 20 16,0 0-44-16,0 0 9 16,-15 132 1-16,15-68-10 15,0 4 14-15,0 0-14 16,-5-1 0-16,5-9 0 15,0-12-2-15,0-18-17 16,0-22-15-16,0-6-19 16,0-28 47-16,7-25-80 0,-3-14 29 15,-4-10-47-15,0-4 32 16,-11 1 65-16,-4 7 7 16,6 15 7-16,9 12 52 15,0 16 27-15,24 10-41 16,16 8-24-16,5 10-5 15,4 2 8-15,-9 22-22 16,-3 18 1-16,-14 8-6 16,-14 4 5-16,-9 2-2 15,-29-4 0-15,-22-7 8 16,-9-11 2-16,8-14-10 16,19-11 4-16,18-7 8 0,15 0-7 15,0 0 10 1,34-16-15-16,25-2 4 0,12 7-4 15,5 5 0-15,-4 6 4 16,-14 0 0-16,-12 20-4 16,-15 10 0-16,-17 8 4 15,-14 8 1-15,-12 4 11 16,-33-2 0-16,-3-5-8 16,4-10-8-16,15-15-55 15,15-16-86-15,14-2-397 16</inkml:trace>
  <inkml:trace contextRef="#ctx0" brushRef="#br0" timeOffset="8623.45">21651 1417 547 0,'0'0'472'0,"0"0"-461"16,0 0-9-16,-38 116 37 15,24-61 5-15,5 3-39 16,5 6 12-16,2 0-17 15,0 8-8-15,-7-4-39 16,-1-13-137-16,8-23-261 16</inkml:trace>
  <inkml:trace contextRef="#ctx0" brushRef="#br0" timeOffset="9205.81">22010 1267 839 0,'0'0'7'16,"0"0"6"-16,0 0 8 15,0 0 37-15,0 0-30 16,15 138-8-16,-13-84-20 16,2 1 6-16,-4-5-3 15,0-8 3-15,0-8-12 16,0-11 0-16,0-12-65 15,0-11-3-15,0 0-1 16,-8-26-30-16,-5-18-91 0,-3-10 122 16,3-8 74-16,4-5 49 15,1 4 68-15,8 1 12 16,0 12-9-16,5 12-64 16,20 13-14-16,4 9-27 15,2 12-2-15,4 4-8 16,-4 8-3-16,1 22-4 15,-10 10-9-15,-10 4 9 16,-12 3 2-16,0-6-2 16,-32-5 1-16,-6-7-2 15,-5-9 3-15,1-7 18 16,9-4-17-16,13-6 6 16,11-3-7-16,9 0-4 15,3 0 1-15,32 0 5 16,16 0-2-16,9 0 8 0,-2 0-7 15,-10 6 2-15,-11 11 6 16,-12 1-2-16,-10 6 15 16,-13-1 8-16,-2 4-28 15,-29-1 31-15,-21 2 7 16,-4-4-32-16,2-2-2 16,10-6-6-16,13-9-10 15,9-7-77-15,20 0-80 16,0-33-227-16</inkml:trace>
  <inkml:trace contextRef="#ctx0" brushRef="#br0" timeOffset="9409.11">22531 1483 822 0,'0'0'130'16,"0"0"-55"-16,0 0-36 15,171-70 11-15,-82 48-6 16,9 4-31-16,-2 4-11 15,-16 4 7-15,-17 2-6 16,-18 3-6-16,-17 2 3 16,-14-5-32-16,-14 2 2 15,-4-2-31-15,-39-1-111 16,-18 2-94-16</inkml:trace>
  <inkml:trace contextRef="#ctx0" brushRef="#br0" timeOffset="9634.79">22985 1177 553 0,'0'0'307'0,"0"0"-161"16,0 0-74-16,0 0-17 16,118-104-3-16,-79 101-41 15,3 3 2-15,2 14-13 16,-1 23-5-16,-10 11 0 16,-10 10 5-16,-21 3 0 15,-2-3-4-15,-31-1 9 16,-14-4-3-16,-2-7-2 15,6-9-6-15,6-5-41 16,12-11-29-16,8-15-84 0,13-6-61 16</inkml:trace>
  <inkml:trace contextRef="#ctx0" brushRef="#br0" timeOffset="9903.7">23776 1081 851 0,'0'0'37'0,"0"0"-1"16,0 0-7-16,0 0 19 15,0 0-22-15,0 0-20 16,-91 14-10-16,66 24 8 16,3 8-4-16,6 8 17 0,8 4-5 15,8 2 10-15,0-3 13 16,4-7-20-16,23-10 16 15,6-11-31-15,15-10 4 16,6-13 0-16,9-6-4 16,3 0-21-16,-2-26-45 15,-16-12-104-15,-14-14-240 16</inkml:trace>
  <inkml:trace contextRef="#ctx0" brushRef="#br0" timeOffset="10421.53">24155 648 1088 0,'0'0'35'16,"0"0"29"-16,0 0-56 15,0 0 9 1,0 0 22-16,0 0-17 0,149-96-14 16,-89 96-7-16,-6 13-1 15,-8 23 0-15,-11 14-15 16,-16 15 14-16,-15 8-4 15,-4 5 5-15,-11-7 3 16,-20-1-3-16,0-5 0 16,2-7 0-16,7-4 8 15,11-8-8-15,4-6 6 16,7-6-3-16,0-10 3 16,0-4-6-16,13-4 0 15,10-5-1-15,4-4 7 0,8-2-6 16,3-4 0-16,-3-1 2 15,-10 0-4-15,-11 0-10 16,-10 5 12-16,-2 4-2 16,0 9-11-16,1 10 12 15,1 12 2-15,-2 9 5 16,2 7 13-16,3 2-4 16,-1-2-5-16,6 0 6 15,-1 0-14-15,-4 1 9 16,-4 1-11-16,-3 1 7 15,0-9-9-15,-23-6 6 16,-6-5-4-16,-6-7 0 0,-5-6-9 16,-8-4 5-16,-3-8-34 15,0-2-47-15,-9-7 15 16,-4-5-180-16,-8-21-640 16</inkml:trace>
  <inkml:trace contextRef="#ctx0" brushRef="#br0" timeOffset="19046.7">404 8596 181 0,'0'0'79'16,"0"0"-79"-16,0 0-5 16,0 0-21-16,-69 111 22 15,98-61-8-15,6 22 11 0,1 25-3 16,-9 15-4-16,-5 7-138 16</inkml:trace>
  <inkml:trace contextRef="#ctx0" brushRef="#br0" timeOffset="20869.36">7092 2859 342 0,'0'0'160'0,"0"0"-116"16,0 0 51-16,0 0-26 15,0 0-29-15,0 0-6 0,-19 0-27 16,19 4-1-16,0 0 7 16,0 2-7-16,0 0 20 15,4 0-2-15,19-3 11 16,10-3 26-16,17 0-16 16,13-17-11-16,9-5-19 15,-3 2-6-15,-5 6-9 16,-8 1 0-16,-14 6-5 15,-13 6 1-15,-11 1-57 16,-16 0-103-16,-2 0-101 16</inkml:trace>
  <inkml:trace contextRef="#ctx0" brushRef="#br0" timeOffset="21080.15">7260 3166 725 0,'0'0'56'16,"0"0"-56"-16,0 0 7 16,0 0-7-16,0 0 26 15,0 0 0-15,142 16 9 16,-70-40-21-16,-4 0-11 16,-14 4-2-16,-18 6-1 0,-18 4-45 15,-16 2-53 1,-2-3-200-16</inkml:trace>
  <inkml:trace contextRef="#ctx0" brushRef="#br0" timeOffset="21709.21">8536 2541 319 0,'0'0'108'16,"0"0"-21"-16,0 0-36 16,0 0 22-16,0 0-26 15,0 0-14-15,-29-9-3 16,16 9-7-16,-6 9 1 16,3 7-5-16,-7 8 1 15,3 5 2-15,0 12-17 16,4 9 13-16,7 6 0 15,6 8-18-15,3 3 32 16,3-2-12-16,22-2-11 16,8-8 13-16,5-6-18 0,4-11 4 15,2-8 1-15,-1-8-7 16,-7-6 2-16,-8-8-4 16,-5-4 0-16,-9-4-15 15,-3 0-56-15,-9-4-82 16,-2-21-304-16</inkml:trace>
  <inkml:trace contextRef="#ctx0" brushRef="#br0" timeOffset="22219.55">9011 2917 527 0,'0'0'29'16,"0"0"38"-16,0 0-31 16,-12 112 20-16,8-87-18 15,0-6 1-15,4-2-14 16,-2-9-17-16,-1-4 6 15,1-4 3-15,-3 0 18 16,2 0 25-16,-5 0 1 16,0-23-30-16,-3-10-27 15,-3-14-3-15,1-14 3 0,4-14-4 16,2-13 2-16,5 0 1 16,2 9-3-16,0 17 0 15,2 24 3-15,12 18-2 16,3 16-2-16,8 4 0 15,8 12 1-15,10 20-7 16,-1 9 8-16,0 0-1 16,-3 3 2-16,-6 4 2 15,-2 1-4-15,-7-1 0 16,-2-1 1-16,-8-2-2 16,-5-3 3-16,-3-5-2 15,-3-5 0-15,-1-8-60 0,-2-8-36 16,0-14-60-1,0-2-365-15</inkml:trace>
  <inkml:trace contextRef="#ctx0" brushRef="#br0" timeOffset="22380.36">9018 2846 804 0,'0'0'40'0,"0"0"-9"16,0 0-9-16,0 0-20 15,0 0 2-15,0 0 3 16,166-50-14-16,-87 33-21 16,-6-3-238-16</inkml:trace>
  <inkml:trace contextRef="#ctx0" brushRef="#br0" timeOffset="22589.97">9878 2667 734 0,'0'0'76'0,"0"0"-60"16,0 0-11-16,0 0 0 16,-38 135 56-16,11-64-21 15,2 13-25-15,7 3 2 16,5-5-16-16,11-8 7 16,2-14-8-16,0-13 1 0,9-13-11 15,11-12-18-15,5-18-54 16,-4-4-120-16</inkml:trace>
  <inkml:trace contextRef="#ctx0" brushRef="#br0" timeOffset="22842.98">10140 2721 847 0,'0'0'35'16,"0"0"-21"-16,0 0-8 15,0 0-6-15,0 0 27 16,-6 112 1-16,3-51-1 16,3 1-15-16,0-4-10 15,0-3 5-15,0-8-4 0,0-9-3 16,5-10 0 0,-1-10-3-16,1-8-6 0,-1-10-33 15,-1-6-40-15,-3-27-37 16,0-15-205-16,0-9 33 15</inkml:trace>
  <inkml:trace contextRef="#ctx0" brushRef="#br0" timeOffset="23208.97">10131 2794 249 0,'0'0'254'0,"0"0"-132"15,-4-109-28-15,11 95-52 16,11 4-19-16,3 7-10 16,6 3 11-16,4 0-10 15,-2 6-10-15,-2 15-4 0,-4 1 1 16,-10 0-1-1,-11 1 0-15,-2 6 5 0,-6-1-5 16,-23 2 0-16,2-6 3 16,5-4 3-16,6-5-6 15,10-8 6-15,6 0-6 16,0-2-4-16,2 1 1 16,25-6 3-16,15 0 0 15,9 0 17-15,9-4-6 16,5 1-6-16,4 3 16 15,-7 0-8-15,-8 11 21 16,-21 11-32-16,-22 6 0 16,-11 5 8-16,-13 5 11 0,-31 6 10 15,-12 0-5-15,-4-4-24 16,2-6 9-16,4-6-8 16,10-12-3-16,12-10-9 15,17-6-67-15,10-30-89 16,5-26-631-16</inkml:trace>
  <inkml:trace contextRef="#ctx0" brushRef="#br0" timeOffset="23493.25">10584 2326 804 0,'0'0'30'0,"0"0"-9"15,0 0-4-15,0 0 8 16,160-34 21-16,-95 69-25 16,6 22-3-16,3 16 3 15,-1 11-6-15,-11 7 8 16,-8 2 10-16,-16-1-7 16,-20-8 4-16,-18-3-25 15,-4-3 2-15,-44-2-1 16,-12-5-4-16,-6-8 1 15,8-10-3-15,16-12-27 16,13-18-71-16,12-23-139 16</inkml:trace>
  <inkml:trace contextRef="#ctx0" brushRef="#br0" timeOffset="26206.86">13173 2779 503 0,'0'0'60'0,"0"0"15"16,0 0 8-16,0 0-41 16,0 0 35-16,0 0-7 15,0 0-10-15,-29-88-27 16,29 88-15-16,0 0-1 16,0 0-17-16,0 0 0 15,0 0-4-15,0 24 7 16,0 18-3-16,11 16 5 15,9 21-3-15,8 12 10 16,4 14 6-16,2 1-10 0,-5-1 24 16,-5-8-29-1,-4-7 0-15,0-15-3 0,-2-21 8 16,0-20-20-16,0-19 8 16,-3-15-38-16,-1-18-32 15,-3-34-32-15,-9-15-120 16,-2-14-249-16</inkml:trace>
  <inkml:trace contextRef="#ctx0" brushRef="#br0" timeOffset="26605.25">13248 2869 624 0,'0'0'66'0,"0"0"-15"16,0 0-46-16,0 0 6 0,0 0 4 15,154-88-2-15,-107 78-9 16,-1 4 4-16,-2 6-7 15,-11 0-1-15,-8 26 2 16,-8 16-2-16,-9 14 2 16,-8 7 12-16,0 1 0 15,-21-3-8-15,-17-8 9 16,-4-12-15-16,6-12 0 16,7-13 13-16,11-12-12 15,11-4 2-15,7 0 17 16,0-18-18-16,12-2 6 15,17 7-8-15,4 4 3 16,7 9 3-16,2 0-6 16,0 26 1-16,1 8 15 0,-9 9-13 15,-4 1 15-15,-5 3 0 16,-10-3-18 0,-1-3 10-16,-3-7-2 0,-1-6-7 15,-2-8 0-15,1-6-1 16,-1-8-21-16,2-5-71 15,-6-1-57-15,-4-3-202 16</inkml:trace>
  <inkml:trace contextRef="#ctx0" brushRef="#br0" timeOffset="27223.59">14040 3164 94 0,'0'0'822'16,"0"0"-805"-16,0 0 25 16,0 0-35-16,51-107 31 15,-13 94-7-15,6 8-22 16,3 5 2-16,-5 3-11 16,-9 24 0-16,-8 8-3 15,-14 7 7-15,-11 6-4 16,0 2 0-16,-24-3 3 15,-14-7-2-15,-4-8-1 16,-2-13-4-16,-2-10-2 0,4-9-5 16,9 0 6-16,4-28 5 15,15-12-13-15,14-10 2 16,0-9 2-16,29-3 8 16,18 2-5-16,14 6 1 15,5 14 5-15,3 9 0 16,0 20 3-16,-5 11-3 15,0 7 0-15,-14 33 2 16,-4 19 7-16,-20 13-4 16,-15 13 13-16,-11 6-17 15,-11 10 1-15,-32-1 3 16,-21-12-5-16,-19-10 0 16,-6-16 6-16,3-17-6 15,14-22 0-15,24-13-1 0,18-10 6 16,22-19-3-16,8-31-2 15,4-14-12-15,36-9 8 16,12 8-12-16,4 20 14 16,5 21 1-16,-7 24 2 15,-5 4-4-15,-11 38 3 16,-5 14 0-16,-6 10-3 16,-5 5 11-16,-2-10-8 15,2-9 0-15,1-10-4 16,6-19-1-16,4-23-138 15,1 0-341-15</inkml:trace>
  <inkml:trace contextRef="#ctx0" brushRef="#br0" timeOffset="27518.27">15660 3070 785 0,'0'0'75'0,"0"0"-65"15,0 0 28-15,0 0 3 16,0 0 13-1,131-20-11-15,-62-1-42 0,-3-1-2 16,-3-2-10 0,-14-2-88-16,-20 2-88 0,-22-2-361 15</inkml:trace>
  <inkml:trace contextRef="#ctx0" brushRef="#br0" timeOffset="27687.55">15808 3374 1045 0,'0'0'56'0,"0"0"-44"0,0 0-12 15,181 3 22-15,-96-7-20 16,13-18-4-16,9-5-1 16,-7-9-82-16,-19-10-179 15</inkml:trace>
  <inkml:trace contextRef="#ctx0" brushRef="#br0" timeOffset="28486.79">17233 2779 685 0,'0'0'30'0,"0"0"57"16,-10-106 36-16,4 85-17 15,1 11-12-15,1 10-37 16,2 0-30-16,0 0-23 16,-3 0-4-16,-4 12-7 15,-18 47-4-15,-15 30 11 0,-4 32 14 16,7 13-13-16,26 1 5 16,13 4-9-16,21 1 10 15,20-2-14-15,11-13 1 16,1-36-20-16,3-30-3 15,4-35-38-15,0-24-92 16,-6-6-143-16</inkml:trace>
  <inkml:trace contextRef="#ctx0" brushRef="#br0" timeOffset="29087.39">17785 3023 864 0,'0'0'45'16,"0"0"-38"-16,0 0 5 15,0 0-12-15,-2 117 26 16,7-44 24-16,-3 6-13 16,-2 6-22-16,0-1-2 15,0-10-9-15,0-14 3 16,0-17-6-16,0-24-1 15,4-14-10-15,7-5 7 0,3-27-5 16,1-24-2-16,-3-20-36 16,-6-13-10-1,-6-8 41-15,0-5-25 16,-2 5 6-16,-12 6 29 0,3 18 10 16,7 22 42-16,4 17 4 15,0 15-18-15,21 8-31 16,18 6-2-16,1 0 0 15,2 28 0-15,-6 12 0 16,-14 5 0-16,-18 5-2 16,-4 1 6-16,-26-6-8 15,-27-3 4-15,-12-4 0 16,1-12 5-16,10-12-5 0,23-5 0 16,18-9 11-1,13 0-10-15,8 0 2 0,34-9-3 16,25-5 5-16,16 7 11 15,4 7-10-15,-14 0-3 16,-15 12-3-16,-18 17 4 16,-18 5 5-16,-13 8 7 15,-9 5-9-15,-11 1 18 16,-29 2-24-16,-9-6 12 16,-5-6-6-16,6-12-3 15,12-8-8-15,14-12-24 16,20-6-80-16,6-25-120 15</inkml:trace>
  <inkml:trace contextRef="#ctx0" brushRef="#br0" timeOffset="29292.14">18977 3194 803 0,'0'0'178'0,"0"0"-170"15,0 0 11-15,0 0-2 16,-13 125 60-16,-12-73-26 15,0 12-11-15,6 3-17 16,1 0-13-16,3-9 6 16,3-8-16-16,5-7-7 15,5-10 1-15,2-13-65 16,0-17-79-16,17-3-195 16</inkml:trace>
  <inkml:trace contextRef="#ctx0" brushRef="#br0" timeOffset="29635.9">19635 3064 753 0,'0'0'75'15,"0"0"-42"-15,0 0 15 16,0 0 37-16,0 0 6 15,0 0-37-15,-37-79-51 16,11 79 4-16,-5 0-4 16,-8 17-2-16,0 13 11 0,1 8-11 15,5 11 7-15,4 3 12 16,10 7-17-16,12 5 17 16,7 2-5-1,3 1-12-15,28-9 24 0,9-8-23 16,9-12 3-16,5-15 3 15,2-10-10-15,1-11-1 16,-1-2-15-16,-4-2-43 16,-8-22-41-16,-15-20-127 15</inkml:trace>
  <inkml:trace contextRef="#ctx0" brushRef="#br0" timeOffset="30048.6">20198 2296 606 0,'0'0'426'0,"0"0"-352"16,0 0-4-1,0 0-39-15,0 0 5 0,0 0 16 16,174-76-35-16,-61 76-10 16,26 28 12-16,10 34-18 15,0 26 21-15,-17 24-3 16,-30 23 6-16,-33 5-6 15,-34 4-12-15,-32-13-6 16,-10-17 9-16,-48-18-4 16,-21-18-6-16,-16-12 0 15,-5-1-59-15,-14-6-30 16,14-12-43-16,14-23 54 16,21-24-487-16</inkml:trace>
  <inkml:trace contextRef="#ctx0" brushRef="#br0" timeOffset="39796.97">9450 5484 740 0,'0'0'106'15,"0"0"-99"-15,0 0 5 16,0 0 49-16,0 0 0 16,0 0 7-16,0 0-55 0,0 0-12 15,0-25-1-15,0 25-11 16,0 0-1-16,0 17 3 16,0 29-8-16,0 32 17 15,6 31 4-15,8 17 13 16,3 0-7-16,6-12-4 15,2-19 1-15,-2-18-7 16,-2-21-4-16,-5-18-5 16,-7-20-25-16,-5-13-15 15,-2-5-12-15,-2-22 43 16,0-26 8-16,0-20 9 0,0-18 1 16,0-12 2-1,-11-13-2-15,9-1 0 0,2 10 10 16,0 17-3-1,15 26 17-15,14 18-5 0,5 13-1 16,6 10-3-16,4 6-13 16,1 12 0-16,-5 0 3 15,-11 0-1-15,-11 20-6 16,-11 8 2-16,-7 10-2 16,-3 15 2-16,-30 9 11 15,-12-1-1-15,-2-5 0 16,5-14-8-16,13-19 3 0,11-15-1 15,14-8-2 1,4 0 7-16,0-16-9 0,0-10-13 16,16-2 10-16,11 11 2 15,0 8-2-15,1 9-4 16,6 6 3-16,-1 24 4 16,-2 7 3-16,-2 5-1 15,-7-3 3-15,-6 1 0 16,-7-1 9-16,-5 1-4 15,-4 2-7-15,0 4 8 16,0 0-10-16,0-5 7 16,0-2 1-16,0-11-6 15,0-6-6-15,10-12-15 16,13-10-59-16,6-13-15 16,-4-31-95-16</inkml:trace>
  <inkml:trace contextRef="#ctx0" brushRef="#br0" timeOffset="40091.08">10330 6072 800 0,'0'0'47'16,"0"0"-42"-16,0 0-4 15,0 0 32-15,0 0 62 16,7 106-52-16,4-56-10 16,-3 10-12-16,2 5 16 0,-6 0-12 15,0 1-11-15,1-9 3 16,-1-12-17-16,4-6 0 16,-2-15 1-16,3-10-1 15,-1-10-55-15,6-4-42 16,-3-20-68-16,-5-24-171 15</inkml:trace>
  <inkml:trace contextRef="#ctx0" brushRef="#br0" timeOffset="40559.31">10996 6260 921 0,'0'0'52'0,"0"0"-48"0,0 0 3 16,29 104 15-16,-11-64 19 16,-1 0-10-16,-1 0-28 15,-9-9 9-15,-5-11-12 16,0-8 3-16,-2-8 2 16,0-4-2-16,0 0 4 15,0-30-5-15,0-16 10 16,-13-19-15-16,2-15 3 15,0-18 0-15,-2-18-1 16,1-8-4-16,1 1 5 0,9 19-7 16,2 28 7-16,0 28-3 15,7 21 3-15,11 17 0 16,6 10 8-16,5 0 1 16,6 10-3-16,4 26-5 15,-4 14 1-15,-1 15 12 16,-6 11 1-16,2 2-13 15,-4 2 13-15,3-4-9 16,-5-5 5-16,-1-8 5 16,-5-13-14-16,1-11-3 15,2-9 1-15,-3-10-10 16,-1-9-21-16,-1-11-57 16,-5-21-78-16,-4-33-85 0</inkml:trace>
  <inkml:trace contextRef="#ctx0" brushRef="#br0" timeOffset="41148.3">11769 5700 756 0,'0'0'302'0,"0"0"-301"15,0 0-1-15,0 0 10 16,16 159 16-16,-3-79 22 15,5 9-39-15,-5-3-6 16,-1-10 4-16,-6-7-1 16,1-18-3-16,-1-13-2 0,-1-18-1 15,-3-11 0-15,1-9-9 16,-3-3 9-16,0-30 0 16,0-22-45-16,0-20 21 15,0-13-12-15,-3-12-4 16,-12-6 19-16,4 4-14 15,6 16 33-15,5 21 2 16,0 21 3-16,22 19 28 16,7 11-27-16,7 6 11 15,7 8 12-15,-2 0-10 16,-1 0-12-16,-8 19-5 16,-14 9 3-16,-7 12-9 15,-11 9 12-15,0 11-4 16,-22 5 12-16,-19-2-12 15,-5-3 10-15,5-11-10 0,10-17 3 16,16-14-4-16,13-18-2 16,2 0-8-16,4-27 9 15,29-13-2-15,11-6 0 16,8 8 2-16,-3 14 0 16,-9 16 4-16,-4 8-4 15,-3 22 0-15,-8 30 3 16,-7 12 4-16,-9 9 7 15,-9-3 0-15,0-7-10 16,0-8 6-16,0-13-10 0,0-12-23 16,0-10-38-16,2-17-108 15,0-3-182-15</inkml:trace>
  <inkml:trace contextRef="#ctx0" brushRef="#br0" timeOffset="41739.66">12820 5995 1134 0,'0'0'2'16,"0"0"8"-16,0 0-4 16,0 0 4-16,0 0-8 0,0 0-2 15,-35-25-4-15,76 25 4 16,-1 2 3-16,-5 10 3 15,-8 6-8-15,-12 3 2 16,-5 6 0-16,-10 5-3 16,0 5 6-16,-10 3-3 15,-23-5 0-15,-9-3-3 16,-2-11-1-16,-3-12-10 16,11-9 12-16,9-2 0 15,11-32-11-15,9-13-9 16,7-4 2-16,0 2-5 15,27 11 24-15,9 13-10 0,5 12 11 16,5 13 22 0,5 5-10-16,0 36 2 15,-4 18 19-15,-9 17-14 0,-16 7 4 16,-19 3-10-16,-3-2-13 16,-25-8 14-16,-19-5-14 15,-14-14 8-15,0-14 6 16,4-22-14-16,12-21 5 15,17-10-5-15,23-44-25 16,2-18-5-16,38-5-12 16,18 12 32-16,4 18 6 15,2 32 4-15,-2 15 0 16,-2 19 1-16,-2 30 7 16,-9 9 32-16,-10 8-15 15,-8-2-8-15,-6-4-5 0,-1-6-9 16,-2-16-6-16,-4-13-1 15,1-25-73-15,1-17-51 16,-5-36-174-16</inkml:trace>
  <inkml:trace contextRef="#ctx0" brushRef="#br0" timeOffset="42039.1">13904 6006 1127 0,'0'0'27'0,"0"0"-27"0,0 0-9 16,0 0 9-16,0 0 22 16,131 63 14-16,-37-53-33 15,16-10 4-15,13-15-6 16,0-26-1-16,-11-4 10 15,-25 1-9-15,-28 9-1 16,-25 14-18-16,-21 8-3 16,-13 7-12-16,0 4-8 15,-6 2-67-15,-19-2-118 16,-2-4-290-16</inkml:trace>
  <inkml:trace contextRef="#ctx0" brushRef="#br0" timeOffset="42256.93">14684 5561 900 0,'0'0'157'0,"0"0"-155"16,0 0 8-16,137-14 23 15,-60 14 0-15,14 13 8 16,0 13-32-16,-9 15 2 16,-16 14-11-16,-31 18 4 15,-24 17-4-15,-11 8 16 16,-44 1-16-16,-24-5 11 15,-9-14-11-15,0-16-10 0,18-22-25 16,16-23-54 0,13-19-75-16,18-27-265 0</inkml:trace>
  <inkml:trace contextRef="#ctx0" brushRef="#br0" timeOffset="42502.36">15559 5478 1070 0,'0'0'0'0,"0"0"0"16,0 0 21-16,25 176 33 16,-15-83-13-16,0 7-5 15,-8-2-36-15,-2-14 5 0,0-17-5 16,0-17-36-16,0-20-17 15,0-16-40-15,0-14-70 16,-9-14 39-16,-7-28-559 16</inkml:trace>
  <inkml:trace contextRef="#ctx0" brushRef="#br0" timeOffset="42867.7">15528 5522 850 0,'0'0'100'16,"0"0"-78"-16,0 0 3 15,0 0 18-15,151-102-19 16,-99 91 2-16,-1 6-20 0,-7 5-5 16,-10 10-2-16,-7 32-1 15,-14 16 2-15,-13 19 5 16,-7 5 1-16,-39-2-6 16,-12-8 4-16,-2-13-2 15,12-21 8-15,15-15-8 16,16-16 1-16,9-7 1 15,8-13-4-15,2-21-25 16,33-6 19-16,11 4 6 16,6 10 3-16,-5 18 4 15,-1 8-7-15,-6 18 20 16,-5 32-12-16,-3 10 50 16,-12 9-22-16,-8-1-5 15,-6-9-2-15,-4-6-25 16,1-14-4-16,1-10-5 0,2-13-56 15,7-16-49-15,6-8-99 16,-1-34-319-16</inkml:trace>
  <inkml:trace contextRef="#ctx0" brushRef="#br0" timeOffset="43025.52">16346 5975 853 0,'0'0'225'0,"0"0"-192"15,0 122 63-15,0-69-33 0,8 0-35 16,11-3-7-16,-2-3-21 16,-1-9-39-16,-12-20-80 15,-4-18-179-15</inkml:trace>
  <inkml:trace contextRef="#ctx0" brushRef="#br0" timeOffset="43956.04">14617 7914 939 0,'0'0'54'0,"0"0"-16"16,0 0-1-16,0 0-10 15,77-108 7-15,-7 82-12 16,26-1-16-16,19 2 8 16,10 3-3-16,-3 2-10 15,-10 4 20-15,-25 3-20 16,-25 8 4-16,-26 3-5 0,-20 2-29 16,-16 0-30-1,-7 0-19-15,-35 0-61 0,-21 6-152 16</inkml:trace>
  <inkml:trace contextRef="#ctx0" brushRef="#br0" timeOffset="44179.7">15149 7560 828 0,'0'0'87'0,"0"0"-19"16,0 0-23-16,40-113-26 16,14 79 31-16,19 10-16 15,7 10-22-15,3 14-2 16,-10 26-10-16,-15 28 2 15,-16 20-6-15,-19 13 7 16,-21 4-3-16,-2 5 9 0,-31-11-8 16,-9-6 0-16,2-15-1 15,9-16-20-15,15-20-54 16,14-24-76-16,0-14-90 16,10-44-424-16</inkml:trace>
  <inkml:trace contextRef="#ctx0" brushRef="#br0" timeOffset="44385.34">16072 7080 1059 0,'0'0'83'15,"0"0"-75"-15,0 0 18 16,0 0 5-16,-42 131 35 16,42-59-30-16,16 10-35 0,20 8 12 15,1 1-8-15,-4 1-5 16,-4-4 0-16,-7-8-15 15,-6-12-33-15,-7-20-47 16,-3-23-37-16,-4-25-54 16,-2-19-45-16</inkml:trace>
  <inkml:trace contextRef="#ctx0" brushRef="#br0" timeOffset="44717.85">16074 7221 865 0,'0'0'108'16,"0"0"-26"-16,0 0-33 15,-29-104-8-15,69 84-18 0,15 0-19 16,12 4-3 0,-1 11-1-16,-9 5 0 0,-12 8-1 15,-14 28-6-15,-18 14 2 16,-13 17 5-16,-19 11 0 16,-33 5 6-16,-13-8-6 15,-3-11-11-15,5-20 9 16,20-17 1-16,19-18-2 15,21-9 3-15,3-11-12 16,41-22 9-16,19-1-18 16,11 12 21-16,5 18-10 15,-2 4 16-15,-5 32-6 0,-7 21 14 16,-10 5-5-16,-17 5 6 16,-8-8-14-16,-8-6-2 15,4-11-9-15,6-12-60 16,4-21-87-16,3-5-91 15</inkml:trace>
  <inkml:trace contextRef="#ctx0" brushRef="#br0" timeOffset="45123.77">17048 7572 992 0,'0'0'73'0,"0"0"-9"16,0 0-28-16,0 0-17 15,0 0-15-15,33-115-7 16,-11 105 4-16,-2 8-1 0,-6 2 0 16,-1 0-9-1,0 29 9-15,-3 8 1 0,-6 12 1 16,-4 1 13-16,0 0-13 16,0-6 1-16,0-8 3 15,-12-4-3-15,1-7 0 16,1-6 0-16,0-7 2 15,3 1 3-15,3-5-7 16,0-3 1-16,4 1 20 16,-2-2-17-16,2-1 6 15,0-3-11-15,2 0 4 16,29-14-4-16,16-25 38 16,10-7-18-16,6 0-7 15,-7 6-6-15,-7 12-6 16,-11 12-1-16,-9 10-5 0,-2 6 2 15,-5 0-51-15,2 0-33 16,-10 0-115-16,-10 0-573 16</inkml:trace>
  <inkml:trace contextRef="#ctx0" brushRef="#br0" timeOffset="45753.31">18683 6278 1053 0,'0'0'33'0,"0"0"24"16,0 0-17-16,0 0 12 15,0 0-14-15,0 0-36 16,4-88-4-16,12 115 4 15,4 17 9-15,9 17 23 16,4 3-20-16,7 4 9 16,5-5-13-16,1-7-8 15,2-10 4-15,-8-14-6 16,-7-11 1-16,-8-18-2 16,-3-3-9-16,-6-20-2 15,4-26-5-15,-7-16-26 16,-8-10 16-16,-5-6 0 0,0 5 2 15,0 15 24-15,0 22-1 16,0 20 2-16,0 16 3 16,0 8-3-16,9 38 0 15,6 20 7-15,3 9 17 16,-3 2 0-16,-1-6-15 16,-6-6 6-16,1-12-4 15,-4-15-6-15,-2-16-2 16,-1-12-1-16,-2-10-2 15,0-16 18-15,-2-29-18 16,-17-24-18-16,1-23-10 0,5-21-11 16,7-5 4-16,6 8 4 15,0 30 28-15,15 34-3 16,14 33 7-16,12 16-1 16,11 51 13-16,6 26 9 15,0 16 13-15,-16 5-20 16,-17-7-6-16,-15-12-1 15,-10-10-8-15,0-13-29 16,-6-24-50-16,-9-23-79 16,-7-12-151-16</inkml:trace>
  <inkml:trace contextRef="#ctx0" brushRef="#br0" timeOffset="46012.22">18667 5570 1047 0,'0'0'28'16,"2"-180"-25"-16,52 97 4 15,24 10 4-15,14 24-6 16,6 40 7-16,-5 9-12 16,-13 41 1-16,-22 26-8 15,-23 8 7-15,-29 2-9 16,-6 1 6-16,-43-10 3 15,-13-11 9-15,3-15-9 0,10-19-19 16,14-20-28-16,23-7-89 16,6-49-100-16</inkml:trace>
  <inkml:trace contextRef="#ctx0" brushRef="#br0" timeOffset="46405.43">20777 5209 1081 0,'0'0'31'0,"0"0"-15"15,0 0-15-15,-3 175 86 16,3-62-24-16,6 8-58 0,27 0 13 16,7-7-7-1,3-14 3-15,-8-19 0 0,-7-19-14 16,-7-20 0-16,-12-19 8 15,-4-14-6-15,-5-9 7 16,0-6 0-16,-10-32-9 16,-18-22-20-16,-11-18-23 15,-3-21 11-15,-3-21 12 16,-1-13 5-16,8-5 13 16,10 10 2-16,21 22-1 15,7 28-4-15,11 27 5 16,26 23-3-16,15 13 1 15,6 15 1-15,2 0 1 16,0 0 0-16,-13 17-3 16,-18-3-2-16,-19 2-60 15,-10 4-63-15,-26-1-69 0,-32 9-338 16</inkml:trace>
  <inkml:trace contextRef="#ctx0" brushRef="#br0" timeOffset="46535.05">20846 5663 637 0,'0'0'72'16,"0"0"39"-16,167-13-15 16,-97-17-63-16,-1-8-33 15,-3-6-9-15,-10-10-140 16,-12-13-298-16</inkml:trace>
  <inkml:trace contextRef="#ctx0" brushRef="#br0" timeOffset="46774.41">21702 4423 970 0,'0'0'23'0,"0"0"63"16,0 0-42-16,0 0-10 16,0 0-31-16,0 0 2 15,33 167 23-15,-8-81-4 16,2-3-12-16,-8-8 16 15,2-11-23-15,-6-11-4 0,-1-12 3 16,-6-8-4-16,-3-13-34 16,-3-8-41-1,-2-12-70-15,0-12-197 16</inkml:trace>
  <inkml:trace contextRef="#ctx0" brushRef="#br0" timeOffset="46990.83">21626 4814 1053 0,'0'0'61'15,"0"0"0"-15,0 0-11 16,0 0-14-16,134-32-9 16,-48 22-26-16,1-3-1 0,-6-2 0 15,-14 1-5-15,-16 0-1 16,-17 2-26-16,-14 2-28 15,-18-2-13-15,-2 0-105 16,-47 1-727-16</inkml:trace>
  <inkml:trace contextRef="#ctx0" brushRef="#br0" timeOffset="114901.26">9470 7285 610 0,'0'0'93'15,"0"0"-67"-15,0 0 23 16,0 0-6-16,0 0 65 15,0 0-39-15,0 0-45 16,-107 0-8-16,107-2-11 16,0 2 18-16,2-4-21 0,31 0 9 15,25-4-6 1,27-4 20-16,24-7-15 16,23-4 19-16,17-9-22 15,9-11 13-15,1-3-11 0,-10 3-4 16,-22 5-2-16,-36 17-1 15,-33 9-4-15,-34 6-5 16,-21 6-28-16,-3 0 34 16,-5-2 1-16,-24-1-64 15,-9 2-61-15,-4-6-102 16</inkml:trace>
  <inkml:trace contextRef="#ctx0" brushRef="#br0" timeOffset="115347.47">12293 7164 435 0,'0'0'10'0,"0"0"3"16,0 0 81-16,0 0 60 15,0 0-65-15,0 0-28 16,-84 43 11-16,84-43 12 16,0 0-21-16,0 0-37 0,4 0-24 15,36 0 2-15,31 0 16 16,32-8-11-16,28-19 24 15,29-13-22-15,17-12-2 16,5-10 6-16,-1 0-13 16,-23 2 2-16,-33 11-4 15,-37 18 0-15,-37 8 9 16,-26 14-9-16,-16 4 2 16,-6 5 2-16,-3-1-1 15,0 1-6-15,0 0-8 16,-27 0-68-16,-16 1-141 15,-17-1-350-15</inkml:trace>
  <inkml:trace contextRef="#ctx0" brushRef="#br0" timeOffset="145622.89">15027 8211 922 0,'0'0'40'15,"0"0"-32"-15,-32-156-8 0,41 82 57 16,27-13-25-16,17-3 15 15,14-4-22-15,14 0-10 16,8 6-6-16,6 7-7 16,5 8 14-16,4 2-3 15,11 3 0-15,12 4 2 16,13 3-14-16,8 17 6 16,8 18-2-16,-1 16 4 15,4 10-3-15,1 14-6 16,0 26 1-16,-1 14 7 15,-3 15-7-15,-7 15 0 16,-11 16 3-16,-22 12-3 0,-27 3 1 16,-31 3-2-16,-36-1 2 15,-22-3 6-15,-25 0-5 16,-32-2 10-16,-19 1 2 16,-9 3-15-16,-13 0 12 15,-15-1-8-15,-15-5 1 16,-17-8 11-16,-17 2-16 15,-13-5 4-15,-6-7-2 16,-4-9 3-16,2-25 1 16,6-15 1-16,9-24-1 15,0-19-6-15,8-20-6 16,2-39 4-16,-2-31-1 16,0-21-19-16,3-23 20 15,17-27-14-15,24-14-8 16,41-16 9-16,46-5-13 0,29 17-20 15,33 17 6-15,52 24-33 16,21 24-37-16,10 31-103 16</inkml:trace>
  <inkml:trace contextRef="#ctx0" brushRef="#br0" timeOffset="145783.44">16901 8124 1193 0,'0'0'6'0,"0"0"-5"16,0 0-1-16,0 0 0 15,0 0-7-15,0 0-103 0,-50 17-220 16</inkml:trace>
  <inkml:trace contextRef="#ctx0" brushRef="#br0" timeOffset="146517.39">11087 11428 1154 0,'0'0'29'0,"0"0"-15"15,0 0-14-15,0 0 12 16,0 0 3-16,0 0-7 16,-20 173-6-16,71-41 5 0,7 6-3 15,5 3 1-15,-5-9-7 16,-7-16 2-16,-13-20-15 16,-18-28 4-16,-13-28-4 15,-7-21 12-15,0-19 3 16,-29-5-8-16,-16-45-31 15,-15-31 9-15,-9-32-3 16,0-28 21-16,13-9-10 16,25 5 14-16,27 30 8 15,4 36 1-15,44 35 16 16,20 27-9-16,15 17 7 16,6 3 1-16,-11 38-9 15,-9 15-1-15,-17 12-6 16,-24 5 4-16,-21 7-8 0,-3-1 4 15,-36-6-1-15,-20-10 0 16,-10-10 1-16,-4-21-1 16,12-18-1-16,11-14 4 15,23-2-6-15,24-30-14 16,8-6 11-16,48 1 1 16,25 15 6-16,12 16 21 15,1 6 10-15,-5 34-15 16,-16 17 4-16,-17 3-7 15,-12 5-12-15,-15-7 1 16,-9-6-2-16,-3-13-18 0,-6-13-68 16,-1-20-86-16,-3 0-89 15</inkml:trace>
  <inkml:trace contextRef="#ctx0" brushRef="#br0" timeOffset="146734.24">12126 12196 800 0,'0'0'157'16,"0"0"-153"-16,0 0 2 15,0 0 44-15,0 0-17 16,0 0 7-16,27 148 0 16,-3-82-12-16,0 2-11 15,-6-2-4-15,3-9-3 0,-8-15-10 16,-3-19-3-16,0-20-28 15,-10-8-82-15,0-45-160 16</inkml:trace>
  <inkml:trace contextRef="#ctx0" brushRef="#br0" timeOffset="147123.13">12616 12089 916 0,'0'0'169'16,"0"0"-166"-16,0 0-1 16,2 117 11-16,13-82 11 0,-1 7 2 15,-1-5-26-15,-6-7 1 16,-4-10-1-16,-3-18 0 16,0-4 0-16,-18-44-20 15,-16-31-1-15,-13-38 19 16,-4-36 0-16,6-15 4 15,10 1 1-15,14 39 10 16,21 44 25-16,0 40 13 16,8 32-24-16,29 10-16 15,19 44 2-15,13 19 6 16,7 23 5-16,-2 5-19 16,-3 7-1-16,-7 1-4 15,-8-8 0-15,-10-12 0 16,-7-17 0-16,-14-12-12 0,-12-13-2 15,-7-15-16-15,-6-16-52 16,0-6-31-16,0-42-202 16</inkml:trace>
  <inkml:trace contextRef="#ctx0" brushRef="#br0" timeOffset="147918.87">13483 11241 401 0,'0'0'179'0,"0"0"-137"0,0 0-14 15,10-123 119-15,-10 102-32 16,0 11 3-16,0 4-54 16,0 6-18-16,12 0-20 15,8 38-21-15,11 24 34 16,7 21 14-16,0 6-36 16,-2 0-1-16,-5-9 5 15,-2-8-20-15,-2-8 0 16,-3-11-1-16,-9-20-5 15,-6-15-4-15,-7-18-13 16,-2-1-9-16,-8-42 0 0,-26-21-47 16,-8-20 33-16,-5-20 17 15,2-16-2 1,13-8 10-16,11 9 12 0,21 23 8 16,2 30 39-16,40 28-31 15,16 26 15-15,9 12-2 16,1 23 3-16,-8 28-18 15,-14 9-6-15,-18 6 0 16,-16 2-1-16,-12 2 0 16,-15-2-1-16,-30-2 1 15,-12-9 1-15,-3-15 2 16,8-16 1-16,19-20-1 16,21-6-2-16,12-18-19 15,34-14 19-15,23-2 1 16,15 14 7-16,1 20-3 0,-2 4 1 15,-3 40 7-15,-13 12 11 16,-8 5-15-16,-11 6-1 16,-12-7-8-16,-7-5-13 15,-2-13-33-15,-5-16-73 16,-5-20-95-16,0-6-252 16</inkml:trace>
  <inkml:trace contextRef="#ctx0" brushRef="#br0" timeOffset="148429.51">14594 11307 847 0,'0'0'299'15,"0"0"-273"-15,0 0 4 16,0 0 25-16,0 0-37 16,0 0-8-16,3-28-3 0,34 24-7 15,-3 4-4-15,-14 0 4 16,-9 0-22-16,-11 3 2 15,0 25 10-15,-11 8-1 16,-22 4 8-16,-9-4-22 16,-1-10 25-16,5-12 5 15,9-10-3-15,14-4-2 16,7-9-12-16,8-14 12 16,3-4-4-16,26 6 9 15,9 4-1-15,6 11 3 0,6 6 0 16,-4 6-1-16,-1 30 16 15,-14 9-14-15,-9 6 4 16,-18 2-8-16,-4-3-4 16,-19-2 8-16,-24-3-8 15,-8-10-1-15,-7-10-1 16,0-13-18-16,7-12 13 16,6-14-14-16,19-29-6 15,19-11 14-15,7 1-5 16,31 12 18-16,23 18 0 15,5 14 5-15,13 9-1 16,4 11 20-16,4 18 3 16,-5 11 7-16,-7 6-31 0,-15 0 0 15,-10 1-3 1,-14-7-36-16,-12-8-41 0,-15-14-103 16,-2-12-180-16</inkml:trace>
  <inkml:trace contextRef="#ctx0" brushRef="#br0" timeOffset="148633.29">15302 11403 796 0,'0'0'412'0,"0"0"-412"16,0 0 0-16,0 0 46 16,184-30 4-16,-86 0-2 15,20-12-29-15,13-8-13 16,-2 0-1-16,-11 0-5 0,-22 2-27 15,-34 2-34-15,-25-4-57 16,-22 1-52-16,-15 5-76 16,-15 6-64-16</inkml:trace>
  <inkml:trace contextRef="#ctx0" brushRef="#br0" timeOffset="148847.37">16036 10642 1099 0,'0'0'141'0,"0"0"-123"15,123-80-4-15,-23 51 36 16,16 14 9-16,9 15-33 16,-7 0-12-16,-12 28 0 15,-21 23-12-15,-31 18 6 0,-35 14-8 16,-19 11 0 0,-33 2-6-16,-34-7-12 0,-18-8-21 15,-4-15-24-15,7-19-27 16,14-24-34-16,20-23-115 15,26-27-409-15</inkml:trace>
  <inkml:trace contextRef="#ctx0" brushRef="#br0" timeOffset="149365.12">16874 10276 149 0,'0'0'1049'0,"0"0"-1039"0,0 0-9 16,0 0 51-16,-36 143 14 15,40-86 10-15,22 9-56 16,4 1 9-16,-1 8-9 16,-2-3-18-16,-6-8 8 15,-4-16-10-15,-6-16-18 16,-5-18-4-16,-6-14-10 16,0-21 2-16,0-35 12 15,-17-30-18-15,-10-21 13 16,0-19 12-16,2-10-11 15,8 16 19-15,17 25 3 16,0 28 25-16,36 24-3 16,24 18-13-16,9 13 4 0,7 12-8 15,-11 0-1-15,-15 29-8 16,-17 9 10-16,-21 7-12 16,-12 7 6-16,-12 1 0 15,-29-2 7-15,-18-5-7 16,-5-5 6-16,-5-9-7 15,5-10 1-15,16-16 0 16,17-6 0-16,27-14-17 16,4-16 15-16,27-2 1 15,24 10 1-15,14 16 5 16,8 6-4-16,0 32 9 16,-1 18 9-16,-14 12 1 15,-16 2-3-15,-13-2-13 16,-8-4-4-16,-11-10-7 0,-1-12-53 15,-3-19-14-15,0-17-85 16,-6-10-115-16</inkml:trace>
  <inkml:trace contextRef="#ctx0" brushRef="#br0" timeOffset="149919.29">17705 10288 603 0,'0'0'524'16,"0"0"-507"-16,0 0 4 15,0 0 70-15,0 0-37 16,0 0-22-16,20 9 12 0,16 9-37 16,0 1-4-16,-1 8 0 15,-15 3-2-15,-11 4-2 16,-9 0-6-16,-5 4-6 16,-28-4 11-16,-7-6-15 15,-7-4 3-15,-5-10 5 16,2-11-18-16,5-3 24 15,9-10-5-15,11-27-8 16,15-10 14-16,10-6-5 16,8 1 7-16,40 8 3 15,12 13 1-15,9 18 10 16,6 13-9-16,3 0 4 16,-2 25 20-16,-9 18-6 15,-14 11 6-15,-15 14 0 0,-20 12-9 16,-18 13-1-16,-4 5-11 15,-40 0-8-15,-22-6 12 16,-16-9-10-16,-9-16-1 16,2-24-2-16,12-24 4 15,22-19-3-15,15-23 5 16,18-27-2-16,20-9-3 16,2 5-4-16,28 10 4 15,20 16-3-15,11 18 6 16,10 10-5-16,5 36 4 15,2 32 3-15,-7 21 29 16,-5 9-20-16,-10 4-14 16,-12-7 0-16,-6-19-16 0,-12-22-38 15,-8-26-50-15,-5-28-32 16,-5-36-67-16,-6-40-500 16</inkml:trace>
  <inkml:trace contextRef="#ctx0" brushRef="#br0" timeOffset="150060.23">18415 10957 1031 0,'0'0'222'15,"0"0"-215"-15,0 0-6 16,0 0 16-16,0 0-17 16,-80 102-80-16,38-102-387 15</inkml:trace>
  <inkml:trace contextRef="#ctx0" brushRef="#br0" timeOffset="155422.04">16983 5554 493 0,'0'0'0'0,"-51"-114"-40"15,13 80-24-15,24 4-6 16,16 0 59-16,52-10-131 16</inkml:trace>
  <inkml:trace contextRef="#ctx0" brushRef="#br0" timeOffset="156395.45">21316 4874 256 0,'0'0'0'16,"-133"-11"-18"-16,60 12 15 16,-10 27-6-16,-8 7 3 15,-7 3-71-15</inkml:trace>
  <inkml:trace contextRef="#ctx0" brushRef="#br0" timeOffset="156755.1">20015 4703 518 0,'0'0'123'15,"0"0"-23"-15,0 0-23 16,0 0-41-16,0 0 0 15,0 0 7-15,121 89 7 16,-70 8-12-16,4 29-17 16,7 28 17-16,13 31-4 15,12 22-8-15,13 17 11 16,-2 1-26-16,-5-15 7 16,-20-17-15-16,-19-21-2 0,-19-23 3 15,-14-27-2-15,-13-30-2 16,-8-29 1-16,0-25 4 15,0-19-10-15,0-19-26 16,0-2-13-16,0-50-42 16,-10-36-314-16</inkml:trace>
  <inkml:trace contextRef="#ctx0" brushRef="#br0" timeOffset="157373.4">20410 4860 882 0,'0'0'50'0,"-10"-106"-31"15,22 61-18-15,36-10 11 16,13-3-1-16,13-4 7 16,13 0-6-16,15-3-10 15,21-1-2-15,17-2 0 16,16-2 1-16,20-1-1 15,11 3 0-15,11 0 5 16,2 2-9-16,-7 3 9 16,-20 0-5-16,-24 1 0 15,-28 2 3-15,-30 7 0 16,-31 13 7-16,-26 14 0 0,-23 15 18 16,-9 8-3-1,-2 3-6-15,0 0-19 0,0 0-9 16,0 2 8-16,0 18 0 15,0 8 1-15,0 8-4 16,0 13 2-16,16 16 2 16,11 22 0-16,6 23 1 15,0 25-1-15,7 20 1 16,10 22 2-16,14 14 1 16,27 25-3-16,34 6 0 15,16-11 4-15,-1-10 2 16,-18-35-8-16,-32-21 1 0,-37-24 0 15,-26-19-2 1,-27-23 2-16,-3-12 0 0,-43-11 0 16,-25-4 3-16,-25-2 2 15,-32-4-5-15,-25 1 2 16,-18-3 5-16,-21 2-7 16,-7 8-11-16,-8 8 6 15,-12 14-23-15,-5 10 27 16,-5 8-18-16,5 1-21 15,16-3 4-15,15-8-67 16,20-17-75-16,10-23-435 16</inkml:trace>
  <inkml:trace contextRef="#ctx0" brushRef="#br0" timeOffset="163154.24">9178 10569 949 0,'0'0'14'0,"0"0"4"0,0 0-8 15,0 0-6-15,0 0 2 16,0 0 0-16,0 0 1 15,-29 130-7-15,72 31 5 16,12 13 11-16,3-13-12 16,2-31 4-16,-6-29-8 15,-12-31 3-15,-13-26-2 16,-13-20-1-16,-6-12 4 16,-10-12-4-16,0-2 3 15,-4-35-3-15,-27-32-32 16,-5-26 9-16,-5-19 23 15,4-19-6-15,6-3 12 0,11 0-6 16,15 16 0 0,5 23 0-16,29 28-6 0,21 30 6 15,8 25-2-15,-2 14-2 16,-4 28 4-16,-9 26-6 16,-14 15 6-16,-14 9 0 15,-15 2-2-15,0-5 2 16,-13-7-4-16,-16-11 4 15,3-12-1-15,1-13 3 16,8-12-1-16,9-13 0 16,8-7-2-16,0 0-28 15,31-6 8-15,23-19 16 16,15-5 10-16,7 4 2 16,-1 13-7-16,-7 13 3 15,-19 3-3-15,-14 30 0 0,-17 4 0 16,-13 7-4-16,-5 2 5 15,-9 0-1-15,-22 0 5 16,-5-6-5-16,0-7 0 16,5-13-10-16,9-20-34 15,6 0-57-15,12-44-105 16</inkml:trace>
  <inkml:trace contextRef="#ctx0" brushRef="#br0" timeOffset="163407.37">9992 10887 796 0,'0'0'61'0,"0"0"-7"15,0 0-40-15,0 0-8 16,0 0 3-16,146-111 15 16,-53 65 2-16,10-8-23 15,6-4 7-15,-7-4-10 16,-7 5 6-16,-20 9-6 15,-25 9 0-15,-27 2-14 16,-19 9-18-16,-4 7-22 16,-33 14-16-16,-22 7-83 15,-14 2-65-15,-4 15 78 16,4-2-35-16</inkml:trace>
  <inkml:trace contextRef="#ctx0" brushRef="#br0" timeOffset="163623.25">10325 10234 428 0,'0'0'194'16,"-6"-117"-94"-16,10 64-35 15,27 5-18-15,12 8 7 16,17 13-26-16,18 10 3 16,17 15-14-16,11 2-2 15,-5 32 19-15,-11 22-17 16,-19 14-9-16,-28 16-7 16,-28 9 2-16,-15 7-3 15,-46 10 14-15,-26-2-11 16,-12-5 7-16,-1-11-10 15,11-20-10-15,17-24-52 0,18-30-70 16,18-18-44-16,7-62-384 16</inkml:trace>
  <inkml:trace contextRef="#ctx0" brushRef="#br0" timeOffset="164238.96">11457 10167 646 0,'0'0'71'15,"0"0"-62"-15,0 0-8 16,0 0 41-16,0 0 28 0,0 0-13 15,47 130-17 1,-32-84 8-16,-1 0-38 0,-7 0 22 16,-1-6-26-16,-4-9 0 15,-2-12 7-15,0-9-10 16,0-10-2-16,0 0 8 16,0-11 6-16,-19-34-15 15,1-21-17-15,-5-22 17 16,6-20 0-16,3-15-7 15,8-8 4-15,6 10-11 16,0 10 4-16,8 27 7 16,21 25 3-16,5 28 0 15,3 27 0-15,2 6-10 16,-1 46 10-16,-1 23 2 0,-6 11 3 16,-6 4 5-16,-2-4-3 15,-6-7-3-15,-1-10 0 16,1-9-4-16,-1-14-8 15,-3-11-50-15,-8-17-85 16,-5-14-101-16</inkml:trace>
  <inkml:trace contextRef="#ctx0" brushRef="#br0" timeOffset="164399.46">11604 9919 775 0,'0'0'9'0,"0"0"-8"0,83-112-2 16,-34 67-10-16,-4 1 3 16,-1 1-18-16,-9-3-117 15,-10-1-259-15</inkml:trace>
  <inkml:trace contextRef="#ctx0" brushRef="#br0" timeOffset="165365.51">11891 9403 750 0,'0'0'61'0,"0"0"-52"16,0 0 22-16,0 0 8 16,0 0-18-16,0 0-15 15,-12-4-5-15,38 40 2 16,6 17 4-16,1 16 19 16,0 6-12-16,-4 5-1 15,-6-9 9-15,-6-12-17 0,1-14 2 16,-7-13-6-16,0-15 2 15,-6-9-6-15,-5-8 3 16,0-2-3-16,0-33 0 16,-12-16-81-16,-12-20 31 15,-7-9 41-15,-3-7-5 16,1-5 0-16,5 9-17 16,7 10 30-16,10 21 1 15,8 14 6-15,3 14 2 16,0 6-5-16,23 6 1 0,4 6-1 15,0 6 2 1,0 0 1-16,-6 0 5 0,-3 8-5 16,-5 2 5-16,-1 2 6 15,-8-2-2-15,1 2-1 16,-3 3 1-16,0 2 6 16,0 5-4-16,-2 2-7 15,0 2 6-15,0 1-5 16,0-4-8-16,0 1 8 15,0-2-7-15,0-7 3 16,0-8-4-16,0-4-3 16,0-3 3-16,0 0 0 15,0 0 0-15,0 0 5 16,0 0-5-16,0 0 3 0,0 0-3 16,0 0 4-16,2 0-4 15,5 0 2-15,3 0-2 16,-2 0 11-16,1 0-10 15,-3-4-1-15,0 1 6 16,-2 1 1-16,-4 2-2 16,4-3-2-16,0-1-2 15,1-1 9-15,1-3-9 16,4 3 0-16,1-1 4 16,5 2 2-16,3 0-8 15,6 1 1-15,-3 3 0 16,0 0-2-16,-4 0 2 15,-4 17 0-15,-5 5 0 0,-9 10 2 16,0 6 16-16,-16 10-3 16,-22 2-14-16,-8 0 13 15,-4-6-9-15,8-10 1 16,11-12-5-16,11-10 5 16,11-6-1-16,7-6-4 15,2 0-1-15,0 0-7 16,0 0 1-16,6 0 6 15,24-6-8-15,9-12 18 16,9 0-6-16,2 2-4 16,6 4 4-16,2 4-4 15,2 7 3-15,-2 1-3 0,-7 0 0 16,-15 0-6 0,-16 14 5-16,-16 9 0 15,-4 13 1-15,-24 12 12 16,-31 13-11-16,-17 8 10 0,-12-2-11 15,-6-1-25-15,-1-17-62 16,0-31-204-16</inkml:trace>
  <inkml:trace contextRef="#ctx0" brushRef="#br0" timeOffset="166249.57">9153 14418 755 0,'0'0'48'0,"0"0"-7"16,0 0 3-16,0 0-19 16,0 0-10-16,0 0-10 15,39 85 40-15,-4-18-2 0,3-1-17 16,4 6-1-1,1-1-6-15,3 2-17 0,-1 2 6 16,-7-11-6-16,-5-12 0 16,-12-16-2-16,-9-13 2 15,-5-17-6-15,-7-6 4 16,0-25-12-16,-9-46-17 16,-26-26-82-16,-10-25 72 15,-14-11 35-15,-3 7-5 16,5 6 8-16,10 17-1 15,16 31 2-15,18 22 12 16,13 20 1-16,0 14-7 0,38 10-6 16,17 6 0-1,12 10 24-15,4 21-16 0,-6 16 2 16,-14 3-4-16,-13 4-3 16,-20 3 0-16,-14-2 5 15,-4 1-4-15,-4-6 11 16,-18-6-8-16,3-15-2 15,6-13 1-15,11-8-6 16,2-8-9-16,4 0 6 16,28 0 3-16,10 0 3 15,14-5-2-15,2-1-1 16,0 2 8-16,-9 4-6 16,-9 10 2-16,-13 23 4 15,-12 13-1-15,-11 8 16 16,-4 7-15-16,0 1-6 0,-8-6 6 15,-10-10-8-15,-2-14-36 16,-4-24-125-16,-8-8-285 16</inkml:trace>
  <inkml:trace contextRef="#ctx0" brushRef="#br0" timeOffset="166424.07">9855 14684 901 0,'0'0'0'16,"0"0"-11"-16,0 0 11 16,176-105 12-16,-93 32-12 15,3-1 0-15,-5 3 0 16,-14 13-5-16,-24 13-66 16,-26 9-140-16</inkml:trace>
  <inkml:trace contextRef="#ctx0" brushRef="#br0" timeOffset="166649.43">10105 13980 787 0,'0'0'66'0,"0"0"-46"15,0 0-2-15,0 0 2 16,0 0 27-16,155-64 5 16,-90 64-37-16,5 17 2 15,2 4-8-15,-2 8-1 16,-8 12 4-16,-19 19-10 15,-23 33 1-15,-20 21-1 0,-11 22 2 16,-29 7-4 0,-9-19-62-16,6-28-52 0,3-39-3 15,9-43-206-15</inkml:trace>
  <inkml:trace contextRef="#ctx0" brushRef="#br0" timeOffset="167217.32">10728 14127 942 0,'0'0'65'0,"0"0"-58"0,0 0-7 16,-4 104 14-1,24-54 8-15,24 10 14 16,14 8-24-16,5 12-10 0,15 5-2 16,2-1 5-16,-15-9-5 15,-14-24-12-15,-28-24-14 16,-23-27 1-16,0-22 20 15,-17-45-80-15,-20-28-16 16,-5-20 12-16,-3-14-35 16,5 7-79-16,4 22 203 15,10 30 78-15,3 26 65 16,10 24-65-16,9 9-9 16,4 2-51-16,0-4-12 15,24 2-6-15,8 2 4 16,3 7-1-16,1 2-2 0,-5 2 1 15,-6 21 6-15,-8 8 0 16,-8 12 4-16,-9 5 19 16,0 10-19-16,-22-4 2 15,-7-6-9-15,-2-11-5 16,10-14 6-16,10-15-6 16,9-8-2-16,2-8-20 15,7-20-3-15,24-8 25 16,7 6 7-16,7 7-5 15,3 15 5-15,2 8 10 16,-1 0 4-16,-3 21 14 16,-6 19-12-16,-11 8 5 15,-13 11 0-15,-9 2-7 16,-7-1 3-16,0-5-19 0,-7-11 2 16,-13-13-7-16,-3-12-2 15,-1-13-4-15,2-6-63 16,2-8-70-16,9-38-157 15</inkml:trace>
  <inkml:trace contextRef="#ctx0" brushRef="#br0" timeOffset="167525.09">11858 13883 655 0,'0'0'276'0,"0"0"-260"0,0 0 4 15,0 0 19-15,-125-57-21 16,110 55-2-16,6 2 10 16,0 0-21-16,-2 20 0 15,-3 34 4-15,-3 22-8 16,5 21 15-16,8 9-3 16,4 2-3-16,2-10 2 15,27-13-12-15,9-19 6 16,7-20-5-16,7-12-1 15,-2-19 0-15,0-11-1 16,-8-4-6-16,-9-23-12 16,-11-13-39-16,-13 2-108 15,-9 10-82-15,-11 24-397 16</inkml:trace>
  <inkml:trace contextRef="#ctx0" brushRef="#br0" timeOffset="167999.12">9512 17084 948 0,'0'0'82'16,"0"0"-82"-16,0 0 8 15,147-80-8-15,56-87 6 16,44-37-6-16,47-24 18 0,31-17-9 15,17 0-1-15,5 3-1 16,-14 9 10-16,-4 2 17 16,-12 13-9-16,-15 20 12 15,-28 15-5-15,-58 28-18 16,-60 25-13-16,-62 13-1 16,-51 2 0-16,-43 0-25 15,-9 9-42-15,-38 25-40 16,-9 36 20-16,-7 43 64 15,1 14-63-15,6 46-49 16,21 14 78-16,30 0 35 16,10-8 20-16,57-9 1 15,29-13-15-15,17-16-17 16,3-10 14-16,-10-12 19 16,-24-3 104-16,-25 2 10 0,-28 0-41 15,-19 2-20-15,-5 1 53 16,0-4-7-16,-16 0-81 15,-4-2-18-15,4-6-3 16,1-34-142-16,1-32-145 16</inkml:trace>
  <inkml:trace contextRef="#ctx0" brushRef="#br0" timeOffset="168377">19728 8372 644 0,'0'0'0'16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2T07:30:56.434"/>
    </inkml:context>
    <inkml:brush xml:id="br0">
      <inkml:brushProperty name="width" value="0.05292" units="cm"/>
      <inkml:brushProperty name="height" value="0.05292" units="cm"/>
      <inkml:brushProperty name="color" value="#FF0000"/>
    </inkml:brush>
  </inkml:definitions>
  <inkml:trace contextRef="#ctx0" brushRef="#br0">13507 10437 478 0,'0'0'0'16,"0"0"-9"-16,0 0-81 15,0 0 42-15,0 0 23 0,0 0 25 16,0 0 0-1,0 0 0-15,87-88-39 0</inkml:trace>
  <inkml:trace contextRef="#ctx0" brushRef="#br0" timeOffset="410.84">16279 8989 319 0,'0'0'56'16,"0"0"-43"-16,0 0-4 16,0 0 24-16,0 0-4 15,0 0-5-15,-107-15-7 16,89 10-4-16,-4 4-13 16,-5 1 11-16,-4 0-3 15,2 0-4-15,-2 1-4 16,4 4 3-16,4-5 0 0,4 0 0 15,3 0-2-15,5-15-1 16,4-1-14-16,-2-3-55 16,4-4-66-16,-3-2 5 15</inkml:trace>
  <inkml:trace contextRef="#ctx0" brushRef="#br0" timeOffset="1310.33">15124 7566 762 0,'0'0'0'16,"0"0"9"-1,0 0-9-15,0 0 15 0,0 0 29 16,34 102-1-16,-20-74-24 15,3-2-3-15,3 1 1 16,5-4-10-16,4 4 7 16,4 2-12-16,5 10-1 15,6 8 6-15,3 11-6 16,3 5 0-16,-4-1-1 16,-4-8 1-16,-5-8-1 15,-12-12 0-15,-6-12 0 16,-3-9-1-16,-4-13-10 0,9-9 11 15,10-43 1-15,20-34 24 16,23-32-7-16,26-27 4 16,25-15-14-16,26-12 12 15,30-5-7-15,19-6 18 16,14 3-17-16,-2 13-2 16,-23 17 2-16,-31 25-6 15,-38 30-6-15,-35 26 8 16,-33 27-9-16,-24 20 2 15,-16 12-3-15,-10 6-6 16,-2 4 3-16,0 0-1 16,0 9 2-16,-9 16-5 15,-11 5-51-15,0 3-65 0,-4-12-48 16,-7-7-213 0</inkml:trace>
  <inkml:trace contextRef="#ctx0" brushRef="#br0" timeOffset="10717.88">11829 6069 250 0,'0'0'109'16,"0"0"-22"-16,0 0-79 15,0 0 53-15,-27-103 3 0,27 92 19 16,0 8-31-16,0 3-35 15,0 0-14-15,0 0 13 16,0 0-13-16,8 0 0 16,0 1 5-16,3 7-7 15,-1-2 13-15,1 2-12 16,4 2 1-16,1 2 8 16,3 1-10-16,8 0 16 15,0 3-8-15,4 6 4 16,5 3 4-16,-5 0-5 15,0 2 2-15,-4-1 4 16,-3-4-16-16,-5-5 7 0,-6-6-7 16,-2-8 2-1,-4 0 4-15,-1-3 0 0,1 0 2 16,-1 0 7-16,4 0-9 16,1 0 3-16,5 0 0 15,5-6-3-15,17-22 7 16,18-22-5-16,22-29 12 15,20-29 5-15,18-24-10 16,13-14-1-16,9-3 4 16,-4 7-12-16,-13 18 16 15,-19 19-3-15,-22 23-7 16,-13 14 15-16,-9 6-15 16,-5 1 12-16,-1-1 0 15,-1 5-14-15,-5 7 9 0,-5 8-9 16,-10 15-4-16,-9 13 6 15,-10 5-7-15,-6 9-7 16,-6 0 1-16,0 0 6 16,0 0-10-16,0 0 3 15,0 0-5-15,0 0-10 16,0 0-38-16,0 0-8 16,0 0-10-16,2-1-56 15,0-15-56-15,-2-11-344 16</inkml:trace>
  <inkml:trace contextRef="#ctx0" brushRef="#br0" timeOffset="16873.48">3645 8985 225 0,'0'0'82'0,"0"0"-14"15,0 0-19-15,0 0-8 16,0 0 59-16,0 0-56 16,0 0-17-16,-75-54-10 15,42 66-13-15,1 0 23 16,5 1-10-16,3-5-3 15,4 1 13-15,2-2-20 16,2-2 9-16,-3 5-4 0,-2 2-10 16,-6 7-3-16,0 0 2 15,4-1-1-15,5-3 5 16,0-8-5-16,9 0 1 16,2-5 14-16,3-2-7 15,4 0 24-15,0 0-18 16,0 0 1-16,0 0-1 15,0 0-5-15,0 0 14 16,0 0 8-16,-2 0-15 16,2 0 17-16,0 0-19 15,0 0 4-15,0 0-3 16,0 0-12-16,0 0 2 0,4 1-5 16,21 5 2-16,6 3 10 15,4-1-6 1,3 0 0-16,2-2 9 0,9-4-8 15,5-2 18-15,8 0-5 16,3-2-13-16,2-14 9 16,1 0-12-16,0 4-1 15,-1 4 7-15,6-1-6 16,14 0 6-16,13-12 3 16,16-13-8-16,11-9 31 15,4-7-27-15,3-1-2 16,-7 1 13-16,-6 6-16 15,-8 7 6-15,-8 11-8 16,-14 12 1-16,-15 9 5 16,-14 5-3-16,-10 0-5 0,-4 0 0 15,4 0-1 1,8-8 1-16,13-5 0 0,18-7 1 16,21-6 0-16,15-6 1 15,14 2-2-15,8 7 1 16,3 4 9-16,-6 11-12 15,-7 8 2-15,-8 0 0 16,-11 0 4-16,-4 8-4 16,-9-2 2-16,-11-3-2 15,-7-3-1-15,-4 0 1 0,6-17-2 16,7-3 5 0,12 0-12-16,0 3 11 0,4 8-2 15,-2 1 0-15,-3 6 8 16,-7 2-10-1,-5 0 2-15,-9 0 0 0,-7 13-2 16,-3 2 5-16,-11-1-3 16,-3 1 0-16,-6 2 6 15,-5-5-6-15,3 2 0 16,-2-2 0-16,-1-2-4 16,-4 0 1-16,0 2 3 15,1 1 0-15,2 3 2 16,2-2-2-16,-5-2 0 15,-9-5-5-15,-9 1 0 16,-2 1-1-16,1-1 6 0,-1-2-4 16,-8-2 1-16,-5-2-1 15,-9-1-1-15,-5 2-6 16,0-3 9-16,2 5-12 16,4 3 0-16,3 3-17 15,1-1-12-15,-4-6-1 16,-8-4-35-16,0 0 1 15,-31-16-134-15,-23-9-550 16</inkml:trace>
  <inkml:trace contextRef="#ctx0" brushRef="#br0" timeOffset="18495.97">3142 8055 293 0,'0'0'96'0,"0"0"-44"15,0 0 13-15,0 0-5 16,0 0-22-16,0 0 18 0,-61-119-20 16,55 104-1-16,0 2 5 15,1 5 1-15,0 5 3 16,3 0 17-16,0 3-31 16,0 0-25-16,2 0 0 15,0 20-5-15,0 27 0 16,0 23 10-16,0 21-10 15,20 16 8-15,11 27 3 16,5 13 7-16,1 11 12 16,4 5-23-16,-1-18 10 15,-4-11-15-15,-5-26 0 16,-4-27 0-16,-9-30-2 0,-7-20 0 16,-7-18-4-16,-4-11 8 15,0-2-8-15,0-20 4 16,-4-26-139-16,-17-18-10 15,-4-10-68-15</inkml:trace>
  <inkml:trace contextRef="#ctx0" brushRef="#br0" timeOffset="20546.05">3098 8303 711 0,'0'0'23'0,"0"0"-20"16,0 0-3-16,0 0 1 0,0 0 3 15,0 0 23-15,98-74-20 16,-47 74-5-16,8 0 4 16,16 2-4-16,14 6 20 15,15-5-8-15,23-3-8 16,20 0 20-16,21-11-12 15,9-4-3-15,8-2 8 16,-4 4-15-16,-9 6 7 16,-5 0-11-16,5 0 0 15,3-1 3-15,6 0 0 0,-3-2 0 16,-6 2-3 0,-7 2-4-16,-3 5 4 0,-4 1 0 15,-4 0 0-15,-8 0 18 16,-4 0-5-16,-5-5 11 15,4-19 12-15,3-10-16 16,4-8-4-16,-8 2-2 16,-4 4-13-16,-11 6 7 15,-9 5-6-15,-9 7-2 16,-9 4 1-16,-9 1 7 16,-5 0-8-16,-3 3 3 15,-6-2-2-15,-3 4-2 16,-7 1 7-16,-5 2-5 15,-4 1 5-15,-4 4-2 16,0 0 6-16,0 0-10 0,-2 0 0 16,2 2-2-16,4 5 2 15,2-3 0-15,8-4 7 16,8 0-7-16,6 0 0 16,7 0 1-16,7 0 0 15,4 0 0-15,2 0 3 16,0 0-3-16,-7 0 5 15,-6 0-4-15,-8-3 2 16,-10 2 0-16,-4-2 2 16,-1 3 0-16,-2 0-4 15,0 0 0-15,-4 0 2 16,-2 0-1-16,0 0 7 16,0 0-9-16,4 7 0 0,5-4 6 15,4 3-6-15,-7 2-1 16,-10-2 15-16,-15 2-14 15,-14-2-1-15,-12-2-1 16,-8 1-1-16,2 1 0 16,2 3 4-16,4 3-2 15,4 0 0-15,6 5 4 16,14-2 2-16,17-1-6 16,12 2 4-16,7-3-9 15,-10-5 11-15,-19 2-6 16,-18 0 0-16,-8-2-2 15,-7 2 0-15,0 0 2 16,-4 1-3-16,-1-4-2 16,-4-2-1-16,0 0 6 0,0-1-1 15,0-2 6-15,0 8-7 16,0 4 6-16,0 1-3 16,0 10-1-16,0 0-1 15,-4 8 1-15,-1 5 3 16,-2 4 0-16,3 2-6 15,-1 6 9-15,5 1-6 16,0 1 0-16,0 1 3 16,0-3-3-16,0 0 2 15,0-5 0-15,0 2 10 0,0-3-11 16,0-3 3 0,0 2 3-16,0-5-5 0,0 0 6 15,0-4-5-15,3 0 0 16,-1-8 1-16,0-2-4 15,2-8 0-15,-4-3 2 16,2-4-1-16,1-3-1 16,-3-1 0-16,0-1 3 15,0-4-2-15,0 0-1 16,0 0 0-16,0 0 4 16,0 0 1-16,0 0-5 15,0 0 0-15,0 0 0 16,0 0-2-16,0 0 2 15,-9 0 0-15,-4 0-1 16,-5 0-1-16,-3 0-2 0,-4 0 3 16,-2 0-6-16,0 0 4 15,2 0 0-15,0 0 3 16,1 3-4-16,-5 7 6 16,-5 3-2-16,-3-1 0 15,-5 2-4-15,-10-2-4 16,-6-2 5-16,-9 0 0 15,-8-3 2-15,-1 4-11 16,5-5 12-16,11-2 0 16,4-2 4-16,4 0-14 15,-1 2 13-15,-5 2-3 16,-10 6 0-16,-9 4-2 16,-8 2 2-16,-4 1 0 15,-2-2-7-15,3-4-1 0,0-6-15 16,6-2 6-16,4-5-3 15,2 0 9-15,7 0 11 16,0 0 0-16,-5 0-1 16,-8 1 1-16,-7 5 0 15,-10 0 2-15,3 0-6 16,7 0 3-16,3-2-3 16,4-2 4-16,3 0-4 15,-1-2-3-15,4 0 9 16,5 0-2-16,5 2 0 15,1 2 8-15,3 2-9 0,-3 6 1 16,-7 4-3-16,-1 2-3 16,-5 0 12-16,2-1-6 15,7-5 3-15,7-6-3 16,4-5 0-16,0-1 3 16,-2 0-2-16,-9-9 0 15,-9-5 6-15,-10 3-9 16,-5 5 2-16,-3 6-1 15,-2 0 1-15,-2 2-2 16,2 9 5-16,0-2-6 16,2-3 3-16,2-3 0 15,-3-3 5-15,-8 2 0 16,-4 1-5-16,-5 3 5 0,2 1-3 16,8 1 10-16,1-2-11 15,-1-1 8-15,-8 2-9 16,4-1 1-16,0-4 0 15,10-1-1-15,-2 1-2 16,-5 2-3-16,-13 1 8 16,-7-1-3-16,-8-2 0 15,-12-2 2-15,-9 0-2 16,-6-15 0 0,-7-3 0-16,-1 4 6 0,6 2-6 15,6 4 1-15,9 2-5 16,9 0 2-16,4 2 0 15,0 4-2-15,3 0-10 16,2 3 7-16,3 18-63 0,11 8-56 16,14 3 19-1,17-1-41-15,15-2-129 0</inkml:trace>
  <inkml:trace contextRef="#ctx0" brushRef="#br0" timeOffset="20693.91">2932 9465 1122 0,'0'0'0'0,"0"0"-212"16,0 0-211-16</inkml:trace>
  <inkml:trace contextRef="#ctx0" brushRef="#br0" timeOffset="56942.51">21270 9046 615 0,'0'0'204'0,"0"0"-180"16,0 0 4 0,0 0 55-16,0 0-33 0,-62-121-27 15,52 87 5-15,6-10-4 16,-3-10-18-16,1-13 6 16,-3-18 9-16,-5-18-20 15,0-3 15-15,-1 6 5 16,2 15-1-16,1 21 4 15,6 12 3-15,2 12 2 16,1 4-2-16,3 2-19 16,0-1 0-16,0-1 0 15,11-6-2-15,7-3-1 16,6-7-4-16,6 2-1 16,1 2 0-16,9 9 3 0,2 3-3 15,5 8 1-15,2 6 2 16,-2 8-1-16,3 3 0 15,-4 8 0-15,-3 3-2 16,7 0 0-16,-5 0-4 16,-3 0 4-16,0 1 0 15,-1 10 1-15,-1 3 1 16,-2 6-2-16,1 7 0 16,2 10 0-16,1 6 0 15,-4 10 1-15,1 5 2 16,-8 4 0-16,-5 2-3 0,0 3 0 15,-1-3 5-15,-2-4 0 16,-1-2-5-16,-5-1 3 16,2 3 0-16,-6 4 3 15,-2 2-2-15,-4 2-1 16,-7 0 5-16,0-6-8 16,0-2 9-16,0-1-2 15,-4-3-4-15,-8 0 10 16,1-2-13-16,-7-2 2 15,-2-4-1-15,-6-2 1 16,-8-3-1-16,-4-1 0 16,-9-2 3-16,-6-2-1 15,-10-4 2-15,-6-2-4 16,-4-6 3-16,-3-6-3 0,1-6 4 16,5-8-5-16,5-6 0 15,7 0 1-15,8-16-1 16,0-12 0-16,8-4-1 15,-1 0-6-15,4-4 3 16,3 0-3-16,3-5-7 16,6-11-2-16,2-10-21 15,8-4-20-15,7-4-17 16,10 3-35-16,0 10-81 16,5 8-159-16</inkml:trace>
  <inkml:trace contextRef="#ctx0" brushRef="#br0" timeOffset="64733.03">15361 11941 326 0,'187'-52'0'0,"23"-4"-138"0</inkml:trace>
  <inkml:trace contextRef="#ctx0" brushRef="#br0" timeOffset="64790.76">16834 11644 199 0,'160'0'26'0,"-22"0"-26"15,-24 9-72-15</inkml:trace>
  <inkml:trace contextRef="#ctx0" brushRef="#br0" timeOffset="69245.05">17139 2948 287 0,'0'0'68'15,"0"0"5"-15,0 0 30 16,0 0-4-16,0 0-12 16,0 0-20-16,0 0-13 15,-9-79-1-15,2 73 16 16,-2 2-9-16,-2 2-23 15,2 2-3-15,3 0-14 16,1 0 4-16,5 0-6 16,0 0-17-16,0 0-2 0,0 16-3 15,0 24 4-15,0 20 31 16,2 15-24-16,5 11 12 16,-5 10 1-16,-2 6-12 15,0 1 8-15,0 0-14 16,0-3 7-16,4-6 2 15,6-12-10-15,-4-14 10 16,3-14-9-16,-2-8 3 16,2-10-2-16,-2-10-1 15,1-7-2-15,-3-8 0 16,-4-7 0-16,2-1 0 16,-3-3-17-16,0 0-7 15,0-27 7-15,0-13-71 16,0-11-30-16,0-2-46 0,0-5-62 15,0-2-341-15</inkml:trace>
  <inkml:trace contextRef="#ctx0" brushRef="#br0" timeOffset="70130.02">17088 2891 513 0,'0'0'32'16,"0"0"-10"-16,0 0 27 16,0 0-8-16,0 0 6 15,0 0-21-15,33-66 4 16,-29 64 7-16,1-2 6 15,4 0-14-15,6-2-14 16,6-2 18-16,6 1-17 16,10-4-3-16,5-1 15 15,8 0-17-15,3-1 12 16,4 6-10-16,1-3-10 16,5 0 12-16,-1-1-13 15,-2-2 0-15,1 0 5 0,-9-2-5 16,1 0 11-16,-3 0-4 15,-9 1-7-15,-7 4 16 16,-15 1-18-16,-9 6 7 16,-10 1 5-16,0 2-5 15,0 0 17-15,0 0-24 16,0 0 7-16,0 0-13 16,0 0 7-16,0 0-1 15,0 0 0-15,0 0-3 16,0 0 3-16,0 0 0 15,0 0-3-15,0 0-2 16,0 0 7-16,-5 14-2 16,0 5 0-16,-1 10 5 0,0 9-5 15,1 12 0 1,-2 12 3-16,2 10 5 0,1 7-8 16,2 3 5-16,2-3 3 15,0-2-4-15,0-7 4 16,4-6-8-16,5-7 3 15,0-9 0-15,0-6-3 16,-3-2 0-16,2-2 0 16,-4-5 4-16,0 1-3 15,-2-5-1-15,1-7 1 16,-3-6-4-16,0-6 3 16,0-6 0-16,0-4 0 15,0 0 0-15,0 0 0 16,0 0 0-16,-18 0-9 0,-18 0 3 15,-6 0-6-15,-8 9 7 16,0 4 4-16,-2 1 1 16,1 0-5-16,2 0 4 15,2-1 1-15,-1-1 5 16,-4 2-5-16,-6 2 0 16,-9 2 0-16,-6 4-1 15,-3 2 0-15,-2 0 1 16,4-2-33-16,12-5 0 15,18-6-67-15,21-11-76 16,23 0-163-16</inkml:trace>
  <inkml:trace contextRef="#ctx0" brushRef="#br0" timeOffset="71045.78">13814 3707 712 0,'0'0'17'0,"0"0"-1"16,0 0 72-16,0 0-22 15,0 0-14-15,0 0-47 16,-22-9-1-16,22 28-4 0,0 21 6 16,0 20 36-1,0 19-4-15,2 13-12 16,1 18 4-16,-3 15-11 16,2 9-17-16,4 8 24 0,6-3-23 15,-1-9 2-15,0-13-5 16,-4-17 10-16,-3-20-13 15,1-11 3-15,-5-18-4 16,0-10 2-16,0-18-36 16,0-11 4-16,0-12-48 15,0-8-41-15,0-38-6 16</inkml:trace>
  <inkml:trace contextRef="#ctx0" brushRef="#br0" timeOffset="72325.67">13794 4018 624 0,'0'0'14'0,"0"0"-14"15,0 0 1-15,0 0 23 16,0 0-7-16,0 0-4 16,88-55 17-16,-66 46 7 15,9 1 33-15,9-4-29 16,14-1-7-16,15 1 13 0,17-5-15 16,17 3 5-16,15 0 8 15,11 4-30-15,12 0 8 16,7 4-10-16,6 2-1 15,0-2 1-15,-5-2-11 16,-8-2 2-16,-8-7 4 16,-3-3-6-16,-10-4-2 15,5-2 8-15,-1 1-4 16,6-4 11-16,-1-1-11 16,-2 6 4-16,-2 1-1 15,-7 6-4-15,-7 5 10 16,-8 0-11-16,-7 3-2 0,-5 1 5 15,-4-3-2-15,-5 1-1 16,-3-2-2-16,-8 2 3 16,-9 3-3-16,-6-2 2 15,-7 3 3-15,-2 0-3 16,-6 2 2-16,0-1-4 16,-3 2 3-16,-7-2 4 15,-2 2-8-15,2-1 1 16,-4 0 0-16,2 0 0 15,-2 2 1-15,-3 0-1 16,1 0 0-16,-5 0 7 16,-3 2-10-16,1-2 3 15,-2 2 0-15,0 0-5 0,0 0 5 16,-1 0 0-16,-2 0 0 16,1 0-3-16,-6 0 0 15,-3 4-6-15,0 3 3 16,1 6 4-16,3 1 3 15,0 2-1-15,0 4 0 16,0 4 0-16,-3 8-3 16,-1 9 2-16,-1 10 1 15,-4 9-5-15,0 4 5 16,0 7 0-16,0 0 8 0,0 0-4 16,0 0 9-1,0-1-10-15,0 0 0 0,0 2 10 16,0-1-8-16,2-4 0 15,8-2-3-15,-4-8 7 16,3 4-8-16,0-9-1 16,-1-2 0-16,4 4 3 15,0-8-3-15,1-4 0 16,-5-6 0-16,-4-11 4 16,-4-4-4-16,0-6 1 15,0-5-1-15,0-6 0 16,0-1-5-16,0-3 5 15,-8 3 0-15,-5-3 0 16,-3 0 10-16,-7 0-6 16,0 0-3-16,-4 0 2 0,-9-3-2 15,-2 0 1-15,-2-4-2 16,-12 4-4-16,-3-1-1 16,-5 0 5-16,-4 1-11 15,-4 2 1-15,3-2 8 16,-1 3 2-16,-7 0-1 15,-12 0 0-15,-13 0-6 16,-18 0-2-16,-21 0 8 16,-23 0 1-16,-20 0-9 15,-23 0 0-15,-17 3 7 16,-7 5-8-16,-14 3 9 16,-8 6-7-16,-4 9 8 15,1 2 1-15,23 0 1 16,22-2 12-16,20-1-7 0,27 0-6 15,19-1 11-15,23-6-7 16,24-2-3-16,21-1-2 16,13-1-1-16,10-3-4 15,17 0-11-15,11-5-29 16,13-4-18-16,9-2-21 16,14-2-73-16,34-35-63 15</inkml:trace>
  <inkml:trace contextRef="#ctx0" brushRef="#br0" timeOffset="74242.78">12390 14684 643 0,'0'0'150'16,"0"0"-106"-16,0 0-27 15,0 0 49-15,0 0 20 16,0 0-9-16,0 0-61 16,-81-64 6-16,81 64-20 0,0 0 3 15,0 0-5-15,0 20 8 16,10 12 2-16,13 14 9 16,4 16-13-16,0 19 4 15,-1 12-10-15,-2 8 10 16,-3-1-10-16,-3-3 1 15,-5-6 2-15,-1-11-3 16,1-17 7-16,-1-15-7 16,2-20 0-16,2-11-13 15,-3-13 4-15,-2-4-17 16,-4-22 19-16,-7-32-2 16,0-17-4-16,-18-17 11 0,-20-11 0 15,-11-9-1-15,2-2 1 16,3 6-8-16,11 11 10 15,14 25 0-15,15 16-1 16,4 10 1-16,18 6-3 16,22 2 3-16,9 6-3 15,-2 0 9-15,-5 12-4 16,-11 8-2-16,-6 8-8 16,-5 0 7-16,-5 25-11 15,-3 21-2-15,-1 15 13 16,-9 12 1-16,-2 1 2 15,0 4-2-15,-7-2 1 16,-22-4-3-16,-8-3 8 16,-6-13-6-16,1-17 0 0,3-18-7 15,7-15 7-15,7-6 0 16,11-6-2-16,10-13-3 16,4-1 0-16,10 2 5 15,25 4 0-15,13 0 2 16,13 10 3-16,5 4 4 15,2 0-1-15,-6 32 13 16,-9 12-20-16,-6 3 3 16,-7 0 8-16,-9 1-11 15,-6-6 8-15,-5-7-8 16,-8-3 0-16,2-5 3 0,0-6-4 16,-1-7 5-16,-1-3-5 15,1-5-11-15,3-6-32 16,-3 0-37-1,-1-31-143-15,1-13-461 16</inkml:trace>
  <inkml:trace contextRef="#ctx0" brushRef="#br0" timeOffset="74822.33">13788 15196 440 0,'0'0'82'0,"0"0"-27"15,0 0-2-15,0 0 4 16,0 0-36-16,0 0-6 16,-20 0 6-16,20 0 10 15,0-10 10-15,24-4 15 16,14-4-1-16,14-9-10 16,13-3-14-16,25-9 3 15,22-10-10-15,22-6-9 16,5-2 13-16,2 3-19 15,-18 12 1-15,-25 12-6 16,-27 7-1-16,-28 11-6 16,-19 6 3-16,-11-2 0 15,-11 2 4-15,-2-2-4 0,0-6-48 16,-22 3-38-16,-14 0-134 16,-6 7-229-16</inkml:trace>
  <inkml:trace contextRef="#ctx0" brushRef="#br0" timeOffset="75039.97">14626 14606 715 0,'0'0'68'0,"0"0"32"15,0 0-53-15,0 0-25 16,0 0 17-16,149-54-18 16,-82 54-12-16,-7 1 3 0,-9 26-10 15,-15 9 20 1,-16 10-21-16,-11 14 12 15,-9 8 2-15,-9 13-11 0,-18 2 5 16,-11-6-9-16,-2-3 0 16,5-11-40-16,1-13-101 15,9-25-95-15</inkml:trace>
  <inkml:trace contextRef="#ctx0" brushRef="#br0" timeOffset="75669.69">15323 14597 905 0,'0'0'5'0,"0"0"0"16,0 0-2-16,0 0-2 15,0 0 34-15,67 107-17 16,-50-49-3-16,-3 9 26 16,-1-1-17-16,1 1-11 15,-1-8 1-15,1-15-8 16,-3-7 2-16,-5-20-8 16,-2-7 0-16,-1-6-3 0,-1-4-4 15,-2 0 7-15,0-31 0 16,0-22-9-16,0-19-8 15,-14-10 14-15,0-6-14 16,-2-1 2-16,9 15 5 16,5 19 10-16,2 18 1 15,0 11-1-15,19 16 0 16,6 6 1 0,6 4 3-16,0 0-1 0,-1 12-3 15,-10 7 3-15,-7 2-8 16,-10 1 11-16,-3 2-13 15,-3 2 4-15,-28 6 3 16,-13 0 0-16,-4 1 2 0,6-8-2 16,9-6 0-1,17-7-14-15,12-11 12 0,4-1-2 16,6 3-43-16,27-2 46 16,10 3 2-16,4 5 5 15,0 8 4-15,-3 6 2 16,-9 7 7-16,-5 2 0 15,-8 0-11-15,-8-1-7 16,-3-4-1-16,-5-1-5 16,1-8-8-16,0-7-57 15,0-11-65-15,1 0-173 16</inkml:trace>
  <inkml:trace contextRef="#ctx0" brushRef="#br0" timeOffset="75852.98">15864 14851 733 0,'0'0'78'16,"0"0"-59"-16,0 0 41 16,36 142-1-16,-16-100-6 15,3 0-31-15,-2-4-13 16,-3-6-4-16,3-6-1 16,-4-6-8-16,3-8-18 15,1-12-77-15,-2 0-65 16,-3-19-421-16</inkml:trace>
  <inkml:trace contextRef="#ctx0" brushRef="#br0" timeOffset="76287.75">16535 14714 448 0,'0'0'271'16,"0"0"-223"-16,0 0-24 16,0 0 55-16,0 0 24 15,0 145-62-15,4-95-18 16,-2 3-9-16,-2-3-9 15,0-1 3-15,0-8-8 16,0-14-13-16,0-7-30 16,7-14-76-16,11-6-59 15,0-26-433-15</inkml:trace>
  <inkml:trace contextRef="#ctx0" brushRef="#br0" timeOffset="76505.03">16994 14271 877 0,'0'0'34'0,"0"0"-6"15,0 0-24-15,0 0 13 16,52 125 26-16,-29-66-33 16,2 4 1-16,-5-7-11 0,-4-6 0 15,-7-10-3-15,-2-10 0 16,-5-8-44-16,2-11-65 15,-2-11-74-15,-2-5-65 16</inkml:trace>
  <inkml:trace contextRef="#ctx0" brushRef="#br0" timeOffset="76859.46">17017 14169 742 0,'0'0'87'0,"0"0"-47"16,0 0-26-16,0 0-6 15,0 0-5-15,135-62 3 0,-102 62-4 16,-6 0-2 0,-4 15 6-16,-12 14-6 0,-11 5 8 15,0 8 7-15,-13 6 8 16,-18-4-2-16,-6-5-18 16,6-10 0-16,9-11 7 15,8-8-8-15,10-6 2 16,4-4-4-16,0-1-4 15,18-20 4-15,14 1 3 16,1 1 4-16,-2 10 5 16,0 9-7-16,-2 0 15 15,-3 20-2-15,-3 13-4 16,-7 5 7-16,-5 2-16 16,-4-2 3-16,-1-4-7 15,3-12-1-15,2-3-20 0,3-8-51 16,1-11-84-16,1 0-146 15</inkml:trace>
  <inkml:trace contextRef="#ctx0" brushRef="#br0" timeOffset="77173.92">17542 14436 721 0,'0'0'169'16,"0"0"-120"-16,0 0 20 15,0 0-39-15,5-125-18 16,17 113-4-16,-2 6-4 16,-2 6-4-16,-1 0 2 15,-1 18 0-15,-3 17 18 0,-11 6 3 16,-2 4 2-16,0 0-4 16,-8-2-14-16,-5-7 11 15,1-9-18-15,8-10 0 16,2-7 3-16,2-6-3 15,0-4-8-15,22 0-5 16,18-4-1-16,9-22 12 16,14-5-2-16,3-2-45 15,10-1-29-15,0 1-127 16,-12-1 19-16</inkml:trace>
  <inkml:trace contextRef="#ctx0" brushRef="#br0" timeOffset="77393.35">18311 14115 959 0,'0'0'8'16,"0"0"20"-16,0 0-27 16,0 0 40-16,13 128-23 15,-13-69-16-15,0-2 12 16,0-2-14-16,0-7 0 15,0-7 0-15,0-8-29 16,0-17-78-16,2-16-79 16,14 0-256-16</inkml:trace>
  <inkml:trace contextRef="#ctx0" brushRef="#br0" timeOffset="77951.69">18592 13708 506 0,'0'0'431'0,"0"0"-408"16,0 0 35-16,0 0-58 15,0 0 3-15,0 0 10 16,73 45-10-16,-48 8 16 16,-7 5-11-16,-3 0 3 0,1 0 14 15,-5-5-21-15,-3-12-1 16,-1-10 1-16,-2-12 0 15,-5-10-3-15,2-7-1 16,-2-2-2-16,0-7-5 16,0-26 7-16,-22-19-28 15,-7-20 7-15,-5-13-3 16,8-1 20-16,7 12-2 16,15 10 6-16,4 20 11 15,11 9-9-15,27 10 14 16,14 6-15-16,1 11 2 15,0 8 5-15,-11 0-5 16,-10 15-2-16,-12 8 3 16,-16 8 2-16,-4 5-6 15,-19 5 22-15,-24 4-16 0,-5-1 3 16,2-13-6-16,17-12-2 16,16-11 7-16,13-8-8 15,0 0-19-15,11 0 11 16,25-10 8-16,9 2 4 15,-1 2-3-15,3 6 6 16,-5 16-9-16,-2 24 5 16,-7 8 1-16,-8 5 1 15,-7-3-3-15,-7-6-4 16,-4-6-18-16,-4-12-85 0,-1-14-143 16,0-12-367-16</inkml:trace>
  <inkml:trace contextRef="#ctx0" brushRef="#br0" timeOffset="78333.03">19236 13796 888 0,'0'0'41'16,"0"0"51"-16,0 0-23 16,0 0-54-16,0 0-6 15,98-105-9-15,-59 87 4 16,1 13-4-16,-9 5 2 15,-2 8-1-15,-8 30 13 16,-15 10-4-16,-6 0 10 16,0 0-12-16,-17-10-4 0,-3-10 10 15,5-8-14-15,5-7 0 16,10-8-4-16,0-3 2 16,0-2-3-16,18 0 2 15,15 0 3-15,12-10 12 16,6 8-9-16,3 2-2 15,-6 0-1-15,-9 12 2 16,-15 10-5-16,-17 7 3 16,-7 3 0-16,-14 4 12 15,-21 0-11-15,-1-8 0 16,5-6-2-16,9-13-21 16,11-9-38-16,9-1-49 0,2-41-101 15</inkml:trace>
  <inkml:trace contextRef="#ctx0" brushRef="#br0" timeOffset="78500.24">20065 13699 715 0,'0'0'88'16,"0"0"-32"-16,122-53-3 15,-59 34 10-15,1 3-53 16,1 1-10-16,-5-4-2 15,-6-3-100-15,-10-4-130 16</inkml:trace>
  <inkml:trace contextRef="#ctx0" brushRef="#br0" timeOffset="78675.38">20867 13377 862 0,'0'0'62'16,"0"0"-27"-16,0 0-28 15,124-84 9-15,-61 49-16 16,3-1 0-16,1 4-3 16,0 6-37-16,-5 8-5 15,-15 11-36-15,-11-2 25 16,-13 3-318-16</inkml:trace>
  <inkml:trace contextRef="#ctx0" brushRef="#br0" timeOffset="79289.75">22029 12516 880 0,'0'0'104'0,"0"0"0"15,0 0-15-15,0 0-42 16,0 0-46-16,0 0-1 15,7 50 7-15,6 3-3 0,4 5 20 16,2 2-7-16,1 2-6 16,1-2 22-16,-2-5-29 15,-3-5 4-15,-5-11-8 16,-5-9 5-16,-4-16-1 16,1-9-3-16,-3-5-1 15,0-2 10-15,0-30-10 16,0-16-10-16,-3-16-5 15,-25-13-17-15,-10-13 6 16,-6-10-15-16,3 4-2 16,15 7 42-16,21 18 2 15,5 12 12-15,47 15-6 16,13 11-7-16,5 16 1 16,-5 17 1-16,-8 0-2 0,-6 32 8 15,-11 12-1-15,-12 6 19 16,-14 0-13-16,-9 1-10 15,-13-5 24-15,-32-2-23 16,-8-7-1-16,1-6-2 16,8-13 2-16,17-6-6 15,13-6-5-15,10-4-1 16,4-2 2-16,0 0 7 16,6 0-8-16,35 5 5 15,17 3 3-15,8 13 6 16,-1 8 1-16,-6 8-4 15,-13 3 11-15,-3 3-13 16,-12-6 0-16,-5-1 4 0,-8-4-5 16,-11-1-35-16,-7-13-72 15,0-18-186-15</inkml:trace>
  <inkml:trace contextRef="#ctx0" brushRef="#br0" timeOffset="79671.81">22758 12758 1089 0,'0'0'51'0,"0"0"-13"15,0 0 20-15,0 0-4 16,0 0-35-16,0 0 1 0,104 107 3 16,-94-66-8-16,-10 0 14 15,0 1-6-15,-12-7-8 16,-1-12 1-16,2-8-15 15,9-13 4-15,-1-2 10 16,-1-2-12-16,-3-27 14 16,-1-14-17-16,1-13-6 15,0-5 2-15,7-3-10 16,0 2 14-16,14 6-3 16,15 14 2-16,4 9 1 15,3 16 3-15,1 13-3 16,8 4 11-16,-1 12-8 15,2 24 0-15,-9 8-1 16,-8 8 2-16,-14 2-6 16,-13 3 2-16,-2 5-1 0,-19 2-44 15,-24-10-115-15,-17-26-180 16</inkml:trace>
  <inkml:trace contextRef="#ctx0" brushRef="#br0" timeOffset="83255.75">12309 15968 309 0,'0'0'0'0,"135"-72"-128"16,-44 28-53-16</inkml:trace>
  <inkml:trace contextRef="#ctx0" brushRef="#br0" timeOffset="84830.02">12159 16048 299 0,'0'0'335'0,"0"0"-287"16,0 0 0-16,23 125 22 0,-8-88-13 15,3 1-18 1,-1-6-2-16,-5-10-17 0,-3-3 7 16,-5-10-6-16,-2-6-17 15,-2-3 20-15,0 0-1 16,0-16 28-16,-15-30-12 16,-14-21-38-16,-4-13 5 15,-9-18-6-15,-3-15 0 16,-7-7 1-16,-6-14-1 15,-4-9 0-15,-3 6-3 16,5 1 7-16,4 12-1 16,5 13-3-16,6 4 0 0,6 13-1 15,3 9 2 1,5 19-1-16,6 7 1 0,0 8 6 16,6 7-9-16,3 10 2 15,7 13 0-15,7 11-2 16,0 9 2-16,2-3 0 15,0 4-1-15,0-2-3 16,11 2 4-16,11 0 0 16,3-3 0-16,3-1-2 15,3-5 2-15,6-8 0 16,0-3 5-16,8-11-3 16,4-6-2-16,7-6 0 15,6-4 0-15,11-3 8 16,12 0-6-16,7-3 2 15,5 8-2-15,4 2 4 0,-4 6-1 16,-7 10-5-16,-16 2 4 16,-16 2-3-16,-16 3 3 15,-11 2-4-15,-6 0 4 16,-10 2 1-16,-4 6-5 16,0-2 0-16,-4 0 0 15,-1-1 6-15,0 6-5 16,-4 1 1-16,0 6-2 15,-2 0 1-15,0 0-1 16,0 0 0-16,0 0 3 16,0 0-2-16,0 0 3 15,0 0-4-15,0 0 0 0,0 0 6 16,-2 7-7-16,0-1 1 16,-4 3 0-16,4 1 0 15,2-4 0-15,0 5 0 16,0 6 0-16,0 7 3 15,0 12-6-15,14 8 3 16,5 10 0-16,6 9 2 16,4 5-1-16,7 9-1 15,9 10 4-15,3 6-3 16,8 1 4-16,4 2 0 16,0 2-5-16,3 2 13 15,-5-1-12-15,-4-5 1 16,-6-6 4-16,-5-7-5 0,-8-5-1 15,-5-5 0 1,-6-6 0-16,-2-9 0 0,-4-6 10 16,-7-10-10-1,-4-6 0-15,-5 1 5 0,-2-10-5 16,0 1 0-16,0-12 0 16,-11-1-1-16,-12-3-3 15,-15-3 0-15,-14-2 3 16,-18 5-11-16,-14 4 10 15,-19 12-2-15,-18 13 4 16,-12 15 6-16,-14 9-6 16,-1 6 0-16,17-4-4 0,21-6 11 15,25-2-7-15,24-5 0 16,14 7-46-16,12-1-31 16,3-4-136-1,1-18-260-15</inkml:trace>
  <inkml:trace contextRef="#ctx0" brushRef="#br0" timeOffset="85515.97">6859 15119 345 0,'0'0'0'16</inkml:trace>
  <inkml:trace contextRef="#ctx0" brushRef="#br0" timeOffset="86035.6">6113 15709 729 0,'0'0'49'15,"0"0"-9"-15,0 0 2 0,0 0-21 16,0 0-3-16,19 152 15 16,22-76-13-16,3 5-14 15,5-3 9-15,0-6 7 16,0-10-10-16,-9-8 12 16,-7-9-21-16,-10-13 4 15,-10-10 5-15,-4-8-6 16,-7-6-3-16,-2-8 7 15,0 0-7-15,0-4 17 16,-18-29-6-16,-13-18-11 16,-9-26-3-16,-3-13-1 15,-1-17 1-15,4 4 0 0,9 5 0 16,11 15-2 0,11 23 4-16,9 12-2 0,0 12 0 15,17 4 0-15,12 1 0 16,5 0 0-16,-1 4 0 15,-6 10 0-15,-7 6 0 16,-9 7-21-16,-6 4-50 16,-5 11-83-16,0 18 7 15,-26 13-244-15</inkml:trace>
  <inkml:trace contextRef="#ctx0" brushRef="#br0" timeOffset="86234.74">6339 16124 906 0,'0'0'52'0,"0"0"-43"0,0 0 13 15,0 0 11-15,167-37 39 16,-93-10-59-16,2-3 2 16,-8 0-7-16,-14 8-8 15,-16 13-4-15,-18-1-71 16,-13 2-73-16,-7-8-107 15</inkml:trace>
  <inkml:trace contextRef="#ctx0" brushRef="#br0" timeOffset="87995.11">6300 16048 306 0,'0'0'88'0,"0"0"-85"16,0 0 13-16,0 0 47 16,0 0 5-16,0 0-38 15,0 8-16-15,2 2 0 16,11 8 34-16,11 8-1 15,5 10-15-15,7 14 4 16,4 16 8-16,-2 15 9 16,-2 7-19-16,-3-2-8 15,-2-10-13-15,-4-10-3 16,-2-16 1-16,-8-10-10 16,-3-9 1-16,-5-13-1 15,-5-12-1-15,0-6-8 16,1 0 6-16,-5-28-39 15,0-22-92-15,-22-7-437 0</inkml:trace>
  <inkml:trace contextRef="#ctx0" brushRef="#br0" timeOffset="90927.15">7460 15232 476 0,'0'0'69'15,"0"0"-38"-15,0 0 4 16,0 0 26-16,0 0 0 16,0 0-31-16,0 0 0 15,-44 0-17-15,44 0 8 16,0 0-1-16,0 0-13 15,0 0-5-15,0 0 14 16,0-6-11-16,8-7 14 0,15-4 17 16,6-10-18-1,11-1 12-15,7-8-16 0,11 0 11 16,4 0-5 0,9 2-7-16,5-3 5 0,2 2-2 15,9-5-4-15,9-13 9 16,10-7-14-16,15-6 9 15,6-3 0-15,7 0-11 16,4 5 14-16,0 7-11 16,-7 7-4-16,-6 9 16 15,-17 8-18-15,0 5-2 16,-1-4 3-16,-3 6 0 16,6-4 6-16,-9 2-9 15,-3 0 0-15,-7 2-1 16,-4 4 1-16,-3 1 0 0,-1 6 3 15,-1 3-1-15,-6 3-2 16,-2 8 0-16,-5 1 3 16,0 0-3-16,-1 0 6 15,2 0-9-15,-3 0 3 16,-3 0 0-16,-6 4 0 16,-7 2 0-16,-2 2 0 15,-4 1-2-15,-3 1 2 16,3 3-1-16,4 1 1 15,-1-3-2-15,2 4-1 16,-10-3 3-16,-9-2 0 16,-9 0-1-16,-3-2 5 0,-6-2-4 15,0 0 0 1,-4-4 1-16,0 0-2 0,-3-2 6 16,-1 0-5-16,-2 0 0 15,-3 0-4-15,2 0 3 16,0 0 1-16,0 0-15 15,2 0 11-15,-4-10-27 16,3-2-15-16,-3 0-32 16,0 0-25-16,0 0-43 15,-19-2-77-15,-4-2-324 16</inkml:trace>
  <inkml:trace contextRef="#ctx0" brushRef="#br0" timeOffset="91923.98">10709 13640 170 0,'0'0'366'0,"0"0"-272"15,0 0-25-15,0 0 0 0,0 0-8 16,0 0-21-16,-63-47-40 16,63 47 8-16,13 16 25 15,10 7 11 1,-1-2-21-16,2 2 13 0,1-3-16 15,-3-4-1-15,3-2 11 16,4-4-22-16,-2 0 21 16,6-3-8-16,-1 6-7 15,-1-3 4-15,-2 4-17 16,2 2 6-16,-2 2 2 16,0-3-6-16,-3 0 0 15,-1 1-3-15,-1-2 1 16,-1 0 0-16,2 0 1 0,-4 1-2 15,4-1 0-15,-3 3 5 16,1 2-3-16,-4-2 1 16,2 0-2-16,-4-1 5 15,1-4-1-15,-3-3-5 16,-1 0 4-16,1 0-4 16,1-1 0-16,-5 1 0 15,1-1 1-15,-6-4 0 16,1 2 0-16,-1 0-1 15,-3-2 7-15,-1 0-7 16,1 2 7-16,-3-5-7 16,0 1 2-16,0 2-6 15,0 1 12-15,-3-1-2 0,-12 2 6 16,-1 2-10-16,0 0 17 16,0 2-5-16,3-1-13 15,-3 2-1-15,1 1 1 16,4-2 8-16,0-2-9 15,0 0 5-15,0-2-5 16,-5 0 1-16,-2 2 1 16,-6 3 5-16,-7 0-7 15,-6 7 0-15,-2 4 6 16,-3 6-3-16,4-1 0 16,2 5 4-16,4-5-6 15,9-1 11-15,0 1-11 0,3-7 1 16,5-4 2-1,-4-2 0-15,4-1-2 0,-1-5 0 16,-1 3-1 0,-1-3 9-16,-3 0-8 0,4-2 1 15,1 0-2-15,5-1 2 16,5-3-3-16,4-2 0 16,2 0 1-16,0 0-1 15,0 0 0-15,0 0 0 16,0 0-1-16,8-2 3 15,9-9-6-15,-1 1 4 16,-5 4-1-16,-1 4-19 16,1 2-28-16,7-2 0 15,8-5-35-15,1-5-111 0,-5-5-269 16</inkml:trace>
  <inkml:trace contextRef="#ctx0" brushRef="#br0" timeOffset="105624.88">14759 14229 134 0,'0'0'107'16,"0"0"20"-16,0 0-28 15,0 0 7-15,51 130-34 16,-34-84-27-16,4 8-5 16,7 15-7-16,11 13 8 15,10 16-2-15,9 23-5 16,7 16 20-16,4 20-11 15,3 6-16-15,-4-8-9 16,-3-12-3-16,-5-18 1 16,-4-15-15-16,-5-14 5 15,-2-15 4-15,-3-7-4 0,-3-10 0 16,-5-8-5-16,-7-6-1 16,-6-10 0-16,-12-14 0 15,-4-8 0-15,-2-12-25 16,-7-6-46-16,0-24-12 15,-18-30-106-15,-20-21-254 16</inkml:trace>
  <inkml:trace contextRef="#ctx0" brushRef="#br0" timeOffset="107579.87">15000 14506 401 0,'0'0'54'0,"0"0"-23"16,0 0-18-16,0 0 0 16,0 0 23-16,0 0-7 0,114-101 18 15,-68 73 0-15,6-6-14 16,3 6-6-16,6-6 10 16,5 5-21-16,3-4 20 15,10-1-20-15,8-4 3 16,13-2-8-16,10-5-4 15,18-5 12-15,6-8-12 16,11 0-7-16,3-8 3 16,-1 2 4-16,-5 0-1 15,-5 2-6-15,-10-1 5 16,-5 1-5-16,1-2 0 16,4 2 8-16,18-5-9 15,23 3 1-15,17 0 0 0,17 0-3 16,2 2 8-16,-7 4-5 15,-12 4 0-15,-15 1-12 16,-19 3 8-16,-20 0-16 16,-17 5 17-16,-18 2-1 15,-14 3-1-15,-2 0 5 16,3-2-1-16,11-8 4 16,6-3-8-16,4-3 5 15,3 5 0-15,-4 2-5 16,-6 6 5-16,-10 10 0 15,-8 5 0-15,-10 4 1 16,-7 4-5-16,-4 0 4 16,0-5 0-16,5-4 0 0,3-10 2 15,10-1-4-15,6 0 2 16,5 0 0-16,3 6 3 16,-3 6 1-16,-3 3-2 15,-4 4 2-15,-1 1-4 16,-4 0 5-16,-4-1 0 15,-4-5-2-15,-2-10 1 16,-6-5-1-16,5-6 3 16,0 2 7-16,3 6-13 15,4 3 18-15,14 6-9 16,2 5 3-16,-3 3-2 16,-8 7-10-16,-22 5 2 15,-12-2 5-15,-9 2-6 16,-4-1 9-16,0 0-7 0,-2-1-2 15,-4 2 12-15,-8 1-12 16,-1 5 5-16,-8 3-6 16,3-2 6-16,-1 3-1 15,2-1-3-15,-4 1-2 16,-1 0 1-16,-3 0 0 16,-2 0-1-16,2 0 0 15,-2 0 2-15,2 0-3 16,0 0 1-16,3 0-2 15,0 0 0-15,1 9 1 0,1 7 1 16,2 4 6-16,2 3 0 16,0 4 8-16,2 8-5 15,1 0-3-15,-1 5 7 16,0 1-12-16,1 5 3 16,0 1 0-16,1-3 2 15,1-4-2-15,-1-4-4 16,3 2 0-16,-1 2 3 15,2 3 1-15,0 4 3 16,-3 6-5-16,-1 4 0 16,-1 7 2-16,-1 9-3 15,3 1-1-15,-1-4 4 16,1-4-4-16,-2-6-3 16,4-7 3-16,-3-6 0 15,1-5-1-15,1-5 1 0,-1-1 1 16,-1-4 1-16,-1-2-2 15,-5-4 1-15,3 2-1 16,-6 1 1-16,-2-5-5 16,3 2 4-16,-1-6 0 15,4-3-2-15,1 1-4 16,-2-5 6-16,4-4 0 16,-2 0-2-16,-2-1 0 15,0-2-2-15,-2 2 4 16,-3-2 4-16,-2-2-4 15,-2-1 0-15,0 4-4 16,0-3 8-16,0 4-10 0,-4 3 7 16,-5-4-1-16,-3 3 5 15,2 0-4-15,1 0-1 16,-2 3 0-16,6-2 5 16,-4-1-5-16,-2 2 0 15,-5 5 1-15,-4 3-6 16,-11 5 6-16,-9 8-1 15,-14 9 0-15,-17 6 2 16,-20 3-6-16,-23 6 1 16,-21 3 1-16,-19-2 2 15,-11 4-8-15,-5 1 8 16,-4 3 2-16,-5 0 0 16,-4 2 7-16,-4 4 7 0,-1 1-10 15,8 1 22 1,8 0-22-16,8 2-2 0,0 2-2 15,2 2 8-15,-7 3-11 16,-10 1 1-16,-12 6 0 16,-3 4 1-16,-4 5 5 15,11-6-6-15,15-3 15 16,11-5-14-16,12-6 17 16,7-3-6-16,6 1-9 15,9-6 13-15,2 2-15 16,2-12-1-16,5-7 4 15,-2 1-4-15,-5 1 0 0,-6 1-2 16,-14 8 2 0,-11 6 0-16,-9 0 3 0,-2 3-3 15,-4 3 0 1,-1 1 0-16,-1 3 3 0,-2 2-3 16,15-2 0-16,15-6-3 15,25-16 7-15,22-11-4 16,21-12 0-16,13-14-1 15,16 0 1-15,10-8 0 16,1 0-4-16,2 5-12 16,-7 7-17-16,-12 4 9 15,-7 2-11-15,-3 4-21 16,2-6 32-16,3-1-41 16,14-12-43-16,11-9-50 15,14-8-82-15</inkml:trace>
  <inkml:trace contextRef="#ctx0" brushRef="#br0" timeOffset="107726.57">15978 16351 957 0,'0'0'0'0,"0"0"-14"16,0 0 14-16,0 0 20 15,0 0-20-15,0 0-69 16,0 0-657-16</inkml:trace>
  <inkml:trace contextRef="#ctx0" brushRef="#br0" timeOffset="117955.74">13229 15249 838 0,'0'0'13'0,"0"0"-12"0,-41 134-1 16,41-76 8-1,2 13 5-15,23 5-11 0,0 4 5 16,-3-7-7-16,-5-3-40 16,-3-20-113-16,-11-12-480 15</inkml:trace>
  <inkml:trace contextRef="#ctx0" brushRef="#br0" timeOffset="118717.89">12847 13673 518 0,'0'0'55'15,"0"0"-12"-15,0 0 1 16,0 0 13-16,0 0 4 15,0 0-9-15,-60-27-30 16,58 27-1-16,2 0-14 16,0 0-6-16,0 6 7 15,0 18 9-15,10 16 9 16,11 10-5-16,8 12-14 16,9 10 15-16,3 0-10 15,-3 0 4-15,-1-9 2 16,-6-11-17-16,-8-12-1 0,-8-18 6 15,-8-10-3-15,-3-10-3 16,-4-2 2-16,0-2 1 16,-2-32 24-16,-22-24-27 15,-8-22 2-15,-1-24-2 16,2-13 6-16,4-5-5 16,11 4-1-16,16 15-1 15,0 28 1-15,7 30 0 16,17 25 3-16,1 20-2 15,6 18 2-15,5 34 1 16,9 16 11-16,-3 10-5 16,3-1-9-16,-8-9 0 15,3-10-1-15,-7-10 2 0,-3-12 6 16,-6-7-16-16,-8-8 1 16,-3-3-63-16,-8-6-50 15,-5-12-76-15,0 0-275 16</inkml:trace>
  <inkml:trace contextRef="#ctx0" brushRef="#br0" timeOffset="118898.68">13115 13833 800 0,'0'0'36'15,"0"0"-30"-15,0 0-12 0,0 0 8 16,0 0-2-16,129-115 0 15,-75 84-19 1,-6 12-35-16,-11 1-68 0,-18 4-348 16</inkml:trace>
  <inkml:trace contextRef="#ctx0" brushRef="#br0" timeOffset="119153.56">13462 13427 642 0,'0'0'42'0,"0"0"-26"16,0 0-12-16,0 0 6 16,0 0 45-16,10 104-16 15,3-44-20-15,0 13-6 16,-4 4 10-16,0 2-21 15,0-8 4-15,0-5-12 16,2-15 1-16,0-15-43 16,3-15-40-16,-3-17-181 15</inkml:trace>
  <inkml:trace contextRef="#ctx0" brushRef="#br0" timeOffset="119828.31">13556 13239 755 0,'0'0'21'15,"0"0"-4"-15,0 0-7 16,0 0 52-16,0 0-10 16,0 0-47-16,-11-50-1 15,22 89-4-15,9 24 28 16,1 15 22-16,2 6-28 15,4 0 2-15,2-6-13 16,-2-7-11-16,0-13 5 16,-2-12 1-16,-4-12-6 15,-5-18 0-15,-3-6 0 16,-7-8-3-16,-4-2-11 0,-2-11 10 16,0-28 0-16,-16-22-39 15,-13-12 24-15,-9-9 9 16,-4-2 2-16,3 3 2 15,4 11 6-15,12 16 0 16,13 14-5-16,7 13 5 16,3 9-4-16,7 2 3 15,18 6 1-15,6 4 8 16,2 4-7-16,-1 2-1 16,1 5 0-16,-4 16-1 15,-7 8-2-15,-9 9 3 0,-9 6 0 16,-4 7 4-16,0 5-2 15,-13-1 4-15,-9-9-6 16,-2-8 0-16,4-16 2 16,9-9-2-16,4-12 1 15,7-1 2-15,0 0-3 16,0-1-24-16,9-20 24 16,17-5 2-16,5 0 12 15,6 6-11-15,3 4-3 16,-5 12-2-16,3 4 1 15,-7 4 1-15,-4 24 3 16,-9 9 5-16,-16 2-7 16,-2 6-1-16,-2-1 1 0,-23-2 1 15,-2-4-2-15,3-9 0 16,6-12-22-16,4-17-35 16,6 0-76-16,1-36-129 15</inkml:trace>
  <inkml:trace contextRef="#ctx0" brushRef="#br0" timeOffset="120013.65">14164 13493 648 0,'0'0'66'0,"0"0"-55"16,0 0 53-16,0 0-16 0,9 130-6 15,2-85-19 1,0-1-23-16,-2-3 4 0,1-4-4 15,1-13-58-15,-1-18-66 16,4-6-263-16</inkml:trace>
  <inkml:trace contextRef="#ctx0" brushRef="#br0" timeOffset="120331.67">14476 13076 717 0,'0'0'16'0,"0"0"4"16,0 0 19-1,0 0 14-15,0 0 3 16,-2-106-50-16,-15 100 6 16,-6 6 4-16,1 0 11 0,-3 16-12 15,3 14-8-15,2 14-7 16,9 10 19-16,4 12-18 15,7 11 16-15,0-1-17 16,18-4 12-16,15-13-8 16,7-14-4-16,7-13 2 15,0-14-4-15,4-12 2 16,-7-6-18-16,1-10-9 16,-7-23-27-16,-13-8-74 15,-12-7-181-15</inkml:trace>
  <inkml:trace contextRef="#ctx0" brushRef="#br0" timeOffset="120527.89">14773 13193 690 0,'0'0'79'0,"0"0"-64"0,0 0-8 15,0 0 12-15,22 154 15 16,-9-85-24-16,0 0 0 15,1-7-10-15,-1-12-3 16,-1-10-13-16,1-15-58 16,0-18-55-16,-1-7-143 0</inkml:trace>
  <inkml:trace contextRef="#ctx0" brushRef="#br0" timeOffset="120976.9">14862 12990 779 0,'0'0'63'0,"0"0"-48"15,0 0 49-15,0 0-21 16,0 0-43-16,0 0 7 16,13 68-6-16,14-14 8 15,2 5 5-15,-2 3-1 16,-3-8-6-16,-2-8-7 0,-6-10 4 15,-5-14-8-15,-7-10 4 16,-2-7-6-16,-2-5 2 16,0-13-5-16,0-30-6 15,-15-20-66-15,-16-14 50 16,-4-5-9-16,-8-1-8 16,3 10 35-16,6 13 13 15,14 14 0-15,14 14 16 16,6 10 3-16,8 10-10 15,23 3-2-15,8 9 1 16,1 0 4-16,4 3 11 0,-3 19-23 16,-4 12 17-1,-5 5-12-15,-8 10 12 16,-9 7 3-16,-12 6-8 0,-3 8-2 16,0 2 5-16,-22-3-13 15,-5-10-4-15,0-15-75 16,-4-25-155-16</inkml:trace>
  <inkml:trace contextRef="#ctx0" brushRef="#br0" timeOffset="123167.74">15220 14093 671 0,'0'0'26'0,"0"0"-23"16,0 0 20-16,0 0 16 0,0 0-26 16,0 0 1-16,-6-9-14 15,6 9 0-15,0 0 24 16,0 0 11-16,0 0 14 15,-2 3-26-15,-1 19-15 16,1 10 16-16,2 4-13 16,0-2-3-16,0-2-2 15,0-6-1-15,0-4-5 16,2-8 0-16,1-8 5 16,-3-2-5-16,0-4 5 15,0 0-2-15,0 0 7 0,0-22-8 16,-9-18-2-16,-7-14 0 15,-4-14 0-15,0-11-3 16,2-1 4-16,5 4-1 16,6 14 0-16,7 17 2 15,0 9-3-15,2 13 1 16,21 5-1-16,3 8-2 16,3 5 4-16,2 5-1 15,-2 0 0-15,-4 29 3 16,0 7-4-16,-3 16 1 15,-2 11 0-15,0 8-1 16,-1 5 1-16,-5-3-2 16,1-9-39-16,-3-16-127 15,-5-24-62-15,-3-18-278 16</inkml:trace>
  <inkml:trace contextRef="#ctx0" brushRef="#br0" timeOffset="123348.1">15245 14043 882 0,'0'0'8'0,"0"0"-8"16,0 0-20-16,0 0 20 16,0 0 5-16,125-69-5 15,-78 36-84-15,-10-4-44 0,-14-7-197 16</inkml:trace>
  <inkml:trace contextRef="#ctx0" brushRef="#br0" timeOffset="123599.77">15552 13569 760 0,'0'0'36'16,"0"0"-31"-1,0 0 24-15,0 0-8 0,0 0-10 16,0 0 7-16,21 78 15 16,-6-17-6-16,3 5-10 0,1-1-12 15,2-10 2 1,-1-9-7-16,3-12 0 0,-6-10 0 16,-1-7-17-16,-5-11-30 15,-5-6-78-15,-6 0-62 16,0-24-290-16</inkml:trace>
  <inkml:trace contextRef="#ctx0" brushRef="#br0" timeOffset="124074.12">15571 13505 624 0,'0'0'108'0,"0"0"-94"15,0 0 5-15,0 0 21 16,0 0-16-16,0 0-16 0,35-68-6 15,-6 53 1-15,0 4 0 16,-7 5 7-16,-2 6-6 16,0 0-3-16,-7 11 4 15,1 20 5-15,-9 9-6 16,-5 4 15-16,0 7-14 16,0-4 9-16,-19-3-14 15,6-9 3-15,4-9-3 16,5-11-1-16,4-8 1 15,0-5 0-15,0-2-2 16,0 0 1-16,0 0-10 16,16-6 11-16,6-10 4 15,12 0-3-15,3-2 8 0,5 3-1 16,10 4-4-16,4 4 4 16,-4 7 5-16,0 0-6 15,-12 3 7-15,-18 16-13 16,-17 8 3-16,-5 11 8 15,-27 6-7-15,-24 6 18 16,-11 0-23-16,-5-9 2 16,9-11-5-16,9-15 5 15,13-15-3-15,7 0 1 16,13-15-37-16,12-17-69 16,4-7-75-16,10-1-209 15</inkml:trace>
  <inkml:trace contextRef="#ctx0" brushRef="#br0" timeOffset="124472.53">17235 12878 395 0,'0'0'172'0,"0"0"-93"15,0 0-10-15,0 0 9 16,0 0-11-16,0 0-35 16,-105-19 1-16,87 25-17 15,4 2 23-15,6 6-11 16,-1 11-22-16,3 10 7 15,3 14 2-15,3 5 5 16,0 6 1-16,5-2-16 16,14-5 0-16,8-9-1 15,4-12-2-15,5-14-4 16,5-11 2-16,-2-7 0 16,-1-10-21-16,-2-24-33 15,-5-10-25-15,-13-7-77 16,-14-4-183-16</inkml:trace>
  <inkml:trace contextRef="#ctx0" brushRef="#br0" timeOffset="124955.11">17416 12781 387 0,'0'0'416'0,"0"0"-376"15,0 0 43-15,0 0-30 16,0 0-30-16,0 0-19 15,11 55 17-15,7-12 4 16,1 1-16-16,1-3 21 16,1-3-10-16,-2-4-10 15,-1-4 8-15,0-5-10 0,-4-4-7 16,-4-5 2-16,-5-5 1 16,-3-9-4-16,-2-2 0 15,0 0 0-15,0-1 0 16,0-25 0-16,-9-12-6 15,-11-12 5-15,-4-6-1 16,2-2 1-16,3 2 1 16,6 6 0-16,8 10 9 15,2 13 8-15,3 13 5 16,0 4 7-16,0 6-20 16,8 2 1-16,17 2-3 15,4 0-3-15,7 0 10 0,1 12-13 16,1 10 3-16,0 4 5 15,-6 7-5-15,-6 2 3 16,-15 7 0-16,-11 9-4 16,-7 8 14-16,-37 8-17 15,-16 11-2-15,-9 4-1 16,2-7-67-16,9-21-18 16,13-33-141-16,7-21-548 15</inkml:trace>
  <inkml:trace contextRef="#ctx0" brushRef="#br0" timeOffset="128296.97">9093 16102 773 0,'0'0'55'0,"0"0"-54"15,0 0 6-15,0 0-7 16,0 0 2-16,0 116 7 0,-4-103-4 16,-1 0 0-16,-3-13 31 15,1 0 11-15,-7 0-8 16,-3-21-23-16,-12-16-9 15,-14-12-3-15,-10-12-4 16,-12-7 0-16,5-4 6 16,9 1-6-16,13 21 0 15,16 12 9-15,13 10-1 16,9 2 4-16,4 7-11 16,30 6 3-16,6 9 4 0,8 4-7 15,11 25 2 1,6 25-2-16,-1 17-1 0,-4 6 9 15,-9 6-8 1,-8-2 1-16,-10-4-4 0,-6-14-1 16,-5-9-24-16,-6-14-32 15,-6-14-79-15,-2-9-84 16</inkml:trace>
  <inkml:trace contextRef="#ctx0" brushRef="#br0" timeOffset="128476.67">9093 16181 820 0,'0'0'53'0,"0"0"-53"16,0 0 0-16,0 0 2 16,0 0 2-16,126-57-8 15,-74 43 3-15,0-9-90 16,-8 2-125-16</inkml:trace>
  <inkml:trace contextRef="#ctx0" brushRef="#br0" timeOffset="128879.82">9410 15972 776 0,'0'0'74'15,"0"0"-72"-15,0 0 10 0,0 0-12 16,77-117 18-1,-26 91-9-15,-6 3-9 0,-6 6-19 16,-8-1-18-16,-13 3-15 16,-8 2-22-16,-10 1-72 15,0-1-86-15,-17 0-15 16,-14 3 247-16,-1-4 98 16,1 6 104-16,4-3-32 15,7 8-55-15,11-1-26 16,7-4-36-16,2-1-5 15,7-5-43-15,24-5 15 16,12-2 7-16,7 2 2 16,13 6-7-16,1 13 25 15,1 0-21-15,-9 22-6 16,-9 22-3-16,-14 3-9 0,-12 4 1 16,-15 8-3-16,-6-1-4 15,0 1 5-15,-25-5-7 16,3-10-8-16,2-12-56 15,2-20-66-15,0-12-58 16,1-26-470-16</inkml:trace>
  <inkml:trace contextRef="#ctx0" brushRef="#br0" timeOffset="129504.16">10029 15370 859 0,'0'0'40'0,"0"0"-32"16,0 0 9-16,0 0 10 16,0 0-18-16,0 0-6 15,27 113 19-15,2-48-13 16,2 5-2-16,2-5-1 16,1-7 0-16,-3-10-3 15,-4-8 0-15,-10-14-2 16,-5-16-2-16,-5-2 0 15,-7-8-2-15,0 0-4 16,0-21-5-16,-27-20-78 16,-11-14-28-16,-9-14 31 0,-7-7 35 15,1-11 17-15,2 7 25 16,11 15 10-16,13 12 17 16,18 17 31-16,9 8-7 15,0 6-22-15,18-5 15 16,13 5 3-16,7 3 10 15,0 10-19-15,-7 5-15 16,-7 4-1-16,-6 13-12 16,-9 27 1-16,-7 14 7 15,-2 14-8-15,0 8 11 16,-17 2-11-16,-6-5 4 16,1-16 0-16,7-16-4 15,6-23 0-15,4-12-2 16,5-6 2-16,0-6 0 0,9-24 1 15,18-6 0-15,7-1 4 16,5 10-5-16,5 7 3 16,2 14 0-16,-2 6-2 15,-2 0 9-15,-6 27-3 16,-7 8-5-16,-9 0 8 16,-9 2-9-16,-6-5 3 15,-5 4 6-15,0 2-9 16,-16 3 7-16,-10 0-8 15,-3-7-41-15,-5-12-138 16,5-16-336-16</inkml:trace>
  <inkml:trace contextRef="#ctx0" brushRef="#br0" timeOffset="129656.27">10757 15691 868 0,'0'0'29'0,"0"0"-29"16,0 0-46-16,0 0-41 16,0 0 16-16,0 0-423 15</inkml:trace>
  <inkml:trace contextRef="#ctx0" brushRef="#br0" timeOffset="133757.07">9737 17004 559 0,'0'0'72'16,"0"0"-33"-16,0 0 29 15,-36-117-2-15,28 100 38 16,-10 7-54-16,-9 10-14 15,-7 0-20-15,-8 0-13 16,-3 10 10-16,0 30-8 16,6 23-3-16,8 16 3 0,19 11 1 15,12-5 10-15,27-13-5 16,33-16-10 0,15-19-1-16,4-20 4 0,6-11-1 15,-2-6-1-15,-8-23-2 16,-6-21-11-16,-17-11-6 15,-17-3-55-15,-19-4-84 16,-16 4-181-16</inkml:trace>
  <inkml:trace contextRef="#ctx0" brushRef="#br0" timeOffset="133979.56">10111 16960 837 0,'0'0'83'0,"0"0"-73"16,0 0 1-16,0 0-11 16,0 0 1-16,0 0 2 15,78-79 8-15,-38 54-11 16,1-5 0-16,-8 2 0 16,-4 2-5-16,-9 0-40 15,-8 2-75-15,-12 6-46 16,0-3-215-16</inkml:trace>
  <inkml:trace contextRef="#ctx0" brushRef="#br0" timeOffset="134220.07">10098 16587 694 0,'0'0'55'16,"0"0"-24"-16,0 0 20 0,0 0-12 16,0 0 1-16,0 0 2 15,89-96-16-15,-28 86 13 16,1 6-4-16,-2 4-1 15,-6 10-9-15,-11 28-21 16,-7 12 9-16,-9 8-11 16,-12 8 1-16,-11 3 6 15,-4-3-7-15,0 2-2 16,-19-6 0-16,1-9-5 16,1-18-9-16,3-25-73 15,3-10-40-15,-2-39-57 16,-3-34-519-16</inkml:trace>
  <inkml:trace contextRef="#ctx0" brushRef="#br0" timeOffset="134454.63">10700 16129 898 0,'0'0'38'15,"0"0"-37"-15,0 0 2 16,0 0-3-16,0 0 27 15,51 142-8-15,5-75-1 16,4 10-18-16,-6-3 0 16,-6-2-1-16,-5-14 2 15,-12-8-2-15,-9-20-18 0,-9-11-23 16,-8-14-14-16,-5-5-19 16,0-10 24-16,-27-26-215 15</inkml:trace>
  <inkml:trace contextRef="#ctx0" brushRef="#br0" timeOffset="134667.17">10702 16190 693 0,'0'0'85'0,"0"0"-70"15,0 0-8-15,0 0 20 16,98-110 24-16,-54 96-31 16,-3 14-19-16,-8 0-1 15,-1 30 2-15,-9 11 6 16,-4 12 4-16,-7 1-1 15,-6 8 5-15,-6 0-16 0,0 3 9 16,-8 1-4-16,-9-16-5 16,1-6-3-16,3-26-95 15,-3-18-143-15</inkml:trace>
  <inkml:trace contextRef="#ctx0" brushRef="#br0" timeOffset="135296.01">10800 15681 853 0,'0'0'22'0,"0"0"-22"16,0 0-4-16,-25-110 4 15,65 82 6-15,12 6 3 16,2 9-4-16,-2 13-3 16,-2 0 23-16,-6 35-11 15,-10 19 2-15,-8 8-6 16,-6 10 17-16,-6 1 6 16,-3-4-14-16,-4-5-3 0,-1-3-16 15,6-7 7 1,1-14-3-16,5-1-3 0,-1-6 0 15,4-11-1-15,-3-4 0 16,1-12-7-16,2-6 7 16,-2 0-6-16,2-20 6 15,-3-6 3-15,-5 4-3 16,-2 11 2-16,-2 11-1 16,4 0-2-16,5 15 2 15,11 20 0-15,5 7 17 16,3 2-8-16,-3 6-5 15,-5-2 5-15,-2-2-1 16,-7 2 9-16,-7 2 1 0,-2 6-2 16,-11 2 10-16,0 5-6 15,0 0-10 1,-11 4-7-16,-10-9 3 0,4-8-8 16,1-20 1-16,8-11-1 15,5-19-3-15,3 0-14 16,0-19-46-16,25-17 44 15,8-3-15-15,3 2 4 16,-3 7 2-16,-6 11-15 16,-12 6-28-16,-9 9-66 15,-6 0-31-15,0 4-142 16</inkml:trace>
  <inkml:trace contextRef="#ctx0" brushRef="#br0" timeOffset="135970.67">7792 15835 448 0,'0'0'14'15,"0"0"-11"-15,0 0 4 0,-123-92 52 16,104 50 33-16,1 0-28 16,-3 1-3-16,2 10-16 15,-1 15 22-15,-3 6 6 16,-4 10-54-16,1 0-3 15,-5 18-15-15,-1 14 2 16,-1-2-2-16,7 6-1 16,5 3 0-16,19 7 0 15,2 13 5-15,27 7-5 16,26 15 16-16,14 3-8 16,7 6 17-16,1 4-18 15,-3 13 2-15,-12-5 1 0,-12 1-5 16,-14-9-3-16,-12-23 4 15,-15-12-5-15,-5-19 1 16,-2-18 7-16,0-14-7 16,-2-8 2-16,-15-26-1 15,-4-28-3-15,8-12-13 16,13-7 1-16,0-1 7 16,25 16 7-16,17 14-2 15,4 15 0-15,0 26-1 16,2 3 1-16,-1 22 0 15,-5 22 0-15,-3 18 2 16,-6 18-2-16,-7 6 0 16,-4 17 0-16,-6-5 5 15,4 0-1-15,5-14-4 16,6-20 0-16,14-19-2 0,8-28-4 16,9-17-48-16,8-17-31 15,1-47-82-15,-5-21-119 16</inkml:trace>
  <inkml:trace contextRef="#ctx0" brushRef="#br0" timeOffset="136098.49">9414 16418 853 0,'0'0'20'0,"0"0"-20"15,0 0-13-15,0 0-12 0,0 0-91 16</inkml:trace>
  <inkml:trace contextRef="#ctx0" brushRef="#br0" timeOffset="136614.24">9595 18142 892 0,'0'0'34'16,"0"0"-34"-16,0 0 0 15,0 0 6-15,0 0 0 16,142-41 18-16,-59 15-5 16,10-10 6-16,17-16 24 15,9-6-17-15,11-4-4 0,8-11 5 16,11-3-11-16,9-5-8 15,7-8 5-15,-2 0-17 16,-11 5 0-16,-23 15-2 16,-25 19 0-16,-25 12 4 15,-26 11-4-15,-13 9 0 16,-11 0 2-16,-6 0-2 16,-8 1-2-16,-6-1-22 15,-9-4-5-15,0-2-12 16,-5-6-63-16,-28-2-48 15,-9 2-102-15</inkml:trace>
  <inkml:trace contextRef="#ctx0" brushRef="#br0" timeOffset="137063.67">8646 17205 803 0,'0'0'44'16,"0"0"-43"-16,0 0 13 16,0 0 8-16,35-121 27 15,54 49 2-15,40-11-32 16,32-4 9-16,26-1-19 16,5 3 1-16,2-1 23 15,-3-2-26-15,-10-6-4 16,-13-5 2-16,-14 5 2 15,-17 2-6-15,-15 10 5 16,-17 7-3-16,-18 14-6 16,-25 15 3-16,-22 9-11 0,-18 20-18 15,-13 8-29-15,-7 9-19 16,-2 0-92-16,0 0-190 16</inkml:trace>
  <inkml:trace contextRef="#ctx0" brushRef="#br0" timeOffset="138042.92">14835 14901 666 0,'0'0'179'16,"0"0"-162"-16,0 0-8 0,0 0-9 16,0 0-11-16,0 0-64 15,0 0-372-15</inkml:trace>
  <inkml:trace contextRef="#ctx0" brushRef="#br0" timeOffset="141061.59">15835 13716 503 0,'0'0'74'0,"0"0"-13"16,0 0-7-16,0 0 22 0,0 0-4 15,0 0-22-15,0 0-23 16,-25-84-22-16,46 107 12 15,5 24 35-15,8 19-21 16,4 18 15-16,9 12-23 16,13 11-10-16,11 9 11 15,18 15-9-15,11 10 4 16,10 16 18-16,4 14-15 16,-8-5 2-16,-8-1-8 15,-17-19-14-15,-18-15 19 16,-11-24-19-16,-9-19 7 15,-8-17-1-15,-3-21-7 0,-9-18-1 16,-4-18 0-16,-8-6-13 16,-4-8-13-16,-5 0-33 15,-2-18 8-15,0-30-48 16,-7-17-165-16,-22-19-280 16</inkml:trace>
  <inkml:trace contextRef="#ctx0" brushRef="#br0" timeOffset="142006.92">15967 13705 601 0,'0'0'56'16,"0"0"-31"-16,0 0 5 16,0 0-19-16,0 0 23 15,0 0-7-15,84-83 8 16,-34 50 24-16,3-4-18 15,10-4-4-15,1 1-6 0,5 6-4 16,10 5-6-16,4 2-3 16,13 1-10-16,9-7 12 15,6-2-15-15,3-9 6 16,-2-3-8-16,-3 1-1 16,-14 6 7-16,-16 14-9 15,-23 12 2-15,-19 10-2 16,-16 4 0-16,-11 0 1 15,-1 0-2-15,-2 0 7 16,-4 0-10-16,-1 0 4 16,-2 0 0-16,0 0 6 15,0 0-5-15,0 0 11 16,0 0 12-16,0 0-12 16,0 0 13-16,0 6-24 0,0 13-1 15,0 12 4-15,0 5-2 16,0 2-2-16,0 0 0 15,4 0 7-15,19 12-7 16,10 11 2-16,11 15 0 16,12 20 7-16,6 17 2 15,7 10-1-15,0 8 11 16,1-9-11-16,-6-7 6 16,-3-16-12-16,-6-16-4 15,-2-5 8-15,-3-11-8 0,-2-7 4 16,-3-10-7-1,-7-7 10-15,-5-8-8 0,-4-1 1 16,-8-8 0 0,-8-2 2-16,-2-3 0 0,-4-7-2 15,-5-6 0-15,2-2 6 16,-2-6-6-16,-2 0 0 16,0 0 8-16,0 0 0 15,0 0-5-15,-8 0-3 16,-15 0 0-16,-6 11-1 15,-8 18 0-15,-9 7 1 16,-6 8 0-16,-6 8-3 16,-11 2 5-16,-7 9-2 15,-9 4 1-15,-9 0-1 16,1 5 2-16,-1 5-2 0,9-8-1 16,6-1-7-16,12-10-2 15,13-14-6-15,16-15-15 16,18-15-12-16,9-13-21 15,7-1-64-15,4-15-87 16,6-21-188-16</inkml:trace>
  <inkml:trace contextRef="#ctx0" brushRef="#br0" timeOffset="142648.91">18004 15163 558 0,'0'0'51'15,"0"0"-5"-15,0 0 36 16,0 0-58-16,0 0-14 16,0 0-5-16,0 0-5 15,-14-4 0-15,14 4 1 16,0 0 1-16,0 0-2 15,0 0 1-15,0 0-2 16,0 0-29-16,-2 0-49 16,-4 0-196-16</inkml:trace>
  <inkml:trace contextRef="#ctx0" brushRef="#br0" timeOffset="147724.22">16780 12859 470 0,'0'0'21'0,"0"0"-3"15,0 0 67-15,0 0-16 16,0 0-22-16,0 0-33 15,-2-110-12-15,33 98 13 16,11-4 12-16,5-4-16 16,7-4 5-16,1-6 9 15,-1-1-11-15,-3-2 9 0,-7 1-3 16,-3-3 0 0,-3 2-1-16,-3-2-14 15,3-3 2-15,5-2 0 16,1-2-7-16,6 0 8 0,0 0-8 15,6 6 0-15,-2 6 0 16,-8 10 4-16,-13 9-2 16,-14 11-2-16,-19 0-12 15,0 12 7-15,-5 16-2 16,-17 5-7-16,-1-1 12 16,-1-4-80-16,0-4 34 15,-5-6-61-15,-9-7-131 16</inkml:trace>
  <inkml:trace contextRef="#ctx0" brushRef="#br0" timeOffset="148156.54">16691 12868 299 0,'0'0'77'0,"0"0"68"0,0 0-63 16,0 0-26-16,0 0 9 15,0 0-8-15,-100 1-34 16,100-1-17-16,0 3 0 15,0 8-2-15,13 12 4 16,5 12 20-16,7 18-5 16,8 21 26-16,3 18-37 15,6 13 14-15,5 5-1 16,-3-4-13-16,-3-8 1 16,-4-9 2-16,-12-16-12 15,-5-14 6-15,-9-18-5 16,-4-12-4-16,-5-13 0 15,0-11-2-15,-2-2 2 16,0-3-29-16,-16-17-35 0,-3-32-69 16,0-26-85-16,2-14-376 15</inkml:trace>
  <inkml:trace contextRef="#ctx0" brushRef="#br0" timeOffset="148838.42">16606 12821 638 0,'0'0'27'0,"0"0"-19"16,141-100 6 0,-62 62 25-16,13-4 13 15,7-2-29-15,-4-2-16 16,-1-2 18-16,-3-2-1 0,-4 1 16 15,-7 1-18-15,-2 6-11 16,-11 6 11-16,0 4-20 16,-14 8 7-16,-8 8 1 15,-12 6-8-15,-17 5 4 16,-7 4-5-16,-7 1-1 16,-2 0 3-16,0 0-2 15,0 0-1-15,0 0 0 16,-2 0 8-16,-13 13 3 15,1 4-10-15,3-1 6 0,7 4 11 16,4 4-17 0,0 2 7-16,6 1 8 0,17-2-16 15,6 1 15-15,4 0-13 16,7 7 3-16,6 1 2 16,3 8-6-16,3 4-1 15,-1 4 9-15,-2 0-6 16,-5 1 13-16,-7 2-16 15,-9-4 4-15,-8-3-1 16,-8-4 2-16,-6-4-4 16,-4 0-1-16,-2 0 6 15,0 4-4-15,0 2 0 16,-16 3 1-16,-13-2-6 0,-10 5 12 16,-15 0-10-1,-15 4 2-15,-18 3-1 0,-20-1 6 16,-13 2-6-16,-7 2-1 15,5 4 0-15,4 7-1 16,6 0 2-16,1-4 0 16,1 1-1-16,12-9 1 15,15-8 2-15,17-13 1 16,24-13-6-16,19-11-7 16,17-6-29-16,6 0-107 15,0-7-151-15</inkml:trace>
  <inkml:trace contextRef="#ctx0" brushRef="#br0" timeOffset="152428.71">18592 15848 560 0,'0'0'122'0,"0"0"-110"16,0 0 3-16,0 0 40 15,0 0-14-15,0 0-11 16,0 0-8-16,-121-87-9 15,99 82 25-15,-5 5 27 0,0 0-30 16,-2 0-9-16,-2 10-9 16,0 13 2-16,5 13-6 15,3 12 2-15,9 10 5 16,14 4-5-16,0 7 3 16,37-7 3-16,9-5-18 15,8-7 5-15,4-8-8 16,0-13 3-16,-5-10-6 15,-2-16 2-15,-4-3-11 16,-9-13 5-16,-5-14-27 16,-8-9-17-16,-12-4-64 15,-4 0-92-15,-9 1-346 16</inkml:trace>
  <inkml:trace contextRef="#ctx0" brushRef="#br0" timeOffset="152677.84">18887 16018 727 0,'0'0'59'0,"0"0"-59"16,0 0 0-16,114-25 23 15,-56 5-4-15,9-4-8 16,0-2 2-16,-3-10-2 0,-8-3 17 15,-9 2-6-15,-14 3-14 16,-7 11-3 0,-16 8-5-16,-5 11-14 0,-5 0-25 15,0 4-46-15,0 0-156 16</inkml:trace>
  <inkml:trace contextRef="#ctx0" brushRef="#br0" timeOffset="152957.01">19282 15629 765 0,'0'0'88'0,"0"0"-88"16,0 0 2 0,0 0 11-16,118-77 25 0,-58 65-3 15,-1 12-5-15,-11 0 1 16,-5 8 10-16,-5 15 12 15,-12 4-29-15,-10 4-12 16,-9 2 14-16,-7 9-8 16,0 3-6-16,-27-1-9 15,-4-2-6-15,-2-4 3 16,4-2-45-16,0-14-5 16,6-4-86-16,0-18-96 15,6-12-282-15</inkml:trace>
  <inkml:trace contextRef="#ctx0" brushRef="#br0" timeOffset="153251.03">19759 15341 495 0,'0'0'397'16,"0"0"-391"-16,0 0 23 15,0 0 27-15,0 0 19 16,9 132-53-16,18-75 10 16,4-3-24-16,-2-1 11 15,-2-7 3-15,-3-6-17 16,-4-7 3-16,-6-8-8 0,-3-8 2 16,-3-9-4-1,-1 1 1-15,-2-9-28 0,-1 0-19 16,-4 0-79-16,0-26 31 15,-6-18-121-15,-31-14-346 16</inkml:trace>
  <inkml:trace contextRef="#ctx0" brushRef="#br0" timeOffset="153493.82">19699 15418 776 0,'0'0'63'16,"0"0"-28"-16,0 0 0 15,0 0 1-15,0 0-1 16,116-116-26-16,-80 100 7 0,1 6 7 15,5 10-1-15,3 0 6 16,0 15-4-16,-6 23-1 16,-2 7 0-1,-10 8-4-15,-12 4 7 0,-15-1-16 16,0 5-2-16,-11-3 1 16,-18-8-9-16,-4 0-4 15,1-10-8-15,1-6-44 16,0-8-44-16,-5-10-131 15,-6-16-301-15</inkml:trace>
  <inkml:trace contextRef="#ctx0" brushRef="#br0" timeOffset="155455.65">14982 14641 593 0,'0'0'73'16,"0"0"-57"-16,0 0-2 15,0 0 34-15,0 0-32 16,0 0-7-16,-24 67 26 16,43-3 4-16,4 15-22 15,-3 3 9-15,5 6-4 16,2-1-4-16,-1 4 7 15,3 8-20-15,-5 3 20 16,1-2-16-16,0-3-9 16,-4-17 4-16,2-8-4 15,2-15-23-15,-3-8-19 16,-2-17-14-16,2-10-16 16,1-18-49-16,-4-4-77 15,-7-26-125-15</inkml:trace>
  <inkml:trace contextRef="#ctx0" brushRef="#br0" timeOffset="156031.1">14946 14774 607 0,'0'0'38'0,"0"0"-23"15,-19-102-11-15,19 82 42 16,13 2 30-16,20 2-38 0,18 0-20 15,12 0 2-15,17-10 27 16,12-6-8-16,10-6-12 16,4-11-6-16,0-2 7 15,-8-6-19-15,-5 3 9 16,-6 4 0-16,-14 10-16 16,-12 16 12-16,-24 12-11 15,-16 8 0-15,-13 4-6 16,0 0-2-16,-4 0 5 15,-2 0 0-15,2 0 0 16,-1 0 0-16,-3 0 1 16,2 0 2-16,-2 0-2 0,0 0 5 15,0 0-5 1,0 0 1-16,0 0 3 16,0 0-8-16,0 0 3 0,4 16 0 15,8 10 6-15,9 10-5 16,13 6 4-16,9 14-4 15,9 15 0-15,6 15 12 16,-2 15-2-16,-4 10-10 16,-10 10 13-16,-13-1-10 15,-11-12-2-15,-16-10 0 16,-2-12 1-16,-22-3 8 16,-22-6-9-16,-14-2-2 15,-9-10 2-15,-11-4 6 16,-20-4-7-16,-12-15-1 15,-8-13-26-15,-5-18 14 16,2-11-32-16,7 0-36 0,4 0-43 16,14 0-41-16,17 12-305 15</inkml:trace>
  <inkml:trace contextRef="#ctx0" brushRef="#br0" timeOffset="156576.82">15376 17423 925 0,'0'0'43'16,"0"0"-42"-16,0 0-1 16,0 0 2-16,7 125 5 15,0-97-2-15,-5-2-1 16,-2-8-1-16,0-1 8 15,0-8-10-15,-2-3-1 0,-10-6 10 16,-5 0-10-16,-10-18 4 16,-11-29-4-16,-13-18 3 15,-9-26-6-15,-7-15 3 16,7-2 0 0,11 2-1-16,24 25 3 0,18 27 3 15,7 28-2-15,16 12-1 16,22 14 3-16,13 0-5 15,8 0 16-15,3 22-11 16,0 10-5-16,-4 12 0 16,-5 6 0-16,-4 13 0 15,-9 7 0-15,-6 2-5 16,-8-5-28-16,-5 0-31 0,-6-17-74 16,-8-15-123-16</inkml:trace>
  <inkml:trace contextRef="#ctx0" brushRef="#br0" timeOffset="156746.14">15261 17329 921 0,'0'0'41'16,"0"0"-34"-16,0 0-7 15,0 0 0-15,111-132-1 16,-45 86 1-16,-3 6-47 15,-12-1-53-15,-15 5-129 0</inkml:trace>
  <inkml:trace contextRef="#ctx0" brushRef="#br0" timeOffset="156961.79">15664 16870 910 0,'0'0'56'0,"0"0"-56"15,0 0 1-15,51-102 1 16,-2 56 3-16,9 5-1 0,2 2 2 16,-3 12-4-1,-7 13-2-15,-15 6 0 16,-13 8-3-16,-9 0-19 0,-13 0-37 16,0 0-27-16,-16 0-48 15,-13 0-185-15</inkml:trace>
  <inkml:trace contextRef="#ctx0" brushRef="#br0" timeOffset="157163.66">15931 16539 216 0,'0'0'271'0,"0"0"-124"16,0 0-64-16,0 0-27 16,0 0-11-16,-22-102-3 15,46 80 9-15,10 8-25 16,10 0 15-16,17 6-6 16,5 8-10-16,5 8 7 15,-5 32-21-15,-11 14 4 16,-12 13-11-16,-16 4 1 0,-17 6-1 15,-10-1-4-15,0 0-6 16,-13-14-17-16,-7-4-50 16,2-18-35-16,5-25-41 15,2-15-188-15</inkml:trace>
  <inkml:trace contextRef="#ctx0" brushRef="#br0" timeOffset="157794.79">16500 16223 889 0,'0'0'77'0,"0"0"-66"15,0 0 15-15,0 0 26 16,0 0-34-16,0 0-11 0,10 44-3 16,17 18-3-16,9 14 3 15,1 6 12-15,4 6-15 16,1-8 10-16,-4-12-9 15,-5-11 0-15,-6-17-3 16,-9-18 1-16,-7-12-3 16,-5-10-9-16,-6 0-31 15,0-30 9-15,-8-24-38 16,-23-28-50-16,-9-17 60 16,-12-7 43-16,-2 4 10 15,6 21 9-15,10 23 12 16,14 28 40-16,10 12 11 15,14 7-1-15,0 3-31 16,12-9-31-16,19-2 11 0,6 6 15 16,1-1-21-16,1 6 17 15,0 8-16-15,-3 0 8 16,-5 8-3-16,-8 24-8 16,-6 5 6-16,-7 10 9 15,-10 3-12-15,0 4 6 16,-10-1-8-16,-9-3-3 15,-4-10 5-15,5-14-6 16,7-13 2-16,7-8-4 16,4-5 6-16,0 0-10 15,0-13-3-15,27-14 2 16,8-1 4-16,7 8 4 16,5 6-1-16,-3 8 1 15,-1 6 4-15,-7 0-3 0,-7 6-2 16,-12 20 5-1,-10 6-1-15,-7 7-2 0,0 10 3 16,-28 1-1-16,-15 2-4 16,-9-2-27-16,-5-5-79 15,-9-23-83-15,-5-12-264 16</inkml:trace>
  <inkml:trace contextRef="#ctx0" brushRef="#br0" timeOffset="158808.89">14597 16812 756 0,'0'0'45'0,"-123"-28"-35"16,87 28 3-16,20-8 24 15,16-10 60-15,32-9-60 16,40-17-28-16,32-10-3 16,30-14 12-16,30-10 13 0,26-4-4 15,13-2-16-15,1 3 19 16,-7 1-24-1,-17 7 4-15,-21 8 8 0,-24 2-12 16,-14 3-1-16,-17 0-1 16,-5 4 1-16,-9 8 6 15,-7 8-11-15,-12 10 3 16,-13 12 2-16,-13 8-2 16,-14 2-1-16,-11 6-2 15,-8 2 0-15,-6 0-2 0,-6 0 2 16,0 0 0-1,0 0 0-15,0 0 3 0,0 16-3 16,0 9 1 0,0 6 0-16,9-3 3 0,9 6-3 15,11 3-1-15,9 4 14 16,9 12-14-16,6 1 13 16,5 8-5-16,2 4-1 15,-4-3 2-15,-5 4-7 16,-4 2-2-16,-8 1 4 15,-2-2 3-15,-10 2-13 16,-6-3 8-16,-5-10-2 16,-9-7 4-16,-7-6-3 15,0-3-1-15,-11-1 1 16,-18-4 3-16,-16 4-4 16,-11-9 0-16,-13 6-8 15,-10-3 7-15,-11 6-8 0,-11 10 9 16,-12 13 0-16,-21 13 2 15,-14 8-4-15,-16 10 3 16,-11 4-1-16,-8-3 0 16,-2-1 1-16,5-6 1 15,10-8-2-15,1-3 0 16,3-6-6-16,4-8 6 16,15-9 0-16,24-6-2 15,28-12 2-15,26 0-1 16,21-14-1-16,25-7 3 0,11-12-4 15,8-3 1-15,4 0-19 16,0-14-8-16,0-25 12 16,14-20 12-1,-1-3-2-15,-7-4-10 0,-6-10-4 16,0-1-12-16,-15-17-6 16,-18-12 8-16,-19-15-1 15,-15-12 12-15,-20-9 12 16,-2 6 8-16,4 20-1 15,18 26 1-15,21 36 0 16,15 24 17-16,13 16-4 16,9 10 10-16,9 4-21 15,0 0-2-15,0 0-22 16,0 0-101-16,9 0-95 0</inkml:trace>
  <inkml:trace contextRef="#ctx0" brushRef="#br0" timeOffset="158970.53">15731 16910 1096 0,'0'0'0'0,"0"0"-26"16,0 0 8-16,0 0-2 15,0 0-56-15,0 0-257 16</inkml:trace>
  <inkml:trace contextRef="#ctx0" brushRef="#br0" timeOffset="160362.19">16820 16290 660 0,'0'0'21'0,"0"0"-21"0,0 0-1 16,0 0 1-16,0 0-5 15,0 0 0-15,-25-32-107 16,8 45-18-16,-3 0-219 15</inkml:trace>
  <inkml:trace contextRef="#ctx0" brushRef="#br0" timeOffset="160606.04">17001 16601 327 0,'0'0'51'0,"0"0"12"0,0 0-1 16,0 0 2-16,0 0-14 16,0 0-18-16,13 4-12 15,-13-4-20-15,-7-20-5 16,-12-11-119-16,-6-14-216 15</inkml:trace>
  <inkml:trace contextRef="#ctx0" brushRef="#br0" timeOffset="199703.89">3917 11372 470 0,'0'0'38'0,"0"0"-1"16,0 0 45-16,0 0-20 15,0 0 5-15,0 0-28 16,0 0-38-16,0 0 21 16,-33-13-6-16,31 13-14 0,2 0 8 15,0 0-3 1,0 0-6-16,0 0 1 0,0 0 5 15,0 0-6-15,0 0-1 16,8 0 2-16,15 0 9 16,8 0-2-16,2 0 2 15,3 0-2-15,5 0-8 16,-3 0 13-16,9 3-3 16,-5 7-2-16,-1 0 12 15,2 0-15-15,-1-2 1 16,8-2 1-16,5-6-8 15,9 0 10-15,10 0-8 16,11 0 7-16,11-16 6 0,6-6-12 16,10-3 5-1,3 5 7-15,3 4-14 0,1 6 14 16,-6 2-9-16,-6 2-2 16,-4 1 8-16,-5-2-9 15,0 0 5-15,-7-1-7 16,-4-1 4-16,-3-5 7 15,-1-1-12-15,2-4 2 16,2 2-9-16,-2 4 14 16,-1 1-5-16,1 4-2 15,6 0 9-15,5-1-9 16,6-2 0-16,8-1 1 16,-6 0-1-16,-3-4 1 0,-13 2-1 15,-10 0 0-15,-9-2-4 16,-8 3 4-16,-3-3 0 15,-9 5 7-15,-5 3-14 16,-1 6 9-16,-3 2-2 16,4 0 0-16,5 0 1 15,5 0 2-15,1 7-3 16,1-2-2-16,-4-1-2 16,-6 0 2-16,-7 0 2 15,-10 0-1-15,-10 2-13 16,-3 4 9-16,-7 0-6 15,-3 2-7-15,1 2 17 16,2 0-22-16,0 2 10 16,4-2-5-16,-1 1-64 0,-2 2 26 15,2 2 5-15,-1 4 6 16,0 1-54-16,0 2 25 16,-2-4-24-16,-2-1-181 15</inkml:trace>
  <inkml:trace contextRef="#ctx0" brushRef="#br0" timeOffset="-210592.1">16257 17262 580 0,'0'0'93'0,"0"0"-74"16,0 0-18-16,0 0 23 16,0 0 19-16,0 0-36 15,0 0-2-15,-17 0-2 16,17 0 10-16,0 0 7 15,0 0-18-15,0 0-2 16,0 0 0-16,0 0-93 16,0-17-341-16</inkml:trace>
  <inkml:trace contextRef="#ctx0" brushRef="#br0" timeOffset="-210240.36">17067 16812 556 0,'0'0'143'15,"0"0"-127"-15,0 0-8 16,0 0 34-16,0 0-9 16,0 0-26-16,-11-4-7 15,11 4 3-15,0 0-3 16,-3 0 0-16,3 0-2 15,0 0-11-15,0-6-70 16,0 2-210-16</inkml:trace>
  <inkml:trace contextRef="#ctx0" brushRef="#br0" timeOffset="-209162.66">16890 17409 549 0,'0'0'76'16,"0"0"-36"-16,0 0 33 16,0 0 8-16,0 0-22 15,0 0-12-15,-41-16 6 0,37 15-7 16,1 1 12-16,1 0-29 16,2 0-12-16,0 0 4 15,0 0-10-15,0 0-8 16,0 0-1-16,0 0-2 15,0 17 0-15,11 7 0 16,12 15 2-16,4 1-2 16,4 2 3-16,2-3 2 15,3 2-2-15,-3-7-1 16,-2-6-2-16,-4-1 6 16,-7-6-5-16,-5-3-1 0,-5-7 0 15,-6-8 1 1,-1-3 0-16,-3 0-1 0,0 0 0 15,-5-9-2-15,-26-27 1 16,-12-9-14-16,-1-7 9 16,1-2-3-16,7 10 6 15,12 3 3-15,9 9 0 16,4 6-2-16,6 2 4 16,2-2-2-16,1 4 0 15,2 0 2-15,0-6-4 16,0-6 2-16,0-2 0 15,0-8-1-15,10-2 2 16,9 2-2-16,0 7 0 0,-9 15 1 16,-5 10-1-16,-5 10 1 15,0 2-4-15,0 0-13 16,0 0-59-16,0 18-29 16,0 5 8-16,0 0-73 15,-3-5-324-15</inkml:trace>
  <inkml:trace contextRef="#ctx0" brushRef="#br0" timeOffset="-208932.91">16952 17554 355 0,'0'0'118'0,"0"0"-99"15,0 0 99-15,0 0-43 16,0 0-3-16,127-11-36 15,-105 4-15-15,-2-3-5 16,-4 1-10-16,-1-4 2 16,-2-10-7-16,-1 1-2 15,-4-4 0-15,-3 2-74 16,-1 2-165-16,-1 10-277 16</inkml:trace>
  <inkml:trace contextRef="#ctx0" brushRef="#br0" timeOffset="-208507.66">17308 17321 505 0,'0'0'133'0,"0"0"-97"0,0 0 76 15,0 0-37-15,0 0 2 16,0 0-48-16,-29 0-5 15,29 0-6-15,0 0 7 16,0 0-2-16,0 0-7 16,0 0 4-16,0 12 1 15,2 6 0-15,11 6 10 16,3 6-15-16,7 7-14 16,-1 2 17-16,2 2-17 0,3-1 5 15,2 0 1-15,-2 0-7 16,0-3 11-16,-5-6-2 15,-3-1-5-15,0-8 7 16,-6-4-8-16,-6-4 3 16,-2-10-5-16,-3-4 2 15,-2 0-4-15,0 0 5 16,0 0-5-16,0 0 0 16,0-8 0-16,0-2-8 15,-12-2-8-15,1 2-15 16,0 2-47-16,2-2-76 15,0 1-171-15</inkml:trace>
  <inkml:trace contextRef="#ctx0" brushRef="#br0" timeOffset="-202284.37">19389 16495 574 0,'0'0'98'0,"0"0"-84"16,0 0 60-16,0 0 11 16,0 0-59-16,0 0-13 15,0 0 2-15,-45 4 10 16,66 22 46-16,7 10-33 16,4 8 9-16,3 14 2 15,3 5-21-15,5 4 15 16,-1 0-26-16,0-9 3 15,-1-3-15-15,-6-11 1 16,-6-9-6-16,-9-13 2 16,-7-8 4-16,-8-10-12 15,-3-4 0-15,-2 0 0 0,0 0 0 16,-29-22-37-16,-13-22-41 16,-12-18-7-16,-2-15-16 15,3-8 17-15,6 1 20 16,12 8 69-16,8 17 1 15,13 24 3-15,8 14 23 16,6 15 17-16,0 2-30 16,0-4-6-16,6 3-6 15,15-8-1-15,-1 3 0 16,7-4 5-16,0-2-5 0,-1 2 0 16,-6-5-22-1,-9-2-75-15,-9 3-628 0</inkml:trace>
  <inkml:trace contextRef="#ctx0" brushRef="#br0" timeOffset="-202122.78">19612 16718 13 0,'0'0'754'0,"0"0"-745"15,0 0-1-15,0 0-8 16,116 8 3-16,-56-35-3 15,1-3-6-15,-14-6-148 0</inkml:trace>
  <inkml:trace contextRef="#ctx0" brushRef="#br0" timeOffset="-201504.44">20065 16598 792 0,'0'0'119'15,"0"0"-119"-15,0 0 0 16,0 0 0-16,0 0 5 16,0 0 9-16,75 27-2 15,-55-10-11-15,-5 0 6 16,-1 1 2-16,-3 4-8 16,-4-3 10-16,-5 3-10 0,-2 0 0 15,0-4 4 1,-5 0-1-16,-14-8-2 0,-10-10 0 15,-2 0-2-15,-2-15 0 16,-2-24-22-16,4-11-3 16,9-3 18-16,11 7 6 15,11 8 1-15,0 14 16 16,18 6-4-16,20 5 8 16,11 13 2-16,9 0 3 15,0 0 0-15,1 19-25 16,-10 6 10-16,-11 6-3 15,-9 5-3-15,-13 4 4 16,-9 10-2-16,-7 5 4 0,-2-1 7 16,-25-2-15-1,-4-8 11-15,0-12-8 0,-5-6 0 16,1-8 2-16,-6-8-7 16,3-10 0-16,3 0 0 15,8 0-6-15,12-6 3 16,7-12-2-16,8-4-1 15,2-5 6-15,30-4 0 16,8 5 1-16,7 4 4 16,2 4-4-16,-3 10 7 15,-3 8-8-15,-5 0 2 16,-3 0-2-16,-1 0 0 16,-3 0 4-16,0 0-4 0,2-6-2 15,6-21 1-15,1-8-30 16,-5-5-80-16,-6-1-98 15,-8-3-573-15</inkml:trace>
  <inkml:trace contextRef="#ctx0" brushRef="#br0" timeOffset="-184421.24">18043 16954 572 0,'0'0'81'0,"0"0"-70"16,0 0 9-16,0 0 30 16,0 0-20-16,47 125-9 15,-13-86-12-15,6 11 41 16,8 13-3-16,4 10 7 15,2-2 5-15,-3-1-26 16,-5-11-4-16,-4-15-9 16,-3-16-13-16,-6-11 1 15,-4-12 2-15,-4-5-3 16,-5-14 7-16,-4-18 3 16,-8-16 11-16,-8-11-10 0,0-11-11 15,-20-10 2-15,-16 2-5 16,-8-6-3-16,-3 7-1 15,-1 11 5 1,-2 5-5-16,12 13 5 0,7 15-4 16,11 15-1-16,9 14 0 15,4 4-3-15,7 0-31 16,0 26-52-16,16 14 3 16,17-1-122-16,9 3-443 15</inkml:trace>
  <inkml:trace contextRef="#ctx0" brushRef="#br0" timeOffset="-183942.68">21020 15839 768 0,'0'0'75'0,"0"0"-72"15,0 0 28-15,0 0 16 16,0 0-22-16,0 0 4 15,0-96-15-15,27 84-11 16,5-7 14-16,-1 6-15 0,-5-3 0 16,-6 6-2-1,-4-2-23-15,-12 2-104 0,-4 10-114 16</inkml:trace>
  <inkml:trace contextRef="#ctx0" brushRef="#br0" timeOffset="-183783.09">21002 16146 338 0,'0'0'456'16,"0"0"-417"-16,0 0-2 16,0 0 41-16,0 0-23 15,150 64-18-15,-77-110-21 16,5-12-13-16,-9 0-6 16,-9 3 1-16,-20 4-44 0,-15 14-98 15,-13 1-106 1</inkml:trace>
  <inkml:trace contextRef="#ctx0" brushRef="#br0" timeOffset="-183340.76">21619 15645 994 0,'0'0'71'0,"0"0"-58"16,0 0 44-16,0 0-41 15,0 0 35-15,25 148-29 0,6-98-5 16,0 5-3 0,1 1-10-16,-6-2 11 0,-3-8-14 15,-8-8 1-15,-8-16 3 16,-3-7-5-16,-4-13 0 16,0-2 0-16,0 0-11 15,-9-7-9-15,-20-21-35 16,-13-6 13-16,-5-15 14 15,1-5-27-15,1-3 11 16,5-8 35-16,9 3 9 16,4 3 0-16,12 5 22 15,9 10-6-15,6 5 4 16,0 0-11-16,6 11-3 16,7-4 8-16,5 6-8 15,3-1 4-15,6 0-10 0,4 1 2 16,-2 0 3-16,-2 8-5 15,-6 8-7-15,-10 10 3 16,-5 0-68-16,-6 14-52 16,0 22-32-16,0 8-314 15</inkml:trace>
  <inkml:trace contextRef="#ctx0" brushRef="#br0" timeOffset="-183161.06">21617 15873 935 0,'0'0'69'16,"0"0"-61"-16,0 0 51 0,0 0-26 16,163-57-9-16,-94 12-7 15,-8-8-17-15,-17 8 0 16,-17 9-31-16,-23 5-69 16,-4 9-120-16,-25 12-354 15</inkml:trace>
  <inkml:trace contextRef="#ctx0" brushRef="#br0" timeOffset="-170907.54">19971 16214 340 0,'0'0'172'0,"0"0"-47"16,0 0-7-16,0 0-31 15,0 0 13-15,0 0-47 16,0 0-6-16,0 0 7 16,0-28-12-16,0 28-13 15,0 0 2-15,13 0-20 16,23 0-4 0,15 6 28-16,16 2-30 0,6 0 8 15,8 2-13-15,1 8 1 16,-2 17 17-16,-4 5-7 15,-3 17 8-15,-4 12-4 16,-4 15 3-16,-9 10 1 0,-9 9-3 16,-14-1-11-1,-16-4 4-15,-17-4-9 0,0 5 1 16,-23 2-1-16,-16 20-58 16,-7-12-45-16,-18-15 12 15,-11-32-757-15</inkml:trace>
  <inkml:trace contextRef="#ctx0" brushRef="#br0" timeOffset="-170293.97">17210 17209 592 0,'0'0'53'16,"0"0"-50"-16,0 0-1 15,0 0 62-15,0 0 19 16,0 0-23-16,-89-67-16 16,66 67 27-16,-3 0-4 15,-6 19-26-15,-1 7-21 0,0 18 20 16,6 14-24-16,12 18 10 15,15 22-15-15,2 15-2 16,39 3-1-16,20 0-7 16,11-6 0-16,12-19-1 15,12-15-14-15,9-24-20 16,15-26-43-16,16-26-50 16,7-15-58-16,-1-50-456 15</inkml:trace>
  <inkml:trace contextRef="#ctx0" brushRef="#br0" timeOffset="-169757.86">19982 15008 726 0,'0'0'125'16,"0"0"-108"-16,0 0 40 15,0 0 0-15,0 0-47 16,0 0 28-16,51 111 33 16,-3-39-37-16,7 7 6 0,-2 3 1 15,-2-5-25-15,-4-8 4 16,-9-6-15-16,-7-13 1 16,-8-10-6-16,-8-10-11 15,-4-10-7-15,-4-5-51 16,-7-10-55-16,0-5-114 15</inkml:trace>
  <inkml:trace contextRef="#ctx0" brushRef="#br0" timeOffset="-169539.27">19932 15659 772 0,'0'0'341'0,"0"0"-337"15,0 0 6-15,0 0-5 16,0 0-1-16,146-8 35 16,-55-25-38-16,0-6 1 15,-6-13-2-15,-16-2-2 16,-11-1-19-16,-18 3-38 16,-15 10-79-16,-19 9-110 15</inkml:trace>
  <inkml:trace contextRef="#ctx0" brushRef="#br0" timeOffset="-168834.8">21352 14528 685 0,'0'0'72'15,"0"0"-68"-15,0 0 60 16,0 0-16-16,0-113-9 15,0 103 22-15,0 4-3 16,0 4 10-16,0 2 15 16,0 0-19-16,0 0 4 15,0 0-10-15,16 18-24 0,17 20 14 16,19 12 1 0,-2 11-2-16,8 2-12 0,-4 0-17 15,0-5 15-15,-1-4-33 16,-11-5 1-16,-6-13 2 15,-11-8-3-15,-8-10-14 16,-7-6-14-16,-4-8-51 16,-6-4-30-16,0 0-36 15,0-22-68-15</inkml:trace>
  <inkml:trace contextRef="#ctx0" brushRef="#br0" timeOffset="-168600.08">21339 14734 917 0,'0'0'113'0,"0"0"-113"16,0 0 24-16,143-43 23 15,-68 31-29-15,3-13-8 16,0-9 8-16,0-10-14 15,-7-12-4-15,-8-6 0 16,-14-5-46-16,-20 13-42 16,-22 10-125-16</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2T07:35:39.991"/>
    </inkml:context>
    <inkml:brush xml:id="br0">
      <inkml:brushProperty name="width" value="0.05292" units="cm"/>
      <inkml:brushProperty name="height" value="0.05292" units="cm"/>
      <inkml:brushProperty name="color" value="#FF0000"/>
    </inkml:brush>
  </inkml:definitions>
  <inkml:trace contextRef="#ctx0" brushRef="#br0">7935 5979 379 0,'0'0'91'15,"0"0"-2"-15,0 0 10 16,0 0-18-16,0 0-37 15,0 0-22-15,0 0-3 16,-76 20 1-16,56-9-1 16,-2-5 25-16,-1-5-16 15,2-1-5-15,-4 0 22 16,-6 0-38-16,-3-22 15 0,-4-10-8 16,2-8-8-16,1-10 17 15,6-8-23-15,4-6 8 16,8-2 3-16,4 1-5 15,7 4-4-15,0-1-2 16,2-1 3-16,-3-5-2 16,-2-6 2-16,-2-7 1 15,-3-4 11-15,1-5-14 16,2 8 7-16,2 9-6 16,4 6 2-16,5 13 1 15,0 8-5-15,0 8 3 16,7 6-7-16,11 5 8 15,7 6-4-15,2 4 0 16,6 4 1-16,4 4-1 0,3 4-3 16,8-1 3-16,-2 3 0 15,3 3 2-15,1 0-4 16,0 0 2-16,0 7 0 16,-4 9-2-16,-3 6 2 15,-5 1 0-15,-5 6 0 16,-2-5 4-16,-4 2-5 15,-2-2 1-15,-4-4 0 16,0 0 0-16,-3 2 0 16,-1-1 0-16,-3 2-1 15,-1 4 4-15,3 3-5 16,-5 2 2-16,2 6 0 16,-1 7-1-16,-2 10 1 15,-3 5 0-15,0 6-1 0,-5-1 8 16,1-5-8-16,-3-4 1 15,0-1 0-15,0-5-3 16,0-3 3-16,0 0 0 16,-14-2-1-16,-1 4 6 15,-6 2-5-15,-1-1 0 16,-2 0 1 0,-5-1-1-16,0-5 5 0,-7-1-2 15,-7-4-3-15,-5-2 6 16,-6-1-6-16,-10-4 0 15,-15 0 1-15,-8-4-1 0,-8-7 0 16,-2-10 0-16,13-11-5 16,13 0-3-16,19-17 0 15,23-22-54-15,24-11-34 16,5-19-138-16</inkml:trace>
  <inkml:trace contextRef="#ctx0" brushRef="#br0" timeOffset="915.62">11511 5881 25 0,'0'0'0'16</inkml:trace>
  <inkml:trace contextRef="#ctx0" brushRef="#br0" timeOffset="10201.37">8260 8416 434 0,'0'0'91'16,"0"0"-88"-16,0 0-3 15,0 0 20-15,0 0-10 16,0 0 2-16,0 0-12 15,0-3-9-15,0-9-7 16,0-7-208-16</inkml:trace>
  <inkml:trace contextRef="#ctx0" brushRef="#br0" timeOffset="14694.55">10675 8268 491 0,'0'0'110'16,"0"0"-107"-16,0 0 43 0,0 0 13 15,0 0-13-15,0 0-9 16,0 0-4-16,0 0 2 16,0 0 41-16,0-6-48 15,-9-11-6-15,-6-3-14 16,2-12-4-16,1-12 17 15,-1-14-13-15,0-14-5 16,6-11 5-16,-4-9-5 16,1-3 0-16,-3 6 4 15,-1 12-7-15,4 10 28 16,1 10-11-16,-2 1-9 16,2 0 8-16,-2 0-16 0,0-6 12 15,-3-3-9 1,3 0-1-16,-3-2 4 0,4 5-4 15,-1 9-2-15,1 12 9 16,6 11-7-16,0 3 8 16,1 11-8-16,1 6 0 15,2 5 1-15,-2 2-3 16,2 2 0-16,-2-4 10 16,2 4-9-16,0-2 6 15,0 3-6-15,0 0 0 16,0 0-2-16,0 0 0 15,0 0-3-15,0 0 3 16,2 0-3-16,11 7 4 0,3 0 0 16,-5 1 3-1,3 1-3-15,-3-4 0 0,-1 0 0 16,7-4-1-16,-2-1 4 16,9 0-3-16,8 0 0 15,5 0 3-15,15 0-7 16,6-1 5-16,8-8-1 15,10-2 0-15,7 0 3 16,8-1-4-16,5-1 1 16,-1-2 0-16,-3-1-4 15,-10 0 4-15,-17 5 0 16,-16 0 0-16,-17 5 5 16,-13 2-5-16,-9 1 0 0,-6 0 2 15,0 1-7 1,-4 1 7-16,2 1-2 0,-2 0 3 15,3 0-1-15,-1 0-2 16,-1 0 0-16,-1 0 0 16,0 0-5-16,0 0 6 15,0 0-1-15,0 0 0 16,0 0-2-16,0 0 2 16,0 0 0-16,0 0 0 15,0 0-3-15,0 1 5 16,0 4-2-16,0-4 6 15,0 1-6-15,0 1-2 16,0-3 2-16,0 1 2 16,0 0-2-16,0-1 2 0,0 0-2 15,0 3-3-15,0-3 2 16,0 0 1-16,0 0 1 16,0 0 2-16,0 0-3 15,0 0-6-15,0 0 6 16,0 0-1-16,0 2 4 15,0 0 0-15,0 2-3 16,0 4 0-16,0 3-8 16,5 1 16-16,3 3-8 15,-2 5 0-15,1 6-2 16,1 10 1-16,2 11 2 16,-4 15-1-16,3 13 3 15,-3 10-3-15,6 7 0 16,-1 5 0-16,2-1 7 0,3-3-10 15,-3-9 6-15,1-7-3 16,-3-10 19-16,-3-13-13 16,2-8 3-16,-4-10-9 15,-1-5 5-15,1-7-7 16,-2-5 6-16,2-4-4 16,-2-4 3-16,-4-3 1 15,2-3-4-15,-2-4 0 16,0 2 8-16,0-3-6 15,0 0 4-15,0 0-1 16,0 0 19-16,0 0-21 0,0 0 17 16,-8 0-16-16,-6-6-3 15,3 2 2-15,-3-1-3 16,3 2 0-16,-4 3 1 16,3-3 6-16,-5 3-7 15,-3 0 0-15,-5 0 3 16,-6 0-9-16,-7 0 7 15,-9 3-1-15,-11 5 2 16,-7-1-2-16,-10 4 0 16,-4-1-3-16,2-2 8 15,1-1-7-15,7 4 2 16,0-3-13-16,5-2 11 16,-1 0-13-16,7-4-6 0,6-2-9 15,13 0-15 1,12 0 1-16,8 0-30 0,9 0-26 15,3 0-47-15,1 0-104 16</inkml:trace>
  <inkml:trace contextRef="#ctx0" brushRef="#br0" timeOffset="22643.15">9215 8229 726 0,'0'0'43'16,"0"0"-33"-16,0 0-6 16,0 0 55-16,-120-132 0 15,103 92-31-15,-4-4 4 16,0-4-3-16,-6 0 7 16,-3-2-1-16,-5-3-20 15,-8-4 21-15,-5-4-17 16,-6-9-3-16,3-9 10 15,7-7-26-15,5-8 16 16,6-4-5-16,4 0-11 0,1 5 7 16,5 9-7-16,3 13 0 15,5 15 4-15,5 14 5 16,1 10-8-16,1 6-1 16,-2 4 3-16,5 2 2 15,1 0-3-15,4-1 0 16,0-4-4-16,0 0 7 15,0-2-8-15,7 6 3 16,0 6 0-16,0 7-4 16,-1 0 5-16,-1 4-1 15,-1 0 0-15,0-1 0 16,8 2-1-16,3-1 1 16,10 0 0-16,4 2 1 15,11-2-1-15,11 4 0 0,14 0 1 16,9 0 1-16,5 0-3 15,4 0 3-15,-5 0-2 16,0 0 1-16,-3-6-1 16,2-6-1-16,-2-4-1 15,-1-3 1-15,-5 0 1 16,-9 2 0-16,-11 8 2 16,-11 3-4-16,-7 2 2 15,-7 4 0-15,-3 0-1 16,-5 0 3-16,-6 0-5 0,-1 0 3 15,-2 0 0 1,-2 0-3-16,-1 1 6 0,-2 6-8 16,0-3 5-16,-2 6 0 15,0 5-4-15,3 8 11 16,-1 7-7-16,2 5 3 16,0 9-2-16,2 9-2 15,0 15 1-15,-2 18 0 16,1 15 0-16,3 11-2 15,2 6 2-15,3 5 9 16,0-1-9-16,-1 1 0 16,1-8-1-16,1-12 2 15,-1-13-1-15,0-18 0 16,-2-12-3-16,-4-10 3 16,-5-8-2-16,-2-7 6 0,0-6-6 15,-20-2 6-15,-11-3-4 16,-7-8 0-16,-13-3 1 15,-13-9-5 1,-12-4-2-16,-8 0-8 0,-2 0 3 16,6 0-7-16,7 0 14 15,8 0-13-15,7 0-21 16,4 3-3-16,3 8-67 16,4-2-68-16,7-3-239 15</inkml:trace>
  <inkml:trace contextRef="#ctx0" brushRef="#br0" timeOffset="25246.26">14792 7345 835 0,'0'0'51'0,"0"0"-36"15,0 0-5-15,0 0 9 16,0 0 2-16,0 0-13 16,12 10-4-16,-10-10-4 15,-2 0 5-15,0 0-2 16,0-23 24-16,-2-14-13 15,-16-17-8-15,1-15-6 16,3-12 3-16,5-11-7 16,5-1 5-16,4 15-1 15,0 19 3-15,0 25 15 16,13 16-5-16,7 17-10 16,9 1-2-16,6 19 11 15,5 31-8-15,1 15 19 0,-1 8 1 16,-5 4-18-16,-3-9 9 15,-6-5-9-15,-1-8-4 16,-5-8 1-16,-2-6-3 16,-5-12 0-16,-1-4-44 15,-8-15-71-15,-4-10-77 16,0 0-284-16</inkml:trace>
  <inkml:trace contextRef="#ctx0" brushRef="#br0" timeOffset="25401.5">14900 7194 805 0,'0'0'31'0,"0"0"-31"16,0 0 0-16,0 0-1 16,164-19-36-16,-110-2-173 15</inkml:trace>
  <inkml:trace contextRef="#ctx0" brushRef="#br0" timeOffset="25600.53">15490 7024 889 0,'0'0'176'16,"0"0"-172"-16,0 0 42 0,0 151 13 15,0-97-37-15,0 5-1 16,0 0-18-16,0-3-3 15,0-6 0-15,0-8-29 16,0-9-28-16,14-15-87 16,1-14-67-16,1-4-159 15</inkml:trace>
  <inkml:trace contextRef="#ctx0" brushRef="#br0" timeOffset="25876.47">15633 6999 716 0,'0'0'185'0,"0"0"-143"16,0 0 6-16,0 0 7 15,0 0-20-15,0 0-28 16,-8 78-1-16,12-17 25 16,-2 4 2-16,-2-5-22 15,0-4 13-15,0-8-22 16,0-8 1-16,2-14-3 15,-2-12-8-15,0-8-4 16,0-6-13-16,0 0-22 16,0-17-32-16,-4-20-95 15,-12-15-24-15,0-12-10 16,-2-6-2-16</inkml:trace>
  <inkml:trace contextRef="#ctx0" brushRef="#br0" timeOffset="26236.47">15633 6999 197 0,'-81'-45'294'0,"81"4"-171"0,0 14-56 16,9 7-6-16,7 8-38 15,1 4-7-15,4 5-13 16,-1 3 0-16,-3 0 3 16,3 4-6-16,-1 16 0 15,-4 7 15-15,1 1 2 16,-7 3 21-16,-3-2-2 16,-6 3-18-16,0 1 15 15,0-3 3-15,-17-3-6 16,-10 0-13-16,2-5 0 0,5-4 2 15,7-7-12 1,7-5-5-16,6-3-4 0,0-3 1 16,0 0-9-16,8 0 1 15,21 0 8-15,7 1 1 16,4 4 0-16,-3 5 1 16,0 5 0-16,-8 4 3 15,-6 1 4-15,-9 2 2 16,-11 2-7-16,-3 1 11 15,-11 6 4-15,-26-3-9 16,-3-2-5-16,-4-4-3 16,4-6-2-16,6-8-46 15,7-8-83-15,6 0-162 16</inkml:trace>
  <inkml:trace contextRef="#ctx0" brushRef="#br0" timeOffset="27285.88">14235 8251 929 0,'0'0'103'0,"0"0"-95"16,0 0 53-16,-64-122 5 16,51 78-48-16,-10-10-3 15,-4-5-2-15,-10-10-11 16,-5-14 16-16,-1-15-11 0,-1-17-2 16,-1-17 9-1,-8-8-13-15,-3-4 5 16,7 9 5-16,11 19 5 0,20 30 0 15,11 29-11-15,7 32 6 16,0 14-5-16,4 11-4 16,26 0-2-16,15 0 1 15,14 11 0-15,6 5 15 16,3-7-15-16,4-4-1 16,-2-5 9-16,3-5-8 15,8-20 4-15,7-12-5 16,9-7 3-16,-2-2-4 0,1-4 1 15,0 0 0-15,-1 2-2 16,-1 1 4-16,4 4-2 16,-2 0 0-16,-7 6 0 15,-9 2-6-15,-15 7 2 16,-17 2-1-16,-11 8 3 16,-16 4 2-16,-9 4 1 15,-10 6-1-15,-2 2 0 16,0 2-3-16,0 0 3 15,0-2 0-15,0 2-1 16,0 0-5-16,2 0 3 16,5 0 0-16,5 0 3 15,7 0-6-15,12 0 4 16,7 2 2-16,5 22 0 16,5 16-3-16,4 20-4 0,4 24 5 15,4 25 4-15,9 18-5 16,0 14 2-16,-5 4 1 15,-6-5 6-15,-10-12-4 16,-13-21-2-16,-8-21 0 16,-12-12 2-16,-5-16-6 15,-10-4 5-15,0-5-2 16,-3-9 1-16,-17-4-1 16,-3-10-2-16,-1-6 2 15,-2-5-6-15,-8-4 4 16,-15 1-14-16,-15 6-10 15,-26 12 17-15,-28 4-14 16,-27 8 24-16,-30 8 0 16,-31 5 3-16,-12 7-3 0,-7 2 1 15,16-6 0-15,26-8 12 16,34-7-12-16,27-7 2 16,34-4-3-16,23-6-56 15,14-14-113-15,17-12-275 16</inkml:trace>
  <inkml:trace contextRef="#ctx0" brushRef="#br0" timeOffset="27449.33">14509 8251 869 0,'0'0'0'15,"0"0"-245"-15,0 0 175 16</inkml:trace>
  <inkml:trace contextRef="#ctx0" brushRef="#br0" timeOffset="27953.66">16526 6397 851 0,'0'0'40'16,"0"0"-34"-16,0 0 39 15,0 0-9-15,-74 112-18 16,74-29 19-16,12 16-27 16,7 12 5-16,0 0 2 15,-9-2-16-15,-2-13 5 16,1-20-2-16,-1-17-4 16,4-20 0-16,1-14-2 0,-5-13 2 15,1-12-1-15,-4 0-13 16,-5-28 5-16,0-22 3 15,-20-19-36-15,-29-13-25 16,-14-12-32-16,-8-8 20 16,2 5 57-16,11 13 22 15,21 20 82-15,21 16 45 16,16 12-43-16,24 3-38 16,32 6-39-16,13 1 8 15,2 4-10-15,-1 3-4 16,-8 6-2-16,-14-1-3 15,-12 3-10-15,-20 1-35 0,-16 8-77 16,-4 2-110 0</inkml:trace>
  <inkml:trace contextRef="#ctx0" brushRef="#br0" timeOffset="28106.35">16412 6922 635 0,'0'0'137'0,"0"0"-126"15,0 0 105-15,143-30-62 16,-90-2-38-16,5-12-16 16,2-11-17-16,-6-9-139 15,-16-16-633-15</inkml:trace>
  <inkml:trace contextRef="#ctx0" brushRef="#br0" timeOffset="28382.35">16990 5631 884 0,'0'0'43'0,"0"0"1"15,0 0 26-15,0 0-11 16,0 0-23-16,0 0-28 16,-23-43-8-16,28 108 10 15,11 24 47-15,3 16-22 16,4 3-21-16,6-7 5 0,2-15-3 15,0-12-5-15,-4-16-5 16,-7-14-1-16,-7-12-2 16,-2-12-3-16,-6-5-21 15,0-9-18-15,-3-6-60 16,-2 0-81-16,0-32-167 16</inkml:trace>
  <inkml:trace contextRef="#ctx0" brushRef="#br0" timeOffset="28873.41">16357 6276 1111 0,'0'0'32'15,"0"0"3"-15,0 0 12 16,0 0-8-16,151-48 24 15,-30 12-31-15,12-3-21 16,-1 0 18-16,-15 3 2 16,-16 1 14-16,-14 8 9 15,-13-1-8-15,-16 6-8 16,-12 1 2-16,-7 4-21 16,-16 2 15-16,-7 7-20 15,-7 2-4-15,-7 6 13 16,-2-2-20-16,0-6 2 15,0 0 6-15,0-6-7 0,0 0-8 16,0 6 4 0,0 2 0-16,0 2-1 0,0 4 1 15,0 0-6-15,0 0 5 16,0 0-13-16,0 0 14 16,0 0-15-16,0 0-1 15,0 0 0-15,0-1-22 16,0-5 1-16,0-5 0 15,2-1-34-15,6-2 16 16,-5 4 3-16,2 2-30 16,0 2 4-16,-1 2-15 15,-4 4-33-15,0 0-133 16</inkml:trace>
  <inkml:trace contextRef="#ctx0" brushRef="#br0" timeOffset="29149.36">17468 6605 1074 0,'0'0'16'0,"0"0"-16"16,0 0-6-16,0 0-13 16,0 0-84-16,0 0-244 15</inkml:trace>
  <inkml:trace contextRef="#ctx0" brushRef="#br0" timeOffset="29660.27">14673 8882 597 0,'0'0'0'0</inkml:trace>
  <inkml:trace contextRef="#ctx0" brushRef="#br0" timeOffset="35491.31">1654 7367 480 0,'0'0'5'15,"0"0"-5"-15,0 0-10 16,0 0 10-16,0 0 13 16,0 0 37-16,0 0-19 15,-43-54-21-15,39 40-8 16,1-6 28-16,3-6-6 16,0-6-13-16,0-8 0 15,0-5-10-15,0-5 4 16,3-2-5-16,13 2 1 15,6 2 8-15,6 0-8 16,9 6 6-16,11-4-7 0,8-1 6 16,9 1-6-1,3-2 1-15,2 4-1 0,3 4 0 16,1 1 1-16,0 10-1 16,-3 11 0-16,0 14 1 15,-7 4 4-15,0 7 3 16,-2 20-8-16,0 2 11 15,1 7-6-15,-1-1 8 16,0 7 4-16,-1 4-13 16,-3 7 7-16,-3 3-4 15,-4 4-5-15,-1 4 3 16,-11 2-2-16,-3 6-1 16,-9 4-1-16,-10 8 1 0,-12 9 0 15,-5 4 4 1,-16 0-4-16,-24-4 5 0,-11-8-6 15,-12-10-1-15,-3-4 4 16,-11-10 0-16,-2-6 0 16,-8-13-4-16,0-17 0 15,-3-14 2-15,-2-11 0 16,7 0-2-16,4-17 1 16,8-10 6-16,11-5-8 15,6-7 1-15,7-8 0 0,4-12-1 16,3-9 2-1,6-10-1-15,7-5 0 0,6 7-7 16,6 6 7-16,9 12-27 16,8 7-21-16,0 5-52 15,15 3-106-15,22-6-229 16</inkml:trace>
  <inkml:trace contextRef="#ctx0" brushRef="#br0" timeOffset="40607.1">13578 9603 439 0,'0'0'218'16,"0"0"-148"-16,0 0-55 16,0 0 44-16,0 0-5 15,0 0 1-15,0 0-26 16,0 0 4-16,16 112 7 15,-11-98-5-15,-1-8-32 0,-2-4 12 16,-2-2-8-16,0 0 15 16,0-28 30-16,-11-22-5 15,-13-18-16-15,-5-15-30 16,-2-7 4-16,-1 2-1 16,5 7-4-16,7 12 0 15,9 21-5-15,7 17 12 16,4 9-9-16,4 5 2 15,34-2-15-15,16 1 15 16,12 5 2-16,1 8-1 16,-7 5 6-16,-8 0-5 15,-15 17-2-15,-10 10 0 16,-18 12-7-16,-9 7 5 16,-7 10 4-16,-30 6 4 0,-10-4 10 15,0-3-16-15,6-16 1 16,12-10 9-16,12-15-10 15,9-9 0-15,5-5 0 16,3 0-20-16,0 0 19 16,0 0-23-16,0 0 1 15,0 0 8-15,3 0-10 16,18 0 16-16,10 3 9 16,12 16 3-16,6 6 11 15,2 5 0-15,-1-2 8 0,-8 0-9 16,-5-4-13-16,-5-3 0 15,-3-2-1-15,-3-7-10 16,1-7-19-16,0-5-36 16,2-5-68-16,0-27-16 15,-7-14-179-15</inkml:trace>
  <inkml:trace contextRef="#ctx0" brushRef="#br0" timeOffset="40759.71">14256 9300 808 0,'0'0'233'15,"0"0"-232"-15,13 117 2 16,9-66 53-16,9-2-23 16,9-9-15-16,7-4-18 0,5-11-5 15,1-12-35 1,-4-13-57-16,-9-2-84 0,-9-40-263 16</inkml:trace>
  <inkml:trace contextRef="#ctx0" brushRef="#br0" timeOffset="40972.87">15446 8501 1040 0,'0'0'40'0,"31"153"-30"16,-2-78 14-16,7-11 0 0,3-6-14 15,0-12-6 1,-7-8-7-16,-7-10 3 0,-11-12-36 15,-8-10-3-15,-6-6-34 16,0-4-54-16,-13-24 41 16,-21-16-195-16</inkml:trace>
  <inkml:trace contextRef="#ctx0" brushRef="#br0" timeOffset="41268.57">15521 8428 672 0,'0'0'141'15,"0"0"-97"-15,94-118 19 16,-47 100-24-16,-5 8 5 15,-9 6-13-15,-8 4-6 16,-8 0-16-16,-7 18-5 16,-6 15 4-16,-4 16-6 15,0 7-1-15,-22 4 0 0,-7-4 5 16,4-7-3 0,5-17-1-16,9-14-4 0,6-9 4 15,5-7-10-15,0-2-4 16,12 0-13-16,19 0-1 15,9 0 26-15,4 4 7 16,4 13 5-16,-4 9-5 16,-1 4 7-16,-6 0-6 15,1-4-7-15,0-6-2 16,-4-8-11-16,-1-12-58 16,-6 0-114-16,1-8-297 15</inkml:trace>
  <inkml:trace contextRef="#ctx0" brushRef="#br0" timeOffset="41559.74">16454 8547 1013 0,'0'0'75'16,"0"0"-64"-16,0 0 8 16,0 0-16-16,0 0-1 15,128-63-2-15,-77 59 5 16,-10 4-3-16,-13 17-2 15,-6 18 0-15,-13 11 9 16,-9 4 7-16,0 4 12 16,-24-5-12-16,2-11-11 15,5-12 8-15,13-14-13 16,4-10 3-16,17-2-3 0,34-21-39 16,22-20 24-16,12-18 0 15,3-7-6-15,4-9-8 16,1-9-39-16,6-5-65 15,-1-13-92-15</inkml:trace>
  <inkml:trace contextRef="#ctx0" brushRef="#br0" timeOffset="42121.81">18164 7372 1030 0,'0'0'57'16,"0"0"-54"-16,0 0 84 0,0 0-29 15,0 0-57-15,0 0 0 16,17 170-1-16,8-86 3 16,2 0 5-16,0-6-6 15,-3-12 1-15,-4-13-3 16,-4-17 7-16,-6-18-11 16,-5-11 4-16,-5-7-3 15,0 0-10-15,-17-14 0 16,-21-26 1-16,-11-16-52 15,-7-16 15-15,5-15 19 16,12-15 25-16,16-3 5 16,21-1 16-16,2 17-14 15,23 19 20-15,20 21 7 0,2 21-29 16,4 16 18 0,-5 12-7-16,-4 0-7 0,-4 22 1 15,-5 10-1-15,-13 7-4 16,-9-1 0-16,-9 0 7 15,0-3-7-15,-9 2 1 16,-18-3 0-16,-5-2-1 16,-1-3 0-16,4-6-10 15,8-4 9-15,5-7-8 16,8-7 8-16,8 1 1 16,0 5-4-16,8 5 3 15,21 10-6-15,12 6 7 0,13 5 13 16,11 6 0-16,4 0 4 15,3-10 0-15,-10-5-17 16,-8-9 7-16,-12-8-6 16,-7-8-2-16,-4-3-34 15,-4-3-48-15,-9-21-101 16,-11-8-396-16</inkml:trace>
  <inkml:trace contextRef="#ctx0" brushRef="#br0" timeOffset="42500.74">18937 7604 1024 0,'0'0'124'0,"0"0"-121"15,0 0 76 1,16-130-47-16,17 105-24 0,0 12-3 16,1 12-3-16,-5 1-4 15,-7 10 2-15,-4 24-4 16,-12 11 4-16,-6 9 0 15,0 1 14-15,-11 0 0 16,-15-9-9-16,-3-8-2 16,4-10 2-16,5-12-4 15,11-8 8-15,7-5-2 16,2-3-7-16,4 0 0 16,33-21-34-16,11-1 20 15,8 2 14-15,-2 10 4 16,-8 9-4-16,-5 1 1 0,-13 0-1 15,-11 15 12-15,-10 7-8 16,-7 4 0-16,-2 8-1 16,-31 10-3-16,-13 5 0 15,-10-6-39-15,-4-8-106 16,-7-15-192-16</inkml:trace>
  <inkml:trace contextRef="#ctx0" brushRef="#br0" timeOffset="43390.81">14708 10426 495 0,'0'0'74'16,"0"0"-26"-16,0 0 62 15,0 0-19-15,-109-115 18 16,91 97-4-16,4 9-54 16,8 6 24-16,3 3-25 15,3 0-18-15,0 3-6 16,20 30-26-16,21 18 0 15,8 12 12-15,2 7-11 0,-1 3 11 16,-9-10-10-16,-7-8 3 16,-9-13-5-16,-10-14 11 15,-10-10-26-15,-5-9 13 16,0-5-15-16,-25-4 5 16,-12-13-17-16,-9-31-19 15,4-23 13-15,4-15-25 16,10-12 39-16,10 0 4 15,9 4-9-15,9 7 25 16,2 21-6-16,29 15 7 16,3 14 5-16,1 17 1 15,-6 5-6-15,-11 10 0 0,-11 1-9 16,-7 4-88 0,-14 18-104-16,-26 8-241 0</inkml:trace>
  <inkml:trace contextRef="#ctx0" brushRef="#br0" timeOffset="43550.37">14775 10688 794 0,'0'0'63'0,"0"0"-59"16,135-14 80-16,-74-16-31 16,1-8-33-16,-4-6-20 15,-11-6-4-15,-16-5-80 0,-9 3-113 16,-10 8-430-16</inkml:trace>
  <inkml:trace contextRef="#ctx0" brushRef="#br0" timeOffset="43732.42">15421 10355 936 0,'0'0'42'0,"0"0"-18"15,0 0 44-15,9 138-31 16,20-96-29-16,2 1 0 15,7-3-8-15,0-2 4 16,0-8-10-16,-3-10-57 16,-8-13-78-16,-4-7-103 15,-10-10-375-15</inkml:trace>
  <inkml:trace contextRef="#ctx0" brushRef="#br0" timeOffset="44110.94">16666 9718 1039 0,'0'0'28'16,"0"0"-23"-16,0 0 9 15,0 0 23-15,103 150-6 16,-61-102-8-16,-2-2-22 0,-9-8 7 15,-6-4 0 1,-7-11-7-16,-9-8 1 0,-7-9-2 16,-2-6-11-16,0 0 0 15,-6-18-8-15,-23-26 7 16,-7-18-42-16,-3-16-3 16,-3-19 25-16,0-3 28 15,7 2 2-15,10 11-1 16,19 18 6-16,6 12-3 15,19 13 7-15,26 7-4 16,6 6-1-16,-4 11-2 16,-9 12 0-16,-18 8-29 0,-20 0-152 15,0 6-309-15</inkml:trace>
  <inkml:trace contextRef="#ctx0" brushRef="#br0" timeOffset="44249.88">16975 9843 732 0,'0'0'171'0,"0"0"-171"15,166-117-4-15,-119 60-40 16,-21-5-198-16</inkml:trace>
  <inkml:trace contextRef="#ctx0" brushRef="#br0" timeOffset="44537.82">17484 9482 931 0,'0'0'149'0,"0"0"-148"16,0 0 2-16,0 0-3 16,0 0 2-16,0 0-3 15,138-61 1-15,-111 98-3 16,-9 13 2-16,-7 11 2 15,-9 2 3-15,-2-2 3 16,-2-7-7-16,-19-12 8 16,6-12-5-16,5-9-3 0,10-15 3 15,0-6-3-15,13-4-1 16,32-35-35-16,12-19 24 16,13-22-25-16,-4-10-62 15,-1-14-94-15,-14-3-392 16</inkml:trace>
  <inkml:trace contextRef="#ctx0" brushRef="#br0" timeOffset="44914">18703 8540 1066 0,'0'0'46'16,"0"0"-37"-16,0 0 21 0,45 156-12 15,-8-67 42-15,-1 2-38 16,-3 1-19-16,-8-13 3 16,-7-8 7-16,-3-21-12 15,-5-18 6-15,-6-19-7 16,-2-6 0-16,-2-7-2 16,0-2 0-16,0-32-3 15,-16-20 2-15,-13-19-40 16,-9-9 4-16,-8-4-3 15,-3-2 18-15,5 4 18 0,9 10-3 16,20 13 9 0,15 19 3-16,0 8 0 0,34 6-6 15,13 4 1 1,3 4 2-16,-3 8 2 0,-4 6-2 16,-14 3-7-16,-13 3-66 15,-16 0-96-15,0 0-172 16</inkml:trace>
  <inkml:trace contextRef="#ctx0" brushRef="#br0" timeOffset="45066.53">18854 9068 752 0,'0'0'272'0,"0"0"-264"15,163-44 0-15,-94 12 23 0,-4-9-31 16,-16-7-28-16,-21 0-135 15,-18 2-282-15</inkml:trace>
  <inkml:trace contextRef="#ctx0" brushRef="#br0" timeOffset="45489">19340 8919 791 0,'0'0'176'16,"0"0"-169"-16,0 0 21 15,0 0 44-15,0 0-29 16,127-104-17-16,-102 96-16 16,-3 8 7-16,-7 0 3 15,1 0-15-15,-3 17 4 0,-6 6-8 16,-5 6 2-16,-2 2 13 16,0 1-16-16,0-5 14 15,-4-8-14-15,-3-5 1 16,5-6-2-16,0-3 2 15,2-1 4-15,0-1-5 16,0 2 3-16,0-4-10 16,22-1-1-16,14 0 8 15,12 0 0-15,8-1 1 16,9-11 0-16,0 6 1 16,2 6 2-16,-12 0-4 0,-14 0 0 15,-19 6 8 1,-11 11-1-16,-11 10-7 0,-2 10 10 15,-34 12 7-15,-13 3-8 16,-8 0 4-16,0-2-13 16,-1-3-29-16,-2-16-54 15,-7-12-126-15,-2-18-327 16</inkml:trace>
  <inkml:trace contextRef="#ctx0" brushRef="#br0" timeOffset="60133.72">15810 9815 542 0,'0'0'85'16,"0"0"-46"-16,0 0 6 16,0 0 25-16,0 0 3 15,0 0-43-15,0 0-8 16,0 0-13-16,-46-46 2 16,46 62-8-16,0 23 1 15,4 20 15-15,15 26 44 16,2 13-44-16,8 7 0 0,8-5-14 15,2-10 5-15,1-14-4 16,3-14-6-16,-3-11 8 16,-7-15-8-16,1-10 0 15,-3-19-1-15,0-7 4 16,0-13-3-16,-4-31 5 16,-6-17 2-16,-15-14-5 15,-6-14 0-15,-6-17-1 16,-29-15 20-16,-7 1-21 15,-4 10 0-15,1 19-6 16,5 26 13-16,11 20-7 0,11 19 0 16,11 14-7-1,7 10-9-15,0 2-80 0,23 0-19 16,12 0-13-16,5 0-119 16</inkml:trace>
  <inkml:trace contextRef="#ctx0" brushRef="#br0" timeOffset="60723.9">18075 8859 434 0,'0'0'166'16,"0"0"-153"-16,0 0 38 16,0 0 47-16,0 0-44 15,0 0-17-15,-13-12-7 16,11 12 9-16,2 0 3 0,0 0-32 16,0 0-9-16,-4 32 4 15,4 15-4-15,0 22 25 16,0 15-7-16,10 6-13 15,14 9 21-15,8-4-12 16,6-9-11-16,6-11-2 16,5-18 4-16,-1-17-6 15,6-16 0-15,-2-16 4 16,-4-8 1-16,2-21 0 16,-11-24 0-16,-7-17 8 0,-15-13-13 15,-14-12 0 1,-3-14 0-16,-16-15-2 15,-20-9 0-15,1 5-16 0,4 18-9 16,8 29 5-16,12 35-33 16,11 28-35-16,0 10-146 15</inkml:trace>
  <inkml:trace contextRef="#ctx0" brushRef="#br0" timeOffset="62882.96">19514 8075 693 0,'0'0'29'0,"0"0"-28"16,0 0 32-16,140-117 20 0,-68 94 1 16,5 9-31-16,2 10-21 15,5 4 27-15,9 5-13 16,8 34-1-16,8 24 5 15,1 22-10-15,-10 37-4 16,-9 29 1-16,-13 27 0 16,-15 25 1-16,-26 2-5 15,-28 1-3-15,-9-12-3 16,-54-27-63-16,-35-31-167 16</inkml:trace>
  <inkml:trace contextRef="#ctx0" brushRef="#br0" timeOffset="63480.59">14013 10849 631 0,'0'0'129'0,"0"0"-94"0,0 0-33 16,0 0 35-1,0 0 13-15,-140-113-27 0,111 99-13 16,-1 4-6-16,10 7-1 16,2 3 13-16,7 17-9 15,1 46-2-15,3 38-4 16,4 46-1-16,3 34 24 16,0 17-21-16,14 10 12 15,26-10-5-15,26-17 0 16,28-22-16-16,24-38 6 15,25-30-15-15,26-38 13 16,34-44-22-16,22-21-17 16,19-68-31-16,7-36-37 15,-13-39-165-15</inkml:trace>
  <inkml:trace contextRef="#ctx0" brushRef="#br0" timeOffset="64084.93">21079 6310 660 0,'0'0'4'0,"0"0"17"15,0 0 24-15,0 0 6 16,0 0 11-16,0 0-58 15,-21-36 3-15,21 36-7 16,0 2 6-16,0 22-1 16,4 18 21-16,7 13-8 15,7 11 31-15,3 7-23 16,8 10-2-16,9 7 8 16,1 7-24-16,3-3 14 15,-1-8-21-15,-8-16 6 0,-10-16-9 16,-8-11 2-1,-8-10 0-15,-7-8-10 0,0-9-52 16,0-14-3-16,-9-2-152 16</inkml:trace>
  <inkml:trace contextRef="#ctx0" brushRef="#br0" timeOffset="64474.12">20624 7147 757 0,'0'0'41'16,"0"0"-21"-1,0 0 46-15,0 0 30 0,0 0-44 16,0 0-4-16,124-94-8 15,-36 35-13-15,16-15 13 16,14-12-17-16,15-5-3 16,6 3 6-16,5 4-12 15,-3 4 14-15,-12 2-11 16,-11 1-16-16,-20 7 18 16,-19 10-16-16,-23 14 5 15,-22 12 13-15,-16 14-18 16,-11 7 10-16,-4 8-13 15,-1 5-1-15,-2 0-18 16,0 0-47-16,0 14-23 0,-7 6-32 16,-19-6-162-16</inkml:trace>
  <inkml:trace contextRef="#ctx0" brushRef="#br0" timeOffset="67305.39">16887 6332 205 0,'0'0'218'0,"0"0"-150"0,0 0-67 15,0 0 20-15,0 0 15 16,0 0 8-16,0 0-10 15,3 6-12-15,-3-3 9 16,0-3 21-16,0 0 2 16,0 0-11-16,0 0-19 15,0 0-7-15,0 0 2 16,0 0-15-16,0 0 0 16,0 0-4-16,0 0-8 15,2 0 3-15,4 0-34 16,5 0-74-16,3 0-24 0,-7 0-190 15</inkml:trace>
  <inkml:trace contextRef="#ctx0" brushRef="#br0" timeOffset="68195.88">19193 5993 199 0,'0'0'592'0,"0"0"-567"16,0 0-8-16,0 0 33 16,0 0 20-16,151-65-26 15,-86 22-25-15,3-6 8 16,0-1-2-16,-7 3-20 16,-12 5 18-16,-7 8-23 15,-20 10 0-15,-9 9-5 16,-13 15-11-16,0 0-67 15,-37 23-152-15,-19 9-259 16</inkml:trace>
  <inkml:trace contextRef="#ctx0" brushRef="#br0" timeOffset="68393.71">19392 6392 831 0,'0'0'47'0,"0"0"-39"0,0 0 3 15,0 0 49-15,149-51-2 16,-55 16-51-16,3-1-3 16,-3-2 2-16,-11 2-3 15,-21 4 4-15,-18 4-7 16,-15 3-27-16,-18 6-58 16,-11 0-78-16,0 6-436 0</inkml:trace>
  <inkml:trace contextRef="#ctx0" brushRef="#br0" timeOffset="69247.87">16238 12062 336 0,'0'0'232'0,"0"0"-89"16,-117 50-34-16,110-47-57 15,7-3 33-15,9 0-63 0,35 0-7 16,33-24 46-16,31-24-5 16,37-26-19-16,28-26-2 15,22-16 6-15,12-13-30 16,12-11-4-16,18-7 13 16,27-14-17-16,32-21 16 15,31-22-19-15,8-11 5 16,8-7-5-16,-13 15 0 15,-18 27 4-15,-18 20 1 16,-29 28 0-16,-33 19-5 16,-40 17 4-16,-37 18 1 0,-37 13 18 15,-28 11-14 1,-24 10 18-16,-19 8-15 16,-9 4-11-16,-7 4 22 0,-5 4-23 15,-3 3 3-15,-5 1 2 16,-1 4-3-16,2-2-2 15,-1-1 0-15,10-6 7 16,-1-3-12-16,0-3 5 16,-1 6 0-16,-7 0-2 15,-2 10 4-15,-5 5-2 16,-6 6 0-16,-1 0 0 16,-5 4-2-16,0 0 2 15,0 0-4-15,0 0 0 16,0-2 8-16,0-1-3 0,0 3-1 15,0-6-2-15,0-1-3 16,0-5-1-16,0 0-32 16,0 4 18-16,0 8-63 15,-11 0-43-15,-14 8-39 16,-8 10-131-16</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2T07:37:15.389"/>
    </inkml:context>
    <inkml:brush xml:id="br0">
      <inkml:brushProperty name="width" value="0.05292" units="cm"/>
      <inkml:brushProperty name="height" value="0.05292" units="cm"/>
      <inkml:brushProperty name="color" value="#FF0000"/>
    </inkml:brush>
  </inkml:definitions>
  <inkml:trace contextRef="#ctx0" brushRef="#br0">11432 3971 401 0,'0'0'147'0,"0"0"-114"16,0 0 2-16,-115-89 64 16,84 73-23-16,11 2-14 15,11 8 12-15,7 2-41 16,2 2 0-16,0 2-13 16,0 0-17-16,0 0-2 15,0 0-1-15,4 0 0 16,25 12-3-16,18 2 9 15,11-2 3-15,20-4-1 16,16-4-3-16,14-4 26 16,23 0-17-16,17 0 6 15,12-8 1-15,18-1-15 16,7 3 15-16,0 5-14 16,-4 1-7-16,-11-2 0 0,-20 1 7 15,-15-6-6-15,-27 1 2 16,-23-4 1-16,-18-2 3 15,-16-2-1-15,-9 0 0 16,-3-2 15-16,-8 3-17 16,-7 4 12-16,-6 0-14 15,-7 4 2-15,-4 3-2 16,-4-2-2-16,1 4 0 16,-4-3 0-16,0-1 6 15,0-5-4-15,0-14 4 16,0-11-4-16,0-9-3 15,0-12 5-15,-2-3-4 16,-8-4 2-16,4-2 4 0,-1 1-10 16,3 3 4-1,0 5 0-15,-6 2 1 0,1 5-1 16,-6 4 0-16,-5 1-1 16,-5-1-3-16,-6 0 4 15,-9-6-1-15,-3-1 1 16,-3-4 1-16,-4 1-1 15,8 6 0-15,3 8-3 16,2 7 7-16,9 9-8 16,1 6 4-16,0 4-5 15,1 5 1-15,-3-2 0 16,-7-1 4-16,-7 2-2 0,-3 0 7 16,-6 0-5-16,-1 4 0 15,-9 6-3 1,-8 0-5-16,-9 0 8 15,-6 2 0-15,-2 12-8 0,0 6 6 16,0 4 0-16,3 8 2 16,-8 6-1-16,-9 8-10 15,-5 7 16-15,-10 1-5 16,-5 2 0-16,-1 3-11 16,-12 6 11-16,-6 6-1 15,4 3 3-15,18 0-2 16,29-6 0-16,28-2 0 15,22 3 0-15,16 9-5 0,14 16 4 16,9 12-4 0,19 15 1-16,35 7-1 0,34 2-4 15,26 4-3-15,21 1-11 16,12-7-54-16,5-2-22 16,-9-16-70-16,-12-33-109 15</inkml:trace>
  <inkml:trace contextRef="#ctx0" brushRef="#br0" timeOffset="3735.61">18262 6172 915 0,'0'0'63'0,"0"0"-49"16,0 0-5-16,0 0-2 15,0 0 39-15,8 108 13 16,2-41-37-16,3 8-3 15,7 0 11-15,2-9-9 0,5-6 30 16,2-10-10-16,-2-1-11 16,-3-4 17-16,-1 1-23 15,-4-3-5-15,2-5 6 16,-8-6-21-16,-2-8 5 16,0-8-7-16,-4-6 1 15,0-8 0-15,-3 0-2 16,-4-2-1-16,0 0 0 15,0-24-2-15,-9-22-9 16,-15-17-21-16,-3-9-2 0,0-1 22 16,5-7-11-16,7-1-7 15,5 5 22 1,6 9-6-16,2 17 14 16,2 13 2-16,0 17-2 0,0 5 5 15,0 5-5-15,4 3-2 16,10-2 2-16,-3-1-10 15,5-2 3-15,1 0-21 16,3-4 2-16,3-4 6 16,3 0-26-16,-2 0-5 15,1 3-10-15,-4 8-52 16,-4 4-4-16,-8 0-113 16</inkml:trace>
  <inkml:trace contextRef="#ctx0" brushRef="#br0" timeOffset="3982.34">18369 6752 722 0,'0'0'76'0,"0"0"-76"15,0 0 3-15,0 0 7 16,0 0 19-16,0 0-6 16,144-10-11-16,-81-15-8 0,3-6-4 15,-2 0-2-15,-16-5-55 16,-12-2-166-16</inkml:trace>
  <inkml:trace contextRef="#ctx0" brushRef="#br0" timeOffset="9275.16">15546 5167 679 0,'0'0'36'0,"0"0"-21"16,0 0 39-16,0 0 25 15,0 0-32-15,0 0-8 0,-100-102-13 16,100 94-14 0,0-2-3-16,8-1-1 15,11 3 4-15,0 1-3 0,4 5-3 16,1 2 3-16,5 0 1 16,7 0-8-16,8 6 1 15,3 10 6-15,4 0-8 16,-2 6 7-16,-1 4-7 15,-4 5-1-15,-2 14 4 16,-4 13 1-16,-2 14-4 16,-7 20 10-16,-8 9-5 15,-5 13 15-15,-7 9-11 16,-5 3 3-16,1-4 4 16,2-2-16-16,-3-9 8 15,-1-9-3-15,-3-6-4 0,0-11 3 16,0-10-5-16,0-12 0 15,-3-9-5-15,-3-4 12 16,4-7-8-16,2-9 1 16,0-4 0-16,0-6-1 15,4-6 1-15,11-3-4 16,4-11-1-16,0-4 0 16,3 0 5-16,5-10 0 15,0-11-11-15,4 2 7 16,-4 10-3-16,-10 2 7 15,-6 6 0-15,-8 1-4 16,-3 0-5-16,0 0 8 0,0 0-13 16,-6 20 14-16,-12 4 4 15,-1 2 0-15,4 4-3 16,5 2 0-16,-3 0-1 16,7 8 2-16,2 4-1 15,2 11 12-15,2 9-11 16,0 11 4-16,0 11 13 15,0 6-16-15,0 8 11 16,0 2-9-16,0 2-4 16,0-2 4-16,2 0-1 15,7-7-4-15,-3-7 4 16,2-4 1-16,0-2-1 16,-1 5 12-16,-3 2-8 15,-2 10 13-15,-2 4-14 16,0 5 5-16,0 12 3 0,0 15-15 15,8 12 18-15,5 25-9 16,2-4-4-16,1-12 9 16,-3-11-10-16,-4-31-3 15,-9-10 4-15,0-8-2 16,0-10-3-16,-20-11 9 16,-5-17-6-16,0-14 12 15,0-16-12-15,-2-12 4 16,-4-8 2-16,-3-8-7 15,-7 0-1-15,-5 0-1 16,1-20-20-16,-1-2 20 16,1 5-11-16,3 0 3 0,2 7 5 15,-3 6-6-15,1 2 2 16,0 2-14-16,-3-4 1 16,5-7-1-16,-3-8-37 15,5-23-24-15,1-26-77 16,-1-30-169-16</inkml:trace>
  <inkml:trace contextRef="#ctx0" brushRef="#br0" timeOffset="12638.65">18299 7436 945 0,'0'0'80'0,"0"0"-80"15,0 0 0-15,0 0 47 16,0 0 19-16,0 0-4 16,0 0-31-16,-8 13-2 15,-8-26 5-15,-8-14-30 16,-9-10 4-16,-17-7-8 0,-17-5 0 15,-13-8 9-15,-7-2-9 16,9-7-2-16,10-7 1 16,14-5-2-16,16-1 3 15,11 4 9-15,19 5-9 16,8 3 8-16,0 1-8 16,17 0 0-16,12 2 0 15,0 3 4-15,-2 5-2 16,-7 2-2-16,-6-2 0 15,-6 0 4-15,-8 2-1 0,0 5-2 16,0 10 1 0,0 11 4-16,0 7 3 15,0 3-2-15,0 0-5 16,12-2-2-16,11 0-3 0,12 0 3 16,9 0 0-16,7 0 4 15,6 2-2-15,4 0-2 16,4 0 0-16,4 2 2 15,4-2-1-15,3 4 3 16,2 2 1-16,0-1-3 16,-7 2-1-16,-4-3 1 15,-7-1-1-15,-8 4 9 16,-13 0-9-16,-7 4 1 16,-12 1 0-16,-9 4 2 15,-5-1-5-15,-4 3 1 0,4 0-9 16,0 0 5-16,5 15-4 15,5 13 8-15,-1 5 2 16,10 10 7-16,2 7-6 16,8 11-3-16,9 14 0 15,12 13-3-15,9 17 10 16,1 3-7-16,2 0 0 16,-10-7 6-16,-12-11-7 15,-12-8 1-15,-7-6 0 16,-9 3-2-16,-9-4 0 15,-5-4 2-15,-4-11-1 16,0-6 5-16,-13-6-8 16,-10-8 2-16,1-4 2 15,-3-5-3-15,8-8-4 0,-1-7-10 16,0-3 1-16,0-9-30 16,-9-4-20-16,-10 0-34 15,-13-17-134-15,-17-10-677 16</inkml:trace>
  <inkml:trace contextRef="#ctx0" brushRef="#br0" timeOffset="30404.77">12451 7720 401 0,'0'0'0'0,"-51"158"1"15,-16-68-1-15,-24 9 0 16,-23 9 8-16,-25 13 8 16,-19 7-1-16,-13-2-15 15,-14-5-2-15,-9-13-2 16,-9-16-16-16,-6-24-56 15</inkml:trace>
  <inkml:trace contextRef="#ctx0" brushRef="#br0" timeOffset="41574.24">9120 7386 662 0,'0'0'50'16,"0"0"-50"-16,0 0 0 16,0 0 15-16,0 0 14 15,0 0-27-15,0 0 4 16,0 0-6-16,22-7 3 16,5 13 5-16,7 2 1 15,5 2 8-15,6 2 10 16,13-3-11-16,13-2 19 15,23-3-9-15,18-3-5 16,19-1 5-16,14 0-10 16,15-5-2-16,3-15 1 0,7-5-14 15,1-4 2-15,-9 0 2 16,-17-7-1-16,-25 7-1 16,-35 2-1-16,-32 8-1 15,-24 6-1-15,-17 8 5 16,-10-3-2-16,-2-1 1 15,0-1-4-15,0-3-20 16,-20 3-56-16,0 3-43 16,-7 7-102-16,0 0-284 15</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2T07:38:39.281"/>
    </inkml:context>
    <inkml:brush xml:id="br0">
      <inkml:brushProperty name="width" value="0.05292" units="cm"/>
      <inkml:brushProperty name="height" value="0.05292" units="cm"/>
      <inkml:brushProperty name="color" value="#FF0000"/>
    </inkml:brush>
  </inkml:definitions>
  <inkml:trace contextRef="#ctx0" brushRef="#br0">4245 3903 667 0,'0'0'59'0,"0"0"-7"0,0 0 34 16,0 0-10-16,0 0-23 15,0 0-11-15,0 0-21 16,0 0-19-16,0-19 7 15,0 29-9-15,0 28 1 16,11 22 2-16,9 21 5 16,3 10 7-16,-4 0-3 15,2-10-11-15,-3-8 8 16,-1-15-9-16,-3-15 0 16,-3-15-2-16,-3-16-24 0,-5-12-59 15,-3-4-43-15,0-40-15 16</inkml:trace>
  <inkml:trace contextRef="#ctx0" brushRef="#br0" timeOffset="494.53">4245 3706 769 0,'0'0'29'0,"0"0"-10"16,0 0 16-16,0 0 10 16,0 0 14-16,0 0-5 15,-81-67-18-15,75 67-36 0,-9 6 2 16,-10 22 12-16,-6 16-11 16,-7 18 11-16,-2 25 8 15,2 27-21-15,7 30 29 16,10 18-15-16,15 5-7 15,6-11 10-15,22-29-17 16,32-27 0-16,19-26-1 16,19-27 0-16,10-25 0 15,5-22 0-15,-5-10 1 16,-10-41 8-16,-12-19-8 0,-15-18 4 16,-19-13-5-1,-21-16 6-15,-25-14-4 16,-7-13-2-16,-46 0 3 0,-27 3-1 15,-11 19-2 1,-1 19 0-16,5 28 13 0,18 25-8 16,16 21 14-16,15 22-10 15,13 7-9-15,7 42-4 16,5 19-12-16,10 17-3 16,3 1-35-16,39-7-46 15,25-14-60-15,17-20-74 16</inkml:trace>
  <inkml:trace contextRef="#ctx0" brushRef="#br0" timeOffset="1828.28">5978 4189 553 0,'0'0'89'16,"0"0"-45"-16,0 0 26 0,0 0 8 15,0 0 1-15,0 0-20 16,-19-36-35-16,19 36-8 16,-2 0-3-16,-5 10-13 15,2 28 0-15,-2 24 8 16,5 20-3-16,2 9 13 15,0 2 1-15,0-5-9 16,7-7 1-16,7-13-11 16,1-11 4-16,-7-16 3 15,2-14-7-15,-4-11 2 16,-3-13-2-16,-1-3-4 16,-2 0 2-16,0-18-10 0,0-21-9 15,-7-20-15-15,-5-13 23 16,4-14 9-16,4-12 4 15,4-6 1-15,0 2-1 16,8 12 3-16,19 25-3 16,6 16 0-16,3 22 0 15,3 13 6-15,0 14-6 16,-3 0 0-16,-1 16-3 16,-1 13 4-16,-5 6-1 15,-11 2 4-15,-12-2 0 16,-6 4 0-16,-10-2-4 15,-31 3 5-15,-14-2 9 16,-7-3-6-16,4-10-3 16,10-8 0-16,21-9-4 15,17-7-1-15,10-1-7 0,0 3 7 16,6-1-3-16,27 3 6 16,13 9-3-16,4 9 0 15,2 8 5-15,-6 10-3 16,-5 3 6-16,-10-2-1 15,-6-4 3-15,-8-7-7 16,-1-8-2-16,-5-7-1 16,0-10-1-16,7-6-5 15,8 0-48-15,6-32-61 16,-1-14-197-16</inkml:trace>
  <inkml:trace contextRef="#ctx0" brushRef="#br0" timeOffset="2098.56">6698 4485 768 0,'0'0'105'0,"0"0"-104"15,0 0 54-15,0 0 22 16,48 129 4-16,-33-82-25 15,-4-1-23-15,-1-5-14 0,-2-5-12 16,-2-6-4 0,-1-8 6-16,1-5-9 0,1-7-7 15,0-6-1-15,2-4-43 16,4 0-28-16,3-22-61 16,-3-26-237-16</inkml:trace>
  <inkml:trace contextRef="#ctx0" brushRef="#br0" timeOffset="2358.78">7474 4359 1003 0,'0'0'55'0,"0"0"-49"15,0 0-6-15,0 0 4 16,0 0 9-16,0 0-9 16,153 14-1-16,-88-14-5 15,-1-10 2-15,-1-17 0 16,-18 2-33-16,-17 0-66 16,-21 10-62-16,-7 7-224 15</inkml:trace>
  <inkml:trace contextRef="#ctx0" brushRef="#br0" timeOffset="2523.81">7555 4716 975 0,'0'0'62'16,"0"0"-59"-16,0 0 31 16,114 16-14-16,-58-16 2 15,13 0-7-15,7-15-15 16,-7-6-10-16,-13-5-80 15,-23-2-164-15</inkml:trace>
  <inkml:trace contextRef="#ctx0" brushRef="#br0" timeOffset="3344.68">8991 4617 696 0,'0'0'43'0,"0"0"10"16,0 0-6-16,-27 117 23 16,25-94-20-16,0-4-5 15,-1-7-25-15,3-6-20 16,0-6 15-16,0 0-10 15,0 0 18-15,-6-16 16 16,-1-22-26-16,0-16-3 16,5-15-10-16,2-10 0 15,0-14 0-15,2-3 0 0,18 4 0 16,2 14 4-16,4 23-3 16,-3 27-1-16,6 19 0 15,3 9 0-15,5 14 0 16,6 30 1-16,-1 15 18 15,-4 12 1-15,-4 0-6 16,-10-4-3-16,-6-8-8 16,-7-11 0-16,-9-8-6 15,-2-6-1-15,0-8-46 16,-2-8-38-16,-20-10-76 0,-5-8-81 16</inkml:trace>
  <inkml:trace contextRef="#ctx0" brushRef="#br0" timeOffset="3480.32">9115 4522 624 0,'0'0'155'0,"0"0"-148"15,0 0-7-15,0 0 1 16,139-37 1-16,-79 24-4 16,3-6-31-16,-3-2-205 15</inkml:trace>
  <inkml:trace contextRef="#ctx0" brushRef="#br0" timeOffset="3666.83">9753 4371 899 0,'0'0'72'0,"0"0"-66"0,0 0 4 16,-16 117 86-16,2-66-37 16,3 6-37-16,3-3-1 15,1-1-21-15,3-5 4 16,2-5-4-16,2-1-11 15,0-10-32-15,0-11-68 16,2-18-100-16,9-3-281 16</inkml:trace>
  <inkml:trace contextRef="#ctx0" brushRef="#br0" timeOffset="4251.51">9976 4313 881 0,'0'0'90'15,"0"0"-81"-15,0 0 25 16,0 135 33-16,0-80-25 16,2 2-12-16,2-6-16 15,-4-6-12-15,0-7 4 16,0-6-6-16,0-11 2 16,0-8-3-16,0-9 1 15,0-4-16-15,0-5 6 16,0-28-37-16,-11-15-36 15,3-14 32-15,0-6 7 16,4 2 5-16,4 7 27 16,0 18 12-16,0 14 29 15,12 11 6-15,7 11-3 0,6 3-21 16,4 2-1-16,6 0 8 16,-1 4-11-16,-5 13 6 15,-11-3-7-15,-10 4-2 16,-8 2-4-16,0 7 8 15,-29 4 19-15,-10 5 3 16,-6-1-13-16,9-5 12 16,11-6-1-16,17-6-21 15,8-7 2-15,0-2-9 16,6-9 1-16,33 0 0 16,14-6 2-16,13-16 4 15,8-4-7-15,0 8 8 0,-14 7-9 16,-13 11 2-16,-18 0-1 15,-16 11 10-15,-13 13-8 16,0 8 16-16,-11 6 13 16,-26 0-25-16,-11-4 11 15,-3-3-14-15,4-8-3 16,4-9-1-16,10-4-40 16,6-10-24-16,10 0-28 15,6-10-93-15,8-27-133 16</inkml:trace>
  <inkml:trace contextRef="#ctx0" brushRef="#br0" timeOffset="4457.96">10517 4087 897 0,'0'0'92'16,"0"0"-87"-16,0 0 38 15,145 90 16-15,-96-26 0 16,-5 14-25-16,-11 4-6 15,-21 2-16-15,-12-5-9 16,-33-9-2-16,-25-6 3 16,-11-8-8-16,-9-6-34 15,-7-9-98-15,-5-18-126 16,-5-14-268-16</inkml:trace>
  <inkml:trace contextRef="#ctx0" brushRef="#br0" timeOffset="4745.18">8511 4118 938 0,'0'0'18'0,"0"0"-5"15,0 0 23-15,-137 171 4 16,103-49 9-16,7 15-23 15,7 7 1-15,9-4-7 16,11-13-9-16,0-13 9 16,16-14-18-16,22-12 9 15,10-9-9-15,10-13 2 0,3-16-4 16,1-14 3-16,0-12-3 16,3-18-26-16,7-6-68 15,3-32-86-15,-1-35-378 16</inkml:trace>
  <inkml:trace contextRef="#ctx0" brushRef="#br0" timeOffset="5541.28">12429 4063 939 0,'0'0'56'15,"0"0"-9"-15,0 0 17 16,0 0-35-16,0 0-26 15,0 0 14-15,-23 96 17 16,23-7-4-16,0 2 6 16,0-11-25-16,0-11 0 15,0-14-5-15,0-12-3 16,0-13-3-16,0-14 0 16,0-10 0-16,0-6-9 0,0-4-4 15,5-30 10 1,-3-16-16-16,-2-18-13 0,0-16 21 15,0-11-23-15,0-7 25 16,6 8 6-16,19 15-2 16,11 29 5-16,4 29 0 15,2 21 1-15,0 6-1 16,1 38 1-16,-7 19 7 16,-12 12 8-16,-17 1-2 15,-7-8-6-15,-13-11-6 16,-32-8 7-16,-7-12-6 15,2-13-2-15,9-14 3 16,19-10-3-16,16 0-1 0,6-9-11 16,9-13-1-1,30 3 2-15,11 8 9 0,0 11-6 16,2 4 5-16,-8 32 3 16,-5 8-1-16,-8 2 8 15,-10 1 6-15,-5-7-13 16,-7-6 5-16,-2-4-6 15,0-6-18-15,4-4-23 16,3-16-133-16,1-4-171 16</inkml:trace>
  <inkml:trace contextRef="#ctx0" brushRef="#br0" timeOffset="6088.28">13159 4407 1026 0,'0'0'56'0,"0"0"-35"16,0 0-9-16,0 0 25 16,0 0-14-16,0 0-7 15,81 12-9-15,-57 8-6 16,-6 4-1-16,-9 2 1 16,-9 5-1-16,0 1 0 15,-24-2 0-15,-22-3-1 16,-6-10-12-16,-4-5-28 15,9-12 30-15,9 0-5 16,11-4 16-16,10-21 0 16,12-12 0-16,5-9 0 0,9-2-11 15,27 4 2-15,8 9 9 16,5 20 0-16,1 15 2 16,-2 9 3-16,-1 37 8 15,-3 13 40-15,-12 4-2 16,-16-1-4-16,-14-3 4 15,-2-7-21-15,-23 2-7 16,-19-4-6-16,-11-3-17 16,-10-9 2-16,-6-10-2 15,5-18-34-15,12-10 3 16,17-7-25-16,21-29 32 16,14-5-12-16,25-5-32 0,26 7 47 15,16 17 20 1,4 18 1-16,-5 4 0 0,-3 10 1 15,-14 23 20-15,-13 3 17 16,-5 1-12-16,-11 2-3 16,-7-6-17-16,1-3-3 15,-3-9-6-15,7-7-16 16,4-14-71-16,1 0-173 16</inkml:trace>
  <inkml:trace contextRef="#ctx0" brushRef="#br0" timeOffset="6256.1">13850 4667 893 0,'0'0'142'16,"0"0"-127"-16,0 0-12 16,0 0 28-16,125 0-14 15,-77-3-17-15,-7-5-54 16,-18-2-204-16</inkml:trace>
  <inkml:trace contextRef="#ctx0" brushRef="#br0" timeOffset="6411.88">13788 4886 1107 0,'0'0'64'15,"0"0"-62"-15,0 0 30 0,147 3 3 16,-76-3-16-16,7 0-19 15,0-11-60-15,9-8-93 16,0-13-197-16</inkml:trace>
  <inkml:trace contextRef="#ctx0" brushRef="#br0" timeOffset="7036.74">15089 3920 1002 0,'0'0'56'16,"0"0"-18"-16,0 0-27 0,0 0-6 15,0 0 29 1,-13 175 36-16,13-51-14 0,0 6-14 16,0-7-14-16,0-17 13 15,0-20-27-15,0-22 0 16,0-20-7-16,0-15-2 15,0-19-5-15,0-5 0 16,0-5-15-16,0-5 11 16,-12-30-21-16,-3-19-47 15,-5-15 30-15,-3-18 11 16,4-9 17-16,5-9-15 16,10 1 14-16,4 7 13 0,0 20 4 15,11 24 7 1,17 20 2-16,9 18-9 0,0 15 4 15,5 0-4-15,-1 27-1 16,-7 14 8-16,-11 12-8 16,-11 3-1-16,-12-2 7 15,-10-6-4-15,-34-8 3 16,-12-10-6-16,4-14-2 16,13-8-1-16,15-6 3 15,21-2 0-15,3 0-2 16,10-4-9-16,32-14 8 15,18 2 1-15,9 8 2 16,3 8-1-16,-8 0 1 16,-15 20 0-16,-16 12 4 0,-13 12-3 15,-15 4 15-15,-5 3 8 16,-21-1-8-16,-25-6 5 16,-12-6-16-16,-4-7 1 15,6-8-6-15,10-8 0 16,16-6-6-16,17-9-48 15,13 0-22-15,7-16-109 16,33-24-414-16</inkml:trace>
  <inkml:trace contextRef="#ctx0" brushRef="#br0" timeOffset="7218.79">15700 4534 808 0,'0'0'80'0,"0"0"84"16,0 112-68-16,-3-70-40 15,-8 0 24-15,-3-4-45 16,6-3-16-16,2-6-8 16,-2-2-11-16,4-5-1 15,4-6-67-15,0-10-51 16,0-6-152-16,0-8-619 16</inkml:trace>
  <inkml:trace contextRef="#ctx0" brushRef="#br0" timeOffset="7571.71">16711 4151 685 0,'0'0'77'15,"0"0"-33"-15,20-133 25 16,-20 97-11-16,-13 11 37 15,-16 10-49-15,-5 13-19 16,-5 2-14-16,-11 10-9 16,-8 30 17-16,-2 14-13 15,2 19 13-15,14 8 6 16,10 10-1-16,16 4 13 16,16-7 8-16,2-10 1 0,16-12-11 15,22-15-24 1,8-8-1-16,12-13 0 0,9-6-12 15,7-10 0-15,-3-8 0 16,-9-6-44-16,-17-2-44 16,-13-26-26-16,-17-15-103 15,-13-14-696-15</inkml:trace>
  <inkml:trace contextRef="#ctx0" brushRef="#br0" timeOffset="7845.48">17072 3890 936 0,'0'0'54'15,"0"0"-24"-15,0 0-7 0,136-64 36 16,-92 64 13-16,12 14-39 16,2 30 1-16,-2 20-13 15,-18 20-8-15,-22 19 35 16,-13 10-23-16,-3 6 16 15,-6-2-20-15,-22-9-12 16,-7-16 4-16,-5-17-13 16,1-18 4-16,-4-19-10 15,-1-10-38-15,2-9-53 16,-4-11-12-16,4-8-94 0,-3-12-276 16</inkml:trace>
  <inkml:trace contextRef="#ctx0" brushRef="#br0" timeOffset="8405.08">15035 3748 601 0,'0'0'74'0,"0"0"-39"16,0 0 55-16,-140-13 15 16,105 35-13-16,-6 25-14 15,1 19-42-15,-4 28 15 16,-1 19 3-16,3 6-10 0,4 4 22 15,2-8-29-15,3-7 9 16,8-14-3-16,8-10-11 16,10-10 22-16,7-5-2 15,5-3-23-15,28 0 0 16,18 6-23-16,14-4-1 16,6-4-5-16,4-14 7 15,-7-15-16-15,-10-17 4 16,-7-18-60-16,-4 0-52 15,-7-18-62-15,-22-21-55 16,-18-15-731-16</inkml:trace>
  <inkml:trace contextRef="#ctx0" brushRef="#br0" timeOffset="8578.81">15334 5065 1097 0,'0'0'157'0,"0"0"-109"16,0 0-15-16,0 0-15 16,0 0-4-16,0 0-14 15,16-29-61-15,-16 8-174 16</inkml:trace>
  <inkml:trace contextRef="#ctx0" brushRef="#br0" timeOffset="21938.51">18162 2063 245 0,'0'0'66'0,"0"0"49"0,0 0 34 16,0 0-59-1,0 0-18-15,0 0-23 16,0 0-9-16,0 0-3 0,-7-4-27 16,5 39-1-16,-1 24 25 15,3 21 9-15,0 16-7 16,0 15-12-16,16-3-1 15,4-2 11-15,-2-11-27 16,0-17 16-16,-5-17-11 16,-7-16-11-16,-3-16 11 15,-3-15-12-15,0-11 1 16,0-3 6-16,0 0-6 16,0-17 29-16,-16-28-24 0,3-19-4 15,2-16 0 1,6-18-2-16,5-13 1 0,0-11 0 15,0-4 4-15,9 8-4 16,14 19-1-16,1 31 0 16,5 28-2-16,2 22-4 15,9 18 6-15,10 0-3 16,6 16 7-16,-6 22-5 16,-9 6 1-16,-15 8 0 15,-19-2-7-15,-7 1 7 16,-18-8-2-16,-26-3 2 15,-12-7-1-15,-3-7-1 16,4-10 2-16,15-10 0 16,18-6-1-16,11 0 1 0,9 0-3 15,2 0 0-15,2 6-22 16,27 10 25-16,11 14 0 16,9 12 0-16,0 13-3 15,-2 3 6-15,-7-1-3 16,-7-5 0-16,-7-10 2 15,0-5-4-15,-5-9-2 16,6-7-77-16,0-14-55 16,2-7-73-16,-4-6-449 15</inkml:trace>
  <inkml:trace contextRef="#ctx0" brushRef="#br0" timeOffset="22122.5">19178 2426 1021 0,'0'0'50'16,"0"0"-38"-16,0 0 5 15,0 0 2-15,173-42-2 16,-97 28-6-16,-5 0-11 16,-11 2-15-16,-17 0-91 15,-30 1-73-15,-13 10-46 16</inkml:trace>
  <inkml:trace contextRef="#ctx0" brushRef="#br0" timeOffset="22272.55">19302 2564 631 0,'0'0'144'0,"0"0"-122"16,0 0 113-16,127 2-52 16,-64-11-52-16,5-7-10 15,-1-6-19-15,3-5-2 16,-12-5-54-16,-14-9-95 15,-17-12-335-15</inkml:trace>
  <inkml:trace contextRef="#ctx0" brushRef="#br0" timeOffset="22638.1">20603 1831 658 0,'0'0'78'15,"0"0"-33"-15,0 0 83 16,0 0-57-16,0 0 0 15,0 0-19-15,-46-48-37 16,24 85-10-16,-10 30 2 16,-3 29-4-16,6 16 12 0,4 6-6 15,16-10-5 1,9-10 8-16,0-16-10 0,38-17-1 16,12-12-1-16,7-20-4 15,7-16-25-15,-2-17-60 16,-6-5-110-16,-15-35-223 15</inkml:trace>
  <inkml:trace contextRef="#ctx0" brushRef="#br0" timeOffset="23024.9">21033 2424 902 0,'0'0'59'0,"0"0"-51"16,0 0 2-1,7 124 21-15,0-76 13 0,-2-3-14 16,-3-7-29-16,-2-9 7 16,0-12-8-16,0-9 0 15,0-8 5-15,0 0-4 16,-7-22 23-16,-13-22-19 16,-5-19 2-16,3-13-7 15,1-16 0-15,10-8 1 16,11-3-2-16,0 9 2 15,0 20 1-15,19 28-2 16,1 26-1-16,6 20-2 0,5 0 3 16,6 36 0-1,-2 23 5-15,-4 9 0 0,-6 2-5 16,-6-4 0 0,0-8 10-16,-4-8-13 0,3-6 3 15,-5-8-4-15,-3-9 1 16,-6-10-38-16,-4-9-42 15,0-8-93-15,0-1-213 16</inkml:trace>
  <inkml:trace contextRef="#ctx0" brushRef="#br0" timeOffset="23156.35">21114 2464 740 0,'0'0'157'0,"0"0"-147"15,0 0-5 1,0 0 12-16,133-7-6 0,-75-6-11 15,0-5-69-15,-7-4-174 16</inkml:trace>
  <inkml:trace contextRef="#ctx0" brushRef="#br0" timeOffset="23340.99">21700 2195 868 0,'0'0'70'0,"0"0"-17"15,0 0-30-15,0 0-13 16,-29 121 34-16,29-39-32 16,0 2-6-16,0-2-2 0,0-5-8 15,2-14 3-15,0-12-77 16,0-17-85-16,-2-21-185 16</inkml:trace>
  <inkml:trace contextRef="#ctx0" brushRef="#br0" timeOffset="23904.23">22027 2065 878 0,'0'0'78'16,"0"0"-32"-16,0 0-28 16,0 0 13-16,-27 161 24 15,27-89-43-15,0-6-7 16,14-10-2-16,6-10 1 15,-2-11 0-15,-2-12-4 0,-8-13 0 16,-3-6-1-16,-5-4 6 16,0-14-5-16,-3-28 0 15,-17-20-1-15,1-20 0 16,0-14-12-16,11-13 13 16,6 7 0-16,2 22 3 15,0 28-3-15,17 27 0 16,12 18-1-16,6 7 1 15,8 2 0-15,1 25 1 16,-1 8-5-16,-7 5 4 16,-14 0 0-16,-13 0-1 15,-9-2-5-15,0 5 6 0,-27-4-8 16,-10-3-8-16,-1-8 11 16,6-7-11-16,14-13 16 15,11-5 0-15,7-3-3 16,0 0 3-16,12-1 5 15,19-12 1-15,14-1 1 16,4 7 1-16,-1 7-3 16,1 0-5-16,-6 16 1 15,-5 18-1-15,-7 8 0 16,-10 0 3-16,-13 0-4 16,-8-4 1-16,-5 0 0 0,-33-3-2 15,-10-6 3 1,-8 0-2-16,0-10-8 0,10-5-21 15,12-10-102-15,18-4-126 16</inkml:trace>
  <inkml:trace contextRef="#ctx0" brushRef="#br0" timeOffset="24069.9">22675 2434 762 0,'0'0'14'0,"0"0"47"15,-17 104 14-15,-6-60-41 16,6 2-12-16,3 1-22 16,10-5-6-16,4-8-88 0,2-12-130 15</inkml:trace>
  <inkml:trace contextRef="#ctx0" brushRef="#br0" timeOffset="24370.38">23433 1874 817 0,'0'0'73'15,"0"0"-41"-15,0 0 37 16,0 0-33-16,0 0 23 16,0 0-31-16,36-60-25 15,-36 60 3-15,0 0-2 16,0 0-2-16,-5 41-2 15,-26 27 0-15,-9 26 4 0,5 8 10 16,10-4-10-16,19-15 12 16,6-13-9-16,13-14-3 15,23-8 0-15,12-12 3 16,11-14-9-16,1-13 2 16,0-9-39-16,-7-13-43 15,-6-29-107-15,-14-18-236 16</inkml:trace>
  <inkml:trace contextRef="#ctx0" brushRef="#br0" timeOffset="24604.51">23901 1510 1038 0,'0'0'15'16,"0"0"36"-16,0 0-39 15,158-107 5-15,-100 107 20 16,4 18-32-16,10 41-5 15,-3 31 0-15,-11 28-2 16,-20 28 2-16,-21 15 13 16,-17 7-3-16,-15 1 6 15,-37-15-13-15,-19-8-1 16,-16-9-2-16,-15-11-54 16,-10-11-69-16,-4-23-269 15</inkml:trace>
  <inkml:trace contextRef="#ctx0" brushRef="#br0" timeOffset="25181.6">19560 4714 1004 0,'0'0'68'0,"0"0"-47"16,0 0-9-16,0 0 52 15,0 0-4-15,104 167 8 16,-73-69-16-16,-2 20-15 16,-1 13-5-16,1 0-4 15,-4-12-26-15,-3-23 4 0,-1-28-3 16,-6-24 2-1,-5-23-10-15,-2-21-5 0,3-28-21 16,-3-47 25-16,-8-35-66 16,0-24 23-16,-33-10-14 15,-20-1 9-15,-7 6 1 16,4 23 4-16,7 22 49 16,15 26 3-16,19 28 30 15,15 18 5-15,11 14-20 16,35 8-7-16,17 0-10 15,4 0-1-15,-4 14-2 16,-13-1-18-16,-9-2-52 0,-12-11-73 16,-16 0-120-16</inkml:trace>
  <inkml:trace contextRef="#ctx0" brushRef="#br0" timeOffset="25340.31">19946 4927 872 0,'0'0'123'0,"0"0"-113"16,113-32-1-16,-39 5-5 15,7 0-1-15,1-4-3 16,-13-5-125-16,-20 2-279 16</inkml:trace>
  <inkml:trace contextRef="#ctx0" brushRef="#br0" timeOffset="25499.65">20347 4921 880 0,'0'0'113'15,"0"0"-113"-15,0 0 0 16,0 0 1-16,0 0-1 16,123 0 0-16,-87-8-58 15,-5 2-111-15,-13 0-96 16</inkml:trace>
  <inkml:trace contextRef="#ctx0" brushRef="#br0" timeOffset="25622.05">20470 4942 674 0,'0'0'53'0,"0"0"-20"16,0 0 28-16,0 0 14 0,0 0-36 16,165 42-36-16,-91-42-3 15,-3-17-109-15,-11-15-240 16</inkml:trace>
  <inkml:trace contextRef="#ctx0" brushRef="#br0" timeOffset="26162.61">21214 3892 924 0,'0'0'13'0,"0"0"32"16,0 0 41-16,0 0-42 15,0 0 16-15,0 0-46 16,-58-60-13-16,35 106-1 16,-6 24 16-16,-2 19 10 15,5 15-14-15,10 6 6 16,8 0 1-16,8 1 3 15,0-11 1-15,10-6 2 16,19-6-12-16,0-10 9 0,3-6-18 16,-8-7 2-16,-9-13-3 15,-7-12 4 1,-8-12-7-16,0-14 0 0,0-12-3 16,-5-2 1-1,-10-19-13-15,-2-25-37 0,9-6-6 16,8-3-9-16,2 6 34 15,29 18 23-15,-2 14 10 16,0 15 2-16,-2 0 0 16,-4 34 11-16,-4 23 23 15,-3 19 1-15,-9 18 6 16,-7 17 8-16,0 5-17 16,0-6-9-16,0-9-15 15,-3-17-5-15,3-24-5 16,0-24-10-16,0-28 0 0,9-9-68 15,11-51-28-15,-2-26-25 16,-4-28-240-16</inkml:trace>
  <inkml:trace contextRef="#ctx0" brushRef="#br0" timeOffset="26543.49">21484 4897 1033 0,'0'0'60'16,"0"0"-2"-16,0 0 7 16,0 0-20-16,0 0-34 0,0 0-6 15,-39 4-5-15,35 12 4 16,2-8-8-16,-1-2 4 16,1-6 0-16,0 0 10 15,-4-28-10-15,2-19-27 16,4-8 13-16,0-14 12 15,0-10-2-15,0-8 4 16,6 3-5-16,5 11 4 16,-2 27 1-16,0 24 0 15,0 17-13-15,1 5 5 16,11 27 8-16,6 23 0 16,2 19 14-16,2 5-5 15,-4-2-8-15,-5-8 6 16,-7-8-7-16,-4-3 3 15,-3-9-6-15,-6-11-12 0,-2-10-49 16,0-17-83-16,-8-6-176 16</inkml:trace>
  <inkml:trace contextRef="#ctx0" brushRef="#br0" timeOffset="26699.19">21490 4646 844 0,'0'0'0'0,"0"0"-43"16,0 0 19-1,163-12-54-15,-120-8-306 0</inkml:trace>
  <inkml:trace contextRef="#ctx0" brushRef="#br0" timeOffset="26889.56">21842 4411 906 0,'0'0'62'0,"0"0"-62"16,0 0-7-16,0 0 7 15,163-16 2-15,-92 12-2 16,-2-5-72-16,-13-10-72 0,-21-9-94 15</inkml:trace>
  <inkml:trace contextRef="#ctx0" brushRef="#br0" timeOffset="27147.76">22018 4101 871 0,'0'0'92'16,"0"0"-77"-16,0 0 1 15,0 0 29-15,131-47 1 16,-77 50-20-16,0 24-15 16,-8 12-10-16,-9 6 11 15,-14 10-11-15,-11 6 1 16,-12 1 6-16,0 3-6 0,-22-4 2 16,-12-5-2-16,-3-8-2 15,0-10-2-15,11-10-46 16,8-10-69-16,9-17-99 15,5-1-537-15</inkml:trace>
  <inkml:trace contextRef="#ctx0" brushRef="#br0" timeOffset="27736.44">22548 3928 1025 0,'0'0'16'0,"0"0"17"0,0 0 7 16,0 0-8-16,0 0 3 16,0 0-35-16,2 52 0 15,12 9 2-15,-3 11 3 16,-4 7-5-16,-7 2 0 16,0-5 2-16,0-14 0 15,0-14-1-15,0-19-2 16,0-15-11-16,0-13-15 15,0-1-6-15,0-15 22 16,0-28-84-16,-7-13 42 0,-1-14 31 16,-1-10 14-1,-1-6 6-15,2 3 1 0,3 11 1 16,3 20 33-16,2 23 16 16,0 15 2-16,11 11-33 15,16 3-16-15,11 0 6 16,-1 13-4-16,1 10 6 15,-10 7-10-15,-13 2 0 16,-15 2-6-16,0 2 5 16,-34 0 1-16,-13-3-5 15,-3-7 12-15,2-7-14 16,17-9 2-16,13-6 5 16,18-4 3-16,0 0-3 15,20-5-18-15,21-7 16 16,8 4 4-16,0 8 5 0,-5 0-1 15,-8 4-3-15,-10 22 19 16,-7 9 4-16,-11 10-8 16,-8-1-10-16,0 2 0 15,-29-4-6-15,-6 1-2 16,-3-6-8-16,5-7-50 16,6-11-110-16,9-18-249 15</inkml:trace>
  <inkml:trace contextRef="#ctx0" brushRef="#br0" timeOffset="27930.64">23078 4245 952 0,'0'0'79'16,"0"0"-75"-16,-17 133 60 15,14-79-16-15,3-1-2 16,0-3-27-16,0-6-16 15,0-6-2-15,0-7-1 16,0-9-49-16,0-12-65 16,-1-10-201-16</inkml:trace>
  <inkml:trace contextRef="#ctx0" brushRef="#br0" timeOffset="28502.82">23213 3880 930 0,'0'0'71'0,"0"0"-59"16,0 0 17-16,0 0 13 15,0 0-17-15,0 0 2 16,58 106 0-16,-29-48-13 16,-8 1 5-16,0-3-13 15,-5-8 12-15,-8-7-18 16,-5-10 1-16,-3-12-5 15,0-8 4-15,0-9-6 16,0-2-3-16,-5-10-15 0,-6-26 7 16,0-16-33-16,0-13 22 15,7-9 24 1,4-6-4-16,0 2 8 0,0 12 0 16,10 16 1-16,8 21 13 15,2 15-9-15,3 14-1 16,1 0 14-16,3 25-8 15,1 9 2-15,-1 9-2 16,-6-4-8-16,-13-3-4 16,-8-3 0-16,0-2-1 15,-11-3 0-15,-18-1 3 16,-6-7-1-16,1-5-1 16,8-5 4-16,10-5-1 15,13-4 0-15,3-1-1 16,3 0-20-16,30 0-1 0,10 0 21 15,5 0 3-15,0 3 0 16,-15 14 5-16,-8 7-7 16,-12 9 4-16,-9 5 20 15,-4 0-21-15,0 0 7 16,-22-5-6-16,-9-8 0 16,0 0 3-16,2-12-8 15,4-1-37-15,7-10-75 16,1-2-169-16</inkml:trace>
  <inkml:trace contextRef="#ctx0" brushRef="#br0" timeOffset="28715.07">23593 4151 758 0,'0'0'213'16,"0"0"-205"-16,0 0 34 15,125-27 15-15,-78 17-19 16,2 3-23-16,-6-2-14 16,-8 3 0-16,-6-4-1 15,-6-2-15-15,-4-7-52 16,-7-9-122-16,-12-7-234 16</inkml:trace>
  <inkml:trace contextRef="#ctx0" brushRef="#br0" timeOffset="28935.16">23859 3859 862 0,'0'0'53'0,"0"0"-39"16,0 0 40-16,0 0-6 16,135 11-27-16,-108 28-6 15,-13 11-10-15,-12 9 4 16,-2 1-3-16,-9 1 8 15,-15-8-4-15,-5-9-10 16,0-7 4-16,0-9-10 0,2-10-71 16,4-9-80-1,8-9-160-15</inkml:trace>
  <inkml:trace contextRef="#ctx0" brushRef="#br0" timeOffset="29247.01">24271 3764 582 0,'0'0'18'16,"0"0"-12"-16,0 0 8 15,0 0 16-15,0 0-7 16,0 0-16-16,-67 12 12 0,42 22 23 15,4 6 20-15,5 6 3 16,7 6-4-16,9 1-17 16,0-3-3-16,9-6-4 15,15-7-10-15,5-8-24 16,-2-13-1-16,-1-7-4 16,3-9-5-16,2 0-54 15,-4-23-114-15,-6-22-337 16</inkml:trace>
  <inkml:trace contextRef="#ctx0" brushRef="#br0" timeOffset="29850.76">24172 2888 896 0,'0'0'50'0,"0"0"-34"16,0 0 4-16,0 0 28 15,142-49-3-15,-103 49-23 0,1 10-14 16,-2 26 2-16,-2 18-2 15,-10 14-3-15,-5 13 11 16,-7 1 3-16,-4-4-16 16,-1-6 12-16,-3-11-6 15,2-11-9-15,-4-12 18 16,-2-12-16-16,3-10 2 16,-3-8-2-16,4-6 2 15,6-2-7-15,12 0 7 16,14-25-3-16,7-4 6 15,0-1-4-15,-12 6 2 16,-11 7-5-16,-12 12 7 0,-10 5-12 16,0 0 5-16,0 11-13 15,0 28 13-15,-15 11 19 16,-2 10 17-16,-1 4-11 16,5-3-19-16,3-2 19 15,10 2-13-15,0-3-12 16,0 1 6-16,16 4-2 15,-1 3 2-15,4 2 1 16,-4 4-7-16,-7-3 3 16,-2-7-3-16,-6-4-2 15,-6-8-1-15,-36-1-28 16,-35-9-12-16,-31-11-40 16,-23-20-149-16,-18-9-529 15</inkml:trace>
  <inkml:trace contextRef="#ctx0" brushRef="#br0" timeOffset="64753.18">21782 4816 694 0,'0'0'0'0,"0"0"-10"16,0 0-42-16,0 0 8 15,0 0-26-15,0 0-26 16,0 0-171-16</inkml:trace>
  <inkml:trace contextRef="#ctx0" brushRef="#br0" timeOffset="153189.71">13055 4196 271 0,'-167'157'85'0,"-56"46"-67"15,-27 29-18-15,-17 43 13 16,-2 29-8-16,9 18-5 15,36 0-5-15,40-24-102 16,67-21 76-16,59-25 10 16,56-30-62-16,26-29 25 15,63-43 13-15,36-40 45 16,26-37 3-16,18-33 0 16,-1-20 5-16,-16-3-8 15,-18 10-1-15,-19 17-3 16,-14 16-3-16,-3 16-14 15,-1 8 21-15,3 3 7 0,-4-3 19 16,-11 0-12 0,-10-1-3-16,-38 17-4 0,-35 20-7 15</inkml:trace>
  <inkml:trace contextRef="#ctx0" brushRef="#br0" timeOffset="-162270.5">21270 5873 351 0,'0'0'136'15,"0"0"-69"-15,0 0-7 16,0 0 0-16,0 0-8 15,0 0-17-15,0 0-4 16,-54 5-4-16,43 1-6 16,-3 5 8-16,-3 1 2 15,-5 4 5-15,-5 0-4 16,-2 0-15-16,6-1 4 16,8-10-3-16,9-1 9 0,6-4-4 15,0 0 5-15,0 0-7 16,8 0 16-16,36-12 9 15,24-10-2-15,20-4-4 16,20 0-13-16,16 0-6 16,24-5-5-16,21-4 4 15,29-9-3-15,27-6-7 16,27-3-3-16,20 2 6 16,8 2-4-16,-5 4-8 15,-26 6 7-15,-26 7-8 16,-39 10 2-16,-36 9-2 15,-39 4 4-15,-33 5-4 16,-33 4 2-16,-24 0-4 16,-15 0 2-16,-4-2-14 15,0 0-18-15,0 2-36 0,0 0-3 16,0 0-18-16,-4 4-57 16,-13 0-170-16</inkml:trace>
  <inkml:trace contextRef="#ctx0" brushRef="#br0" timeOffset="-159437.05">21326 4157 409 0,'0'0'79'15,"0"0"2"-15,0 0-25 0,0 0 13 16,-45-109-26-16,22 84-11 15,-3 0-3-15,-8 5-10 16,-6 2-2-16,-2 6 8 16,5 8 13-16,2 4-16 15,7 0 4-15,1 27-21 16,0 15-3-16,3 9 17 16,5 12-9-16,11 8-4 15,6 6 4-15,2 3 2 0,0 0-3 16,0 1-3-16,0 5 1 15,0 0 4-15,0 0 1 16,0-1-1-16,-7-8-9 16,-1-4 4-16,0-7-5 15,8-12-2-15,0-7 7 16,0-14-11-16,0-8 13 16,10-10-8-16,-4-7 2 15,-1-5-2-15,-3-3 3 16,4 0-3-16,4 0 0 15,5-8 7-15,7-9-4 16,0 2 0-16,3-2-2 16,-3 5 0-16,-1 6-1 0,-4 6-2 15,-3 0 2-15,-1 21-3 16,-2 15 3-16,0 10 2 16,-4 8 15-1,-3 2-8-15,-2 0-1 0,-2 1 8 16,0 0-8-16,0-1 6 15,-4-5-9-15,-5-8 3 16,3-4 0-16,1-5-1 16,0-8 2-16,3-2-9 15,2-4 3-15,0-6 1 16,0 0-4-16,4-6 0 16,12 0 1-16,8-6 2 0,11-2 2 15,6 0-5 1,11 0 8-16,2-12-8 0,-1-4-5 15,-4-2-22-15,-5 2-13 16,-11-1-15-16,-8 0-52 16,-15-3-98-16,-10-2-370 15</inkml:trace>
  <inkml:trace contextRef="#ctx0" brushRef="#br0" timeOffset="-156892.9">17885 7261 519 0,'0'0'350'0,"0"0"-240"0,0 0-50 16,0 0 3-16,0 0-14 16,0 0-8-16,0 0-22 15,5 118 10-15,-5-34 28 16,13 6-31-16,9 6 3 16,9-7 3-16,3-5-19 15,-1-12-9-15,-4-8 6 16,-6-14-7-16,-8-15-2 15,-6-15 2-15,-4-12-3 16,-5-8 2-16,0 0-1 16,0 0-1-16,0-30-6 15,-16-20-46-15,-10-16-16 0,-3-15-32 16,4-9-39-16,9-3-89 16,12 6-58-16,4 6 25 15,0 13 213-15,2 12 48 16,4 18 164-16,-1 12 2 15,0 12-37-15,6 6-36 16,7 2-69-16,13 3-20 16,9-2-1-16,9-1-3 15,2 1-12-15,-2 0-15 16,-3 1-18-16,-5 2-14 16,-7-1-37-16,-19 3-202 15</inkml:trace>
  <inkml:trace contextRef="#ctx0" brushRef="#br0" timeOffset="-156729.52">18244 7678 1016 0,'0'0'64'16,"0"0"-50"-16,0 0 22 15,0 0-18-15,164-46-18 16,-88 30-22-16,3-4-97 15,-10-4-194-15</inkml:trace>
  <inkml:trace contextRef="#ctx0" brushRef="#br0" timeOffset="-156300.93">18806 7867 817 0,'0'0'267'15,"0"0"-264"-15,0 0 0 16,0 0 25-16,0 0 8 16,0 0-13-16,33 33-11 15,-27-33-10-15,3 0 1 16,9-14-3-16,11-23 10 16,7-12-2-16,-1 3-7 15,-8 10 1-15,-11 12 3 0,-9 12 5 16,-5 10 20-1,-2 2 7-15,0 0-17 0,0 0-3 16,0 23-4-16,0 14-12 16,-16 16 42-16,3 8-17 15,-1 6-7-15,5 0 9 16,3 4-12-16,6-6-8 16,0-13 5-16,0-9 15 15,15-20-27-15,8-12 4 16,8-11-5-16,6 0-3 15,15-22-6-15,4-18-18 16,2-8-37-16,-11-4-27 16,-5-1-2-16,-15 1-42 15,-12-2-117-15,-6-1-214 16</inkml:trace>
  <inkml:trace contextRef="#ctx0" brushRef="#br0" timeOffset="-155973.25">19191 7244 958 0,'0'0'97'0,"0"0"-47"15,0 0 8-15,0 0-28 16,0 0-7-16,0 0-19 16,129-95 1-16,-84 118-5 15,-8 14 0-15,-10 9 0 16,-12 4 6-16,-11 0 1 15,-4-4 0-15,-10-8 0 16,-19-8-4-16,-11-11-2 0,-4-15 5 16,-1-4-6-16,5-17 9 15,11-27-7-15,15-15-2 16,14-12-34-16,5 1-17 16,33 3-30-16,7 16-51 15,6 15-34-15,-7 15-35 16,-5 18 30-16,-6 3 42 15,0 11 56-15,-4 17 6 16</inkml:trace>
  <inkml:trace contextRef="#ctx0" brushRef="#br0" timeOffset="-155519.99">19953 7888 697 0,'0'0'238'15,"0"0"-126"-15,0 0-27 16,0 0-33-16,0 0-16 15,0 0-23-15,42-10-11 16,9 2 3-16,14-4-5 16,-1 3 1-16,-3-2-2 15,-8 1 1-15,-11 2-31 0,-13 4-21 16,-15 2-53-16,-14-1-117 16,-16 2-348-16</inkml:trace>
  <inkml:trace contextRef="#ctx0" brushRef="#br0" timeOffset="-155321.36">19683 8186 1031 0,'0'0'160'16,"0"0"-148"-16,0 0 35 16,0 0 7-16,0 0-25 15,147 74-3-15,-42-74-26 16,6 0 0-16,-1-9-39 15,-10-18-36-15,-13-6-22 0,-16 1-31 16,-17 2-76-16,-23 2-252 16</inkml:trace>
  <inkml:trace contextRef="#ctx0" brushRef="#br0" timeOffset="-154209.11">5812 5795 658 0,'0'0'45'0,"0"0"-37"15,-117 0 18-15,99 0 13 0,7 0 22 16,11 0 19 0,0 2-47-16,32-2-32 0,34 0 0 15,35-11 34-15,28-12 26 16,25-6-28-16,11-1-1 16,9 3 3-16,4 0-17 15,7 5-2-15,6 4-9 16,-6 5 8-16,-6-2-11 15,-21 3-3-15,-25 1 6 16,-25-1 1-16,-27-3-7 16,-20 1 7-16,-26 5-7 15,-14-2 7-15,-15 5 5 16,-6 0 5-16,0-4 16 16,0-2-23-16,0-2-9 15,0 0-2-15,-11 0-1 16,3 3-7-16,2 9-18 15,2 2-20-15,-2 0-50 0,-3 29-125 16,-14 5-46-16</inkml:trace>
  <inkml:trace contextRef="#ctx0" brushRef="#br0" timeOffset="-141677.75">6422 6441 623 0,'0'0'15'0,"0"0"17"16,0 0-6-16,0 0 33 15,0 0 8-15,0 0-28 0,0 0-26 16,0 0-9-16,-38-60 1 15,38 60 2-15,0 13-6 16,0 20-1-16,0 12 28 16,13 14 5-16,0 9-13 15,5 6 11-15,0 9-17 16,2-5-2-16,1-3-4 16,-2-12-3-16,-5-7-1 15,-3-7-4-15,-5-13 6 16,0-13-3-16,-4-10-3 15,0-8 1-15,-2-5-1 16,0 0 12-16,0 0 1 16,0-5 9-16,0-16-14 15,0-3-6-15,-4 4 1 0,-4 6 0 16,4 4-3 0,2 9-1-16,-1-2 0 0,3 3 1 15,0 0 2-15,0 0-2 16,0 0 0-16,0 0-2 15,0 0 1-15,0 0-1 16,-2 0 2-16,2 0-1 16,0 0 3-16,0 0 0 15,0 0 1-15,0 0 2 16,0 0 0-16,0-6 2 0,-4-6 5 16,-7-12-3-1,2-10-7-15,-2-14-2 0,-1-15 3 16,3-3-3-1,1-2 0-15,-1 6 2 0,0 11 1 16,2 7-2-16,3 5-2 16,4 1 1-16,0 0-1 15,0 2 1-15,18 0-1 16,6-1 0-16,7 3 1 16,2-2 0-16,8 2 0 15,-1 4-2-15,-5 8 2 16,1 8 0-16,-9 8 1 15,-3 6-2-15,-1 0-1 16,-4 0 1-16,0 12-1 16,-4 8-22-16,-8 10-64 0,-7 6-92 15,-4 4-125 1</inkml:trace>
  <inkml:trace contextRef="#ctx0" brushRef="#br0" timeOffset="-141479.6">6582 6810 780 0,'0'0'44'15,"0"0"-39"-15,0 0-8 16,0 0 6-16,0 0 14 16,121 36 17-16,-78-36-24 0,7-4-3 15,-6-13-7-15,4-2-19 16,-13-8-103-16,-6-5-166 15</inkml:trace>
  <inkml:trace contextRef="#ctx0" brushRef="#br0" timeOffset="-141255.8">7135 6613 551 0,'0'0'247'0,"0"0"-223"16,0 0-9-16,0 0 28 15,0 0 3-15,0 0-44 16,-15 121 18-16,32-33 5 16,-2 3-12-16,3 0-7 15,3-11-6-15,-2-10 1 0,2-9-1 16,-4-15-6-16,1-15-36 16,3-18-70-16,-4-13-55 15,3-30-306-15</inkml:trace>
  <inkml:trace contextRef="#ctx0" brushRef="#br0" timeOffset="-141050.84">7910 6641 901 0,'0'0'41'0,"0"0"-38"0,0 0-3 16,0 0 8-1,0 0 12-15,134-74-12 0,-72 54-8 16,-4 7-9-16,-11 0-16 16,-13 9-77-16,-17 4-76 15,-17 0-314-15</inkml:trace>
  <inkml:trace contextRef="#ctx0" brushRef="#br0" timeOffset="-140897.74">8031 6946 342 0,'0'0'400'0,"0"0"-390"16,0 0-9-16,0 0 6 16,0 0 53-16,114-2-11 0,-64-22-35 15,2-10-14 1,-4-5-4-16,-3-2-44 0,-9-8-80 16,-9-3-384-16</inkml:trace>
  <inkml:trace contextRef="#ctx0" brushRef="#br0" timeOffset="-140409.99">9144 5957 805 0,'0'0'48'0,"0"0"-31"16,0 0 21-16,0 0 7 0,0 0 24 15,0 0-58-15,-95 13-3 16,82 37-8-16,-3 12 3 16,3 6-1-16,5 12 8 15,2 14 1-15,2 14 7 16,-1 13-8-16,3 5 2 16,2-3-3-16,0-8-7 15,0-16-1-15,0-23 2 16,0-19-3-16,0-24 0 15,0-15 4-15,0-11-4 16,4-7-3-16,5-25 1 16,11-29-19-16,14-18-13 15,3 4 28-15,3 18 6 0,-2 23 0 16,-2 27-1-16,-2 17-2 16,-3 39 1-16,-6 21 2 15,-12 21 25-15,-9 12-11 16,-4 0-4-16,0-6 1 15,0-18-10-15,-2-23-1 16,2-21 2-16,0-16-2 16,9-13-5-16,22-13 0 15,14 0-11-15,8-37-30 16,3-21-75-16,-10-27-103 16</inkml:trace>
  <inkml:trace contextRef="#ctx0" brushRef="#br0" timeOffset="-140072.21">9953 7178 487 0,'0'0'327'0,"0"105"-305"15,0-53-10-15,0-12 6 16,0-12 46-16,0-12-3 16,0-6-48-16,0-10-12 15,0-4 3-15,0-42 30 16,0-22-19-16,-6-28-12 15,-10-22 1-15,0-19-4 16,6 2 0-16,3 17 1 16,7 33-1-16,0 36 9 0,2 27 12 15,13 19-10-15,6 3-11 16,3 38 0-16,8 21 12 16,-4 18 0-16,-1 11-1 15,-5 0-10-15,-2-4 2 16,-2-7-2-16,-2-14-1 15,-5-7 0-15,-3-12-2 16,-2-8-40-16,-6-15-63 16,0-19-139-16</inkml:trace>
  <inkml:trace contextRef="#ctx0" brushRef="#br0" timeOffset="-139895.14">9988 7056 1025 0,'0'0'14'16,"0"0"-14"-16,0 0-9 15,0 0 9-15,0 0 0 16,150-38-62-16,-99 6-138 16,-11-1-136-16</inkml:trace>
  <inkml:trace contextRef="#ctx0" brushRef="#br0" timeOffset="-139697.61">10370 6811 969 0,'0'0'29'16,"0"0"-29"-16,0 0-3 16,0 0 3-16,121-22 22 15,-48 15-10-15,9-6-10 16,0-3-1-16,-1-3-1 15,-12-2 0-15,-11 3-27 16,-18-2-77-16,-24 0-101 16,-16-4-256-16</inkml:trace>
  <inkml:trace contextRef="#ctx0" brushRef="#br0" timeOffset="-139467.35">10713 6498 763 0,'0'0'63'16,"0"0"-39"-16,0 0 54 15,0 0-61-15,0 0 6 16,0 0-9-16,147-88-7 16,-84 88-6-16,-3 25-1 15,-4 19 18-15,-8 18 18 16,-10 12-6-16,-13 8-6 16,-11 6 8-16,-14-1-23 15,0-6-6-15,-12-12-3 16,-17-11-8-16,-2-20-59 15,4-20-101-15,3-18-121 16</inkml:trace>
  <inkml:trace contextRef="#ctx0" brushRef="#br0" timeOffset="-139218.02">11355 6280 1037 0,'0'0'0'16,"0"0"0"-16,0 0 7 16,19 129 24-16,-3-46 21 15,5 9-41-15,-2 3-7 16,2-5-3-16,-1-12 3 16,-3-15-4-16,2-25-8 0,-9-16 4 15,-1-18-12-15,1-4-41 16,0-38-28-16,-3-29-61 15,-7-20-166-15</inkml:trace>
  <inkml:trace contextRef="#ctx0" brushRef="#br0" timeOffset="-138840.16">11444 6261 740 0,'0'0'125'0,"0"0"-80"16,0 0-17-16,0 0-18 15,0 0 9-15,0 0 0 16,98-63-12-16,-59 59 1 15,3 4-2-15,-5 0 12 16,-3 22 5-16,-8 12 7 16,-10 8-6-16,-16 7-9 0,0 7 8 15,-29-3-7-15,-13-2-14 16,0-13 2 0,5-14 5-16,18-14-6 0,9-5-2 15,10-5 6-15,0-3-5 16,18-17-2-16,16-6 0 15,8 2 0-15,3 8 3 16,-3 11 0-16,-1 5-3 16,0 0-1-16,-1 19 1 15,-6 12 1-15,-10 4 0 16,-13 7 2-16,-11 4 5 16,0 2-3-16,-24 4-3 15,-16-3 3-15,-7-5 2 0,-2-12-7 16,5-16-12-16,4-16-44 15,3-12-85-15,12-38-168 16</inkml:trace>
  <inkml:trace contextRef="#ctx0" brushRef="#br0" timeOffset="-137990.47">11775 5600 804 0,'0'0'25'16,"0"0"-18"-16,0 0 68 15,0 0-9-15,0 0-42 16,0 0-12-16,123-82-9 15,-67 80 7-15,-3 2 17 16,-8 32-7-16,-7 26-4 0,-9 21 23 16,-11 15-6-1,-16 8-12-15,-2 1-6 16,0-3 2-16,-17-6-9 0,3-8 4 16,9-9-12-16,5-11 7 15,0-12-5-15,29-14-2 16,9-12-1-16,7-15 1 15,1-13 3-15,4 0-2 16,-2-27-2-16,-5-17-1 16,-10-10-15-16,-15 0 12 15,-13 13 5-15,-5 17 4 16,0 18-4-16,-12 6-6 16,-12 38-1-16,-8 30 7 15,6 25 15-15,10 11-4 16,16 12-5-16,0 5 4 15,21-5 5-15,12-5-11 0,5-17-4 16,-7-11-1-16,-6-2 1 16,-11-7-1-16,-14-2 3 15,-1-6-4-15,-41 1 2 16,-21-6-4-16,-16-2 3 16,-2-14-7-16,-8-13-31 15,2-25-34-15,-2-10-100 16,-5-47-279-16</inkml:trace>
  <inkml:trace contextRef="#ctx0" brushRef="#br0" timeOffset="-137355.99">9240 7991 985 0,'0'0'52'0,"0"0"-50"16,0 0 3-16,0 0-5 16,0 0 73-16,170-47-20 15,-61 38-31-15,20 1-4 16,20-6 11-16,23-6 1 15,24-9 4-15,26-11-12 16,23-6 2-16,12-4 6 0,-7 2-13 16,-28 10 4-1,-41 6-12-15,-43 12 4 0,-43 5-6 16,-31 7 5 0,-24 2-6-16,-16 2 14 0,-7 0-5 15,-3 1 7-15,-3-1-8 16,-1 0-9-16,3 0 3 15,-5-1-6-15,-1 4 2 16,-5-2-4-16,-2 3 4 16,0 0-4-16,0-1 0 15,0 1 4-15,0 0-9 16,0-3-5-16,0 3-10 0,-6 0-26 16,-10 0-3-1,-2 0-15-15,-4 3-32 0,-5 16-19 16,-4 1-101-16,-5 1-180 15</inkml:trace>
  <inkml:trace contextRef="#ctx0" brushRef="#br0" timeOffset="-136756.67">9278 5373 616 0,'0'0'94'0,"0"0"-93"16,0 0 7-16,0 0 37 15,0 0 3-15,0 0-39 16,0 5-9-16,0-5 3 15,0 0 4-15,0 0 6 16,0 0-4-16,0 0-3 16,0 0-5-16,0 0 3 15,0 0-4-15,0 2 0 16,0-2-8-16,0 0-6 16,9 0-30-16,9 0-2 0,4 0-21 15,1 0-98-15</inkml:trace>
  <inkml:trace contextRef="#ctx0" brushRef="#br0" timeOffset="-131094.83">12045 2923 674 0,'0'0'8'16,"0"0"-8"-16,0 0 0 16,0 0 5-16,-54 103 27 15,37-58 9-15,-12 11-13 16,-11 9 21-16,-9 2-3 15,-9 5-7-15,-9 6-5 16,-6 11-7-16,-7 9-1 16,-5 4-9-16,3-7-8 15,3-10 2-15,10-10-3 16,16-14-5-16,13-11-2 0,13-13 0 16,14-15-1-16,8-13-2 15,5-9-30-15,0 0-44 16,7-15-22-16,27-20 11 15,6-10-70-15,-5-4-144 16</inkml:trace>
  <inkml:trace contextRef="#ctx0" brushRef="#br0" timeOffset="-130637.67">11203 3431 546 0,'0'0'44'16,"0"0"-17"-16,0 0 26 16,0 0-27-16,0 0-12 15,-20 110 51-15,-7-30-2 16,-4 12-21-16,-2 5 3 15,1 7-1-15,1 6-5 16,0 1-17-16,2-5-6 0,7-11 0 16,2-14-2-1,4-14-4-15,7-17-1 16,3-17-4-16,2-14-4 0,4-11 3 16,0-8-4-16,0 0 0 15,6-22 0-15,21-16 8 16,8-8-4-16,1 1-1 15,2 11-2-15,-2 7-1 16,2 4 0-16,1 5-1 16,9 0 0-16,2 0 0 15,4-2-2-15,-2 2-10 16,-8-3-17-16,-15 4-37 16,-13-1-28-16,-12 2-59 15,-4 0-103-15</inkml:trace>
  <inkml:trace contextRef="#ctx0" brushRef="#br0" timeOffset="-129264.7">13536 6240 871 0,'0'0'78'15,"0"0"-61"1,0 0 46-16,0 0 10 0,0 0-43 16,0 0-25-16,-9 4-3 15,7 26 3-15,-2 2-4 16,4 4 1-16,0 7 6 16,0 11-2-16,0 16-1 15,13 18 17-15,2 28-1 16,6 13 4-16,-2 9-1 15,4-5-9-15,-3-19 1 16,-3-20-4-16,-1-18-12 16,-5-24 3-16,1-20-3 15,-8-14-5-15,-2-14-19 0,-2-4-17 16,0-29-4-16,0-30-50 16,0-20-108-16,-6-13-72 15</inkml:trace>
  <inkml:trace contextRef="#ctx0" brushRef="#br0" timeOffset="-129031.27">13454 6565 777 0,'0'0'57'0,"0"0"-32"15,0 0 54-15,0 0-10 0,0 0-21 16,97-102-24-16,-43 89-8 15,0 2-6-15,4-3-1 16,-3-2-5-16,-4-2-2 16,-9 1-4-16,-15 3-9 15,-17 2-44-15,-10 8-71 16,-3 4-76-16,-28 0-385 16</inkml:trace>
  <inkml:trace contextRef="#ctx0" brushRef="#br0" timeOffset="-128880.27">13803 6978 685 0,'0'0'98'0,"0"0"-88"15,0 0 15 1,0 0 19-16,0 0-17 16,156-34-22-16,-98-4-5 0,2-8-47 15,-6-3-212-15</inkml:trace>
  <inkml:trace contextRef="#ctx0" brushRef="#br0" timeOffset="-128304.03">14412 6763 818 0,'0'0'97'16,"0"0"-70"-16,0 0 0 0,0 0-14 15,0 0-9-15,0 0 8 16,68 69-8-16,-43-23 0 15,-9 2 4-15,-7 0 2 16,-9-6 6-16,0-4-2 16,0-8-4-16,-18-5 6 15,-14-10-6-15,-1-3-2 16,-7-7-7-16,-2-5 5 16,6-13-4-16,5-24-2 15,11-10-8-15,11-7 8 16,9-2-5-16,0 8 4 15,20 8-2-15,11 13 2 16,9 14 1-16,3 10 2 16,-1 3 2-16,1 22 4 15,-1 22 5-15,-2 10 6 0,-7 9-5 16,-8 4-6-16,-7-2 0 16,-9-2-2-16,-9-3-2 15,-3-6-3-15,-30-8 3 16,-12-6 3-16,-1-10-7 15,-4-12 5-15,6-12-4 16,9-6-1-16,1-11 0 16,12-28-2-16,10-10-12 15,12-1-11-15,0 6 10 16,25 15 4-16,10 15 5 16,-2 14 6-16,8 1-2 15,1 30 2-15,6 9 8 0,2 2 8 16,0-6-5-16,3-10-8 15,3-12 1-15,1-12-3 16,3-2 0-16,-4-16-1 16,-4-23-37-16,-8-11-91 15,-17-9-142-15</inkml:trace>
  <inkml:trace contextRef="#ctx0" brushRef="#br0" timeOffset="-128117.41">15238 6779 667 0,'0'0'313'15,"0"0"-297"-15,0 0-10 16,0 0-1-16,152-32-3 16,-98 13-2-16,-8-4-40 15,-13 2-119-15,-21 3-178 16</inkml:trace>
  <inkml:trace contextRef="#ctx0" brushRef="#br0" timeOffset="-127945.27">15205 7120 181 0,'0'0'861'0,"0"0"-834"15,0 0-21-15,123 8 50 0,-68-8-30 16,6 0-19-16,-6-14-6 15,-4-8-1-15,-11-6-20 16,-7-4-31-16,-8-8-75 16,-15-4-101-16</inkml:trace>
  <inkml:trace contextRef="#ctx0" brushRef="#br0" timeOffset="-127331.04">16059 5673 825 0,'0'0'50'0,"0"0"-32"15,0 0 52-15,-106-119 9 16,79 99-24-16,-2 6-30 16,3 8 4-16,2 6-13 15,-1 0-5-15,3 14-2 16,-1 28-4-16,4 27 9 16,9 23-4-16,10 22 6 15,0 13-1-15,25 5 7 16,10 2-1-16,6-2-11 0,-3-8 12 15,-3-9-17-15,-6-8 0 16,-11-13 1-16,-11-12 2 16,-7-14-7-16,0-18 1 15,0-16 0-15,-7-17-2 16,2-10 0-16,-1-7 1 16,1-8-1-16,3-32-26 15,2-20-15-15,7-12 10 16,31 7 6-16,11 20 16 15,0 24 6-15,-7 21-3 16,-4 25 4-16,-5 39 4 16,-9 18 3-16,-7 12 16 0,-13 2-8 15,-4-1 15-15,0-5-8 16,0-12-7-16,0-12-13 16,0-20 3-16,13-15-3 15,12-13-2-15,15-14-3 16,11-4 4-16,16-7-19 15,20-25-31-15,15-6-33 16,-1-3-63-16,-7-6-168 16</inkml:trace>
  <inkml:trace contextRef="#ctx0" brushRef="#br0" timeOffset="-126268.77">16678 6146 824 0,'0'0'45'0,"0"0"-5"16,5-108 38-16,3 95 24 16,-6 11-34-16,2 2-36 15,1 23-32-15,2 35 5 16,0 30 15-16,1 18 6 15,1 3-15-15,3-9-6 16,5-15 0-16,5-16-4 16,3-13-1-16,2-12-11 0,0-20-11 15,-10-9-5-15,-5-15-24 16,-6 0-58-16,-6-28-17 16,0-19-213-16</inkml:trace>
  <inkml:trace contextRef="#ctx0" brushRef="#br0" timeOffset="-125850.91">16641 6226 738 0,'0'0'57'15,"0"0"-4"-15,0 0 21 16,0 0-26-16,0 0-31 16,0 0-17-16,0 0 2 15,83-50-4-15,-45 50 5 0,-7 0-6 16,-6 0 1-16,-9 27-2 15,-12 8-5-15,-4 9 9 16,-4 4 0-16,-29-1 6 16,-10-6-5-16,1-9 4 15,8-10-2-15,14-9 11 16,11-9 5-16,7-4-5 16,2 0-11-16,4 0-3 15,34 0 0-15,18-3 3 16,15-2-2-16,3 5 5 15,-7 3-2-15,-14 28 0 16,-15 7 19-16,-15 4 6 0,-15 2-1 16,-8 1 0-16,-6-4-8 15,-27 3 4 1,-8-3-23-16,-1-8 2 0,1-7 3 16,5-11-6-16,11-13-8 15,8-2-27-15,13-23-36 16,4-27-68-16,21-16-72 15,16-9-368-15</inkml:trace>
  <inkml:trace contextRef="#ctx0" brushRef="#br0" timeOffset="-125647.74">17353 6436 913 0,'0'0'121'0,"0"0"-60"0,0 0-9 16,0 0-27-16,120-77-11 15,-48 56-11-15,9 5 0 16,-2 3-3-16,-8 2 0 16,-15 4-3-16,-21 2-8 15,-12-1-18-15,-19-2-33 16,-4-4-20-16,-11-4-78 16,-32-2-65-16</inkml:trace>
  <inkml:trace contextRef="#ctx0" brushRef="#br0" timeOffset="-125408.72">17636 6100 699 0,'0'0'107'0,"0"0"-8"0,0 0 4 16,0 0-25-16,0 0-31 15,0 0-33-15,98-80-4 16,-56 80-4-16,3 5 0 16,1 27-3-16,-3 13 8 15,-10 9 11-15,-8 4-18 16,-14 0 8-16,-9-2-9 15,-2-6 11-15,-2-1-13 16,-25-8 7-16,-6-6-4 16,-1-9-4-16,5-8-11 15,7-10-27-15,13-8-51 16,7-2-100-16,2-38-193 0</inkml:trace>
  <inkml:trace contextRef="#ctx0" brushRef="#br0" timeOffset="-125110.27">18587 5878 856 0,'0'0'66'0,"0"0"-30"16,0 0 28-16,0 0-13 15,0 0-21-15,0 0-21 16,-153-80-9-16,108 105-1 15,3 17 1-15,6 12 5 16,11 12 4-16,14 6 11 0,11 1 9 16,0-5 4-16,34-10-16 15,12-8-5-15,10-9-5 16,9-14-6-16,-1-12-1 16,-4-10-3-16,-2-5-6 15,-8 0-30-15,-8-24-25 16,-10-12-96-16,-15-16-242 15</inkml:trace>
  <inkml:trace contextRef="#ctx0" brushRef="#br0" timeOffset="-124584.78">18638 5284 940 0,'0'0'14'0,"0"0"21"0,0 0-11 16,62-105 27-16,-30 105-40 16,1 0-4-16,1 20-5 15,0 19 16-15,-5 5 11 16,-4 10-6-16,-2 4 0 16,-11 4-3-16,-8 8 3 15,-4 4-7-15,0 5 1 16,0-3-7-16,0-6 0 15,0-9-1-15,0-11-1 16,0-13-8-16,13-11 1 16,12-9-1-16,10-11 0 15,15-6 2-15,5-8-2 16,3-25 0-16,-5-7-1 16,-13-4-8-16,-15 6 1 0,-11 14 7 15,-12 10 1-15,-2 12 4 16,0 2 8-16,0 22-12 15,-20 26 4-15,1 22 18 16,9 17 0-16,10 5 0 16,0 4 0-16,2 2-2 15,14-3-8-15,-3-7-3 16,-7-6 5-16,-6-12-6 16,0-3-5-16,-69 41 2 15,9-64 2-15,-17-7-7 16,-17-10-14-16,-7-11-38 15,-3-16-26-15,-2-5-28 16,6-40-195-16</inkml:trace>
  <inkml:trace contextRef="#ctx0" brushRef="#br0" timeOffset="-123197">10798 7495 674 0,'0'0'0'16,"0"0"-19"-16,0 0 12 15,0 0 7-15,0 0-2 16,0 0-7-16,25 12-40 16,3-12-206-16</inkml:trace>
  <inkml:trace contextRef="#ctx0" brushRef="#br0" timeOffset="-120006.29">12417 5829 525 0,'0'0'42'15,"0"0"-23"-15,0 0 73 16,0 0 8-16,0 0-16 16,0 0-30-16,10-76-31 15,-10 76 5-15,0 0 2 16,0 8-9-16,0 16 2 15,2 14 26-15,11 17-10 0,3 20-14 16,3 24 5-16,10 16 3 16,-2 21-3-16,5-3-8 15,5-4-10-15,2-16-2 16,5-19-3-16,-2-23-3 16,-3-20-4-16,-2-19 0 15,-4-22 0-15,1-10 1 16,1-26 2-16,3-42 4 15,3-22 6-15,-8-19-9 16,-6-9-1-16,-14-4 1 16,-13-9-3-16,0 3 1 15,-9 6 1-15,-13 16 0 16,-1 11-3-16,2 19 3 16,0 13 3-16,5 13-5 15,7 16 0-15,1 13-1 0,6 8 0 16,2 8-6-16,0 5 5 15,0 0-18-15,0 0-10 16,0 0 8-16,0 0 2 16,0 0 8-16,0 0-9 15,0 0-20-15,0 0 9 16,0 0 2-16,0 2-59 16,2 5-23-16,6-7-58 15,-1 0-167-15</inkml:trace>
  <inkml:trace contextRef="#ctx0" brushRef="#br0" timeOffset="-118770.89">12018 7160 181 0,'0'0'176'0,"0"0"-148"15,0 0 28-15,-104 115 42 16,104-91-50-16,0 5-5 15,11 6 7-15,5 7 0 16,-2 8 5-16,5 11-6 16,4 6 16-16,4 13-6 15,10 13-4-15,12 7-11 16,15 11 2-16,13 7-18 16,12 6-3-16,9 5-1 15,4 1 8-15,7-2-11 0,0-6-4 16,9-9-6-16,3-9-3 15,1-7 4-15,1-13-1 16,-3-10 1-16,-4-15-5 16,0-14 1-16,0-5 13 15,-3-7-10-15,-1-6-2 16,1-4 1-16,-1-9-8 16,-3-7 2-16,-8-7-3 15,-6-1 1-15,5-32-4 16,21-15 4-16,28-14-1 15,24-6 2-15,20-2-3 16,7 4 0-16,5 5 2 0,9 8 7 16,2 6-8-16,-2 3 4 15,-10-3-5-15,-19-4 0 16,-17-11-5-16,-10-14 9 16,0-13-4-16,10-5 1 15,9 2 0-15,8 7 2 16,0 9 10-16,-11 8 14 15,-7 4-14-15,-8 4-1 16,-5-3-6-16,-4-1 16 16,-7-10-17-16,-6-14 8 15,-2-25-12-15,1-25 9 16,7-22-7-16,4-1-3 16,-16 15 2-16,-26 32 3 15,-29 31-5-15,-27 22 0 16,-7 14 8-16,0 5 8 0,3 3-4 15,6-8-2-15,9-11-6 16,10-12-1-16,7-16-3 16,8-13 1-16,4-5 0 15,1 1 3-15,-11 17-4 16,-8 16-2-16,-13 20 2 16,-15 10 0-16,-7 9 2 15,-5 0-2-15,-4 3-2 16,0-5-2-16,-4-2 3 15,2-5-9-15,-2 4-8 0,-5 8-11 16,-9 11 14 0,-9 11-8-16,0 6-17 15,0 0-15-15,-23 18-3 16,-19 18-5-16,-14 8-46 0,-6-4-147 16,2-13-644-16</inkml:trace>
  <inkml:trace contextRef="#ctx0" brushRef="#br0" timeOffset="-118172.33">19895 5636 526 0,'0'0'366'16,"0"0"-311"-16,0 0 14 16,0 0-24-16,0 0-4 15,0 0-17-15,45 53-6 16,-1-35-4-16,1-3 8 15,14-2 9-15,7-7-1 0,9-5-3 16,14-1 0-16,11-6-5 16,8-21-2-16,3-9 3 15,-2-2-1-15,-7 1 10 16,-8 3 3-16,-9 8-9 16,-8-1-3-16,0 8-2 15,-7 1-5-15,-9 4 4 16,-16 7-3-16,-23 0-5 15,-11 5 3-15,-9 2 0 16,-2-2 1-16,0 2-2 16,0 0-6-16,0 0 2 15,-4 8 12-15,-29 39-14 16,-17 24 4-16,-14 36 11 16,-10 21-6-16,-2 18-5 0,1 14-2 15,-3-1-5 1,9-2-2-16,-1-11-2 0,3-10 2 15,1-15-2-15,3-19-1 16,12-22-9-16,5-18-45 16,0-14-46-16,4-14-47 15,-9-17-68-15,-4-17-178 16</inkml:trace>
  <inkml:trace contextRef="#ctx0" brushRef="#br0" timeOffset="-110752.28">4582 11269 324 0,'0'0'542'16,"0"0"-511"-16,0 0 19 15,0 0 30-15,0 0-32 16,0 0-3-16,0 0-39 16,0 0-3-16,-50-76-3 0,50 76-2 15,0-2 2-15,2-2 0 16,17-1 1-16,3 4 1 16,5 1-2-16,-1 0 0 15,1 6-1-15,-3 22 1 16,-1 6 3-16,-8 10 0 15,-11 9-1-15,-4 7 0 16,-8 10 4-16,-30 4-3 16,-9 2 4-16,-6 1 1 15,-4-8-4-15,4-7 1 16,7-11-1-16,8-17 2 16,14-14-6-16,10-12 1 0,14-6-1 15,0-2-14-15,25 0 0 16,24-14 14-16,18-24 8 15,12-10 5-15,8 0-4 16,3 4-5-16,-5 9 7 16,-12 11 1-16,-20 10-12 15,-17 6 1-15,-20 6-1 16,-12 2-13-16,-4 0-19 16,0 0-9-16,-14 0-44 15,-21 0-172-15,-11 0-330 16</inkml:trace>
  <inkml:trace contextRef="#ctx0" brushRef="#br0" timeOffset="-110269.78">4615 11162 741 0,'0'0'78'16,"0"0"-77"-16,-172-105 38 15,110 80 37-15,-1 10-2 16,5 9-16-16,5 6-42 16,4 0 10-16,5 15-8 15,-4 18 0-15,4 17-10 16,-3 16-3-16,-1 21 2 0,3 16-1 16,7 22 11-1,13 16-6-15,19 0-5 0,6-2 0 16,25-13-2-16,27-16 3 15,22-18 4-15,13-19-11 16,11-21-6-16,7-26-8 16,-4-20 14-16,-6-6 0 15,-9-34 0-15,-7-24 0 16,-12-16 11-16,-14-19-5 16,-15-16 4-16,-22-14-5 15,-16-7 2-15,-5 5-2 16,-33 19-3-16,-8 26-1 15,-4 24 3-15,2 21-2 16,1 19-4-16,5 10-1 16,11 6 3-16,6 0-3 0,16 11 3 15,9 5-36-15,0 3-34 16,11 0-25-16,27-3-93 16,7-6-57-16</inkml:trace>
  <inkml:trace contextRef="#ctx0" brushRef="#br0" timeOffset="-109568.73">6576 10868 957 0,'0'0'63'0,"0"0"-25"16,0 0 26-16,0 0-40 16,0 0-2-16,2 179 34 15,17-69-37-15,0 6-3 16,-1 1-5-16,-5-11-7 15,-2-15-4-15,-2-16 6 16,-2-20-11-16,-7-24 5 0,0-14-3 16,2-15 2-1,-2-2-5-15,0-27-18 0,0-24 5 16,0-22-12 0,0-15 11-16,0-17 11 0,0-4-4 15,0 0-1-15,0 18 13 16,18 20 1-16,12 27 0 15,7 20 3-15,7 17-1 16,5 7 12-16,0 10-10 16,-6 27-1-16,-12 5-3 15,-14 6 2-15,-15 6-2 16,-2-1 6-16,-10-1-6 0,-26-1 3 16,-9-4 0-16,-1-8-3 15,-2-10-11-15,4-17-7 16,9-10 16-16,12-2-10 15,8-7-14-15,14-16 4 16,1-4 6-16,18 4 13 16,17 2 1-16,11 11 2 15,0 10 13-15,4 0 5 16,-6 29 3-16,-7 12 1 16,-7 12-3-16,-10 1-1 15,-4 2-2-15,-7-6-13 16,-1-6 2-16,-1-6-2 15,0-8-3-15,0-4-11 0,1-9-42 16,8-16-43-16,2-1-138 16,4-28-336-16</inkml:trace>
  <inkml:trace contextRef="#ctx0" brushRef="#br0" timeOffset="-109384.52">7395 11456 1055 0,'0'0'49'0,"0"0"-42"16,0 0 25-16,0 0 1 16,95 145 17-16,-63-88-23 15,-3 3-25-15,-6 0-2 16,-7-4-18-16,-12-7-46 16,-4-17-37-16,0-14-140 0,0-18-474 15</inkml:trace>
  <inkml:trace contextRef="#ctx0" brushRef="#br0" timeOffset="-109134.89">8592 11229 1035 0,'0'0'23'0,"0"0"-7"0,120-7 60 16,-60 0-38-16,3-1-24 15,-7-4-14-15,-10-1-3 16,-15 2-50-16,-20 4-58 16,-11 5-139-16,-26 2-361 15</inkml:trace>
  <inkml:trace contextRef="#ctx0" brushRef="#br0" timeOffset="-108988.14">8608 11566 1052 0,'0'0'45'0,"0"0"-8"16,0 0 20-16,175 8-16 0,-101-8-28 16,-4-4-13-16,-6-8-2 15,-17-6-72-15,-18-2-51 16,-27-4-270-16</inkml:trace>
  <inkml:trace contextRef="#ctx0" brushRef="#br0" timeOffset="-108562.95">10455 10657 765 0,'0'0'254'16,"0"0"-242"-16,-118-31 76 15,87 31-2-15,-1 42-32 0,6 33-25 16,3 25 10 0,10 19-7-16,11 8-2 0,2-7-1 15,2-15-29-15,29-19 0 16,16-18-7-16,11-22 1 15,10-17-27-15,4-21-33 16,6-8-24 0,0-8-56-16,-9-32-127 0,-9-7-510 15</inkml:trace>
  <inkml:trace contextRef="#ctx0" brushRef="#br0" timeOffset="-108269.33">11023 11122 977 0,'0'0'102'0,"0"0"-77"15,0 0 44-15,0 0-23 16,8 107-2-16,-3-77-15 16,2-6-18-16,-5-10-7 15,3-10-4-15,-3-4-7 16,2-20 1-16,3-35-5 16,4-24 0-16,2-29 1 15,1-23 10-15,6-1-3 16,2 15 2-16,-1 36-4 15,-4 42 10-15,-1 33 6 16,3 12-7-16,10 45 3 16,7 22 11-16,2 20 1 15,-4 1-19-15,-7-5-5 16,-6-11-37-16,-5-13-42 0,-11-16-69 16,-5-21-220-16</inkml:trace>
  <inkml:trace contextRef="#ctx0" brushRef="#br0" timeOffset="-108133.48">11208 11071 1055 0,'0'0'87'15,"0"0"-84"-15,0 0 5 16,0 0-8-16,143-10 0 16,-52 4-6-16,-4-6-140 15,-16-6-372-15</inkml:trace>
  <inkml:trace contextRef="#ctx0" brushRef="#br0" timeOffset="-107963.5">12010 10921 1047 0,'0'0'62'16,"0"0"-29"-16,-11 118 63 16,-7-35-33-16,0 10-24 15,7-2-33-15,6-11-6 16,3-13-35-16,2-12-47 15,0-19-41-15,0-18-105 16,0-18-299-16</inkml:trace>
  <inkml:trace contextRef="#ctx0" brushRef="#br0" timeOffset="-107433.9">12338 10844 1138 0,'0'0'17'0,"0"0"15"0,0 0 14 16,0 0 23-16,52 145-25 16,-36-75-24-16,-7 2-17 15,-9 0 3-15,0-11-6 16,0-18 0-16,0-14-2 16,0-18-5-16,0-11-7 15,0-5-17-15,0-34 7 16,0-19 7-16,0-19-8 0,0-10 11 15,0 5 2-15,-2 11-5 16,0 24 17-16,2 15 3 16,6 13 4-16,23 9 4 15,12 6 1-15,3 4-3 16,-2 0 4-16,-5 16-13 16,-14 6 0-16,-12 5-2 15,-11-2-2-15,0 3 4 16,-34 5 5-16,-11-1 1 15,-4-3 7-15,13-9-9 16,18-4-1-16,18-11-3 16,7-5-15-16,44 0 15 15,20-4 3-15,14-10 3 16,5 4-4-16,-7 10-2 0,-13 0 1 16,-19 10 24-1,-24 17-4-15,-25 9-7 0,-2 1 18 16,-40 7-17-16,-18 2-9 15,-11 0-6-15,-3-5-41 16,3-10-38-16,9-12-58 16,10-19-200-16</inkml:trace>
  <inkml:trace contextRef="#ctx0" brushRef="#br0" timeOffset="-107214.05">13024 10343 1137 0,'0'0'33'0,"153"-2"27"0,-53 30-7 15,0 27 26-15,-5 28-42 16,-20 25 5-16,-25 20-12 16,-37 11-1-16,-13-2 6 15,-56-7-19-15,-26-14-10 16,-26-17-6-16,-10-16-51 15,0-20-96-15,11-22-47 16,5-22-347-16</inkml:trace>
  <inkml:trace contextRef="#ctx0" brushRef="#br0" timeOffset="-106275.36">15782 10196 672 0,'0'0'119'0,"0"0"-76"15,0 0 53-15,0 0 18 16,0 0-35-16,0 0-29 15,-18-42-21-15,8 76-23 16,0 21 6-16,1 19 21 16,9 14-20-16,0 6-4 15,2 3 15-15,19-7-20 16,0-12 8-16,0-16-9 16,-3-16-3-16,-5-18 0 15,-5-14 0-15,0-7-17 16,-8-7-14-16,0-21 8 15,0-30 10-15,-2-28-43 0,-19-17 43 16,-3-15 9-16,1-9-1 16,6 1 3-16,8 12-1 15,9 22 1-15,0 29 4 16,26 26 2-16,15 18 1 16,5 12-3-16,8 0 0 15,0 22 8-15,-10 16-9 16,-11 6-1-16,-13 5-4 15,-15 2 4-15,-5 2 0 16,-21 3 0-16,-23-4 0 16,-9-4-3-16,-6-6 3 15,13-13 7-15,11-12-1 0,16-9 1 16,13-8-7 0,6 0-8-16,2-19-10 0,25-4 13 15,13 3 5-15,9 10 0 16,4 10 5-16,3 4 7 15,0 33-3-15,-2 16 18 16,-13 8-18-16,-5 3-3 16,-10-5-4-16,-9-8-2 15,-4-7-16-15,1-7-34 16,3-15-71-16,6-15-134 16,-1-7-488-16</inkml:trace>
  <inkml:trace contextRef="#ctx0" brushRef="#br0" timeOffset="-105782.93">16639 10474 1030 0,'0'0'18'16,"0"0"-11"-16,0 0 21 16,0 0 6-16,148-42-6 15,-99 42-23-15,-9 0-5 16,-11 11 0-16,-14 15-5 15,-8 6 5-15,-7 6 1 16,-2 5 1-16,-27 1 0 16,-8-7 0-16,-6-4-4 15,3-13 2-15,6-10-13 16,8-10 12-16,5 0 0 0,8-27-8 16,7-16-1-1,6-13 7-15,0-7-6 0,15 2 6 16,18 9 6-16,10 15-2 15,1 19 6-15,6 18-2 16,-4 6 14-16,-1 43 6 16,-7 18 5-16,-11 16-6 15,-17 2-7-15,-10-6-8 16,0-10-4-16,-13-10 3 16,-16-13-8-16,-4-9 0 15,-1-15-4-15,3-12-4 16,5-10-6-16,7-5-8 15,7-27-21-15,12-9-1 16,0-4-14-16,17 5-18 0,23 11 28 16,13 10 3-16,10 13-4 15,6 6 23-15,9 0 19 16,5 6-56-16,1 2-224 16</inkml:trace>
  <inkml:trace contextRef="#ctx0" brushRef="#br0" timeOffset="-105629.11">17982 10338 574 0,'0'0'228'0,"0"0"-228"0,0 0-4 16,142-39 4-16,-106 37-66 15,-15 2-354 1</inkml:trace>
  <inkml:trace contextRef="#ctx0" brushRef="#br0" timeOffset="-105470.09">17888 10666 985 0,'0'0'24'0,"124"2"29"15,-35-2-9-15,1-2-31 16,1-14-13-16,0-5-53 0,-11-8-120 15,-13-8-397 1</inkml:trace>
  <inkml:trace contextRef="#ctx0" brushRef="#br0" timeOffset="-105081.89">18962 10537 505 0,'0'0'442'15,"0"0"-442"-15,0 0 69 16,35 114-15-16,-26-91-10 16,-3-9-5-16,-1-6-26 15,-3-5-11-15,-2-3 32 16,0 0 11-16,3-27-22 0,-3-19-21 16,2-15 1-1,0-17 3-15,-2-14-5 0,0-24 0 16,0-19-1-16,0 5-3 15,2 20 3-15,7 39 0 16,7 44 0-16,3 27 9 16,16 30-8-16,10 47 31 15,10 26 26-15,-3 5-20 16,-11-10-20-16,-12-19-14 16,-11-15 0-16,-5-14-1 15,-4-10-3-15,-2-14-3 16,-3-10-60-16,-4-12-27 0,0-4-33 15,-17-6-53 1,-21-24-477-16</inkml:trace>
  <inkml:trace contextRef="#ctx0" brushRef="#br0" timeOffset="-104942.59">19066 10345 1062 0,'0'0'47'16,"0"0"-39"-16,129-21 26 15,-67 4-27-15,4-2-7 16,-9 2-54-16,-12-10-171 16,-16 1-513-16</inkml:trace>
  <inkml:trace contextRef="#ctx0" brushRef="#br0" timeOffset="-104661.71">20053 10164 898 0,'0'0'76'0,"0"0"-69"15,0 0 32-15,0 0 16 16,0 0-37-16,-115 43 4 16,70-6 9-16,1 10 19 15,7 5 15-15,6 6-24 16,9 9 1-16,13 2-11 0,9 1-2 15,0-9-15-15,22-11-14 16,14-12-7-16,5-12 6 16,-2-12-48-16,3-11-38 15,1-3-25-15,-3-23-84 16,0-17-770-16</inkml:trace>
  <inkml:trace contextRef="#ctx0" brushRef="#br0" timeOffset="-104157.52">20503 10208 611 0,'0'0'56'16,"0"0"14"-16,0 0 53 15,0 0-25-15,0 0 8 16,0 0-35-16,0-68-7 15,0 68-9-15,0 0-18 16,0 0-7-16,0 0 3 16,0 0-10-16,0-2-7 15,0 1-10-15,0 1-2 16,0 0-3-16,0 0-1 16,0 0 9-16,0 0-9 15,0 0-6-15,0 0 6 16,0-3 0-16,0 3 3 15,0 0-3-15,0 0-1 0,0 0 0 16,0 0-2-16,0 0-4 16,0 0 7-16,0 0 0 15,0 0 4-15,0 0 0 16,0 0-3-16,0 0 2 16,4 0-3-16,3 0 3 15,-3 0-3-15,2 0 1 16,-4 0-1-16,2 0 0 15,-4 0-19-15,2 0-2 16,-2 0-10-16,0 0 7 16,0 0 10-16,0 0-18 15,0 0-7-15,0 0-31 0,0 0-75 16,-4-12-217-16</inkml:trace>
  <inkml:trace contextRef="#ctx0" brushRef="#br0" timeOffset="-103771.31">20699 9959 718 0,'0'0'129'0,"0"0"-94"15,0 0 68 1,0 0-1-16,0 0-64 0,0 0-14 16,18-47 12-16,-18 36-18 15,-20 2 7-15,-5 4-9 16,-4 5-6-16,-6 7 13 16,-1 25-9-16,-1 22 17 15,5 17 2-15,12 10 5 16,16 8-17-16,4-5 9 15,18-14 3-15,26-10-14 16,12-14-11-16,8-14-1 16,1-12 1-16,-7-10-4 15,-4-7-8-15,-8-3-7 16,-5 0-43-16,-4-21-50 16,-5-9-54-16,-17-14-143 15</inkml:trace>
  <inkml:trace contextRef="#ctx0" brushRef="#br0" timeOffset="-103517.08">21220 9312 1096 0,'0'0'26'15,"0"0"12"-15,190-69 43 16,-105 69-19-16,-11 17-26 0,-5 41-5 15,-13 27 7-15,-15 19 15 16,-14 14-10 0,-12 10-4-16,-15 5-9 0,0 1-23 15,-31-8-7-15,-25-10-13 16,-10-15-67-16,-14-19-56 16,-5-18-48-16,-4-20-211 15</inkml:trace>
  <inkml:trace contextRef="#ctx0" brushRef="#br0" timeOffset="-102614.59">18912 9611 712 0,'0'0'108'16,"0"0"-39"-16,0 0 40 15,0 0-28-15,0 0-30 16,-122-85-24-16,66 120-11 15,-5 29-4-15,-3 29 8 16,2 40 7-16,7 36 10 16,12 22-12-16,20 11 6 15,21-19 1-15,2-26 0 16,37-23-3-16,20-31-22 16,23-12-7-16,18-15 0 0,12-14-49 15,6-19-34-15,-14-27-49 16,-29-16-141-16</inkml:trace>
  <inkml:trace contextRef="#ctx0" brushRef="#br0" timeOffset="-102175.62">20120 10507 601 0,'0'0'94'0,"0"0"-48"16,0 0 56-16,0 0-33 0,0 0-20 16,0 0-17-1,-98-31-13-15,96 31 1 0,2 0 9 16,0 0-8-16,0-1-10 15,0 1-11-15,0 0-2 16,0 0-2-16,-3 0-23 16,-5 0-76-16,-8 6-48 15,-6 8-161-15</inkml:trace>
  <inkml:trace contextRef="#ctx0" brushRef="#br0" timeOffset="-101557.02">19830 10531 806 0,'0'0'139'0,"0"0"-54"16,0 0 1-16,0 0-13 0,0 0-32 15,0 0-19-15,38-30 6 16,-13 32 3-16,-3 23 0 16,-5 9-1-16,-1 5 3 15,-9 4 4-15,-5-3-17 16,-2-4-7-16,0-5-1 15,0-6-8-15,-4-8-3 16,-1-10 0-16,3-3-1 16,-2-4-2-16,0 0-5 15,-8-3 7-15,1-20-19 16,-3-11-9-16,4-10 14 16,3-6-5-16,5 1 12 0,0 11 6 15,2 10 1-15,0 12-2 16,0 9 3-16,13 4-1 15,5 3 2-15,-1 0 3 16,1 19 6-16,-5 10 8 16,-1 6-5-16,-5 1 11 15,-7-2-10-15,0-2-1 16,0-6-8-16,0-3-3 16,-3-6 1-16,-8-5 0 15,4-4-4-15,-2-8 3 0,1 0-3 16,-6 0-3-1,-3-6-1-15,3-24-15 0,5-13 10 16,7-8-1-16,2-3-5 16,0 9 15-16,0 15 1 15,9 16-1-15,-6 13 0 16,10 1 3-16,2 18-2 16,3 29 20-16,2 18 12 15,-2 8 2-15,-5 5 5 16,-6-5 11-16,-5 6-12 15,-2 3-16-15,-20 4-19 16,-22 2-4-16,-16-2-41 16,-9-5-111-16,-13-21-93 15,-7-24-321-15</inkml:trace>
  <inkml:trace contextRef="#ctx0" brushRef="#br0" timeOffset="-99392.99">17384 1441 824 0,'0'0'0'0,"0"0"-2"15,0 0 1 1,-118-102 2-16,98 84 10 0,7 8 67 16,8 6-42-1,5 4 0-15,0 0-36 0,0 25-2 16,3 16 2-16,12 19 31 15,5 13 1-15,-1 11-12 16,6 14 4-16,2 21 28 16,0 31-23-16,6 31 13 15,5 27-9-15,6 30 14 16,13 13-1-16,10 16-4 16,26 23-7-16,25 7-13 15,27 6-4-15,22-3 11 16,16-14-8-16,6-4 2 0,-4 1-11 15,-16-10-9-15,-28-22-2 16,-27-34 3-16,-35-49-4 16,-23-40 2-16,-25-36 4 15,-12-26 3-15,-9-19 0 16,-3-18 2-16,1-11 3 16,0-8-9-16,1-8-4 15,4-2 0-15,0 0-1 16,7 0 5-16,0-8-1 15,1-3 1-15,-2-4-3 16,-1 2 0-16,1-3-1 16,0-1 1-16,-1 3-2 15,2 5 0-15,0-2 5 0,4 3-4 16,4 2-1 0,5 1 0-16,5 3-7 0,11-3 7 15,11 1-1-15,20-4 2 16,27-4-2-16,40-4 1 15,49-6 0-15,49 0 0 16,53 0 3-16,53 2-2 16,38 3 2-16,22 0-3 15,-2-4 3-15,-23 2-3 16,-39-3 0-16,-43 0 3 16,-51 0-3-16,-59-2 0 15,-55-1 0-15,-42 2 9 16,-23-4 13-16,-14 4 7 15,-6 0-3-15,-7 8-7 0,-12 4-13 16,-8 7-4-16,-12 4-1 16,-2 0-1-16,-3 0-12 15,1 0-39-15,-6 10-42 16,-2 6-41-16,-3 2-29 16,-3-6-60-16,-27-12-377 15</inkml:trace>
  <inkml:trace contextRef="#ctx0" brushRef="#br0" timeOffset="-98511.67">17399 2079 681 0,'0'0'6'15,"0"0"6"-15,0 0 3 16,0 0 76-16,0 0-30 16,0 0-50-16,-20-50-2 15,65 22 22-15,13-10 13 16,15-8 0-16,8-4-6 16,10-3-15-16,16 2-3 15,13 2 6-15,27-1-16 0,43 0 11 16,46 2-8-1,51 2 16-15,51 2-19 16,58 0 2-16,56-6 12 16,41 0-14-16,27-5-6 0,1 1 8 15,-24 8-12-15,-40 4 6 16,-46 9-10-16,-62 5 8 16,-50 5-2-16,-44 0-2 15,-44 3-6-15,-52 4 6 16,-52 4 0-16,-41 3 4 15,-33 7-4-15,-20-6 3 16,-6 1-3-16,-3 1-1 16,-1 2-3-16,-3 4-7 15,0 0-17-15,2 0-22 16,0 8-32-16,2 14 36 0,5 5-71 16,-2-4-33-16,-5-5-131 15</inkml:trace>
  <inkml:trace contextRef="#ctx0" brushRef="#br0" timeOffset="-97321.03">24347 1066 792 0,'0'0'2'0,"0"0"7"16,0 0 26-16,0 0-5 15,0 0-30-15,0 0-31 16,-4-20 31-16,23 29 0 16,-5-1 3-16,-3-2-3 15,-5-2-19-15,-1-3 4 16,4 2 11-16,-3-3-5 16,10 0-23-16,6 0 32 0,5 0 22 15,0 0-22-15,-10-7-5 16,-3 3-1-16,-7-4 5 15,-1 1 2-15,4-2-2 16,-4 1 1-16,-4 2 0 16,-2 1 0-16,0-2 6 15,0 4 14-15,0 1 2 16,0-2-4-16,0 2 13 16,0 2-6-16,-4 0-15 15,-3 0 2-15,-2 0-12 16,0 0 0-16,3 0 0 0,-4 8 1 15,6 5-2-15,4 3-1 16,0-1 2 0,0 1-3-16,0-5 3 0,0 0 3 15,0-5-3-15,2 1 2 16,-2 6 0-16,2 7 8 16,0 12-5-16,6 14 10 15,5 12-1-15,7 11-5 16,2 15-2-16,0 6-5 15,1 4 5-15,-5 5 0 16,-3 1-4-16,-6 1-1 16,0 8 1-16,-2-5-6 15,-1-4 6-15,5-3-1 16,1-5-2-16,5 0 0 0,1 2-1 16,7 3 1-16,2 0 0 15,2 6 1-15,0 4 0 16,9 8 2-16,2 8-3 15,-3 14 0-15,1 7 0 16,-6 4 1-16,-2 2-4 16,-8-3 1-16,-9-3 1 15,-11-1-6-15,-2-9 7 16,0-9-6-16,0-15 6 16,-6-10 1-16,4-16 3 15,2-9-5-15,0-9 2 16,0-8 0-16,0-4-1 0,6-2-1 15,0-4 1-15,5-8-1 16,-3-1-1-16,0-3 2 16,0 0 1-16,1 2 1 15,-2-2 6-15,0-2-7 16,-3 0 3-16,-1-6-1 16,-3-3 1-16,0-4 6 15,0-7-4-15,0-2 4 16,0-4-5-16,-9 1 2 15,-5-5 1-15,-5 3 15 16,-10 0-11-16,-10 2-3 16,-10 1 0-16,-6 4-3 15,-16 4-2-15,-20 3-1 16,-9 2-3-16,-19 9 9 0,-20 3-5 16,-19 7-1-16,-12-1 5 15,-1 2-5-15,9 0-3 16,15-4-2-16,16 2-14 15,17-5-79-15,16-10-132 16,19-12-385-16</inkml:trace>
  <inkml:trace contextRef="#ctx0" brushRef="#br0" timeOffset="-96700.14">20154 4398 407 0,'0'0'133'0,"0"0"-81"0,0 0 67 16,0 0-37-16,0 0-19 15,0 0-9-15,13-109-15 16,-15 95-13-16,-9 6-26 16,-1 2 3-16,3 4-10 15,1 2 4-15,-2 0-2 16,-1 0-7-16,1 0-14 15,-4 2-18-15,-1 8-18 16,-6 3-55-16,-6-5-112 16</inkml:trace>
  <inkml:trace contextRef="#ctx0" brushRef="#br0" timeOffset="-96114.2">19577 4532 655 0,'0'0'172'0,"0"0"-116"15,0 0 42-15,0 0-7 16,0 0-31-16,0 0-25 16,60-56-26-16,-45 102 2 15,-1 24 12-15,1 20 39 16,-3 16-47-16,3 15 0 0,9 17 18 15,10 8-9-15,6 5-2 16,7-9 3 0,1-15-5-16,-3-19 3 0,-7-16-14 15,-9-21 0-15,-6-16-5 16,-6-16-2-16,-5-14 0 16,-4-12-1-16,-3-7-1 15,-5-6-8-15,0-8 2 16,0-27 1-16,0-19-29 15,-11-22 4-15,-7-16 7 16,-3-24 4-16,2-27-2 16,1-21 12-16,2-7 9 0,0 5 0 15,3 25 2 1,-1 33 0-16,2 21-1 0,-5 24 6 16,5 11 0-1,3 9 2-15,-1 7-1 0,4 3-7 16,6-6-2-16,0-1 0 15,18-4-2-15,22 0 2 16,9 6 0-16,6 4 1 16,9 6 3-16,2 7-3 15,7 3 5-15,6 3-4 16,0-2 1-16,0-1-4 16,-10 3 2-16,-11-4-35 15,-18 1-36-15,-22-1-32 16,-18-2-88-16,-16 11-146 0</inkml:trace>
  <inkml:trace contextRef="#ctx0" brushRef="#br0" timeOffset="-95880.89">20033 4863 820 0,'0'0'113'0,"0"0"-106"15,0 0 63-15,0 0 29 16,0 0-79-16,0 0 3 16,174-36 35-16,-52-9-15 15,13-3-15-15,-13-2-23 16,-24 8-5-16,-27 4 0 16,-29 12-46-16,-26 5-79 0,-16 7-147 15,-18 9-442-15</inkml:trace>
  <inkml:trace contextRef="#ctx0" brushRef="#br0" timeOffset="-77907.5">15889 12846 824 0,'0'0'127'0,"0"0"-106"16,0 0 47-16,0 0-4 15,0 0-13-15,0 0-3 16,0 0-32-16,0 0-9 0,-100-61-4 16,104 94-1-16,13 21 21 15,12 24 10-15,6 16-5 16,2 12 6-16,8 5-8 16,-5 0-8-16,0-11-10 15,-9-13-7-15,-8-27 1 16,-8-24-1-16,-6-19-1 15,-7-13-10-15,-2-4-16 16,0-30-4-16,-5-30-2 16,-19-24-1-16,-12-13 1 15,-10-10 11-15,-6-2 2 16,-1 3 7-16,6 14 12 16,16 23 1-16,14 20 5 0,17 15 11 15,0 9-10 1,28 4-1-16,24 6 6 0,12 8-6 15,5 7-3-15,-2 0 1 16,-9 22-2-16,-15 14-3 16,-14 11 2-16,-16 7-1 15,-13 10 7-15,0 2-3 16,-27-2-2-16,-9 1 0 16,-5-11-1-16,7-6 11 15,5-12-12-15,8-12 1 16,13-11-2-16,6-12 1 15,2-1-12-15,0 0-8 0,15-4 7 16,18-18 12 0,12-5 2-16,4 2 2 0,7 4 0 15,-1 12-5-15,-1 9 2 16,-10 0 0-16,-4 32 2 16,-9 12 2-16,-10 8 0 15,-15 4 2-15,-6 5 1 16,-4-2-2-16,-23-5 9 15,-6-7-13-15,-5-10-1 16,2-10 0-16,-1-17-6 16,-2-10-13-16,8 0-36 15,6-10-35-15,14-22-52 16,11-4-22-16,0-3-131 16</inkml:trace>
  <inkml:trace contextRef="#ctx0" brushRef="#br0" timeOffset="-74680.14">16959 13122 701 0,'0'0'145'16,"0"0"-93"-16,0 0 59 0,0 0-16 16,0 0-43-1,0 0 3-15,0-14-38 0,8 14-5 16,10 8-9-1,11 3 7-15,16-5 17 0,17-6-12 16,23 0 8-16,17-23 0 16,17-1 4-16,16 0-18 15,6-2-8-15,2 0 1 16,-7-6 0-16,-6-6-2 16,-16-5 5-16,-22 5-5 15,-26 8 2-15,-28 12-2 16,-22 13 0-16,-16 5-4 15,0 0 3-15,-14 0-1 16,-24 5-41-16,-13 17-43 0,-4 1-27 16,-3-3-108-16,2-6-303 15</inkml:trace>
  <inkml:trace contextRef="#ctx0" brushRef="#br0" timeOffset="-74317.94">17827 12679 855 0,'0'0'51'0,"0"0"-47"16,0 0 68-16,0 0-1 0,0 0-7 15,167 4-13-15,-93 12-12 16,6-4-11-16,9-7-7 15,9-5-5-15,3 0-2 16,-1 0-7-16,-7 0 6 16,-12 0 12-16,-19 5-3 15,-20 23-2-15,-26 14-6 16,-16 17 7-16,-20 10 8 16,-38 14-6-16,-21-1-20 15,-11-2 2-15,-9-8-4 16,1-6-1-16,9-11-9 15,15-15-17-15,19-16-23 16,22-18-39-16,17-6-38 16,16-19-99-16,0-17-256 0</inkml:trace>
  <inkml:trace contextRef="#ctx0" brushRef="#br0" timeOffset="-73761.38">20081 12006 689 0,'0'0'79'15,"0"0"-53"-15,0 0 74 16,0 0 2-16,0 0-29 0,-112-11-24 16,75 19-24-16,-7 12-5 15,-14 6 0-15,-9 7 3 16,-1 8-1-16,-6 16 2 16,7 15-12-16,11 15 9 15,12 10 1-15,17 1 2 16,16-10 7-16,11-11-10 15,11-12-3-15,35-15-7 16,20-14-9-16,14-17-2 16,12-16 1-16,9-3-1 15,2-36 0-15,-5-17 0 16,-15-9-26-16,-23-4-22 16,-29 10-46-16,-31 14-69 0,-9 19-222 15</inkml:trace>
  <inkml:trace contextRef="#ctx0" brushRef="#br0" timeOffset="-69008.65">21648 5675 103 0,'0'0'723'15,"0"0"-676"-15,0 0-23 16,0 0 64-16,0 0-22 16,0 0-23-16,0 0-7 15,-39-11-31-15,70 11 9 16,19 0 25-16,33 0-11 16,29-19 2-16,37-22-1 15,38-16-2-15,30-23-4 16,22-5-7-16,29-1-7 0,4 7-2 15,-12 15-3-15,-25 18-4 16,-55 14 0-16,-42 8 0 16,-45 8 0-16,-32 4-6 15,-23 4 3-15,-18 4-13 16,-11 2-16-16,-9 2-14 16,-3 0-23-16,-37 0-74 15,-29 0-387-15</inkml:trace>
  <inkml:trace contextRef="#ctx0" brushRef="#br0" timeOffset="-68222.08">15074 12821 741 0,'0'0'48'0,"82"191"-40"0,-22-45 3 16,12 21 40-16,3 7-4 16,4 0 7-16,-4 7-33 15,0-7-16-15,1-3-5 16,0-18 12-16,0-16 2 16,-9-12-14-16,-11-9 0 15,-12-16 0-15,-9-3-7 16,-6-20-26-16,-6-12-65 15,-17-15-75-15,-6-28-478 16</inkml:trace>
  <inkml:trace contextRef="#ctx0" brushRef="#br0" timeOffset="-67566.58">15109 13162 865 0,'0'0'25'16,"0"0"-24"-16,76-142 0 15,-2 98 6-15,30 4 61 16,43-2 25-16,40 0-34 16,27-2-14-16,34-6-18 15,14-15-9-15,22-17-8 16,16-21-9-16,19-14 3 15,6-10-2-15,-2-11 5 0,-15-1-7 16,-34 9 2-16,-29 10 9 16,-25 9 0-16,-11 11-4 15,1 0 3-15,4 7 9 16,2 9-3-16,-9 11-9 16,-15 15-4-16,-24 11-1 15,-39 13 0-15,-42 16 1 16,-41 10-3-16,-28 8-10 15,-18 0 10-15,0 4 4 16,-14 15 6-16,-15 11-2 16,-3-3-7-16,4 1 3 15,4-2 0-15,6-3 0 16,7-4 0-16,4 1 0 0,5 2-2 16,2 5-2-1,0 6 2-15,5 11-2 0,8 10 2 16,2 15-1-16,1 12 2 15,2 13-3-15,4 18 0 16,3 16-4-16,6 10 4 16,2 9 0-16,-2-7 2 15,-4-2-9-15,-2-3 6 16,-3-9 1-16,-2-13-6 16,-4-21-7-16,-10-16 0 15,-6-13 12-15,-8-6-5 16,-35-9-3-16,-22-8-3 0,-30-13-8 15,-30-11-31-15,-35-10-21 16,-34-6-42-16,-32 0-140 16,-30 0-420-16</inkml:trace>
  <inkml:trace contextRef="#ctx0" brushRef="#br0" timeOffset="-58479.06">20773 8213 779 0,'0'0'109'0,"0"0"-59"15,0 0-30-15,0 0 64 16,0 0-15-16,0 0-40 16,0 0-26-16,0 0 5 15,-14 127-7-15,54-29 19 16,5 2-9-16,-3-6 6 16,-3-11-5-16,-11-16-2 15,-10-11-3-15,-9-13-5 0,-5-17-2 16,-4-9 1-16,0-15 1 15,0-2-2-15,0 0-5 16,-17-29-9-16,-10-30-16 16,-2-28 8-16,2-27 6 15,10-16 7 1,9 6 8-16,8 16 1 0,0 32 3 16,31 28 1-16,6 22 2 15,1 23 7-15,-3 3-12 16,-6 10 11-16,-4 26-6 15,-14 3-3-15,-10 7 0 16,-1 1 2-16,-10 3-2 16,-23-1 5-16,-10-6-8 15,1-7 2-15,2-13 1 16,11-8-3-16,11-9 2 0,13-6-6 16,5 0-5-16,9 0-3 15,36 0 7-15,17-8 5 16,12 8 8-16,2 0 3 15,-9 33-1-15,-14 14 0 16,-15 8-3-16,-9 3-1 16,-14-7-5-16,-5-2 1 15,-8-13-2-15,-2-8-11 16,2-12-30-16,4-10-18 16,10-6-58-16,8-11-19 15,12-36 39-15,5-27-120 16,-6-16-43-16,-4-5 119 15,-11 16 141-15,-9 22 224 16,-8 27-28-16,-3 20-37 0,0 9-35 16,2 1-14-16,6 21-76 15,8 27 19-15,9 21 15 16,6 2-35-16,5 3-10 16,-2-5-13-16,3-9-9 15,-6-6-2-15,-2-10-6 16,-4-6-48-16,-6-10-94 15,-7-20-123-15</inkml:trace>
  <inkml:trace contextRef="#ctx0" brushRef="#br0" timeOffset="-58266.43">21998 7928 972 0,'0'0'87'0,"0"0"-87"15,47 169 9-15,-14-80 27 16,7 7-2-16,-4-9-7 16,-2-6-22-16,-8-11-2 15,-4-12-3-15,-3-14-1 16,-6-16-24-16,-5-14-47 16,0-14-77-16,-8-15-135 15</inkml:trace>
  <inkml:trace contextRef="#ctx0" brushRef="#br0" timeOffset="-57952.55">22066 7917 911 0,'0'0'120'0,"0"0"-104"16,0 0-15-16,0 0 18 15,0 0 1-15,0 0 16 16,114 21-20-16,-60 23-10 15,0 10 15-15,6 9 13 16,7-5-5-16,4-4-6 16,5-8-11-16,6-11 10 15,-1-8-4-15,-3-6-9 16,-5-7 7-16,-8-8-11 16,-9 0-1-16,-12-4-4 0,-13-1 1 15,-11 2-1-15,-9-3-5 16,-4 0-24-16,-7 0-19 15,0 0-18-15,0 0-14 16,-26-16-149-16,-11-15-461 16</inkml:trace>
  <inkml:trace contextRef="#ctx0" brushRef="#br0" timeOffset="-57647">22756 7678 845 0,'0'0'104'16,"0"0"-94"-16,0 0 32 15,0 0 14-15,0 0-15 16,0 0 17-16,29 58-14 16,-14-1-5-16,2 4-11 15,5 10 2-15,-1 1-6 16,8-2-12-16,4-1-8 15,6-4 8-15,1-9-9 16,-2-10 5-16,-5-6-6 16,-2-11-3-16,-4-5 1 15,-7-4-17-15,-5-10-27 16,-7-2-24-16,-4-6-28 16,-4-2-123-16,-2-4-189 0</inkml:trace>
  <inkml:trace contextRef="#ctx0" brushRef="#br0" timeOffset="-57346.88">22851 7640 747 0,'0'0'93'15,"0"0"-65"-15,0 0 71 0,0 0-20 16,0 0-34-1,0 0-15-15,-48 70 9 0,23 10 25 16,-10 15-23-16,-10 11-16 16,-9 6 0-16,-8 9-9 15,-16 15 2-15,-11 4-11 16,-7 3 2-16,-4-7-6 16,9-16-3-16,17-18-3 15,18-17-10-15,22-21-14 16,24-22-40-16,10-22-49 15,13-20-138-15,20-22-227 16</inkml:trace>
  <inkml:trace contextRef="#ctx0" brushRef="#br0" timeOffset="-54945.31">23547 7084 802 0,'0'0'36'0,"0"0"-34"15,0 0 19-15,0 0 11 16,11 149 37-16,5-40-11 16,8 12-31-16,7-1-16 0,2-4 12 15,-4-16 0-15,-4-14 4 16,-5-17-7-16,-5-12-4 15,-1-17-1-15,-5-16-10 16,-5-13 0-16,-2-6-4 16,-2-5 2-16,0 0 1 15,0 0 6-15,-8-20-10 16,-23-22-3-16,-9-19-30 16,-3-16 17-16,3-24 9 15,11-11 7-15,16-6-4 16,13 7 0-16,0 27 8 15,24 30 0-15,10 26-4 0,1 22 0 16,3 6-1 0,-2 9 1-16,-1 24 6 0,-4 1-5 15,-8 2-1-15,-12-1 3 16,-9-4-2-16,-2-3-1 16,0-1 0-16,-15-5 0 15,-10-4-1-15,-4-5-1 16,-2 2 1-16,-2-5-1 15,4-2 2-15,8-2 1 16,13-1 0-16,8 4-2 16,0 5 1-16,18 8 0 15,17 10 5-15,15 6 2 16,2 4 5-16,4 2 0 0,-4 2 0 16,-10-3 1-16,-7-8-4 15,-8-2-9-15,-6-5 0 16,-8-10 3-16,-5-3-3 15,0-5-13-15,-2-3-35 16,3-3-55-16,-5-4-125 16,0-9-251-16</inkml:trace>
  <inkml:trace contextRef="#ctx0" brushRef="#br0" timeOffset="-54277.6">24285 7661 840 0,'0'0'63'0,"0"0"-59"15,0 0-4-15,0 0 40 16,144-37 0-16,-106 43-10 16,-6 18-16-16,-7 6 1 15,-8-1 8-15,-7 5 22 16,-2-3-21-16,-8-3-14 15,0 2 2-15,0-2-1 16,-25-4-4-16,-13 1-4 16,-9-6-3-16,-9-4-1 15,-4-9-6-15,6-6-12 16,8-4 19-16,11-28-7 0,12-17-1 16,17-8 8-16,6 0-1 15,12 2 2-15,31 6 10 16,8 10-1-16,5 18-1 15,4 14-1-15,-4 7 11 16,-4 21-1-16,-6 24 2 16,-6 6-8-16,-11 3 17 15,-7 0-13-15,-11 1 0 16,-11-4-1-16,0 7 0 16,-19 5-5-16,-22 5-8 15,-12-2 4-15,-14-9-4 16,-7-5-2-16,1-17 1 15,4-12 6-15,11-16-7 0,11-7 0 16,11-3-5-16,14-25-9 16,13-9-6-16,9-7 3 15,9 4 9-15,26 6 8 16,6 8-1-16,1 13 1 16,0 8-3-16,1 5 3 15,-3 0 1-15,-2 18 1 16,0 4 3-16,0 4-4 15,-1-2 4-15,5-3-4 16,-1-7-1-16,1-14 0 16,5 0-6-16,6-25 0 15,7-16-16-15,1-12-26 16,-8-5-37-16,-15-6-91 16,-20-5-240-16</inkml:trace>
  <inkml:trace contextRef="#ctx0" brushRef="#br0" timeOffset="-54104.54">25029 7874 1027 0,'0'0'42'15,"0"0"-42"-15,0 0-34 16,0 0 18-16,0 0-71 0,0 0-259 15</inkml:trace>
  <inkml:trace contextRef="#ctx0" brushRef="#br0" timeOffset="-43492.62">14980 13847 1043 0,'0'0'0'0,"0"0"-107"16,0 0 62-16,0 0 45 15,-74 139 0-15,81-103-26 16,8-10-158-16</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2T07:45:37.504"/>
    </inkml:context>
    <inkml:brush xml:id="br0">
      <inkml:brushProperty name="width" value="0.05292" units="cm"/>
      <inkml:brushProperty name="height" value="0.05292" units="cm"/>
      <inkml:brushProperty name="color" value="#FF0000"/>
    </inkml:brush>
  </inkml:definitions>
  <inkml:trace contextRef="#ctx0" brushRef="#br0">1872 1211 333 0,'0'0'303'15,"0"0"-228"-15,0 0 1 16,0 0-24-16,0 0 39 16,0 0-29-16,0 0-12 15,0 0-10-15,-12-94-19 0,10 94-17 16,2 0-4-1,0 10-6-15,0 27-13 0,0 22 15 16,2 17 4-16,10 5 8 16,3-3-5-16,-1-9 1 15,-1-10-3-15,3-9 1 16,-7-10 3-16,-1-14-4 16,-2-8-1-16,-4-10 2 15,0-8 1-15,-2 0 1 16,0-15-3-16,-2-27-1 15,-14-9-7-15,3-13 5 16,1-6 2-16,8-3 0 16,4 4 0-16,0 7 11 0,6 13-23 15,19 17 12-15,6 14-6 16,5 10 5-16,7 8-6 16,-6 0 4-16,-1 20 1 15,-9 14-10-15,-12 4 12 16,-10 4-2-16,-5 0 3 15,-10-4-3-15,-21 0 4 16,-6-6 4-16,-1-8-6 16,2-5 6-16,10-13-1 15,7-6 4-15,6 0-5 16,9-9-4-16,4-7-1 16,0 0-4-16,9 2 0 15,22 13-4-15,7 1 5 16,-1 11 4-16,2 28-4 0,-6 7-3 15,-8 6 7 1,-10 2 0-16,-6-8 0 0,-5-4-3 16,-1-8 3-16,-1-5 2 15,5-7-2-15,1-7-39 16,3-8-71-16,12-7-16 16,6-7-53-16</inkml:trace>
  <inkml:trace contextRef="#ctx0" brushRef="#br0" timeOffset="262.7">2637 1338 753 0,'0'0'68'0,"0"0"21"0,0 0-29 16,0 0 4-16,0 0-4 15,0 0-39-15,-56-27-21 16,35 77 0-16,0 25 0 15,2 10 14-15,11 4-8 16,8-7-6-16,0-14 2 16,21-15-2-16,16-14 1 15,9-13-1-15,12-10 0 16,9-16-26-16,7 0-45 16,4-30-51-16,9-10-115 15,2-14-320-15</inkml:trace>
  <inkml:trace contextRef="#ctx0" brushRef="#br0" timeOffset="634.62">3383 1492 797 0,'0'0'106'0,"0"0"-97"15,0 0 11-15,0 0-15 16,0 0 33-16,0 0-6 16,-83 142-4-16,77-92-22 15,6-1-2-15,0-9 5 16,0-8-7-16,0-14 6 15,0-4-8-15,0-10-3 16,0-4 2-16,2-3 2 16,4-33 0-16,2-18 9 15,-2-18-10-15,0-8 4 0,-1-6-1 16,-3 2-4-16,8 11 4 16,-1 21-6-16,10 24 1 15,1 22 0-15,0 6-7 16,10 32-4-16,-1 22 8 15,2 16 5-15,-8 5 7 16,-10-2-5-16,-1-4 3 16,-10-9-5-16,-2-12-3 15,0-9-23-15,0-13-54 16,0-15-46-16,0-11-98 16,-14-5-249-16</inkml:trace>
  <inkml:trace contextRef="#ctx0" brushRef="#br0" timeOffset="758.9">3414 1539 820 0,'0'0'57'0,"0"0"-57"16,0 0-3-16,0 0 3 15,0 0 14-15,0 0-14 16,100 61 0-16,-44-53-20 16,0-8-80-16,-10 0-157 15</inkml:trace>
  <inkml:trace contextRef="#ctx0" brushRef="#br0" timeOffset="928.37">3882 1470 725 0,'0'0'92'15,"0"0"-91"-15,0 0 15 16,0 0 44-16,0 0-23 0,0 0-2 16,0 136-17-16,0-79-11 15,-11 4-1-15,4-1-2 16,5-2-4-16,2-4-43 15,0-11-71-15,13-17-95 16</inkml:trace>
  <inkml:trace contextRef="#ctx0" brushRef="#br0" timeOffset="1483.58">4236 1359 800 0,'0'0'65'0,"0"0"10"15,0 0-44-15,0 0-31 0,0 0 0 16,0 0 11-16,51 139 35 16,-49-63-29-16,-2-4-12 15,0-10 6-15,0-10-10 16,0-16 2-16,0-12 4 16,0-11-7-16,0-12-4 15,0-1-14-15,0-18 6 16,0-22-5-16,0-16-29 15,0-14 7-15,-6-9 5 16,-9-6 4-16,1 4 20 16,3 15 10-16,11 16 9 15,0 20 42-15,6 10-36 0,26 12-4 16,7 8-10-16,6 0 2 16,-3 14-1-16,-6 12-2 15,-11 4-3-15,-11 1 0 16,-14-2-5-16,0 1 8 15,-20 0 6-15,-14-2 11 16,-2-3-11-16,5-10 3 16,11-6-9-16,13-5 5 15,7-4-10-15,0 0 0 16,27-6 5-16,15-13 2 16,12 1 1-16,-4 7 2 15,-4 11-5-15,-13 0 0 16,-13 5-8-16,-9 22 5 0,-11 7 2 15,0 6 1-15,-29 6 6 16,-15-4 12-16,-1-2-12 16,3-9-6-16,6-10-4 15,12-4-45-15,8-17-69 16,11 0-77-16</inkml:trace>
  <inkml:trace contextRef="#ctx0" brushRef="#br0" timeOffset="1667.64">4771 1570 851 0,'0'0'106'0,"0"0"-96"16,0 0-10-16,0 0 22 0,0 137 2 16,0-75-8-16,0 2-10 15,-2 4-6-15,2-2-11 16,0-8-78-16,0-20-190 15</inkml:trace>
  <inkml:trace contextRef="#ctx0" brushRef="#br0" timeOffset="1990.02">5836 1388 869 0,'0'0'63'16,"0"0"-17"-16,0 0 7 15,0 0 12-15,0 0-23 16,0 0-33-16,-29-2-9 16,-9 36 0-16,-4 12 7 15,-5 12-7-15,9 4-2 16,11 0-1-16,14-3 0 15,13-11 3-15,8-9-1 16,33-10 1-16,16-14-19 0,11-11 7 16,9-4-40-1,6-5-40-15,-5-22-33 0,-8-5-71 16,-20 0-34-16</inkml:trace>
  <inkml:trace contextRef="#ctx0" brushRef="#br0" timeOffset="2141.04">6223 1657 132 0,'0'0'430'16,"0"0"-269"-16,0 0-67 15,0 0-33-15,0 0-4 16,0 0-29-16,14-5-12 16,-14 29 13-16,0 10-4 15,0 4-20-15,-5 6 7 16,-8 1-11-16,-2 3-1 16,-1 2-47-16,-2 0-97 15,5-14-170-15</inkml:trace>
  <inkml:trace contextRef="#ctx0" brushRef="#br0" timeOffset="2557.79">6475 1355 824 0,'0'0'160'16,"0"0"-83"-16,0 0-25 15,0 0-50-15,0 0 11 16,-26 122 35-16,26-53-38 15,0-2 0-15,0-10-7 16,0-11 2-16,0-10-1 16,4-12-2-16,-1-9-1 0,-3-10-1 15,0-5 3 1,0 0-3-16,0-18 17 0,0-26-17 16,0-19-25-16,0-10 9 15,-12-11 12-15,3 2-2 16,7 9-5-16,2 16 6 15,0 20 2-15,18 17-7 16,13 13 10-16,7 7 0 16,6 11-7-16,-1 28 7 15,-5 9 6-15,-9 4-2 16,-12-2-1-16,-10 0-2 16,-7-6 2-16,-5-5-1 15,-26 4 0-15,-11-7-2 0,-4-4-1 16,-2-7-18-1,2-12-82-15,5-13-165 0,12-10-407 16</inkml:trace>
  <inkml:trace contextRef="#ctx0" brushRef="#br0" timeOffset="2827.05">6798 882 971 0,'0'0'51'0,"0"0"-13"16,0 0-26-16,0 0 5 16,121-44-8-16,-79 96-6 15,3 24 0-15,-5 16 14 0,-13 7 7 16,-10-7 1-16,-13-3-11 16,-4-11 6-16,0-6-11 15,-21-6 4-15,-8-6-1 16,-7-4-10-16,-3-7-2 15,8-11-18-15,10-11-44 16,2-13-26-16,4-14-87 16,1-2-201-16</inkml:trace>
  <inkml:trace contextRef="#ctx0" brushRef="#br0" timeOffset="3928.75">8831 1275 306 0,'0'0'207'0,"0"0"-74"15,0 0-10-15,-69-114-30 16,55 97 42-16,5 4-57 15,3 5-33-15,1 8-7 0,5 0-15 16,0 10-23-16,0 40-13 16,0 19 13-16,3 23 14 15,7-3 0-15,5-3-8 16,-1-17-2-16,1-11-2 16,-3-16 4-16,-1-11-6 15,0-16 0-15,-4-9-7 16,-5-6-5-16,-2-4 3 15,0-34 6-15,0-18-28 16,-11-17-6-16,-12-10 15 16,1-5-3-16,2-5 13 15,7 9 4-15,5 12-2 16,8 19 9-16,0 26-1 0,4 13-4 16,25 14 2-16,4 0-4 15,7 11 4-15,0 15-5 16,-7 6-59-16,-8 5-47 15,-16-4-91-15,-9-8-187 16</inkml:trace>
  <inkml:trace contextRef="#ctx0" brushRef="#br0" timeOffset="3989.59">8831 1275 760 0</inkml:trace>
  <inkml:trace contextRef="#ctx0" brushRef="#br0" timeOffset="4064.39">8831 1275 760 0,'-3'84'21'0,"3"-72"-15"0,17 3 13 0,22-2 13 0,14-3-6 0,11-3-16 15,8-6-10-15,-5-1-34 0,-11-1-193 16</inkml:trace>
  <inkml:trace contextRef="#ctx0" brushRef="#br0" timeOffset="4470.71">9404 1164 789 0,'0'0'64'0,"0"0"10"16,0 0-17-16,0 0-43 15,0 0-8-15,0 0-1 16,15 169 5-16,0-93-7 16,5 3 5-16,1-3-7 15,-2-8-1-15,1-12 1 0,-1-16 2 16,-4-17-3-16,-5-10 5 16,-4-8-5-16,-4-5 0 15,-2 0 7-15,0-21 16 16,0-23-20-16,-16-14-2 15,-9-12-1-15,-1-10 2 16,4-7 0-16,3-1-2 16,15 8-4-16,4 20 4 15,2 20-3-15,27 22-7 16,11 18 8-16,12 4-5 16,1 40 3-16,-2 20 4 15,-12 14 4-15,-20 4-3 16,-17-3 4-16,-2-7-4 15,-21-12 2-15,-20-8 11 16,-3-12-9-16,2-8-5 0,5-14-1 16,14-9-52-16,4-9-105 15,13-29-323-15</inkml:trace>
  <inkml:trace contextRef="#ctx0" brushRef="#br0" timeOffset="4839.63">10200 808 138 0,'0'0'445'0,"0"0"-319"16,0 0-37-16,0 0-42 15,0 0-12-15,0 0-35 0,0-2-7 16,-11 42 7-16,-7 14 0 15,7 7 2-15,3 1 1 16,4-4-3-16,1-6-59 16,3-18-93-16,-3-16-385 15</inkml:trace>
  <inkml:trace contextRef="#ctx0" brushRef="#br0" timeOffset="5264.53">10486 1315 586 0,'0'0'9'16,"0"0"35"-16,0 0 27 16,0 0 4-16,0 0-20 15,0 0-4-15,33-52-26 16,-33 27 12-16,0 0-18 15,-16 7 4-15,-6 10-3 16,-2 8-8-16,-1 0-4 16,1 20-5-16,3 14-6 15,13 2 3-15,8 0 0 16,0-3 0-16,16-2-1 16,19-9-3-16,7-5 1 15,5-10 3-15,-4-4 0 0,-10-2 0 16,-8 4 2-16,-10 1-1 15,-8 8-1 1,-7 11-4-16,-4 12 4 0,-31 5 2 16,-11 6 9-16,-10-6-11 15,3-4 0-15,0-9-2 16,8-12 0-16,11-14-19 16,12-3-25-16,10-23-85 15,11-24-332-15</inkml:trace>
  <inkml:trace contextRef="#ctx0" brushRef="#br0" timeOffset="5517.12">11475 1196 905 0,'0'0'33'0,"0"0"-21"16,0 0-6-16,0 0 1 16,0 0 15-16,152 0-13 15,-90 0-5-15,-11-11-4 16,-12-3-14-16,-16 0-14 16,-9 3-69-16,-14 6-84 15,0 5-239-15</inkml:trace>
  <inkml:trace contextRef="#ctx0" brushRef="#br0" timeOffset="5654.13">11528 1466 777 0,'0'0'34'0,"132"-34"-34"16,-48 11 3-16,-1 2-3 15,-10-6-59-15,-13-5-423 16</inkml:trace>
  <inkml:trace contextRef="#ctx0" brushRef="#br0" timeOffset="6089.3">12425 850 814 0,'0'0'14'0,"0"0"11"16,0 0 27-16,0 0 6 15,-90-102-29-15,88 102 1 16,-6 0-30-16,0 35-17 16,-3 24 17-16,-2 26 12 15,2 14 18-15,3 10-15 16,5 1 2-16,3-4-2 16,0-4-8-16,0-5 7 15,0-11-13-15,0-9 8 0,0-14-9 16,0-16 1-16,-3-19-2 15,3-15-1 1,0-13 0-16,0 0 2 0,0-30-6 16,5-17-20-16,21-14-24 15,8 6 12-15,2 18 21 16,-7 19 7-16,-5 18 8 16,-4 18 0-16,-4 34 2 15,1 14 44-15,-5 6-12 16,-3 0 1-16,-5-5-21 15,-2-11-9-15,0-8-3 16,0-14 0-16,2-9-8 16,13-16-43-16,12-9-57 0,11-20-116 15</inkml:trace>
  <inkml:trace contextRef="#ctx0" brushRef="#br0" timeOffset="6467.26">13167 1634 593 0,'0'0'366'15,"0"0"-352"-15,0 0-3 16,0 0-11-16,0 0 47 16,0 0-19-16,-8 106-23 15,8-91-5-15,0-12 0 0,0-3 2 16,0 0 4-1,0-16 21-15,-9-24-27 0,1-18 0 16,8-12 2-16,0-12-2 16,0-5 0-16,11 7-4 15,3 18 8-15,1 24-6 16,1 24 2-16,1 14-16 16,10 8 11-16,6 36 5 15,2 16 11-15,-1 6-2 16,-9 1-6-16,-9-7 2 15,-10-7-4-15,-6-8 3 16,0-7-8-16,-3-10-29 0,-12-10-70 16,0-14-107-1,-3-4-446-15</inkml:trace>
  <inkml:trace contextRef="#ctx0" brushRef="#br0" timeOffset="6552.62">13167 1634 901 0</inkml:trace>
  <inkml:trace contextRef="#ctx0" brushRef="#br0" timeOffset="6607.19">13167 1634 901 0,'6'-120'91'0,"-6"120"-76"0,6 0-13 0,32 0-2 15,18-2 0-15,4-7-18 16,-6-5-212-16</inkml:trace>
  <inkml:trace contextRef="#ctx0" brushRef="#br0" timeOffset="7161.08">13636 1173 881 0,'0'0'45'16,"0"0"-19"-16,0 0-24 16,0 0 30-16,-4 140 10 15,4-70-29-15,0-1-1 16,0-5-10-16,0-9 0 15,0-7-1-15,0-19-1 16,0-13-23-16,0-14-6 16,0-2 3-16,0-18 23 0,0-22-57 15,0-14 3-15,0-4 47 16,0-8 10-16,0-3 2 16,0 4-2-16,0 10 2 15,11 15 8-15,9 16 0 16,9 14 16-16,9 10-15 15,2 0-11-15,1 12 14 16,-8 16-14-16,-9 4 0 16,-15 6-1-16,-9 2-3 15,-14 1-7-15,-35-1 11 16,-10-6 0-16,1-8-7 16,12-10 7-16,21-8 5 15,17-8-5-15,8 0-7 0,29 0 7 16,27-11 0-16,15-1 1 15,5 2 1-15,-7 9 4 16,-13 1-6-16,-16 1 9 16,-13 20-1-16,-16 7-2 15,-11 1 11-15,-9 8 19 16,-31-3 6-16,-11 0-8 16,-3-3-24-16,5-6-8 15,12-6-2-15,8-7-76 16,10-12-115-16,19-6-354 15</inkml:trace>
  <inkml:trace contextRef="#ctx0" brushRef="#br0" timeOffset="7359.85">14283 1386 629 0,'0'0'373'0,"0"0"-331"16,0 0-22-16,116-33-5 15,-41 29-1-15,8 4-12 16,10 0-2-16,-1 0-19 16,-13 0 10-16,-11 0-43 15,-24-5-54-15,-26-10-74 16,-18-5-189-16</inkml:trace>
  <inkml:trace contextRef="#ctx0" brushRef="#br0" timeOffset="7566.91">14764 1195 686 0,'0'0'157'0,"0"0"-59"16,0 0-59-16,0 0 26 16,136-76-31-16,-87 76-24 15,-3 9-8-15,-8 26-2 16,-11 15-5-16,-18 6 5 16,-9 7 7-16,-11-1 6 15,-33-4-4-15,-8-8 1 16,3-8-10-16,9-12-16 15,15-8-50-15,19-20-85 16,6-2-334-16</inkml:trace>
  <inkml:trace contextRef="#ctx0" brushRef="#br0" timeOffset="7835.58">15720 1096 840 0,'0'0'92'0,"0"0"-30"16,0 0-26-16,0 0 14 16,0 0-24-16,0 0-23 15,15-72 4-15,-46 76-7 16,-11 23-3-16,-3 10 3 16,3 12-4-16,11 6 2 15,10 6 2-15,13 3 5 16,8-5 0-16,0-7 1 15,17-8-6-15,19-10 0 0,11-14-1 16,9-14-1-16,4-6-28 16,0-6-83-16,-8-26-232 15</inkml:trace>
  <inkml:trace contextRef="#ctx0" brushRef="#br0" timeOffset="7990.03">16250 1338 568 0,'0'0'271'15,"0"0"-224"-15,0 0 56 16,0 0-55-16,23 138-10 0,-31-88-13 16,-9 4-20-1,0-4-5-15,-5-4-32 0,5-18-117 16,11-24-354 0</inkml:trace>
  <inkml:trace contextRef="#ctx0" brushRef="#br0" timeOffset="8720.53">17154 1149 802 0,'0'0'166'0,"0"0"-73"0,0 0-40 16,0 0 17-1,0 0-15-15,0 0-8 16,96-53-2-16,-96 53 3 0,0 0 5 15,0 0 8-15,0 0-9 16,0 0-2-16,-2 0 9 16,-5 0-10-16,1 0 14 15,-6 0-6-15,-7 0 3 16,-17 0-12-16,-18 0-21 16,-14 0-4-16,-9 0-1 15,11-1-7-15,18-2 9 16,27-1-19-16,17 3-5 15,4-3 0-15,0-1 0 16,0 1 0-16,0 0 0 16,0 0 0-16,4 1 0 0,0-2 0 15,-2-1 0 1,0 2 0-16,1 2 0 0,-1-2 0 16,0 3 0-16,2-2 0 15,-4 2 0-15,2 1 0 16,-2-3 0-16,0 3 0 15,0 0 0-15,0 0 0 16,0 0 0-16,0 0 0 16,0 0 0-16,0 0 0 15,0 0-6-15,0 4-4 16,0-4-10-16,0 0 12 16,0 0 7-16,-2 0-8 15,0 3 8-15,0-2-20 0,0 2-20 16,-3-2 4-16,3 8-3 15,-2 5 5-15,0 4 20 16,-2 9 3-16,0 8 11 16,-1 3-4-16,3 8 0 15,4 0 3-15,0 8-2 16,9 1 4-16,26-4-1 16,10-2-1-16,9-11 1 15,3-12-4-15,13-14-6 16,7-12-11-16,15 0-2 15,8-18-24-15,-7-14-14 16,-18 1-18-16,-22 4-20 16,-27 4-17-16,-14 6 2 0,-10 6-53 15,-2-3-172-15</inkml:trace>
  <inkml:trace contextRef="#ctx0" brushRef="#br0" timeOffset="8925.58">17970 1271 727 0,'0'0'308'0,"0"0"-271"15,0 0 19-15,0 0-48 16,0 0-1-16,120-42 7 16,-21 32 5-16,7 2-15 15,4 2-8-15,68-5-41 16,-119 2-48-16,-24 1-37 15,-27-5-121-15</inkml:trace>
  <inkml:trace contextRef="#ctx0" brushRef="#br0" timeOffset="9133.65">18598 1011 520 0,'0'0'284'16,"0"0"-226"-16,0 0-26 15,0 0 38-15,154-45-18 16,-102 45-42-16,10 8 11 15,7 25-20-15,-3 11 6 16,-10 6 16-16,-22 4-20 16,-28 2-3-16,-6 4 5 0,-46 1 0 15,-19-4 15-15,-11-2-20 16,3-10-27-16,15-8-64 16,18-17-99-16,20-18-191 15</inkml:trace>
  <inkml:trace contextRef="#ctx0" brushRef="#br0" timeOffset="9352.67">19400 969 1006 0,'0'0'49'0,"0"0"-49"15,0 0 3-15,0 0 8 16,31 145 31-16,-18-76-17 15,1-3-16-15,-5-6-2 0,-6-6-2 16,0-9-5-16,-3-12-12 16,0-8-51-16,4-17-73 15,-4-8-64-15,0-16 50 16</inkml:trace>
  <inkml:trace contextRef="#ctx0" brushRef="#br0" timeOffset="9566.52">19419 898 818 0,'0'0'107'16,"0"0"-57"-16,0 0-19 16,0 0 5-16,126-10 7 15,-65 54-32-15,-1 18-6 0,-10 8-4 16,-16 3 1 0,-21-2 7-16,-13-2-6 0,-31-5 3 15,-29-4 11-15,-11-8-10 16,-1-7-7-16,16-13-18 15,14-12-69-15,13-18-127 16,16-2-582-16</inkml:trace>
  <inkml:trace contextRef="#ctx0" brushRef="#br0" timeOffset="9772.52">20466 1277 1003 0,'0'0'13'16,"0"0"9"-16,0 0-10 15,0 106 23-15,-11-50-7 16,1 3-23-16,-3-3-1 16,2-8-4-16,2-8-34 15,7-13-126-15,2-20-133 16</inkml:trace>
  <inkml:trace contextRef="#ctx0" brushRef="#br0" timeOffset="9996.34">20965 976 800 0,'0'0'151'15,"0"0"-100"-15,0 0-46 16,0 0 6-16,0 0 35 15,-7 152-29-15,-3-93-11 16,4-5-2-16,0-1 1 16,-3-6-1-16,-1-8-4 15,2-11-19-15,-3-13-89 16,1-11-90-16,4-4-201 16</inkml:trace>
  <inkml:trace contextRef="#ctx0" brushRef="#br0" timeOffset="10220.57">20902 1041 667 0,'0'0'185'0,"0"0"-78"16,0 0-20-16,0 0-57 15,0 0-30-15,0 0 11 16,163-3-2-16,-108 31-7 16,-10 11-2-16,-12 7 0 15,-8 5 0-15,-16 6 8 16,-9-1 6-16,-14-2 13 15,-30-6 2-15,-14-7-8 16,-4-7-11-16,2-10-1 0,12-8-9 16,17-12-44-1,14-4-68-15,13-26-130 16</inkml:trace>
  <inkml:trace contextRef="#ctx0" brushRef="#br0" timeOffset="10455.29">21580 1311 621 0,'0'0'417'0,"0"0"-352"16,0 0 20-16,0 0-49 16,0 0-28-16,166-6-7 15,-74 6 3-15,3 0-3 0,3-4-1 16,0-1-4-16,-6-2-27 15,-16-5-7-15,-18-4-30 16,-27-1-22-16,-27-4-78 16,-4 5-311-16</inkml:trace>
  <inkml:trace contextRef="#ctx0" brushRef="#br0" timeOffset="10674.61">22259 1088 835 0,'0'0'147'0,"0"0"-39"15,0 0-43-15,0 0-28 16,0 0-32-16,0 0 3 16,132 3-6-16,-88 23 3 15,-8 9-5-15,-11 8 0 16,-15 7 1-16,-10 6 12 0,-7 2-1 16,-31-1 7-16,-10-7-17 15,-6-8-4-15,8-11-11 16,9-6-59-16,20-15-52 15,15-10-188-15</inkml:trace>
  <inkml:trace contextRef="#ctx0" brushRef="#br0" timeOffset="11045.8">23084 1315 712 0,'0'0'286'0,"0"0"-275"15,0 0 12-15,0 0 34 16,-43 106-29-16,43-78-15 16,0-1 0-16,0-7-4 15,0-10-6-15,0-6-2 16,0-4 3-16,0 0 4 16,2-8 9-16,5-23-2 15,1-13-11-15,6-14-4 16,2-16 2-16,9-10-2 15,4-3-6-15,-3 14 6 16,0 23-7-16,-9 25 7 0,-7 23 2 16,1 4-2-1,7 46-13-15,7 23 13 0,0 11 14 16,-4 0 12-16,-2-12-12 16,-9-11-12-16,-2-11 0 15,-4-13-4-15,-2-8-10 16,-2-17-45-16,0-10-83 15,-20-12-223-15</inkml:trace>
  <inkml:trace contextRef="#ctx0" brushRef="#br0" timeOffset="11183.59">23123 1241 664 0,'0'0'288'15,"0"0"-262"-15,0 0-21 0,0 0 14 16,0 0 14-16,165 28-33 15,-84-28-1-15,-8-4-160 16</inkml:trace>
  <inkml:trace contextRef="#ctx0" brushRef="#br0" timeOffset="11664">23649 663 667 0,'0'0'254'16,"0"0"-193"-16,0 0-34 15,0 0 17-15,163-75-8 16,-112 75-21-16,-11 20-15 0,-15 20-4 16,-17 20 2-16,-8 9 2 15,-4 18 19-15,-34 6 15 16,-2-8-21-16,5-10-5 15,13-17-7-15,17-16 2 16,5-13-3-16,0-6 0 16,31-13-1-16,13-10 1 15,17 0 8-15,3-14-8 16,-8-7-1-16,-14-2-7 16,-17 7 6-16,-11 10 2 15,-10 3 0-15,-4 3 0 16,0 15-11-16,0 25 11 0,0 16 13 15,0 17 6-15,0 5 13 16,2 0-4-16,0-4-17 16,0-15 5-16,-2-15-6 15,-2-9 4-15,-31-5-5 16,-16-3 0-16,-14-4 5 16,-3-5-14-16,5-6 0 15,5-1-47-15,8-11-37 16,9 0-95-16,18-27-439 15</inkml:trace>
  <inkml:trace contextRef="#ctx0" brushRef="#br0" timeOffset="11783.69">24158 1819 439 0,'0'0'681'16,"0"0"-643"-16,0 0 38 15,0 0-62-15,0 0-14 16,0 0-227-16</inkml:trace>
  <inkml:trace contextRef="#ctx0" brushRef="#br0" timeOffset="17740.16">4677 2573 806 0,'0'0'152'16,"0"0"-137"-16,0 0 17 15,0 0 4-15,0 0-34 16,0 0 1-16,36 168 23 16,-9-68 13-16,-1 3-27 15,1-8 10-15,-5-13-2 16,-2-15-4-16,-4-15-3 16,-5-18-4-16,-4-14-8 15,-5-12 1-15,0-8 1 0,-2 0-2 16,0-28 15-16,0-26-16 15,-13-18-10-15,-1-14-1 16,3-9 11-16,3-7-5 16,3-4-2-16,5 5 7 15,0 16-2-15,0 26 1 16,9 29-2-16,14 22-2 16,11 8 3-16,15 25-5 15,9 16 7-15,1 13 2 0,-10-1 1 16,-14-7-1-1,-16-3-4-15,-19-10-1 0,0-2 1 16,-37-4-1-16,-13-5 3 16,-4-10-6-16,2-10 0 15,15-2 4-15,16 0 1 16,13-4 1-16,8-6-3 16,4 0-7-16,31 4 4 15,11 6 0-15,3 0 6 16,-5 11 0-16,-6 22 6 15,-9 7-6-15,-9 7 3 16,-11-1 0-16,-5-1-2 16,-2-4-2-16,-2-7-4 0,5-6-41 15,4-8-65 1,5-14-71-16,12-6-194 0</inkml:trace>
  <inkml:trace contextRef="#ctx0" brushRef="#br0" timeOffset="17922.84">5587 2994 1054 0,'0'0'72'0,"0"0"-64"15,0 0-8-15,0 0 9 16,0 0 13-16,-16 127-20 16,36-85 4-16,-5-1-6 15,-3-1-2-15,-6-2-49 16,-3-7-30-16,-3-12-84 0,0-13-84 15</inkml:trace>
  <inkml:trace contextRef="#ctx0" brushRef="#br0" timeOffset="18167.41">6196 2721 977 0,'0'0'42'15,"0"0"21"-15,0 0 17 16,0 0-22-16,0 0-23 16,0 0-25-16,-142 108-8 15,116-32 3-15,7 4 3 0,17-3-8 16,2-7 0 0,9-10-1-16,22-12 0 0,8-10-30 15,7-12-39-15,3-11-26 16,2-15-78-16,-6-3-206 15</inkml:trace>
  <inkml:trace contextRef="#ctx0" brushRef="#br0" timeOffset="18526.45">6545 3006 758 0,'0'0'301'0,"0"0"-301"16,0 0-1-1,0 0 1-15,-41 138 8 0,41-98 1 16,0-4-2-16,0-12-6 16,0-9 0-16,2-10 1 15,0-5-2-15,-1 0 0 16,-1-18 4-16,0-21 2 16,0-14-3-16,0-11 2 15,0-10-5-15,0-7-4 16,0 5 4-16,15 18 0 15,8 20-1-15,2 26 1 16,3 12 1-16,3 12 0 16,3 32-1-16,-6 14 0 15,-7 10-1-15,-11 1 1 16,-4-7 11-16,-6-7-11 16,0-8-13-16,0-6-53 15,0-16-93-15,0-13-133 16</inkml:trace>
  <inkml:trace contextRef="#ctx0" brushRef="#br0" timeOffset="18672.06">6574 3046 1083 0,'0'0'42'16,"0"0"-42"-16,0 0-10 15,0 0 10-15,0 0-1 16,179-40-2-16,-109 23-150 0,-21-2-311 15</inkml:trace>
  <inkml:trace contextRef="#ctx0" brushRef="#br0" timeOffset="18858.56">7112 2948 1088 0,'0'0'49'16,"0"0"-47"-16,0 0-1 15,-55 129 4-15,55-70 2 16,4 5 3-16,10-4-10 16,-3-6-9-16,-3-5-22 15,0-16-61-15,-4-12-112 16,0-21-241-16</inkml:trace>
  <inkml:trace contextRef="#ctx0" brushRef="#br0" timeOffset="19080.59">7549 2811 990 0,'0'0'111'15,"0"0"-111"-15,0 0 0 16,0 0 14-16,-19 142 19 16,16-79-15-16,3-3-11 15,0-9-4-15,3-4-3 0,7-11-1 16,-1-10 0-1,1-10-11-15,-6-9-38 0,2-7-66 16,1-8-30-16,-3-27-118 16,-4-12-172-16</inkml:trace>
  <inkml:trace contextRef="#ctx0" brushRef="#br0" timeOffset="19425.13">7540 2846 575 0,'0'0'216'0,"0"0"-101"15,0 0-26-15,0 0-40 16,11-107-39-16,25 101 7 15,7 4-9-15,3 2 2 16,-1 0-9-16,-7 18-1 16,-5 12-14-16,-8 6 7 0,-15 10 7 15,-10 0 0 1,-13 3 0-16,-28-6 0 0,-9-6 9 16,8-9-8-16,11-13 4 15,13-6-4 1,13-9 12-16,5 0-13 0,13-9-15 15,30-13 15-15,12 1 8 16,8 5-3-16,-10 10-4 16,-13 6 0-16,-9 0 2 15,-15 13 2-15,-13 17 5 16,-3 11-4-16,-28 5 26 16,-20 4-16-16,-11-4-14 15,0-6-2-15,7-7-16 16,10-12-10-16,10-9-52 15,13-12-137-15,4 0-227 0</inkml:trace>
  <inkml:trace contextRef="#ctx0" brushRef="#br0" timeOffset="19653.14">8316 3214 613 0,'0'0'443'0,"0"0"-440"15,0 0 8-15,-71 117 37 16,54-71-14-16,7 4-22 16,1-2-12-16,-1-2 0 0,2-8-53 15,-1-8-69-15,1-18-175 16</inkml:trace>
  <inkml:trace contextRef="#ctx0" brushRef="#br0" timeOffset="19966.29">8835 3017 639 0,'0'0'345'0,"0"0"-326"0,0 0 18 16,0 0 18 0,0 0-6-16,0 0-40 0,-71-108-8 15,38 104 3-15,-1 4 1 16,0 0 3-16,5 28 3 16,1 12-8-16,7 10 3 15,11 10-2-15,10 3 6 16,0 0-9-16,13-3 0 15,20-13-1-15,9-9-2 16,9-18-22-16,5-13-25 16,5-7-37-16,-3-14-106 15,-12-29-475-15</inkml:trace>
  <inkml:trace contextRef="#ctx0" brushRef="#br0" timeOffset="20212.84">9118 2578 1114 0,'0'0'59'15,"0"0"-57"-15,0 0 8 16,0 0 12-16,149-32 5 16,-87 64-11-16,-1 25-15 15,-12 15 1-15,-18 12 10 16,-16 8 6-16,-15 2 2 0,-6-2-5 15,-32-9-7 1,-9-7-8-16,1-12-21 0,1-11-64 16,5-20-117-16,4-22-528 15</inkml:trace>
  <inkml:trace contextRef="#ctx0" brushRef="#br0" timeOffset="21437.48">11393 2628 1010 0,'0'0'62'0,"0"0"34"16,0 0-12-16,0 0-35 15,0 0-16-15,0 0-23 16,-27 11-10-16,27 52 0 16,6 24 3-16,6 3 4 15,-1-2-5-15,-10-5 1 0,-1-10-3 16,0-10 4 0,0-13-4-16,0-20 0 0,0-14-1 15,0-16-5 1,0 0 4-16,0-23 2 0,-1-23-25 15,1-19-6-15,0-7 11 16,0-10-3-16,0 0 19 16,0 2 4-16,6 3 7 15,17 18-6-15,8 17-1 16,14 16 0-16,8 21 0 16,5 5 0-16,-2 8-3 15,-14 28 3-15,-20 5 1 0,-22 6 1 16,-6-1-2-16,-46-3 4 15,-12-10-3-15,-5-9-2 16,15-8 3-16,19-7-1 16,19-8 0-16,16-1-1 15,0 0-9-15,22 0-2 16,16 0 0-16,9 12 8 16,1 15 1-16,0 6-2 15,-8 6 4-15,-9-1 0 16,-4-4-15-16,-5-6-71 15,1-8-115-15,-4-14-171 16</inkml:trace>
  <inkml:trace contextRef="#ctx0" brushRef="#br0" timeOffset="21710.54">12155 2945 768 0,'0'0'315'0,"0"0"-296"16,0 0 39-16,0 0-53 15,0 0 2-15,116-57 5 16,-83 63-12-16,-9 23-1 16,-14 10 1-16,-10 5 1 15,-10 2 2-15,-23-2 5 16,-9-6 0-16,4-8 0 16,7-12 8-16,13-6 4 15,11-8-4-15,7-4-15 16,0 0-2-16,29 0-8 15,20 0 9-15,13 0 0 16,8-10-4-16,-4-1-31 16,5 3-19-16,6-7-55 0,-2-9-133 15</inkml:trace>
  <inkml:trace contextRef="#ctx0" brushRef="#br0" timeOffset="21975.99">13225 2463 1029 0,'0'0'55'0,"0"0"30"15,0 0-41-15,0 0-16 16,0 0-6-16,0 0-22 0,-148 29 1 16,92 37 5-1,3 13-3-15,6 3 5 0,16 1 14 16,17-2-3-16,14-11 12 15,7-3-28-15,34-14-1 16,7-7-2-16,10-15-10 16,0-11-39-16,2-16-38 15,-2-4-75-15,-4-28-228 16</inkml:trace>
  <inkml:trace contextRef="#ctx0" brushRef="#br0" timeOffset="22237.82">13940 2554 1006 0,'0'0'84'15,"0"0"-5"-15,0 0-19 16,0 0-27-16,0 0 12 16,0 0-27-16,-72-62-17 15,38 86-1-15,-3 14 0 16,-1 15 10-16,9 9-5 15,13 7 4-15,12-5 9 16,4 1-15-16,0-11 5 16,11-8-7-16,11-6-1 15,5-11-26-15,6-13-50 16,3-16-69-16,0-6-180 0</inkml:trace>
  <inkml:trace contextRef="#ctx0" brushRef="#br0" timeOffset="22440.57">14329 2841 853 0,'0'0'264'16,"0"0"-258"-16,0 0 0 16,0 0 52-16,0 0 2 15,-49 148-35-15,33-98-18 16,3-1-7-16,1-5-6 0,8-6-34 15,4-10-54 1,0-13-73-16,14-15-113 0</inkml:trace>
  <inkml:trace contextRef="#ctx0" brushRef="#br0" timeOffset="22674.53">14681 2711 1021 0,'0'0'66'0,"0"0"-3"16,0 0-23-16,0 0 17 16,0 0-41-16,0 0-9 15,3 127 2-15,-1-67-6 0,-2-2 5 16,0-4-6-16,0-7-4 16,0-10 2-16,0-11-27 15,0-12-29-15,0-14-37 16,5-4-15-16,5-30-7 15,-1-18-282-15</inkml:trace>
  <inkml:trace contextRef="#ctx0" brushRef="#br0" timeOffset="22875.07">14713 2701 532 0,'0'0'266'0,"0"0"-74"16,-7-114-85-16,11 101-55 16,23 9-10-16,9 4-17 15,6 0-9-15,5 26-16 0,-3 13 1 16,-6 5-1-1,-5 4 1-15,-8 2-1 0,-9 0 1 16,-7-4 0-16,-9-3 3 16,0-7-2-16,-29-6 2 15,-16-2-4-15,-10-6-6 16,-6-4-59-16,8-11-78 16,12-7-153-16</inkml:trace>
  <inkml:trace contextRef="#ctx0" brushRef="#br0" timeOffset="23122.24">15272 2400 1009 0,'0'0'13'0,"0"0"54"0,129-52-5 16,-82 52 22-16,-1 12-53 15,2 30-19-15,-4 19 5 16,-7 13-7-16,-14 10 10 16,-15 8 4-16,-8 0 0 15,-21 2-17-15,-44-4-7 16,-28-2-10-16,-23-19-107 16,-7-27-245-16</inkml:trace>
  <inkml:trace contextRef="#ctx0" brushRef="#br0" timeOffset="42054.23">3033 2735 740 0,'0'0'47'0,"0"0"-29"15,0 0-12-15,0 0 8 16,0 0 20-16,0 0 12 16,0 0-19-16,-31 0-27 15,44 0 0-15,25-6 8 0,13-4 25 16,7-1-9-1,7 2-2-15,6-1-6 0,14 2-4 16,29-2 5-16,26-3 8 16,36-3-13-16,33-3 3 15,27-9-11-15,23-10 2 16,17-11-1-16,20-7 4 16,14 0-5-16,5 8 8 15,-10 10-5-15,-36 14-1 16,-39 14-6-16,-47 1 2 15,-41 8-1-15,-37-1 0 16,-34-2-1-16,-24 0 3 16,-19-3-4-16,-7-4 6 15,5-7 6-15,5-8 13 16,7-5-13-16,3 0-1 16,-5 0-8-16,-3 3 3 0,-4-1-5 15,-7 4 1-15,-6-3-1 16,-8 0 3-16,-1-6 0 15,-2-10 2-15,-3-8-3 16,0-7-1-16,0-7 1 16,3 0-2-16,-1-5 0 15,0 3 0-15,3 1 1 16,-2 2 0-16,2 7 1 16,-3 6-2-16,-2 4 0 15,-2 4-2-15,0 2 2 16,-6-2 1-16,-15-1-1 15,-1-1-1-15,-2 0-1 16,-5-2 2-16,0 0 2 0,0 4 1 16,-2 7-4-16,2 6 2 15,4 6-2-15,0 6 2 16,8 2-2-16,1 3 3 16,1 2-3-16,-3 0 1 15,3 3 0-15,-4-2-3 16,4 1 3-16,3 0-1 15,-1 5 4-15,4-1-4 16,2 1 1-16,3 1 0 16,0 2-1-16,-1 0 1 15,3 0 0-15,0 2 1 16,0 0-1-16,0-2 0 16,-6 2-1-16,2-2-1 0,-3 2 1 15,1 0 1 1,2 0 0-16,0 0 2 0,4 0 0 15,0 0-2-15,2 0 0 16,0 0-4-16,0 0 2 16,0 0 2-16,0 0-1 15,0 0 0-15,0 0 0 16,0 0 1-16,0 0 0 16,0 0-2-16,0 0 1 15,0 0 0-15,0 0 2 0,0 0-2 16,0 0-1-16,0 0-5 15,0 0 7-15,0 0-7 16,0 0 6-16,0 0 0 16,0 0 0-16,0 0 0 15,0 0 1-15,0 0 0 16,0 0 2-16,0 0-2 16,0 0 0-16,0 0 0 15,0 0 2-15,0 0-2 16,0 0-2-16,0 0 2 15,0 0 0-15,0 0 0 16,0 0-1-16,0 0 1 16,0 0 0-16,0 0 0 15,0 0 0-15,0 0 2 16,0 0-2-16,0 0-1 0,0 0 1 16,0 0 0-1,0 0-1-15,0 0 1 0,0 0 4 16,0 0-4-16,0 0-2 15,0 0 2-15,0 0 0 16,0 0-6-16,0 0 5 16,0 0 0-16,0 0-3 15,0 0 3-15,0 0 0 16,0 0-5-16,0 0 6 16,0 0-4-16,0 0 4 15,0-2 5-15,0 2-5 16,0 0 0-16,0 0 0 15,0 0 0-15,0 0 6 16,0 0-1-16,0 0-8 0,0 0 5 16,0-2-2-16,0 2 0 15,0 0-4-15,0 0 4 16,0 0-1-16,0 0 4 16,0 0-4-16,0 0 1 15,0 0 0-15,0 0-2 16,0 0 2-16,0 0-3 15,0 0 2-15,0 0-2 16,0 0 3-16,0 0-1 16,0 0-3-16,0 0 4 15,0 0-2-15,0 0 3 16,2 0-2-16,4 0 2 16,4 0-1-16,-4 0 0 0,0 0 0 15,1 0-1 1,-2 0 1-16,-3 0 0 0,-2 0 2 15,0 2 3-15,0-2-10 16,0 0 5-16,0 2 0 16,0-2 2-16,0 0-2 15,0 0 0-15,0 0 1 16,0 0-1-16,0 0 0 16,0 0-3-16,0 0 1 15,0 0 1-15,0 0 1 0,0 0-6 16,0 0-1-1,0 0-4-15,0 2 0 0,0-2-1 16,0 0 2-16,0 0 7 16,0 0-1-16,0 0-1 15,0 0 4-15,0 0-2 16,0 0 3-16,0 0-10 16,0 0 2-16,0 0 6 15,0 0-3-15,0 0 0 16,0 0 4-16,0 0 1 15,0 0 0-15,0 0-1 16,0 0 1-16,0 0 0 16,0 0-1-16,0 0 1 15,0 0 0-15,0 0 1 16,0 0 0-16,0 0-1 0,0 0 0 16,0 0 0-16,0 0 1 15,0 0 0-15,0 0 1 16,0 0 0-16,0 0-2 15,0 0 0-15,0 0-3 16,0 0 2-16,0 0 1 16,0 0 0-16,0 0-1 15,0 0 0-15,0 0 1 16,0 0 0-16,0 0 0 16,0 0-1-16,0 0 1 15,0 0-1-15,0 0 1 16,0 0 1-16,0 0 3 0,0 0-8 15,0 0 3 1,0 0 1-16,0 0 6 0,0 0-6 16,0 0-5-16,0 0 5 15,0 0-1-15,0 0 1 16,0 0 0-16,0 0-1 16,0 0 4-16,0 0-3 15,0 0 0-15,0 0-2 16,0 0 2-16,0 0 0 15,0 2 1-15,0-2-5 16,0 0 7-16,0 0-5 16,0 0 2-16,0 0 0 15,0 0 0-15,0 0 0 16,0 0 0-16,0 0 1 16,0 0-1-16,0 0-1 15,0 0 1-15,0 0 0 0,0 0-1 16,0 0-1-16,0 0-3 15,0 2 4-15,0-2 2 16,0 0-5-16,0 0 8 16,0 2-7-16,0-2 3 15,0 0 0-15,-2 0-2 16,2 0 2-16,-3 0-1 16,3 0 1-16,0 0 1 15,-2 0 2-15,2 0-3 16,0 0-8-16,0 0 0 15,0 0 7-15,0 2-3 0,0-2 1 16,0 2 2-16,-2-2-5 16,2 0-3-16,0 0 5 15,0 0 2-15,0 0 1 16,0 0-3-16,0 0 3 16,-2 0 1-16,2 0-1 15,0 0-3-15,0 0 2 16,0 0 2-16,0 0-2 15,0 0 2-15,0 0 0 16,0 0-3-16,0 0 3 16,0 0 0-16,0 0-1 15,0 0-5-15,0 0 6 16,0 0-2-16,0 0 1 0,0 0-1 16,0 0 2-1,0 0 0-15,0 0 0 0,0 0-2 16,0 0 2-16,0 0 1 15,0 0 0-15,0 0-1 16,0 2 0-16,0-2-3 16,0 0 3-16,0 0 0 15,0 0 1-15,0 0-1 16,0 0 1-16,0 0-1 16,0 0 0-16,0 0-1 15,0 0 1-15,0 0 0 16,0 0-1-16,0 0 1 0,0 0 0 15,0 0 0-15,0 0 1 16,0 0-1-16,0 0 0 16,0 0 1-16,0 0-5 15,0 0 8-15,0 0-6 16,0 0 2-16,0 0 0 16,0 0 0-16,0 0 0 15,0 0 0-15,0 0-2 16,0 0 5-16,0 0-4 15,0 0 1-15,0 0-2 16,0 0 2-16,0 0 1 16,0 0-1-16,0 0-2 15,0 0 1-15,0 0 1 16,0 0 0-16,0 0-1 0,0 0-4 16,0 0 5-16,0 0 0 15,0 0 0-15,0 0 0 16,0 0-3-16,0 0 3 15,0 0 0-15,0 0 0 16,0 0 0-16,0 0 0 16,0 0 4-16,0 0-8 15,0 0 4-15,-3 0 0 16,3 0 0-16,-1 0 1 16,1 0-1-16,0 0 0 15,0 0-2-15,0 0 2 0,0 3 0 16,0-3-1-1,0 0 3-15,0 0-4 0,0 0 2 16,0 0-1-16,0 0 0 16,0 0-2-16,0 0 3 15,0 0-4-15,0 0 4 16,0 0 0-16,0 0-4 16,0 0 2-16,0 0-3 15,0 0 5-15,0 0-3 16,0 0 3-16,0 0-2 15,0 0-2-15,0 0 4 16,0 0 0-16,0 0-1 16,0 0 1-16,0 0 0 15,0 0 2-15,0 0 0 16,0 0-4-16,0 0 1 0,0 0 1 16,0 0 0-16,0 0-1 15,0 0 1-15,0 0 5 16,0 0-4-16,-3 0 1 15,3 0-2-15,0 0 1 16,0 0-1-16,0 0 0 16,0 0 0-16,0 0 1 15,0 0-4-15,0 0 3 16,0 0-1-16,0 0-3 16,0 0 3-16,0 2 0 15,0-2-2-15,0 0 0 16,0 0 0-16,0 0 3 0,0 0-1 15,0 0-1-15,0 0 2 16,-2 0 1-16,2 0-1 16,0 0 2-16,-2 0-2 15,2 0 0-15,0 0 5 16,0 0-5-16,0 0 0 16,0 0-4-16,0 0 4 15,0 0 0-15,0 0 2 16,0 0 0-16,0 0-2 15,0 0 2-15,0 0-1 16,0 0-1-16,0 0 0 16,0 0-3-16,0 0 3 15,0 0 0-15,0 0-1 0,0 1 1 16,0-1 0-16,0 0 4 16,0 0-2-16,0 0-2 15,0 0-3 1,0 0-1-16,0 0 4 0,0 0 0 15,0 0-2-15,0 0 2 16,0 0 0-16,0 0-1 16,0 0 0-16,0 0-12 15,0 3 3-15,0-3 6 16,0 2-3-16,0-2 6 16,0 1 1-16,0-1-1 15,0 0 2-15,0 0 2 16,0 0-3-16,0 0-3 15,0 0 3-15,0 0 0 0,0 0-1 16,0 0 1-16,0 0 0 16,0 0 5-16,0 0-5 15,0 0-1-15,0 0-1 16,0 0 2-16,0 0 1 16,0 0 0-16,0 0-2 15,0 0 0-15,0 0 0 16,0 0 2-16,0 0 0 15,0 0 1-15,0 0 1 16,0 0-1-16,0 0 8 16,0 0-10-16,0 0 5 15,0 0-1-15,0 0 0 16,0 0-3-16,0 0 2 0,0 0-3 16,0 0 1-1,0 0-1-15,0 0 0 0,0 0 2 16,0 0-1-16,0 0-1 15,0 0 1-15,0 0-2 16,0 0 1-16,0 0 0 16,-6 1 2-16,-2 6-2 15,-3-1-2-15,1 2 2 16,-2-2 1-16,3 1-1 16,-2 1 1-16,-3-1-1 15,-4 3 3-15,1 1-3 16,-3 0-2-16,0 0 2 15,4-4 0-15,-1 4 0 16,1-4 1-16,-7 4-1 0,-4 1 0 16,-4-2 0-16,-2 0 0 15,-1 0 3-15,1 0 0 16,-7 0-2-16,-5 0 0 16,-3 2-2-16,-4 1 1 15,-2-1 0-15,2 1 0 16,-2-3-1-16,-4-6 1 15,-7-1 1-15,-10-3-1 16,-8 0 0-16,-6 0 4 16,-2 0-3-16,-1 0-2 15,-1 0 1-15,-1 0 0 0,3 0 1 16,6-7 0 0,5-3-1-16,6 4-3 0,3-1 2 15,0 6 1-15,-3 1 0 16,-1 0-1-16,-4 0-2 15,4 12 3-15,-1 0-3 16,3 2 1-16,2-2-8 16,1-2 9-16,8-2-1 15,7-4-4-15,5-4 4 16,8 3 4-16,4-3-5 16,6 1 3-16,12 1-1 15,9-2-2-15,7 3 1 16,4-3 2-16,0 0 0 15,0 0-11-15,0 0 8 0,0 0 1 16,0 0-2-16,0 0 4 16,0 1-1-16,0-1 0 15,-4 5-2-15,1-3 3 16,-3 7 3-16,0 1-3 16,-2-2-4-16,2 2 4 15,2-2 0-15,-1 0 3 16,1 4-7-16,-4 3 5 15,-3 3-1-15,-2 5 2 16,-5 8-2-16,1 10-2 16,-6 9 1-16,-1 11 2 15,-1 13-1-15,-2 9 0 16,0 9-2-16,1 5 2 16,6 2 5-16,7 0-5 0,7-10 0 15,6-3-7-15,0-11-22 16,19-9-35-16,10-12-25 15,9-10-42-15,-1-14-64 16</inkml:trace>
  <inkml:trace contextRef="#ctx0" brushRef="#br0" timeOffset="42249.61">4448 2270 833 0,'0'0'0'0,"0"0"-91"15,0 0 7-15,0 0 72 16,0 0-18-16,0 0-254 16</inkml:trace>
  <inkml:trace contextRef="#ctx0" brushRef="#br0" timeOffset="49598.63">4486 4177 572 0,'0'0'331'0,"0"0"-331"16,0 0-12-16,0 0 12 0,0 0 14 15,0 0 8-15,0 0-9 16,0-53-7-16,58 38 10 15,13-2 7-15,6 3 1 16,4 2 9-16,2 3-13 16,4 0 12-16,8-1-17 15,28 0-2-15,26-2 8 16,31-1-7-16,38 0 5 16,27 3 5-16,25 0-18 15,16 0 9-15,19 3 1 0,10-4-7 16,9 5 5-1,0 0-14-15,-19 0 1 0,-22-1 2 16,-21 0-1 0,-12-7 0-16,-12-4 9 0,-5-4-8 15,-17-6 1-15,-16 0 5 16,-20 1-9-16,-22 3 1 16,-23 7 2-16,-31 2-2 15,-29 5 1-15,-24 5 8 16,-19 1-10-16,-16-1 0 15,-9 1 0-15,-3 0 3 16,-2-8-2-16,0-8 10 16,3-7-5-16,-3-8 8 0,-2-1-10 15,0-6 0 1,0-2 3-16,0-7-6 0,0-4-1 16,-13-7 0-1,-3-11 3-15,-1-9-4 0,-7-12 1 16,2-10 0-16,-1-12-1 15,0-5 1-15,5 1 8 16,5 7-8-16,1 15 1 16,4 16-6-16,-1 13 7 15,-3 11-2-15,-3 10 0 16,-1 7 3-16,1 5-2 16,-1 9-1-16,3 4 0 15,0 8 3-15,0 1-2 16,6 5 0-16,-2 2-2 0,1 5-4 15,4-1 4-15,2 3 1 16,-2 0 0-16,-5 0-1 16,-5 0-8-16,-10 3 5 15,-10 17 4-15,-12 5-1 16,-12 4 1-16,-9 0-1 16,-11 4 2-16,-14-3 3 15,-16 4-2-15,-13-1-2 16,-12-2-3-16,-12 0-2 15,-15-4 5-15,-8-2 0 16,-5-2-6-16,-6-6-9 16,-4 1 15-16,-6 2 0 15,-14 2-5-15,-7 2 5 16,-8 4-7-16,-5 0 13 0,7-3-13 16,7-3 7-16,13-11 0 15,11-3-6-15,9-8 11 16,9 0-9-16,13 0 5 15,12-10-1-15,10-3 9 16,8-2-7-16,1 5 0 16,-6 4-2-16,-3 6-5 15,1 0 1-15,4 10 3 16,1 12-7-16,7 4 8 16,0 2 2-16,5-3-1 15,8-1-2-15,6-5 0 0,6 0 1 16,12-1 3-1,11-1-3-15,13-2 0 0,8-3 0 16,10 0 0 0,7-2 0-16,4-3 1 0,4 2-1 15,1-3 0-15,4-2 0 16,4 0-1-16,2 0 2 16,3-2-1-16,3 0 0 15,1 3-3-15,1-2 2 16,-2 2 1-16,0 8-6 15,-1 3 4-15,-3 5-2 16,-3 9 4-16,-1 6-1 0,-3 8 1 16,-2 3-1-1,4 14-3-15,1 7 3 16,10 13 0-16,3 8 1 0,3 20 0 16,0 11 0-16,27 2-2 15,7 1 1-15,10-17-1 16,3-14-2-16,-1-12 2 15,2-6-6-15,-9-10 7 16,-1-3-29-16,-9-5-20 16,-2-8-26-16,-2-2-56 15,-8-13-52-15,-5-13-96 16</inkml:trace>
  <inkml:trace contextRef="#ctx0" brushRef="#br0" timeOffset="49750.79">5214 4223 1295 0,'0'0'0'15,"0"0"-5"-15,0 0-102 16,0 0-29-16,0 0-5 16,0 0 37-16</inkml:trace>
  <inkml:trace contextRef="#ctx0" brushRef="#br0" timeOffset="52606.8">6442 3764 755 0,'0'0'29'16,"0"0"-20"-16,0 0 2 15,0 0 18-15,0 0-14 16,0 0-13-16,0 0 0 16,0 103 8-16,7-53-2 15,6 4 3-15,5 1 5 16,-1 1-1-16,6-1 10 15,4-6 1-15,2-6-6 16,2-7-2-16,5-12-9 16,-1-8 2-16,3-14-5 0,-1-2 5 15,6-21 7 1,4-23-8-16,11-16 6 0,4-8-15 16,10-5 12-16,3-1-11 15,6 10 2-15,1 9-3 16,-2 14-1-16,0 13 6 15,-2 15-3-15,1 13 2 16,0 0-1-16,2 0-4 16,-4 18-1-16,-2 2 1 15,-9 5 2-15,-1 6-1 16,-7 5 3-16,-8 2-1 16,-2 4-3-16,-11-2 3 15,-8 3-3-15,-8-7 0 0,-8-8 0 16,-4-10 3-1,-4-11-2-15,-5-4 0 16,0-3 3-16,0-16 6 16,2-28 11-16,2-15-19 0,7-6-1 15,7 7 1-15,7 9 0 16,6 10 3-16,4 14-2 16,11 8-6-16,11 11 3 15,5 6 0-15,9 0 0 16,7 9 10-16,3 11-10 15,1 1 0-15,-4 6 0 16,-5 3 7-16,-10 3-7 16,-7 0 0-16,-13-1 2 15,1-1-1-15,-11-6 0 0,0 0-1 16,-4-11 0-16,5-10 0 16,6-4 4-16,9-26 0 15,5-21 3-15,1-13-6 16,-4-6-1-16,-8-6-3 15,-12 0 3-15,-13 7 8 16,-14 13-8-16,-4 14-19 16,-4 16 8-16,-25 16-53 15,-11 6-53-15,-14 10-150 16</inkml:trace>
  <inkml:trace contextRef="#ctx0" brushRef="#br0" timeOffset="70924.61">4436 5503 819 0,'0'0'107'0,"0"0"-93"16,0 0-8-16,0 0 16 15,0 0-4-15,0 0-6 16,-6 129 12-16,6-70-4 16,0-5-6-16,2-7 3 15,7-5 3-15,0-11-2 16,0-7-11-16,-7-12-4 15,-1-4 3-15,-1-6-4 16,0-2 4-16,0 0 2 16,0 0 11-16,0-30 14 15,0-20-13-15,0-18-19 16,0-14 4-16,0-7 6 0,0-5-11 16,0 6 1-16,10 6-2 15,8 18 1-15,5 17 0 16,4 16 7-16,1 18-7 15,1 13-8-15,0 0 8 16,2 22 0-16,0 21 0 16,2 12 0-16,-1 11 3 15,-3 1 6-15,-5-1-9 16,-1-2 2-16,-8-6-2 16,-3-5 1-16,-6-5 4 15,-6-6-5-15,0-10-38 16,0-10-24-16,0-12-64 15,-20-10-89-15,-4-6-172 16</inkml:trace>
  <inkml:trace contextRef="#ctx0" brushRef="#br0" timeOffset="71102.42">4457 5560 945 0,'0'0'69'16,"0"0"-58"-16,0 0 30 15,0 0-19-15,0 0-10 16,0 0-9-16,171-42-6 16,-96 33 3-16,-5 0-75 15,-21 1-138-15,-25-2-437 0</inkml:trace>
  <inkml:trace contextRef="#ctx0" brushRef="#br0" timeOffset="76455.1">5203 4953 250 0,'0'0'56'16,"0"0"-9"-16,0 0 16 15,-15-105 28-15,13 84-39 16,-1 3-2-16,0 7-11 15,-1 1-8-15,4 4 22 16,-2 0-9-16,2 0-4 16,0 0-8-16,-2 1 31 15,0-1-10-15,-1 0 3 16,1 1-16-16,0 1-9 16,0 4-7-16,2 0 0 15,0 0-13-15,0 0-5 0,0 0 0 16,0 0-4-16,0 0 3 15,0 0-5-15,0 0 0 16,0 0 0-16,0 16-8 16,0 18 8-16,4 14 7 15,14 17-3-15,-2 11 10 16,2 4-6-16,-7 4 4 16,-1-2-3-16,-3-12 3 15,3-7-12-15,-3-19 3 16,1-14-2-16,-2-10-1 15,-1-10-5-15,-2-6-16 0,-3-4-42 16,0 0-33 0,0-28-33-16,-3-22-281 15</inkml:trace>
  <inkml:trace contextRef="#ctx0" brushRef="#br0" timeOffset="76705">5041 5059 306 0,'0'0'549'0,"0"0"-523"16,0 0-6-16,0 0 0 15,0 0 13-15,0 0 7 0,77-4 9 16,-9-4-25 0,8-5-15-16,10-2 3 0,-6 1-7 15,-4-2 0-15,-14 4-5 16,-15 0 0-16,-14 1-13 15,-13 5-33-15,-15 3-33 16,-5 0-11-16,0 3-76 16,-18 0-456-16</inkml:trace>
  <inkml:trace contextRef="#ctx0" brushRef="#br0" timeOffset="84508.62">12224 2276 663 0,'0'0'54'0,"0"0"-53"15,0 0-1-15,0 0 14 16,24 110 29-16,-15-64-4 16,2 0-25-16,3 0-3 15,3-4 20-15,8-1-2 16,2 1 5-16,4-4 0 16,4 0-14-16,4-4 7 15,1-5-12-15,2-6-12 16,1-5 6-16,1-12-6 0,7-6-1 15,7 0 16-15,9-28 1 16,8-12-4-16,11-8-9 16,7-14 1-16,5-11 4 15,4-7-6-15,5-8 4 16,0-2 3-16,2 8-10 16,-4 1 2-16,-2 12 5 15,1 10-8-15,4 13 10 16,0 15-4-16,8 19-3 15,5 12-3-15,-3 0-1 16,-5 29-2-16,-8 9 2 16,-9 6 0-16,-7-2 0 15,-9-2-1-15,-8-6 1 16,-8-4 1-16,-10-4-1 0,-8-7 1 16,-10-7 1-16,-7-5 0 15,-11 0-1-15,-5-5-1 16,-4-2 1-16,-4 0 2 15,-3 0-3-15,-2 0 2 16,0 0 0-16,2 0 7 16,5-10-6-16,-1-17-2 15,10-6 3-15,4-14-4 16,7-7-1-16,6 0 1 16,6-2 0-16,0 10 0 15,8 11-3-15,9 6 3 0,14 7-2 16,20 8 2-1,22 2 0-15,12 6 5 0,12 6-5 16,5 0 4 0,-4 0-4-16,4 0-6 0,-6 0 6 15,0 2-6-15,-6 11 6 16,-7 4 0-16,-3 5-1 16,-3 4 1-16,1 7-3 15,3 2 3-15,5 1 0 16,7 0 0-16,31 2 0 15,35 3 2-15,34 2-2 16,28 4-7-16,3 0 5 16,-9 2 2-16,-11 5-1 15,-6 2-2-15,-17 0-5 0,-6-4 2 16,-12-8-9-16,-19-14-1 16,-18-11 13-16,-16-11-4 15,-6-8 5-15,-2 0 2 16,1 0 4-16,3-14-4 15,2-3-3-15,0-5 3 16,-5-3 0-16,-1-8-9 16,-5 1 5-16,-2 0 4 15,-1 4 0-15,3 6-3 16,-4 0 3-16,10 5-1 16,7 9 3-16,3-1 0 15,2-1 17-15,-17-7-17 16,-21-10 2-16,-22-11 5 15,-22-7-2-15,-19-1-3 16,-8-8 0-16,-16 0-4 0,-10 2-7 16,-14-1 4-16,-5 18-20 15,-3 7 6-15,-32 14-10 16,-21 10-33-16,-19 4-34 16,-21 8-33-16,-9 9-128 15</inkml:trace>
  <inkml:trace contextRef="#ctx0" brushRef="#br0" timeOffset="90716.64">6086 5715 866 0,'0'0'41'0,"0"0"-41"16,0 0 10-16,0 0-9 16,0 0 19-16,0 0 32 15,157-42-30-15,-98 32-17 16,-1 0-3-16,-5-1 0 15,-10 4 1-15,-12 0-3 16,-16 6-19-16,-15 1-57 16,0 0-80-16,-42 0-296 15</inkml:trace>
  <inkml:trace contextRef="#ctx0" brushRef="#br0" timeOffset="90886.64">6150 5897 804 0,'0'0'43'16,"0"0"-43"-16,0 0 21 16,140-18 27-16,-76 0-25 15,4-7-14-15,-3 4-7 16,-13 3-2-16,-11 5-47 16,-21 2-116-16,-15 1-329 15</inkml:trace>
  <inkml:trace contextRef="#ctx0" brushRef="#br0" timeOffset="91345.16">6880 5492 913 0,'0'0'41'0,"0"0"-37"0,0 0 21 15,0 0 25-15,0 0-16 16,0 0-30-16,-21 76-1 15,31-26 16-15,7 5-6 16,-2-3 7-16,-7-4-10 16,2-10-4-16,-8-8 3 15,0-8-4-15,-2-10-1 16,0-6-4-16,0-3 1 16,0-3 4-16,0 0 5 15,0-19-4-15,-4-17-5 16,-8-14-2-16,6-14-3 0,6-12 4 15,0-10 2-15,0-3-1 16,0 9 1-16,18 16-2 16,1 20 5-16,8 21-1 15,0 15-1-15,4 8 4 16,3 22 0-16,-1 27-6 16,0 8 5-16,-2 4 3 15,-6-5-7-15,-4-8 2 16,-4-8-1-16,-5-4-3 15,-2-5 0-15,2-5-14 16,-5-5-31-16,-1-2-26 16,-4-9-76-16,-2-9-99 0,0-1-323 15</inkml:trace>
  <inkml:trace contextRef="#ctx0" brushRef="#br0" timeOffset="91522.06">6934 5597 1012 0,'0'0'64'0,"0"0"-64"15,0 0-4-15,0 0 4 16,0 0 11-16,0 0-1 16,158 1-10-16,-78-21-33 0,-11-4-100 15,-21-6-334-15</inkml:trace>
  <inkml:trace contextRef="#ctx0" brushRef="#br0" timeOffset="92703.79">4586 7149 973 0,'0'0'11'16,"0"0"-4"-16,0 0 7 16,0 0 43-16,0 0-24 15,0 0-33-15,-44 54 0 0,48 29 0 16,13 22 2-16,6 6 7 15,-1-6-8-15,0-9 3 16,-6-21-4-16,-5-17 0 16,-7-17 2-16,-4-18-2 15,0-9 2-15,3-11-1 16,-3-3 5-16,0 0-2 16,0-26-4-16,0-22-28 15,-7-21 13-15,0-15 15 16,3-6 5-16,4 3-5 15,0 15 0-15,11 22 1 16,20 16-1-16,8 15 4 16,5 13 1-16,0 6 3 15,-1 9-8-15,-10 28-3 0,-10 9 3 16,-19 9 0-16,-4 8-1 16,-20 5 1-16,-29-2 5 15,-9-6-5-15,0-10-2 16,9-16 2-16,18-13 6 15,13-13-5-15,13-8-1 16,5 0-8-16,7-6-29 16,27-17-5-16,12 0 42 15,8 2 5-15,4 13-1 16,-7 8 6-16,-11 0-1 16,-9 18-5-16,-13 12 1 15,-13 8 3-15,-5 2 2 0,-5 4-7 16,-27-1 3-16,-7-5 6 15,-3-6-12-15,1-8-16 16,3-18-84-16,11-6-52 16,8-28-72-16</inkml:trace>
  <inkml:trace contextRef="#ctx0" brushRef="#br0" timeOffset="92923.94">5060 6926 974 0,'0'0'98'0,"0"0"-88"16,0 0-6-16,0 0-2 0,0 0 6 15,81 106 35-15,-48-20-32 16,-4 3-5-16,-6-8 3 16,-4-6-9-16,-3-14-3 15,-5-19-33-15,-7-16-64 16,-4-16-48-16,0-10-50 15,-11-10-302-15</inkml:trace>
  <inkml:trace contextRef="#ctx0" brushRef="#br0" timeOffset="93099.12">5000 7159 998 0,'0'0'66'0,"0"0"-66"16,0 0-7-16,0 0 7 0,0 0 33 15,0 0-17-15,165-28-16 16,-85 6 3-16,7-5-3 16,-4 4-55-16,-10 0-146 15,-17 1-447-15</inkml:trace>
  <inkml:trace contextRef="#ctx0" brushRef="#br0" timeOffset="93385.37">6210 7336 846 0,'0'0'89'0,"0"0"-72"16,0 0 39-16,0 0 12 16,0 0-42-16,125-44-15 15,-60 10-5-15,-1-2-4 16,-10 5-2-16,-14 8-60 16,-22 9-95-16,-18 13-127 15</inkml:trace>
  <inkml:trace contextRef="#ctx0" brushRef="#br0" timeOffset="93552.52">6352 7556 860 0,'0'0'107'0,"0"0"-102"16,0 0 29-16,0 0 26 16,141 37-1-16,-83-37-42 15,-2-3-16-15,-3-20-1 16,-10-1-7-16,-10-3-51 15,-16-8-98-15,-11-3-135 16</inkml:trace>
  <inkml:trace contextRef="#ctx0" brushRef="#br0" timeOffset="95877.2">7387 6872 35 0,'0'0'870'0,"0"0"-819"16,0 0-40-16,0 0 27 16,0 0 0-16,0 0-29 15,-25-34-9-15,25 68-18 16,0 20 18-16,0 19 19 15,0 14 1-15,0 5 16 16,0 1-20-16,0-7-3 16,2-10-2-16,5-14-9 0,2-15-2 15,4-14-1 1,1-12-19-16,1-13-69 0,1-8-55 16,-5-4-64-16</inkml:trace>
  <inkml:trace contextRef="#ctx0" brushRef="#br0" timeOffset="96281.11">7368 7106 939 0,'0'0'50'16,"0"0"-47"-16,0 0 6 15,0 0 2-15,0 0-4 16,0 0 2-16,97-66-6 0,-61 58 3 15,-5 8-1-15,-10 0 3 16,-2 18 2-16,-11 16-3 16,-6 10 4-16,-2 6-10 15,-15 5 7-15,-25-2-6 16,-9-1 0-16,-3-11 4 16,10-11-4-16,15-14-1 15,12-12 12-15,15-4-13 16,0-1-19-16,38-28 7 15,15-1 12-15,15 3 8 16,3 17-5-16,-7 10 6 16,-2 17 4-16,-12 25 2 15,-19 12 4-15,-25 8 2 0,-6 6-6 16,-55 3-3-16,-21 1 7 16,-15-8-19-1,0-12-5-15,8-16-58 0,10-21-89 16,5-15-227-16</inkml:trace>
  <inkml:trace contextRef="#ctx0" brushRef="#br0" timeOffset="96802.32">5406 9655 916 0,'0'0'88'0,"0"0"-85"0,0 0 22 16,0 0 44-16,-136-48-37 15,100 48-32-15,-8 11-2 16,-1 16 2-16,-1 9 0 15,5 9 9-15,4 12-2 16,11 14 13-16,9 5 6 16,13 8-6-16,4-2-2 15,6-6-1-15,34-11-10 16,16-18-7-16,22-18-1 16,13-21 1-16,10-8-2 15,-1-33-5-15,-9-21 4 16,-8-12-30-16,-16-3-37 0,-19-6-86 15,-23 1-162-15</inkml:trace>
  <inkml:trace contextRef="#ctx0" brushRef="#br0" timeOffset="97045.84">6086 8749 1090 0,'0'0'59'15,"0"0"-57"-15,0 0 27 16,0 0 22-16,0 0-36 16,0 0-15-16,29 70 0 15,-2 16 11-15,-2 8 3 0,-1-1-6 16,0-11-5-16,-4-12 7 16,-5-14-10-16,-1-13-15 15,-3-16-24-15,-5-12-33 16,-6-15-99-16,0 0-84 15</inkml:trace>
  <inkml:trace contextRef="#ctx0" brushRef="#br0" timeOffset="97229.26">6030 9132 1055 0,'0'0'0'0,"0"0"4"0,0 0-4 16,0 0 25-16,183 25-5 15,-104-32-15-15,8-17 5 16,-2-5-9-16,-6 7-1 16,-8 0-18-16,-7 7-63 15,-8 2-76-15,-12 1-126 16</inkml:trace>
  <inkml:trace contextRef="#ctx0" brushRef="#br0" timeOffset="97497.72">7253 9719 674 0,'0'0'284'0,"0"0"-284"16,0 0 1-16,0 0 69 16,140 12-33-16,-71-44-28 15,3 1-9-15,-10-5-4 16,-13 9-82-16,-18 4-112 16,-22 12-197-16</inkml:trace>
  <inkml:trace contextRef="#ctx0" brushRef="#br0" timeOffset="97696.02">7324 9938 902 0,'0'0'220'0,"0"0"-204"16,0 0 3-16,0 0 43 16,208 28-42-16,-102-50-6 15,0-6-7-15,-18-1-7 16,-18 5-13-16,-28 3-31 15,-20 0-34-15,-18 1-75 16,-4 2-47-16,-26 3-372 0</inkml:trace>
  <inkml:trace contextRef="#ctx0" brushRef="#br0" timeOffset="99824.22">8922 9218 211 0,'0'0'33'0,"0"0"-15"15,0 0 89-15,0 0 11 16,0 0-24-16,0 0-31 16,27 4-6-16,-27-4-6 15,0 0 10-15,0 2 7 16,0-2-18-16,0 2 2 15,0-2-2-15,0 0-19 16,-8 0 4-16,-9 0-23 16,-10 0-8-16,-2 0-2 15,-4 0 2-15,-3 0 5 16,-1 14-4-16,-2 6 3 0,1 8-2 16,5 10 1-1,6 8 1-15,8 13-1 0,5 7-2 16,10 8 10-16,4 2 0 15,0 1-1-15,12-8 1 16,15-11 1-16,5-9-11 16,8-13 4-16,0-10-7 15,9-12 0-15,4-10 8 16,7-4-5-16,7-8-3 16,1-18 3-16,-6 2-3 0,-7 3 6 15,-14 12-7-15,-16 4-1 16,-6 4 0-16,-8 1-9 15,-4-3-29-15,-5 2-27 16,-2-7-66-16,0-3-123 16</inkml:trace>
  <inkml:trace contextRef="#ctx0" brushRef="#br0" timeOffset="101336.77">9799 9726 437 0,'0'0'90'0,"0"0"-7"15,0 0 17-15,0 0-19 16,0 0 7-16,0 0-29 16,10 111-19-16,-10-105-2 15,0-3 5-15,0-3-16 16,0 0-2-16,0 0-6 0,0 0 2 16,0-17 1-16,0-15-14 15,0-16-8-15,0-16 1 16,0-12-1-16,0-12 1 15,6-7 0-15,3 7-2 16,0 16 2-16,0 22 1 16,0 24-2-16,-4 14 0 15,5 12-1-15,6 0 1 16,7 18 0-16,3 26 11 16,6 15 13-16,1 6-7 0,-4 2 0 15,-2-4-8-15,-3-6 5 16,-6-7-14-16,-5-6 1 15,-1-7-1-15,-6-7-7 16,-4-11-23-16,-2-8-43 16,0-11-89-16,-16 0-162 15</inkml:trace>
  <inkml:trace contextRef="#ctx0" brushRef="#br0" timeOffset="101506.21">9793 9601 994 0,'0'0'53'16,"0"0"-52"-16,0 0-1 15,114 4 7-15,-48-16-1 0,1-12-6 16,-7-2-43-16,-15 0-58 16,-19-4-110-16</inkml:trace>
  <inkml:trace contextRef="#ctx0" brushRef="#br0" timeOffset="101812.14">10422 8941 929 0,'0'0'48'16,"0"0"-41"-1,0 0 28-15,0 0-9 0,0 0-3 16,0 0 13-16,-12 121-2 16,24-53-4-16,1 6 7 15,0-2 6-15,0-5-8 16,3-14-11-16,2-5-6 16,-3-4-6-16,-3-7-12 15,-2-5 2-15,-5-13-2 16,-3-7-14-16,0-5-45 15,-2-7-22-15,0-8-67 16,-11-28-212-16</inkml:trace>
  <inkml:trace contextRef="#ctx0" brushRef="#br0" timeOffset="102109.9">10372 9168 945 0,'0'0'116'15,"0"0"-112"-15,0 0 25 16,0 0 7-16,0 0-8 16,0 0-11-16,138-52-1 15,-78 52 7-15,0 20 4 16,1 10-10-16,-8 5 6 16,-9 7 3-16,-9-3-11 0,-14 5 2 15,-11 4-8-15,-10 6 4 16,0 6 0-16,-41 5-6 15,-15 0-5-15,-15-7 4 16,-4-3-6-16,3-12-14 16,10-16-18-16,13-13-38 15,16-14-29-15,12 0-93 16,11-30-228-16</inkml:trace>
  <inkml:trace contextRef="#ctx0" brushRef="#br0" timeOffset="104283.08">11762 9169 760 0,'0'0'175'0,"0"0"-149"16,0 0 60-16,0 0-20 15,0 0-19-15,0 0-36 16,0 0-8-16,7 0 0 0,-7 0-2 16,0 0 6-16,0 0-6 15,0 9 6-15,-4-1-5 16,-1-4-1-16,5-4-1 16,0 0-13-16,0 0-31 15,0 0-61-15,5 0-67 16,11-10-123-16</inkml:trace>
  <inkml:trace contextRef="#ctx0" brushRef="#br0" timeOffset="104842.96">12538 8693 389 0,'0'0'394'0,"0"0"-394"16,0 0 0-16,0 0 0 16,0 0 5-16,0 0 1 15,0-25-2-15,0 25 9 16,0 0 32-16,0 0-3 16,0 0 13-16,0 0-2 15,0 0-3-15,0 0-19 0,0 23-12 16,2 23 6-16,16 26-5 15,9 22 12-15,6 13-18 16,-2 1 20-16,-2-10-9 16,-2-13-13-16,-5-18 0 15,-2-18-11-15,-9-16-1 16,-1-15 4-16,-8-7-3 16,-2-9-1-16,0-2 4 15,-4-2-9-15,-21-27 5 16,-9-11-8-16,1-19-3 15,2-14 6-15,4-19 4 16,13-15-6-16,14-1 7 16,0 6 2-16,39 20 3 15,16 30-4-15,17 30-1 16,9 22 1-16,4 28 6 16,-8 34 3-16,-15 16-9 0,-22 9-1 15,-27 1 12-15,-13 5-11 16,-15-10 5-16,-33-5-5 15,-4-12 1-15,0-16-4 16,10-18-37-16,13-18-26 16,13-14-29-16,12-28-153 15,4-35-584-15</inkml:trace>
  <inkml:trace contextRef="#ctx0" brushRef="#br0" timeOffset="105321.95">13510 8688 1020 0,'0'0'24'16,"0"0"12"-16,0 0 3 15,0 0-12-15,19 103 26 16,-3-41-20-16,-1 4-19 16,3-2-1-16,-2-9 0 15,2-10-6-15,-2-15-6 16,-1-13-1-16,1-15 0 15,3-2-1-15,8-25-1 16,4-25-4-16,7-12-9 16,5-14 6-16,1-6 3 15,3 3 6-15,-5 8 0 16,-2 12-1-16,-3 13 1 16,-6 14 4-16,-5 10-4 15,-8 8 0-15,-12 10 1 16,-6 4-3-16,-2 0-6 0,-31 0-5 15,-11 22-11-15,-8 8 6 16,5-1 18-16,16-3-5 16,18-11 12-16,13 2-14 15,0-2 7-15,33 3 0 16,14 7 2-16,10 0 10 16,7 6 9-16,-9 3 0 15,-13-2-9-15,-14 0 2 16,-18 0-9-16,-10 4-5 15,-4 1-2-15,-25-2-22 0,-9-3-43 16,-2-12-74-16,-7-16-186 16</inkml:trace>
  <inkml:trace contextRef="#ctx0" brushRef="#br0" timeOffset="105523.15">13879 8269 907 0,'0'0'160'15,"0"0"-142"-15,0 0-10 16,0 0 24-16,0 0-13 16,127-83-7-16,-98 104-12 15,-8 15 0-15,-15 9-2 16,-6 3-19-16,-4 4-3 0,-23-6-24 16,-2-12-66-16,4-18-46 15,9-16-152-15</inkml:trace>
  <inkml:trace contextRef="#ctx0" brushRef="#br0" timeOffset="106424.42">14837 8292 977 0,'0'0'153'16,"0"0"-153"-16,0 0 0 0,0 0 16 15,109 136 25 1,-82-65-9-16,-9 4-14 0,-9-5-9 16,-7-10-7-16,-2-13 7 15,0-17-6-15,-2-14-3 16,-9-12 0-16,-5-4 1 16,-4-8 6-16,0-30-7 15,2-23-4-15,5-19 4 16,6-12-1-16,5 4 5 15,2 16-8-15,2 26 5 16,25 26-1-16,13 20 6 16,6 10-4-16,7 44 15 15,0 20 6-15,-9 10-3 16,-9-2-5-16,-8-15-3 0,-9-16-12 16,-5-18 7-16,-1-15-7 15,-1-12-7-15,3-6-9 16,3-14-2-16,6-32 0 15,1-23-24-15,-9-21-9 16,-4-9 19-16,-6 8-12 16,-5 25 38-16,0 29 6 15,0 23 21-15,0 14 31 16,0 0-19-16,0 26-24 16,0 15 13-16,-5 11-3 15,5 0-12-15,0 2 3 0,0-4-2 16,8-4-8-16,7-8 0 15,5-11-2-15,3-12 2 16,6-8 0-16,2-7-7 16,4-8-2-16,-6-21-1 15,-9-11-16-15,-16-10 1 16,-4-8-6-16,-21-2 3 16,-29 10-9-16,-8 13 19 15,0 22 15-15,5 12 3 16,15 3 10-16,18 0 13 15,16 12-12-15,4 5-7 16,12-6-6-16,27-2 2 16,8-9-5-16,7 0-4 15,-2-9-7-15,-4-13 8 16,-6-6 4-16,-7-1 4 0,-6-8 2 16,-9-8 11-1,-7-6-4-15,-13-10 11 0,0-2-14 16,-2 5 7-16,-13 18 1 15,3 18 5-15,6 16 14 16,6 6-17-16,0 18-16 16,0 36 0-16,16 24 31 15,6 18-8-15,0 2-9 16,1-3 3 0,-6-13-5-16,1-10-12 0,0-16-1 15,-5-14-2-15,0-17-20 16,-3-13-54-16,-6-12-21 15,-4-3-112-15,0-31-273 16</inkml:trace>
  <inkml:trace contextRef="#ctx0" brushRef="#br0" timeOffset="106552.93">15548 8322 1118 0,'0'0'40'0,"0"0"-27"15,0 0-1-15,0 0 3 16,181-40-15-16,-90 15-7 15,-6-8-122-15,-21-8-337 16</inkml:trace>
  <inkml:trace contextRef="#ctx0" brushRef="#br0" timeOffset="106953.55">16855 7935 741 0,'0'0'342'0,"0"0"-307"16,0 0 45-16,0 0 0 15,0 0-24-15,0 0-38 16,-35 62-14-16,35 4 2 16,2 10 13-16,6 1 3 15,2-8-11-15,-1-8-6 16,1-11-5-16,-1-14-2 15,5-14-36-15,2-16-30 16,6-6-33-16,-2-20-65 16,-4-26-188-16</inkml:trace>
  <inkml:trace contextRef="#ctx0" brushRef="#br0" timeOffset="107087.28">16894 7766 905 0,'0'0'178'0,"0"0"-152"15,0 0 19-15,0 0-24 16,0 0-21-16,0 0-17 16,7-53-133-16,10 53-293 15</inkml:trace>
  <inkml:trace contextRef="#ctx0" brushRef="#br0" timeOffset="107446.58">17212 7910 1097 0,'0'0'71'0,"0"0"-51"0,0 0 45 16,-37 109-34-16,37-33-1 15,8 4-8-15,13 1-20 16,0-9-2-16,-5-8 0 16,-5-14-7-16,-3-20-29 15,-6-14-9-15,-2-16-7 16,0 0 37-16,0-26 6 15,-14-18-42-15,-1-12 22 16,-1-9 25-16,3-13 4 16,1-9 1-16,10-2 6 15,2 9-1-15,0 20 20 16,20 25 13-16,11 30-8 16,7 9-25-16,7 47 13 0,4 24 11 15,-2 8-1-15,-7 0-15 16,-11-11-7-16,-7-11-7 15,-5-11-2-15,2-6-45 16,-2-20-81-16,-7-21-222 16</inkml:trace>
  <inkml:trace contextRef="#ctx0" brushRef="#br0" timeOffset="108021.83">18048 7656 1139 0,'0'0'13'0,"0"0"-8"15,0 0 19-15,0 0 7 16,0 0 1-16,129 164-7 16,-111-87-12-16,-5 5-3 15,-3-8-2-15,-5-9-1 16,3-18-2-16,-2-15-4 15,-2-13 1-15,2-11-2 16,-6-8-14-16,0 0-5 16,0-15-2-16,0-18-38 15,-3-17 3-15,-13-13 17 16,-4-14 23-16,-4-10-13 0,2-8 29 16,8 9 3-16,12 14 14 15,2 19 40-15,7 21-14 16,26 13-21-16,7 10-16 15,6 9 9-15,8 2 4 16,-7 26-10-16,-7 11-5 16,-15 1 9-16,-16 0-13 15,-9 0 8-15,-18-5-8 16,-27 1 0-16,-11-9-1 16,0-3 1-16,7-10-30 15,15-9 15-15,13-5 0 16,15 0 7-16,6-7-5 0,4-8 5 15,27 2 7 1,11 9 2-16,5 4 11 0,0 3 3 16,0 28 8-16,-7 10 3 15,-3 4-11-15,-10 4 3 16,-11-7-14-16,-7-3-4 16,-5-10-6-16,1-7-56 15,2-11-60-15,0-11-205 16</inkml:trace>
  <inkml:trace contextRef="#ctx0" brushRef="#br0" timeOffset="108375.32">18761 7900 1081 0,'0'0'89'0,"0"0"8"15,0 0-30-15,0 0-7 0,0 0-29 16,0 0 18-1,62 129-9-15,-42-77-15 0,-5-4 0 16,-1-3-11-16,-3-3-10 16,1-5-4-16,-1-1-7 15,-7-7-30-15,-2-9-69 16,-2-12-40-16,-2-8-95 16,-29-21-616-16</inkml:trace>
  <inkml:trace contextRef="#ctx0" brushRef="#br0" timeOffset="109959.13">7220 11751 929 0,'0'0'80'16,"0"0"-68"-16,0 0 7 15,-147-33 44-15,113 33-17 0,-4 10-28 16,0 27-1-16,7 13-17 16,2 16 3-16,14 17 9 15,7 9-11-15,8 14 9 16,0 0 1-16,27-10-2 16,16-16-7-16,13-20-1 15,6-20-2-15,9-15 0 16,-2-17 0-16,-2-8-1 15,0-8-4-15,-7-22 1 16,-4-8-26-16,-9-6-51 16,-14-9-98-16,-20-7-205 15</inkml:trace>
  <inkml:trace contextRef="#ctx0" brushRef="#br0" timeOffset="110207.43">7594 11372 907 0,'0'0'140'15,"0"0"-120"-15,0 0 1 16,0 0 33-16,0 0-29 16,0 0-20-16,29 78 13 15,17-4-6-15,2 3-4 16,-4-2-4-16,-4-8-1 0,-6-12-6 15,-10-10-7-15,-6-16-41 16,-12-8-43-16,-6-15-102 16,-15-6-125-16</inkml:trace>
  <inkml:trace contextRef="#ctx0" brushRef="#br0" timeOffset="110372.27">7416 11739 1043 0,'0'0'27'16,"0"0"-26"-16,162-14 8 16,-79-13 2-16,4-7-5 15,0-6-6-15,-6 0-8 16,-4 0-19-16,-15 6-56 16,-16 4-141-16</inkml:trace>
  <inkml:trace contextRef="#ctx0" brushRef="#br0" timeOffset="110567.07">8565 11915 1114 0,'0'0'14'0,"0"0"-14"16,0 0 0-1,158-60-2-15,-82 17-4 0,-9 0-134 16,-18 7-190-16</inkml:trace>
  <inkml:trace contextRef="#ctx0" brushRef="#br0" timeOffset="110736.4">8594 11987 572 0,'0'0'83'16,"0"0"-57"-16,-42 116 112 15,43-104-17-15,36-8-20 16,12-4-49-16,11-7-10 16,7-26-20-16,0-7-14 15,-7-4-8-15,-14-4-53 0,-21-2-147 16,-25 0-292 0</inkml:trace>
  <inkml:trace contextRef="#ctx0" brushRef="#br0" timeOffset="111318.74">9496 11132 928 0,'0'0'17'16,"0"0"-17"-16,0 0 0 0,0 0 14 15,-15-104 22-15,15 104 1 16,-13 0-34 0,-14 16 9-16,-6 13 7 15,-4 5 18-15,8 4 10 0,10 8-13 16,15 12-18-16,4 18 6 16,8 11-6-16,30 4 7 15,5 3-15-15,1-4 2 16,-4-8-10-16,-7-12 3 15,-13-16 1-15,-7-14-2 16,-7-18-1-16,-4-12-1 16,0-10-2-16,-2 0-3 15,0-28-3-15,4-26-14 0,7-13 3 16,10 2 16-16,10 14 1 16,2 22 2-16,5 20 0 15,3 9 1-15,-2 14 4 16,1 31 8-16,-10 12 3 15,-8 10-4-15,-16 3-2 16,-6-4 4-16,-2-4 6 16,-16-8-12-16,-2-7 2 15,6-13-10-15,8-12 2 16,6-10-4-16,0-8-19 16,31-4 2-16,14-7 13 15,20-22-5-15,10-14-3 0,14-15-10 16,7-12-14-16,-2-10-23 15,-12-10-37-15,-19 2-137 16</inkml:trace>
  <inkml:trace contextRef="#ctx0" brushRef="#br0" timeOffset="111621.07">10635 10922 693 0,'0'0'246'0,"0"0"-245"0,0 0 31 16,0 0 39-1,0 0-23-15,0 0-20 0,-103-32-7 16,74 32-3 0,-7 27 21-16,4 10 1 0,0 17-13 15,12 16-4-15,11 14 3 16,9 5-2-16,0 2-9 15,23-11-2-15,17-13-1 16,9-19-8-16,4-17-2 16,5-10-2-16,2-16 0 15,-2-5-28-15,-6-1-29 16,-10-26-56-16,-17-5-124 16,-15-5-417-16</inkml:trace>
  <inkml:trace contextRef="#ctx0" brushRef="#br0" timeOffset="111820.05">11118 11347 262 0,'0'0'729'16,"0"0"-711"-16,0 0 1 16,14 129 42-16,-11-75-22 15,-3 9-18-15,0 2-7 16,0 3-13-16,0-7-2 15,0-9-24-15,0-16-52 16,0-20-103-16,0-16-205 16</inkml:trace>
  <inkml:trace contextRef="#ctx0" brushRef="#br0" timeOffset="112214.87">11507 11426 1062 0,'0'0'14'0,"0"0"-10"15,0 0 15-15,0 0 3 16,31 118-8-16,-31-104-13 16,0-8 2-16,0-6 7 15,0 0 1-15,-2-24-11 16,-15-10 1-16,2-14 4 15,-1-10 0-15,-1-17-5 0,-1-15 4 16,-3-6 2-16,6 4-5 16,9 17 0-16,6 25 9 15,2 24 16-15,27 24-13 16,13 4 0-16,7 46 14 16,-1 23 5-16,0 7-5 15,-10-2-2-15,-9-10-11 16,-7-9-10-16,-7-10 12 15,2-7-13-15,-7-7-3 16,-3-9-26-16,-3-10-30 16,-4-14-67-16,0 0-146 15,-13-13-436-15</inkml:trace>
  <inkml:trace contextRef="#ctx0" brushRef="#br0" timeOffset="112375.96">11540 11273 935 0,'0'0'229'0,"0"0"-228"16,0 0 0-16,0 0 6 15,122-36 0-15,-75 13-7 16,-9-4-91-16,-14-5-91 16,-12-2-214-16</inkml:trace>
  <inkml:trace contextRef="#ctx0" brushRef="#br0" timeOffset="112902.87">11727 10149 262 0,'0'0'746'15,"0"0"-711"-15,0 0-14 16,64-115 27-16,-19 103-2 15,4 12-22-15,-2 0-15 16,-5 32 6-16,-6 22 4 16,-9 19 2-16,-9 13 4 15,-10 6-8-15,-5 4 4 16,-3 0-2-16,0-3-8 0,4-11-2 16,9-14-7-16,7-18 5 15,7-13-7-15,6-15 1 16,7-13-1-16,3-9-1 15,1 0 0-15,-1-13-5 16,-9-12-3-16,-11-3 2 16,-7 0-2-16,-9 0 0 15,-7 8 7-15,0 7 2 16,0 12 4-16,-7 1 12 16,-1 12 9-16,8 20-6 15,0 14 9-15,2 8 13 16,29 4-1-16,7 3-11 15,6-2 4-15,5 0-3 0,-5-3-18 16,-6 2-10-16,-8 0 0 16,-19-2-2-16,-11-2 0 15,-9-5-14-15,-38-9-20 16,-17-5-14-16,-12-4 11 16,-9-8-4-16,0-2-33 15,3-8-17-15,11-13-63 16,10 0-313-16</inkml:trace>
  <inkml:trace contextRef="#ctx0" brushRef="#br0" timeOffset="113101.42">12589 11212 927 0,'0'0'0'15,"0"0"-200"-15,0 0-157 16</inkml:trace>
  <inkml:trace contextRef="#ctx0" brushRef="#br0" timeOffset="127382.76">21125 1774 882 0,'0'0'59'15,"0"0"-18"-15,0 0-30 16,0 0 15-16,0 0 12 16,0 0 2-16,0 0-22 15,49 71-6-15,-25-9 5 16,5 14 1-16,2-2 2 15,0-5-7-15,4-12 17 16,-2-13-22-16,-2-11 9 16,-2-16-5-16,-5-11 5 15,9-6 8-15,8-23-8 0,17-39 27 16,17-37-13-16,15-21-23 16,7-10 5-16,11-15-1 15,7-1-10-15,15-9 4 16,14 3-5-16,10 20-1 15,0 21-2-15,-11 24 2 16,-12 22-2-16,-17 17 5 16,-25 17-6-16,-29 16 3 15,-33 13-35-15,-23 2-47 16,-4 20-25-16,-38 24 0 16,-19 8-90-16,-17-2-566 15</inkml:trace>
  <inkml:trace contextRef="#ctx0" brushRef="#br0" timeOffset="128203.09">22363 3298 473 0,'0'0'298'15,"0"0"-227"-15,0 0-2 16,0-114 53-16,-2 104-32 15,0 6-21-15,0 4-20 16,2 0-39-16,0 4-10 16,0 26-4-16,0 18 4 15,20 24 8-15,5 13 2 0,-1 13-7 16,-3 2 9-16,1-9-3 16,-7-12-2-16,-1-18-3 15,-4-15-1-15,-1-13-2 16,-1-12 5-16,-6-11-6 15,0-8-3-15,-2-2-5 16,0 0 1-16,0-20 4 16,0-24-17-16,-4-21-9 15,-13-17 23-15,1-16-4 16,3-9 7-16,5 0-9 16,4 12-11-16,4 23 11 15,0 22 12-15,0 17-1 16,8 12 1-16,13 7-8 0,4-1-7 15,10 7-12-15,0-1-22 16,-1 5-61-16,-13 2-38 16,-16-2-212-16</inkml:trace>
  <inkml:trace contextRef="#ctx0" brushRef="#br0" timeOffset="128387.32">22411 3627 954 0,'0'0'85'16,"0"0"-84"-16,0 0-1 0,0 0-9 15,0 0 9-15,127 0 10 16,-56-1-10-16,7-10-6 16,-9-8-100-16,-25-4-189 15</inkml:trace>
  <inkml:trace contextRef="#ctx0" brushRef="#br0" timeOffset="130382.67">23533 3273 785 0,'0'0'78'16,"0"0"-19"-16,0 0 25 0,0 0-32 15,0 0 3 1,0 0-26-16,-29-35-18 15,29 35-8-15,0 28-3 0,0 19 0 16,8 17 0-16,5 11 10 16,-5 8 2-16,2-5-2 15,-6-7 1-15,3-12 0 16,-1-9-9-16,0-14 1 16,4-9-3-16,-3-10 4 15,-3-6-4-15,0-7-6 16,-2-4-21-16,-2 0-7 15,0-12 9-15,0-26 3 16,0-23-40-16,-2-17 37 16,-11-18 13-16,-4-5 12 15,10 6 9-15,4 12-8 16,3 19 39-16,5 20-16 16,19 16-1-16,8 17-8 0,7 11-14 15,13 11 5-15,2 31 6 16,-2 15 1-16,-4 4 3 15,-17 4-11-15,-20 1 6 16,-11 0-11-16,-13 4 16 16,-35-1 5-16,-14-10-12 15,-9-6-8-15,0-11-2 16,9-13-25-16,15-16-54 16,15-13-110-16,16-32-289 15</inkml:trace>
  <inkml:trace contextRef="#ctx0" brushRef="#br0" timeOffset="131281.99">23275 2735 906 0,'0'0'57'16,"0"0"-56"-16,0 0 1 15,0 0-2-15,0 0 0 16,-20 142 8-16,20-67 2 16,0 2-10-16,0 0 0 15,11-7-36-15,0-18-94 16,-6-23-201-16</inkml:trace>
  <inkml:trace contextRef="#ctx0" brushRef="#br0" timeOffset="143488.6">7148 3767 16 0,'0'0'2'0,"0"0"-2"0,0 0 0 16,0 0 43-16,0 0 208 16,0 0-204-16,0 0-44 15,-46 40 23-15,41-47 67 16,2 3 9-16,-1 1-48 16,2 3-20-16,0-1 3 15,2 1-12-15,0 0 4 16,0 0-2-16,0 0-7 15,0 0-18-15,0 0-2 16,4 18-7-16,16 18 7 0,5 12 12 16,2 11 11-16,0 6 1 15,1 1-5-15,1-8-8 16,2-9-8-16,5-17 3 16,2-13 0-16,4-16-4 15,10-3 4-15,14-38-1 16,17-28 4-16,13-27-2 15,8-11 1-15,6-8-7 16,-6 6 7-16,-8 14-5 16,-13 21-2-16,-19 29 2 15,-10 30 4-15,-14 12-7 16,-5 25 0-16,-6 23 0 16,0 8 6-16,-2 4-6 15,-2-5 6-15,-4-6 7 16,0-7-13-16,-1-10-1 0,-1-8 1 15,2-10 3-15,-1-7 5 16,2-7-5-16,0 0-3 16,5-11 7-16,4-26-3 15,5-16 3-15,8-14-2 16,3-2-4-16,-2 8 2 16,-4 20-3-16,-2 18 0 15,-4 16-1-15,8 7-2 16,4 11-5-16,4 18 5 15,3 11 2-15,-1-3-1 0,12-3 2 16,19-5 1 0,17-12 0-16,10-13-1 0,12-4 0 15,3-1-24 1,15-34-88-16,1-20-131 0</inkml:trace>
  <inkml:trace contextRef="#ctx0" brushRef="#br0" timeOffset="144236.25">22858 4909 256 0,'0'0'166'0,"0"0"-123"16,0 0-39-16,0 0 5 0,0 0-9 15,0 0-4 1,0 0-132-16,10-11-20 0</inkml:trace>
  <inkml:trace contextRef="#ctx0" brushRef="#br0" timeOffset="145932">6271 3880 53 0,'0'0'79'15,"0"0"-7"-15,0 0-29 0,-25 108 16 16,18-76-2 0,0 2-33-16,-2 0-1 0,1-4 10 15,-3-2 3-15,-5-6-23 16,3-8 3-16,3-4-13 16,2-10 0-16,1 0 3 15,3 0 8-15,4-19-14 16,0-8-10-16,0-1 10 15,15 5 3-15,5 9 21 16,3 10-12-16,-2 4-8 16,6 11 5-16,0 25 12 15,-2 11 23-15,-5 1-14 16,0 4-21-16,-2-2 3 16,-1 0-11-16,-1-4 2 15,2-2-3-15,0-6 4 0,7-5-4 16,6-13 0-16,8-18-49 15,7-2-62-15,-4-34-317 16</inkml:trace>
  <inkml:trace contextRef="#ctx0" brushRef="#br0" timeOffset="155939.35">19209 1642 49 0,'0'0'110'0,"0"0"6"16,0 0-49-16,0 0 130 16,0 0-77-16,0 0-67 15,0 0-11-15,0 0-18 0,2-4-14 16,-2 4-2 0,0 0-6-16,0 0-3 0,0 0 1 15,0 0-3-15,0 0-18 16,0 0-2-16,2 0-4 15,2 0-24-15,-1 0-62 16,-3 0-102-16</inkml:trace>
  <inkml:trace contextRef="#ctx0" brushRef="#br0" timeOffset="157908.95">10058 10222 356 0,'0'0'68'16,"0"0"-64"-16,0 0-2 0,0 0 11 16,0 0 33-16,0 0-8 15,0 0-5-15,0 0 14 16,0 0 1-16,0 0-9 16,0 0-6-16,0 0-13 15,0 0-11-15,0 0-3 16,0 0 8-16,0 0-10 15,0 0 8-15,0 0-6 16,0 0-4-16,5 3 1 16,8 1-3-16,5 1 13 15,7-1-10-15,8-2-2 16,9 1 3-16,12-3 12 0,10 0-6 16,17 0 6-1,17-21 7-15,8-1 8 0,-3-2-6 16,-15 10-8-16,-27 5-11 15,-25 6-4-15,-19 3 0 16,-10 0 1-16,-7 0-3 16,0 0 10-16,0 0 17 15,0 0 7-15,0-1-9 16,-9 1-17-16,-6-3-8 16,-3 3 0-16,0 0-5 15,0 0-19-15,2 3-70 16,-1 6-74-16,1-3-280 15</inkml:trace>
  <inkml:trace contextRef="#ctx0" brushRef="#br0" timeOffset="159559.59">7549 4838 494 0,'0'0'46'0,"0"0"-33"16,0 0-8-16,0 0-5 0,0 0 0 15,0 0 31-15,-27-10-28 16,25 10-3-16,2 0 1 16,0 0 0-16,0 0-1 15,0 0 1-15,0 0-1 16,0 0 0-16,0 4-6 15,0-2-48-15,0-2-39 16</inkml:trace>
  <inkml:trace contextRef="#ctx0" brushRef="#br0" timeOffset="163147.21">7068 12396 410 0,'256'22'213'0,"-19"43"-213"15,-54 23-21-15,-48 2-178 16</inkml:trace>
  <inkml:trace contextRef="#ctx0" brushRef="#br0" timeOffset="163498.49">8871 13372 222 0,'0'0'25'15,"0"0"-22"-15,169-79-2 16,-71 13-2-16,25-17-4 16,16-11-9-16,11-6-6 15,4 0-23-15,-11 9 17 16,-14 13 19-16,-18 11-58 16,-17 8 14-16</inkml:trace>
  <inkml:trace contextRef="#ctx0" brushRef="#br0" timeOffset="167796.5">7489 13687 877 0,'0'0'118'0,"0"0"-103"16,0 0 53-16,0 0-30 16,0 0-27-16,0 0-5 15,0 0 13-15,109-46-2 16,-15 28-3-16,15-5 14 16,23-8 0-16,19-9 0 15,25-6-3-15,31-10 2 16,20 0-9-16,16-3 9 15,10 4-16-15,-2 5-7 16,-1-1 4-16,1-1 0 16,-6-5 1-16,-2 4-6 15,-2 0 13-15,1 3-9 0,1 5 16 16,-17 2-12-16,-22 5-8 16,-25 4 5-16,-32 6 10 15,-29 6-17-15,-26 2 24 16,-30 6-13-16,-20 2-4 15,-15 2 3-15,-12 4-1 16,-6 2 3-16,-4 0-4 16,-1 4 2-16,-2 0-9 15,-2 0-1-15,0 0 2 16,0 0 2-16,0 0-5 0,0 0-3 16,0 0 3-16,0 0 0 15,0 0 1-15,0 0 1 16,0 0 0-16,0 0-2 15,0 0 1-15,0 0 1 16,0 0-2-16,0 0 0 16,0 0-1-16,0 0-4 15,0 0 2-15,0 0-2 16,0 0 1-16,0 0-9 16,0 0 2-16,0 0-5 15,0 0 1-15,0 0 0 16,0 0 1-16,0 0 2 15,0 0-3-15,0-2 1 0,0 2 7 16,0 0-3-16,0-2-6 16,0 2 1-16,0-2-6 15,0 2-11-15,0-2 3 16,0 2 2-16,0 0 6 16,0 0-19-16,0 0-4 15,0 0-9-15,0 0-17 16,0 0-68-16,-6 4-90 15,-21 8-259-15</inkml:trace>
  <inkml:trace contextRef="#ctx0" brushRef="#br0" timeOffset="175438.42">9030 14496 695 0,'0'0'58'0,"0"0"-39"16,0 0 47-16,0 0-15 16,0 0-16-16,0 0-1 15,0 0-11-15,-110-91-3 16,79 89-6-16,-1 2 4 15,-1 15-6-15,0 22-7 16,6 14-1-16,6 17-4 16,11 8 1-16,10 10 2 15,0 2-1-15,23-11 5 16,18-12-7-16,7-22-3 16,11-9 0-16,13-22 3 0,1-12 7 15,4 0-7-15,0-20 0 16,-7-11-7-16,-5-11-38 15,-9 2-41-15,-11-8-73 16,-14 4-198-16</inkml:trace>
  <inkml:trace contextRef="#ctx0" brushRef="#br0" timeOffset="175659.15">9695 14574 863 0,'0'0'61'0,"0"0"-45"16,0 0 3-16,0 0-1 16,143-88 18-16,-66 70-21 15,0 5-12-15,-13 11-3 16,-15 2-3-16,-12 0 1 16,-14 0-23-16,-9 0-34 15,-12 0-44-15,-2 0-34 16,-12-10-144-16</inkml:trace>
  <inkml:trace contextRef="#ctx0" brushRef="#br0" timeOffset="175901.36">9907 14252 328 0,'0'0'458'0,"0"0"-396"0,0 0 9 16,0 0-41-1,0 0-11-15,0 0 11 0,133-111-9 16,-64 107-11-16,3 4-8 15,-5 22 4-15,-12 22-1 16,-13 17 8-16,-15 8 6 16,-18 6 3-16,-9-1-1 15,-13-3-10-15,-30 0-5 16,-5-9-3-16,-3-8-3 16,14-10-11-16,13-10-12 15,8-11-49-15,12-17-78 16,4-6-71-16</inkml:trace>
  <inkml:trace contextRef="#ctx0" brushRef="#br0" timeOffset="180209.88">10858 14097 699 0,'0'0'85'15,"0"0"-74"-15,0 0 39 16,0 0 7-16,-16-120 4 15,8 100-2-15,-9 4-26 0,-2 9 17 16,-6 7-21-16,-8 0 5 16,-7 24-14-16,-5 25-11 15,3 18 5-15,9 14-1 16,12 3-11-16,21 0 14 16,0-5-16-16,40-15 3 15,25-14-4-15,17-23 3 16,14-17 0-16,4-10-2 15,-6-13-6-15,-14-25 3 16,-24 2-24-16,-25 6-35 16,-31 8-71-16,-10 16-137 15</inkml:trace>
  <inkml:trace contextRef="#ctx0" brushRef="#br0" timeOffset="180645.72">9720 15848 552 0,'0'0'135'0,"0"0"-108"0,0 0-1 16,0 0 42-16,0 0-15 15,0 0-4-15,-3-94 2 16,3 83-8-16,-26 5 17 16,-10 6-26-16,-9 0-15 15,-3 6 0-15,0 22-4 16,9 12-2-16,7 8-5 15,16 11-7-15,14 3 8 16,2 6-6-16,25-6-1 16,24-8-1-16,14-14-1 15,8-10 0-15,8-16-3 16,4-14-2-16,0 0-10 0,-6-25-16 16,-5-17-28-16,-14-5-68 15,-22-3-120-15</inkml:trace>
  <inkml:trace contextRef="#ctx0" brushRef="#br0" timeOffset="180853.07">10256 15754 939 0,'0'0'133'0,"0"0"-112"15,0 0-19-15,0 0 8 0,141-42 16 16,-50 13 4-1,9-3-23-15,-4-4-4 0,-17 1-6 16,-27 7 2 0,-27-1-49-16,-23-4-33 0,-2-3-87 15,-35-4-163-15</inkml:trace>
  <inkml:trace contextRef="#ctx0" brushRef="#br0" timeOffset="181061.95">10559 15182 897 0,'0'0'85'15,"0"0"-64"-15,0 0 7 16,0 0 41-16,177-50-21 16,-90 50-27-16,-3 1-8 15,-8 31-4-15,-16 21 7 16,-22 15-3-16,-18 20 10 16,-20 4-7-16,0 4 3 15,-27-3-12-15,-6-21-4 0,2-16-3 16,10-20-36-16,13-20-31 15,8-16-54-15,8-14-140 16,19-36-425-16</inkml:trace>
  <inkml:trace contextRef="#ctx0" brushRef="#br0" timeOffset="181372.02">11430 15334 78 0,'0'0'865'16,"0"0"-838"-16,0 0 16 0,39 124 19 15,-24-88-28-15,1-1-9 16,-5-7-12-16,-5-6-9 16,-4-8-4-16,-2-10 4 15,0-4-3-15,0-9 5 16,-2-32-6-16,-18-29-18 16,-4-24 1-16,-1-21 7 15,5 1 9-15,11 21 2 16,9 27 3-16,0 33 10 15,25 29-2-15,19 4-2 16,12 46 13-16,4 11 4 16,-4 18-19-16,-7 1-1 15,-11-4-7-15,-6-10-25 16,-13-8-47-16,-9-18-56 16,-10-22-137-16</inkml:trace>
  <inkml:trace contextRef="#ctx0" brushRef="#br0" timeOffset="181510.17">11565 15266 1048 0,'0'0'16'15,"0"0"-14"-15,0 0-2 16,168-23 5-16,-85-7-5 16,-12 3-64-16,-31 0-195 15</inkml:trace>
  <inkml:trace contextRef="#ctx0" brushRef="#br0" timeOffset="181872.73">10545 16495 461 0,'0'0'311'0,"0"0"-265"15,0 0 77-15,-113-10-5 16,82 10-51-16,-4 21-22 0,-1 21-26 16,-4 8-2-16,4 11 1 15,7 6 9-15,10 0-18 16,9 6 1-16,10-3-9 15,2-6 6-15,41-8-6 16,15-20 1-16,20-13-2 16,15-23-10-16,17 0 1 15,1-41-7-15,-6-10-3 16,-19-4-38-16,-24 1-26 16,-30 6-178-16</inkml:trace>
  <inkml:trace contextRef="#ctx0" brushRef="#br0" timeOffset="182097.57">10965 16642 1088 0,'0'0'95'0,"0"0"-72"16,0 0-17-16,0 0 15 15,153-115 6-15,-68 92-22 16,-2 0 1-16,-5 9-4 15,-12 2-2-15,-10 2-3 16,-16 2-25-16,-13-2-15 16,-15 6-47-16,-12-4-71 15,-8-2-130-15</inkml:trace>
  <inkml:trace contextRef="#ctx0" brushRef="#br0" timeOffset="182299.11">11366 16368 312 0,'0'0'598'15,"0"0"-478"-15,0 0 12 16,0 0-74-16,0 0-44 15,0 0 22-15,80-88-10 16,-19 75-2-16,3 8-4 16,-2 5 3-16,-4 9 3 15,-9 22-14-15,-8 14 4 16,-14 13 12-16,-15 10-10 16,-12 7-16-16,-2-4-1 15,-31-9-1-15,0-12-41 16,-5-18-50-16,11-11-29 15,-2-21-108-15,2 0-583 16</inkml:trace>
  <inkml:trace contextRef="#ctx0" brushRef="#br0" timeOffset="182690.3">12166 16311 987 0,'0'0'119'0,"0"0"-118"16,0 0 5-16,2 104 13 15,7-74 2-15,-4-8-20 16,-3-4 11-16,0-14-8 0,-2-4-3 16,0 0 3-16,0-4 9 15,0-26 2-15,0-16-15 16,-4-7 0-16,-8-15 0 15,-1 3-1-15,-1 2 4 16,8 9-1-16,6 14 1 16,0 11 6-16,6 14 1 15,21 9 0-15,6 6-5 16,10 0-2-16,1 18 11 16,1 10-3-16,-3 6-10 15,-6 4 5-15,-7 1-4 16,-4 0-4-16,-5 1-2 0,-7-2-37 15,-7-7-55-15,-6-9-133 16,0-17-359-16</inkml:trace>
  <inkml:trace contextRef="#ctx0" brushRef="#br0" timeOffset="182845.08">12219 16276 998 0,'0'0'149'16,"0"0"-128"-16,0 0-3 15,0 0 2-15,0 0-6 16,138-58-4-16,-76 32-10 16,-4-2-41-16,-12-5-86 15,-15 0-220-15</inkml:trace>
  <inkml:trace contextRef="#ctx0" brushRef="#br0" timeOffset="183133.56">12997 15588 679 0,'0'0'448'0,"0"0"-428"15,0 0 3-15,0 0 28 16,0 0 3-16,-42-104 6 16,23 104-37-16,-5 0-13 15,-5 0 1-15,-2 10-1 16,3 8 1-16,-1 13-1 0,2 6-6 15,4 16 6 1,7 9-4-16,12 4-2 16,4 2 2-16,9-14-1 0,27-10-5 15,8-8 0-15,8-19-36 16,3-7-8-16,0-10-31 16,-10-10-45-16,-20-21-179 15</inkml:trace>
  <inkml:trace contextRef="#ctx0" brushRef="#br0" timeOffset="191322.26">8284 14259 686 0,'0'0'39'16,"0"0"-33"-16,0 0 7 15,-127-88 19-15,121 82 8 16,2 6-12-16,2 0-27 16,-2 0-1-16,0 6 1 15,-2 24 5-15,-3 12-3 16,-3 12 1-16,8 10 6 16,4 18 17-16,4 18-10 15,35 29 21-15,19 23-14 16,15 9 5-16,14 3 0 15,7-5-7-15,-3-17-13 16,-6-9 2-16,-14-17-1 0,-13-13-9 16,-14-13 10-16,-15-19-9 15,-15-8-2-15,-14-15-1 16,0-16 1-16,-5-7 4 16,-12-10-3-16,0-15 8 15,0 0-8-15,1-4-1 16,5-28-9-16,9-12-1 15,2 0 2-15,23-2 6 16,25 10 2-16,14 14 0 16,9 13 2-16,4 9-2 0,0 10 4 15,-3 34 0 1,-5 15 3-16,-3 6 6 16,-2 16-7-16,3 9 13 0,-5 0-13 15,-6 11 3-15,-8-2-6 16,-12-5 5-16,1-5-4 15,-6 0 3-15,-2-9-1 16,-2-4-5-16,-3-4 5 16,3 0-1-16,-4-9-5 15,4-5 0-15,0-14 3 16,-3-8-3-16,5-6 1 16,1-6-2-16,3-7-2 15,8-8 1-15,1-9 1 0,7 0-5 16,6-14-21-1,5-17-8-15,4-4-6 0,1-1-31 16,-7 0-107-16,-7-1-128 16</inkml:trace>
  <inkml:trace contextRef="#ctx0" brushRef="#br0" timeOffset="191468.03">10713 17201 863 0,'0'0'145'0,"0"0"-121"16,0 0-17-16,0 0-7 16,0 0 0-16,0 0-44 15,-9-113-146-15</inkml:trace>
  <inkml:trace contextRef="#ctx0" brushRef="#br0" timeOffset="195317.69">13913 13056 555 0,'0'0'137'0,"0"0"-120"16,0 0-8-16,0 0 49 15,0 0-9-15,0 0-36 16,-116-48 1-16,95 48 6 16,-5 0-8-16,-3 4 23 15,-2 20-17-15,-5 10 11 16,0 12-8-16,7 15 0 0,8 19 8 15,7 14 5-15,9 8-14 16,5 4 14-16,0-13-23 16,19-13-3-16,12-18-8 15,6-15 0-15,7-14 0 16,8-17 0-16,4-16 0 16,4 0 7-16,3-26-5 15,-5-12 3-15,-6 2 6 16,-11 8-11-16,-10 10-21 15,-13 8-28-15,-2 2-45 16,-8 4-60-16,-3 0-100 16</inkml:trace>
  <inkml:trace contextRef="#ctx0" brushRef="#br0" timeOffset="195692.77">14164 13491 700 0,'0'0'47'15,"0"0"9"-15,0 0 53 16,0 0-8-16,0 0-53 15,0 0-27-15,-32-8-21 0,44 2 4 16,27-6-4-16,23-8 16 16,18-10 8-16,13-8 3 15,10-5-15-15,8 0 1 16,0-1-1-16,-8 5-6 16,-16 5 1-16,-22 8-6 15,-20 11-1-15,-19 4 2 16,-15 5-2-16,-6 4-7 15,-5 0 1-15,0 2-44 16,-25 0-66-16,-13-2-167 16</inkml:trace>
  <inkml:trace contextRef="#ctx0" brushRef="#br0" timeOffset="196047.2">14704 12994 797 0,'0'0'55'0,"0"0"-46"16,0 0-5-16,0 0 1 15,0 0 47-15,0 0-17 16,111-47-14-16,-62 44 21 16,5 0-7-16,1 3-11 15,3 0-8-15,-4 0 3 16,-3 11-7-16,-7 9 2 0,-10 2-7 15,-7 8-5-15,-9 4 4 16,-16 8 2-16,-2 8 10 16,-12 11-2-1,-25 6-4-15,-10 2 7 0,-2-5-17 16,-3-6 11-16,10-13-11 16,7-12-2-16,10-11-1 15,14-12-18-15,4-7-29 16,7-3-26-16,0-13-37 15,0-21-299-15</inkml:trace>
  <inkml:trace contextRef="#ctx0" brushRef="#br0" timeOffset="196568.56">15513 13291 693 0,'0'0'38'0,"0"0"35"15,35 110-12-15,-24-80 5 16,-4-6-15-16,0-7-20 16,-5-6 1-16,-2-7-12 15,0-2 9-15,0-2 10 16,0 0-10-16,0-2 7 15,-7-27-30-15,-13-20-5 0,0-15 0 16,-2-12 1 0,-1-10 2-16,1 0-4 0,3 3 1 15,5 5-1-15,3 11 3 16,9 13-3-16,2 14 4 16,0 12-2-16,0 8 2 15,0 4 4-15,8 6-5 16,-1 4-3-16,-1 2 2 15,6 2 1-15,-1 2-3 16,5 0-3-16,3 20 3 0,4 27 1 16,4 20 13-1,0 13 2-15,2 7 1 0,-6-1-4 16,4-9 5 0,-2-9-16-16,-3-11 8 0,1-14-7 15,-6-12-1-15,-6-11-2 16,-1-7-14-16,-8-5-17 15,-2-8-44-15,0 0-25 16,0-10-80-16,-25-24-710 16</inkml:trace>
  <inkml:trace contextRef="#ctx0" brushRef="#br0" timeOffset="196681.87">15513 13291 1072 0</inkml:trace>
  <inkml:trace contextRef="#ctx0" brushRef="#br0" timeOffset="196749.7">15513 13291 1072 0,'-63'-147'0'0,"72"139"8"0,31-4-8 0,13-4 14 15,3-1-1-15,-2 9-13 16,-10 1-27-16,-19 3-151 16,-23 2-297-16</inkml:trace>
  <inkml:trace contextRef="#ctx0" brushRef="#br0" timeOffset="197447.76">13782 14553 871 0,'0'0'74'0,"0"0"-47"16,0 0 71-16,0 0-65 16,0 0-27-16,0 0-4 15,0 0 2-15,37 0 35 16,19-13 18-16,16-7-17 16,29-7-1-16,24-7-1 15,22-10 5-15,23-6-9 16,10-6-16-16,0-6 6 15,1 0-12-15,-18 1 2 16,-14 6-6-16,-19 7-3 16,-24 1 8-16,-17 7-9 15,-11 6 4-15,7-2-4 0,17-2 0 16,16 3 0 0,7 0 22-16,-11 9-16 0,-21 5-9 15,-14 6 3-15,-19 5-4 16,-18 3 2-16,-15 3 2 15,-18 4-2-15,-8 0-1 16,-1 0 14-16,0 0 0 16,0-1-4-16,0-2-4 15,-12 2-3-15,-4-3-1 16,5-1 0-16,7 4-2 16,1 1-1-16,1 0 0 15,2 0-4-15,0 0-18 16,0 0-36-16,0 0-23 0,-7 0-21 15,-2 0-1 1,-2 4-9-16,-7 7-33 0,-7-2-108 16</inkml:trace>
  <inkml:trace contextRef="#ctx0" brushRef="#br0" timeOffset="198661.64">13950 15037 256 0,'0'0'425'15,"0"0"-366"-15,0 0 52 16,0 0 25-16,0 0-41 15,0 0-57-15,5 0-7 0,-5 0 1 16,0 0-7-16,0 0 3 16,0-16-9-16,-11-16-13 15,-7-12 1-15,-2-14 5 16,-2-14-11-16,-7-13 5 16,-5-16-2-16,-8-20 2 15,-9-14-6-15,-9-7 2 16,-9 0 5-16,-5 5-7 15,-4 18 3-15,-2 12 5 16,4 13 6-16,0 8 2 16,5-5-3-16,0-5-6 15,3-10-7-15,4-11 1 0,7 5 8 16,14 14-8-16,12 24 4 16,12 25-1-16,11 25 5 15,2 14-4-15,6 7 0 16,0 3-5-16,0 0-3 15,0 0 3-15,0 0-7 16,0 0 6-16,0 0 1 16,0 0 0-16,0 0 0 15,0-1-2-15,4-3 2 16,14 1 5-16,7-3-5 16,6 1 0-16,9 1 0 15,10 0 0-15,10 0 3 16,10-4-3-16,8-8 1 0,9-8 3 15,11-12-4-15,13-12 0 16,13-7 0-16,15-4 1 16,10 1 9-16,19 4-8 15,5 5-1-15,5 5 1 16,7 1-2-16,-4-1-4 16,-12-1 3-16,-8-4 2 15,-21-1 0-15,-15 0-1 16,-14-4 0-16,-11 0-1 15,-6-2 1-15,-11 6 0 16,-12 5-1-16,-14 9 1 16,-12 12 0-16,-14 11-1 15,-11 2 2-15,-11 5-1 16,-4 5 0-16,-5 1 1 0,0 0 0 16,0 0-1-16,0 0 6 15,0 0-6-15,0 0-4 16,0 0 0-16,0 0 0 15,0 0 3-15,0 0 1 16,0 3-2-16,0 13 0 16,0 15 2-16,7 14 5 15,9 14-2-15,12 15-3 16,7 14 2-16,10 18-2 16,2 16 6-16,9 15-6 15,2 6 11-15,0 1-11 16,0-9 7-16,0-15-5 15,-2-12 3-15,-1-9-3 0,-2-11-1 16,-5-11 3-16,-6-4-3 16,-9-17-1-16,-8-4 1 15,-8-10 2-15,-3-4-3 16,-6-4 0-16,-8-4-1 16,0-1-14-16,0-5-28 15,-10-4-29-15,-19-2-37 16,-19-6-95-16,-10-11-324 15</inkml:trace>
  <inkml:trace contextRef="#ctx0" brushRef="#br0" timeOffset="198822.37">16361 13783 1033 0,'0'0'33'0,"0"0"-33"15,0 0-2-15,0 0-2 16,0 0-90-16,0 0-200 16</inkml:trace>
  <inkml:trace contextRef="#ctx0" brushRef="#br0" timeOffset="205192.7">11995 5015 693 0,'0'0'16'0,"0"0"-9"15,0 0 1-15,0 0-5 16,0 0 58-16,0 0-6 15,0 0-42-15,-77-40-13 16,77 40 3-16,0 0-1 0,0 0-2 16,-2 0 0-1,-2 0 0-15,-3 9 4 0,-7 20 20 16,-3 27-10-16,1 30 13 16,3 26-1-16,7 21-3 15,6 20-6-15,0 1 0 16,6 0-1-16,21-4-5 15,11-13-3-15,2-11-8 16,1-6 6-16,-2-7 7 16,-8-5-7-16,-2-6 4 15,-5-8 1-15,-1-9-11 16,1-15 4-16,1-16 0 16,-2-15-2-16,-4-18-1 15,1-10-2-15,6-11-3 16,13 0 3-16,21-23 1 0,23-11 14 15,21-6-13 1,21 0 1-16,24-1-2 0,24 1-5 16,23 3 5-16,19-2 3 15,6 2-2-15,13-1 6 16,11 2-2-16,4 11-4 16,3 13 8-16,-16 12-3 15,-19 0-5-15,-19 23 0 16,-14 4 1-16,-3 5 1 15,6 3 5-15,5-4-5 16,1-3 6-16,10-10-8 16,3-15-1-16,0-3 3 15,8-27-1-15,-6-7 2 16,-7 2 0-16,-14 10-3 0,-19 10 7 16,-18 12-5-16,-28 0 3 15,-28 4-6-15,-23 12 4 16,-17-2-11-16,-12-1 13 15,-6-6-6-15,2-1 4 16,6 0 24-16,5-2-20 16,5 7 16-16,-1-1-16 15,-6 9-4-15,-3 8-2 16,-10 5 1-16,-5 6 5 16,-9 8-2-16,-5 0 3 15,-3 0-6-15,-1-6-2 16,-3-3 11-16,4-7-10 15,1-4 7-15,1-2-9 0,-1-3 0 16,3 4 8-16,3 11-6 16,12 10 8-16,5 8-1 15,7 10 6-15,1 8-3 16,-5 5 4-16,-2 6-8 16,-1 2 0-16,-1 1 2 15,-3-2 0-15,-6-6-9 16,-5-9 0-16,-10-11 8 15,-9-1-4-15,-2-4-4 16,0 10 4-16,-2 5-4 16,-18 2-1-16,-2 3 4 15,-3-8-2-15,-4-6 4 0,-2-13-9 16,0-10 6-16,-7-9-5 16,-5-8 5-1,-11-7-5-15,-13-2 2 0,-10-2-16 16,-16 5 15-16,-17 12-6 15,-23 13 2-15,-23 12 4 16,-27 11 0-16,-25 2 0 16,-14 4 1-16,-23 1 0 15,-19-2-13-15,-12-4 10 16,-9-7 2-16,-2-5-7 16,5-3 16-16,15 0-10 15,16-2 2-15,21 5-7 16,23 0 5-16,18-1 2 15,22-5 1-15,15 0-1 16,14-4-1-16,12 2 0 0,7 1 0 16,12 1-13-16,11 2 13 15,16 0-8-15,8-2-4 16,14-6 13-16,12-6 6 16,9-4-6-16,8-3 0 15,4-3-1-15,7-4 1 16,7-4-2-16,2-6 1 15,7 0 1-15,-1-1-1 16,1-5-4-16,2 3 1 16,0-5-2-16,0 0 1 0,0 3 5 15,0 8 2-15,0 5 0 16,11 8 0-16,5 6 0 16,2 6 3-1,-3 4-2-15,5 4-1 0,-1 0-1 16,0 5 10-16,1 1-9 15,1 2 2-15,-4 2 1 16,-1 2 0-16,-1 4 3 16,-1 2-2-16,-1 0-4 15,0-8 6-15,3-4-3 16,2-3-4-16,0-7 0 16,-1-8-2-16,-1-10-2 15,-2-6 1-15,-3-9 2 0,-3-6-6 16,2-1 0-1,3 0 6-15,5 0 0 16,1 0 1-16,5 0 0 0,6 0-1 16,8 0 4-16,9 0-4 15,11-1-1-15,13-4 1 16,10-1 5-16,12-4-5 16,16-4 1-16,11-6-2 15,9-2-4-15,6 0 5 16,-6 1 1-16,-11 13 1 15,-14 1 0-15,-15 7-1 16,-11 0 1-16,-10-2 1 16,-11 0-2-16,-10 0-1 15,-9 0 0-15,-5 0 3 0,-4 2 0 16,6 0-3-16,6 0-2 16,8 0 2-16,4 0 0 15,3 2 2-15,0 11 1 16,-7 4-3-16,-9 1-3 15,-6 3 0-15,-13-2 0 16,-5 1-1-16,-3 1 8 16,-3-3-5-16,-1-2 2 15,-1 1-2-15,1 5 1 16,5 6 0-16,3 9 2 16,1 3 1-16,5 1-3 15,2 8 6-15,0 6-6 16,7 8 0-16,2 4 1 15,4 0-1-15,-1 4 1 0,3 1-1 16,-1 1 1-16,-2 0-1 16,-1-1 2-16,-3-1-2 15,3-5-1-15,1 0 0 16,0 0-3-16,0 0 8 16,-1 6-4-16,-5 7 0 15,0 3 1-15,-3 2-3 16,-2-5 5-16,-2-5-3 15,-2-12 4-15,-3-8-4 16,-4-10-5-16,-1-10 5 16,-8-9-4-16,0-12 3 15,-3-9-13-15,-3-4 9 16,0 0-14-16,0 0-7 0,0 0 4 16,4 11 12-16,10 11-2 15,1 6 6-15,3 5-9 16,-3-5 12-16,-7-7-3 15,-8-7-4-15,0-5 8 16,0-4 2-16,-2-1 3 16,-8-4 3-16,-1 0-3 15,7 0 1-15,2 0 2 16,-3 0-6-16,2 3 0 16,1 4-6-16,0-3 4 15,0 0 3-15,2-4-2 16,0 2 2-16,0-2-1 15,0 0 3-15,0 0 1 0,0 0 0 16,0 0 10-16,0 0-13 16,0 0-1-16,0 0 3 15,0 0-2-15,0 0-1 16,0 0 9-16,0 0-6 16,0 0-2-16,0 0 13 15,2 0-6-15,5 0 15 16,0 0-19-16,-5 0 11 15,-2 0-13-15,0 0 0 16,0 0 6-16,0 0-8 16,0 0 18-16,0 0-5 15,0 0 15-15,0 0-10 0,0 0 5 16,0 0-6-16,-4 0-9 16,-8 4-8-16,-1 16-5 15,7 8 3-15,6 10-2 16,0 8 1-16,26 2 4 15,12 10-6-15,2 2-5 16,-5 9 2-16,-6 6 3 16,-6 12-1-16,-12 6 6 15,-7 0 0-15,-4 1 0 16,0-3 8-16,0 0 1 16,5 1-9-16,13 2 5 15,8 2 8-15,6 11-7 16,1 11 11-16,2 12 3 0,1 8-2 15,3 5 0-15,0-1-1 16,3-4-5-16,3 1-3 16,4-1-2-16,0-10-1 15,-1 8-4-15,0-13 0 16,-8 4 5-16,-7-2-7 16,-6-2 2-16,-7-1 3 15,1-15-5-15,-2-13-1 16,2-21 1-16,-1-12 3 15,2-8-3-15,-2-11 0 16,-3-9 0-16,-3-4 0 16,-3-11-1-16,-4-6-1 15,-4-2-3-15,-1-10-1 16,-2 0 5-16,2 0-3 0,-2 0 0 16,0 0-5-16,0 0-3 15,0 0-3-15,0 0-23 16,-4 0 6-16,-4 0-34 15,2 0-30-15,1 0-32 16,-1 0-62-16,-4-6-230 16</inkml:trace>
  <inkml:trace contextRef="#ctx0" brushRef="#br0" timeOffset="205352.41">18278 16931 1044 0,'0'0'0'0,"0"0"-544"15</inkml:trace>
  <inkml:trace contextRef="#ctx0" brushRef="#br0" timeOffset="208735.31">14202 13986 26 0,'0'0'223'15,"0"0"-223"-15,0 0-63 16,0 0-98-16</inkml:trace>
  <inkml:trace contextRef="#ctx0" brushRef="#br0" timeOffset="209205.43">16103 13703 447 0,'0'0'287'16,"0"0"-249"-16,0 0-8 15,0 0 28-15,0 0-13 16,0 0-12-16,0 6-12 0,-2-1-17 16,-1-3-1-16,1 0-3 15,2 0 4 1,0-2-2-16,0 0-2 15,0 0-6-15,0 0-19 0,0 0-18 16,-2 0-36-16,-5 0-71 16,-8 0-309-16</inkml:trace>
  <inkml:trace contextRef="#ctx0" brushRef="#br0" timeOffset="210453.08">16597 13962 356 0,'0'0'132'0,"0"0"-88"16,0 0-41-16,0 0-3 0,0 0 4 15,0 0 1-15,54 15-5 16,-52-15 2-16,0 0 5 16,-2 0-5-16,0 1 29 15,0 1 6-15,0 1-15 16,0-3 0-16,0 1-8 16,0-1-7-16,0 0 0 15,0 0-7-15,0 0-7 16,0 0-19-16,0 0-25 15,0-1-22-15,0-10-44 0,-2 1 16 16,-2 2-5 0,2 0-88-16</inkml:trace>
  <inkml:trace contextRef="#ctx0" brushRef="#br0" timeOffset="211319.72">12643 16365 814 0,'0'0'3'15,"0"0"-3"-15,0 0-36 16,0 0 2-16,0 0 26 15,0 0 7-15,53-4-60 16,-48-1-174-16,-5 0-112 16</inkml:trace>
  <inkml:trace contextRef="#ctx0" brushRef="#br0" timeOffset="213829.98">10981 17191 475 0,'0'0'93'15,"0"0"-62"-15,0 0-26 16,0 0 0-16,0 0 8 15,0 0-13-15,0 0-6 16,-29-4-42-16,17-15-44 0,-1-2-24 16</inkml:trace>
  <inkml:trace contextRef="#ctx0" brushRef="#br0" timeOffset="214648.03">10179 17405 552 0,'0'0'30'0,"0"0"-25"16,0 0 8-1,0 0 19-15,0 0 63 0,0 0-1 16,175 81-34-16,-86-68-4 15,13-4-19-15,17-9-1 16,9 0-14-16,9 0-4 16,17-22 8-16,13-22-9 15,21-23 2-15,14-31-4 16,8-24 1-16,8-21-3 16,0-3 12-16,-22 11-1 15,-26 27-2-15,-45 28-14 16,-39 36 4-16,-32 18-9 15,-21 12 0-15,-17 10-3 16,-10-2 0-16,-6 4-1 16,0 2 1-16,0 0 5 0,-19 0-2 15,-15 0-3-15,-11 20-18 16,-9 17 0-16,-10 15-4 16,-14 29 1-16,-11 18 8 15,-18 8-1-15,-8 0 10 16,-8-9-3-16,3-4 7 15,1-18-6-15,1-1 3 16,-2-12 6-16,7-6 2 16,7-15-5-16,22-11-6 15,23-13 5-15,26-10-2 16,24-8 3-16,11 0-3 16,31-35-6-16,38-19 9 0,33-21 1 15,30-19 0-15,29-18 3 16,20-4 3-16,14-4 6 15,-8 12-6-15,-24 14 0 16,-34 23-7-16,-41 21-3 16,-36 23-5-16,-23 14-10 15,-21 5-4-15,-8 8 20 16,-14 0 0-16,-28 0 2 16,-16 26-8-16,-16 11-28 15,-16 13-18-15,-14 7-15 16,-14 6-27-16,-5-1-24 15,7-8-70-15,16-2 13 16,13-7 166-16,20-3 11 0,21-17 6 16,26-17 16-16,20-8 29 15,22-33-48-15,36-26 1 16,22-24-1-16,18-12 22 16,16-8-8-16,8 9-14 15,-1 14-3-15,-14 16-114 16</inkml:trace>
  <inkml:trace contextRef="#ctx0" brushRef="#br0" timeOffset="-214592.11">13061 16084 817 0,'0'0'58'0,"0"0"-58"16,0 0-3-16,0 0-16 15,0 0-53-15,0 0-56 16,-54 0-525-16</inkml:trace>
  <inkml:trace contextRef="#ctx0" brushRef="#br0" timeOffset="-211821.6">11916 5047 200 0,'0'0'1'16,"0"0"1"-16,0 0-1 16,0 0-1-16,0 0 0 15,0 0 4-15,0 0 10 16,0 6 6-16,2-6-20 15,0 0-72-15</inkml:trace>
  <inkml:trace contextRef="#ctx0" brushRef="#br0" timeOffset="-210518.51">11836 5161 646 0,'0'0'21'16,"0"0"-11"-16,0 0 28 16,0 0 14-16,0 0-7 15,0 0 0-15,-94-94-18 16,94 82-14-16,0-8-9 15,2-4 2-15,16-6 9 16,3-4 1-16,-2-3 4 16,-3 0-4-16,-3 0 1 15,-1 5 2-15,-5 2 8 16,-1 7-10-16,-2 0-6 16,1 5 0-16,-3 6-5 0,-2 2 0 15,0 4 4-15,0 0-1 16,0 2 4-16,0 2-11 15,0-1 1-15,0 3-1 16,0 0-2-16,0 0 3 16,0 0-4-16,0 0 2 15,0 0-2-15,0 0 0 16,0 0 1-16,0 0-7 16,0 0 8-16,0 0-1 15,0 0 0-15,0 0-1 16,0 0 1-16,0 0 0 15,0 0-2-15,0 0 1 16,0 0-1-16,0 0 2 16,0 0-3-16,0 0-1 15,5 3-1-15,12 9 5 0,10 0 1 16,7 1 3-16,7-4-4 16,9-3-5-16,8-4 5 15,9-2 10-15,22 0-10 16,31-20 0-16,30-2 2 15,30-1 9-15,25 0-4 16,6 4-4-16,10 2-1 16,2-1-1-16,-4-3-1 15,3 2 3-15,5-1 1 16,5-3 5-16,11 2-4 0,-2-1-4 16,1 1 8-16,1-1-7 15,-6 2 3-15,1 0 6 16,-7-2-10-16,6-1 8 15,-4-4-5-15,-3-1-4 16,-3 0 1-16,-11 4 0 16,-10 1 3-16,-13 10 4 15,-6 1-5-15,-6 3 4 16,2-1-7-16,-3 1 0 16,5-9-5-16,4-2 5 15,-1-6 5-15,-6 2 4 16,-5-1-4-16,-3 3 7 15,1 2-9-15,-5 0 1 0,1 3-4 16,-6 0 2-16,-4 5-2 16,-5 4 0-16,-11 1 0 15,-8 2 0-15,-8 1 2 16,-8 2 4-16,-7-2-6 16,0 0 1-16,4-6-2 15,15-3 2-15,11-4-2 16,10-1 1-16,0 0 0 15,3 0 9-15,-9 4 0 16,-11 5-4-16,-15 3 4 16,-6 3-2-16,-3 3-3 15,6-4 2-15,7 0 4 16,11-4-10-16,5-6 3 16,3-4-1-16,-4 1-2 0,-10 2-1 15,-18 8 1-15,-16 1 1 16,-24 4-1-16,-24 2 2 15,-23-2-4-15,-12 1 2 16,-12 1-6-16,-2 0-13 16,0 0-54-16,0 0-49 15,2 0-140-15,3 0-424 16</inkml:trace>
  <inkml:trace contextRef="#ctx0" brushRef="#br0" timeOffset="-210370.62">24335 3770 257 0,'0'0'978'0,"0"0"-976"0,0 0 0 15,0 0 3-15,0 0-5 16,0 0-1-16,29-63-123 16,-29 44-562-16</inkml:trace>
  <inkml:trace contextRef="#ctx0" brushRef="#br0" timeOffset="-208343.46">14184 5547 561 0,'0'0'234'0,"0"0"-200"0,0 0 49 15,0 0 8-15,0 0-22 16,0 0-20-16,0 0-34 16,-15 6-14-16,15 18 0 15,0 16 5-15,0 16 17 16,0 6-3-16,0-2-14 16,0-4 6-16,0-8-6 15,0-11-2-15,0-10 0 16,0-12-1-16,0-9 1 15,0-6-3-15,0 0 0 16,0-6 8-16,0-31-3 16,-3-20-3-16,-9-22-4 15,-2-13 2-15,3-1 0 0,2 3 3 16,7 10-4-16,2 14 1 16,0 10-1-16,11 12 1 15,22 9-1-15,9 9 2 16,8 9 1-16,-4 10-3 15,-5 7 0-15,-10 0-3 16,-6 14 4-16,-8 29-4 16,-1 17 1-16,-10 18 2 15,1 8 3-15,-5-2-1 16,7-7-2-16,9-11 0 16,9-12-28-16,4-14-39 15,-3-13-19-15,-5-21-77 0,-16-6-90 16</inkml:trace>
  <inkml:trace contextRef="#ctx0" brushRef="#br0" timeOffset="-208170.05">14265 5592 760 0,'0'0'199'0,"0"0"-199"15,0 0-3-15,0 0 3 16,0 0 26-16,0 0-6 15,153-19-20-15,-95-7-6 16,-2-7-54-16,-12-3-62 16,-15-4-212-16</inkml:trace>
  <inkml:trace contextRef="#ctx0" brushRef="#br0" timeOffset="-207520.54">14730 5103 758 0,'0'0'132'0,"0"0"-97"16,0 0 37-16,0 0 4 16,0 0-12-16,0 0-31 15,-13-22-29-15,13 58-4 16,0 20 22-16,2 10 8 16,14 9-13-16,-1 5-4 0,4-4-8 15,-4-4 4-15,-1-10-8 16,-2-12 3-16,-3-9-4 15,-1-11-8-15,-6-13-1 16,-2-11-11-16,0-6 9 16,0 0-2-16,0-27 8 15,-8-19-38-15,-7-15 13 16,-1-11 26-16,1 0 4 16,-1 2 0-16,3 10 0 15,9 12 3-15,4 9-3 16,0 12 0-16,13 4-1 15,18 4 1-15,6 4 8 16,4 3-6-16,1 2-1 16,-4 6 2-16,-7 4 3 15,-6 0-4-15,-9 4 2 0,-8 25 1 16,-8 6 2-16,0 7-5 16,0 3 13-16,-20-5-8 15,0-6-5-15,0-6-2 16,2-8 6-16,7-8-6 15,3-6 0-15,5-6 2 16,3 0 0-16,0 0-2 16,0 0-2-16,11-2-11 15,18-14 11-15,9 0 2 16,9 4 2-16,2 6-1 16,4 6-1-16,3 0 0 15,-6 20-1-15,-13 6 1 16,-12 3 7-16,-16 4-7 0,-9 3 2 15,-16 7-2-15,-33 2 11 16,-20 5-11-16,-11 3-1 16,-14-1-38-16,-4-6-49 15,-3-20-128-15,1-20-300 16</inkml:trace>
  <inkml:trace contextRef="#ctx0" brushRef="#br0" timeOffset="-206249.38">2604 6211 787 0,'0'0'93'15,"0"0"-23"-15,0 0-13 16,0 0-29-16,0 0-20 15,0 0-6-15,0 0 29 16,124 123 4-16,-73-57-20 16,2-1 7-16,3-7-4 0,2-6-8 15,-2-12 7-15,-5-12-8 16,-2-12-4-16,-5-16-2 16,-1-10 3-16,6-55-6 15,11-42 12 1,20-36-3-16,16-25-7 0,16-14 4 15,10 7 2-15,1 23-3 16,-4 33-5-16,-11 41 0 16,-15 35-2-16,-22 36-2 15,-17 7-14-15,-16 46-40 16,-16 28-33-16,-17 16-66 16,-5 11-257-16</inkml:trace>
  <inkml:trace contextRef="#ctx0" brushRef="#br0" timeOffset="-205853.2">3699 7897 660 0,'0'0'67'0,"0"0"-48"0,0 0 53 16,0 0 28-1,0 0-12-15,72 124-35 16,-37-82-7-16,5 0-19 0,0-8 3 16,5-8-18-16,1-16 11 15,8-10-14-15,6-24 0 16,11-45 14-16,12-32-13 15,13-33 0-15,4-29 2 16,3-10-1-16,-3 7-7 16,-7 15 4-16,-5 37-8 15,-18 33 7-15,-14 30-5 16,-16 25-1-16,-11 24-1 16,-4 2-46-16,0 30-28 15,-1 19-54-15,-13 8-185 16</inkml:trace>
  <inkml:trace contextRef="#ctx0" brushRef="#br0" timeOffset="-205364.38">3229 10539 1034 0,'0'0'38'16,"0"0"-12"-16,-114 35 64 16,114-19-21-16,8 13-61 15,34 18-1-15,20 21 16 16,11 5-11-16,3-2 11 16,-5-10-17-16,-6-24-3 0,-11-14 15 15,-3-23-11-15,4-21-4 16,13-61 27-16,20-52-5 15,24-50-10-15,19-45-5 16,18-14-6-16,9 2 2 16,-2 27 0-16,-11 45-5 15,-24 45-1-15,-28 42 0 16,-28 34-34-16,-20 26-68 16,-21 16-72-16,-24 6-158 15</inkml:trace>
  <inkml:trace contextRef="#ctx0" brushRef="#br0" timeOffset="-203774.73">15045 4510 463 0,'0'0'324'0,"0"0"-293"16,0 0 63-16,0 0-35 0,0 0 22 15,0 0-18-15,2-84-17 16,-2 84-15-16,0 0-4 16,0 0-5-16,0 0-10 15,2 9-2-15,5 26-10 16,3 15 9-16,9 14 10 16,1 6-8-16,-1 4 6 15,2 1 2-15,-6-5-15 16,-3-8-4-16,-2-11 0 15,-1-12 0-15,1-13-13 16,-2-8-24-16,3-12-12 16,-3-6-19-16,0 0-22 15,-6-27-45-15,-2-12-220 0</inkml:trace>
  <inkml:trace contextRef="#ctx0" brushRef="#br0" timeOffset="-203545.62">14944 4804 199 0,'0'0'821'0,"0"0"-811"16,0 0-3-16,0 0-6 15,0 0 14-15,143 27 12 0,-68-24-18 16,6-3-4-16,-1-6-5 15,-4-21-13-15,-14-4-53 16,-19 1-87-16,-26 6-274 16</inkml:trace>
  <inkml:trace contextRef="#ctx0" brushRef="#br0" timeOffset="-202191.79">16119 5169 588 0,'0'0'373'15,"0"0"-356"-15,0 0 31 16,0 0-5-16,0 0-12 16,0 0-16-16,0 0 3 15,57-14 14-15,7-2-14 16,11-8 2-16,2-2-9 0,1-2-10 16,-9 3 5-16,-17 6-6 15,-17 7-15-15,-22 8-38 16,-13 4-26-16,-19 0-20 15,-33 24-196-15,-21 12-292 16</inkml:trace>
  <inkml:trace contextRef="#ctx0" brushRef="#br0" timeOffset="-201993.81">16215 5440 295 0,'0'0'494'0,"0"0"-443"15,0 0 9-15,0 0-6 0,0 0 29 16,0 0-17-16,155 96-31 15,-84-100-8-15,0-19-18 16,-1 2 4-16,-17 5-8 16,-18 5-4-16,-16 10-1 15,-13 1-36-15,-6 0-25 16,0 0-39-16,0 4-63 16,-17-4-318-16</inkml:trace>
  <inkml:trace contextRef="#ctx0" brushRef="#br0" timeOffset="-199323.69">18035 4145 268 0,'0'0'362'16,"0"0"-293"-16,0 0 30 15,-14-104-44-15,10 81 16 16,1 8-12-16,-3 2-25 15,-1 3-8-15,0 6 1 16,-6-1-15-16,0 5 0 16,-3 0-6-16,-2 5-1 15,-2 33-5-15,2 25 0 0,5 24 8 16,13 22 0-16,0 7 2 16,9-2 4-16,11-6-3 15,-5-10-1-15,-5-15-1 16,-8-12-8-16,-2-11 1 15,0-16 3-15,0-13-5 16,0-12 0-16,-2-11-2 16,-1-5 5-16,3-3-2 15,0 0-1-15,0-17 0 16,14-17-1-16,10-14 0 16,8 0-5-16,-3 8-3 15,-2 13 8-15,-6 22-1 0,2 5 2 16,-3 15-2-16,2 28 2 15,-2 13 14-15,-5 6-7 16,-5 0 3-16,-6 0-6 16,-2-5 5-16,0-6-9 15,3-7 5-15,-3-9-4 16,4-14-1-16,4-9-1 16,1-9-4-16,9-3 0 15,9-3-11-15,11-22-25 16,14-9-47-16,2-7-105 15,1-7-242-15</inkml:trace>
  <inkml:trace contextRef="#ctx0" brushRef="#br0" timeOffset="-198905.59">19004 4945 942 0,'0'0'11'15,"0"0"0"-15,0 0-7 16,0 0 43-16,0 0 9 16,0 0-28-16,-16 133-10 15,16-102-6-15,0-5 15 16,0-4-19-16,0-7 1 16,0-8-1-16,-2-5-4 15,-3-2 7-15,3-8 5 0,-2-24 4 16,4-12-19-16,0-14 1 15,0-8-2-15,2-16 0 16,12-8-4-16,-1-11 4 16,7 5 0-16,7 14 2 15,6 23-2-15,5 30-1 16,-1 29-1-16,1 18 2 16,-4 44 2-16,-2 26 21 15,-13 13 4-15,-3-1-16 16,-9-14 0-16,1-18 1 15,-1-16-12-15,2-19 0 16,-1-8-6-16,-1-13-39 16,-4-12-52-16,-3 0-78 15,-10-16-79-15</inkml:trace>
  <inkml:trace contextRef="#ctx0" brushRef="#br0" timeOffset="-198766.13">19059 4851 670 0,'0'0'437'0,"0"0"-437"16,0 0-3-16,0 0 1 16,156 35 4-16,-91-35-5 15,-3-8-24-15,-15-19-203 16</inkml:trace>
  <inkml:trace contextRef="#ctx0" brushRef="#br0" timeOffset="-198097.46">19693 4492 806 0,'0'0'221'0,"0"0"-216"16,0 0-3-16,0 0 25 16,0 0 60-16,0 148-32 15,0-78-29-15,0 2-11 16,0-6 0-16,0-7-6 15,2-9-8-15,9-15-1 16,2-8-6-16,-2-12-23 16,-2-13-20-16,-5-2-17 15,-4-1-24-15,0-25-6 0,0-10-92 16,-24-14 1-16,-12-13-20 16,-4-6 139-16,5-6 68 15,8 9 182-15,13 12 74 16,14 15-94-16,0 11-51 15,18 6-51-15,22 7-33 16,5 2-7-16,4 7 1 16,-2 6-7-16,-7 0-14 15,-9 5 4-15,-9 20-2 16,-13 10 1-16,-9 3-1 0,0 3 15 16,-25-2-1-1,-12-3-9-15,-3-4 3 0,0-9-5 16,11-10 3-16,13-7-8 15,12-4 0-15,4-2-1 16,0 0-4-16,0 0-3 16,0 0-3-16,22 0 11 15,7 0 1-15,4 0 2 16,1 4-1-16,-3 2 2 16,2 4-3-16,-4 3 1 15,0-3-2-15,-2 6 6 16,-5-2-2-16,-6 4 2 15,-7 4 1-15,-9 1-4 16,0 8 12-16,0-3 5 16,-20 4-6-16,-16-2 0 0,-6-2-5 15,-10-2-5-15,-5-6-4 16,-1-6 1 0,6-5-3-16,5-9-33 0,18 0-43 15,16-9-55-15,13-19-179 16</inkml:trace>
  <inkml:trace contextRef="#ctx0" brushRef="#br0" timeOffset="-197534.5">20640 4459 670 0,'0'0'332'0,"0"0"-325"16,0 0 8-16,0 0 31 15,63-106 27-15,-63 94-28 16,-4 6-24-16,-25 6-21 16,-9 0 4-16,-4 28 17 15,2 18-3-15,2 18 1 16,9 15-2-16,12 9 9 16,11-2 4-16,6-9 6 15,10-16-14-15,26-16-15 0,10-9-1 16,12-12-3-16,4-12-2 15,-4-12-1-15,-2 0-25 16,-4-20-21-16,-4-18-41 16,2-11-56-16,-11-14-186 15</inkml:trace>
  <inkml:trace contextRef="#ctx0" brushRef="#br0" timeOffset="-197033.46">21098 3954 1019 0,'0'0'64'0,"0"0"-62"0,31-131 32 15,0 101 0 1,7 14 17-16,3 16-27 0,3 0-15 16,-3 39-3-16,-8 16 13 15,-14 18 10-15,-14 11 15 16,-5 9-7-16,-2 1 1 15,-20 2-10-15,-1-8-18 16,3-8 3-16,7-11-1 16,9-13-12-16,4-14 3 15,0-10-2-15,23-10 0 16,12-11-2-16,7-6 3 16,4-5-2-16,3-2 12 15,1-22-12-15,-8-5-1 16,-11 6 1-16,-13 5 0 0,-11 8 0 15,-5 10 3-15,-2 0 3 16,0 0-1-16,0 26-3 16,0 18 31-16,0 14 15 15,9 10-5-15,22 7-7 16,6 1 10-16,4 6-18 16,-1 2-7-16,-7 2-15 15,-10-3-2-15,-15-11-2 16,-8-16-1-16,-15-15-2 15,-34-16-11-15,-16-13-24 0,-15-12-49 16,-7-1-24-16,-1-26-12 16,7-11-87-16,16-4-138 15</inkml:trace>
  <inkml:trace contextRef="#ctx0" brushRef="#br0" timeOffset="-194761.05">19109 6414 827 0,'0'0'106'15,"0"0"-94"-15,0 0-5 16,0 0 18-16,0 0 41 16,0 0-21-16,0 0-5 0,2 67-24 15,-2-56 3 1,0-5-2-16,0-3-9 0,0-3-3 15,0 0 9-15,-11-22 10 16,-3-22-24-16,-2-24 1 16,3-23-1-16,5-24 2 15,6-11-2-15,2 2 0 16,0 22 4-16,21 32 1 16,8 35 0-16,7 34 5 15,7 9-8-15,3 52 6 16,-1 26 13-16,-5 12-8 15,-7 1-6-15,-6-9-7 0,-7-12 0 16,-7-12 0 0,-2-10-31-16,1-15-22 0,-6-17-5 15,-1-12-65-15,-5-12-124 16,0-12-191-16</inkml:trace>
  <inkml:trace contextRef="#ctx0" brushRef="#br0" timeOffset="-194601.35">19255 6173 187 0,'0'0'829'0,"0"0"-829"16,0 0-4-16,0 0 4 16,127-50 1-16,-53 17-1 15,4-10-120-15,-11-9-204 16</inkml:trace>
  <inkml:trace contextRef="#ctx0" brushRef="#br0" timeOffset="-194009.68">19806 5604 1045 0,'0'0'19'0,"0"0"7"0,0 0 22 16,0 0-34-16,0 0-12 15,-9 125 2-15,27-43-1 16,-1 8 2-16,-5 1-3 16,3-5 1-16,-2-11 1 15,-1-19-3-15,-3-18 1 0,-6-21-4 16,0-11 3-16,-1-6-2 16,-2 0 2-16,0-9-4 15,0-22-4-15,0-17-12 16,-13-11 15-16,-5-7 3 15,-1-6-9-15,0-2 10 16,9 8 3-16,8 10-3 16,2 18-6-16,8 16 6 15,21 11-3-15,9 11 3 16,2 7 0-16,-4 27 0 16,-7 5 2-16,-14 8-6 0,-10-1 7 15,-5-3-6 1,-5-5 3-16,-22-4 0 0,1-8 4 15,2-8-1-15,8-8 0 16,9-9-6-16,7-1 3 16,2 0-17-16,27 0-2 15,13 0 19-15,6 0-1 16,4 0 3-16,-2 0 1 16,-3 6-1-16,-9 13 1 15,-11 1 1-15,-14 6-2 16,-11 2 5-16,-2 2 3 15,-11 4 8-15,-22-2-13 0,-8-2-3 16,1-7-2 0,4-8 0-16,5-7-8 0,9-8-23 15,7 0-55-15,15-18-70 16,0-14-127-16</inkml:trace>
  <inkml:trace contextRef="#ctx0" brushRef="#br0" timeOffset="-193619.78">20514 5934 195 0,'0'0'784'0,"0"0"-757"16,0 0 47-16,0 0-32 15,0 0-42-15,0 0 1 16,0 0 1-16,96-3 4 0,-42-11-6 15,0-2 4 1,5-4 1-16,2 2-5 0,-3 0 3 16,-8 1-2-1,-5 2-1-15,-13 5 0 0,-15 2-17 16,-17 4-79-16,0 2-88 16,-33-3-352-16</inkml:trace>
  <inkml:trace contextRef="#ctx0" brushRef="#br0" timeOffset="-193393.49">20713 5609 918 0,'0'0'90'15,"0"0"-79"-15,0 0 12 16,0 0 17-16,152-41-3 16,-73 41-24-16,-3 18-7 0,-9 14 0 15,-18 10-3 1,-18 13 0-16,-17 8 1 0,-14 6 9 15,-11 6 11 1,-32-5-17-16,-5-5-5 0,-2-11-2 16,8-12-17-16,14-15-45 15,11-19-110-15,11-8-117 16</inkml:trace>
  <inkml:trace contextRef="#ctx0" brushRef="#br0" timeOffset="-193005.12">21370 5748 954 0,'0'0'64'0,"0"0"-64"16,0 0 2-16,0 0 11 16,-13 130 13-16,13-79-10 15,4 1-6-15,3-5-1 16,-1-8 3-16,3-9-4 15,-2-11-7-15,-5-12-2 16,3-4 1-16,-5-3 0 16,0-7 5-16,0-20 3 15,0-15-2-15,0-11-5 16,0-5 0-16,-7-14 1 16,0-9-2-16,7-2 1 15,0 8-3-15,0 20 0 0,20 23 1 16,9 25 1-1,9 7 0-15,5 30 2 0,1 24 5 16,-4 17 9-16,-9 1-10 16,-6-4-6-16,-5-8 0 15,1-10-10-15,-4-11-45 16,-3-18-82-16,-8-13-118 16</inkml:trace>
  <inkml:trace contextRef="#ctx0" brushRef="#br0" timeOffset="-192853.55">21430 5953 840 0,'0'0'200'0,"0"0"-194"16,121-17-7-16,-44-8 1 16,-3-7-13-16,-12 0-149 15,-24 8-429-15</inkml:trace>
  <inkml:trace contextRef="#ctx0" brushRef="#br0" timeOffset="-192366.71">19828 7744 730 0,'0'0'354'0,"0"0"-350"16,0 0 3-16,0 0 5 15,0 0 16-15,0 0-15 16,-31 92-13-16,31-85 5 16,-4-7 5-16,-5 0-6 0,-5-21 19 15,-4-17-21-15,3-18-1 16,2-20 9-16,3-16-8 16,4-19 2-16,4 4 3 15,2 18-2-15,0 27-5 16,0 31 10-16,24 28-7 15,12 6 0-15,13 41-2 16,6 21 14-16,1 13 5 16,-4-1-20-16,-8-12 1 15,-3-11-1-15,11 16-57 16,-38-50-31 0,-14-13-109-16,-2-7-124 15</inkml:trace>
  <inkml:trace contextRef="#ctx0" brushRef="#br0" timeOffset="-192231.69">19824 7478 852 0,'0'0'170'15,"0"0"-170"-15,0 0-5 16,0 0 5-16,149-17 9 16,-69-15-9-16,-4-6-41 15,-16-4-151-15</inkml:trace>
  <inkml:trace contextRef="#ctx0" brushRef="#br0" timeOffset="-191699.66">20312 6869 1015 0,'0'0'33'16,"0"0"-11"-16,0 0 24 15,0 0-29-15,0 0-16 16,24 117 13-16,-15-50-12 15,-2 2-2-15,1 0 0 16,4-2 1-16,3-8-1 16,1-11 0-16,-1-14-9 15,-1-16-17-15,-5-13 0 16,-5-5 4-16,-4-19-7 16,0-21 15-16,0-12-8 0,-8-6 22 15,-13-10 0 1,5 1 2-16,8 8-1 0,8 11 9 15,0 17 3-15,33 11-3 16,16 10 1-16,9 10 4 16,3 0 3-16,-6 13-5 15,-13 16-9-15,-19 1-2 16,-18 4-2-16,-5 2-2 16,-28 4 2-16,-25 0 4 15,-12 1-4-15,-1-10-23 16,10-4 23-16,20-10 3 15,20-4-3-15,16-7-2 16,20-6-8-16,38 0 7 16,21 0 3-16,9-10 9 0,-1-1-9 15,-10 10 5-15,-15 1 11 16,-20 0 3-16,-17 3-14 16,-23 20-2-16,-2 8-2 15,-34 9 11-15,-15 6-12 16,-2-7-50-16,4-11-94 15,7-13-87-15</inkml:trace>
  <inkml:trace contextRef="#ctx0" brushRef="#br0" timeOffset="-191519.37">20927 7168 834 0,'0'0'255'0,"0"0"-251"16,160-50 2-16,-73 24 12 15,15-5-18-15,5 0 3 16,-14 0-3-16,-23-1-58 16,-36 9-103-16,-32 9 0 15,-2 7-38-15,-38 7-93 16</inkml:trace>
  <inkml:trace contextRef="#ctx0" brushRef="#br0" timeOffset="-191322.55">21361 6932 270 0,'0'0'251'0,"0"0"-49"16,0 0-109-16,-27-121-32 15,40 76 0-15,16 4 2 16,7 13 1-16,0 12-23 0,0 13-15 16,-2 3-16-16,-1 25 4 15,-4 25 2-15,-7 20 8 16,-9 13-7-16,-13-3 3 16,0 0-6-16,-9-11-5 15,-17-7-9-15,1-8-9 16,2-17-42-16,4-16-71 15,5-21-166-15</inkml:trace>
  <inkml:trace contextRef="#ctx0" brushRef="#br0" timeOffset="-190757.62">21883 6661 1085 0,'0'0'14'15,"0"0"-9"-15,0 0-3 16,0 0 6-16,27 105-4 16,-14-54 1-16,-3 8-1 15,-2-5-3-15,-2-8 0 16,3-13 0-16,-3-12-1 16,1-11-5-16,2-10-16 15,-2 0-12-15,-3-12-8 16,-4-22-25-16,0-14-1 15,0-8 16-15,-25-9 39 16,2 0 7-16,2 2 5 16,13 11 2-16,8 8 45 0,4 12 5 15,34 8-19-15,13 8-6 16,10 8 0-16,-4 8 4 16,-8 0-10-16,-16 13-14 15,-12 10-4-15,-19 4-3 16,-2 4 0-16,-23 7 10 15,-21 6 1-15,-10 1-6 16,3-2-3-16,9-6 3 16,11-12-2-16,20-9 7 15,11-7-10-15,4-9-13 16,40 0 4-16,17-20 6 16,5-4 3-16,1 7 4 15,-7 9-2-15,-10 8 6 0,-9 0 5 16,-9 20 14-1,-18 16-5-15,-14 8 10 0,-3 7 3 16,-34 5-15-16,-13-5-11 16,-5-3-9-16,1-15-8 15,-1-15-71-15,-1-15-145 16,2-3-667-16</inkml:trace>
  <inkml:trace contextRef="#ctx0" brushRef="#br0" timeOffset="-183744.8">21179 8935 276 0,'0'0'645'0,"0"0"-636"16,0 0-8-16,0 0 18 16,0 0 23-16,0 0-33 15,0 0-9-15,0 0 0 16,-23 53 12-16,19-88 16 15,-4-13-19-15,2-16-1 0,-5-14 4 16,0-18-1-16,-3-15-5 16,1-3 5-16,7 10-5 15,2 22-1-15,4 29 6 16,0 25 3-16,2 18 4 16,19 10-13-16,10 0 1 15,6 28 2-15,3 17 10 16,1 10 2-16,-3 6-2 15,-1 5-2-15,-4-4-1 16,-4-4-2-16,-7-5 0 16,-2-11-1-16,-7-9-8 15,-1-2-2-15,1-8-2 16,-1-4-59-16,-6-11-45 16,-6-8-118-16,0-2-329 15</inkml:trace>
  <inkml:trace contextRef="#ctx0" brushRef="#br0" timeOffset="-183591.4">21181 8544 1020 0,'0'0'39'16,"0"0"-37"-16,0 0-1 16,114 12 5-16,-46-12-6 15,-1-12-11-15,-11-12-121 16,-20-10-107-16</inkml:trace>
  <inkml:trace contextRef="#ctx0" brushRef="#br0" timeOffset="-182969.93">21659 8136 355 0,'0'0'546'15,"0"0"-528"-15,0 0 40 16,0 0 3-16,0 0-34 15,0 0-21-15,0 49-3 16,0 1 16-16,12 7-1 16,1 7-2-16,3-2-8 15,1-4 0-15,-1-12-2 0,2-14-6 16,-2-12-4-16,-8-7-6 16,-1-9-21-16,-7-4-35 15,0 0-8-15,-7-25-42 16,-17-11-76-16,-5-8 78 15,-5-8 103-15,1-2 11 16,6 2 70-16,8 6 33 16,9 7-11-16,10 7-9 15,0 4-23-15,27 0-22 16,6 8-11-16,6 3-7 16,-6 6-3-16,-2 11 7 15,-6 0-6-15,-6 8-6 16,-5 22-10-16,-7 8 15 15,-7 4 2-15,0 7 3 0,0-4-14 16,-18-1-2-16,-2-6-1 16,0-7-1-16,6-12 1 15,7-7-5-15,5-7 4 16,2-5-6-16,0 0 2 16,9-17 0-16,25-12 1 15,17-1 3-15,5 6-3 16,4 10 0-16,-2 14 0 15,-9 0 14-15,-11 18 2 16,-13 17-6-16,-19 8 11 16,-6 6-14-16,-6-1 17 15,-25-2-18-15,-6-4 1 16,-3-10-8-16,0-8-1 16,5-8-29-16,6-10-19 15,11-6-32-15,10-13-70 0,8-27-184 16</inkml:trace>
  <inkml:trace contextRef="#ctx0" brushRef="#br0" timeOffset="-182713.26">22295 8289 819 0,'0'0'127'0,"0"0"-86"16,0 0 58-16,0 0-46 0,0 0-35 15,0 0 13-15,140-36-8 16,-69 16-10-16,5-8-8 16,2 2 10-16,1-2-13 15,-2 1 2-15,-19 6 4 16,-20 6 3-16,-26 3-11 16,-12 5-3-16,-21-3-25 15,-24 2-61-15,-8 4-82 16,-7-5-101-16</inkml:trace>
  <inkml:trace contextRef="#ctx0" brushRef="#br0" timeOffset="-182438.5">22540 7882 837 0,'0'0'115'0,"0"0"-49"15,0 0 9-15,0 0-41 16,0 0 5-16,0 0 5 15,144-18-25-15,-79 18-1 16,-2 0 5-16,-3 17 8 16,-10 9-14-16,-9 8 4 15,-10 6-8-15,-15 5 1 16,-16 8 1-16,0-1-10 16,-32 2 9-16,-18 3-12 15,-10-2-2-15,-3-2 0 16,3-4-38-16,4-12-49 15,11-10-15-15,5-16-116 0,5-11-492 16</inkml:trace>
  <inkml:trace contextRef="#ctx0" brushRef="#br0" timeOffset="-178808.04">19774 8380 741 0,'0'0'35'15,"0"0"-27"-15,0 0 87 16,-149-34-15-16,109 26-8 0,7 3-44 15,10 1 6-15,10 3-4 16,9 1 16-16,4-3-15 16,0 3-19-16,0-3-8 15,24-6-3-15,27-11 25 16,26-7 18-16,27-15-5 16,34-17-6-16,37-9 0 15,38-14 0-15,32-8-7 16,20-3-11-16,14 1 4 15,6 4 0-15,-5 5 5 16,-12 11-14-16,-27 4 1 16,-25 6 3-16,-27-2-3 15,-24 2-7-15,-20-2 3 0,-18-3-7 16,-19 6 4 0,-18 4 8-16,-18 9-11 0,-28 15-2 15,-20 16 0-15,-15 11 0 16,-9 6-17-16,0 0-32 15,0 18-75-15,-13 18-67 16,-14 6-85-16</inkml:trace>
  <inkml:trace contextRef="#ctx0" brushRef="#br0" timeOffset="-178143.35">23622 7524 874 0,'0'0'42'0,"0"0"72"16,0 0-21-16,0 0-29 16,0 0-10-16,0 0-16 15,-75-79-5-15,55 79-7 16,1 10-1-16,0 18-8 0,-6 17-4 15,-2 17 0-15,-2 14 12 16,5 11 1-16,6-2 2 16,12-5 10-16,6-13-8 15,19-16-12-15,30-16-4 16,21-15-2-16,12-18 1 16,16-2-11-16,0-12 4 15,-4-18-4-15,-14 0 8 16,-24 0-9-16,-23 7-1 15,-24 8-10-15,-9 6-7 16,-20 9-19-16,-24 0-59 16,-8 9-39-16,0 14-19 15,8 0-92-15,7-5-455 16</inkml:trace>
  <inkml:trace contextRef="#ctx0" brushRef="#br0" timeOffset="-176925.48">23712 8125 805 0,'0'0'6'0,"0"0"-3"16,0 0 20-16,0 0-12 16,0 0 16-16,0 0-4 15,-11 32 29-15,11-28 37 0,-12 3-9 16,-12 1-21-1,-12 2-31-15,-6 3-2 0,0-1 0 16,-8-1-13-16,1-4 4 16,-2-3-16-16,6-4 9 15,8 0 0-15,6 0-9 16,4-22 2-16,9-15 6 16,2-13-9-16,6-11 0 15,0-1-1-15,-3-3 5 16,-5 7-4-16,-4 8 1 15,-3 8 1-15,1 10 0 16,7 6 3-16,3 4-1 16,9 0 3-16,5-5-6 15,0 0 0-15,29-3-1 16,5 2 1-16,8 3-2 0,3 3 0 16,-3 3 1-16,3-2 4 15,-5 3-4-15,-1 0-1 16,2-3 0-1,5-4 1-15,8-3 1 0,2 2 5 16,2 5-5-16,-7 6 7 16,-10 9-5-16,-16 2-1 15,-13 4-2-15,-8 0-3 16,-4 0 3-16,0 0 0 16,0 0 0-16,0 0 1 15,0 0-1-15,0 0 0 16,0 0 0-16,0 0-10 0,-10 0-6 15,-13 0-24-15,-4 0-5 16,-6 0 13-16,0 14 1 16,1-2 20-16,3 0 11 15,5-2 0-15,1-2 9 16,6 0 3-16,1 0 8 16,-4 3 4-16,-4 10-14 15,-10 11 1-15,-9 10-6 16,-1 12 4-16,-3 7 7 15,9 4 13-15,9 0-13 16,14-7-7-16,15-4-1 16,0-6 2-16,7-2 1 15,22 3-2-15,11-6 12 16,7-8-10-16,3-6 6 0,4-6-11 16,2-8 4-16,0-6-7 15,2-8 3-15,6-1-5 16,10-10 4-16,8-21 0 15,2-9 1-15,-4-4-2 16,-10-2-3-16,-17-1-1 16,-17 3 0-16,-13 4-1 15,-20 6 1-15,-3 12 1 16,0 8-1-16,-14 10 0 16,-5 4 0-16,0 0-7 15,3 0 4-15,-2 0 3 16,5 6 2-16,1 2 2 15,1 0-4-15,-2 3 0 0,-5 4-3 16,-2 9 5 0,-4 4-4-16,-1 6 4 0,-4 3-2 15,2 0 1-15,-2 0 0 16,-4-4-1-16,0-2 1 16,-3-5-1-16,3-6 0 15,-3-6 0-15,2-4-1 16,-6-4 0-16,-6-6 1 15,-10 0-3-15,-4 0-3 16,-3-19 6-16,3-6 2 16,11-9-2-16,16-7 0 15,20-10-9-15,13-11 3 16,24-10 3-16,31-9-2 0,8 1 2 16,6 6 2-16,-8 14 1 15,-13 16-1-15,-13 20 0 16,-14 13 0-16,-10 11-4 15,-2 0-35-15,0 0-39 16,-3 8-40-16,-6-2-174 16</inkml:trace>
  <inkml:trace contextRef="#ctx0" brushRef="#br0" timeOffset="-176368.4">20418 8667 461 0,'0'0'109'15,"0"0"-41"-15,0 0 28 16,0 0-6-16,0 0-26 15,0 0-7-15,-15-91-6 16,15 89 14-16,0 0-10 16,0 2 10-16,0 0-17 15,0 0-8-15,0 0 0 16,5 12-33-16,10 41-7 16,9 27 35-16,14 28 7 15,5 14-12-15,1 2 3 16,1-7 3-16,-7-12-20 15,-5-13 0-15,-3-14-12 16,-6-10 4-16,-5-12-8 16,-3-14 0-16,-5-16-27 0,-4-12-30 15,-7-14-56-15,0 0-17 16,0-20-5-16,-22-26-220 16</inkml:trace>
  <inkml:trace contextRef="#ctx0" brushRef="#br0" timeOffset="-175368.47">20466 8726 928 0,'0'0'57'16,"0"0"-16"-16,-19-102 27 0,48 62-45 16,19-1-7-16,14-2 7 15,13-1-19-15,21 1 21 16,16-2 16-16,15 1-10 15,21-1 6-15,22-1-8 16,19-11-5-16,23-4-5 16,8-13-13-16,-3-6-6 15,-6-7 2-15,-14-7-2 16,-22-2 9-16,-19-2-6 16,-13 4-2-16,-14 9 1 15,-15 10 6-15,-12 17-4 16,-15 11-3-16,-16 8 5 0,-3 10-3 15,-6 5-1 1,-1 2-1-16,-1 1-2 0,-3 1 2 16,-1 2 0-16,-11 2-1 15,-12 6 0-15,-15 4 2 16,-14 6-2-16,-1 0-1 16,-3 0 0-16,2 0-4 15,2 0 4-15,3 0 1 16,4 0 6-16,3-2-2 15,1-4-3-15,1-4 0 16,-3 3-1-16,-5-4 3 16,-2 5-3-16,-4 4 0 15,-2 2 0-15,0 0 3 16,0 0-3-16,0 0-8 16,0 0-3-16,0 4 4 0,0 17 7 15,8 8 7-15,5 9-2 16,10 12 2-16,0 8 8 15,6 15-1-15,6 8-2 16,7 12-3-16,7 7 2 16,3-3-11-16,-1-12 7 15,-6-8 8-15,-8-17-9 16,-8-11-2-16,-4-6 2 16,-6 0-4-16,-5-1 4 15,-3 0-6-15,-7 0 0 16,-4-6 5-16,0-5-3 15,0-8 1-15,-6-5-3 0,-12 0-1 16,-4 0-1-16,-5-1-2 16,-8 2 2-1,-15 6-8-15,-8 5 7 0,-17 6 3 16,-12 6 0-16,-17 10-7 16,-17 4 7-16,-17 9 0 15,-10-2-3-15,-5 4 3 16,-5-1 0-16,0 4 1 15,-5 4-1-15,-5 1-1 16,-5 2-1-16,-9 2 2 16,-10-1-2-16,-13 0 1 15,-1-3 1-15,-5-5 3 0,6-9 0 16,23-10 2-16,17-11-4 16,24-6 6-16,23-7 10 15,14-2-2-15,17-7-8 16,22-6-6-16,18-6-1 15,18-4 2-15,14-2-4 16,6 0-7-16,6 0-5 16,3 0-4-16,0 0-12 15,0 0-12-15,5-8-29 16,17-11-6-16,7-6-33 16,-2-3-108-16,-7 0-371 15</inkml:trace>
  <inkml:trace contextRef="#ctx0" brushRef="#br0" timeOffset="-175240.44">21036 9493 1046 0,'0'0'120'0,"0"0"-116"15,0 0 65-15,0 0-41 16,0 0-28-16,0 0-68 16,39-65-278-16</inkml:trace>
  <inkml:trace contextRef="#ctx0" brushRef="#br0" timeOffset="-171526.46">17011 10607 529 0,'0'0'72'0,"0"0"-37"16,0 0 83-16,0 0-10 15,0 0 13-15,0 0-33 16,0 0-53-16,0 0-16 0,-71-48-6 16,71 67-4-16,0 25-8 15,0 20 20-15,5 16-9 16,15 8-5-16,5-2-2 15,-1-5 2-15,0-13 0 16,-6-18-6-16,-2-17 1 16,-7-10-2-16,-5-15 0 15,-1-4-3-15,-3-4-10 16,0-20 10-16,-3-30 2 16,-15-22-41-16,1-18 41 15,-1-13-1-15,0-5 2 16,9 3 0-16,7 21 0 15,2 22 0-15,14 23 2 16,21 16 2-16,5 15-4 16,0 8-4-16,-2 25 1 0,-9 25 3 15,-5 7 4-15,-12 8-3 16,-12-4 4-16,0-2-4 16,-14-5 2-16,-17-6-3 15,-3-10 0-15,5-10 4 16,10-12 2-16,7-7-3 15,12-9-3-15,0 0-18 16,12-14 8-16,21-11 10 16,9 1 0-16,3 8 0 15,-5 12 0-15,-4 4-4 16,-9 4 2-16,-7 21 4 16,-11 4-4-16,-9 5 4 0,0 5 4 15,-32 3-2-15,-15-1 2 16,-6 0-4-16,2-4 7 15,8-12-9-15,17-9-2 16,19-12-16-16,7-4-35 16,40-31-122-16,23-24-4 15,8-19-298-15</inkml:trace>
  <inkml:trace contextRef="#ctx0" brushRef="#br0" timeOffset="-171273.61">17776 10597 778 0,'0'0'68'16,"0"0"22"-16,0 0 1 0,0 0-21 16,0 0-45-16,-123-76-22 15,77 76 14-15,3 3 6 16,7 26-12-16,13 15 6 16,9 12 4-16,14 11-15 15,0 3 3-15,22-2-2 16,14-9-4-16,8-14-1 15,5-10-2-15,1-15-9 16,-4-12-15-16,1-8-26 16,-5-14 12-16,-2-26-48 15,-7-14-104-15,-12-17-160 16</inkml:trace>
  <inkml:trace contextRef="#ctx0" brushRef="#br0" timeOffset="-171054.05">17805 9904 777 0,'0'0'98'0,"0"0"-16"16,0 0 7-16,0 0-32 15,0 0-40-15,0 0-16 16,-8 74 24-16,36-9-5 16,3 6-9-16,5 8-5 15,1-5 0-15,-3-10-1 16,-3-6-5-16,-4-10-19 15,-10-10-54-15,-9-12-101 16,-8-15-179-16</inkml:trace>
  <inkml:trace contextRef="#ctx0" brushRef="#br0" timeOffset="-170893.51">17776 10158 834 0,'0'0'163'16,"0"0"-154"-16,0 0 10 15,0 0-19-15,0 0 34 16,170-50-18-16,-89 29-16 16,-4-4-8-16,-10 0-69 15,-7 0-113-15,-19 6-467 0</inkml:trace>
  <inkml:trace contextRef="#ctx0" brushRef="#br0" timeOffset="-170693.69">18910 10469 981 0,'0'0'0'0,"0"0"-2"15,0 0 2-15,137-87 8 16,-75 42-8-16,-7 1-79 15,-22 9-100-15,-19 14-298 16</inkml:trace>
  <inkml:trace contextRef="#ctx0" brushRef="#br0" timeOffset="-170539.83">18957 10674 781 0,'0'0'237'0,"0"0"-229"16,0 0 16-16,0 0 37 15,185-30-10-15,-107-7-35 16,-10-2-16-16,-19 4-13 16,-23 5-85-16,-26 3-237 15</inkml:trace>
  <inkml:trace contextRef="#ctx0" brushRef="#br0" timeOffset="-167416.39">19849 10208 630 0,'0'0'66'16,"0"0"-32"-16,0 0 11 0,0 0-4 15,0 0-2 1,0 0-16-16,0 0 12 0,-29-104 6 15,15 90 3-15,-4 2-12 16,-7 6 10-16,-6 4-23 16,-4 2-11-16,-7 0-2 15,1 17 3-15,5 10-1 16,12 17 8-16,11 13-9 16,13 12-5-16,0 18 6 15,9 7 5-15,19 6-1 16,8 1-6-16,-2-5 5 15,-8-9-11-15,-5-10 0 16,-13-10 1-16,-5-12 0 0,-3-8-1 16,0-14 4-16,0-12-2 15,-5-11 1-15,3-5-1 16,2-5-2-16,0 0 7 16,0-11-7-16,0-23-5 15,0-12-15-15,22-3 6 16,5 6 9-16,-1 15 4 15,3 15-5-15,3 13 4 16,-1 9-2-16,-1 24 4 16,-2 16 4-16,-12 9 5 15,-14 4 2-15,-2 5 0 16,-10-4 8-16,-13-5-17 16,-2-7 12-16,2-11-14 15,11-8 0-15,2-10 9 0,8-3-9 16,2 0 0-16,0-1-10 15,20-2 1-15,16-8-22 16,17-8-19-16,12 0-50 16,4-30-190-16</inkml:trace>
  <inkml:trace contextRef="#ctx0" brushRef="#br0" timeOffset="-165999.04">20753 10744 113 0,'0'0'6'15,"0"0"-5"-15,0 0 16 16,0 0 7-16,0 0 38 16,0 0 16-16,37 7 24 15,-28 4 11-15,-1 1 16 16,2 13-21-16,1 10-13 16,1 5-6-16,1 4-20 15,-1 0-28-15,-2-7 6 16,1-10-24-16,-3-9-9 15,-4-7-2-15,-2-9-6 16,0-2 3-16,-2 0-4 0,0-23 27 16,0-21-13-16,0-20-17 15,0-18 6-15,0-18-10 16,0-16 2-16,0-11 0 16,5 13 6-16,7 26-2 15,5 32-4-15,5 35-6 16,4 21 4-16,8 31-13 15,6 37 15-15,0 23 6 16,-2 6 5-16,-9-5-10 16,-5-11-1-16,-3-14-2 15,-4-17-2-15,-5-12-45 16,-8-15-37-16,-4-15-121 16,0-8-239-16</inkml:trace>
  <inkml:trace contextRef="#ctx0" brushRef="#br0" timeOffset="-165864.8">21049 10701 924 0,'0'0'63'15,"0"0"-56"-15,0 0-8 16,138-13 1-16,-67-9-1 16,1-4-60-16,-12-5-173 15</inkml:trace>
  <inkml:trace contextRef="#ctx0" brushRef="#br0" timeOffset="-165663.39">21534 10425 906 0,'0'0'22'0,"0"0"-19"16,0 0 18-16,46 118 22 15,-36-52 5-15,-5 11-29 16,-5-1-3-16,0-4-8 15,0-10-3-15,-5-12-5 16,5-14-22-16,0-15-80 16,0-20-135-16,9-1-304 15</inkml:trace>
  <inkml:trace contextRef="#ctx0" brushRef="#br0" timeOffset="-164997.14">21981 10243 875 0,'0'0'86'0,"0"0"-49"16,0 0 33-16,0 0-12 16,0 0-2-16,0 0-56 15,-5-32-8-15,5 78 8 16,0 16 31-16,9 4-5 15,11 4-7-15,2-4-6 16,5-5-4-16,-5-11 1 0,-3-13-6 16,-7-10-2-16,-7-14-2 15,-1-6-2-15,-4-5-12 16,0-2 5-16,0-9 3 16,-2-22-34-16,-17-21-11 15,-6-12 29-15,0-11 12 16,-4-3 4-16,4 1 3 15,8 12 3-15,10 9 0 16,7 9 14-16,16 11-11 16,26 7-3-16,9 12 4 15,2 13-5-15,-4 4 4 16,-6 6-2-16,-11 18-1 0,-11 0-3 16,-11 4 2-1,-10 5-1-15,-2 0 2 0,-32 8 0 16,-13-1 2-16,-7-4-1 15,4-4 7-15,7-6-8 16,16-9 0-16,16-9 0 16,11-2-1-16,0-6-19 15,20 0 20-15,25 0 0 16,15-17 6-16,4 1-1 16,1 6-1-16,-5 10-3 15,-8 0 1-15,-10 10 4 16,-13 16-1-16,-13 4-3 15,-16 8-1-15,-8 6 9 0,-29 5 6 16,-14-3-9 0,-5-4 7-16,-2-7-14 0,5-8-10 15,13-12-31-15,6-13-6 16,12-2-50-16,11-19-98 16,11-15-321-16</inkml:trace>
  <inkml:trace contextRef="#ctx0" brushRef="#br0" timeOffset="-164655.48">22827 10431 32 0,'0'0'898'16,"0"0"-870"-16,0 0 30 16,0 0-37-16,0 0 32 15,0 0-21-15,-55 155-14 16,34-101-10-16,3-2 4 15,5-6-5-15,-1-8-7 16,8-8-14-16,2-8-33 0,4-11-56 16,0-11-112-16,0 0-141 15</inkml:trace>
  <inkml:trace contextRef="#ctx0" brushRef="#br0" timeOffset="-164268.43">23165 9951 794 0,'0'0'45'15,"0"0"33"-15,0 0 1 16,0 0-3-16,0 0-31 16,0 0-26-16,-107-77-19 15,77 77-1-15,-4 13 1 16,5 24 14-16,5 15-2 16,5 15 3-16,11 7-2 15,8 3 7-15,0-6 13 16,22-11-9-16,16-11-19 15,4-14 2-15,3-12-5 0,4-8-1 16,-4-9 0 0,-1-6-2-16,-6 0-13 0,-6-8-34 15,-13-13-48-15,-17-6-131 16</inkml:trace>
  <inkml:trace contextRef="#ctx0" brushRef="#br0" timeOffset="-161912.2">23520 10258 658 0,'0'0'94'0,"0"0"23"0,0 0 0 16,0 0-41-16,0 0-24 15,0 0-30-15,-4-15-21 16,-8 51-1-16,-1 11 19 15,-1 16 11-15,3-1-26 16,1-1 0-16,-9 1-8 16,-3-8-15-16,-7-16-239 15</inkml:trace>
  <inkml:trace contextRef="#ctx0" brushRef="#br0" timeOffset="-160846.48">23990 9850 36 0,'0'0'74'16,"0"0"-62"-16,0 0-12 15,0 0 0-15,0 0-42 16</inkml:trace>
  <inkml:trace contextRef="#ctx0" brushRef="#br0" timeOffset="-160451.36">23990 9850 693 0,'-106'-57'102'16,"106"57"-25"-16,-4 0-6 15,4 0 2-15,0 0-32 16,0 0-25-16,0 0-13 15,0 0-3-15,0 19 0 16,17 20 0-16,9 16 37 16,3 9 7-16,0 0-23 0,3-4 3 15,-8-5-7-15,-2-14-16 16,-4-6 4-16,-9-9-4 16,-1-8-2-16,-2-6-13 15,-4-6-23-15,-2-6-22 16,0 0-38-16,0-8-55 15,-10-24-277-15</inkml:trace>
  <inkml:trace contextRef="#ctx0" brushRef="#br0" timeOffset="-160196.78">23745 9792 721 0,'0'0'125'0,"0"0"-88"0,0 0 1 16,91-121-2-16,-37 95 1 15,0 10-26-15,-6 11-4 16,-3 5 1-16,-5 13-7 16,-4 24 10-16,-3 10 21 15,-7 7-9-15,-7 4 5 16,-15 3-6-16,-4 1-2 16,-2 0-6-16,-25-2-11 15,-8-7-2-15,-4-8-1 16,2-6-36-16,3-10-33 15,5-11-92-15,4-18-111 16</inkml:trace>
  <inkml:trace contextRef="#ctx0" brushRef="#br0" timeOffset="-158341.95">22957 9381 671 0,'0'0'15'16,"0"0"11"-16,0 0 16 16,0 0 0-16,0 0 1 15,0 0-11-15,57-94-13 16,-37 100 3-16,1 7 7 0,-2 3 0 15,4 2-4-15,1 5-11 16,3 4 2 0,0 18-2-16,2 13 0 0,-1 14 17 15,-1 12 5 1,-2 0-6-16,-1 2-9 0,-1-5-8 16,4-5-2-16,-1-8-8 15,1-18-3-15,-1-10 0 16,-1-20 0-16,-2-7 2 15,-4-12 0-15,-1-1 4 16,0-6-6-16,-4-19 6 16,-8-8 2-16,-5 1-3 15,-1 6 0-15,0 6-5 16,0 12 0-16,-5 8-6 0,-2 16-5 16,-2 32 11-16,9 16 18 15,0 12-4-15,11-4 5 16,21-7 5-16,1-6 1 15,-2-8-14-15,-4-2-4 16,-8 1 3-16,-7 0-2 16,-12 0-7-16,0-2 1 15,-12 2 0-15,-23-4-2 16,-14-4 0-16,-6-3-9 16,-12-6-18-16,-12-2-16 15,-10-10-52-15,-13-12-109 16,-16-9-417-16</inkml:trace>
  <inkml:trace contextRef="#ctx0" brushRef="#br0" timeOffset="-143566.79">19550 12583 825 0,'0'0'67'0,"0"0"-34"15,0 0 22-15,-73-102 10 16,69 98-17-16,1 4-27 0,3 0-21 15,0 0 0-15,0 1 0 16,7 24 4-16,16 16 3 16,4 24 8-16,6 17 17 15,3 10-9-15,-2 4-7 16,-3-7-3-16,-9-11-4 16,-2-14-4-16,-9-18-3 15,-4-12 1-15,-2-13-1 16,-5-14 0-16,2-7 2 15,-2 0-3-15,0-10 9 16,-12-30-10-16,-17-20-8 16,-4-22-1-16,-2-16 9 15,-3-7-1-15,2 4 1 16,10 20-1-16,5 27 0 16,17 26 1-16,4 17-13 0,6 11 0 15,35 0 13-15,12 0 4 16,5 0-4-16,-2 14 4 15,-14 2-2-15,-11 3-1 16,-15-1-2-16,-14 6-9 16,-2 9 5-16,-22 14 5 15,-25 9 4-15,-6 5 0 16,-1-6 1-16,9-12-3 16,17-18-2-16,12-12 0 15,16-13-2-15,16 0-19 0,37-26 6 16,25-14 13-1,13-5 2-15,5 9 4 16,-7 19-4-16,-10 15 0 0,-15 2-1 16,-18 22 0-16,-21 15 1 15,-25 10 0-15,0 3 4 16,-42 4-4-16,-14-2 14 16,-6-6-13-16,-3-7-1 15,5-14-5-15,6-13-16 16,17-12-30-16,14-18-47 15,21-32-87-15,2-18-262 16</inkml:trace>
  <inkml:trace contextRef="#ctx0" brushRef="#br0" timeOffset="-143268.5">20661 12464 706 0,'0'0'111'15,"0"0"-100"-15,0 0 72 16,0 0-42-16,0 0-2 16,0 0-13-16,-87 4-21 15,60 22 8-15,1 8 7 16,2 7 5-16,3 6-9 16,9 3 2-16,12 0-2 15,0-2-8-15,10-10-6 16,23-8 1-16,15-12 4 0,16-16-6 15,12-2 1 1,9-19 1-16,0-21-3 0,-8-4-3 16,-10-4-28-16,-18-4-34 15,-18 2-75-15,-18 2-131 16</inkml:trace>
  <inkml:trace contextRef="#ctx0" brushRef="#br0" timeOffset="-143017.41">21160 12252 897 0,'0'0'69'0,"0"0"-10"16,0 0-24 0,0 0-29-16,0 0 8 0,172-106-5 15,-109 89 0-15,-5 2-7 16,-8 1-2-16,-7-3 1 15,-9 5 3-15,-12 5-4 16,-11 1-2-16,-9 1 1 16,-2 5 0-16,0-1-36 15,-29 1-107-15,-11-5-125 16</inkml:trace>
  <inkml:trace contextRef="#ctx0" brushRef="#br0" timeOffset="-142780.8">21357 11935 376 0,'0'0'454'15,"0"0"-410"-15,0 0 65 0,0 0-30 16,0 0-39-16,0 0-12 16,86-82-8-16,-32 86 2 15,4 24-8-15,2 18-3 16,-2 6 0-16,-12 4-2 16,-10 2 3-16,-11-3-9 15,-16 2 5-15,-9 0-5 16,-2 1 6-16,-27-4-5 15,-12-4 7-15,-1-7-5 16,5-13-6-16,3-10-23 16,10-19-42-16,3-1-48 15,6-41-141-15</inkml:trace>
  <inkml:trace contextRef="#ctx0" brushRef="#br0" timeOffset="-142330">22105 12218 644 0,'0'0'72'15,"0"0"-26"-15,0 0 9 16,56 102-16-16,-45-92 7 0,-3-6-10 15,-2-4-1 1,-6 0-7-16,0 0 23 0,0-28 2 16,0-12-47-16,-14-17-1 15,-6-12-1-15,-3-13-1 16,4-17-1-16,-2-5-2 16,10 7 0-16,6 22 0 15,5 29 8-15,0 25 10 16,0 19 8-16,24 2-14 15,8 20-8-15,9 22 11 16,1 7-1-16,1 7-6 16,-1-4-8-16,-7-2 7 15,1-4 6-15,-9-6-3 16,-5 0 0-16,-4-6-6 16,-9-2 2-16,-6-1 0 0,-3-11-6 15,0-2-7-15,0-12-56 16,0-6-73-16,-5-4-105 15</inkml:trace>
  <inkml:trace contextRef="#ctx0" brushRef="#br0" timeOffset="-142131.64">22110 11991 768 0,'0'0'195'0,"0"0"-195"0,0 0-3 16,0 0 3-16,0 0 24 16,131 2-11-16,-86-2-13 15,-5-4-11-15,-9-16-75 16,-13-2-212-16</inkml:trace>
  <inkml:trace contextRef="#ctx0" brushRef="#br0" timeOffset="-138752.54">19975 13564 628 0,'0'0'148'15,"0"0"-73"-15,0 0 31 16,0 0-49-16,0 0-24 16,0 0-26-16,0 0-6 15,-13-9 0-15,44-5 9 16,22-12 23-16,21-14 1 0,27-19 5 16,28-10-5-16,24-12-8 15,24-1-5-15,14 0-10 16,11 2-1-16,12-2-5 15,-6-5 0-15,-1-2-3 16,-11 0 1-16,-21 1-1 16,-9 5-2-16,-23 6-2 15,-19 8 2-15,-15 7 13 16,-14 12 2-16,-20 10-6 16,-9 10 15-16,-16 7-11 15,-10 11-11-15,-11 4 5 16,-9 4-1-16,-7 4-5 15,-6 0 3-15,-3 0-3 16,-4 0-2-16,0 0 0 0,0 0 1 16,0 0-16-16,-4 0-12 15,-23 0-17-15,-9 0-74 16,-6 0-102-16,-3-1-408 16</inkml:trace>
  <inkml:trace contextRef="#ctx0" brushRef="#br0" timeOffset="-138600.34">22841 12283 658 0,'0'0'634'0,"0"0"-607"0,0 0-13 16,0 0-14 0,0 0-8-16,0 0-70 0,13 47-111 15,-18-40-533-15</inkml:trace>
  <inkml:trace contextRef="#ctx0" brushRef="#br0" timeOffset="-137669.48">18649 12561 583 0,'0'0'139'0,"7"-107"-63"16,-7 80 53-16,0 12-24 15,0 13-8-15,0 2-38 16,0 8-47-16,7 31-12 15,11 15 12-15,11 18 16 16,9 14-12-16,8 16 7 16,14 17-5-16,10 15 16 15,5 14-7-15,4 5 4 16,-10-7-23-16,-11-9 2 16,-14-19-3-16,-13-24-6 15,-9-20-1-15,-7-22 7 16,-3-18-7-16,-4-12-23 15,2-9-32-15,-6-13-28 0,-4 0-49 16,0-38-24 0,-26-35-391-16</inkml:trace>
  <inkml:trace contextRef="#ctx0" brushRef="#br0" timeOffset="-137025.83">19043 12716 855 0,'0'0'69'16,"0"0"-50"-16,0 0 34 15,0 0-23-15,29-123-9 16,23 85 2-16,21-5-13 0,22-7 22 16,26-6-4-16,31-6 17 15,26-8-18-15,30-2-10 16,19-11 1-16,11-5-10 15,10-6-7-15,-10-15 4 16,1-1 0-16,-10-4 0 16,-7 4-3-16,-10 12 6 15,-22 11-1-15,-21 17 11 16,-19 13 14-16,-21 18-10 16,-13 10 0-16,-16 4-4 15,-13 5 3-15,-20 4-2 16,-17 2-11-16,-13 3 5 15,-12 2-5-15,-4 1 2 16,-7 0-1-16,-5 4 3 0,-5 2-1 16,-4-1 12-16,0 3-9 15,0 0-11-15,0 0-2 16,0 0-1-16,0 0 0 16,0 0 2-16,0 0 0 15,0 0-1-15,0 0 0 16,0 0-1-16,0 0-2 15,0 7-1-15,6 18 3 16,6 18 2-16,1 9 0 16,10 12 2-16,3 8-4 15,0 4 0-15,6 5 5 16,2 2-5-16,-3 4 1 16,-2-4-1-16,-5-10 3 15,-9-12-3-15,-3-17 3 0,-8-2 0 16,-4-7-6-16,0-4 7 15,0-8-9-15,0-4 1 16,-4-6-52-16,-28-5-14 16,-12-5-41-16,-20-3-91 15,-19 0-249-15</inkml:trace>
  <inkml:trace contextRef="#ctx0" brushRef="#br0" timeOffset="-133189.22">18081 14553 459 0,'0'0'180'0,"58"107"-71"16,-31-45-29-16,-4 0 8 15,-8 1-7-15,-7-1-27 16,-5-9-20-16,-3-7-5 16,0-17-11-16,0-12 8 0,0-13-4 15,0-4-11-15,0 0-4 16,0-21 2-16,0-31-3 16,-7-28 0-16,-10-24-5 15,-4-17 1-15,-1-13-2 16,0-9-1-16,6 6 1 15,10 30 5-15,6 31-4 16,8 41-1-16,33 35 0 16,16 29 4-16,13 41 19 15,5 26 12-15,-6 8-12 16,-13-4-12-16,-16-8-8 16,-16-17 2-16,-7-17-5 15,-13-16 0-15,-4-16-15 16,0-9-19-16,0-12-21 15,0-5-30-15,-9-8-77 0,-18-25-412 16</inkml:trace>
  <inkml:trace contextRef="#ctx0" brushRef="#br0" timeOffset="-133030.56">18197 14570 1048 0,'0'0'58'15,"0"0"-58"-15,0 0 0 16,0 0 7-16,131-42-7 0,-70 16 0 16,-10 0-84-1,-13-9-167-15</inkml:trace>
  <inkml:trace contextRef="#ctx0" brushRef="#br0" timeOffset="-132731.47">18877 14266 842 0,'0'0'112'15,"0"0"-88"-15,0 0 68 16,0 0-49-16,0 0-19 16,-127-27-4-16,75 47-1 15,3 14 2-15,11 10 13 16,14 9-4-16,15 10-9 0,9 8-11 15,7 5-2 1,24-4 12-16,7-14-9 0,4-17 1 16,7-14-8-16,5-13-2 15,5-14-2-15,2 0-2 16,-8-10-20-16,-10-18-25 16,-17-2-42-16,-16-2-54 15,-10-6-177-15</inkml:trace>
  <inkml:trace contextRef="#ctx0" brushRef="#br0" timeOffset="-132430.28">18565 13641 810 0,'0'0'106'0,"0"0"-56"16,0 0 25-16,0 0-40 15,0 0-33-15,0 0 43 16,44 115-19-16,-11-47 8 16,4-1-15-16,3 6-1 15,-3-3-5-15,-6-9-8 16,-4-7 1-16,-7-10-6 15,-6-10-6-15,-8-9-57 0,-6-12-60 16,0-13-150-16</inkml:trace>
  <inkml:trace contextRef="#ctx0" brushRef="#br0" timeOffset="-132227.95">18408 13964 667 0,'0'0'326'0,"0"0"-312"16,0 0 14-16,0 0-7 16,0 0-10-16,0 0 20 15,130-34-18-15,-72 10-6 0,0-2-4 16,0 2-3 0,-7 1-6-16,-4 4-66 0,-16 5-127 15,-14 3-431-15</inkml:trace>
  <inkml:trace contextRef="#ctx0" brushRef="#br0" timeOffset="-131658.14">19864 14359 797 0,'0'0'114'0,"0"0"-108"15,0 0 22-15,0 0 21 16,0 0-23-16,164-72-13 15,-108 44-8-15,-2 0 0 0,-10 2-5 16,-13 8 0-16,-10 8-36 16,-15 4-49-16,-6 6-101 15</inkml:trace>
  <inkml:trace contextRef="#ctx0" brushRef="#br0" timeOffset="-131465.4">19964 14486 821 0,'0'0'281'0,"0"0"-280"0,0 0 27 16,120-10 23-1,-55-13-13-15,0-3-24 0,0-5-11 16,-8-1 4 0,-8 1-7-16,-11 1-5 0,-9 8-18 15,-11 5-50-15,-9 5-64 16,-9 5-220-16</inkml:trace>
  <inkml:trace contextRef="#ctx0" brushRef="#br0" timeOffset="-130637.58">20782 13377 679 0,'0'0'52'0,"0"0"0"15,0 0 29-15,0 0-12 16,0 0-16-16,0 0-14 16,-96-79-16-16,67 75 0 15,4 4 6-15,7 3-8 16,5 37-3-16,11 20-7 15,2 22 11-15,7 12 6 0,19 1 5 16,6-10-18-16,-6-8-6 16,-3-13-5-16,-8-6 2 15,-1-8-5-15,-8-9 1 16,-6-10 8-16,0-3-10 16,0-8 1-16,-6-7-1 15,-6-7-3-15,6-6-7 16,6 0 2-16,0-22-28 15,16-13-17-15,24-1 53 16,5 4 5-16,5 14-3 16,-3 13 4-16,-10 5-2 15,-5 11 14-15,-5 28 1 0,-9 9 11 16,-7 8 1 0,-6 8 0-16,-3 0-4 0,-2-6-8 15,0-4-14-15,6-9-1 16,3-5-4-16,5-13 0 15,1-4-17-15,7-11-16 16,10-7 10-16,14-5 5 16,14-5-19-16,10-27-18 15,7-8-18-15,-8-8-85 16,-17-2-179-16</inkml:trace>
  <inkml:trace contextRef="#ctx0" brushRef="#br0" timeOffset="-123335.73">22014 13477 682 0,'0'0'59'0,"0"0"-44"0,0 0 25 16,0 0 28-16,17 114-24 15,-5-90-21-15,-1-2 0 16,-2-6-7-16,-4-7 6 15,-3-3-4-15,-2-5-6 16,0-1 21-16,0 0-8 16,0 0-4-16,0 0 5 15,0-23-6-15,-10-18-20 16,-3-18 0-16,-3-22 3 16,3-13-3-16,7-11 1 15,6 10-1-15,0 13 1 0,2 19 1 16,20 23 0-1,8 20 6-15,3 20-5 0,7 10 1 16,7 36 13-16,-1 16 11 16,-2 7-3-16,-6-4-18 15,-2-3 3-15,-9-9-8 16,-5-9 0-16,-6-10 2 16,-7-12-4-16,-5-8-15 15,-4-8-32-15,0-6-36 16,-4 0-30-16,-29-26-242 15</inkml:trace>
  <inkml:trace contextRef="#ctx0" brushRef="#br0" timeOffset="-123189.83">22132 13248 800 0,'0'0'175'0,"0"0"-166"0,0 0 4 15,0 0 22-15,0 0-16 16,158 24-12-16,-98-38-7 15,-4-16-42-15,-15-5-156 16</inkml:trace>
  <inkml:trace contextRef="#ctx0" brushRef="#br0" timeOffset="-122966.96">22712 13070 890 0,'0'0'40'16,"0"0"-25"-16,0 0 4 0,0 0 1 16,0 0 48-16,15 148-25 15,-15-82-11-15,-9-1 1 16,-9-3-19-16,2-8 2 16,1-11-15-16,8-10-1 15,7-13-49-15,0-12-78 16,0-8-199-16</inkml:trace>
  <inkml:trace contextRef="#ctx0" brushRef="#br0" timeOffset="-122636.39">23142 12896 772 0,'0'0'136'0,"0"0"-131"16,0 0 36-16,0 0 18 16,0 0-18-16,0 0-15 15,-66-53-18-15,40 63-2 16,-3 23 18-16,2 9 1 16,5 8-1-16,4 5 0 15,9 2 1-15,9-6-9 16,0-2 5-16,5-11-16 15,28-9 1-15,10-11 1 0,15-13-6 16,6-5 8-16,3 0-9 16,-7-8-30-16,-12-13-13 15,-13-8-64-15,-20 0-110 16,-15-4-661-16</inkml:trace>
  <inkml:trace contextRef="#ctx0" brushRef="#br0" timeOffset="-121659.87">23348 12390 495 0,'0'0'179'0,"0"0"-158"0,0 0 40 16,0 0 2-16,36-110-21 15,-14 88-10-15,0 5 2 16,1 2-1-16,1 3 4 15,3 1-1-15,0 2-4 16,0 6-11-16,0 3-12 16,-3 0-5-16,0 29 8 15,-1 17-9-15,-8 22 16 16,-6 12 14-16,-7 13-8 16,1-3-13-16,-1-6 6 15,4-12-9-15,10-14-3 0,5-16-3 16,0-9 5-1,2-11-7-15,-1-12 1 0,-2-5-1 16,0-5 2-16,0 0 0 16,0-9-3-16,-4-18-7 15,-5-7 5-15,-7-1-5 16,-4 0-9-16,0 10 11 16,0 10 4-16,0 13 2 15,0 2 4-15,0 4-5 16,0 24 2-16,0 10 14 15,12 4-5-15,5 1-1 16,6 1 8-16,-1-2 5 16,3 2 4-16,-1 2-4 15,-2 2-11-15,-1 3 6 16,-6 3-4-16,-7-1-9 0,-8 3 2 16,0 1 0-16,0-3 0 15,-21-4 7-15,-8-4-11 16,-5-5 5-16,-6-5-7 15,-2-8 0-15,-6-6-2 16,-4-13-8-16,-11-6-55 16,-3-3-80-16,-4-3-178 15</inkml:trace>
  <inkml:trace contextRef="#ctx0" brushRef="#br0" timeOffset="-107036.86">20593 16066 334 0,'0'0'368'16,"0"0"-348"-16,0 0-8 16,0 0 54-16,0 0-23 15,0 0-20-15,0 0 29 16,0 0-6-16,124-58 8 15,-61 18-4-15,8-5-11 0,7-1 1 16,-3 6-12-16,-4 9-9 16,-10 6 1-16,-14 10-6 15,-14 5-6-15,-8 8-4 16,-10-3 3-16,-5 5-6 16,-8 0 2-16,-2 0-2 15,0 0 0-15,0 0-1 16,-8 10-5-16,-25 24 5 15,-18 21 5-15,-18 2-5 16,-9 6 0-16,-5-1 0 16,-1-5 3-16,6-8-3 15,11-8-2-15,14-10 2 16,17-13 0-16,16-13 0 0,11-2 0 16,7-3 0-16,2 0-9 15,6-4 4-15,30-34 5 16,20-12 0-16,15-18 1 15,18-2 5-15,9 2-5 16,3 5 4-16,1 11 2 16,-8 10 4-16,-14 17 1 15,-20 2-8-15,-26 15 12 16,-22 8-16-16,-12 0 3 16,0 0-2-16,-28 16 1 0,-25 20 5 15,-21 5-7 1,-16 12-4-16,-5-7-2 0,-1 7-8 15,0-9-3-15,5-2 8 16,15-9 8-16,21-8 1 16,24-13 3-16,19-7-3 15,12-5-2-15,14-9-10 16,32-31 12-16,23-10 6 16,18-8-6-16,9-5 2 15,-5 6-1-15,-8 7 1 16,-17 14 13-16,-20 13-6 15,-20 15 0-15,-19 4-4 16,-7 4 2-16,-16 6 6 0,-26 23-13 16,-23 16 8-1,-11 3-8-15,-6 2 0 0,-3-4-9 16,3-2 1-16,6-6-1 16,12-1 3-16,17-18 6 15,20-6 0-15,20-13 0 16,7 0-8-16,29-22 0 15,29-19 8-15,25-16 2 16,13-11 1-16,4 2 0 16,-5 3-2-16,-14 11 7 15,-23 20 1-15,-25 14 1 16,-22 16-6-16,-11 2-2 16,-22 27 14-16,-25 20-11 15,-11 13-2-15,-6 2-4 0,-3 3 1 16,-1-3 0-16,2-8-7 15,6-6-5-15,11-12 12 16,16-18-3-16,19-14 3 16,14-4-4-16,6-39-19 15,39-24 21-15,18-13 2 16,14-5 1-16,10 9-1 16,-2 10 1-16,-9 14 7 15,-18 16 0-15,-23 16-1 16,-19 14-4-16,-16 2-2 15,0 2 2-15,-22 31 2 16,-25 11-5-16,-15 11 4 16,-12-1-9-16,-4-1 2 15,-4-3-9-15,1-10 7 16,10-8 4-16,17-10-4 16,23-10 5-16,23-12 0 0,8 0-5 15,24-26-6-15,30-23 9 16,23-10 4-16,13-4 0 15,1 7 0-15,-15 14 2 16,-27 19-4-16,-35 21-22 16,-24 2-103-16,-70 12-279 15</inkml:trace>
  <inkml:trace contextRef="#ctx0" brushRef="#br0" timeOffset="-102694.14">8665 4584 859 0,'0'0'60'15,"0"0"13"-15,0 0-3 16,0 0-13-16,0 0-16 16,0 0-40-16,0 0-1 15,-17 0-5-15,17 33 5 0,15 11 7 16,10 12 0-16,4 15 10 16,4 9 3-16,5 11 5 15,0 1-6-15,0 0-7 16,-1-7 8-16,-5-13-17 15,-3-13-1-15,-7-20 0 16,-9-15 5-16,-5-12-7 16,-8-8 0-16,0-4 3 15,0 0 1-15,0-8-1 16,-19-26 10-16,-12-18-13 16,-2-20-8-16,-3-16 8 15,5-11-5-15,-2-7 5 16,2 1-1-16,2 11 0 15,8 18 0-15,11 25 0 0,7 21 1 16,3 16 0-16,0 3-1 16,18 5-4-16,17 0 1 15,8 2 3-15,-1 1 1 16,-2 3 1-16,-7 0 4 16,-6 0-5-16,-9 0-12 15,-7-1-27-15,-7 1-20 16,-4 0-23-16,0 0-54 15,0 0-74-15,-13 16-550 16</inkml:trace>
  <inkml:trace contextRef="#ctx0" brushRef="#br0" timeOffset="-102547.02">8828 5061 535 0,'0'0'242'0,"0"0"-206"15,0 0 48-15,0 0 5 16,0 0-30-16,165 18-30 15,-101-28-22-15,-3-11-7 16,-10-4-62-16,-13-7-231 16</inkml:trace>
  <inkml:trace contextRef="#ctx0" brushRef="#br0" timeOffset="-102342.95">9354 4877 1006 0,'0'0'109'15,"0"0"-102"-15,0 0 7 0,0 0 2 16,31 112 31-16,-4-40-10 16,0 14-29-16,-1 5-7 15,-1-6 5-15,-3-8-4 16,1-21-2-16,-2-14 0 16,0-12-23-16,-3-14-27 15,-1-13-25-15,-5-3-94 16,-10-25-274-16</inkml:trace>
  <inkml:trace contextRef="#ctx0" brushRef="#br0" timeOffset="-101741.09">9699 4977 908 0,'0'0'61'0,"0"0"4"15,0 0-29-15,0 0-21 16,0 0-5-16,136-76-1 16,-91 52-6-16,-1-5-1 15,-5 4 2-15,-8 3-4 16,-14 3-23-16,-10 9-34 16,-7 8-95-16,-11 2-162 15</inkml:trace>
  <inkml:trace contextRef="#ctx0" brushRef="#br0" timeOffset="-101584.3">9838 5151 812 0,'0'0'207'15,"0"0"-181"-15,0 0-5 16,0 0 15-16,0 0 30 16,138-15-53-16,-85-6-8 15,1-5-5-15,-3-8-48 16,-8-6-75-16,-12-10-170 15</inkml:trace>
  <inkml:trace contextRef="#ctx0" brushRef="#br0" timeOffset="-101007.71">10466 4088 318 0,'0'0'284'0,"0"0"-192"15,0 0-3-15,0 0-25 16,0 0 10-16,-118-28-17 16,93 46-20-16,5 18-4 15,4 13-10-15,10 13-1 16,6 14 5-16,0 14 0 0,18 8-13 15,8 3 23-15,5-5-6 16,0-6-10-16,-4-10-6 16,0-11-9-16,-4-9-2 15,-8-14 4-15,-3-6-7 16,-6-8 1-16,-6-7 0 16,0-10-2-16,0-7 3 15,0-6-2-15,0-2-1 16,-9-4-1-16,0-32-10 15,4-18-12-15,5-8 1 16,0 1 7-16,27 16 10 16,2 17 5-16,0 19 4 0,0 9-4 15,3 43-2-15,-6 21 2 16,-3 16 31 0,-10 8-12-16,-7 5-7 0,-6-5 10 15,3-10-18-15,1-13 18 16,3-18-21-1,4-11-1-15,4-12-1 0,10-7 1 16,6-13 0-16,10-4 5 16,-1 0-10-16,2-17-7 15,-2-9-56-15,-6-2-37 16,-11-4-107-16,-9 2-204 16</inkml:trace>
  <inkml:trace contextRef="#ctx0" brushRef="#br0" timeOffset="-95331.58">11469 4131 55 0,'0'0'666'0,"0"0"-638"16,0 0 41-16,0 0 7 16,0 0-35-16,0 0-27 15,0 0 1-15,-116 0-4 0,87 26 6 16,-2 3 26-16,-3 12-9 16,3 7-9-16,2 9-8 15,6 6 6-15,5 3-7 16,10-1-2-16,5-5-5 15,3-8 8-15,5-8-2 16,24-10-3-16,14-10-7 16,9-10 1-16,11-14 4 15,9 0-4-15,7-26-3 16,-2-14 12-16,-11 0-15 16,-17 8-3-16,-20 8 2 15,-13 11-14-15,-12 10-19 16,-4 0-26-16,0 3-63 0,0 0-140 15</inkml:trace>
  <inkml:trace contextRef="#ctx0" brushRef="#br0" timeOffset="-94997.39">11914 4296 763 0,'0'0'116'15,"0"0"-73"-15,0 0 17 0,0 0-14 16,0 0 1-16,0 0-1 16,116-33-22-16,-70 18 11 15,10-6-17-15,4-10 8 16,5-2-9-16,2-2-5 15,-5 3-5-15,-10 6-7 16,-13 7 3-16,-14 5-3 16,-9 5 0-16,-9 5-1 15,-7 4-9-15,0 0-34 16,0 0-42-16,0 0-95 16,-15 0-318-16</inkml:trace>
  <inkml:trace contextRef="#ctx0" brushRef="#br0" timeOffset="-94677.4">12286 3900 781 0,'0'0'100'16,"0"0"-1"-16,0 0-13 16,0 0-39-16,0 0-18 15,0 0-17-15,0 0 0 16,58-86 5-16,-20 79-1 15,5 7 2-15,5 0-2 16,2 5 3-16,-4 21-9 16,-9 9-5-16,-8 12 6 15,-8 11 0-15,-12 8 1 0,-9 4-6 16,0 5 1 0,-13-7-7-16,-16-4 9 0,-7-7-4 15,1-16-5 1,6-12-3-16,10-14-21 0,11-11-14 15,8-4-25-15,0-10 3 16,4-26-85-16,23-14-181 16</inkml:trace>
  <inkml:trace contextRef="#ctx0" brushRef="#br0" timeOffset="-94172.29">13084 4145 840 0,'0'0'82'15,"0"0"-76"-15,0 0 26 16,0 0 27-16,0 0 8 16,15 130-30-16,-12-90 6 15,-3-2-14-15,0-2 6 16,0-4-18-16,0-10-3 15,0-6-12-15,0-8 13 16,0-8-8-16,0 0-4 16,0 0 21-16,-5-14 1 15,-4-18-13-15,0-10-10 16,-1-8-1-16,0-12 0 16,1-13-1-16,3-8 0 0,6-6 1 15,0 7-1-15,0 15 0 16,9 24 0-16,6 21 1 15,5 16 0-15,7 6 0 16,6 14 2-16,5 24 5 16,1 8 3-16,-6 6-1 15,-4-6 0-15,-1-1 2 16,-5-4-1-16,1 0-2 16,-6-1-2-16,-2-8-5 15,-6-4-1-15,-4-9-1 16,-4-2-9-16,-2-5-25 15,0-5-34-15,0-6-9 16,0-1-27-16,0-12-55 0,0-24-263 16</inkml:trace>
  <inkml:trace contextRef="#ctx0" brushRef="#br0" timeOffset="-93982.48">13066 4198 935 0,'0'0'36'16,"0"0"28"-16,0 0-19 16,0 0-39-16,0 0 2 15,0 0 0-15,147-45-7 0,-87 19-1 16,-4 0-2 0,-12 3-68-16,-11 5-50 0,-12-1-118 15</inkml:trace>
  <inkml:trace contextRef="#ctx0" brushRef="#br0" timeOffset="-93081.78">14015 4175 729 0,'0'0'124'16,"0"0"-80"-16,0 0 18 16,0 0 41-16,0 0-37 15,0 0-37-15,0-11-10 0,0 11 0 16,0 0-7-16,0 7-2 16,0 18-10-16,0 14 14 15,0 10 23-15,0 2-12 16,0-1 2-16,0-3 2 15,0-7-19-15,0-6 9 16,0-6-18-16,0-6 2 16,0-8 6-16,0-6-7 15,0-4-4-15,0-4 1 16,0 0-15-16,0 0-5 16,4-6-23-16,0-14 5 15,0-2-24-15,-2-2-7 16,-2 3-60-16,0 5-112 15,0 0-467-15</inkml:trace>
  <inkml:trace contextRef="#ctx0" brushRef="#br0" timeOffset="-91772.29">14904 4334 349 0,'0'0'142'0,"0"0"-5"16,0 0-42-16,0 0-9 15,0 0 18-15,0 0-26 16,23 27-12-16,-23-27 3 15,0 0-29-15,0 0-1 16,0 0-16-16,0 0-12 16,0 0-5-16,0 2-3 15,0-2 15-15,0 0-14 16,0 0 11-16,0 0-6 16,0-8 18-16,0-18-13 0,0-14-14 15,-3-10 6 1,1-10-4-16,2-16-1 0,0-13-1 15,0-9 0-15,0 2 0 16,13 14-1-16,-2 23 2 16,-1 31-2-16,-6 16 2 15,5 12-2-15,4 4-1 16,9 26-4-16,9 17 6 16,6 9 1-16,0 4 2 15,-1 0 1-15,-1 1 3 16,-1-8-5-16,-3-6-1 15,-6-8-1-15,-7-8-1 16,-7-7-32-16,-8-8-24 16,0-6-39-16,-3-10-67 15,0 0-64-15,-25-23-533 0</inkml:trace>
  <inkml:trace contextRef="#ctx0" brushRef="#br0" timeOffset="-91630.84">15053 3978 214 0,'0'0'761'0,"0"0"-723"16,0 0 11-16,0 0-28 16,0 0 13-16,0 0-30 15,123-2-4-15,-56-14-16 16,-3-10-140-16,-14-8-119 16</inkml:trace>
  <inkml:trace contextRef="#ctx0" brushRef="#br0" timeOffset="-91038.87">15483 3567 231 0,'0'0'764'0,"0"0"-742"0,0 0 11 16,0 0-18-16,0 0 10 16,11 115 13-16,8-45-24 15,0 4-12-15,-3-4 19 16,2-6-15-16,2-8 0 15,-4-9-2-15,-3-14-4 16,-5-11-24-16,-2-9-32 16,-6-13-56-16,0 0-23 15,0-22-15-15,-4-21-260 16,-11-9 178-16,-5-12 232 0,-2-15 166 16,-4-6 113-16,3-8-109 15,5 13-60-15,9 18 36 16,7 22-44-16,2 20-24 15,0 8-46-15,11 8-20 16,13 4-8-16,8 0-4 16,3 0 9-1,4 4-9-15,-6 13 3 0,-6 10-4 16,-12 9 1-16,-8 6-6 16,-7 8 4-16,-9 5 2 15,-24-5-1-15,-5-6 4 16,-1-12 1-16,13-12 2 15,12-8-5-15,10-10 0 16,4-2-1-16,4 0-5 0,32-14 5 16,13-6 1-16,7 0 2 15,-3 8-2-15,-8 8 2 16,-9 4-3-16,-9 10 10 16,-7 20-1-16,-14 10 4 15,-6 1 2-15,-6 5-9 16,-31-2-2-16,-5-5 3 15,-1-4-7-15,9-7-9 16,14-10-42-16,11-17-41 16,9-1-132-16,0-24-198 15</inkml:trace>
  <inkml:trace contextRef="#ctx0" brushRef="#br0" timeOffset="-90835.71">15960 3713 947 0,'0'0'31'16,"0"0"5"-16,125-84 21 15,-47 50-12-15,9-2-26 16,4 4-14-16,3-2-3 16,-3 4-2-16,-13 2 0 15,-18 0-27-15,-24 3-44 0,-27 6-52 16,-9 1-102-16</inkml:trace>
  <inkml:trace contextRef="#ctx0" brushRef="#br0" timeOffset="-90589.29">16415 3257 796 0,'0'0'152'15,"0"0"-65"-15,0 0-46 16,0 0-5-16,0 0-10 15,124-27-24-15,-76 54 6 16,-2 7-6-16,-3 6 12 16,-8 3-10-16,-13 6 5 0,-10 1 2 15,-12 0 1 1,-3 4-12-16,-28-4-4 0,-12-1 4 16,1-8 0-16,3-5-31 15,10-12-59-15,10-15-82 16,13-9-149-16</inkml:trace>
  <inkml:trace contextRef="#ctx0" brushRef="#br0" timeOffset="-90264.48">17190 3002 818 0,'0'0'44'0,"0"0"7"16,0 0 22-16,0 0-17 16,0 0-34-16,0 0-22 15,-73-54 0-15,33 94 8 16,-7 14 6-16,5 6 9 16,3 8 1-16,8 2-5 15,7-3 3-15,12-10-5 16,12-7-2-16,0-10-8 15,38-9-3-15,17-11 5 16,16-14-7-16,4-6 3 16,-2 0-10-16,-11-22-8 15,-10-6-49-15,-15-6-81 0,-9-6-263 16</inkml:trace>
  <inkml:trace contextRef="#ctx0" brushRef="#br0" timeOffset="-90061.02">17520 3257 1044 0,'0'0'94'0,"0"0"-26"15,0 0-58-15,0 0 13 16,0 0-11-16,0 154 12 16,0-70-14-16,-7 3-10 15,1-2 0-15,1-9-7 0,2-15-35 16,3-17-31-16,0-16-61 15,0-22-78-15,0-6-233 16</inkml:trace>
  <inkml:trace contextRef="#ctx0" brushRef="#br0" timeOffset="-89839.43">17807 3026 1058 0,'0'0'63'0,"0"0"12"15,0 0-46-15,0 0-6 16,0 0-23-16,0 0 21 16,41 134-12-16,-28-74-5 0,-3-2-3 15,2-5-1-15,1-10 0 16,1-8 0-16,1-9-22 16,-1-13-24-16,-1-9-16 15,5-4-50-15,-6-13-40 16,-4-25-192-16</inkml:trace>
  <inkml:trace contextRef="#ctx0" brushRef="#br0" timeOffset="-89404.47">17859 2988 840 0,'0'0'137'16,"0"0"-12"-16,0 0-40 16,0 0-27-16,0 0-19 15,0 0-29-15,44-71-10 16,1 55 3-16,1 3-3 0,-5 7 0 15,-6 6 0-15,-6 0 0 16,-9 27-5-16,-11 16 5 16,-9 7 0-16,0 2 0 15,-18 0 0-15,-20-4 0 16,-4-10 3-16,6-10-2 16,5-8 3-16,16-12-4 15,8-4 0-15,7-4 5 16,0 0-5-16,0 0-3 15,13-6-13-15,15-6 13 16,13-1 3-16,2 8-1 16,-1 5 1-16,-4 0 0 15,0 4 0-15,-2 18 4 0,-1 2-8 16,-6 1 6-16,-9-3-2 16,-9-4 0-16,-11-1-1 15,0-1 1-15,-11 1 3 16,-21 0-3-16,-7 3 2 15,-8-1 5-15,0-2-7 16,7-4-5-16,9-5-24 16,11-8-23-16,10 0-34 15,9-30-172-15</inkml:trace>
  <inkml:trace contextRef="#ctx0" brushRef="#br0" timeOffset="-89105.83">18706 2923 780 0,'0'0'48'15,"0"0"64"-15,0 0-11 16,0 0-30-16,4-104-25 16,-18 98-24-16,-9 6-19 15,-8 0 1-15,-8 14 0 16,-8 16 13-16,-2 12-17 15,3 8 17-15,7 8-3 16,12 4 5-16,18-10-7 16,9-2-5-16,21-5-6 15,27-13 2-15,17-10-3 0,5-14 6 16,-2-8-12 0,-3-4-2-16,-7-22-39 15,-6-8-40-15,-17-9-152 0</inkml:trace>
  <inkml:trace contextRef="#ctx0" brushRef="#br0" timeOffset="-88794.59">19028 2917 969 0,'0'0'56'0,"0"0"-35"16,0 0 4-16,0 0 17 0,124-46-30 15</inkml:trace>
  <inkml:trace contextRef="#ctx0" brushRef="#br0" timeOffset="-88426.55">19331 3126 1035 0,'-2'-3'-354'0,"2"3"-327"15</inkml:trace>
  <inkml:trace contextRef="#ctx0" brushRef="#br0" timeOffset="-87806.53">19400 2727 0 0,'-64'0'0'16,"1"0"0"-16,7 6 0 15,17-4 0-15,13-2 0 16,14 0 0-16,10 0 0 16,2-6 0-16,0-4 0 15,0-1 0-15,6 4 0 16,2 5 0-16,2 2 0 16,-3 0 0-16,2 0 0 15,-1 0 0-15,-1 0 0 0,0 0 0 16,-2 3 0-16,-1 3 0 15,-2 1 0-15,-2-3 0 16,0 0 0-16,0 0 0 16,0-2 0-16,4 0 0 15,1 2 0-15,-1-1 0 16,3 3 0-16,-2-1 0 16,-1 1 0-16,-4 0 0 15,0 6 0-15,0 3 0 16,-20-1 0-16,-5 9 0 15,-4-4 0-15,-2-2 0 16,3 1 0-16,-1 1 375 16,29-19-308-16,0 0 31 15,0 0-21-15,0 0 1 0,0 0-9 16,0 0-6-16,-72 54 9 16,72-54-15-16,0 0 3 15,0 0-8-15,0 0 12 16,0 0-11-16,0 0-7 15,16-13-10-15,21-13-11 16,17-5-13-16,11-2 17 16,6-1-11-16,5 0-7 15,4 2 9-15,-2 2-6 16,-3 5-13-16,-6 0 3 16,-1 7-3-16,-8 2 7 15,-12 2-8-15,-7 0-2 0,-11 2-12 16,-11-2-27-1,-11-3-26-15,-8-1-14 0,-6-5-46 16,-38-8-212-16</inkml:trace>
  <inkml:trace contextRef="#ctx0" brushRef="#br0" timeOffset="-87471.34">19171 2416 679 0,'0'0'48'0,"0"0"5"16,0 0 7-16,0 0-1 15,0 0-22-15,0 0-24 0,86-62-3 16,-55 54 8-16,1 4-11 16,2 4 6-16,4 0 6 15,1 10-19-15,7 24 3 16,0 14 6-16,-2 12-4 15,-1 6 3-15,-5 5 1 16,-7 2 24-16,-9-6-11 16,-13-3-1-16,-9-10-11 15,-13-5-3-15,-32-8-1 16,-6-4-5-16,-2-5-2 16,3-7 0-16,12-2-27 0,12-6-41 15,8-11-84-15,9-6-97 16</inkml:trace>
  <inkml:trace contextRef="#ctx0" brushRef="#br0" timeOffset="-87005.52">19957 2919 247 0,'0'0'577'16,"0"0"-573"-16,0 0 66 0,0 0-2 16,-9 125-2-1,9-105-22-15,0-8-27 0,0-6-3 16,0-6 5 0,0 0 2-16,0 0-5 0,0 0 4 15,0-20 18-15,0-13-18 16,0-8-13-16,0-12-1 15,7-6 7-15,2-15 5 16,7-7-17-16,1-12 1 16,6 3 2-16,-1 15-8 15,1 20 8-15,-8 23-2 16,-3 20-2-16,-6 12-3 16,3 0 3-16,7 32-14 15,1 20 14-15,3 16 7 16,2 3-2-16,-2-1-3 15,3-6 10-15,-1-4-6 0,2-6-6 16,-6-7 5-16,-5-10-5 16,-7-8-18-16,-6-7-23 15,0-9-30-15,0-11-74 16,-8-2-107-16,-3-18-535 16</inkml:trace>
  <inkml:trace contextRef="#ctx0" brushRef="#br0" timeOffset="-86840.53">20100 2723 707 0,'0'0'124'0,"0"0"5"0,0 0-44 15,0 0-2-15,0 0-79 16,0 0 6-16,2 15-13 16,61-20 3-16,6-17-61 15,-1-7-92-15,-12-4-105 16</inkml:trace>
  <inkml:trace contextRef="#ctx0" brushRef="#br0" timeOffset="-86258.65">20158 1969 617 0,'0'0'85'15,"0"0"-69"-15,0 0 47 16,0 0 12-16,0 0 30 16,0 0-65-16,0-30-27 15,34 12 5-15,10-2 17 16,7 8-17-16,5 6 12 16,-7 6-19-16,-2 12-5 15,-3 28-3-15,-9 16 6 16,-6 8 1-16,-12 7-10 15,-9-2 4-15,-8 0-2 16,0-6 1-16,0-2 3 16,0-5-3-16,0-6 0 15,0-7-2-15,0-14 1 0,0-11-2 16,4-7 0-16,13-7 0 16,2-4 0-16,6 0 0 15,4-12-4-15,0-11 3 16,-7 1-1-16,-7 8-1 15,-7 5 3-15,-6 6 0 16,-2 3 0-16,0 0 1 16,0 0-4-16,4 4 2 15,9 20 1-15,8 13 12 16,12 13-2-16,19 26 1 16,21 24 11-16,12 28-5 15,-4 14-4-15,-20 2-13 0,-32-11 6 16,-29-12 2-1,-11-19-6-15,-45-17 3 0,-19-21 1 16,-19-20 7-16,-9-18 3 16,3-10-12-16,0-7-4 15,-5-7-46-15,-13-2-116 16,-10 0-478-16</inkml:trace>
  <inkml:trace contextRef="#ctx0" brushRef="#br0" timeOffset="-82731.8">10391 5929 886 0,'0'0'61'15,"0"0"-49"-15,0 0 95 16,0 0-52-16,0 0-53 16,0 0 3-16,0 0-3 15,6-1 4-15,36 1 31 0,20-5-3 16,19-5 4-16,17-4-5 15,10-4-1-15,15-8-2 16,18-10-3-16,15-10-8 16,20-10 7-16,15-8-17 15,13-5 8-15,4-6 1 16,14-2-4-16,0-3 7 16,1 6-6-16,-3 5-12 15,-15 7 5-15,-15 10-5 16,-21 4-3-16,-18 4 11 15,-12 0-5-15,-6-6 2 16,4-8 8-16,11-9 5 16,15 3-4-16,8 3-13 0,19 11 4 15,4 7-8 1,0 11 1-16,-7 8-1 0,-15 3 3 16,-23 4-3-16,-13-3 4 15,-9-6 0-15,-3-5 4 16,5-5-3-16,4-4-5 15,-4-1 1-15,-3-2-1 16,-5 4-1-16,-1 4-1 16,5-5 2-16,8 1 0 15,10-5 0-15,13 2-3 16,7 3 3-16,4-1 0 16,0 7 6-16,-7 3-1 15,-10 4-3-15,-15 4-2 16,-15 4-2-16,-10 0 0 0,-6 1 2 15,1 2 10-15,0-6-5 16,3-3-1-16,0-2-2 16,4-6 6-1,1 2-2-15,3 4 3 0,7 4 3 16,10 3-6-16,8 0 2 16,2-4-3-16,-10 2-5 15,-13-6 0-15,-6 0 4 16,-5-3-2-16,-1 2 1 15,-6 6-3-15,-15 5-5 16,-16 7 5-16,-13 0 0 16,-9 2 1-16,0-1 0 15,2-2-1-15,6-1 6 0,7-1-6 16,2-6 3-16,-3 1-3 16,-3-2 2-16,-6-3-2 15,-8 0 1-15,-6-4-1 16,-8 2 10-16,-4 2-10 15,-6 0 6-15,-1 2-4 16,-4 4-2-16,-1-1 0 16,1-6 0-16,6-2 0 15,2-9 4-15,6-3-4 16,4-6 0-16,-6-2-1 16,-6 3 1-16,-8 0 0 15,-7 2-5-15,-8 4 5 0,0 1 2 16,0-4 4-1,-4-5-6-15,-6-5 0 0,-3-10-4 16,-3-12 10-16,-2-13-7 16,-6-14 1-16,-8 0-2 15,-3 14-2-15,-2 17-7 16,2 24 11-16,6 15-9 16,5 8 9-16,2 10-6 15,-1-2-4-15,1 4 5 16,-2-4-6-16,-3 1 2 15,2-1 5-15,-2 0-8 16,3 1 11-16,-5 0-14 16,-5 5 2-16,-8 1-6 0,-14 3-10 15,-8 3 12 1,-12 0-4-16,-4 9 6 0,2 6 5 16,4 3 6-16,3 0 2 15,4 0-2-15,0 1 5 16,0-2-6-16,-4 1 10 15,-9 4-2-15,-14 6-3 16,-22 4-1-16,-24 5-4 16,-25 3-6-16,-17 3-29 15,-12 1-1-15,11-5 17 16,16-5 16-16,16-4 8 16,19 2-4-16,5 1 8 15,5 3 2-15,-8 8-6 16,-11 6 1-16,-12 10-1 0,-17 7 0 15,-14 4-2-15,-14 5-31 16,-5 3-4-16,-4-1 6 16,6-1 17-16,16-4 14 15,12-1 4-15,18-4-4 16,15-9 7-16,10-9-3 16,13-9-2-16,-1-8 4 15,-5 1-5-15,-4-4 6 16,-6 0-4-16,-3-1-1 15,0 0 0-15,-5 0 2 16,-1-2-4-16,1 4 2 0,1-5 1 16,-2 0 5-1,1-2 2-15,1-2-1 16,-1-3-7-16,-4 0 0 16,-11-5-1-16,-13 0-2 0,-18-2 2 15,-12 0 3-15,-9 0-2 16,-8-6 3-16,4-2-4 15,9-4 9-15,5 0-4 16,6 0 1-16,7 6-5 16,-5 11 2-16,3 10-4 15,-2 11 0-15,-9 8 6 16,-7 4-5-16,-5 3-1 16,-4-3 0-16,5-3-3 15,11-7 3-15,4-8 0 16,9-9 5-16,13-4-5 0,10-5 2 15,3-1-2-15,10 8-2 16,2 9 0-16,2 12-6 16,5 12 2-16,-3 4 2 15,1 2-11-15,6-4 6 16,11-6 6-16,16-7 3 16,16-11 1-16,12-4 0 15,8-2-1-15,3-2 0 16,-1 4 0-16,0 3-2 15,-3 2 2-15,1 1-3 16,-1 3-6-16,5-6 9 16,7-3 0-16,8-7 0 0,21-10-4 15,13-5 8 1,14-6-8-16,6 0-2 0,0 0-1 16,0 0 0-16,0 0 7 15,0 0 0-15,0 0 4 16,0 0-4-16,0 0 2 15,0 0-3-15,0 0 1 16,0 0 0-16,0 3 7 16,0-1-7-16,0-1-3 15,0 2 3-15,0 1 2 16,0 4-1-16,4 8 0 16,3 8 0-16,-3 14 2 15,0 16 2-15,3 14-1 0,4 15 1 16,7 5 2-16,6 8-4 15,13 10 5-15,9 11 1 16,10 5 9-16,4 0-16 16,3-3 16-16,-3-11-15 15,-5-10 9-15,-6-8-8 16,-5-5 2-16,-3-11-2 16,-8-4 3-16,-4-12-4 15,-9-10-3-15,-4-8 1 16,-7-14-1-16,-5-10 9 15,0-8-6-15,-4-8-3 16,0 0 2-16,0 0-2 16,0 0 0-16,0 0 0 15,0 0 0-15,3 0-2 16,-1-8 2-16,7-5 1 16,-2-2 1-16,1 5-2 0,2 2 1 15,-2-2-1-15,9 0 1 16,4-4-2-16,8-6 1 15,12-4 0-15,14-6 1 16,17-6 0-16,16-11 1 16,24-7-2-16,21-9 0 15,26-12 1-15,33-7 1 16,28-10-1-16,25-6 0 16,23-1-1-16,-1 3-1 15,-8 5 0-15,-24 7-2 0,-23 6 3 16,-27 1 0-1,-23-4 3-15,-25-1-2 0,-23 2-1 16,-26 7 0-16,-20 15 5 16,-22 14-5-16,-17 16 0 15,-15 12-17-15,-10 5-32 16,-4 9-14-16,0-3-27 16,0 5-21-16,0 0-122 15,0 0-183-15</inkml:trace>
  <inkml:trace contextRef="#ctx0" brushRef="#br0" timeOffset="-82590.73">11388 5185 286 0,'0'0'748'16,"0"0"-727"-16,0 0-20 15,0 0-2-15,0 0-10 16,0 0-214-16</inkml:trace>
  <inkml:trace contextRef="#ctx0" brushRef="#br0" timeOffset="-78755.66">9712 7910 105 0,'0'0'478'0,"0"0"-410"15,0 0 15-15,-88-122 31 0,76 88 20 16,8 4-55-16,2 2-11 15,0 8-16-15,2 7 2 16,0 7-7-16,-3 6-16 16,3 0 3-16,0 0-16 15,0 0-14-15,0 15-4 16,5 29-4-16,19 24 4 16,12 25 11-16,2 6 2 15,-3 1-6-15,1-7 0 16,-4-15-4-16,-6-13-1 15,-6-17 2-15,-4-16-4 16,-7-17-2-16,-7-9-7 16,-2-6-18-16,0-1 18 15,0-35 7-15,-7-22-39 0,-11-21 8 16,-2-11 24-16,-4-10-1 16,-7-11 6-16,0 5 3 15,2 12 1-15,8 16 0 16,13 24 1-16,8 17 5 15,0 11 0-15,29 11-5 16,8-2 1-16,10 3-2 16,0 5-1-16,-5 4-2 15,-9 5-26-15,-12 0-64 16,-17 2-65-16,-4 19-133 16</inkml:trace>
  <inkml:trace contextRef="#ctx0" brushRef="#br0" timeOffset="-78586.79">9733 8051 627 0,'0'0'350'15,"0"0"-341"-15,0 0-8 16,0 0 59-16,116-43-10 16,-57 11-33-16,6 0-17 15,0 2-18-15,-14 1-94 16,-15 0-222-16</inkml:trace>
  <inkml:trace contextRef="#ctx0" brushRef="#br0" timeOffset="-77979.41">10314 7726 1035 0,'0'0'37'0,"0"0"-13"16,0 0 60-16,0 0-39 15,0 0-45-15,0 0-1 16,-8-23 1-16,29 14 15 16,4 5-14-16,-3 2 3 15,-3 2-1-15,-4 0 1 16,-1 6 1-16,-6 13-5 16,-6 11 2-16,-2 3-1 15,-6 7 0-15,-23 0-2 0,-4-3-1 16,-4-12-17-1,4-8 15-15,4-11-3 0,5-6 7 16,4 0 0-16,5-28-1 16,1-13-3-16,11-13 4 15,3-4-2-15,5 4 2 16,26 11 10-16,4 16-2 16,8 17 2-16,4 10 3 15,2 12 1-15,2 32 5 16,-4 12-7-16,-7 9 1 15,-11 2-6-15,-15 1-6 16,-12 1 5-16,-2-1-1 16,-20-4-5-16,-14-6 3 15,-8-12-1-15,4-14-2 16,6-14-2-16,3-11-9 16,8-7 4-16,-2-12 0 0,5-27-4 15,7-9-11-15,11 0 18 16,0 6 2-16,7 13-6 15,17 14 8-15,5 15 0 16,11 0 5-16,7 24-5 16,7 11 12-16,1 7-10 15,-5-9-1-15,-4-8-1 16,-3-6-1-16,-3-8-16 16,-4-11-41-16,4 0-50 15,-9-18-54-15,-7-25-201 16</inkml:trace>
  <inkml:trace contextRef="#ctx0" brushRef="#br0" timeOffset="-77760">10892 7711 1103 0,'0'0'73'0,"0"0"-60"16,0 0 79-16,0 0-34 15,0 0-49-15,0 0-4 16,95-75-5-16,-39 49-17 16,-12-1-19-16,-6 7-17 0,-16 4-31 15,-8 8-17-15,-14 8-69 16,0 0-105 0</inkml:trace>
  <inkml:trace contextRef="#ctx0" brushRef="#br0" timeOffset="-77599.43">10976 7914 943 0,'0'0'85'16,"0"0"-83"-16,0 0 61 15,0 0 5-15,116 11-38 16,-58-33-21-16,2-4-9 16,-7-4-27-16,-13-1-57 15,-15 5-150-15,-23 4-445 0</inkml:trace>
  <inkml:trace contextRef="#ctx0" brushRef="#br0" timeOffset="-72650.05">14064 2775 325 0,'0'0'142'16,"0"0"-64"-16,0 0 15 0,0 0-14 15,0 0-34 1,0 0-22-16,0 0-12 0,-27-14-1 15,27 14 2-15,0 0-11 16,0-2 8-16,0-2-9 16,0-10-20-16,23-10-156 15,10-14-202-15</inkml:trace>
  <inkml:trace contextRef="#ctx0" brushRef="#br0" timeOffset="-72420.21">15363 2707 744 0,'0'0'12'15,"0"0"-7"-15,0 0 9 16,0 0 25-16,0 0-26 15,0 0-12-15,11-22-2 16,-7 0-4-16,-2-10-81 16,-2-4-240-16</inkml:trace>
  <inkml:trace contextRef="#ctx0" brushRef="#br0" timeOffset="-67275.78">16486 710 545 0,'0'0'55'16,"0"0"-26"-16,0 0 51 15,0 0-14-15,0 0-12 16,0 0 5-16,0 0-18 16,-51-24-35-16,51 24 1 15,0 3-6-15,-2 24 1 16,0 13 32-16,-4 10 1 16,4 2-6-16,2 3-5 15,0 1-6-15,6 3 4 16,15 5-4-16,4 13 7 0,2 9-14 15,0 12 12-15,-7 8 0 16,1 9 10-16,-4-3-19 16,-7 0 12-16,1-8-13 15,1-10-3-15,-3-8-7 16,-1-20 1-16,2-16 6 16,-4-13-8-16,3-10 5 15,-1-10-6-15,-2-7 0 16,-4-5-1-16,0-5-10 15,-2 0-11-15,0 0 4 16,0-5-8-16,0-18-33 16,0-11-42-16,0-7-26 0,0-6-54 15,0-14-259 1</inkml:trace>
  <inkml:trace contextRef="#ctx0" brushRef="#br0" timeOffset="-66075.82">16429 850 590 0,'0'0'94'15,"0"0"-57"-15,0 0 27 16,0 0-18-16,0 0-2 16,0 0 1-16,-13-64-19 15,13 58-9-15,15 0 3 16,20-4 9-16,23-1-13 15,28 0 7-15,26 1 1 16,21-1-6-16,13 0 4 0,5-1-12 16,3-3-2-16,4 2-4 15,0-4 9-15,10-5-2 16,5-4-4-16,12-6-3 16,22-3-3-16,3-4 2 15,-5 3-3-15,-18 0 0 16,-33 3 0-16,-27-3 4 15,-23 2-3-15,-25 11 0 16,-27 6-2-16,-23 7 8 16,-17 9-5-16,-7-2-2 15,-5 3 4-15,2-1-4 16,2 1 2-16,2-2-2 16,6-1 0-16,1 3-2 15,1 0 2-15,-1 0 0 16,-2 0-2-16,1 0-2 0,-4 0 3 15,3 0-3-15,-1 0 1 16,-2 3 3-16,-1 0 1 16,-2 1-1-16,4-2 0 15,-3 0-1-15,5 0 1 16,3-2-2-16,2 0 1 16,3 3 2-16,-1-2-1 15,0 6 0-15,-3 0-1 16,-5 12-2-16,2 5-17 15,-5 12 3-15,0 8 14 0,-2 10 3 16,-3 10 4 0,0 2 1-16,2 5-5 0,3 9 0 15,0 4-1-15,6 3 4 16,-6 6-3-16,-1-6 1 16,-6-7 0-16,0-6 4 15,0-8-3-15,2-7 0 16,0-4 4-16,6-7-3 15,1-4 2-15,1-1-7 16,2-5 3-16,-1-4-1 16,-3-5 0-16,0-2 5 15,-2-7-5-15,1-2 0 16,-3-8 0-16,1 1-4 16,-3-4-2-16,0-1 4 15,1 2 2-15,-1-1-8 0,-2 0-3 16,0 2 11-16,0 3 0 15,0 0-7-15,-2-1 7 16,-10-1-1-16,-1-2-1 16,-7 1 2-16,-9-4 1 15,-13 4 1-15,-12-3-2 16,-13 1 2-16,-15 2 4 16,-18 5-6-16,-27-1-2 15,-29 6 2-15,-35-1 0 16,-31 4 3-16,-16 2-1 15,-2 5 0-15,1 6 2 16,19 3-2-16,12 4-2 0,17-2 6 16,14-1-6-16,9-1 12 15,0 2-1-15,-7 7-9 16,-14 6 4-16,-2 5-5 16,6-2-2-16,27-8-26 15,33-12-20-15,34-9-33 16,29-14-62-16,30-13-9 15,32 0-148-15</inkml:trace>
  <inkml:trace contextRef="#ctx0" brushRef="#br0" timeOffset="-65882.72">16887 2623 924 0,'0'0'59'16,"0"0"-59"-16,0 0-3 15,0 0-35-15,0 0-104 16,0 0-428-16</inkml:trace>
  <inkml:trace contextRef="#ctx0" brushRef="#br0" timeOffset="-55983.56">13663 963 643 0,'0'0'78'15,"0"0"-61"-15,0 0-2 16,0 0-8-16,0 0-4 16,0 0 19-16,0 0-3 15,0 0-9-15,58 111 0 16,-43-83 6-16,4-2 1 16,-2-3 4-16,-1-7 6 0,-3-4-8 15,0-6-11-15,-4-4-2 16,4-2 9-16,8 0-9 15,8-18 24-15,15-20 13 16,10-15-30-16,10-9-3 16,8-8-5-16,6-5-4 15,9 2-1-15,2 7 0 16,-2 11 0-16,-5 17-19 16,-8 16-41-16,-10 10-68 15,-8 2-182-15</inkml:trace>
  <inkml:trace contextRef="#ctx0" brushRef="#br0" timeOffset="-54878.98">21056 752 551 0,'0'0'111'16,"0"0"-62"-16,0 0 8 15,0 0-13-15,0 0-14 16,0 0-10-16,-9-10-16 15,6 10-4-15,3 0-1 16,0 0-1-16,0 10-1 16,0 8 3-16,0 1-1 15,8 0 3-15,2-3-2 16,3-4 2-16,6-4-4 0,3-8 4 16,5 0 3-16,6-6-3 15,7-22 8-15,4-8-4 16,-1-11-1-16,-1-3 0 15,-3-8-1-15,1-10-2 16,-5-8 3-16,1 0-4 16,-3 4 2-16,-4 23-2 15,0 18-1-15,0 21-9 16,0 10-74-16,-2 0-281 16</inkml:trace>
  <inkml:trace contextRef="#ctx0" brushRef="#br0" timeOffset="-50761.62">11586 6509 730 0,'0'0'66'0,"0"0"-62"15,0 0 14-15,0 0 16 16,0 0 10-16,0 0-7 16,-67 140-17-16,55-90-1 15,9 11 24-15,3 13-17 16,5 9 19-16,22 10-2 15,8 1-4-15,7 1 9 0,5 1-10 16,-3-2-13-16,-1 2 0 16,-7-6-13-16,-7-9-7 15,-14-15-5-15,-11-12 1 16,-4-12 2-16,0-10 0 16,-11-10-2-16,-7-8 1 15,3-7-2-15,1-7 0 16,1-2-8-16,7-29-30 15,6-7-11-15,0 0 22 16,21 8 25-16,16 10-1 16,5 16 3-16,2 4 5 15,1 24 1-15,1 25 12 16,-3 15 15-16,-5 13-17 16,-5 30 7-16,-8 1 2 0,-10-4-6 15,-3-7-19-15,-10-29 7 16,-2-12-5-16,0-20 2 15,0-12 2-15,0-19-6 16,0-5-5-16,6 0-25 16,5-9-24-16,12-11-13 15,6-6-22-15,6-5-114 16,-1 0-137-16</inkml:trace>
  <inkml:trace contextRef="#ctx0" brushRef="#br0" timeOffset="-46759.34">12602 7676 268 0,'0'0'95'15,"0"0"-2"-15,0 0 33 16,0-107-38-16,0 81-33 16,0 5-8-16,0 1-5 15,0 3 1-15,0 1 9 16,-11 4 10-16,-2 0-26 15,-3 0 2-15,-2 3 0 0,-6 2-19 16,-7 3 6-16,0 4-13 16,-2 2 3-16,2 28-6 15,4 18 5-15,4 16-3 16,14 11 3-16,9 4 6 16,0 3 0-16,24-8-10 15,7-3-4-15,8-4 6 16,-1-9-3-16,1-14-5 15,7-12 4-15,-2-12-7 16,4-16-1-16,-1-4-3 16,-2-6 2-16,-7-20-21 15,-7-8-36-15,-4-2-15 16,-12 0-77-16,-10-1-189 16</inkml:trace>
  <inkml:trace contextRef="#ctx0" brushRef="#br0" timeOffset="-46264.37">12924 7519 830 0,'0'0'45'0,"0"0"18"16,0 0 21-16,0 0-36 16,0 0-23-16,0 0 17 15,139-6-5-15,-64-14-14 16,8-4 5-16,9-9-13 16,11-2 1-16,1-3 2 0,-4-1-1 15,-6 0-10-15,-16 5 2 16,-17 4-9-16,-17 1 9 15,-15 9-6-15,-13 5 0 16,-12 5-3-16,-4 1 0 16,0 3-24-16,-9 2-59 15,-13 4-33-15,-9 0-83 16,-5 0-223-16</inkml:trace>
  <inkml:trace contextRef="#ctx0" brushRef="#br0" timeOffset="-45964.87">13572 7006 909 0,'0'0'75'0,"0"0"-20"16,0 0 24-16,0 0-42 16,0 0-23-16,0 0-6 15,138-96 10-15,-83 89-7 16,3 7 14-16,-2 1-11 15,-5 31-1-15,-6 16 4 16,-12 12-9-16,-12 6 10 16,-13 5-9-16,-8 3 1 15,-4 0-2-15,-27-2 0 16,-10-4-7-16,1-9-1 16,5-12-5-16,6-9-37 15,11-9-24-15,11-17-46 0,7-12-90 16,0-5-235-16</inkml:trace>
  <inkml:trace contextRef="#ctx0" brushRef="#br0" timeOffset="-45699.65">14272 6699 1127 0,'0'0'54'0,"0"0"33"15,0 0 1-15,0 0-18 16,0 0-59-16,0 0-7 16,33 93 3-16,0-7 3 15,-1 8-2-15,-11-6-8 16,2-16 3-16,-3-12-5 16,-9-11 2-16,3-11-4 15,-8-12-26-15,1-6-49 16,-3-10-42-16,-2-10-26 15,-2 0-141-15</inkml:trace>
  <inkml:trace contextRef="#ctx0" brushRef="#br0" timeOffset="-45408.09">14187 6761 1004 0,'0'0'72'0,"0"0"-14"16,0 0 35-16,0 0-53 15,0 0-24-15,0 0-10 16,64-68-6-16,-15 66 3 16,9 2-3-16,8 4 4 15,7 24-1-15,0 12-1 16,-5 16 7-16,-15 9 7 16,-14 4 0-16,-19 0 3 15,-18-3 2-15,-2-1-19 16,-31-5 13-16,-17-6-14 15,-6-6-1-15,2-8-9 0,11-9-22 16,9-10-40 0,14-11-20-16,14-10-49 0,4-28-150 15</inkml:trace>
  <inkml:trace contextRef="#ctx0" brushRef="#br0" timeOffset="-44868">14735 6173 982 0,'0'0'26'16,"0"0"53"-16,0 0-13 0,11-107-21 16,20 101-33-1,9 6-5-15,7 0-5 0,2 6-2 16,2 20 9-1,1 1 8-15,-2 7 1 0,-5 1-4 16,-9 7 6-16,-9 8 1 16,-12 8 10-16,-10 7-9 15,-5 4-4-15,0 1 1 16,7-5-2-16,1-6 2 16,7-9-13-16,10-9-5 15,4-6 2-15,7-11-1 16,4-18 0-16,2-6-1 0,8-11 2 15,3-27-3-15,-2-6 0 16,-9-4 0-16,-15 3 0 16,-17 12-1-16,-10 14 1 15,0 10 4-15,0 9 0 16,-9 9 25-16,-1 30-15 16,8 24 9-16,2 24 6 15,7 16 5-15,26 5-6 16,8 2-4-16,-4-10-1 15,-9-6 3-15,-7-10-18 16,-14-11 4-16,-7-8-5 16,-11-9-2-16,-36-3-3 15,-19-4-2-15,-24-7-4 0,-13-9-37 16,-3-15-38 0,-2-15-100-16,8-6-100 0</inkml:trace>
  <inkml:trace contextRef="#ctx0" brushRef="#br0" timeOffset="-42400.18">12070 4355 74 0,'0'0'0'0</inkml:trace>
  <inkml:trace contextRef="#ctx0" brushRef="#br0" timeOffset="-41371.17">16027 3703 321 0,'0'0'185'15,"0"0"-185"-15,0 0-67 16,0 0 67-16,0 0-37 16,0 0-139-16</inkml:trace>
  <inkml:trace contextRef="#ctx0" brushRef="#br0" timeOffset="-40724.36">19817 3240 328 0,'0'0'0'0,"0"0"-10"0</inkml:trace>
  <inkml:trace contextRef="#ctx0" brushRef="#br0" timeOffset="-31291.75">2938 13333 960 0,'0'0'34'0,"0"0"2"16,0 0-29-1,0 0 17-15,-116-22 24 0,116 22 16 16,0 0-49-16,0 17-15 16,22 40 0-16,20 27 3 15,10 29 9-15,3 4-4 16,0 0-6-16,-3-5-1 15,-10-13 0-15,-11-12 3 16,-8-16 1-16,-13-17-9 16,-5-18 4-16,-3-20-11 15,-2-16-5-15,-2 0 3 16,-29-33-13-16,-20-32-40 0,-14-26 42 16,-15-14 19-1,-3-8 5-15,10 13 8 0,19 19-4 16,30 19 29-16,24 17-7 15,22 1-16-15,40 1-4 16,19 13 14-16,6 10 5 16,-3 20-25-16,-8 0 13 15,-7 38-10-15,-9 18-1 16,-10 18 3-16,-8 19 0 16,-15 17 2-16,-14 14-7 15,-9 5 3-15,-4-1-2 16,-2-12-1-16,-13-16 1 15,-1-21-1-15,9-29-23 0,3-30-31 16,-7-20-44 0,-5-42-102-16,-9-37-578 0</inkml:trace>
  <inkml:trace contextRef="#ctx0" brushRef="#br0" timeOffset="-31058.3">3516 13824 1053 0,'0'0'22'16,"0"0"-21"-16,0 0 2 15,0 0 9-15,0 0-5 16,129-44 2-16,-28 0-2 16,17-24-3-16,5-21-1 0,-6-5-1 15,-14 2 0-15,-25 14-4 16,-27 16-16-16,-28 13-49 15,-23 17-50 1,0 14-55-16,-37 14-190 0</inkml:trace>
  <inkml:trace contextRef="#ctx0" brushRef="#br0" timeOffset="-30794.06">3904 13068 939 0,'0'0'141'15,"0"0"-132"-15,0 0-8 16,0 0 7-16,0 0 31 0,162-122-7 16,-72 116-25-1,1 6 0-15,-6 32-5 0,-10 26 2 16,-14 14 2-16,-18 9-1 16,-18 7 5-16,-13 10-9 15,-12 4 9-15,0 2-6 16,-30-2 0-16,-4-9-4 15,-2-13-16-15,7-22-17 16,4-30-54-16,7-28-98 16,3-47-119-16</inkml:trace>
  <inkml:trace contextRef="#ctx0" brushRef="#br0" timeOffset="-30407.58">4744 13046 1024 0,'0'0'70'0,"0"0"-67"16,0 0 3-16,4 104-4 15,14-56 32-15,3 5-24 16,-4-3 6-16,-3-6-12 16,-3-6-2-16,-7-12 4 15,-2-10-5-15,-2-10 1 16,0-6 5-16,-6-12 11 15,-21-30-18-15,-13-24-3 0,-7-20-4 16,-4-21 7 0,0-5 0-16,6 8-2 0,13 20 2 15,17 27 1-15,12 25 14 16,3 14-12-16,10 15-3 16,21 3-6-16,14 0 6 15,6 25 0-15,7 8 1 16,-2 9 3-16,-3 3-4 15,-6 4 2-15,-10 7-5 16,-8 0-17-16,-6 0-31 16,-9-2-43-16,-12-12-82 15,-2-14-110-15</inkml:trace>
  <inkml:trace contextRef="#ctx0" brushRef="#br0" timeOffset="-30239.83">4594 13090 1032 0,'0'0'87'16,"0"0"-87"-16,0 0 2 15,0 0 0-15,139-49 12 16,-70 2-14-16,-2-7-30 16,-22 1-94-16,-30 12-138 15</inkml:trace>
  <inkml:trace contextRef="#ctx0" brushRef="#br0" timeOffset="-29588.02">1504 13687 856 0,'0'0'68'0,"0"0"-40"16,-129-10-18-1,98 38 34-15,7 16 20 0,7 25-13 16,11 25-26-16,6 28-16 15,4 21 6-15,39 12-14 16,28 3 11-16,25 2-5 16,18 1 1-16,6-4-6 15,-5-6 1-15,-9-12 0 16,-17-14-3-16,-16-22 0 16,-17-15-1-16,-16-19 2 15,-18-21 5-15,-9-23-6 16,-7-14 0-16,-6-11 3 15,-8-23-3-15,-25-43-38 0,-3-20 10 16,14-12 18 0,22 4 10-16,9 18-2 0,47 10 5 15,15 21-3-15,16 21 12 16,0 22 2-16,-1 2-7 16,-5 39-2-16,-8 15-2 15,-5 22 10-15,-9 14-8 16,-1 16 11-16,-4 11-14 15,0-3 8-15,-6-5-3 16,-1-21-2-16,3-16-5 16,-2-22 0-16,12-20-3 15,13-20 0-15,17-10-6 16,15-28-9-16,8-42 1 16,7-51-12-16,19-46-31 0,1-47 3 15,5-36-114-15,-18-13-59 16,-34-5-249-16</inkml:trace>
  <inkml:trace contextRef="#ctx0" brushRef="#br0" timeOffset="-28898.98">3944 11687 188 0,'0'0'698'16,"0"0"-672"-16,-69-147-20 15,69 89 11-15,9-1 23 16,38 9 4-16,20 14-26 16,13 24-16-16,12 12 0 15,6 32 11-15,2 25 2 16,-7 13-1-16,-10 14-10 16,-14 10 2-16,-13 11 0 15,-10 3 0-15,-3-2 18 0,-1-4-8 16,2-5 12-16,7-9-11 15,12-15-11-15,15-14 0 16,14-15-4-16,3-20-2 16,-1-15 6-16,-14-9-6 15,-22-16-3-15,-21-21-5 16,-21-10 2-16,-16-10-4 16,0 1 5-16,-9 12 5 15,-6 18 5-15,4 26 10 16,4 3-6-16,7 50-6 15,0 27 3-15,26 23 22 16,22 5-5-16,16 2-9 0,21-5 2 16,15-5-3-16,7-4-10 15,-4-9 3-15,-16-12-5 16,-21 4-1-16,-19-3 1 16,-16 7 5-16,-19 10-6 15,-11 5 0-15,-1 3 4 16,-8-5-4-16,-26-6 5 15,-10-16 0-15,-6-20-4 16,-5-19-2-16,-3-24-8 16,-6-11-21-16,-10-27-55 15,7-28-48-15,13-3-143 16</inkml:trace>
  <inkml:trace contextRef="#ctx0" brushRef="#br0" timeOffset="-28776.84">6105 13533 982 0,'0'0'58'16,"0"0"-50"-16,0 0-8 16,0 0-2-16,0 0-91 15,-146 129-543-15</inkml:trace>
  <inkml:trace contextRef="#ctx0" brushRef="#br0" timeOffset="-27668.41">3242 16866 996 0,'0'0'55'15,"0"0"-47"-15,-138 102 19 16,128-97 23-16,10-5 36 16,17-27-74-16,39-35-11 15,42-32 3-15,40-33 23 16,40-19 1-16,40-24 7 16,30-17-6-16,19-19-11 0,16-21-7 15,7-10-4-15,1-10 5 16,-5 12 0-16,-13 10-8 15,-28 12 9-15,-28 26-12 16,-32 20 13-16,-34 20 5 16,-30 19 0-16,-28 23-11 15,-21 15 9-15,-19 13-13 16,-12 16 8-16,-16 14-4 16,-11 15-1-16,-9 17 0 15,-5 3 0-15,0-3-6 16,0-8 4-16,-11-22-10 15,-14-22 0-15,-6-14-9 0,-2-7-10 16,-3-1 17 0,5 15 7-16,2 4 0 0,2 3 3 15,-2 2-3-15,-4-10 2 16,-12-13-1-16,-12-23-1 16,-18-33 0-16,-18-44-4 15,-21-43 3-15,-22-25-16 16,-17-1-2-16,-1 32 19 15,-2 51 2-15,2 51 7 16,5 47 10-16,-1 28-4 16,11 19 9-16,9 8-23 15,21 2 2-15,15 2 4 16,16-6-3-16,20-2 4 16,12-4-6-16,12-1 0 0,10 7 3 15,11 9 1 1,3 5-6-16,6 9-6 0,2 0 5 15,-3 0-6-15,-11 20 4 16,-15 28 1-16,-20 23 4 16,-21 11-2-16,-16 4 0 15,-19 0 1-15,-10 3 1 16,-16 3 0-16,-20 15-1 16,-24 8 1-16,-16 26-4 15,-17 28-3-15,-2 14 2 16,-4 31 1-16,-9 12-2 15,1 3 4-15,-8-4 9 16,3-11-9-16,21-23 2 0,17-23-2 16,30-26 0-1,34-18-1-15,24-15 1 0,32-11-1 16,26-12-4-16,24-12-1 16,9-9-2-16,12-13-6 15,0-8 6-15,0-6 4 16,0 0 3-16,4 11-6 15,19 4 7-15,8 22-3 16,14 21 3-16,15 18 1 16,16 30 0-16,15 27-1 15,15 20 0-15,25 23 2 16,15 13 3-16,13-4-4 0,5 1-1 16,-3-14 2-1,-12-9-2-15,-16-9 0 0,-17-17-4 16,-18-14 1-16,-11-23-8 15,-6-22-31-15,-6-32-63 16,2-45-6-16,-13-39-51 16,-18-61-204-16</inkml:trace>
  <inkml:trace contextRef="#ctx0" brushRef="#br0" timeOffset="-27531.3">3699 16043 1213 0,'0'0'0'16,"0"0"-11"0,0 0-17-16,0 0-75 0,0 0-164 15</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4T04:10:06.986"/>
    </inkml:context>
    <inkml:brush xml:id="br0">
      <inkml:brushProperty name="width" value="0.05292" units="cm"/>
      <inkml:brushProperty name="height" value="0.05292" units="cm"/>
      <inkml:brushProperty name="color" value="#FF0000"/>
    </inkml:brush>
  </inkml:definitions>
  <inkml:trace contextRef="#ctx0" brushRef="#br0">18603 4965 844 0,'0'0'55'16,"0"0"-55"-16,0 0-25 15,0 0 25 1,0 0 1-16,0 0 8 0,0 0 7 16,2 119-9-16,29-44-5 15,2 19-2-15,-4 12 2 16,-2-4 5-16,-9-2 4 15,-3-13 1-15,-3-13-11 16,-1-15 6-16,-5-19-2 16,-1-16 8-16,-3-14-8 15,-2-10-4-15,0-8 4 0,0-36 10 16,0-24-1 0,0-22-12-16,-15-17-2 0,-12-15 1 15,-4-9-1-15,4 12 4 16,14 16 1-16,13 24 0 15,0 18 0-15,29 9-3 16,17 8-1-16,10 9 5 16,0 11-4-16,-12 10-2 15,-8 13 0-15,-17 1-2 16,-11 1-67-16,-8 25-74 16,-11 8-95-16</inkml:trace>
  <inkml:trace contextRef="#ctx0" brushRef="#br0" timeOffset="296.52">18748 5239 120 0,'0'0'611'16,"0"0"-611"-16,0 0-19 16,0 0-14-16,0 0 12 15,0 0-85-15,29-11-197 16</inkml:trace>
  <inkml:trace contextRef="#ctx0" brushRef="#br0" timeOffset="300.89">18642 5178 775 0,'0'0'132'0,"0"0"-118"0,0 0-7 15,0 0 25-15,0 0-8 16,0 0 8-16,61-73-5 16,-14 39-15-16,13-8 4 15,9-3-14-15,0-4 8 16,-2 3 2-16,-14 8-9 15,-12 7 6-15,-17 15-9 16,-17 10-18-16,-7 6-31 16,-5 0-55-16,-31 25-87 15,-10 19-205-15</inkml:trace>
  <inkml:trace contextRef="#ctx0" brushRef="#br0" timeOffset="380.04">18868 5511 762 0,'0'0'63'16,"0"0"-59"-16,0 0 31 15,0 0 10-15,156-33-1 16,-100-3-22-16,-6 3-22 16,-7 0-68-16,-19 1-131 15,-16-1-261-15</inkml:trace>
  <inkml:trace contextRef="#ctx0" brushRef="#br0" timeOffset="1213.25">19226 5206 936 0,'0'0'140'16,"0"0"-137"-16,0 0-2 16,0 0-1-16,0 0 10 15,0 0 18-15,-4 100-17 16,18-39 2-16,-1 6-13 15,3-7 3-15,-1-10-1 16,5-12 2-16,7-14-4 16,4-10-3-16,4-14 0 15,6 0-2-15,-6-29-3 16,-2-18-1-16,-10-11-2 0,-7-11 5 16,-9 0 6-16,-7 0 5 15,0 16-5-15,0 16 6 16,0 15-5-16,0 12 2 15,0 8 3-15,0 0-6 16,0 2 0-16,0 0-8 16,0 4 0-16,4 25 8 15,11 13 11-15,3 6 5 16,5 2-9-16,6-6-1 16,4-4 3-16,3-12-9 15,1-10 1-15,4-10-5 16,-5-8 2-16,-1-8 2 15,-2-26 5-15,-4-16-5 0,-4-15-3 16,-5-11-2-16,-11-10 0 16,-2-12 0-16,-7-1 2 15,0 14 2-15,-3 16 1 16,-8 32 2-16,6 22 0 16,1 11 2-16,4 4-4 15,0 10-3-15,0 30-1 16,0 14 4-16,9 13 8 15,9-3-5-15,0 2-3 16,2 0 2-16,4 1-2 16,3-8 0-16,4-6 2 15,3-15-2-15,-5-12 0 0,-5-13-3 16,-2-13 3 0,1 0 0-16,1-32 0 0,1-19 0 15,-6-18-4-15,-9-14-6 16,-10-22-9-16,-2-15-6 15,-29-9-4-15,2 10 23 16,2 30 6-16,8 39 14 16,11 32 18-16,1 18-6 15,7 6-24-15,0 38 2 16,0 24-4-16,15 16 13 16,12 6-2-16,2 0-11 15,7-5 1-15,2-6-1 16,-2-8 4-16,-3-12 1 15,-1-11-5-15,-3-15 0 0,-6-13 0 16,4-15-4-16,-2-5-32 16,4-25-55-16,4-30-145 15,3-21-408-15</inkml:trace>
  <inkml:trace contextRef="#ctx0" brushRef="#br0" timeOffset="1606.26">21205 4246 1164 0,'0'0'46'0,"0"0"-46"0,0 0-37 16,0 0 32-16,0 0 5 15,18 183 22-15,10-74 1 16,6-1-14-16,1-7-5 15,4-21-3-15,-6-18 3 16,-3-22-4-16,-13-16 0 16,-5-14-2-16,-10-10-3 15,-2-6 3-15,0-34-3 16,-2-21-16-16,-23-17-8 16,-4-18-2-16,-7-14 17 15,3-6 12-15,2 5 2 16,10 17 0-16,17 24 10 15,4 21 7-15,7 18-16 16,26 7 1-16,12 7-2 0,1 8 0 16,-1 2-6-16,-7 7-26 15,-15 0-94-15,-21 0-79 16,-2 20-160-16</inkml:trace>
  <inkml:trace contextRef="#ctx0" brushRef="#br0" timeOffset="1724.51">21388 4499 688 0,'0'0'172'16,"0"0"-151"-16,0 0 51 16,163 15-22-16,-105-30-24 15,2-17-21-15,-10-12-5 0,-9-10-145 16,-17-12-210 0</inkml:trace>
  <inkml:trace contextRef="#ctx0" brushRef="#br0" timeOffset="1923.95">22000 4018 1084 0,'0'0'64'16,"0"0"-64"-16,0 0 1 16,0 0 1-16,-5 153 7 15,37-55 3-15,7 0-9 0,-6-16-3 16,-4-14-21-16,-10-18-29 15,-14-11-88-15,-5-15-119 16</inkml:trace>
  <inkml:trace contextRef="#ctx0" brushRef="#br0" timeOffset="2153.32">21938 4044 1093 0,'0'0'104'15,"0"0"-98"-15,0 0-1 16,0 0-5-16,0 0 22 16,149-94 1-16,-66 94-7 15,-3 17-16-15,-9 42-2 16,-15 28 2-16,-18 19 6 0,-25 11 11 16,-13 6-7-16,-31-6-3 15,-34-13-7-15,-8-18-27 16,-8-18-91-16,6-28-230 15</inkml:trace>
  <inkml:trace contextRef="#ctx0" brushRef="#br0" timeOffset="2750.33">20900 5881 1161 0,'0'0'76'0,"0"0"-76"0,0 0-3 16,53 157 3 0,-15-84 16-16,0 10 3 0,-2 1 0 15,-7-3-19-15,-11-11-2 16,-10-15-6-16,-8-16-4 15,0-14-6-15,0-14-10 16,0-11-27-16,-18-18-21 16,-9-32-125-16,-8-23-10 15,-9-15 15-15,-8-12 65 16,4 0 45-16,7 12 86 16,11 24 247-16,22 21-47 15,8 15-67-15,27 7-56 16,29 8-30-16,15 7 6 15,7 6-13-15,-9 5-16 0,-15 24-20 16,-14 9-4-16,-20 4-5 16,-13 6 5-16,-7-2 3 15,-29 2 5-15,-21-5 8 16,-8-6-16-16,5-16-4 16,6-17-46-16,7-4-94 15,16-25-119-15</inkml:trace>
  <inkml:trace contextRef="#ctx0" brushRef="#br0" timeOffset="3464.67">21651 5928 843 0,'0'0'192'0,"0"0"-181"15,0 0 3-15,0 0 15 16,0 0-24-16,0 0-5 15,-107-39-12-15,62 34-24 16,3 5 20-16,2 0 16 16,7 23 5-16,10 11 13 15,17 10-14-15,6 5 3 16,6 1-6-16,30-4 2 16,3-10 0-16,5-12-3 15,-2-11 0-15,-7-13-6 16,-2 0 6-16,-6-25 0 15,-4-17 0-15,-10-10-6 16,-11-10 1-16,-2-3 5 0,0 5 1 16,0 14 0-16,-7 18 4 15,3 18 20-15,4 10-14 16,0 22-11-16,2 27 0 16,23 8 20-16,0 1-8 15,-2-7-7-15,0-15-2 16,-1-16-3-16,1-12-2 15,-1-8-5-15,7-10-4 16,4-30 10-16,6-18-11 16,-2-14-4-16,-10-11 13 15,-16-9-3-15,-11 6-34 0,-11 17 17 16,-20 24 23 0,-8 24 5-16,4 21 17 0,-1 6-9 15,5 24-10-15,11 6 8 16,9 1-3-16,11-3-4 15,4-6-4-15,30-8-3 16,13-10 0-16,9-7 3 16,6-3 2-16,0 0-1 15,-3 0 4-15,-9-1-1 16,-12 1-2-16,-11 0 5 16,-7 18-4-16,-9 9 1 15,1 8 9-15,-6-3-7 0,3-4-3 16,-3-8-2-16,4-5-1 15,-2-12-12-15,3-3-47 16,-1-3-82-16,5-28 46 16,-3-13-35-16,-4-11-38 15,-1-13-22 1</inkml:trace>
  <inkml:trace contextRef="#ctx0" brushRef="#br0" timeOffset="3644.82">22346 5135 473 0,'0'0'325'16,"0"0"-171"-16,0 0-62 15,0 0-36-15,0 0-43 16,0 0 3-16,-6 94 16 16,27-23-21-16,6 5-8 15,4-2-3-15,0-2 2 16,1-3 2-16,-1-12-4 0,-6-7-1 16,-3-12-18-1,-9-11-43-15,-13-11-104 0,0-16-90 16</inkml:trace>
  <inkml:trace contextRef="#ctx0" brushRef="#br0" timeOffset="3898.62">22375 5488 1014 0,'0'0'101'0,"0"0"-101"15,0 0-36-15,0 0 32 16,0 0-3-16,136 9 7 0,-89-9-100 15,-7-19-72-15,-13 2 40 16,-12 9 110-16,-11 1 22 16,-4 7 68-16,0 0 25 15,0 20-31-15,0 17-20 16,0 10 5-16,14 3 0 16,5-2-33-16,8-5-14 15,-4-12-12-15,-7-6-88 16,-10-13-107-16,-6-12-473 15</inkml:trace>
  <inkml:trace contextRef="#ctx0" brushRef="#br0" timeOffset="4045.16">22687 5139 1087 0,'0'0'105'15,"0"0"-105"-15,0 0-3 16,0 0-17-16,0 0-12 15,0 0-92-15,-16 56-248 16</inkml:trace>
  <inkml:trace contextRef="#ctx0" brushRef="#br0" timeOffset="4648.55">23119 5430 994 0,'0'0'112'0,"0"0"-112"0,0 0-5 16,-6-123 5-16,-10 88 0 16,-5 8-3-16,-8 10-48 15,-2 12-27-15,-4 5 69 16,-1 11 9-16,3 22 27 16,4 20 7-16,8 11-13 15,10 5-10-15,11-4-2 16,0-10-7-16,7-14-2 15,18-10-4-15,2-17-2 16,4-13-3-16,4-1 3 16,5-25 4-16,-1-19-9 15,-10-13-34-15,-8-5-4 16,-7 1 37-16,-10 14 12 0,-1 17 6 16,-3 16 34-16,0 14 21 15,0 0-14-15,4 18-43 16,10 17 6-16,5 8 4 15,12-3-1-15,3-10-13 16,4-7 1-16,-2-10 0 16,-5-11 0-16,-2-2 1 15,0 0-1-15,2-20 7 16,3-20-4-16,-1-15-2 16,-4-18 1-16,-12-21 3 15,-17-22-5-15,0-19 1 16,-31-8-1-16,-11 19-1 15,-7 26 6-15,2 39 52 16,12 35 4-16,4 19-22 16,8 6-1-16,12 48-33 15,9 24-1-15,2 30-5 0,26 10 1 16,19-4 5-16,9-6-4 16,-1-14 1-16,-4-18-3 15,-7-10-7-15,-3-19-34 16,-20-14-61-16,-12-20-166 15</inkml:trace>
  <inkml:trace contextRef="#ctx0" brushRef="#br0" timeOffset="4785.41">23923 5223 1185 0,'0'0'0'0,"0"0"-105"15,0 0-213-15</inkml:trace>
  <inkml:trace contextRef="#ctx0" brushRef="#br0" timeOffset="5660.17">21179 7858 936 0,'0'0'103'16,"0"0"-91"-16,0 0 33 16,0 0 2-16,0 0-44 15,0 0 3-15,48 110 7 16,-9-31-2-16,3 5-5 16,2-4 2-16,-1-9-8 15,-10-15-12-15,-4-16-32 0,-14-14-96 16,-11-23-125-1,-4-3-464-15</inkml:trace>
  <inkml:trace contextRef="#ctx0" brushRef="#br0" timeOffset="6245.92">21104 7872 1154 0,'0'0'31'0,"0"0"-28"16,0 0-3-16,139-100 16 15,-62 82-14-15,-2 11 0 16,-13 7-2-16,-14 0 0 16,-11 9-2-16,-13 19-1 15,-6 8 6-15,-3 8 1 16,-5 2 11-16,-8 1-9 16,-2-3 7-16,0-4-12 15,-9-5 4-15,-11-6-5 0,-3-10-15 16,-2-12-11-16,2-7-33 15,-4-13-13-15,9-31-45 16,11-15 37-16,7-2 42 16,23 6 33-16,23 10 5 15,12 9 5-15,4 11 22 16,3 8 20-16,2 7-5 16,2 8 2-16,-6 2-7 15,-6 0-13-15,-10 6-16 16,-9 10-5-16,-11 4-3 0,-9 6 1 15,-12 5 1-15,-6 5 0 16,-2 1 3-16,-29-1-5 16,-2-7-7-16,-1-11-20 15,7-13-11-15,9-5-14 16,10-21 15-16,8-32-16 16,0-9 10-16,15-2 27 15,18 8 16-15,1 20 9 16,-2 15 6-16,-7 14 4 15,0 7 16-15,0 0 2 16,-3 24-8-16,-2 5-6 16,-2 4-13-16,-2-3-3 15,-3-3-5-15,-2-4-2 16,1-2-3-16,-6-2-10 0,-2-7-60 16,-4-6-105-16,0-6-232 15</inkml:trace>
  <inkml:trace contextRef="#ctx0" brushRef="#br0" timeOffset="6399.11">22132 7399 997 0,'0'0'78'16,"0"0"-78"-16,0 0-83 15,0 0 43-15,0 0-128 16,0 0-82-16</inkml:trace>
  <inkml:trace contextRef="#ctx0" brushRef="#br0" timeOffset="7110.88">22404 7535 1039 0,'0'0'171'16,"0"0"-171"-16,0 0-10 15,0 0 10-15,40 128 25 16,-9-75-17-16,0-5-8 15,-4-2-7-15,-12-6-13 16,-7-8-1-16,-8-7-4 16,0-15-13-16,-6-10-31 15,-11-7-43-15,1-35-34 16,1-20-10-16,3-18 98 0,8-6 58 16,4 6 2-16,0 19 47 15,0 23 57-15,6 22-2 16,13 16-44-16,8 0-27 15,6 24 17-15,5 18-9 16,2 4-19-16,-5 1-4 16,-5-5-3-16,-9-12 2 15,-5-6-9-15,-7-8 3 16,-2-8-11-16,-5-8-2 16,1 0 2-16,-1-34-17 0,0-16-12 15,-2-23-5 1,0-15 17-16,0-5-23 0,0 10 9 15,4 22 31 1,3 32 7-16,-1 25 25 0,6 6-15 16,8 40-11-1,6 24 52-15,8 12-20 0,-1-1-14 16,-1-13-16-16,8-19-2 16,0-15-6-16,4-15-1 15,1-15-1-15,4-4-1 16,4-38 3-16,5-18 0 15,-2-13-9-15,-9-9 1 16,-18-10-8-16,-18 2-28 16,-11 15 13-16,0 24 31 15,-24 28 21-15,-10 23 12 0,-7 20-11 16,-3 34 9-16,5 13 8 16,7 0-14-16,12-6-1 15,14-11-18-15,6-10-5 16,0-6-2-16,17-8 3 15,24-7-1-15,14-14 7 16,16-5-6-16,9-7 7 16,5-26-9-16,-4-7-2 15,-15-4-6-15,-16 0-44 16,-27 7-65-16,-23 4-248 16</inkml:trace>
  <inkml:trace contextRef="#ctx0" brushRef="#br0" timeOffset="8495.93">20610 9872 1018 0,'0'0'95'0,"0"0"-80"0,0 0 52 16,0 0-4-16,70 114-20 15,-49-49 9-15,4 12-30 16,0-1-8-16,4-6-10 16,-2-13-2-16,-6-17 1 15,-3-16-6-15,-9-10 2 16,-7-11-7-16,-2-3-13 15,0-11-3-15,-4-33-19 16,-19-25-1-16,0-12 20 16,0-9 14-16,7 10 4 15,7 17 5-15,9 23 1 16,0 18 2-16,0 16-2 0,21 6 0 16,8 13 2-16,4 30 3 15,5 11-2-15,-5 8 7 16,-4-3-8-16,-6-6-1 15,-6-9 2-15,-3-16-2 16,-8-11-1-16,1-15-6 16,0-2-14-16,4-27 1 15,0-24 18-15,-2-20-15 16,-2-10-9-16,-5 6 23 16,-2 17 2-16,0 22 0 15,0 23 2-15,0 13 18 16,0 17-9-16,4 27-8 15,2 16 12-15,7 6-4 0,2-8-2 16,3-8-5-16,6-7-6 16,2-12 4-16,3-8-4 15,3-13-3-15,-1-10-1 16,4-6 1-16,6-30-2 16,-1-12 0-16,-7-11 5 15,-10-1 2-15,-19-6 0 16,-4 6-5-16,-6 10-3 15,-28 18 8-15,-6 25-3 16,-7 7 8-16,2 21-5 16,5 15 9-16,11 2-5 15,14 4 5-15,13-2-4 16,2-4-5-16,0-2-2 16,24-10 1-16,7-8 1 15,5-7-10-15,9-9 2 0,4 0 0 16,2-29 7-16,0-9-1 15,-9-6-2-15,-11-4 4 16,-10-2-1-16,-11 3 0 16,-5 10-2-16,-4 8 2 15,-1 18 1-15,4 11 1 16,0 0 5-16,7 0-3 16,12 26-1-16,4 7 12 15,4 7 4-15,-4 5-3 16,-6 1-7-16,-5 0 7 0,-5 1-2 15,-4-6-8-15,0-7 2 16,-5-12-7-16,0-9 2 16,0-12-4-16,-2-1-1 15,0-16-9-15,0-19 8 16,0-18-11-16,-9-10 12 16,2-15-3-16,5 1-9 15,2 2 14-15,0 17 1 16,14 21 1-16,8 18 6 15,2 19-3-15,8 4 5 16,3 36 9-16,2 15 0 16,-9 3 4-16,-4-7-11 15,-3-8 0-15,-1-7-10 0,-3-6-1 16,2-12-24 0,-6-9-43-16,-5-9-89 0,0-7-237 15</inkml:trace>
  <inkml:trace contextRef="#ctx0" brushRef="#br0" timeOffset="8647.85">22126 9912 305 0,'0'0'920'0,"0"0"-907"16,0 0-13-16,0 0-7 15,0 0-2-15,119-79-31 16,-85 47-135-16,-16 2-363 15</inkml:trace>
  <inkml:trace contextRef="#ctx0" brushRef="#br0" timeOffset="9087.52">22447 9682 959 0,'0'0'192'0,"0"0"-186"16,0 0 9-16,0 0 46 15,82 158-31-15,-61-97 7 16,0 6-12-16,-3-1-9 16,-3 4-3-16,3 4-5 15,2-1-6-15,-2-3 1 16,-5-15-3-16,-2-18-33 16,-6-19-16-16,-3-14 1 15,-2-4 20-15,0-10 7 0,-27-22-33 16,-10-23 7-16,-3-14 3 15,-5-19 15-15,2-9-10 16,13 1 27-16,5 15 12 16,11 20 42-16,12 18 19 15,2 19-18-15,0 14-16 16,25 10-11-16,8 0 0 16,10 16 2-16,-3 17-6 15,-3 5-5-15,-3-2 0 16,-7-2 7-16,-3-4-8 0,-3-6-4 15,-8-4-3-15,-7-6 1 16,-2-6-22-16,-4-4-22 16,0-4-42-16,0 0-62 15,-8-20-99-15,-7-20-271 16</inkml:trace>
  <inkml:trace contextRef="#ctx0" brushRef="#br0" timeOffset="9448.06">22762 9721 540 0,'0'0'319'0,"116"-68"-136"16,-45 54-75-16,3 12-50 15,-9 2-41-15,-11 8-5 16,-12 16 11-16,-15 2-22 16,-8 0 2-16,-12 0 3 15,-7 2-6-15,0 0 1 16,-14-2 6-16,-15-4-7 16,-2-4-9-16,0-5-19 0,-2-9-35 15,4-4 2-15,6-6-31 16,12-23-43-16,11-9 64 15,0-7 65-15,25-4 6 16,19 1 6-16,8 8 40 16,-1 8 49-16,-2 12-26 15,-14 6-19-15,0 10-8 16,-12 4-16 0,0 0-8-16,-3 2-3 0,0 17-5 15,2 10 6-15,3-1 6 16,-2-2 16-16,-4 0-29 15,-5-5-9-15,-5-8-4 0,-3-3-17 16,-2-8-34 0,-4-2-43-16,0-8-105 0,-10-20-270 15</inkml:trace>
  <inkml:trace contextRef="#ctx0" brushRef="#br0" timeOffset="9596.25">23402 9236 855 0,'0'0'319'0,"0"0"-319"16,0 0-40-16,0 0 37 15,0 0-57-15,0 0-65 16,81 15-198-16</inkml:trace>
  <inkml:trace contextRef="#ctx0" brushRef="#br0" timeOffset="10304.36">23645 9406 1014 0,'0'0'80'16,"0"0"-42"-16,17 106 46 15,-5-65-61-15,-1-3-11 16,-2 0 7-16,2 1-16 16,-2-10-3-16,-5-5-16 15,-2-8 4-15,0-11-22 16,-2-5 7-16,0-11-5 0,0-27-70 15,0-14 27 1,0-10 61-16,0-9 13 0,0 6 2 16,0 9 1-16,0 19 44 15,0 17 44-15,0 12-31 16,10 8-27-16,4 0-20 16,12 0 5-16,3 21-3 15,2 3 11-15,-4 2-14 16,-6 2 2-16,-2-5 5 15,-3 0-4-15,-5-3-2 16,-5-8-6-16,-4-4-3 16,0-7-3-16,0-1-1 15,2-5-17-15,0-26-12 16,2-13 0-16,5-14 7 16,3-12 0-16,-4 0-3 0,0 6 2 15,-10 20 24-15,0 22 5 16,0 18 22-16,4 4 1 15,8 34-27-15,7 16 10 16,4 8 37-16,-1-3-27 16,3-11-18-16,2-14-2 15,6-15-2-15,5-15-12 16,1-4 3-16,7-34 0 16,-4-15-11-16,-7-8 1 15,-4-5 12-15,-8 2 1 16,-10 6-2-16,-9 12-2 15,-4 17 11-15,-2 17 0 16,-27 12 22-16,-7 0-14 0,-3 11 4 16,-1 15 4-16,6-1 12 15,10 4-5-15,10 3-11 16,7 4-5-16,7 4-4 16,0 0-3-16,9-2-4 15,16-4 4-15,8-8 0 16,10-8-12-16,3-10-19 15,1-8-31-15,0-13-15 16,-6-22-81-16,-8-15-117 16</inkml:trace>
  <inkml:trace contextRef="#ctx0" brushRef="#br0" timeOffset="10440.16">24741 8924 1042 0,'0'0'225'0,"0"0"-174"15,0 0-10-15,0 0-36 16,0 0-5-16,0 0-137 16,-154-39-446-16</inkml:trace>
  <inkml:trace contextRef="#ctx0" brushRef="#br0" timeOffset="46892.24">14764 9122 142 0,'0'0'250'0,"-36"-133"-250"15,36 65-87-15,0 2-13 16,0-2 6-16</inkml:trace>
  <inkml:trace contextRef="#ctx0" brushRef="#br0" timeOffset="47815.26">14898 8558 275 0,'0'0'7'15,"0"0"-7"-15,0 0 0 16,0 0 3-16,0 0 36 16,0 0 27-16,4 20 4 0,-4-14-22 15,0-2-10-15,0-4 19 16,0 0 0-16,0 0 24 15,2 0 2-15,-2 0-10 16,0-1 4-16,0-24-17 16,0-13-19-16,-13-18-40 15,-9-12 4-15,-1 0-3 16,6-1-2 0,-2-1 1-16,7 3 0 0,4 6 2 15,8 3-1-15,0 4 2 16,5 8 0-16,19 6 2 15,5 3-6-15,4 10 0 16,6 0 1-16,1 5 1 16,-2 4-2-16,7 0-4 0,-3 3 4 15,4 0 1 1,5-1-1-16,-1 4 0 0,0 1 1 16,0 2-1-16,-4 7 1 15,1 2 7-15,-2 0-8 16,-5 2 0-16,0 15 0 15,-6 8 1-15,-5 4-1 16,-3 7 3-16,-3-1-3 16,-1 5 0-16,0 2 1 15,1 2-1-15,1 5 0 16,5-1 4-16,5 4-4 16,-3-2 0-16,2 4 3 15,0 4-3-15,-7 2 0 0,-3 4 0 16,-7 5 3-1,-9-1 1-15,-3-8-1 0,-4-4 5 16,0-8-8-16,0-5 5 16,-11-5 2-16,-7-5-3 15,-6 2-1-15,-10 1 6 16,-11 4-7-16,-8 6 4 16,-12 5-2-16,-8 1-2 15,-9-4 0-15,-1-4 3 16,1-8-5-16,4-8 1 15,7-10 1-15,6-6 1 16,9-10-3-16,5-2 7 0,2 0-5 16,0-18 2-1,-2-13-2-15,-5-8 0 0,-4-16 2 16,0-15-8-16,4-16 8 16,7-18-8-16,15-21 5 15,19-10-1-15,15-7 2 16,0 4-2-16,36 14-10 15,10 14-22-15,1 19-14 16,-3 30-39-16,-9 25-97 16,-16 15-137-16</inkml:trace>
  <inkml:trace contextRef="#ctx0" brushRef="#br0" timeOffset="94069.48">3886 12310 558 0,'0'0'15'0,"0"0"-14"15,0 0 2-15,0 0 16 16,0 0 59-16,0 0-43 15,0 0-12-15,-46-84-8 16,44 76 13-16,-3 6 10 16,3 0-12-16,2 2-3 15,0-2-7-15,0 2-1 16,-3 0-6-16,3 0 6 0,0 0-3 16,0 0-2-16,0 0 1 15,0 0-4-15,0 0 0 16,0 0 0-16,0 0 1 15,0 0 5-15,0 0 1 16,0 0-3-16,0 0-4 16,0 0-5-16,0 0-1 15,0 0-1-15,0 0 0 16,0 0 4-16,-3 0-2 16,3 0 6-16,0 0 4 15,-1 0 8-15,1 0-2 16,0 0-4-16,0 0-3 0,0 0-6 15,0 0 4-15,0 0 1 16,0 0-6-16,0 0 2 16,0 0 1-16,-3 0-6 15,3 0 4-15,-2 0 4 16,2 0-3-16,0 0 4 16,0 0-6-16,0 0-1 15,0 0-1-15,0 0-1 16,0 0-1-16,0 0 1 15,-2 0 0-15,2 0 1 16,0 0-2-16,0 0 0 16,0 0 0-16,0 0 0 15,0 0-3-15,0 0 3 0,0 0 1 16,-2 0-1-16,2 0 0 16,0 0 0-16,0 0 0 15,0 0 0-15,0 0-1 16,0 0-8-16,0 0-7 15,0 0-13-15,0 0-14 16,0 0-66-16,-2 0-42 16,-7-3-111-16</inkml:trace>
  <inkml:trace contextRef="#ctx0" brushRef="#br0" timeOffset="95991.25">3857 12224 175 0,'0'0'240'0,"0"0"-196"16,0 0-14-16,0 0-4 15,0 0 12-15,0 0 32 16,-29-58-18-16,26 56-18 16,2 0-13-16,1 2 12 15,-3 0 7-15,3 0-4 16,0 0-11-16,0 0-14 16,0 0-11-16,0 0 3 15,0 0-3-15,0 0-4 0,0 0 2 16,0 0 1-1,0 0-2-15,0 0-1 16,4 0 4-16,15 0-1 0,4 2 0 16,3-2 1-16,8 0 2 15,1 0 2-15,1 0-3 16,-5 0-1-16,-2 0 1 16,-4 0-1-16,-4 2 0 15,6 8-1-15,-2-2 2 16,4 4 2-16,2-2-2 15,0-2 3-15,3 0-3 16,-1-4 2-16,0-2 1 16,1 0-4-16,-3 0 6 15,-7-2-5-15,-1 4 0 0,-6-1 3 16,-1-2-4-16,-3 3 4 16,0-2 0-16,3-1 1 15,-2 2 1-15,1-3 2 16,4 0-3-16,-2 2 2 15,1-2-7-15,0 0 4 16,2 0 2-16,0 0-1 16,3 0 1-16,-2 0-3 15,4-5-1-15,4-6 5 16,2-1 2-16,5-4 1 16,2-1-5-16,0 4 5 15,-3 1 0-15,3 2-9 16,-2-2 1-16,6 1-2 15,5 0 8-15,9 1-7 0,8-2 7 16,7-1-3-16,8 1 1 16,6-1-3-1,2-2 7-15,3-1-7 16,7 1 2-16,1 5-2 16,-1 1-1-16,-5 7 0 0,-9 2-2 15,-15 0 0-15,-10 0 0 16,-7 0 1-16,-6 0 0 15,-4 4-1-15,3-4 1 16,0 0-1-16,8 0 0 16,8 0 2-16,4-2-4 0,3-8 7 15,0-2-4-15,-5 3-1 16,-4 5 1-16,-8 1-1 16,-13 3 0-16,-8 0-3 15,-4 0 2-15,-1 0-6 16,3 0 7-16,10 0 1 15,10 0 1-15,7-4-4 16,9-4 1-16,1-2 1 16,5-1 1-16,7 0 0 15,8-5-1-15,3 4-1 16,2-3 1-16,-10 8 0 16,-10 1 0-16,-13 4 0 15,-10 2-3-15,-8 0 3 16,-3 0 4-16,4 0-4 0,7 0 0 15,10 0 0 1,11-6 0-16,11-4 0 0,11-3 2 16,3 0-2-16,3-1 0 15,1 4 2-15,-5 6-1 16,-11 1-1-16,-18 3 0 16,-21 0-1-16,-16 0-1 15,-12 0 2-15,-2 0-3 16,0 3 1-16,2 1 2 15,3-1 0-15,4 0 1 16,4-3-1-16,12 0 1 16,11 1-1-16,6-1 0 0,7 3 1 15,-6 1-2-15,-5 0 1 16,-11-1-1 0,-9 4 1-16,-14-5-1 0,-5-1 1 15,-7 2 0-15,0-3 1 16,1 0-1-16,-1 0 0 15,-3 0 0-15,2 0 0 16,-2 0 1-16,0 0-1 16,0 0 0-16,2 0 0 15,-2 0-5-15,0-6-3 16,0-8-45-16,0 2-62 16,0 3 1-16,-17 6-267 15</inkml:trace>
  <inkml:trace contextRef="#ctx0" brushRef="#br0" timeOffset="103307.42">21310 12340 390 0,'0'0'83'15,"0"0"-8"-15,0 0-9 16,0 0 0-16,0 0-34 16,0 0-21-16,0 0-9 15,-9 0-2-15,9 0 8 0,0 0-1 16,0 0 9 0,0 0 7-16,0 0 1 0,0 0 1 15,0 0-1-15,0 0-13 16,0 0 6-16,0 0-14 15,4 0-2-15,21 1 31 16,4 4 2-16,9-4-2 16,6-1-11-16,10 0-3 15,10 0 13-15,7-1-9 16,10-11-6-16,10-6-1 16,9-1-1-16,12-2 1 15,10-3-4-15,8 0 8 16,6-4-5-16,2-3 0 15,9-1-7-15,2-2 3 16,16-4-7-16,16-6 6 0,-1 2-5 16,-7 2-2-16,-28 6 0 15,-37 10-1-15,-35 7 0 16,-29 4 4-16,-21 7-1 16,-13 2 4-16,-10 4-8 15,0 0-2-15,0 0-1 16,0 0-10-16,0 0-15 15,-21 4-27-15,-12 12-30 16,-13 6-116-16,-2-8-58 16</inkml:trace>
  <inkml:trace contextRef="#ctx0" brushRef="#br0" timeOffset="104895.96">5054 13097 347 0,'0'0'9'16,"0"0"36"-16,0 0 47 0,0 0-51 16,0 0-41-16,0 0 2 15,31-13 21-15,13 13 11 16,10 0-4-16,11 0 7 16,13-1 2-16,9-10-6 15,13-7 8-15,11-3-1 16,16-6-7-16,9 1-5 15,0 4-10-15,-11 10-4 16,-21 10-7-16,-21 2-4 16,-16 0 2-16,-18 8-4 15,-11 4-1-15,-13-2 3 16,-13-2-4-16,-7 0 2 0,-5-2-1 16,0 0 0-16,0-2-5 15,-17-4-78-15,-10 0-62 16,-4-38-416-16</inkml:trace>
  <inkml:trace contextRef="#ctx0" brushRef="#br0" timeOffset="106128.52">10887 13334 161 0,'0'0'466'15,"0"0"-433"-15,0 0 0 16,0 0 15-16,0 0-21 15,0 0-20-15,-24 0-1 16,59 0 7-16,11 0 1 0,14 0-6 16,10 0 1-16,12-1 9 15,14-16 2 1,18-6 11-16,15-9 2 0,16-7 0 16,11 0-8-16,11 0-1 15,9 7-9-15,7 10 9 16,4 8-5-16,-2 8-18 15,-3 2 4-15,-8-2-3 16,-9 0-1-16,-11-1-1 16,-16 1-2-16,-13-2 2 15,-12-3 1-15,-5 1 2 0,-8 4-3 16,0 6 0 0,1 0 4-16,1 0-4 0,0 12 0 15,-1 0 0-15,-8-3 0 16,-7-2 1-16,-7 1-1 15,-10-6 0-15,-11 0-2 16,-9 0-4-16,-11-2 4 16,-11 0 1-16,-10 0-9 15,-8 0 1-15,-6 0-15 16,-3 4-8-16,-3 8-33 16,-23 8-31-16,-10-4-47 15,-2-6-152-15</inkml:trace>
  <inkml:trace contextRef="#ctx0" brushRef="#br0" timeOffset="128641.26">13119 11319 749 0,'0'0'86'0,"0"0"-77"15,0 0-3-15,0 0 0 16,0 0 32-16,0 0 15 16,143 115-8-16,-99-90 5 15,1 5-13-15,-3 3 21 16,0 5-9 0,6 8 2-16,-2 2-8 0,1-2-11 15,-3-3-6-15,1-14-10 16,-4-8-6-16,8-17 9 15,-3-4-4-15,8-26-6 16,4-28-5-16,2-15 7 16,2-11 2-16,9-6-11 0,16-9 1 15,15-7-3-15,17-7 5 16,12 0-5-16,12-4-3 16,8 2 2-16,5 2 1 15,-2 8 0-15,-7 15-3 16,-15 18 3-16,-23 18 3 15,-26 18-2-15,-28 14-2 16,-26 13 2-16,-20 2-2 16,-9 3-5-16,0 0 2 15,0 0-4-15,0 5-1 16,-18 12-8-16,-5 2-21 0,3-5-23 16,1-1-20-16,-4-3-55 15,-3-4-149-15,-10 1-316 16</inkml:trace>
  <inkml:trace contextRef="#ctx0" brushRef="#br0" timeOffset="136289.54">13462 15993 301 0,'0'0'0'0,"0"0"-8"0,0 0 1 16,-127-84-4-1,102 58-25-15,6-5-2 16,-5-10 25-16,-3-9-74 0,-4-2-3 15,-5-6 79-15</inkml:trace>
  <inkml:trace contextRef="#ctx0" brushRef="#br0" timeOffset="137621.79">12591 13533 470 0,'0'0'19'0,"0"0"-17"16,0 0-2-16,0 0 2 15,0 0 5-15,0 0 4 16,-102 16-10-16,102 8-1 16,0 12 71-16,0 13 21 15,0 9-30-15,0 10-14 16,0 8-12-16,-2 8-6 16,-3 15-6-16,0 9-1 15,3 28 9-15,2 30-1 16,0 25-10-16,5 30-6 15,15 1-7-15,7-1-3 16,2-22-1-16,4-33-4 16,1-33 2-16,-3-30-2 15,-7-36 0-15,-8-30-2 0,-7-16-7 16,-7-21-28-16,-2-26-59 16,-4-45-73-16,-27-33-386 15</inkml:trace>
  <inkml:trace contextRef="#ctx0" brushRef="#br0" timeOffset="138649.37">12581 14109 603 0,'0'0'8'16,"0"0"-6"-16,0 0-4 15,122-112 4-15,-51 77 6 16,18-5 30-16,22-4-13 16,17 0-5-16,16 0 12 15,14-2 8-15,21-1-7 16,30-3-4-16,34-6-3 15,31-4-6-15,27-6-7 16,13 4 5-16,7 10-6 0,15 8-6 16,7 14-4-16,10 7 3 15,3 5-5 1,-17 4-2-16,-7-1 2 0,-18-2-7 16,-18-1-4-16,-21 0 3 15,-35 5 3-15,-40 5 5 16,-42 8-2-16,-44 0-3 15,-38 0 3-15,-34 0-4 16,-20 0-4-16,-10 0 6 16,-8 0-1-16,-2 0 5 15,-2 0 4-15,0 0 0 16,0 0 13-16,-18 0-14 16,-11 0 1-16,3 0-4 0,-1 6 0 15,3-1 0 1,3 1 0-16,4 0 1 0,1 0 0 15,3 0-1-15,1 10 0 16,1 11-1-16,-1 16-5 16,0 25 5-16,1 25 1 15,5 21 1-15,6 25 16 16,0 3-5-16,10 5-3 16,19-7-8-16,5-10-1 15,-1-10 3-15,0-3-2 16,-4-11 2-16,-8-14-3 15,-10-11 1-15,-11-13-1 16,0-11 0-16,0-7 1 16,-5-2 0-16,-10-5-1 15,-5-5-3-15,-5 2 2 16,-8-8-19-16,-5 1 0 0,-7 1-16 16,-6-8 4-16,-9 5 1 15,-16 2 5-15,-22 1 6 16,-20 6 18-16,-27 10-1 15,-33-4 2-15,-29 6 0 16,-30-10 2-16,-25-3 0 16,-20-7 0-16,-16-6-1 15,-20 2 7-15,-10 2-5 16,-2 2-2-16,5-3 6 0,6-6-2 16,14 2-2-1,-7-4 7-15,3 6 5 16,10-2-3-16,-8 3-1 15,8 3 9-15,12-4-15 0,9 3-1 16,23-5 3-16,39-9-6 16,37-7 3-16,48-9 11 15,42 0-14-15,29-9 0 16,24-13-6-16,21-9-3 16,13 4-13-16,2-4-6 15,6 4-46-15,17 10-26 16,-4 11-77-16</inkml:trace>
  <inkml:trace contextRef="#ctx0" brushRef="#br0" timeOffset="140220.26">20931 14135 560 0,'0'0'2'16,"0"0"-2"-16,0 0-27 15,0 0 27-15,0 0 0 16,0 0-1-16,0 0-53 15,-53-14 10-15,53 14 23 16,0 0-15-16,0 0 23 0,0 0 2 16,0 0-4-16,0 0-16 15,0 0-37-15,0-12-101 16</inkml:trace>
  <inkml:trace contextRef="#ctx0" brushRef="#br0" timeOffset="143694.22">5435 13978 397 0,'0'0'68'0,"0"0"-18"16,0 0-10-16,0 0 9 15,0 0 11-15,0 0 3 16,0 0-7-1,0-54-36-15,2 34 7 0,3-4 0 16,-3 2 0-16,1-2-4 16,0 0-10-16,2 0 8 15,-1 0-19-15,6-4 5 16,0-1 2-16,6-4-9 16,6-3 1-16,5-7-2 15,6-4-1-15,-2-6 2 16,-2 1 0-16,0-4 1 15,-4-2 0-15,-5 3-1 0,0 4 8 16,-2 4-7 0,2 6-1-16,0 4 1 0,8 1 5 15,11-2-6-15,10 0-1 16,7-2 0 0,4-2 2-16,5 1 4 0,-1 1-5 15,3 4 0-15,-3 4 2 16,3 4 1-16,0 4 0 15,2 4 3-15,0 5-5 16,2 8 9-16,-1 3-8 16,8 4 2-16,2-4-4 15,8-2 0-15,16-4 8 16,6-3-1-16,13 0-6 16,5 3 5-16,7 2-1 0,3 8-4 31,-4 0 2-31,-7 6-3 0,-9 13-4 0,-9 6 4 15,-8-2 0-15,-7 0 4 16,-6-1-4-16,-1 0 0 16,2-4 1-16,-2-1-1 15,7 0 3-15,-1-3-3 16,3-2 0-16,0 2-2 16,-9 6 5-16,-16 2-2 15,-15 9-1-15,-13-1-1 16,-12-3 1-16,-6 0-1 15,-6-7-3-15,-3-6 4 16,-7-6 3-16,1 0-2 16,-3-4 0-16,0 2-1 0,0 0 0 15,-4 6 0-15,5 6 0 16,-4 8-1-16,3 11 1 16,-2 2 0-16,-1 1 0 15,0 0 1-15,1-4 0 16,1 1-2-16,2-3 1 15,-3 2 0-15,0 0 0 16,-5 4 0-16,0 4 0 16,0 4 0-16,-20 2 0 15,-11 7 1-15,-9 3-1 16,-8 0-1-16,0-2 1 16,-8-4 1-16,-4 0 0 15,-4-8 1-15,-5-2 0 0,-10-5 0 16,-2-6-1-16,-6-2-1 15,-1-9 0-15,6-6-2 16,6-1 2-16,2-1 2 16,1 13-2-16,-2 9-1 15,-8 11 1-15,-8 8 0 16,-5 4 1-16,-9-2-2 16,-4-4 3-16,-7-7-3 15,-9-8 2-15,-4-6 1 16,-12-4-2-16,-12-1 0 15,-14-14-2-15,-12 4 2 0,-1-8 0 16,5 5 1-16,-4 0 3 16,1 3-4-16,1-12 1 15,11-5 10-15,12-4 3 16,21-29-4-16,14-16 9 16,26-17-10-16,25-12-7 15,33-9-2-15,26 2-4 16,9 8-1-16,9 19 5 15,11 20-2-15,-9 19-20 16,-4 13-15-16,-7 6-74 16,0 9-80-16,-7 24-115 15</inkml:trace>
  <inkml:trace contextRef="#ctx0" brushRef="#br0" timeOffset="143841.35">6705 14243 859 0,'0'0'0'0,"-141"59"-520"16</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4T04:13:53.812"/>
    </inkml:context>
    <inkml:brush xml:id="br0">
      <inkml:brushProperty name="width" value="0.05292" units="cm"/>
      <inkml:brushProperty name="height" value="0.05292" units="cm"/>
      <inkml:brushProperty name="color" value="#FF0000"/>
    </inkml:brush>
  </inkml:definitions>
  <inkml:trace contextRef="#ctx0" brushRef="#br0">4025 6093 489 0,'0'0'97'16,"0"0"-53"-16,0 0 10 15,0 0-17-15,0 0 10 16,0 0-13-16,29-105-2 16,-17 70-7-16,-3 10-1 15,-1 4-6-15,-6 5 6 0,-2 0 7 16,0 0-3-16,-19-1-7 15,-9 4-12-15,-6 7-5 16,-8 6-2-16,-7 11 2 16,-5 33-3-16,-8 23 0 15,-3 26-2-15,-1 13 2 16,3 11 2-16,9 13 1 16,8 13-2-16,15 14 2 15,14 12 1-15,14 9 3 16,3 13 4-16,6 4-11 15,14 5 13-15,-1 6 6 16,-6-4-10-16,-11 8-3 16,-2-10-2-16,0-22-4 0,-29-22 5 15,-7-39-4 1,-4-34 4-16,-2-24-6 0,-1-20 2 16,4-25-1-16,0-14 7 15,4-22-4-15,11-34-4 16,10-17-5-16,14-5-1 15,14 1 4-15,28 13 2 16,18 21-1-16,18 25 0 16,12 18-4-16,14 64 4 15,3 47-1-15,-10 40 2 16,-7 26 3-16,-18 6-3 16,-22-2 0-16,-9-12 4 15,-17-8-2-15,-10-3 7 16,-6 2-2-16,-1 2 1 0,-1 3-4 15,6-5 2 1,3-5-5-16,5-11 3 0,5-20-2 16,2-21 0-16,2-23-2 15,-3-26 2-15,1-17-2 16,2-15-1-16,0-14-2 16,2-8 2-16,8 0 0 15,5-30 1-15,0-8 1 16,2-2 3-16,1-3-4 15,-1 5-1-15,-4-2-7 16,3-6-15-16,-3-6-50 0,-5-8-51 16,1-8-40-1,-4-9-189-15</inkml:trace>
  <inkml:trace contextRef="#ctx0" brushRef="#br0" timeOffset="4812.67">8659 4666 321 0,'0'0'214'15,"0"0"-190"-15,0 0 56 16,0 0-2-16,0 0-23 15,0 0-15-15,0 0 12 16,-22-43-4-16,14 37 1 16,0 0-16-16,-5-1-13 15,-5 1-5-15,-1 2-7 16,-6 4 2-16,-2 0-10 16,-4 6 0-16,-3 22 0 0,5 10 1 15,9 3-1-15,11-4 0 16,9-5 0-1,0-10-1-15,20-6 1 0,16-10 0 16,12-6 4-16,15 0-3 16,8-17 0-16,1-4 0 15,-3 5-1-15,-11 7 4 16,-16 9-4-16,-13 0 0 16,-11 0-2-16,-13 0-1 15,-5 15 3-15,0 14 0 16,-23 6 1-16,-21 6-1 15,-15-1 3-15,-5-9-3 0,2-6-5 16,-1-13 5-16,7-8 0 16,5-4-6-16,9 0-14 15,8 0-11-15,16-12-11 16,10-4-14-16,8-3-25 16,0-5-25-16,26 1-57 15,12-5-22-15,6-3-164 16</inkml:trace>
  <inkml:trace contextRef="#ctx0" brushRef="#br0" timeOffset="5230.35">9103 4413 282 0,'0'0'321'0,"0"0"-294"16,0 0 16-16,0 0 5 0,0 0 7 15,0 0 9-15,-43-77-34 16,23 77-17-16,-5 0 0 16,1 3-2-16,3 9-11 15,2-2 14-15,7 5-5 16,6 2-8-16,4 6-1 16,2 4-3-16,0-3 2 15,16 2-4-15,9-3 3 16,14-5 1-16,3-4 1 15,10-8-1-15,-2-6 1 16,2 0 1-16,-7 0-1 16,-12-2 2-16,-9 0 1 15,-10 2-3-15,-8 0-6 0,-3 17 6 16,-3 18 0-16,0 9 4 16,-27 4 4-16,-9 0-7 15,-8-4 3-15,-5-7-4 16,-5-9-6-16,5-11-6 15,4-14-19-15,12-3-19 16,8-18-48-16,10-21-112 16</inkml:trace>
  <inkml:trace contextRef="#ctx0" brushRef="#br0" timeOffset="5770.08">9356 4181 1066 0,'0'0'19'16,"0"0"-19"-16,0 0-1 15,0 0-3-15,0 0 3 16,9 130 1-16,29-40 5 16,4 5-3-16,-2-9-2 15,-4-14 5-15,-5-16-7 16,-8-18 7-16,-5-14-6 15,-5-14 1-15,-5-10-18 16,0 0-13-16,-8-25-1 0,0-22-51 16,0-15-67-16,-27-14-6 15,-12-12 38 1,-7-12-67-16,-1 2 27 0,9 21 158 16,13 27 209-16,12 28-64 15,13 22-22-15,0 4-85 16,16 37-33-16,20 22 60 15,10 11-16-15,4 8-11 16,-2-4-17-16,4-5 3 16,-6-11-11-16,-4-12 2 15,-3-14 6-15,-13-12-3 16,-5-10-3-16,-10-5-7 16,-5-9-4-16,-6 0 0 15,0-38 5-15,0-27 11 16,-15-22-13-16,-14-11-7 15,-6 2 3-15,-2 12-3 0,11 18 0 16,8 24-1-16,9 19 1 16,7 16-8-16,2 7-15 15,0 0-98-15,9 23 16 16,6 4-71-16</inkml:trace>
  <inkml:trace contextRef="#ctx0" brushRef="#br0" timeOffset="6034.88">10116 4606 381 0,'0'0'0'16,"0"0"0"-16,0 0 54 15,0 0 63-15,0 0-9 16,0 0-14-16,82 147-5 16,-82-96-41-16,0 5-19 15,-6 1-23-15,-7-1-6 16,1-6-6-16,3-8-92 16,0-16-155-16</inkml:trace>
  <inkml:trace contextRef="#ctx0" brushRef="#br0" timeOffset="6340.82">10387 4239 1050 0,'0'0'15'16,"0"0"-15"-16,0 0 14 15,0 0-8-15,0 0-6 0,0 0-7 16,-33 40 0-16,51 13 7 16,1 4 5-16,-2 2-3 15,3-1 8-15,0 0-10 16,-2-5 8-16,2-4-6 16,0-8 0-1,-4-12-2-15,-1-8-15 0,-7-12-46 16,0-9-44-16,-8 0-39 15,0-19-3-15,-25-28-282 16</inkml:trace>
  <inkml:trace contextRef="#ctx0" brushRef="#br0" timeOffset="6563.93">10381 4421 340 0,'0'0'236'0,"-49"-114"-103"16,40 76-5-16,9 10-67 16,0 4-16-16,0 5-14 15,18 3-14-15,7 5-6 0,6 7 0 16,2 4-7-16,3 0-1 15,-1 24 4-15,-6 6-1 16,-4 4 0-16,-6 0 6 16,-7 2-9-16,-12 2 3 15,0 0 4 1,-8 0 0-16,-25-5-3 0,-2-12-7 16,-3-11-20-16,1-10-34 15,3-4-82-15,7-29-68 16,7-16-283-16</inkml:trace>
  <inkml:trace contextRef="#ctx0" brushRef="#br0" timeOffset="7057.36">10597 4091 577 0,'0'0'224'0,"0"0"-151"16,0 0 33-16,0 0-20 0,0 0-51 15,0 0-1-15,-31-31-20 16,39 24-12-16,21 0 2 15,14 7-3-15,8 0 0 16,7 13-1-16,0 16 8 16,-4 14-8-16,-8 3 0 15,-7 0 4-15,-12-2-2 16,-12-4 1-16,-13-2-1 16,-2-5-1-16,-4-8-1 15,-21-5 1-15,-11-9 1 16,-2-11-2-16,-4-15 0 15,4-26-4-15,10-18 2 0,16-14-7 16,12 0 2 0,5 3 3-16,28 8-3 0,5 15 6 15,5 12-17-15,-6 8-7 16,-6 11-6-16,-6 6-23 16,-10 8-61-16,-5 2-26 15,-6 0-28-15,-4 2-96 16</inkml:trace>
  <inkml:trace contextRef="#ctx0" brushRef="#br0" timeOffset="7612.73">10860 4014 473 0,'0'0'68'16,"0"0"-64"-16,0 0 16 16,0 0 22-16,0 0 13 15,0 0 12-15,-111 45 14 16,108-45-13-16,1 0-14 16,2 0 18-16,0 0-21 15,0 7-32-15,0 18-18 16,23 16 0-16,8 23 24 15,2 13 5-15,1 7-8 16,-3-2-10-16,-9-5-10 0,-2-14 3 16,-6-12-1-1,-3-17-4-15,-7-14 4 0,-1-12-4 16,-3-6 0-16,0-2 0 16,0-6 0-16,0-32 1 15,-16-22-1-15,-7-24-11 16,-4-17 8-16,5-12 2 15,5 6-1-15,10 13 2 16,7 26 0-16,0 23-2 16,24 20 5-16,7 10-5 15,8 15 2-15,1 0-1 16,-3 25 1-16,1 15 0 16,-4 10 0-16,-5 4 6 0,-3 3 0 15,-1-2 1-15,-3-5-6 16,-4-8 5-16,-4-7-6 15,-2-5-1-15,-2-11-59 16,1-16-88-16,-7-3-171 16</inkml:trace>
  <inkml:trace contextRef="#ctx0" brushRef="#br0" timeOffset="7968.92">11289 3842 838 0,'0'0'133'0,"0"0"-125"16,0 0 70 0,0 0-51-16,0 0-22 0,0 0 0 15,-10 21-4-15,12 29-1 16,12 15 14-16,-1 14-1 16,7-1 1-16,7-2-2 15,4-16-5-15,7-18-5 16,4-16-2-16,1-20 0 15,1-6 1-15,-1-16 2 16,3-32 2-16,-1-18-4 16,-7-10 3-16,-13-10-3 15,-25-3 1-15,-10 1 0 16,-45 10-1-16,-19 15 3 16,-11 27-1-16,-3 35-3 15,-2 1-2-15,12 40-3 16,18 8 2-16,24 4-11 15,30-2-52-15,6-8-109 0,27-12-163 16</inkml:trace>
  <inkml:trace contextRef="#ctx0" brushRef="#br0" timeOffset="8319.12">12140 4074 845 0,'0'0'0'0,"0"0"-32"16,0 0 32-16,0 0 11 16,0 0 43-16,117 10 6 15,-75-28-23-15,14-14 6 16,20-12 3-16,20-14 4 15,24-11-8-15,16-6 0 16,5 3-14-16,-8 7-8 16,-17 17-2-16,-29 16-3 15,-34 13-8-15,-24 12-7 16,-17 4-2-16,-10 2-1 16,-2 1-15-16,0 0-17 0,0 0-29 15,-34 0-41-15,-15 0-152 16,-18 0-233-16</inkml:trace>
  <inkml:trace contextRef="#ctx0" brushRef="#br0" timeOffset="8563.2">12957 3427 811 0,'0'0'72'15,"0"0"-72"-15,0 0 6 16,129-67 13-16,-62 61 19 15,-1 6-16-15,-3 10-11 16,-10 30-9-16,-13 17 2 16,-15 17 7-16,-13 10 7 0,-12 6-2 15,-2-1 2-15,-33-5-10 16,-2-12-7-16,-3-12-1 16,6-11-30-16,12-20-69 15,9-25-89-15,5-8-258 16</inkml:trace>
  <inkml:trace contextRef="#ctx0" brushRef="#br0" timeOffset="8868.69">13717 3079 1066 0,'0'0'12'15,"0"0"-3"-15,0 0 2 16,0 0-10-16,0 0 1 16,0 0 1-16,26 41 10 15,3 9-2-15,2 10 13 16,-2 8 11-16,0 3 6 16,0 3-7-16,-2 0-14 15,-2 0-11-15,-3-6-6 16,-4-7 0-16,-2-14-3 15,-3-12-1-15,-7-16-18 16,0-11-46-16,0-8-38 0,-2-15-56 16,-2-39-49-16</inkml:trace>
  <inkml:trace contextRef="#ctx0" brushRef="#br0" timeOffset="9078.33">13979 3083 812 0,'0'0'124'0,"0"0"-67"15,0 0-9-15,0 0-34 16,0 0-10-16,0 0 57 16,42 130-8-16,-5-55-23 15,-4 4-23-15,-2-1 4 16,-2-8-8-16,-5-3-1 16,-4-14-4-16,-7-12-2 0,-1-15-48 15,-10-15-50 1,-2-11-99-16,-6 0-144 0</inkml:trace>
  <inkml:trace contextRef="#ctx0" brushRef="#br0" timeOffset="9212.09">13926 3531 844 0,'0'0'72'16,"0"0"-71"-16,0 0-1 15,0 0-7-15,0 0-4 16,0 0 5-16,76-64-106 15,-41 36-221-15</inkml:trace>
  <inkml:trace contextRef="#ctx0" brushRef="#br0" timeOffset="9526.46">14102 3352 786 0,'0'0'165'0,"0"0"-123"16,0 0 33-16,0 0-49 15,0 0 11-15,0 0 7 16,125-106-26-16,-67 98-13 15,-2 8 2-15,-4 0 0 16,-4 10-6-16,-11 16 8 16,-3 9-6-16,-10 2 2 15,-10 8 3-15,-12 3-6 16,-2-2 6-16,0-6-3 16,-18-10-1-16,0-12-3 15,1-9-1-15,-4-9-6 16,2 0 1-16,-2-37-11 15,5-17-8-15,8-14 13 0,8-10-10 16,0 2 7-16,14 9-28 16,12 13-1-16,5 19-26 15,5 12-22-15,-2 10-107 16,-8 7-325-16</inkml:trace>
  <inkml:trace contextRef="#ctx0" brushRef="#br0" timeOffset="9917.11">15027 3029 874 0,'0'0'73'0,"0"0"-63"16,0 0 0-16,0 0 2 15,0 0 22-15,0 0-16 16,39-97-1-16,-56 86-17 15,-10 3 0-15,0 7 14 16,1 1 2-16,1 0-11 16,5 9-3-16,2 19-2 15,5 8 1-15,13 8 0 16,0 0-1-16,13-1 2 0,21-7-2 16,10-8 4-16,7-14-3 15,9-6 1 1,5-8 1-16,-7 0 5 0,-11 0 0 15,-16 0-5-15,-11 0 0 16,-11 11-1-16,-9 14 2 16,0 11 6-16,-33 10 6 15,-21 8-11-15,-12-1-5 16,-3-5-2-16,-1-4-37 16,-1-17-109-16,-2-21-231 15</inkml:trace>
  <inkml:trace contextRef="#ctx0" brushRef="#br0" timeOffset="11391.84">11995 5907 499 0,'0'0'196'0,"0"0"-151"0,0 0 17 16,0 0 10-16,0 0 0 15,-12-106-14-15,1 97-27 16,-3 8-11-16,-1 1-18 16,-8 0-2-16,1 0 0 15,-4 24-2-15,1 10 2 16,7 8 0-16,7 3-1 15,11 3-3-15,0-4-1 16,11-5 3-16,22-10-8 16,17-14-3-16,12-12 3 15,9-3 10-15,8-21 2 16,0-6-1-16,-2 0-1 0,-17 11 1 16,-14 16-5-16,-15 0-1 15,-13 31 2 1,-13 15 3-16,-5 10 0 0,-13 8 16 15,-28 4-6-15,-10-3 4 16,-2-14-14-16,-5-11 0 16,6-16-14-16,6-17-8 15,3-7-78-15,12-40-28 16,9-31-176-16</inkml:trace>
  <inkml:trace contextRef="#ctx0" brushRef="#br0" timeOffset="11707.38">12600 5769 866 0,'0'0'125'15,"0"0"-115"1,0 0 56-16,0 0-58 0,0 0 3 16,0 0-10-16,4 65 0 15,19-8 8-15,6 7 3 16,-2-5-8-16,0-6-2 15,-5-6 1-15,-5-13-2 16,-6-12-1-16,-1-12 1 16,-6-8-1-16,-2-2 0 15,-2 0 7-15,0-28 2 16,0-15-9-16,-20-4-9 16,-2-1 7-16,-5 5-5 15,-2 13-4-15,5 9-17 0,-1 8-19 16,0 9-28-16,2 4-118 15,-4 0-339-15</inkml:trace>
  <inkml:trace contextRef="#ctx0" brushRef="#br0" timeOffset="12120.12">12725 5556 502 0,'0'0'473'0,"0"0"-465"16,0 0-1-16,0 0-2 0,0 0 12 16,0 0-1-16,-60 4-16 15,30 33 1-15,-1 8-1 16,5 5 2-16,8 3 0 16,18 3 8-16,0-2-3 15,21-4 4-15,25-6 12 16,8-8-19-16,6-11 9 15,2-12-12-15,1-8 1 16,-5-5-1-16,-8 0-1 16,-7 0 1-16,-12 0-1 15,-6 0 0-15,-6 15 8 16,0 11-6-16,-6 9 0 16,-9 5 9-16,-4 2-10 15,0 4 3-15,-31-2-2 0,-13-2-1 16,-12-7-1-16,-5-14-11 15,3-17-9-15,6-4 3 16,7-22-32-16,13-23-52 16,15-10-75-16,12-7-72 15</inkml:trace>
  <inkml:trace contextRef="#ctx0" brushRef="#br0" timeOffset="12522.28">13057 5664 979 0,'0'0'60'0,"0"0"-59"15,0 0-1 1,0 0 1-16,0 0-1 0,0 0 14 16,120 128-3-16,-88-73-10 15,-10-3-1-15,-5-2 0 16,-5-6 0-16,-3-8 7 15,-5-13-7-15,-2-14-5 16,-2-9 1-16,0 0 4 16,0-18 0-16,-11-19-31 15,-5-20 13-15,-1-19 8 16,-1-11 6-16,5-2-4 16,9 10 6-16,4 22 2 15,0 28 21-15,0 23 11 16,13 6-32-16,18 28 7 0,8 22-7 15,7 19 32-15,-2 3-22 16,-3 0-9-16,-6-10 3 16,-6-12-4-16,-5-13-17 15,-2-15-56 1,-1-18-98-16,-8-4-107 0</inkml:trace>
  <inkml:trace contextRef="#ctx0" brushRef="#br0" timeOffset="12738.62">13743 5582 866 0,'0'0'167'0,"0"0"-162"15,0 0 17-15,122-116 12 16,-52 61 2-16,18-8-12 16,11-6-13-16,6 3-3 15,-15 10-1-15,-18 12-7 16,-18 9-2-16,-19 8-20 15,-14 7-28-15,-17 4-21 16,-4 2-70-16,-13-1-81 16,-28 4-401-16</inkml:trace>
  <inkml:trace contextRef="#ctx0" brushRef="#br0" timeOffset="12976.03">14187 4941 1055 0,'0'0'73'16,"0"0"-27"-16,0 0-33 15,0 0-8-15,122-113 19 16,-55 101-12-16,6 12-5 16,1 0-6-16,-9 20-2 15,-7 17 1-15,-16 8 0 16,-15 12 10-16,-21 9-9 16,-6 6 11-16,-11 1-5 15,-18-2-7-15,0-14-2 16,5-15-20-16,3-16-27 15,6-20-67-15,7-8-67 16,0-52-87-16</inkml:trace>
  <inkml:trace contextRef="#ctx0" brushRef="#br0" timeOffset="13252.39">14889 4588 875 0,'0'0'212'0,"0"0"-187"16,0 0 20-16,0 0-19 15,0 0-2-15,0 0-7 16,91 65 2-16,-44-15 7 16,0 4-15-16,-7-1 1 15,-7-7-9-15,-2-7 1 16,-4-13-4-16,-4-11 2 16,-2-6-5-16,4-9 9 0,3-4-6 15,8-28 6-15,4-9-6 16,1 0-3-16,-1 5 0 15,-5 6-15-15,-1 11-21 16,-5 9-8-16,-5 6-36 16,-5 2-93-16,-13 2-53 15,-6 0-121-15</inkml:trace>
  <inkml:trace contextRef="#ctx0" brushRef="#br0" timeOffset="13413.82">15257 4798 332 0,'0'0'723'16,"0"0"-694"-16,0 0-8 0,0 0-12 16,0 0-9-16,0 0 0 15,146-120-5-15,-105 98-77 16,-20 0-86-16,-21-3-14 16,-6-2-97-16</inkml:trace>
  <inkml:trace contextRef="#ctx0" brushRef="#br0" timeOffset="13546.87">15031 4567 767 0,'0'0'150'0,"0"0"-95"16,0 0 18-16,0 0-67 15,0 0-2-15,0 0 0 16,147-101-4-16,-84 69-20 16,-5 3-110-16,-10 6-26 15,-5 2-123-15</inkml:trace>
  <inkml:trace contextRef="#ctx0" brushRef="#br0" timeOffset="13915.01">15686 4532 1012 0,'0'0'75'0,"0"0"-57"16,0 0-12-16,0 0 12 15,0 0 41-15,29 135-33 16,-22-86-9-16,0-6-12 15,-3-10-1-15,-2-11-4 0,0-12 1 16,-2-7-3 0,0-3 6-16,0 0 0 15,0-4 1-15,0-28-5 0,0-15-15 16,-11-19 10-16,-2-10 3 16,6-4 0-16,5 6 1 15,2 15 2-15,0 16 1 16,6 18 1-16,15 11-3 15,8 12 0-15,2 2-4 16,2 24 3-16,0 23-3 16,-3 6 2-16,-6 6 2 15,-9-8 0-15,-3-2 0 16,-3-9-16-16,-7-7-57 16,-2-16-164-16,0-17-479 0</inkml:trace>
  <inkml:trace contextRef="#ctx0" brushRef="#br0" timeOffset="15103.15">16452 4191 1100 0,'0'0'11'15,"0"0"-11"-15,0 0-4 16,0 0 4-16,-13-123 7 15,13 101-4-15,-10 0-3 16,-27 7 0-16,-3 4 0 16,-3 9 8-16,1 2 12 0,5 8-4 15,1 25-11-15,9 17-4 16,7 14-1-16,13 10-1 16,7 6 1-16,0-6-1 15,23-12 1-15,8-15 0 16,0-18-1-16,3-14-6 15,-1-15 1-15,5-3 0 16,2-30 6-16,-4-15-7 16,-5-14-14-16,-16-3-22 15,-13-5-3-15,-2-2-41 16,-4 11 19-16,-15 21 67 0,0 21 1 16,7 17 54-16,0 2-11 15,7 17-23-15,5 18-18 16,0 4 16-16,0-2-5 15,23-5-2-15,6-7-11 16,4-10 9-16,3-9-4 16,6-6 4-16,-1 0 1 15,-6-15 5-15,-4-6 1 16,-8-2-1-16,-12 8-9 16,-3 5 1-16,-6 10-4 15,-2 0 4-15,3 0-7 16,4 24 0-16,2 9 12 15,4 6 14-15,0-3-10 16,-2-11-8-16,-4-6 0 0,-3-11-1 16,-4-4-4-1,0-4-1-15,0 0 8 16,0 0 3-16,-22-22-1 0,-9-12-12 16,-2-18 0-16,6-11 0 15,11-9-5-15,14 5 2 16,2 11-1-16,14 18 4 15,15 13 0-15,6 15-3 16,7 10 1-16,6 0-1 16,2 35 3-16,0 12 0 15,-6 9 4-15,-6 2-1 16,-14-3 1-16,-6-15-4 16,-7-17 5-16,-9-10-3 0,0-11-1 15,-2-2 0-15,0-9 6 16,0-28 3-16,-2-20-10 15,-15-16-9-15,-3-18 0 16,-1 1-9-16,8 7-1 16,7 22 19-16,6 26 0 15,0 21 1-15,4 14-1 16,23 5-3-16,11 26 3 16,4 15 4-16,0 1 1 15,-4 1 3-15,-9-8-6 16,-4-7 0-16,-3-12-2 15,-2-9 3-15,2-10-2 16,2-2 1-16,8-16 1 0,6-20 3 16,2-10-3-16,-3-8-3 15,-10-7-3-15,-9 3 0 16,-9 3-1-16,-5 8 1 16,-4 10 3-16,0 4 0 15,0 3-1-15,0 0 1 16,-10-5 0-16,-6-5 1 15,0 0-1-15,0 4 1 16,2 11-2-16,5 13 2 16,-1 12 8-16,-3 13-5 15,-5 51-4-15,1 39 0 16,8 21 0-16,9 0 4 16,13-19-1-16,29-30 0 15,14-31 2-15,6-31-1 16,14-13-2-16,4-26 3 0,1-30-5 15,-10-8-37-15,-26-7-72 16,-37 10-193-16</inkml:trace>
  <inkml:trace contextRef="#ctx0" brushRef="#br0" timeOffset="15715.22">14831 6142 461 0,'0'0'153'0,"0"0"-121"15,0 0 44-15,0 0 44 16,0 0 6-16,0 0-37 15,-10-14-37-15,10 14-17 16,0 0-23-16,0 22-3 16,27 10 25-16,11 12-1 15,9 8 2-15,4 4-22 0,-2 2-2 16,-2 0-10-16,-9-5 1 16,-9-5 1-16,-7-13-3 15,-9-10-9-15,-4-13-28 16,-7-7-36-16,-2-5-70 15,0-21-38-15,-4-23-193 16</inkml:trace>
  <inkml:trace contextRef="#ctx0" brushRef="#br0" timeOffset="16003.1">14895 6214 874 0,'0'0'133'0,"0"0"-119"0,0 0 32 15,3-135-23-15,36 95 12 16,15 8-7-16,4 4-12 16,-2 12-11-16,-8 8-3 15,-10 8-1-15,-5 0-1 16,-4 2 1-16,-6 14-1 16,-5 3 0-16,-10 3 2 15,-3 3-2-15,-5 8 0 16,0 5 5-16,-27 2-1 15,-10-2-4-15,-7-6-3 0,-2-5-17 16,2-13-26-16,11-7-30 16,13-7-44-16,17-4-17 15,3-26-172-15</inkml:trace>
  <inkml:trace contextRef="#ctx0" brushRef="#br0" timeOffset="16470.4">15637 6046 308 0,'0'0'479'0,"0"0"-475"16,0 0 16-16,0 0 24 0,0 0 6 16,0 0-7-16,-6 0-38 15,6 0-4-15,0 0-1 16,0 14 24-16,8 5 24 15,11 11 9-15,0 5-34 16,6 1 7-16,-1 1-11 16,-2 0-13-16,-2-9 3 15,-9-7-6-15,-3-14-1 16,-6-3-2-16,-2-4 1 16,0 0 6-16,-7-10-7 15,-15-20-2-15,-5-14-16 16,4-10 11-16,6-11 3 15,10 0-18-15,7-2 12 16,0 10 10-16,24 14 0 0,5 17 0 16,7 15 5-16,-1 11-2 15,6 11-1-15,-1 21 5 16,-2 6 4-16,-3 2-1 16,-6 0 4-16,-4-5-14 15,-3-6 1-15,-9-8 1 16,-3-12-2-16,-4-6-46 15,1-3-79-15,-1-8-51 16,2-27-123-16</inkml:trace>
  <inkml:trace contextRef="#ctx0" brushRef="#br0" timeOffset="17835.97">16167 5627 937 0,'0'0'88'16,"0"0"-87"-16,0 0 80 15,0 0-40-15,0 0-12 16,0 0-19-16,-27-9-10 16,27 41 0-16,0 10 1 15,7 7-1-15,7 1 9 16,3 1-8-16,1-4 4 16,1-7-2-16,-4-12-2 15,3-13-1-15,1-15-8 16,10-9 4-16,12-35-9 15,3-16-16-15,0-10-10 16,-5-2-41-16,-12 0 14 16,-12 9-59-16,-11 13 58 0,-4 18 67 15,0 18 7-15,0 8 47 16,0 6 28-16,0 0-34 16,0 0-34-16,0 0-14 15,7 17 4-15,9 10 53 16,0 5-3-16,8 4-13 15,-2 7-11-15,3-1-20 16,0-2 8-16,-2-2-11 16,4-8-6-16,-2-10 2 15,-3-10 0-15,-4-10-3 0,0 0 0 16,2-29 0-16,0-9 0 16,-4-1-6-16,-5 7-6 15,-5 12 2-15,-4 10 9 16,-2 8 2-16,0 2 3 15,0 0-3-15,0 0 1 16,-13 0-1-16,-1 8 0 16,1-2 0-16,3-2-1 15,-2-4 1-15,3 0 1 16,-4 0-2-16,2-10 0 16,2-8 0-16,2-3-2 15,5 2 2-15,2 1 0 16,0 2-1-16,0 3 0 15,0-1 0-15,11 0 1 16,5 4-2-16,1 0 2 0,2 7-1 16,0 3 0-16,1 0 0 15,3 3-1-15,4 21 2 16,-1 8 6-16,3 4 3 16,-2 0 0-16,-7 0 0 15,-3-5-7-15,-5-13 2 16,-8-9-3-16,-1-4 1 15,-3-5-1-15,0 0 10 16,0-24 1-16,-19-16-12 16,2-17-7-16,-2-11 2 15,9-14-4-15,4-2-7 16,6 10 9-16,0 18 6 0,0 21 1 16,10 19 0-16,4 14-3 15,8 2 1-15,5 0 2 16,4 10 0-16,0 13 4 15,-4 7-4-15,-2 6 0 16,-3 4 4-16,-2 2-3 16,2-6 2-16,-7-6 0 15,-1-7-2-15,-5-10-1 16,-5-7 1-16,4-2 0 16,-6-2 2-16,0-2-3 15,4 0 0-15,3-23-3 16,0-16-2-16,-3-19-2 15,-6-14-15-15,0-13-10 0,-6-3 19 16,-14 0-7 0,-2 4 9-16,-3 10 10 0,-2 10 1 15,1 8 0 1,-3 6 0-16,-1 3 1 16,4 8 6-16,4 10-4 0,9 11 2 15,5 8 13-15,4 7-7 16,4 3-6-16,0 4-5 15,2 33-6-15,23 24 6 16,13 18 18-16,9 11-5 16,4 5 3-16,4-3-2 15,1-6-3-15,-2-1-4 16,-8-7-5-16,-9-14-2 16,-16-20 0-16,-10-20 3 0,-6-16-3 15,-5-8 0-15,0-10 5 16,0-42-5-16,-6-23-32 15,-6-16 13-15,6-7 7 16,6 11-8-16,0 23 4 16,0 23 14-16,6 28 1 15,10 13 1-15,4 12 0 16,2 34 0-16,-1 18 16 16,-9 8 7-16,-9 4-13 15,-3-3-8-15,0-13 1 16,-18-10-3-16,-6-15-15 15,-10-23-78-15,1-12-170 16</inkml:trace>
  <inkml:trace contextRef="#ctx0" brushRef="#br0" timeOffset="18460.05">17499 4909 850 0,'0'0'41'15,"0"0"-38"-15,0 0-3 16,0 0 12-16,0 0 42 16,117 54-20-16,-78-54-25 15,0 0 2-15,1-22-3 16,2-12 15-16,7-13-1 0,-3-10-21 16,-5-6 6-1,-14-1-3-15,-16 5-3 0,-11 15 6 16,-4 17-5-16,-28 15 2 15,-7 12-1-15,-7 0 0 16,5 30-1-16,9 8 1 16,14 13-3-16,16 3 0 15,2 3 1-15,20 2 1 16,18-4 6-16,10-8-7 16,4-11 0-16,2-13-1 15,-1-16 0-15,-2-7 2 16,1-10-2-16,-3-32 2 15,-3-12 0-15,-4-13-2 0,-11-11-5 16,-8-8-2-16,-19-11-10 16,-4 7 3-16,-4 12-6 15,-23 24 4-15,-4 28 16 16,0 26 1-16,0 0-1 16,-1 20-2-16,6 8 2 15,2-1-1-15,10-10 0 16,7-5 0-16,7-8-8 15,0-4-5-15,11 0 4 16,18 0 6-16,7 0 4 16,5 0 2-16,3 9 6 15,3 14 7-15,-1 10 13 16,-1 2-8-16,-5 5 1 16,-7-3-13-16,-6-3-1 15,-4-3-4-15,-6-10-3 0,-3-5 0 16,2-8-62-16,1-8-113 15,-4-10-237-15</inkml:trace>
  <inkml:trace contextRef="#ctx0" brushRef="#br0" timeOffset="18777.13">18899 4448 1055 0,'0'0'68'0,"0"0"-61"16,0 0-8-1,0 0 2-15,0 0 26 0,116 0 12 16,-36-19-29-16,11-15-3 16,8-15 10-16,8-6 3 15,-1-7 5-15,-1 0-5 16,-11 2-18-16,-17 10 4 15,-19 7-6-15,-22 11 7 16,-18 14-14-16,-11 7 6 16,-7 8-24-16,0 3-25 15,0 0-38-15,-19 0-111 16,-16 3-106-16,-7 7-111 0</inkml:trace>
  <inkml:trace contextRef="#ctx0" brushRef="#br0" timeOffset="18982.47">19578 3978 693 0,'0'0'150'16,"0"0"-129"-16,0 0 4 16,0 0 15-16,170-98 17 15,-106 88-41-15,-4 6-6 16,-8 4-9-16,-7 16 1 16,-14 23 9-16,-14 16 1 15,-10 11 18-15,-7 6-18 16,-11 3-4-16,-20-3 1 15,-3-10-9-15,1-12-43 16,4-20-106-16,7-26-216 16</inkml:trace>
  <inkml:trace contextRef="#ctx0" brushRef="#br0" timeOffset="19418.39">20655 3461 1054 0,'0'0'24'0,"0"0"-24"15,0 0-9-15,0 0 9 0,-25 128 13 16,32-58 14 0,11 5-9-16,3-3-14 0,4-11 4 15,-2-2 8-15,-1-5 2 16,0-4-15-16,-2-7 1 15,-4-12 3-15,-5-14-7 16,-7-17 0-16,-4 0 0 16,0-34-3-16,-10-16-30 15,-22-20 1-15,-10-7-1 16,-9-17-16-16,-5-7 18 16,2 1 17-16,10 7 12 15,15 26 2-15,21 19 11 16,8 20 5-16,28 11-8 0,17 13-7 15,8 4-1 1,0 13 3-16,-7 23 1 16,-5 9 9-16,-16 11 11 15,-19 5-13-15,-6 3-4 0,-22 0-2 16,-24-3-5-16,-8-17-81 16,5-22-135-16,11-22-460 15</inkml:trace>
  <inkml:trace contextRef="#ctx0" brushRef="#br0" timeOffset="19830.84">20965 3288 962 0,'0'0'81'15,"0"0"-81"-15,0 0-11 16,0 0 11-1,45 129 52-15,-28-71-19 0,-2 5-24 16,-1-5-5-16,-1-3 2 16,-7-7-6-16,0-8 0 15,-4-13-2-15,-2-11 0 16,0-12-1-16,0-4-12 16,-2-4 7-16,-17-29-58 15,-3-13-39-15,2-16 56 16,7-10 22-16,6-2 6 15,7 6 14-15,0 14 7 0,0 18 14 16,16 15 35 0,10 12-15-16,7 9-9 0,8 0 3 15,-1 24-4-15,-2 14-1 16,-3 4 4 0,-4 4-11-16,0-1-8 0,-2-2-8 15,3-4 1-15,-1-12-1 16,8-15-62-16,7-12-111 15,3-14-164-15</inkml:trace>
  <inkml:trace contextRef="#ctx0" brushRef="#br0" timeOffset="21014.32">21927 3180 964 0,'0'0'66'0,"0"0"9"16,0 0-10-16,0 0-39 15,0 0-9-15,0 0-6 16,-96-116-10-16,59 98-1 16,-9 8-4-16,-6 10-3 15,-4 3 6-15,-2 34-2 16,6 13-4-16,14 12 2 16,22 4 5-16,16-4 0 15,6-7 2-15,27-13 0 16,7-12 3-16,7-12-5 15,-3-14-5-15,6-4 3 16,-4-20 0-16,-4-16-22 16,-3-10-14-16,-10-4-1 15,-12-9-6-15,-9-3-4 0,-8 4-3 16,0 16 30-16,0 16 22 16,0 16 35-16,0 10 13 15,0 1-48-15,0 28 4 16,0 12-4-16,0 8 24 15,19-1-9-15,5-6-13 16,5-6 2-16,5-6-1 16,1-10-2-16,1-5 0 15,-3-11 1-15,3-4-1 16,-5 0 2-16,-2-17-3 0,-2-13-7 16,-9-7-14-16,-7-12-2 15,-2-7-7-15,-7 1 17 16,-2 14 13-16,0 15 1 15,0 16 45-15,0 6 22 16,0 4-45-16,5 2-23 16,8 23 0-16,3 18 1 15,1 5 24-15,-1 2-3 16,-5-4-9-16,-2-5-7 16,-2-10 3-16,-3-4-5 15,-2-9-1-15,-2-8-3 16,0-10-1-16,0 0-3 15,-2-5 2-15,-14-25-10 16,-3-13-24-16,1-15 20 16,2-16 2-16,9-1-9 0,5 5-1 15,2 15 24 1,0 22 1-16,18 18 27 0,11 15-22 16,4 3-1-16,5 36 10 15,0 13 21-15,-5 8 4 16,-8-3 1-16,-5-9-9 15,-9-10-10-15,-1-7-8 16,-4-10-1-16,-2-11-10 16,-1-6-1-16,-3-4 3 15,0 0 1-15,0-18 4 16,0-18-10-16,0-14-24 16,0-17 1-16,0-10-8 0,0-10-8 15,0 3 7 1,8 18 21-16,4 26 11 0,-3 19 6 15,1 19 0-15,4 2-5 16,1 25 0-16,4 27-1 16,-4 16 30-16,-1 2-6 15,-1-9-9-15,0-12-4 16,3-18-7-16,4-10-4 16,3-10 6-16,16-11-3 15,10 0-1-15,7-18 3 16,6-17-2-16,-4-11-6 15,-11-11-6-15,-9-12-8 16,-16-9-9-16,-17 1 6 0,-5 16 7 16,-16 15 10-1,-15 18 6-15,-3 13 2 0,1 15 6 16,2 0-2-16,0 26-9 16,8 23 0-16,10 12 0 15,9 10 2-15,4 2-2 16,2-7 9-16,17-8 3 15,10-14-11-15,3-12 2 16,1-8 1-16,5-14-4 16,4-10-7-16,8 0-36 15,5-16-52-15,-1-20-114 16,-1-21-266-16</inkml:trace>
  <inkml:trace contextRef="#ctx0" brushRef="#br0" timeOffset="21349.82">23915 1999 926 0,'0'0'68'0,"0"0"-16"15,0 0-45-15,0 0 1 0,0 0-3 16,0 0 9 0,-21 118 17-16,21-36-16 0,11 7-12 15,12-3 0-15,1-2 3 16,3-4 3-16,0-8-6 16,-1-9 2-16,-6-13-5 15,-6-12 0-15,-5-14 0 16,-5-13-23-16,-4-11-57 15,0 0-12-15,-4-19-35 16,-19-23-280-16</inkml:trace>
  <inkml:trace contextRef="#ctx0" brushRef="#br0" timeOffset="21558.2">23850 2138 806 0,'0'0'69'0,"0"0"-36"0,0 0-16 16,0 0 1-16,131-69 8 15,-95 103-23-15,-1 16-1 16,-6 10 1-16,-6-2-2 16,-10-3 1-16,-13-10 0 15,0-6-1-15,-7-5 0 16,-22-7-1-16,-8-4-12 16,-1-9-53-16,-1-14-145 15,8-7-473-15</inkml:trace>
  <inkml:trace contextRef="#ctx0" brushRef="#br0" timeOffset="21808.35">24032 1516 838 0,'0'0'50'15,"0"0"-37"-15,0 0-3 16,0 0 16-16,0 0-6 15,101 126 28-15,-68-32-19 16,1 16 5-16,-3 7-12 16,-2-5-10-16,0-7 11 15,0-19-21-15,-4-19 0 16,-6-18 4-16,-3-17-6 0,-5-16-39 16,0-12-88-16,2-4-97 15,1-24-165-15</inkml:trace>
  <inkml:trace contextRef="#ctx0" brushRef="#br0" timeOffset="22090.77">24505 2059 757 0,'0'0'82'16,"0"0"-76"-16,0 0-6 16,-33 108 44-16,28-51 0 15,5-4-21-15,0-3-23 16,7-13 3-16,9-11 0 15,8-10-2-15,5-9 0 0,6-7-1 16,5-7-4 0,-4-25-6-16,-9-13-3 0,-12-5-18 15,-15-5 18-15,0-12 6 16,-8 9 7-16,-23 16 2 16,-8 20 9-16,3 22 7 15,3 16-18-15,2 27-1 16,6 11-4-16,10 0-3 15,9-7-77-15,6-8-226 16</inkml:trace>
  <inkml:trace contextRef="#ctx0" brushRef="#br0" timeOffset="22598.38">23090 3743 925 0,'0'0'77'15,"0"0"-73"-15,0 0-1 16,0 0 3-16,0 0 32 15,-14-105 3-15,-4 101-35 16,-1 4-6-16,-4 1-1 16,-1 27 0-16,-3 15 2 15,7 11 3-15,-1 3 2 16,9 10 5-16,10-5 0 16,2-4-10-16,0-3 1 15,31-13-2-15,9-12-1 16,15-15-18-16,14-15-30 15,5 0-36-15,6-33-74 0,-2-12-138 16,-9-7-164-16</inkml:trace>
  <inkml:trace contextRef="#ctx0" brushRef="#br0" timeOffset="23191.36">23583 3802 488 0,'0'0'233'0,"0"0"-143"16,0 0 27-16,0 0-23 15,0 0-44-15,0 0-8 16,-134-81-8-16,103 81-21 15,-1 0 1-15,-4 18-13 0,3 14 1 16,-2 13 0 0,6 5-1-16,8 4-1 0,12-4-3 15,9-6 2-15,3-12-3 16,24-8 4-16,8-16-2 16,4-8 1-16,5-5 1 15,0-31 4-15,-3-9-4 16,-8-3-7-16,-10-4 1 15,-15 2-1-15,-8 4-2 16,0 10 2-16,0 14 6 16,-4 10 0-16,0 9-1 15,4 3 1-15,0 0-9 16,0 20 3-16,0 14 5 16,0 5 3-16,13 4-1 0,2-6 5 15,3-5-4-15,0-7 0 16,-1-12-1-16,6-12-4 15,-1-1 4-15,7-17 3 16,5-20-3-16,-1-16 0 16,-4-14-5-16,-7-17-9 15,-15-12-15-15,-7-10-4 16,-4-6-29-16,-27 5-3 16,-6 17 49-16,4 26 16 15,4 28 62-15,9 20 4 16,11 13-1-16,7 3-40 0,2 25-25 15,0 25 0 1,0 17 2-16,0 10 10 16,18 6 5-16,6 3-14 15,8-1 22-15,3 2-8 0,1-6 0 16,-3-15-16-16,-8-16 0 16,-10-20-1-16,-8-14-26 15,-5-16-42-15,-2 0-91 16,-2-32-94-16</inkml:trace>
  <inkml:trace contextRef="#ctx0" brushRef="#br0" timeOffset="23460.64">23631 3452 781 0,'0'0'82'0,"0"0"-82"15,0 0 5-15,154-57 2 16,-107 49 16-16,-7 3-15 15,-11 5-7-15,-11 0 0 16,-9 0 1-16,-5 0 18 16,0 7 33-16,4 13 9 15,3 10-19-15,1 8-11 16,7 6 2-16,1 6-13 16,2 6-4-16,2-6-10 15,-3-6-3-15,-4-9-4 16,-5-15-21-16,-1-12-87 15,-9-8-139-15,-2-22-236 16</inkml:trace>
  <inkml:trace contextRef="#ctx0" brushRef="#br0" timeOffset="23595.6">23948 3192 924 0,'0'0'109'0,"0"0"-98"16,0 0 12-16,0 0-23 15,0 0-54-15,0 0-117 16,15-16-210-16</inkml:trace>
  <inkml:trace contextRef="#ctx0" brushRef="#br0" timeOffset="24301.34">24152 3257 679 0,'0'0'241'0,"0"0"-191"0,0 0 40 15,0 0-10-15,0 0-38 16,0 0-14-16,-39 52-26 16,34-20-1-16,5 5-1 15,0 3 2-15,0-1-1 16,19-5 0-16,2-10-1 16,6-12-12-16,6-12 9 15,7 0-8-15,7-25-5 16,-2-6-16-16,-11-9-5 15,-17 0-11-15,-17-5 11 16,0 1 0-16,-34 5-21 0,-15 8 21 16,-6 13 25-16,0 14 12 15,5 4 7-15,12 0-1 16,12 11 2-16,11 4-4 16,7 0-4-16,8-3-2 15,0-6 1-15,25-6-14 16,20 0 10-16,13 0 4 15,1-17 2-15,-2-3 0 16,-5 2 2-16,-14 4 0 16,-15 2 10-16,-10 8 36 15,-8 4-5-15,-5 0-8 16,2 0-5-16,5 0-11 0,4 4-13 16,7 12 16-16,-2 1-5 15,5 6-10-15,0 2 0 16,-4 2 1-16,-1 4 15 15,-1 5-9-15,-5-1-7 16,-6 4 1-16,-4-5-9 16,0-10 5-16,0-10-4 15,0-10 2-15,0-4 0 16,0 0 5-16,0-11-2 16,0-20-6-16,-7-11-32 15,0-6 25-15,5-5 4 16,2-2-13-16,0-2 1 15,4 5 3-15,17 11 3 16,0 16 8-16,5 13-3 16,-2 12 2-16,5 8-2 0,-1 28 0 15,-2 14 4-15,-4 8 1 16,-7 2-1-16,-1 2 0 16,-3-1-23-16,-2-17-197 15,-2-16-276-15</inkml:trace>
  <inkml:trace contextRef="#ctx0" brushRef="#br0" timeOffset="24430.99">24973 3367 940 0,'0'0'165'0,"0"0"-153"16,0 0-12 0,0 0-8-16,0 0-91 0,0 0-373 15</inkml:trace>
  <inkml:trace contextRef="#ctx0" brushRef="#br0" timeOffset="52494.63">11648 5015 716 0,'0'0'0'16,"0"0"2"-16,0 0-2 15,0 0 21-15,0 0 35 16,0 0-4-16,0 0-35 16,-52-12-17-16,52 12-5 15,0 0 5-15,0 0-2 16,0 0 4-16,0 0-4 0,0 0-7 15,0 0-20-15,0-5-29 16,0-9-31-16,6-13-21 16,5-12-266-16</inkml:trace>
  <inkml:trace contextRef="#ctx0" brushRef="#br0" timeOffset="53509.81">16388 3264 125 0,'0'0'445'0,"0"0"-445"16,0 0-8-16,0 0 8 15,0 0 0-15,0 0 0 16,0 5 0-16,0-5-1 16,0 0-1-16,0 0-10 15,0 0-41-15,0-10-261 16</inkml:trace>
  <inkml:trace contextRef="#ctx0" brushRef="#br0" timeOffset="55826.62">12600 7059 447 0,'0'0'0'0,"0"0"-10"16,0 0 6-16,0 0-10 15,0 0-10-15,0 0 19 16,-27-50-8-16,19 40-19 16,-5-1-6-16,-6 1 38 15,4 6 4-15,-1 0 30 16,1 4 16-16,5 0 3 16,2 0 12-16,1 0-16 15,1 0-3-15,3 0 5 16,3-3-8-16,0 2-15 0,0 1-14 15,0-3 5-15,0 1 3 16,0 2 15-16,5-2-2 16,4-3 9-16,-1 4-14 15,2-6 2-15,3 5 9 16,-1-4-25-16,9-2 7 16,4-9-6-16,10-8 7 15,9-4-2-15,15-13 0 16,15-8-1-16,19-4-7 15,20-8 14-15,12-4-16 16,3 2 4-16,-4 6-9 16,-11 5-2-16,-9 6 1 15,-15 0-3-15,-10 3-2 16,-10 0 2-16,-1 0-1 0,-6 0 5 16,-2-3 3-16,5 1-2 15,2 2-2-15,1 0 2 16,1 2-3-16,-2 3-3 15,-11 2-2-15,-9 9 0 16,-14 6 4-16,-10 9-2 16,-12 4-2-16,-9 7 1 15,0 0 0-15,-2-6 5 16,0-2-2-16,0-8-4 16,0-7 1-16,0 2 4 0,0-5-5 15,0-2 0 1,0 2 5-16,0-6-4 0,0 5 2 15,-11 0-3-15,0-4 3 16,-7 1-1-16,-4 0-1 16,-5-4 0-16,-4 0 0 15,-5-2-1-15,-6-5 3 16,-5-3-2-16,-5-2 2 16,0 4-6-16,-2 4 0 15,5 6 1-15,2 4 1 16,2 4-2-16,5 4 2 15,1 4-4-15,-4 4 4 16,1 6 0-16,0 6-4 0,-7-1 8 16,6 3-3-1,0 0 0-15,-1 0 3 0,4 0-6 16,2 0 5-16,2 0-2 16,3 5 0-16,-3-1 0 15,-1 1 1-15,-1 2 0 16,-5 1 0-16,3-2-1 15,3 0 0-15,-2-2 0 16,6 0 0-16,-5 0 0 16,3 2 0-16,-5 1 2 15,1 1-2-15,4 3 0 16,1 3-11-16,7 0 11 16,1 0 0-16,2 0-10 15,3 0 5-15,-1-2 2 16,-3 4-4-16,-1 0-2 15,-5 1 9-15,-2-2 0 0,-10 2 0 16,-11-2 0-16,-3 2 1 16,-8 1 0-16,-2 0 0 15,2 1-1-15,3 1-2 16,2 5 2-16,0 3 0 16,-3 7 0-16,1 8 0 15,4 3 0-15,2 4 0 16,3 0-1-16,2 4 1 15,-3 2-1-15,5 6 2 16,2 2-1-16,7-1 0 16,7-1 2-16,6-1-1 0,7-4-1 15,7 4-1 1,4-5 0-16,2-2 0 16,2-4 1-16,5 0 0 0,0-2-1 15,0 2 0-15,5-1-2 16,11 2 1-16,-1 6 2 15,5 1 2-15,7 2-2 16,4 2-2-16,9 3 2 16,5 2 0-16,-1 0 1 15,6-1-1-15,0-6 0 16,8-7-1-16,3-12 1 16,-3-9-1-16,2-7-6 0,-4-7 3 15,-2-9-50 1,-2-6-51-16,-7-3-133 0,-9-24-298 15</inkml:trace>
  <inkml:trace contextRef="#ctx0" brushRef="#br0" timeOffset="55988.81">13333 6559 753 0,'0'0'325'15,"0"0"-325"-15,0 0-115 16,0 0 105-16,0 0-247 16,0 0-439-16</inkml:trace>
  <inkml:trace contextRef="#ctx0" brushRef="#br0" timeOffset="58193.86">15677 5367 793 0,'0'0'59'16,"0"0"-48"-16,0 0 1 15,0 0 40-15,0 0-10 0,0 0-10 16,0 11-32-16,7-11 0 16,11 0 5-16,11 0 19 15,13-12 2-15,16-20 5 16,24-13-9-16,23-15 5 15,27-8-3-15,24-7 0 16,21-8-2-16,18 1 5 16,5-5-20-16,-3 4 15 15,-16 2-21-15,-13 5 8 16,-23 4-3-16,-16 3-2 16,-18 1-2-16,-16-2 1 15,-11-6-3-15,-16-4 0 0,-7-1 3 16,-7 4-5-1,-3 8 4-15,-3 8-2 0,4 11 0 16,-5 11 0-16,-3 6 0 16,-13 11 0-16,-10 11 1 15,-13 4-1-15,-8-4 1 16,0-5-1-16,0-13 1 16,-4-9-1-16,-18-10 0 15,-7-8 1-15,0-14 1 16,-4-8-2-16,5-1 2 15,-3 8 0-15,-2 10 0 16,-3 11-2-16,-6 10-3 16,-7 5 2-16,-3 10 2 15,-8 0 1-15,-4 5-2 16,-7 4 1-16,-10 1-5 0,-5 1 7 16,-11 5-7-16,-5 4 4 15,-12 5 0-15,-8 0-1 16,-12 15 1-16,-6 20-3 15,-7 11 1-15,-2 4 2 16,4 6 0-16,11 2 2 16,16 4 1-16,16 5-6 15,11 3 5-15,9 4-2 16,8 14 0-16,-1 10-6 16,4 11 6-16,-7 3-1 0,-2-4-15 15,-7-6 8-15,-8 1 1 16,-5 1-6-16,-1 4 12 15,9 1-1-15,13-5 2 16,18-8 0-16,26-7 1 16,23-2-2-16,12-6 0 15,21-7-7-15,30-2 2 16,14-6-25-16,10-1 12 16,1-7-11-16,-3-8-20 15,-10-4-32-15,-18-10-62 16,-26-15-125-16</inkml:trace>
  <inkml:trace contextRef="#ctx0" brushRef="#br0" timeOffset="59343.7">15905 3936 282 0,'0'0'308'0,"0"0"-245"16,0 0-37-16,0 0 14 16,0 0 17-16,0 0 9 15,0-2-9-15,-10 0-10 16,-5-4-30-16,-8-3 16 16,-3-2 1-16,-5-7-12 0,-7-3-10 15,-9-2 7-15,-6-7-3 16,-12-7-9-16,-9-2 1 15,-7-6 0-15,-11-3-3 16,-5 8 0-16,0 12 3 16,-1 14-1-16,-2 14 2 15,2 21 2-15,-3 29-8 16,3 15-3-16,4 15 1 16,-1 4-1-16,-1 1 1 15,0 1 2-15,0 3-6 0,7 3 8 16,7 6-4-1,2 6-1-15,4 7-3 0,-2-1 2 16,2 5 0-16,5-4 1 16,9-10 2-16,8-15-2 15,14-15-1-15,9-12-1 16,11-9 4-16,5-5-5 16,5-11 3-16,1-10-3 15,5-6-10-15,2-4-20 16,0-4-6-16,-1 2-14 15,3-6-51-15,0-2-41 16,0-4-115-16</inkml:trace>
  <inkml:trace contextRef="#ctx0" brushRef="#br0" timeOffset="59765.15">13329 4532 643 0,'0'0'47'15,"0"0"-47"-15,0 0-9 16,0 0 9-16,0 0 1 16,0 0 4-16,-14-18 24 0,14 27-5 15,0 11 22 1,0 7-4-16,0 12 5 0,0 11-4 15,0 15-18-15,7 17 1 16,2 16-9-16,6 17 4 16,6 17 1-16,3 1-5 15,3-8 1-15,0-16-10 16,0-27-5-16,-1-19 2 16,1-19-5-16,-3-16 0 15,-1-15-4-15,4-13-1 16,3-6 5-16,11-44 7 15,12-25-4-15,8-24 4 16,3-10-7-16,7 2-7 16,-2 16-5-16,1 21-25 15,-3 20-49-15,-9 12-30 0,-14 8-70 16</inkml:trace>
  <inkml:trace contextRef="#ctx0" brushRef="#br0" timeOffset="62370.66">16832 10016 666 0,'0'0'130'0,"0"0"-109"15,0 0-19-15,0 0 82 16,0 0 37-16,0 0-56 16,0 0-14-16,0-50-29 15,-6 40-16-15,0 0 9 0,-5 4 12 16,-3-4-16-16,-5 4-11 16,-4 0 7-16,-4 6-7 15,-4 0 0-15,0 1 0 16,-2 26 3-16,-1 9-1 15,5 10-2-15,7 2 0 16,11-2-1-16,7-10-1 16,4-7 1-16,2-12 0 15,25-3-7-15,10-10 8 16,11-4 0-16,9-7 2 16,5-24 1-16,6-3-2 15,-8 4 0-15,-7 9 1 16,-8 10-2-16,-12 11 0 15,-3 5-1-15,-4 24 1 16,-9 11 0-16,-4 6 0 0,-13 4 2 16,0 1-2-16,-3 1 5 15,-31-1-3-15,-8-6 0 16,-14-5-1-16,-9-8-1 16,-4-10-3-16,1-11 2 15,3-11-8-15,9 0 7 16,9-3-15-16,9-21-25 15,9-4-24-15,9-11-22 16,11-11-40-16,9-9-22 16,0 1-108-16,27 1-81 0</inkml:trace>
  <inkml:trace contextRef="#ctx0" brushRef="#br0" timeOffset="62834.2">17188 9705 622 0,'0'0'131'0,"0"0"-131"16,0 0 57-16,0 0 16 16,0 0 23-16,0 0-38 15,-15-64-29-15,-2 60-16 0,2 2 8 16,-5 2-10-1,2 0 5-15,-2 0-10 0,2 24-1 16,3 6-1-16,5 7-3 16,8 5 2-16,2-4-3 15,6-7 0-15,22-6-3 16,17-9 3-16,6-12 0 16,9-4-1-16,3-2 2 15,-3-21 1-15,-9 3-1 16,-8 7-1-16,-10 4 0 15,-4 9 0-15,-8 0 0 16,0 17-4-16,-6 13 4 16,-5 7 0-16,-10 0-3 15,0 3 1-15,0 0 2 16,-27 0 3-16,-4-6-3 16,-7-4 0-16,-1-12 0 0,-1-10-11 15,1-8-25-15,1-6-43 16,1-24-76-16,8-6-81 15,10 0-156-15</inkml:trace>
  <inkml:trace contextRef="#ctx0" brushRef="#br0" timeOffset="63463.5">17473 9482 548 0,'0'0'320'0,"0"0"-295"16,0 0 20-16,0 0 52 15,0 0-49-15,0 0-11 16,0 3-31-16,0 27-4 16,9 16 21-16,18 11 6 15,6 1-12-15,7 1-10 16,2-5-6-16,-2-7 1 15,-6-9-1-15,-5-11-1 16,-9-10 0-16,-9-7-8 16,-6-8-5-16,-5-2-14 0,0 0-3 15,0-18-24-15,-16-22-65 16,-15-17 42-16,-5-9 22 16,-8-9 2-16,-3 0 34 15,5 7 19-15,8 18 22 16,14 19 37-16,9 19 1 15,8 9 36-15,3 3-42 16,0 5-40-16,23 22 0 16,17 9 43-16,4 4-19 15,10-2-17-15,4-1-4 16,5-10 2-16,-1-3 1 16,0-2 6-16,-6-6-9 15,-9-2-16-15,-12-4 4 16,-8-4-5-16,-9-4 2 15,-5-2-1-15,-6 0-1 0,-5-27 1 16,-2-16 2-16,0-15 1 16,-28-10 4-16,-15-7-8 15,-4 3-3-15,-6 6 3 16,9 12 1-16,5 16-1 16,8 13 0-16,16 12-11 15,5 7-2-15,8 6-19 16,2 0-46-16,0 7-123 15,14 18 1-15,13 5-82 16</inkml:trace>
  <inkml:trace contextRef="#ctx0" brushRef="#br0" timeOffset="63735.45">18297 9232 956 0,'0'0'99'16,"0"0"-96"-16,0 0 3 15,0 0 1-15,0 0 3 16,0 0 4-16,116 38-7 16,-82-38-6-16,-3-10 0 15,-4-22-1-15,0-6 1 16,-10-8-1-16,-3 2-3 0,-4 4-26 15,-3 12-22-15,-2 12-62 16,-5 12-39-16,0 4-262 16</inkml:trace>
  <inkml:trace contextRef="#ctx0" brushRef="#br0" timeOffset="64355.2">18405 9236 897 0,'0'0'182'0,"0"0"-177"15,0 0-1-15,0 0 11 16,0 0 25-16,147 151 6 0,-112-70-28 16,-8 6-13-16,-12-3-4 15,-8-8 2-15,-7-6-3 16,0-13 0-16,0-13-14 15,0-12-38-15,0-16-73 16,2-16-113-16,12-2-263 16</inkml:trace>
  <inkml:trace contextRef="#ctx0" brushRef="#br0" timeOffset="64652.11">18808 8713 1145 0,'0'0'68'16,"0"0"-61"-16,0 0 7 15,0 0-10 1,0 0 0-16,0 0 22 0,79 161-9 16,-33-82-11-16,-7 0-3 15,-1-5-2-15,-7-11 3 16,4-6-3-16,-7-13 8 15,-4-10-7-15,3-10-2 16,-2-9 1-16,-5-8-1 16,-3-6-18-16,-6-1-40 0,-8 0-29 15,-3-19-76-15,-16-14-69 16,-30-15-322-16</inkml:trace>
  <inkml:trace contextRef="#ctx0" brushRef="#br0" timeOffset="64852.65">18875 8951 650 0,'0'0'195'0,"0"0"-133"15,0 0 47-15,0 0-58 16,-42-108-36-16,65 94 14 16,12 9-11-16,2 5-11 15,7 0 6-15,3 11 16 16,0 23-8-16,-6 10 4 16,-10 11-3-16,-12 2-12 15,-12 6 4-15,-7-1-12 16,0-5-2-16,-24-8-6 15,-7-12-41-15,-2-18-17 0,-2-19-93 16,2-6-134-16</inkml:trace>
  <inkml:trace contextRef="#ctx0" brushRef="#br0" timeOffset="65292.71">19180 8771 1050 0,'0'0'63'0,"0"0"-60"16,0 0 3 0,0 0 0-16,0 0 35 0,60 141-14 15,-27-85-16-15,3 0-10 16,-3-6 3-16,-4-5-1 15,-4-8 14-15,-10-13-1 16,-3-8-13-16,-8-11-2 16,-2-5-2-16,-2 0 1 15,0-7-7-15,0-30-2 16,-18-20-13-16,-8-14-3 16,-5-13 5-16,0 2 18 15,6 7-2-15,12 22 4 16,13 21 3-16,0 22 8 0,22 10-1 15,18 14-3-15,9 28 19 16,3 8-10-16,-2 4-16 16,-3-6-3-1,-3-8 1-15,-8-12-11 0,-6-9-15 16,-2-18-44-16,-5-1-54 16,-10-15-62-16,-8-24-160 15</inkml:trace>
  <inkml:trace contextRef="#ctx0" brushRef="#br0" timeOffset="65773.34">19596 8493 927 0,'0'0'147'15,"0"0"-145"1,0 0 67-16,0 0-38 0,0 0-7 16,0 0 17-16,-48 131-19 15,48-87-18-15,19 6-2 16,10-1 2-16,7-7 0 15,6-8-4-15,0-12-2 16,5-16-4-16,-2-6 2 16,-2-10-1-16,-8-27-17 15,-8-12-5-15,-12-9-22 16,-13-5 22-16,-2-3 18 16,-19 6 6-16,-14 12 2 15,-1 14 2-15,12 18 6 16,3 10 17-16,9 6-2 15,1 0-11-15,2 0 0 0,2 14-11 16,3 10 12-16,0 14-3 16,2 12 1-16,0 6 2 15,0 5 7-15,25-10-8 16,8-6-10-16,9-15-2 16,3-14-1-16,-1-14-2 15,1-2 4-15,-7-20-3 16,-11-18-2-16,-13-12-13 15,-14-10-2-15,-10-7 17 16,-44-2-2-16,-21 11 2 16,-16 15-14-16,-15 29 1 15,2 18-16-15,4 57-55 16,11 38-142-16,19 17-334 0</inkml:trace>
  <inkml:trace contextRef="#ctx0" brushRef="#br0" timeOffset="66806.08">16705 11594 738 0,'0'0'110'0,"0"0"-99"15,0 0 37-15,0 0 27 16,0 0 9-16,0 0-35 0,100-61-26 16,-37 12-3-16,23-17 18 15,21-15-4-15,22-11-8 16,20-12-8-16,25-9 2 15,11-5-9-15,7 1 11 16,-1-2-10-16,-2 1-8 16,-2-7 0-16,4-9-3 15,-2-9-1-15,0-5 2 16,9-1 1-16,9 1 1 16,3 2-4-16,10 4 1 15,-1 5 11-15,-10 21 13 16,-22 22-5-16,-35 27-16 0,-48 28 12 15,-41 16-4-15,-33 13-10 16,-17 6 6-16,-11 2-6 16,-2 2 6-16,0 0-6 15,-27 0-4-15,-9 0-23 16,-4 2-34-16,4 2 20 16,5-4-32-16,4 0-46 15,6 0-126-15,-2-16-201 16</inkml:trace>
  <inkml:trace contextRef="#ctx0" brushRef="#br0" timeOffset="67384.2">19685 7872 727 0,'0'0'89'0,"0"0"-70"15,0 0 102-15,0 0-38 16,0 0-37-16,0 0-10 16,10-94-21-16,32 60-1 15,7 0-2-15,4 12-2 16,1 14-10-16,-1 8 6 15,3 33-2-15,-1 30 2 0,-1 19 3 16,-9 9 10 0,-16 5 0-16,-7-5-17 0,-6-5 7 15,-1-19-7-15,5-16 1 16,5-15-2-16,2-16-2 16,4-12-2-16,4-8 3 15,5-3 0-15,-1-29-6 16,-1-8 4-16,-17-1-18 15,-9 2 6-15,-10 12 8 16,-2 10 6-16,0 9 4 16,0 8-2-16,0 0 0 15,0 19 3-15,9 16-2 0,15 14 17 16,12 2-6-16,10-1 10 16,8 3-8-16,-3 0 1 15,0 6-10-15,-6-3 9 16,-9 0-12-16,-12 4 3 15,-13 3-4-15,-11 5 0 16,-11 10-3-16,-36 8-10 16,-28 9-14-16,-27-1-43 15,-33-10-169-15,-29-16-511 16</inkml:trace>
  <inkml:trace contextRef="#ctx0" brushRef="#br0" timeOffset="68048.91">15332 10381 745 0,'0'0'125'0,"0"0"-107"16,-114-88 47-16,87 69 8 15,12 6-26-15,11 9-6 16,1 4-29-16,3 0-12 15,0 0-10-15,0 14 1 16,0 30 9-16,0 26 9 16,0 24 4-16,11 14-4 15,18 14-2-15,15 6-4 16,15 2 2-16,15-6 2 16,3-6-5-16,2-8-1 15,-8-10-1-15,-13-9 2 16,-19-12 3-16,-12-18-5 15,-11-17-8-15,-7-20 4 0,-5-20-3 16,-4-5-11-16,0-48-21 16,0-26 15-16,-6-19 7 15,6 3 9-15,2 22 8 16,33 33 3-16,17 36 16 16,17 14-8-16,11 51 15 15,7 27 13-15,0 14-21 16,-11 8-12-16,-7-3-4 15,-3-15-1-15,1-14 2 16,0-17 2-16,-5-20-5 16,0-16 0-16,2-19-2 15,7-10-13-15,16-18-13 16,15-31 12-16,14-14-6 16,15-18-53-16,2-13-75 0,4-12-180 15</inkml:trace>
  <inkml:trace contextRef="#ctx0" brushRef="#br0" timeOffset="68448.06">20109 9657 673 0,'0'0'0'0,"0"0"-103"15,0 0 103-15,0 0 68 16,0 0 3-16,0 0 29 15,-94 139-7-15,101-89 9 16,22 4-21-16,8 3-19 16,4 0-4-16,3 5-18 0,-3 5-3 15,3 2 7 1,-6 1-24-16,-5-3-10 0,-2-11-6 16,-6-12-8-16,-7-12-4 15,-7-16-48-15,0-16-61 16,-11-10-140-16,0-40-199 15</inkml:trace>
  <inkml:trace contextRef="#ctx0" brushRef="#br0" timeOffset="69043.72">19930 9859 1017 0,'0'0'83'15,"0"0"-67"-15,0 0-13 0,41-124 15 16,12 76-7-1,4 8-7-15,6 14 1 0,-7 14 3 16,-4 12 0-16,-8 9 0 16,-6 30 9-16,0 19 6 15,-7 8-3-15,-9 3-11 16,-8-1 5-16,-12-8-11 16,-2-8-1-16,0-14-2 15,-9-12-13-15,-7-16-14 16,-4-10-17-16,-2-16-44 15,-2-35-104-15,-1-24 81 16,12-7 31-16,13 2 17 16,0 9 63-16,33 18 24 15,14 16 18-15,6 16 39 0,3 10 24 16,-2 11-16-16,-3 0-35 16,-6 14-21-1,-4 8-3-15,-7 3-1 16,-5 0-10-16,-10 3 5 0,-9 0-8 15,-6 4 6-15,-4 0-13 16,0 1 2-16,-14-11-9 16,-7-7-4-16,0-11-16 15,0-4-25-15,-2-25-21 16,3-34-47-16,11-18 18 16,9 0 60-16,2 7 33 15,25 20 42-15,2 20 33 16,0 12-12-16,5 13-17 0,1 5-11 15,3 0-11-15,3 29-3 16,-6 3 0-16,-5 5-4 16,0-2-4-16,-9-3-6 15,-6-2-5-15,-7-2-2 16,-5-6-5-16,-3-8-41 16,0-7-67-16,-5-7-168 15</inkml:trace>
  <inkml:trace contextRef="#ctx0" brushRef="#br0" timeOffset="69188.31">20944 9350 1001 0,'0'0'131'16,"0"0"-124"-16,0 0-1 0,0 0-6 16,0 0-10-16,0 0-16 15,4 38-147-15,17-36-249 16</inkml:trace>
  <inkml:trace contextRef="#ctx0" brushRef="#br0" timeOffset="69747.64">20944 9350 872 0,'103'72'224'16,"-103"-54"-222"-16,7 13 1 15,18 9 24-15,3 8-22 16,3 2 4-16,1 3 7 15,-6-2-16-15,-4-7-4 16,-11-8-10-16,-3-14-1 0,-8-13-6 16,0-9-1-16,0-11 8 15,-14-27-76-15,-6-16-5 16,4-14 81-16,1-4 14 16,8 3 1-16,7 14 9 15,0 16 52-15,11 20 17 16,16 14-32-16,4 5-14 15,7 20-5-15,2 23-1 16,-2 7 8-16,0 2-5 16,-7-2-8-16,-7-8 5 15,-5-12-23-15,-5-10 8 0,-6-12-3 32,-6-8-3-32,-2 0-6 0,0-12 0 0,-2-26-11 15,-21-14-26-15,-2-17 5 16,1-11 6-16,7-2-11 15,6 7 35-15,11 20 2 16,0 25 9-16,13 20 4 16,16 10-5-16,4 14-6 15,7 23 20-15,1 12-1 16,-4 5-9-16,-1-4 2 16,-5-2-8-16,0-7 0 15,-3-9-4-15,0-12-2 16,1-16-2-16,-2-4-27 0,9-30-26 15,5-23-33 1,11-13-63-16,6-3-49 0,-3 4-124 16,-8 11 40-16,-13 14 159 15</inkml:trace>
  <inkml:trace contextRef="#ctx0" brushRef="#br0" timeOffset="70817.78">22134 9100 331 0,'0'0'200'16,"0"0"-27"-16,0 0-25 15,0 0-26-15,-124-124-38 16,88 116-13-16,3 8-14 15,4 15-12-15,4 40-26 16,7 19-10-16,9 13 5 16,9-6 6-16,0-17-15 15,15-15-4-15,14-17-1 16,12-22-8-16,1-10-3 0,2-13-9 16,-2-31 8-16,-3-14 3 15,-12-8-2-15,-14-6-2 16,-13-3 12-16,0 11 1 15,-24 16-4-15,-1 21 8 16,5 21 2-16,7 6 24 16,6 26-28-16,7 19 4 15,0 8-1-15,18-6 3 16,17-8-5-16,6-10 1 16,3-8-2-16,-4-9-1 15,-5-6-1-15,-6-6-1 16,-6 0-4-16,-5-6-12 15,-3-27-4-15,3-12 1 16,-2-15-5-16,0-15-2 0,-3 1 10 16,-7 3 8-16,-6 16 9 15,0 13 8-15,0 16-3 16,-17 8 11-16,-12 14-4 16,-11 4-11-16,-5 0 3 15,7 0 0-15,11 7 3 16,14-1 9-16,9-6-15 15,4 0-1-15,0 3-8 16,31-3 7-16,16 0 2 16,11 4-1-16,4 3 2 15,-2 10-2-15,-8 5 2 0,-12 7 17 16,-9 2-8-16,-9 1 11 16,-7-6-5-16,-1-6-5 15,4-6 2-15,6-6-5 16,7-8-9-16,11 0-1 15,4-12-2-15,-5-20-9 16,-9-5-16-16,-10 2-8 16,-13 3 11-16,-9 2 16 15,0 4 7-15,-13-1 2 16,-7 5 0-16,4-1 1 16,2 0-1-16,8 9 0 15,2 5 0-15,4 5 0 16,0 4 0-16,0 0 2 0,2 12 4 15,15 16 20 1,4 8 0-16,3 4-4 0,3-6-10 16,4-6-7-16,3-6-1 15,1-10-4-15,1-10 0 16,-3-2 2-16,1-7-2 16,4-24-4-16,-10-9-3 15,-1-10 0-15,-15-4-10 16,-9 1 17-16,-3 11 0 15,0 17 0-15,0 10 12 16,0 13 11-16,0 2-1 16,0 4-22-16,21 30 4 0,10 15 20 15,5 9 10 1,-1 3-14-16,1 8 0 16,2 4 3-16,7 6-5 0,5 6-10 15,6 3-2-15,-2-1-5 16,-12-7 2-16,-13-15 1 15,-19-17-4-15,-10-17 1 16,-10-18-1-16,-26-6-3 16,-13-7-12-16,-13 0-23 15,-16-20-23-15,-9-21-12 16,2-11-19-16,12-4-12 16,21-2 38-16,31 4 42 15,21 4-22-15,9 2-48 16,37 8-99-16,8 5-202 0</inkml:trace>
  <inkml:trace contextRef="#ctx0" brushRef="#br0" timeOffset="70971.41">23909 8983 1321 0,'0'0'131'15,"0"0"-94"-15,0 0 21 16,0 0-44-16,0 0-14 15,0 0-62-15,-48 16-132 16,-11-9-356-16</inkml:trace>
  <inkml:trace contextRef="#ctx0" brushRef="#br0" timeOffset="139312.7">5862 8755 929 0,'0'0'92'16,"0"0"-82"-16,0 0-4 0,0 0 7 15,0 0 21 1,0 0 9-16,0 0-23 0,11-30-18 16,-2 30-2-16,-2 0 1 15,0 0-1-15,11 4 12 16,6 20-4-16,10 5 36 16,3 8 6-16,-3-3-31 15,-3-2-8-15,0-2-4 16,-4-6-6-16,-2-4 2 15,-1-8-3-15,3-8 11 16,7-4-11-16,10-36 5 16,14-34-1-16,16-34 10 0,12-23-5 15,7-5 5 1,3 9-7-16,-1 19 3 0,-9 20-6 16,-12 21 5-16,-14 16-4 15,-11 13-5-15,-16 14-1 16,-15 8 1-16,-7 8 7 15,-11 2-7-15,0 2-10 16,0 0 9-16,0 0-9 16,-7 0-2-16,-13 12-1 15,-6 10 2-15,-3 2-18 16,-2 4-11-16,4 2-15 16,2 0-14-16,3 0-59 15,7-3-79-15,-1-8-106 16</inkml:trace>
  <inkml:trace contextRef="#ctx0" brushRef="#br0" timeOffset="140212.42">5957 10184 740 0,'0'0'37'0,"0"0"-34"16,0 0 13-16,0 0 15 15,0 0 1-15,0 0-21 16,-12-6-10-16,12 6-2 16,0 0 2-16,8 0-1 15,4 16 7-15,3 8 45 16,4 9-18-16,-2 0-26 0,1 2 24 16,0 1-11-16,0-4-12 15,0-1-5-15,-1-6 6 16,3-3-4-16,1-4-1 15,-6-2-4-15,1-3-1 16,-3-6 6-16,1-7-6 16,3 0 1-16,8-24 11 15,6-24 9-15,9-17 4 16,5-12-8-16,8-7 5 16,7 1-8-16,4 5 4 15,6 12-4-15,-1 8 3 16,-1 2-7-16,-3 1-3 15,-4 5 3-15,-8 1 4 16,-3 10-10-16,-15 9 4 16,-10 12-5-16,-12 8-1 0,-9 6 1 15,-4 4-1-15,0 0-1 16,0 0-1-16,0 0-1 16,0 0-3-16,0 4 1 15,-13 14-15-15,-7 3-8 16,-5 4-43-16,-2-5-64 15,4-7-84-15,0-6-161 16</inkml:trace>
  <inkml:trace contextRef="#ctx0" brushRef="#br0" timeOffset="145160.79">11596 10804 648 0,'0'0'29'0,"0"0"-29"16,0 0 4-16,0 0 41 15,-125-11 6 1,100 22-35-16,3 13-12 0,1 8-1 16,4 4 1-16,1 5 2 15,5-2 0-15,7-3-3 16,4-4 4-16,0-7-4 15,6-7-3-15,23-6 1 16,11-8 0-16,12-4 12 16,10 0 4-16,-2 0-6 15,-4-2-9-15,-14 0 2 16,-15 2-4-16,-9 0-1 0,-9 19-1 16,-9 10 2-16,0 9 0 15,-6 10 11-15,-30 6-5 16,-7 1-2-16,-9-5 3 15,-2-10-2-15,-2-6 5 16,2-11-4-16,2-15-5 16,8-8-2-16,11-7-3 15,10-30-16-15,17-10-44 16,6-16-50-16,6 3-84 16,17 10-170-16</inkml:trace>
  <inkml:trace contextRef="#ctx0" brushRef="#br0" timeOffset="145549.73">11872 10962 737 0,'0'0'93'0,"0"0"-83"16,0 0 15-16,0 0 26 15,0 0 4-15,0 0-39 16,-39-13-2-16,20 13-9 15,-10 0-5-15,-2 13 0 16,2 12 0-16,4 3 0 16,7 1-2-16,9 5 1 15,9-3-6-15,0-8 1 16,27-4 0-16,20-11-9 0,14-8 12 16,7 0 3-1,-5-4 5-15,-11-4-2 0,-15 6 0 16,-18 2-3-16,-7 0-3 15,-10 19 1-15,-2 10 2 16,0 9 0-16,-24 9 8 16,-12-4-5-16,-5-2-3 15,4-9 4-15,3-8-4 16,12-14-4-16,7-10-20 16,10-10-63-16,5-35-148 15,0-16-264-15</inkml:trace>
  <inkml:trace contextRef="#ctx0" brushRef="#br0" timeOffset="146027.57">12072 10931 708 0,'0'0'123'0,"0"0"-72"16,0 0 59-16,0 0-61 16,0 0-33-16,0 0-16 15,27 72 0-15,-2-8 7 16,2 8 8-16,-1 1-10 15,-2-10-1-15,-3-13-4 16,-3-16-2-16,-7-14-5 16,-5-12 3-16,-4-8-11 15,0 0-3-15,-2-19-16 16,0-20 1-16,0-17-26 0,0-10 53 16,-13-13-10-1,-9-1 10-15,-1 7 6 0,8 19 2 16,7 23 15-16,5 22 13 15,3 9-14-15,3 15-16 16,26 32 0-16,8 14 15 16,3 11-11-16,-1-1 4 15,5-11-7-15,-7-10 0 16,1-11 0-16,-2-16 1 16,-10-9 14-16,-1-11-7 15,-4-3 12-15,-8-13-5 16,-5-23 3-16,-8-16-15 15,0-18 11-15,-19-13-13 16,-25-2-2-16,-4 2-13 0,3 20 5 16,14 28 6-16,12 18-25 15,19 12-23 1,0 5-53-16,19 0-160 0,17 5-16 16</inkml:trace>
  <inkml:trace contextRef="#ctx0" brushRef="#br0" timeOffset="146297.89">12714 10799 628 0,'0'0'157'16,"0"0"-137"-16,0 0-8 15,0 0 15-15,20 104 30 16,-7-57 5-16,3 2-33 16,4-5-16-16,-2-6 0 0,-1-4 12 15,-1-6-12 1,-5-9-9-16,-4-12 0 0,0-4-4 15,4-3-3-15,9 0 3 16,7-7 9-16,6-17 1 16,7-2-4-16,0 0-4 15,-2 8-2-15,-2 0-2 16,-5 6-11-16,-5 2-34 16,-10 4-33-16,-11-2-36 15,-5 2-141-15</inkml:trace>
  <inkml:trace contextRef="#ctx0" brushRef="#br0" timeOffset="146453.48">12830 11044 658 0,'0'0'68'0,"0"0"-68"15,0 0-5-15,120-87-8 16,-80 62-24-16,-9 3-185 15</inkml:trace>
  <inkml:trace contextRef="#ctx0" brushRef="#br0" timeOffset="146612.04">12641 10849 437 0,'0'0'441'15,"0"0"-440"-15,0 0 8 0,0 0 10 16,93-121 7-16,-30 89-21 15,-8 5-5-15,-10 9-35 16,-16 4-7-16,-16 9-69 16,-13 2-193-16</inkml:trace>
  <inkml:trace contextRef="#ctx0" brushRef="#br0" timeOffset="146954.21">13140 10830 697 0,'0'0'78'16,"0"0"-52"-16,0 0 29 0,52 114-9 16,-31-71-2-16,-1-5-9 15,-5-2-24-15,-3-8-8 16,-5-10-1-16,-3-7-2 16,-4-10 1-16,0-1 4 15,0 0-1-15,0-28 6 16,0-16-10-16,-4-16-5 15,-10-5 3-15,5 5-2 16,5 12 3-16,4 18 1 16,0 16 9-16,0 14-8 15,22 0 4-15,3 14-1 0,6 16-3 16,-3 7-1 0,-1 5 7-16,-7-3-7 0,-1-3-17 15,-4-3-25 1,-1-10-57-16,-4-13-122 15,1-10-432-15</inkml:trace>
  <inkml:trace contextRef="#ctx0" brushRef="#br0" timeOffset="147392.72">13723 10586 922 0,'0'0'125'15,"0"0"-118"-15,0 0 25 0,0 0-20 16,0 0-6-16,0 0 3 16,-38-58-9-16,23 48 2 15,-8 5-1-15,-2 5-2 16,0 0-5-16,-2 24 4 16,6 13 0-16,6 7 0 15,10 7-3-15,5 0 5 16,0-3 0-16,12-12-4 15,17-8-5-15,4-14 0 16,3-11 3-16,1-3 6 16,-1-9 3-16,-5-19-1 15,-6-8 2-15,-7-6-4 16,-14-8-6-16,-4-2 6 0,0 3-5 16,-8 12 3-1,-4 15 2-15,7 16 0 0,5 6 0 16,0 7-6-16,3 27-3 15,19 8 9-15,2 6 0 16,4-7 0-16,-7-5-5 16,2-6 3-16,-5-8-53 15,-3-6-74-15,-1-11-71 16,-5-5-126-16</inkml:trace>
  <inkml:trace contextRef="#ctx0" brushRef="#br0" timeOffset="148153.72">14006 10397 529 0,'0'0'306'0,"0"0"-199"0,0 0-71 16,0 0-25-16,0 0 15 15,-2 128 38-15,2-75-43 16,11-5-16 0,-3-8-1-16,0-6 1 0,-2-10-5 15,-3-10 0-15,-1-8-3 16,-2-6-1-16,0 0 3 15,0-31-14-15,0-20 0 16,0-19-21-16,0-7-2 16,0 7 13-16,-2 16 2 15,2 20 23-15,0 22 18 0,0 12-7 16,18 0-11 0,6 29 0-16,5 9 8 0,0 7 9 15,0 4-1 1,-5-5-10-16,-5-8-1 0,-4-7 3 15,-5-11-5-15,-2-9-5 16,-4-5 4-16,-4-4 0 16,2 0 8-16,1-27 0 15,-1-14 6-15,-2-16-12 16,0-11-4-16,-5 4-6 16,-7 6-19-16,6 15 23 15,4 24 1-15,2 12 1 16,0 7 6-16,2 9-6 15,23 23 0-15,6 6 5 0,2 6 3 16,-4-4 1 0,-4-3-6-16,-2-10 0 0,-4-9-2 15,-1-6 0-15,0-7 0 16,0-5 7-16,4-5-8 16,10-29 1-16,-1-16 5 15,-2-11-6-15,-12-19-3 16,-7 1-22-16,-10 4-7 15,0 17 32-15,0 20 0 16,-6 20 6-16,-4 8 4 16,3 6 11-16,-2 4-8 15,-2 0-11-15,-2 0-2 16,-3 0-1-16,-4 6 1 0,-2 10 0 16,1 14-1-1,4 18 0-15,5 15-3 0,10 9 4 16,2 2 8-16,2-10-4 15,23-10-3-15,4-12 1 16,4-16-2-16,7-14-1 16,10-12 0-16,8-12 0 15,6-30 1-15,-8-11-43 16,-25-2-146-16,-31 17-346 16</inkml:trace>
  <inkml:trace contextRef="#ctx0" brushRef="#br0" timeOffset="148647.51">12834 11394 694 0,'0'0'160'0,"0"0"-93"16,0 0 20-16,0 0-26 15,0 0-28-15,0 0-32 0,0 72 0 16,5-4 15-16,-1 14-2 16,0 0-14-16,4-4 0 15,3-13-21-15,6-21-134 16,3-24-176-16</inkml:trace>
  <inkml:trace contextRef="#ctx0" brushRef="#br0" timeOffset="149320.85">14374 9479 791 0,'0'0'82'15,"0"0"-74"-15,0 0 3 16,-65-119 40-16,65 105 22 0,13 6-57 15,12 2-8-15,4 0-1 16,-2 4 7 0,2 0 4-16,-4 2 0 15,-4 0-15-15,2 27-3 0,2 18 0 16,1 19 3-16,-2 22 7 16,1 13 6-16,-7 7-1 15,-2 1 1-15,4-7 7 16,0-10-19-16,4-14 7 15,3-17-7-15,2-23-4 16,2-16 0-16,2-17-5 16,6-3 5-16,-2-32 7 15,1-26-7-15,-11-5-2 0,-12 2 2 16,-8 17 0 0,-7 21 4-16,0 15-4 0,0 8 4 15,0 25-4-15,0 29 0 16,0 24 0-16,0 17 9 15,7 1-3-15,12 2 9 16,8 2 5-16,2-10-7 16,-2-3 1-16,-2-11-11 15,-10-8-1-15,-10-4 2 16,-5-3-3-16,-20-1 1 16,-36 2-2-16,-20-2-21 15,-22-6-45-15,-15-12-119 16,-25-18-310-16</inkml:trace>
  <inkml:trace contextRef="#ctx0" brushRef="#br0" timeOffset="150087.13">10448 10940 810 0,'0'0'50'0,"0"0"-41"15,7-116-6-15,-5 81 34 16,-2 6 41-16,0 12-17 15,-2 6-37-15,-16 9-8 16,-7 2 2-16,-2 6-6 16,-2 28-11-16,3 10 3 0,10 12-2 15,14 11 2-15,2 7-1 16,27 6-2-16,27 8 13 16,19-2-13-16,12-1 6 15,4-3-5-15,-3-2 1 16,-10 1-3-16,-15-3 2 15,-20-5-2-15,-14-8 0 16,-14-17 0-16,-10-16 0 16,-3-12-7-16,0-15 7 15,0-5 1-15,-7-21 4 16,-6-25-5-16,11-12-23 16,2-5 15-16,31 8 6 0,34 6 2 15,17 16 0-15,8 14 6 16,-4 19-5-16,-8 14 2 15,-16 39 3-15,-12 18-5 16,-15 22 2-16,-13 9 5 16,-8 7 12-16,-10-3-4 15,0-8-1-15,1-12-7 16,7-14 2-16,7-18 1 16,12-14-6-16,8-14-2 15,5-17-2-15,5-9-1 16,6-9-9-16,1-28-46 15,-4-14-116-15,-17-1-365 0</inkml:trace>
  <inkml:trace contextRef="#ctx0" brushRef="#br0" timeOffset="151238.29">11519 12687 499 0,'0'0'256'0,"0"0"-211"16,0 0 43-16,0 0 6 16,0 0-14-16,0 0-35 15,67-54 4-15,5 18-8 0,20-14-4 16,25-11-6-16,21-11-6 15,23-12-13-15,19-7 2 16,12-7-2-16,11-6-3 16,-3 0-8-16,-3 2 1 15,-15 5 0-15,-15 11 2 16,-11 4-3-16,-9 6 0 16,5-5 4-16,8 4-5 15,3-4 2-15,0 5-2 16,-13 6 1-16,-22 12-1 0,-24 10 2 15,-23 13-1 1,-32 11 2-16,-23 12-3 0,-12 6 0 16,-14 1 4-16,0-2 10 15,0 0 19 1,-11-7-22-16,-12-5-6 0,1-7 0 16,0-2-4-16,1-1-1 15,9-5-1-15,1 5 0 16,5-1-3-16,4-1 1 15,0-3-2-15,2 1 5 16,0-12 0-16,0-5 0 16,-4-16-4-16,-7-20-3 15,-9-31-9-15,-14-27 5 0,-15-25 0 16,-8-1-8-16,-1 24 6 16,1 28 13-16,6 37 6 15,5 28-3-15,-1 18 1 16,7 9 3-16,4 8-3 15,7 3-4-15,7 4 4 16,9-3 0-16,-1 2 0 16,1-2-4-16,1 7 1 15,2 0-4-15,3 5 3 16,-3 2-2-16,-7 0-5 16,-12 16 2-16,-8 12 3 15,-9 4-1-15,2-2 6 16,-3-4-5-16,1 2 2 15,-8-2 0-15,-4 1 5 0,-9 2-5 16,-4 6 0-16,-14 9 0 16,-10 8 0-16,-21 10 0 15,-20 10 0-15,-22 6 0 16,-20 9 5-16,-19 2-5 16,-3 3 0-16,6-11-1 15,12-9-3-15,14-11 1 16,14-5 3-16,7 0 0 15,11 6 1-15,5 6 0 16,11 7 7-16,10 1-8 16,10 0-1-16,4-2 1 15,0-4 1-15,-3-1-1 16,-7-5-2-16,-2-3-2 16,-5-4 2-16,14-7-6 15,18-12 8-15,28-14 1 0,25-14-1 16,18-8 0-16,8-2-7 15,2 0-10-15,0 0 1 16,25-2 10-16,8-10 5 16,5 7 1-16,-5 5 0 15,-4 0 1-15,-2 13-1 16,0 17-8-16,2 15 7 16,3 9 0-16,13 20 2 15,9 18-6-15,12 18 10 16,15 17-6-16,4 10 1 0,4 1 0 15,-6-2-2-15,5 0-25 16,-1-8-87 0,-11-17-122-16,-9-21-217 0</inkml:trace>
  <inkml:trace contextRef="#ctx0" brushRef="#br0" timeOffset="151392.39">11833 12553 742 0,'0'0'58'0,"0"0"-58"16,0 0-19-16,0 0-12 15,0 0-92-15,0 0-294 16</inkml:trace>
  <inkml:trace contextRef="#ctx0" brushRef="#br0" timeOffset="153563.82">18939 11664 776 0,'0'0'89'0,"0"0"-75"16,0 0 46-16,0 0 53 16,0 0-36-16,0 0-29 15,0 0-27-15,-35-71-19 16,35 71-2-16,0 0-2 0,0 15 2 15,12 35 0 1,11 23 1-16,4 21 6 0,0 12-1 16,-1 2 8-16,2 0 0 15,-3-11-4-15,2-11-5 16,-4-18-3-16,-1-16-1 16,-4-13-1-16,-4-16-27 15,1-14-48-15,-4-9-102 16,-2-31-75-16</inkml:trace>
  <inkml:trace contextRef="#ctx0" brushRef="#br0" timeOffset="154499.38">19111 11718 963 0,'0'0'59'15,"0"0"-51"-15,0 0-3 16,0 0 38-16,0 0 8 15,-29-102-38-15,87 70-13 16,26-2 0-16,28-2 8 16,25-2 5-16,22-4 9 15,15-6-4-15,22-5-8 16,11-5 2-16,13-3-4 16,17-2-4-16,-1-1-2 15,18 1 0-15,7-3 1 16,6-2 1-16,3 0-4 15,-19 3 0-15,-21 7-2 16,-30 5 4-16,-35 8-4 0,-26 6 2 16,-23 5 0-16,-19-1 0 15,-7 4 2-15,-15-2-2 16,-8-1 0-16,-11 0 6 16,-13 5-4-16,-10 6 9 15,-12 8-10-15,-9 8 16 16,-7 4-7-16,-5 3 4 15,2 0-11-15,-2 0 13 16,0 0-16-16,0 0 4 16,0 0-7-16,0 0 4 15,2 0-1-15,-2 0 0 0,0 0 0 16,0 0-2 0,2 0 2-16,-1 3-3 0,7 19 3 15,1 7 1-15,4 8-1 16,3 9 2-16,-1 8-2 15,6 17 0-15,1 9 0 16,2 7-1-16,3 4 1 16,3-6 3-16,2-10-3 15,-3-7 0-15,-2-9-5 16,-4-9 5-16,-8-6 6 16,-3-8-6-16,-8-6-2 15,-4-6-6-15,0-3-4 16,0-10-1-16,0-3 5 0,0-2-2 15,0-2-2 1,-21 3 9-16,-10-2 2 0,-15 5 0 16,-16 0-8-16,-21 5-2 15,-17 3-15-15,-30 4-1 16,-19 6 10-16,-20 6 6 16,-18 8-2-16,-17 12 12 15,-18 10 1-15,-28 9-2 16,-15 3 2-16,-20 2 1 15,-2 0 7-15,4-1-1 16,13 4 1-16,23 0 4 16,24 1 0-16,24 2 0 15,26-4-9-15,20-3 4 16,18-6-5-16,22-6-2 16,22-7 3-16,15-6-7 0,15-6 4 15,15-14-7-15,15-11-11 16,17-14-3-16,14-7-13 15,14 0-86-15,27-16 31 16,7 0 0-16,1 3 21 16,-13 2-28-16,-10 5-104 15</inkml:trace>
  <inkml:trace contextRef="#ctx0" brushRef="#br0" timeOffset="154663.48">19367 12837 864 0,'0'0'71'15,"0"0"-71"-15,0 0-8 16,0 0 8-16,0 0-52 16,0 0-150-16</inkml:trace>
  <inkml:trace contextRef="#ctx0" brushRef="#br0" timeOffset="158578.62">19400 11865 716 0,'0'0'32'16,"0"0"-27"-16,0 0 23 16,0 0-3-16,0 0-2 15,0 0-22-15,0 0-1 16,-4 40 0-16,4 2 27 16,0 10 13-16,15 5-6 15,5 9-1-15,1 2-4 0,-3-2 3 16,-1-8-12-1,-6-14-14-15,-1-11-2 0,-6-10-2 16,-2-10-2-16,-2-9 0 16,0-4 0-16,0 0 7 15,0-13 13-15,-12-22-20 16,-9-22-1-16,-6-17-2 16,2-12 1-16,1-11-1 15,8 7 3-15,9 14 4 16,7 24-1-16,0 22 2 15,14 18 1-15,15 12-4 16,11 0 2-16,9 19-2 16,0 14 1-16,-9 5 0 15,-11-2 1-15,-16-5-4 16,-13 4 4-16,-8-1-4 16,-35 2 4-16,-10 1-4 0,-3-8-14 15,9-10-45-15,14-19-40 16,20 0-36-16,13-24-92 15</inkml:trace>
  <inkml:trace contextRef="#ctx0" brushRef="#br0" timeOffset="159009.47">19895 11851 796 0,'0'0'98'0,"0"0"-62"15,0 0 78-15,0 0-68 0,0 0-41 16,0 0-2-16,-27 108 14 16,37-46-13-16,5 3 2 15,3-1-6-15,-1-5 1 16,-1-8 6-16,-3-11-6 16,-4-14 1-16,-2-11-2 15,-5-9 0-15,-2-3 1 16,0-3-1-16,0 0 10 15,0-26 0-15,0-22-10 16,-6-20-2-16,-4-14 2 16,4-7 0-16,4 10-1 15,2 14 1-15,0 25 1 16,0 20-1-16,0 13 1 0,0 7-3 16,20 15-6-16,6 25 6 15,10 12 2-15,0 6 4 16,-5-2-3-16,-4-3-1 15,-3-12 1-15,-4-2 1 16,-2-11-2-16,-3-8-10 16,2-7-31-16,2-13-77 15,4 0-59-15,-3-35-103 16</inkml:trace>
  <inkml:trace contextRef="#ctx0" brushRef="#br0" timeOffset="159370.5">20331 11807 712 0,'0'0'99'0,"0"0"-92"0,0 0 75 16,0 0-2-16,0 0-45 15,0 0-34-15,-42 52 0 16,38-3 1-16,4 5 7 16,0-2-2-16,9-7-1 15,18-4 0-15,8-13-1 16,5-12-5-16,7-16 5 15,5 0 6-15,-4-26-1 16,-3-17-2-16,-11-11-6 16,-13-5 6-16,-13-12-5 15,-8-5 13-15,-23 1-11 0,-26 11 9 16,-6 21-9-16,-1 18 12 16,9 25-9-16,11 0-6 15,9 25-1-15,10 13-1 16,5 3 2-16,10 1-4 15,2-5-1-15,2-7-36 16,23-6-31-16,6-10-56 16,5-8-45-16,1-6-60 15</inkml:trace>
  <inkml:trace contextRef="#ctx0" brushRef="#br0" timeOffset="160043.26">21025 12102 532 0,'0'0'69'0,"0"0"27"16,0 0 3-16,0 0-32 16,0 0-14-16,0 0 10 15,-18-2-15-15,15 2-11 16,1 0-12-16,0 0-14 15,-2 12 0-15,-5 17-10 16,-5 14-1-16,0 5 2 16,3 4 1-16,7-6-3 15,4-4 3-15,0-6-3 0,0-8-15 16,0-6-28-16,12-9-79 16,3-13-25-16,1 0-124 15</inkml:trace>
  <inkml:trace contextRef="#ctx0" brushRef="#br0" timeOffset="160564.91">21225 11546 699 0,'0'0'109'0,"0"0"-96"16,0 0 73-16,0 0-9 0,0 0-39 16,0 0-34-16,-17 62-2 15,36 2 20-15,5 15 7 16,8-2-5-16,-1-2-9 16,2-3 10-16,-4-10-14 15,-4-12-5-15,-4-11-3 16,-9-12-3-16,-3-12 4 15,-1-7-4-15,-6-8-1 16,-2 0-9-16,0-30 2 16,-8-20-27-16,-18-21-21 0,-5-9 37 15,-7-10-34 1,0-8 42-16,7 8 11 0,4 16 0 16,12 24 12-16,13 21 33 15,2 9-20-15,6 8-17 16,23 0-6-16,13 8 6 15,5 4-4-15,0 0-3 16,-2 6-1-16,-14 15 0 16,-14 6 0-16,-17 13-3 15,0 14 3-15,-40 4 7 16,-11 3-6-16,-4-10-1 16,8-10-14-16,15-13-78 15,16-20-70-15,12-8-283 16</inkml:trace>
  <inkml:trace contextRef="#ctx0" brushRef="#br0" timeOffset="160956.85">21595 11456 754 0,'0'0'39'0,"0"0"-31"16,0 0 20-16,0 0-26 15,0 0 50-15,0 0-18 16,33 128-10-16,-15-75-13 16,-3-3-10-16,1-6 3 15,-5-8 1-15,-3-14-3 0,-4-10-2 16,-4-8 2-16,0-4 4 16,0 0 2-16,0-21-8 15,-6-16-2-15,-13-20-40 16,-1-13 36-16,3-10 3 15,5-1-19-15,5 9 14 16,7 17 8-16,0 23 10 16,14 19 12-16,12 13-21 15,11 13 0-15,2 23 8 16,1 14 12-16,-4 1-20 16,-12 6 5-16,-7-4-5 15,-5-3-1-15,-3-4-33 16,5-15-53-16,1-21-67 15,6-10-103-15</inkml:trace>
  <inkml:trace contextRef="#ctx0" brushRef="#br0" timeOffset="162062.96">22186 11278 651 0,'0'0'65'16,"0"0"-62"-16,0 0 40 15,0 0 3-15,-45-123 7 16,16 107-44-16,-7 14-5 16,-1 2 4-16,1 22 0 0,2 24 10 15,10 8-7 1,12 2-5-16,12 1-5 16,0-10 2-16,25-7-2 15,8-15 1-15,5-13-2 0,1-12 4 16,3 0 1-16,-5-28 1 15,-4-10-6-15,-10-9-6 16,-14-3-2-16,-9-8-4 16,0 1 6-16,-11-2 4 15,-7 15 2-15,5 13 2 16,6 16 12-16,5 15 24 16,2 0-38-16,0 18-16 15,5 21 16-15,17 7 1 16,2 4 7-16,3-1-7 15,-5-6 2-15,-4-7-3 0,-7-7 0 16,-2-7 2 0,-3-7 1-16,-4-12-3 0,-2-3 0 15,4 0 0 1,-4-10 0-16,0-23-9 0,0-18-45 16,0-9 39-16,0 0-4 15,0 10 8-15,-4 17 11 16,4 20 9-16,0 13 15 15,0 6-22-15,0 34 13 16,14 14 2-16,5 8 18 16,-4-4-21-16,-2-5-12 15,-6-9 6-15,-3-8-3 16,-1-12-5-16,-1-10 1 0,0-11 2 16,-2-3 4-16,0-13 16 15,0-26 26-15,0-16-46 16,0-9-3-16,0-9-4 15,-7 1-17-15,7 7-5 16,0 19 9-16,0 23 12 16,0 18 3-16,11 5-5 15,14 25 4-15,6 21 3 16,0 10 14-16,-4 2-3 16,-4-2-8-16,-10-8 2 15,-3-7-2-15,-2-11 0 16,-4-12-2-16,-2-10-1 15,1-6 1-15,-3-2 8 16,0-20 8-16,0-20-12 0,0-21-5 16,0-11-8-16,-3-7-28 15,-8-3-5-15,4 17 11 16,3 23 28 0,4 25 2-16,0 17 14 0,0 9-14 15,6 31 1-15,15 17 16 16,-1 1 13-16,-3 2-15 15,-1-7-13-15,0-13-2 16,-3-12 1-16,0-12 4 16,7-10-5-16,6-6 5 0,3-13 4 15,6-26 1 1,-6-16-3-16,-10-12-7 16,-19-8-4-16,0 6-22 15,-17 15 5-15,-12 18 13 0,-2 23 8 16,2 13 4-16,4 6 9 15,5 27 3-15,7 8-4 16,11 7-5-16,2 2 4 16,4 7-8-16,20 1-2 15,2-4 0-15,3-8-1 16,4-11 0-16,0-10 2 16,1-10-2-16,-1-9-22 15,2-6-36-15,-1-6-41 16,-3-29-102-16</inkml:trace>
  <inkml:trace contextRef="#ctx0" brushRef="#br0" timeOffset="162231.49">23107 11128 780 0,'0'0'73'16,"0"0"-66"-16,-4 121 32 16,4-77 8-16,2 2 16 15,14 2-37-15,-3 2-17 16,3 3-9-16,-5-4 0 15,1-8-18-15,1-7-80 16,0-22-70-16,5-12-204 16</inkml:trace>
  <inkml:trace contextRef="#ctx0" brushRef="#br0" timeOffset="162643.41">23389 10846 806 0,'0'0'41'0,"0"0"-27"15,0 0-14-15,0 0 40 16,-14 135 2-16,34-73-22 16,5 4 0-16,-1 4-10 15,1-4 1-15,1-5 6 16,1-14-13-16,-4-8 10 16,-7-15-11-16,-3-12-3 15,-9-10 1-15,1-2 1 16,-1-18 10-16,-4-26 4 15,0-21-16-15,-11-13-11 16,-20-16-25-16,-2-11-13 0,1 1 19 16,8 14 30-16,14 22 6 15,10 26 26 1,0 19 1-16,23 12-22 0,10 11-6 16,8 0-2-16,-4 11-3 15,-5 14 3-15,-13 2-2 16,-12 4-1-16,-7-3 0 15,0 1-2-15,-24-2 2 16,-16-3 4-16,-9-4 7 16,-1-5-11-16,6-8-32 15,8-7-73-15,14 0-7 16,9-38-187-16</inkml:trace>
  <inkml:trace contextRef="#ctx0" brushRef="#br0" timeOffset="162872.88">23631 10321 685 0,'0'0'68'16,"0"0"-20"-16,0 0-10 15,0 0 32-15,0 0-26 16,0 0-38-16,72 0-6 16,-43 60 24-16,2 27 26 15,-2 10-27-15,0 10-5 16,-7-7-7-16,-4-8-3 15,-3-12-5-15,-1-12-3 0,-3-11-1 16,-5-12-20-16,-6-8-58 16,0-12-66-16,-13-14-91 15</inkml:trace>
  <inkml:trace contextRef="#ctx0" brushRef="#br0" timeOffset="163262.72">24010 10728 772 0,'0'0'38'0,"0"0"-36"15,0 0 5-15,0 0 10 16,0 0-13-16,0 0-4 0,0 34 11 16,0-3-3-16,0 4 3 15,0 5-8-15,0 2 6 16,0-2-3-16,0-6-6 15,18-7 8-15,4-6-5 16,7-9 3-16,5-5 7 16,1-7-4-16,-2 0 2 15,1-26-4-15,-3-9 1 16,-6-6-3-16,-7-9-1 16,-12-5-3-16,-6 1 19 15,-6 7 7-15,-25 11 7 16,-5 21-6-16,-2 15-12 15,-2 0-15-15,0 28-1 16,5 9 0-16,1 6-1 0,9-4-1 16,7-4-49-16,12-6-90 15,6-15-45-15,0-14-164 16</inkml:trace>
  <inkml:trace contextRef="#ctx0" brushRef="#br0" timeOffset="164012.24">24536 10453 819 0,'0'0'72'0,"0"0"-63"16,0 0 59-1,0 0-29-15,-123-16-18 0,92 32-4 16,9-1-8-16,5-2-4 15,1 1-2-15,5 6 4 16,-1 11-4-16,-1 13-1 16,4 12 5-16,6 7 9 15,3 4-4-15,16-9-10 16,22-8-2-16,5-16 0 16,3-12-8-16,2-13 5 15,-4-9-8-15,-2-3-14 16,-4-25-4-16,-8-8-59 15,-4-6-20-15,-13-4-22 0,-6 1-18 16,-7-1 14-16,0 9 108 16,0 7 26-16,-5 13 192 15,-1 10-31-15,1 4-64 16,1 3-7-16,-3 0-18 16,-2 0-41-16,-2 0-16 15,-7 0-3-15,-2 0-1 16,-2 3-4-16,-3 9-3 15,1 10-4-15,-1 8-2 16,0 12 0-16,12 2 2 16,9 0 0-16,4-7-4 15,2-10 3-15,21-4-1 0,6-12 1 16,-2-5-7-16,-2-6 6 16,0 0 2-16,-2-14-1 15,-8-12-10-15,-3-5-29 16,-6-8-20-16,-6-5-8 15,0-11 21-15,0-4-2 16,-13-4 33-16,-1 9 10 16,8 18 6-16,1 18 31 15,5 18 7-15,0 0-38 16,0 36 2-16,7 14 5 16,11 8 32-16,-1 1-29 15,-1-7 12-15,0-8-13 16,0-8-8-16,-3-10 6 15,-3-9-7-15,4-10 0 0,-1-7-8 16,3-5-3-16,2-28-6 16,-2-15-66-16,-10-16-28 15,-6-18-54-15,0-17-91 16</inkml:trace>
  <inkml:trace contextRef="#ctx0" brushRef="#br0" timeOffset="164171.81">24692 9970 671 0,'0'0'83'0,"0"0"-62"15,0 0-21-15,25 131 0 16,-6-33 45-16,2 0-29 16,-1-4-7-16,-1-10-7 0,2-8-2 15,-1-9 3 1,-5-9-3-16,-4-10-12 0,-10-15-49 16,-1-18-92-16,0-15-260 15</inkml:trace>
  <inkml:trace contextRef="#ctx0" brushRef="#br0" timeOffset="164317.97">24801 10455 658 0,'0'0'97'0,"0"0"-97"16,0 0-1-16,118-66-5 15,-83 52-5-15,-3-2-106 16,-8-2-284-16</inkml:trace>
  <inkml:trace contextRef="#ctx0" brushRef="#br0" timeOffset="181453.49">9445 16092 851 0,'0'0'95'0,"0"0"-87"16,0 0 0-16,0 0 10 16,0 0 21-16,0 0 10 15,0 0-28-15,-4 50-17 16,38 12 9-16,10 18 2 15,9 4 3-15,8 15-2 16,3 9 0-16,5 9-1 0,0-7-9 16,-2-10 7-1,-2-8-11-15,-3-7 1 0,-8-13-2 16,-6-11-1-16,-10-11-3 16,-5-19-7-16,-9-13-19 15,-2-12-31-15,-12-6-58 16,-10-32-63-16,-6-26-130 15</inkml:trace>
  <inkml:trace contextRef="#ctx0" brushRef="#br0" timeOffset="182424.04">9527 16124 703 0,'0'0'41'0,"0"0"-21"16,0 0-6-16,0 0 42 16,0 0-6-16,0 0-33 15,-8-26 33-15,57 24 7 16,11-1-43-16,18-3 7 16,11-7-8-16,16-9 9 15,15-14-1-15,14-8 10 16,13-13-5-16,18-6 10 15,13-14-16-15,14-7 2 16,11-10-19-16,3-9 6 16,2-8-8-16,4-6-1 15,-10-3 0-15,-8-1 4 0,-2 9 0 16,-10 10-2-16,-13 9 2 16,-3 9-3-16,-19 6 9 15,-18 8 13-15,-29 16-13 16,-33 18 1-16,-32 17-1 15,-23 11-4-15,-12 7 15 16,0-3 18-16,0-2-23 16,-7 3-13-16,-2 0-3 15,3 0 0-15,-1 3 1 16,7 0 1-16,-2 0-4 16,2 0-2-16,0 0 4 15,0 0-1-15,0 0 3 0,0 0-2 16,0 0 0-16,0 10-4 15,0 17 4-15,0 10 0 16,0 12 0 0,9-1 0-16,11 8 0 0,4 2 0 15,4 4-4-15,4-1 8 16,3 0-7-16,4 8 6 16,3-5-5-16,-2 6 2 15,1-4-4-15,-8 2 3 16,-2-1-2-16,-6-5 1 15,-8-5-4-15,-5-8 3 16,-8-6-1-16,-4-12-3 0,0-9 2 16,0-10-6-1,-16-6-2-15,-3-3-1 0,-4-3-16 16,-7 0 14-16,-7 5 4 16,-8 10 8-16,-13 19-1 15,-15 7 3-15,-18 18-12 16,-17 7 8-16,-11 5 4 15,-13 4 2-15,-18 1 0 16,-12 5 4-16,-14 1-3 16,-18 10 6-16,-10 2 0 15,-18 13-5-15,-18 13 1 16,-7 6 7-16,-12 3 7 16,10-9-11-16,22-12 7 15,21-10-4-15,38-17 3 16,31-14-7-16,31-15 1 0,25-7-4 15,25-13-2-15,21-6-1 16,16-12 0-16,15-6-4 16,4-6-1-16,0-2-34 15,23 0-7-15,14-2 29 16,13-14 9-16,-4-1-19 16,1-2-44-16,-7 1-126 15,-4-8-128-15</inkml:trace>
  <inkml:trace contextRef="#ctx0" brushRef="#br0" timeOffset="186772.06">10241 16387 689 0,'0'0'53'0,"0"0"-49"0,0 0-1 16,0 0 0-16,-134-58 45 16,116 58-5-16,0 0-9 15,3 0-22 1,0 0 4-16,1 18 24 0,2 9-12 16,2 8-8-16,1 1-10 15,7 4 2-15,2-4-9 16,0-3 0-16,4-12 0 15,23-3-2-15,8-10-1 16,10-8-3-16,10 0 0 0,10-18 3 16,0-4 0-1,-3 4 0-15,-8 10 3 0,-15 8-6 16,-10 0 3-16,-6 8-1 16,-10 14 1-16,-1 11 3 15,-10-2-2-15,-2 5 3 16,0 3-2-16,-21-3 2 15,-10 0-2-15,-9-4-2 16,-7-10 0-16,-8-15-17 16,-3-7-48-16,2-15-13 15,9-31-1-15,16-17-31 16,14-8-80-16,15 0-121 16</inkml:trace>
  <inkml:trace contextRef="#ctx0" brushRef="#br0" timeOffset="187165.11">10572 16142 671 0,'0'0'129'16,"0"0"-89"-16,0 0-20 16,0 0 28-16,0 0 25 15,0 0-28-15,-17-8-33 16,-6 8-11-16,1 0-1 15,-2 0 0-15,4 12 4 16,4 15 4-16,5 8-5 16,9 1-3-16,2 0 3 0,0-5-3 15,24-9-2-15,12-3 2 16,12-3 0-16,6-10 0 16,4-6 3-1,0 0-3-15,-10 0 0 0,-13 0 0 16,-13 0-1-16,-13 0 1 15,-4 0 0-15,-5 17-1 16,0 10 1-16,-7 6 2 16,-16 7-2-16,-6-2-2 15,-2-6-2-15,0-6-24 16,0-12-46-16,-2-14-57 16,-1-3-17-16,5-34-223 15</inkml:trace>
  <inkml:trace contextRef="#ctx0" brushRef="#br0" timeOffset="187568.04">10671 16186 677 0,'0'0'144'16,"0"0"-129"-16,0 0-3 15,0 0-1-15,0 0 48 16,0 0 16-16,98 102-44 15,-71-66-25-15,-3-8-6 16,-2-1 0-16,-6-5 2 0,-3-8 0 16,-9-6-1-16,-1-8-1 15,-3 0-3-15,0 0 3 16,-3-22-10-16,-21-18-22 16,-12-19-16-16,1-3 23 15,4-1 10-15,6 6 11 16,16 16 0-16,9 10 8 15,0 17 5-15,21 6 3 16,12 8 7-16,5 0 20 16,1 17-7-16,0 10-12 15,-3-1-7-15,-5 2-4 16,-4 0 4-16,-6 6-12 16,0-2 3-16,-6 2-4 15,-1 2-2-15,-4-12-10 16,-3-6-104-16,-2-18-150 15</inkml:trace>
  <inkml:trace contextRef="#ctx0" brushRef="#br0" timeOffset="187908.13">11121 15049 831 0,'0'0'63'0,"0"0"-56"16,0 0 9-16,0 0 48 15,0 0-10-15,0 0-1 16,-25 34-20-16,50 35 4 0,10 13-12 16,17 14-1-16,8 14 6 15,11 21-7-15,5 10-4 16,2 8-5-16,-4-2 0 15,-5-13-8-15,-7-14-6 16,-2-14 0-16,-4-19-1 16,-8-13 1-16,-10-14-13 15,-9-20-11-15,-11-18-19 16,-15-22-38-16,-3-9-131 16,-27-40-378-16</inkml:trace>
  <inkml:trace contextRef="#ctx0" brushRef="#br0" timeOffset="188362.47">11648 15638 844 0,'0'0'126'0,"0"0"-123"16,0 0-3-16,59 111 6 15,-26-49 22-15,6 0-1 16,-2 1-18-16,1-6-8 0,-3-10 8 16,1-7 4-1,-6-8-10-15,-4-13 0 0,-10-4-3 16,-8-15-2-16,-8 0-20 16,0-22-31-16,-10-18-33 15,-30-14-82-15,-12-17 28 16,-10-1-25-16,2-4 21 15,10 8 144-15,19 16 112 16,18 12 53-16,13 13-83 16,0 9-29-16,24 5-25 15,12 7 20-15,4 6 9 16,0 0-23-16,-2 6-14 16,-7 16-2-16,-4 8 3 15,-9 8 15-15,-9 10-11 16,-9 0 0-16,0 2-14 15,-3-4-3-15,-17-6-4 0,3-15-4 16,-4-19-26-16,-3-6-157 16,-2-27-257-16</inkml:trace>
  <inkml:trace contextRef="#ctx0" brushRef="#br0" timeOffset="188806.28">12024 15540 719 0,'0'0'200'0,"0"0"-179"0,0 0-14 16,0 0 53-16,0 0 37 15,55 105-39-15,-37-55-32 16,-3-6-15-16,-1 0 5 15,0-6 0-15,1-4-7 16,-2-12-9-16,-4-7 0 16,-4-9-2-16,-5-6-5 15,0 0-18-15,-2-33-11 16,-21-21-19-16,-6-22 8 16,2-4 9-16,0-1 21 15,10 19 12-15,12 23 5 0,5 20 6 16,0 13 5-16,16 6-6 15,13 0 19-15,6 20 1 16,1 10-7-16,-1 2-10 16,-6 0-1-16,-4 3-4 15,-5-9 3-15,-4 2-6 16,-3-11 0-16,-2-4-17 16,-3-9-61-16,2-4-127 15,-5-23-19-15,-5-21-262 16</inkml:trace>
  <inkml:trace contextRef="#ctx0" brushRef="#br0" timeOffset="189097.5">12333 15326 111 0,'0'0'667'15,"0"0"-631"-15,0 0-28 0,5 124 45 16,8-76 30-16,3-6-25 16,5-3-28-16,4-12-19 15,0-4-11-15,6-7 3 16,-2-10-3-16,2-6-1 15,-2 0 0-15,0-30 0 16,-6-8 1-16,-10-7-4 16,-13-7-5-16,0 2 9 15,-36 4 1-15,-7 12-1 16,-3 19 1-16,4 15 10 16,1 9 12-16,10 31 1 15,9 6-9-15,11 1-3 16,11-6-12-16,0-8 0 0,8-7-36 15,10-12-119 1,-5-14-172-16</inkml:trace>
  <inkml:trace contextRef="#ctx0" brushRef="#br0" timeOffset="189384.53">12280 14691 924 0,'0'0'100'0,"0"0"-100"16,0 0 4-16,0 0 9 0,153 138 53 15,-70-45-13 1,-3 28-35-16,-2 8-6 0,-9 7 23 16,-2 0 8-16,1-1-7 15,2-9-20-15,-1-15-10 16,-9-18-5-16,-13-22 1 15,-16-29 1-15,-13-16-3 16,-9-22-27-16,-9-4-32 16,0-44-58-16,-13-18-166 15,-37-15-532-15</inkml:trace>
  <inkml:trace contextRef="#ctx0" brushRef="#br0" timeOffset="189629.88">12843 15132 931 0,'0'0'82'16,"0"0"-79"-16,0 0-1 16,71 126 14-16,-35-78 29 15,0 8-12-15,-5 0-22 16,-2-6-8-16,-2 3 4 15,-5-12-4-15,-2-5-1 16,-2-7-4-16,-3-15-2 16,-2-14-52-16,-5 0-68 15,-8-35-116-15</inkml:trace>
  <inkml:trace contextRef="#ctx0" brushRef="#br0" timeOffset="189813.74">12968 15102 711 0,'0'0'217'16,"0"0"-203"-16,0 0-4 16,0 0 51-16,138 130 4 15,-96-90-15-15,-6-2-40 16,-5-7-8-16,-8-2 3 16,-8-8-5-16,-8-2-9 15,-7-5-42-15,0-8-84 16,-12 0-128-16</inkml:trace>
  <inkml:trace contextRef="#ctx0" brushRef="#br0" timeOffset="189981.29">13095 15473 682 0,'0'0'50'16,"0"0"-28"-16,0 0 48 15,53-113-30-15,-22 94-6 16,1 2-24-16,-5 3-10 15,-5 6-2-15,0-4-31 0,-4 2-43 16,-3-7-97 0,-1-3-406-16</inkml:trace>
  <inkml:trace contextRef="#ctx0" brushRef="#br0" timeOffset="191213.58">13398 15133 563 0,'0'0'257'0,"0"0"-185"15,0 0 17-15,0 0-19 16,0 0-5-16,0 0-31 15,-7 107-6-15,7-77-16 16,2 2 3-16,15-10-13 16,-2 0-2-16,7-8 0 15,0-8-4-15,0-6-2 16,5 0 1-16,-2-25-11 0,-5-12 4 16,-5-4-12-1,-10-4-19-15,-5-4 22 16,-11 9 9-16,-20 13-10 15,-7 12 22-15,2 15 5 0,2 6 26 16,7 24-24-16,9 1 12 16,10-3-11-16,8-6-4 15,0-4-8-15,5-14 4 16,20-4-12-16,3 0-10 16,8-27 13-16,4-13 0 15,0-6 6-15,0-2 3 16,-6 4-1-16,-5 12 0 15,-8 9 1-15,-5 11 3 16,-9 7 10-16,-3 5-6 16,-4 0 11-16,1 6 15 15,5 14 1-15,1 4 3 0,0 6-8 16,1 2-13-16,3-4 1 16,3 6-5-16,-1-10-1 15,5 1-7-15,-1-7-4 16,2-4 0-16,-1-9-3 15,-1-5 3-15,1-1-2 16,2-31-2-16,0-17-3 16,-2-9-6-16,-2-3-5 15,-8-8 7-15,-8 7 1 16,0 15-14-16,0 18 24 16,-4 17 1-16,-3 7 11 15,4 5 6-15,3 6-2 16,0 20-9-16,6 13 5 0,16 1 2 15,5 0-1-15,2-4-10 16,-2-8 1-16,-3-11 0 16,-4-6-6-16,0-11 2 15,-5-11 0-15,4-26 0 16,-2-15 0-16,-3-7-6 16,-10-7-4-16,-4 3-2 15,0 1 2-15,-16 7-11 16,-3 16 18-16,-6 16-1 15,5 16 4-15,0 7 1 0,2 0-1 16,3 21-1 0,3-2-1-16,3-2 1 0,7-9-1 15,2-4-4-15,0-4-10 16,7 0-1-16,20-8 11 16,10-10 5-16,6 2 2 15,1 10 2-15,-2 6 0 16,-1 0 3-16,-5 12 12 15,-7 12 2-15,-12 0-9 16,-1 2 6-16,-5-2-4 16,1 0-5-16,-4-5-3 15,1-6-4-15,-1-5-1 16,2-4-3-16,3-4-1 16,3 0-8-16,6-19 10 0,2-12-7 15,5-13-6-15,0-10 10 16,-4-10-4-16,-12-12-11 15,-13-9 2-15,0 3 7 16,-31 1 8-16,0 8 3 16,-3 13 4-16,3 10-3 15,2 11 14-15,2 13 9 16,0 12 11-16,-1 12-14 16,4 2-8-16,-1 10-8 15,4 17-2-15,13 8 4 16,4 6-7-16,4 1 2 15,6-4-2-15,32-5 0 16,15-2-1-16,10-1-2 16,3-5 3-16,3-4 0 15,1-1 0-15,-8-2 3 0,-8 0 4 16,-12 6 11-16,-15 10-5 16,-18 14 2-16,-9 17 9 15,-11 9-12-15,-28 8-12 16,-11 8-11-16,-15 4-60 15,-22 5-65-15,-38-3-409 16</inkml:trace>
  <inkml:trace contextRef="#ctx0" brushRef="#br0" timeOffset="191889.78">10076 17348 656 0,'0'0'96'0,"0"0"-87"15,0 0 6-15,-105 111 28 0,83-89 18 16,7-4 20-1,5-9-37-15,6-4 13 0,4-5-4 16,0 0-49-16,35-18-2 16,28-18 19-16,28-22 19 15,29-14-11-15,36-16-1 16,33-16 7 0,21-10-10-16,10 5 6 0,-14 7-13 15,-38 17-15-15,-42 21-3 16,-46 24-2-16,-37 18-4 15,-26 10 4-15,-15 8-4 16,-2 4 6-16,0 0-10 0,-6 0-35 16,-1-2-15-1,5-2-25-15,2-10-132 0,0-3-152 16</inkml:trace>
  <inkml:trace contextRef="#ctx0" brushRef="#br0" timeOffset="192280.77">12496 15977 416 0,'0'0'154'0,"0"0"-151"0,0 0 40 16,0 0 59-16,0 0 15 15,0 0-5-15,-5 19-24 16,-4-11-23-16,4-4-12 16,-3 1-7-16,3 4-21 15,5-5-6-15,0-4-3 16,0 0-16-16,25 0-3 16,24-28 3-16,19-12 11 15,22-13 11-15,17-10-16 16,9-4 9-16,5 4 10 15,-13 12-8-15,-16 11-12 16,-30 16 6-16,-22 7-6 16,-20 16-5-16,-18 1-2 0,-2 1-2 15,-13 30-6-15,-25 9-49 16,-22 4-89-16,-16-2-260 16</inkml:trace>
  <inkml:trace contextRef="#ctx0" brushRef="#br0" timeOffset="-212651.9">13264 16837 821 0,'0'0'150'15,"0"0"-143"1,0 0-4-16,0 0-2 0,0 0 1 16,0 0-2-16,0 0 0 15,67 19 0-15,-23 17 0 16,8 8 2-16,2 0 19 16,-1-1 11-16,0-10-14 15,-8-5 0-15,-3-10-3 16,-6-9-5-16,-3-9-1 15,3 0 11-15,2-41-5 0,8-35 5 16,6-26 6 0,6-36-9-16,2-23-4 15,5-5-4-15,6 10-1 16,-1 21-4-16,3 39 5 0,-11 28-4 16,-18 27-3-16,-13 15 1 15,-13 13-3-15,-7 8 0 16,-6 5-33-16,0 0-31 15,-5 5-41-15,0 8-98 16,-29 1-316-16</inkml:trace>
  <inkml:trace contextRef="#ctx0" brushRef="#br0" timeOffset="-211614.28">10063 14859 515 0,'0'0'50'16,"0"0"-23"-16,0 0 6 16,0 0 8-16,-50-111 11 15,46 103-9-15,2 4-27 16,0 2-7-16,2 2 5 16,0 0-2-16,0 14-10 15,0 27-2-15,15 13 3 16,5 12 2-16,3 2-1 15,3 4-3-15,1-2-1 16,-3 1 0-16,-1-3 0 16,-5-6-2-16,-3-8-40 15,-3-20-76-15,-8-19-143 0</inkml:trace>
  <inkml:trace contextRef="#ctx0" brushRef="#br0" timeOffset="-211132.44">9804 14677 689 0,'0'0'20'0,"0"0"-18"15,0 0 11-15,0 0 18 16,0 0 19-16,-118 71-24 15,116-17-17-15,2 16-5 16,0 13 11-16,2 11 1 16,27 12 5-16,13 15-6 15,10 5 7-15,10 1-9 16,11-13-5-16,8-22-3 16,8-23-4-16,5-31-1 15,-1-28 0-15,-3-10 0 16,-2-46 8-16,-1-29-1 15,-9-29 1-15,-11-23-6 0,-25-13 5 16,-28-7-6 0,-16 3 13-16,-56 6-3 0,-29 19 1 15,-16 29 8-15,-6 36 6 16,7 26-5-16,4 28 4 16,9 0-17-16,14 22 0 15,19 14-8-15,21 10 0 16,18 8 0-16,15 3-16 15,2-7-55-15,19-16-41 16,30-22-46-16,14-12-67 16,12-42-326-16</inkml:trace>
  <inkml:trace contextRef="#ctx0" brushRef="#br0" timeOffset="-210506.34">12812 12819 359 0,'0'0'257'0,"0"0"-232"16,0 0 28-16,-11-118 16 15,20 88-11-15,17 0-6 16,10 4-18-16,9 2-12 0,4 5-10 16,0 8 10-16,-1 9-12 15,-5 2-8-15,-9 0 5 16,-13 13-7-1,-11 20-1-15,-10 15 1 0,-7 14 9 16,-31 8 4 0,-6 1-8-16,-4-9-4 0,11-16 5 15,14-19-6-15,11-10 1 16,12-11-2-16,4-6 0 16,33-6 1-16,21-32 1 15,21-18 4-15,10-8 0 16,0-3-5-16,-7 6 0 15,-13 14 0-15,-18 9-16 16,-22 15-34-16,-15 6-83 16,-14 7-48-16,-14-2-378 0</inkml:trace>
  <inkml:trace contextRef="#ctx0" brushRef="#br0" timeOffset="-210114.91">13213 12241 687 0,'0'0'29'16,"-125"-35"-24"-16,54 31 14 16,2 4 22-16,4 6 20 15,8 30-21-15,7 14-15 0,8 16-16 16,13 18 15 0,15 20-3-16,14 19 0 0,10 15-5 15,36 6-4-15,21 3-9 16,18-14 1-16,17-21-4 15,12-30-2-15,9-37 0 16,-1-38-4-16,-1-22 1 16,-8-68 5-16,-10-29 7 15,-21-18-7-15,-22-6 1 16,-34 9 10-16,-26 3 11 16,0-6-8-16,-37-3-7 15,-17-9-5-15,-10 19 0 16,-10 28-2-16,-4 41-1 15,1 47 1-15,6 10-11 16,1 49 11-16,12 25 0 0,16 13 0 16,19 9-49-16,23-5-83 15,16-16-65-15</inkml:trace>
  <inkml:trace contextRef="#ctx0" brushRef="#br0" timeOffset="-209279.88">22176 12106 789 0,'0'0'50'16,"0"0"-44"-16,0 0 43 0,145-105 11 15,-98 93-30-15,-7 12 0 16,-4 0-18-16,-5 10-5 15,-7 20 5-15,-10 14-9 16,-14 11 2-16,0 4 0 16,-34 4-3-16,-15-3-2 15,-8-6 8-15,3-10-7 16,9-12 0-16,21-14-1 16,15-12 2-16,9-6-2 15,12 0-6-15,34-20 6 16,20-10 2-16,19-1 8 15,-2 8 6-15,-7 13-14 16,-14 10 6-16,-15 2 9 0,-16 29 5 16,-16 7-3-1,-15 9-9-15,-8 4 0 0,-36-1 0 16,-14-4-5-16,-5-8 0 16,3-8-5-16,4-5 0 15,11-12-3-15,14-9-4 16,11-4-30-16,12-6-39 15,8-30-92-15,0-16-176 16</inkml:trace>
  <inkml:trace contextRef="#ctx0" brushRef="#br0" timeOffset="-208833.64">22743 11985 777 0,'0'0'74'15,"0"0"-48"-15,-101-126 88 16,70 92-43-16,-1 6-20 16,3 7-13-16,-4 10-11 15,0 7-15-15,-11 4 0 16,-10 1-5-16,-8 35 4 16,-9 21-3-16,-6 27 5 15,0 29 3-15,5 22-1 16,9 19-1-16,17 3 4 15,16-4-3-15,29-17-4 0,8-15-5 16,55-19-6 0,36-21 0-16,26-19-3 0,22-29-3 15,5-25 1 1,-6-8 5-16,-14-38 3 0,-14-21-1 16,-17-14 1-16,-18-15 1 15,-15-15 8-15,-14-19-12 16,-17-20 3-16,-23-24-6 15,-13-13 3-15,-29 4-3 16,-38 21 0-16,-17 35-6 16,-14 41 5-16,-4 34-2 15,6 34 6-15,9 10-6 16,13 40 5-16,23 19-23 16,16 7-80-16,18-4-208 0</inkml:trace>
  <inkml:trace contextRef="#ctx0" brushRef="#br0" timeOffset="-208697.19">22930 12246 1067 0,'0'0'53'16,"0"0"-51"-16,0 0 14 16,0 0-16-16,0 0-82 15,0 0-271-15</inkml:trace>
  <inkml:trace contextRef="#ctx0" brushRef="#br0" timeOffset="-202337.56">11812 11893 522 0,'0'0'41'0,"0"0"-21"15,0 0 18-15,0 0-4 16,0 0-2-16,0 0-5 0,0 0 6 16,-12-2 30-16,10 2 18 15,2 0-20-15,0-2-24 16,0 2-8-16,0 0-12 15,0-2-15-15,0-4 6 16,2-6-7-16,20-6 0 16,8-7 6-16,9-7-2 15,13-5 1-15,8-8-1 16,11-5 3-16,12 0 7 16,6 0-6-16,9 0-5 15,-2 6 13-15,-9 6-10 16,-20 11 0-16,-26 10-1 15,-16 7-6-15,-15 6 4 16,-8 1-3-16,-2 3 1 16,0-1 2-16,0 1-2 0,0 0 0 15,0 0 2-15,0 0-2 16,0 0-2-16,0 0 4 16,-12 0-1-16,-17 10 3 15,-11 9-5-15,-13 10 4 16,-12 3-1-16,-4 6-2 15,-7 3 0-15,3 5-1 16,0 4-2-16,-1 4 2 16,5-2-3-16,2-7 4 15,9-3-2-15,6-7 0 16,8-5 1-16,7-6 1 16,6-6-2-16,4-4 3 0,8-6-3 15,6-4 0-15,7-1 2 16,3-3-2-16,1 0 0 15,2 0-1-15,0 0-1 16,0-9-3-16,22-18 5 16,18-12 1-16,14-11 2 15,12-9-2-15,17-1 0 16,11-2 8-16,12-1-5 16,12 3 0-16,1 5-2 15,-14 9 7-15,-19 10-9 16,-32 9 0-16,-23 11 3 15,-19 10-3-15,-12 5 0 16,0-2 14-16,0 3 5 0,0 0-10 16,-27 4-6-16,-25 25 4 15,-26 14-5-15,-26 12-2 16,-17 10-2-16,-10 12-7 16,-5 5-1-16,6-4 6 15,14-9-6-15,26-23 10 16,28-16 2-16,25-16-2 15,22-6 0-15,13-6 0 16,2-2-2-16,0 0-4 16,2 0-2-16,25 0 4 15,13-23 4-15,16-14 1 16,15-17 2-16,16-12-2 0,13-6 2 16,14-3 2-16,15 3 7 15,4 6-4-15,-3 9-3 16,-23 13 2-16,-37 15-5 15,-33 12-2-15,-26 12 1 16,-11 2 1-16,0 3 7 16,-31 0 3-16,-25 22-12 15,-24 17 2-15,-19 9-6 16,-9 7 4-16,-4 0 0 16,5 5-8-16,8-4-1 15,16-9 9-15,20-11 2 16,22-14-1-16,22-11-2 15,15-6 1-15,4-5-5 16,8 0-6-16,28-10 5 16,20-22 6-16,8-13 4 0,9-3-2 15,6-1-2-15,4 2 3 16,5 0-3-16,11 2 0 16,-2 3 6-16,-7 4-6 15,-21 7-3-15,-20 9 3 16,-23 12 0-16,-14 4 0 15,-10 4 0-15,-2 2 0 16,0 0 6-16,-14 0-5 16,-30 12 2-16,-23 20-3 15,-22 13 0-15,-15 1-2 0,-8 5-5 16,2 0-1 0,4 2-11-16,10 3 15 15,9-9 4-15,18-4 0 16,20-14-4-16,17-8 3 0,19-7 0 15,11-9-1-15,2 4-5 16,0-5-13-16,0-3 17 16,13-1-3-16,14 0 3 15,15-29 3-15,10-14 1 16,14-8-1-16,11-4 2 16,11 1-2-16,19 3 10 15,14 2-9-15,3 6 8 16,-10 6-4-16,-20 9-2 15,-30 6-3-15,-24 8 1 16,-19 7-1-16,-15 3 9 0,-6 2-8 16,0 2 15-16,0 0 1 15,-20 0-9-15,-20 19-6 16,-20 11-1 0,-23 7 0-16,-26 12 1 0,-22 9-2 15,-14 8-2-15,-2 0-4 16,13-3-1-16,27-16 7 15,34-12 0-15,33-17 0 16,26-6 0-16,14-4-1 16,0 0-8-16,9-2 6 15,13-1-3-15,5-5 6 16,4 0 0-16,9-15-2 0,7-18 0 16,11-8 2-16,5-9 3 15,8-7-2-15,12 3 0 16,6 4-1-16,6 6 5 15,-3 13-5-15,-26 10 0 16,-30 12-1-16,-26 9-4 16,-10 0 1-16,-48 27-5 15,-28 11-19-15,-17 12-50 16,-8-2-115-16,6-3-50 16,12-8-401-16</inkml:trace>
  <inkml:trace contextRef="#ctx0" brushRef="#br0" timeOffset="-199532.17">19806 12683 739 0,'0'0'85'0,"0"0"-70"15,0 0 35-15,0 0 14 16,0 0-30-16,0 0-19 16,0 0-11-16,-29-11 3 0,58 0 13 15,14-11 29-15,14-12-19 16,21-10-2-16,19-9-6 16,20-5 6-16,10-2-8 15,-2 3-2-15,-7 8-7 16,-14 6-6-16,-21 16 9 15,-23 7-12-15,-22 8-2 16,-18 6 0-16,-11 3 0 16,-7 3 1-16,-2 0-1 15,0 0 9-15,-6 0-8 16,-34 13 3-16,-27 15-4 16,-28 14 3-16,-20 12 0 0,-14 4-3 15,-5 1-3 1,3-2-4-16,10-4 7 0,15-7 0 15,23-8 1-15,23-12 0 16,24-9-1-16,20-10-1 16,12-6 1-16,4-1-1 15,0 0-10-15,0 3 6 16,0-3-7-16,31 0 12 16,21-9-3-16,27-29 3 15,35-21 2-15,34-17 7 16,16-5 4-16,6 6 0 15,-18 12-8-15,-30 19 2 16,-38 16-5-16,-37 17 0 0,-29 7-4 16,-18 4 5-16,0 0-3 15,-5 0 8-15,-26 7 0 16,-22 21-3-16,-23 10-3 16,-20 10-1-16,-20 6-1 15,-17 2-1-15,-19 7-5 16,-6-3 6-16,13-8 2 15,27-10-1-15,45-18-1 16,39-12 6-16,34-8-6 16,11-4-7-16,49 0 0 15,33-17 7-15,31-22 0 16,14-11 0-16,6-8 0 16,-1-5 1-16,-9-1-1 0,-10 4 0 15,-12 6 0-15,-23 8 12 16,-26 13-9-16,-26 15 2 15,-23 11 4-15,-14 7-3 16,0 0 11-16,-22 0 1 16,-34 28-17-16,-31 14-1 15,-24 12-2-15,-19 8 0 16,-12-2-10-16,-3 0-2 16,9-4 6-16,20-6 3 15,27-9 5-15,33-11 0 16,31-13-2-16,23-4 1 15,2-7-14-15,34-4 1 16,22-2 5-16,22-12 8 16,18-26 1-16,18-16 0 15,10-10 0-15,8-5 0 16,-8 8 1-16,-17 9-1 0,-31 19 5 16,-34 18-1-16,-28 10-4 15,-14 5 4-15,0 0-1 16,-27 10 4-16,-22 20-6 15,-20 14-1-15,-20 10 0 16,-11 5 0-16,-10-1-2 16,-5 2-1-16,-3-6 3 15,8-6 0-15,19-10-1 0,33-16 1 16,26-8 0 0,26-8 0-16,6-6-2 0,27 0-8 15,33-23 9-15,27-24 1 16,22-13-4-1,23-13 4-15,5-1 1 16,-1 4 5-16,-13 10 2 0,-25 19 2 16,-35 14-4-16,-32 15-6 15,-25 12 2-15,-6 0-1 16,-31 12 13-16,-29 23-10 16,-27 15-4-16,-17 12 4 15,-17 0-4-15,-13 1 0 16,-4-2 0-16,3-3-7 15,16-10 5-15,32-14 4 16,40-16-2-16,32-12 0 0,15-6-2 16,41-7-11-16,43-31 12 15,34-19 1-15,24-9-2 16,5 2 3-16,-10 9-1 16,-33 16 1-16,-35 16 0 15,-40 15-1-15,-29 8-26 16,-17 11-13-16,-44 22-29 15,-19 10-124-15,-9-4-188 16</inkml:trace>
  <inkml:trace contextRef="#ctx0" brushRef="#br0" timeOffset="-193924.07">10432 17383 288 0,'0'0'63'16,"0"0"-23"-16,0 0 41 15,0 0 8-15,0 0-22 16,0 0-39-16,0 0 2 16,-6-22 32-16,28 9-6 15,9-10-8-15,9-7 11 16,15-9-12-16,22-12 5 0,18-7-10 16,19-5-3-16,13-9-7 15,13-4-2-15,12-8-13 16,11-14 1-16,6-8-4 15,3-11-7-15,-5 4-7 16,-9 6 10-16,-13 10-7 16,-21 19-3-16,-19 16-1 15,-22 10 1-15,-21 11 0 16,-15 14 4-16,-18 9-3 16,-7 5-1-16,-11 8-1 0,0 0 0 15,0 5 1-15,1 0-3 16,-1 0 3-16,-1 0-4 15,-2 0 2-15,-6 0 4 16,2 0-3-16,-4 0 2 16,0 0 4-1,0 0 5-15,-14 0 1 0,-21 18-1 16,-20 23-10-16,-23 9 0 16,-12 12 3-16,-12 0-3 15,-5 4-1-15,-6 6 1 16,-12 5 0-16,-9 9-1 15,-8 6 1-15,-6-2 5 16,-1 3-5-16,0 1 0 0,3 0 6 16,4 4-4-16,10-4-2 15,13-9 4-15,14-16-4 16,17-19 2-16,20-17-4 16,19-7 2-16,11-8-2 15,14-9 2-15,10-3 1 16,12-6-1-16,2 0 0 15,0 0-7-15,35-29-5 16,19-19 12-16,29-11 7 16,21-20-5-16,19-12 2 15,11-3 12-15,14 2-7 16,2 6 2-16,4 6-7 16,-3 3 2-16,-6-3-6 15,-9 1 0-15,-7-2 5 0,-4 1-4 16,-5-1 5-1,3 9-6-15,-5 2 1 0,-12 8 1 16,-9 12 2-16,-22 10-3 16,-12 8 0-16,-12 9 0 15,-11 6 0-15,-13 2-1 16,-12 9 1-16,-10 4-1 16,-3 2 0-16,-2 0 0 15,0 0 4-15,0 0 1 16,0 0-2-16,-29 14 0 15,-24 22-3-15,-32 18 2 0,-28 17-1 16,-26 10 0-16,-15-2-1 16,3 6-2-16,8-4-5 15,12-4 6 1,10-3 1-16,15-1-2 0,14-12-14 16,12 2-10-16,9-5-16 15,15-4-15-15,16-1-52 16,7 33-477-1</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4T04:18:30.958"/>
    </inkml:context>
    <inkml:brush xml:id="br0">
      <inkml:brushProperty name="width" value="0.05292" units="cm"/>
      <inkml:brushProperty name="height" value="0.05292" units="cm"/>
      <inkml:brushProperty name="color" value="#FF0000"/>
    </inkml:brush>
  </inkml:definitions>
  <inkml:trace contextRef="#ctx0" brushRef="#br0">9648 7092 110 0,'0'0'57'0,"0"0"1"16,0 0 43-16,0 0-44 15,0 0-36-15,0 0 14 16,0 0-12-16,-125 8-9 15,94 1 13-15,2 2-17 0,3 0-7 16,5 0-1-16,5-3 0 16,8-1-4-16,3-5 2 15,5-2 0-15,0 0 1 16,0 0 6-16,0 0 18 16,0 0 1-16,0 0-8 15,0 0 2-15,0 0 10 16,0 0 11-16,0 0-2 15,0-18-1-15,7-14-6 16,9-18-11-16,1-17 10 16,6-14 19-16,-1-5-15 15,2-1-13-15,-1 2 2 16,-5 11-9-16,-3 2 1 16,-1 4 3-16,-5 3-12 15,-3 11-1-15,-2 14-1 0,-2 13 1 16,1 8 3-16,-3 7-9 15,3 6 1-15,-3 4 4 16,0 2-3-16,0 0-4 16,0 0-1-16,4 0 0 15,3 6-6-15,4 21 5 16,13 8 4-16,1 5 2 16,6 5-2-16,7-5 0 0,7-3 0 15,5-2 1 1,10-7 1-16,15-6-2 0,14-10 0 15,13-11 3-15,14-1-3 16,5-7 0-16,3-19 0 16,3-2 2-16,4 0 4 15,0-3-6-15,6 0-2 16,3 0 0-16,7 1 0 16,0 4 2-16,-3 2 1 15,-5 8 2-15,-3 2-3 16,-9 6-1-16,-5 4 1 15,-8 2 0-15,-7 0 0 16,-7 2 0-16,-8 0-2 16,-9 0-5-16,-8 0 1 0,0 0 1 15,8-2-3-15,11-8 3 16,6-6-3-16,3 0 6 16,-5 2-7-16,-7 2 7 15,-14 7-2-15,-12-1-3 16,-14 1-5-16,-15 3 9 15,-13 0-16-15,-13 2 11 16,-4 0 3-16,-6 0 2 16,0 0 2-16,2-2 1 15,-1 2 0-15,6-4 0 16,4 0-3-16,3 0 3 16,-1 0-2-16,-4 1 2 15,-7 3-3-15,-2 0-2 16,0 0-2-16,0 0 1 0,0 0-3 15,0 0 9-15,0 0-1 16,0 0 2-16,0 0 2 16,0 0-3-16,0 13 4 15,-11 12 1-15,-2 14-2 16,-1 11 5-16,3 16-1 16,1 12-4-16,-2 17 5 15,3 11 3-15,3 10-10 16,-2-4 3-16,4-7-2 15,2-17-1-15,2-18 0 16,0-15 0-16,0-11-1 0,0-11 0 16,4-10-5-1,1-7-21-15,0-6-56 16,-5-10-127-16,0 0-332 16</inkml:trace>
  <inkml:trace contextRef="#ctx0" brushRef="#br0" timeOffset="152.59">13755 7204 796 0,'0'0'97'0,"0"0"-82"16,0 0 43-16,0 0-49 16,0 0-9-16,0 0-26 0,-36-29-217 15</inkml:trace>
  <inkml:trace contextRef="#ctx0" brushRef="#br0" timeOffset="5663.26">10798 9591 242 0,'0'0'35'0,"0"0"-35"15,0 0 0 1,0 0 28-16,0 0 25 0,0 0-10 16,0 0-14-16,-20-3-7 15,15-9 0-15,3 1 9 16,0 1 17-16,0 4-8 15,0 1-1-15,-4 2-4 16,6 0 4-16,-2 2-21 0,0-4-5 16,2 4-5-16,0-1 5 15,0-2-3-15,0-2-9 16,0-1 2-16,0 6-2 16,-2-2-1-16,2 3 2 15,0 0 2-15,0 0-4 16,0 0 6-16,0 0-5 15,0 7-2-15,0 25 2 16,0 20 14-16,4 12 21 16,10 6-4-16,-1 7-7 15,3-4 0-15,-3 3-6 16,1-3-5-16,-4-11-4 16,2-6-9-16,-5-13 2 15,0-10 3-15,-5-2 0 16,0-12-3-16,0-7 0 0,0-3-2 15,-2-5-1-15,2-2 1 16,-2-2-1-16,0 0 4 16,0 0-3-16,2 0 1 15,1 0 0-15,6 0-2 16,6-4 0-16,8-7-2 16,10 2 2-16,7 1 0 15,7 2 0-15,9 2 1 16,7 1-2-16,-1 3 1 15,7 0 0-15,4 0 1 16,12 0 0-16,15 0 0 16,12 0 7-16,10 0 4 15,3-4-7-15,-4-3-1 16,-6-3 2-16,-6-1 11 0,-4 6-14 16,-3 1-3-16,-1-1 0 15,-4 5 1-15,4 0 11 16,6 3-8-16,9 4-3 15,11-7 13-15,8 0 0 16,8-7-13-16,5-14 0 16,3 3 3-16,-5 4 0 15,2 6 3-15,-1 7-2 16,0 1-2-16,3 0-3 16,-2 0 3-16,2 0-3 15,-3 0 0-15,0 0 0 0,5 9 3 16,-3-4-3-16,5 0 2 15,0-2-2-15,-4-2 0 16,4 1 1-16,-7 1 0 16,-6 0 0-16,-8 1-1 15,-10 1 0-15,-9-4 0 16,-8 1 0-16,-8-2-1 16,-13 0 1-16,-18 0 0 15,-11 0 1-15,-7 0-1 16,-7 0 0-16,1 0 0 15,-5 0 0-15,-1 0-1 16,-1 0 2-16,-1 0 0 0,-1 4-1 16,2-4-1-16,-3 3 0 15,1-2 0-15,-1 2 1 16,-4 2 2-16,0 1-2 16,-2 1 0-16,-3-1-2 15,-6-3 4-15,-7 0 1 16,-7-2-3-16,-4-1-1 15,3 5-4-15,-1-4 5 16,3 4 0-16,-5-3-1 16,2-2 2-16,-2 0 1 15,0 0-2-15,0 0 0 16,0 0 3-16,0 0-3 16,0 0-2-16,0 0 2 0,0 0 4 15,0 0-2 1,0 0-2-16,-2-14 1 0,-12-12-1 15,-1-9 0-15,6-7-5 16,2-10 2-16,4-4-1 16,3 2-10-16,0 1 5 15,-2 14 9-15,-2 5-2 16,-7 3 3-16,-1 9-1 16,2 0 1-16,-1 7 0 15,-3-4-2-15,7 1 2 16,-1 0-5-16,0-2 1 15,8 2-31-15,-2 2 4 0,0 6 13 16,2 4-5 0,0 1 5-16,0 3-2 15,0 2 7-15,0 0 7 16,0 0 0-16,0 0-2 0,0 0-11 16,0 0-30-16,0 0-22 15,-4 0-48-15,-1-6-64 16</inkml:trace>
  <inkml:trace contextRef="#ctx0" brushRef="#br0" timeOffset="6387.49">16954 9655 600 0,'0'0'152'16,"0"0"-115"-16,0 0 19 15,0 0 39-15,0 0-33 16,0 0-24-16,-22-123-17 15,53 94-11-15,9-6 1 16,9-1-10-16,5-6 3 16,-1-4-2-16,-2-8 4 15,-1-2-5-15,-4 2 1 16,-8 12-2-16,-12 16 4 16,-10 14 5-16,-11 9 0 15,-5 3-1-15,0 0-3 16,0 0 0-16,4 0-5 0,3 0 1 15,1 0-1-15,4 0 3 16,-3 0-2-16,-3 0 1 16,-4 0 1-16,0 0-2 15,-2 0 1-15,0 0-1 16,0 4 7-16,4 8-3 16,4 15-5-16,3 13 16 15,3 18 9-15,3 10-3 16,1 4-10-16,2-1 1 15,-4-1-5-15,-3-7-6 16,-1-6 2-16,-4-11-3 16,-1-13-1-16,2-12-9 0,-2-7-19 15,-1-5-29 1,7-9-46-16,10-5-75 0,10-33-155 16</inkml:trace>
  <inkml:trace contextRef="#ctx0" brushRef="#br0" timeOffset="6578.18">18066 9475 1018 0,'0'0'112'16,"0"0"-80"-16,0 0-17 15,0 0 24-15,0 0-27 0,0 0-12 16,-43 7-14-1,43 4-73-15,0-7-98 0,0-4-119 16</inkml:trace>
  <inkml:trace contextRef="#ctx0" brushRef="#br0" timeOffset="8629.28">12010 10722 889 0,'0'0'18'0,"0"0"-18"15,0 0-8-15,0 0 8 0,0 0 7 16,0 0 4 0,8 6-4-16,-8-6-7 0,3 0-16 15,-3-27-46-15,0-6-169 16,-9-6-312-16</inkml:trace>
  <inkml:trace contextRef="#ctx0" brushRef="#br0" timeOffset="10219.52">19086 12457 528 0,'0'0'135'16,"0"0"-50"-16,0 0-21 15,0 0-30-15,0 0-5 16,0 0 3-16,-24 51-4 0,15-11-2 16,7-4-12-16,2-1-4 15,0-3-1-15,4 0 2 16,13-4-1-16,4 0 8 16,3-2-1-16,-1-6 1 15,-1-2 4-15,-2-7-10 16,-2-7 4-16,8-4-12 15,15-7 8-15,19-33 8 16,32-23 9-16,25-24-14 16,26-19-7-16,17-26 3 15,14-25-8-15,9-17-6 16,6-12 3-16,2 7 0 16,-8 12 0-16,-23 20-4 15,-30 23-2-15,-35 24 6 0,-36 26-9 16,-42 18 3-1,-17 15-20-15,-41 13-5 0,-38 15-57 16,-23 13-65-16,-18 24-30 16,-7 18-146-16</inkml:trace>
  <inkml:trace contextRef="#ctx0" brushRef="#br0" timeOffset="11070.3">11733 12947 646 0,'0'0'58'0,"0"0"-54"15,0 0 9-15,0 0-3 16,0 0 24-16,0 0-24 15,-22 73-7-15,15 9 0 16,3 14 10-16,4 8 1 16,0-3-1-16,9-15-1 0,18-11-5 15,10-16-2-15,6-14 2 16,6-19-4-16,2-21 4 16,7-5 8-1,11-37 19-15,16-39-3 0,21-38-15 16,29-31 6-16,23-24-15 15,18-13 3-15,16-1-10 16,3 17 6-16,4 14 0 16,-14 27 18-16,-20 21-11 15,-34 30-2-15,-40 25 2 16,-37 23-5-16,-32 18-8 16,-15 6 0-16,-7 2-5 15,0 13-8-15,-2 23-9 0,-21 14 9 16,-6 4-91-16,0 0-26 15,0-9-32-15,8-18-85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04:22:19.843"/>
    </inkml:context>
    <inkml:brush xml:id="br0">
      <inkml:brushProperty name="width" value="0.05292" units="cm"/>
      <inkml:brushProperty name="height" value="0.05292" units="cm"/>
      <inkml:brushProperty name="color" value="#FF0000"/>
    </inkml:brush>
  </inkml:definitions>
  <inkml:trace contextRef="#ctx0" brushRef="#br0">19282 5677 664 0,'0'0'55'0,"0"0"-37"15,0 0 21-15,0 0-28 16,0 0-7-16,0 0 8 16,0 0-4-16,-2-13 5 15,2 13-13-15,-2 0 21 16,0 0 7-16,-1 0-5 16,3 0-11-16,-2 0-7 15,2 0 0-15,0 3-4 16,0 7 6-16,0 4-2 15,9 4 7-15,3 2-1 16,-4 4-7-16,3 4 5 0,-2 6-4 16,2 4 2-16,-2 6 1 15,0 4-3-15,-2 0 9 16,0 5-4-16,-1 3-1 16,3 3-2-1,-2 6 3-15,1 3-2 0,-1 2-3 16,2-3 9-16,-2-4-11 15,-2-4 7 1,1-5-8-16,-2-10 2 0,1-6 1 16,1-11-3-16,0-12-2 15,-2-7 0-15,-4-5 1 16,2-3 1-16,-2 0 1 16,0 0 0-16,0-11-3 15,2-13 0-15,-2-8-33 16,0-4-1-16,0 8 6 0,0 2-53 15,0 2-27-15,0-1-19 16,0-4-215-16</inkml:trace>
  <inkml:trace contextRef="#ctx0" brushRef="#br0" timeOffset="650.88">19777 5919 499 0,'0'0'53'0,"0"0"-36"0,0 0 29 16,0 0-20-16,0 0 6 15,0 0 14-15,4-8-21 16,-4 8-13-16,0 0 7 15,-9 17-7-15,-11 7 28 16,-2 5-27-16,-5 4 19 16,-4 3-21-16,-2-2 7 15,-3 1-17-15,0 0 9 16,0-5-10-16,5-8 3 16,8-6 4-16,6-6-7 15,7-6 4-15,2-2-4 0,2-2 4 16,-1 0 5-16,3 0-9 15,0-2-1 1,2-6 1-16,-1 2 0 16,3 4 1-16,0 2-1 0,0 0-1 15,0 0-6-15,7 0 7 16,14 4 2-16,8 8-2 16,3 5 2-16,-1-4 0 15,0 5-2-15,-2 7 2 16,2 7 11-16,0 1-6 15,-2 6 5-15,-2-2 4 16,0-3-9-16,-7-5 8 0,-2-3-6 16,-4-4 1-1,-8-4-4-15,1-6 0 0,-5-6-2 16,-2-2-3-16,2-4 1 16,-2 0-2-16,0 0 4 15,0 0 3-15,0 0-5 16,0 0 6-16,0 0-7 15,0 0-2-15,0-9-1 16,0-2-33-16,0-3-13 16,0 0-23-16,0-3-62 15,0-4-77-15</inkml:trace>
  <inkml:trace contextRef="#ctx0" brushRef="#br0" timeOffset="2358.5">20318 6364 184 0,'0'0'13'16,"0"0"-6"-16,0 0 7 0,0 0 13 16,0 0 8-16,0 0 9 15,-31 17 40-15,31-17 37 16,0 0 8-16,0 0-43 16,0 0-28-16,0 0 19 15,0 0-23-15,0 0-15 16,0 0-7-16,7 0-19 15,15 0-12-15,18-3 9 16,20-8 3-16,17-3 8 16,16-5 3-16,11 1-10 15,8-1 4-15,5-2-1 16,0 4-4-16,-1-4-3 16,-5-1-1-16,-2 2 2 15,-7-3-7-15,-7 4 3 0,-5-3-2 16,-11 1-5-16,-6 3 4 15,-3 3 4-15,-6 3-5 16,-6 2-3-16,-18 6 3 16,-11 2-7-16,-16-2 4 15,-9 4-3-15,-2-3-2 16,-2 2 4-16,0 1-11 16,0 0-6-16,-15 0-17 15,-20 0-19-15,-11 0-23 16,3 0-40-16,5 0 0 15,9 0-77-15,6 0-311 16</inkml:trace>
  <inkml:trace contextRef="#ctx0" brushRef="#br0" timeOffset="3152.89">21216 5878 623 0,'0'0'26'15,"0"0"-9"-15,0 0-11 16,0 0-3-16,0 0 0 16,0 0 40-16,73 41-17 15,-46-29-2-15,-2 0 6 16,-3 0 4-16,3 0-1 15,1 0-7-15,3-2-2 16,4 3 4-16,4-1-11 0,3-1 1 16,6 2-8-1,8-1-8-15,8-2 15 0,7-3-3 16,9-2-12-16,5-5-2 16,-3 0 8-16,-4 0-5 15,-9 0-2-15,-9 0 5 16,-14 0-6-16,-9 0 8 15,-12 0-2-15,-9 0 0 16,-12 0 0-16,-2 0-1 16,0 0 3-16,0 0 3 15,0 0-9-15,0 0-1 16,-2 0 6-16,-14 0-4 16,-5 0 4-16,0 10-7 0,-4 1 6 15,-2 5 2-15,0 3 0 16,-6 6-5-16,-7 8-2 15,-9 11 2-15,-5 6-3 16,-1 6 3-16,-1-1-3 16,2-2 0-16,5-6 7 15,5-4-3-15,2-6-1 16,7-7-3-16,5-3 0 16,10-10 1-16,11-9 2 15,4-4-2-15,5-4-1 16,0 0-5-16,0 0 0 15,0 0 3-15,0 0-5 16,0 0-9-16,0-6-19 16,0-6-19-16,0 2-20 0,0-4-47 15,0-2-51 1</inkml:trace>
  <inkml:trace contextRef="#ctx0" brushRef="#br0" timeOffset="45509.48">8231 5997 374 0,'0'0'3'0,"185"82"-3"16,-96-38-27-16,-6-6-99 16</inkml:trace>
  <inkml:trace contextRef="#ctx0" brushRef="#br0" timeOffset="46010.74">10005 6016 920 0,'0'0'37'0,"0"0"-33"16,0 0-2-16,0 0 6 16,0 0 15-16,0 0 25 15,-61 154-14-15,61-64-19 16,3 13 6-16,7 13-10 16,-4 6 3-16,-4-4-13 15,-2-8 4-15,0-19-2 16,-5-23 2-16,-4-26-5 15,2-22-3-15,7-20-46 16,0-6-37-16,19-56-91 16,14-34-275-16</inkml:trace>
  <inkml:trace contextRef="#ctx0" brushRef="#br0" timeOffset="46345.16">10368 6194 812 0,'0'0'134'16,"0"0"-126"-16,0 0-8 16,-62 106 21-16,46-59 6 15,-6 3 6-15,-7 3-12 16,-14 2-13-16,-13-3-8 16,-11-10 4-16,-4-10-2 15,0-16-3-15,6-12 3 16,14-4-4-16,11-4-10 0,16-14 5 15,17 4-3-15,7 2-6 16,20 8 7-16,25 4 9 16,10 0 0-16,7 32 1 15,6 12 3-15,-4 10-3 16,-1 2 3-16,-5-3 0 16,-3-13-4-16,-4-14-4 15,3-14-14-15,0-12-67 16,-6 0-39-16,-1-38-126 15</inkml:trace>
  <inkml:trace contextRef="#ctx0" brushRef="#br0" timeOffset="46889.43">10702 6475 793 0,'0'0'128'16,"0"0"-123"-16,0 0 12 15,0 0-1-15,0 0-12 16,0 0 37-16,169 17-11 16,-67-2-27-16,12-7 10 15,9-6-8-15,2-2-2 16,-1 0 0-16,-14-2 2 16,-28-10 2-16,-29-2-7 15,-26-4-23-15,-25 0-5 16,-2-4 1-16,-20 4-29 15,-20 3-53-15,-8 6 31 0,-4 2 11 16,5 3-29-16,3-2-14 16,10-2-4-16,8-3 114 15,7-8 56-15,11 5 104 16,6 0-56-16,2 5-14 16,0 3-17-16,0-1-9 15,13 3-15-15,19 2-17 16,14 2 2-16,10 0-4 15,8 4-11-15,3 20 0 16,-2 6 1-16,-5 6-2 16,-11 6-7-16,-13 5-8 15,-17 1-1-15,-14 2 6 16,-5 0-2-16,-26 4-2 16,-26 0 4-16,-13-2-2 15,-10-5-1-15,-1-9-5 16,5-6 2-16,9-8-4 0,10-4-13 15,14-8-22-15,16-8-32 16,9-4-37-16,13-4-61 16,0-40-227-16</inkml:trace>
  <inkml:trace contextRef="#ctx0" brushRef="#br0" timeOffset="47173.3">12293 6291 752 0,'0'0'131'15,"0"0"-130"-15,0 0 62 16,0 0-32-16,0 0-14 16,0 0 41-16,-25 127-30 15,20-61-20-15,5-3 10 16,-2-1 1-16,2-4-7 15,0-9-11-15,0-5 4 16,0-11-2-16,0-7-1 16,0-7-2-16,0-11-3 15,0-4-41-15,0-4-31 0,0 0-44 16,0-34-21 0</inkml:trace>
  <inkml:trace contextRef="#ctx0" brushRef="#br0" timeOffset="47597.61">12219 6254 763 0,'0'0'65'0,"0"0"-45"16,0 0 12-16,0 0-23 16,0 0 4-16,0 0-5 15,165-87 0-15,-109 87-5 16,-2 21 4-16,-4 8 13 15,-7 7 0-15,-5 2 4 0,-14-5-4 16,-11-4-17-16,-13-8 15 16,0-1-13-16,-33-1 1 15,-21-3 3-15,-11-3-4 16,-1-7-1-16,12-4-4 16,15-2 6-16,13 0-6 15,16 0 0-15,8 0-1 16,2 0 0-16,4 0-4 15,30 0 5-15,13 13 3 16,6 10 16-16,0 8 13 16,-5 5-19-16,-9 3 13 0,-3 5 5 15,-1 1-12 1,-3-3-4-16,3-4-8 0,-1-6-3 16,-2-8-4-1,-9-7-1-15,-5-9-16 16,-11-8-61-16,-7 0-81 0,-29-23-207 15</inkml:trace>
  <inkml:trace contextRef="#ctx0" brushRef="#br0" timeOffset="79525.28">16034 2851 617 0,'0'0'20'15,"0"0"20"-15,0 0-6 16,0 0 33-16,0 0-17 16,0 0-15-16,-45-102-1 15,45 99-15-15,4 3-13 16,43 0-6-16,32 0 0 15,23 0 3-15,9 0-3 16,-6 19 10-16,-18 10-9 0,-18 12-2 16,-15 19 2-1,-23 18-2-15,-22 25 2 16,-13 25 1-16,-48 32 9 0,-21 21 7 16,-8 3-8-16,14-7-6 15,25-30 2-15,28-23-2 16,14-17-3-16,21-18 1 15,20-13 0-15,16-15 3 16,7-21-5-16,9-17 1 16,4-12 2-16,-2-11-3 15,-5 0 0-15,-12-6 0 16,-21-5 1-16,-12 4 0 0,-16 4 0 16,-9 3 7-1,0 0-8-15,0 0-7 16,0 10 7-16,-16 17 0 0,-4 15 9 15,6 8-9 1,8 15 2-16,6 12 2 16,0 24-3-16,6 29 3 15,13 27-4-15,-7 31 1 0,0 17 4 16,-1 1-5-16,4-7 3 16,8-19 0-16,8-30-2 15,4-23-1-15,2-20 0 16,-2-13 0-16,-3-6 3 15,-3-5 0-15,-12-4 4 16,-11-4 5-16,-6-2-6 16,0-1 5-16,-31 1-6 0,-9-3 5 15,-5-6-3-15,3-4 1 16,7-8-2-16,6-11 0 16,6-5-5-16,4-8 0 15,-2-4 3-15,-8 4-2 16,-4 0-1-16,-7 0 0 15,-3-6-1-15,-1-2 0 16,0-4-2-16,-1-5-33 16,3-5-49-16,6-6-86 15,5-9-269-15</inkml:trace>
  <inkml:trace contextRef="#ctx0" brushRef="#br0" timeOffset="79682.5">16670 7811 859 0,'0'0'0'0,"0"0"-144"16,0 0-108-16</inkml:trace>
  <inkml:trace contextRef="#ctx0" brushRef="#br0" timeOffset="99806.73">5506 9213 702 0,'0'0'40'0,"0"0"-37"16,0 0 5-1,0 0 2-15,0 0 12 16,0 0 17-16,0 0 7 16,-69-13-14-16,47 39-3 0,-9 26-29 15,-5 34 9-15,-2 38 7 16,9 37 10-16,9 36-4 16,11 19-7-16,9 6-7 15,0 3 4-15,0-18-10 16,0-13 2-16,0-20-3 15,0-21 5-15,-18-22-6 16,-10-21-2-16,-6-22-7 0,-9-20-7 16,1-21-18-16,4-16-1 15,10-12-33 1,12-19-12-16,2-13-19 16,8-49-176-16</inkml:trace>
  <inkml:trace contextRef="#ctx0" brushRef="#br0" timeOffset="101788.86">5109 9840 117 0,'0'0'679'0,"0"0"-646"0,129-103-29 16,-50 81-3-16,8 12 1 15,4 10 2-15,1 0-2 16,3 20 4-16,12 6-6 16,18 2 2-16,22 0 0 15,24-2-2-15,28-3 1 16,30-3 1-16,36 0-2 16,32-3 15-16,32 0 39 15,30-1-6-15,20 0-16 16,36 4-12-16,30 2-4 15,36 6-12-15,27 4 7 16,5 3-11-16,-3 3 3 16,-9 0-3-16,0-6-1 0,-6-8 1 15,-9-18 0-15,-12-6-15 16,-17-8-8-16,-27-4-6 16,-35 12 26-16,-44 1 3 15,-50 34 0-15,-43 5 2 16,-23 1-2-16,-19 1 4 15,-11-3 0-15,5-9 0 16,-2-7-4-16,14-12-10 16,13-7 10-16,10-4-22 15,5 0-14-15,-16-7-29 16,-24 2 10-16,-37 5 52 16,-34 0-11-16,-25 12 14 15,-12 6 0-15,-4 2 6 16,8 1-2-16,10-4-1 15,13-5-2-15,12-5-1 16,11-7 0-16,9 0 0 16,-2-3-8-16,-12-4 6 0,-15 2-13 15,-23 5 14-15,-15 0-2 16,-14 0 3-16,-9 0 3 16,-6 0 1-16,6 0 1 15,7 0 2-15,7 0-7 16,3 0 0-16,4-12 1 15,-3-4 0-15,-6-4-1 16,-12 0 6-16,-11-1-6 0,-4 0 0 16,0-1 0-1,6-4 6-15,16-5 15 0,15-9-5 16,15-1 1 0,3-1-11-16,-6 6-3 0,-16 11-5 15,-25 10 4-15,-19 8-2 16,-23 3 9-16,-8-4-9 15,-7 1 13-15,-1-5-4 16,-1-3-4-16,8-7 2 16,-4-8-6-16,4-6 2 15,5-4-1-15,-1 2 5 16,6 6-1-16,-3 8 33 16,-5 7-8-16,-7 8-19 0,-8 4 17 15,2 4-14 1,-2 1-6-16,0-3-5 0,2 3-2 15,-2-2 1-15,2 2-5 16,-2 0 2-16,0 11 0 16,0 15 10-16,0 4-7 15,-16 8 2-15,-5 8 1 16,-4 6 12-16,0 10-15 16,3 4 5-16,4 11 6 15,11 1-9-15,7-1 3 16,0 3-4-16,18 0 2 15,9 2-3-15,2 6-2 16,-6 6 7-16,-6 2 0 16,-8 1 0-16,-9 1-1 0,0 0-6 15,-11 5 0-15,-27 6 5 16,-9 4-3-16,-2-5 0 16,11-13-3-16,16-23-1 15,8-20 1-15,8-17 2 16,1-8-1-16,1-11-1 15,0-4 0-15,2-4 0 16,-4-2 0-16,0 0-3 16,-3-1-6-16,-1 3 3 15,-4-6 5-15,3 3-6 16,4-1 7-16,0-1-3 16,5 0 6-16,-3-1-5 15,-1 2 2-15,-8 0 0 16,-8-4 0-16,-15 0 1 15,-21 0-1-15,-27 0-1 16,-27-16-9-16,-23-1 8 0,-26-2-6 16,-15 2 1-16,-15 7-11 15,-13 7 1-15,-5 3-6 16,2 0-11-16,0 5 0 16,-1-4 6-16,11-1 1 15,0-6 27-15,5-16 0 16,3 1 1-16,0 6-1 15,-8 5 6-15,2 4-4 16,-5 4 0-16,-10 2 2 0,0 0-4 16,-2 0 7-1,5 6 2-15,11 4-2 0,9-4-4 16,11-6-1-16,9 0 2 16,13-27 2-16,5-6 6 15,-3-7-3-15,-3-7 11 16,-6-4-15-16,-6 0-2 15,-2 5-2-15,1 12-1 16,1 9 1-16,9 8 2 16,7 7-1-16,6 0 15 15,5 2-4-15,0-2-8 16,-1-2-3-16,-2-4 12 16,-4-1-14-16,-7 2 2 15,-2-2-2-15,-2 6 0 16,5 3 0-16,14 4 5 0,14 4-2 15,14 0 4-15,6 0-5 16,3 0 6-16,-2 10-6 16,-8 2-2-16,-15-2 0 15,-9-1-1-15,-11 0-6 16,-4-4 0-16,3 3 2 16,3 3 5-16,10-1-1 15,12 6 3-15,7 4-2 16,5 4 0-16,2 6 0 15,0 0 1-15,-3-2-1 16,-10 0 0-16,-17-1-2 16,-13-3-7-16,-10 2-7 15,-5-1-8-15,0 1 12 16,0 2 2-16,5 3 10 0,3-3 0 16,3 0-3-16,5-2 3 15,-8 0-2-15,-10-2-2 16,-7 0-13-16,-18-2-28 15,-5-6 5-15,-5-10-8 16,-10-6-5-16,-4 0 3 16,-3-4 22-16,-4-10-4 15,-2-3-19-15,2-6-39 16,-1-7-121-16</inkml:trace>
  <inkml:trace contextRef="#ctx0" brushRef="#br0" timeOffset="102040.59">5708 12156 1003 0,'0'0'232'0,"0"0"-232"0,0 0-520 16</inkml:trace>
  <inkml:trace contextRef="#ctx0" brushRef="#br0" timeOffset="115810.84">11210 14247 806 0,'0'0'44'15,"0"0"-32"-15,0 0-9 16,0 0 4-16,0 0-4 16,0 0 16-16,0 0-2 15,78 62-9-15,-27-44-7 16,9-4 8-16,5-8 20 15,13-1 9-15,11-5-12 16,18 0-1-16,15 0-4 0,15 0-2 16,6 0-2-16,10 0-10 15,7 0-6-15,5 0 3 16,-6-3-4-16,-8 0 0 16,-26-2 4-16,-28 3-8 15,-22 2 6-15,-29 0-2 16,-21 0 0-16,-17 0 0 15,-6-2 4-15,-2 2 7 16,0 0 4-16,0 0 4 16,0 0-16-16,0-4 0 0,0 3-3 15,0-2-16 1,0-3-10-16,0-1-33 16,0-4-47-16,-15-7-130 15</inkml:trace>
  <inkml:trace contextRef="#ctx0" brushRef="#br0" timeOffset="116885.57">14601 14364 621 0,'0'0'100'0,"0"0"-67"16,0 0 15-16,0 0 29 15,0 0-37-15,0 0-3 16,-27-25-32-16,27 25 8 15,0 0-9-15,10 0-1 16,5 0 24-16,3 0-17 16,3 0 2-16,6 0-3 15,7 0-1-15,6 0 11 0,11 0-12 16,7-2-7-16,4-2 2 16,1 4 2-1,-9 0 0-15,-7 0-2 0,-7 0-2 16,-7 0 0-1,-4 4-2-15,-6-4 6 0,-6 0-3 16,-1 0-1-16,1-4 0 16,1-14 1-16,7-10 13 15,-1-1-6-15,5-10-2 16,0-2-2-16,4-2 5 16,2-1-4-16,-2-3 4 15,-2 1-7-15,5-4 3 0,-1-7 0 16,3 2 0-16,7-5-3 15,5-7-1-15,13-9 0 16,9-4-1-16,5-4-2 16,6 8 2-16,-6 14 8 15,-12 18-8-15,-14 15-3 16,-18 15 2-16,-12 6 1 16,-10 6-4-16,-1 2 1 15,-4 0-4-15,-2 0 2 16,-1 0-4-16,-1 0-23 15,-2 0-16-15,0 0-2 16,0 0-37-16,-11 0-71 16,-26-4-338-16</inkml:trace>
  <inkml:trace contextRef="#ctx0" brushRef="#br0" timeOffset="119818.82">10160 15209 620 0,'0'0'26'0,"0"0"-19"0,0 0-4 16,0 0 4-16,0 0 14 15,0 0 17-15,0 0 12 16,36 25-30-16,-11-1 13 15,2-2 7-15,-3 0 0 16,-2-4-4-16,0-1-4 16,-1-2-19-16,-4 1 4 15,1-1-2-15,3-11 1 16,0 5-2-16,4-9 0 16,3 0-3-16,8 0 2 15,2-10-6-15,9-14 3 0,7-5-2 16,11-13-6-16,12-9 7 15,14-12 3 1,13-6 3-16,-2-6 8 16,0 4-8-16,-6 10-3 0,-5 11 4 15,-4 10-7 1,-4 3 2-16,-4 11-10 0,-4-1 15 16,-13 6-9-16,-16 5 5 15,-12 6 10-15,-16 4 0 16,-10 2-8-16,-5 2 6 15,-3 2-7-15,0 0-1 16,0 0-4-16,0 0-4 16,0 0 3-16,0 0-7 15,0 0 1-15,0 0-2 0,0 0 2 16,-7 0-1-16,1 2 0 16,-5 6-4-16,-1-3 0 15,1 1 2 1,1 1-20-16,2-1 14 0,2 0-11 15,1 0 1-15,3-2-2 16,2-4 7-16,-2 4 11 16,2-2-6-16,-2-2 1 15,0 4 4-15,0 1-7 16,-2-2 8-16,2 0-6 16,2-2-5-16,0-1-3 15,0 2-1-15,0-2 4 16,0 3 4-16,0-2-3 0,-2 2 5 15,2-2-1-15,-2 3-2 16,0 0 1-16,-5 1-8 16,1-1-10-16,-1 1 5 15,-2 1-9-15,-2 1-13 16,-2 3-28-16,1-1-39 16,-3-5-50-16,-5 1-466 15</inkml:trace>
  <inkml:trace contextRef="#ctx0" brushRef="#br0" timeOffset="120938.68">16101 15141 765 0,'0'0'61'15,"0"0"-53"-15,0 0-2 16,0 0 25-16,0 0 24 16,0 0-4-16,23 89-26 15,-7-56-6-15,-2 2-5 16,-3-7 10-16,0-2 6 16,3 1 7-16,-1-10-16 15,3 1-6-15,1-5-8 16,6-4 2-16,4-9-4 0,8 0-3 15,7-6 16-15,5-24-16 16,7-14 17-16,6-10-12 16,7-14-1-16,12-7-5 15,13-7 0-15,5-2 4 16,-4 7 5-16,-5 12 3 16,-5 12 1-16,-9 12-10 15,-1 6 0-15,-2 4 8 16,4 4-10-16,-7 2 7 0,-5 2-9 15,-17 7 1 1,-17 7 2-16,-13 4-3 16,-14 5-4-16,-2 0-3 0,-20 5-12 15,-22 14 16-15,-12 4-26 16,6-6-29-16,7-3-34 16,5-6-99-16,5-8-447 15</inkml:trace>
  <inkml:trace contextRef="#ctx0" brushRef="#br0" timeOffset="129273.85">19222 14812 394 0,'0'0'130'15,"0"0"-67"-15,0 0 34 16,0 0-27-16,0 0-3 16,0 0-6-16,0 0-15 15,-42 89-15-15,42-85-3 16,0 0-1-16,0-4-6 16,0 0-8-16,0-4 18 15,27-29 5-15,6-15 4 16,7-15-7-16,-5-18-22 15,-10-10 3-15,-7-18-12 16,-11-12 3-16,-5-9-5 0,-2-6 0 16,0 1-1-16,0 13 1 15,-9 22 0-15,-2 23-2 16,1 33 2-16,7 20 0 16,-2 19 0-16,3 5-4 15,-5 0 4-15,-11 19-17 16,-8 29 5-16,-10 25 11 15,-2 17-2-15,9 10-2 0,13 11 2 16,14 7 2 0,2 2 2-16,9 2-1 0,22-7 1 15,5-13 2-15,4-15-3 16,-2-16 2-16,-5-18 2 16,-4-17-3-16,-8-16-2 15,-4-14 1-15,-1-6-9 16,3-5 1-16,4-29-6 15,4-15-22-15,0-13-17 16,-5-11-4-16,-5 2-16 16,-3 4 13-16,-7 15 48 15,-3 15 12-15,-4 19 0 16,0 12 4-16,0 6 25 16,0 0 10-16,0 6-21 15,0 26-17-15,-8 13 22 0,1 5 4 16,7 0-12-16,0-3 6 15,8-6-5-15,20-3-3 16,5-6-8-16,0-5-3 16,3-15 1-16,-1-6 0 15,-6-6-3-15,-2-23 0 16,-11-21-7-16,-9-18-3 16,-7-14-4-16,-7-2 7 15,-24 9-12-15,-10 22 19 16,1 21 3-16,-2 21-3 15,2 5-1-15,4 31 1 16,7 19 0-16,14 7 0 0,15 2-47 16,0-11-113-1,17-13-161-15</inkml:trace>
  <inkml:trace contextRef="#ctx0" brushRef="#br0" timeOffset="130046.79">20275 14422 161 0,'0'0'668'0,"0"0"-632"16,0 0-8-16,0 0 33 16,8-103-34-16,-8 87-5 15,0 2-1-15,-12 6-18 0,-21 8-1 16,-9 0 2-1,-10 21 2-15,0 14 8 16,6 7-9-16,11 6-3 16,10 1-3-16,17-3 1 0,8-6 0 15,4-11-1-15,29-4 1 16,9-14 0-16,10-11-1 16,2 0-1-16,-4-17-2 15,-7-19-15-15,-10-16-5 16,-14-11-2-16,-15 0 10 15,-4 4-22-15,0 19 18 16,-12 18 20-16,4 12 11 16,5 10 5-16,3 4-16 0,0 24 3 15,0 12-4-15,19 0 1 16,2-8 0-16,0-1 2 16,-6-12-1-16,-1-2 0 15,-4-13-2-15,-1-4-9 16,9-4-3-16,5-29 12 15,2-13-8-15,-2-5-7 16,-7 2 2-16,-5 10 2 16,-7 16 12-16,-1 17 0 15,-3 6 3-15,0 36-2 16,0 20 8-16,0 14 19 16,0 3-9-16,0-7-9 15,0-7 3-15,7-15-7 0,2-15-4 16,-5-8 0-1,0-13-1-15,-2-8 1 0,-2 0 4 16,3-8-3-16,4-34 0 16,2-16-3-16,8-22-10 15,3-4-6-15,1 6-11 16,-2 22 27-16,-5 24 6 16,-7 22-2-16,-1 10-4 15,0 2-1-15,6 24 1 16,1 12 17-16,1 5-11 15,-5 1 4-15,-1-4-4 16,2-4-3-16,3-2 1 16,3-4 2-16,1-6-2 15,2-4-4-15,-4-3 0 16,1-4-72-16,-6-13-130 0</inkml:trace>
  <inkml:trace contextRef="#ctx0" brushRef="#br0" timeOffset="130221.98">20956 14496 953 0,'0'0'78'0,"0"0"-65"16,0 0-12-16,0 0 5 16,0 0 1-16,188-41-7 15,-112 12-51-15,-15-10-87 16,-12-11-45-16,-20-12-291 0</inkml:trace>
  <inkml:trace contextRef="#ctx0" brushRef="#br0" timeOffset="130623.5">21461 13904 73 0,'0'0'800'0,"0"0"-738"15,0 0-14-15,0 0-39 16,0 0 8-16,-18 112 26 15,18-41-13-15,0 1-18 16,0-4-8-16,0-8 13 16,0-8-11-16,0-9-1 0,0-11 0 15,0-10 0-15,0-11 1 16,2-5-9-16,1-4 6 16,0-2-3-16,1-12 5 15,2-28-5-15,3-24-21 16,1-16 6-16,5-13 4 15,3-7 9-15,9 11-13 16,-1 18 15-16,0 29 1 16,-3 24 0-16,0 18-1 15,3 18 0-15,4 40 0 16,1 14 10-16,-8 12 10 16,-4-3-9-16,-4-9-11 15,-6-14 1-15,2-10-3 16,-2-16-8-16,3-14-29 15,3-9-42-15,7-9-54 0,6-17 17 16,9-29-264-16</inkml:trace>
  <inkml:trace contextRef="#ctx0" brushRef="#br0" timeOffset="130939.43">22114 13966 706 0,'0'0'73'15,"0"0"-51"-15,0 0 39 16,0 0-21-16,0 0 9 15,0 0-20-15,-69 78-5 16,63-39-2-16,6 2-5 16,0-1-6-16,6-3 2 0,27-7 3 15,9-8-4-15,12-10-10 16,2-12 3 0,-2 0-3-16,-8-24-1 0,-8-18 7 15,-11-14-8-15,-9-15 0 16,-16-4 1-16,-2 5-1 15,-20 11 0-15,-18 27 0 16,-2 24 0-16,-1 8 0 16,8 18 0-16,9 16-2 15,10 4-6-15,14-2-28 16,0-4-35-16,23-7-53 16,10-12-30-16,1-10-183 15</inkml:trace>
  <inkml:trace contextRef="#ctx0" brushRef="#br0" timeOffset="131215.26">22577 13864 777 0,'0'0'83'16,"0"0"-16"-16,0 0-27 16,125-73 22-16,-44 40-12 15,14-3-20-15,15-2-13 16,9 4 14-16,2 2-5 15,-1 3 1-15,-8 1-12 0,-16-2-15 16,-9 1 2 0,-12-8 0-16,-10-7 0 0,-16-2 1 15,-20-2-6-15,-18 5-2 16,-11 16-16-16,0 10-14 16,-5 13-18-16,-21 4-27 15,-6 4-78-15,-1 10-11 16,3-6-336-16</inkml:trace>
  <inkml:trace contextRef="#ctx0" brushRef="#br0" timeOffset="131430.41">23629 13008 768 0,'0'0'96'0,"0"0"-32"16,0 0-11-16,0 0-18 15,132-58 8-15,-59 58-19 16,0 9-6-16,-5 35-18 15,-15 33 16-15,-18 32 16 0,-17 24-1 16,-18 17 9-16,-10 4-16 16,-38-14-8-16,-14-17-6 15,-15-19-10-15,-6-17-4 16,-4-12-66-16,2-21-105 16,3-18-331-16</inkml:trace>
  <inkml:trace contextRef="#ctx0" brushRef="#br0" timeOffset="132565.04">21443 15552 737 0,'0'0'19'0,"0"0"-13"15,0 0 84-15,0 0-3 16,0 0 1-16,-2-108-29 16,-5 100-5-16,-5 2-1 0,-9 5-5 15,-10 1-22-15,-9 4-18 16,-5 25-3-16,1 13-2 15,6 2-2-15,14 5 1 16,10-9-2-16,14-4 0 16,0-4 0-16,16-2 0 15,26-11-8-15,11-12-10 16,14-7-10-16,7 0-17 16,-3-24-20-16,-6-14-12 15,-12-6-14-15,-19-6-41 16,-10 2 46-16,-11-1 10 15,-8 18 76-15,-3 12 96 16,-2 15 25-16,0 4-17 16,0 0-52-16,0 0-29 0,4 12 0 15,4 10 24-15,-1 6-8 16,7-4-14-16,4 1-11 16,2-2 8-16,5 0-20 15,1-10 0-15,1 0 3 16,0-13-4-16,0 0-1 15,2 0 0-15,0-26-9 16,-2-14-26-16,-4-23 3 16,-2-5-2-16,-6 2 6 15,-5 12 28-15,-6 24 6 16,-4 20 13-16,0 6 5 16,0 4-11-16,0 10-13 15,4 20 1-15,5 10 9 16,5 0 0-16,5-3-4 15,4-8 5-15,4-3 1 16,2-7 0-16,0-5-4 0,-2-11-3 16,0 0-1-16,-4-3-2 15,2 0-1-15,0-11-2 16,-1-7-3-16,-3 3-2 16,-8 5 6-16,-6 1-2 15,-3 7 2-15,-2 2 0 16,0 0-1-16,3 0 1 15,2 0 1-15,1 0 1 16,3-4-2-16,3-8 2 0,1-7 3 16,1-12-2-1,-3-9-1-15,-5-8 6 16,-8-6-8-16,0-1 0 16,0-3 0-16,-8 6 1 0,-9 10-1 15,-1 3 1-15,-2 6 5 16,0 13-12-16,-5 10 9 15,-6 10-7-15,-2 0 3 16,-3 17-4-16,7 14 5 16,11 5 0-16,16 0 0 15,2 1 0-15,14-7-7 16,25-3 7-16,15-4 2 16,8-9-2-16,1-1 3 15,-7 4 4-15,-12-3-5 16,-13 4 10-16,-8 4 2 0,-8 0-3 15,-4 5-1-15,-8 4-9 16,-3-1 8-16,0 7-8 16,-12-2 6-16,-12-9-7 15,-5-2-8-15,-4-15-43 16,-4-9-22-16,4 0-35 16,4-23-126-16,12-17-349 15</inkml:trace>
  <inkml:trace contextRef="#ctx0" brushRef="#br0" timeOffset="132776.51">22793 15280 947 0,'0'0'122'0,"0"0"-118"15,0 0 13-15,154 0 19 16,-75 0-25-16,-4 0-11 16,-6-10-61-16,-16-17-83 15,-17-7-205-15</inkml:trace>
  <inkml:trace contextRef="#ctx0" brushRef="#br0" timeOffset="133221.22">23335 15008 905 0,'0'0'84'0,"0"0"-25"16,0 0-35-16,0 0 0 15,0 0 2-15,0 0 6 16,-6 94-1-16,4-49-18 15,-2 4 14-15,2 1 6 16,0-3-14-16,2-3-13 0,0-7-3 16,0-15 0-1,0-8 0-15,0-6-3 0,0-8-8 16,0 0 7-16,0-22-12 16,0-18-32-16,0-14-9 15,0-16 41 1,0-10 4-16,0 1-3 0,12 14 12 15,10 19 10-15,1 25 4 16,7 21-6-16,-1 4-3 16,2 40 5-16,-2 10 20 15,-6 8-16-15,-6-2-6 16,-1-7-5-16,-3-9-1 16,1-8-2-16,1-8-13 15,-1-11-35-15,4-8-63 0,2-9-70 16,2-6-135-16</inkml:trace>
  <inkml:trace contextRef="#ctx0" brushRef="#br0" timeOffset="133672.1">23828 15027 889 0,'0'0'33'15,"0"0"25"-15,0 0-17 16,0 0 0-16,0 0-8 15,87-122-23-15,-85 76 2 16,-2 2-4-16,0 9 4 16,-25 17 15-16,-2 18-8 0,-8 0-12 15,-3 27-5-15,0 22 0 16,6 12-4-16,15 2 9 16,6 0-14-16,11-13 8 15,0-6-1-15,15-14 3 16,8-10 9-16,4-7-10 15,2-9 3-15,2-4 1 16,-3-4-1-16,-1-32-5 16,-7-17-2-16,-7-15-20 15,-5-20 8-15,-8 3-8 16,0 13 18-16,0 26 4 16,0 28 5-16,0 18 9 15,0 5-14-15,0 36-3 16,2 21 3-16,9 13 11 15,5-2-6-15,-1-10-1 0,3-11-4 16,-3-16-1-16,-3-13-25 16,1-10-30-16,5-13-65 15,2 0-5-15,-2-23-92 16,-3-26-318-16</inkml:trace>
  <inkml:trace contextRef="#ctx0" brushRef="#br0" timeOffset="134434.24">24081 14679 655 0,'0'0'276'0,"0"0"-230"16,0 0 20-16,0 0-43 0,0 0 32 16,0 0-16-16,-33 133-21 15,33-80-6-15,0-2 6 16,2-1 5-16,7-1-7 16,-2-3 2-16,0-14-12 15,-3-6-4-15,0-13-1 16,-1-12-2-16,-3-1-2 15,4-8-3-15,0-30-5 16,2-22-34-16,0-18 24 16,0-6 1-16,-1-1 2 15,-1 21 18-15,0 27 6 16,0 18 4-16,-2 17 11 16,4 2-17-16,3 2-4 15,5 28 0-15,5 13 20 16,2 8-1-16,-4 6-1 0,1-5-6 15,0-6 11-15,-3-10-8 16,-6-7-1-16,1-18-5 16,-8-1-6-16,-2-10-3 15,0 0 2-15,0 0-1 16,0-17-1-16,0-25-12 16,6-19-9-16,1-15 17 15,3-1 2-15,7 15-7 16,-7 18 9-16,-2 25 10 15,0 8-10-15,1 9 4 16,5 2 0-16,1 0-4 16,5 0-3-16,0 27 0 0,0 12 3 15,3 11 10-15,-1 0 5 16,2 3-3-16,-1-14 0 16,-3-6-1-16,-1-11-10 15,0-14 7-15,4-8-8 16,5 0 0-16,3-26 6 15,1-18-6-15,-6-14-10 16,-6-16-4-16,-6-3-10 16,-6-5 13-16,-8 7-18 15,0 16 29-15,0 16 0 16,-6 23 2-16,-6 11 8 16,-3 9-9-16,-4 0 0 15,-5 14-1-15,-5 22 0 16,-4 10 0-16,-1 6 0 15,13 8 0-15,7 0 5 16,14-2 9-16,16 2-6 16,28-3 3-16,14-16-7 0,2-10 1 15,-6-15-5-15,-5-16-19 16,-14 0-61-16,-17-12-78 16,-18-10-177-16</inkml:trace>
  <inkml:trace contextRef="#ctx0" brushRef="#br0" timeOffset="134854.14">20748 16271 802 0,'0'0'131'15,"-126"13"-54"-15,105-9 2 16,21-4-14-16,54-4-50 16,52-22-8-16,48-14 11 0,43-5-6 15,38-8-1-15,31-9 6 16,33-6 8-1,19-9-14-15,8 1-3 0,-4 1 3 16,-14 4-9-16,-25 7 1 16,-34 3-2-16,-37 7 2 15,-42 6-3-15,-41 7 3 16,-31 5-2-16,-25 9-1 16,-22 4 2-16,-17 10-4 15,-18 9-10-15,-16 4-53 16,0 0-30-16,-31 6-43 15,-26 16-127-15</inkml:trace>
  <inkml:trace contextRef="#ctx0" brushRef="#br0" timeOffset="135002.74">24006 15611 1004 0,'0'0'121'15,"0"0"-66"-15,0 0-4 16,0 0-37-16,0 0-14 15,0 0-31-15,-12 0-77 16,8 0-110-16,-31 0-494 16</inkml:trace>
  <inkml:trace contextRef="#ctx0" brushRef="#br0" timeOffset="173054.22">19342 15761 765 0,'0'0'105'16,"0"0"-100"-16,0 0 1 16,0 0 19-16,0 0 9 15,0 0-7-15,0 0 10 16,127 0-13-16,-48 0 9 15,14 0 9-15,16-20 1 16,15-9-15-16,19-10-4 16,20-16 3-16,20-6-11 15,24-8 10-15,27-5-12 16,24 1 4-16,23 8-12 16,9 7 9-16,-9 8-13 0,-34 14 3 15,-45 9-1-15,-46 5-3 16,-46 0-2-16,-41 8 3 15,-32 2 1-15,-25 8 0 16,-10 2-1-16,-2 0 8 16,0 2-10-16,-6 0-9 15,-27 0-22-15,-15 20-53 16,-8 10-27-16,0 2-80 16,5-4-451-16</inkml:trace>
  <inkml:trace contextRef="#ctx0" brushRef="#br0" timeOffset="173466.1">20919 16968 778 0,'0'0'263'0,"0"0"-262"0,0 0 16 16,160 22-5-16,-36-22 43 16,34-14-14-16,23-26-24 15,12-15-7-15,3-10-1 16,-4-11 12-16,-8-9 6 15,-7 1-8-15,-7 4 15 16,-12 12-3 0,-9 13 0-16,-9 17 5 0,-13 14-20 15,-22 6-5-15,-23 6-2 16,-24 3-6-16,-25 4-3 16,-19 5 0-16,-14 0-29 15,0 0-17-15,-20 0-39 16,-18 5-79-16,-13 4-140 0</inkml:trace>
  <inkml:trace contextRef="#ctx0" brushRef="#br0" timeOffset="192562.34">11241 14095 787 0,'0'0'95'0,"0"0"-83"15,0 0 1-15,0 0 39 16,0 0-3-16,0 0-10 16,0 0-35-16,0-26-3 15,2 26 2-15,0 0-2 0,3 0 3 16,0 5-4-16,6 22 1 16,7 15 2-16,4 14 8 15,7 11 3-15,4 4-13 16,2-9 5-16,2-3-5 15,-6-18 4-15,-5-14-5 16,-6-13-8-16,-1-14 8 16,2-4 6-16,18-50 7 15,19-41 30-15,24-43-29 16,23-31-1-16,22-7 7 0,19 6-8 16,20 23 1-1,12 26 4-15,8 27 3 16,4 20-7-16,-7 20 0 15,-21 14-9-15,-31 10-1 0,-37 10-3 16,-40 6 0-16,-25 7-1 16,-21 2-13-16,-8 4-12 15,0 1-10-15,-28 3-19 16,-17 29-22-16,-4 18-27 16,7 9-56-16,15-3-171 15</inkml:trace>
  <inkml:trace contextRef="#ctx0" brushRef="#br0" timeOffset="193129.48">11742 14941 929 0,'0'0'98'0,"0"0"-98"16,0 0-7-16,0 0 7 15,0 0 2-15,0 0 6 16,39 38 0-16,-22-6-5 16,5 18 36-16,5 8-19 15,0 5 24-15,9-2-21 16,-3-13-14-16,7-5 9 16,1-15-2-16,1-6 3 15,6-10 5-15,6-12-12 16,12 0 1-16,11-30-1 15,10-24 8-15,9-28-13 16,4-29 3-16,16-23-1 0,13-10-5 16,11 5 5-1,9 13-4-15,5 12 3 0,2 17-8 16,-3 15 3-16,-3 15 1 16,-12 12-1-16,-19 13 0 15,-22 3 2-15,-21 14-10 16,-31 13-10-16,-26 6-23 15,-19 6-38-15,-17 25-31 16,-39 27-50-16,-22 5-259 16</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4T04:20:09.755"/>
    </inkml:context>
    <inkml:brush xml:id="br0">
      <inkml:brushProperty name="width" value="0.05292" units="cm"/>
      <inkml:brushProperty name="height" value="0.05292" units="cm"/>
      <inkml:brushProperty name="color" value="#FF0000"/>
    </inkml:brush>
  </inkml:definitions>
  <inkml:trace contextRef="#ctx0" brushRef="#br0">18804 5779 551 0,'0'0'314'16,"0"0"-271"-16,0 0-39 15,0 0 16-15,0 0 53 16,0 0-18-16,0 0-26 16,0 0 5-16,-54-75-28 15,30 34-2-15,1-9 14 16,-3-9 12-16,-3-13-20 16,-5-6 4-16,0-6 5 15,-2 3-9-15,5 14 8 16,4 12-10-16,6 11 2 15,5 12 1-15,5 2-2 0,5 5-6 16,6 0 6-16,0-5-4 16,0-4-5-1,0-7 4-15,10 3-4 16,3-2 0-16,5 4 0 0,1-2 0 16,2 4 1-16,4 2 0 15,4 3 0-15,4-1 0 16,-1 5-1-16,1-1 1 15,-2 0-1-15,-2 0 0 16,-4-2 0-16,0 3 2 16,-4 1 0-16,4 7-2 15,-3 0-1-15,3 3 1 0,2 2 0 32,6 2 2-32,5 2-3 0,6 0 1 0,1 0-2 15,0-1 2-15,-1 5 2 16,-2-2-1-16,-4 4-1 15,-3 2 0-15,0 0-1 16,-4 0 1-16,-5 0-1 16,-1 5 0-16,-1 13-2 15,-3 4 2-15,-4 2-4 16,1 7 0-16,3 4 4 16,0 5-2-16,0 7 6 15,1 3 1-15,-3 3-4 16,2 4 0-16,1 5-1 15,-2 4 1-15,0 7-3 16,1-4 2-16,-4 2 2 0,-1-3 1 16,-5-4-2-16,-5-1 0 15,-6-1 0-15,0 0 2 16,-11 4 1-16,-22 1-3 16,-14-2 5-16,-4-5-5 15,-5-5 7-15,-4-8-7 16,0-2 0-16,-5-5 1 15,-9-2-1-15,-7-5-1 16,-7-3 1-16,-1-11 6 16,9-13-1-16,9-6-4 15,8-6 2-15,12-30-3 16,9-12 0-16,8-20-11 0,12-14 3 16,9-16-18-1,9-7-24-15,-4 10-31 0,-13 14-131 16,-17 23-391-16</inkml:trace>
  <inkml:trace contextRef="#ctx0" brushRef="#br0" timeOffset="-27766.96">19004 5789 706 0,'0'0'43'0,"0"0"-28"16,0 0 23-16,0 0 8 15,-132 50 44-15,108-47-8 16,1-3-23-16,2 0-27 0,-1 0 5 16,1 0-12-16,-1-3 9 15,-5-15-14-15,-2-5-5 16,0-8 1-16,0-5-8 16,-3-13 5-16,4-9-6 15,3-10 8-15,3-12-5 16,7-8 0-16,4-2 0 15,1 1-2-15,1 6-1 16,3 8 1-16,-6 5-1 16,-1 3 7-16,0 6-11 15,-3 0 6-15,3 5-2 16,4 2 3-16,2 2-9 16,7 0 2-16,0 0 2 15,0-1 0-15,27 6-5 16,9 0 0-16,13 4 0 0,9 3 2 15,9 7 0-15,-1 9 5 16,-3 4-1-16,-7 5-5 16,-4 3 0-16,-4 2-1 15,-1 3 0-15,-3 0 3 16,0 3-3-16,6 3 1 16,3 1-2-16,10 0 2 15,3 0-1-15,3 5 3 16,2 9-2-16,-1 5 0 0,-10-1-1 15,-5-1 0 1,-12 4-1-16,-7 1-2 0,-5 6-1 16,-9 6 1-1,3 7-6-15,-6 5 9 0,2 4 5 16,-1 1-1-16,4 2 5 16,1-3-7-16,2 0-2 15,-1 2 5-15,-3 5-5 16,-6 3 2-16,-5 7-1 15,-8 4 5-15,-4 1-4 16,0-2 6-16,0-2-8 16,0-3 6-16,0 0 3 15,-4 2-4-15,-3-3-3 16,-2 0 3-16,-2-4 0 16,-7-2 0-16,-7 0 0 0,-6-1-2 15,-9-7-3-15,-4-4 3 16,-5-6 0-16,-5-8-1 15,-2-4 1-15,-4-3 2 16,3-4-4-16,-1 0-1 16,1-6 0-16,8 0 0 15,3-5 2-15,3-6-2 16,1-4 0-16,-5 0 1 16,-4 0-6-16,2 0 10 15,-2 0-2-15,3-7-3 16,0-8-6-16,-1-7 6 15,4-10 6-15,1-13-6 16,4-14-9-16,2-12 9 16,4-7 0-16,-1-3 3 0,6 13-1 15,2 8-1-15,7 8 3 16,3 6-4-16,5-6-1 16,6-4 1-16,3-7 1 15,3-9-1-15,0-2 1 16,0-8 0-16,20-2-1 15,7-1 0-15,9 5-1 16,3 9 1-16,11 4 0 16,1 9 3-16,0 8-3 15,-2 5-3-15,-1 9 3 16,-6 4 0-16,-3 2 3 16,-1 6-3-16,1 3 0 15,3 7 0-15,5 1-1 16,3 7 0-16,15 6 0 15,9 0 0-15,15 0 1 0,11 21 4 16,5 2-4-16,-10 5 0 16,-16 6 0-16,-17 0-5 15,-16 5 4-15,-5 3 1 16,-7 0-3-16,-5-1 3 16,-3 8-6-16,0 5 6 15,-1 4 0-15,0 6 2 16,-5 4 0-16,-3 1-2 15,-5-3 2-15,-5 0-2 16,-7-1-3-16,0-3 3 0,-5 2 1 16,-19 4 2-16,-5-4-3 15,-3 2 0-15,-1-5 9 16,-5 1-9 0,0-6-1-16,-6 0 1 0,-4-2 1 15,-2-7 0-15,-4 1 4 16,-2-10-4-16,-4-7 0 15,0-3-1-15,-7-10 2 16,-2-3 2-16,-2-6-4 16,-1-4 0-16,1-1 2 15,0-4-2-15,-2 0-3 16,8 0 3-16,-3 0 4 16,9 0-4-16,3-16 3 0,3-5-8 15,4-8 7-15,-1-14-4 16,-1-15 1-16,-2-12-2 15,-2-10 3-15,6-8 1 16,-3-1 0-16,-2 4 0 16,3-2-1-16,5 5 1 15,6 1 5-15,1-3-4 16,8 0-2-16,7-9-1 16,4-2-2-16,11-1 2 15,7 6 2-15,2 13-1 16,0 10 0-16,17 9-2 15,13 0-5-15,17 2 5 0,13-3-2 16,13 7 3 0,14-1 0-16,7 4 1 0,-3 9 3 15,-2 2-3-15,-7 10 0 16,-6 5-1-16,-5 6 1 16,-8 13-5-16,-1 4 5 15,-2 0 0-15,0 10 0 16,3 12 2-16,3 2-2 15,4-2 2-15,3 2-2 16,5 1 2-16,-4-3-2 16,-7 4 0-16,-7 2-4 15,-9 2 1-15,-9 6 3 0,-8 5-2 16,-3 3-6 0,-4 6 5-16,-3 5 3 0,-1 3 1 15,-1 7 1 1,0 3 0-16,1 3-2 15,-2-2 3-15,3 1-3 0,-1 1-2 16,-4-5 2-16,-9-3 2 16,-5 0-2-16,-5-1 0 15,0 2 0-15,-25 7-5 16,-7-1 5-16,-11 4 8 16,-11-6-7-16,-6-5-1 15,-5-8 4-15,1-10-4 16,-3-5 1-16,0-10 1 0,-5-6-2 15,2-9 6 1,-7-6-3-16,2-7-3 0,-4-2 0 16,0 0 2-16,-2-13-3 15,4-8 1-15,3 0 0 16,9 0 2-16,9 0-2 16,12 0 0-16,7 1-1 15,7-3 1-15,10-3-3 16,3-7-3-16,1-12 6 15,-3-13 0-15,2-16 0 16,-5-16 0-16,-1-17-1 16,-1-4-1-16,0 8 2 15,1 11-1-15,6 11 0 16,3 18 1-16,5 2 0 16,7 5-1-16,2-1 1 0,0-2-4 15,11-9 4-15,14-11-5 16,10-3-2-16,7 2-3 15,5 8 7-15,3 14-6 16,0 14 6-16,4 5 2 16,0 7 0-16,4 6 0 15,6 2 1-15,12 4-2 16,2 6-3-16,0 3 3 16,-4 11 0-16,-8 0-1 15,-3 13 0-15,-5 20-5 16,2 16 2-16,-3 11 3 15,0 10 2-15,-1 11 1 16,1 9-4-16,-5 4 4 16,-4 6 0-16,-3 5-1 0,-7-4 4 15,-5 6-3-15,-8-3 0 16,-10-7-3-16,-6-5 1 16,-6-10 2-16,-3-2 0 15,0 1 1-15,-8-3 0 16,-9-2 0-16,-8-4-1 15,-2-5-2-15,-4-3 2 16,-2 0 0-16,-5 2 0 16,-7-4-1-16,-4 2-5 15,-13-6 3-15,-12-7-8 16,-10-8 8-16,-7-8 1 16,-5-9-1-16,-5-12 3 15,1-11-1-15,2-3 1 16,5-9-2-16,6-25 2 15,14-16-9-15,8-18 0 0,11-25 0 16,17-25-9-16,10-27 0 16,15-19-7-16,12-1 1 15,0 11-5-15,29 18-3 16,12 22-13-16,6 15-21 16,17 11-43-16,10 12-66 15,5 6-114-15</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4T04:21:35.474"/>
    </inkml:context>
    <inkml:brush xml:id="br0">
      <inkml:brushProperty name="width" value="0.05292" units="cm"/>
      <inkml:brushProperty name="height" value="0.05292" units="cm"/>
      <inkml:brushProperty name="color" value="#FF0000"/>
    </inkml:brush>
  </inkml:definitions>
  <inkml:trace contextRef="#ctx0" brushRef="#br0">4993 4871 778 0,'0'0'56'0,"0"0"-54"16,0 0 19-16,0 0 22 16,0 0-5-1,0 0-23-15,0 0 0 0,-15-33-1 16,32 33 8-16,4 0 7 16,8 0-6-16,13 0 10 15,22 0-6-15,33-6 2 16,28-2-12-16,31-5 4 15,33 3-6-15,21-3 0 16,16 3-7-16,9 6-7 16,-6 2 6-16,-4 2-4 15,-16 0 3-15,-20 0 0 16,-21-4-6-16,-31-7-1 16,-29-6 1-16,-26-1 0 0,-24 3 1 15,-25 2 0-15,-14 7 0 16,-15 2 4-16,-2 4 6 15,-2 0 0-15,0 0 0 16,0 0-9-16,0-2 0 16,0 2-2-16,0-2-6 15,-20-2-41-15,-8 4-25 16,-11 0-83-16,1 0-40 16,3 0-160-16</inkml:trace>
  <inkml:trace contextRef="#ctx0" brushRef="#br0" timeOffset="544.96">10740 5015 621 0,'0'0'45'16,"0"0"-23"-1,-27 120 90-15,18-89-40 0,5-12 12 16,4-6-20-16,0-8-12 15,0-2-19-15,0-3 6 16,0-8 14-16,0-35-2 16,15-21-16-16,6-18-28 15,0-10-3-15,2-9 0 16,-5-5 2-16,-1 5-3 16,-1 14 3-16,-3 24-3 15,-1 25-4-15,-5 22 2 16,-3 10 5-16,0 6-6 0,7 0-9 15,9 18 3-15,12 28 6 16,3 25 10-16,6 15-2 16,-4 8-1-16,1-4 4 15,-2-5-1-15,-1-13-9 16,-6-12 1-16,-3-8-1 16,-9-12-1-16,-6-10-8 15,-7-12-32-15,-4-12-44 16,0-6-45-16,0-18-89 15,-11-34-300-15</inkml:trace>
  <inkml:trace contextRef="#ctx0" brushRef="#br0" timeOffset="730">10846 4772 937 0,'0'0'104'16,"0"0"-88"-16,0 0 45 15,0 0-61-15,0 0 1 16,0 0 3-16,135 0-4 16,-58 0-14-16,0-6-88 15,-17-3-118-15,-23-10-307 16</inkml:trace>
  <inkml:trace contextRef="#ctx0" brushRef="#br0" timeOffset="948.56">11486 4676 1115 0,'0'0'32'0,"0"0"-29"16,0 0 4-16,192-59-7 16,-95 40 9-16,17 0-8 15,15-3 5-15,1 3-6 16,-12-2-6-16,-27 2-43 15,-39 0-51-15,-39 1-17 16,-13 0 33-16,-32 3-120 16,-18 0-17-16</inkml:trace>
  <inkml:trace contextRef="#ctx0" brushRef="#br0" timeOffset="1213.91">12103 4317 726 0,'0'0'167'0,"0"0"-140"15,0 0 63-15,0 0-42 16,0 0-15-16,119-48 18 16,-67 48-30-16,14 0-17 15,3 0-2-15,-7 22 3 16,-6 8-5-16,-14 6-5 16,-13 5 1-16,-13 0 3 15,-16 8 1-15,0-2 9 16,-8 2 2-16,-20-3-10 15,-10-4 9-15,4-4-10 16,-3-4 0-16,8-6-33 0,4-6-31 16,8-12-97-16,5-10-146 15</inkml:trace>
  <inkml:trace contextRef="#ctx0" brushRef="#br0" timeOffset="1492.97">13095 4101 1142 0,'0'0'68'0,"0"0"-62"0,0 0 49 16,0 0-51-16,0 0 0 16,0 0 12-16,69 81-2 15,-37 0-13-15,-3 2 10 16,-8-3-9-16,-7-14 4 15,-5-15-6-15,-3-10 1 16,-2-14-2-16,1-8 1 16,0-9-17-16,-3-6-24 15,0-4-26-15,3-2-37 16,-3-30-69-16,-2-14-386 16</inkml:trace>
  <inkml:trace contextRef="#ctx0" brushRef="#br0" timeOffset="1946.66">13215 4063 1012 0,'0'0'111'16,"0"0"-59"-16,0 0 38 0,0 0-65 15,0 0-6-15,0 0 8 16,52-115-20-16,-6 103-4 16,3 8-5-16,-5 4 2 15,-5 0-5-15,-8 10 4 16,-7 14 0-16,-6 2 1 15,-9 5 1-15,-9 0 4 16,0 6-1-16,-22 0-1 16,-16-1 7-16,-7-2-9 15,6-9 8-15,5-7-1 16,14-6-8-16,11-8 0 0,9-2 0 16,0-2-2-16,0 0-1 15,5 0-5-15,28 0 5 16,15-6 3-16,10-6 2 15,-1 2 1-15,-5 8 0 16,-7 2-3-16,-4 0 0 16,-6 22 0-16,-3 5 2 15,-15-2-2-15,-7 1 0 16,-10 2 0-16,0 0 1 16,-19 3 6-16,-23 2 2 15,-16 0 1-15,-11-5-3 0,-5 0-5 16,3-9-4-16,7-4-8 15,12-9-31-15,15-6-24 16,5-8-76-16,8-28-301 16</inkml:trace>
  <inkml:trace contextRef="#ctx0" brushRef="#br0" timeOffset="2652.42">11272 3832 945 0,'0'0'79'0,"0"0"-73"16,0 0 81-1,0 0-59-15,0 0-21 0,0 0 4 16,-17-16-11-16,21 40 0 15,11 9 2-15,6 7-2 16,1 4 3-16,-2 0 1 16,-4-1-1-16,-5 0 0 15,-5-7 2-15,2-5-5 16,-4-4 0-16,-2-5-1 16,2-4-23-16,-2-8-17 0,3-7-114 15,-4-3-75 1,2-25-501-16</inkml:trace>
  <inkml:trace contextRef="#ctx0" brushRef="#br0" timeOffset="2870.09">11108 4081 390 0,'0'0'648'16,"0"0"-645"-16,137-39 2 16,-58 31 5-16,-2 4-7 15,-5 4-3-15,-9 0 0 0,-18 0-75 16,-13 0-157 0</inkml:trace>
  <inkml:trace contextRef="#ctx0" brushRef="#br0" timeOffset="3581.18">10726 5398 638 0,'0'0'35'0,"0"0"-33"15,0 0 45-15,0 0 42 16,0 0 42-16,0 0-34 16,83 82-23-16,-46-70-11 15,10-1-10-15,10-8-7 16,9-3-21-16,12 0-5 16,21-16-5-16,5-14 3 15,8-10-14-15,-8-10-2 16,-8-13 4-16,-16-2-3 15,-15-4-1-15,-15 3 2 16,-15 1-4-16,-18 2 1 16,-11-9-1-16,-6-4 8 15,0-15-8-15,-21-13 0 16,-6-10 4-16,0-13-4 0,2 5-1 16,3 12 1-16,5 20 3 15,3 20-1-15,-1 15 4 16,-4 13-5-16,-2 2 0 15,-8 2 1-15,-8 3-2 16,-7-2 1-16,-10 1-1 16,-12 0 1-16,-7 5-1 15,-6 12-1-15,0 4 0 16,0 15 1-16,4 0-4 16,-8 7 1-16,-2 18 3 0,-2 9-2 15,3 4 0 1,1 10 1-16,5 9 1 0,5 11-3 15,0 20-1-15,-1 16-5 16,7 19 9-16,9 12-2 16,9 11-1-1,15 4 3-15,10 9 6 0,15 1-6 16,9 2-1-16,9-9-1 16,40-13 2-16,25-14-1 15,28-9 0-15,23-29-56 16,-11-37-205-16,-33-24 262 15,-16-27 182-15,-5-14-182 16,23-24-18-16,13-14-172 16,-18-9 137-16,-42 1-367 15</inkml:trace>
  <inkml:trace contextRef="#ctx0" brushRef="#br0" timeOffset="4232.7">9684 5941 947 0,'0'0'58'0,"0"0"-18"15,0 0 0-15,0 0-30 16,0 0 37-16,0 0-36 15,39-5 9-15,-18 32-10 16,1 13 13-16,3 9 15 16,6 5-16-16,9 4 12 15,9 0-1-15,9-4 8 16,7-6-9-16,3-8-9 0,-1-12 2 16,3-11-11-1,-3-13 0-15,-1-4-5 0,5-10 2 16,10-26-5-16,6-15-1 15,11-18 3-15,8-25-4 16,10-27-3-16,13-32 2 16,10-29-1-16,13-21 5 15,8-6-1-15,4 16-2 16,-3 28-2-16,-10 35-1 16,-12 25 2-16,-8 17-1 15,-4 10-1-15,-7 8-1 16,-10 7 1-16,-19 11-1 0,-22 14 0 15,-29 14 0-15,-20 14-3 16,-15 8 2-16,-5 2-5 16,-9 12-21-16,-36 28-33 15,-22 19-44-15,-8 2-36 16,1-11-194-16</inkml:trace>
  <inkml:trace contextRef="#ctx0" brushRef="#br0" timeOffset="19563.88">12083 6154 419 0,'0'0'520'16,"0"0"-428"-16,0 0-38 0,0 0-37 16,0 0 6-1,0 0 13-15,0 0-9 0,0 0-18 16,0-8-4-16,0 12-5 15,0 12-3-15,0 27-2 16,0 14 5-16,20 15 66 16,1 8-40-16,-2-12-23 15,4-3-1-15,-5-5 8 16,-3-8-8-16,-1-6 0 16,-3-8 4-16,-3-12-6 15,0-10 0-15,-4-8-15 16,-2-8-26-16,3 0-14 15,-1-15-7-15,4-25-57 0,0-18-173 16,-8-15-137 0</inkml:trace>
  <inkml:trace contextRef="#ctx0" brushRef="#br0" timeOffset="20066.74">12128 6276 801 0,'0'0'99'15,"0"0"-56"-15,0 0 30 16,0 0-54-16,0 0 4 16,0 0-8-16,60-109-4 15,-20 101-1-15,0 2-9 16,3 1 3-16,1-1-3 16,5 0 2-16,6 0-1 0,-5 4 7 15,-10 2-8 1,-16 0 3-16,-12 0-3 0,-12 25-1 15,0 16 2-15,-19 13 18 16,-22 8 2-16,-7-4-13 16,0-8-4-16,7-11-1 15,15-15-2-15,8-8 3 16,12-10-5-16,6-4 1 16,0-2-2-16,0 0-4 15,15-13 5-15,20-14 0 16,19-3-2-16,6 4 0 15,0 9 0-15,-6 11 1 16,-8 6-4-16,-10 6 5 16,-11 20 0-16,-9 13-1 15,-16 5 1-15,0 3 7 0,-19 6 4 16,-18-7-4-16,-11-4 0 16,2-6 1-16,-3-8-3 15,7-8 3-15,8-11-8 16,10-9-5-16,6 0-4 15,11-37-61-15,7-15-67 16,20-18-104-16,32-8-144 16</inkml:trace>
  <inkml:trace contextRef="#ctx0" brushRef="#br0" timeOffset="20339.05">13248 6196 1009 0,'0'0'92'16,"0"0"-24"-16,0 0-45 16,0 0-9-16,0 0 8 15,132-30-5-15,-23-4 1 16,34-14-9-16,15-8-2 16,2 0-6-16,-10 3 4 15,-25 9-5-15,-25 8 1 16,-26 6 3-16,-35 12-4 15,-23 6 0-15,-16 4 0 16,0 2 0-16,-26 0-18 16,-19 4-61-16,-16 0-106 0,-5 2-161 15</inkml:trace>
  <inkml:trace contextRef="#ctx0" brushRef="#br0" timeOffset="20623.89">13919 5559 1002 0,'0'0'102'0,"0"0"-48"15,0 0-51-15,0 0-3 16,145-48 6-16,-78 48 9 16,4 21-8-16,-4 17-6 0,-14 6 0 15,-15 2-1-15,-18 5 0 16,-17-1 1-16,-3 6 7 15,-27 5 13 1,-22-3-6-16,-9 1-7 0,-2-7 3 16,3-3-10-1,12-9-2-15,8-9-25 0,14-6-7 16,11-14-59-16,8-11-130 16,4-19-86-16</inkml:trace>
  <inkml:trace contextRef="#ctx0" brushRef="#br0" timeOffset="20992.06">15309 5354 846 0,'0'0'230'0,"0"0"-216"15,0 0 68-15,0 0-68 16,0 0 22-16,0 0-3 16,-60-22-17-16,35 22-5 15,-6 6-7-15,-6 22 2 16,-8 15-5-16,-5 9 8 16,3 19-2-16,2 11 12 15,9 2-9-15,16-1 1 0,17-13-7 16,3-16-4-16,41-14 1 15,28-18-5-15,20-17 8 16,16-5-1-16,0-29 0 16,-11-13-3-16,-24-4-18 15,-25 6-21-15,-27 9-28 16,-18 8-35-16,-23 13-212 16</inkml:trace>
  <inkml:trace contextRef="#ctx0" brushRef="#br0" timeOffset="21928.83">16003 6226 995 0,'0'0'89'15,"0"0"-46"-15,0 0-9 0,0 0-22 16,0 0 30 0,37 151 24-16,-12-60-11 15,0 10-14-15,-4-3-23 16,2-4-10-16,-3-9-7 0,0-18 0 16,0-19-1-16,-5-19-10 15,-5-16-18-15,-4-13-34 16,-1-9-15-16,-5-39-31 15,0-20-153-15,0-17-190 16</inkml:trace>
  <inkml:trace contextRef="#ctx0" brushRef="#br0" timeOffset="22302.55">16121 6303 216 0,'0'0'763'16,"0"0"-707"-16,0 0-13 15,0 0-22-15,0 0 11 16,0 0-2-16,162-65-21 0,-113 65-5 15,-4 0 4-15,-12 16-8 16,-12 10 1-16,-13 4-1 16,-8 8 4-16,-6 5-3 15,-30-2 2-15,-15-1 1 16,-1-5 11-16,4-8-9 16,17-10-2-16,12-9 0 15,17-4-2-15,2-4-2 16,23 0-6-16,37 0 3 15,26-10-1-15,15-2 4 16,1 6 0-16,-13 6 1 0,-20 0-1 16,-24 18 2-1,-23 13 2-15,-22 8 6 0,-7 7 8 16,-44 4 9-16,-14-2-11 16,-6-8-12-16,3-4-4 15,12-12 0-15,14-7-4 16,13-15-39-16,17-2-35 15,12-36-82-15,0-25-223 16</inkml:trace>
  <inkml:trace contextRef="#ctx0" brushRef="#br0" timeOffset="22545.99">16838 5390 1067 0,'0'0'65'0,"0"0"-47"16,0 0 21-16,0 0-37 16,0 0 15-16,27 169 13 15,-2-71-10-15,3 0-10 16,1-6-7-16,-2-14-3 16,-3-19 0-16,-3-18-6 15,-6-14-15-15,-5-13-28 16,-4-14-40-16,-6 0-82 15,0-23-127-15</inkml:trace>
  <inkml:trace contextRef="#ctx0" brushRef="#br0" timeOffset="22741.29">16682 5689 413 0,'0'0'678'0,"0"0"-638"16,0 0-11-16,0 0-28 15,0 0 0-15,156-7-1 16,-52-8 0-16,7-4 0 16,-1-1-20-16,-11-2-21 15,-16-2-16-15,-15 1-56 16,-21 0-89-16,-21 5-352 16</inkml:trace>
  <inkml:trace contextRef="#ctx0" brushRef="#br0" timeOffset="23083.92">17690 6448 888 0,'0'0'141'0,"0"0"-49"0,0 0-32 0,0 0-33 16,137-41 16-16,-41 26-13 16,14 4-12-16,3-2 0 15,-6-1-16-15,-7 1-1 16,-9-10 6-16,-12-1-7 15,-19-4-5-15,-20-4-17 16,-21-2-38-16,-19 0-52 16,0 2-128-16,-44 7-180 15</inkml:trace>
  <inkml:trace contextRef="#ctx0" brushRef="#br0" timeOffset="23330.34">18275 5972 1048 0,'0'0'77'16,"0"0"-42"-16,0 0-10 16,0 0-2-16,154-9 17 15,-85 34-23-15,6 9-8 16,-8 5-5-16,-13 10-4 16,-16 1 2-16,-20 1-4 15,-18 4 3-15,0-1-2 16,-34-2 1-16,-15-6 0 15,-4-5-5-15,4-9-1 0,9-4-16 16,13-11-30 0,11-8-86-16,10-9-205 15</inkml:trace>
  <inkml:trace contextRef="#ctx0" brushRef="#br0" timeOffset="23573.21">19093 6002 981 0,'0'0'101'15,"0"0"-100"-15,0 0 7 16,35 104-5-16,-19-49 31 16,2 6-1-16,-2 1-25 0,-3-5-2 15,-7-9-6-15,-3-8-1 16,-3-12-12-16,0-13-37 15,0-8-67-15,5-7-35 16,-1-16 18-16,-2-20-241 16</inkml:trace>
  <inkml:trace contextRef="#ctx0" brushRef="#br0" timeOffset="23955.06">19151 5919 623 0,'0'0'189'15,"0"0"-58"-15,-11-106-33 16,20 91-64-16,20 9-8 15,6 6-6-15,5 0-6 16,-1 3-10-16,-6 19-4 0,-4 6 0 16,-12 2-1-16,-8 4 1 15,-9-2 0-15,0 2 1 16,-33 1 8-16,-14-2 6 16,-11 2-1-16,0-9-5 15,14-8-4-15,17-6-2 16,23-6-6-16,4-6 0 15,38 0 3-15,30 0 2 16,22 0 1-16,10-10-3 16,-3 8 11-16,-3 2-11 15,-11 6 7-15,-19 19 16 16,-16 4 12-16,-31 3-14 0,-17 4-15 16,-20 5 27-1,-36-2 7-15,-10-1-31 0,-4-9-4 16,8-10-5-16,13-10-3 15,16-8-35-15,12-1-13 16,17-18-49-16,4-24-98 16,15-20-281-16</inkml:trace>
  <inkml:trace contextRef="#ctx0" brushRef="#br0" timeOffset="24282.09">20412 5671 629 0,'0'0'330'0,"0"0"-295"15,0 0 52-15,35-117-69 16,-35 97 33-16,0 8 5 0,-6 1-18 16,-19 10-15-16,-8 1-20 15,-16 0-2-15,-10 12 9 16,-2 20-2-16,3 18 1 15,2 13 9-15,7 11-14 16,15 4 12-16,24-2 0 16,10-4-4-16,29-10 4 15,35-12 1-15,18-12-4 0,17-15-5 16,3-17-7 0,-4-6-1-16,-13-4-5 0,-19-22-48 15,-18-11-34-15,-27-4-66 16,-21-4-214-1</inkml:trace>
  <inkml:trace contextRef="#ctx0" brushRef="#br0" timeOffset="28586.73">11836 5809 811 0,'0'0'16'0,"0"0"-6"16,0 0 6-16,0 0 10 15,0 0 57-15,0 0-53 0,0 0-27 16,-78 50 3-16,78 30-2 16,0 33 29-16,17 27-16 15,12 21 26-15,8 15 10 16,3 2-21-16,-3-7-11 16,5-13 0-16,1-17-4 15,-1-21-9-15,1-16-4 16,-9-17-4-16,-3-19 5 15,-12-17-5-15,-5-14-8 0,-5-15-28 16,-5-14-25 0,-4-8-45-16,0-20-44 0,-27-37-234 15</inkml:trace>
  <inkml:trace contextRef="#ctx0" brushRef="#br0" timeOffset="29603.25">11638 6097 833 0,'0'0'20'0,"0"0"-17"16,0 0 5-16,-27-105 3 0,58 88 21 15,23 3-3-15,21-4 24 16,30-12-29-16,31-11 11 15,32-16 17-15,29-10-8 16,24-6-13-16,20-10-21 16,4 0-8-16,-7-4 0 15,-11 5-1-15,-21 3 0 16,-21 11 8-16,-3 3 1 16,-11 4 0-16,-10-1 6 15,-12-1-14-15,-20-2 6 16,-17-3 3-16,-16 7 7 15,-22 13-9-15,-27 15-3 16,-19 19-1-16,-17 7 2 16,-8 7 5-16,-3 0 1 15,0 0-5-15,0 0-4 0,0 0-3 16,0 0-1-16,0 0 0 16,-5 0 2-16,2 0-1 15,3 0-1-15,0 0 1 16,0 0 3-16,0 0-4 15,0 0 0-15,0 0-4 16,0 0-2-16,0 0 2 16,0 0-4-16,0 0 1 15,0 27 0-15,10 17 6 16,5 21 1-16,8 16 18 16,3 7-14-16,6 16-4 15,3 20 5-15,1 8 5 0,1 3-5 16,4-8-5-16,-3-15 0 15,-3-13 3-15,5-16-2 16,1-11-1-16,5-12 0 16,4-7 0-16,-2-8 0 15,-3-2 1-15,-9-11 1 16,-11-4-1-16,-6-8 1 16,-13-4-2-16,-6-2 2 15,0 2-1-15,-8-2-1 16,-21 3-1-16,-7-8 0 15,1-4-9-15,1-5 0 0,5 0-1 16,9 0-3 0,3 0 12-16,5 0-1 0,1-1 0 15,0 1-4-15,-9 0-6 16,-14 0 6-16,-13 18-3 16,-15 13 7-16,-20 7 3 15,-19 6-2-15,-24 7 4 16,-26 8 8-1,-36 9-10-15,-44 15 2 0,-41 12 2 16,-34 12-3-16,-19 3-1 16,8-6 14-16,19-4 3 15,35-9 1-15,47-9 8 16,40-1 2-16,47-15 12 16,37-14-21-16,36-14-6 0,30-16-13 15,19-9 0-15,7-2-44 16,0-3 5-16,0-6 5 15,0-2 1-15,19-14 10 16,11-24-3-16,4-8-13 16,3-5-18-16,6 5-32 15,2 4-93-15,-4 6-93 16</inkml:trace>
  <inkml:trace contextRef="#ctx0" brushRef="#br0" timeOffset="29759.93">12999 7313 1161 0,'0'0'93'0,"0"0"-31"15,0 0-48-15,0 0-7 16,0 0 4-16,0 0-11 16,6-16-94-16,7 0-220 15</inkml:trace>
  <inkml:trace contextRef="#ctx0" brushRef="#br0" timeOffset="48353.47">19534 6974 178 0,'0'0'32'16,"0"0"-18"0,0 0 17-16,0 0 3 0,0 0-10 15,0 0-13-15,0 0 24 16,0 0 10-16,0 0 3 15,0 0-8-15,0 0-26 16,0 0-6-16,0 0-8 16,0 0-2-16,5 0-17 15,-1 0-33-15,1 0-109 16</inkml:trace>
  <inkml:trace contextRef="#ctx0" brushRef="#br0" timeOffset="49463.99">18782 7159 768 0,'0'0'38'16,"0"0"-23"-16,0 0 16 0,0 0 8 15,0 0 3 1,0 0-30-16,-10-12-12 0,15 12 0 15,24 0 9-15,13 0 41 16,16 0-3-16,15 0-8 16,12-11-6-16,8-8-2 15,15-6-2-15,12-6-21 16,18 0-4-16,16-9 7 16,8-10-7-16,10-10-2 15,-3-10-1-15,-4-5 0 16,-4-1 7-16,-16-2-6 15,-14-2-1-15,-19 0 5 16,-15-3-3-16,-15 6-1 0,-12 2 8 16,-8 3-6-1,-7-3 1-15,-1 2-5 16,-5-2 8-16,-9 1-7 16,-15 4 1-16,-14 2-1 0,-11-1-1 15,-3 1 7-15,-21-4 7 16,-4-4-4-16,1-4-4 15,-2-5-4-15,0 3 2 16,-4 6 0-16,-6 8-3 16,-3 7-1-16,-10 8-8 15,-2 5 8-15,-16 4 5 16,-8 6-5-16,-7 5 2 0,-4 3-2 16,4 6 0-1,1 5-1-15,-5 2 0 0,-2 9 1 16,-7 8-1-16,-8 0 1 15,-6 18 0-15,-7 14 2 16,-11 6-2-16,1 5 1 16,4 1-1-16,9 1-1 15,16 2 1-15,11 0 1 16,5 6-1-16,6 9-2 16,3 12 1-16,0 11 0 15,11 9 1-15,4 6 0 16,6 4 0-16,5 5-4 15,10 2 4-15,4-3 0 16,12 2 0-16,7-6 0 16,9 4 0-16,7 0-3 0,0 1 3 15,2 1 0 1,23-2 0-16,8-2-2 0,8-4 1 16,12 0-3-16,7-14 2 15,7-11 2-15,6-10-3 16,1-16 2-16,-5-8 1 15,-9-13-3-15,-14-12 3 16,-9-9-19-16,-14-9-34 16,-4 0-56-16,-9-18-132 15,-2-21-260-15</inkml:trace>
  <inkml:trace contextRef="#ctx0" brushRef="#br0" timeOffset="49625.76">19641 7411 1243 0,'0'0'0'15,"0"0"-54"-15,0 0 39 16,0 0-32-16,0 0-133 16,-131-22-622-16</inkml:trace>
  <inkml:trace contextRef="#ctx0" brushRef="#br0" timeOffset="55809.31">21355 8691 835 0,'0'0'7'15,"0"0"-5"-15,0 0 17 16,0 0 16-16,0 0-11 16,0 0-21-16,0 0-3 15,-21-9 2-15,21 9 7 16,0 12 5-16,0 16 38 15,0 13-6-15,0 9-13 0,0 11-12 16,13 6 6 0,8 8-6-16,6-1-9 15,4-2 2-15,0-8-4 0,-2-3-1 16,-4-10 2-16,-6-8-9 16,-3-10 0-16,-1-9-2 15,-7-8-5-15,0-9-2 16,-5-5-28-16,-3-2-25 15,0-5-18-15,-5-21-116 16,-24-12-414-16</inkml:trace>
  <inkml:trace contextRef="#ctx0" brushRef="#br0" timeOffset="56560.92">21176 8919 539 0,'0'0'71'0,"0"0"6"16,0 0 23-16,0 0-28 15,0 0-16-15,0 0-31 16,5-84 7-16,15 70-3 0,6-2-12 16,5-2 0-16,10 0 1 15,-1-2-7-15,2 3 1 16,-1 6 0-16,-6 3-2 16,-6 6-3-16,-4 2 3 15,-8 0-10-15,-3 0-1 16,-1 11-8-16,-5 11 8 15,2 9-2-15,-8 7 3 16,-2 6 0-16,0 4 3 16,0-4 0-16,-7-5-3 15,-6-8 2-15,-2-4 1 16,3-10 3-16,6-2-6 16,1-10 2-16,5-2-2 0,0-3-3 15,0 2 3-15,0 2-4 16,1-3-5-16,18 2 9 15,10-3 1 1,7 0 8-16,6 0-8 0,2-10 0 16,-1 3 1-16,-7 7-2 15,-9 0 0-15,-8 0 0 16,-3 18-3-16,-5 4 3 16,-5 3 2-16,0 3-2 15,-6 0 2-15,0 2 6 16,0 0-4-16,-6 0 1 15,-15 2 7-15,-13 0-3 16,-6 2 3-16,-8-4 1 16,2-4-3-16,2-3-8 15,11-9 3-15,6-8-2 0,6-6 0 16,6 0-1-16,3 0-2 16,2 0 0-16,3 0-4 15,3 0-6-15,2 0-21 16,2-5-1-16,0-6-46 15,10-7-71-15,22-7-29 16,7-3-190-16</inkml:trace>
  <inkml:trace contextRef="#ctx0" brushRef="#br0" timeOffset="57015.66">22632 8378 673 0,'0'0'34'0,"0"0"79"15,0 0-36-15,0 0 33 16,0 0-46-16,0 0-33 15,-50-68 3-15,32 68-9 16,-2 0-2-16,1 0-13 0,-7 9 7 16,0 19-7-1,-5 19 2-15,0 13-3 16,4 14 10-16,4 6-3 0,10 0-4 16,11-7-1-16,2-8 4 15,4-6-5-15,28-9-1 16,7-10-5-16,13-12-3 15,8-13 6-15,9-15-5 16,2 0 1-16,-1-25-2 16,-10-6 2-16,-16-2-3 15,-13 7-11-15,-16 8 4 16,-5 8-4-16,-10 6-19 16,0 2-2-16,0 2-33 0,-12 0-140 15,-19 0-421-15</inkml:trace>
  <inkml:trace contextRef="#ctx0" brushRef="#br0" timeOffset="58658.8">21332 10028 417 0,'0'0'29'0,"0"0"17"15,0 0 48-15,127-29-18 16,-83 10-49-16,10 1 2 16,4-2 2-16,7-6 7 15,13-3 5-15,13-4 0 16,18-8-10-16,14-4-19 16,13-11 3-16,10-7-5 0,6-5-2 15,-3-2 0 1,-10-1 6-16,-12 5 3 0,-16 4 6 15,-10 1 7-15,-11 10 5 16,-14 8-12-16,-20 12-13 16,-22 11 2-16,-19 11-8 15,-13 8 9-15,-2 1 0 16,0 0-2-16,-4 0-11 16,-14 4-4-16,0 8-8 15,5 2-42-15,-1-4-44 16,-1 0-74-16,-7-2-172 15</inkml:trace>
  <inkml:trace contextRef="#ctx0" brushRef="#br0" timeOffset="63154.79">17549 11754 748 0,'0'0'90'0,"0"0"-89"15,0 0-1 1,0 0 33-16,0 0 67 0,0 0-59 16,0 0-21-16,-16 55 27 15,11-55 1-15,-3-6 6 16,-5-25-17-16,-10-16-36 16,-1-14 8-16,-3-7 2 15,0 6-8-15,0 10 14 16,1 7-6-16,4 4 13 15,1 1-14-15,2-4 2 16,5-9-1-16,5-7-5 16,-3-13-2-16,4-9 0 15,1-5-2-15,1 2 4 16,2 13-2-16,1 15-1 16,3 15-3-16,0 19 8 0,0 13-3 15,0 5-1-15,0 5-4 16,0 0 0-16,0 0-5 15,0-1 3-15,5-5 2 16,14 0 6-16,6-2-5 16,4 3 3-16,2 5-2 15,-2 0-1-15,2 12 0 16,-2 8 10-16,0 10-6 16,0-1 0-16,-2 7 0 15,2 0 0-15,2 4 9 16,5 2-1-16,-1 2-4 15,1 5 0-15,2 0 13 16,-2 0-12-16,0 0 3 16,-1 0-4-16,-4-6-1 0,-4-1-1 15,2-6 6-15,-7-3-7 16,2-2 4-16,-1-5-10 16,-8-5 2-16,-1-1 5 15,-3-1-5-15,-7-5 1 16,0-4-2-16,-4-4 2 15,0-2-2-15,3-4-1 16,-3 0 0-16,0 0 0 16,0 0-3-16,0 0-2 15,0 0-6-15,0 0-8 16,0 0-19-16,0 0-15 16,0 0-10-16,0 0-4 15,0 0-11-15,0 0-14 16,0 2-91-16,0-2-108 15</inkml:trace>
  <inkml:trace contextRef="#ctx0" brushRef="#br0" timeOffset="63599.44">17270 11419 458 0,'0'0'119'0,"0"0"-78"0,0 0 34 16,0 0 15-16,0 0-12 16,0 0-50-16,-29 0 12 15,38 0 17-15,16-5 21 16,6-12-40-16,7-2-11 15,4-9-6-15,5-3-5 16,-1-3-4-16,3-6-4 16,3 0 12-16,2 0 2 15,-4 3 5-15,0 8-13 16,-10 6 1-16,-14 8-7 16,-9 7-2-16,-9 6 3 0,-6 2-9 15,-2 0 6 1,0 0-6-16,0 0 3 0,0 0 0 15,0 0-2-15,0 0 7 16,-13 0-8-16,-11 4-3 16,-3 14-39-16,-2 6-39 15,2 1-82-15,-6 4-263 16</inkml:trace>
  <inkml:trace contextRef="#ctx0" brushRef="#br0" timeOffset="85825.92">21047 8480 340 0,'0'0'204'0,"0"0"-199"16,0 0-3-16,136-111 19 16,-85 84 44-16,-2 1-25 15,-2 2-16-15,-5-2 19 16,-9-2-9-16,-4-1 15 0,-1-1-13 16,2-2-11-1,6 0 7-15,2 2-7 0,5 2-10 16,1 3-5-16,-1 4-6 15,-1 3 12-15,-9 4-11 16,-8 2 3-16,-8 3 4 16,-10 4-7-16,-2 1 6 15,-3-1 14-15,0 4 1 16,-2-1 4-16,2-1-10 16,-2 1-16-16,2 1 4 15,0-2-8-15,-2 3 0 16,0 0 1-16,0 0-1 15,0 0 0-15,0 0 6 0,0 0-5 16,3 15-1 0,-1 6 6-16,2 8-6 0,4 5 7 15,0 4-2-15,3 4-2 16,5 0 5-16,1 0-2 16,2 5 0-16,1 3-3 15,1 0 0-15,2 7 3 16,2-2 4-16,2 1 0 15,-3 0 0-15,0 0-8 16,-4-3 5-16,1-3-3 16,-4 0 4-16,1-6-3 15,-1-4 0-15,2 0-1 16,-1 0 4-16,-3 0-8 16,3 5 3-16,2-3 2 15,-2-1-5-15,-3 1 3 16,3-5-2-16,-2-1 2 0,0-1-3 15,2-2 1-15,-1-3 1 16,-1-4 0-16,-3-2-2 16,0-1 6-16,-5-6-4 15,-2 4 1-15,0-3-1 16,-1 0 5-16,-1 0-6 16,-2 0-1-16,-2 3 0 15,0-7 6-15,0 3-5 16,0-1 0-16,0-6-1 15,0 0 0-15,0-2 2 16,0-2 0-16,0 0-1 16,-2 1 2-16,-13 1-3 15,-5 5 1-15,-5-1 2 16,-6 5-3-16,5-4 0 0,-3-1 7 16,2 2-7-16,2 0 1 15,-2 0-1-15,-1 2 0 16,-4 2-3-16,-6 0 3 15,-7 2 0-15,-3 5 0 16,-8 0 0-16,-4 5 0 16,-3 1 0-16,1 0 2 15,4-2-1-15,8-1-1 16,2 0 3-16,6 0 2 16,6-2-2-16,2-4-3 15,9-1 0-15,0-3 1 0,2-5-1 16,1 1 3-16,5-2-3 15,-4-6-1-15,3 3 1 16,1-5 0-16,3-3 3 16,1 3-3-16,4-4 0 15,3 3 1-15,-4 0-1 16,1 1 0-16,1 3 0 16,-2-2 1-16,6-2-1 15,0-2 0-15,1 1 1 16,3-2-1-16,0 0 2 15,0 0-1-15,0 0 6 16,-4 0 3-16,2-11-7 16,0-7 2-16,0 0-1 0,-1-3 3 15,3-1-2-15,-3-6 2 16,1-4-2-16,-2-9-1 16,-3-9-4-16,-1-9 3 15,-6-12-3-15,-1-6 2 16,-8-8-2-16,1 3 2 15,-2 10-1-15,1 7 2 16,1 15-2-16,1 5 6 16,2 3 3-16,1 1-1 15,3-3-4-15,-1-6-1 16,-4-9-3-16,0-8 0 16,-5-13 0-16,-2-5 0 15,2 1-1-15,2 12 2 16,0 10 0-16,4 13-2 0,7 15 0 15,1 9-1-15,2 8 2 16,2 5 0-16,1-2 1 16,0 5-1-16,5-4 0 15,-4-1 0-15,3 0 0 16,0-6-1-16,-1 0-1 16,1 3 0-16,0 2 1 15,2 7 0-15,0 4 0 16,0 2 0-16,0 2 0 15,0 0 0-15,0 0 0 16,0 0-2-16,0 0-2 0,0 0 4 16,0 0-3-1,0 0 1-15,0 0-1 16,2-2 1-16,10 2 2 16,-1 0-3-16,4 0 5 0,3-5-4 15,5-1 0-15,6-5-2 16,2-5-4-16,4-2-10 15,1-4-33-15,-3 0-25 16,1 0-22-16,-10 5-33 16,-18 7-194-16</inkml:trace>
  <inkml:trace contextRef="#ctx0" brushRef="#br0" timeOffset="87642.1">22036 11111 812 0,'0'0'76'0,"0"0"-64"16,0 0 66-16,0 0 13 15,-16-103-15-15,16 102-53 16,0 1-7-16,0 0-8 16,0 19 2-16,0 20 13 15,0 15 18-15,21 6-10 16,-2 0-9-16,4-6-6 15,-1-4-2-15,1-10-9 16,-4-5-1-16,-5-13-4 16,-5-9 0-16,-5-7-1 0,-2-6-25 15,-2 0-14 1,0-17-9-16,-24-24-61 16,-12-17-49-16,-7-10 5 0,-3-10-10 15,6 3-30-15,7 12 108 16,10 12 86-16,10 15 131 15,9 14 29-15,4 9-53 16,0 1-49-16,13 4-25 16,14 1 19-16,2 1-18 15,6 2-18-15,1 3-9 16,1-2 0-16,0 3-5 16,-11 0-2-16,-6 0-1 0,-11 21 0 15,-4 6 0-15,-5 5 1 16,0 7 8-16,0-1-2 15,-8-2 4-15,-2-3 1 16,1-2-11-16,7-8 1 16,2-4-1-16,0-7-6 15,0-7-6-15,9-5 6 16,11 0-2-16,13-7 7 16,9-9 1-16,6 3 4 15,-6 9-4-15,-7 4 5 16,-8 9 2-16,-7 22-2 15,-11 8 21-15,-9 6-5 16,0 1-10-16,-18-5 13 16,-13-5 4-16,-7-5-10 0,-2-7-6 15,2-4-10-15,2-8-2 16,5-10 0-16,11-2-10 16,11-11-63-16,9-22-119 15,0-12-254-15</inkml:trace>
  <inkml:trace contextRef="#ctx0" brushRef="#br0" timeOffset="87907">22447 11121 866 0,'0'0'105'15,"0"0"-104"1,0 0-1-16,0 0 25 0,159-52 23 15,-81 27-42 1,5-2 4-16,-7-6-7 0,-7 2 0 16,-16 3 15-16,-15 6-2 15,-15 8-4-15,-17 3-7 16,-6 5 5-16,0 0-7 16,-20 4-3-16,-11 2-49 15,-5 0-76-15,1 0-53 16,-5 8-164-16</inkml:trace>
  <inkml:trace contextRef="#ctx0" brushRef="#br0" timeOffset="88162.96">22704 10839 740 0,'0'0'73'16,"0"0"-6"-16,0 0 30 0,0 0-28 15,0 0-27-15,147-71-15 16,-95 60-6-16,8 4-5 15,5 3 6-15,-1 4-9 16,-4 0-3-16,-15 18-4 16,-14 12-4-16,-17 8 2 15,-14 8 6-15,-5 7 6 16,-35 3-9-16,-9-4 3 16,-2-9-8-16,9-6-2 15,6-11-8-15,14-6-13 0,3-10-61 16,9-9-98-16,5-1-86 15</inkml:trace>
  <inkml:trace contextRef="#ctx0" brushRef="#br0" timeOffset="88495.76">23616 10447 665 0,'0'0'124'16,"0"0"-58"-16,0 0 26 0,0 0-32 15,0 0-11 1,0 0-38-16,-79-32 5 0,60 32 28 16,1 0-8-16,3 20 6 15,-4 14-14-15,2 15 2 16,1 8 8-16,11 8-7 15,5-2 4-15,14-9-11 16,27-11-24-16,13-15 11 16,18-16-7-16,10-12-3 15,1-1-2-15,-5-28-25 16,-21 1-54-16,-28 2-63 16,-29 6-221-16</inkml:trace>
  <inkml:trace contextRef="#ctx0" brushRef="#br0" timeOffset="91503.53">22459 12029 831 0,'0'0'111'15,"0"0"-96"1,0 0-1-16,0 0 53 0,0 0-16 16,0 0-23-16,-6-15-8 15,-14-10-7-15,-7-9-12 16,-2-7 17-16,-6-8-6 15,-4-7-11-15,-1-13 1 16,-2-7-1-16,-5-10 0 16,-4-10 0-16,-4-4 2 15,-3 5-1-15,4 9 4 16,12 16 0-16,13 17 2 16,11 16-5-16,11 11 3 15,5 4-2-15,2 0 7 16,0-3-9-16,0-4 1 15,9-6-2-15,12-7 5 0,9-5 0 16,8-3-6-16,9 1 0 16,4 5-1-16,9 3 3 15,6 7-3-15,7 2 1 16,4 2-1-16,4 0 1 16,4-6 1-16,6 1 1 15,5-12-2-15,4-7 2 16,0-6-2-16,-5 2 0 15,-5 5 6-15,-10 9-5 16,-11 12 2-16,-7 2-3 0,-1 2-5 16,-6 2 5-1,-1 0-2-15,-3 0 3 0,-4 4-1 16,-3 2 1-16,1 2 0 16,-5 6-1-16,-7 3 0 15,-6 5-2-15,-14 3 1 16,-3 1-4-16,-6 0 5 15,0-2 0-15,3 2-3 16,2-4 3-16,5-3 1 16,3-1 3-16,1 2 0 15,0 1-4-15,-3 2-5 16,-8 2 5-16,-1 1 0 16,0 0-4-16,-4 0-8 15,2 22 10-15,-2 7 2 0,3 10 3 16,1 9 0-16,8 9-2 15,5 12 4-15,8 10-1 16,9 6-3-16,7 2 9 16,-4-1-5-16,3-2 3 15,-3-1 0-15,-6-8-7 16,-4-8 5-16,-7-9-6 16,-4-14 4-16,-3-12-2 15,-1-6-2-15,-3-3 4 16,1-4 1-16,-4 0-1 15,-3-3-4-15,-3-1 0 16,-2 4 0-16,0-2-2 16,-9 4 2-16,-20 1 4 15,-11-2 0-15,-9 2-3 16,-5 0 6-16,-10 4-7 0,-9 5 0 16,-14 4-2-1,-16 11 2-15,-11 8-3 0,-15 8 3 16,-11 5-3-16,-5-2 2 15,2 4 0-15,12-2-5 16,17-2-5-16,14-1-14 16,7-1-10-16,4-10-17 15,6-10 15-15,12-9-26 16,13-14-32-16,10-6-70 16,9-10-12-16,5-4-195 0</inkml:trace>
  <inkml:trace contextRef="#ctx0" brushRef="#br0" timeOffset="97963.62">18099 10299 730 0,'0'0'67'0,"0"0"-29"16,0 0 10-1,0 0-11-15,0 0 6 0,0 0-32 16,0 0 11-16,-27-6 22 16,27 6 12-16,0 0-20 15,-2 0-13-15,2 0-12 16,0 12-6-16,0 15 4 15,18 12 15-15,2 8-6 16,5 9-7-16,6 9-4 16,4 11 3-16,5 5-1 15,-1 5-3-15,-2-2 0 16,-3-10-2-16,-3-6 10 16,-6-12-13-16,-6-11 7 15,-1-9-8-15,-5-10 1 0,-1-8 0 16,-6-8 0-1,-1-4-2-15,-5-4-12 0,0-2-22 16,0 0-15-16,0-25-43 16,-15-2-145-16,-4-6-32 15</inkml:trace>
  <inkml:trace contextRef="#ctx0" brushRef="#br0" timeOffset="98731.09">18079 10483 342 0,'0'0'296'0,"0"0"-256"16,0 0 35-16,0 0-31 16,-23-108 2-16,23 90-14 15,19-2-7-15,3 0 18 16,3-4 32-16,6-2-23 16,5-3-11-16,6 3-6 0,5 1-5 15,3 2-12-15,2 9-1 16,-8 8-12-16,-3 6-5 15,-12 0 5-15,-8 18-4 16,-2 10-1-16,-9 11 4 16,-2 3 2-16,-8 0 0 15,0 2 0-15,0-4 0 16,-11 0-4-16,-5-3 4 16,-4-2 0-16,-3-1-6 15,2-2 3-15,-4 2-2 16,-3-1 0-16,4-7-1 15,4-6 4-15,9-8 0 16,5-9-4-16,6-3 2 16,0 0-4-16,0 0 0 0,0 0 2 15,0 0-8-15,22-4 8 16,9-15 5-16,9 1 1 16,2 5-6-16,1 0 1 15,3 5-5-15,2 4 4 16,-2 2-1-16,-1 2 2 15,-7 0 2-15,-7 0-3 16,-9 10 0-16,-7 14-4 16,-6 10 4-16,-1 8 3 15,-7 2 5-15,-1 4-3 16,0-2 6-16,-7-4-5 0,-12-1 6 16,-7-4 0-1,-4-3-2-15,-8-3 3 0,-11 1-6 16,-7-1 0-1,-4-4-5-15,-3-1 0 16,6-6-1-16,12-6 0 0,10-7 7 16,14-5-8-16,8-2-17 15,5 0-17-15,0 0-81 16,-2-15-220-16</inkml:trace>
  <inkml:trace contextRef="#ctx0" brushRef="#br0" timeOffset="102400.3">17156 12512 389 0,'0'0'74'0,"0"0"-63"16,0 0 23-16,0 0-18 15,0 0 23-15,0 0-14 16,0 0-14-16,-19-28 52 16,19 21 21-16,0 2-8 15,7 5-34-15,5 0-31 16,9 26 21-16,8 15 1 15,9 9 1-15,6 0 1 16,7 0-15-16,3-8-5 16,2-4-3-16,0-4 4 15,-4-8 7-15,0-5-6 16,0-12 3-16,-4-4 2 16,-1-5-2-16,0 0 1 15,-4-11-1-15,-8-6-8 0,-4-1 4 16,-6 2-16-16,-6 1 4 15,0 1 4-15,-2-1-7 16,-3-6 3-16,1-2 2 16,-1-10-6-16,-1-9 5 15,-1-8-4-15,0-12 4 16,-1-7-5-16,3 0 3 16,3 2 1-16,4 3-4 15,4 6-1-15,6 4 1 16,6 4 0-16,7 6 0 15,6 0-4-15,8 0 4 0,2-4 3 16,5 1-3-16,1-1-1 16,1-4 1-16,-2 5 1 15,-5 12 0 1,-4 4-2-16,-7 9 1 0,-1 4-1 16,2 3-1-16,1 7 2 15,4-2 4-15,3 1-4 16,5-1 0-16,-1 0 1 15,0 2 0-15,1 1 1 16,1 2-2-16,2 1 0 16,-4 4-1-16,-11 0 4 15,-13 0-6-15,-14 0 0 0,-8 0 2 16,-1 0-4-16,1 0 5 16,2 3-2-16,-2 1 2 15,2-2 0-15,-5-2 2 16,0 0-2-16,-1 1 0 15,-4-1 1-15,-1 0-1 16,-3 0-4-16,-4 0 2 16,0 0 4-16,0 0-1 15,0-3-1-15,0-24-2 16,0-7 1-16,0-6-6 16,0-4 4-16,-2-1 3 15,2 4 1-15,0 4-1 16,0 3 0-16,12 4-2 15,5 1-5-15,6 2 6 0,3 0 1 16,5-4 0-16,7-7 0 16,4-4 0-16,5-7 0 15,1 4 0-15,-2 2 0 16,-4 9 1-16,-3 6-1 16,0 9 2-16,-1 2-2 15,5 7 1-15,1 1-1 16,6 3 3-16,0 1-2 15,8-1 2-15,5-4-3 16,5-2 5-16,3 1-1 16,-3 0-4-16,-6 1 6 15,-10 6-2-15,-12 2 3 16,-11 0-7-16,-5 2 3 16,6-4 3-16,3-1 2 15,2-2-1-15,9-5 4 0,8-2-8 16,8-4 0-16,13-4 6 15,12-5-3-15,-2 4-2 16,-6 2-3-16,-10 3 2 16,-15 4-1-16,-8-3 2 15,-1 3-1-15,-1-7 1 16,7-2-2-16,2-4 3 16,5-3 0-16,6-6 3 15,3-1-3-15,4 2-4 16,2-6 1-16,-2 1 1 15,3-4-1-15,1-2 1 16,3-4-1-16,0 0-2 16,-3 2 0-16,-8-3 1 15,-5 0 2-15,-4-3-3 0,8-3 1 16,7 1 4-16,8 4-5 16,1 2 1-16,-7 8-2 15,-12 3 3-15,-10 0-2 16,-7-4 1-16,-8-1 2 15,-3-5 3-15,-8-7-1 16,-7-7-5-16,-4-18 0 16,3-16 4-16,-2-18-8 15,1-4 1-15,-5 7-25 0,-4 24 12 16,-3 26-8 0,-4 30 2-16,0 24-17 0,-11 8-26 15,-31 42-39-15,-18 14-172 16</inkml:trace>
  <inkml:trace contextRef="#ctx0" brushRef="#br0" timeOffset="119394.88">20069 13852 835 0,'0'0'78'0,"0"0"-74"16,0 0 10-16,0 0 27 16,0 0-10-16,0 0 20 15,2 142-12-15,36-81-12 16,-3 5 14-16,3 4 13 15,-7-2-13-15,-4-2-14 16,-2-4 1-16,-7-6-1 16,-1-9-8-16,-3-11-11 0,-1-10-7 15,-1-14-1-15,-6-6-10 16,1-6-28-16,-3 0-38 16,-2-14-26-16,-2-30-20 15,0-22-232-15</inkml:trace>
  <inkml:trace contextRef="#ctx0" brushRef="#br0" timeOffset="119937.95">20038 13928 786 0,'0'0'76'0,"0"0"-73"16,0 0 6-16,0 0-3 15,0 0 39-15,0 0-20 0,147-94-21 16,-103 90 13-16,8 0 26 16,3 2-4-16,3-2-11 15,-5 4-9-15,-7 0-6 16,-13 6-9-16,-12 12-1 16,-7 4 2-16,-14 8 0 15,0 7 1-15,-29 2 2 16,-14 1-4-16,-7-1-1 15,-4-3 0-15,8-4-3 16,9-10 1-16,14-4-1 0,11-5 0 16,12 0-1-16,0-3-1 15,14-2 1 1,27-8-2-16,20 0 3 16,11-12 3-16,14-14-1 0,-3 4 0 15,-8 6 5-15,-6 8-2 16,-12 8 2-16,-4 0 0 15,-16 12 0-15,-12 8-2 16,-14 6-2-16,-11 5 5 16,0 2 4-16,-26 5 7 15,-19-1-4-15,-10 2-9 16,-6-3-2-16,-6-5-1 16,5-6-3-16,3-6 0 15,11-9-3-15,15-2-13 16,12-8-14-16,15 0-10 0,6-8-37 15,8-27-98-15,30-10-80 16,9-12-292-16</inkml:trace>
  <inkml:trace contextRef="#ctx0" brushRef="#br0" timeOffset="120266.42">21144 13378 723 0,'0'0'96'15,"0"0"-38"-15,0 0 45 0,0 0-37 16,0 0-33-16,0 0-26 16,-106 88 12-16,88-38-2 15,2 11 5-15,-1 14 15 16,-1 7-3-16,0 8 6 15,7-10-18-15,11-7-5 16,0-22-2-16,29-14-15 16,22-15-7-16,16-16 5 15,11-6 2-15,0-6-1 16,-7-20-15-16,-15 2-17 16,-21 3-37-16,-18 7-32 15,-17 5-51-15,-3 6-117 16</inkml:trace>
  <inkml:trace contextRef="#ctx0" brushRef="#br0" timeOffset="120650.31">19006 14030 639 0,'0'0'215'16,"0"0"-162"0,0 0-29-16,0 0 37 0,0 0 49 15,94 173-45 1,-37-60-11-16,3 14-11 0,5 9-7 15,2 1 2-15,0 2-9 16,6-1-12-16,3-8-2 16,-4-17-12-16,-10-16 5 15,-13-24-8-15,-13-15 0 16,-12-15-3-16,-6-21-3 16,-7-13-32-16,-7-9-35 15,-4-11-39-15,0-36-35 16,-17-25-342-16</inkml:trace>
  <inkml:trace contextRef="#ctx0" brushRef="#br0" timeOffset="121513.46">18981 13941 784 0,'0'0'84'15,"0"0"-55"-15,0 0-9 16,-2-102 8-16,58 79 22 16,16-4 9-16,9-9-30 0,13-5-7 15,16-12 15 1,19-10-2-16,20-18-7 0,20-13-6 16,18-12-17-16,5-1 0 15,4 3 1-15,-7 10 1 16,-12 10 11-16,-15 4-11 15,-8 5 6-15,-3 5-2 16,-10 4-9-16,-16 2 14 16,-23 8-10-16,-29 7-6 15,-23 16 10-15,-17 10 3 16,-17 11 0-16,-12 10-4 16,-4 2-5-16,0 0 4 15,0 0-8-15,0 0 1 0,0 0 0 16,0 4 0-1,0 0 3-15,0-2 0 16,0-2-2-16,0 6 2 0,0 10-3 16,3 9 1-16,9 11 5 15,7 12-3-15,5 10 0 16,8 12-4-16,3 8 2 16,9 7 5-16,3-1-4 15,4-2-1-15,-2-6 8 16,1-7-1-16,-6-4 3 15,-2 2 0-15,-1 3-4 16,-6 3 1-16,-4 0-8 0,1-5 1 16,-6 0-2-16,1-4 3 15,-1-4-3-15,-3-1 0 16,-1-5 2 0,-3-8-4-16,-2-8 1 0,-3-5-6 15,-8-8-2-15,-4-6-13 16,-2-3-4-16,-2-2 14 15,-18 1-13-15,-7-1-6 16,-2 7 12-16,-4 0 5 16,-7 8 5-16,-12 7-5 15,-10 10 14-15,-13 6-12 16,-13 6 11-16,-9 4-3 16,-9 5-2-16,-7 0 4 15,-11 0 0-15,-21 10 2 16,-23 11-2-16,-17 12 2 0,-13 10 0 15,0 5 0-15,6-6 0 16,21-12 1-16,24-20-1 16,28-20 12-16,30-16-9 15,25-20-3-15,24-21-5 16,22-4-15-16,18-36-66 16,2-4-91-16,31 0-41 15,6 12-174-15</inkml:trace>
  <inkml:trace contextRef="#ctx0" brushRef="#br0" timeOffset="125681.11">15061 16196 614 0,'0'0'113'16,"0"0"-111"-16,0 0 87 15,0 0 34-15,0 0-33 16,0 0-18-16,66 38 6 0,-66-38 3 15,0 0-22 1,0 2-6-16,0-2-2 0,0 0-2 16,0 0-8-16,0 0 1 15,0 0-17-15,-11 0-4 16,-16-13-12-16,-11-29-5 16,-11-23-4-16,-9-21 0 15,-5-13-2-15,5-3-3 16,10 8 1-16,10 10 4 15,9 4 0-15,7 11 0 0,6 7 4 16,5 8-4 0,9 11-2-16,2 4 1 0,0 5 1 15,0-4-6 1,11-4 2-16,0-1 2 0,-2 5-2 16,-7 6 4-16,-1 16-1 15,2 4 1-15,-3 10-5 16,0 2 4-16,10 0-14 15,9 14-5-15,13 18 18 16,13 8 2-16,3 0 1 16,4 0-1-16,-3 1 0 15,0-2 0-15,-2 9-1 16,-3 1 0-16,-2 5-6 16,-4 0 7-16,-4 0 2 15,1 0 4-15,-1 1-5 16,-1 0-1-16,0 0-6 15,1-5 6-15,-7-2 0 0,-3-4 1 16,-1-3 3-16,-8-5-3 16,-1-13 0-16,-3-2-1 15,-5-7 1-15,1-8-1 16,-2-4-3-16,-5-2-25 16,2 0-3-16,-2 0-6 15,0 0-3-15,0-4-2 16,0-18-42-16,-5-10-22 15,-4-3-11-15,0-5-100 16,-4 4-158-16</inkml:trace>
  <inkml:trace contextRef="#ctx0" brushRef="#br0" timeOffset="125998.83">14942 15741 775 0,'0'0'80'15,"0"0"-37"-15,0 0 11 16,0 0-21-16,0 0 14 0,0 0-6 15,132-90-23-15,-72 63 4 16,5 0 1-16,3-9-1 16,-5-4-11-16,-13 5 0 15,-13 11-11-15,-18 3-6 16,-19 13-36-16,0 8-50 16,-23 0-146-16</inkml:trace>
  <inkml:trace contextRef="#ctx0" brushRef="#br0" timeOffset="136073.37">19944 14062 53 0,'0'0'158'16,"0"0"-82"-16,0 0 9 16,-27-114-28-16,21 99 6 15,-4-2-11-15,4 5-19 16,-1-8 24-16,5 0-22 15,0-4-18-15,2 0 18 16,0-3-15-16,0 4 16 16,0-2 1-16,0 6-15 15,4-1 1-15,7 0-9 0,1 2 2 16,1 1 0 0,3 2 10-16,3 1-14 0,8-1 7 15,4-1-14-15,7 4 13 16,-1-2-1-16,-6 5 2 15,-5 3-2 1,-2-1-2-16,-1 3 7 0,4 0 4 16,4 2-13-16,9 2 10 15,2 0 0-15,1 0-16 16,1 17 18-16,-1 1-14 16,-6 1-4-16,-5 3-6 15,-1 5 5-15,-2 0 3 16,0 8-2-16,2 3 12 15,0 4-7-15,1 2-5 16,3 2 12-16,-2 0-11 0,0-6 6 16,-4-1-4-16,-2-4-9 15,-6 3 5-15,-6 2 3 16,-1 5-5-16,-6 1-3 16,1 4 13-16,5-2-12 15,1-2 8-15,3-4-10 16,0-2 12-16,0-4 3 15,-3-1-10-15,-3-1 0 16,-4-2 0-16,-2 1-3 16,-6-4 3-16,0-1-3 15,0 0-2-15,0 0 5 16,-1 3-5-16,-12-2 0 16,-3 2 0-16,0-3 2 15,-2 2 3-15,0-9-3 0,1 2 2 16,-2-5-2-16,2 0-1 15,-3 0 4-15,-3-5-5 16,-6 2 2-16,-2 1-9 16,-2-1 11-16,-1-2-4 15,3-1 7-15,-2-2-6 16,2 1-2-16,0-4 3 16,-3-3-2-16,1-3 0 0,-3-1 0 15,1 0 0 1,-2-8-4-16,0-17-4 15,-5-11-4-15,0-10 11 0,-3-8-7 16,-2-5 7 0,0-2 1-16,5-4 0 15,1-11 2-15,8-4-2 0,8-12-1 16,10-7-2-16,4-5 1 16,4-2-10-16,5 8-5 15,2 12-3-15,0 19 9 16,0 19-5-16,0 18-8 15,0 10-17-15,0 8-27 16,0 12-38-16,0 0-105 16,-2 0-221-16</inkml:trace>
  <inkml:trace contextRef="#ctx0" brushRef="#br0" timeOffset="137759.1">15568 14721 627 0,'0'0'79'0,"0"0"-49"16,0 0 22-16,0 0 17 16,0 0 19-16,0 0-36 15,-87-59-37-15,87 59-15 0,0 0-3 16,0 0-9-16,0 12 11 16,18 18 1-16,6 18 32 15,3 24-16-15,2 31 20 16,7 17 3-16,7 19-24 15,3-5 1-15,4-8-4 16,1-11-10-16,0-25-1 16,-10-14 7-16,-12-24-8 15,-4-15 0-15,-12-11-8 16,-8-13-14-16,-5-13-34 16,0 0-57-16,-30-22-39 15,-12-32-426-15</inkml:trace>
  <inkml:trace contextRef="#ctx0" brushRef="#br0" timeOffset="138460.32">15499 14989 688 0,'0'0'54'16,"0"0"-9"-16,0 0-11 16,0 0 2-16,5-112 19 0,16 82-35 15,4-2 0 1,2 0 3-16,0 1 9 0,0 0 1 16,2 4-8-16,0 7-15 15,2 6 5-15,2 6-7 16,1 6-1-16,3 2-3 15,3 0 5-15,5 0-4 16,-3 14-5-16,-6 12 2 16,-9 0-1-16,-9 10 0 15,-12 10 3-15,-6 8 2 16,0 9-1-16,-14 1-3 16,-14 0 0-16,4-5-2 15,-1-12-3-15,2-6 3 16,8-9 1-16,6-14 1 0,2-10-2 15,7-7 0-15,0-1-1 16,0 0 1-16,0 0-1 16,0 0-1-16,12 0 2 15,16-3 3-15,13-3 7 16,5 6-3-16,3 0-3 16,6 0 4-16,4 8-7 15,-2 2 2-15,-1 2-3 16,-8 2 0-16,-13 0 0 15,-4 8 0-15,-8-1 2 16,-8 12 0-16,-5 7 6 16,-8 10 16-16,-2 7-10 15,-8-4 4-15,-19 2-12 0,-8-5 2 16,-9-6-4 0,-8-6-1-16,-12-6 0 0,-12-6-3 15,-4-10 2-15,-7-9-2 16,5-7 3-16,10 0-3 15,16-21 0-15,12 2-2 16,17 0-11-16,16 2-34 16,11 5-51-16,0-1-178 15</inkml:trace>
  <inkml:trace contextRef="#ctx0" brushRef="#br0" timeOffset="139209.91">14752 16772 842 0,'0'0'100'0,"0"0"-75"16,0 0-19-16,0 0 2 16,208-89 45-16,-86 54-19 15,12-7-14-15,4-3-12 16,9-12 22-16,2-2-3 15,11-3 18-15,17-9-9 16,8-1 10-16,4-4-14 16,-4 4 8-16,-26 6-5 15,-26 12-20-15,-33 18 7 16,-35 9 1-16,-22 14-13 16,-22 4-9-16,-11 5 4 0,-8 4-3 15,-2 0-3-15,0 0 7 16,0 0 6-16,-23 0-12 15,-12 13-24-15,-8 4-39 16,3 6-33-16,5 4-36 16,4-4-100-16,6-1-389 15</inkml:trace>
  <inkml:trace contextRef="#ctx0" brushRef="#br0" timeOffset="139878.65">19494 15804 963 0,'0'0'175'0,"0"0"-147"16,0 0 62-16,0 0-52 15,0 0-12-15,0 0-24 16,-2-33 1-16,60 7 5 0,17-10 7 15,21-18-6-15,20-14-3 16,11-11-4-16,20-6 0 16,17-9 1-16,25-5 1 15,21 2-3 1,14-3 4-16,5 8-3 0,-15 8 6 16,-23 10-4-16,-20 13-4 15,-20 11 1-15,-20 2-1 16,-21 8 0-16,-22 8 0 15,-23 0-1-15,-21 9 1 16,-12 6 0-16,-12 3-1 16,-7 1 2-16,-5 1-1 15,0 3 0-15,-6-1-16 0,-2 6-33 16,0 4-37 0,-35 0-83-16,-23 18-332 0</inkml:trace>
  <inkml:trace contextRef="#ctx0" brushRef="#br0" timeOffset="149299.82">12041 9737 292 0,'0'0'219'16,"0"0"-149"-16,0 0 4 15,0 0-8-15,0 0-16 16,-125 105 5-16,114-85-24 16,2 0 1-16,2-6-1 15,3-4-5-15,2-7 3 16,0-3 4-16,2 0-8 15,0 0-4-15,0 0-3 16,0 0 1-16,0 0 5 0,-2-8 0 16,-5-11-1-16,-3-16-19 15,4-9-4-15,4-10 0 16,2-6 0-16,0-5 0 16,0 2 4-16,0 13-3 15,4 11 1-15,3 17-1 16,-2 10 0-16,-1 9-1 15,3 3-5-15,1 0 5 16,8 3 0-16,4 27 5 16,5 14-2-16,1 19 2 15,3 13 6-15,-2 8 11 16,0-1-8-16,-3-2-7 16,-2-8-4-16,-5-11-3 0,-2-12 2 15,-7-16-4 1,2-20-10-16,-2-14-60 0,-1-14-70 15,-5-36-123-15</inkml:trace>
  <inkml:trace contextRef="#ctx0" brushRef="#br0" timeOffset="149468.38">11937 9739 775 0,'0'0'61'0,"0"0"-34"15,0 0-24-15,0 0 1 0,0 0 3 16,142-68-7 0,-89 46-17-16,-11 4-90 15,-17 5-168-15</inkml:trace>
  <inkml:trace contextRef="#ctx0" brushRef="#br0" timeOffset="149930.65">12340 9629 990 0,'0'0'55'16,"0"0"-26"-16,0 0-9 15,0 0-10-15,0 0 6 16,156-8-10-16,-61-4 1 0,1-2-4 16,-15 0-5-16,-17 4 2 15,-20 0-3-15,-13 2-22 16,-14-2-29-16,-17-7-24 15,0-1-18-15,-23-2-72 16,-17 0-4 0,-3 2 53-16,2 0 119 0,9 3 11 15,10-3 59-15,4 1 55 16,7 5-16-16,6 0-21 16,5 5-8-16,0 2-9 15,0 2-42-15,14 0-3 16,15 3 3-16,7 0 7 15,6 0-12-15,3 23-7 16,1 8 2-16,1 6-6 0,-7 3 4 16,-2 1-1-16,-11 4-13 15,-11-3 9-15,-10 0-1 16,-6 2 0-16,-9-4-3 16,-23 0 0-16,-5-8-1 15,-3-4-7-15,2-11-20 16,3-9-34-16,14-8-47 15,5-3-93-15,10-32-214 16</inkml:trace>
  <inkml:trace contextRef="#ctx0" brushRef="#br0" timeOffset="150166.76">13202 9479 793 0,'0'0'32'15,"0"0"9"-15,0 0 28 16,0 0 6-16,0 0-57 16,0 0-15-16,-2 62-3 15,15-2 6-15,-1 8 10 16,-2 2-4-16,-1-3-7 16,0-8-4-16,2-17-2 15,2-11-28-15,1-15-29 16,-1-16-42-16,-4 0-31 15,-2-32-162-15</inkml:trace>
  <inkml:trace contextRef="#ctx0" brushRef="#br0" timeOffset="150570.72">13206 9481 741 0,'0'0'69'0,"0"0"-11"15,0 0-35-15,0 0-5 16,0 0 3-16,0 0-16 15,87-78-5-15,-65 71-2 16,-6 5 2-16,-9 2-1 16,-7 0-21-16,0 20 9 15,0 9 8-15,-13 3 5 16,-3 0 0-16,0-2 1 0,7-2 7 16,7-5-8-1,2-4 0-15,0-8-2 16,11-5 1-16,16-6 0 15,7 0 2-15,8 0-2 0,-3-6 0 16,2 1 1-16,-7 5 5 16,-8 0-3-1,-2 12 17-15,-3 12 12 0,-8 8 13 16,-6 5-6-16,-7-4-2 16,0-1-21-16,0-2 6 15,0-6-14-15,-16-2-7 16,-9-1 2-16,-6-5-2 15,-7-5-3-15,-6-5-40 16,-7 3-96-16,-3-9-91 0,10-13-160 16</inkml:trace>
  <inkml:trace contextRef="#ctx0" brushRef="#br0" timeOffset="151306.75">15637 9753 631 0,'0'0'51'0,"0"0"-45"0,0 0 73 16,0 0 22-16,0 0-8 15,0 0-14-15,-51-29-15 16,51 29-35-16,-2 19-12 16,2 21 6-16,0 19 31 15,0 5-24-15,0 6-12 16,0 4-2-16,4-2-6 15,2-6-8-15,2-14-2 16,-4-16-2-16,0-18-11 16,-4-9-6-16,0-9-23 15,0-12 10-15,-18-32-32 16,-11-21-13-16,-2-11 16 0,9-8 51 16,6 6 10-16,9 12-1 15,7 16 2-15,7 18 1 16,27 14 14-16,11 9-8 15,7 9 10-15,4 0 5 16,-2 9-15-16,-10 14-6 16,-7 5-2-16,-16 5 1 15,-9 4-1-15,-12-2 0 16,0 7 3-16,-18-2-3 0,-13 0 6 16,-5-3 2-1,5-12-7-15,6-6 5 0,10-10 2 16,8-5-8-16,7-4-3 15,7 0-9-15,29 0-5 16,17-6 17-16,4-1 0 16,4 4 1-16,-5 3 1 15,-14 3 0-15,-13 20 4 16,-11 4 4-16,-12-2 10 16,-6 6-1-16,0-7-11 15,-5-3-4-15,-11-4-4 16,-7-5-3-16,5-8-45 15,5-4-51-15,1 0-106 0,8-12-234 16</inkml:trace>
  <inkml:trace contextRef="#ctx0" brushRef="#br0" timeOffset="151471.84">16181 10090 307 0,'0'0'513'15,"0"0"-493"-15,0 0-14 16,0 0 49-16,158-41-6 15,-91 22-26-15,16-7-16 16,1-8-7-16,0 0-13 16,-7-1-53-16,-8 3-86 15,-25 6-128-15</inkml:trace>
  <inkml:trace contextRef="#ctx0" brushRef="#br0" timeOffset="151722.76">16680 9643 248 0,'0'0'616'0,"0"0"-575"16,0 0 3-16,123-46 28 15,-73 46-12-15,2 0-23 16,4 24-13-16,-3 10-5 16,-4 6-2-16,-14 4 1 15,-10 9-2-15,-16-3-7 16,-9 4 5-16,-11 0-8 15,-25-5 1-15,-3-8-7 0,0-9 0 16,7-11-28 0,11-14-18-16,3-7-28 15,12-6-104-15,6-34-250 0</inkml:trace>
  <inkml:trace contextRef="#ctx0" brushRef="#br0" timeOffset="152018.99">17819 9446 206 0,'0'0'606'16,"0"0"-587"-16,0 0 68 16,-101-106 13-16,54 100-18 15,-2 6-47-15,9 0-22 16,5 24 4-16,1 14-4 0,5 16-6 15,0 11 7-15,1 7 3 16,9 4 7-16,6-8-4 16,11-6-10-16,2-8-8 15,15-11 6-15,32-11-8 16,16-16-5-16,17-16-1 16,6-2-21-16,1-27-19 15,-6-4-71-15,-19-5-167 16</inkml:trace>
  <inkml:trace contextRef="#ctx0" brushRef="#br0" timeOffset="152150.01">18135 9701 541 0,'0'0'642'0,"0"0"-632"16,0 0 24-16,0 0-34 15,0 0-21-15,0 0-214 16</inkml:trace>
  <inkml:trace contextRef="#ctx0" brushRef="#br0" timeOffset="162310.94">13467 10243 872 0,'0'0'99'0,"0"0"-51"16,0 0-1-16,0 0-35 16,0 0 9-16,0 0 12 15,0 0-25-15,33 166 29 0,-23-54-23 16,-2 4-10-1,3-3 0-15,-1-14 3 0,0-17-6 16,-1-19-1-16,-2-18 4 16,-2-19-4-16,-5-15 0 15,0-6 0-15,0-5 3 16,0-3 10-16,0-34-12 16,-14-22-1-16,-3-23-19 15,-2-18 13-15,9-16-3 16,10-9 5-16,0 7 3 15,8 24-1-15,23 31 2 16,5 30 0-16,1 26 1 16,9 7-2-16,-2 21 0 0,3 23 0 15,-9 12-2-15,-14 4 5 16,-11 2-2 0,-13 1 0-16,0-7-1 15,-23-5 1-15,-16-7 2 0,-3-7-2 16,-3-13-1-16,5-6-3 15,13-11 8-15,12-5-8 16,13-2 0-16,2 0-6 16,4-7-12-16,30-9 14 15,10 6 8-15,9 10 0 0,3 0 1 16,0 18-1 0,-7 15 0-16,-4 6 10 0,-12-3-10 15,-4 3 5-15,-4-7-1 16,-6-7-4-16,-3-4-10 15,2-8-41 1,0-13-133-16,-3 0-111 0</inkml:trace>
  <inkml:trace contextRef="#ctx0" brushRef="#br0" timeOffset="162546.2">14331 10732 985 0,'0'0'57'0,"0"0"-46"15,0 0-10-15,0 0 13 0,29 152 43 16,-4-82-37-16,-1 0-9 16,1-10-10-16,-5-7-1 15,-2-14-3-15,-2-8-33 16,-3-19-95-16,0-12-129 15</inkml:trace>
  <inkml:trace contextRef="#ctx0" brushRef="#br0" timeOffset="163268.26">15737 10794 719 0,'0'0'178'16,"0"0"-177"-16,0 0 31 15,0 102 23-15,-2-58 33 16,2 6-34-16,0 7-26 15,0-1-7-15,0 3-12 16,9-7-1-16,1-9-7 16,4-11 0-16,-5-14 3 0,-1-10-4 15,-4-8-11 1,-2 0-10-16,0-26-2 0,-2-18-9 16,0-19-26-1,-2-8 20-15,-21-6-1 0,-1-4 2 16,2 4 14-16,8 8 23 15,8 15 3-15,6 14 16 16,0 9 9-16,15 6-20 16,14 8 14-16,7 3-18 15,2 6-1-15,-2 8 9 16,-3 0-11-16,-4 8 1 16,-4 16 0-16,-6 2 10 0,-5 1-1 15,-3 4 3-15,-2-3-1 16,-2-1 6-16,-3-2-18 15,0 0 6-15,-1 0-6 16,-3 1-1-16,0 1 16 16,-5 0-12-16,-14-3 9 15,3-3-7-15,0-7-2 16,3-6 1-16,7-7 0 16,5-1-5-16,1 0 6 15,0 0-6-15,0 0-5 16,5 0 5-16,8 0-2 15,5 0 2-15,1 5 0 16,6 22 2-16,3 10 2 16,4 1 8-16,4-2-4 15,-3-2-7-15,1-8-1 0,0-4 0 16,-5-8-1-16,-8-3-3 16,0-11-39-16,-11 0-125 15,-8-13-167-15</inkml:trace>
  <inkml:trace contextRef="#ctx0" brushRef="#br0" timeOffset="163608.39">16244 10922 802 0,'0'0'19'0,"0"0"-19"16,0 0 0-1,126-32 4-15,-90 32-4 0,-9 18 0 16,-8 13-5-16,-11 1 5 16,-8 4 26-16,0 1 14 15,-12 1-4-15,-15-1 2 16,-2-1-7-16,-2-4-4 16,7-7-5-16,8-12 3 15,14-3-11-15,2-8-14 16,13-2 0-16,30 0 6 15,11-2 2-15,8-18-1 16,5-4-5-16,-5 4-1 16,-8 2 0-16,-17 6-1 0,-15 3-35 15,-15 5-75-15,-7 1-39 16,0-1-196-16</inkml:trace>
  <inkml:trace contextRef="#ctx0" brushRef="#br0" timeOffset="165536.76">12209 13096 805 0,'0'0'55'16,"0"0"30"-16,0 0-22 15,17 112-1-15,-13-90-16 16,-2-1-20-16,3-7-5 16,-5-4-16-16,3-7-4 15,-3-3 6-15,0 0 3 0,0-16-6 16,-14-24-3-16,-9-18-1 15,8-9-3-15,4 0 2 16,2 7 1-16,7 9 0 16,-3 14 3-16,3 2-1 15,0 7-2-15,0 2 0 16,2-1-2-16,0 6 1 16,0 3 0-16,0 5-25 15,0 2 19-15,0 3 2 16,0 2 5-16,2 2-1 15,-2 4-1-15,0 0-1 16,0 0 2-16,0 0-8 16,0 0 9-16,0 0-9 15,2 0 4-15,-2 6 3 0,2-4-3 16,-2 0-12-16,2-2 6 16,-2 0-6-16,3 0-11 15,-3 0-38-15,2 0-9 16,2 0-47-16,-2-12-187 15</inkml:trace>
  <inkml:trace contextRef="#ctx0" brushRef="#br0" timeOffset="199796.06">8600 14155 727 0,'0'0'49'15,"0"0"-48"-15,0 0 1 16,0 0 0-16,0 0 11 0,-41 103 4 16,47-50-6-16,12 9 10 15,2 11 8-15,2 7 25 16,3 0-2-16,0-3-22 16,-1-8-9-16,-2-10-6 15,-4-18-5-15,-7-10-8 16,-1-13 2-16,-8-8-3 15,0-8 0-15,-2-2 1 16,0 0 0-16,0-26-2 16,-10-27-12-16,-11-23 8 15,-8-18 4-15,0-12 2 16,4 1-1-16,9 13-1 16,14 22 0-16,2 24-1 15,9 20 2-15,22 16-1 16,11 10 4-16,8 0 14 0,0 22-5 15,-2 12-3-15,-9 3-9 16,-13 2 4-16,-9 2-5 16,-12-1 3-16,-5 6-4 15,-10 2 2-15,-30 6 11 16,-11-8-12-16,-3-2 4 16,6-8 0-16,10-14-4 15,11-10 0-15,11-12 0 16,7 0-6-16,9-3-16 15,0-16-17-15,27 5 39 16,15 4 9-16,10 10-6 16,8 6 8-16,4 26 6 0,-3 17 4 15,-8-2-2-15,-6 6-12 16,-11-6-2-16,-10-3 3 16,-6-11-8-16,-7-7-5 15,-1-10-2-15,-5-6-26 16,-3-10-34-16,6 0-98 15,-4-35-132-15</inkml:trace>
  <inkml:trace contextRef="#ctx0" brushRef="#br0" timeOffset="199976.01">9358 14622 932 0,'0'0'127'15,"0"0"-118"-15,0 0 18 0,0 0 18 16,0 126-9-16,32-91-15 15,1-3-19-15,-2 0-4 16,-4-2-3-16,-7-6-13 16,-5-3-43-16,-4-14-68 15,0-7-136-15,1-14-399 16</inkml:trace>
  <inkml:trace contextRef="#ctx0" brushRef="#br0" timeOffset="200366.19">9793 14610 637 0,'0'0'78'0,"0"0"-44"15,0 0 10-15,33 120-15 16,-19-96 21-16,-3-4-12 16,-6-5-29-16,-2-11 4 15,0-3 8-15,-3-1 13 16,0 0 10-16,0-23-4 15,-3-21-39-15,-12-29 3 16,-3-15-7-16,3-16 11 16,3-6-7-16,6 5-1 15,6 17 3-15,0 16 9 16,0 28-3-16,8 16 7 16,13 15-16-16,4 13 4 0,4 0 4 15,6 20-2 1,7 19 3-16,3 9-6 0,-2 9 12 15,1 6-8-15,-6-1 1 16,-9-1-1-16,-2-5-6 16,-8-9 3-16,-3-6-4 15,-4-11-10-15,3-16-43 16,-2-14-66-16,3-10-187 16</inkml:trace>
  <inkml:trace contextRef="#ctx0" brushRef="#br0" timeOffset="200906.81">10424 14078 850 0,'0'0'22'16,"0"0"6"-16,43 138 5 16,-15-83 20-16,-1-5-13 15,-4-2-24-15,-4-3-7 16,-11-12-7-16,-6-4-2 15,-2-12 6-15,0-8-3 16,0-9-1-16,0 0 5 16,-17-26-7-16,-10-24-1 15,-6-21-37-15,-3-19 16 16,5-6 6-16,2 7-4 0,11 21 20 16,12 27 11-1,6 18 24-15,0 14-26 0,16 0-3 16,17 3 0-1,7 4 1-15,4-4-1 0,-1 4 0 16,-3 2-4-16,-9 0 0 16,-9 8-2-16,-9 16-4 15,-10 10 4-15,-3 8 14 16,-10 8-3-16,-20-1-1 16,-6-5-1-16,3-8-4 15,8-12 0-15,7-10-4 16,11-14 2-16,5 0-3 0,2 0-3 15,0-12-9 1,16-6 12-16,8 4 1 0,3 10 1 16,2 4 5-16,2 8-7 15,3 18 16-15,-3 7-8 16,-4-4-1 0,-5-1-7-16,-5-6-1 0,-3-4-9 15,-3-14-43-15,5-4-96 16,1 0-203-16</inkml:trace>
  <inkml:trace contextRef="#ctx0" brushRef="#br0" timeOffset="201452.95">11036 14128 816 0,'0'0'152'0,"0"0"-152"0,0 0-1 16,0 0 1-16,0 0 16 15,128-19-3-15,-95 19-5 16,-9 2-5-16,-4 15-2 16,-4 8 8-16,-7 0 7 15,-7 8-4-15,-2-5-2 16,0-2-9-16,-9-8 1 16,-18-4 2-16,-4-14 2 15,-4 0 1-15,-1-6-7 16,7-27-5-16,11-16-5 15,11-5-6-15,7 4 12 16,5 6 4-16,26 16 1 16,9 11 15-16,11 16 5 0,7 1 12 15,0 22 2-15,1 19-12 16,-15 8-1-16,-13 2-2 16,-15 4-10-16,-16 1 10 15,0-2-15-15,-31 0-1 16,-21-4-3-16,-8-11-1 15,-3-17 7-15,3-14-5 16,13-8-4-16,16-20 0 16,16-17-15-16,15-3-17 15,6 3 28-15,36 4 0 16,16 13 6-16,7 12 5 0,7 8-3 16,-3 8 7-1,-5 22 15-15,-8 2-14 0,-10-1-1 16,-5-4-3-16,-12-4-3 15,-5-11-3-15,-8-7-34 16,0-5-47-16,1-12-168 16,-4-28-363-16</inkml:trace>
  <inkml:trace contextRef="#ctx0" brushRef="#br0" timeOffset="201686.28">12028 13950 267 0,'0'0'724'0,"0"0"-713"16,0 0 16-16,0 0-1 0,158 47 45 16,-91-47-39-16,13-11-23 15,9-23-4-15,5-6-5 16,2-2 2-16,-14 5-1 16,-10 4 5-16,-14 7-5 15,-12 4 2-15,-11 4-6 16,-8 0-6-16,-14-2-37 15,-8 0-57-15,-5-10-99 16,-9-1-248-16</inkml:trace>
  <inkml:trace contextRef="#ctx0" brushRef="#br0" timeOffset="201901.03">12828 13564 881 0,'0'0'24'0,"0"0"-12"0,0 0 19 15,0 0 60 1,134-39-47-16,-79 30-29 0,-4 8 3 15,-4 1 6-15,-3 8 8 16,-7 22-6-16,-6 10 1 16,-12 7-7-16,-10-1 0 15,-9 4-4-15,0 0-4 16,-22 0-5-16,-9-2-7 16,-4-4-5-16,-4-4-29 15,-1-6-36-15,2-15-63 16,1-19-170-16</inkml:trace>
  <inkml:trace contextRef="#ctx0" brushRef="#br0" timeOffset="202579.15">13431 13076 834 0,'0'0'34'0,"0"0"59"16,0 0-60-16,0 0 13 16,0 0-13-16,0 0 24 15,58 104-19-15,-35-36 1 16,-1 6-4-16,4 3 6 0,3-10-9 16,-2-6-8-1,0-11-1-15,-5-12-4 0,-4-9 3 16,-7-11-19-16,-4-8-3 15,-5-5 0-15,-2-5-2 16,0-8-22-16,0-29 3 16,-4-26-24-16,-21-25-8 15,-6-18-19 1,0-4 4-16,4 7 28 0,12 17 33 16,10 18 7-16,5 18 27 15,3 10-15-15,20 9 0 16,8 9 1-16,6 7-2 0,-2 6-2 15,1 9-1 1,-3 0 1-16,-2 6 1 0,-2 20-1 16,-6 7 0-16,-12 7-4 15,-9 4 6-15,-2 2-8 16,-11 1 0-16,-18-2 8 16,-4-7-11-16,0-4 0 15,6-9 0-15,7-11 4 16,8-13-3-16,6-1-1 15,6 0-12-15,0-18 0 16,0 0 10-16,6 7 1 16,17 2 1-16,5 9 6 15,6 0-2-15,1 14 13 16,4 18-2-16,-4 7-2 16,-4 4 9-16,-3 2-6 15,-2-3-7-15,-4-4 2 16,-6-6-5-16,-6-12-6 0,-4-4-3 15,-4-7-6-15,-2-8-25 16,0-1-47-16,0-7-77 16,0-30-398-16</inkml:trace>
  <inkml:trace contextRef="#ctx0" brushRef="#br0" timeOffset="202804.18">14322 13026 985 0,'0'0'35'15,"0"0"-5"1,0 0 38-16,119 154 2 0,-97-91-29 16,-9-1-27-16,-11-8 1 15,-2-5-9-15,0-14-6 16,0-12-21-16,0-10-44 15,0-13-170-15,-4-2-266 16</inkml:trace>
  <inkml:trace contextRef="#ctx0" brushRef="#br0" timeOffset="203548.08">12606 14841 847 0,'0'0'160'0,"0"0"-138"15,0 0 45-15,0 0-36 16,0 0-29-16,0 0 6 0,110-20 9 16,-27 11-6-16,6-9-9 15,5-5 2-15,-3-9-1 16,-7-3-3-16,-20 5 2 16,-16 8-2-16,-26 9-12 15,-17 1-18-15,-5 3-15 16,0 1-55-16,-19 0-58 15,-8 3-175-15</inkml:trace>
  <inkml:trace contextRef="#ctx0" brushRef="#br0" timeOffset="203756.26">13146 14536 664 0,'0'0'170'0,"0"0"-148"16,0 0 42-16,0 0 24 15,138-30-21-15,-80 30-25 16,2 10-19-16,0 15-3 15,-4 10-8-15,-11 7 5 16,-11 8 0-16,-17 0-9 16,-13 3-8-16,-4-6-3 15,-11-4 3-15,-15-9 0 16,-6-11-3-16,3-10-38 16,7-13-65-16,5 0-209 15</inkml:trace>
  <inkml:trace contextRef="#ctx0" brushRef="#br0" timeOffset="204330.84">14069 14302 971 0,'0'0'7'0,"0"0"8"0,0 0-3 16,0 0 48-16,24 130-14 15,3-76-20-15,-1 6-3 16,5 0 5-16,-2 2-13 16,-2-12-1-16,-4-10-11 15,-7-9-2-15,-8-19 5 16,-1-6-6-16,-7-6 0 16,0 0-2-16,0-30-15 15,-4-17-25-15,-23-21-13 16,-9-10-37-16,5-3-14 0,6 1 20 15,12 12 70-15,13 12 16 16,0 15 23-16,3 12 21 16,26 9-1-16,10 6-27 15,8 6 13-15,6 6 2 16,-5 2-9-16,-15 0-2 16,-14 8-17-16,-9 13 13 15,-10 4 5-15,0 2 5 16,0 4-4-16,-25-1-20 15,-4-2 7-15,-2-10-3 0,11-5-6 16,7-9-5-16,11-4 1 16,2 0 3-1,0 0-26-15,10-4-4 16,17-5 25-16,9 5 6 0,-1 4 2 16,6 0-1-16,-1 9 12 15,2 14 2-15,3 8 4 16,-5-1-11-16,-5 1 0 15,-7-4-8-15,-4-5 0 16,-4-8-5-16,-3-10-37 16,4-4-110-16,4-8-110 15</inkml:trace>
  <inkml:trace contextRef="#ctx0" brushRef="#br0" timeOffset="204942.19">14973 14285 953 0,'0'0'48'16,"0"0"-15"-16,0 0-7 15,0 0 14-15,0 0-13 16,122 0-16-16,-103 23-4 16,-6 1-6-16,-9-1 7 15,-1 4 12-15,-3-4-13 16,0-2 0-16,-3-6-5 0,-10-3 2 15,-5-12-2 1,-8 0 1-16,-3 0-3 0,-7-16-22 16,2-12-7-1,3-8-8-15,9 0-15 0,13-4 20 16,9 4 23-16,7 8 7 16,22 6 2-16,9 10 4 15,8 4 24-15,1 8 5 16,0 0-1-16,-5 10-9 15,-6 10-2-15,-5 6-3 16,-8 6 5-16,-8 0-2 16,-11 9 3-16,-4 4-15 15,-2 4-5-15,-25 1 2 16,-8-6-1-16,-7-4-2 16,-6-10-3-16,4-13 0 15,7-8 5-15,3-9-1 16,18 0-4-16,7-18-18 0,9-7-8 15,0 2 2-15,7 0 18 16,16 10 3-16,3 5 0 16,6 8 6-16,-1 0-3 15,0 8 2-15,4 11 16 16,1 8 13-16,2 3-7 16,1-6 6-16,-5-4 10 15,2-6-5-15,-5-14-27 16,7-6-8-16,6-29-1 15,6-16-42-15,-2-9-60 0,-14-16-64 16,-14-9-398-16</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4T04:26:00.429"/>
    </inkml:context>
    <inkml:brush xml:id="br0">
      <inkml:brushProperty name="width" value="0.05292" units="cm"/>
      <inkml:brushProperty name="height" value="0.05292" units="cm"/>
      <inkml:brushProperty name="color" value="#FF0000"/>
    </inkml:brush>
  </inkml:definitions>
  <inkml:trace contextRef="#ctx0" brushRef="#br0">8679 4975 767 0,'0'0'16'0,"0"0"-4"16,0 0-1-16,0 0 4 16,0 0 41-16,0 0-1 15,0 0-17-15,-7 0-17 16,7 0-21-16,0 0-5 0,0 0 5 15,0 0 10 1,11 9 19-16,12-2-2 0,10 5-8 16,13-4-6-16,20 0-3 15,18-2 14-15,17-3-10 16,18-3-4-16,20 0-4 16,17 0 6-16,18-13-5 15,15 1-2-15,5-2-1 16,-5 4 9-16,2-2-6 15,4-1-5-15,3 0 2 16,5-3 1-16,3 1-5 16,-5 3 0-16,-11 6 3 15,-18 5-2-15,-21 1-1 16,-24 0 6-16,-20 0-2 16,-18 0-3-16,-11 0 6 15,-2 0 4-15,2 0-8 16,2 0 1-16,-2 0 3 0,2-5-7 15,-4-3-2-15,-7 1 2 16,-7-1 2-16,-12 1-2 16,-19 2 2-16,-14 5-3 15,-11-3 1-15,-2 3-1 16,-2 0 1-16,0-1 3 16,0 1-3-16,-2 0 3 15,0 0 7-15,0 0-9 16,0 0 1-16,0 0-2 15,0-2-6-15,0 2-13 16,0 0-24-16,-16 0-55 16,-9 0-90-16,-6 0-134 0</inkml:trace>
  <inkml:trace contextRef="#ctx0" brushRef="#br0" timeOffset="2099.48">14661 2715 495 0,'0'0'144'0,"0"0"-108"0,0 0-7 16,0 0 9-16,0 0 16 15,2-102 11-15,10 80-21 16,4-5-9-16,10 0-19 16,5-6 6-16,2-1 1 15,7 0-5-15,5-2 3 16,7 2-3-16,3-3 0 16,3 4-10-16,2-3 3 15,5 2 0 1,-1 2 0-16,4 1-5 0,1 3 0 15,2 2-2-15,0 2-3 0,-4 4 5 16,-2 7-1 0,-5 5-5-16,0 3 0 0,-3 5 1 15,3 0-1-15,-2 0 0 16,1 0 5-16,-4 12-4 16,1 0 1-16,2-2 0 15,5 2-2-15,-1-1 0 16,5 4-1-16,2 1 0 15,-1 5 1-15,2-2 0 16,-1 5 1-16,0 2-1 16,0 1-1-16,1 0 1 15,-8 0-6-15,-7-4 6 16,-6 4 1-16,-9-5 3 0,-7 4-7 16,-6 2 3-1,-4 2-2-15,-8 4-9 0,-3 2 11 16,-4 4 0-1,-6 0 3-15,-2 2-7 0,0 3 6 16,0-1-2 0,0-2 1-16,-4 2 0 0,-4-4 2 15,-4-6-1-15,3-2-2 16,-2-3 0-16,-3-3 0 16,-1-1-1-16,-3 0 1 15,-1-3 0-15,-8 0 0 16,-4 2 1-16,-5-3 0 0,-7 2 6 15,-3-1-2 1,-10 0 4-16,-9 3-3 0,-7-2 9 16,-1 1-9-16,0-2-4 15,-5 0 8 1,-4-2-8-16,4-3 7 0,-5-1-7 16,3-6 3-16,0-3 0 15,-3-3-2-15,-9-4-1 16,-10 0 4-16,-18 0-2 15,-13-1 0-15,-10-13 2 16,-22-7-4-16,-13-2 3 16,6-9-5-16,14-4 0 15,33-11 2-15,33-5 9 16,26-8-11-16,19-9 0 16,18-5-7-16,18-6 7 15,11 2-4-15,7 6-17 16,26 16-11-16,7 20-34 0,-4 19-23 15,-9 17-84-15,-14 0-110 16</inkml:trace>
  <inkml:trace contextRef="#ctx0" brushRef="#br0" timeOffset="8520.51">17092 6300 606 0,'0'0'18'16,"0"0"-7"-16,0 0 20 15,0 0 35-15,0 0-1 16,114-44-35-16,-95 44-11 16,6 0-10-16,2 0 5 15,6 0 3-15,10 4 3 16,8 4 13-16,9-2-9 0,12 2 15 16,12-2-19-1,15 0 16-15,28 3-18 16,15-2 6-16,20 1-18 0,21 1 6 15,13-4-5-15,20 1-3 16,14-2-2-16,10-2 4 16,15 2 8-16,12 1-11 15,13-5 4-15,11 0-6 16,-11 0 4-16,-24 0-4 16,-35 0 1-16,-35 0 2 15,-20 0 0-15,-10-6-4 16,0-11 0-16,9-3 0 15,4-6 7-15,9-2-4 16,5-2 8-16,-7 2 2 16,-7 6-4-16,-16 5 8 0,-14 2-11 15,-23 1 3-15,-27 3-6 16,-26 2 12-16,-26-5-9 16,-14-3-1-16,-8-1 14 15,-4-8 1-15,-4-6-8 16,-7-5-9-16,0-10-1 15,0-9-2-15,-11-12 2 16,-7-12-2-16,0-8 1 16,1 3-2-16,-1 7 3 15,-1 10-4-15,-4 12 1 16,-6 4-5-16,-5-1-4 16,-11-3 8-16,-10-6 2 0,-12-7 0 15,-25-6-3-15,-22-7 3 16,-32-3-8-16,-30-7 7 15,-30 0-11-15,-16 4-3 16,-13 13 4-16,2 19-10 16,11 20 14-16,12 24-1 15,25 12 8-15,23 2 1 16,23 27 1-16,19 4 0 16,15 1-1-16,9 1-2 15,3 0-3-15,-5 2-3 16,-1 1-3-16,-7 4-25 15,-8-2-27-15,7-4 0 0,12-1-16 16,16-10-15 0,28-3 31-16,19-2-8 0,20-6-32 15,12-4-75-15,0-7-27 16</inkml:trace>
  <inkml:trace contextRef="#ctx0" brushRef="#br0" timeOffset="8780.02">19878 5085 699 0,'0'0'25'0,"0"0"9"0,0 0 21 15,0 0 33-15,0 0-8 16,0 0-56-16,-43-44-13 15,38 44-11-15,1 0-10 16,-10 10 0-16,-5 10 1 16,-2 4-46-16,1-4-32 15,5-4-26-15,-1-6-99 16</inkml:trace>
  <inkml:trace contextRef="#ctx0" brushRef="#br0" timeOffset="43026.38">987 9843 623 0,'0'0'44'15,"0"0"-16"-15,0 0 22 16,0 0 6-16,5-114 34 15,-5 90-24-15,0 6-7 16,0-4-28-16,0-4-8 16,0-8-6-16,0-12-16 15,20-12 2-15,9-15 6 16,9-9-2-16,11-14 2 0,11-4-7 16,11-3 2-1,12 5 5-15,11 0-6 0,11 4 5 16,21-3-6-1,6 3 4-15,4 10-4 0,-1 15-2 16,-10 18 0-16,-9 21 0 16,-8 16-2-16,-9 14 2 15,-5 0 0-15,-3 20 0 16,-5 14 1-16,-3 10-1 16,-2 6 2-16,-5 8 2 15,4 5-4-15,-4 0-2 16,-3 8 2-16,-6 5 0 0,-7 9-1 15,-11 9 1-15,-11 4 0 16,-13-3-1-16,-17-4 2 16,-8-11-1-16,0-6 3 15,-20-6-2-15,-13-7-1 16,-7-7 4-16,-5-2 0 16,-6-2-3-16,-7 2 3 15,-11 0 0-15,-11 1 5 16,-10 0-1-16,-7 1 0 15,-3-5-3-15,-1-10 9 16,-2-8-4-16,1-12-5 16,-5-6 1-16,-6-10-5 15,-3-3 1-15,-7-11 8 0,-2-17-9 16,-1-10 1-16,1-6 3 16,9-6-5-1,14-9 0-15,12-9-5 0,14-8 2 16,20-5 2-16,18-5-1 15,21 7-1-15,17-1-3 16,0 3-5-16,29 7-17 16,18 6-16-16,13 8-27 15,16 7-53-15,10 17-30 16,13 14-81-16</inkml:trace>
  <inkml:trace contextRef="#ctx0" brushRef="#br0" timeOffset="43171.55">2699 9367 829 0,'0'0'8'0,"0"0"7"15,0 0-8-15,0 0-3 16,0 0-4-16,0 0-62 16,-123 68-567-16</inkml:trace>
  <inkml:trace contextRef="#ctx0" brushRef="#br0" timeOffset="135935.45">8737 15538 625 0,'0'0'45'15,"0"0"-29"-15,0 0-12 16,0 0 38-16,0 0 13 16,0 0-38-16,0 0-10 15,0 0-6-15,0 0 18 16,-67-11 16-16,67 11 7 15,7 0-14-15,8 0 5 16,16 0-1-16,14 2 1 16,18 3-5-16,16-1-2 0,18 5-2 15,11 1-4-15,15-5-10 16,6 4-5-16,-2-6 6 16,-7-3-3-16,-19 5-4 15,-25-4 1-15,-20 3-3 16,-25 0 1-16,-14 1-3 15,-10-5 2-15,-4 4-2 16,-1-4 8-16,-2 0 1 16,1 0 2-16,-1 0-6 15,0 0-3-15,0 0 2 16,0 0-4-16,0 0-10 16,0 0-20-16,0 0-56 15,0 0-120-15,0-13-238 0</inkml:trace>
  <inkml:trace contextRef="#ctx0" brushRef="#br0" timeOffset="136644.57">12114 15418 327 0,'0'0'113'0,"0"0"-27"15,0 0 31-15,0 0-7 16,-113-8-39-16,99 8 17 16,6-2-26-16,3 2-9 15,3 0-10-15,2 0-22 16,0 0-10-16,0 0-2 16,0 0-9-16,9 0 3 15,22 10 1-15,20 5 22 16,16 6 1-16,25-2 2 15,17 2-1-15,18 1-10 16,11 0 5-16,7-8-14 16,2-9 6-16,-3-5-11 0,-3 0 10 15,-12-13-8 1,-11-4 3-16,-7 2 0 0,-10 1-2 16,-19 10 10-16,-14 0-12 15,-31 4-2-15,-17 0-3 16,-11 0-2-16,-9 0 2 15,0 0 0-15,0 0 1 16,0 0-2-16,0 0-4 16,-2 0-15-16,-18-4-35 15,-9-14-73-15,-9-2-182 0</inkml:trace>
  <inkml:trace contextRef="#ctx0" brushRef="#br0" timeOffset="136794.29">13966 15330 1149 0,'0'0'97'15,"0"0"-93"-15,0 0 7 16,0 0-11-16,0 0-41 16,0 0-253-16</inkml:trace>
  <inkml:trace contextRef="#ctx0" brushRef="#br0" timeOffset="146006">7534 16016 213 0,'0'0'169'0,"0"0"-119"16,0 0 14-16,0 0 13 15,0 0 15-15,0 0-13 0,0 0-17 16,48-30-21-16,-48 30 28 16,2 0 7-16,-2 0-21 15,3 0-14-15,-3 0-2 16,0 0 0-16,0 0-13 15,0 0-7-15,0 0-10 16,0 0-7-16,0 0-2 16,0 0 5-16,3 0-5 15,-3 0 4-15,0 0-3 16,0-23 7-16,-14-17-7 0,-17-24-1 16,-3-14 0-1,10 1 0-15,4 0-1 0,11 16 3 16,9 11 2-1,0 11-4-15,0 3-2 0,7 13-3 16,6 5 5-16,-1 4-2 16,1 11 2-16,-5-1-1 15,1 4 0-15,7 0-4 16,1 17 3-16,8 17 2 16,6 16 2-16,5 8 0 15,4 5-1-15,0 4 2 16,-2-4-2-16,-3-9-1 15,-3-6 0-15,-8-16-4 0,-5-5-9 16,-7-17-34-16,-7-7-31 16,-5-3-71-16,0-18-29 15</inkml:trace>
  <inkml:trace contextRef="#ctx0" brushRef="#br0" timeOffset="146213.6">7551 15756 800 0,'0'0'89'0,"0"0"-89"16,0 0-3-16,0 0 3 0,0 0 4 15,127-44-4-15,-86 33-9 16,-6 5-83-16,-10-2-169 15</inkml:trace>
  <inkml:trace contextRef="#ctx0" brushRef="#br0" timeOffset="146504.82">7956 15712 803 0,'0'0'56'0,"0"0"4"16,0 0-17-16,0 0-20 16,0 0 24-16,0 0-15 15,110-25-10-15,-66 21-6 0,3-2 4 16,5-3 3-16,1 2-12 16,1-3-4-16,-7 2 4 15,-5 3-8-15,-9 5-3 16,-8 0 0-16,-10 0-1 15,-3 0-3-15,-8 0-16 16,-4-1-35-16,0-9-62 16,0-6-71-16,-23-11-293 15</inkml:trace>
  <inkml:trace contextRef="#ctx0" brushRef="#br0" timeOffset="146832.68">8176 15488 611 0,'0'0'154'16,"0"0"-95"-16,0 0 41 16,0 0-16-16,0 0-39 15,0 0-26-15,-10-22-9 16,37 20 25-16,6 2-16 16,8 0 7-16,5 0-4 15,8 0-10-15,-3 2-5 16,0 12 2-16,1 4-6 15,-8 7 3-15,-3 4-5 0,-10 3 3 16,-8 5 1 0,-8 3-3-16,-13 3 7 15,-2 2-7-15,0-5 1 16,-7-4-2-16,-15-6-1 0,-1-8-19 16,-2-3-17-16,2-10-41 15,-1-5-26-15,7-4-44 16,2 0-38-16,3 0-108 15</inkml:trace>
  <inkml:trace contextRef="#ctx0" brushRef="#br0" timeOffset="147693.5">8882 15691 427 0,'0'0'342'0,"0"0"-311"16,0 0 13-16,0 0 0 16,0 0 36-16,0 0-5 15,-37-36-52-15,37 36 1 16,0 0-7-16,0 4-6 15,0 20 13-15,0 11-8 16,10 13-3-16,5 2-2 16,4 7 3-16,0 1-1 0,4-9-12 15,-3-7 0 1,-1-12-2-16,-3-8 0 0,-3-12-16 16,-1-10-15-1,-8 0-21-15,-4-18-10 0,0-26-40 16,-16-10-9-16,-15-12 17 15,-6-1 31-15,-3 3 37 16,2 9 27-16,9 7 0 16,11 18 60-16,9 13 28 15,9 7-26-15,0 4-13 16,4-1-25-16,28 6 6 16,5-3 22-16,6 4-27 15,-3 0-16-15,-4 0 1 16,-7 0 2-16,-9 12-8 15,-5 12-2-15,-4 6 12 0,-6 10 7 16,-5 0-8 0,0 2-9-16,-12 2 1 0,-9-8-4 15,3-5 4-15,5-18-3 16,5-5-4-16,8-8 0 16,0 0-33-16,14-21 19 15,17-12 16-15,7 3 0 16,4-1 1-16,7 10 4 15,-1 6 0-15,2 14 6 16,-5 1-4-16,-9 5 0 16,-9 22-5-16,-17 9 2 15,-10 4 12-15,0 4-10 16,-22 2-4-16,-16 3-2 16,-4-5-3-16,-5-4-27 0,1-8-39 15,-4-10-96-15,6-16-144 16</inkml:trace>
  <inkml:trace contextRef="#ctx0" brushRef="#br0" timeOffset="148359.24">11816 12947 651 0,'0'0'106'15,"0"0"-65"-15,0 0-5 16,-4 117 72-16,4-15 10 16,4 26-72-16,7 21-13 0,-2 13-1 15,-4 11-8-15,-5 1 6 16,0-7-4-16,0-15-16 16,0-21-7-16,13-30-2 15,9-21-2-15,5-19 0 16,-1-21-12-16,-1-12-18 15,-7-13-19-15,-7-15-44 16,-11-5-97-16,0-40-167 16</inkml:trace>
  <inkml:trace contextRef="#ctx0" brushRef="#br0" timeOffset="149739.31">11898 13178 830 0,'0'0'30'16,"0"0"0"-16,0 0 16 15,0 0 3-15,0 0-28 16,0 0 2-16,114-62 15 15,-25 32-11-15,25 4-7 16,26 7 1-16,30 12 0 0,32 6 0 16,284 1 46-1,-212 0-47-15,21 0 4 16,16 0-14-16,16-7 8 16,19-19-12-16,12-10-1 15,10-12-2-15,14-4 2 16,5-3-2-16,-9 7-2 15,-21 12-1-15,-41 8 3 16,-52 10 5-16,-57 8-8 16,-58 7 1-16,-54 3 6 15,-41 0-4-15,-27 0 14 16,-11-1-8-16,1-6 0 0,4-6 0 16,6-1 6-16,-4-1-11 15,-7 6 7 1,-9 5-5-16,-7 4-2 0,0 0 4 15,0 0-8-15,0 8-4 16,-13 14 3-16,-1 3 1 16,1-2 1-16,2 1 1 15,2 2-2-15,2 4 1 16,3 6 0-16,0 6 0 16,-6 9 1-16,-3 12-1 15,2 10 3-15,-1 13 0 16,6 13-4-16,4 11 3 15,2 8-2-15,0 2 0 16,0-3 1-16,0-4-1 16,0-4 2-16,0-5-3 0,0-5 0 15,0-5 3-15,-11-4-2 16,-5-6-1-16,3-6 3 16,1-9 0-16,10-9 0 15,2-9-1-15,0-6 1 16,0-9 5-16,4-11-7 15,4-6 2-15,-6-10 0 16,-2-8-3-16,0 3 9 16,0-4-3-16,0 6-1 15,-2 2-2-15,-19 5-1 0,-5 5-2 16,-10 4 0 0,-4 0 3-16,-7-3-3 0,1-2 1 15,-2-11 0-15,2-6-2 16,-3 0 0-16,-5 0-6 15,-13 0 4-15,-10 0 3 16,-20 0-3-16,-14 0 0 16,-13 2-2-16,-11 8 3 15,-9-8 0-15,-3-2-1 16,-2 0 6-16,-3 0-1 16,-2-10-2-16,-4-10 4 15,2-2-3-15,-2-3-1 16,7 9 0-16,1 9-3 0,-1 3-2 15,1 4 4 1,-1 0 1-16,0 0 0 0,-1 9 6 16,-1-1-6-16,-3-2 1 15,-1-2-1-15,6-4 0 16,4 0 0 0,4 0-2-16,1 3 2 0,-5 3-4 15,-1 2 3-15,1 6-3 16,5-2 3-16,4-2 1 15,11-2 0-15,2 2 2 16,2-6-2-16,1-4 6 16,6 2-6-16,8-2-4 15,8 5 2-15,5 10-2 16,-3 3 4-16,2 5-2 0,2 4 0 16,7-1 1-16,8-4 2 15,9-8 0-15,12-4 0 16,9-4-1-16,4 0 0 15,1 0 10-15,2 1-9 16,-1-1-1-16,-1-3 1 16,7 0-1-16,0-3 0 15,13 0 0-15,6 0-3 16,7 0 2-16,2 0 1 16,4-3 0-16,3 0-1 15,0-3-3-15,2 1-1 16,0 1-14-16,0-6-27 15,2-6-10-15,29-12-23 16,21-10-25-16,17-6-38 16,14-6-144-16</inkml:trace>
  <inkml:trace contextRef="#ctx0" brushRef="#br0" timeOffset="149853.46">12863 14432 1252 0,'0'0'10'0,"0"0"-10"15,0 0-26-15,0 0 14 16,0 0-154-16</inkml:trace>
  <inkml:trace contextRef="#ctx0" brushRef="#br0" timeOffset="182737.79">15446 13676 708 0,'0'0'48'16,"0"0"-29"-16,0 0 20 15,0 0 7-15,0 0 16 16,0 130 2-16,0-56-42 16,0 18-5-16,2 19 11 15,11 22 15-15,5 24-2 16,-7 9 0-16,3-1-21 16,-3-4 17-16,2-15-24 15,3-21-13-15,-3-21 4 16,1-24-4-16,-6-21-4 15,-6-20-17-15,1-17-24 0,-3-22-35 16,0 0-59-16,0-40-132 16</inkml:trace>
  <inkml:trace contextRef="#ctx0" brushRef="#br0" timeOffset="183363.6">15573 13847 726 0,'0'0'91'0,"0"0"-79"15,0 0 7 1,0 0 7-16,0 0 20 0,0 0 15 16,162-50-18-16,-66 50-15 15,26 0-5-15,23 5 3 16,24-1-2-16,16-4-6 15,18 0-3-15,9-20-6 16,2-8-6-16,-12-4 3 16,-12 0-2-16,-23 6-3 15,-27 4 3-15,-28 12-4 16,-34 7-2-16,-27 3 2 16,-18 0 0-16,-12 3 10 0,-13 7-5 15,-3 3 5-15,-5 0-5 16,0-1 3-16,0-2-2 15,0-5-2-15,0-1-2 16,0 5-2-16,0 6 1 16,0 16-2-16,0 17 2 15,0 10 0-15,2 17 1 16,1 8-2-16,-1 9 10 16,2-3-10-16,5 1 5 15,2-1-4-15,7-5-1 16,0-11 0-16,-3-15-2 15,-4-14 1-15,-1-13 1 16,-10-12 0-16,0-2 0 16,0-4 0-16,-27-4 0 15,-23 4-2-15,-27 1-18 0,-26 6 1 16,-28 5-8-16,-21 11 21 16,-17 13 0-16,-11 9 4 15,-5 5 2-15,-9 0 0 16,-5 2 3-16,1-10-3 15,4-6-4-15,5-13-46 16,10-10-178-16,2 1-416 16</inkml:trace>
  <inkml:trace contextRef="#ctx0" brushRef="#br0" timeOffset="206749.08">20175 15039 711 0,'0'0'106'0,"0"0"-97"15,0 0 0-15,0 0 12 16,0 0 14-16,0 0 12 15,0 0-16-15,-75 54-2 16,75-50-7-16,0-4-12 16,0 0 0-16,0 0 12 15,0-14 5-15,-2-26 3 16,-4-24-24-16,-6-14-2 16,-1-8-2-16,-5-7 2 15,2-5 0-15,0 4-4 0,10 7 1 16,6 21-1-1,0 16 3-15,0 20 6 0,6 12-5 16,10 8 2-16,2 6 1 16,2 4-1-16,5 0 1 15,2 18-2-15,4 18 8 16,2 13 0-16,5 13-5 16,2 10 12-16,-1 10-15 15,0 2 11-15,-3-4-4 16,-10-4-6-16,-4-17-2 15,-6-13-4-15,-7-17-3 16,-7-16-32-16,-2-13-45 0,0-3-34 16,-13-32-137-1</inkml:trace>
  <inkml:trace contextRef="#ctx0" brushRef="#br0" timeOffset="206926.83">20146 14702 332 0,'0'0'457'0,"0"0"-424"16,0 0-22-16,0 0-7 15,0 0 6-15,0 0-6 16,137-68-4-16,-91 48-3 16,-8 2-80-16,-13 1-548 15</inkml:trace>
  <inkml:trace contextRef="#ctx0" brushRef="#br0" timeOffset="207172.71">20518 14610 847 0,'0'0'181'0,"0"0"-162"16,0 0 0-16,0 0-6 15,0 0 15-15,170-54 11 16,-85 32-22-16,4-13-9 15,2 4-6-15,-8-5 7 16,-12 0-6-16,-16-2 0 16,-12 3-2-16,-16 5-1 0,-16 3-13 15,-11 10-11-15,0 7-27 16,-16 10-52-16,-8 0-95 16,-3 0-162-16</inkml:trace>
  <inkml:trace contextRef="#ctx0" brushRef="#br0" timeOffset="207431.1">20896 14227 891 0,'0'0'181'16,"0"0"-135"-16,0 0-18 16,0 0-23-16,129-100 9 15,-50 88-6-15,-2 12-1 16,-11 0-7-16,-5 26 0 15,-12 5-4-15,-9 8 4 0,-18 3 2 16,-11 2 14-16,-11 5 9 16,-4 2-8-16,-30 1-2 15,-3-2-8-15,-4-2-4 16,8-4-3-16,3-2-32 16,4-15-53-16,6-10-138 15,2-17-349-15</inkml:trace>
  <inkml:trace contextRef="#ctx0" brushRef="#br0" timeOffset="207807.02">22147 13668 889 0,'0'0'69'16,"0"0"3"-16,0 0-8 16,0 0-25-16,0 0 18 15,0 0-20-15,-122-18-19 16,86 64 2-16,-1 14-2 16,1 10-6-16,7 10 19 15,11 3 4-15,16-1-16 16,2-12 5-16,21-12 3 0,32-22-11 15,16-13-7-15,16-22-1 16,8-1-7-16,1-20 7 16,-5-16-6-16,-14-2-2 15,-19 4-4-15,-23 4-15 16,-20 12-41-16,-13 13-11 16,-4 5-30-16,-38 9-186 15,-16 15-604-15</inkml:trace>
  <inkml:trace contextRef="#ctx0" brushRef="#br0" timeOffset="208609.36">19396 13483 901 0,'0'0'72'16,"0"0"-15"-16,0 0 25 15,0 0-59-15,0 0 2 16,0 0-15-16,-33 78 39 16,50-7-18-16,5 15 1 15,3 2-16-15,4 0-3 16,2-5 13-16,1-17-23 16,1-12 10-16,-4-14-10 15,-2-18 0-15,-5-10-3 16,-4-12-2-16,-11 0-3 15,-7-16-5-15,0-20-1 0,-16-21-22 16,-27-8 8-16,-5-14-2 16,-4-6-3-1,10-8 7-15,11 8 10 0,13 17 11 16,13 18 4-16,5 18 0 16,9 10-2-16,24 3-4 15,12 4 4-15,9 1 0 16,3 0-1-16,-7 7-15 15,-8-4-36-15,-22 9-63 16,-20 2-44-16,-4 7-142 16</inkml:trace>
  <inkml:trace contextRef="#ctx0" brushRef="#br0" timeOffset="208762.03">19392 13900 734 0,'0'0'140'0,"0"0"-57"16,144 6 18-16,-72-21-62 15,1-12-11-15,-2-13-14 16,-8-1-14-16,-12-8-23 16,-8-5-66-16,-14-11-95 15,-14-7-239-15</inkml:trace>
  <inkml:trace contextRef="#ctx0" brushRef="#br0" timeOffset="208959.05">20069 12956 900 0,'0'0'114'0,"0"0"-43"0,0 0-9 16,0 0-56-16,0 0 26 15,27 124 8 1,13-40-33-16,2 3 0 0,1-1-7 16,-6-9-2-16,-10-14-29 15,-10-13-41-15,-7-12-55 16,-10-14-113-16,0-11-409 15</inkml:trace>
  <inkml:trace contextRef="#ctx0" brushRef="#br0" timeOffset="209113.94">19948 13333 1100 0,'0'0'53'15,"0"0"-36"-15,0 0-7 16,138-61-10-16,-44 29 2 15,5-4-2-15,-8 0-40 16,-26 2-144-16,-32 2-365 16</inkml:trace>
  <inkml:trace contextRef="#ctx0" brushRef="#br0" timeOffset="-207478.13">9171 13553 529 0,'0'0'113'16,"0"0"-40"-16,0 0-19 15,0 0 55-15,0 0-54 16,0 0-5-16,0 0 1 16,-35-70-21-16,35 66-5 15,0 2 4-15,0 0 2 0,0 2 6 16,0 0-20 0,0 0 1-16,0 0-13 0,0 0-5 15,0 0-1-15,6 6 1 16,7 18-1-16,8 10 1 15,8 13 6-15,6 8 2 16,3 6-2-16,3 9 6 16,-2 10-11-16,-3 7 13 15,-5-4-14-15,-6-3 10 16,-5-5-5-16,-11-7-3 16,-7 2 9-16,-2-3 3 15,0 0-8-15,-20 6-3 0,-12-4 1 16,-1-4 0-16,2-9-1 15,4-20-3-15,5-10-11 16,9-11-24 0,4-10-11-16,5-5-19 0,4 0-55 15,0-22-116-15,0-17-543 16</inkml:trace>
  <inkml:trace contextRef="#ctx0" brushRef="#br0" timeOffset="-206279.03">14265 11004 545 0,'0'0'59'0,"0"0"39"16,0 0-19-16,0 0-4 15,0 0 4-15,0 0-39 16,-5 44-2-16,-8-11 23 16,-5 8-14-16,-7 13-17 15,-6 15-1-15,-7 14-10 16,-2 5-4-16,1-1 1 0,4-3-13 15,9-15 0-15,6-17-1 16,11-16-2-16,7-19 0 16,2-9-5-16,0-8-9 15,20-2-2-15,23-28-18 16,17-17 25-16,11-4 7 16,2 6 1-16,-4 11-2 15,-13 14 0-15,-15 10-10 16,-16 10-34-16,-13 0-55 15,-12 0-56-15,0 7-79 16</inkml:trace>
  <inkml:trace contextRef="#ctx0" brushRef="#br0" timeOffset="-206066.52">14102 11434 831 0,'0'0'63'0,"0"0"13"16,0 0-45-16,0 0 0 15,0 0 75-15,116 178-61 16,-62-59-17-16,-9 7-17 16,-6-2-5-16,-8-14-4 15,-6-17 2-15,-5-19-8 16,-7-22-26-16,1-21-22 0,-1-22-58 16,3-9-64-16,1-42-84 15</inkml:trace>
  <inkml:trace contextRef="#ctx0" brushRef="#br0" timeOffset="-205638.99">14655 11618 734 0,'0'0'258'0,"0"0"-246"16,0 0 19-16,0 0-25 15,0 0-2-15,93-118-4 16,-37 107-1-16,-5 8 0 15,-11 3-8-15,-11 0 9 16,-7 15-5-16,-8 12 5 16,-8 9 6-16,-6 4 5 0,-4 6 0 15,-25 2 8-15,-2-6 7 16,4-10 8-16,10-10-2 16,7-11-15-16,10-7-15 15,0-4-2-15,14 0-4 16,26 0 2-16,14-20 1 15,4 0 1-15,0 2 3 16,-6 10-1-16,-7 8-1 16,-7 0-1-16,-11 1 5 15,-10 17-4-15,-11 9 0 16,-6 9 2-16,-12 8 3 16,-26 8 13-16,-11-1-18 15,-6-2 7-15,1-8-8 16,7-14 0-16,18-7 1 0,14-17-1 15,15-3-34-15,6-44-115 16,25-27-159-16</inkml:trace>
  <inkml:trace contextRef="#ctx0" brushRef="#br0" timeOffset="-205280.34">15459 11540 985 0,'0'0'39'16,"0"0"25"-16,0 0-58 0,0 0 22 16,27 144 22-1,-7-74-45-15,4 1 6 16,0-5-9-16,1-10-2 0,0-12 0 16,-9-12 3-16,1-14 1 15,-10-10-4 1,-3-5-3-16,-2-3-4 0,-2-5-2 15,0-27-16-15,0-17-19 16,-4-16-6-16,-19-10-16 16,-3-4-7-16,-3 0 24 15,7 15 49-15,8 16 4 16,12 12 28-16,2 9 10 16,16 0-34-16,19 5-7 15,4 4-1-15,3 1-2 0,-9 8-2 16,-6 5-54-16,-14 4-68 15,-13 0-172-15</inkml:trace>
  <inkml:trace contextRef="#ctx0" brushRef="#br0" timeOffset="-205142.22">15571 11767 736 0,'0'0'108'15,"0"0"-78"-15,0 0 89 16,139-71-99-1,-83 37-9-15,2 0-11 0,-4-1-113 16,-19 0-273-16</inkml:trace>
  <inkml:trace contextRef="#ctx0" brushRef="#br0" timeOffset="-204709.11">16157 11394 1013 0,'0'0'69'15,"0"0"-4"-15,0 0-57 16,0 0-6-16,12 109 15 16,11-44-10-16,2 1-6 15,-4 3 1-15,0-5-2 16,-3-12 2-16,-3-12-2 16,-1-14 0-16,-5-10 1 0,-1-9-3 15,-3-6 2 1,-1-1-8-16,-4 0-15 0,0 0-15 15,-4-18 13-15,-20-12-71 16,-13-9-7 0,0-11 22-16,1-11 33 0,11-7 25 15,17-5 23-15,8 4 1 16,8 8 19-16,28 15 21 16,3 16-8-16,3 23 21 15,-3 7-1-15,-1 21 2 16,-1 20 15-16,-6 8-32 15,-12 5-7-15,-5-2-17 16,-14 5 1-16,0-1-5 16,-16 1-2-16,-22 2-7 15,-9-3 1-15,1-7-2 0,4-8-33 16,7-15-101-16,14-18-117 16</inkml:trace>
  <inkml:trace contextRef="#ctx0" brushRef="#br0" timeOffset="-204456.77">16683 11004 872 0,'0'0'58'16,"0"0"-50"-16,8 137 13 16,14-75-5-16,3 4 17 15,-1-2-33-15,-2-3-12 16,-8-15-125-16,-11-18-214 16</inkml:trace>
  <inkml:trace contextRef="#ctx0" brushRef="#br0" timeOffset="-204064.53">17190 11303 844 0,'0'0'37'15,"0"0"18"-15,0 0-10 16,0 0 22-16,0 0-12 15,0 0-12-15,9-84-13 16,-33 84-16-16,-3 0 5 16,4 10-6-16,6 8 3 15,7 0-13-15,8 4-3 16,2 5 0-16,0 1 0 16,0 2 2-16,0-1-2 15,10 0-1-15,9-6 1 16,8-4-1-16,11-2 1 0,3-9 0 15,3 3 0 1,-2-5 1-16,-8 0-2 0,-8 2 2 16,-12-3 3-16,-10 2-4 15,-4 11-7-15,-22 11 7 16,-32 10-2-16,-15 7-36 16,-11 4-34-16,0-7-75 15,4-15-97-15</inkml:trace>
  <inkml:trace contextRef="#ctx0" brushRef="#br0" timeOffset="-203922.13">17177 11654 1091 0,'0'0'27'0,"0"0"-27"15,0 0-18-15,0 0-132 16,0 0-521-16</inkml:trace>
  <inkml:trace contextRef="#ctx0" brushRef="#br0" timeOffset="-202106.36">16080 14526 753 0,'0'0'0'15,"39"-140"-140"-15</inkml:trace>
  <inkml:trace contextRef="#ctx0" brushRef="#br0" timeOffset="-189681.38">19300 14516 767 0,'0'0'66'0,"0"0"-20"16,-33-108 28-16,19 86 16 16,8 5-27-16,1 12-17 15,5 2-22-15,0 3-20 16,0 4-4-16,11 36 1 16,24 35 8-16,13 28 25 15,5 26-11-15,8 20 5 16,-1 5-2-16,-3 3 9 15,3 0-9-15,-4-6-12 16,-4-13 4-16,-3-7-11 16,-3-24-4-16,-6-14 3 15,-7-20-6-15,-6-19-4 0,-6-18-10 16,-8-17-35-16,-2-16-33 16,-6-6-44-16,-5-44-62 15,0-24-363-15</inkml:trace>
  <inkml:trace contextRef="#ctx0" brushRef="#br0" timeOffset="-188804.12">19431 14606 748 0,'0'0'28'0,"0"0"-11"15,0 0 43-15,0 0 12 16,-12-109-11-16,43 98-43 16,17-3 16-16,19-5-3 15,18-12 5-15,24-12-1 16,23-17-7-16,21-14 0 16,28-18-3-16,19-14-9 15,18-8-10-15,10-3 2 0,13 6 0 16,-6 14 0-1,-9 5-7-15,-12 7 0 0,-32 1-1 16,-19-1 0-16,-23 6-1 16,-21-2 3-16,-6-3-1 15,-17 0-1-15,-13 2 0 16,-21 11 1-16,-22 25 4 16,-20 19-1-16,-13 14-4 15,-7 13 12-15,0 0 6 16,0 0-18-16,0 0-2 15,0 0 2-15,0 0 1 16,0 0-1-16,0 0 1 16,0 0 2-16,0 0-1 15,0 0-2-15,0 0-2 16,0 0 2-16,0 0-1 16,0 0-7-16,4 6 6 0,2 22 4 15,8 9 2-15,6 11-4 16,2 6 0-16,5 4 0 15,2 6 0-15,0 6 1 16,2 0-1-16,1 7 0 16,0-6 2-16,0 3 0 15,1-4-1-15,1-7 1 16,-1-7-2-16,3-6 2 16,-3-8-1-16,0-2 0 15,-4 1 0-15,0 3-1 16,-4 0 0-16,-5 1 0 15,-4-2 1-15,-7-5-1 0,-5-4-3 16,-4-6-4-16,0-7 4 16,0-4-8-1,-6-2-5-15,-17 3-3 0,-12-2 0 16,-23 12 1-16,-27 8-2 16,-29 12-4-16,-26 12 14 15,-30 12 1-15,-21 12 8 16,-32 13 1-16,-27 7 3 15,-25 12 14-15,-26 14 4 16,-7 13 16-16,1 3-14 16,-1 4-6-16,9 3 0 0,10-4 0 15,24-15-15-15,51-24 1 16,56-32-3-16,66-34-3 16,59-30-25-16,33-14-53 15,74-55-169-15,45-24-222 16</inkml:trace>
  <inkml:trace contextRef="#ctx0" brushRef="#br0" timeOffset="-184247.52">13821 15243 120 0,'0'0'71'16,"0"0"-71"-16,56 136-46 0,-47-101 24 16,-9-9-101-16,0-8 123 15,-11 4 53-15,-25-8 51 16,-11 0-49-16,-4-1 26 16,0-7-22-16,0-3-43 15,3-3-16-15,11 0-26 16,3 0-11-16,7-6-23 15,6-11-12-15,3 0 18 16,5 4 7-16,1 4 6 16,5 7 17-16</inkml:trace>
  <inkml:trace contextRef="#ctx0" brushRef="#br0" timeOffset="-183691.2">13770 15869 531 0,'0'0'125'15,"0"0"-117"-15,0 0 7 16,0 0-10-16,0 0 13 15,0 0 20-15,47-26 5 0,-34 20 11 16,-9 6 11-16,1 0 2 16,-2 0 2-16,-1 0-22 15,0 0-10-15,0 0-7 16,-2 0-8-16,0 0 3 16,0 0 1-16,0 0-17 15,0 0 0-15,0 0 1 16,0 0-5-16,0 0-5 15,0-12 0-15,-6-15 0 16,-2-15 1-16,4-10-1 16,2-15 0-16,0-13 2 15,2 0-2-15,0 3 5 16,0 14-3-16,0 17-1 16,0 23-1-16,6 9 0 15,10 9 3-15,4 5-3 0,4 9 1 16,5 20 9-16,3 21 0 15,-3 4 11-15,-3 9-3 16,-1-5-4-16,-5 1-3 16,0-6-1-16,0 0-6 15,-2-14-2-15,-4-1-4 16,-2-15-17-16,-7-11-42 16,-3-8-30-16,-2-4-92 15,-7-32-112-15</inkml:trace>
  <inkml:trace contextRef="#ctx0" brushRef="#br0" timeOffset="-183517.65">13899 15538 475 0,'0'0'442'0,"0"0"-434"15,0 0-6-15,0 0-2 16,0 0 1-16,0 0-1 15,130-26-38-15,-97 14-77 16,-6-2-149-16</inkml:trace>
  <inkml:trace contextRef="#ctx0" brushRef="#br0" timeOffset="-183278.01">14251 15429 864 0,'0'0'42'16,"0"0"-40"-16,0 0-2 16,0 0 11-16,134-15 11 15,-72 5-15-15,0 2-1 16,-4-5 9-16,-2 0 8 16,-9 3 7-16,-7-4-17 15,-11 1-6-15,-7 0-7 16,-10-5-8-16,-12 0-60 15,0-3-115-15,-21 7-273 0</inkml:trace>
  <inkml:trace contextRef="#ctx0" brushRef="#br0" timeOffset="-183000.59">14450 15147 690 0,'0'0'149'0,"0"0"-122"16,0 0 6-16,0 0 4 15,0 0 60-15,0 0-25 16,140-1-43-16,-95 10-8 16,6 8 9-16,0-2-4 15,-2 7 4-15,-2 3-2 16,-5 4-8-16,-7 10 0 0,-12 7-8 16,-12 8 2-1,-11 6-6-15,0-1-5 0,-29-6 3 16,-7-9-6-16,-6-11-3 15,3-11-24-15,2-12-28 16,4-10-25-16,6-6-91 16,10-24-153-16</inkml:trace>
  <inkml:trace contextRef="#ctx0" brushRef="#br0" timeOffset="-182609.91">15370 15133 677 0,'0'0'140'15,"0"0"-91"-15,0 0 105 16,0 0-98-16,0 0 1 16,0 0-15-16,-109 43-1 15,93-15 1-15,1-2-11 16,5 6-1-16,6 8-6 16,4 6 6-16,0 6 5 15,0 6-11-15,14-4-3 0,5-1-1 16,8-12-13-16,9-9-1 15,6-15-6 1,7-13-1-16,5-4-3 0,-5-22-25 16,-13-17-49-16,-15 3-71 15,-21 12-193-15</inkml:trace>
  <inkml:trace contextRef="#ctx0" brushRef="#br0" timeOffset="-174849.27">13959 14736 756 0,'0'0'77'16,"0"0"-54"0,0 0 24-16,0 0-25 0,0 0-12 15,0 0 15-15,-12 123-8 16,36-83 16-16,0 6 11 16,0 2 6-16,-1 6-10 15,-5-4-13-15,-1-1-1 16,-3-9-2-16,-5-8-18 15,-1-14 3-15,-3-6-4 16,-3-8-5-16,-2-2-5 16,0-2-62-16,0-6-30 15,-2-24-102-15,-20-15-244 16</inkml:trace>
  <inkml:trace contextRef="#ctx0" brushRef="#br0" timeOffset="-174602.99">13873 15015 718 0,'0'0'116'0,"0"0"-85"16,0 0-3-16,0 0-22 16,0 0 66-16,0 0-25 15,74-7-17-15,-42 3 3 16,4-5-10-16,2-5-9 15,2-5-10-15,2-8 4 16,-2 3-6-16,-9 1-2 0,-8 9-6 16,-13 5-52-16,-10 9-92 15,0 0-94-15</inkml:trace>
  <inkml:trace contextRef="#ctx0" brushRef="#br0" timeOffset="-170521.38">15686 15123 460 0,'0'0'21'0,"0"0"-17"15,0 0 63-15,0 0 44 0,0 0-60 16,0 0-3-16,0 0 8 15,3-36-14-15,-3 42 5 16,2 16 2-16,4 9 17 16,3 5-26-16,7 4-18 15,1 4 0-15,10 10 3 16,0 0-2-16,0 1-4 16,0 0-9-16,-6-5-4 15,-4-5-5-15,-7-13 1 16,-5-6-2-16,-3-8-31 15,-2-14-33-15,0-4-108 16,-15-22-143-16</inkml:trace>
  <inkml:trace contextRef="#ctx0" brushRef="#br0" timeOffset="-170237.57">15513 15146 958 0,'0'0'62'0,"0"0"-62"16,0 0-1-16,0 0 1 16,0 0 1-16,0 0 4 15,166-71-4-15,-106 67 3 16,-2 4 0-16,-2 4 20 0,-7 26 15 16,-4 6-13-16,-12 5-9 15,-8 7 11-15,-12 6-6 16,-13 5-14-16,0 8 5 15,-17 3-4-15,-24 2-7 16,-1-6-2-16,-2-11-32 16,3-16-43-16,5-20-120 15,1-19-232-15</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4T04:31:39.895"/>
    </inkml:context>
    <inkml:brush xml:id="br0">
      <inkml:brushProperty name="width" value="0.05292" units="cm"/>
      <inkml:brushProperty name="height" value="0.05292" units="cm"/>
      <inkml:brushProperty name="color" value="#FF0000"/>
    </inkml:brush>
  </inkml:definitions>
  <inkml:trace contextRef="#ctx0" brushRef="#br0">1939 2608 865 0,'0'0'18'15,"0"0"36"-15,0 0-42 0,0 0 49 16,0 0-6-16,0 0-41 15,0 0-14-15,-67 29 1 16,71 19 2-16,7 11 4 16,1 4 6-16,-1 3 10 15,-7-7-7-15,4-8-4 16,-2-13-3-16,-2-7-8 16,3-10-1-16,-3-8 0 15,3-11-32-15,-2-2-44 16,1-15-38-16,-1-25-36 15,-5-11-308-15</inkml:trace>
  <inkml:trace contextRef="#ctx0" brushRef="#br0" timeOffset="385.56">1858 2520 700 0,'0'0'61'0,"0"0"21"0,0 0-39 15,0 0 30-15,0 0 12 16,0 0-32-16,-106-60-16 15,97 66-37-15,-9 36 4 16,-9 31 0-16,-8 23-3 16,3 16 3-16,10 4 1 15,11-4-4-15,11-13 1 16,2-13-1-16,34-15 5 16,11-20-6-16,13-16 1 15,15-23-2-15,8-12-4 16,6-17 3-16,-5-28 1 0,-3-16-7 15,-14-11 1 1,-18-10 7-16,-30-5 1 0,-19-7 1 16,-35-4 0-16,-38 0 2 15,-19 8 4-15,-1 17 4 16,4 26 8-16,8 14 7 16,19 16 2-16,22 8-23 15,15 7-1-15,19 2-5 16,6 20-23-16,0 22-24 15,29 13-50-15,13-4-116 16,5-2-249-16</inkml:trace>
  <inkml:trace contextRef="#ctx0" brushRef="#br0" timeOffset="876.32">2874 2520 337 0,'0'0'232'0,"0"0"-130"15,0 0 3-15,0 0-22 0,0 0 12 16,0 0-12-16,-64 0-19 16,64 0-30-16,0 6-33 15,0 25 2-15,0 22-3 16,0 22 11-16,0 15 1 16,0 8-7-16,5 0 1 15,-5-3-4-15,0-13 4 16,2-16-6-16,0-16 0 15,5-16 3-15,-1-12-3 16,1-14-3-16,2-4-3 16,0-4 5-16,6 0-1 15,12-18 0-15,6-12 0 16,10 3 2-16,6 0-10 16,2 6 0-16,3 4-5 15,-6 1-7-15,-7 6-11 0,-12 2-49 16,-14 2-33-16,-8-4-34 15,-7-2-94-15</inkml:trace>
  <inkml:trace contextRef="#ctx0" brushRef="#br0" timeOffset="1196.83">2969 3021 375 0,'0'0'459'0,"0"0"-365"16,0 0-15-16,0 0-74 15,0 0 0-15,0 0-4 0,19-104 2 16,22 82 0 0,5 3-3-16,-6-2-43 15,-11-1-46-15,-15 0-43 0,-14-1-75 16,-7 0-33-16,-27 3 82 16,-3 2 158-16,-3 6 221 15,4 4 10-15,5 0-101 16,6 4-37-16,11-2-6 15,8-2-24-15,6-2-28 16,2-7-33-16,25 0-2 16,13-6-1-16,9 5-1 15,5 4-23-15,-3 9-33 0,-4 2-20 16,-10 3-33-16,-14 0-137 16</inkml:trace>
  <inkml:trace contextRef="#ctx0" brushRef="#br0" timeOffset="1749.18">3024 2548 939 0,'0'0'15'0,"0"0"32"15,0 0-3-15,0 0-16 16,0 0-11-16,0 0-16 15,-105 193 15-15,101-51 6 16,4 17-8-16,0-1-11 16,0-12 5-16,15-23-8 15,14-27 0-15,5-22-1 16,6-25-1-16,2-20 4 16,0-19-2-16,1-10 1 15,-3-18-1-15,0-24-10 16,-7-12-47-16,-12-7-108 15,-19-2-221-15</inkml:trace>
  <inkml:trace contextRef="#ctx0" brushRef="#br0" timeOffset="1889.55">3038 3320 439 0,'0'0'510'16,"0"0"-442"-16,0 0-54 15,0 0-7-15,0 0-7 16,156-47 2-16,-75 18-2 15,14-2-67-15,1 0-114 16,-10 1-228-16</inkml:trace>
  <inkml:trace contextRef="#ctx0" brushRef="#br0" timeOffset="2490.92">3684 3351 737 0,'0'0'106'0,"0"0"-47"16,0 0-29-16,0 0-29 15,0 0 17-15,0 0-2 16,6 44 3-16,23-65 1 16,9-21-6-16,0-10-9 15,-5-9-1-15,-13-2 2 16,-9 7-3-16,-11 12-2 16,0 14 1-16,-4 16 5 15,-16 9 36-15,0 5-23 0,-3 10-11 16,4 27-6-1,3 15-1-15,5 13 8 0,9 15-9 16,2-3-1-16,6-3 0 16,21-15-1-16,9-18 1 15,4-12-3-15,7-18 2 16,15-11-7-16,20-3 8 16,17-38 3-16,9-14 2 15,0-17-5-15,-17-7 0 16,-20 0-9-16,-17 0 5 15,-27 14 3-15,-21 13 1 16,-6 23-1-16,-26 14 2 16,-22 15-1-16,-10 0 0 15,1 15 3-15,8 7-2 16,13-5 6-16,18 2-7 0,18-5 0 16,0 2-2-1,25 0-2-15,24 0-2 0,18-3-1 16,16 0 7-16,1-1 4 15,-6 0 0-15,-14 1-3 16,-20 6-2-16,-21 7-1 16,-20 9 2-16,-3 6 1 15,-18 12 5-15,-27-2-5 16,-11-2 1-16,-2-9 3 16,3-12-5-16,8-14-2 15,8-14-3-15,18 0-22 16,10-39-95-16,7-24-178 0</inkml:trace>
  <inkml:trace contextRef="#ctx0" brushRef="#br0" timeOffset="2752.54">4827 2595 892 0,'0'0'122'15,"0"0"-51"-15,0 0-70 16,24 106 3-16,-6-26 4 16,-4 10 17-16,-4 9-2 15,-3-5-5-15,-1-10-12 0,4-16-1 16,1-18-4 0,-1-15-1-16,4-13 0 0,-1-14-8 15,6-8-26-15,3-4-16 16,2-31-29-16,-4-11-150 15,-11-10-435-15</inkml:trace>
  <inkml:trace contextRef="#ctx0" brushRef="#br0" timeOffset="2901.61">4804 3079 1008 0,'0'0'77'0,"0"0"-55"16,0 0-17-16,0 0-5 15,174-59 4-15,-85 27-4 0,5 1-43 16,0 0-159-16,-11 0-376 16</inkml:trace>
  <inkml:trace contextRef="#ctx0" brushRef="#br0" timeOffset="3259.6">6165 2645 308 0,'0'0'121'0,"0"0"-117"16,0 0 28-16,0 0 109 15,0 0-26-15,0 0-16 0,83-58 0 16,-83 58-11-16,0 0-14 15,0 0-11-15,0 0-31 16,0 15-21-16,0 28-7 16,0 23 3-16,0 19 19 15,0 13-11-15,0 4-1 16,4-6-6-16,8-6-2 16,1-9-5-16,-4-16 0 15,-3-12-1-15,-3-16-18 16,2-14-26-16,-3-16-38 15,-2-7-16-15,0-16-78 16,0-27-188-16</inkml:trace>
  <inkml:trace contextRef="#ctx0" brushRef="#br0" timeOffset="3644.67">6146 2825 750 0,'0'0'110'16,"-33"-102"52"-16,33 61-116 15,19 4-25-15,28 5-12 16,6 7-6-16,5 10-2 15,-4 12 2-15,-3 3-3 16,-7 12-2-16,-8 20 2 16,-9 11-1-16,-11 2-3 15,-14 2 4-15,-2-2 4 16,-11-6 5-16,-23-3 5 16,-15-4-3-16,-6-6 6 0,-3-5-17 15,11-10 4-15,13-8 0 16,17-3 6-16,15 0-10 15,2 0-1 1,0 0-4-16,19-5 2 0,17 1 1 16,6 4-2-16,6 3 4 15,-4 26 4-15,-4 12-1 16,-9 4-6-16,-4 3 6 16,-5-4-3-16,-7-5 2 15,-1-7 2-15,-4-6-2 16,-3-6-2-16,-1-8-4 15,0-3-15-15,5-9-53 0,5 0-115 16,-1-17-155-16</inkml:trace>
  <inkml:trace contextRef="#ctx0" brushRef="#br0" timeOffset="4071.99">6743 3127 780 0,'0'0'20'15,"0"0"11"-15,0 0-28 16,0 0 44-16,0 0 9 0,0 0-10 16,80 19-19-1,-78-19-9-15,1 0-6 0,-1-8 22 16,4-14 6-16,-2-11-28 15,1 0-3-15,-3 0 2 16,-2 8-3-16,0 10 9 16,0 8-4-16,0 7 6 15,0 0-19-15,0 0-1 16,0 12-7-16,0 20 6 16,0 16 2-16,0 10 5 15,-2 4 1-15,2-2-5 16,0-4 6-16,0-6-6 0,5-11 0 15,12-9 1-15,2-8-2 16,2-13 2-16,4-9-5 16,4 0 3-1,2-11-5-15,0-24-18 0,-6-8-32 16,-14-12-96-16,-11-5-165 16</inkml:trace>
  <inkml:trace contextRef="#ctx0" brushRef="#br0" timeOffset="4312.01">6828 2781 816 0,'0'0'87'15,"0"0"24"-15,0 0-84 16,0 0-4-16,0 0-12 16,0 0-8-16,89-80-2 0,-54 86 2 15,-4 20-3-15,-10 6-7 16,-17 4-1-16,-4 1 1 15,-18-2 7-15,-18-7 1 16,-3-8 4-16,2-9-5 16,16-11-9-16,11 0-11 15,10-19-84-15,0-18-179 16</inkml:trace>
  <inkml:trace contextRef="#ctx0" brushRef="#br0" timeOffset="5695.53">8318 2288 638 0,'0'0'174'0,"0"0"-115"0,0 0 23 16,-18-108-19-16,9 101 16 15,-2 7-52-15,-2 0-3 16,-5 12-13-16,-7 30-5 16,0 20-6-16,6 25 1 15,5 17 5-15,8 15 0 16,6 3 0-16,0-4 2 15,6-12-2-15,8-15 3 16,-1-14-7-16,1-16 0 16,-8-11 2-16,-1-8-4 15,-5-12-17-15,0-12-33 16,0-13-78-16,-13-5-81 16,-14-23-219-16</inkml:trace>
  <inkml:trace contextRef="#ctx0" brushRef="#br0" timeOffset="6244.29">8077 2888 780 0,'0'0'71'0,"0"0"-38"16,114-37-33-16,-56 32 12 15,4 5-8-15,-2-1-2 16,-8 1 1-16,-6-1 0 16,-12-4-3-16,-16 4 5 15,-12-2-2-15,-6 0 9 16,0-2 80-16,-20 1-30 15,-16 4-56-15,-8 0-5 0,-1 12 9 16,8 22-2-16,5 13-1 16,17 4-5-16,10 2-2 15,5-3 3-15,0-6-3 16,23-12-10-16,3-8 3 16,3-12-6-16,5-12-5 15,1 0 7-15,-1-18 1 16,-5-19-12-16,-7-8-26 15,-4-14 7-15,-11-2 21 16,-7 0 19-16,0 9 0 16,0 20 2-16,-7 14 11 15,7 13 21-15,0 5-15 16,22 0-17-16,27 0-1 0,18 11 8 16,4 17-5-16,-4 8-2 15,-9 8 0-15,-20 9-1 16,-16-2 0-1,-12 1 11-15,-10-8 1 0,-3-7 7 16,-23-11 1-16,-3-10 11 16,-3-8-10-16,6-8 5 15,5 0-9-15,5-26-14 16,10-21-2-16,6-14 0 16,0-23-1-16,36-21-15 15,19-7-31-15,19 5-35 16,11 19-52-16,1 26-50 0,-3 24-353 15</inkml:trace>
  <inkml:trace contextRef="#ctx0" brushRef="#br0" timeOffset="6815.82">9944 2406 906 0,'0'0'43'0,"0"0"69"16,0 0-72-16,0 0-29 15,0 0 4-15,-85 178 23 16,85-91-11-16,0 1-15 16,10-2-7-16,7-10-3 15,-8-9 1-15,1-22-3 16,-8-12-23-16,-1-20-8 16,2-13-6-16,-3 0 11 0,0-25 24 15,0-23-2-15,0-17-17 16,-11-11 11-16,4-8 10 15,2-2 0-15,5 12 0 16,0 16 5-16,7 21 0 16,20 19 4-16,4 11-6 15,4 7 0-15,2 0-3 16,-6 23 0-16,-7 13 0 16,-6 6 0-16,-11 2-1 15,-7 4 0-15,-9-7 1 16,-29-3 1-16,-11-2-1 15,-5-10 0-15,7-8 3 0,17-10 5 16,14-6-8-16,16-2 6 16,0 0-6-16,36-12 0 15,19-1-1-15,7 4 1 16,6 9 2-16,-13 0-2 16,-8 20 0-16,-9 13 0 15,-9 6 7-15,-9 3 6 16,-13 1-4-16,-7-5 13 15,-9-3-12-15,-27-4 8 16,-4-3-6-16,2-10-9 16,5-8 1-16,10-7-4 15,12-3-18-15,11-21-37 16,3-27-120-16,30-20-385 0</inkml:trace>
  <inkml:trace contextRef="#ctx0" brushRef="#br0" timeOffset="7090.23">11008 2569 802 0,'0'0'70'0,"0"0"22"16,0 0-82-16,-10-129 41 16,-21 113 3-16,-9 16-17 15,-7 0-17-15,-4 40-13 16,0 16-6-16,4 16 1 0,13 7 1 15,15 1 1-15,19-8-4 16,0-10-1-16,26-14-3 16,23-10 4-16,9-11 0 15,9-9 1-15,2-13-1 16,2-5-7-16,-2 0-32 16,-2-15-77-16,-3-18-118 15</inkml:trace>
  <inkml:trace contextRef="#ctx0" brushRef="#br0" timeOffset="7594.56">11553 2532 825 0,'0'0'81'0,"0"0"17"0,0 0-56 16,0 0-40 0,0 0 14-16,0 0 9 0,-65 81 19 15,48-21-23-15,3 8-3 16,5-2-3-16,7-4 5 15,2-4-2-15,0-12-3 16,0-5 1-16,0-13-7 16,7-8-5-16,-3-11-1 15,-4-4-1-15,0-5 1 16,0 0 0-16,0-19 5 16,0-18-2-16,-9-20-6 15,-7-17-13-15,6-16 0 16,3-5 1-16,7 10 3 15,0 20 5-15,0 30 4 0,17 23 2 16,6 12-2 0,10 9 1-16,5 44-1 0,1 24 13 15,-4 16 2-15,-8 7 7 16,-8-10-9-16,0-16-5 16,-2-17 2-16,1-19-2 15,0-16 3-15,-3-12 6 16,-1-10 3-16,4-3 3 15,2-32 7-15,-1-21-7 16,-3-18-17-16,-9-19-6 16,-7-13 0-16,0 0-19 15,0 12-7-15,0 23-19 16,4 31 2-16,10 24-22 0,6 16-59 16,6 18-122-16,10 22 67 15,5 7-142-15</inkml:trace>
  <inkml:trace contextRef="#ctx0" brushRef="#br0" timeOffset="7917.81">12130 2642 535 0,'0'0'281'0,"0"0"-53"16,0 0-144-16,0 0 7 15,0 0 0-15,0 0-24 16,0-10-53-16,0 51-8 16,-4 17-6-16,2 16 13 15,2-2 4-15,0-5-12 16,0-9 1-16,0-10-4 0,0-10 3 15,0-13-5-15,0-17-6 16,0-8 6-16,0-1-3 16,0-33 1-16,4-20-13 15,7-21 2-15,3-19-6 16,5-17 3-16,4 1-6 16,-1 9 0-16,5 20 21 15,2 34 0-15,7 16-1 16,3 18-1-16,1 13-1 15,10 0 0-15,-1 0-3 16,-7 8-16-16,-9 9-69 16,-20 3-38-16,-13 2-101 15,-15 6-168-15</inkml:trace>
  <inkml:trace contextRef="#ctx0" brushRef="#br0" timeOffset="8042.38">12359 2699 665 0,'0'0'187'0,"0"0"-29"16,0 0-85-16,0 0-19 15,0 0-6-15,176 78-26 16,-101-78-22-16,2 0-11 16,-6-18-166-16,-13-14-401 15</inkml:trace>
  <inkml:trace contextRef="#ctx0" brushRef="#br0" timeOffset="8587.03">13745 2442 878 0,'0'0'102'0,"0"0"-17"15,0 0-66-15,0 0-7 16,0 0 78-16,-15 154-1 15,2-83-42-15,6 3-14 16,7-4-7-16,0-8-15 16,0-8-6-16,13-14-2 15,3-13-3-15,-5-15-16 16,-2-11 8-16,2-1 1 16,3-15 7-16,1-24-6 0,3-15-5 15,-5-10-5-15,-1-10 7 16,1-2 3-16,3 14 1 15,-1 20 5-15,-4 21-1 16,-2 21 1-16,4 6 0 16,10 42 0-16,4 23 2 15,-1 11 20-15,0 0-5 16,-3-10-4-16,-5-17-10 16,-3-15 5-16,-1-18-4 15,-7-10-3-15,-1-12 3 16,3 0-3-16,7-23 6 0,4-21 9 15,2-18-15-15,-6-10 0 16,-8-12-2-16,-3 0-22 16,-1 13-2-16,-2 25 13 15,0 24 0-15,4 17-11 16,0 5-44-16,9 4-67 16,10 12-36-16,6 5-150 15</inkml:trace>
  <inkml:trace contextRef="#ctx0" brushRef="#br0" timeOffset="8823.16">14565 2582 825 0,'0'0'124'0,"0"0"5"15,0 0-121-15,0 0 5 16,0 0 53-16,-8 143 1 15,8-77-26-15,0 0-17 16,0-6-15-16,0-10-5 16,4-7-4-16,2-14-11 15,3-11-50-15,-1-13-40 16,0-5-112-16,-1-26-220 16</inkml:trace>
  <inkml:trace contextRef="#ctx0" brushRef="#br0" timeOffset="8948.74">14574 2340 860 0,'0'0'48'0,"0"0"-20"15,0 0-28-15,0 0-8 16,0 0-40-16,0 0-147 16</inkml:trace>
  <inkml:trace contextRef="#ctx0" brushRef="#br0" timeOffset="9138.87">14860 2432 845 0,'0'0'141'16,"0"0"-40"-16,0 0-85 15,0 0 42-15,-14 149-7 16,14-88-7-16,0 5-26 0,6-3-13 16,8-7 0-1,-5-7-5-15,-8-9-20 0,-1-11-18 16,0-7-30-1,0-7-46-15,-1-12-62 0,-10-3-41 16,-1-3-342-16</inkml:trace>
  <inkml:trace contextRef="#ctx0" brushRef="#br0" timeOffset="9622.85">14691 2691 846 0,'0'0'102'0,"0"0"-16"16,0 0-78-16,0 0-8 0,169-56 2 15,-98 42-3-15,-2-5 1 16,-8-1-58-16,-11-5-54 16,-20-9 30-16,-18-5 14 15,-12-3 26-15,-6-2 42 16,-21 9 4-16,2 5 86 16,8 13 46-16,5 7-2 15,10 8-41-15,2 0-34 16,0 2-18-16,0 0-17 15,0 22-21-15,0 24 1 16,5 20 13-16,2 21 12 16,-1 4-15-16,-3 6 1 15,-3-6 15-15,0-8-15 16,0-15-5-16,0-15-5 16,0-17-5-16,0-14 3 0,0-15-5 15,0-5 4-15,0-2-1 16,4-4 1-16,7-29-2 15,3-18-12-15,13-11-5 16,6-6-6-16,2 7-2 16,2 16 10-16,-7 21 12 15,-4 24 1-15,-3 0-5 16,-1 36 4-16,1 18 3 16,-7 10 8-16,-3 1 6 15,-3-7-13-15,2-12-1 0,1-12-23 16,1-24-124-1,-5-10-277-15</inkml:trace>
  <inkml:trace contextRef="#ctx0" brushRef="#br0" timeOffset="10342.43">17108 2363 838 0,'0'0'134'0,"0"0"-27"15,0 0-19-15,0 0-47 16,0 0 44-16,0 0-45 16,0 0-35-16,52-7-5 15,-4 53 0-15,10 15 4 16,0 10 2-16,-5 8 2 16,-10-5-1-16,-14-2-7 15,-14-12 0-15,-13-20 2 16,-2-11-2-16,0-18-7 15,-4-11 3-15,-9 0 4 0,-3-20 9 16,3-27-9 0,6-18-1-16,7-17-4 0,0-8 0 15,32 2-11 1,9 11-19-16,6 21-19 0,2 22-11 16,5 23-50-16,0 11-68 15,8 0-135-15</inkml:trace>
  <inkml:trace contextRef="#ctx0" brushRef="#br0" timeOffset="10968.74">17865 2719 949 0,'0'0'36'16,"0"0"29"-16,0 0-50 15,0 0 3-15,0 0 3 0,0 0-7 16,143 12-1-1,-74-47-10-15,-11-10 1 0,-16-4 0 16,-22-5-2-16,-16 2 0 16,-4 8 1-16,-8 11-2 15,-23 14 1-15,-5 19 12 16,-5 0-3-16,2 19-8 16,3 22 3-16,11 15-5 15,10 19 1-15,15 7-2 16,0 6 6-16,5-3-4 15,19-10-1-15,4-17-1 16,5-16 0-16,-5-17-3 0,-2-15 0 16,8-10 0-1,11-4 3-15,13-31 1 0,21-12-1 16,11-10-3-16,3-12 0 16,-1-12-36-16,-14-3-20 15,-16 4-34-15,-20 15 39 16,-19 23 51-16,-23 20 3 15,0 12 1-15,-38 8 7 16,-15 2-6-16,-8 0 4 16,1 0 4-16,16 5-3 15,15-4 17-15,19 9-2 16,10 2-22-16,5 9-4 16,27 6 4-16,12 5 3 0,16 6 6 15,9 3-9-15,-2-4 15 16,-11 2 4-16,-21-8-2 15,-19 0-5-15,-16-3 6 16,-14 2 21-16,-28 2 1 16,-14-6-30-1,-6-4-4-15,6-5-3 0,12-11-6 16,12-6-13-16,15 0-36 16,12-23-61-16,5-16-95 15,7-22-243-15</inkml:trace>
  <inkml:trace contextRef="#ctx0" brushRef="#br0" timeOffset="11203.68">19188 2071 922 0,'0'0'40'16,"0"0"72"-16,0 0-87 15,0 0-17-15,0 0-4 16,0 171 40-16,0-63-11 15,17-1-10-15,-2-4-17 16,-1-14 8-16,-1-13-6 16,-1-12-7-16,0-18-2 15,-1-12 1-15,-5-15-34 16,2-13-28-16,-6-6-52 16,-2-18-109-16</inkml:trace>
  <inkml:trace contextRef="#ctx0" brushRef="#br0" timeOffset="11343.78">19180 2577 888 0,'0'0'83'0,"0"0"-80"15,0 0-3-15,151-7 8 16,-84 3-1-16,5 4-7 16,10-3-9-16,-2-3-114 15,-15-5-249-15</inkml:trace>
  <inkml:trace contextRef="#ctx0" brushRef="#br0" timeOffset="11625.46">19874 2596 756 0,'0'0'66'0,"0"0"42"0,0 0-33 16,0 0 13-16,0 0-16 15,0 0-53-15,-2-52-7 16,-13 31 7-16,-5 0-4 15,-2 7-1-15,-5 10-5 16,-2 4-7-16,-4 10-1 16,0 24-1-16,6 15 0 15,9 11 4-15,18 5-4 16,0 0 0-16,31-7 0 16,18-14 1-16,4-12-1 0,-4-14 0 15,3-10-4-15,-4-8-7 16,2 0-38-16,-2-26-84 15,-11-14-163 1</inkml:trace>
  <inkml:trace contextRef="#ctx0" brushRef="#br0" timeOffset="12502.63">19661 2641 820 0,'0'0'92'0,"0"0"-30"16,0 0 47-16,0 0-71 15,0 0 34-15,0 0-50 16,-20-14-22-16,33 14 0 15,20 5 0-15,12 20 4 16,4 14 7-16,0 11 4 0,-7 11 3 16,-3 5 14-1,-10 0 3-15,-7-2-2 0,-9-5-21 16,-13-11-2 0,0-6-3-16,-13-12-3 0,-11-8-2 15,-5-7-2-15,4-13 10 16,5-2-6-16,-1-2-4 15,8-29-4-15,11-13-14 16,2-17 10-16,29-12-3 16,27-10-10-16,11 2 8 15,2 18 9-15,-5 19 1 16,-8 18 3-16,-12 14-2 16,-13 12 2-16,-8 0-2 15,-11 0 1-15,-8 0-2 16,-4 0 0-16,0 0 0 0,0 0 3 15,0 0 0-15,0 0 9 16,0 0 8-16,0 0 8 16,0 6-16-16,4 18-9 15,5 12 0-15,5 16 6 16,3 6 4-16,-1 3-4 16,-3-3-2-16,-4-6-1 15,-2-10-3-15,-5-11 0 16,0-6-42-16,-2-11-42 15,0-14-83-15,0-4-230 16</inkml:trace>
  <inkml:trace contextRef="#ctx0" brushRef="#br0" timeOffset="12652.87">20365 2520 1079 0,'0'0'16'16,"0"0"37"-16,0 0-53 15,0 0-2-15,0 0-17 16,0 0-53-16,47 94-175 16</inkml:trace>
  <inkml:trace contextRef="#ctx0" brushRef="#br0" timeOffset="12917.56">20645 2863 906 0,'0'0'48'0,"0"0"54"0,0 0-89 16,0 0 30-16,0 0-12 16,0 0-13-16,21-98-13 15,-42 92-4-15,-5 6 3 16,0 8-1-16,1 27-2 16,7 18 1-16,11 9 6 15,7 3 1-15,9-8 2 16,29-6 1-16,11-11-8 15,4-10-5-15,3-14 1 16,0-15-20-16,5-1-28 0,-4-13-78 16,-8-28-138-16,-13-6-253 15</inkml:trace>
  <inkml:trace contextRef="#ctx0" brushRef="#br0" timeOffset="13131.42">21023 2440 967 0,'0'0'49'0,"0"0"35"16,0 0-82-16,0 0 26 16,39 126 13-16,-26-40-6 15,-1 8-6-15,-1 1-11 16,-5-10-14-16,4-15 7 16,-6-16-7-16,3-14-2 15,-5-11-2-15,2-16-4 0,1-13-41 16,2 0-62-16,-6-16-103 15,-1-24-441-15</inkml:trace>
  <inkml:trace contextRef="#ctx0" brushRef="#br0" timeOffset="13372.48">21052 2851 991 0,'0'0'21'0,"0"0"2"15,0 0-3-15,122-12 22 16,-69 6-22-16,1-2-18 15,-11 2-2-15,-12 0 7 16,-14 2-8-16,-15 4 3 16,-2 0-4-16,0 0 4 0,-2 23 3 15,-11 14 27-15,1 13 11 16,8 4-15-16,4-1-9 16,0-8-13-16,7-6-2 15,9-11-4-15,-3-10-5 16,-4-10-44-1,-2-8-72-15,-7-6-166 0</inkml:trace>
  <inkml:trace contextRef="#ctx0" brushRef="#br0" timeOffset="13514.68">21408 2682 1034 0,'0'0'101'0,"0"0"16"15,0 0-67-15,0 0-45 16,0 0-5-16,0 0-28 15,101-45-57-15,-41 45-118 0,-5 4-315 16</inkml:trace>
  <inkml:trace contextRef="#ctx0" brushRef="#br0" timeOffset="13717.13">21806 2707 948 0,'0'0'56'0,"0"0"111"15,0 0-135-15,0 0 21 16,-124 34-6-16,97 10-29 15,10 6-7-15,9 4-9 16,8-2-2-16,0-8-2 16,21-9 0-16,8-9-1 0,4-12-15 15,5-14-16-15,2 0-26 16,0-12-16-16,-9-20-61 16,-12-7-34-16,-19-6-28 15,-10-10-103-15</inkml:trace>
  <inkml:trace contextRef="#ctx0" brushRef="#br0" timeOffset="14094.41">21806 2707 443 0,'-68'22'239'0,"59"-34"-95"16,9 6-65-16,24 2-62 16,25-2-15-16,16 1 9 15,6 5-8-15,-6 0 7 16,-8 0 2-16,-10 3 25 16,-9 13 4-16,-9 7 6 0,-8 0-4 15,-10 7-5-15,0 4 1 16,-7 6 12-16,3 0-12 15,-5 3-9-15,2-6-13 16,-2-6-8-16,1-8-8 16,-1-8 1-16,-2-7 0 15,0-6-2-15,0-2-7 16,2 0 7-16,5-20-10 16,4-18-18-16,7-16 13 15,8-16 9-15,6-10-12 16,8 9 5-16,-4 15 9 15,-5 20 1-15,-8 28 3 16,-4 8 9-16,-1 42-7 0,-1 29 4 16,-3 12 37-16,-5 2-16 15,-5-15-15-15,-2-13-9 16,6-17-3-16,-2-11-19 16,5-17-65-16,7-12-108 15,2-18-579-15</inkml:trace>
  <inkml:trace contextRef="#ctx0" brushRef="#br0" timeOffset="14427.55">23255 2573 1090 0,'0'0'91'0,"0"0"6"15,0 0-70-15,0 0-25 16,0 0 25-1,-136 81-26-15,93-10 0 0,8 9 4 16,6-2-10-16,16-9 3 16,13-14 0-16,4-14 0 15,32-16 2-15,11-15 1 16,9-10 0-16,3-7 2 16,-3-27 1-16,-11-12-1 15,-18-11 5-15,-21-5 8 16,-6-6 0-16,-18 5-13 15,-22 13-3-15,-2 21-5 16,6 16 3-16,7 13-26 0,7 0-38 16,9 23-53-16,10-5-171 15,3 0-526 1</inkml:trace>
  <inkml:trace contextRef="#ctx0" brushRef="#br0" timeOffset="15082.57">23607 2574 1170 0,'0'0'33'0,"0"0"80"15,0 0-98-15,0 0 3 16,0 0-8-16,0 170 37 16,0-82-27-16,-2-4-1 0,-8-8-7 15,4-16-7-15,4-16-4 16,2-17 0-16,0-14-2 15,0-11 1-15,0-2-11 16,0-17-1-16,2-22 7 16,2-20-19-16,-4-11-4 15,0-12-23-15,0-1 15 16,-6 6-6-16,-7 17 34 16,3 23 8-16,6 18 4 15,4 11 7-15,0 3-5 16,12 0 1-16,14-2 1 15,3 1-5-15,-5 2 1 16,-1 1 1-16,-8-2-5 16,-5 1 1-16,-6 2 1 0,-2 0 1 15,-2 2 7-15,0 0 12 16,0 0-10-16,0 0-2 16,0 0-4-16,0 0-4 15,0 0 3-15,0-2 2 16,0-6-2-16,0 2-5 15,-14 1-5-15,-3 5-16 16,-10 0 3-16,-4 0 15 16,-2 5 3-16,6 11 3 15,4 9 4-15,10 5-5 0,9 16 2 16,2 17-3-16,2 18 15 16,0 13 9-1,0 11 7-15,2-1 3 0,0-10-6 16,0-11-7-1,0-15-15-15,1-13 4 0,-1-6-10 16,2-13-1-16,-2-15 0 16,-2-10-8-16,0-9-15 15,0-2-16-15,0 0-15 16,-19 0 2-16,-4 0-46 16,-4-2-58-16,3-22-188 15</inkml:trace>
  <inkml:trace contextRef="#ctx0" brushRef="#br0" timeOffset="15227.93">23395 3174 1180 0,'0'0'53'15,"0"0"41"1,117-38-74-16,-34 23-3 0,16 2-8 16,6 1-9-16,-14-1-54 15,-20 3-74-15,-38 1-169 16</inkml:trace>
  <inkml:trace contextRef="#ctx0" brushRef="#br0" timeOffset="15683.07">20441 3810 922 0,'0'0'190'0,"0"0"-149"0,0 0 5 0,0 0-36 15,0 0 67-15,0 150-23 16,0-82-13-16,0 8 2 15,-2 2-4-15,-12 3-21 16,1-3-6-16,4-10-6 16,4-18-6-16,1-20 1 0,4-17-1 15,0-13-14 1,0-10-9-16,0-33-19 0,0-17-19 16,0-16 44-16,0-10-22 15,4-2-2-15,3 3-12 16,-2 15 28-16,6 24 22 15,5 17 3-15,15 12-1 16,13 7 0-16,14 4 1 16,9 3-2-16,-7 3 1 15,-9 0-115-15,-19 0-125 0,-19 0-150 16</inkml:trace>
  <inkml:trace contextRef="#ctx0" brushRef="#br0" timeOffset="15800.61">20639 4016 61 0,'0'0'697'15,"0"0"-611"-15,0 0 38 0,0 0-76 16,0 0 5-16,105 105-33 16,-19-105-20-16,3 0-68 15,-12-23-290-15</inkml:trace>
  <inkml:trace contextRef="#ctx0" brushRef="#br0" timeOffset="16041.01">21580 3662 1154 0,'0'0'11'15,"0"0"51"-15,0 0-44 16,-38 164 42-16,33-90 14 16,2 4-31-16,-1 3-11 15,2-1-17-15,2-4-2 16,0-6-13-16,0-16 0 15,2-17-8-15,10-20-61 16,7-17-40-16,2-7-45 16,-8-33-208-16</inkml:trace>
  <inkml:trace contextRef="#ctx0" brushRef="#br0" timeOffset="16452.12">21345 4066 998 0,'0'0'109'0,"0"0"-90"15,0 0-2-15,0 0-12 16,187-15 7-16,-91 12-12 16,-5-1-4-16,-8-2-69 15,-16-2-42-15,-11-4-10 16,-17 4-80-16,-9 2 154 16,-19 3 51-16,-11 3 79 15,0 0 92-15,-11 0-33 16,-14 8-47-16,-3 13-22 15,-1 9 1-15,5 5-10 16,9 5-25-16,6 7 2 16,9 5-13-16,0 0-9 0,9 1 0 15,22-10-15-15,10-8-2 16,12-17 2-16,9-18-5 16,6 0 3-16,-1-34-4 15,-14-14-10-15,-15-9 16 16,-25-4 0-16,-13 1 1 15,-15 2-1-15,-37 14-2 16,-6 13 1-16,-4 19 1 16,8 12-2-16,16 0-2 15,12 16-12-15,13 6-36 16,13-3-59-16,2-8-160 16,25-5-553-16</inkml:trace>
  <inkml:trace contextRef="#ctx0" brushRef="#br0" timeOffset="17027.25">23150 3766 928 0,'0'0'265'16,"0"0"-259"-16,0 0 58 15,0 0-61-15,0 0 20 16,-15 150 41-16,3-56-19 0,-8 5-13 16,1-1-13-16,0-10 7 15,9-1-15-15,5-8-11 16,5-12-2 0,0-23-19-16,0-20-28 0,2-24-11 15,9-2-7-15,0-38 33 16,1-16-13-16,-4-19 34 15,-8-12-6 1,0-8-18-16,0-1-9 0,-6 8 15 16,6 11 31-16,0 14 5 15,33 19 42-15,21 19-12 16,11 15-25-16,-1 10 6 16,-4 10-5-16,-16 22 1 0,-15 5-9 15,-20 3 1-15,-9-3-2 16,-24-3-2-16,-27-3 6 15,-14-8 2-15,-1-7-3 16,12-7 0-16,20-6-4 16,17 0-1-16,16-2 3 15,1 2-3-15,0 3-5 16,21 6 5-16,12 10 14 16,7 10 14-16,1 10-5 15,-8 5-4-15,-8 4-4 16,-10-1-5-16,-2-3-10 15,-6-10-2-15,2-4-44 16,-1-13-57-16,6-16-147 16,4-4-535-16</inkml:trace>
  <inkml:trace contextRef="#ctx0" brushRef="#br0" timeOffset="17370.28">23518 4496 903 0,'0'0'99'15,"0"0"-77"-15,0 0 24 16,0 0-4-16,0 0 23 16,0 0-32-16,-23 15-22 15,36-41 8-15,4-11-12 0,-5-6 1 16,0-3-8 0,-5 0 10-16,1 2-9 0,4 9-2 15,-5 8 2 1,-1 12-3-16,-2 9 2 0,-4 6 0 15,2 0-8-15,-2 29-5 16,0 15 13-16,0 16 14 16,0 6 16-16,-10 6 3 15,-3 3-6-15,5-5-16 16,5-6-3-16,3-16-8 16,0-20-3-16,11-19-25 15,15-9-26-15,3-23 12 16,4-21-26-16,-4-17-30 15,-11-10-144-15</inkml:trace>
  <inkml:trace contextRef="#ctx0" brushRef="#br0" timeOffset="17599.12">23522 3963 1041 0,'0'0'57'0,"0"0"-57"15,0 0 11-15,0 0-7 16,136-10 20-16,-109 45-7 16,-9 9-16-16,-16-2 0 15,-2-6 1-15,-16-5 2 16,-24-11-4-16,-9-8 2 16,-2-8-2-16,2-4-36 15,7-4-68-15,8-24-139 16</inkml:trace>
  <inkml:trace contextRef="#ctx0" brushRef="#br0" timeOffset="77668.75">19340 5372 962 0,'0'0'73'16,"0"0"-64"-16,0 0-1 15,0 0 5-15,0 0 0 16,0 0 7-16,0 0 15 15,199 81 4-15,-48-60-21 0,43-11 8 16,33-10-3-16,32-2 6 16,32-26-5-1,30-10 7-15,17 2-8 0,15 6-11 16,-1 6-3-16,-18 9-9 16,-35 10 2-16,-39 3 6 15,-44 2-5-15,-50 0 8 16,-46 0-10-16,-51 2-1 15,-33-1 5-15,-24 2-5 16,-12-3 0-16,0 0 0 16,-46-10-28-16,-43-18-104 15,-42-9-170-15</inkml:trace>
  <inkml:trace contextRef="#ctx0" brushRef="#br0" timeOffset="78457.44">10765 6442 788 0,'0'0'51'0,"0"0"-7"16,0 0-5-1,0 0-31-15,0 0 22 0,0 0 36 16,128-172-34-16,-61 72-12 16,14-16-13-16,10-15 5 15,9 5-11-15,-2 10 12 16,-13 23 1-16,-22 31 1 16,-26 22-9-16,-16 18-6 15,-17 12 3-15,-4 6-2 16,-7 4-1-16,-29 0-15 15,-15 20 1-15,-15 21 13 16,-6 14 1-16,3 7 5 0,11 1 8 16,18-6-12-16,22-8 0 15,18-10-2-15,20-10-6 16,38-10 3-16,25-17 1 16,13-2 0-16,8-5 1 15,-8-11 2-15,-18 10 3 16,-23 6 3-16,-26 22-8 15,-21 28 2-15,-8 14 0 16,-25 8 2-16,-25-3-2 16,-14-7 2-16,-5-12 6 15,5-14-5-15,5-17-3 16,14-19-9-16,14 0-27 16,14-43-91-16,13-19-117 0</inkml:trace>
  <inkml:trace contextRef="#ctx0" brushRef="#br0" timeOffset="79017.49">11900 5941 1170 0,'0'0'14'0,"0"0"-14"0,0 0-26 16,0 0 24-1,0 0-1-15,0 0-1 0,152 84-1 16,-114-102-35-16,-11-26-4 16,-10-16 44-16,-11-4 1 15,-6-2 2-15,0 14 1 16,-21 16 10-16,-8 18 16 16,-4 15-5-16,2 3-11 15,2 34-3-15,6 23-1 16,12 13 0-16,11 6-9 15,0-5 0-15,7-11-1 16,20-14 0-16,6-13-1 16,3-12-1-16,3-15 1 15,1-6 1-15,5-16-7 16,-3-28 7-16,-3-17 4 0,-6-15-3 16,-13-10-1-16,-13-6 2 15,-7 0-2-15,0 5 4 16,-9 19-3-16,-4 19 3 15,3 22-2-15,4 15 6 16,3 7-8-16,3 5 1 16,0 0-1-16,0 36-9 15,0 21 9-15,0 27 12 16,12 19 10-16,-1 1-11 16,4-2-11-16,5-9 9 15,5-22-9-15,4-12-1 16,4-18 1-16,5-14-30 0,-2-13-11 15,-3-14-64-15,-10-5-123 16,-13-34-244-16</inkml:trace>
  <inkml:trace contextRef="#ctx0" brushRef="#br0" timeOffset="79178.39">12257 5953 1059 0,'0'0'23'0,"0"0"8"15,0 0-31-15,0 0-1 16,0 0 0-16,205 2 1 16,-86-32-59-16,3-10-164 15,-5-4 12-15,-9 0-191 16</inkml:trace>
  <inkml:trace contextRef="#ctx0" brushRef="#br0" timeOffset="79752.62">13474 5653 998 0,'0'0'82'0,"0"0"-62"16,0 0 26-16,0 0-42 15,0 0 14-15,0 0-11 16,-43 29-7-16,22 24 5 16,-4 9-4-16,2 8-1 15,5 2 2-15,9-4-2 0,9-14 0 16,0-15-2-1,23-13-5-15,10-14 6 0,7-12-1 16,3 0 0 0,1-34-4-16,-8-16 6 15,-14-15-20-15,-15-5 6 16,-7-4 10-16,-23 7 4 0,-19 10 6 16,-2 21-3-16,3 15 9 15,12 20 4-15,13 1 7 16,15 23-23-16,1 18 0 15,11 5 0-15,22 2 3 16,5-6-2-16,5-8-2 16,-4-12 1-16,-3-7-6 15,-7-14-5-15,-4-1 6 16,-3-12 4-16,-2-27 0 0,-2-17 1 16,-5-15 0-1,-6-11 3-15,-7-7 2 0,0 9-3 16,0 20-2-16,-2 24 7 15,2 30 5-15,0 19 8 16,0 54-17-16,0 37-3 16,9 26 25-16,8 9-7 15,3-7-13-15,-1-10 0 16,-4-16-5-16,-3-17-5 16,-6-23 2-16,0-24-3 15,-3-17-25-15,3-23-11 16,-2-4-40-16,2-45-81 15,-6-25-43-15,-8-26-317 16</inkml:trace>
  <inkml:trace contextRef="#ctx0" brushRef="#br0" timeOffset="79875.57">13706 5895 907 0,'0'0'132'16,"0"0"-84"-16,0 0-35 16,0 0-12-16,0 0 2 15,0 0 2-15,162 64-5 16,-95-64-47-16,0-18-145 15,-7-16-112-15</inkml:trace>
  <inkml:trace contextRef="#ctx0" brushRef="#br0" timeOffset="80241.05">14690 5518 1031 0,'0'0'88'0,"0"0"-23"16,0 0-33-16,0 0-29 15,0 0 5-15,4 136 28 16,25-49-16-16,-2 7-13 16,-2-4-3-16,-2-9 1 15,-11-20-5-15,1-17 3 16,-3-15-3-16,-4-15-1 16,-3-9-2-16,-1-5-14 15,-2 0-17-15,2-37 3 16,-2-18-4-16,0-23-8 15,-11-12 11-15,-18 0 7 0,0 8 11 16,9 18 14 0,11 19 3-16,9 15 23 0,4 10-16 15,32 5-3-15,11 0-7 16,7 5 3-16,-1 2-6 16,-6 2 3-16,-14 3-40 15,-10 3-103-15,-23 0-55 16,0 0-29-16,-27 21-148 15</inkml:trace>
  <inkml:trace contextRef="#ctx0" brushRef="#br0" timeOffset="80354.94">14855 5698 414 0,'0'0'236'0,"0"0"-106"15,0 0-36-15,0 0-31 16,0 0-10-16,134 99-17 0,-74-99-25 16,0-5-11-16,-11-16-4 15,-13-5-133-15,-8-10-104 16</inkml:trace>
  <inkml:trace contextRef="#ctx0" brushRef="#br0" timeOffset="80787.11">15403 5538 1045 0,'0'0'71'15,"0"0"-40"-15,0 0-23 16,0 0-5-16,-2 104 0 15,24-46 8-15,-3 7-7 0,-7 5 0 16,-1 6-1-16,-6-3-3 16,-2-5 7-16,-3-6-5 15,0-16-2-15,0-14 0 16,0-13-6-16,0-13 4 16,0-6-16-16,0 0-34 15,0-14-28-15,0-28-36 16,0-17-9-16,-16-18 63 15,-3-9 48-15,4-4 14 16,5 8 7-16,6 15 38 16,4 21 42-16,12 16-18 15,24 12-37-15,8 12-14 16,5 6 11-16,3 9 2 16,-8 27-13-16,-4 11 1 15,-13 9-3-15,-11 3-3 0,-12 1-2 16,-4 2-3-16,-20-2 6 15,-22-3-5-15,-9-6-9 16,4-6-8-16,2-20-93 16,7-14-133-16,2-11-465 15</inkml:trace>
  <inkml:trace contextRef="#ctx0" brushRef="#br0" timeOffset="81329.8">16296 5520 798 0,'0'0'86'16,"0"0"-64"-16,0 0 11 0,0 0 6 16,0 0 51-1,0 0-56-15,39-76-3 0,-42 58-11 16,-23 1-13-16,-7 4 0 15,-6 11 4-15,-1 2-5 16,5 4 1-16,4 24-7 16,4 10 6-16,11 7-1 15,11 0-3-15,5 1-2 16,0-5 0-16,27-9 0 16,6-8 3-16,10-10-3 15,5-4 0-15,7-4-2 16,-6-4 2-16,-9 0 1 15,-9 3 1-15,-12 10-2 16,-11 9 0-16,-8 10 0 0,0 8 5 16,-29 4-5-16,-16-2-1 15,-8-7-3-15,-13-8-15 16,-2-13-40-16,-6-16-110 16,-2-6-134-16</inkml:trace>
  <inkml:trace contextRef="#ctx0" brushRef="#br0" timeOffset="81538.34">15791 5109 952 0,'0'0'70'15,"0"0"-57"-15,0 0-3 16,0 0 1-16,40 129 1 15,-28-45-1-15,-4 5-11 16,-6-6-5-16,-2-16-131 16,0-18-90-16</inkml:trace>
  <inkml:trace contextRef="#ctx0" brushRef="#br0" timeOffset="87176.66">8953 5797 836 0,'0'0'37'16,"0"0"-37"-16,0 0 0 16,0 0 6-16,0 0 1 15,0 0-2-15,-33 114 0 16,28-90-5-16,0-6 2 15,3-5 0-15,0-7 1 16,2-6 0-16,-2 0 1 16,2-43 22-16,0-31-1 15,0-26-20-15,0-20 0 16,0 1-5-16,0 17 4 16,0 24 13-16,0 31 0 15,0 31 9-15,0 16-26 0,0 20-2 16,29 43-9-16,8 25 11 15,11 16 11-15,1 2-4 16,-4-7-2-16,-2-11-5 16,-12-7-8-16,-6-15-46 15,-13-19-48-15,-12-18-144 16</inkml:trace>
  <inkml:trace contextRef="#ctx0" brushRef="#br0" timeOffset="87335.3">8949 5692 964 0,'0'0'16'0,"0"0"-16"15,0 0-3-15,0 0-14 0,0 0 5 16,146-7 5-16,-86-14-110 16,-10-7-311-16</inkml:trace>
  <inkml:trace contextRef="#ctx0" brushRef="#br0" timeOffset="87897.42">9332 5364 930 0,'0'0'34'0,"0"0"-13"16,0 0-21-16,0 0 0 16,60 110 8-16,-25-50 7 15,1 9-6-15,-5 5-6 0,-4-3 2 16,-10-6-3-16,-3-13 4 15,-8-16-5-15,0-15 2 16,-4-15-3-16,-2-6 1 16,0-11 2-16,0-31-3 15,-18-20-38-15,-5-17 22 16,-1-20 16-16,-2-10 4 16,-1-3-4-16,6 9 0 15,10 26 0-15,11 28 7 0,0 27 9 16,11 14-15-1,18 8-1-15,5 0 1 0,6 23-1 16,-2 10 2-16,-7 8-2 16,-11 3 3-16,-11 0-3 15,-9 4 3-15,0-2-3 16,-13-4 9-16,-7-2-9 16,-3-6 7-16,5-11-5 15,9-10-2-15,7-11-1 16,2-2-9-16,11-11-26 15,25-22 32-15,11-7 4 16,2 3 2-16,-5 14-2 16,-4 13 0-16,3 10 0 15,-3 0 9-15,-7 16-5 16,-11 14 3-16,-12 10 4 16,-10 1-9-16,-7 7 9 15,-26-4-6-15,-7-2 0 0,-3-8-2 16,3-12-6-16,7-16-26 15,8-6-28-15,9-22-45 16,12-28-57-16,4-15-154 16</inkml:trace>
  <inkml:trace contextRef="#ctx0" brushRef="#br0" timeOffset="88208.52">10337 4925 592 0,'0'0'81'16,"0"0"38"-16,0 0-49 16,0 0-7-16,0 0 1 0,0 0-20 15,-96-54-19-15,92 54-25 16,-4 0 0-16,-7 20 2 16,-5 18 0-16,-5 18 1 15,1 12 4-15,8 13 0 16,10 5 10-16,6 0-15 15,0-12 12-15,26-14-10 16,14-20-4-16,10-22-7 16,7-16 5-16,3-2 2 15,-2-26 2-15,-2-10-2 0,-9-6-23 16,-9 0-60 0,-15 2-94-16,-19 10-337 0</inkml:trace>
  <inkml:trace contextRef="#ctx0" brushRef="#br0" timeOffset="88998.34">13636 4223 136 0,'0'0'632'0,"0"0"-589"15,0 0 14-15,0 0 0 16,0 0 42-16,0 0-3 16,5-92-60-16,-5 100-36 15,2 28 1-15,2 23-1 16,3 20 19-16,0 6-6 0,4-4 0 15,0-10-13-15,0-17 1 16,-2-18-4-16,-2-16 1 16,-3-10-9-16,-4-10-11 15,0-6 5-15,0-36 8 16,0-23-35-16,0-20 4 16,0-16 35-16,0-3-3 15,0 5 8-15,0 23 1 16,0 26-1-16,12 26 5 15,15 20 1-15,10 4-5 16,9 16 8-16,8 24 2 16,3 11 2-16,-2 5 6 15,-11 2-13-15,-15-1-5 0,-17-3-1 16,-12 1 1 0,-18 3 6-16,-38 5-7 0,-22 3 0 15,-13-1-3-15,2-18-92 16,14-21-102-16,31-26 2 15,24-36-321-15</inkml:trace>
  <inkml:trace contextRef="#ctx0" brushRef="#br0" timeOffset="89326.37">14320 4064 933 0,'0'0'53'0,"0"0"33"15,0 0-29-15,0 0-57 0,0 0-13 16,0 0 13 0,40 171 20-16,-20-83-5 0,-3-2-12 15,-2-13 4-15,1-20-7 16,1-12 5-16,-1-19-5 16,3-10-2-16,2-12 1 15,10 0 2-15,13-24 3 16,12-19-3-16,9-7 4 15,7-2-5-15,7 6 0 16,8 4-14-16,-2 10-7 16,-5 7-22-16,-24 10-24 15,-25 5-25-15,-27 2-48 16,-6 0 72-16,-44-1-208 16,-23 4-27-16</inkml:trace>
  <inkml:trace contextRef="#ctx0" brushRef="#br0" timeOffset="89462.37">14732 4271 422 0,'0'0'213'0,"0"0"-50"15,0 0-23-15,0 0-109 16,0 0-31-16,0 0 14 16,120-73 8-16,-45 36-8 15,-22 4-12-15,-24 8-2 16,-22 0 0-16,-14 10-20 16,-51 5-128-16,-33 10-244 15</inkml:trace>
  <inkml:trace contextRef="#ctx0" brushRef="#br0" timeOffset="89578.57">14322 4151 796 0,'0'0'44'0,"0"0"-18"16,187-144-20-16,-73 81 2 15,5 3-5-15,-15 12-3 16,-26 14 0-16,-44 14-70 16,-34 17-450-16</inkml:trace>
  <inkml:trace contextRef="#ctx0" brushRef="#br0" timeOffset="90322.4">9770 4502 345 0,'0'0'519'0,"0"0"-476"16,0 0 2-16,0 0-44 15,0 0 23-15,0 0 29 0,-35-74-43 16,35 74-10-16,0 6-2 16,0 27 1-16,14 22 1 15,9 17 3-15,9 12-1 16,-1 2 10-16,-2-3-8 16,-5-16-1-16,-7-10-2 15,-7-21 3-15,-3-15-4 16,-7-20-2-16,0-1 2 15,-4-38 0-15,-19-22-8 16,-3-18 0-16,-1-9 8 16,-2-3 0-16,0-2 0 15,4 7 0-15,5 9 4 16,9 14 0-16,11 18-4 0,0 13 0 16,21 14-2-1,12 13-4-15,5 4 6 16,4 20 0-16,-2 24-1 0,-6 13 4 15,-10 10-3-15,-13 0 3 16,-11-5-2-16,0-10-1 16,-8-13 10-16,-17-8-10 15,0-11 0-15,3-10-2 16,4-10 2-16,9 0 5 16,9-17-5-16,0-14-5 15,14-1 3-15,21 4-2 16,9 13 2-16,8 15 2 0,6 9 0 15,2 32 3 1,-2 12-1-16,-9 1 0 0,-9-2-2 16,-8-12-6-1,-11-11-23-15,-3-15-52 0,-7-14-70 16,1-11-26-16,-3-34-414 16</inkml:trace>
  <inkml:trace contextRef="#ctx0" brushRef="#br0" timeOffset="90457.6">10532 4586 797 0,'0'0'60'0,"0"0"-7"16,0 0-48-16,0 0 7 15,94 102-2-15,-58-64-4 16,-3 2-6-16,-2-5-19 16,-6-13-147-16,-3-17-164 0</inkml:trace>
  <inkml:trace contextRef="#ctx0" brushRef="#br0" timeOffset="91024.48">12836 3432 995 0,'0'0'23'0,"0"0"13"16,0 0-32-16,0 0-8 15,109 106 8-15,-62-6 13 0,-2 11 3 16,0 3-11 0,-6-18-2-16,-1-25-4 0,-1-17 0 15,-4-21-3-15,-4-13 0 16,-3-15-5-16,-8-5-3 16,-10-5-17-16,-8-31 8 15,0-12-38-15,-14-19-73 16,-22-15 2-16,-7-16 46 15,-3-13 58-15,3 4 22 16,17 12 4-16,12 20 31 16,14 24 51-16,0 15-22 15,23 12-23-15,14 9-23 16,5 7-4-16,3 8-6 16,-5 0 3-16,-2 30 3 15,-7 10-12-15,-11 8 4 16,-11 11 9-16,-9 3-7 0,-13 0-5 15,-27-4 1-15,-5-8-4 16,3-17 7-16,9-17 3 16,10-16-8-16,13-7-2 15,10-29-8-15,0-1-7 16,10 4 10-16,19 9 3 16,5 15 0-16,3 9 2 15,4 9 0-15,3 24-1 16,-2 5 1-16,-1 6 4 0,-8 0 0 15,-6-2-4-15,-1-8-25 16,1-18-148-16,-2-13-185 16</inkml:trace>
  <inkml:trace contextRef="#ctx0" brushRef="#br0" timeOffset="91389.6">13736 3591 982 0,'0'0'48'0,"0"0"49"16,0 0-90-16,0 0-7 16,0 0 4-16,125-102 0 15,-82 97-4-15,-17 5-2 16,-9 4 1-16,-9 27-2 16,-4 17-2-16,-4 12 5 0,0 6 5 15,0-7-1-15,0-13-4 16,0-16-3-16,0-16-23 15,12-14-29-15,19-4 7 16,11-38-2-16,14-16-62 16,10-7-28-16,5 9-24 15,6 12 13-15,-2 12 141 16,-7 14-119-16,-9 8 129 16,-8-2 86-16,-5 0 102 15,-7 0-33-15,-7-2-19 16,-10 2-7-16,-11 4-73 15,-11 2-37-15,0-2-19 0,-31-3-232 16</inkml:trace>
  <inkml:trace contextRef="#ctx0" brushRef="#br0" timeOffset="92656.49">8371 6575 862 0,'0'0'38'0,"0"0"-1"15,0 0-23-15,0 0-13 0,0 0 13 16,0 0-8-16,-122 103-3 15,111 8 3-15,6 22-1 16,5 9 2-16,0 5-4 16,22-13-3-16,3-10 10 15,0-19-10 1,-8-19 0-16,-3-26 1 16,-8-16 0-16,-6-20-1 0,0-12 2 15,0-12 1-15,0 0-3 16,0-44-5-16,0-32-28 0,0-22 8 15,0-3 12-15,0 23 11 16,13 32 2-16,3 30 1 16,3 16-1-1,2 16-3-15,4 26 3 16,2 16 13-16,-2 13-9 16,-6 1 4-16,-3 4 1 0,-3 8-6 15,4 6 5-15,7 14-8 16,5 1 2-16,4-5-2 15,5-17 0-15,8-24-33 16,8-28-39-16,10-31-28 16,1-16-109-16</inkml:trace>
  <inkml:trace contextRef="#ctx0" brushRef="#br0" timeOffset="92782.95">9468 7720 992 0,'0'0'70'15,"0"0"-47"-15,0 0-23 16,0 0-95-16,0 0 36 16,0 0-241-16</inkml:trace>
  <inkml:trace contextRef="#ctx0" brushRef="#br0" timeOffset="93694.32">10733 6492 775 0,'0'0'153'0,"0"0"-133"15,0 0-6-15,34-114-5 16,-1 84-9-16,3 4 33 16,6 13-17-16,1 8-9 15,1 5-6-15,3 20 2 16,-1 28 3-16,-3 21 12 15,-5 15 2-15,-13 14-6 16,-10 10-6-16,-11 3-3 16,-4-5-3-16,0-10 6 15,0-18-6-15,0-22 1 16,12-16-3-16,7-17-2 16,6-11-4-16,8-12-3 0,7 0 2 15,7-31 4-15,3-6-2 16,-4-6-4-16,-8 7-5 15,-9 12 4-15,-13 10 8 16,-12 12-2-16,-2 2 2 16,0 12-7-16,7 24 9 15,11 18 5-15,5 13 8 16,6 9 9-16,5 4-8 16,-1 1-1-16,-1-3 3 15,-8-6-7-15,-7-4-8 16,-11-5 4-16,-8-5-2 15,0 1 0-15,-22-4 7 16,-14-8-9-16,-13-4 1 16,-10-11-2-16,-7-8-6 0,-5-13-8 15,0-11-54-15,0-15-19 16,13-44-78-16,17-24-156 16</inkml:trace>
  <inkml:trace contextRef="#ctx0" brushRef="#br0" timeOffset="95152.54">17756 4792 748 0,'0'0'40'0,"0"0"-26"16,0 0 4-16,0 0-5 16,0 0 19-16,0 0-17 15,0-8-14-15,0 8 1 16,0 0-1-16,0 0 22 0,0 0 9 15,0 0-1-15,0 0-9 16,0 0-9-16,0 0-4 16,0 0 2-16,0 0-8 15,0-2-1-15,0 2-2 16,0 0 0-16,0 0 0 16,0 0 1-16,0 0-1 15,0 0 0-15,0 0 1 16,0 0 0-16,0 0 3 15,0 0-3-15,0 0-1 16,0 0 0-16,0 0 1 16,0 0-1-16,0 0 0 15,0 0 0-15,0 0 0 0,0 0 1 16,0 0-2 0,0 0 3-16,0 0 1 0,0 0-2 15,0 0-1-15,0 0 3 16,0 0 1-16,0 0-2 15,0 0 1-15,0 0-2 16,0 0-1-16,0 0 0 16,0 0 1-16,0 0-1 15,0 0 3-15,0 0-3 16,0 0 4-16,0 0 1 16,0 0-4-16,0 0 1 15,0 0-2-15,2 0-1 0,7 0 0 16,4 0 1-1,4 0-1-15,5-2-6 0,-1-6-55 16,-2-5-76-16,-15-10-156 16</inkml:trace>
  <inkml:trace contextRef="#ctx0" brushRef="#br0" timeOffset="96995.47">8999 6535 910 0,'0'0'3'0,"0"0"19"15,0 0 16-15,0 0-38 16,0 0-13-16,0 0 13 15,0 0 3-15,90-1 13 16,-26 1-8-16,2-6-4 16,9-5 12-16,0-8 20 15,6-4-11-15,7-11-2 16,9-10-16-16,7-11 9 16,12-9 5-16,9-10-3 15,6-2-6-15,3-5-5 0,4 1 4 16,-4 2-8-16,-7 2 2 15,-8 10 1-15,-15 5-4 16,-19 10-2-16,-25 8 0 16,-18 11 1-16,-18 4 5 15,-10 5-3-15,-8-6 7 16,-6-3 4-16,0-6-13 16,0-16 2-16,0-14-1 15,-15-13-1-15,-5-7-1 0,-4 3 1 16,-7 5-1-1,-7 11 3-15,-1 8-2 0,-7 9-1 16,-8 2 2-16,-8 0 2 16,-10 0-4-16,1 0 1 15,-2 6-1-15,4 4 0 16,1 8 0-16,-3 5-8 16,-4 9 6-16,-10 12-2 15,-11 6 3-15,-5 2 1 16,-7 26 0-16,-13 10 3 15,-5 11-3-15,-1 7-1 16,2 6 1-16,9 1 4 16,6 0-4-16,8 3-2 15,2-6 2-15,9-1 4 0,6-5-4 16,9 0-3-16,2 9 3 16,8 4-1-16,3 5 1 15,5 9 0-15,8 0 1 16,2 0 0-16,15 1-1 15,13-1-1-15,20 3-2 16,0 7 3-16,27 2 0 16,14 0 0-16,13-10 1 15,4-4 0-15,2-9-1 16,3-8 0-16,-1-10-3 16,1-12 1-16,3-10-7 15,-1-13-14-15,5-17-33 16,-4 0-37-16,-1-26-69 0,-9-23-65 15</inkml:trace>
  <inkml:trace contextRef="#ctx0" brushRef="#br0" timeOffset="97160.88">9905 6014 1087 0,'0'0'18'0,"0"0"-18"16,0 0-25-16,0 0-234 16,0 0 153-16,0 0-181 15</inkml:trace>
  <inkml:trace contextRef="#ctx0" brushRef="#br0" timeOffset="112776.7">13990 4927 432 0,'0'0'405'16,"0"0"-354"-16,0 0-28 15,0 0-10-15,0 0 58 16,0 0 8-16,0 0-57 16,0 0-5-16,0 0-11 15,5 4-3-15,21 6 4 16,24 6 3-16,25 6 6 0,30 2 6 16,27 1-4-1,23-11 1-15,22-9-3 0,10-5 1 16,4-18-3-16,-2-27-3 15,-6-18 3-15,-13-13-7 16,-12-10-2-16,-12-12 0 16,-20-3 6-16,-24-11-9 15,-23-8 8-15,-31-10 3 16,-27 2 0-16,-21 0 5 16,-17 2-4-16,-45 1-7 15,-34 5-2-15,-22 3-3 16,-17 5-2-16,-19 8 3 15,-4 8-2-15,-10 10-1 16,6 13 0-16,6 19-2 0,4 14 2 16,7 24 0-16,-9 16 0 15,-10 21-11-15,-7 44 11 16,-5 28-2-16,-4 24-1 16,15 18-2-16,9 22 5 15,15 3-5-15,23-2 3 16,20-7 2-16,29-15 3 15,22-4-3-15,20 2-2 16,22 0-5-16,5 4 7 16,32-4-1-16,28-5 4 15,23-12-5-15,17-20 5 16,11-21-5-16,16-30 2 16,7-36 0-16,11-20-1 0,13-54 0 15,6-20-1 1,-8-10 0-16,-15 4-28 0,-43 13-11 15,-42 17-23-15,-38 18-30 16,-18 14-157-16,-36 4-420 16</inkml:trace>
  <inkml:trace contextRef="#ctx0" brushRef="#br0" timeOffset="112929.6">15151 4598 1145 0,'0'0'0'16,"0"0"-78"-16,0 0-159 15,0 0-93-15</inkml:trace>
  <inkml:trace contextRef="#ctx0" brushRef="#br0" timeOffset="147934.49">2055 9334 907 0,'0'0'34'0,"0"0"-4"16,0-106-10-16,0 79 16 16,11 8 26-16,22-1-39 15,12 4-17-15,11 0-4 16,1 4 1-16,1 6 1 15,-6 6-4-15,-17 4-1 16,-12 30-11-16,-17 17 12 16,-6 18 4-16,-20 11 5 15,-29 1-3-15,-9-4 5 16,-2-14-4-16,11-16-2 16,13-16 8-16,19-15 2 0,10-10-15 15,7-3-1 1,11-3-8-16,38-5 5 0,23-25 2 15,19-12 2-15,11-6 0 16,-4 4-3-16,-13 11-11 16,-17 14-37-16,-16 6-51 15,-18 4-100-15,-16-4-162 16</inkml:trace>
  <inkml:trace contextRef="#ctx0" brushRef="#br0" timeOffset="148284.51">2485 9101 912 0,'0'0'17'16,"-156"-55"-7"-16,92 41 12 16,6 11 86-16,6 3-44 0,0 34-51 15,8 36-6-15,4 31 5 16,16 23-8-16,22 17-4 16,2 5 0-16,29-8 0 15,21-14 0-15,13-21-6 16,15-25 5-16,11-28 1 15,11-30-4-15,6-20-1 16,-4-36 3-16,-7-32 2 16,-16-18 0-16,-22-17 0 15,-28-9 16-15,-27-6-11 16,-11-5 3-16,-49 1-4 16,-19 12 4-16,-8 20-8 15,2 22 0-15,12 29-2 16,15 24 1-16,16 15 1 15,18 0-7-15,16 28-21 0,6 18-38 16,20 6-56-16,31-10-118 16,17-18-431-16</inkml:trace>
  <inkml:trace contextRef="#ctx0" brushRef="#br0" timeOffset="148701.69">4160 8871 826 0,'0'0'0'0,"0"0"0"0,0 0 0 16,0 0 34-16,0 0 19 15,0 0-49-15,-40 42-1 16,53 20 6-16,3 13 28 15,5 8-10-15,-4 0 1 16,1-3-2-16,-3-8 2 16,-6-12-5-16,-2-12-15 15,-2-16-7-15,-3-11 1 16,-2-13-2-16,0-8 3 16,0 0-1-16,-2-22-2 15,-17-26-24-15,2-23 9 16,5-19 7-16,8-10 6 0,4-2 2 15,0 8 0-15,29 16 0 16,7 20 0-16,9 10 0 16,5 15 0-16,2 5 0 15,-8 7 0-15,-5 14 0 16,-18 5-34-16,-15 2-96 16,-6 9-118-16</inkml:trace>
  <inkml:trace contextRef="#ctx0" brushRef="#br0" timeOffset="148861.69">4207 9260 865 0,'0'0'45'0,"0"0"-35"16,0 0 20-16,121 2-6 16,-61-10-3-16,9-14-21 15,2-6-3-15,-9-7-146 16,-19 2-374-16</inkml:trace>
  <inkml:trace contextRef="#ctx0" brushRef="#br0" timeOffset="149421.72">4960 8971 1052 0,'0'0'15'0,"0"0"15"16,0 0-2-16,-131-14 4 15,112 49 0-15,9 19-28 0,1 18-2 16,9 9 0-16,0 0 5 16,0-10-7-16,13-9 0 15,12-21-1-15,6-19-5 16,13-17-3-16,3-5-2 16,5-32 9-16,-6-17 1 15,-15-11 2-15,-10-4 1 16,-19-5 4-16,-2 2 0 15,-18 2-6-15,-16 9 0 16,-5 11 4-16,5 12-4 0,10 11 4 16,7 10 2-16,13 2-6 15,4 2 0-15,8 1-6 16,25 1 6 0,14 6-1-16,12 0 3 0,6 13 3 15,7 17-4-15,-3 6 4 16,-9 6 3-16,-7 3 2 15,-15 1-7-15,-9 4-1 16,-11 4 2-16,-10 5-1 16,-5 4 6-16,-3-1-5 15,-7-6-3-15,-17-12 0 16,-5-13 4-16,2-13-2 16,3-14-3-16,1-4 0 0,0-17 0 15,6-30-4-15,9-19 2 16,8-19-9-16,0-7 0 15,29-2-16-15,10 8-10 16,8 13 4 0,11 13-28-16,8 16-55 15,9 16-72-15,4 16-352 0</inkml:trace>
  <inkml:trace contextRef="#ctx0" brushRef="#br0" timeOffset="150934.75">6667 9268 1035 0,'0'0'5'0,"0"0"2"0,0 0 0 15,0 0-4-15,0 0 13 16,0 0-16-16,0 0-3 15,22 6 2-15,23-12 1 16,-1-19 7-16,-1-12-4 16,-7-6-1-16,-17-2-1 15,-9-2 2-15,-10 11-2 16,-8 11 2-16,-27 12-1 16,-6 13 2-16,0 0 0 15,8 28 15-15,10 15-9 16,11 7-5-16,12 8-3 15,0 4 3-15,21-4 0 16,11-8 1-16,12-9-5 0,2-14-1 16,4-13-2-16,-2-11-4 15,1-3 9-15,-4-14-3 16,-3-25 1-16,-4-13 2 16,-7-8 2-16,-4-5-1 15,-12 4-3-15,-5 13 0 16,-6 18 2-16,-2 19 0 0,5 11 13 15,15 15-10 1,12 29 7-16,10 12 27 0,5 6-14 16,-9-3-14-1,-4-9-11-15,-10-11-1 16,-9-9 6-16,-7-11-6 16,-5-9 1-16,-5-10-4 0,0 0-5 15,0-27-3-15,-3-18-10 16,-9-19 1-16,5-13 14 15,2 1-14-15,5 13 6 16,0 19 14-16,16 24 0 16,15 20-2-16,8 2 6 15,9 37 7-15,-2 11 6 16,-1 3-2-16,-5-4-5 16,-6-7-9-16,-5-9 1 0,0-16-2 15,-2-15-1 1,-1-2-3-16,3-24 4 0,0-22 0 15,-5-10 0-15,-8-5 4 16,-16 5-7-16,0 12 3 16,-8 17 0-16,-17 16-2 15,0 11 2-15,0 26 4 16,4 18 6-16,13 6 5 16,8 3-8-16,0-7-3 15,12-6-4-15,5-8-1 16,2-8 1-16,-7-8-4 15,3-8 0-15,-5-8-11 16,5 0 1-16,4 0 5 16,3-27 2-16,3-12-8 0,-3-14-6 15,-2-6 5-15,-2 0-10 16,-7 14 0-16,-5 19 25 16,-4 17 1-16,-2 9 18 15,0 16-8-15,5 18 7 16,9 6 15-16,1 0-20 15,7-5-11-15,1-4 2 16,-4-4-2-16,0-2 1 16,-2 4-2-16,-3-2 0 15,-3 3 0-15,-4 0 4 16,-5-7-2-16,0-5 3 16,-2-5-7-16,0-8 2 15,3-5-2-15,1 0-11 16,9-23-11-16,9-17 1 15,10-16-8-15,7-2 3 0,2 3 1 16,-7 11 20-16,-13 16 7 16,-11 18 1-16,-10 10 23 15,0 0 22-15,0 16-24 16,2 12 0-16,4 4 0 16,3-4-15-16,3-4-4 15,-2-8 2-15,-1-4 1 16,3-6-6-16,-1-6-8 15,3 0 8-15,3-2 2 16,0-16-2-16,3-10-4 0,1-2-2 16,4-9 1-16,-3 1 5 15,-2 1-3-15,-2 2 3 16,-12 7 0-16,-4 6 6 16,-2 10 4-1,0 3-3-15,0 8 8 0,0 0-9 16,0 1 4-16,0 0-3 15,0 0-7-15,0 27 0 16,0 25 2-16,0 23 15 16,0 15 17-16,0 8 13 15,0 3 5-15,7 6-22 16,7-6-6-16,-1-8-17 16,-5-10-3-16,0-22-2 0,-8-23 0 15,0-20-2 1,0-18-8-16,-14-9 1 0,-11-35-30 15,-4-20-11-15,3-13 17 16,10-12-6-16,12-3-27 16,4-1 7-16,18 11-13 15,22 8-46-15,2 14-35 16,-11 14-324-16</inkml:trace>
  <inkml:trace contextRef="#ctx0" brushRef="#br0" timeOffset="151630.1">10368 9437 886 0,'0'0'31'16,"0"0"21"-16,0 0 1 16,0 0 21-16,0 0-34 15,0 0-34-15,17-16 3 16,33-54 10-16,3-13-9 15,-4-9 3-15,-14-6-13 16,-14 3 2-16,-17 15 9 16,-4 20-9-16,-13 26-2 15,-18 24-2-15,-5 10 2 16,0 20 4-16,0 24 1 0,13 8 5 16,9 4-8-16,14-3-1 15,0-8-1-15,16-2 3 16,21-9-6-16,10-4 3 15,7-2-3-15,4-2 4 16,-12-5-1-16,-12 4 1 16,-23-1-1-16,-11 2 2 15,-25 4-2-15,-26 2 0 16,-4-6-1-16,-1-5 0 16,13-16 0-16,15-5-3 15,12 0-7-15,14-27-30 0,2-18-27 16,22-9-67-16,24 0-65 15,13 4-159-15</inkml:trace>
  <inkml:trace contextRef="#ctx0" brushRef="#br0" timeOffset="152128.75">10887 9178 644 0,'0'0'227'15,"0"0"-176"-15,0 0 39 16,0 0-45-16,0 0-9 15,0 0-18-15,-7 73-11 16,43-73-7-16,2 0 0 16,0-19-9-16,-3-21 4 0,-4-14-6 15,-11-5 5-15,-13-1 6 16,-7 9 3-16,-9 12 0 16,-20 17 0-16,-2 16 17 15,0 6-5-15,2 18 10 16,9 25-24-16,11 13 17 15,9 5-13-15,0-2-4 16,25-9-1-16,8-10-3 16,3-17 2-16,1-10-4 15,6-13 3-15,6-7 2 16,0-28 0-16,-1-19-4 16,-6-13 0-16,-9-9-2 15,-18-6 6-15,-13 0 0 16,-2 6 0-16,-7 20 1 15,-13 18 3-15,5 23 17 0,6 15 19 16,5 15-25-16,-1 37-13 16,5 20 5-16,0 16 5 15,0 1-7-15,16-7-4 16,1-6 0-16,-3-13-1 16,-1-14 4-16,-1-17-4 15,-2-14-13-15,7-16-26 16,1-2-26-16,3-27-40 15,-8-24-121-15,-13-13-148 16</inkml:trace>
  <inkml:trace contextRef="#ctx0" brushRef="#br0" timeOffset="152261.72">11216 8989 918 0,'0'0'75'0,"0"0"22"0,0 0-87 15,0 0 6-15,121 12-3 16,-30-12-13-16,5-20-25 15,-7-4-162-15,-15-4-245 16</inkml:trace>
  <inkml:trace contextRef="#ctx0" brushRef="#br0" timeOffset="152882.39">12180 8774 1070 0,'0'0'10'0,"0"0"30"0,0 0-33 16,0 0 12-16,0 0 5 15,0 0-23-15,-17-9 2 16,5 9 5-16,-13 11 5 16,-11 16-13-16,1 11-2 15,-2 6 2-15,14 3 4 16,11 9 9-16,12-5-13 15,0-7 0-15,24-11-1 16,14-16 1-16,5-10-10 16,-1-7 9-16,0-10 0 0,-9-23-4 15,-8-8-6-15,-13-8-13 16,-12-1 17-16,0 0 5 16,-29 11-3-16,-4 8 5 15,1 13 3-15,10 12 2 16,10 6 8-16,12 6-13 15,0 22 4-15,5 4-4 16,19 2 0-16,5-6-1 16,2-6-5-16,-2-10-15 15,0-12 0-15,-4 0 6 16,-2-22 7-16,-7-16 8 16,-3-8 7-16,-7-10-7 15,-6-6 1-15,0-1-1 16,-13 10 3-16,-3 14 2 15,5 19 9-15,6 20 21 0,5 20-8 16,0 38-24 0,0 25 13-16,10 12 5 0,9 2-3 15,1-2-3-15,-1-9-7 16,-9-8-6-16,-3-12 1 16,-7-13-3-16,0-14-1 15,0-13-26-15,0-16-25 16,0-10-43-16,0-8-30 15,-11-29-110-15,-11-22-312 16</inkml:trace>
  <inkml:trace contextRef="#ctx0" brushRef="#br0" timeOffset="153000.93">12266 8941 866 0,'0'0'201'16,"0"0"-106"-16,0 0-66 16,0 0-17-16,140-12 14 15,-48 9-26-15,-3-2-4 16,-14-4-148-16,-19-6-454 15</inkml:trace>
  <inkml:trace contextRef="#ctx0" brushRef="#br0" timeOffset="153771.73">13360 8876 969 0,'0'0'75'0,"0"0"-29"0,0 0 13 16,0 0-43-16,0 0 26 15,23-118-36-15,-26 97-4 16,-23 2 0-16,-13 12-2 16,-1 7 0-16,-2 10 0 15,1 26 3-15,13 8-2 16,6 6 8-16,10 6-9 15,12-4 0-15,0-5-1 16,10-11-1-16,17-16-21 16,6-16 6-16,2-4 6 15,5-23 10-15,-5-17-4 16,-5-12 0-16,-12-2-3 0,-12 2 6 16,-6 8 2-16,0 10 0 15,-2 14 3-15,-6 16 1 16,3 4 21-16,5 22-21 15,0 24-4-15,5 12 11 16,14-1 1-16,8-2-9 16,2-7 0-16,0-14 1 15,-4-14-4-15,2-11-8 16,-6-9 0-16,-1-17-4 16,1-23 6-16,-8-19-8 15,-7-10 6-15,-6-12 7 0,0-13 1 16,-2-6-2-16,-14 15 2 15,6 24 0-15,3 31 1 16,7 30 26 0,0 34-18-16,0 36-9 0,16 27 30 15,3 7-11-15,2-6-6 16,1-12-6-16,3-18-6 16,-4-15 7-16,2-19-7 15,0-18-2-15,-1-16-2 16,6-10-13-16,9-39-5 15,-2-20-28-15,-4-24 5 16,-13-21-28-16,-13-18-29 0,-5 1-19 16,0 23 41-16,-20 36 79 15,1 46 27-15,4 26 128 16,3 35-86-16,10 36-39 16,2 23 23-16,0 4-27 15,14-5-8-15,3-11-13 16,0-12-5-16,-11-13-1 15,-4-14-8-15,-2-15-53 16,0-16-67-16,-19-12-126 16</inkml:trace>
  <inkml:trace contextRef="#ctx0" brushRef="#br0" timeOffset="153923.47">13647 8643 838 0,'0'0'103'0,"0"0"-102"15,0 0 19-15,170-29-7 16,-101 21-7-16,-5-4-6 16,-8-2-62-16,-16-6-121 15,-15-6-158-15</inkml:trace>
  <inkml:trace contextRef="#ctx0" brushRef="#br0" timeOffset="154418.87">14056 8466 727 0,'0'0'121'0,"0"0"9"16,0 0-71-16,-19 122 23 15,28-64-39-15,14 3-19 0,-1-5-10 16,-2-4 3 0,-6-6-7-16,-10-2-9 15,-4-4 2-15,-4-6 2 0,-30-3-1 16,-9-9-4-16,-6-8-6 16,0-10-24-16,3-4 10 15,1-12 7-15,14-29-5 16,8-5 5-16,17-4 10 15,6 0-1-15,14 8 4 16,26 9-3-16,11 6 3 16,9 7 0-16,3 6 0 15,3 3 0-15,5 6 2 16,-2 5 2-16,-7 0-1 16,-6 0 0-16,-10 1 0 15,-15 14-2-15,-5 5 2 0,-8 3 18 16,2 7 14-16,0 3-4 15,-2 1-3-15,-5-4-7 16,-1-3-2 0,-9-8-19-16,-3-5 0 0,0-4 3 15,0-6 0-15,0-4-3 16,-11 0-10-16,-4 0-4 16,-3-8-9-16,-2-12 1 15,2 1 1-15,5-6-1 16,7 6 14-16,6-2 1 15,0 0 2-15,2 2-9 16,19-6-17-16,4 0-45 0,-7-7-35 16,-7-6-88-16,-7-6-473 15</inkml:trace>
  <inkml:trace contextRef="#ctx0" brushRef="#br0" timeOffset="154911.74">14599 8340 950 0,'0'0'87'16,"0"0"20"-16,0 0-75 16,0 0 6-16,0 0-9 15,0 0-29-15,0-84-7 16,8 84 1-16,6 0-20 16,-3 0 2-16,1-3 14 0,-6 1 10 15,-4 0 0-15,-2 0 11 16,0 2 30-16,0 0-3 15,3 19-23-15,5 33-12 16,6 26 39-16,0 25 0 16,-1 2-3-16,-4 4-16 15,-3-13-6-15,-4-14-1 16,0-11-11-16,-2-17 0 16,0-13 0-16,0-15-5 15,0-13 0-15,0-13-10 16,0 0-19-16,0-13-11 15,0-23-6-15,0-16-2 0,12-11 20 16,1-6 15-16,10-3-5 16,8 10 6-16,9 15 11 15,2 22 1 1,5 18 0-16,4 7 0 0,-2 22 11 16,-2 19 4-16,-16 7-2 15,-18-4-10-15,-13 0 3 16,-8-4-1-16,-30-4-3 15,-11-6 0-15,-3-6-2 16,5-8-40-16,5-10-56 16,11-6-159-16,11-16-372 15</inkml:trace>
  <inkml:trace contextRef="#ctx0" brushRef="#br0" timeOffset="155873.78">15129 8641 952 0,'0'0'121'0,"0"0"-64"16,0 0 9-16,0 0-58 16,0 0 10-16,0 0-8 15,-5 135-5-15,3-76-2 16,2-5-2-16,0-8 2 16,0-12-3-16,19-11-5 15,14-16-4-15,9-7 3 16,3-7-2-16,-1-26-4 15,-6-8-4-15,-9-12 8 16,-11-3 8-16,-12 2 2 0,-6 7 0 16,0 17 1-16,0 16 18 15,0 14 15-15,0 3-26 16,0 30-5-16,13 14-2 16,8 7 16-16,3-8-7 15,1-6-6-15,-3-8-4 16,0-12-2-16,-3-6-3 15,0-12 3-15,-1-2-2 16,0-10-1-16,0-23-15 16,-2-11-5-16,-8-17 4 15,-1-20 5-15,-7-23-13 16,0-17 6-16,0 0-4 16,0 13 1-16,-4 33 24 15,-3 33 7-15,5 28 13 16,2 14 8-16,0 24-27 0,0 33-1 15,0 22 35-15,0 19-15 16,4 9-10-16,-2 4 0 16,3-7 4-16,3-14-9 15,8-16 2-15,7-20-6 16,3-17-1-16,1-10 0 16,4-18 0-16,4-9-1 15,4-11 0-15,5-24-3 16,1-12-4-16,-7-13-28 15,-7-14-2-15,-14-12-8 0,-11 0-45 16,-6 17-28 0,0 26 110-16,-19 30 9 15,4 13 64-15,-1 26-28 16,5 22-5-16,6 12 17 0,5 5-9 16,0-5-20-16,0-4-10 15,0-8-2-15,5-8 1 16,8-10-8-16,6-8 0 15,10-12 0-15,10-10-6 16,11-2 5-16,7-28 1 16,5-12 0-16,-6-13-7 15,0-20-3-15,-12-11 2 0,-13-7 1 16,-12 20-4 0,-17 20 11-16,-2 29 2 15,-13 24 23-15,-20 0-6 0,-4 16-17 16,6 16-1-16,8 1 5 15,15-2-6-15,8-3-2 16,0-1 0-16,16-1 1 16,17 4-1-16,11 3 4 15,3 4-2-15,-2 1 18 16,-7-7 5-16,-14-2-6 16,-10-8 1-16,-14-2-14 15,0-1-1-15,-25 0-3 16,-10-4-26-16,-9-10-74 15,-17-4-179-15</inkml:trace>
  <inkml:trace contextRef="#ctx0" brushRef="#br0" timeOffset="156076.38">15372 8817 1060 0,'0'0'71'0,"0"0"-71"15,0 0 0-15,194-10 2 16,-100-12 2-16,-8 0-2 16,-12 0 3-16,-23 3-10 15,-25 5 5-15,-14 0-11 16,-12 2-1-16,0 1-69 16,-14-6-141-16</inkml:trace>
  <inkml:trace contextRef="#ctx0" brushRef="#br0" timeOffset="157224.21">18193 8229 602 0,'0'0'124'16,"0"0"-56"-16,0 0 54 15,0 0-51-15,0 0-16 16,0 0-4-16,0 0-45 15,-127 59 20-15,98-9-12 16,4 12 8-16,12 6-5 16,8 4 1-16,5-6-12 0,0-9 1 15,29-12-5-15,12-15-2 16,9-15-3-16,13-15 2 16,1 0 0-1,-1-31-3-15,-7-15 4 0,-14-13 8 16,-15-14-6-16,-18-5 0 15,-9-2 1-15,-16 6 5 16,-20 9-3-16,-6 13-1 16,7 20 2-16,1 16 11 15,12 16-10-15,4 0-7 16,1 18-1-16,7 12 1 16,8 6-33-16,2-4-42 15,12-7-109-15,14-7-142 0</inkml:trace>
  <inkml:trace contextRef="#ctx0" brushRef="#br0" timeOffset="157554.35">18656 8147 222 0,'0'0'504'15,"0"0"-484"-15,0 0 91 16,0 0-2-16,0 0-4 15,0 0-56-15,-18-54-33 16,-1 64-4-16,-4 13-3 16,0 8-1-16,6 5 7 15,2 4-7-15,10 9-2 16,3 7-1-16,0 10 5 16,2 4 1-16,-3-1 5 0,3-11-7 15,0-5 0-15,0-11-8 16,3-9-1-16,19-13-2 15,9-11-5-15,9-9-5 16,4 0-6-16,3-7-14 16,-2-15-19-16,-10 4-56 15,-6-2-102-15,-15 4-338 16</inkml:trace>
  <inkml:trace contextRef="#ctx0" brushRef="#br0" timeOffset="158224.34">20065 7877 429 0,'0'0'92'16,"0"0"8"-16,0 0-47 0,0 0 22 15,0 0 0-15,0 0-13 16,0 0 8-1,0-47-10-15,0 47-15 0,-19 0-17 16,-5 0-24-16,-10 0-2 16,-6 19 3-16,-7 10 0 15,-1 10 2-15,1 7 16 16,4 8 0-16,12 4 2 16,10-2-6-16,16-4-9 15,5-9-10-15,2-7-2 16,29-10 1-16,11-13 2 15,12-11 1-15,10-2 5 16,10-14-5-16,-1-13-2 16,1-4 4-16,-7 3-7 0,-16 6 6 15,-16 9-3-15,-16 4 1 16,-11 7 1-16,-6 2-2 16,-2 0-9-16,0 0-40 15,0 0-102-15,-19 6-127 16</inkml:trace>
  <inkml:trace contextRef="#ctx0" brushRef="#br0" timeOffset="158542.75">19525 8791 674 0,'0'0'154'0,"0"0"-151"16,0 0 83-16,0 0-18 15,160 14 9-15,-71-24-50 16,7-16-14-16,0-5-13 16,1 0 14-16,-4-1 8 15,-2 1 3-15,-7 7-1 16,-5 4-4-16,-13 11-7 15,-12 0-7-15,-18 5-4 0,-16 2-2 16,-13 0-14 0,-7-4-53-16,0 0-137 0,0-7-338 15</inkml:trace>
  <inkml:trace contextRef="#ctx0" brushRef="#br0" timeOffset="158843.71">20757 7853 1015 0,'0'0'53'16,"0"0"33"-16,0 0-41 15,0 0 0-15,0 0-5 0,0 0-40 16,14-19 2-16,-14 82-1 15,0 19 14-15,0 10 0 16,0-2-3-16,3-4 3 16,9-9-6-16,1-11-5 15,5-10-3-15,-2-16-1 16,-5-16-7-16,-4-10-33 16,-5-12-51-16,-2-2-57 15,0-20-141-15</inkml:trace>
  <inkml:trace contextRef="#ctx0" brushRef="#br0" timeOffset="159296.64">20682 7872 886 0,'0'0'80'0,"0"0"22"15,0 0-44-15,0 0-50 16,0 0-5-16,0 0 6 15,120-66-4-15,-76 59-2 16,-6 7-3-16,-3 0 3 16,-3 15-3-16,-5 20 1 15,-5 2 12-15,-9 4-3 16,-10-3-5-16,-3-2-2 16,-7-2-1-16,-24-4 1 0,-11-4-2 15,-4-4 1 1,4-9-2-16,7 0 0 0,12-5-3 15,10-4 0-15,7 2 3 16,6 2-3-16,0 1 0 16,9-2 3-16,24 1-1 15,9 0 1-15,7 0 4 16,5 3 0-16,-5 2 6 16,-7 5-6-16,-8 9 10 15,-5 5-8-15,-12 5 2 16,-3 8 8-16,-3-3-11 15,-3-2-4-15,0-6-1 0,3-8 0 16,-1-5-2 0,4-4-19-16,4-5-31 0,-2-8-69 15,-10-4-272-15</inkml:trace>
  <inkml:trace contextRef="#ctx0" brushRef="#br0" timeOffset="159778.07">21455 8497 541 0,'0'0'102'15,"0"0"15"-15,0 0 24 16,0 0-23 0,0 0-38-16,0 0-36 0,0 0-21 15,0-85-12-15,0 42 0 16,2 2-3-16,3 1-4 16,3 3-1-16,-2 11 6 15,2 10 1-15,-4 8-3 16,-2 6-5-16,-2 2-2 15,2 0-3-15,1 23 3 16,-3 15 12-16,0 12 1 16,0 6 3-16,0 0-2 15,0-4 6-15,0-6 0 0,0-8-4 16,6-9 1-16,11-6-5 16,7-5-10-16,3-5-2 15,6-10 0-15,3-3 0 16,-3 0-5-16,-1-12-19 15,-4-12-25-15,-8-6-32 16,-9-1-13-16,-11-4-151 16,0 1-316-16</inkml:trace>
  <inkml:trace contextRef="#ctx0" brushRef="#br0" timeOffset="160048.69">21563 7907 938 0,'0'0'21'16,"0"0"23"-16,0 0-34 15,0 0-10-15,0 0 1 16,0 0 3-16,119-60-8 16,-111 69-1-16,-8 17 5 15,0 6 4-15,-2 4 4 16,-22-4 6-16,-7-3-8 15,-3-9-2-15,3-8-4 0,5-8 2 16,10-4-2 0,12-2 0-16,4-26-55 0,0-10-80 15,10-5-109-15</inkml:trace>
  <inkml:trace contextRef="#ctx0" brushRef="#br0" timeOffset="164305.76">4546 10914 775 0,'0'0'96'16,"0"0"-75"-16,0 0 49 15,-87-125-3-15,71 108 19 16,5 11-54-16,2 6-13 16,0 0-10-16,-4 16 1 15,-5 20-10-15,0 14 11 0,5 8-8 16,6 3 2-16,7-1 1 16,0 2-4-16,16-3 2 15,15-2-4-15,7-4 0 16,8-10-8-16,8-17 3 15,2-20-30-15,4-6 20 16,-3-41 15-16,0-20 3 16,-9-15-2-16,-10-10 2 15,-11-10-2-15,-15-7 4 16,-10-3-4-16,-2 0 5 0,-4 11-2 16,-17 19 7-16,5 28-6 15,5 21 31-15,5 20-11 16,6 6 2-1,0 1-27-15,0 17-1 0,2 39-8 16,18 34 9-16,2 23 20 16,0 9-11-16,-1-1 7 15,-4-13-6-15,-1-14-9 16,1-17 7-16,-5-18-7 16,-3-19-1-16,-7-19-1 15,-2-16 0-15,0-5 0 16,0 0 0-16,0-38-8 15,0-20-18-15,0-21 4 16,0 0 12-16,14 11 10 16,3 21 0-16,-1 23 0 0,-3 23 0 15,-2 1-7-15,7 25 8 16,3 23 14-16,-2 15 4 16,-1 1-3-16,0-5-13 15,2-7 3-15,5-10-3 16,4-9 1-16,5-15-2 15,5-13-2-15,8-5-16 16,-1-23 3-16,-1-19 8 16,-7-14-7-16,-11-10 0 15,-16-2-5-15,-11 4 9 16,0 10 6-16,-9 19 3 16,-13 18 0-16,2 12 0 0,3 5 4 15,0 7 1 1,0 22 3-16,1 11-7 0,7 11 2 15,9 8 1-15,0 4 5 16,0 1-5-16,14 0-3 16,5-9 4-16,6-13-5 15,0-14-3-15,-1-12 3 16,4-16-1-16,7 0-11 16,5-27 10-16,4-18-1 15,-4-12 3-15,-2-2-1 16,-9 0-1-16,-6 11 0 15,-8 12-1-15,1 12 3 16,-2 10 0-16,5 9-1 16,7 4 0-16,5 1 0 15,8 0 1-15,-4 0 2 0,-8 0-1 16,-14 0-1-16,-13 0-1 16,0 0 1-16,-25 0 0 15,-14 1 0-15,-11 14 0 16,8 8 0-16,8 4 3 15,17 8 8-15,15 10-4 16,2 3 0-16,19 1 0 16,20-5-7-16,4-10 1 15,3-14 0-15,3-10 0 16,2-10-1-16,3 0-5 0,-3-26 5 16,-5-15 0-1,0-9 0-15,-4-6-4 0,-3-8 1 16,-2-10 2-16,-13-15 1 15,-11-12-2-15,-13-18 2 16,0-5 1-16,-8-1-1 16,-13 21-2-16,5 33 2 15,8 32 8-15,3 28 12 16,5 11-14-16,0 39-6 16,9 39 0-16,11 36 11 15,1 23 8-15,-4 6-10 16,-1-8-3-16,-1-12 3 15,-1-21-6-15,1-24 0 16,-4-27-3-16,-4-26 0 16,-2-17 2-16,-5-8-2 0,0-8-10 15,0-30-1-15,0-13-15 16,0-18-7 0,2-4 8-16,13 4 4 0,10 13-2 15,5 17 14-15,12 21 7 16,0 17 0-16,-2 1-7 15,-3 6 8-15,-13 16-1 16,-9 6-1-16,-15 1 2 16,0 2 0-16,-37-1 2 15,-5-4-3-15,-4-9 0 16,3-2-8-16,14-9 9 16,12-2 2-16,13-4-2 0,4 2 1 15,0 3-11 1,25 6 11-16,16 5 2 0,6 5 9 15,0 4 0-15,-5 3-5 16,-2 3 1-16,-2-6-4 16,-4 0-3-16,1-9-28 15,3-10-107-15,-5-6-264 16</inkml:trace>
  <inkml:trace contextRef="#ctx0" brushRef="#br0" timeOffset="164766.74">8191 10709 829 0,'0'0'21'0,"0"0"35"15,0 0 0-15,0 0 39 16,0 0-56-16,0 0-39 16,0 0-1-16,-29 11 1 15,6 29 21-15,0 10 13 16,2 6 6-16,8 3 0 0,8-3-18 16,5-6-1-1,0-8-2-15,22-10-13 0,12-11-6 16,9-10 0-16,3-11 0 15,-1 0 1-15,-5-16-1 16,-9-14-4-16,-12-10-9 16,-13-7 11-16,-6-7 2 15,-23-6 0-15,-24 0 6 16,-6 4-5-16,0 14 0 16,7 13 3-16,15 16 16 15,14 13-13-15,6 0-6 16,2 26-1-16,2 15-13 15,7 9-31-15,0-1-75 16,4-6-128-16,8-16-388 16</inkml:trace>
  <inkml:trace contextRef="#ctx0" brushRef="#br0" timeOffset="165199.82">8523 10807 351 0,'0'0'239'15,"0"0"-208"1,0 0 51-16,0 0-49 0,0 0 42 15,0 0-48-15,-23-54-5 16,21 54 10-16,0 0 30 16,0 0 1-16,-4 0-14 15,-11 4-16-15,0 17-9 16,-1 5 1-16,-2 2-7 16,4 4-2-16,0 7 5 15,0 4-10-15,3 5 9 16,9 2 1-16,4-1-7 15,0-7-1-15,4-8 0 16,21-4-8-16,4-10-5 16,4-8 3-16,5-8-7 0,5-4 1 15,1 0-23-15,-2-21-52 16,-8-8-94 0,-17-1-317-16</inkml:trace>
  <inkml:trace contextRef="#ctx0" brushRef="#br0" timeOffset="165586.76">8791 10049 702 0,'0'0'90'16,"0"0"39"0,0 0-65-16,0 0 22 0,0 0-45 15,0 0-41-15,2 27 2 16,4 25 27-16,5 13 10 15,1 3-10-15,3 0-9 16,1 0-7-16,1-3-2 16,-1-9-2-16,-3-6-8 0,1-9-1 15,-7-10-1-15,-5-12-21 16,-2-4-33-16,0-7-38 16,0-8-130-16,-18 0-136 15</inkml:trace>
  <inkml:trace contextRef="#ctx0" brushRef="#br0" timeOffset="165787.74">8643 10425 628 0,'0'0'273'0,"0"0"-242"15,0 0-2 1,0 0-23-16,0 0 31 15,138-4-25-15,-71 4-12 0,3 0-24 16,-10-3-49-16,-16-8-115 16,-24 1-538-16</inkml:trace>
  <inkml:trace contextRef="#ctx0" brushRef="#br0" timeOffset="171770.63">9955 11053 840 0,'0'0'118'0,"0"0"-82"16,0 0 28-16,0 0-47 15,0 0 12-15,118-22 12 16,-35 22-3-16,11 0-14 16,10-5-7-16,14-4 5 15,9-5-2-15,-2 0-8 16,-12 3-4-16,-25 8-5 16,-32 0-4-16,-27 3 1 15,-16 0-10-15,-13 0-6 16,0 0-9-16,-9 0-4 0,-20-5-50 15,-9-5-90-15,-5-7-58 16,-3-5-267-16</inkml:trace>
  <inkml:trace contextRef="#ctx0" brushRef="#br0" timeOffset="171985.67">10759 10764 607 0,'0'0'363'15,"0"0"-321"-15,0 0-9 16,0 0-18-16,0 0 48 15,134 8-33-15,-75 24-15 16,-3 14-8-16,-12 12-5 0,-15 12 2 16,-16 5 10-16,-13 0-5 15,-7-4-6-15,-26-8 11 16,-7-10-1-16,-4-9-3 16,8-16-10-16,6-12-15 15,13-16-52-15,8-7-81 16,9-42-267-16</inkml:trace>
  <inkml:trace contextRef="#ctx0" brushRef="#br0" timeOffset="173663.12">11874 10509 907 0,'0'0'40'0,"0"0"-39"16,0 0 17-16,0 0 58 16,0 144-16-16,0-101-35 15,7-9-15-15,6-8-8 16,5-12-1-16,7-12 4 15,6-2-5-15,2-23 2 16,-6-23 5-16,-10-4-5 16,-15 0 7-16,-2 4-6 0,-17 8-3 15,-14 10 0-15,0 12 3 16,4 15 11-16,4 1 12 16,10 33-13-16,4 23-6 15,9 18 5-15,0 5-5 16,9-11-5-16,20-12 4 15,7-14-6-15,1-16 0 16,6-13-2-16,-3-13 2 16,2-3 0-16,-2-26 6 15,-1-16-5-15,-6-5 4 16,-11-8-3-16,-8 2 2 16,-12 5-4-16,-2 15 6 0,0 14-4 15,0 14-2-15,-5 8 0 16,1 20 0-1,4 21 1-15,0 11 8 16,0 0 2-16,0-4-2 0,13-6-6 16,3-6-1-16,1-8-2 15,-1-6 0-15,2-9 1 16,0-12-4-16,7-1-9 16,8-18 6-16,5-22 4 15,-1-14-3-15,-6-14 1 16,-10-8 1-16,-12-3 0 15,-3 15 2-15,-6 20 1 16,0 20 1-16,2 16-1 0,-2 8 0 16,0 0-1-16,5 28-6 15,0 19 7-15,8 6 1 16,3 5 11-16,3 1-9 16,2-9 2-16,-3-8-4 15,1-8 2-15,-1-11-3 16,2-14-3-16,0-9-4 15,3-3 5-15,6-33 2 16,-2-15 0-16,-8-11-3 16,-1-13 0-16,-9-7-3 15,-7-4 6-15,-2 4 1 16,0 22 5-16,-4 22-6 0,-5 21 1 16,7 17 8-1,2 11-9-15,0 31 0 0,7 19 0 16,10 8 6-16,3 6 1 15,-2-1-6-15,-3-3 6 16,-1-6-7-16,-2-9 9 16,2-14-9-16,-4-12 0 15,-1-14-1-15,-5-12 1 16,0-4-6-16,4-12-2 16,-4-24 4-16,2-18-11 15,-1-8 4-15,-5-11 4 16,0-1-1-16,4 8 5 15,0 18-3-15,-1 22 3 16,2 19 5-16,3 7-4 16,3 12-10-16,5 26 12 15,-1 15 6-15,-3 7 9 0,-8 1-7 16,1-3 2-16,-1-8-5 16,3-7 4-16,4-12-9 15,-2-9 0-15,0-11 0 16,-5-6 0-16,-2-5-4 15,0 0-1-15,4-6-4 16,-6-16 8-16,2-7-11 16,-2-4-2-16,0 3-16 15,0 3 10-15,0 12 18 0,0 7 1 16,6 8-1 0,7 0-3-16,5 0 4 0,5 15 1 15,1 4 8-15,0-3-8 16,-3-2 4-16,-4-7-3 15,1-7 0-15,3 0 1 16,-2-1-1-16,8-21 7 16,-2-6-8-16,-3-4 2 15,-5-2 2-15,-7-3-4 16,-8 3-6-16,-2 4 4 16,0 12 2-16,-20 12 0 15,-14 6 1-15,-1 9-1 16,2 20 13-16,6 8 1 15,10 2-7-15,13 1 5 16,4-2-7-16,0-1-2 0,0-3-1 16,23-8 0-16,4-10-4 15,2-10 2-15,4-6-6 32,3-2 4-32,1-28-5 0,-1-11 0 0,-5-6-2 15,-8-6-16-15,-13 3 16 16,-10 4 2-16,0 8 2 15,0 12 2-15,-15 14 3 16,4 10 0-16,2 2 4 16,7 4-4-16,2 19 1 15,0 2-1-15,2-3 1 16,14-4-1-16,-3 1 2 0,3-3 0 16,-3 2 0-1,2 7-1-15,1 0 2 0,0 7 7 16,1 2-3-16,-3 0-6 15,-1-2-1-15,-6-6 0 16,-5-7-18-16,-2-10-51 16,-2-9-191-16,-27 0-573 15</inkml:trace>
  <inkml:trace contextRef="#ctx0" brushRef="#br0" timeOffset="173858.42">12652 10688 833 0,'0'0'31'15,"0"0"-30"1,0 0-1-16,0 0 0 0,0 0 23 16,125 2-22-16,-57-16 0 15,-8 0-2-15,-24-4-59 16,-20-2-194-16</inkml:trace>
  <inkml:trace contextRef="#ctx0" brushRef="#br0" timeOffset="174028.07">12547 10038 942 0,'0'0'62'15,"0"0"-49"-15,0 0-2 16,0 0-11-16,131-66 0 15,-75 66-3-15,-5 16-45 16,-6 0-116-16,-12-2-328 16</inkml:trace>
  <inkml:trace contextRef="#ctx0" brushRef="#br0" timeOffset="176590.87">14817 10207 1152 0,'0'0'67'16,"0"0"-58"-16,0 0 11 16,0 0-15-16,0 0 20 15,-2 148-1-15,10-72-14 16,0-1-8-16,-4-13 2 15,0-11-3-15,5-13-2 16,1-13 1-16,-2-11 0 16,-1-10-3-16,1-4-12 15,9-14 13-15,3-22-2 16,2-13-2-16,2-2-7 0,-4-6 12 16,-4 3 2-1,-2 4-2-15,-1 10 1 0,0 15-3 16,0 14 2-16,0 11-5 15,1 4 1-15,1 28 4 16,4 8 1-16,-6 6 12 16,-4-5-8-16,-2 1 3 15,-3-4-2-15,-2-4-2 16,-2-6-3-16,0-13-2 16,0-6-19-16,0-9-11 15,0-2 27-15,0-29-26 16,0-10-24-16,0-15 29 15,4-13 13-15,10-3 4 0,1 0 9 16,2 16-1 0,4 20 1-16,4 22 0 0,4 14 2 15,6 22 6-15,8 28 20 16,-1 11 12-16,-2 2-13 16,-4-5 0-16,-12-10-19 15,-3-8 1-15,-6-7-9 16,-6-15 1-16,0-11-1 15,-3-7-4-15,8 0-14 16,6-28 13-16,7-13-21 16,2-9 3-16,-2-3-11 15,-5 1 7-15,-5 8 17 16,-5 18 9-16,-8 11 1 16,-1 13 5-16,-3 2-5 0,0 0-5 15,0 0 2-15,0 0 3 16,-12 0 4-16,-10 11 4 15,-1 3 1-15,-1 5-5 16,7 10 3-16,5 5 8 16,10 8-6-16,2-2-6 15,8 1 9-15,27-10-8 16,2-6-4-16,5-11 0 16,4-10 2-16,-2-4 0 15,3-11 1-15,-1-17-2 16,-4-10 0-16,-8-6-1 15,-10-6-1-15,-8-8-4 16,-11-12 5-16,-5-13 6 0,0-13-6 16,0-6 0-16,-13 3 0 15,1 16 5-15,5 24-2 16,5 27 1-16,2 24-3 16,0 12-1-16,2 48 0 15,17 35 14-15,-6 25 14 16,-5 8-5-16,0-2 0 15,0-17-7-15,10-17-13 16,6-19 1-16,10-18 1 16,1-19-5-16,-1-15-3 15,2-13-4-15,4-14-4 16,2-22-4-16,-4-13-14 0,-2-3-27 16,-9-10 14-16,-12-2-1 15,-13 7 24 1,-2 11-8-16,-9 19 17 15,-15 16 10-15,-1 11 0 0,5 0 1 16,0 2 1-16,7 12 8 16,-1 4-3-16,0-3-7 15,6 2 1-15,1-3-2 16,3 2 2-16,2 4 6 16,2 1 6-16,0 3-1 15,0 2 10-15,4-8-12 16,5-2 1-16,-4-4-5 15,-2-8-5-15,0-3-1 16,0-1-3-16,3 0 3 16,-4 0 3-16,5 0 14 15,-2 0-15-15,-3 0 0 0,-2 0 1 16,0 0-3 0,2 0-1-16,0 0 1 0,1 0 2 15,1 0-2-15,-4 0 4 16,2 0-4-16,-2 0 1 15,0 0-1-15,0 0 0 16,0 0 1-16,0 0 2 16,0 0-3-16,0 0 0 15,0 0-4-15,0 0 0 16,0 5 4-16,0-4 2 16,0 4 0-16,0-5 1 0,0 0-3 15,2 0-4-15,0 0 4 16,3 2 0-16,-3 0 0 15,0 2 8-15,-2-2-8 16,1 0 0-16,-1-2 0 16,0 0 1-16,4 0 1 15,-4 0-2-15,2 0-14 16,1-2-12-16,1-14-33 16,-2-6-1-16,2-3-18 15,-4-2 10-15,0-1 43 16,0 2 25-16,0 7 2 15,0 7 48-15,0 7 55 0,0 3-28 16,0 2-21 0,0 2-28-16,0 30-28 0,0 12 35 15,0 6 7-15,7-2-11 16,13-7-20-16,1-2 11 16,0-4-11-16,4-10-11 15,-5-5 4-15,3-9-4 16,-4-11 0-16,6 0 0 15,0-20 0-15,2-16-17 16,-2-7 3-16,-2-5-2 16,-7-2 4-16,-5-6-3 15,-7 4 3-15,-4 12 2 16,0 11 10-16,0 19 1 16,0 10 4-16,0 15-5 0,0 24 2 15,0 11 18-15,0 6 0 16,7-1 1-16,7-7 3 15,-1-2-8-15,3-5-1 16,6-10-15-16,2-8 1 16,5-13-1-16,0-10-9 15,2-2-1-15,-4-31-10 16,2-6 6-16,-2-10-4 16,-5 1-8-16,-4-2-5 15,-2 4-2-15,-8 12 2 16,-1 14 28-16,-3 10 3 15,2 10 0-15,2 0-3 16,7 0-1-16,8 8 4 16,4 4 2-16,0-2-2 0,-6-7 5 15,-1 0-3-15,-11-3-2 16,-6 0 4-16,-3 0-2 16,-3 0 12-1,-31 0-14-15,-14 0-9 0,-8 0 5 16,-2 10 4-16,7 14 1 15,11 4 5-15,13 6 6 16,10-1 2-16,13 3-12 16,4-5 0-16,0-3 3 15,9-6-4-15,19-9 1 16,1-10 1-16,5-3 1 16,-1-6-1-16,0-19 0 0,-2-14-2 15,-6-5 5-15,-10-10-6 16,-5-13-3-16,-10-23 2 15,0-16-4-15,0-16-14 16,-14-8 14-16,-9 16-9 16,2 26 12-16,3 32 2 15,9 35 15-15,7 21 0 16,2 44-15-16,0 34 0 16,8 31 19-16,13 14 0 15,-4 0-7-15,3-15-3 16,1-16 4-16,0-28-10 15,4-20-3-15,2-13-1 16,2-19-1-16,4-12-4 0,7-1 5 16,7-34-12-16,7-11-2 15,-1-15-2-15,-12-14-39 16,-20-12 9-16,-16 7-2 16,-5 18 13-16,-29 33 26 15,-20 29 10-15,-11 21 2 16,2 41 32-16,8 14 13 15,25 4 0-15,25-3-22 16,4-16-14-16,40-11 8 16,16-14-7-16,14-13 4 15,2-13-12-15,-8-8-3 16,-7-2-2-16,-22-12-18 0,-18-20-71 16,-21-10-113-16,-21-2-635 15</inkml:trace>
  <inkml:trace contextRef="#ctx0" brushRef="#br0" timeOffset="176890.23">14584 9565 1142 0,'0'0'25'15,"-37"-134"-25"-15,68 85 0 0,39 16 14 16,14 21 5-16,3 12-15 16,-2 21-2-16,-18 29 0 15,-24 17-4-15,-28 7 4 16,-15 1-3-16,-54-8 1 16,-28-13 0-16,-13-16-7 15,5-21-5-15,24-17-10 16,34-22 2-16,32-37-45 15,13-23-92-15,50-11-37 16,15 3-460-16</inkml:trace>
  <inkml:trace contextRef="#ctx0" brushRef="#br0" timeOffset="178226.57">18763 10176 650 0,'0'0'152'16,"0"0"-123"-16,0 0 52 15,0 0-3-15,7-112-11 16,-5 105-29-16,-2 4-26 16,3 3-8-16,-3 0-4 15,2 0-4-15,2 33-6 16,5 18 10-16,2 22 2 16,2 4 24-16,6 0-12 0,-4-11-7 15,-1-14-2-15,-6-14-3 16,-1-13 0-16,-5-15-2 15,-2-10-9-15,0-3-3 16,0-32-4-16,0-20-12 16,0-17 16-16,0-10 9 15,0-12 3-15,0 3 0 16,16 16 0-16,3 20 1 16,6 29 9-16,0 20-6 15,4 6 0-15,4 22 6 16,3 24 5-16,-5 11-6 15,0 5-4-15,-6-4-1 16,-1-8-3-16,-4-6 4 16,0-13-5-16,1-6 2 15,-4-13-2-15,5-10 0 0,5-2-1 16,-2-16 1-16,1-22 0 16,-6-17-5-16,-2-19 1 15,-7-14 2-15,0-2-1 16,-6 18-2-16,-5 24 10 15,0 27-4-15,0 17 15 16,0 4 3-16,0 22-19 16,0 27 1-16,5 19 6 15,3 6-6-15,5-3 9 16,5-5-7-16,5-16-3 16,6-14 0-16,4-16-3 15,7-20-2-15,7 0 5 16,4-30 2-16,-4-21 3 15,-14-11-5-15,-19-15-2 0,-14-2 0 16,-16 6 2-16,-35 16 5 16,-11 24-5-16,-3 30-6 15,5 3 2-15,16 22 8 16,17 13-5-16,17 9 1 16,10 0-7-16,27-1-71 15,29-17-147-15,20-18-404 16</inkml:trace>
  <inkml:trace contextRef="#ctx0" brushRef="#br0" timeOffset="178822.78">20612 9815 805 0,'0'0'88'0,"0"0"-71"15,0 0 58-15,0 0-22 16,0 0-21-16,0 0-28 15,-65-86-2-15,30 82 4 16,-1 4-1-16,3 0-2 16,0 26 2-16,4 4-3 15,6 8 7-15,10 5-9 16,9-1 1-16,4 0-3 16,0-8 2-16,2-10-1 0,15-12-2 15,6-12-4-15,6 0 7 16,9-28 1-16,1-11 6 15,0-9-3-15,-6-3-1 16,-8-3 1-16,-12 1-1 16,-9 7-3-16,-4 14 9 15,0 14-9-15,0 18 15 16,0 0-15-16,0 34 5 16,5 14-5-16,11 8 6 15,3-4 3-15,4-7-8 16,-1-8 4-16,3-12-5 15,-6-12 0-15,2-13-1 16,3 0 1-16,6-19 0 16,3-19 5-16,0-12-1 15,1-8-4-15,-10-10-1 0,-4-7 0 16,-9-9 2-16,-11 0 1 16,0 11-1-16,0 23-1 15,-6 24 1-15,-4 26 10 16,8 11-8-16,2 46 5 15,0 30 0-15,0 13 9 16,0 2-16-16,2-10 9 16,8-11-8-16,-7-17-2 15,0-12-7-15,-3-12-30 16,0-20-56-16,0-18-89 0,-4-2-118 16</inkml:trace>
  <inkml:trace contextRef="#ctx0" brushRef="#br0" timeOffset="179516.76">20848 9641 824 0,'0'0'160'0,"0"0"-97"16,0 0-28-16,0 0-23 15,0 0-3-15,132-15-8 16,-81 10-1-16,-9-5-42 16,-11-4-64-16,-8-4-30 15,-14-4-114-15,-4-6-113 16,-3-4 363-16,-2 3 59 15,0 7 201-15,0 11-44 0,0 7-65 16,0 4-43-16,11 0-57 16,5 1-27-16,8 28 16 15,7 15-4-15,2 16-10 16,6 7-8-16,-2 8 6 16,-1-4-1-16,-9-7-11 15,-12-6-5-15,-15-7-7 16,0-3-2-16,-17-13 0 15,-19-9 0-15,-9-12-37 16,-1-14-36-16,3 0 12 16,5-25 15-16,11-25 14 15,14-11 1-15,13-3 18 16,0 3 8-16,36 8 7 16,15 8 1-16,14 9 8 0,8 10 13 15,3 10-7 1,-2 11 4-16,-10 5-1 0,-10 11-12 15,-8 15 6-15,-7 6 6 16,-9 0-1-16,-12 3-16 16,-9-6 12-16,-9 3 1 15,0 1 0-15,-9-3 2 16,-16-3-13-16,-4-2 5 16,4-12-8-16,-2-7-6 15,6-6-18-15,8-4-5 16,6-29 4-16,7-19-8 15,12-10 16-15,25-7 8 0,10 8 1 16,0 20 8 0,-10 19 1-16,-5 21 8 0,-8 1 8 15,-3 14-1 1,-2 22-3-16,-3 5 18 0,-3 7-13 16,3-2-3-16,-3-2 2 15,-1 3-6-15,-3-7-8 16,-9-6-3-16,0-3-14 15,0-14-41-15,-3-15-188 16,-11-2-564-16</inkml:trace>
  <inkml:trace contextRef="#ctx0" brushRef="#br0" timeOffset="179658.18">21941 9243 908 0,'0'0'208'0,"0"0"-207"15,0 0 3-15,0 0-3 16,0 0-1-16,0 0-152 16,75-75-379-16</inkml:trace>
  <inkml:trace contextRef="#ctx0" brushRef="#br0" timeOffset="180006.6">22103 9118 1135 0,'0'0'23'0,"0"0"27"15,0 0 7-15,25 172 25 16,-6-81-53-16,4 7-8 16,-5-2-18-16,-5-6 2 15,-4-8 5-15,-7-10-2 16,-2-15 2-16,0-15-10 16,0-18-10-16,0-12-6 15,0-12-7-15,0 0-7 16,0-18 5-16,0-24-37 15,0-15 12-15,14-12 25 16,5-8 3-16,6 7 9 16,4 16 7-16,2 22 6 15,2 26 10-15,3 6-2 16,3 38 18-16,-6 19 20 16,-6 4-15-16,-17-3-16 0,-10-5-13 15,-16-9 0 1,-23-6-2-16,-6-10-19 0,-2-10-79 15,3-16-94-15,9-2-284 16</inkml:trace>
  <inkml:trace contextRef="#ctx0" brushRef="#br0" timeOffset="180567.04">22589 9543 378 0,'0'0'697'0,"0"0"-691"15,0 0 18-15,0 0-2 0,0 0 13 16,-29 128-32-16,29-87 0 16,0-2 7-16,0-1-10 15,13-3 0 1,7-9-1-16,7-8-1 0,2-17-5 16,6-1 5-16,1-12-6 15,0-21 1-15,-1-4-8 16,-4-7 8-16,-4-2 5 15,-6-4 2-15,-15 8 0 16,-4 11 3-16,-2 16-1 16,0 15 10-16,0 20-5 15,0 22 9-15,0 8 8 16,0-3-5-16,9-9 3 0,14-9-20 16,-1-8 0-16,0-9 1 15,-2-12-3-15,0 0 0 16,2-17 1-1,3-19-2-15,-1-14 0 0,1-18-7 16,-5-16-9-16,-4-21-6 16,-7-16 4-16,-5-12 3 15,-4 15 5-15,0 29 7 16,-5 37 4-16,1 48 32 16,0 25-15-16,4 63-7 15,0 36 8-15,0 21 31 16,0-4-29-16,0-18 16 0,6-25-18 15,6-20-2-15,1-26-16 16,0-17-2-16,1-22-12 16,-1-9-14-16,7-12-40 15,-9-27-8-15,-11-24-113 16,0-11-291-16</inkml:trace>
  <inkml:trace contextRef="#ctx0" brushRef="#br0" timeOffset="180690">22957 9547 871 0,'0'0'214'16,"0"0"-204"-16,0 0-5 15,175-65-2-15,-106 46-3 16,-11-1-110-16,-13 2-180 16</inkml:trace>
  <inkml:trace contextRef="#ctx0" brushRef="#br0" timeOffset="180989.38">23364 9669 381 0,'0'0'498'16,"0"0"-493"-16,0 0 26 16,0 0 13-16,125-6-16 15,-89-14-18-15,-10-10-6 16,-8-12 4-16,-11-8 0 15,-7-6-3-15,-4 8 11 16,-31 16 17-16,-7 21 12 16,-4 11-6-16,3 32-10 15,12 23 3-15,18 13-14 0,13 4-17 16,14-4 4-16,25-13-3 16,6-11 8-16,1-19-10 15,-1-8-27-15,-5-9-51 16,-2-8-102-16,-7 0-403 15</inkml:trace>
  <inkml:trace contextRef="#ctx0" brushRef="#br0" timeOffset="181600.76">24001 9293 978 0,'0'0'24'0,"0"0"-6"16,0 0 36-16,0 0-28 15,0 0-15-15,0 0-8 16,-127 39-2-16,96 1 3 16,2 10-3-16,7 7 2 15,8 1-3-15,14-4 2 16,2-8-1-16,39-9-1 15,8-16 0-15,7-11 0 16,-5-10-5-16,-5-2 3 0,-8-27-11 16,-15-14-22-16,-15-6-6 15,-8-4 13-15,-11-4 21 16,-26 6-7-16,-6 4 13 16,1 16-2-16,9 14 3 15,12 17 29-15,15 0-6 16,6 18-21-16,0 6 0 15,24 2-2-15,12-6-4 16,6-6-3-16,3-10-14 16,-5-4-17-16,-6-4 16 15,4-24 12-15,-10-5 3 16,-1-12 7-16,-9-7 1 16,-10-11 0-16,-5-11 5 15,-3-2-2-15,0 11 18 16,-5 20 25-16,-1 22 19 0,4 23 5 15,2 19-52-15,0 45-11 16,0 29 18-16,15 17 20 16,3 0-24-16,-3-12-3 15,-1-11-4-15,-5-17-11 16,-7-13-4-16,-2-13-1 16,0-11-34-16,-20-13-44 15,-11-12-94-15,-12-8-143 16</inkml:trace>
  <inkml:trace contextRef="#ctx0" brushRef="#br0" timeOffset="181718.47">24108 9396 936 0,'0'0'145'0,"134"-32"-133"16,-45 24 72-16,0 3-57 16,-6 5-27-16,-19-1-40 15,-33-6-259-15</inkml:trace>
  <inkml:trace contextRef="#ctx0" brushRef="#br0" timeOffset="182437.56">20579 11024 930 0,'0'0'24'0,"0"0"32"0,0 0 18 16,0 0-24-16,0 0-28 15,0 0-18-15,0 94 11 16,0-31 15-16,0 5-4 16,0-2 3-16,11-3-12 15,5-11-5-15,0-12-10 16,-1-14-2-16,-7-12 0 15,-2-14-1-15,-4 0-9 16,-2-28-1-16,0-18-11 16,0-18 3-16,-14-7 4 15,1-8 4-15,1 0 11 0,12 7 0 16,0 9 0 0,16 19 1-16,24 14-1 0,8 13 2 15,8 12 1-15,-5 5 1 16,-7 5 0-16,-17 21-4 15,-16 3-3-15,-11 7 0 16,0 4 3-16,-27 1 2 16,-15-4 0-16,-8-1 5 15,-1-13-7-15,9-7-4 16,11-12 0-16,12-4 0 16,14 0 1-16,5-14-11 15,5-2 10-15,24 5 2 16,8 6 2-16,5 5 2 15,2 23 5-15,3 20 14 0,-3 5 3 16,-3-3-3-16,-11-7-14 16,-2-7-7-16,-6-9 0 15,-2-5-47 1,0-17-69-16,0 0-227 0</inkml:trace>
  <inkml:trace contextRef="#ctx0" brushRef="#br0" timeOffset="182755.12">21179 11365 863 0,'0'0'88'0,"0"0"-80"16,0 0-8-16,0 0 38 0,0 0 19 16,0 0-44-16,87-37 1 15,-74 2-5-15,-5-9-2 16,-8-6-4-16,0-4 10 15,0 10-8-15,0 14 3 16,-2 18 22-16,0 12 1 16,0 23-31-16,2 30 1 15,0 11 18-15,0 1 2 16,10-11-6-16,13-8-1 16,4-13-9-16,4-8-5 15,2-13-3-15,5-12-14 16,-1 0-31-16,-4-33-28 0,-12-12-95 15,-18-10-208 1</inkml:trace>
  <inkml:trace contextRef="#ctx0" brushRef="#br0" timeOffset="182899.78">21281 10746 1027 0,'0'0'67'0,"0"0"-58"16,0 0-5-16,0 0-2 15,141-47-2-15,-95 47-81 16,-13 7-78-16,-17 13-82 16</inkml:trace>
  <inkml:trace contextRef="#ctx0" brushRef="#br0" timeOffset="183102.03">21846 11269 1113 0,'0'0'23'16,"0"0"-17"-16,0 0 7 15,132-5 15-15,-54-2-12 16,-5 1-11-16,-12-4-5 16,-19-2-23-16,-11-5-42 15,-12-10-136-15,-13-3-262 16</inkml:trace>
  <inkml:trace contextRef="#ctx0" brushRef="#br0" timeOffset="183458.24">22506 10908 861 0,'0'0'74'0,"0"0"-72"15,0 0 35-15,0 0-16 16,0 0 23-16,0 0-26 15,-98 73-1-15,76-28 38 16,4 10-17-16,5-1-9 16,11-4 2-16,2-4-15 15,26-12-3-15,23-10-12 16,11-13 1-16,2-11 0 0,-1-4-1 16,-10-28-1-1,-13-7-8-15,-13-5-7 0,-19 0 15 16,-6-2 3-16,-15-1-2 15,-26 6-2-15,-7 5 1 16,-4 13-3-16,6 19-4 16,13 4-8-16,10 14 11 15,11 19-11-15,12 1-32 16,0-2-51-16,0-9-116 16,3-8-357-16</inkml:trace>
  <inkml:trace contextRef="#ctx0" brushRef="#br0" timeOffset="183719.78">22780 10856 788 0,'0'0'63'0,"0"0"60"16,0 0-10-16,0 0-54 15,0 0-33-15,0 0-4 16,-55 102 24-16,44-52-19 16,9 3 1-16,2-3 2 15,0-8-14-15,26-6 1 16,10-7-17-16,7-12-4 16,2-9 2-16,0-8-53 0,-13-2-54 15,-21-24-150 1</inkml:trace>
  <inkml:trace contextRef="#ctx0" brushRef="#br0" timeOffset="186186.84">12388 12262 806 0,'0'0'104'0,"0"0"-96"0,0 0 44 16,0 0-9-16,-125-60 6 15,99 60-20-15,0 30-22 16,1 18-4-16,7 13-3 16,7 12 0-16,11 2 0 15,0-7 0-15,9-11-2 16,20-16 0-16,6-15-2 16,8-16-1-16,-1-10 5 15,0 0 0-15,-3-27-5 16,-13-12 1-16,-10-9-16 15,-16-7 7-15,-5-1 8 16,-32 2-10-16,-15 10 10 16,3 15 4-16,0 12-1 0,12 13-3 15,14 4 2-15,11 0 1 16,12 0-1-16,0 0-23 16,35 0 22-1,11 0 4-15,14-21 4 0,9-2 0 16,-2 1-3-1,-5 10 7-15,-9 12-8 0,-9 4 6 16,-11 38-1-16,-6 13 13 16,-8 12 8-16,-5 2-8 15,-5-3-11-15,-9-10 4 16,0-12-8-16,0-10-3 16,-11-12 0-16,-9-7 3 15,-3-13-3-15,-6-2 0 16,-2-15-2-16,4-31-11 0,10-18 8 15,15-16 4-15,2-7 1 16,29 7-2-16,19 16 2 16,12 24-2-16,0 26-1 15,1 14-29-15,-8 0-154 16,-4 14-456-16</inkml:trace>
  <inkml:trace contextRef="#ctx0" brushRef="#br0" timeOffset="187043.77">14265 12443 585 0,'0'0'340'0,"0"0"-338"16,0 0-2-16,0 0 4 15,57-115 72-15,-70 95-28 16,-27-5-38-16,-15 2-4 16,-8 4 4-16,-1 14 2 15,4 5-1-15,8 20-6 16,12 21 1-16,9 16 9 0,15 11-13 16,14 4 0-1,2-1 3-15,13-11 1 16,21-13-6-16,2-18 0 15,1-16-2-15,3-13 2 0,-2-9 7 16,3-27-2-16,-8-14-4 16,-8-10-1-16,-13-5 0 15,-12-1-1-15,0 6 2 16,-12 14-2-16,-11 15 1 16,9 18-2-16,8 13-1 15,3 19 2-15,3 34 1 16,0 15 5-16,25 8 2 15,8-1-1-15,5-7 7 16,-2-10-10-16,-5-8-3 16,-2-10 1-16,-4-10 0 0,-3-12-1 15,-5-15-11-15,4-3-9 16,-1-27 16-16,5-23 3 16,-8-16 1-16,1-20-11 15,-3-14 10-15,-8-13-1 16,-7 5 2-16,0 24 0 15,0 32 3-15,-7 34 5 16,-1 18 11-16,4 44-17 16,4 27 4-16,0 23 10 15,0 5 5-15,24-8-9 16,5-11-5-16,5-12-6 16,-3-16-1-16,-2-17 0 15,0-18 0-15,-1-17-10 16,6-8 10-16,6-38 10 0,0-19-5 15,7-24 0-15,-5-15-1 16,-6-21-1-16,-14-7-3 16,-22-7-10-16,0 19 1 15,-27 34 0-15,-6 38 9 16,4 48-12-16,8 20 12 16,11 53 3-16,10 29 23 15,2 23-19-15,30 2 14 16,14-6-5-16,-2-17-14 15,4-20 1-15,-6-18-3 16,-5-18-22-16,-6-18-33 16,-6-16-21-16,-9-14-120 15,-9-8-314-15</inkml:trace>
  <inkml:trace contextRef="#ctx0" brushRef="#br0" timeOffset="188213.89">16618 12297 443 0,'0'0'180'16,"0"0"-92"-16,0 0 45 16,0 0-20-16,0 0-15 15,-18-139-52-15,-24 99-32 16,-10 8-14-16,-6 14 3 16,2 14-3-16,3 4 1 15,6 32 1-15,7 19 8 16,13 18-8-16,14 6 0 15,13 2 0-15,3-9 1 16,22-18 0-16,4-20-3 16,3-18-3-16,-1-12 3 15,5 0 5-15,0-31 1 16,-1-13-4-16,-4-13 0 0,-8-9-4 16,-10-6 4-16,-7-4-6 15,-3 8 2-15,-3 19 0 16,0 23 2-16,0 26-1 15,0 17-3-15,2 36 4 16,14 22 10-16,0 7 9 16,8-7-4-16,0-12-7 15,1-14-6-15,0-19-2 16,-6-19 0-16,6-11-9 16,0-5 9-16,6-34 0 15,0-17 4-15,-4-18-1 0,-10-12-3 16,-7-15 0-16,-10-11-8 15,0 2 0-15,0 15 1 16,-8 27 5-16,2 37 2 16,4 31 0-16,2 22-6 15,0 40 6-15,2 18 4 16,16 5 6-16,5 2 1 16,-4-4-9-16,-1-3 3 15,2-7-5-15,-2-16 0 16,2-16 0-16,-5-20-7 15,6-19-4-15,3-2 11 16,6-26 1-16,5-21 7 16,0-20-8-16,-5-12 0 15,-11-10-2-15,-12-12-7 16,-7-9-2-16,0 3 0 0,-7 27 4 16,-6 29 7-16,7 42 4 15,3 21 14-15,3 53-17 16,0 23 8-16,19 18 6 15,9 4 2-15,-2-3-6 16,-1-11 13-16,-8-10-14 16,-5-17-8-16,-3-16 0 15,-7-14 1-15,-2-16-3 16,0-14 0-16,0-9 0 16,-11-4-2-16,-3-27-15 15,1-14-24-15,11-16 13 0,2-3-7 16,0 2 19-16,21 12 14 15,12 19 2-15,7 16 1 16,13 8 0-16,8 7 5 16,1 0-1-16,-4 19-2 15,-14 12-1-15,-10 8 3 16,-16 3-2-16,-12 2 5 16,-6 2 12-16,-8 2-13 15,-29-1 7-15,-9-6-8 16,-6-13 2-16,4-11-6 15,11-13 5-15,12-4-6 16,17-21-1-16,8-24-10 16,23-24 5-16,30-13-10 0,12-4 2 15,6 8 4-15,-4 22-6 16,-14 18-6-16,-17 19-10 16,-16 16-83-1,-20 3-111-15</inkml:trace>
  <inkml:trace contextRef="#ctx0" brushRef="#br0" timeOffset="188393.1">16874 12172 998 0,'0'0'0'0,"0"0"-1"16,114-26 1-16,-14-1 0 0,14-3 0 15,3-1-143-15,-5 1-15 16,-23 3-142-16</inkml:trace>
  <inkml:trace contextRef="#ctx0" brushRef="#br0" timeOffset="188941.76">17923 11971 239 0,'0'0'792'15,"0"0"-785"-15,0 0 37 16,-58 120 0-16,58-55-2 16,0 1-2-16,14-2-21 15,3-10-11-15,1-7 1 16,2-7-6-16,2-10 6 16,1-12-9-16,-1-12-6 0,7-6-1 15,1-19-2-15,3-21 9 16,-2-12-8-16,-7-8-16 15,-6-10 24-15,-5-11-6 16,-11-10 0-16,-2-18-3 16,0-3-5-16,-4 8-3 15,-7 25 15-15,7 31 2 16,2 32 8-16,2 16-3 16,0 31-5-16,11 34 0 15,15 32 26-15,-5 13-6 0,-4 8 4 16,-5-6-1-1,-8-6-11-15,-4-15 0 0,0-18-10 16,0-22 0 0,0-22-2-16,2-22 0 0,-2-7 0 15,2-19 0-15,3-25-8 16,1-15-15-16,3-12 2 16,5-4-13-16,4 0-7 15,3 17 19-15,6 18 10 16,0 30 12-16,4 10 1 15,-2 30-1-15,-2 20 24 16,-10 9-12-16,-11 2-3 16,-6-10-8-16,-19-2-2 15,-22-14 1-15,-15-9-55 16,-9-14-107-16,-2-12-191 0</inkml:trace>
  <inkml:trace contextRef="#ctx0" brushRef="#br0" timeOffset="189073.64">17970 11941 882 0,'0'0'74'0,"0"0"-74"15,0 0-4-15,156-4-27 16,-93 8-56-16,-8 2-586 16</inkml:trace>
  <inkml:trace contextRef="#ctx0" brushRef="#br0" timeOffset="189966.3">18770 11972 907 0,'0'0'122'16,"0"0"-97"-16,0 0 41 15,-56 125-25-15,56-81-2 16,0 5-26-16,0 1-5 16,2-1-7-16,8-1 7 15,5-4 2-15,2-9-7 16,2-12-3-16,-2-16 0 15,8-7-8-15,1-15 8 16,6-25-7-16,-3-10-13 16,-7-5-12-16,-9-3 4 15,-6 2 19-15,-7 2 3 16,0 7-10-16,0 13 11 16,-3 13 5-16,3 20 6 0,0 1 7 15,0 22-6-15,21 23 10 16,6 9 27-16,-3 7 4 15,0 4-29-15,-1-3-10 16,-1-9-2-16,-4-20-7 16,-2-16-9-16,-3-17-3 15,1-21-2-15,3-27 13 16,3-16-11-16,3-10-9 16,1-6-21-16,-4-4 8 15,-4-17 1-15,-5-11 5 0,-5 3-26 16,-5 18 22-16,-1 35 32 15,3 41 39 1,1 23 4-16,4 55-40 16,7 28 58-16,10 12 2 0,8-1-17 15,10-8-32-15,1-8 7 16,-2-2 2-16,-5-3-17 16,-11-18-2-16,-6-19-1 15,-7-23-3-15,3-21-21 16,2-16-4-16,0-33 20 15,6-15-4-15,1-10-9 16,2 1-6-16,-1 5 17 16,-6 14-9-16,-6 16 1 15,-7 20 15-15,-5 11 4 0,-2 7-2 16,0 0-2-16,0 0-11 16,0 0 9-16,0 0-10 15,0 0 8-15,0 0 2 16,0 0 4-16,0 0-2 15,0-2 0-15,0 2-8 16,0 0 0-16,-16 0-7 16,-4 0 14-16,0 13 1 15,2 0-1-15,3-1 2 16,6 0 1-16,-1-2-2 16,8 2-2-16,2 0 0 15,0 2-3-15,23 7 5 16,10 2 0-16,3 8 22 0,2 0 3 15,0 3 0-15,-7 1-8 16,-4-4-4-16,-10 0-8 16,-10-5 6-16,-7 1-5 15,0-4-1-15,-13 1-5 16,-18-4-3-16,-9-3-41 16,-14-11-47-16,-13-6-164 15,-15-17-425-15</inkml:trace>
  <inkml:trace contextRef="#ctx0" brushRef="#br0" timeOffset="190108.94">19298 11972 1117 0,'0'0'83'0,"0"0"-80"16,0 0 25 0,0 0-28-16,0 0-2 0,129 4-1 15,-42-1-74-15,-7-3-164 16</inkml:trace>
  <inkml:trace contextRef="#ctx0" brushRef="#br0" timeOffset="190842.5">20862 11991 810 0,'0'0'49'15,"0"0"104"-15,0 0-67 16,0 0-47-16,0 0-3 16,0 0-29-16,-132 0-5 0,92 34 0 15,3 14 0 1,3 8 11-16,16 2 0 0,14-4-3 16,4-9-8-16,27-13-4 15,25-11 1-15,18-14 1 16,8-7 5-16,-2-7-4 15,-11-28-2-15,-12-9-8 16,-19-8-19-16,-15-3 15 16,-19 2 10-16,0 5 2 15,-17 5 1-15,-17 10 0 16,1 15-3-16,-1 13 2 16,10 5 1-16,8 16 0 15,10 18 7-15,6 2-5 16,0 0-2-16,22-3-1 0,16-9-7 15,5-12 0-15,5-9 5 16,-4-3-4-16,-3-7 6 16,-10-19 1-16,-4-9 0 15,-8-5 5-15,-7-8-4 16,-10-10-1-16,-2-9 2 16,-2-1-2-16,-16 13 8 15,5 20-5-15,6 31-1 16,2 22 5-16,5 53 3 15,0 23 15-15,0 10 16 16,2-6-6-16,12-11-12 16,-1-7 0-16,-4-6-20 15,-4-4 7-15,-5-13-10 0,0-17-28 16,-5-21-52-16,-8-19-41 16,-5-1-62-16,-2-37-34 15,0-17-206 1</inkml:trace>
  <inkml:trace contextRef="#ctx0" brushRef="#br0" timeOffset="190950.92">21110 12166 611 0,'0'0'211'0,"0"0"-88"16,0 0-54-16,0 0-26 15,162-29-26-15,-87 29-11 16,8 0-6-16,-8 0-59 16,-12-9-136-16</inkml:trace>
  <inkml:trace contextRef="#ctx0" brushRef="#br0" timeOffset="191563.81">22386 11622 1122 0,'0'0'38'0,"0"0"-21"16,0 0 0-16,0 0 27 0,64 175 11 15,-55-87-16-15,-4-4-16 16,-2-14 0-16,-3-9-1 16,2-8-10-16,-2-3-8 15,2-12 4-15,0-13-7 16,0-13-2-16,0-12-15 15,-2 0-2-15,2-26 1 16,-2-17-24-16,0-7 13 16,0-7 9-16,0-2 7 15,-10-12 12-15,-6-6-15 16,9-7 13-16,7 1-8 16,0 22 10-16,29 20 0 0,17 27-4 15,8 14 4 1,0 14 11-16,-8 22-5 0,-17 10 15 15,-15 7-15 1,-14 1 9-16,-6-3-4 0,-35-1-11 16,-10-7 9-16,0-9-10 15,3-12 4-15,15-9 4 16,18-10-6 0,9-3-2-16,6 0 1 0,4 0-15 15,24-2 11-15,11-2 4 16,2 4 1-16,0 16 4 15,-3 22 5-15,-3 9 22 16,-8 5 2-16,-8-6-25 0,-4-2 2 16,-2-6-11-1,0-5-23-15,5-14-69 16,1-15-95-16,5-4-274 16</inkml:trace>
  <inkml:trace contextRef="#ctx0" brushRef="#br0" timeOffset="191908.9">22974 12283 900 0,'0'0'103'0,"0"0"-71"16,0 0 29-16,0 0-19 16,0 0-27-16,0 0 1 15,18-30 4-15,-9-5-1 0,-5-11 2 16,1-12-4-16,-5-9 4 15,2 7-19-15,0 14 10 16,0 19-5-16,-2 21 26 16,0 6-25-16,5 39-4 15,0 23-4-15,3 15 42 16,1-4-4-16,-2-6-11 16,4-9-12-16,2-8-4 15,7-12-3-15,3-14-8 16,2-14-5-16,-2-10-30 15,0-3 11-15,-3-26-12 16,-5-6-15-16,-12-10-47 16,-3-13-112-16,-18-10-401 15</inkml:trace>
  <inkml:trace contextRef="#ctx0" brushRef="#br0" timeOffset="192100.63">22985 11728 1037 0,'0'0'79'0,"0"0"-19"15,0 0-20-15,134-56-6 16,-90 56-19-16,-6 31-11 16,-18 9-4-16,-18 4 1 15,-4-3-4-15,-42 2 6 16,-18-11-9-16,-8-6-3 16,-3-12-29-16,0-14-86 15,1 0-237-15</inkml:trace>
  <inkml:trace contextRef="#ctx0" brushRef="#br0" timeOffset="194623.89">23654 9662 620 0,'0'0'54'0,"0"0"-54"16,0 0 0-16,0 0 11 16,0 0 0-16,0 0 3 15,92-9 10-15,-71-7 13 16,2-3 11-16,1-11-16 0,0-5-4 15,3-6-5 1,-4-3-8-16,-4-10-4 0,-3 4-3 16,-7 8 8-16,-3 14-12 15,-2 21-1 1,-4 7-3-16,-8 0-9 0,-25 25 9 16,-14 12 3-16,-5 10 0 15,11 0 1-15,10-8-2 16,15-6-2-16,9-11-3 15,7-10-4-15,0-4 6 16,21-2 1-16,16 5 7 16,12 6 3-16,0 10-1 15,-7 4 5-15,-17 7-8 0,-13 0-1 16,-12 6 7-16,-14 0-12 16,-36 2 2-16,-16-4 1 15,-14-3-3-15,-1-11-63 16,8-12-92-16,7-16-209 15</inkml:trace>
  <inkml:trace contextRef="#ctx0" brushRef="#br0" timeOffset="200558.33">3062 11728 1152 0,'0'0'12'16,"0"0"-13"-16,0 0 1 15,0 0-20-15,0 0 20 0,51 150 4 16,-24-66 4-16,2 6-5 16,-4-5 1-16,-4-13-1 15,-3-21 0 1,-4-21 3-16,-3-16-6 0,4-14 0 16,12-52 9-16,29-60 33 15,31-66-28-15,29-56-2 16,38-32-5-16,39-28 1 15,34-8-7-15,28 5 17 16,-1 27-3-16,-34 59-8 16,-48 67-7-16,-68 69-2 15,-62 57-67-15,-46 18-121 0,-85 14-428 16</inkml:trace>
  <inkml:trace contextRef="#ctx0" brushRef="#br0" timeOffset="205666.59">6975 14080 420 0,'0'0'78'15,"0"0"-45"-15,0 0 32 16,0 0 19-16,0 0-9 15,0 0-44-15,0 0-3 16,12-47 14-16,-12 44 2 16,0 1-6-16,0 2 6 15,0 0-5-15,0-1-6 16,0-4 4-16,0-1-17 16,0 1-10-16,0-2 14 0,-1 1-22 15,-6 5 9-15,5 1-5 16,0 0-6-16,-4 0 5 15,4 0-5-15,-4 0 0 16,-5 0-1-16,-1 1 4 16,-3 22-4-16,-1 8 2 15,-1 18-1-15,5 9 0 16,3 12 1-16,9 9 4 16,0 0 1-16,5-4-4 15,17-9 1-15,5-11-3 0,9-16 1 16,1-11-2-1,6-16 0-15,1-10-1 0,2-2 4 16,-7-2 0-16,-3-21 3 16,-7-6-3-16,-9-15-1 15,-5-10 1-15,-10-21-4 16,-5-10 7-16,0-9-10 16,-29 0 3-16,-7 17 2 15,0 23 2-15,1 23-1 16,4 13 1-16,6 14-2 15,5 4-4-15,3 0 2 16,1 14-8-16,3 14-8 16,-3 7-61-16,0 1-91 15,2-2-91-15</inkml:trace>
  <inkml:trace contextRef="#ctx0" brushRef="#br0" timeOffset="206067.75">7371 13989 474 0,'0'0'151'15,"0"0"-142"-15,0 0 7 16,0 0 16-16,0 0 59 0,0 0-35 15,-16-39-39-15,0 39 8 16,1 0 22-16,-4 0-5 16,3 18-32-16,-2 4 10 15,0 9-2-15,6 9 1 16,4 4-5-16,6 10 1 16,2 9-3-16,0 12 7 15,0-3 6-15,10 0-15 16,7-5-5-16,-2-11 0 15,1-10-5-15,-3-15 1 16,3-8-1-16,3-7-16 16,8-6 3-16,11-10-8 15,9 0-8-15,7-10-46 16,-2-18-69-16,-9-4-285 0</inkml:trace>
  <inkml:trace contextRef="#ctx0" brushRef="#br0" timeOffset="206561.76">8442 14287 583 0,'0'0'385'0,"0"0"-355"15,0 0 38-15,0 0-14 16,0 0 6-16,0 0-43 15,-50-4-17-15,81 4-2 16,15 0 2-16,19 0 0 16,18 0 3-16,14-4 7 0,24-10-2 15,14-8 1 1,13-5 11-16,10-11-5 16,-2 1-3-16,-9-3-1 0,-20 4-8 15,-34 14 3-15,-36 3-6 16,-25 11 0-16,-18 4-1 15,-9 3 1-15,-5 1 7 16,0-3-7-16,0 2-15 16,0-4-30-16,-7 5-11 15,-9 0-35-15,-2 0-119 16,-4-5-177-16</inkml:trace>
  <inkml:trace contextRef="#ctx0" brushRef="#br0" timeOffset="206821.26">9595 13818 909 0,'0'0'101'0,"0"0"-80"15,0 0 9-15,0 0-27 16,149-58 18-16,-65 70-7 16,-1 30-8-16,-12 10 9 15,-15 6 8-15,-16 2 6 16,-16-1 14-16,-17-1-19 15,-7 0 9-15,-11 2-9 16,-27 2-18-16,-13 3-2 16,-3-6-4-16,4-6-22 15,-2-9-7-15,8-6-36 16,1-8-51-16,10-17-89 0,6-13-156 16</inkml:trace>
  <inkml:trace contextRef="#ctx0" brushRef="#br0" timeOffset="207330.12">11228 13383 630 0,'0'0'39'0,"0"0"-26"0,0 0 52 15,0 0 21 1,0 0-6-16,0 0-24 0,-60-94-19 16,35 94-11-16,0 27 2 15,-1 23-2-15,1 23-1 16,3 17-3-16,2 17 10 15,9 9-6-15,9 0 2 16,2-7-15 0,9-15 3-16,26-16-14 0,10-11-2 15,4-14-3-15,7-7-35 16,-3-14-40-16,-2-14-55 16,-8-18-89-16,-14 0-299 15</inkml:trace>
  <inkml:trace contextRef="#ctx0" brushRef="#br0" timeOffset="207780.98">12007 13575 875 0,'0'0'0'16,"0"0"38"-16,0 0 8 16,0 0-3-16,0 0-23 15,0 0-18-15,-91 30 16 16,69-3 0-16,0 9 9 16,2 12 16-16,-1 14-26 0,6 14 3 15,3 4-5-15,8-2 2 16,4-7-11-16,2-13-4 15,25-14-4-15,11-13-3 16,3-16-13-16,3-13 4 16,-1-2 7-16,-10-14-1 15,-6-16 7-15,-14-4 1 16,-11-2 1-16,-2-12 2 16,-2-2-2-16,-23-5 3 15,0 7-4-15,-2 10 0 0,8 14 1 16,5 12-1-16,8 8 0 15,1 4-4-15,5 0-31 16,0 0-118-16,7 0-41 16,11 0-321-16</inkml:trace>
  <inkml:trace contextRef="#ctx0" brushRef="#br0" timeOffset="208090.88">12140 13575 800 0,'0'0'31'0,"0"0"51"0,0 0-21 15,0 0-9 1,0 0-12-16,0 0-36 0,-95 28 1 16,71 15 21-16,2 13-5 15,6 8 0-15,3 6 0 16,3 4 0-16,5-1-1 15,4-5-14-15,1-5-3 16,0-11 8-16,18-7-11 16,15-9 1-16,12-8-2 15,2-16-4-15,-1-6-7 16,-3-6-14-16,-5 0-16 16,-9-18-64-16,-11-12-89 15,-16-7-382-15</inkml:trace>
  <inkml:trace contextRef="#ctx0" brushRef="#br0" timeOffset="208741.68">12509 12947 511 0,'0'0'95'0,"0"0"13"16,0 0-35-16,0 0-26 16,0 0-9-16,0 0-18 15,0-15-9-15,0 15 14 16,0 0 11-16,0 0 1 15,0 2-19-15,0 23-17 16,1 22 25-16,16 15 18 16,0 14-5-16,1 10-20 0,1-1 13 15,-2-5-7 1,-3-14-11-16,-3-12-11 0,-3-14-3 16,0-12 0-16,-6-8-3 15,-2-9-49-15,0-10-8 16,0-1-121-16,-14-10-67 15</inkml:trace>
  <inkml:trace contextRef="#ctx0" brushRef="#br0" timeOffset="208984.99">12380 13266 717 0,'0'0'174'0,"0"0"-171"0,0 0-1 15,0 0 3-15,0 0 16 16,0 0 4-16,133 50-15 16,-77-45 17-16,2-5-4 15,0 0 8-15,-2 0-11 16,-8 0-13-16,-5 0-6 16,-5-2-1-16,-7-8-1 15,-11-5-66-15,-9 4-140 16,-11-3-340-16</inkml:trace>
  <inkml:trace contextRef="#ctx0" brushRef="#br0" timeOffset="209724.34">13491 13836 621 0,'0'0'109'16,"0"0"-27"-16,0 0-23 15,0 0-12-15,0 0 30 16,0 0-13-16,38 20-24 16,-4-18-4-16,13-2-16 15,15 0 2-15,11-17-8 16,10-8-7-16,4-5 7 0,-4 0-1 15,-12 4 2 1,-13 5-5-16,-16 8 2 0,-20 7-9 16,-13 6-2-16,-9 0-1 15,0 0-5-15,0 0 5 16,-20 0-5-16,-2 7-19 16,4-1-41-16,5-6-46 15,4 0-165-15</inkml:trace>
  <inkml:trace contextRef="#ctx0" brushRef="#br0" timeOffset="210172.63">14681 13391 736 0,'0'0'82'16,"0"0"-71"-16,0 0 22 16,0 0-23-16,0 0-8 15,0 0 12-15,0 50-6 16,-16-14-3-16,-3 10 25 16,-8 10 34-16,0 6-21 15,0 2-36-15,12-3 17 0,10-11-15 16,5-8-7-16,12-11-2 15,21-14 3-15,7-13-1 16,5-4-1-16,6-14 1 16,0-18 4-16,-5-8-3 15,-3-1 0-15,-14-2 0 16,-9-1-2-16,-13 0 9 16,-7-5-5-16,0 1-1 15,-24 1-4-15,-10 8 2 16,-1 11-1-16,6 16 0 15,0 10-1-15,8 2-10 16,6 12 9-16,-1 18-29 16,10 4-52-16,6-6-134 0,0-12-285 15</inkml:trace>
  <inkml:trace contextRef="#ctx0" brushRef="#br0" timeOffset="210474.59">15061 13441 732 0,'0'0'70'15,"0"0"9"-15,0 0-7 16,0 0-20-16,0 0 4 16,0 0-33-16,-39 17-6 15,10 16-2-15,-2 11 9 16,6 8 9-16,8 1 3 0,7 3-9 15,10 0-12 1,0-2-4-16,14-6-9 0,15-4-1 16,2-12-2-16,1-10-4 15,3-8-19-15,1-12-9 16,-1-2-6 0,1-14 2-16,-3-16-36 0,-6-5-91 15,-9 0-181-15</inkml:trace>
  <inkml:trace contextRef="#ctx0" brushRef="#br0" timeOffset="210809.8">15302 13171 808 0,'0'0'57'16,"0"0"-31"-16,0 0 7 15,0 0 1-15,0 0 18 16,123 15-19-16,-81 27 4 16,1 8 4-16,1 5-2 15,-4-1 11-15,-1 0-13 0,-8 0-10 16,-6 3-5-16,-10 0-5 15,-15 7-4-15,0 4-7 16,-20 1-6-16,-18-5-11 16,-4-10-4-16,1-11-31 15,8-12-49-15,7-17-164 16,5-14-492-16</inkml:trace>
  <inkml:trace contextRef="#ctx0" brushRef="#br0" timeOffset="211462.54">16722 13946 736 0,'0'0'166'0,"0"0"-139"15,0 0 74 1,0 0-62-16,0 0-19 0,0 0-7 15,-42 16-11-15,42-16 0 16,0 0 11-16,0 0 20 16,0-10 19-16,0-18-25 15,-4-13-22-15,-4-12 1 16,4-7-5-16,0-8 2 16,-1-11-3-16,5 2 0 15,0 2 0-15,0 5 0 16,0 8 1-16,0 6-1 15,0 9 7-15,19 5-7 16,12 8-4-16,4 10 1 16,3 8 0-16,0 8 2 15,-3 8 0-15,-4 0 0 16,-4 8 0-16,-6 18-2 0,-6 17 3 16,-4 12 0-16,-4 10 14 15,2 7 7-15,4-2 12 16,5 2-9-16,6 1 6 15,2-5-9-15,0-2-14 16,-7-7-1-16,-8-8-6 16,-6-8 2-16,-5-16 1 15,0-9-2-15,0-10-1 16,0-4-17-16,0-4-24 16,0 0-37-16,0-4-42 15,0-22-226-15</inkml:trace>
  <inkml:trace contextRef="#ctx0" brushRef="#br0" timeOffset="211796.29">17580 13297 882 0,'0'0'59'16,"0"0"59"-16,0 0-91 15,0 0-27-15,0 0 26 16,-6 154 22-16,6-72-8 0,2 3 0 16,2-4 5-1,5-4 2-15,0-7-25 0,4-12-11 16,-2-10-7-16,-1-16 0 15,-4-14-4-15,-4-12 0 16,-2-6-22-16,0-6-47 16,0-34-45-16,0-22-192 15</inkml:trace>
  <inkml:trace contextRef="#ctx0" brushRef="#br0" timeOffset="212171.66">17589 13208 898 0,'0'0'82'0,"0"0"-29"16,0 0-32-16,124-69-17 16,-57 54 16-16,-7 9-20 15,-8 6 0-15,-19 0-2 16,-10 16-1-16,-17 22 3 16,-6 17 13-16,-13 11-1 15,-28 5-3-15,0-8 1 16,1-9-9-16,1-14 6 15,11-12-3-15,5-13-4 16,10-10 0-16,6-5 4 16,3 0 5-16,2 0-6 15,2-5-3-15,0 0 11 0,15 5-3 16,19 0 5 0,4 27 1-16,6 10 14 0,3 9 13 15,4 5-15-15,-1 1 0 16,-2-4 0-16,-8-8-22 15,-17-10 3-15,-8-10-7 16,-9-6-10-16,4-8-32 16,5-6-56-16,6 0-77 15,0-26-344-15</inkml:trace>
  <inkml:trace contextRef="#ctx0" brushRef="#br0" timeOffset="212542.56">18386 13877 723 0,'0'0'139'16,"0"0"-85"-16,0 0 33 15,0 0-50-15,0 0 2 16,0 0-18-16,19-37-16 16,-16 3 2-16,2-4-1 15,-3-8 11-15,5-4 15 16,5 4-13-16,3 6 2 15,1 9 0-15,-1 13-5 16,-3 8-9-16,-6 8 0 16,-1 2-4-16,-5 18-1 15,0 21 12-15,0 15 22 16,-5 7-13-16,-1 0 4 0,6-5 7 16,0-6 2-16,0-8-11 15,19-9-8-15,4-10-10 16,1-8-1-16,3-14-4 15,-1-1 0-15,3-1-2 16,-4-26-20-16,-5-7-40 16,-7-8-40-16,-3-4-57 15,-8-2-186-15</inkml:trace>
  <inkml:trace contextRef="#ctx0" brushRef="#br0" timeOffset="212792.36">18492 13052 989 0,'0'0'92'0,"0"0"-78"0,0 0 18 15,0 0-26-15,119-50-4 16,-65 50 0-16,-7 6-2 16,-20 20-2-16,-16 8 1 15,-11 6 1-15,-9 6 10 16,-29-4 4-16,-11-8-4 15,-5-11-8-15,1-14 2 16,9-9-4-16,4 0-10 16,6-23-28-16,12-20-145 15,1-7-255-15</inkml:trace>
  <inkml:trace contextRef="#ctx0" brushRef="#br0" timeOffset="-211540.04">4268 14748 715 0,'0'0'175'0,"0"0"-160"16,0 0-15-16,0 0 1 15,0 0 21-15,0 0 9 16,0 0-20-16,68 147 6 16,-23-57 20-16,8 16 11 15,7 11-20-15,5-9-7 16,-3-24-13-16,-4-30 1 16,-2-28-7-16,2-26 6 0,7-53 5 15,6-50 21 1,12-45-17-16,14-33 6 0,24-20-7 15,22-10-5-15,24 1-4 16,13 14-5-16,-4 23-2 16,-29 53 0-16,-38 48 2 15,-44 40-2-15,-34 28-4 16,-25 8-27-16,-6 49-26 16,-15 18-56-16,-43 18-244 15</inkml:trace>
  <inkml:trace contextRef="#ctx0" brushRef="#br0" timeOffset="-211383.07">6152 14443 1102 0,'0'0'0'0,"-116"-2"-220"16,94 10-51-16</inkml:trace>
  <inkml:trace contextRef="#ctx0" brushRef="#br0" timeOffset="-182962.6">8908 15480 778 0,'0'0'65'15,"0"0"-56"-15,0 0 14 16,0 0-10-16,0 0 92 16,0 0-51-16,0 0-47 15,-9-16-4-15,47 29 7 16,11 0 6-16,14 5-5 16,17-2 15-16,27-2-16 15,26-12 12-15,31-2 3 16,25 0-12-16,13 0 13 0,10 0-5 15,12-2-2-15,4-9-10 16,-1-8-9 0,1-9 3-16,-5-11-8 0,-3-11 9 15,8-11-6-15,5-7 4 16,15-12 0-16,8-5 17 16,3 0-1-16,3 2-17 15,-5 6 4-15,-8 14-1 16,-8 4-5-16,-5 9 2 15,-2 4 4-15,-5 3-5 16,8 8-2-16,-6 3 2 16,5 7 1-16,5 6-1 15,6 7 0-15,9 2 5 16,-1 1-3-16,-12 3-2 0,-14 3 3 16,-29-5-6-16,-24-2 2 15,-22-9 1-15,-17-7 1 16,-20-8-1-16,-10-10-7 15,-9-8-1-15,0-6 8 16,0-4 0-16,1 0 4 16,-4 5-4-16,-15 11-5 15,-15 6 5-15,-12 8 0 16,-13 6 0-16,-1 1-4 16,-2 4-4-16,3 5 3 15,3 3-1-15,6 0 5 16,6 3 0-16,8 2 1 15,4 2 0-15,7 3 0 0,1 3 1 16,-4 0 0 0,-3 0-1-16,-6 9 0 0,-11-1-1 15,-6-2 1-15,-8-2-1 16,-1-4 0-16,-1 0 0 16,-1 0 1-16,-3 0-2 15,-6 0 2-15,-9 0 0 16,-10 0 0-16,-6 0 0 15,0 0 1-15,2 0 0 16,-2 0 0-16,0-2-1 16,0 2 0-16,2-4-3 15,5 0-9-15,-3-4 8 0,-3-1 4 16,-1 0 0 0,0-1 2-16,0-6-2 0,-9-7 1 15,-14-6-1-15,-4-18 1 16,-4-10-2-16,-2-14-5 15,-1-2-5-15,5 4-2 16,6 11 7-16,-4 11 5 16,2 10-5-16,0 8 6 15,3 5-2-15,-2 2-7 16,1 0 4-16,1-4-3 16,-1-2-3-16,6-4 7 15,1-2-9-15,7 4-9 16,5 4 2-16,4 10-7 0,-2 5 2 15,-1 8-5-15,2 0-5 16,-7 3-33-16,-5 0-73 16,-7 0-91-16</inkml:trace>
  <inkml:trace contextRef="#ctx0" brushRef="#br0" timeOffset="-182191.31">20374 13139 726 0,'0'0'157'16,"0"0"-57"-16,0 0-37 16,0 0 25-16,0 0-16 15,0 0-32-15,-72 105-8 16,70-21-5-16,2 19-2 16,0 5 6-16,2 0-11 15,14-9-8-15,2-11-11 16,-2-16 0-16,-5-12-1 0,-2-15-8 15,-5-19-30-15,-1-12-16 16,-3-14-33-16,0 0 2 16,0-35-118-16,-5-17-116 15,-15-14-164-15</inkml:trace>
  <inkml:trace contextRef="#ctx0" brushRef="#br0" timeOffset="-181791.2">20225 13502 671 0,'0'0'93'0,"0"0"-82"15,40-105-1-15,7 73 41 16,8 4 1-16,3 7-23 16,4 10 0-16,-2 4-11 15,-4 7-3-15,-11 0-4 16,-13 3-11-16,-15 18 2 0,-15 14-2 16,-2 7 13-16,-9 8 38 15,-24 6-23-15,-7-2 0 16,-1-4-6-16,6-7 0 15,8-9-5-15,10-6-9 16,9-10-8-16,8-3 0 16,6-2-3-16,31-5-20 15,14-2 13-15,17-4 7 16,-1 2 3-16,1 2 0 16,-10 5 2-16,-20 4-2 15,-18 6 1-15,-20 2 5 16,0 10 15-16,-27 2 1 15,-20 5 0-15,-7-2-3 16,-3-1-6-16,-1-4-8 16,7-3-5-16,7-8 0 0,10-5-10 15,16-13-27-15,13-4-23 16,5-14-105-16,17-28-97 16,23-13-358-16</inkml:trace>
  <inkml:trace contextRef="#ctx0" brushRef="#br0" timeOffset="-181502.1">21320 13619 595 0,'0'0'27'0,"0"0"-26"15,114-122 97-15,-91 76 8 0,-12 6 47 16,-11 10-30-16,0 10-32 16,0 10-21-16,-20 6-13 15,-11 4-22-15,-10 0-18 16,-3 25 0-16,-5 19-15 15,3 9 4-15,5 9-1 16,10 3 2-16,13-3-2 16,12-2-5-16,6-8 2 15,11-8-4-15,24-8 1 16,12-9-13-16,8-14-3 16,13-13-10-16,1 0 13 15,0-22-25-15,-7-16-32 16,-4-12-38-16,-6-14-149 0,-10-8-186 15</inkml:trace>
  <inkml:trace contextRef="#ctx0" brushRef="#br0" timeOffset="-180984.39">21974 13283 814 0,'0'0'257'16,"0"0"-240"-16,0 0 57 15,0 0-32-15,0 0 20 16,-10 144-10-16,10-78-28 15,5 6-19-15,0-1 7 16,-5-4-11-16,0-4-2 16,0-17 1-16,0-8-4 15,2-16-17-15,-2-14-4 16,2-8-11-16,1-8-28 0,-1-31-2 16,-2-20-5-16,0-16-18 15,0-16-77-15,0-3-61 16,-9 5-58-16,2 21 285 15,7 23 72-15,-3 24 87 16,3 13 19-16,0 5-71 16,0 3-17-16,0 0-38 15,19 14 22-15,8 14-6 16,6 9-34-16,-3 7-15 16,4 6 3-16,0 6 0 15,1 4 1-15,1-2-12 16,-3-3-1-16,1-11 3 15,-6-12-9-15,2-7-1 0,-2-17-3 16,2-8 0 0,-6 0-2-16,-3-25 2 0,-6-21 1 15,-9-15 1 1,-3-16-2-16,-3-12-3 0,0-1-5 16,0 2-5-16,-7 7 2 15,-4 5-8-15,5 7-9 16,-4 6-6-16,6 13-32 15,4 11-15-15,0 16-42 16,0 15-127-16</inkml:trace>
  <inkml:trace contextRef="#ctx0" brushRef="#br0" timeOffset="-180626.52">22667 13091 781 0,'0'0'237'0,"0"0"-217"15,0 0 41-15,0 0 13 16,0 153-11-16,0-86-31 16,6 7-2-16,10 0-17 15,-1-4 4-15,-1-10-3 16,-3-12-8-16,-5-12 1 16,-2-15-6-16,0-13 4 15,-4-8-5-15,0 0-1 16,0-26-22-16,-8-27-7 15,-11-21-3-15,1-20-14 16,7-6-16-16,7 6-2 0,4 16 5 16,0 17 56-16,0 19 3 15,17 9 1-15,5 14 1 16,5 9-1-16,0 10 4 16,0 0 0-16,-3 0-2 15,-4 0-2-15,-2 4-13 16,-2-2-93-16,-10-2-175 15</inkml:trace>
  <inkml:trace contextRef="#ctx0" brushRef="#br0" timeOffset="-180485.17">22677 13369 943 0,'0'0'239'0,"0"0"-226"15,0 0 24-15,0 0 10 16,181 39-26-16,-90-76-21 15,3-12-60-15,-20-7-198 16</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4T04:40:55.698"/>
    </inkml:context>
    <inkml:brush xml:id="br0">
      <inkml:brushProperty name="width" value="0.05292" units="cm"/>
      <inkml:brushProperty name="height" value="0.05292" units="cm"/>
      <inkml:brushProperty name="color" value="#FF0000"/>
    </inkml:brush>
  </inkml:definitions>
  <inkml:trace contextRef="#ctx0" brushRef="#br0">13464 11540 248 0,'0'0'0'16,"0"0"-23"-16,0 0 23 15,0 0 30-15,0 0 41 16,0 0-18-16,0 0-10 16,0 0-30-16,-52 16 5 15,52-16 40-15,0 0-2 16,0 0 5-16,0 0-18 16,0 0 8-16,0 0 3 15,0 0-3-15,0 0-10 16,0 0-1-16,0 0-8 0,0 0 2 15,0 0 12 1,0 0-19-16,0 0-18 0,0 0-6 16,0 0 2-16,0 0-2 15,0 0-2-15,0 0-1 16,0 0 0-16,0 0 2 16,0 0-1-16,0 0 3 15,0 0 5-15,0 0-7 16,0 0 13-16,0 0-9 15,0 0 5-15,0 0-9 16,0 0 0-16,0 0-1 16,0 0 2-16,0 0-1 0,0 0-2 15,0 0-7-15,0 0 6 16,0 0-2-16,0 0 1 16,0 0 2-16,10-2 3 15,9-5-2-15,4 0 6 16,4 0-6-16,7 0 0 15,4-1-1-15,13-2 0 16,7-4 0-16,13 0 1 16,14-7-1-16,13 2 5 15,22-7-5-15,23-5 6 16,17-1-3-16,14-4-2 16,13-4 0-16,7-6 1 15,9-1 1-15,9 0 12 16,-3 1-10-16,5 1 2 15,-3 2 1-15,-5 3-1 16,-4 0-2-16,-14 0-5 0,-6 2 0 16,-10 1 7-16,-6 3-7 15,-4 5 3-15,-7-5-1 16,4 3-1-16,5-5 9 16,6-3-8-16,5 1 6 15,4 2-3-15,-7 2 1 16,-14 4 9-16,-11 8 0 15,-16 8-14-15,-13 4 4 16,-15 6-5-16,-16-2 1 0,-16 2 1 16,-9-4-1-1,-8 0-1-15,-3-2 4 16,-4 0-4-16,-2 0 1 16,-5 0-1-16,-7-1 0 0,-7 5 5 15,-10 3-4-15,-9 0 0 16,-5 3 2-16,-2 0-1 15,0 0-2-15,0 0 0 16,0 0-10-16,0 0-1 16,0 0-16-16,-7 0-37 15,-8-15-42-15,-3-5-233 16</inkml:trace>
  <inkml:trace contextRef="#ctx0" brushRef="#br0" timeOffset="14383.23">8008 12743 515 0,'0'0'181'0,"0"0"-114"16,0 0 8-16,0 0-2 16,0 0 11-16,0 0-28 15,0 0-24-15,14 75 12 16,-10-52-18-16,3-3 2 16,-3-2 2-16,0-3-4 15,-1-6-6-15,-1-3-7 16,-2-1-3-16,2-5 5 15,-2 0-13-15,0 0 8 16,0 0-4-16,0-6 3 0,-13-26-2 16,-12-16-7-16,-6-14-1 15,2-1 1-15,2-1 0 16,6 2 0 0,0 1 0-16,4 2 0 0,7 2-2 15,8 9-1-15,2 10 1 16,0 13 1-16,0 8-1 15,9 11-4-15,7 6 4 16,1 0 1-16,4 0-2 16,3 25 0-16,5 17 2 15,1 12 1-15,5 12 2 16,0 8 9-16,-2 2-5 16,1 0 4-16,-3-6 0 15,-4-8-1-15,-4-8-3 16,-6-11-1-16,-3-14-4 0,-6-4-1 15,-1-9 0-15,-5-10-4 16,1-1 4-16,-3-5-7 16,0 0-21-16,0-3-8 15,-18-17-73-15,-7-9-92 16,-4-2-66-16</inkml:trace>
  <inkml:trace contextRef="#ctx0" brushRef="#br0" timeOffset="14600.41">7975 12753 822 0,'0'0'150'0,"0"0"-140"16,0 0 10-16,0 0 20 15,0 0 21-15,0 0-34 16,135-1-21-16,-92 1-4 15,-3-9-2-15,-7-12-7 16,-8 2-45-16,-14-3-119 16,-11 2-217-16</inkml:trace>
  <inkml:trace contextRef="#ctx0" brushRef="#br0" timeOffset="15979.9">8425 12256 547 0,'0'0'152'0,"0"0"-98"15,0 0 33-15,0 0-20 16,0 0 10-16,0 0-28 16,-27-44-16-16,27 44-3 15,0 0-1-15,0 8-19 16,0 25-8-16,20 26 36 16,7 16-4-16,3 6-11 15,4 4-11-15,-3-11 0 16,-2-10-7-16,-2-14-1 15,-2-13-4-15,-5-13-27 16,-2-11-22-16,-12-10-56 16,-6-3-106-16,-5-25-182 15</inkml:trace>
  <inkml:trace contextRef="#ctx0" brushRef="#br0" timeOffset="16383.89">8405 12306 777 0,'0'0'158'16,"0"0"-143"-16,0 0-13 16,0 0 25-16,0 0 23 15,124-60-41-15,-84 44-5 16,-3 8-2-16,-4 8-2 16,-7 0-2-16,-8 18 2 15,-4 20 1-15,-14 10 17 16,0 13-1-16,-12-2-2 0,-19-1-13 15,-2-9-1-15,6-13 2 16,4-14 1-16,15-14-1 16,6-8-3-16,2 0-19 15,16-20-2-15,28-17 21 16,14-4 14-16,13 3-12 16,3 9-1-16,-5 15 15 15,-9 14 0-15,-16 0 2 16,-17 24 3-16,-21 20-13 15,-6 10 26-15,-23 9-6 16,-27-1-28-16,-6-8 12 0,3-8-12 16,13-18-5-16,11-15-52 15,14-13-29-15,11-29-112 16,4-35-377-16</inkml:trace>
  <inkml:trace contextRef="#ctx0" brushRef="#br0" timeOffset="16653.37">9475 11826 928 0,'0'0'137'0,"0"0"-107"16,0 0 15-16,0 0 3 0,0 0-3 16,-127-57-45-1,86 103 0-15,-1 20 6 0,4 15 14 16,11 6 15-16,11 4-13 15,16-3 5-15,0-12-6 16,34-18-14-16,24-17-7 16,18-26-1-16,13-15-9 15,5-15-1-15,-3-32-19 16,-16-7-17-16,-21 2-33 16,-27 4-67-16,-27 12-349 15</inkml:trace>
  <inkml:trace contextRef="#ctx0" brushRef="#br0" timeOffset="17232.34">10015 12715 269 0,'0'0'330'0,"0"0"-269"16,0 0 89-16,0 0-17 16,0 0-16-16,0 0-26 15,94 106-20-15,-82-69-19 16,1-4-11-16,-2-2-1 16,0-9-26-16,-4-4-4 15,-1-10-2-15,-4-4-6 16,-2-4-2-16,0 0-8 15,0-18-13-15,-11-26-21 16,-18-21 11-16,-4-18 13 16,-2-16 13-16,1-5-9 0,10 9-6 15,11 19 19-15,9 26 1 16,4 30 2-16,12 20 0 16,26 24-1-16,13 42 30 15,8 17 2 1,1 8-24-16,-10-3-6 0,-5-13 0 15,-11-13-6-15,-11-15-24 16,-6-13-50-16,-11-10-36 16,-6-15-129-16,-4-9-292 15</inkml:trace>
  <inkml:trace contextRef="#ctx0" brushRef="#br0" timeOffset="17377.06">10125 12781 750 0,'0'0'333'0,"0"0"-333"16,0 0 6-16,0 0-5 16,0 0-1-16,167-86-12 15,-122 50-147-15,-16-4-234 16</inkml:trace>
  <inkml:trace contextRef="#ctx0" brushRef="#br0" timeOffset="17601.68">10225 11831 892 0,'0'0'120'0,"0"0"-105"16,0 0 18-16,0 0-27 0,0 0 27 16,109 131-10-16,-66-37-16 15,-6 2-1-15,2-4 2 16,-4-14-7-16,-6-16-2 15,-3-13-11-15,-7-18-52 16,-11-14-94-16,-8-14-59 16</inkml:trace>
  <inkml:trace contextRef="#ctx0" brushRef="#br0" timeOffset="17777.13">10237 12232 982 0,'0'0'132'0,"0"0"-123"16,0 0-6-16,0 0 15 16,171-92-1-16,-98 64-17 15,-1-5-5-15,-12 3-22 16,-14 4-44-16,-19 6-78 16,-25 12-165-16</inkml:trace>
  <inkml:trace contextRef="#ctx0" brushRef="#br0" timeOffset="18665.59">10611 12515 679 0,'0'0'97'16,"0"0"-43"-16,0 0 7 16,0 0-7-16,0 0-22 15,0 0-2-15,73-26 20 16,-21 12-28-16,8-8 1 15,7-10-4-15,8-12-9 16,10-11 4-16,4-3-4 16,0 0 5-16,-11 10-8 15,-18 12-2-15,-25 14-2 16,-16 11-3-16,-19 8-12 0,0 3-8 16,-27 0-62-16,-15 0-107 15,-8 11-83-15</inkml:trace>
  <inkml:trace contextRef="#ctx0" brushRef="#br0" timeOffset="18947.89">11065 11991 950 0,'0'0'35'16,"0"0"7"-16,0 0-24 15,0 0 19-15,0 0-8 16,167-52-18-16,-98 52 6 16,0 2-7-16,-1 22 15 15,-9 12 3-15,-8 6-15 16,-13 8 10-16,-13 13 3 16,-25 11-5-16,-9 12-7 15,-49 6-8-15,-25 4-6 16,-12-7-64-16,-8-17-83 15,10-18-255-15</inkml:trace>
  <inkml:trace contextRef="#ctx0" brushRef="#br0" timeOffset="20573.28">8619 12597 217 0,'0'0'18'0,"0"0"-4"15,0 0 42-15,0 0 1 16,0 0 59-16,0 0 19 16,0 40-32-16,-19-28-43 15,4 0-2-15,-1-7 18 16,6 0-1-16,3-1-29 16,3-2-21-16,2-2 3 0,2 0-9 15,0 0-8 1,-3 0 3-16,-4 0-5 0,-4-5-9 15,-9-18-1-15,-5-10-3 16,-6-6 3-16,-5-5 1 16,5 0 2-16,2 1 1 15,8 1-1-15,2-6-2 16,9-6-4-16,2-4 4 16,8-2 1-16,0-1-1 15,0-3-1-15,3 2 1 16,10 2 0-16,5 4 8 15,-2 6-8-15,2 6-4 16,6 4 4-16,5 1 0 0,7 2 4 16,6 0-2-1,4 0 7-15,8 4-9 0,11-1 1 16,7 0 1-16,5 0 0 16,6 0 4-16,-4 2-2 15,-7 5-4-15,-9 8 0 16,-11 6-1-16,-2 9 2 15,-1 3 4-15,2 1 5 16,5 0-2-16,2 0-2 16,0 15-1-16,-2 7 0 15,-6 6 0-15,-5 5-3 16,-5 7 0-16,-4 6 4 16,-7 6-4-16,0 8 2 15,-5 5 0-15,-1 4 2 0,-1 2-6 16,0-1 3-16,-1-2 0 15,1-6-2-15,-7-4-1 16,-2-5 1-16,-5-3 1 16,-8 2-2-16,0 2 5 15,-16 2 0-15,-22 2-3 16,-9 3 19-16,-8 3-15 16,-11 0 11-16,-5 2-16 15,-4-4 1-15,-4-4 5 16,0-6-6-16,-4-2 0 15,0-1 5-15,-8-5-6 16,-5-2 0-16,-8-8 6 16,1-8-6-16,9-15-2 15,12-11 1-15,13 0-8 16,12-25 4-16,3-29 0 0,9-17-10 16,14-11-2-16,11 2-22 15,16 10 1-15,4 16-28 16,0 18-59-16,0 14-104 15,6 18-176-15</inkml:trace>
  <inkml:trace contextRef="#ctx0" brushRef="#br0" timeOffset="45766.54">13053 13600 131 0,'0'0'357'16,"0"0"-349"-16,0 0-8 16,0 0-5-16,0 0 5 15,0 0 0-15,0 0 0 16,0 0-71-16,-7 44-162 0</inkml:trace>
  <inkml:trace contextRef="#ctx0" brushRef="#br0" timeOffset="48716.62">11789 14758 423 0,'0'0'104'16,"0"0"-61"-16,0 0 24 0,0 0 21 15,0 0-38 1,0 0-13-16,-16-10-14 0,14 5 22 16,-2 1-1-16,-3-1-23 15,-3 1 16-15,-2-4-17 16,-3 2 10-16,-4-6-7 15,4-2 4-15,-5-4-21 16,2-10 4-16,0-12 1 16,0-12-8-16,3-7 5 15,-4-12-5-15,0 1 0 0,1-1-2 16,2 6 5 0,3 2-1-16,2 3 0 15,2 1 1-15,2-1-2 0,5 2 1 16,0-2 3-16,2-5-6 15,0-4 3-15,0-7-2 16,6-11-1-16,8-1 2 16,4 4-1-16,-2 4 0 15,-1 13-1-15,1 11 3 16,-4 5 0-16,1 4 0 16,0-3-2-16,5 0-1 15,1-2-2-15,4 4 0 16,4 1 5-16,4 5-5 15,4 1 2-15,3 1 0 16,3 5-2-16,-1 5-3 0,-3 4 3 16,1 6 9-16,-1 2-7 15,2 6-2-15,3 2-1 16,8 4-1-16,8 4 0 16,8 2 4-16,7 0 1 15,6 0-3-15,-2 0 1 16,-5 0-1-16,-7 2 0 15,-10 5-2-15,-6 10 2 16,-5 1-4-16,-1 3 2 16,1 8-1-16,6-1 5 15,1 4-2-15,4 2 2 16,-1 0-1-16,0 1 1 0,-6 1 0 16,-1 1-2-1,-7 6 0-15,-9 3-1 0,-8 6 0 16,-8 4 1-16,-8 8 0 15,-7 9-3-15,0 3 3 16,0 2 1-16,0 5 4 16,0-2-1-16,-4 3-4 15,-1 5 0-15,-2 5 8 16,1 0-6-16,-7 4-1 16,-7 5-2-16,-7-9 2 15,-11 0-6-15,-7 0 11 16,-10 0-4-16,-7 3-1 15,-10-9-1-15,-4-2 0 0,-4-5-1 16,2-13 1-16,4-7 6 16,1-11-5-16,2-21-1 15,-3-8 0 1,-4-14-7-16,2-7 6 0,3-11-5 16,3-32 4-16,6-9 0 15,-1-10-11-15,7-6-1 16,10 0-8-16,10-3-2 15,16-5-24-15,15-4-48 16,7-5-32-16,0 4-86 16</inkml:trace>
  <inkml:trace contextRef="#ctx0" brushRef="#br0" timeOffset="49815.03">16308 14512 542 0,'0'0'79'0,"0"0"-22"16,0 0-12-16,0 0 8 15,0 0-1-15,0 0-25 0,-4 8-12 16,4-2-1 0,0-2-2-16,0 0 5 15,0-4-11-15,0 0 3 0,0 0-7 16,0 0 0-16,0 0-1 15,0 0 4-15,0 0-4 16,0 0 3-16,0 0-2 16,0 0 1-16,0 0-2 15,0 0-2-15,0 0 2 16,0 0-1-16,0 0 0 16,0 0 0-16,0 0-1 15,0 0 2-15,0 0-1 16,0 0 0-16,0 0 0 15,0 0 0-15,0 0 0 16,0 0-1-16,0 0-1 0,0 0-5 16,2 0 6-16,0 0-17 15,-1 0 5-15,5-6-13 16,-2 4 1-16,0-4 9 16,1 2 11-16,-1-4-18 15,1 2-14-15,-3 0-23 16,-2 3-62-16,0-1-160 15</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4T04:44:08.588"/>
    </inkml:context>
    <inkml:brush xml:id="br0">
      <inkml:brushProperty name="width" value="0.05292" units="cm"/>
      <inkml:brushProperty name="height" value="0.05292" units="cm"/>
      <inkml:brushProperty name="color" value="#FF0000"/>
    </inkml:brush>
  </inkml:definitions>
  <inkml:trace contextRef="#ctx0" brushRef="#br0">4561 1989 861 0,'0'0'39'0,"0"0"8"16,0 0-24-16,0 0 14 15,0 0-3-15,0 0-25 16,0 0-9-16,-27 162 1 16,27-49 8-16,0 0 0 15,16-6-3-15,2-9-1 16,-4-13-5-16,-4-19 3 16,-5-18 7-16,-5-18-9 15,0-14 0-15,0-14 1 16,0-2-2-16,-18-20 16 15,-8-32-16-15,-1-23-4 16,4-15 0-16,10-16-5 0,9-10 9 16,4-5 1-16,0 5-1 15,13 21 0-15,16 24-1 16,11 29-2-16,3 28 3 16,1 14 2-16,-1 20 1 15,-10 38-3-15,-9 20 0 16,-15 6 0-16,-9 4 3 15,0-8-2-15,-29-11 2 16,-14-9-3-16,-3-10 1 16,-1-14 0-16,9-16 5 0,13-14-4 15,10-6-2 1,9 0 10-16,6-12-10 0,0-6-5 16,17 7-6-16,19 8 11 15,9 3-4 1,-1 25 4-16,-1 18 0 0,-10 10 2 15,-8 4 0-15,-10-6 5 16,-1-1-9-16,-6-7 9 16,-1-8-14-16,-1-5 4 15,8-7-36-15,6-11-48 16,13-12-37-16,10 0-112 16</inkml:trace>
  <inkml:trace contextRef="#ctx0" brushRef="#br0" timeOffset="268.08">5508 2244 886 0,'0'0'11'0,"0"0"42"16,0 0 5-16,-122-95 3 16,99 85-14-16,6 10-16 15,-1 12-9-15,-5 39-13 16,2 23-7-16,-1 16-1 15,10 14 0-15,5 0 0 16,7-1-1-16,0-11 5 0,19-17-3 16,20-18-2-1,10-13-3-15,11-13 1 0,7-18-21 16,0-13-42-16,-3 0-94 16,-1-27-135-16</inkml:trace>
  <inkml:trace contextRef="#ctx0" brushRef="#br0" timeOffset="605.96">6433 2508 542 0,'0'0'328'0,"0"0"-272"16,-75 106-10-16,61-63-21 16,12-5 30-16,2-8-14 15,0-6-16-15,0-4-13 16,2-8-3-16,2-5-6 15,0-7 2-15,-4 0-2 0,6-27 7 16,-2-26 0-16,2-23-9 16,5-19 2-16,3-23 0 15,1-19-2-15,8 6 1 16,4 25-2-16,-3 36-4 16,3 40 4-16,1 30-4 15,1 34 2-15,5 33-5 16,-5 26 7-16,-2 7 8 15,-7-7-6-15,-7-11 6 16,-1-12-8-16,-10-12-17 16,-2-8-22-16,0-11-65 0,0-13-38 15,-9-14-127 1</inkml:trace>
  <inkml:trace contextRef="#ctx0" brushRef="#br0" timeOffset="745.54">6524 2448 376 0,'0'0'563'0,"0"0"-480"16,0 0-39-16,0 0-43 16,0 0-1-16,138-14 0 15,-60 14-20-15,7-2-157 16,2-11-457-16</inkml:trace>
  <inkml:trace contextRef="#ctx0" brushRef="#br0" timeOffset="939.84">7422 2360 1101 0,'0'0'2'16,"0"0"56"-16,0 0-55 15,0 0-1-15,-56 154-2 16,56-73 10-16,0 15-4 16,0 9-1-16,0-7-5 15,0-16-13-15,0-22-31 16,0-20-59-16,10-22-80 15,3-18-180-15</inkml:trace>
  <inkml:trace contextRef="#ctx0" brushRef="#br0" timeOffset="1148.55">7991 2144 1003 0,'0'0'83'16,"0"0"9"-16,0 0-92 15,0 0 8-15,-21 138-8 16,21-54 4-16,0 7 2 16,13-6-2-16,1-8-2 15,-5-15-2-15,-3-18-21 16,-3-14-28-16,-3-18-70 16,0-12-61-16,0-4-12 15,0-36-388-15</inkml:trace>
  <inkml:trace contextRef="#ctx0" brushRef="#br0" timeOffset="1494.11">7991 2091 702 0,'0'0'143'16,"0"0"6"-16,0 0-125 15,0 0-12-15,0 0 0 16,0 0 3-16,133-40-15 16,-100 84 1-16,-12 5-1 15,-16-4 0-15,-5-2-8 16,-21 1-1-16,-25-4 9 15,-13-6 0-15,4-4 0 16,9-10 0-16,21-10 5 16,15-6 4-16,10-4-9 15,18 0-17-15,36-8 17 0,17-4 8 16,4 8-7-16,-3 4 2 16,-14 14-6-1,-18 20 4-15,-17 10-1 0,-23 8 10 16,-6 2-9-16,-42 3 8 15,-19-6-2-15,-13-3 12 16,2-9-13-16,8-13-5 16,18-8-1-16,13-12 0 15,20-6-4-15,19-16-75 16,0-24-206-16</inkml:trace>
  <inkml:trace contextRef="#ctx0" brushRef="#br0" timeOffset="1682.92">8500 2691 509 0,'0'0'493'16,"0"0"-488"-16,0 0 12 16,0 0-15-16,-84 128 2 15,71-74-2-15,2 0-2 16,3-10-15-16,4-13-176 15,4-17-172-15</inkml:trace>
  <inkml:trace contextRef="#ctx0" brushRef="#br0" timeOffset="1960.06">9018 2390 899 0,'0'0'98'0,"0"0"32"15,0 0-88-15,0 0-37 16,-132-6 19-16,108 20-5 16,3 4-9-16,4 8-9 15,1 8-2-15,-1 16 2 16,-2 11 4-16,7 6-4 16,6 6 0-16,6-6-1 15,2-12 0-15,35-10-5 16,15-13 5-16,25-17-11 15,12-12 2-15,7-3-13 0,-3-15-24 16,-13-15-66-16,-8-4-147 16</inkml:trace>
  <inkml:trace contextRef="#ctx0" brushRef="#br0" timeOffset="2138.71">9791 2701 936 0,'0'0'91'15,"0"0"8"-15,0 0-71 16,0 0-26-16,-58 106 14 16,58-58-1-16,0 6-10 0,0 3-5 15,6-6-1-15,4-8-121 16,-2-17-75-16,3-20-330 16</inkml:trace>
  <inkml:trace contextRef="#ctx0" brushRef="#br0" timeOffset="2565.02">10443 2588 960 0,'0'0'95'16,"0"0"20"-16,0 0-99 16,0 0-13-16,0 0 6 15,-58 125-1-15,58-59-1 0,0 1 1 16,0 0-5-1,2-10-3-15,6-13 2 0,-2-12-2 16,1-12-5-16,-3-10-21 16,0-10-15-16,-1 0 0 15,2-19 16-15,-3-21-8 16,-2-11-1-16,0-12 6 16,0-13 22-16,-2-13 6 15,-10-4 0-15,8 11 7 16,4 20 25-16,0 21 23 15,18 19-18-15,26 14-26 16,14 8-5-16,11 2 10 16,0 35-1-16,-4 13-10 15,-12 8 5-15,-17 4-1 0,-20-5-9 16,-16-2 5-16,-13-4 15 16,-41-2-4-16,-18-5 6 15,-8-4-19-15,4-9-3 16,9-9-9-16,17-16-40 15,17-6-58-15,21-18-146 16</inkml:trace>
  <inkml:trace contextRef="#ctx0" brushRef="#br0" timeOffset="2764.05">11259 2777 1076 0,'0'0'9'0,"0"0"45"16,0 0-47-16,-48 128 0 16,48-74 7-16,0 3-5 15,0 4-9-15,-1 0-3 16,-3-9-75-16,-5-16-164 16,5-24-483-16</inkml:trace>
  <inkml:trace contextRef="#ctx0" brushRef="#br0" timeOffset="3046.29">12014 2438 1065 0,'0'0'66'0,"0"0"-23"16,0 0-35-16,0 169 6 15,0-95 25-15,0 0-9 16,0-4-10-16,0-10-1 15,0-10-13-15,0-14-4 16,0-9-2-16,0-11 1 16,0-10 4-16,7-6-5 15,17-4 0-15,14-20 2 16,13-6 0-16,5 0-2 16,-4 7-11-16,-6 12-22 15,6 2-19-15,-2 3-22 0,-7 0-48 16,-20-6-251-1</inkml:trace>
  <inkml:trace contextRef="#ctx0" brushRef="#br0" timeOffset="3197.01">12076 2763 1016 0,'0'0'75'0,"0"0"-10"15,0 0-56-15,0 0-3 16,121-84-3-16,-84 68-3 15,0-5-32-15,-11 0-112 16,-14-12-157-16</inkml:trace>
  <inkml:trace contextRef="#ctx0" brushRef="#br0" timeOffset="3315.34">11995 2432 610 0,'0'0'399'0,"0"0"-294"15,0 0-81-15,0 0-23 16,179-122-2-16,-79 89-9 15,1-2-158-15,-7-16-468 16</inkml:trace>
  <inkml:trace contextRef="#ctx0" brushRef="#br0" timeOffset="3530.75">12749 1606 1133 0,'0'0'12'0,"0"0"29"15,223-76-31 1,-78 67-3-16,7 9-6 0,-5 48 17 16,-22 47-3-16,-30 55-12 15,-37 45 4-15,-40 31 19 16,-20 13-14-16,-63-22 6 16,-31-31-18-16,-15-43-3 15,-12-44-84-15,-6-41-271 16</inkml:trace>
  <inkml:trace contextRef="#ctx0" brushRef="#br0" timeOffset="4431.09">5049 4189 1007 0,'0'0'25'0,"0"0"68"16,0 0-73-16,0 0-12 0,0 0-6 15,0 0 4 1,7 180 16-16,10-65-5 0,-1-1-7 16,-6-12-8-16,-4-22 0 15,1-19 1-15,-3-20 0 16,0-16-1-16,2-14-2 16,-4-6 0-16,2-5-10 15,-2-19-20-15,-2-25 5 16,0-18-39-16,0-14 6 15,-14-14 10-15,-9-13 35 0,2-3 13 16,10 8 3 0,11 15 15-16,0 22 38 0,26 19-2 15,21 13-30-15,16 11-14 16,15 13-6-16,6 5-2 16,5 0 6-16,-12 0-8 15,-26 5-27-15,-27 10-52 16,-24 2-117-16,-44 4-104 15</inkml:trace>
  <inkml:trace contextRef="#ctx0" brushRef="#br0" timeOffset="4552.77">5120 4429 768 0,'0'0'66'16,"0"0"49"-16,0 0-51 16,137 70-10-16,-48-70-32 15,11 0-16-15,10-10-6 0,3-18-36 16,3-10-177-16,-14-16-230 15</inkml:trace>
  <inkml:trace contextRef="#ctx0" brushRef="#br0" timeOffset="4736.79">6595 4007 1096 0,'0'0'13'15,"0"0"7"-15,0 0-15 16,193-36-2-16,-101 18-3 16,-5 1-5-16,-22 5-117 15,-31 8-161-15</inkml:trace>
  <inkml:trace contextRef="#ctx0" brushRef="#br0" timeOffset="4877">6520 4423 959 0,'0'0'44'16,"0"0"17"-16,133 6-36 16,-37-6 17-16,9-26-31 15,8-6-11-15,-1-7-58 16,-10-14-164-16,-19-11-399 16</inkml:trace>
  <inkml:trace contextRef="#ctx0" brushRef="#br0" timeOffset="5368.25">8012 3657 992 0,'0'0'14'16,"0"0"68"-16,0 0-48 15,-68-119-16-15,59 100-11 16,-1 9 23-16,1 10-2 15,-5 0-28-15,-9 29-1 16,-8 25 1-16,-3 31 2 16,10 24 0-16,11 19 5 0,11 15 8 15,2 3 2-15,13-4 4 16,16-9-1-16,0-15-14 16,-7-18-1-16,-11-16-3 15,-11-19 0-15,0-25-1 16,-9-16-1-16,-7-19 0 15,1-5-2-15,6-19-5 16,4-29-24-16,5-19-11 16,14-15-8-16,28 4-10 15,8 15-23-15,-6 28 58 16,-4 30 25-16,-11 17 11 16,-7 51 12-16,-9 29 43 15,-13 18 1-15,0 5-5 0,-2-5-13 16,-13-10-26-16,2-12-11 15,10-16-4-15,3-15-8 16,2-23 0-16,32-20-7 16,15-14-13-16,11-12-30 15,0-28-53-15,-8-25-48 16,-19-13-363-16</inkml:trace>
  <inkml:trace contextRef="#ctx0" brushRef="#br0" timeOffset="5751.46">9122 4772 1071 0,'0'0'29'16,"0"0"68"-16,0 0-94 16,0 0 8-16,-55 113-5 15,55-85 28-15,11-6-17 16,-3-6-7-16,-1-8-10 15,-2-8-5-15,0-2 5 16,1-37 10-16,5-19 5 16,3-22-9-16,5-22-6 15,4-19 0-15,4-13 0 16,2 9-2-16,-5 36 2 16,-9 37 0-16,-1 49 0 15,1 28-1-15,6 59-8 16,6 32 9-16,4 16 21 0,-2-7-8 15,-3-17-4 1,1-24-4-16,-6-23-5 0,1-23-5 16,-10-20-42-1,-1-18-54-15,-5-3-125 0,-6-35-281 16</inkml:trace>
  <inkml:trace contextRef="#ctx0" brushRef="#br0" timeOffset="5879.97">9319 4636 1061 0,'0'0'55'0,"0"0"-3"16,0 0-51-16,0 0 0 0,182 48 5 15,-88-48-6-15,-1 0-42 16,-13-12-263-16</inkml:trace>
  <inkml:trace contextRef="#ctx0" brushRef="#br0" timeOffset="6061.44">9908 4600 1061 0,'0'0'61'0,"0"0"17"16,148-22-78-16,-56 10 7 16,8 0 3-16,0 4-10 15,0 4-5-15,-13 0-30 16,-23 0-58-16,-21-7-54 15,-23-6-151-15,-20-7-313 0</inkml:trace>
  <inkml:trace contextRef="#ctx0" brushRef="#br0" timeOffset="6271.88">10481 4271 618 0,'0'0'328'0,"0"0"-168"16,0 0-130-16,0 0-10 15,0 0 38-15,163-8-12 16,-92 31-15-16,-1 16-25 15,-1 20 0-15,-21 13-6 16,-23 10-1-16,-25 3 1 0,-25 1 17 16,-33-9 3-1,-17-10-8-15,3-16-12 16,13-13 0-16,9-15-49 16,17-13-29-16,13-10-51 0,11-16-282 15</inkml:trace>
  <inkml:trace contextRef="#ctx0" brushRef="#br0" timeOffset="6815.03">11085 4231 1093 0,'0'0'29'0,"0"0"39"15,0 0-66-15,0 0 17 16,0 154 20-16,0-82-10 0,0 6-11 15,0 3-15 1,2-9 1-16,0-7-4 0,-2-15 0 16,3-17-5-16,-1-15-22 15,-2-18 7-15,2 0 8 16,-2-30 9-16,0-20-53 16,0-13 1-16,0-10-15 15,-15-17 23-15,4-15-1 16,4-6 34-16,7 6 14 15,2 23 2-15,25 25 43 16,11 29 18-16,6 19-27 16,8 9-14-16,6 12 2 0,-5 29-9 15,-10 12-4-15,-17 3-10 16,-23 0-1-16,-3-6-1 16,-45-6-1-16,-16-6 4 15,-10-10 3-15,7-12-5 16,14-5 0-16,24-8 4 15,17-3 0-15,9 0-4 16,29 0-12-16,27 0 12 16,15-7 1-16,12 7 1 15,-6 0-1-15,-5 9-1 16,-17 19 1-16,-19 6 1 16,-20 4 10-16,-16 3 5 15,-19-1-3-15,-33-2 9 0,-15-4-14 16,-3-6-9-1,10-9-13-15,13-10-100 0,21-9-255 16</inkml:trace>
  <inkml:trace contextRef="#ctx0" brushRef="#br0" timeOffset="6999">12007 4610 500 0,'0'0'620'15,"0"0"-546"-15,-18 118-8 16,10-72-35-16,1-4-6 16,1 1 0-16,1-1-8 15,0-2-17-15,-1-6-43 16,-5-18-91-16,4-16-301 16</inkml:trace>
  <inkml:trace contextRef="#ctx0" brushRef="#br0" timeOffset="7561.24">12795 4146 1078 0,'0'0'45'16,"0"0"12"-16,0 0-47 15,15 139 45-15,-7-71-3 16,4 11-14-16,-3 0-17 15,-3-4-19-15,-2-8 3 16,-1-17-5-16,-3-15-31 0,0-16-30 16,0-17-18-16,0-2-11 15,0-33 44-15,0-21-124 16,0-14 92-16,0-13 50 16,0-13 27-16,0-3 1 15,0 4 21-15,9 21 78 16,11 23 31-16,9 23-26 15,14 18-55-15,11 8-40 16,14 0 6-16,1 20-2 16,-10 13-12-16,-12 3 0 0,-22 2-1 15,-21-1-1 1,-4 0 0-16,-50-5-2 0,-20-4 3 16,-3-4 3-16,8-8 7 15,26-3-5-15,16-6-5 16,19 1-2-16,4 0-2 15,27 3 0-15,28-2 0 16,21 2 3-16,3 0-2 16,-2 8 3-16,-11 1 0 15,-16 4 1-15,-23 0 2 16,-23-2-3-16,-6 2 0 16,-50 0 8-16,-23-4 2 15,-10 0-2-15,2-7-7 16,17 0-1-16,20-5-40 15,27-8-86-15,19 0-180 0</inkml:trace>
  <inkml:trace contextRef="#ctx0" brushRef="#br0" timeOffset="7931.88">13917 4092 289 0,'0'0'239'0,"0"0"-11"0,0 0-42 16,0 0-25-16,0 0-56 15,0 0-65-15,-11-35 5 16,-7 22-7-16,-5 7-22 15,-8 6-7-15,-6 0-6 16,-10 26-6-16,-4 28 7 16,1 23-4-16,13 9 10 15,14 6 12-15,23-8 6 16,0-9 6-16,23-15-19 16,16-12-5-16,9-12-6 15,8-9-3-15,3-14-1 16,6-12-34-16,3-1-82 15,-11-25-69-15,-17-19-607 16</inkml:trace>
  <inkml:trace contextRef="#ctx0" brushRef="#br0" timeOffset="8160.91">14376 4478 1003 0,'0'0'106'16,"0"0"-28"-16,0 0-49 0,145 0 10 15,-69 0 7 1,4-15-28-16,4 0-11 0,-1-7-7 16,-7-3-45-16,-9-5-53 15,-21-6-139-15,-19-1-645 16</inkml:trace>
  <inkml:trace contextRef="#ctx0" brushRef="#br0" timeOffset="8443.39">15049 4095 1028 0,'0'0'86'0,"0"0"12"16,0 0-94-16,0 0-1 15,0 0 11-15,118-17 8 0,-57 17-16 16,1 20-1-16,-7 9-1 16,-6 12-2-16,-11 12-2 15,-13 7 0-15,-19 5 12 16,-6 0 18-16,-25-3 0 16,-25-7-3-16,-15-5-13 15,-7-6-4-15,3-7-10 16,5-6-10-16,10-7-41 15,17-10-49-15,10-14-91 16,20 0-535-16</inkml:trace>
  <inkml:trace contextRef="#ctx0" brushRef="#br0" timeOffset="8902.29">15746 3966 1043 0,'0'0'75'16,"0"0"-6"-16,0 0-67 15,0 0 15-15,0 0 45 16,-22 175-12-16,8-81-22 16,1 3-7-16,2-10-3 15,2-10-1-15,0-19-14 16,1-16 6-16,0-16-9 15,4-14-8-15,2-8-9 0,2-4-31 16,0-12 5-16,0-22 0 16,12-12-48-1,2-15 44-15,0-7 15 16,4-13 32-16,2-13 2 0,2 0 10 16,3 12 18-16,-1 20 29 15,1 28-2-15,4 24-12 16,2 10-39-16,9 28 0 15,0 32-4-15,-2 19 7 16,-9 13 0-16,-10 0-6 16,-9-2 1-16,-10-9-2 0,0-13 0 15,-26-12-2 1,-17-16-1-16,-13-13-2 0,1-12-15 16,5-13-35-16,11-2-45 15,16-18-168-15</inkml:trace>
  <inkml:trace contextRef="#ctx0" brushRef="#br0" timeOffset="9458">16406 3234 572 0,'0'0'440'0,"0"0"-373"0,0 0-27 16,0 0-31-16,0 0 10 15,120-57 6-15,-69 57-21 16,-4 27-2-16,-7 17-2 15,-17 24-4-15,-21 27 4 16,-2 19 0-16,-34 6 3 0,-8-5 8 16,4-16-7-1,7-18-1-15,16-17 11 0,6-15-2 16,9-15 6 0,0-14-12-16,0-9 2 0,24-8-8 15,11-3 1-15,12 0 4 16,7-20-2-16,0-4-2 15,1 7 2-15,-6 14-2 16,-5 5-1-16,-10 53 0 16,-16 32 0-16,-12 29 14 15,-6 16 28-15,-4 5 7 16,-19-9-22-16,2-10-5 16,-6-18-5-16,0-13 6 15,-6-11-15-15,-8-14-4 16,-7-8 3-16,-11-9-7 0,-7-13-9 15,-1-13-58-15,-5-12-55 16,-1-7-93-16,0-38-290 16</inkml:trace>
  <inkml:trace contextRef="#ctx0" brushRef="#br0" timeOffset="14574.15">17982 1646 657 0,'0'0'147'0,"0"0"-106"16,0 0 36-16,0 0-30 16,0 0 10-16,0 0-30 15,0 0-9-15,-7-16 2 16,2 16 10-16,-2 0 6 16,-4 0-10-16,2 0 2 15,-5 0-17-15,4 0-1 16,-1 0 2-16,-3 6-11 15,-1 15 2-15,-1 8-3 16,1 9 0-16,3 12-1 0,8 10 2 16,4 8-1-1,0 5 4-15,0-2-4 16,16-4 2-16,13-11-2 16,6-13 0-16,3-16-2 0,4-13 0 15,3-10 2-15,-1-4 0 16,3-13 5-16,-5-22-5 15,-4-12 2-15,-11-10 0 16,-13-3 8-16,-14-10-9 16,0-3 6-16,-29-2-4 15,-14-1 2-15,-1 9 10 16,1 15-3-16,9 18 10 16,16 16-13-16,7 12-9 0,3 6-2 15,-1 3-7 1,-2 22-1-16,2 7-17 0,1 0-34 15,7-6-44-15,-1-5-109 16,2-13-124-16</inkml:trace>
  <inkml:trace contextRef="#ctx0" brushRef="#br0" timeOffset="14894.29">18440 1604 197 0,'0'0'565'0,"0"0"-483"16,0 0 14-16,0 0-46 0,0 0 44 16,0 0-43-1,27-88-13-15,-27 86-1 16,0 2-4-16,-10 0-11 16,-9 0-9-16,-8 13-6 0,0 18-5 15,3 11 1-15,4 15 6 16,8 10-8-16,6 10 5 15,4 3-1-15,2-4-5 16,0-4 1-16,18-13 3 16,13-12-3-16,7-11 0 15,6-16 0-15,5-8-1 16,-2-12-5-16,-2 0-26 16,-5-5-50-16,-14-17-64 15,-5-15-179-15</inkml:trace>
  <inkml:trace contextRef="#ctx0" brushRef="#br0" timeOffset="15637.56">19249 1426 607 0,'0'0'93'16,"0"0"-9"-16,0 0-30 15,0 0 14-15,0 0 32 16,0 0-58-16,14-61 11 15,-14 59-15-15,0 0-1 16,-16 2-21-16,-14 0-14 0,-5 4 2 16,-5 22 1-16,-3 10-1 15,6 11 2-15,3 9-5 16,12 2 5-16,9 0 3 16,13-8 1-16,0-10-10 15,6-10-2-15,25-8 2 16,7-9 2-16,11-13 2 15,12 0-3-15,3-18 13 16,3-17-10-16,-5 0-1 16,-10 2-3-16,-15 7 0 15,-14 12-9-15,-12 4-28 16,-5 7-25-16,-6 3-33 16,0 0-143-16,-11 0-551 15</inkml:trace>
  <inkml:trace contextRef="#ctx0" brushRef="#br0" timeOffset="15916.2">19135 1995 742 0,'0'0'72'15,"0"0"-21"-15,0 0-43 16,0 0 51-16,0 0 39 15,0 0-64-15,24 34 0 16,10-34 15-16,15-8-3 16,18-22-6-16,20-12-16 15,11-5-6-15,4 3-18 16,-5 6 5-16,-22 10-2 0,-21 9-3 16,-25 3-43-16,-19 5-5 15,-5 1-30-15,-5 0-62 16,0-3-130-16</inkml:trace>
  <inkml:trace contextRef="#ctx0" brushRef="#br0" timeOffset="16252.3">20063 1244 660 0,'0'0'119'16,"0"0"0"-16,0 0-14 16,0 0-22-16,0 0-11 15,0 0-46-15,2-17-15 16,-2 19-6-16,0 26 0 16,0 16 21-16,2 16 6 15,4 12-7-15,2 7-24 16,-1 1 13-16,3-3-7 15,1-10-6-15,0-7 2 0,2-14-3 16,-2-10-8 0,-1-13-18-16,-1-10-34 0,-3-8-20 15,-2-5-78-15,-2-12-68 16,-2-24-389-16</inkml:trace>
  <inkml:trace contextRef="#ctx0" brushRef="#br0" timeOffset="16630.48">20051 1359 343 0,'0'0'549'0,"0"0"-463"16,0 0 35-16,0 0-91 15,0 0-3-15,0 0-22 16,47-107-5-16,1 90 3 16,2 1-3-16,-4 10 0 15,-7 6 0-15,-8 0-3 0,-9 26 2 16,-9 8-1-16,-13 4 4 15,0 4 3-15,-25 3-1 16,-14-5 5-16,-6-4-7 16,5-8 0-16,7-9 1 15,12-7-3-15,13-7-2 16,8-5-3-16,0 0-5 16,8 0-8-16,21 1 18 15,9 10 0-15,7 9 8 16,-3 14-8-16,1 8 8 0,-8 6 7 15,1-2-3-15,-7-2-3 16,-4-8-6-16,-6-5-2 16,2-9-1-16,-1-8-3 15,1-7-47-15,6-7-34 16,0 0-115-16,-2-27-287 16</inkml:trace>
  <inkml:trace contextRef="#ctx0" brushRef="#br0" timeOffset="17033.03">20824 1698 92 0,'0'0'754'16,"0"0"-747"-16,0 0 31 0,0 0-22 15,0 0 71 1,0 0-41-16,18 0-12 0,-9-16 22 15,-1-6-13 1,0-4-4-16,3-6-8 0,-1-4-20 16,4 0-2-16,-1 4-3 15,-1 10-4-15,-6 9 4 16,-6 12-3-16,0 1 0 16,0 12-3-16,0 20-1 15,0 16 1-15,0 4 16 16,0 5-10-16,0-6 2 15,7-2 8-15,6-5-9 16,5-9 6-16,2-6-9 16,2-5 8-16,1-11-9 0,-1-2-1 15,1-7 1-15,-2-4-3 16,2-4-9-16,-1-21-21 16,-4-12-37-16,-2-4-50 15,-12-9-99-15,-4-9-241 16</inkml:trace>
  <inkml:trace contextRef="#ctx0" brushRef="#br0" timeOffset="17257.71">21042 1131 829 0,'0'0'77'0,"0"-118"49"16,16 83-79-1,15 18-10-15,3 17-20 16,1 3-6-16,-2 35-11 15,-8 17 1-15,-14 2 2 0,-11-2 1 16,0-7 7-16,-19-13-4 16,-10-5 7-16,0-16 4 15,4-8-10-15,10-6-8 16,5-7-7-16,8-25-84 16,2-14-236-16</inkml:trace>
  <inkml:trace contextRef="#ctx0" brushRef="#br0" timeOffset="18450.41">18768 3052 426 0,'0'0'360'0,"0"0"-264"16,0 0-9-16,0 0-29 16,0 0-9-16,0 0-26 15,-45-16-13-15,28 44-3 16,-2 10 15-16,3 8-16 16,10 10 11-16,6 3-9 0,0-8-5 15,16-5 5-15,19-10-8 16,10-11 0-16,4-11 3 15,-1-12 2-15,0-2-3 16,-9-6-2-16,-5-23 2 16,-9-9 1-16,-14-10-3 15,-11-9 1-15,0-6 3 16,-36-1-4-16,-8 3 0 16,-6 11 10-16,6 17-10 15,7 18 1-15,12 15-2 16,14 0 1-16,11 21-7 15,0 6-9-15,9 6-77 16,8-8-121-16,-5-8-292 16</inkml:trace>
  <inkml:trace contextRef="#ctx0" brushRef="#br0" timeOffset="18742.23">19041 2912 599 0,'0'0'195'0,"0"0"-132"16,0 0 62-16,0 0-45 15,0 0-22-15,0 0-34 16,-50-30-19-16,31 55 3 0,4 13-2 16,1 9 2-1,6 5 2-15,3 8-4 0,5 2 5 16,0-2 0-16,20-8 0 15,16-11-1-15,8-9-8 16,10-14-1-16,2-13 2 16,-5-5-3-16,-6 0-27 15,-18-17-32 1,-14-9-51-16,-13-9-162 0</inkml:trace>
  <inkml:trace contextRef="#ctx0" brushRef="#br0" timeOffset="19100.81">19164 2413 581 0,'0'0'148'15,"0"0"-86"-15,0 0 8 16,0 0 18-16,0 0 9 16,0 0-57-16,-9-33-23 15,9 33-11-15,0 16-4 16,0 18 2-16,4 14 11 16,15 12 5-16,3 10-6 0,0 3-2 15,0-2 11-15,-1-6-18 16,-4-9 3-16,1-10-5 15,-5-12-2-15,-3-10-2 16,-4-12-5-16,-4-7-30 16,-2-5-50-16,0-9-75 15,-4-24-203-15</inkml:trace>
  <inkml:trace contextRef="#ctx0" brushRef="#br0" timeOffset="19404.53">19049 2658 892 0,'0'0'62'15,"0"0"49"-15,0 0-102 16,0 0 12-16,0 0 13 16,0 0-12-16,113-30 2 15,-58 16-14-15,6-5 0 16,3-6 5-16,1-1-15 15,-3 1 16-15,-6 0 1 16,-18 7-6-16,-16 8 0 16,-15 10-3-16,-7 0-4 15,0 0 4-15,-11 0-7 16,-12 8-1-16,4 2 0 0,5-2-6 16,8 1-41-1,1-2-77-15,-1-7-163 16</inkml:trace>
  <inkml:trace contextRef="#ctx0" brushRef="#br0" timeOffset="22178.83">20125 3039 760 0,'0'0'161'0,"0"0"-160"0,0 0 35 15,0 0-33 1,0 0 4-16,0 0 20 0,104 0-12 15,-52 0 4-15,10-12 12 16,16-12 14-16,15-8-11 16,5-4-9-16,-1 0 4 15,-18 6-11-15,-23 10-10 16,-29 9-2-16,-18 2 3 16,-9 3-9-16,-7 2-2 15,-20 2-37-15,-6 2-48 16,0 0-62-16,-3 0-75 15,5 6-387-15</inkml:trace>
  <inkml:trace contextRef="#ctx0" brushRef="#br0" timeOffset="22446.29">20653 2729 852 0,'0'0'76'16,"0"0"-34"-16,0 0-7 15,0 0-15-15,0 0 30 16,154-97-35-16,-99 88 6 16,2 7-13-16,-3 2 15 15,-9 7-1-15,-14 29-15 16,-14 13 3-16,-14 11 2 16,-3 8-6-16,-22 4 14 15,-27 0-13-15,-13-3 0 0,-7-3 0 16,-1-10-7-16,15-11-45 15,14-7-45-15,20-24-93 16,15-14-306-16</inkml:trace>
  <inkml:trace contextRef="#ctx0" brushRef="#br0" timeOffset="23358.87">21673 2552 611 0,'0'0'60'16,"0"0"-21"-16,0 0 28 16,0 0 2-16,0 0 33 15,0 0-36-15,-6-14-1 0,6 14-4 16,0 0-31-16,0 13-18 15,0 27-11-15,0 14 10 16,0 9 4-16,8-2-4 16,5-3-5-16,2-8 1 15,1-10-7-15,-4-8 5 16,-1-14-4-16,-7-9-2 16,-4-9-17-16,0 0-6 15,0-14 1-15,0-21-59 16,0-13-12-16,-6-10 57 15,4-11 18-15,2-8 10 16,0 1 4-16,0 15 5 16,15 24 6-16,7 22 22 15,1 15-8-15,2 27 0 0,-4 23 30 16,-3 11-15-16,-3 2-16 16,-5-6-4-16,-3-7-4 15,-3-11-2-15,10-7-9 16,7-12 2-16,15-14 2 15,11-6-2-15,9-2 2 16,4-24-4-16,-6-10-9 16,-12-10-23-16,-15-8-11 15,-16-2 23-15,-11 2 1 16,0 14 19-16,-7 14 2 0,-4 13 37 16,-1 13 13-1,6 0-10-15,0 8-28 0,3 23-9 16,3 5 0-16,0 3 6 15,7 0 1-15,10-5-6 16,-1-7-2 0,2-4-3-16,2-7 1 0,5-8-2 15,4-8 2-15,4 0-2 16,2-26 0-16,-3-9-4 16,-12-8 4-16,-16-7 2 15,-4-4-2-15,-30 1 0 16,-15 13 2-16,-13 16 2 15,2 19-1-15,7 5-3 16,13 7-1-16,11 19 0 0,17 4-4 16,6 2-12-16,2-1-86 15,0-16-174-15</inkml:trace>
  <inkml:trace contextRef="#ctx0" brushRef="#br0" timeOffset="24180.03">23003 2224 519 0,'0'0'284'0,"0"0"-199"16,0 0 39-16,0 0-50 15,0 0 1-15,0 0-50 16,-20-85-9-16,-2 61-1 15,0 0 0-15,1 12 4 0,0 10-7 16,-2 2-3 0,0 11-7-16,-3 24-1 15,4 18-1-15,2 13 0 16,4 11 0-16,7 0 2 0,9-7-2 16,0-8 0-16,4-13-3 15,23-18 3-15,4-11-1 16,5-16-11-16,-1-4-1 15,2-11 13-15,-6-26-2 16,-5-5-3-16,-10-10-1 16,-10-6 3-16,-6-4 3 15,0-2-1-15,-10 7-5 16,-6 17 6-16,5 16 3 16,4 21 2-16,7 3-5 15,0 21-6-15,13 22 6 0,14 5 0 16,2-2 0-16,0-4 2 15,-2-4-2-15,-5-8 0 16,-2-9 1-16,0-10-1 16,3-11-6-16,1 0 2 15,5-19 1-15,2-18 2 16,-4-12-5-16,-9-9-7 16,-9-19-7-16,-9-21-2 15,0-17 13-15,-7 0 8 16,-5 11 1-16,8 30 2 15,4 30 20-15,0 23 14 16,0 21-33-16,10 13-3 0,13 41-1 16,9 27 1-16,-3 23 10 15,-5 6-5-15,-2 1 1 16,-1-16-2-16,5-14-3 16,1-17 0-16,-2-18 3 15,-3-16-4-15,-10-14-33 16,-7-14-63-16,-5-2-154 15,-10-28-386-15</inkml:trace>
  <inkml:trace contextRef="#ctx0" brushRef="#br0" timeOffset="24324.05">23177 2121 731 0,'0'0'263'0,"0"0"-255"15,0 0-8-15,0 0 17 16,163 36 9-16,-99-36-26 15,-6-6-24-15,-12-22-115 16,-17-10-147-16</inkml:trace>
  <inkml:trace contextRef="#ctx0" brushRef="#br0" timeOffset="24944.55">23518 1682 909 0,'0'0'26'15,"0"0"52"-15,0 0-74 16,0 0-4-16,0 0 25 16,33 163-3-16,-10-91-11 0,3 2-5 15,3-8 1 1,0-8 7-16,-2-10-9 0,-9-9 3 16,-5-12-8-16,-13-4-1 15,0-8-20-15,-9-5-35 16,-24-5-52-16,-5-5-59 15,0 0-70-15,4-20 64 16,10-16 173-16,11-23 76 16,8-5 51-16,5 0 5 15,3 10-41-15,23 18-12 16,8 10-23-16,6 8-19 0,7 7-3 16,1 6 15-1,4 5-18-15,-1 0-17 0,-2 12-4 16,-4 18-7-16,-7 8 10 15,-6 10-4 1,-9 8-1-16,-12 3-8 0,-11-2 1 16,0-8 5-16,-8-11-5 15,-19-12 4 1,-4-8-3-16,6-11-2 0,4-7 1 16,9 0 2-16,5-17 1 15,7-26-4-15,0-15-5 16,25-21 1-16,10-7-4 15,5 7 4-15,-2 19 3 16,-9 28-2-16,-5 17 3 0,-7 15 0 16,-5 0-4-16,1 11 4 15,1 19 0-15,-3 6 1 16,3 4 2-16,-1 4 3 16,1-4 2-16,3 0 4 15,-1-4-5-15,-3-8-1 16,0-6-6-16,-1-5-1 15,-3-12-24-15,-7-5-78 16,-2 0-140-16</inkml:trace>
  <inkml:trace contextRef="#ctx0" brushRef="#br0" timeOffset="25107.81">24150 1412 755 0,'0'0'375'0,"0"0"-359"15,0 0 34-15,0 0-50 16,0 0-3-16,0 0-20 16,10-18-67-16,5 27-152 15,-11-3-370-15</inkml:trace>
  <inkml:trace contextRef="#ctx0" brushRef="#br0" timeOffset="25446.61">24150 1412 844 0,'39'9'34'15,"-39"15"14"-15,0 23 0 0,13 15 45 16,12 8-54 0,4 4-27-16,2-3 12 15,-2-7 3-15,-8-10-10 16,-5-4-5-16,-5-8 0 0,-9-10-10 16,1-12 5-16,-3-7-7 15,0-12 1-15,0-1-5 16,0 0-1-16,-9-26 0 15,-4-12-11-15,6-8 0 16,4-6 4-16,3 6 5 16,0 11-2-16,20 13 7 15,3 15 1-15,2 7 1 16,-1 0 0-16,-2 19 0 16,-6 9 6-16,-11 4-6 15,-5 1 2-15,-8-4-2 0,-18 1 0 16,-3-9-4-16,2-5-24 15,5-8-72-15,9-8-88 16,9-4-318-16</inkml:trace>
  <inkml:trace contextRef="#ctx0" brushRef="#br0" timeOffset="25990.92">24485 1576 836 0,'0'0'38'0,"0"0"-38"15,0 0 5 1,0 0 16-16,0 0 8 0,5 118-13 16,4-76-16-16,-3-2 0 15,-2-3 4-15,3-12-3 16,-1-8-1-16,4-9-1 16,3-8 1-16,7 0 0 15,2-21 0-15,0-11-1 16,-3-8-7-16,-9-11 6 15,-7-8 2-15,-3-7 0 16,0 5-1-16,-5 17 1 16,-1 18 1-16,0 22 11 15,6 4 1-15,0 23-13 16,0 19 0-16,14 5 4 16,7 3 2-16,-4-7-2 15,1-7-3-15,-5-12 0 16,-3-10 1-16,-4-8-2 0,-1-6 1 15,-2 0 0-15,2-14 7 16,0-20 9-16,-5-10-17 16,0-12-15-16,0-13-3 15,-16-9 3-15,-6-8 12 16,5 6 3-16,-2 20 0 16,9 24 28-16,5 26 18 15,5 10-42-15,0 24-4 16,0 27-7-16,11 18 7 15,7 8 3-15,2-4-3 0,0-6 6 16,0-11-6-16,-2-10 0 16,-2-10-3-16,-5-12-21 15,-9-14-93-15,-2-10-109 16</inkml:trace>
  <inkml:trace contextRef="#ctx0" brushRef="#br0" timeOffset="26126.82">24676 1376 881 0,'0'0'35'16,"0"0"-35"-16,0 0 2 15,0 0-2-15,0 0 0 16,0 0-145-16,107-9-352 16</inkml:trace>
  <inkml:trace contextRef="#ctx0" brushRef="#br0" timeOffset="26401.95">24754 1621 262 0,'0'0'503'0,"0"0"-500"15,0 0 14-15,0 0-14 16,0 0 17-16,0 0-16 16,92-123-3-16,-86 77 3 15,-6-8 5-15,0 0 18 16,-10 9-6-16,-13 17 30 15,-4 20 14-15,2 8-22 16,2 19-18-16,7 20-23 0,9 11 3 16,7 0-4-16,10 5-1 15,24-1 0-15,5-7 2 16,1-3-2-16,-3-7 5 16,3-9-5-16,1-10-90 15,-8-18-92-15</inkml:trace>
  <inkml:trace contextRef="#ctx0" brushRef="#br0" timeOffset="27570.05">20740 3693 688 0,'0'0'89'16,"0"0"7"-16,0 0 29 0,0 0-43 16,0 0-13-1,0 0-26-15,-25-66-9 0,25 66-14 16,0 2-20-16,0 38-2 16,0 30-4-16,17 25 6 15,6 9 12-15,2 0-8 16,-1-11 0-16,0-19-1 15,-1-16 0-15,-5-18-3 16,-3-15-11-16,-3-16-14 16,-6-9-36-16,-4 0-11 15,-2-24-41-15,0-20-115 16,-18-14-43-16,-9-11-1 16,1-9 61-16,2-6 211 15,5 3 338-15,6 10-122 16,7 16-24-16,6 17-81 0,0 15-10 15,0 2-50 1,19 5-33-16,13 0 0 0,8 2-3 16,5 6-6-16,-4 6 0 15,0 2-8-15,-12 12 3 16,-9 26 0-16,-14 11-4 16,-6 11 8-16,-8 5 0 15,-28-7 0-15,-11-3 1 16,1-13-9-16,4-12 0 15,13-12 0-15,12-10 1 0,13-8 0 16,4 0-1 0,0-15-5-16,23-7 5 15,6 1 1-15,2 14 0 16,0 7-1-16,-2 0 0 0,2 32-10 16,-2 8 10-16,0 3 2 15,-3 0 4-15,-1-6-5 16,-3-10 0-16,2-7-2 15,2-10-34-15,0-10-90 16,-2 0-123-16</inkml:trace>
  <inkml:trace contextRef="#ctx0" brushRef="#br0" timeOffset="27939.53">21417 4066 760 0,'0'0'133'0,"0"0"-133"16,0 0 42-16,0 0-29 15,0 0 20-15,0 0-24 16,-12 0 11-16,12-9 30 16,0-10-9-16,0-12-15 15,3-10-17-15,3-8-5 16,2 5 4-16,2 13-6 15,-3 12-1-15,-5 16-1 16,2 3-1-16,-4 18-10 0,0 26 3 16,0 18 8-16,0 8 7 15,3 0-2-15,8-1 2 16,4-13-5-16,6-10-2 16,2-15 3-16,5-8-2 15,-1-13-1-15,2-10 0 16,-1 0-29-16,-1-21-42 15,-7-16-129-15,-11-17-221 16</inkml:trace>
  <inkml:trace contextRef="#ctx0" brushRef="#br0" timeOffset="28148.33">21453 3659 298 0,'0'0'664'0,"0"0"-651"16,-21-107 44-1,32 74-46-15,28 7 11 0,1 12-19 16,-1 14-3-16,-3 5-2 16,-9 34-3-16,-13 13 1 15,-12 8 4-15,-2 0-3 16,-23-7 3-16,-17-13-12 16,-3-12-67-16,6-21-63 15,2-7-181-15</inkml:trace>
  <inkml:trace contextRef="#ctx0" brushRef="#br0" timeOffset="29939.58">21995 3936 854 0,'0'0'58'16,"0"0"-12"-16,0 0-14 15,0 0 15-15,0 0 10 16,134-22-40-16,-87 22 3 15,3-4-2-15,3-3 4 16,0-10 0-16,5-3-9 16,-2-4 5-16,-6 2-7 15,-17 4-4-15,-18 5-4 16,-13 10 4-16,-2 3-3 16,-11 0-4-16,-22 0-2 15,-2 0-30-15,8 6-18 0,11-2-16 16,11-2-48-16,5-2-75 15,0 0-217-15</inkml:trace>
  <inkml:trace contextRef="#ctx0" brushRef="#br0" timeOffset="30389.31">22876 3425 617 0,'0'0'98'15,"0"0"-33"-15,0 0 12 16,0 0-18-16,0 0 27 16,0 0-53-16,-4-56 4 15,2 56 3-15,0 0-12 16,-1 0-2-16,-4 0-6 15,-8 0-9-15,-8 32-3 16,-6 21-7-16,0 18 13 16,12 15 1-16,11-2-10 15,6-8-1-15,23-13-4 16,22-19 4-16,13-13-4 16,5-23 3-16,1-8-2 15,-4 0 3-15,-9-27 0 16,-12-13-2-16,-20-14 0 15,-17-13 5-15,-2-5-3 0,-37-1-4 16,-17 8 3-16,-6 13-7 16,-2 20 7-16,15 18-6 15,14 14-2-15,10 0-3 16,17 24-18-16,6 6-61 16,0-3-135-16,19-8-238 15</inkml:trace>
  <inkml:trace contextRef="#ctx0" brushRef="#br0" timeOffset="30793.72">23223 3359 325 0,'0'0'295'0,"0"0"-280"16,0 0 80-16,0 0-14 16,0 0-10-16,0 0-13 15,-50-32-6-15,45 32-2 16,0 0-13-16,-1 0 14 0,-3 0-18 15,-7 0-21-15,-1 18 16 16,-4 19-20-16,-1 18 3 16,0 21-1-16,6 16 1 15,12 6 4 1,4-8-9-16,11-13 1 0,40-21-5 16,20-19-1-16,21-18-1 15,3-19-9-15,-5 0-42 16,-26-18-60-16,-25-20-235 15</inkml:trace>
  <inkml:trace contextRef="#ctx0" brushRef="#br0" timeOffset="37740.49">20360 5248 725 0,'0'0'79'15,"0"0"-66"-15,0 0 42 16,0 0-9-16,0 0 2 0,0 0-35 16,0 0-11-16,-46-72 8 15,28 59 8-15,-5 3 12 16,-6 4-2-16,-6 6-16 15,-3 0-8-15,5 10 3 16,2 19 1-16,5 16 0 16,14 6-5-16,6 5 2 15,6-2-2-15,0-4-3 16,4-8-1-16,13-8 1 16,8-11 0-16,2-11-3 15,0-12-3-15,2 0 6 16,-7-11 2-16,4-21 1 15,-8-11-3-15,-7-7 0 16,-7-8-12-16,-4-5 12 16,0 2 7-16,0 17-7 0,-6 14 4 15,4 20-2-15,2 10 11 16,0 2-13-16,18 30-4 16,13 11 4-16,0 8 9 15,-2-2-7-15,-3-4 8 16,-3-7-10-16,-3-11 1 15,-5-6-1-15,-3-14-6 16,-1-7 6-16,3 0 5 16,1-20 0-16,3-20-5 15,-1-14-2-15,-5-16-9 16,-12-10-7-16,0-5 10 16,-7 7 1-16,-15 16 6 15,1 20 2-15,11 21 2 0,0 14 12 16,10 7 0-1,0 2-15-15,0 24-5 16,10 16 5-16,9 15 8 0,2 4 0 16,-1 7-5-16,-3-2 3 15,2-6 1-15,0-7-6 16,1-13-1-16,5-13 0 16,0-13-2-16,-1-9 5 15,2-5-5-15,1-14 3 16,-2-27-2-16,-2-15-10 15,-15-12-1-15,-8-5 8 16,0-8 1-16,-11 1-3 0,-13 4 6 16,1 10 0-16,6 11 0 15,9 21 3-15,4 16 3 16,4 11-1-16,0 7-5 16,0 0-3-16,18 32 2 15,2 19 1-15,-2 17 15 16,-3 8-4-16,1 1-3 15,-1-4-4-15,3-6 11 16,1-9-15-16,-2-9 0 16,3-13 1-16,3-10-1 15,-4-10-27-15,6-14-56 16,-2-2-162-16</inkml:trace>
  <inkml:trace contextRef="#ctx0" brushRef="#br0" timeOffset="38460.49">21729 4910 555 0,'0'0'193'0,"0"0"-192"16,0 0 2-16,0 0 8 15,0 0 54-15,0 0-30 0,40-42 29 16,-40 28 31 0,-9-6-58-16,-13 0-9 0,-7 3-19 15,-5 2-6-15,1 13 0 16,2 2-3-16,2 2 0 16,4 26 0-16,8 7 3 15,5 6-2-15,10 5-1 16,2-3-1-1,0-7 0-15,8-8-1 0,17-10-1 16,2-8 1-16,2-6 1 16,2-4-1-16,0-2 2 15,1-19 0-15,-3-6 0 16,-7-8-10-16,-7-6-8 16,-8-6-11-16,-7-4 9 0,0 5 15 15,0 9 2-15,-7 17 3 16,3 18 11-16,4 2 3 15,0 26-13-15,6 22-1 16,19 10 21-16,4-1-8 16,0-3-8-16,-1-11 7 15,0-10-12-15,-1-9 0 16,-3-12-1-16,0-12 1 16,1 0-12-16,2-24 8 15,0-15-3-15,-2-14-25 16,-10-10-12-16,-9-13-5 15,-6-9-7-15,-2-12 13 16,-17 3 18-16,0 17 25 0,6 29 31 16,6 24 38-16,7 24 8 15,0 11-65-15,4 37-1 16,17 19 14-16,3 16 8 16,0 1-16-16,-1-3-5 15,-1-9-1-15,1-14 0 16,-1-14-10-16,-2-12-1 15,-2-12-1-15,-7-8-1 16,-5-12-49-16,-6 0-107 16,0-28-233-16</inkml:trace>
  <inkml:trace contextRef="#ctx0" brushRef="#br0" timeOffset="38620.19">22031 4748 937 0,'0'0'100'16,"0"0"-100"-16,0 0-4 16,0 0 4-16,155-8 0 15,-107-8-31-15,-14-5-165 16,-18-10-400-16</inkml:trace>
  <inkml:trace contextRef="#ctx0" brushRef="#br0" timeOffset="39279">22295 4434 930 0,'0'0'118'0,"0"0"-86"0,0 0-9 15,0 0-19 1,0 0 12-16,0 0-5 0,96 65-9 16,-70 0 2-16,-3 7 20 15,-6 2 2-15,1-2 0 16,-3-7-17-16,-1-11-6 15,-5-13 1-15,-5-12-4 16,-4-11-10-16,0-12-15 16,0-6-16-16,0 0 15 15,-11-11-16-15,-9-22-22 0,-2-9 36 16,0-8-28 0,-3-8 9-16,5 4 28 0,9 1 17 15,11 12 2 1,0 5 37-16,22 13 5 0,20 8 2 15,7 9 4 1,8 6-5-16,-4 0-10 0,-4 13-17 16,-5 12 1-16,-7 8-9 15,-2 5 7-15,-9 0 0 16,-6 3-2-16,-9 1-7 16,-11-3 1-16,0-3-6 15,-2-7 3-15,-20-7 1 16,-2-9-5-16,1-7 0 0,6-6-6 15,1 0-2 1,5-17-20-16,1-22 8 0,10-12 10 16,0-10 6-16,23-2-1 15,15 12 4-15,5 13-3 16,-4 14 4-16,-5 14 5 16,-5 8 1-16,-5 2 10 15,-1 0-7-15,-8 14-8 16,-1 8 9-16,-1 4-3 15,-2 0-2-15,0 1 9 16,2-2 1-16,1 3 1 16,-6-4-4-16,-3-2-9 15,-5-4-1-15,0-4-2 16,0-4-4-16,0-5-26 0,0-5-47 16,-6 0-22-16,-12-22-118 15,-2-18-324-15</inkml:trace>
  <inkml:trace contextRef="#ctx0" brushRef="#br0" timeOffset="39421.22">22914 4227 1079 0,'0'0'38'0,"0"0"-35"15,0 0-3-15,0 0-31 16,0 0-63-16,0 0-359 15</inkml:trace>
  <inkml:trace contextRef="#ctx0" brushRef="#br0" timeOffset="39774.94">22914 4227 1071 0,'116'-52'51'0,"-116"52"3"0,0 14-37 15,13 32-15-15,16 20 37 16,2 15-20-16,0 4-10 15,-2-2-7-15,-8-7 4 16,-8-8 3-16,-6-11-3 16,-7-11-2-16,0-15-4 15,0-12 0-15,0-12 0 16,0-7-6-16,0 0-16 16,0-23 2-16,4-22-38 0,7-15 22 15,7-12 11-15,4 0 10 16,9 13 8-16,0 20 7 15,6 25 0-15,-6 14 7 16,0 6 4-16,-5 29 9 16,-8 11 5-16,-16 6-7 15,-2-5-12-15,-17-3 2 16,-24-6 0-16,4-8-8 16,3-10-37-16,3-14-64 15,15-6-179-15</inkml:trace>
  <inkml:trace contextRef="#ctx0" brushRef="#br0" timeOffset="40319.32">23576 4385 710 0,'0'0'376'16,"0"0"-376"-16,0 0-3 15,0 0 3-15,0 0 20 16,29 138-4-16,-16-94-6 15,-4 0-6-15,0-2 1 16,2-11 0-16,7-8-5 16,6-14 0-16,9-9 0 15,6 0 3-15,-1-16-3 16,-5-18-6-16,-6-10-5 0,-14-12-9 16,-9-7 20-1,-4-4-4-15,0 15 4 0,-9 14 0 16,1 21 1-16,6 17 15 15,2 17-16-15,0 26 0 16,15 11 3-16,10 1 3 16,4-7-5-16,-5-10 7 15,-1-13-6-15,-6-11-2 16,1-5-6-16,-5-9 4 16,1 0 2-16,1-12 13 15,4-22-13-15,-7-14-5 16,1-14-8-16,-7-21 2 15,-6-15-9-15,0-12-7 0,-21 12-1 16,-3 24 27-16,6 32 1 16,9 34 49-16,9 8-15 15,0 46-34-15,0 23 0 16,11 24 25-16,11 3-13 16,3-8-4-16,-3-14-6 15,-1-11 0-15,-2-17-2 16,-1-12 0-16,-3-14-8 15,-1-12-40-15,-9-8-92 16,-5-12-169-16</inkml:trace>
  <inkml:trace contextRef="#ctx0" brushRef="#br0" timeOffset="40466.03">24050 4315 985 0,'0'0'158'0,"0"0"-158"16,0 0 0-16,0 0 4 15,127-12 17-15,-67-5-21 16,-6-4-80-16,-16-8-161 16,-16 0-337-16</inkml:trace>
  <inkml:trace contextRef="#ctx0" brushRef="#br0" timeOffset="41049.61">24320 4389 499 0,'0'0'302'16,"0"0"-298"-16,0 0 54 0,0 0-24 16,0 0-4-16,0 0-26 15,109-68-4-15,-91 26-6 16,-9-10-1-16,-9-11 7 16,0 0-7-16,0 6 7 15,-15 22 4-15,1 16 49 16,-2 15-6-16,5 4-19 15,-2 8-23-15,2 22 2 16,4 12 4-16,7 5-6 16,0 4-2-16,0 4 2 15,5-7-2-15,12-6-3 16,1-10 0-16,4-8-1 0,0-10 1 16,1-8 0-16,4-6-6 15,2-3 6-15,0-28-7 16,-5-11-13-16,-6-14-1 15,-10-11 14-15,-8-10 3 16,0-14 4-16,0 1 4 16,-19 10-4-16,-3 20 1 15,3 25 10-15,6 25 31 16,3 10-32-16,-2 0-6 16,3 21-7-16,1 3 3 15,2 0 0-15,6-4 1 16,0 2 1-16,0 0-2 15,3 2-1-15,17 4 0 0,9-2-1 16,8 2-1-16,9-3 3 16,0 0 1-1,1 2 1-15,-5-4 11 16,-9 4 6-16,-10-4-4 0,-7-1-1 16,-16 1-12-16,0 1-2 15,-20 0 0-15,-20 4-4 16,-20-2-72-16,-17-7-187 15</inkml:trace>
  <inkml:trace contextRef="#ctx0" brushRef="#br0" timeOffset="41563.47">21144 5797 835 0,'0'0'148'15,"0"0"-147"-15,0 0 18 16,193-44 43-16,-71 16 6 16,25-11-31-16,22-5-31 15,20-10 4-15,15-8 4 16,10-10-2-16,2-9-8 15,-7-3 9-15,-2-2-8 16,-8 2 5-16,-14 6-3 16,-11 4 3-16,-24 5 10 15,-20 12-2-15,-21 4 9 16,-28 16-2-16,-23 8-1 16,-23 10 0-16,-15 8-13 15,-11 5-7-15,-7 6-2 0,-2 0-2 16,0 0-24-16,-24 0-55 15,-14 10-80-15,-9 3-168 16</inkml:trace>
  <inkml:trace contextRef="#ctx0" brushRef="#br0" timeOffset="41695.12">23934 4945 1213 0,'0'0'53'0,"0"0"-17"15,0 0-36-15,0 0-27 16,0 0-214-16</inkml:trace>
  <inkml:trace contextRef="#ctx0" brushRef="#br0" timeOffset="54328.11">20799 6763 603 0,'0'0'233'16,"0"0"-221"-16,0 0 20 15,0 0 45-15,0 0-9 16,0 0-48-16,0 0-17 15,0 0 1-15,-67-34 0 16,59 34 10-16,-5 18 5 16,-3 19-13-16,-3 11-4 15,9 8 7-15,8 2 2 16,2 0 0-16,0-9-4 16,18-8-5-16,9-8-2 0,6-11 3 15,-1-12-4-15,5-9 1 16,-4-1 0-16,-2-11 4 15,1-24-2-15,-10-15 6 16,-5-10-3-16,-10-12 2 16,-7-6-3-16,0 2 1 15,-24 7-4-15,-5 19 4 16,2 22-5-16,2 19 0 16,5 9-9-16,-1 9 9 15,2 23-1-15,4 8 1 16,3 2-7-16,4-5-27 0,-1-8-40 15,7-8-83 1,2-17-55-16,0-4-216 0</inkml:trace>
  <inkml:trace contextRef="#ctx0" brushRef="#br0" timeOffset="54630.24">20956 6545 646 0,'0'0'115'16,"0"0"-45"-16,0 0 38 16,0 0-52-16,0 0 15 15,0 0-48-15,-12-22-7 16,4 22-3-16,-3 16-9 0,1 14-1 16,2 14 2-16,8 12-2 15,0 9 4-15,0 7-1 16,4-2 6-16,14-6-1 15,4-10-8-15,9-14-1 16,0-14 0-16,5-9-4 16,2-14 2-16,-2-3-18 15,-3-6-22-15,-4-28-31 16,-9-12-94-16,-11-10-189 16</inkml:trace>
  <inkml:trace contextRef="#ctx0" brushRef="#br0" timeOffset="54911.55">21368 6655 840 0,'0'0'76'15,"0"0"-75"-15,0 0 3 16,0 0 2-16,0 0 46 15,122-26-26-15,-59 8-15 16,5-8 15-16,11-6-1 16,3-2-5-16,0-1-17 15,-8-1 11-15,-14 10-14 0,-19 11 1 16,-17 5-3-16,-15 4 2 16,-8 4-24-1,-1-1-20-15,0 3-71 0,0-4-216 16</inkml:trace>
  <inkml:trace contextRef="#ctx0" brushRef="#br0" timeOffset="55201.69">21931 6236 736 0,'0'0'136'15,"0"0"-93"-15,0 0 52 16,0 0-80-16,0 0 13 0,0 0-12 15,127-75-9 1,-80 75 6-16,-5 0 2 0,-1 12 0 16,-8 19-3-16,-9 7-4 15,-8 8 8-15,-9 2 1 16,-7 7-4-16,-2 1 0 16,-25 0-5-16,-11 2-3 15,-2-6-3-15,5-6-2 16,4-12-4-16,9-10-35 15,7-13-38-15,9-11-67 16,1-5-53-16,5-32-376 16</inkml:trace>
  <inkml:trace contextRef="#ctx0" brushRef="#br0" timeOffset="55510.25">22450 6210 821 0,'0'0'107'0,"0"0"-77"16,0 0 76-16,0 0-64 15,0 0-23-15,0 0-16 16,-6 56-3-16,26 2 4 16,4 9 11-16,1 3 4 15,4 0 8-15,-2-4-3 16,2-4-3-16,-2-4-6 15,-3-2-6-15,-6-10 0 16,-2-5-9-16,-8-13 2 0,1-6-2 16,-5-10 0-16,-2-6-23 15,-2-6-21 1,0 0-13-16,0-22 1 0,0-23-124 16,-22-13-99-16</inkml:trace>
  <inkml:trace contextRef="#ctx0" brushRef="#br0" timeOffset="55932.47">22464 6206 830 0,'0'0'86'16,"0"0"-40"-16,0 0 57 16,-17-124-66-16,47 102 4 15,6 5-33-15,7 3-2 16,1 7 0-16,-6 2-1 15,-7 5 2-15,-7 0-7 16,-5 15 0-16,-11 7 1 16,-3 6 4-16,-5 6-2 15,0 4 3-15,-15-2-1 16,-8-4 0-16,0-10-3 16,10-7-1-16,8-13-1 15,3 1 2-15,2-3-1 16,2-8 0-16,25-16 2 0,10-2-3 15,2 2 5-15,-1 12-3 16,-5 9-2-16,-6 3 2 16,-2 11-2-1,-10 21 5-15,-3 6 0 0,-12 5 3 16,0-2-2-16,0-3-1 16,-21-4 1-16,1-7-6 15,1-10-2-15,0-11-29 16,4-6-87-16,-1-18-155 15</inkml:trace>
  <inkml:trace contextRef="#ctx0" brushRef="#br0" timeOffset="56070">23243 6211 1193 0,'0'0'22'16,"0"0"-13"-16,0 0-9 15,0 0-29-15,0 0-192 16</inkml:trace>
  <inkml:trace contextRef="#ctx0" brushRef="#br0" timeOffset="59348">18841 2558 862 0,'0'0'8'0,"0"0"-8"16,0 0-1-16,0 0 1 15,0 0 48-15,-125-21-36 16,109 53-5-16,-7 12-5 15,-2 12-1-15,0 8 2 16,-2 16 3-16,0 14 4 16,-2 19 19-16,3 11 4 15,8 12 3-15,10 13-17 16,8 1 4-16,0 0 0 0,19 1-2 16,8-13-6-1,-2-11 0-15,-1-15-7 0,-6-18-7 16,0-16 1-16,-5-15 0 15,-1-13-2-15,-6-10 0 16,1-13 5-16,-3-14-5 16,-2-9 0-16,4-4-8 15,11-36 7-15,16-28-5 16,9-17-11-16,7 5 11 16,-7 24 6-16,-3 26 0 15,-8 26 0-15,0 14-4 16,0 50 4-16,0 34 2 15,1 29 9-15,-5 15-1 0,6 17 1 16,7 13-3 0,4 4-2-16,5-5 0 15,3-11-4-15,-6-19 1 0,1-14 2 16,-7-6-4-16,-4-11 3 16,-5-5 4-16,-6-9-3 15,-5-7-5-15,-1-21 1 16,-1-18 1-16,2-22-2 15,3-22 0-15,8-8-8 16,14-46-13-16,10-23-25 16,8-13-50-16,0 6-95 15,-15 22-217-15</inkml:trace>
  <inkml:trace contextRef="#ctx0" brushRef="#br0" timeOffset="59472.81">20198 6172 410 0,'0'0'645'15,"0"0"-595"-15,0 0 5 16,0 0-34-16,0 0-11 16,0 0-10-16,75-112-197 15</inkml:trace>
  <inkml:trace contextRef="#ctx0" brushRef="#br0" timeOffset="67868.5">19627 8300 775 0,'0'0'38'16,"0"0"-34"-16,0 0 40 0,0 0 32 15,0 0-29 1,-113-17-13-16,91 19-22 16,-1 14 16-16,2 7 5 0,-2 7-9 15,5 15 0-15,3 12-2 16,5 11-5-16,8 12 0 15,2-3-10-15,0-5 3 16,22-12-8-16,16-10 0 16,11-14-2-16,10-16 0 15,3-14-4-15,-2-6-5 16,-9-12 5-16,-13-22-3 16,-18-10 4-16,-13-15-5 15,-7-9 8-15,-25-8 0 16,-25 2 3-16,-7 6-1 0,-5 20-2 15,11 18 1-15,12 18 1 16,20 8 0 0,13 4-4-16,6 0 0 0,0 11-18 15,10 12-52-15,11-7-160 16,-6-6-319-16</inkml:trace>
  <inkml:trace contextRef="#ctx0" brushRef="#br0" timeOffset="68219.78">19719 8191 456 0,'0'0'269'0,"0"0"-246"0,0 0 34 15,0 0-17-15,0 0 28 16,0 0-13-16,5-23-2 15,-5 23 11-15,-3 0-26 16,-12 0-16-16,-4 7-12 16,2 19-2-16,2 12 9 15,10 15-6-15,5 12 11 16,4 14-4-16,29 1-4 16,12-3 1-16,7-12-5 15,1-12-6-15,1-13-3 16,-7-10-1-16,-10-12 3 15,-10-6-3-15,-9-8-15 16,-5-4-24-16,-4 0-14 0,-2-18-21 16,-1-18-76-16,-2 0-179 15</inkml:trace>
  <inkml:trace contextRef="#ctx0" brushRef="#br0" timeOffset="70250.13">20347 8394 772 0,'0'0'38'16,"0"0"-24"-16,0 0 27 15,0 0-14-15,0 0-7 16,0 0-20-16,-2 0 7 16,9 0 10-16,4 0 21 15,5 0 4-15,5-4 9 0,6-10-13 16,6-2 1-1,13-2-15-15,5-2-3 0,16-2-4 16,10-3 2-16,12 1-8 16,15-3 1-16,2-6 4 15,6 3-11-15,-8-2 5 16,-8 2 1-16,-18 5-8 16,-17 6 3-16,-26 7 0 15,-18 5-5-15,-9 6 4 16,-8 1-5-16,0 0 4 15,0 0-4-15,0 0-1 16,0 0-11-16,-10 0 4 16,-9 0-22-16,-6 0-32 15,-4 0-21-15,-2 0-129 0,-3 0-235 16</inkml:trace>
  <inkml:trace contextRef="#ctx0" brushRef="#br0" timeOffset="70551.09">21176 7903 784 0,'0'0'79'16,"0"0"-65"-16,0 0 55 16,0 0 3-16,0 0-19 15,0 0-40-15,105-50 16 16,-68 50 5-16,4 11-13 15,5 11 6-15,4 5-3 16,-2-2-1-16,-5 2-8 0,-7 1-7 16,-9 4 6-16,-15 6 2 15,-12 12-14-15,-10 6 7 16,-40 6-8-16,-12-4 1 16,-5-9-2-16,5-9-5 15,10-14-20-15,17-17-2 16,18-9-41-16,17-19-37 15,13-29-161-15</inkml:trace>
  <inkml:trace contextRef="#ctx0" brushRef="#br0" timeOffset="70992.1">21842 7435 883 0,'0'0'39'0,"0"0"29"0,0 0 21 16,0 0-47-16,0 0-12 16,0 0-30-16,-40-13 1 15,29 20 5-15,-5 21 7 16,5 12 3-16,5 20 2 16,3 15 5-16,3 11 1 15,0 7-8-15,16-1-4 16,9-10 1-16,6-10-4 15,6-14-9-15,11-14-1 16,0-14 1-16,4-12 0 16,-6-9-13-16,-5-6-28 15,-8-3-44-15,-6 0-99 0,-16-24-293 16</inkml:trace>
  <inkml:trace contextRef="#ctx0" brushRef="#br0" timeOffset="71467.75">22272 7475 636 0,'0'0'128'0,"0"0"-87"0,0 0 61 16,0 0-16-1,0 0-37-15,0 0-23 0,-60 6-14 16,54 32-3-16,5 17 24 16,1 9 2-16,0 4-1 15,0 0-5-15,12-6-15 16,7-10-1-16,11-13-10 15,3-12-3-15,5-13 0 16,2-7-4-16,-4-7 3 16,-5-3-1-16,-4-20-3 0,-8-12 1 15,-10-5 2-15,-9-10-8 16,0-8 10-16,-26-5-3 16,-19-2-2-16,-4 5 4 15,-2 10 1-15,5 14 4 16,12 13-4-16,12 11-1 15,10 10-3-15,8 2-13 16,4 0-20-16,0 19-57 16,0-1-104-16,0-4-189 15</inkml:trace>
  <inkml:trace contextRef="#ctx0" brushRef="#br0" timeOffset="71584.44">22272 7475 794 0</inkml:trace>
  <inkml:trace contextRef="#ctx0" brushRef="#br0" timeOffset="71797.88">22272 7475 794 0,'47'-116'23'0,"-49"110"71"0,2 4-35 16,0 0-12-16,0 2-24 16,0 0-20-16,0 4-1 15,0 18 18-15,0 10 30 16,0 10-25-16,0 6-4 15,0 7 2-15,0 3-7 16,9 0 6-16,7 0-5 16,5-2 11-16,6-8-14 15,7-8-4-15,6-10-8 16,0-12-2-16,0-9 0 0,-2-9-3 16,-5 0-6-16,-2-5-13 15,-2-18-16-15,-6-9-43 16,-9-13-72-16,-10-7-175 15</inkml:trace>
  <inkml:trace contextRef="#ctx0" brushRef="#br0" timeOffset="72096.03">22611 6811 748 0,'0'0'74'0,"0"0"-6"16,0 0-9-16,0 0 2 15,0 0-39-15,0 0-19 16,11 75 43-16,16-19-9 16,4 8-5-16,1 0-6 15,-1-6 2-15,-2-9-8 16,-10-9-16-16,-3-8-3 15,-9-4-2-15,-5-8-13 0,-2-8-29 16,0-10-47 0,-6-2-75-16,-19-10-91 0</inkml:trace>
  <inkml:trace contextRef="#ctx0" brushRef="#br0" timeOffset="72291.55">22525 7030 702 0,'0'0'152'15,"0"0"-118"-15,0 0 56 16,0 0-52-16,0 0 17 16,0 0-22-16,64 14-19 15,-22-14-3-15,7-12-5 16,0-9 1-16,0 2-6 16,-10 1-1-16,-5 4-27 15,-11 4-95-15,-12 2-96 16,-7 6-301-16</inkml:trace>
  <inkml:trace contextRef="#ctx0" brushRef="#br0" timeOffset="72646.06">23012 7449 309 0,'0'0'416'0,"0"0"-368"0,0 0 54 15,0 0-49-15,0 0 15 16,0 0-47-16,2 0-6 15,16 0 22-15,8-8 6 16,6-9-11-16,6-10-7 16,4 2-16-16,-4-2-3 15,-6 6-5-15,-8 4 3 16,-15 7-4-16,-5 5-12 16,-4 4-49-16,0 1-138 15,-11 0-279-15</inkml:trace>
  <inkml:trace contextRef="#ctx0" brushRef="#br0" timeOffset="73160.5">23413 6938 649 0,'0'0'99'0,"0"0"-72"16,0 0 53-1,0 0-47-15,0 0 9 0,0 0-37 16,0 12 7-16,0 20 32 15,0 10 8-15,0 8-2 16,0 7-11-16,2-2-7 16,16 1-5-16,3-6-7 15,2-7-5-15,6-11-13 16,5-13-4-16,2-10 1 16,0-9 1-16,-1 0 0 15,3-20 0-15,-3-17-3 16,-6-2 3-16,-8-9-3 15,-17-9-3-15,-4-6-3 0,-20-12 5 16,-22-1 1-16,-5 7-4 16,-2 19 7-16,5 21 4 15,7 22-4-15,8 7-3 16,10 17 2-16,5 14 1 16,3 6-2-16,5-5-39 15,4-7-77-15,2-6-167 16</inkml:trace>
  <inkml:trace contextRef="#ctx0" brushRef="#br0" timeOffset="73471.52">23689 6689 857 0,'0'0'54'15,"0"0"36"-15,0 0-36 16,0 0-31-16,0 0-1 16,0 0-11-16,-33 90-2 15,24-44 13-15,7 9 12 16,2 5-5-16,0 3-4 16,4-2 1-16,21-7 3 15,10-9-10-15,7-14-11 16,6-10-8-16,0-11-3 15,-3-8-1-15,-7-2-4 16,-5-2-17-16,-9-23-25 0,-1-7-12 16,-10-8-80-1,-10-6-96-15</inkml:trace>
  <inkml:trace contextRef="#ctx0" brushRef="#br0" timeOffset="73767.46">23792 6353 888 0,'0'0'83'16,"0"0"-80"-16,0 0 28 15,0 0 5-15,129-33 8 16,-73 51-34-16,9 25 7 15,3 20 15-15,-1 16 5 16,-7 15-1-16,-10 11-8 16,-19 2 0-16,-14 4-11 15,-15-11-13-15,-2-9 2 16,-6-15-6-16,-20-12-67 16,-2-16-107-16,-10-18-333 15</inkml:trace>
  <inkml:trace contextRef="#ctx0" brushRef="#br0" timeOffset="74509.99">24295 6581 761 0,'0'0'112'0,"0"0"-88"16,0 0 82-16,0 0-68 15,0 0-6-15,0 0-20 16,-13-10-9-16,13 10 5 0,0 0 3 15,0 18 11-15,11 15 9 16,6 6-4-16,4 7-2 16,1 0-1-1,1-2-14-15,-4-7-5 0,-3-10-1 16,-5-8 0-16,-4-11-3 16,-5-4 3-16,0-4-4 15,-2 0 5-15,0-6 1 16,0-26 3-16,-13-16-9 15,-9-11-6-15,-5-7 5 16,-4-10 1-16,-1-6 4 16,3-5-4-16,10 4 0 0,5 12-3 15,12 19 0-15,2 18 3 16,0 16-2-16,14 12 2 16,10 6 0-16,10 0 4 15,6 24-2-15,4 12 9 16,7 10-4-16,1 8 1 15,-2 11 8-15,0 3-2 16,-10-2 5-16,-7 0-8 16,-4-8-6-16,-9-10-5 15,-7-8 0-15,-1-11-55 16,-3-12-33-16,-7-17-99 16,-2 0-398-16</inkml:trace>
  <inkml:trace contextRef="#ctx0" brushRef="#br0" timeOffset="74949.78">23558 8079 881 0,'0'0'169'15,"0"0"-159"-15,0 0 28 16,0 0 6-16,0 0 11 16,62 140-19-16,-37-97-9 15,-3 5 12-15,-4 4 1 16,0 2-13-16,-3 4-16 0,-3-4-5 16,-4-6-4-1,-3-14-2-15,-3-16-15 16,-2-11-28-16,0-7-19 15,0-17 0-15,-4-29-85 0,-21-16-78 16,-4-10-192-16</inkml:trace>
  <inkml:trace contextRef="#ctx0" brushRef="#br0" timeOffset="75293.03">23535 8107 793 0,'0'0'64'0,"0"0"-22"15,0 0 46-15,0 0-34 16,0 0-17-16,134-99-15 15,-83 90-5-15,-8 9 12 16,-7 0-2-16,-9 12-25 16,-15 20 3-16,-7 6 2 0,-5 5 3 15,0 1 5-15,-17-5-14 16,-8-3-1-16,0-7 9 16,-5-8-9-16,10-7 3 15,1-5 2-15,11-7-5 16,2-2 0-16,6 0-9 15,0 0 0-15,25 0 9 16,8 0 0-16,6 0 2 16,-1 0 4-16,-1 0 2 15,3 11 8-15,-1 14 4 16,-6 3-5-16,-2 0-4 16,-9 0-8-16,-4-6-3 15,-3-8-18-15,1-14-53 16,-5 0-139-16,-9-30-584 0</inkml:trace>
  <inkml:trace contextRef="#ctx0" brushRef="#br0" timeOffset="75670">24142 8272 704 0,'0'0'217'0,"0"0"-207"16,0 0 49-16,0 0-23 16,0 0-2-16,0 0-16 15,10-48-7-15,-10 15 28 16,0-3-20-16,0 3 10 16,0 8-8-16,-2 10 23 0,0 14 5 15,2 1-25-15,0 0-24 16,0 12-3-16,2 13 3 15,10 6 9-15,5 1 7 16,-1 3 13-16,2-2 4 16,2 3-13-16,3-5-9 15,-2-1-4-15,2-7-1 16,-3-9-6-16,3-9-4 0,0-5-16 16,6-12-20-1,3-26-7-15,-3-8-26 16,-9-11-49-16,-11-2-153 0</inkml:trace>
  <inkml:trace contextRef="#ctx0" brushRef="#br0" timeOffset="75893.08">24144 7692 861 0,'0'0'186'16,"0"0"-145"-16,0 0 34 15,0 0-54-15,0 0-1 16,0 0-3-16,145-56-14 16,-120 77-3-16,-12 6 0 0,-13-1-2 15,0 2-6-15,-27 0-1 16,-15-6 6-16,-10-6-27 16,-8-14-105-16,-2-2-134 15</inkml:trace>
  <inkml:trace contextRef="#ctx0" brushRef="#br0" timeOffset="76642.61">22658 6738 359 0,'0'0'57'16,"0"0"13"-16,0 0 59 15,0 0-49-15,0 0-25 16,0 0 7-16,-4 9 0 0,-6-4-6 15,-3 0-25-15,-3 1-7 16,-1-2-5-16,-2 1-6 16,7-2-5-16,1 0-2 15,5-2 6-15,6-1 2 16,0 5 2-16,0 4-14 16,3 11 3-16,15 19 29 15,2 9 6-15,4 12-6 16,5 10-9-16,0 9 6 15,4-2-6-15,0 11-7 16,2-9 0-16,-6-10-6 16,-5-10 11-16,-6-16-19 0,-7-14 0 15,-2-7-3-15,-4-7-1 16,-3-9-43-16,-2-6-37 16,0 0-53-16,-18-24-157 15</inkml:trace>
  <inkml:trace contextRef="#ctx0" brushRef="#br0" timeOffset="77801.94">22506 7227 818 0,'0'0'47'0,"0"0"56"16,0 0-65-16,0 0-3 15,0 0-25-15,0 0 8 16,29-35 9-16,0 18 7 16,7-4-6-16,8-1-3 15,10-1-3-15,6-4 9 16,2 4-8-16,1-2-9 15,-7 1-4-15,-7 2-6 16,-5-3 5-16,-8 2-6 0,-12 3 0 16,-9 9 5-1,-9 5 0-15,-6 6 3 0,-3 0 2 16,-31 6-13-16,-12 19-4 16,-10 13 2-1,-6 0 0-15,-3 1-12 0,3-6 4 16,2-2-2-16,4-8 9 15,12-5-3-15,10-5 5 16,10-3 2-16,7-5 0 16,13-2 1-16,2-3-2 15,2 0 1-15,0 0-3 16,0 0-4-16,9-8 6 16,22-16 1-16,12-15 1 15,14-9 6-15,10-4 0 16,2 1-3-16,-6 8 12 0,-18 17-15 15,-19 12 19 1,-15 10-21-16,-8 4-5 0,-3 0-5 16,0 22 10-16,-23 10 0 15,-12 5 9-15,-13 5-9 16,-4-7-6-16,-11 3-9 16,-4-3-1-16,2-5 7 15,10-6 7-15,12-7-7 16,18-6 9-16,17-7 1 15,8-4-1-15,0 0-4 16,15 0-2-16,26-17 6 16,12-15 4-16,8-9 0 15,5-11 4-15,-3 5-2 16,-5 3 7-16,-14 10-4 0,-15 14 4 16,-13 8-6-16,-10 12-7 15,-6 0-2-15,-2 16-1 16,-27 18 3-16,-11 12 3 15,-13 1-1-15,-5-3 0 16,-9-3-4-16,0-1-2 16,7-5-5-16,8-11 7 15,21-13-3-15,18-6 5 16,10-5-1-16,3 0 0 16,16-20-9-16,20-8 10 0,13-7 1 15,7 2 0 1,6-4 5-16,3 3 3 15,-3 4-2-15,-11 6 2 0,-12 8 3 16,-20 8-8-16,-11 2-4 16,-8 6 0-16,0 0-8 15,-19 4 8-15,-28 26-3 16,-15 10 4-16,-9 2-2 16,-3 2-3-16,5-3 0 15,14-11-9-15,16-8 13 16,20-13 1-16,19-9-1 15,0 0-6-15,29-11-10 16,19-19 16-16,17-7 1 0,8-3 5 16,1 0 1-1,-3 9-4-15,-11 4 10 16,-17 14-6-16,-25 8-7 16,-18 5-3-16,0 0-8 0,-43 26 9 15,-25 8-9-15,-20 5-60 16,-7-6-84-16,-1-6-137 15</inkml:trace>
  <inkml:trace contextRef="#ctx0" brushRef="#br0" timeOffset="83285.52">21511 9601 658 0,'0'0'319'16,"0"0"-281"-16,0 0-31 15,0 0 54-15,0 0-19 16,0 0-15-16,0 0-22 15,4 54 14-15,25 6 7 16,4 6 0-16,3 9 3 16,-3 1-2-16,-4-7-9 0,-4-2-7 15,-6-7-4-15,0-13-5 16,-6-10-2-16,0-15-19 16,3-7-38-16,-5-15-51 15,-6 0-119-15,-5-31-312 16</inkml:trace>
  <inkml:trace contextRef="#ctx0" brushRef="#br0" timeOffset="83687.45">21518 9645 677 0,'0'0'344'16,"0"0"-314"-16,0 0-27 16,0 0 25-16,0 0 15 15,170-69-24-15,-94 62-12 0,-7 3 3 16,-15 4-9-16,-16 0 0 15,-22 14-2-15,-14 26 4 16,-2 10 0-16,-18 10 10 16,-20 0-7-16,-9-3 3 15,3-9-6-15,3-8 0 16,11-11 0-16,8-10-3 16,17-11 0-16,5-8-5 15,4 0-30-15,32-10 35 16,10-13 2-16,12 2 0 15,4 1 0-15,1 5 0 16,-3 10 6-16,-11 5-2 16,-11 0 6-16,-13 28-9 15,-15 7 12-15,-10 12-7 16,-2 4 1-16,-35 9 2 0,-13-2-1 16,-3-4-8-16,-2-8-2 15,5-14 0-15,12-14-21 16,12-17-41-16,15-1-43 15,9-44-146-15,2-20-561 16</inkml:trace>
  <inkml:trace contextRef="#ctx0" brushRef="#br0" timeOffset="83971.2">22598 9607 899 0,'0'0'39'15,"0"0"10"-15,0 0 33 16,0 0-32-16,0 0-6 16,0 0-33-16,-119-33 7 15,80 52 5-15,1 9-1 16,1 6-2-16,12 6-14 16,6 10 5-16,11 5-6 15,8 1 0-15,0-3 5 16,17-6-10-16,21-13-2 15,15-14-13-15,16-18 3 16,10-2-21-16,3-26-27 16,-4-14-33-16,-20-5-136 15,-23 0-365-15</inkml:trace>
  <inkml:trace contextRef="#ctx0" brushRef="#br0" timeOffset="84468.44">22829 9505 590 0,'0'0'405'0,"0"0"-392"16,0 0 43-16,0 0-17 16,0 0 32-16,2 114-14 15,12-51-41-15,-1 0 2 16,1-5-1-16,-3-4-5 16,3-5 0-16,1-9-12 15,1-10-2-15,-1-12-18 16,-9-11-36-16,-6-7-18 0,0-11 0 15,0-28-48-15,-2-13-36 16,-15-15 52-16,-6-12 34 16,-8-6 56-16,2 4 16 15,2 23 72-15,12 22 48 16,6 22-11-16,9 14 8 16,7 0-86-16,29 11-18 15,10 18 52-15,10 7-30 16,-3 6-11-16,0 0 3 15,-1 0-2-15,-3-4 9 16,-3-4-13-16,0-6-5 16,-11-6-5-16,-6-6-8 0,-10-10-1 15,-7-6-2 1,-3 0 0-16,-5-22 4 0,-2-18 0 16,-2-14 1-16,0-14 0 15,-13-10-2-15,-18-4-1 16,-4 5-2-16,1 17-3 15,10 15-2-15,5 16-26 16,11 13-24-16,8 11-51 16,0 5-96-16,4 0-327 15</inkml:trace>
  <inkml:trace contextRef="#ctx0" brushRef="#br0" timeOffset="84819.56">23506 9301 1041 0,'0'0'45'16,"0"0"-27"-16,-2 105 29 16,14-44-13-16,12-3 1 15,0-7-30-15,1-3 4 16,-2-9-2-16,-1-5-2 16,0-6 2-16,-6-10-7 15,-5-8 0-15,-7-10-1 16,-4 0-14-16,0-10 3 15,0-20-16-15,-25-12-12 16,-10-5 2-16,-9-12-17 16,-6-9 37-16,6-4 9 0,9 5 9 15,18 13 28 1,17 14 19-16,3 12-25 0,30 5-12 16,10 6-6-16,-3 3 1 15,-3 4-4-15,-10 4-2 16,-11 2-12-16,-11 4-61 15,-5 0-79-15,-7 0-71 16,-22 16-343-16</inkml:trace>
  <inkml:trace contextRef="#ctx0" brushRef="#br0" timeOffset="84948.78">23495 9521 656 0,'0'0'182'0,"0"0"-95"15,0 0 57-15,0 0-86 0,0 0-17 16,174 5-31-16,-100-49-10 15,-10-3-55-15,-28-1-185 16,-34 10-502-16</inkml:trace>
  <inkml:trace contextRef="#ctx0" brushRef="#br0" timeOffset="86049.83">17863 7954 292 0,'0'0'307'15,"0"0"-247"-15,0 0 48 16,0 0-53-16,0 0-25 15,0 0 43-15,27-37-26 16,10 85 3-16,6 25 12 16,1 25-20-16,8 35 1 15,4 30 0-15,6 23-11 0,14 27 2 16,11 12-7-16,15 3-7 16,14 9 3-16,11 5-7 15,4 9-6-15,5 2 0 16,-7-1-4-16,-10-11-3 15,-21-23 0-15,-23-21 0 16,-19-33-6-16,-15-29 3 16,-18-20 0-16,-4-20 0 15,-4-12-1-15,1-13-3 16,1-14-4-16,1-16-8 16,-2-14-1-16,-1-9-23 15,1-10 16-15,0-7 0 16,0 0 6-16,1-4 17 15,-1-9 1-15,1 0-1 0,1-3 1 16,5 0 3-16,6-4-3 16,2 0 0-16,7-4 2 15,5-7-2-15,14 2 1 16,12-7 1-16,20-7-2 16,21-4 2-16,16-6 6 15,24-7 4-15,25-4-4 16,22-7 5-16,21-1 17 15,11 0-7-15,-8 5-11 16,-5-4-4-16,-15-1 3 16,-14-3-1-16,-9-1-8 0,-7-5 10 15,-7-5 2 1,-6 3-5-16,2 1 2 0,3-5-5 16,8 3 4-1,-2-5-10-15,-6 3 1 0,-21 13 4 16,-17 7-5-16,-22 15 1 15,-17 7-3-15,-9 4 2 16,-13 6 0-16,-8 8 2 16,-14 6-1-16,-13 6 3 15,-6 7-4-15,-3 1 0 16,-3 4 0-16,-3 2-2 16,-5-1 1-16,-7 1-19 0,-2 0-51 15,0 0 0-15,-23 0-24 16,-8 6-87-16,-13-6-201 15</inkml:trace>
  <inkml:trace contextRef="#ctx0" brushRef="#br0" timeOffset="88283.65">18112 8482 687 0,'0'0'59'15,"0"0"-59"-15,0 0 1 16,0 0 6-16,0 0 53 16,0 0-22-16,110 24 10 0,-77-14-11 15,9 0-6-15,8-4 4 16,10-6-13-16,13 0-4 16,16-12 5-16,13-24-10 15,19-12-2-15,20-12 5 16,19-9-6-16,18 1 6 15,9 4 7-15,-10 11-11 16,-21 10-8-16,-25 9-4 16,-25 6 0-16,-14-1 1 15,-12-1-1-15,-1 0-4 16,-4-5 4-16,8-8 1 16,15-8-1-16,12-10 0 15,18-7 7-15,6 2 1 16,-1 1 1-16,-6 9-9 0,-9 9 0 15,-13 8 0-15,-15 11 7 16,-19 1-5-16,-13 4-4 16,-6-1-5-16,0-6 7 15,2-4 4-15,8-6-4 16,11-7 0-16,6-6-2 16,6-6 2-16,-2-1 5 15,-2 4-5-15,-12 6 0 16,-7 9 0-16,-6 5 0 15,-2 3 0-15,6-6 3 16,5-6-3-16,6-8 1 16,1-9 0-16,5-11 3 15,0-7-8-15,-5 4 8 0,-3 8-4 16,-11 11 0-16,-11 10 0 16,-9 8-1-16,0 6 1 15,-3 3 4-15,7 1-4 16,10-3-2-16,6-2-1 15,9-2 2-15,4-1 1 16,7-4-3-16,5-1 2 16,-4 2 1-16,-7 4 2 15,-19 9 0-15,-14 9-2 16,-10 4 0-16,-3 3 0 16,-2-1 0-16,8-2 1 15,5-4 0-15,8-4-1 16,7-8 0-16,1 3 0 15,-2-1-4-15,-1 6 4 0,-13 4 0 16,-8 5 0-16,-9 4 0 16,-8 1 3-16,-6 6-6 15,-4 2 3-15,-2 0 0 16,0 0 1-16,0 0 1 16,0 0-2-16,0 0 0 15,0 0 0-15,0 0 1 16,0 0-5-16,0 0 6 15,0 0-4-15,0 0 1 16,0 0-4-16,0 0 5 16,0 0-2-16,0 4 0 0,7 6-1 15,-1 1 3-15,4-4 0 16,-2 3 0-16,2 0 3 16,5 1-3-16,0 2-2 15,1-1 2-15,-3 0 2 16,3 2-2-16,-5 2 2 15,-2 1-2-15,-2 5 0 16,-1 3 0-16,1 6-3 16,-1 2 0-16,4 6 3 15,1 1 0-15,0 0 6 16,0-4-6-16,5-2 0 16,0-4 0-16,5-2 0 0,0 3 0 15,-1 1 0-15,-3 1 0 16,-1 5 0-16,-3 6 4 15,-3 5-2-15,-6 2-2 16,-3 6 0-16,3-3-2 16,-2-4 2-16,4 1 2 15,3-3-2-15,7 0 2 16,1-2-1-16,3-2-1 16,3 0 0-16,-4 2 0 15,4 2 0-15,0 5 0 16,-3 2 0-16,-3 10-6 15,1 1 6-15,2-2 4 16,-2-3-3-16,5-6-2 16,0 0 0-16,0-5-1 15,1 2 2-15,1 1 0 0,-7 6 0 16,-4 6 0 0,-10 11-1-16,-4 3-2 0,0 7 2 15,0-5 1-15,-9-2-6 16,5-10 5-16,4 0 1 15,0-3 0-15,6-3 0 16,14-2 0-16,7-3 0 16,0 0 1-16,2-2 1 15,-5 3 0-15,1-3-1 16,-10 0 1-16,-1-2 6 0,-8-4-5 16,-1-3 7-1,-5-5-1-15,0-6 12 16,0-5 3-16,0-4-8 15,-2-3-3-15,-5-1 5 16,-2-3-8-16,-2 5-2 0,0 3-6 16,-5 3-1-16,-1-1 0 15,1-1 0-15,0 0 1 16,-4-3-2-16,2 0 1 16,-2-4 1-16,-2-1-2 15,-1-4-2-15,-4 1 1 16,2-1-5-16,-2 0 6 15,2-1 0-15,-2-1 0 16,-2-4 0-16,-4 3-1 16,-5 0-1-16,-7-1 2 0,-3 6 3 15,-6-1-2 1,-6 2-2-16,-1 7 0 16,-5-4 1-16,-1 6 0 0,-3-1 0 15,-5 4 0-15,0 3 2 16,-4 4 2-16,1 5 7 15,-2 4-7-15,-5 2 8 16,-6 6-7-16,-5-1-5 16,0-3 9-16,3 0-9 15,4-2-2-15,8-2 2 16,12-6-2-16,11-10-1 16,21-6-7-16,10-8-53 0,9-4-40 15,0 0-82-15,-2-5-492 16</inkml:trace>
  <inkml:trace contextRef="#ctx0" brushRef="#br0" timeOffset="88426.78">23944 10238 980 0,'0'0'353'15,"0"0"-348"-15,0 0-5 16,0 0 0-16,0 0-162 15</inkml:trace>
  <inkml:trace contextRef="#ctx0" brushRef="#br0" timeOffset="91828.32">19365 10359 765 0,'0'0'192'0,"0"0"-162"16,0 0-9-16,0 0 16 16,0 0 8-16,0 0-33 15,0 0-1-15,98 112 5 0,-42-46 20 16,3 9-20-16,-2-3 9 15,-11-5-9-15,-11-11-3 16,-8-13-2-16,-9-15-1 16,-7-12-4-16,-4-10-1 15,-7-6-5-15,5-10 3 16,-5-36 0-16,0-22 7 16,0-16-9-16,0-2-2 15,-18 5 1-15,-7 18-21 16,8 19-19-16,9 17 2 15,8 21-32-15,3 6-102 16,19 0-80-16,5 12-130 16</inkml:trace>
  <inkml:trace contextRef="#ctx0" brushRef="#br0" timeOffset="91992.13">19884 10387 469 0,'0'0'470'0,"0"0"-431"15,0 0 59-15,0 0-41 16,0 0-35-16,0 0-6 15,19 116-5-15,8-66-3 16,2 0-4-16,-4-4 1 16,-5-9-5-16,-2-5-7 15,-11-12-38-15,-3-12-106 16,-4-8-204-16</inkml:trace>
  <inkml:trace contextRef="#ctx0" brushRef="#br0" timeOffset="92126.17">19710 10100 1033 0,'0'0'20'0,"0"0"-20"15,0 0-29-15,0 0 10 16,0 0-94-16,141-4-191 16</inkml:trace>
  <inkml:trace contextRef="#ctx0" brushRef="#br0" timeOffset="92424.58">20117 10203 388 0,'0'0'477'0,"0"0"-448"16,0 0 23-16,0 0 7 15,0 0 16-15,0 121-42 16,0-71-28-16,0 7 20 16,0 3 16-16,3 0-23 0,15-8-10 15,15-11-8-15,7-16-3 16,12-16 3-16,1-9 6 15,-4-19-6-15,-6-18-8 16,-12-14-2-16,-18-5 9 16,-13-4-5-16,-5 0 6 15,-37-1 6-15,-9 14-4 16,-5 13 1-16,8 21-3 0,9 13-4 16,15 13 4-1,12 18-2-15,12 2-14 16,0-1-55-16,12-12-93 0,12-10-132 15</inkml:trace>
  <inkml:trace contextRef="#ctx0" brushRef="#br0" timeOffset="92641.67">20275 9824 959 0,'0'0'131'16,"0"0"-112"-16,0 0 5 15,0 0-11-15,0 0 22 16,0 0-23-16,97 160-5 16,-61-84-2-16,-3 4-4 0,2 2 3 15,-4-5-4-15,3-13-2 16,-3-15-28-16,-6-16-88 16,-10-13-178-16</inkml:trace>
  <inkml:trace contextRef="#ctx0" brushRef="#br0" timeOffset="93255.61">20668 10016 824 0,'0'0'21'0,"0"0"-15"15,0 0-6-15,0 0 24 16,0 0 48-16,0 0-58 0,85-46 44 15,-98 27 11-15,-18 4-36 16,-8 9-6-16,4 6-11 16,1 6-8-16,7 26-4 15,10 7-4-15,10 10 0 16,7-1 0-16,0 1 4 16,18-9-4-16,11-11-2 15,2-11 2-15,-2-11 0 16,2-7-2-16,-4-9 2 15,-7-18 0-15,-9-12-7 16,-9-5-2-16,-2-4 3 0,-2 0 4 16,-18 9-1-1,3 12 2-15,3 15 0 0,9 12-2 16,5 8 3-16,0 29 0 16,7 7-1-16,14 0 2 15,9-7 4-15,-1-11-5 16,-2-9-2-16,-6-13 2 15,-2-4 0-15,-4-9-3 16,-3-22 3-16,-10-10-4 16,-2-6 0-16,0-8-5 15,-14-9 4-15,-17-13-6 16,-2-8-11-16,-1-1 14 0,5 23 6 16,14 25 2-1,9 24 21-15,6 14 13 0,0 20-33 16,19 25 2-16,10 18 4 15,5 5 3-15,-3-1-9 16,0-1 10-16,0-6-7 16,-4-6-4-16,-4-9 0 15,-6-14-1 1,-3-12-17-16,-8-18-90 0,-6-1-196 16</inkml:trace>
  <inkml:trace contextRef="#ctx0" brushRef="#br0" timeOffset="93405.06">20768 9771 1035 0,'0'0'88'0,"0"0"-88"0,0 0-4 16,0 0 4-16,134-22-2 16,-83-3-67-16,-10-8-127 15,-22-1-147-15</inkml:trace>
  <inkml:trace contextRef="#ctx0" brushRef="#br0" timeOffset="93991.85">21066 9859 995 0,'0'0'77'0,"0"0"-73"15,0 0 1-15,0 0 18 16,0 0 2-16,0 0-23 15,88-146-2-15,-88 90 1 0,-7 0 0 16,-15 12-1-16,-5 16 3 16,8 16 5-16,-2 12 4 15,1 8-2-15,5 24 11 16,-1 12-17-16,11 4-2 16,5 2 8-16,0 0-9 15,14-6 3-15,14-4-4 16,11-10 0-16,1-10-4 15,7-9 4-15,-1-11 2 16,1 0 0-16,-5-11-1 16,-2-22-1-16,-6-10-3 15,-10-8-6-15,-5-10-11 16,-15-3 12-16,-4-4 0 16,0-1 0-16,-14 12 7 0,-6 14 1 15,2 19 10-15,1 17-8 16,1 4-1-16,1 3-1 15,-3 0-2-15,-3 18 2 16,4 7 4-16,1 3-3 16,5 2 1-16,7-3-2 15,4 0 0-15,0-7 0 16,8-8-6-16,30-6 3 0,14-6-1 16,10 0 4-1,1-9 5-15,3-4-2 0,-12 6 0 16,-15 4-2-16,-12 3 0 15,-16 10 0-15,-11 24 6 16,0 10-7-16,-13 4 6 16,-16-2-6-16,0-10-8 15,9-10-40-15,0-16-101 16,4-10-220-16</inkml:trace>
  <inkml:trace contextRef="#ctx0" brushRef="#br0" timeOffset="94122.5">21869 9394 1273 0,'0'0'0'15,"0"0"-3"-15,0 0-53 16,0 0-513-16</inkml:trace>
  <inkml:trace contextRef="#ctx0" brushRef="#br0" timeOffset="135200.04">19774 9876 306 0,'0'0'286'0,"0"0"-235"16,0 0 12-16,0 0 16 16,0 0-19-16,0 0 5 15,0 0-23-15,0-64-19 16,0 64-13-16,0-5-3 16,5-2 3-16,4-8-4 15,6-5-2-15,6-2 6 16,-1-2 7-16,10-4 5 0,11-4 2 15,13-6-3 1,17-7-4-16,22-6-2 0,26-9 0 16,18-11 0-16,19-5 0 15,16-2-3-15,7-2-4 16,8 3-4-16,2 7 2 16,-8 6 2-16,-17 8-8 15,-21 10-2-15,-20 6 2 16,-23 8-2-16,-17 6 2 15,-21 8 3-15,-18 5-3 16,-10 3 1-16,-6 5-1 16,-5-4 0-16,-1 6-1 15,-2-1 1-15,-5 2 0 16,3-1 0-16,-2 2-1 0,-5 1 1 16,1 0-3-16,-6 0 3 15,-4 0 0-15,1 0 1 16,-1 0-1-16,-2 0 0 15,2 0-1-15,2 0 1 16,3 0 0-16,4 0 0 16,5-5 3-16,4-3-3 15,5-2 0-15,2-4 1 16,2 5 0-16,-6-4 0 16,0 5-1-16,-5 2 0 15,-5 4 0-15,-4 2 0 0,-2 0 0 16,-5 0 4-1,-2 0-4-15,7 0-7 0,1 2 4 16,3 10 3-16,10 5 1 16,-1 4 1-16,9 6-1 15,4 6-1-15,5 6 1 16,0 1-1-16,-5 1 4 16,0-3-4-16,-4 1 3 15,0-1-2-15,-4-2 1 16,4 7 6-16,4-1-6 15,5 2 4-15,9 0-3 16,5 1-1-16,-2-1 0 0,2-5-2 16,-8-3 4-1,-8-8-9 1,-7-6 5-16,-5-5 0 0,-1-7 3 0,-3-7-3 16,2-3 0-16,0 0 2 15,-3 0-1-15,-2 0-1 16,1-3-2-1,-3-7 2-15,4-2 8 0,3-2-8 16,9-4 0-16,7-7-1 16,14 0 1-16,10-10 0 15,11-3 0-15,4 2 0 16,6 0 0-16,-2 4 0 16,3 0 0-16,1-2-3 15,6-3 3-15,-2 3 1 16,-2-4-1-16,-9 4 0 0,-13 0-1 15,-10 4 1-15,-10 0 0 16,-5 4 0-16,-9-2 1 16,-2 1-3-16,-6 6 2 15,-4 0 0-15,2 3 0 16,-1 0 0-16,2-1 0 16,5 0-2-16,-1 1 2 15,-1 2-1-15,-7 6-4 16,-7 2 1-16,-7 6 1 15,-4 0 3-15,0 0 0 16,0 2 1-16,0 0 3 16,0 0-2-16,0 0-1 0,0 0 0 15,0 0 0-15,0-2-1 16,0 2 0-16,0-2 0 16,0 2 0-1,0 0 0-15,0 0 0 0,0 0 0 16,0 0 1-16,0 0-1 15,0 0-1-15,0 0 0 16,0 0-8-16,0 0 7 16,0 0 2-16,0 0-3 15,0 0 1-15,0 0 1 16,0 0-1-16,0 0 1 16,0 0-2-16,0 0 2 15,0 0-4-15,0 0-1 0,0 0 6 16,0 0 2-1,0 0 1-15,0 0-2 0,0 0 1 16,0 0-2-16,0 0 0 16,0 0 0-16,0 0 1 15,0 0-1 1,0 0 0-16,3 0 3 0,-3 0-3 16,0-2 0-16,1 0-1 15,-1 2 0-15,0-2 0 16,3 2 1-16,-3 0 4 15,0 0 0-15,0-3-3 16,0 1 0-16,0-9 1 16,0-3-2-16,0-6 0 15,-4-6 3-15,-3-6-3 0,-4-10-3 16,0-12 2-16,-2-14-1 16,-3-15-2-16,0-13-4 15,-2-14-5-15,-1-11 3 16,-6-2 8-16,-2-2-5 15,3 7 7-15,-3 17 0 16,4 15 1-16,2 16-1 16,2 7 0-16,0 1-4 15,1-3-15-15,-1-4-17 16,4 1 6-16,4 5-9 16,0 6-15-16,4 15-22 15,-1 11 39-15,0 15 22 16,6 10 11-16,0 4-5 15,0 2-23-15,-3 0-38 0,-3 2-103 16,-10 7-146-16</inkml:trace>
  <inkml:trace contextRef="#ctx0" brushRef="#br0" timeOffset="150175.2">9637 3070 694 0,'0'0'55'0,"0"0"-52"16,0 0-1-16,0 0 52 15,0 0-5-15,0 0-31 16,0 0-18-16,0 0-10 16,0 0 10-16,0 12 0 15,0-2-2-15,0 2-5 16,0-12-109-16,0-2-171 15</inkml:trace>
  <inkml:trace contextRef="#ctx0" brushRef="#br0" timeOffset="152684.66">8694 5454 364 0,'0'0'75'0,"0"0"-59"16,0 0 31-16,0 0 41 0,0 0-9 15,0 0-44 1,-82 13 14-16,82-13-18 0,0 0-14 15,0 0 1-15,0 0 6 16,0 0-11-16,0 0 4 16,0 0-4-16,0 0 12 15,0 0-15-15,0 0 6 16,0 0-6-16,0 0-5 16,0 0 1-16,0 0-6 15,0 3 1-15,0-1 1 16,0 0 3-16,0 2-5 15,0 0 2-15,0 0-2 16,2 0 0-16,1 0 3 16,-1 2-2-16,2 8 0 0,0 13-2 15,1 20-4-15,-3 24 5 16,-2 21 18-16,0 8 6 16,7-4-4-16,6-11-2 15,8-20-12-15,3-12 1 16,12-17-6-16,8-13 6 15,12-18 9-15,17-5 0 16,16-26-5-16,9-20 6 16,3-10-9-16,-5-5-5 15,-13 2 3-15,-10 2-5 16,-7 7 0-16,-3 10-1 16,-3 7 5-16,4 12-7 15,10 4 2-15,7 4 0 16,14 5-3-16,1 8 8 15,-5 0-3-15,-8 9-2 0,-17 22 0 16,-14 7-1-16,-14 4-1 16,-14 0-3-16,-11 0 5 15,-5-3 0-15,-6-7 6 16,-2-9-6-16,0-9 1 16,0-10 0-16,0-4 1 15,2 0-1-15,7-23 9 16,9-22-7-16,10-19-2 15,15-11-2-15,11-10 1 16,19-6-1-16,16 13-4 0,11 14 2 16,7 22 3-16,0 20-6 15,9 14 4-15,15 6-1 16,21 2 5 0,22 0-5-16,13 9 0 0,6 4 3 15,9 1 6-15,6 0-4 16,4 1-1-16,6-2-1 15,8 1 0-15,-6 3-1 16,3 3 1-16,-5 2 0 16,-2-4 1-16,11 0 4 15,16-4-3-15,25-9 0 16,15-2-2-16,3-3 0 16,-13 0-1-16,-14-11 1 0,-21-4 3 15,-17-3 1-15,-21 0-7 16,-26-3 3-16,-36-5 0 15,-35-2 4-15,-26-6-3 16,-16-4 1-16,-3 0 1 16,-3 2 1-16,-6 4 4 15,-8 1-4-15,-8 3 1 16,-8 2 1-16,-10 4-3 16,-7 4 1-16,-8 4-4 15,0 4-5-15,-10 2-8 16,-21 6-27-16,-7 2-40 15,-5 0-139-15,5-1-251 16</inkml:trace>
  <inkml:trace contextRef="#ctx0" brushRef="#br0" timeOffset="164043.88">4047 7628 587 0,'0'0'109'0,"0"0"-57"16,0 0-3-16,0 0 61 15,0 0-13-15,0 0-34 16,0 0-26-16,0 28-15 15,0-28 5-15,0 0-2 16,0 0-8-16,0 0 1 16,0 0 2-16,0-37 11 15,9-22-9-15,10-29-21 16,6-15 2-16,4 1-3 16,-2 7 4-16,0 23-3 15,-7 22 0-15,-1 22-2 0,0 17-3 16,-2 11 3-16,8 0-4 15,2 31-3-15,8 21 2 16,3 22 6-16,-2 11 1 16,-2 7 2-16,-5-2 1 15,-4-8-1-15,-4-7 0 16,-3-13-2-16,-5-12-1 16,-4-14 0-16,-2-15-12 15,-5-8-43-15,-2-13-49 16,0 0-161-16,-20-34-394 15</inkml:trace>
  <inkml:trace contextRef="#ctx0" brushRef="#br0" timeOffset="164212.76">4256 7493 1028 0,'0'0'36'0,"0"0"-5"0,0 0-30 16,0 0 8-16,0 0-8 15,116 9 2-15,-38-9-3 16,2 0-75-16,-11-19-114 16,-20-15-290-16</inkml:trace>
  <inkml:trace contextRef="#ctx0" brushRef="#br0" timeOffset="164496.69">5644 7016 926 0,'0'0'78'0,"0"0"-6"16,0 0-43-16,0 0-16 16,0 0-6-16,0 0-1 15,-17 169 23-15,25-85 0 16,3 0 6-16,1-4-16 15,-1-7-3-15,0-13-12 0,-2-13-3 16,-3-11 0-16,1-13-1 16,-3-9-30-16,-2-6-33 15,-2-8-55-15,0 0-148 16,0-26-396-16</inkml:trace>
  <inkml:trace contextRef="#ctx0" brushRef="#br0" timeOffset="164967.64">5521 7100 921 0,'0'0'73'15,"0"0"-11"-15,0 0-15 16,0 0-17-16,0 0-25 16,0 0-3-16,116-72-2 15,-60 68 2-15,-12 4-4 0,-7 0 2 16,-13 25 0-16,-5 12 2 15,-7 8-2-15,-7 5 7 16,-5 2-3-16,-3-2-3 16,-21-1 1-16,-5-6-2 15,-2-7 2 1,2-11 4-16,4-8-6 0,9-7 5 16,10-7-4-16,6-2 0 15,0-1-1-15,0 0-6 16,29 0 6-16,16 0 0 15,13 0 1-15,4 0 2 16,1 0-2-16,-11 12-1 16,-9 6 2-16,-14 4 0 15,-16 5-1-15,-13 5 4 0,0 3 3 16,-35 8 9-16,-21 1 3 16,-11-6-6-16,-4-2-3 15,4-11-5-15,9-10-3 16,11-7-3-16,7-6 1 15,14-2-1-15,7 0 0 16,17-8-35-16,2-11-46 16,18-8-104-16,18-7-238 15</inkml:trace>
  <inkml:trace contextRef="#ctx0" brushRef="#br0" timeOffset="167039.63">11513 7507 635 0,'0'0'123'16,"0"0"-26"-16,0 0 20 15,0 0-41-15,0 0-18 16,0 0-39-16,-35-60-8 16,35 60-10-16,0 0-1 15,0 0 5-15,-3 0-4 16,3 0-1-16,-2 0 6 16,2 0-5-16,0 0 6 15,0 0 3-15,0 0-1 16,0 0 12-16,-2-2-1 15,-3 0-3-15,-4-5-12 16,0 4-5-16,-1-1 2 16,0-1 1-16,4 0-1 15,-1 3 0-15,5 0 0 0,0 2-2 16,2-2 3-16,0 2-3 16,-2 0 0-16,2 0-1 15,-3 0-6-15,3 0 6 16,0 0 1-16,0 0-4 15,0 0 3-15,-3 0 1 16,1 0 2-16,-3 0 0 16,2 0 0-16,-2 0 0 15,3 0-2-15,2 0-1 16,0 0 0-16,0 0 0 16,0 0 1-16,0 0 0 0,0 0 0 15,0 0 0-15,0 0 1 16,0 0-1-16,0 0 1 15,0 0-2-15,0 0 1 16,0 0 0-16,0 0-2 16,0 0 2-16,0 0 0 15,0 0-3-15,0 0 3 16,0 0 0-16,0 0-3 16,0 0 2-16,0 0 1 15,0 0-2-15,0 0 1 16,0 0-1-16,0 0 0 15,0 0 0-15,0 0 2 0,0 0-2 16,0 0 3 0,0 0-1-16,0 0 0 0,0 0-1 15,0 0 1-15,0 0 0 16,0 0 1-16,0 0 2 16,0 0-3-16,0 0 0 15,0 0-2-15,0 0 2 16,0 0-2-16,-14 0 1 15,-5 0 1-15,-2 0 2 16,1 0 0-16,-3 6 0 16,2 3-2-16,-6 2-3 15,-4 3 2-15,2 5 2 16,4-6-1-16,6 4 0 16,5-3 0-16,5 8 0 15,-2 12-2-15,2 16-3 0,0 24 4 16,0 20 2-16,0 10 6 15,2 1 0-15,7-11 6 16,0-12-12-16,10-15 6 16,26-16-7-16,14-15 3 15,24-19-3-15,13-16 0 16,7-1 3-16,-5-22-3 16,-20-6-20-16,-23-3-28 15,-23-2-41-15,-23-1-137 16,0-2-309-16</inkml:trace>
  <inkml:trace contextRef="#ctx0" brushRef="#br0" timeOffset="167554.18">11987 7680 974 0,'0'0'40'0,"0"0"5"16,0 0 17-16,0 0-22 16,0 0-19-16,0 0-21 15,-19 36 0-15,19 30 0 16,4 12 3-16,5 5 9 16,1-5 2-16,4-14 3 0,2-8-9 15,2-12-6-15,2-7-2 16,-5-14 0-16,-6-8-4 15,-4-12-31 1,-3-3-24-16,-2 0-22 0,0-24-1 16,0-14-172-16,0-12-81 15,-18-15 101-15,-2-8 208 16,1-8 26-16,2 3 231 16,4 12 5-16,7 14-39 15,6 16-79-15,0 10 0 16,24 12-63-16,21 10-25 15,11 4-7-15,8 1 6 0,3 26-20 16,-7 9 2 0,-6 5-8-16,-15 9 11 0,-14 6-12 15,-18 2 1-15,-7 2 2 16,-25-4-1-16,-19-2 2 16,-10-10-6-16,0-4 0 15,2-10-1-15,6-10-16 16,13-7-34-16,11-13-83 15,9 0-143-15</inkml:trace>
  <inkml:trace contextRef="#ctx0" brushRef="#br0" timeOffset="167884.68">12812 7596 938 0,'0'0'45'0,"0"0"-22"16,0 0 3-16,0 0-17 16,-5 117 44-16,5-37-13 15,0-3-22-15,0-4 4 16,0-8 7-16,0-10-12 16,0-15-10-16,0-12 2 15,3-12-3-15,-3-8-5 16,2-6 3-16,0-2-3 0,2 0 2 15,10 0 0 1,13-4-3-16,13-13 0 0,16-1-1 16,7-1 0-1,9 1-15-15,2 2-1 0,-7 2-11 16,-11-2-30-16,-21-2-88 16,-28-6-145-16</inkml:trace>
  <inkml:trace contextRef="#ctx0" brushRef="#br0" timeOffset="168058.66">12883 7925 1018 0,'0'0'41'0,"0"0"47"16,0 0-75-16,0 0-10 0,0 0 1 15,161-43-4 1,-99 25-34-16,-9-5-51 15,-22-15-84-15,-25-15-273 16</inkml:trace>
  <inkml:trace contextRef="#ctx0" brushRef="#br0" timeOffset="168196.57">12852 7579 995 0,'0'0'92'0,"0"0"-17"15,0 0-60-15,147-40 25 16,-44 23-13-16,6-2-27 15,-10-1-20-15,-22-10-85 0,-48-8-177 16</inkml:trace>
  <inkml:trace contextRef="#ctx0" brushRef="#br0" timeOffset="169762.69">10034 8721 592 0,'0'0'166'0,"0"0"-121"15,0 0 29-15,0 0 15 16,0 0 15-16,0 0-52 16,0 0-26-16,-3 0-7 15,1 0-9-15,0 0 7 16,0 1 5-16,2-1-3 16,-5 0-12-16,-4 0 23 0,-2-26-4 15,-1-29-22-15,6-35-2 16,6-25-2-16,0-20-3 15,0-9 1-15,10 8-2 16,-2 18 4-16,3 23 0 16,-2 36 0-16,9 23 0 15,7 22 0-15,10 11-1 16,12 3 0-16,10 22 2 16,4 26-3-16,-3 20 4 15,-9 15-2-15,-13 7 0 16,-12 2 3-16,-9-6-3 15,-3-9 1-15,-5-10 2 16,-4-10 0-16,2-13-3 16,-3-14-1-16,-2-14 1 0,3-8-3 15,-3-4-5-15,2-4-47 16,-2 0-30-16,0-28-23 16,-29-25-249-16</inkml:trace>
  <inkml:trace contextRef="#ctx0" brushRef="#br0" timeOffset="169958.39">10121 8253 861 0,'0'0'36'0,"0"0"-18"16,0 0 34-16,0 0 34 15,0 0-71-15,0 0-13 0,39 4 11 16,17-4-11-1,18 0 1-15,0 0-3 0,-8-18-42 16,-22-5-152-16,-27-2-375 16</inkml:trace>
  <inkml:trace contextRef="#ctx0" brushRef="#br0" timeOffset="171577.82">3911 6559 857 0,'0'0'99'0,"8"-128"-81"16,-8 89-8-16,0 10 3 15,-26 7 49-15,-12 8-36 16,-8 9-23-16,-8 5-1 16,-4 0-2-16,0 8 0 15,-7 26 6-15,5 29-6 16,4 33 0-16,8 40 1 15,16 27 0-15,12 12 0 16,10 3 0-16,10-15-1 16,0-12 11-16,0-14-10 15,12-23-1-15,-10-26-6 16,-2-22 6-16,0-19-1 0,0-23-3 16,-4-14 4-1,4-10-2-15,0-26 0 0,14-37-33 16,30-19 7-1,23-2 19-15,11 18 8 16,6 40-2-16,-3 26 2 0,-15 71 1 16,-12 44 7-16,-18 36 34 15,-25 15-13-15,-11 6-15 16,-7-9-5-16,-24-12-3 16,1-19-2-16,11-22 3 15,10-20-6-15,9-21-2 16,16-30-1-16,44-28-29 15,36-11-34-15,31-55-19 16,20-23-81-16,11-25-217 0</inkml:trace>
  <inkml:trace contextRef="#ctx0" brushRef="#br0" timeOffset="172086.97">6221 6492 925 0,'0'0'0'16,"0"0"12"-16,0 0-7 16,0 0 44-16,-37-101-32 0,92 101-13 15,8 0 2-15,-1 1-4 16,-11 16 2-16,-13 1-3 15,-14 9-1-15,-12 13 2 16,-12 23 3-16,0 29 22 16,-18 26-3-16,-9 18 4 15,1-1 12-15,10-6-3 16,11-11-6-16,5-14-10 16,11-10-14-16,25-20-1 15,7-15-3-15,1-19 0 16,-3-16-3-16,-4-14-1 15,-3-10 1-15,-1-12-6 16,-2-30-7-16,0-8 0 16,-10 3-2-16,-11 19 8 0,-7 20 7 15,-3 12 2-15,0 50 1 16,-9 37-2-16,-5 18 31 16,1 8-14-16,1-4-5 15,-7-18 3-15,-12 2-7 16,-17-2-3-16,-20 1-4 15,-28 4-2-15,-33 0-34 16,-43-3-28-16,-46-10-69 16,-65 2-203-16</inkml:trace>
  <inkml:trace contextRef="#ctx0" brushRef="#br0" timeOffset="172748.13">1531 7784 913 0,'0'0'2'0,"0"0"-1"16,0 0 0-16,0 0 8 0,0 0 19 16,0 0-26-16,25 86-1 15,-10 7 25-15,6 15 15 16,-4 6-9-16,1-2-21 16,-3-13-9-16,-3-17 1 15,-1-20 4-15,-5-22-7 16,-3-20-3-16,-3-14 3 15,0-6 5-15,0-36-5 16,-18-33-14-16,-15-28-28 16,2-22 33-16,2-11 8 15,7 4 0-15,15 19 1 16,7 32 1-16,0 25 17 16,26 21 3-16,14 17-18 0,9 12-3 15,10 0 1 1,1 32 2-16,-5 10-3 0,-12 6-1 15,-20 5 0-15,-19 2-1 16,-4 0 2-16,-46-3 3 16,-9-10 2-16,-8-9-3 15,7-16-2-15,17-11 3 16,16-6-3-16,21 0 0 16,2-19-13-16,29-4 3 15,22 9 5-15,12 11 5 16,6 3-2-16,-3 31 1 15,-8 22 1-15,-13 10 4 16,-13 15-2-16,-11 3-2 16,-9-3 3-16,-1-12-6 0,1-16-29 15,0-19-91 1,5-26-87-16,-5-5-245 0</inkml:trace>
  <inkml:trace contextRef="#ctx0" brushRef="#br0" timeOffset="172905.12">2169 8313 958 0,'0'0'54'0,"0"0"-54"15,0 0-6-15,24 109 6 16,-2-65 3-16,3 6 2 0,-3 0-5 16,-9-3-17-1,-13-10-108-15,0-11-171 0</inkml:trace>
  <inkml:trace contextRef="#ctx0" brushRef="#br0" timeOffset="173082.15">2407 8174 964 0,'0'0'44'0,"0"0"-24"15,0 0-14-15,0 0-2 16,165-56 5-16,-112 39-9 15,-6 2-20-15,-18 4-71 16,-19 1-65-16,-10 4-177 0</inkml:trace>
  <inkml:trace contextRef="#ctx0" brushRef="#br0" timeOffset="173215.16">2543 8283 700 0,'0'0'37'0,"0"0"29"16,0 0 3-16,0 0 5 15,149 42-38-15,-91-42-24 16,0-6-12-16,-7-20-16 16,-9-7-140-16,-17-9-466 15</inkml:trace>
  <inkml:trace contextRef="#ctx0" brushRef="#br0" timeOffset="174131.92">8120 8021 918 0,'0'0'18'16,"0"0"3"-16,-100-124 15 16,88 105 16-16,8 13 25 15,4 6-60 1,0 19-17-16,0 34-5 0,11 27 5 16,0 15 19-16,-6 5-9 15,-3-1-10-15,-2-5 2 16,0-12 3-16,0-14-2 15,2-20-3-15,2-17-2 16,1-15 0-16,0-16-16 0,1-8 0 16,-1-40-17-16,-5-21-32 15,0-21 30-15,-3-12 24 16,-15-12 1-16,7 1 12 16,11 5 5-16,0 20 0 15,25 24 8-15,15 29 19 16,8 27-13-16,2 8-2 15,-3 20-5-15,-9 24-4 16,-14 10-7-16,-13 11 4 16,-11-1-4-16,0-3 0 15,-27-5 0-15,-12-6 1 16,-11-12-2-16,6-11-2 16,3-10-5-16,15-16 7 0,12-1 3 15,14 0-3-15,0-14-26 16,21-1-19-16,16 6 34 15,5 9 11-15,1 6-2 16,-5 35 2-16,-5 17 9 16,-8 10 10-16,-8 4 7 15,-9-4-15-15,-4-6-11 16,0-13-4-16,-1-16-119 16,-1-15-284-16</inkml:trace>
  <inkml:trace contextRef="#ctx0" brushRef="#br0" timeOffset="174415.22">8400 8549 933 0,'0'0'184'16,"0"0"-161"-16,0 0-12 16,0 0-9-16,0 0-1 15,0 0-1-15,134-19-16 16,-116 51 6-16,-11 7 1 15,-7 6 7-15,0 8-2 16,-27-1-4-16,-7-2 8 16,-1-6 6-16,4-10-6 15,10-8-2-15,13-7 2 16,8-11-5-16,10-8-12 16,38 0-35-16,16-13 4 15,9-17-4-15,8-4-91 16,-12 0-56-16</inkml:trace>
  <inkml:trace contextRef="#ctx0" brushRef="#br0" timeOffset="174628.21">8962 8436 1033 0,'0'0'62'0,"0"0"-53"0,0 0-9 16,0 0-3-16,122-29-1 15,-82 29-56-15,-7 0-17 16,-17 0-123-16,-16 0-302 16</inkml:trace>
  <inkml:trace contextRef="#ctx0" brushRef="#br0" timeOffset="174765.24">8949 8631 919 0,'0'0'19'0,"0"0"47"0,129 13-33 16,-58-13-31-16,3 0-2 16,-14-26-139-16,-16-10-528 15</inkml:trace>
  <inkml:trace contextRef="#ctx0" brushRef="#br0" timeOffset="175294.33">9851 7094 872 0,'0'0'20'0,"-18"-108"54"16,9 88 8 0,2 15-12-16,-3 10-40 15,-9 43-28-15,-3 32 0 0,-3 30 3 16,12 21 4-16,11 17 0 16,2 9 11-16,0 3 1 15,21-6-6-15,4-11 17 16,2-9-17-16,2-14 2 15,-8-5 4-15,-8-7-19 16,-9-15 8-16,-4-9-6 16,0-16-3-16,0-19-1 15,0-18-6-15,-2-18 0 16,2-13-4-16,0-13-22 0,0-33-10 16,7-14-32-1,20-4-1-15,6 10 8 0,1 20 58 16,-3 19 9-16,0 15 28 15,2 15-3-15,5 31 19 16,-5 22 11-16,-4 22-14 16,-8 18-4-16,-13 10 7 15,-5 7-28-15,-3-11-16 16,0-18-1-16,0-20-4 16,0-29 3-16,0-32-10 15,18-15-30-15,26-32-70 16,16-34-134-16,5-22-618 15</inkml:trace>
  <inkml:trace contextRef="#ctx0" brushRef="#br0" timeOffset="175858.27">13772 6528 315 0,'0'0'659'0,"-60"-119"-605"16,47 101 52-16,13 12-47 15,0 6-7-15,4 0-43 16,27 1-2-16,14 13-5 0,12 4 0 15,9 3 4-15,-9 3-2 16,-10 10-4-16,-18 22 0 16,-20 27-8-16,-9 34 8 15,-13 30 8-15,-30 19-5 16,2 1-2-16,13-14 1 16,20-17 1-16,8-30-1 15,26-23 6-15,25-18-5 16,7-13-1-16,2-16-1 15,0-14 0-15,-4-9-1 16,-4-13-4-16,-9 0-19 0,-9 0-26 16,-9-6-2-16,-14-2-8 15,-9 5 5 1,-2 3 38-16,0 0 10 0,0 28 6 16,0 25 16-16,10 20 35 15,9 22-7-15,4 25 42 16,-5 15-52-16,-12 3-4 15,-6 1-17-15,-27-21-9 16,-20-18-8-16,-15-19-2 16,-5-25-37-16,-8-31-23 15,-14-25-80-15,-19-31-452 0</inkml:trace>
  <inkml:trace contextRef="#ctx0" brushRef="#br0" timeOffset="176504.19">8941 6311 113 0,'0'0'730'0,"-198"11"-717"0,111 14-8 15,19 0 22-15,20-6 87 16,25-6-49-16,23 0-47 15,17-9-13-15,52-4 3 16,51 0 44-16,56-24 4 16,54-14-25-16,60-7-9 15,50 1-9-15,43-2 0 16,57 0 4-16,52-2 9 16,38-10 3-16,40-12-22 15,19-21-1-15,-14-19-3 16,-11-10 0-16,-36 7 0 15,-65 23 0-15,-74 29-1 16,-90 26-4-16,-85 14-2 16,-64 8-5-16,-44 3-3 15,-25 4-7-15,-30 2-22 0,-29 4-37 16,-22-2-62-16,-42-4-93 16</inkml:trace>
  <inkml:trace contextRef="#ctx0" brushRef="#br0" timeOffset="176657.09">16136 5574 970 0,'0'0'166'16,"0"0"-111"-16,0 0 40 16,0 0-78-16,0 0-17 0,0 0-58 15,-77-52-268-15</inkml:trace>
  <inkml:trace contextRef="#ctx0" brushRef="#br0" timeOffset="182120.43">10410 9475 941 0,'0'0'36'0,"0"0"-36"16,0 0-13-16,0 0 13 16,0 0 14-16,0 0-14 15,0 0-69-15,0 0-95 16,-31-119-572-16</inkml:trace>
  <inkml:trace contextRef="#ctx0" brushRef="#br0" timeOffset="185625.79">3695 11459 853 0,'0'0'120'16,"0"0"-81"-16,0 0 47 15,0 0-1-15,0 0-29 16,0 0 23-16,0 0-49 16,-29-147-22-16,16 57-4 15,-1-14-4-15,3-24 1 16,0-13-1-16,6-5-3 16,5 17-5-16,5 24 0 15,26 37 4-15,13 38-2 16,10 30 2-16,6 41-8 0,7 50 12 15,0 25 7-15,-7 14-3 16,-13-9 2 0,-9-10-6-16,-11-19-3 0,-10-20-32 15,-5-18-35 1,-6-20-34-16,-6-22-77 0,-6-12-243 16</inkml:trace>
  <inkml:trace contextRef="#ctx0" brushRef="#br0" timeOffset="185797.47">3859 10918 1128 0,'0'0'38'16,"0"0"-38"-16,0 0-24 16,0 0 14-16,0 0 8 15,188-102-33-15,-110 76-109 16,-16 2-214-16</inkml:trace>
  <inkml:trace contextRef="#ctx0" brushRef="#br0" timeOffset="185993.93">4272 10700 1153 0,'0'0'22'15,"0"0"-22"-15,0 0 2 16,0 0-2-16,140-108 12 15,-49 73-12-15,5 2-3 16,-3 2 1-16,-10 6-1 0,-18 2-13 16,-17 7-28-16,-20 2-23 15,-19 4-29-15,-9 0-19 16,-11-4-155-16</inkml:trace>
  <inkml:trace contextRef="#ctx0" brushRef="#br0" timeOffset="186219.75">4586 10234 901 0,'0'0'71'16,"0"0"-57"-16,0 0-7 0,0 0 41 15,0 0 0 1,139-70-43-16,-80 77 1 0,3 34 9 16,-4 16 1-1,-11 11 5-15,-15 4-11 0,-15 2-7 16,-14-6 5-16,-3-6-4 15,0-6-4-15,-10-12 0 16,-5-11-50-16,1-15-59 16,1-18-123-16,-3-8-506 15</inkml:trace>
  <inkml:trace contextRef="#ctx0" brushRef="#br0" timeOffset="186448.96">5149 9868 1202 0,'0'0'25'16,"0"0"16"-1,0 0-23-15,0 0-5 0,0 0 8 16,103 154 9-16,-34-56-19 16,-4 8-2-16,-14-3-8 15,-13-14-1-15,-14-18-9 16,-10-13-53-16,-10-19-12 15,-4-16-29-15,0-17-54 16,-22-6-179-16</inkml:trace>
  <inkml:trace contextRef="#ctx0" brushRef="#br0" timeOffset="186885.73">5192 9899 274 0,'0'0'857'16,"0"0"-842"-16,0 0 12 15,0 0-24-15,20-131 19 16,44 100-12-16,6 7-4 16,-6 8-6-16,-5 12-3 15,-15 4 1-15,-13 16 1 16,-9 22-3-16,-13 8 3 16,-9 11 1-16,-6 5 3 15,-30 2-3-15,-9-3 2 16,1-14 4-16,10-14-1 15,14-16-5-15,14-8 3 16,6-9-3-16,6 0 0 0,30-15-8 16,15-9 8-16,7-2 0 15,5 8 0 1,-8 9 0-16,0 9-2 0,-1 0 2 16,-4 17 1-16,-13 11 0 15,-10 10 0-15,-18 9 9 16,-9 6 3-16,-18 7 8 15,-27 1-3-15,-13-4-7 16,-4-7-7-16,-5-9-1 16,3-11 1-16,8-16-4 15,7-14-11-15,18-1-19 16,17-38-36-16,14-9-100 16,18-6-84-16,29 4-415 15</inkml:trace>
  <inkml:trace contextRef="#ctx0" brushRef="#br0" timeOffset="187017.6">6063 10225 929 0,'0'0'117'0,"0"0"-21"15,0 0-27-15,0 0-22 16,0 0-47-16,0 0-12 16,29-31-125-16,-43 24-291 15</inkml:trace>
  <inkml:trace contextRef="#ctx0" brushRef="#br0" timeOffset="187898.18">2699 12209 900 0,'0'0'115'0,"0"0"-101"16,-139 35-2-16,139-35 38 15,18-10 29-15,58-27-68 16,42-10 2-16,48-6 15 16,38-3-5-16,39-2-6 15,25-9-4-15,12-6 11 16,3-9-16-16,-17-8 1 16,-13-15 1-16,-14-8-7 15,-8-4 0-15,-13-5 8 16,-6 1-6-16,-20 3-1 15,-14 3 10-15,-8 1-10 16,-12 5 9-16,-7 5-2 0,-19 3-8 16,-16 3-3-16,-27 1 3 15,-30 0-1-15,-27 6-2 16,-32 1-1-16,-14 7-1 16,-52 4 2-16,-23 3-2 15,-18 4-1-15,-9 5 2 16,2 0 1-16,8-4 3 15,7-6-3-15,5-14 1 16,8-11 7-16,1-15-5 16,2-1 9-16,8 10-11 0,-1 18 1 15,-4 24 0-15,-11 23-1 16,-12 21-1-16,-12 18 0 16,-4 4-3-16,-8 16-3 15,-7 20 2-15,-8 6 1 16,-12 7 2-1,-7 1-2-15,-8 0 2 0,-3 4-2 16,-4 5 3-16,-1 7-2 16,-2 7 0-16,1 16 0 15,2 3 2-15,13 8 0 16,11-3-7-16,19-7 7 16,17-4 0-16,22-6 0 15,21-2-2-15,22 8-1 16,24 9 1-16,27 19-5 0,10 16 3 15,44 14 0-15,25 11 1 16,12-2 3-16,1-6-4 16,-5-9 3-16,-14-14-5 15,-17-11 3-15,-14-16-37 16,-15-12-9-16,-7-17-18 16,-3-14-51-16,-3-24-101 15,-7-25-359-15</inkml:trace>
  <inkml:trace contextRef="#ctx0" brushRef="#br0" timeOffset="188046.06">3848 11285 831 0,'0'0'316'16,"0"0"-316"-16,0 0-7 15,0 0-35-15,0 0-5 16,-120-38-404-16</inkml:trace>
  <inkml:trace contextRef="#ctx0" brushRef="#br0" timeOffset="197822.73">4120 13491 848 0,'0'0'61'0,"0"0"-52"15,0 0 10-15,0 0 91 16,0 0-28-16,0 0-56 16,0 0 3-16,0 0-22 15,-66 61-4-15,41-118-3 16,-6-29 1-16,4-29-1 15,2-17 0-15,12-6 2 16,13 14-1-16,0 27-1 16,17 37 0-16,18 33 2 15,7 27 3-15,12 29-1 16,8 44 2-16,7 27 20 16,-7 12-2-16,-8 4-9 0,-14-5-6 15,-11-16-6-15,-9-10-3 16,-7-20-23-16,-9-21-32 15,-4-19-37 1,-2-21-139-16,-33-4-294 0</inkml:trace>
  <inkml:trace contextRef="#ctx0" brushRef="#br0" timeOffset="197972.09">4069 13284 1057 0,'0'0'111'0,"0"0"-110"16,0 0 0-16,0 0-1 15,0 0 2-15,176-22-2 0,-93-6-15 16,-4-10-51 0,-14-8-143-16,-30-7-91 0</inkml:trace>
  <inkml:trace contextRef="#ctx0" brushRef="#br0" timeOffset="198137.26">4412 12436 1050 0,'0'0'88'0,"0"0"-88"15,0 0 4-15,0 0-2 16,36 126 27-16,0-47-5 16,1-4-16-16,-5 0-8 15,-3-7-1-15,-7-11-5 16,-9-15-26-16,-6-11-58 16,-7-20-80-16,0-11-55 15</inkml:trace>
  <inkml:trace contextRef="#ctx0" brushRef="#br0" timeOffset="198271.14">4412 12781 951 0,'0'0'105'15,"0"0"-105"-15,0 0-28 16,122-32 27-16,-39-2 0 16,11-6-117-16,-5-2-134 15</inkml:trace>
  <inkml:trace contextRef="#ctx0" brushRef="#br0" timeOffset="198469.45">5003 13008 1085 0,'0'0'145'0,"0"0"-138"16,0 0-4-16,0 0 5 15,131-56 4-15,-39 20-11 16,8-4-1-16,-3 0-7 15,-16 0-28-15,-16 3 4 16,-24-1-42-16,-19 0-94 16,-22-4-40-16,0-2-238 15</inkml:trace>
  <inkml:trace contextRef="#ctx0" brushRef="#br0" timeOffset="198684.46">5399 12412 480 0,'0'0'403'15,"0"0"-323"1,0 0 40-16,0 0-46 0,0 0-45 15,0 0-21-15,85-62-2 16,11 53 7-16,11 9-6 16,-3 13-6-16,-13 33 5 15,-20 15 7-15,-28 15 3 16,-27 9 7-16,-16 8-5 16,-13 1-8-16,-39-3-1 15,-8-7-9-15,-7-16-22 16,9-18-17-16,12-28-36 15,10-22-118-15,12-18-313 0</inkml:trace>
  <inkml:trace contextRef="#ctx0" brushRef="#br0" timeOffset="199055.85">6157 12603 1154 0,'0'0'42'16,"0"0"-41"-16,0 0 13 16,-15 128-10-16,25-94 14 15,3-8-14-15,-3-11-4 16,-8-12-11-16,-2-3 1 16,0-22 3-16,-20-30-9 0,-9-28 1 15,-5-24 15-15,3-14 5 16,6 5-1-16,10 21 7 15,11 36 17-15,4 30-3 16,0 20-6-16,19 6-19 16,24 12 1-16,11 26 6 15,10 13 5-15,-4 8-7 16,-6 1-3-16,-9-4 0 16,-8-6-1-16,-8-8-2 15,-11-7 0-15,-9-7-38 16,-7-10-35-16,-2-10-93 15,-7-8-293-15</inkml:trace>
  <inkml:trace contextRef="#ctx0" brushRef="#br0" timeOffset="199189.59">6213 12475 1069 0,'0'0'96'0,"0"0"-92"15,0 0-4-15,0 0 0 16,120 2-5-16,-47-33 5 15,3-9-97-15,-19-10-183 16</inkml:trace>
  <inkml:trace contextRef="#ctx0" brushRef="#br0" timeOffset="199752.42">6558 11983 614 0,'0'0'552'0,"0"0"-537"16,0 0 32-1,0 0-40-15,0 0 13 16,0 0-4-16,73 99-5 0,-32-37 0 16,-12 2-11-16,-8-2 7 15,-7-4 5-15,-5-5-7 16,-3-12-5-16,0-15-2 16,-6-12-1-16,0-14-18 15,0 0-3-15,0-29-29 16,-17-20-25-16,-9-11 25 15,-8-17 32-15,-3-6 20 0,-1-2 1 16,11 15 0 0,13 19 37-16,14 18 31 0,4 11-32 15,37 2-29-15,12 3 8 16,5 6 2-16,-4 5-12 16,-12 6-5-16,-13 0 0 15,-13 8-2-15,-14 22-2 16,-2 14 4-16,-2 8 2 15,-27 4 10-15,-7 1-1 16,-1-7-7-16,2-9-2 16,12-10 8-16,13-13-9 15,10-10-2-15,14-8-5 16,38-12-14-16,19-24 9 16,13-7 11-16,0 5 4 15,-10 16-2-15,-15 16-1 0,-20 6 11 16,-16 19 15-16,-17 22 8 15,-6 18 23-15,-22 9-6 16,-28 5-26-16,-9-2-22 16,1-11-4-16,2-17-30 15,7-20-59 1,11-23-28-16,5-7-141 0,6-40-713 16</inkml:trace>
  <inkml:trace contextRef="#ctx0" brushRef="#br0" timeOffset="203198.31">2086 13593 460 0,'0'0'378'0,"0"0"-308"16,0 0-65-16,0 0 21 15,0 0 40-15,0 0-18 16,0 0-42 0,75 53 6-16,-34-23 15 0,1-1 7 15,-2 0-1-15,-1-5-7 16,-8-2-2-16,-5-5 5 15,-2 6-3-15,1-2 0 16,-2 6 4-16,-5-1-17 16,6-2-4-16,-6-3-4 15,-4-6-3-15,-1-3 2 16,-2-6-4-16,1-6-5 0,11-8-1 16,17-52-5-16,27-54 11 15,33-61 6-15,40-45 3 16,37-29-3-16,34 3 15 15,10 17 1-15,4 26-3 16,-16 32-15-16,-28 32 1 16,-32 34 4-16,-40 33-9 15,-41 30 1-15,-33 22-2 16,-24 16 1-16,-11 4 0 16,0 0 0-16,-7 0-5 15,-20 14-8-15,-5 10-30 16,0-1 0-16,5 2-3 15,7-3-26-15,9 2-49 16,0-2-156-16,-1-4-270 16</inkml:trace>
  <inkml:trace contextRef="#ctx0" brushRef="#br0" timeOffset="212020.05">5087 11731 773 0,'0'0'31'16,"0"0"-23"-16,0 0-6 16,0 0-2-16,0 0 40 15,0 0-32-15,0 0-8 16,-29 0-16-16,29-5-46 16,0-14 9-16,0-5-203 15</inkml:trace>
  <inkml:trace contextRef="#ctx0" brushRef="#br0" timeOffset="212173.29">5540 11584 1127 0,'0'0'0'16,"0"0"-15"-16,0 0-19 15,0 0-74-15,0 0 78 16,0 0-59-16,-42-8-170 15</inkml:trace>
  <inkml:trace contextRef="#ctx0" brushRef="#br0" timeOffset="212304.07">5924 11637 1009 0,'0'0'72'0,"0"0"-72"0,0 0-72 16,0 0-278-16,-133-6-179 15</inkml:trace>
  <inkml:trace contextRef="#ctx0" brushRef="#br0" timeOffset="212548.44">5234 8474 501 0,'0'0'0'16,"0"0"-22"-16,50-111-304 15</inkml:trace>
  <inkml:trace contextRef="#ctx0" brushRef="#br0" timeOffset="-191943.68">11929 11301 879 0,'0'0'92'15,"0"0"-72"-15,0 0-1 16,0 0 17-16,0 108 20 0,0-91-33 16,5-6-13-16,-2-4 2 15,-1-4-10-15,-2-3 3 16,0 0 15-16,0 0 1 15,-10-3 6-15,-14-29-19 16,-9-21-6-16,-6-23-1 16,0-25 3-16,-3-17-5 15,-1-14 5-15,7 12-4 16,14 17 3-16,9 30 2 16,13 23-3-16,0 15 3 15,0 12-4-15,20 10 0 16,4 10-1-16,5 3 2 15,4 9-1-15,8 29 11 16,5 16-6-16,4 17 14 16,1 11-1-16,-2 3-5 0,-4 3 2 15,-8-8-5-15,-5-10-3 16,-8-12 0-16,-4-14-6 16,-6-13-2-16,-6-10-5 15,-3-13-23-15,-5-8-32 16,0 0-30-16,-13-14-62 15,-23-22-244-15</inkml:trace>
  <inkml:trace contextRef="#ctx0" brushRef="#br0" timeOffset="-191761.5">11771 11028 994 0,'0'0'107'16,"0"0"-89"-16,0 0-4 0,0 0-12 15,0 0 26-15,116-7-7 16,-51-30-21-16,-10-8-18 16,-12-13-47-16,-23-7-58 15,-20-1-167-15</inkml:trace>
  <inkml:trace contextRef="#ctx0" brushRef="#br0" timeOffset="-191431.14">12168 9801 840 0,'0'0'120'0,"0"0"-76"16,0 0-6-16,0 0-20 15,0 0 37-15,41 169-1 16,3-90-23-16,2-2-20 0,3-3-10 16,-3-7 6-16,-9-10 0 15,-10-13-7-15,-14-13-34 16,-9-5-16-16,-4-12-38 15,-11-10-100-15,-31-4-162 16</inkml:trace>
  <inkml:trace contextRef="#ctx0" brushRef="#br0" timeOffset="-191227.1">12012 10225 865 0,'0'0'101'16,"0"0"-96"-16,0 0-2 15,0 0 4-15,141 42 80 16,-68-71-51-16,10-9-31 0,4-2-2 16,-10 0 4-16,-6 7-7 15,-15 3-4-15,-12 5-20 16,-7 0-57-16,-6 0-60 16,-4 0-35-16,-10 6-303 15</inkml:trace>
  <inkml:trace contextRef="#ctx0" brushRef="#br0" timeOffset="-190780.26">13117 10637 838 0,'0'0'131'16,"0"0"-111"-1,0 0 20-15,0 0-15 16,0 0 47-16,0 0-21 0,89-5-20 16,-28-12-7-16,12-5-6 15,12-8 4-15,15-8 5 16,9-4-12-16,5-2 14 16,-7 0-5-16,-16 6-2 15,-16 7-3-15,-19 12-12 16,-18 6-7-16,-16 7-6 15,-13 5-5-15,-9-5-23 16,0-4-15-16,-11-10-39 16,-13-9-68-16,-5 0-135 15</inkml:trace>
  <inkml:trace contextRef="#ctx0" brushRef="#br0" timeOffset="-190428.02">13680 10117 848 0,'0'0'105'0,"0"0"-94"15,0 0 0-15,0 0 4 16,0 0 77-16,0 0-34 16,73-7-32-16,-40 17-4 15,4 2 16-15,1 0 3 16,7-2-5-16,8 0-11 15,5-2 4-15,7 1-12 16,2 3 1-16,0 6-4 0,-7 5-4 16,-11 8 4-16,-14 5-5 15,-15 6 0-15,-20 8 0 16,0 2-6-16,-24 6 5 16,-27 1-2-16,-11 1-6 15,-15 0-10-15,-5 2-14 16,0-6-25-16,6-7-20 15,11-16-12-15,15-12-72 16,11-16-179-16</inkml:trace>
  <inkml:trace contextRef="#ctx0" brushRef="#br0" timeOffset="-187231.86">14704 10426 609 0,'0'0'63'0,"0"0"-63"15,0 0 0-15,0 0 7 16,0 0 13-16,0 0-4 16,-16 23 66-1,29-17 12-15,1 4 27 0,-3 6-51 16,0 6 2-16,-5 4-26 16,1 4-1-16,-2 3-16 15,-1-3-12-15,-4-8 5 16,2-10-16-16,-2-6-3 15,3-6 2-15,-3 0-4 16,0-11 4-16,0-31-5 16,-22-21-1-16,-7-28 1 15,-3-17 0-15,1-8-1 0,7 7 1 16,5 27 0-16,11 28 0 16,8 25 0-16,0 18-6 15,24 11 6 1,18 0 2-16,10 34-2 0,4 18 10 15,2 15-6-15,-8 2 1 16,-4-3 2-16,-11-7-5 16,-8-9 1-16,-10-6-1 15,-7-7-2-15,-6-10-3 16,-4-4-32-16,0-14-58 16,-2-9-55-16,-32 0-194 15</inkml:trace>
  <inkml:trace contextRef="#ctx0" brushRef="#br0" timeOffset="-187066.6">14710 10391 1057 0,'0'0'79'0,"0"0"-79"16,0 0-1-16,0 0-9 15,0 0 3-15,0 0 7 16,176-65-71-16,-125 15-88 15,-22-1-200-15</inkml:trace>
  <inkml:trace contextRef="#ctx0" brushRef="#br0" timeOffset="-186826.72">15093 9806 1061 0,'0'0'43'0,"0"0"-25"0,0 0-5 16,0 0 21-16,0 0 27 16,31 126-47-16,10-59 0 15,-1 4-9-15,0 5 19 16,-5-1-10-16,-3-8-12 16,-8-10-2-16,-6-13-7 15,-7-12-35-15,-4-10-35 16,-7-10-80-16,0-12-127 15</inkml:trace>
  <inkml:trace contextRef="#ctx0" brushRef="#br0" timeOffset="-186398.84">15129 9946 993 0,'0'0'79'0,"0"0"-69"16,0 0 7-16,20-103 0 15,25 63 16-15,12 6-26 16,-1 8-2-16,-2 14 0 16,-10 12 7-16,-5 0 5 15,-13 31-17-15,-15 10 9 0,-11 12 7 16,0 3 3-16,-33 0-11 16,-10 0-4-16,-5-10-2 15,5-8-1-15,9-14 4 16,13-12-1-16,13-7 3 15,8-5-14-15,0 0-15 16,34-23 19-16,13-3 2 16,11 0 2-16,6 2 11 15,5 11-6-15,-2 4 0 16,-9 9 9-16,-15 0-3 16,-17 18-12-16,-19 14 0 15,-7 14 1-15,-4 8 7 0,-35 6 6 16,-11 3-8-1,-10-7-6-15,-7-8-9 0,1-12-29 16,8-14-13-16,6-20-51 16,2-4-106-16,15-35-253 15</inkml:trace>
  <inkml:trace contextRef="#ctx0" brushRef="#br0" timeOffset="-186263.1">15845 10269 800 0,'0'0'420'16,"0"0"-393"-16,0 0 56 16,0 0-78-16,0 0-5 15,0 0-159-15,-6 5-358 16</inkml:trace>
  <inkml:trace contextRef="#ctx0" brushRef="#br0" timeOffset="-185046.78">22210 3389 325 0,'0'0'3'0,"0"0"-1"0,0 0-2 15,0 0 2-15,0 0-4 16,0 0 0-16,45-15-17 15,-37 4-2 1,3-7-195-16</inkml:trace>
  <inkml:trace contextRef="#ctx0" brushRef="#br0" timeOffset="-177070.23">11089 9018 443 0,'0'0'77'0,"0"0"-30"16,0 0 25-16,0 0-15 15,75 101-5-15,-75-96-17 16,0-3 9-16,0 0 19 15,0-2 22-15,-3 0-32 0,-8 0-34 16,-4 0-2-16,3-28 6 16,-3-16-20-16,-6-19-2 15,-1-18 9-15,-12-14-8 16,-1-5 4-16,-5-4 2 16,0 5-6-16,2 13 9 15,4 8-5-15,7 10 2 16,2-1-2-16,0-8-1 15,-2-2-3-15,-6-11 10 16,-1 0-10-16,-4 3-2 16,2 10 0-16,9 14 1 15,6 15-2-15,7 12 1 16,7 9-4-16,3 10 4 0,4-6 2 16,0-1-2-16,0-4-1 15,0-10 0-15,11-2 1 16,-3 0 1-16,2 2-1 15,-8 10 5-15,0 12-5 16,-2 4 1-16,0 6-1 16,0 4 0-16,0 0-8 15,3 2 4-15,5-3 2 16,8 2-1-16,9-7 3 16,8-2 0-16,11-11 0 15,12-4-3-15,13-10 1 16,16-3 2-16,17-6 1 15,23 1-1-15,20-1 0 16,11 1 0-16,4 6 0 0,-8 6-4 16,-5 0 4-16,-11 5 2 15,-2-3-1 1,1-4-1-16,8 1 0 0,2 0 1 16,0 4-1-16,-5 6 2 15,-8 4-1-15,-10 5-1 16,-14 4 0-16,-15 3 0 15,-18 2 5-15,-14 4-8 16,-20 0 3-16,-16 0-6 16,-11 0 6-16,-9 0-1 15,-5 0-3-15,0 0 3 16,0 0-6-16,0 0 5 16,0 6 0-16,0 7 2 0,0 6 2 15,0 3-1-15,0 4 1 16,0 2-2-16,0 2 3 15,0 5-2-15,0-1-1 16,4 1-1-16,11 5 1 16,0 5 0-16,3 3 3 15,3 9-4-15,1 2 2 16,1 9-1-16,0 7 0 16,2 7 2-16,-4 9-2 15,1 3 0-15,-5-3 5 0,-3-6-6 16,-3-11 2-1,-2-14-1-15,-5-8 0 0,4-6-1 16,2 1 1-16,3-1 0 16,6 2 0-16,-1-2 0 15,-5-4-1-15,-3-2 1 16,-2-2 1-16,-6-3-1 16,-2-8 0-16,0 2 0 15,-7-1-3-15,-15-3 3 16,-7-3 1-16,-4-6-1 15,-4 1-1-15,-3-3 0 16,-4 2 1-16,-9 8-3 16,-10 8 7-16,-8 8-7 15,-14 8 4-15,-10 2-1 16,-11 0 0-16,-2-5 0 0,-2-9 1 16,6-8-1-16,6-12 1 15,4-4 0-15,-1-2 1 16,-5 0 7-16,1 8-9 15,-1 4-4-15,-8 9 4 16,-5 8-1-16,-14 8-2 16,-9-3-2-16,3-9 1 15,6-8-4-15,13-11 6 16,25-13 1-16,20-3 1 16,26 0-1-16,26 0 0 15,17 0-12-15,0 0-96 16,24 0-95-16,14 0 41 15,-3-7-366-15</inkml:trace>
  <inkml:trace contextRef="#ctx0" brushRef="#br0" timeOffset="-176905.71">11767 8989 898 0,'0'0'3'15,"0"0"-3"-15,0 0-31 16,0 0-27-16,0 0 51 15,0 0-277-15</inkml:trace>
  <inkml:trace contextRef="#ctx0" brushRef="#br0" timeOffset="-175793.69">13529 8201 201 0,'0'0'0'0,"0"0"-7"16,0 0-13-16,0 0-26 16</inkml:trace>
  <inkml:trace contextRef="#ctx0" brushRef="#br0" timeOffset="-174114.83">16244 10672 343 0,'0'0'51'15,"0"0"-51"-15,0 0-64 16,0 0 15-16,0 0 9 16,0 0-201-16</inkml:trace>
  <inkml:trace contextRef="#ctx0" brushRef="#br0" timeOffset="-173781.75">16244 10672 48 0</inkml:trace>
  <inkml:trace contextRef="#ctx0" brushRef="#br0" timeOffset="-173582.47">16244 10672 48 0,'23'37'50'0,"-17"-37"-1"0,-4 3-8 0,-2-2-1 0,0 2-8 0,0 1-11 15,0-2-1-15,0 2-9 0,0-2 2 16,0 0-2-1,0-2 3-15,0 0-6 0,0 0 11 16,0 0-6-16,2 0-2 16,-2 0-11-16,2 0 1 15,-2 0-1-15,0 0 0 16,0 0 1-16,0 0 0 16,0 0 2-1,0 0-4-15,2 0 1 0,-2 0-56 16,2-2-70-16</inkml:trace>
  <inkml:trace contextRef="#ctx0" brushRef="#br0" timeOffset="-172676.81">14991 9544 266 0,'0'0'480'0,"0"0"-472"16,0 0-8-16,0 0 0 15,44-107 8-15,-13 83 1 16,1 4-4-16,6 5-4 16,4 4 15-16,4 0 16 15,15 4 20-15,11-2-13 0,9 6-4 16,11 3 0-1,-2 6 0-15,3 39-8 0,-6 21-1 16,-5 18-5-16,-2 13-5 16,-10 3-7-16,-12-2 15 15,-16 1-15-15,-13-1 7 16,-12-2-8-16,-5-4 4 16,-4-7-1-16,-5-12-7 15,-3-2-2-15,-7-6 0 16,-28 1 4-16,-15-4-1 15,-10-2 8-15,-11-7-8 16,-7-10-1-16,-4-9-7 16,-3-13 3-16,-2-10 0 15,-5-11-3-15,3-6-13 16,7-30 12-16,8-12-1 0,11-18 4 16,10-11 1-1,5-6-1-15,6-16 1 0,3-14 2 16,6-10-2-16,8-16-16 15,8-11-62-15,10 6-70 16,2 17-119-16</inkml:trace>
  <inkml:trace contextRef="#ctx0" brushRef="#br0" timeOffset="-171637.51">14910 9725 538 0,'0'0'50'16,"0"0"-28"-16,-124-24 52 16,77 12-4-16,-4-1-16 15,-2-4-28-15,-6-5-6 16,-14-2 0-16,-16-2 4 15,-18 2 18-15,-23 8-25 16,-16 7 7-16,-22 9-20 16,-19 6 1-16,-22 26-4 15,-18 13 2-15,-16 9-3 16,-18 8-3-16,0 7 3 0,-1 5 5 16,1 3 0-16,7 9-3 15,4 2 3-15,16 7 12 16,12 8-2-16,24 3-13 15,30 6 7-15,26 7-5 16,28-1 5-16,16 1-5 16,9-10-3-16,4-3-1 15,0-10 2-15,3-9-2 16,-7-9 1-16,-2-7 5 16,-10-7-6-16,-11-8 2 15,-1-10-2-15,-9-8 5 16,-5-9-4-16,-5-12-1 0,-6-9 0 15,0-8 2-15,-1 0-2 16,2-10 0-16,-4-7 0 16,1-2 3-16,2 0 3 15,4-2 9 1,12-5-12-16,6-4 7 0,11-2-10 16,12-2 1-16,8 4-1 15,9 4 3-15,2 5-3 16,1 7 0-16,1 2 0 15,3 1-3-15,7-3 3 16,8-2-23-16,10-1-12 16,9 3-44-16,10 4-38 0,12 2-43 15,8-6-354-15</inkml:trace>
  <inkml:trace contextRef="#ctx0" brushRef="#br0" timeOffset="-171116.76">7115 11929 706 0,'0'0'57'16,"0"0"-25"-16,-100-138-2 16,75 84 50-16,-2 4 18 15,-2 6-45-15,-4 1-29 16,-7 1-16-16,-7-8 8 15,-8-8 2-15,-10-10 0 16,7-8-8-16,-2-5-6 16,8 1-1-16,15 6-2 15,14 6 6-15,12 8 2 16,11 13-2-16,0 11-3 16,0 15-4-16,0 6 1 0,7 9-2 15,6 6-2-15,7 0-5 16,11 0 2-16,11 0 6 15,10 0 2-15,12 0-1 16,15 0 0-16,12 0-1 16,5 0-1-16,0 0-6 15,-11 8-20-15,-19 15-62 16,-17 6-77-16,-20-4-28 16,-23-16-460-16</inkml:trace>
  <inkml:trace contextRef="#ctx0" brushRef="#br0" timeOffset="-170994.08">7611 10569 403 0,'0'0'518'0,"0"0"-518"0,0 0-124 16,0 0-151-16,0 0 140 16</inkml:trace>
  <inkml:trace contextRef="#ctx0" brushRef="#br0" timeOffset="-168740.01">15785 10204 689 0,'0'0'177'0,"0"0"-131"16,0 0 5-16,0 0 3 16,0 0 15-16,0 0-51 15,0 0-16-15,0 0 10 16,0 0-12-16,0 0 4 0,0 0-4 15,0 0-3 1,0 0 3-16,0 0-2 0,0 0 2 16,0 0 0-16,0 0-16 15,0 0-20 1,4 0-59-16,-4-8-89 0,0-12-244 16</inkml:trace>
  <inkml:trace contextRef="#ctx0" brushRef="#br0" timeOffset="-167647.2">14704 11024 320 0,'0'0'54'15,"0"0"-41"-15,0 0-12 16,0 0 43-16,0 0 18 16,0 0-20-16,6 19-3 15,-6-19 28-15,0 0-19 16,0 0-11-16,3 0 1 0,-3 0-15 16,0 1-1-16,0 3-13 15,0 3-9-15,0-1 6 16,0 2-4-16,0-6-2 15,0 0 0-15,0-2 1 16,2 0 0-16,0 0 0 16,-2 0 4-16,0 0 2 15,0 0 7-15,0 0-2 16,2 0-1-16,-2 0-2 16,0 0-9-16,0 2 0 15,2-2 3-15,0 0-1 16,1 1-2-16,-1-1 0 15,2 0-5-15,1 0-2 0,4 0-8 16,0 0-1-16,0 0-21 16,-4-1-45-16,-5-7-124 15</inkml:trace>
  <inkml:trace contextRef="#ctx0" brushRef="#br0" timeOffset="-162739.06">12705 12489 765 0,'0'0'195'0,"0"0"-135"0,0 0-26 15,0 0 18-15,0 0 8 16,0 0-20-16,0 0-37 15,-31 55-1-15,58 29 9 16,11 13 5-16,10 7-6 16,4-3 6-16,-1-9-12 15,-9-14-2-15,-8-20-2 16,-8-18 1-16,-11-17 2 16,-5-16-2-16,-3-5-1 15,-3-2-11-15,2-8 9 16,8-28 1-16,7-9 1 0,12 1 0 15,7 5 0-15,6 7 0 16,8 6 1-16,4 4-1 16,-7 6 0-16,-4 4-15 15,-10 2-25 1,-10 4-20-16,-13-2-31 0,-14-6-75 16,0-2-32-16</inkml:trace>
  <inkml:trace contextRef="#ctx0" brushRef="#br0" timeOffset="-162560.5">13077 12811 634 0,'0'0'265'0,"0"0"-254"16,0 0-6-16,0 0-3 0,0 0 5 16,0 0 5-16,73-38-8 15,-44 21-4-15,-2-4-39 16,-6-5-2-16,-10 2-58 15,-11 3-207-15</inkml:trace>
  <inkml:trace contextRef="#ctx0" brushRef="#br0" timeOffset="-161162.35">12734 12515 267 0,'0'0'374'0,"0"0"-318"15,0 0 4-15,0 0 17 16,0 0-11-16,0 0-31 16,-18-37-31-16,18 37-1 15,0 0-3-15,0 0-1 16,0 0 1-16,-2 0 4 16,2 0-1-16,0 0 2 15,0 0 1-15,0 0-1 16,0 0-5-16,0 0 6 15,0 0-6-15,0 0 1 16,0 0 0-16,0 0-1 16,0 0 1-16,0 0-1 15,0 0 0-15,0 0 0 16,0 0 1-16,0 0 3 0,0 0 2 16,0 0-5-16,0 0 5 15,0 0-6-15,0 0 1 16,0 0-1-16,0 0 3 15,0 0-2-15,0 0 7 16,0 3-8-16,0 5 20 16,0-3-13-16,0-1 1 15,0 1-3-15,0-4-3 16,0 3 3-16,0-1 4 16,0-3-8-16,0 0 3 15,0 0-2-15,0 0 5 16,0 0-6-16,0 0 8 15,0 0-7-15,0 0 0 0,0 0 5 16,0 0-6-16,0 0 0 16,0 0 0-16,0 0-1 15,0 0-1 1,0 0 1-16,0 0 3 0,0 0-1 16,0 0-1-16,0 0-1 15,0 0 0-15,0 0-1 16,0 0 1-16,0 0 2 15,0 0-2-15,-2 0-2 16,-5 0-1-16,0 0 2 0,3 0 1 16,1 0 0-1,3 0-1-15,0 0-7 0,0 0 1 16,0-8 7-16,3-12 1 16,10-1-1-16,5-1 1 15,4 3 1-15,5-4 1 16,6 2 2-16,7-6-3 15,10 5 4-15,1 0 9 16,-4 6-10-16,-12 9 7 16,-12 4-8-16,-13 3-3 15,-7 0-1-15,-3 0 0 16,0 10 1-16,0 10 8 16,-3 7 0-16,-12-4-6 15,1-5 3-15,1-6 4 16,5-4-6-16,0-6-3 0,2-2-1 15,2 0 0-15,-3 0-2 16,5 0-1-16,2 0-1 16,0 0-2-16,0 0-1 15,0 0 3-15,0 0 2 16,0-4-1-16,0-1-4 16,0 1-6-16,0-2-4 15,0-1-7-15,0-1-16 16,2 4-21-16,-2-2-6 15,0 2 27-15,0 2-9 16,0 2-48-16,0 0-95 16,-2 0-28-16</inkml:trace>
  <inkml:trace contextRef="#ctx0" brushRef="#br0" timeOffset="-160828.48">12797 12806 463 0,'0'0'97'16,"0"0"-69"-16,0 0 37 15,0 0 42-15,0 0-32 0,0 0-24 16,93 35-1 0,-51-35-5-16,12-27-5 0,8-18-17 15,7-10 4-15,-2-8-14 16,-9 7-4-16,-16 14-5 16,-17 17-4-16,-16 13-32 15,-9 8-48-15,0 0-27 16,-5 0-113-16</inkml:trace>
  <inkml:trace contextRef="#ctx0" brushRef="#br0" timeOffset="-160536.79">13240 11640 834 0,'0'0'47'0,"0"0"1"15,0 0 2-15,0 0 1 16,0 0-39-16,0 0 2 16,85 154 12-16,-46-65 9 15,3 0-9-15,-1-5-19 16,-3-17-1-16,-7-12-1 15,-4-11-5-15,-10-13-17 16,-7-8-48-16,-10-9-122 0,0-14-154 16</inkml:trace>
  <inkml:trace contextRef="#ctx0" brushRef="#br0" timeOffset="-160363.5">13231 12078 1068 0,'0'0'48'16,"0"0"-44"-16,0 0-4 16,144-47 6-16,-61 11 4 15,6-8-10-15,-2-8-2 16,-7-4-19-16,-12-3-68 16,-20 3-142-16</inkml:trace>
  <inkml:trace contextRef="#ctx0" brushRef="#br0" timeOffset="-159876.95">14547 12041 967 0,'0'0'114'0,"0"0"-101"0,0 0-8 16,0 0 10-16,188-58 23 15,-88 12-21-15,7-8-13 16,-4-7-4-16,-5 1 3 15,-5 5 6-15,-8 6-9 16,-16 15 2-16,-23 10-2 16,-21 13-7-16,-21 2-6 15,-4 1-35-15,-11-2-109 16,-28 2-276-16</inkml:trace>
  <inkml:trace contextRef="#ctx0" brushRef="#br0" timeOffset="-159640.55">15018 11394 773 0,'0'0'202'0,"0"0"-192"15,0 0-8 1,116-76 3-16,-47 67 38 0,4 9-27 16,1 6-16-16,-9 35 7 15,-15 12 11-15,-16 16 18 16,-20 7-10-16,-14 7-1 15,0 1-18-15,-26-2-2 16,-7-10 1-16,0-12-6 16,2-12-20-16,8-15-50 15,1-14-133-15,2-19-249 0</inkml:trace>
  <inkml:trace contextRef="#ctx0" brushRef="#br0" timeOffset="-159265.58">15588 11226 966 0,'0'0'146'16,"0"0"-135"-16,0 0 8 16,0 0-16-16,0 0 51 15,66 111-12-15,-39-42-33 16,-4-1 10-16,-5-2 17 15,-3-9-15-15,-4-8-3 0,1-11-4 16,-6-11-8-16,1-12 4 16,-3-4-5-16,1-8-2 15,0-3-3-15,3 0-1 16,7-1 0-16,12-21 0 16,7-6 2-16,6-1 3 15,7 2-4-15,4-2 0 16,7 3 1-16,9-2-1 15,2 4-8-15,-5 1 5 16,-19 6-32-16,-18 3-29 16,-25 0-25-16,-2 0-3 15,-45 2-180-15,-21 2-352 0</inkml:trace>
  <inkml:trace contextRef="#ctx0" brushRef="#br0" timeOffset="-159092.29">15748 11437 926 0,'0'0'120'0,"0"0"-99"16,0 0-14-16,0 0 8 15,0 0 32-15,126-65-41 16,-69 30-4-16,-3-2-2 16,-5-4-17-16,-20 0-51 15,-20-2-94-15,-9 0-191 16</inkml:trace>
  <inkml:trace contextRef="#ctx0" brushRef="#br0" timeOffset="-158913.77">15615 11073 978 0,'0'0'111'0,"0"0"-77"16,0 0-6-16,60-127 4 15,-2 85-6-15,4 4-21 16,3 2-4-16,-5 5-1 15,-6 4-7-15,-14 8-10 16,-16 10-47-16,-17 9-142 16,-7 0-291-16</inkml:trace>
  <inkml:trace contextRef="#ctx0" brushRef="#br0" timeOffset="-158126.95">14283 14633 312 0,'0'0'187'0,"0"0"21"16,0 0-72-16,0 0-10 16,0 0-22-16,0 0-63 15,-81-69 21-15,56 69-28 16,-3 6-5-16,-3 30-22 16,-3 16-2-16,6 12-2 15,12 8 2-15,13 6-3 16,3-1 0-16,11-11 8 15,30-10-6-15,16-19-4 16,19-26-3-16,11-11 3 16,5-17-5-16,-8-33-26 15,-11-11-1-15,-14-3-44 16,-24-4-42-16,-26 3-195 16</inkml:trace>
  <inkml:trace contextRef="#ctx0" brushRef="#br0" timeOffset="-157798.56">14545 13806 843 0,'0'0'95'16,"0"0"-85"-16,0 0 37 16,0 0 22-16,0 0 1 15,0 0-47-15,-31-48-12 16,31 48-9-16,7 20 3 16,24 26 6-16,14 13 20 15,6 6-14-15,2-1-6 16,-2-7-11-16,-5-11-2 15,-13-10-54-15,-18-10-89 16,-15-18-203-16</inkml:trace>
  <inkml:trace contextRef="#ctx0" brushRef="#br0" timeOffset="-157622.83">14422 14008 1121 0,'0'0'55'0,"0"0"-51"16,0 0-4-16,183-86 2 16,-89 36-2-16,-1-4-11 15,-6 2-51-15,-20-5-54 16,-29 12-143-16</inkml:trace>
  <inkml:trace contextRef="#ctx0" brushRef="#br0" timeOffset="-157251.74">15430 14261 811 0,'0'0'110'0,"0"0"-98"16,0 0 16-1,0 0 20-15,0 0 34 0,138-40-11 16,-60 0-42-16,5-6 0 15,8-6-17-15,5-4 0 16,-3 0 6-16,-6 3-18 16,-22 9-5-16,-21 10-27 15,-24 8-66-15,-20 8-145 16,-20 6-346-16</inkml:trace>
  <inkml:trace contextRef="#ctx0" brushRef="#br0" timeOffset="-157000.39">15642 13726 935 0,'0'0'249'15,"0"0"-245"-15,0 0 2 16,131-99-2-16,-28 86 17 16,11 13 13-16,1 0-25 15,-17 30 7-15,-22 10-7 16,-18 6 5-16,-18 7 7 15,-13 5 3-15,-21 11-13 16,-6 1 0-16,-18 1-8 16,-22-7-3-16,-4-13-17 15,-3-12-51-15,7-19-42 0,5-20-86 16,6-9-315-16</inkml:trace>
  <inkml:trace contextRef="#ctx0" brushRef="#br0" timeOffset="-154619.87">17170 13124 775 0,'0'0'79'16,"0"0"-53"-16,0 0 35 16,-53-108 18-16,19 88-26 15,-1 8-26-15,-6 10-18 16,3 2-9-16,1 12 4 0,8 27 11 16,8 18-4-16,13 21 0 15,8 19 4-15,0 4 17 16,24 2-3-16,18-14-7 15,12-21-8-15,15-22-11 16,14-28-1-16,8-18 2 16,5-13-1-16,-3-31-3 15,-14-10-6-15,-27-2-49 16,-33 2-74-16,-19 18-269 16</inkml:trace>
  <inkml:trace contextRef="#ctx0" brushRef="#br0" timeOffset="-152289.33">12099 8343 492 0,'0'0'4'0,"0"0"-6"16,0 0 4-16,-125-69-2 15,92 46 83-15,4-3-28 16,6-4-25-16,6-6-8 16,3-4-2-16,6-4-1 15,-1-2-3-15,-1 2-5 16,-1 2 4-16,-1 2 6 15,-2 1-5-15,-1-1 2 0,-2-4-7 16,5-4-1-16,-2-2-2 16,5-4-4-16,5-2 7 15,4 3 7-15,0 6-11 16,0 4 4-16,8 11-3 16,11 10 2-16,0 12-1 15,3 8-6-15,7 2-3 16,5 0 1-16,6 4 1 15,5 7 0-15,5-4-2 16,2 1 0-16,2 0 1 16,-4 4 6-16,-5 6-7 15,-3 8-2-15,-6 6-2 0,-2 8 0 16,-8 5 4 0,-1 3 2-16,-3 0 0 0,-1-5-2 15,-4-3 7-15,-1-7-6 16,-5 1 2-16,-3 2-2 15,-3 12-1-15,-5 15 3 16,0 13 0-16,-24 12 9 16,-5 6-4-16,-2 0-6 15,0-7 0-15,-8-13 1 16,-3-16-1-16,-4-12-2 16,-10-12 3-16,-7-14 0 15,-1-15-1-15,4-5-2 16,8-23 0-16,10-15-7 0,7-7-9 15,4-4-24 1,8-1-27-16,9-2-52 16,14-5-159-16</inkml:trace>
  <inkml:trace contextRef="#ctx0" brushRef="#br0" timeOffset="-151507.43">15352 15512 717 0,'0'0'103'15,"0"0"-94"-15,0 0 6 16,0 0 40-16,0 0-17 16,0 0-18-16,22 156 44 15,19-83-10-15,3 2-10 16,5 1-10-16,-5-13-18 16,-4-6-8-16,-9-13-5 0,-10-13-1 15,-7-16 0-15,-12-11-2 16,-2-4 2-16,-16-14-2 15,-26-24-9-15,-14-18-5 16,-7-15-3-16,-3-17 5 16,-1-20 10-16,7-21-4 15,15 4 5-15,24 18 2 16,21 35 10-16,17 32 9 16,41 34-8-16,15 12 6 15,12 46-3-15,0 25 10 16,-14 16-2-16,-18-2-18 0,-19-7-1 15,-24-4-2-15,-10-4-2 16,-19-10 0-16,-30-6-11 16,-5-11-50-16,-2-27-25 15,7-22-54-15,4-18-122 16</inkml:trace>
  <inkml:trace contextRef="#ctx0" brushRef="#br0" timeOffset="-151305.47">15521 14899 1001 0,'0'0'99'0,"0"0"-94"16,0 0-4-16,0 0 23 0,98 117 9 16,-53-42-29-16,-5-1 4 15,-9-9-8-15,-8-11-4 16,-8-18-24-1,-6-15-68-15,-9-21-96 0,0 0-31 16</inkml:trace>
  <inkml:trace contextRef="#ctx0" brushRef="#br0" timeOffset="-151163.81">15496 15031 957 0,'0'0'77'0,"0"0"-66"16,0 0 14-16,143-46 11 0,-58 10-15 15,5-12-21-15,-7 2-11 16,-13 2-74-16,-23 5-162 16</inkml:trace>
  <inkml:trace contextRef="#ctx0" brushRef="#br0" timeOffset="-150903.47">16470 15226 1005 0,'0'0'115'0,"0"0"-106"16,0 0-2 0,165-61 24-16,-76 21 18 0,3-2-32 15,-1 2-11-15,-10 1-5 16,-16 3 1-16,-15 13-2 15,-23-4-40-15,-20 6-20 16,-7-5-29-16,-7 2-74 16,-31-8-54-16,-16 6-213 15</inkml:trace>
  <inkml:trace contextRef="#ctx0" brushRef="#br0" timeOffset="-150692.41">16782 14714 680 0,'0'0'223'15,"0"0"-112"-15,0 0-40 0,0 0-58 16,0 0 35-16,121-68-4 15,-39 51-30-15,8 6 1 16,-5 11-1 0,-1 0 12-16,-13 22 10 0,-13 22-10 15,-15 20 7-15,-22 12 2 16,-17 15-13-16,-4 2-19 16,-23-8-3-16,-18-13-1 15,-5-11-34-15,3-17-33 16,7-16-9-16,5-16-36 15,4-12-144-15</inkml:trace>
  <inkml:trace contextRef="#ctx0" brushRef="#br0" timeOffset="-149798.34">17703 14497 809 0,'0'0'122'15,"0"0"-70"-15,0 0 45 16,0 0-43-16,0 0-26 16,0 0-20-16,-7 61 9 15,36-13 18-15,4 8-6 16,-1 9 1-16,1 5-1 0,-2 1-18 16,-4-10-9-16,-8-13-2 15,-5-14-2-15,-7-18-21 16,-3-8-4-16,-4-8-27 15,0-8-30-15,0-28-90 16,-2-10-273-16</inkml:trace>
  <inkml:trace contextRef="#ctx0" brushRef="#br0" timeOffset="-149508.42">17468 14455 856 0,'0'0'126'0,"0"0"-104"16,0 0 20-16,0 0-10 16,89-100 11-16,-20 91-18 15,18 9-6-15,11 0 13 16,5 22 5-16,-11 13 8 16,-15 8-13-16,-21 4 1 15,-20 1-5-15,-18 8-3 16,-18 7-16-16,0 7 0 15,-38 1-1-15,-11 0-5 16,-9-8-3-16,-8-7-23 0,1-14-27 16,2-14-14-1,12-16-31-15,11-12-72 0,13 0-178 16</inkml:trace>
  <inkml:trace contextRef="#ctx0" brushRef="#br0" timeOffset="-147632.28">16034 8216 595 0,'0'0'21'16,"-118"-71"27"-16,89 50 2 15,16-2 41-15,13 1-40 16,2-8 5-16,38-12-35 16,20-11-4-16,10-1 1 0,3 4-6 15,-11 18 10-15,-12 18-4 16,-6 14-1-16,-7 24-2 16,-3 45 5-16,-5 35 21 15,-12 46-3-15,-1 42-12 16,1 27-9-16,10 10-11 15,18-19-3-15,13-25 3 16,11-25-6-16,12-13 1 16,5-8-1-16,10-2 3 15,0-5-3-15,0-11 1 0,-10-17-3 16,-10-19 2 0,-15-29 0-16,-19-24-1 0,-13-16 0 15,-9-16-9-15,-9-12 3 16,1-22 5-16,-6-1 4 15,-4 9 4-15,-2 18-5 16,0 8 9-16,0 51-10 16,2 49 5-16,13 46-1 15,17 33 3-15,17 11 1 16,20-3-6-16,22-11 3 0,21-11-4 16,21-9-1-1,17-6-1-15,17 3-1 16,4 9 3-16,1 5-1 0,-14 5 2 15,-24 1 1 1,-29-1-3-16,-30-10 1 0,-23-11 1 16,-21-5 1-16,-11-3-2 15,-6-9 3-15,-2 0-2 16,2-19-2-16,6-10 0 16,5-8 0-16,4-5-1 15,4 1 4-15,2-3-6 16,-3-2 2-16,-6-5 1 15,-9-7 0-15,-15-12-5 16,-2-16-20-16,-19-12 19 16,-20-18-37-16,-11-9-17 15,-14-8-73-15,-12-1-75 0,-11 0-342 16</inkml:trace>
  <inkml:trace contextRef="#ctx0" brushRef="#br0" timeOffset="-147471.87">19315 14748 1008 0,'0'0'278'16,"-127"0"-250"-16,79-5-25 16,15-8-6-16,8-9-31 0,5-2-155 15</inkml:trace>
  <inkml:trace contextRef="#ctx0" brushRef="#br0" timeOffset="-138878.39">6669 14721 745 0,'0'0'39'0,"0"0"-29"16,0 0 7-16,0 0 31 16,34 103 5-16,-15-70-25 15,2 5 1-15,-3-6-19 16,-5-8 18-16,-5-7-5 16,-2-6 0-16,-4-5-16 15,-2-2 9-15,0-4 3 16,0 0 6-16,0-4-5 15,-12-30-3-15,-15-26-17 16,-8-24 0-16,-7-33 1 16,-3-17-1-16,1-4 2 15,12 7 1-15,16 25-3 0,16 30 4 16,6 28-1-16,27 28-3 16,9 20 2-16,9 20 1 15,4 38 0-15,6 22 12 16,-6 8-10-16,1 6 2 15,-8-9-1-15,-6-7 2 16,-5-14-7-16,-10-14-2 16,-7-14-11-16,-9-12-30 15,-11-5-36-15,-4-16-107 16,-43-3-172-16</inkml:trace>
  <inkml:trace contextRef="#ctx0" brushRef="#br0" timeOffset="-138729.37">6618 14534 989 0,'0'0'52'16,"0"0"-52"-16,0 0-7 15,0 0 7 1,131-72 14-16,-57 40-14 0,-7-1-56 16,-17 4-122-16,-23-2-276 15</inkml:trace>
  <inkml:trace contextRef="#ctx0" brushRef="#br0" timeOffset="-138198.45">6915 13998 188 0,'0'0'749'0,"0"0"-714"15,0 0 32-15,0 0-56 16,0 0 5-16,0 0-13 16,48 71 7-16,-1 1 15 15,2 14-6-15,0 6-3 16,1-6-9-16,-13-11 0 15,-3-15-5-15,-10-20-4 16,-9-16 0-16,-6-12-7 16,-9-12-31-16,0 0 0 15,-13-33 10-15,-25-24-151 16,-16-16 107-16,-10-19 37 16,-3 0 37-16,5 4 8 15,15 16 54-15,22 18 29 16,23 20-12-16,2 2-49 15,35 7-11-15,26 7 0 0,6 11-5 16,2 7-1-16,-11 0-13 16,-20 18 0-16,-18 11 0 15,-20 13-3-15,0 8 3 16,-33 9 11-16,-15-3 0 16,-5-6-9-16,4-14-2 15,14-12 16-15,17-12-16 16,18-8-1-16,0-4-16 15,40-4 9-15,20-24 8 16,14-7 12-16,6-1-11 16,0 5 6-16,-7 12 3 15,-8 19 1-15,-16 0-9 16,-15 27-1-16,-22 15-1 0,-12 14 2 16,-6 5 5-16,-30 1-7 15,-3-14-14-15,-6-11-54 16,-2-16-97-16,0-21-47 15</inkml:trace>
  <inkml:trace contextRef="#ctx0" brushRef="#br0" timeOffset="-137970.04">7088 13641 621 0,'0'0'301'15,"0"0"-227"-15,0 0-9 16,29-122-46-16,45 105 33 15,19 17-32-15,12 3-11 16,4 53-9-16,0 30 7 0,-13 25-2 16,-18 17 0-16,-24 7 1 15,-28-7-5-15,-17-12 0 16,-9-12-2-16,-18-15-30 16,-26-11-53-16,-24-12-79 15,-25-18-198-15</inkml:trace>
  <inkml:trace contextRef="#ctx0" brushRef="#br0" timeOffset="-137737.39">5774 14333 992 0,'0'0'22'15,"0"0"-16"-15,-137 116 2 16,120-35 7-16,17 28 32 15,0 31-39-15,51 14 5 16,27-4-11-16,31-15-2 16,18-37 1-1,13-35-4-15,1-40 3 0,-7-23-22 16,-8-28-52-16,-14-44-77 16,-20-37-315-16</inkml:trace>
  <inkml:trace contextRef="#ctx0" brushRef="#br0" timeOffset="-137196.7">7569 13339 679 0,'0'0'106'0,"0"0"-58"15,0 0-7 1,0 0 6-16,0 0-8 16,0 0-31-16,47-24 5 15,-18 74 20-15,0 7-15 0,4 8 2 16,0-5-11-16,0-5 1 16,-8-10-7-16,-2-8 1 15,-3-12-4-15,-9-7-41 16,-9-13-128-16,-2-5-302 15</inkml:trace>
  <inkml:trace contextRef="#ctx0" brushRef="#br0" timeOffset="-137025.22">7487 13393 982 0,'0'0'78'0,"0"0"-78"16,0 0-5-16,0 0 5 15,129-6 27-15,-67-20-21 16,-4-8-6-16,-9-6-26 16,-17-3-83-16,-26 6-171 15</inkml:trace>
  <inkml:trace contextRef="#ctx0" brushRef="#br0" timeOffset="-136652.64">8367 13776 738 0,'0'0'140'15,"0"0"-57"-15,0 0-39 16,0 0-42-16,0 0 33 0,0 0-1 16,169-68-14-16,-82 13 0 15,11-2-15-15,5-6-1 16,-5 1 0-16,-9 5-2 15,-18 2 1-15,-17 11-3 16,-19 12-11-16,-16 11-50 16,-19 10-76-16,-19 11-186 15</inkml:trace>
  <inkml:trace contextRef="#ctx0" brushRef="#br0" timeOffset="-136404">8553 13190 1034 0,'0'0'72'0,"0"0"-45"0,0 0-16 16,119-86-3-1,-16 60 32-15,19 6-28 0,5 12-10 16,-4 8-2-16,-14 8 2 16,-17 34 18-16,-21 18 3 15,-25 23-3-15,-30 17 4 16,-16 15 12-16,-40 4-18 15,-30 3-4-15,-14-5-14 16,0-15-30-16,3-9-66 16,6-33-82-16,10-34-337 0</inkml:trace>
  <inkml:trace contextRef="#ctx0" brushRef="#br0" timeOffset="-130356.96">10089 13401 797 0,'0'0'92'16,"0"0"-51"-16,0 0-10 15,0 0-10-15,0 0 18 16,0 0-19-16,0 0-3 16,13 118-5-16,-8-96-9 15,-1-5-1-15,-1-11 1 16,-3-5 3-16,2-1-3 16,-2 0 4-16,0-10 8 15,0-18-5-15,-11-16-9 16,-7-12 2-16,-4-16 1 15,-7-14-4-15,-5-9 0 0,-1-5 0 16,2 8-2-16,10 18-2 16,12 22 4-1,11 19-4-15,0 18 2 0,0 6-1 16,11 7-6-16,7 2 8 16,4 0-1-16,3 11 1 15,1 18-1-15,6 16 0 16,5 13 1-16,6 10 1 15,3 2 6-15,4 2 7 16,-6-6 1-16,-6-5-8 16,-9-11-3-16,-9-11-3 15,-5-8 0-15,-5-13 0 0,-6-11-29 16,-4-7-40-16,-2 0-62 16,-27-25-221-16</inkml:trace>
  <inkml:trace contextRef="#ctx0" brushRef="#br0" timeOffset="-130177.37">9978 13269 727 0,'0'0'92'0,"0"0"-92"0,0 0 6 15,0 0-2-15,133-101-2 16,-75 67-2-1,-2 4-19-15,-9 6-107 16,-13 2-184-16</inkml:trace>
  <inkml:trace contextRef="#ctx0" brushRef="#br0" timeOffset="-127163.45">10410 12997 124 0,'0'0'68'0,"0"0"-31"16,0 0 16-16,0 0 12 15,0 0 42-15,0 0-53 16,0-7 3-16,0-5 47 16,0 0-31-16,0 2-12 15,0 1-14-15,0 3 9 16,0 2-2-16,0 3-5 16,0 1-21-16,0 0-13 15,0-2-9-15,0 2 1 16,0 0-6-16,0 0 3 0,0 0-4 15,0 0 2-15,0 0 1 16,0 0-3-16,0 0 3 16,0 0-3-16,0 0 0 15,0 0-2-15,0 0 2 16,0 0 0-16,0 0 2 16,0 0-2-16,0 0-4 15,0 0 3-15,0 0 1 16,0 0 0-16,0 0 0 15,0 0 1-15,0 0-2 16,0 0 2-16,0 0-1 16,0 0 0-16,0 0-2 15,0 0 2-15,0 0-3 16,0 0 0-16,0 0 3 0,0 0 2 16,0 0-2-16,0 0 0 15,0 0 2-15,0 0 15 16,0 0-5-16,0 0-12 15,0 0 2-15,0 0 2 16,0 0-3-16,0 0-1 16,0 0 0-16,0 0 0 15,0 0 0-15,0 0 0 16,0 0 0-16,0 0-1 16,0 0 1-16,0 0 1 15,0 0 0-15,0 0 1 0,0 0 1 16,0 0-2-1,0 0-1-15,0 0 0 0,0 0 0 16,0 0 2-16,0 0-2 16,0 0 0-16,0 0 2 15,0 0-2-15,0 0 0 16,0-6-2-16,0-6-8 16,0-7 10-16,2-2-2 15,-2-2 1-15,0 2 1 16,0-5 1-16,0-1 0 15,0 1-1-15,-2 4 0 16,-2 7 1-16,1 8 0 0,1 3-2 16,2 4 2-1,-2 0-2-15,2 0 1 16,0 0-3-16,0 0 2 16,0 10-3-16,0 18 1 0,15 16 3 15,8 15 7-15,7 7-1 16,6 4 3-1,0 2 6-15,-3-4-6 0,-5-6-2 16,-4-3 0-16,-8-13-6 16,-7-10 4-16,-6-12-4 15,0-12 2-15,-3-7-2 16,0-5 4-16,0 0-2 16,0 0 2-16,-23-27-5 15,-6-18 0-15,-2-13-6 16,0-14 1-16,0-9-6 0,0-6 8 15,2 0-2-15,3 10 2 16,8 10 2-16,9 18-4 16,7 16 6-16,2 9-1 15,0 10 0-15,13 8-1 16,9 6-2-16,3 0 1 16,-1 8 1-16,5 10 2 15,-5 2-2-15,1 0 2 16,-4 2 0-16,-11 7-1 15,-5 2-3-15,-5 10 3 16,0 4-1-16,-9 4 2 16,-18-3 1-16,0-6-2 0,5-12 2 15,9-10-1 1,4-10 0-16,7-8-1 0,2 0-1 16,0 0 1-16,0-8-1 15,15-10 3-15,14 2-2 16,2 2 1-16,5 8-1 15,1 6 0-15,4 0 0 16,1 2 0-16,-2 20 0 16,-3 0 3-16,-12 2-6 15,-11 0 3-15,-8 2-2 16,-6 2 2-16,0 8 7 16,-24 5 0-16,-22 5 3 15,-10-2-9-15,-4-8 0 0,2-12 1 16,10-12-2-16,9-12-14 15,7 0-31-15,15-2-20 16,10-11-76-16,7 2-121 16</inkml:trace>
  <inkml:trace contextRef="#ctx0" brushRef="#br0" timeOffset="-122424.89">12972 4628 63 0,'0'0'116'0,"0"0"-65"15,0 0 6-15,0 0-19 16,0 0 51-16,0 0-24 16,0 0-53-16,62 0-4 15,-91 0-7-15,-4 0 1 0,6 0-1 16,12 2 11-16,6 0-1 16,7-2-3-16,2 0-4 15,0 0-1-15,0 0-3 16,0 6-9-16,0 4 1 15,2 6-35-15,-2-4-66 16,0 0-237-16</inkml:trace>
  <inkml:trace contextRef="#ctx0" brushRef="#br0" timeOffset="-109810.43">7703 16669 753 0,'0'0'44'0,"0"0"-37"15,0 0 2-15,43 133 30 16,-14-93 39-16,0 5-46 15,-1-3-13-15,-4-7 7 16,-7-9-1-16,-7-8-5 16,-3-9 2-16,-7-9 0 15,0 0 10-15,0-19-2 16,-17-29-20-16,-21-23-5 16,-14-28-5-16,-12-26 9 0,-10-13-8 15,1-11 4 1,6 11-5-16,20 28 1 0,25 27-1 15,22 36-8-15,0 20 8 16,42 18 4-16,14 9 1 16,15 18 8-1,12 26 11-15,2 14-20 0,-4 4 5 16,-10 2-5-16,-7-6-2 16,-16-4-2-16,-15-5 1 15,-10-1-1-15,-10-8-5 16,-11-8-28-16,-2-7-37 15,0-14-75-15,-38-11-189 16</inkml:trace>
  <inkml:trace contextRef="#ctx0" brushRef="#br0" timeOffset="-109658.84">7731 16431 1037 0,'0'0'94'0,"0"0"-87"16,0 0-6-16,0 0 0 15,101-107 22-15,-36 54-23 16,0 0-24-16,-15 8-102 16,-16 3-213-16</inkml:trace>
  <inkml:trace contextRef="#ctx0" brushRef="#br0" timeOffset="-109332.14">8449 15679 1028 0,'0'0'27'16,"0"0"-17"-16,0 0 25 15,0 0 12-15,0 0 8 16,0 0-46-16,-82-28-1 16,44 28 0-16,-4 0 5 15,-3 17-2-15,8 24-3 16,8 11 2-16,15 16 4 15,14 5-10-15,0 11 8 16,40 4-11-16,15-10-1 16,12-7 2-16,9-21-2 15,2-21 3-15,-3-14-4 16,-1-15 1-16,-7 0 0 0,-11-27-3 16,-15-1-1-16,-22-4-16 15,-17-12-44-15,-2 0-63 16,-33-14-153-16</inkml:trace>
  <inkml:trace contextRef="#ctx0" brushRef="#br0" timeOffset="-109033.46">8374 15298 878 0,'0'0'135'0,"0"0"-128"16,0 0 3-16,0 0 30 15,135-40 23-15,-56 72-34 16,12 19-8-16,2 16-5 16,-1 13 7-16,-15 6 3 15,-13 5-14-15,-25 3-11 16,-19 3 2-16,-20 1-6 15,0-9-24-15,-36-3-62 16,-20-7-38-16,-12-16-85 16,-12-17-197-16</inkml:trace>
  <inkml:trace contextRef="#ctx0" brushRef="#br0" timeOffset="-108775.98">6919 16154 776 0,'0'0'71'0,"-187"20"-37"15,129 16 47-15,27 25-1 16,31 19-18-16,6 36-37 16,56 18-5-16,32 1-11 15,29-11-7-15,17-24 5 16,7-22 7-16,-5-19-10 15,-6-32-4-15,-6-22 0 16,-13-10 0-16,-7-49-24 0,-12-30-40 16,-15-28-75-16,-21-35-184 15</inkml:trace>
  <inkml:trace contextRef="#ctx0" brushRef="#br0" timeOffset="-108503.67">8532 14543 194 0,'0'0'795'0,"0"0"-764"16,0 0 8-16,0 0-32 16,0 0 21-16,0 0 42 15,102 53-38-15,-46 15 0 16,2 1-8-16,-2-8-11 15,-3-4 7-15,-9-9-20 16,-10-8 0-16,-12-8 0 16,-11-8-12-16,-9-10-34 15,-2-8-81-15,-31-6-98 16,-29-26-389-16</inkml:trace>
  <inkml:trace contextRef="#ctx0" brushRef="#br0" timeOffset="-108347.95">8509 14766 853 0,'0'0'205'0,"0"0"-202"16,0 0 1-16,0 0-3 15,0 0 38-15,0 0-19 16,166-104-19-16,-108 62-1 16,-6 11-37-16,-13 12-38 15,-18 15-150-15</inkml:trace>
  <inkml:trace contextRef="#ctx0" brushRef="#br0" timeOffset="-107324.29">9659 15665 663 0,'0'0'188'16,"0"0"-174"-16,0 0 33 15,0 0-11-15,0 0 6 16,0 0-8-16,51-47-11 16,-20 22 8-16,6-11 3 15,5-9-15-15,4-5-2 16,-4-2 0-16,-6 10-17 16,-11 11-3-16,-12 14-4 15,-13 13-44-15,0 4-37 16,-29 27-144-16,-22 26-322 15</inkml:trace>
  <inkml:trace contextRef="#ctx0" brushRef="#br0" timeOffset="-107163.43">9715 15869 1001 0,'0'0'46'0,"0"0"-9"15,113-36 6-15,-53 1 1 16,5-9-7-16,-3-9-32 15,-8 7-5-15,-12 9-17 16,-15 16-58-16,-17 11-92 16,-10 10-320-16</inkml:trace>
  <inkml:trace contextRef="#ctx0" brushRef="#br0" timeOffset="-101386.52">11132 14783 685 0,'0'0'98'16,"0"0"-47"-16,0 0 42 16,0 0-15-16,0 0-27 15,0 0-27-15,0 0-14 16,0 6-2-16,7 16 1 16,6 10 33-16,5 12-1 0,5 4-21 15,2 2 3 1,4-6-5-16,0-8-17 0,-4-10 10 15,-7-8-8-15,-5-8 1 16,-4-6-4-16,-7-4 3 16,-2 0-3-16,0 0 8 15,0-14-2-15,-17-16 12 16,-16-14-17-16,-10-6-1 16,-8-13 0-16,-1 6-4 15,-1-6 0-15,2 5 2 16,6-2 2-16,7-2 1 15,9-2-1-15,9 2 0 0,11 6-2 16,9 13 1-16,0 14-2 16,5 10-3-16,22 16 4 15,9 3-4 1,12 9 6-16,8 32 2 0,5 12 9 16,1 16-7-16,0 4 1 15,-4 4 15-15,-7-11-12 16,-8-3-8-16,-8-9 1 15,-8-8 0-15,-5-8 0 16,-8-7-1-16,-8-8-19 16,-4-8-35-16,-2-8-32 15,-6-3-71-15,-36-4-209 16</inkml:trace>
  <inkml:trace contextRef="#ctx0" brushRef="#br0" timeOffset="-101221.68">11045 14915 878 0,'0'0'159'16,"0"0"-157"-16,0 0-1 15,0 0-1 1,0 0 4-16,116-38 3 0,-53-10-7 16,-6-9-49-16,-19 3-126 15,-25 4-166-15</inkml:trace>
  <inkml:trace contextRef="#ctx0" brushRef="#br0" timeOffset="-101000.42">11310 14440 617 0,'0'0'396'0,"0"0"-375"16,0 0 27-16,0 0-29 15,0 0-1-15,0 0 8 16,68 72 12-16,-27-4-14 15,-5 2-5-15,-3-6-10 16,-8-7-7-16,0-12-2 16,-6-10-8-16,-7-14-41 15,-3-10-26-15,-9-11-22 16,0 0-55-16,-9-9-90 16</inkml:trace>
  <inkml:trace contextRef="#ctx0" brushRef="#br0" timeOffset="-100620.46">11293 14455 558 0,'0'0'325'16,"0"0"-269"-16,0 0-27 16,0 0-8-16,0 0 31 15,118-78-20-15,-81 70-27 16,-5 4-5-16,-8 4 5 16,-4 0-5-16,-6 0-7 15,-6 31 7-15,-1 9 5 16,-7 6 9-16,0 8-8 15,0 1 0-15,-5-12 1 16,-5-5-6-16,0-20 1 16,6-8 2-16,4-10-4 0,0 0-12 15,12-21-12 1,23-19 24-16,11-8 8 0,8 9-3 16,2 7 4-16,-4 20 5 15,-6 12 2-15,-11 8 3 16,-10 28 2-16,-19 12 0 15,-6 6 3-15,-4 0-22 16,-23-4 4-16,-2-1-2 16,-2-19-4-16,6-8-21 15,4-16-27-15,3-6-33 16,2-24-141-16,0-28-396 16</inkml:trace>
  <inkml:trace contextRef="#ctx0" brushRef="#br0" timeOffset="-100343.4">12003 14115 460 0,'0'0'424'0,"0"0"-403"16,0 0 43-16,0 0-31 16,0 0 38-16,0 0-26 15,-58-54-25-15,33 70 10 16,5 16-16-16,5 8 17 15,11 10-10-15,4 3-3 16,0 0-7-16,17 0-1 0,17-8-2 16,6-12-4-16,4-11-3 15,3-14-2-15,2-8-3 16,-4 0 3-16,-7-11-44 16,-3-12-47-16,-8-6-34 15,-13-5-147-15</inkml:trace>
  <inkml:trace contextRef="#ctx0" brushRef="#br0" timeOffset="-100106.35">12197 13922 722 0,'0'0'334'16,"0"0"-307"-16,0 0 39 15,0 0-62-15,0 0 31 16,0 0-17-16,37 49 6 0,0 4 8 15,-2 10-12-15,1 1-4 16,-3-4-1-16,1-6-10 16,-5-11-5-16,-8-10-2 15,-7-6-50-15,-7-12-19 16,-7-2-67-16,0-13-73 16,-21 0-246-16</inkml:trace>
  <inkml:trace contextRef="#ctx0" brushRef="#br0" timeOffset="-99889.49">12137 13980 568 0,'0'0'453'0,"0"0"-424"15,0 0 4-15,22-103-18 16,16 65 22-16,5 5-15 16,3 11-9-16,6 16 3 15,8 6 18-15,0 28 2 16,-2 22 12-16,-12 16-23 15,-14 6 0-15,-20 0-5 16,-12 3-10-16,-2-7-10 16,-33-2-2-16,-11-8-69 15,-18-4-76-15,-5-15-174 16</inkml:trace>
  <inkml:trace contextRef="#ctx0" brushRef="#br0" timeOffset="-98434.27">10165 16619 379 0,'0'0'112'0,"0"0"-96"15,-167 103 15-15,109-67 25 16,-4-4 17-16,-3 0-40 16,1-2 19-16,-1-3 7 15,5-6-4-15,8-7 46 16,15-4-21-16,18-5-10 0,19-5-16 15,0 0-49-15,46-19 3 16,29-21-4-16,29-22 11 16,31-15 8-16,20-12-21 15,16-14 18-15,20-9 4 16,13-4-3-16,14-9 14 16,14-18-7-16,7-8-16 15,-6-14-8-15,10-5 13 16,-8 3-11-16,-6 11 1 15,-15 11 0-15,-29 24-6 16,-29 21 9-16,-36 25-8 16,-33 25 10-16,-25 15 1 15,-24 18-11-15,-20 10 9 0,-11 3-8 16,-5 4 0-16,-2 0 7 16,0 0-8-1,0 0 1-15,-7 0-3 0,-19 0-34 16,-10 4-67-16,-5 6-34 15,-5 4-21-15,-6 5-193 16</inkml:trace>
  <inkml:trace contextRef="#ctx0" brushRef="#br0" timeOffset="-98274.47">12787 14915 1069 0,'0'0'103'16,"0"0"-103"-16,0 0-10 16,0 0-150-16,0 0-106 15</inkml:trace>
  <inkml:trace contextRef="#ctx0" brushRef="#br0" timeOffset="-91659.14">18634 3048 277 0,'0'0'65'16,"0"0"32"-16,0 0-4 15,0 0-24-15,0 0 1 16,0 0-32-16,0 0-2 15,4-86 0-15,-4 83 12 16,0 1 24-16,0-3-14 16,0-6 2-16,-13-4-33 15,-3-10 15-15,-6 0-21 0,0-6-17 16,1 1 11-16,2 6-5 16,3 10 0-16,3 6 6 15,3 6-7-15,4 2-9 16,-3 0-7-16,-5 16 2 15,-5 20 5-15,-6 12 0 16,-4 11 5-16,-2 9 0 16,0 9-5-16,0 18 0 15,6 13 9-15,14 10-9 16,11 9 4-16,11 5 5 16,34 1-3-16,13-3-3 15,-1-14-1-15,-1-15-4 16,-9-17-2-16,-13-18 4 15,-12-11 0-15,-7-6 0 16,-8-6-4-16,-7-1 3 0,0-1 1 16,0-2 0-16,-7-3 0 15,-3-12 0-15,0-8 0 16,6-8 2-16,4-6 7 16,0-2-9-16,0 0-1 15,0-20 1-15,4-12 2 16,12-4-2-16,4 10-3 15,2 10 3-15,5 13 3 16,8 3-3-16,15 26-5 16,14 37 5-16,17 29 3 0,10 33 19 15,9 31-22-15,2 30 20 16,-6 30-14 0,-17 17 2-16,-31 12-2 15,-32-17-1-15,-16-19 8 0,-22-24-3 16,-20-29 2-16,2-16 22 15,5-13-8-15,14-18-6 16,11-14 4-16,10-11-9 16,10-11-4-16,25-11-11 15,17-12 0-15,7-16 0 16,7-22 0-16,0-12-22 16,1-34 10-16,-2-32-17 15,-7-14 19-15,-9 4-10 0,-13 14 18 16,-15 21 2-16,-11 21 0 15,-6 10-2-15,0 4-23 16,3-2-55-16,7-8-94 16,1-8-186-16</inkml:trace>
  <inkml:trace contextRef="#ctx0" brushRef="#br0" timeOffset="-91521.52">20304 6789 1089 0,'0'0'0'0,"0"0"-48"16,0 0 32-16,0 0-45 15,0 0-317-15</inkml:trace>
  <inkml:trace contextRef="#ctx0" brushRef="#br0" timeOffset="-73712.03">20149 5863 538 0,'0'0'192'0,"0"0"-109"16,0 0-3-16,0 0 20 15,0 0-25-15,0 0-25 16,0 0-32-16,0 0-2 15,45 82-8-15,-12-35 0 0,5 7 0 16,7 9 36-16,-3-11-37 16,2-2 8-16,-1-2 0 15,1-15 7-15,-1-9-6 16,-5-10 9-16,-3-10 11 16,-2-4-10-16,3-6-2 15,5-28 5-15,5-18-6 16,1-14-8-16,4-18-8 15,-2-20 0-15,5-15 0 16,3-11-5-16,5-3 2 16,10 1 4-16,4 6-8 15,6 6 0-15,8 5 4 16,1 15-4-16,-8 14 0 0,-8 15 0 16,-19 24 3-1,-14 16-3-15,-17 14 1 0,-12 13-1 16,-9 1-5-16,-4 3 5 15,0 0 1-15,0 0-1 16,0 0 0-16,0 0-7 16,0 0-2-16,0 0-8 15,-2 0-5-15,-3 0-5 16,1 0-14-16,-2 0-22 16,-3 0-17-16,-3 5-27 15,1 6-76-15,5-1-27 16,-4-4-203-16</inkml:trace>
  <inkml:trace contextRef="#ctx0" brushRef="#br0" timeOffset="-69366.1">19554 4378 850 0,'0'0'36'0,"0"0"-24"15,0 0 38-15,0 0 11 16,0 0-20-16,0 0-41 16,0 0 0-16,-54-17 3 15,66 34 0-15,-1-6-3 0,5 3 5 16,-1 0 3-16,3 3 13 15,4 2 1-15,5 4-5 16,2-1 1 0,4-3-9-16,-5-2 4 0,0-5-7 15,-8-10-3-15,0-2 5 16,2-13 1-16,5-38 11 16,6-28 7-16,2-28-10 15,1-16-8-15,5-18 4 16,1-11-11-16,2-1 10 15,8 15-11-15,0 32-1 16,-13 42 2-16,-12 32-2 16,-12 24-4-16,-3 8-11 0,-3 17-64 15,-1 37-5 1,-8 17-82-16,0-2-358 16</inkml:trace>
  <inkml:trace contextRef="#ctx0" brushRef="#br0" timeOffset="-68371.53">22814 3166 214 0,'0'0'35'16,"0"0"-11"-16,0 0-3 15,0 0-19-15,0 0 1 16,0 0-3-16</inkml:trace>
  <inkml:trace contextRef="#ctx0" brushRef="#br0" timeOffset="-68184.19">23473 3232 476 0,'0'0'0'15,"0"0"-184"-15</inkml:trace>
  <inkml:trace contextRef="#ctx0" brushRef="#br0" timeOffset="-62220.18">16292 11325 562 0,'0'0'1'0,"0"0"13"16,0 0-19-16,0 0 5 15,0 0-6-15,0 0 6 16,0 0 1-16,12-19-1 16,-12 19 15-16,0 0 65 15,0 0-25-15,0 0-15 0,0 0 0 16,0 0-18-16,0 0-11 16,2-5-11-16,11-4-12 15,9-5 12-15,16-11 4 16,8-3 4-16,15-2 10 15,8-3 5-15,11-4 17 16,9-4-26-16,7-4-8 16,7-12 2-16,-1-4-2 15,-8-2 8-15,-14 9-2 16,-27 16 4-16,-22 21-2 16,-21 12-14-16,-10 5 2 0,-2 5 0 15,-27 18 7 1,-12 4-8-16,-3 0-1 15,-3 1-8-15,-2-4-12 16,4 1-9-16,5-3 8 0,5-3 8 16,8-2-1-16,9-7 1 15,9-6 12-15,9-4-1 16,0 0-1-16,0-3-7 16,23-16 10-16,6-3 22 15,2 1-4-15,0 5-10 16,0 4-4-16,-4 2-4 15,2 4-5-15,-5-2-10 0,0 0-7 16,-3-2-1 0,-1 0-11-16,-5-4-14 0,-2 4 17 15,-1 3 12-15,-3 1 5 16,-5 6-12-16,0 0-42 16,-4 0-24-16,0 7-65 15,0 3-144-15</inkml:trace>
  <inkml:trace contextRef="#ctx0" brushRef="#br0" timeOffset="-61989.31">17273 10889 498 0,'0'0'254'0,"0"0"-245"0,0 0-8 16,0 0 0-16,0 0 11 16,0 0 23-16,55 0-32 15,-50 0-3-15,-5 0-5 16,0 0-9-16,-5 0-18 16,-17 0-175-16</inkml:trace>
  <inkml:trace contextRef="#ctx0" brushRef="#br0" timeOffset="-58372.26">20929 3134 35 0,'0'0'46'0,"0"0"-1"0,0 0-3 16,0 0 3-16,0 0-11 16,0 0 8-16,0 0 61 15,0 0 6-15,0 0-17 16,0 0-12-16,0 0-32 16,0 0-2-16,0 0-12 15,-2 0-11-15,2 0-9 16,-2 0-8-16,2 0-2 15,0 0 3-15,0 0-5 16,0 0 5-16,0 0-7 16,0 0-1-16,0-2-2 15,0-9-3-15,0-4-10 16,11-8-38-16,-1-4-113 16</inkml:trace>
  <inkml:trace contextRef="#ctx0" brushRef="#br0" timeOffset="-57245.28">21787 4231 816 0,'0'0'78'0,"0"0"-66"15,0 0-12-15,0 0 11 16,0 0 42-16,0 0-16 15,11-2-37-15,-11 2 0 16,0 0-2-16,0-2-2 16,0 0 0-16,0-2-2 15,0-8-4-15,0-6-23 16,0-9-79-16,-2-2-87 16</inkml:trace>
  <inkml:trace contextRef="#ctx0" brushRef="#br0" timeOffset="-49291.48">22965 2949 681 0,'0'0'26'16,"0"0"-23"-16,0 0 6 16,0 0-6-16,0 0 13 15,0 0-9-15,0 0-7 16,0 0 8-16,0 14-8 15,0-14-3-15,0 0-9 0,0 0-56 16,16-25-116 0</inkml:trace>
  <inkml:trace contextRef="#ctx0" brushRef="#br0" timeOffset="-49030.07">24371 1914 364 0,'0'0'0'0,"0"0"-6"15,0 0 6-15,0 0 0 16,0 0 0-16,0 0-34 16,-36 0-73-16</inkml:trace>
  <inkml:trace contextRef="#ctx0" brushRef="#br0" timeOffset="-45494.09">15559 11634 403 0,'0'0'365'0,"0"0"-337"0,-117-152 13 16,80 89 2-16,15 1 13 16,9 2-6-16,10-2-23 15,3-4-9-15,3-8 15 16,21-6-14-16,10-7 24 15,1 2-5-15,1-1-9 16,0 11-12-16,2 6-11 16,6 9 6-16,11 8 3 15,21 14 3-15,25 24 7 16,14 14-11-16,11 36-11 0,1 22 7 16,-5 8 5-1,-11 5-8-15,-8-2-7 16,-11-2 1-16,-19 1 2 0,-11 2-2 15,-12 7 0-15,-13 7 13 16,-12 10-8-16,-16 9 2 16,-9 4 7-16,-11 4-15 15,-34 3 10-15,-7 3-1 16,-21-6 3-16,-21-8-11 16,-20-20 2-16,-21-27 3 15,-17-23-6-15,-8-18-2 16,4-15-2-16,11-9-5 0,23-35-1 15,28-26-13-15,27-28 11 16,32-22 11-16,35-17-13 16,15-4-32-16,54 16-7 15,24 25 1-15,17 39-46 16,0 43-104-16,-2 18-341 16</inkml:trace>
  <inkml:trace contextRef="#ctx0" brushRef="#br0" timeOffset="-44907.13">16020 12389 700 0,'0'0'192'0,"0"0"-70"16,0 0-35-16,0 0-8 16,0 0-11-16,29 115-15 15,0-53-10-15,4 5-15 16,8 1-13-16,-1-3-7 16,-1-3-4-16,-7-8-4 15,-14-14-1-15,-7-15-7 0,-9-10 3 16,-2-15-11-1,-4-4-15-15,-27-35-28 16,-13-15-1-16,-10-15 41 0,0-12 4 16,12-1-1-16,17 6 16 15,19 13-3-15,6 15 3 16,19 14 0-16,22 9 12 16,3 6-10-16,1 11 1 15,-7 8-3-15,-9 0-5 16,-6 23 3-16,-8 10 2 15,-9 9 1-15,-6 4 7 16,0 3-8-16,-8-3 0 16,-21-6 2-16,-3-8-2 15,1-14-12-15,4-10 2 16,10-8-12-16,10 0 11 0,7-14 4 16,7-5 7-16,29-2 0 15,12 11 3-15,12 8 9 16,7 2-5-16,-3 0-7 15,0 16-2-15,-14 2-9 16,-10-6-63-16,-18-2-167 16,-17-8-392-16</inkml:trace>
  <inkml:trace contextRef="#ctx0" brushRef="#br0" timeOffset="-44589.08">16713 12628 901 0,'0'0'124'16,"0"0"-124"-16,0 0-11 16,0 0 11-16,0 0 48 15,0 0-36-15,40-121-7 16,-42 86-5 0,-16 2 11-16,1 0 8 0,6 10-3 15,3 0 21-15,6 9-26 16,2 8-2-16,0 6-9 15,0 0-13-15,5 14 13 16,15 16 9-16,2 8 1 16,5 8 0-16,-1-2 7 15,5-1-1-15,4-9-12 16,0-9-2-16,-1-12-4 16,-1-13-13-16,-6 0-33 0,-10-20-24 15,-13-21-81-15,-4-4-121 16</inkml:trace>
  <inkml:trace contextRef="#ctx0" brushRef="#br0" timeOffset="-44434.49">16670 12208 727 0,'0'0'185'16,"0"0"-172"-16,0 0 34 15,0 0-47-15,0 0 0 0,0 0 0 16,70 0-106-1,-46 0-60-15,-8 0-453 0</inkml:trace>
  <inkml:trace contextRef="#ctx0" brushRef="#br0" timeOffset="-43930.69">17092 12208 179 0,'0'0'648'15,"0"0"-621"-15,0 0 22 0,0 0-22 16,0 0 14-16,0 0 3 16,85-2-16-16,-48-18-2 15,9-8 10-15,2-11 8 16,4-2-5-16,-2-4-13 16,-5 9 3-16,-9 10-16 15,-14 13-13-15,-11 6-21 16,-11 7-24-16,0 0-18 15,-11 0-59-15,-24 13-177 16</inkml:trace>
  <inkml:trace contextRef="#ctx0" brushRef="#br0" timeOffset="-40974.8">13510 12562 440 0,'0'0'328'16,"0"0"-328"-16,0 0-169 15</inkml:trace>
  <inkml:trace contextRef="#ctx0" brushRef="#br0" timeOffset="-39033.87">15958 12322 522 0,'0'0'112'0,"0"0"-81"16,-150 48 26-16,124-35-1 15,12-6 4-15,14-1-25 16,0 1-30-16,21-6-3 16,12-1 35-16,7-4 15 15,7-34-29-15,6-18 14 16,9-16 2-16,12-12-6 16,9 2-5-16,1 15-8 15,-8 24-7-15,-7 26-13 16,-13 17 2-16,-12 18-2 15,-6 20 1-15,-9 2 1 16,-11 2-4-16,-13-3 1 0,-5-4-5 16,-11 6 4-16,-34 4 2 15,-22 7-1-15,-22 15-3 16,-16 15 0-16,-9 5-23 16,6 1 0-16,14-10-8 15,24-18 6-15,35-20 27 16,33-22 1-16,13-18 1 15,61-3-12-15,34-47 10 16,33-27-3-16,21-21 5 16,18-10 5-16,5-9 10 15,6-2 2-15,-15 6 17 16,-29 20 1-16,-38 26-6 16,-45 32-2-16,-32 23-22 15,-22 9-5-15,-8 3 0 16,-2 29 22-16,-36 27 2 0,-22 22-18 15,-25 15-1-15,-20 5-5 16,-18 4-9-16,-8 1-1 16,-4-6-3-16,8-11 6 15,21-28 6-15,42-22 0 16,37-29 2-16,27-7-2 16,52-44-11-16,41-38 12 15,32-32 0-15,24-22 2 0,7-8 6 16,-13 14-1-1,-32 35 14-15,-42 34 5 0,-37 34-15 16,-32 27-9-16,-10 19 10 16,-43 37 4-16,-27 29-16 15,-22 19 0-15,-16 6 0 16,-5-4-11-16,-4-9-13 16,5-22 7-16,10-28-16 15,24-35 1-15,31-21 1 16,42-54-6-16,17-27 0 15,52-8 20-15,12 15 0 16,-6 28-75-16,-26 28-67 16,-30 21-208-16</inkml:trace>
  <inkml:trace contextRef="#ctx0" brushRef="#br0" timeOffset="-38634.97">13772 12341 178 0,'0'0'269'0,"0"0"-269"16,0 0-37-16,0 0 37 15,0 0 0-15,0 0-16 16,-24-33-15-16,26 25 18 16,9 4 10-16,-2 4 1 15,0 0-26-15,-4 24-154 16</inkml:trace>
  <inkml:trace contextRef="#ctx0" brushRef="#br0" timeOffset="-36958.2">14053 13414 389 0,'0'0'59'0,"0"0"-29"15,0 0 30-15,0 0-10 16,38 109 31-16,-34-89-32 15,3 1 8-15,-1-3-30 16,-3-9 0-16,-3-3 7 16,0-3-3-16,0-3 7 15,-3 0-1-15,-18-3-12 0,-13-35-14 16,-13-32-2 0,-12-30-8-16,2-20-1 15,9-3 4-15,13 16 4 16,22 24 8-16,13 30 15 0,0 22-18 15,3 20 3-15,21 11-16 16,10 15 0-16,10 28 0 16,12 20 3-16,2 9-2 15,2 4 7-15,-4-2-8 16,-5-7 0-16,-4-11-4 16,-10-8-34-16,-10-8-42 15,-13-14-66-15,-14-18-95 16</inkml:trace>
  <inkml:trace contextRef="#ctx0" brushRef="#br0" timeOffset="-36816.59">13979 13257 724 0,'0'0'112'16,"0"0"-110"-16,0 0-2 15,0 0 0-15,0 0 6 16,134-49-6-16,-105 27-110 15,-11-8-253-15</inkml:trace>
  <inkml:trace contextRef="#ctx0" brushRef="#br0" timeOffset="-36561.75">14343 12932 446 0,'0'0'238'0,"0"0"-207"0,0 0 18 16,0 0-22-16,0 0 51 15,0 0-38-15,-100-93-19 16,71 93-13-16,4 22 10 16,5 11 6-16,9 5-10 15,9 6-11-15,2 6 3 16,2 2-5-16,27 0 3 16,6-4 2-16,7-8-12 15,8-7 6-15,-2-12-2 16,2-15-19-16,-3-6-66 15,-9-1-40-15,-16-36-126 16</inkml:trace>
  <inkml:trace contextRef="#ctx0" brushRef="#br0" timeOffset="-36158.24">14418 12894 424 0,'0'0'286'0,"0"0"-277"16,0 0 3-16,0 0-6 15,0 0 29-15,0 0 5 16,29 53-15-16,-6-3 21 16,1 7 1-16,8-3-28 15,0-2-14-15,2-8 1 16,-5-8-3-16,-4-11-3 0,-10-12 1 16,-6-11-1-16,-9-2-6 15,0-11-26-15,-11-28 18 16,-25-13-20-16,-9-12 27 15,-3 0 6 1,3 3 0-16,10 8 1 0,17 17 6 16,14 14 8-16,4 9-13 15,13 7 7-15,22 6 4 16,5 2 8-16,2 23-1 16,-1 7-12-16,-6 0-3 15,-10 2 4-15,-9-2-4 16,-12 4 1-16,-4 1-4 15,0 1 8-15,-4-1-9 0,-14-7-17 16,-1-8-87-16,2-13-46 16,-1-9-210-16</inkml:trace>
  <inkml:trace contextRef="#ctx0" brushRef="#br0" timeOffset="-35864.52">14663 12778 458 0,'0'0'331'0,"0"0"-290"16,0 0 10-16,0 0-21 16,0 0 21-16,0 0-51 15,34 33 0-15,-8 20 39 16,3 5-22-16,3 0-5 16,-3-4-9-16,-5-8 1 15,-6-8-4-15,-7-12 3 0,-4-10-2 16,-4-12 10-16,0-4-11 15,-1 0-15-15,3-8 10 16,2-14 5-16,8-4 3 16,4 8-3-16,5 4-1 15,5 6-19-15,-3 2-26 16,-1 4-44-16,-7-2-48 16,-7-2-142-16</inkml:trace>
  <inkml:trace contextRef="#ctx0" brushRef="#br0" timeOffset="-35683">14886 12978 642 0,'0'0'31'0,"0"0"-26"16,0 0 1-16,0 0-6 15,0 0-20-15,24-117-71 16,-24 103 6-16,-17 6 43 15,-10 6-36-15,-4 2-183 16</inkml:trace>
  <inkml:trace contextRef="#ctx0" brushRef="#br0" timeOffset="-35566.31">14681 12890 131 0,'0'0'369'0,"0"0"-270"16,0 0-20-16,0 0-47 0,0 0-1 15,7-124-9-15,20 95-22 16,4 8 0-16,-4 13-19 15,-5 8-153-15</inkml:trace>
  <inkml:trace contextRef="#ctx0" brushRef="#br0" timeOffset="-35415.71">15002 12850 951 0,'0'0'106'16,"0"0"-106"-16,0 0 8 15,0 0-8-15,0 0 0 0,127-54-22 16,-98 29-132-16,-15-5-131 16</inkml:trace>
  <inkml:trace contextRef="#ctx0" brushRef="#br0" timeOffset="-35085.6">15178 12543 861 0,'0'0'37'16,"0"0"8"-16,0 0-29 16,0 0 53-16,0 0-45 15,0 0-22-15,31 4 22 16,-16 40 21-16,2 4-6 0,1 0-16 16,-1-4-9-16,1-6-3 15,-3-5 4-15,-1-10-15 16,-3-5 6-16,-2-9-6 15,-2-5 2-15,-3-4-6 16,5 0-3-16,0 0 7 16,5-6 3-16,1-12-2 15,5-6 3-15,5-3-4 16,-1 2-2-16,0-4-15 16,1 3-20-16,-5 4-34 15,-9 4-24-15,-11 6-88 16,0 4-213-16</inkml:trace>
  <inkml:trace contextRef="#ctx0" brushRef="#br0" timeOffset="-34935">15359 12675 670 0,'0'0'134'0,"0"0"-77"16,0 0 14-16,0 0-54 15,0 0-16-15,0 0 1 16,-2-68-2-16,6 50-62 15,-4-5-20-15,0 4-139 16</inkml:trace>
  <inkml:trace contextRef="#ctx0" brushRef="#br0" timeOffset="-34800.05">15187 12548 646 0,'0'0'81'0,"0"0"2"0,0 0-25 15,0 0-7-15,0 0-46 16,0 0 3-16,51-127-8 15,7 58-4-15,9 3-78 16,2 12-92-16</inkml:trace>
  <inkml:trace contextRef="#ctx0" brushRef="#br0" timeOffset="-34534.24">16683 11791 31 0,'0'0'277'0,"0"0"-264"15,0 0-10-15,0 0-3 16,0 0-4-16,0 0-45 16,-54-108-166-16</inkml:trace>
  <inkml:trace contextRef="#ctx0" brushRef="#br0" timeOffset="-33936.84">17250 11662 250 0,'0'0'499'0,"0"0"-438"16,0 0-2-16,0 0 2 16,0 0-4-16,0 0-20 15,27-102-13-15,20 98 13 16,4-2-9-16,5-1-3 16,6-8-15-16,2-10-10 15,1-6 9-15,-11-1-9 16,-17 8-8-16,-27 8-52 15,-10 12-81-15,-47 4-312 0</inkml:trace>
  <inkml:trace contextRef="#ctx0" brushRef="#br0" timeOffset="-33688.52">17322 11285 980 0,'0'0'74'0,"0"0"-74"15,0 0-1-15,0 0 1 16,113-32 13-16,-55 32-9 16,2 9-2-16,-1 21-2 15,-2 15-3-15,-10 14 3 16,-9 9 9-16,-14 7 7 0,-12 0-4 16,-12 9-4-1,0 1-3-15,-23-4-5 0,-2-19-14 16,2-13-66-16,4-23-105 15,-3-19-232-15</inkml:trace>
  <inkml:trace contextRef="#ctx0" brushRef="#br0" timeOffset="-33270.54">18130 12031 604 0,'0'0'212'15,"0"0"-146"-15,0 0 70 16,0 0-85-16,0 0-19 15,0 0 2-15,-29-126-11 16,3 58 19-16,-6-22-16 16,1-13-8-16,7 3-5 15,8 18-3-15,12 26 13 0,4 28 14 16,0 22-22 0,26 6-15-16,18 25 0 15,13 24 2-15,3 13 14 0,-3 0-5 16,-3-8-9-16,-9-4 0 15,-7-7-2-15,-11-6-12 16,-12-2-37-16,-8-8-22 16,-7 4-30-16,0-13-135 15,-18-8-357-15</inkml:trace>
  <inkml:trace contextRef="#ctx0" brushRef="#br0" timeOffset="-33123.94">18157 11712 978 0,'0'0'104'0,"0"0"-96"16,0 0-4-16,0 0-4 16,0 0 0-16,136-84-8 15,-94 57-73-15,-13 0-102 16,-2-3-341-16</inkml:trace>
  <inkml:trace contextRef="#ctx0" brushRef="#br0" timeOffset="-32897.48">18596 11171 915 0,'0'0'104'15,"0"0"-93"-15,0 0 47 16,0 0-34-16,-114-52 38 16,89 86-61-16,4 16 7 15,7 11 0-15,14 7 12 0,0-4-3 16,22-9-10-16,16-9-6 15,7-10-1-15,-3-15-3 16,0-9-28-16,-5-8-39 16,-4-4-30-16,-6-10-73 15,-10-20-133-15</inkml:trace>
  <inkml:trace contextRef="#ctx0" brushRef="#br0" timeOffset="-32712.69">18638 11126 627 0,'0'0'220'15,"0"0"-203"1,0 0 7-16,0 0 35 0,0 0 18 16,0 0-26-16,70 107-43 15,-55-59 5 1,1 0-8-16,1-4-2 0,2-3 0 16,2-8-3-16,-1-6-31 15,-3-7-97-15,-7-14-143 16</inkml:trace>
  <inkml:trace contextRef="#ctx0" brushRef="#br0" timeOffset="-32520.2">18645 11114 812 0,'0'0'155'16,"0"0"-40"-16,0 0-49 16,0 0-58-16,0 0 7 0,0 0-8 15,92-110 7-15,-47 100-11 16,6 10 0-16,-3 18-3 15,-1 35 4 1,-11 17 15-16,-16 14-10 0,-18 6-4 16,-2 4-5-16,-38 3-70 15,-29-10-217-15</inkml:trace>
  <inkml:trace contextRef="#ctx0" brushRef="#br0" timeOffset="-30831.43">16196 10542 454 0,'0'0'209'0,"0"0"-192"16,0 0 14-16,0 0 21 0,-10-111 16 15,10 92-39 1,6-4-23-16,21-3 9 16,11-6 22-16,13-5-4 15,5-4-3-15,11-4-7 0,4 4-2 16,0 5 0-16,7 13 3 16,2 16-7-16,9 7-4 15,2 31 7-15,3 25-6 16,-3 14-1-16,-6 13-9 15,-16 5-2-15,-13 2 15 16,-17 3-17-16,-14-4 11 16,-13 0-6-16,-12-3 3 15,0-4-3-15,-18-1 6 16,-20 1 0-16,-11 0-8 16,-11 8 0-16,-13 4-2 0,-12 1 5 15,-9-7-6-15,-4-8 0 16,0-12 2-16,-3-14 0 15,1-15 8-15,-2-17-10 16,-1-21 4-16,-1-1 1 16,4-41-5-16,-6-26 0 15,0-20 2-15,2-26-2 16,0-17-3-16,11-7 2 16,15 3 1-16,23 8-3 15,23 8 3-15,32 1 0 16,6 2-4-16,57-5 4 15,26 4 0-15,23 6 0 0,17 6 0 16,5 13-4 0,2 20 2-16,0 22-7 0,-6 31-8 15,-2 18-1-15,-10 52 4 16,-13 38-3-16,-13 24 1 16,-11 13-8-16,-10-4-18 15,-7-9-51-15,-27-18-63 16,-22-26-187-16</inkml:trace>
  <inkml:trace contextRef="#ctx0" brushRef="#br0" timeOffset="-23979.31">10666 12159 680 0,'0'0'53'0,"0"0"-24"16,0 0-18-16,-55-150 45 15,43 74 30-15,-1-2-43 16,-1 7-14 0,4 18 15-16,7 15-11 0,3 13-4 15,0 13-18-15,25 9-8 16,17 3 2-16,10 0-4 15,8 21 4-15,2 17-2 16,-2 17 8-16,1 12-5 16,1 15-4-16,0 17 8 15,-1 12-5-15,-6 3 5 16,-6-2 10-16,-9-16-18 16,-1-22 9-16,-4-21-7 15,-2-23-3-15,0-20-1 0,1-10 0 16,-5-20 1-16,-4-34 4 15,-10-21-5-15,-13-8-1 16,-2 2 1-16,0 23 11 16,-5 22-9-16,-1 22-1 15,4 14-2-15,2 0 0 16,0 38-14-16,0 19 15 16,0 8 4-16,6 2 7 15,8-13-6-15,6-4-1 16,6 2 1-16,10 4 2 15,3 6-5-15,-2 4 3 16,-1 1-3-16,-9-1-2 16,-12-1-3-16,-13-4 3 0,-2-7 0 15,-15-14-6-15,-28-14-10 16,-14-13 4-16,-20-13-38 16,-14-7-91-16,-22-29-142 15</inkml:trace>
  <inkml:trace contextRef="#ctx0" brushRef="#br0" timeOffset="-22598.04">12749 15079 199 0,'0'0'0'15,"0"0"-168"-15</inkml:trace>
  <inkml:trace contextRef="#ctx0" brushRef="#br0" timeOffset="-11704.72">11448 16866 41 0,'0'0'861'0,"0"0"-791"16,-70-123 2-16,60 98 23 15,6 16-7-15,4 5 3 16,0 4-48-16,0 0-17 15,0 0-12-15,18 31-14 16,35 31 2-16,23 27 20 16,13 24 3-16,-4 7-19 15,-10-5 4-15,-15-15-8 16,-13-16 7-16,-14-26-9 16,-8-18-29-16,-11-18-34 15,-12-18-52-15,-2-4-18 16,-16-48-45-16,-30-24-551 0</inkml:trace>
  <inkml:trace contextRef="#ctx0" brushRef="#br0" timeOffset="-11238.47">11435 16842 913 0,'0'0'78'15,"0"0"-51"-15,0 0-6 16,0 0-12-16,0 0 28 15,0 0-20-15,153-124-7 16,-95 102-9-16,-4 7-1 16,-7 11 3-16,-9 4-1 15,-7 0 0-15,-8 15-2 0,-8 6-3 16,-7 9 3 0,-8 17 4-16,0 0 5 0,0 12-9 15,-6-9 8-15,-7 2-2 16,3-10-4-16,6-3-2 15,4-12 2-15,0-9-2 16,16-9-5-16,15-9 1 16,13-9 4-16,10-23 4 15,4-4 4-15,2-3-8 16,-7 12 2-16,-6 13-1 16,-11 14-2-16,-11 4 2 15,-10 28 1-15,-10 18 25 0,-5 17-2 16,-10-1-5-16,-21 6-13 15,-6-10 9-15,-1-8-13 16,-2-14-3-16,2-9-2 16,6-18-23-16,11-8 5 15,9-5-37-15,12-27-21 16,0-20-96-16,23-16 12 16,10-5-133-16</inkml:trace>
  <inkml:trace contextRef="#ctx0" brushRef="#br0" timeOffset="-10959.17">12259 16512 913 0,'0'0'148'16,"0"0"-124"-16,0 0 45 15,0 0-29-15,0 0 20 16,0 0-39-16,-42-27-21 15,42 37 2-15,23 24-2 16,11 24 37-16,11 14-13 16,11 9-9-16,-2-1-14 15,2-4 5-15,-8-14-2 16,-6-12-4-16,-5-14-1 16,-10-10-49-16,-6-8-27 15,-7-8-29-15,-14-10-46 0,0-6-81 16</inkml:trace>
  <inkml:trace contextRef="#ctx0" brushRef="#br0" timeOffset="-10712.63">12166 16554 1006 0,'0'0'60'0,"0"0"-21"15,0 0-21-15,0 0-15 16,0 0 14-16,111-125-9 15,-37 101-4-15,6 16-3 16,-2 8 3-16,-4 18-2 16,-13 29 10-16,-16 22 4 15,-18 23-1-15,-18 11 12 16,-9 8-16-16,-9-2-10 16,-24-7-1-16,-3-21-53 0,3-15-35 15,-3-34-121-15,-2-28-172 16</inkml:trace>
  <inkml:trace contextRef="#ctx0" brushRef="#br0" timeOffset="-9891.38">12188 17967 834 0,'0'0'184'16,"0"0"-156"-16,0 0 44 15,0 0-3-15,131-80-8 16,-60 45-16-16,12-9-24 15,9-10-4-15,8-19 2 16,-2-10-5-16,5-11-14 16,-3-9 9-16,-3-5-5 15,-5 2-4-15,-12 7 5 16,-13 19-3-16,-18 22-2 16,-15 18-2-16,-13 9 2 0,-5 8 4 15,-7 1-4-15,1 0 0 16,-6-4 8-16,-4-6-8 15,0-4 0-15,-12-13 5 16,-21-1-2-16,-9-4-1 16,-12-2 0-16,-4 6-2 15,-4 0 0-15,-3 6 2 16,3 0-2-16,0-1 0 16,3-1 0-16,6 2 2 0,-2-11 4 15,-5-6-1 1,-14-10-4-16,-16-9 1 0,-5-4-1 15,-5 5-1-15,2 18-7 16,11 21 0-16,2 26 7 16,3 14-9-16,-5 14 5 15,-7 26 4-15,1 2 0 16,-3 4 5-16,3-4-5 16,-1-6-2-16,0-1 2 15,3 0 3-15,0 2-3 16,10 3-1-16,12 10 0 15,11 16-8-15,11 18 9 16,14 10 0-16,10 22 0 16,17 15 1-16,6 7 0 15,0 9 0-15,9 0-1 0,15 1-2 16,5 4 2-16,12 0 0 16,14-5 1-16,17-13-1 15,19-28 0-15,16-20-2 16,11-19 1-16,2-19-5 15,-4-13 2-15,-5-6 4 16,-11-8-31-16,-11-12-33 16,-15-9-34-16,-20 0-58 15,-20-14-238-15</inkml:trace>
  <inkml:trace contextRef="#ctx0" brushRef="#br0" timeOffset="-9742.6">12602 17512 1143 0,'0'0'0'15,"0"0"-27"1,0 0 6-16,0 0-161 0,0 0 9 16</inkml:trace>
  <inkml:trace contextRef="#ctx0" brushRef="#br0" timeOffset="-6055.98">11989 16276 453 0,'0'0'139'0,"0"0"-47"15,0 0-13-15,0 0-15 16,-13-108 19-16,24 82 2 16,1 8-37-16,-4 8-2 0,1 2-14 15,7 4-2 1,9 4-7-16,8 0 0 0,9 0 7 15,12 0-14-15,11-6 0 16,8-3-5-16,7 2-1 16,1 1 5-1,-8 6-8-15,-4 0-7 0,-7 13 20 16,0 24-5-16,1 12-3 16,1 4 16-16,-1 9-11 15,-1-2 2-15,1 7 0 16,-3 3-12-16,0-1 2 15,0 2-8-15,-6 0 4 16,-5 1-4-16,-7-6 0 16,-13 0 3-16,-4 7-2 15,-14-2 0-15,-9 0 1 0,-2-3 3 16,0-14-6-16,-9-10-1 16,-9-14 1-16,-11-6 8 15,-11-8-8-15,-13-2-1 16,-14-6 0-16,-8-6 1 15,-2-2 1-15,5 0-1 16,9 0 0-16,5-14 4 16,4-12-4-16,8-10 0 15,-2-14 0-15,-3-22 0 16,-8-26-2-16,-15-27 4 16,-9-17-7-16,5-1-3 15,7 9-5-15,12 28-4 16,15 28-14-16,6 20-51 15,12 17-19-15,13 12-75 0,3 0-451 16</inkml:trace>
  <inkml:trace contextRef="#ctx0" brushRef="#br0" timeOffset="-4662.64">12174 8449 289 0,'0'0'135'0,"0"0"-112"16,0 0 9-16,0 0 40 16,0 0 0-16,0 0 2 15,0 2 4-15,0-2 3 16,0 0-27-16,-2 0-16 15,2 0-8-15,-2 3-5 16,0-1-8-16,2-1-13 0,0 2-3 16,0-3 4-16,0 0-4 15,-2 0-1-15,2 0 0 16,0 0 4 0,0 0-1-16,0 0-3 0,0 0 4 15,-3 0 2-15,3 0-4 16,0 0-4-16,0 0 6 15,0 0-4-15,0 0 0 16,0 0-4-16,0 0-6 16,0 0-7-16,0 0 8 15,0 0-2-15,0 0 1 16,0 0 9-16,0 0-15 16,0 0 6-16,0 0-16 0,0 0 13 15,0 0 0-15,0 0 7 16,0 0 6-16,0-10 0 15,0 0 2-15,0 2-1 16,0 6-1-16,0 2 3 16,0 0 1-16,3 0-4 15,-3 0 0-15,0 0-1 16,0 0 2-16,0 0 2 16,0-2-3-16,0 2 0 15,0-2 5-15,2 0 2 16,-2 2-3-16,2-2-4 15,-2 2 1-15,2 0 0 16,-2-2-1-16,0 2 1 16,0 0-2-16,0 0 4 0,2 0-6 15,4-2 3 1,-2-3-1-16,-2 2 1 0,0-1-4 16,0 4-1-16,0 0 0 15,-2 0-8-15,0 0-26 16,3 0-6-16,1 0-4 15,-2 0-28-15,0 0-11 16,-2 7-78-16,0 2-225 16</inkml:trace>
  <inkml:trace contextRef="#ctx0" brushRef="#br0" timeOffset="4500.14">11662 15852 306 0,'0'0'0'16,"-31"-161"-69"-16</inkml:trace>
  <inkml:trace contextRef="#ctx0" brushRef="#br0" timeOffset="5944.1">11221 14466 263 0,'0'0'43'16,"0"0"-18"-16,0 0 46 15,-47-111 16-15,43 89 0 16,0 4-40-16,-4 2 10 16,0 4-1-16,-1 4-5 15,0-2 1-15,-2 5-7 16,4-1-4-16,-1-7-3 15,3-1 13-15,0-1-24 16,3 0-4-16,0 3 2 16,2 1-1-16,0 5-7 15,0 5-3-15,0-5-1 16,0 2-2-16,0-4-7 16,6-2 5-16,8-6-6 0,-1-2 5 15,1 0 8 1,-3 1-3-16,0 8 2 0,-4 1 1 15,-1 6-10-15,-1 2-1 16,1-3 3-16,4 3 2 16,1-4 2-16,1 0-3 15,5-3-4-15,5 0 7 16,0-2-8-16,5 0 9 16,-1 4-9-16,1 0 3 15,0 5 1-15,0 0-3 16,2 0 1-16,4 13 2 15,3 11-7-15,6 6 13 0,1 3 1 16,3 10-15 0,-1 1 10-16,1 2-6 0,0 0-3 15,-7-2 4-15,1 0 0 16,-2 2-5 0,-2 3 9-16,0 5-9 0,-3 2 6 15,-4-1-4-15,-4 2 1 16,-8-3 0-16,-8 3-3 15,-4-3 0-15,-5 0 1 16,0-1 0-16,-14 0 1 16,-15 1-2-16,-11-10-2 15,-8-6-5-15,-7-16-17 16,-9-19 3-16,-5-3-10 16,2-26-3-16,5-12-6 15,10-4 0-15,10 1-6 0,11-7-3 16,6-7-55-16,10-10-95 15,6-3-121-15</inkml:trace>
  <inkml:trace contextRef="#ctx0" brushRef="#br0" timeOffset="6813.62">12375 13481 453 0,'0'0'177'0,"0"0"-129"16,0 0 4-16,0 0 11 16,-133-9 17-16,100 1-8 15,-2-5-27-15,6 3-5 16,6 2 2-16,0 2 4 16,0 6-7-16,2 0-2 15,-4 31-20-15,-2 14 8 16,3 17-18-16,0 17 18 15,10 11-16-15,12 9 2 0,2 7 16 16,13 6-12 0,24 2-8-16,13-4 3 0,8-8 5 15,8-3-3-15,5-17 0 16,6-4-2-16,2-12-5 16,2-11-2-16,2-10-1 15,-4-14-3-15,2-12 1 16,-6-10 0-16,-1-9-1 15,-7 0 1-15,-9-14 0 16,-9-17 0-16,-9-13-1 16,-6-12 0-16,-12-14-1 15,-9-10-3-15,-13-6 3 16,0-8-1-16,-22-1 3 16,-23-1 1-16,-16 2 2 15,-7 4-4-15,-8 12 1 16,1 5 0-16,-4 7 0 0,2-2 0 15,-4-8 3-15,-10-9 1 16,-9-1-4-16,2 2 0 16,13 16 0-16,14 19-3 15,22 19-5-15,13 16 8 16,7 13-5-16,7 1-4 16,-1 10 5-16,4 24-11 15,3 10-28-15,7 4-11 16,9-1-42-16,0-5-38 15,6-11-69-15,19-5-165 16</inkml:trace>
  <inkml:trace contextRef="#ctx0" brushRef="#br0" timeOffset="7014.06">12689 13814 247 0,'0'0'537'15,"0"0"-537"-15,0 0-8 16,0 0 0-16,0 0 5 16,0 0-153-16</inkml:trace>
  <inkml:trace contextRef="#ctx0" brushRef="#br0" timeOffset="9902.32">12520 8909 92 0,'0'0'89'0,"0"0"-89"15,0 0 0-15,0 0 0 16,0 0 12 0,0 0-12-16,0 0-6 0,11 26-53 15</inkml:trace>
  <inkml:trace contextRef="#ctx0" brushRef="#br0" timeOffset="19292.46">11865 8103 580 0,'0'0'61'16,"0"0"2"-16,-49-109 22 15,35 78-43-15,3-4 7 0,3 1-16 16,-2-6-3-16,6-8-5 15,2-8-1-15,2-8 24 16,0-4-31-16,0 3 5 16,8 7 4-16,19 4-16 15,7 12-2-15,11 6 12 16,1 14-13-16,8 16-7 16,-2 6 4-16,5 0-1 15,1 7-3-15,-1 10 6 16,-1 2-1-16,0 4 0 15,-2 15-5-15,-6 18 1 16,-3 21 9-16,-5 19 4 16,-4 14-2-16,-5 9-1 0,-6-1-11 15,-9-11 9 1,-12-7-9-16,-4-4 0 0,-12-2 0 16,-23 1 3-16,-16 4-1 15,-9-9-1-15,-8-11-1 16,3-13 1-16,6-16-1 15,6-15 0-15,3-16-5 16,4-19 0-16,-1 0-2 16,-5-40 0-16,-3-30-14 15,2-28 0-15,8-29 8 16,11-11-1-16,15-2 14 16,19 7 1-16,0 13 2 15,19 9-2-15,24 7 6 16,12 8-7-16,11 2 1 0,5 6 8 15,2 8-9-15,-7 10 2 16,-8 23 0-16,-8 21 0 16,-12 26-2-16,-1 30-7 15,0 51 7-15,2 37 3 16,-1 22 4-16,-5 9-7 16,-3-5 6-16,-8-12-5 15,-7-6 5-15,-11-8-1 16,-4-7-1-16,-12-9-4 15,-35-12 0-15,-15-13 1 16,-19-15 0-16,-6-23-1 16,-2-20-1-16,1-19-2 15,3-38 0-15,2-43-1 0,5-41-17 16,9-28 18 0,17-17-13-16,23 0 13 0,23 20 4 15,6 18-1-15,20 26 9 16,22 16-8-16,10 19 8 15,8 16-8-15,2 9 8 16,1 18-7-16,-3 6 2 16,-4 15-1-16,0 4-3 15,1 33-7-15,2 31 5 16,0 26 2-16,-10 23 0 16,-15 13 2-16,-21 6 1 15,-13 2-3-15,-3-6 3 0,-32-11 3 16,-7-15-6-16,-7-20-1 15,0-20 1-15,0-22 0 16,1-27-5-16,6-13-2 16,1-35-5-1,-5-34-17-15,2-32-22 16,-1-22-12-16,8-18 21 0,10-12 6 16,20 11-37-16,7 18 40 15,16 34-17-15,18 43-36 16,-3 43-301-16</inkml:trace>
  <inkml:trace contextRef="#ctx0" brushRef="#br0" timeOffset="19440.33">14227 8688 1293 0,'0'0'0'0,"0"0"-24"16,-114-1-58-16,67 1-113 15,-6 0-244-15</inkml:trace>
  <inkml:trace contextRef="#ctx0" brushRef="#br0" timeOffset="20904.69">16959 17829 662 0,'0'0'100'16,"0"0"-95"-16,0 0 5 15,0 0 41-15,0 0 36 16,0 0 33-16,0 0-32 16,81-5-30-16,-77 5-5 0,-4 0-2 15,2 0-22-15,-2 0 8 16,0 0-13-16,0 0 0 15,0 0-6-15,0-7-1 16,-6-16-5-16,-23-21-1 16,-13-27-11-16,-7-24-4 15,-4-17 4-15,4-9-16 16,9 15 13-16,15 29 1 16,12 29 2-16,13 25 2 15,0 14-2-15,7 9-12 0,26 0 0 16,11 18 8-1,14 27 4-15,7 16 4 0,5 8-3 16,-2 5 2 0,1-6-1-16,-9 2 1 0,-4-9-3 15,-11-3 0-15,-16-6-2 16,-11-12-39-16,-12-8-18 16,-6-14-49-16,0-18-91 15,-29-6-158-15</inkml:trace>
  <inkml:trace contextRef="#ctx0" brushRef="#br0" timeOffset="21061.18">16974 17572 851 0,'0'0'139'0,"0"0"-138"15,0 0-1-15,0 0 4 0,134-59-14 16,-74 19-21-16,-18 4-132 15,-21 4-566-15</inkml:trace>
  <inkml:trace contextRef="#ctx0" brushRef="#br0" timeOffset="21391.83">17740 16862 772 0,'0'0'68'0,"0"0"-66"16,0 0-2-1,0 0 12-15,0 0 11 16,0 0 17-16,-129-100 1 16,78 81 19-16,2 16 11 0,6 3-10 15,12 23-22-15,10 30-25 16,11 10-2-16,10 16-6 15,0 7-1-15,20 12-4 16,16-3 0-16,7-11 1 16,9-18-1-16,15-26-1 15,14-25 1-15,10-15-4 16,3-27 1-16,-7-23-15 16,-23-4-74-16,-35 2-191 0</inkml:trace>
  <inkml:trace contextRef="#ctx0" brushRef="#br0" timeOffset="31521.92">19822 9013 229 0,'0'0'15'0,"0"0"-11"16,0 0-8-16,0 0 8 16,0 0-8-16,0 0-56 15</inkml:trace>
  <inkml:trace contextRef="#ctx0" brushRef="#br0" timeOffset="32149.66">21719 8338 352 0,'0'0'320'15,"0"0"-315"-15,0 0 11 16,0 0 15-16,0 0 16 15,0 0-24-15,-4 0-16 16,0 4 6-16,2-3 2 16,-4 3-8-16,3-1-7 15,3-3 0-15,0 1-1 16,0-1-1-16,0 0-10 16,-2 0-67-16,0-5-271 15</inkml:trace>
  <inkml:trace contextRef="#ctx0" brushRef="#br0" timeOffset="32765.46">22881 7082 160 0,'0'0'98'0,"0"0"-92"16,0 0 4-16,0 0 24 15,0 0 7-15,0 0-41 16,-7 6 6-16,7-6-5 16,0-2-1-16,-2 0-178 15</inkml:trace>
  <inkml:trace contextRef="#ctx0" brushRef="#br0" timeOffset="44081.73">18515 16830 785 0,'0'0'65'0,"0"0"14"15,0 0 9-15,0 0-35 16,0 0-8-16,0 0-21 16,0 0-13-16,0 0-8 15,12-10 10-15,1 6 2 16,8-10 25-16,3-4-3 16,12-4-21-16,6-9 3 15,16-4 5-15,13-19-6 16,18-5 1-16,11-12-5 0,12 0 0 15,6-5-2-15,2 1-8 16,1 3-1-16,-15 8 1 16,-19 16-1-16,-29 16-3 15,-26 12 2-15,-22 14-4 16,-7 6 4-16,-3 0-1 16,0 0 4-16,0 0 3 15,0 0-8-15,0 0 0 16,0 0-10-16,0 0-21 15,0 0-31-15,-9 0-22 0,-16 0-55 16,-6 6-165-16</inkml:trace>
  <inkml:trace contextRef="#ctx0" brushRef="#br0" timeOffset="44538.03">19307 15902 724 0,'0'0'67'15,"0"0"-56"-15,0 0 93 16,0 0-20-16,0 0-18 0,0 0-31 16,-38-4-9-16,38 2 0 15,13-7 13-15,14 3 8 16,8 0-13-16,13 4-9 15,8 2 3-15,10 0-5 16,9 0-5-16,10 0-2 16,4-4 0-16,5-10-16 15,0-2 4-15,-7 2 1 16,-14 4 0-16,-19 6-5 16,-25 4-1-16,-19 14 1 15,-10 30 7-15,-19 18 53 16,-33 23-24-16,-16 9-1 15,-15 4-22-15,-4 0 2 16,0-3-9-16,7-9 4 0,16-8-5 16,14-20-5-16,25-18 0 15,19-20-1-15,6-11-33 16,11-9-76-16,25-11 9 16,6-33 28-16,0-28-33 15,-6-20-98-15,-14-7-231 16</inkml:trace>
  <inkml:trace contextRef="#ctx0" brushRef="#br0" timeOffset="45900.87">20886 15111 518 0,'0'0'49'0,"0"0"16"16,0 0 57-16,0 0-34 15,56 115 7-15,-39-87-13 16,-1 2-32-16,-9-4-3 15,-5-2-9-15,1-6-20 16,-3-10 12-16,0-4-18 16,0-4 0-16,0-4 3 15,-25-30 11-15,-12-29-26 16,-6-28-1-16,-6-34-2 0,-2-17 3 16,-1-9 5-1,8 26-2-15,15 35-3 0,20 37 0 16,9 33 2-16,40 20-1 15,25 20 2-15,20 33-1 16,-1 12 0-16,-4 8 2 16,-16-2 4-16,-14-7-8 15,-14-5 0-15,-12-8 4 16,-9-7-4-16,-8-11-22 16,-7-7-24-16,0-20-72 15,0-6-167-15</inkml:trace>
  <inkml:trace contextRef="#ctx0" brushRef="#br0" timeOffset="46065.08">20890 14905 922 0,'0'0'116'0,"0"0"-114"0,0 0 9 15,0 0-7-15,66-126-4 16,-20 99-42-16,-6 2-124 15,-11-2-200-15</inkml:trace>
  <inkml:trace contextRef="#ctx0" brushRef="#br0" timeOffset="46349.72">21341 14283 398 0,'0'0'438'0,"0"0"-427"15,0 0 53-15,0 0-11 16,-112-105 9-16,70 99-30 16,2 6-12-16,5 0 6 15,10 21 12-15,9 11-13 16,11 9-9-16,5 12-7 16,17 5 1-16,20 6 9 15,8-2-9-15,6-5 2 0,-4-7-9 16,0-19-2-1,-5-8-1-15,-4-13-2 0,-2-10-5 16,-3 0-33-16,-4-28-33 16,-6-18-66-16,-16-11-114 15</inkml:trace>
  <inkml:trace contextRef="#ctx0" brushRef="#br0" timeOffset="46583.19">21047 13636 827 0,'0'0'84'0,"0"0"50"15,0 0-73-15,0 0-38 16,0 0-10-16,0 0 22 16,134 174-9-16,-68-94-14 0,1-8-6 15,-9-13 1-15,-4-15-6 16,-14-14-1-16,-11-6-7 15,-11-12-33-15,-16-6-75 16,-2-6-107-16,-29 0-373 16</inkml:trace>
  <inkml:trace contextRef="#ctx0" brushRef="#br0" timeOffset="46732.71">21058 13971 803 0,'0'0'148'0,"0"0"-145"0,0 0 22 15,0 0 12 1,176-87-1-16,-102 44-34 16,-10 2-2-16,-19 3-38 0,-19 3-124 15,-26 5-272-15</inkml:trace>
  <inkml:trace contextRef="#ctx0" brushRef="#br0" timeOffset="47313.72">21869 13904 582 0,'0'0'156'0,"0"0"-93"16,0 0-28-16,0 0 29 16,0 0 29-16,0 0-16 15,45-13-18-15,-5-18-6 16,11-17-11-16,10-12-10 15,7-5-4-15,4 0-1 16,4 4 1-16,-8 5-9 16,-10 10-1-16,-20 14-1 15,-17 13-1-15,-15 12 8 16,-6 7-8-16,0 0-1 0,0 0-5 16,-12 0-10-1,-5 0-16-15,-3 7-39 0,7 4-37 16,4 5-46-16,2-6-90 15,-2-4-610-15</inkml:trace>
  <inkml:trace contextRef="#ctx0" brushRef="#br0" timeOffset="47947.41">22834 13083 833 0,'0'0'129'0,"0"0"-104"15,0 0 5 1,0 0 4-16,0 0 5 0,5 121-12 16,5-97-21-16,-1-8-6 15,-2-9 12-15,-4-7-8 16,-3 0-4-16,0 0 23 16,0-29 13-16,0-13-6 15,-12-10-24-15,-13-10-1 16,-10-10-4-16,-7-19 2 15,-8-16-2-15,0-14 5 0,7 7 0 16,14 21-2-16,20 33-3 16,9 30 6-16,14 29-7 15,31 2 6-15,21 42-2 16,12 20-3-16,2 12 5 16,-4-1 1-16,-7-8-6 15,-12-7 7-15,-10-9-8 16,-8-11-3-16,-15-7-28 15,-8-8-47-15,-14-9-46 16,-2-15-152-16</inkml:trace>
  <inkml:trace contextRef="#ctx0" brushRef="#br0" timeOffset="48116.76">22817 12811 1003 0,'0'0'16'15,"0"0"-4"-15,0 0 10 16,0 0 25-16,0 0-35 16,144-86-12-16,-98 44-50 15,-3-10-87-15,-11 2-107 16</inkml:trace>
  <inkml:trace contextRef="#ctx0" brushRef="#br0" timeOffset="48932.92">22936 12100 636 0,'0'0'94'0,"0"0"-57"16,0 0 50-16,0 0-20 15,18-111-6-15,-18 101-15 0,-20 2-7 16,-4 8-6-16,-5 0-19 15,4 0-1-15,3 24-6 16,4 14 2-16,12 16-8 16,6 18 4-16,0 13-3 15,24 5 11-15,18-2-6 16,10-16-3-16,12-19-2 16,12-22-2-16,6-22-4 15,0-9 2-15,-10-12-18 16,-23-22-18-16,-27-9-101 0,-22-1-317 15</inkml:trace>
  <inkml:trace contextRef="#ctx0" brushRef="#br0" timeOffset="49183.67">22816 11644 768 0,'0'0'97'16,"0"0"-76"-16,0 0 44 16,0 0-9-16,176-60 16 15,29 98-24-15,-89 18-27 16,2 23-7 0,-9 17 16-16,-15 13-9 0,-25 8-8 15,-26 12-8-15,-32 2-5 16,-11 1-42-16,-58-14-120 15,-27-16-442 1</inkml:trace>
  <inkml:trace contextRef="#ctx0" brushRef="#br0" timeOffset="49750.83">19768 14772 346 0,'0'0'108'0,"0"0"-11"16,0 0 37-16,0 0-54 15,0 0-18-15,0 0 36 16,-42 2-37-16,42-2-38 16,0 19 14-16,19 29 7 15,8 26 28-15,4 27-36 16,5 19-9-16,7 6 7 15,7 2-18-15,15-10-14 16,18-11 0-16,17-23 4 0,20-29-6 16,17-32-6-1,9-23-29-15,3-21-31 0,-12-44-67 16,-12-33-292-16</inkml:trace>
  <inkml:trace contextRef="#ctx0" brushRef="#br0" timeOffset="51173.69">24075 11926 375 0,'0'0'138'16,"0"0"0"-16,0 0-31 15,0 0-52-15,0 0 1 0,0 0 0 16,27 95-13-16,-27-95-7 16,0 0 2-16,0 0 16 15,0 0-6-15,0 0 0 16,-14-18-20-16,-8-13-20 16,-9-6-6-16,-7-13 7 15,-9-19-1-15,-4-10 1 16,-7-14-2-16,-5-1-1 15,1 2 7-15,4 3-7 16,9 16 0-16,12 10 3 16,12 17 3-16,11 12 1 15,10 9 0-15,4 4-2 16,0 3-4-16,16-4-7 16,8-1-6-16,5 4 6 15,4 5 0-15,5 10-2 0,9 4-1 16,9 21-3-16,6 32 6 15,-2 19 1-15,-2 8 3 16,-11 1 0-16,-4-8-3 16,-6-9 0-16,-3-12 5 15,-5-9-4-15,-2-9 0 16,-5-8-1-16,-5-8 1 16,-3-5-2-16,-5-6-7 15,-5-5-30-15,-4-2-28 16,0 0-34-16,-15-24-117 0</inkml:trace>
  <inkml:trace contextRef="#ctx0" brushRef="#br0" timeOffset="54509.73">24039 13385 776 0,'0'0'25'16,"0"0"-18"0,0 0 2-16,0 0 1 0,0 0 1 15,0 0-7-15,0 0 1 16,-7 42 40-16,-2-42 69 15,-6-8-58-15,-3-22-49 16,-7-12-4-16,-2-11 0 16,-2-13-3-16,-2-9 0 0,5-8 0 15,4 3 0 1,13 16 7-16,9 16-8 16,0 22 1-16,17 17-7 0,15 9 6 15,3 0 1-15,4 25 0 16,1 4 0-16,-3 6 2 15,-1 5-2-15,-3 2 1 16,-6 0-1-16,-2-2 4 16,-5 0-3-16,-3-4 0 15,-3-5-1-15,-5-9-18 16,-7-8-107-16,-2-9-77 16,-6-5-419-16</inkml:trace>
  <inkml:trace contextRef="#ctx0" brushRef="#br0" timeOffset="54667.5">23923 13150 758 0,'0'0'60'15,"0"0"-57"-15,0 0-3 16,0 0 22-16,0 0-2 16,0 0-17-16,143-67-3 15,-121 31-33-15,-16 1-177 16</inkml:trace>
  <inkml:trace contextRef="#ctx0" brushRef="#br0" timeOffset="54981.44">24152 12681 596 0,'0'0'66'16,"0"0"-33"-16,0 0 63 15,0 0-56-15,0 0 18 16,0 0-8-16,-64-23-16 16,51 23 1-16,1 0-11 15,4 11-2-15,-1 11-10 16,7 8-10-16,2 8 2 16,0 9-3-16,6 6 0 15,15 4 10-15,8-3-7 16,2-8 8-16,0-8 0 0,7-9-9 15,-3-15-2 1,3-7 0-16,-3-7-1 0,-3 0-11 16,-8-20-24-16,-10-8-81 15,-14-6-124-15</inkml:trace>
  <inkml:trace contextRef="#ctx0" brushRef="#br0" timeOffset="55537.32">24224 12622 555 0,'0'0'138'0,"0"0"-53"0,0 0-21 16,0 0-7-16,0 0-13 15,0 0-31-15,-7-1-9 16,17 11-2-16,16 12 23 16,6 8-9-16,1 6 3 15,0 4 4-15,-2 0-3 16,-2 2-2-16,-7-4-13 16,-6-3 2-16,-3-8-7 15,-5-9 3-15,-4-9-3 16,-4-7-11-16,0-2-10 15,0-2 0-15,-4-22-38 16,-19-12-48-16,-2-11 37 16,-8-8 2-16,1-8-4 0,-5-3 31 15,-1 4 23-15,9 9 18 16,11 18 31-16,16 12 70 16,2 8-9-16,15 4-45 15,22 4 10-15,5 2-12 16,5 5-14-16,-1 0-4 15,-6 5-12-15,-7 17-10 16,-8 7 0-16,-9 11-4 16,-3 5 3-16,-7 3 9 15,-3 2-7-15,-3-2 1 16,0-2-5-16,0-6 3 0,-7-7-5 16,-4-8-7-16,-3-6-66 15,-3-17-116-15,-8-2-256 16</inkml:trace>
  <inkml:trace contextRef="#ctx0" brushRef="#br0" timeOffset="55926.52">24485 12286 779 0,'0'0'42'0,"0"0"-28"0,0 0-14 16,0 0 5-16,0 0 19 15,0 0 9-15,29 141-17 16,-13-106 16-16,3 1 8 16,6-3-1-16,2-3-8 15,2 0-2-15,-2-6-14 16,-3-4-8-16,-2-6-2 15,-2-5 0-15,-5-8-5 16,1-1 0-16,0-1 5 16,-3-24 0-16,3-5-4 15,0-7 2-15,-1 8-3 16,1 3-1-16,-1 9 1 0,-1 9-1 16,-8 3-6-16,3 2-19 15,1 3-30-15,-2-1-40 16,-3-1-26-16,-5-2-123 15</inkml:trace>
  <inkml:trace contextRef="#ctx0" brushRef="#br0" timeOffset="56115.71">24570 12484 643 0,'0'0'118'16,"0"0"-34"-16,0 0-3 15,0 0-60-15,0 0-14 0,0 0 7 16,84-116-11 0,-55 88-3-16,-5-2-3 0,-8 0-65 15,-16 0-90-15,-6 6-181 16</inkml:trace>
  <inkml:trace contextRef="#ctx0" brushRef="#br0" timeOffset="56228.29">24424 12232 814 0,'0'0'21'16,"0"0"21"-16,96-117-20 16,-36 77-22-16,-4 6-35 15,-20 12-285-15</inkml:trace>
  <inkml:trace contextRef="#ctx0" brushRef="#br0" timeOffset="66231.4">20316 17879 512 0,'0'0'75'0,"0"0"2"16,0 0 8-16,0 0-22 16,0 0 38-16,0 0-19 15,129 120-19-15,-102-94-22 16,-2-2-7-16,-10-8-10 16,-3-6-5-16,-10-6-11 15,-2-4 16-15,0 0-11 0,-8-8 9 16,-27-24-17-16,-19-26 4 15,-12-17-9-15,-8-19 0 16,-2-10 1-16,14 2 5 16,18 9-4-16,23 22-2 15,21 16 1-15,0 19-1 16,27 18 0-16,20 18-6 16,11 0 6-16,7 40 2 15,4 10-1-15,-5 8 5 16,-6 0-4-16,-4 5-4 15,-8-1 3-15,-3-3-1 16,-5-9 0-16,-7-6-3 16,-8-9-55-16,-14-8-58 0,-9-18-136 15,-17-9-456 1</inkml:trace>
  <inkml:trace contextRef="#ctx0" brushRef="#br0" timeOffset="66413.97">20329 17767 559 0,'0'0'292'16,"0"0"-281"-16,0 0-8 15,0 0-3-15,0 0 26 0,0 0 10 16,154-67-9 0,-102 27-20-16,-8 4-2 0,-9 5-5 15,-17 4-80-15,-15 0-227 16</inkml:trace>
  <inkml:trace contextRef="#ctx0" brushRef="#br0" timeOffset="66772.03">20931 16936 707 0,'0'0'138'0,"0"0"-129"0,0 0 55 16,0 0-20-16,-132-12 6 16,86 19-5-16,2 26-31 15,5 7 0-15,9 12 3 16,18 7 14-16,12 5-6 15,0 6-3-15,31 2-18 16,21-1-1-16,10-14-1 16,9-11-1-16,4-19-2 15,4-13-1-15,-4-14-4 16,-7-5 1-16,-11-22-25 0,-12-5-21 16,-22-9-114-1,-23 2-285-15</inkml:trace>
  <inkml:trace contextRef="#ctx0" brushRef="#br0" timeOffset="67187.35">21218 17102 783 0,'0'0'138'0,"0"0"-133"15,0 0 7-15,0 0 4 16,0 0 38-16,143-68-16 16,-65 20-25-16,5-18 3 15,6-12 4-15,0-6 11 16,-5 3 1-16,-12 15-17 16,-16 20-7-16,-21 20-3 0,-18 12-5 15,-12 10-15-15,-5 0-22 16,0 4 7-16,-17 0-126 15,-12 0-205-15</inkml:trace>
  <inkml:trace contextRef="#ctx0" brushRef="#br0" timeOffset="67485.97">21501 16499 830 0,'0'0'82'0,"0"0"-74"16,0 0 66-16,0 0-50 0,0 0 5 16,0 0 26-16,91-58-21 15,-30 44-14-15,1 2 2 16,5 2 9-16,-3 6-5 16,-6 4-21-16,-6 4 11 15,-10 20-12-15,-4 14-3 16,-6 12 12-16,-13 16-10 15,-9 14 11-15,-10 15-12 16,-10 7 1-16,-30 11-3 16,-12-6-27-16,-5 0-65 15,-6-17-68-15,6-24-168 16</inkml:trace>
  <inkml:trace contextRef="#ctx0" brushRef="#br0" timeOffset="70110.41">22036 15980 674 0,'0'0'67'0,"0"0"-50"16,0 0 67 0,0 0-2-16,0 0-3 0,0 0-25 15,0 0-9-15,-5-71-13 16,5 85-10-16,8 22-12 16,21 23 19-16,15 15 3 15,10-2-6-15,1-2-16 16,0-10-1-16,-3-7-4 15,-7-13 0-15,-10-16 0 16,-8-8-5-16,-12-6-3 16,-8-10-39-16,-7 0-46 15,-2-6-51-15,-38-20-239 0</inkml:trace>
  <inkml:trace contextRef="#ctx0" brushRef="#br0" timeOffset="70431.08">21758 15986 850 0,'0'0'41'0,"0"0"-33"15,0 0 29-15,0 0 10 16,109-113 16-16,-58 83-30 15,12 2-21-15,5 2 25 16,11 12-1-16,3 14-7 0,-4 8 3 16,-5 44 6-16,-10 15-22 15,-14 11-4-15,-14 8 11 16,-14 4 0-16,-19 4-3 16,-2 3-9-16,-29-3-6 15,-18-10-5-15,-6-16-10 16,-5-15-61-16,-4-30-72 15,1-23-213-15</inkml:trace>
  <inkml:trace contextRef="#ctx0" brushRef="#br0" timeOffset="71099.28">19737 17155 351 0,'0'0'196'0,"0"0"-136"0,0 0 14 15,0 0-37-15,0 0 7 16,0 0-8-16,-21-8-16 15,15 12-5-15,4 1 0 16,2 4 20-16,0 13 8 16,16 14-21-16,30 22 37 15,19 22-7-15,22 14-5 16,13 17-17 0,7 2-6-16,2 6 4 0,-6-6-25 15,-12-12 13-15,-9-7-16 16,-13-13 1-16,-12-8 0 15,-7-13-1-15,-10-18-4 16,-6-12-44-16,-8-16-18 0,-12-14-48 16,-14 0-63-1,-7-27-51-15</inkml:trace>
  <inkml:trace contextRef="#ctx0" brushRef="#br0" timeOffset="72059.31">19830 17413 596 0,'0'0'112'0,"0"0"-108"15,0 0 39-15,-13-124 19 16,13 84 12-16,0 0-13 15,11 4-17-15,10-4-16 0,8-1 0 16,13-3 7-16,20-10 0 16,25-16-7-16,26-24-5 15,27-23 1-15,25-13-12 16,18-16-2-16,9-11 2 16,11 6-10-16,-5-5-2 15,-13 8 6-15,-14 8-4 16,-23 7-1-16,-21 5-2 15,-14 8 2-15,-19 15-2 0,-17 8 2 16,-12 11 0 0,-7 15-1-16,-4-2 1 0,-1 8-3 15,-4 10 4-15,-7 11-2 16,-12 16 2-16,-13 16-2 16,-10 8-8-16,-7 4 1 15,0 0-15-15,0 10 22 16,0 14 0-16,-13 5 5 15,2-13 2-15,-1-7-7 16,8-4 1-16,2-5 3 16,2 0-1-16,0 0-2 15,0 0 1-15,0 0-2 16,0 1 0-16,0 7-1 16,0 5-8-16,10 10 9 0,13 9 8 15,6 13-6-15,7 13-2 16,4 13 0-16,9 4-2 15,2 7 4-15,5-1-2 16,-1-7 1-16,3-8 5 16,-2-6 8-16,-7-8-7 15,-9-2-1-15,-11-1-6 16,-8-9 0-16,-13 0 7 16,-6-5-7-16,-2 2 0 15,0-3-1-15,-8 2 3 16,-21 1-7-16,-7 6 1 15,-9 0 4-15,-6 5-9 16,0-4 0-16,-9 6 2 16,-3 2 7-16,-3 6-1 0,-6 10 1 15,-6 8 0-15,-4 4 0 16,-5 19 0-16,-5-1-1 16,3 9 2-16,-2 1-1 15,4-9 0-15,-2-5 9 16,0-2-6-16,0-6-2 15,-11-2-1-15,-12 0 0 16,-13-8 7-16,-10-4-6 16,0-5-2-16,11-5 2 15,19-8-1-15,16 0 0 16,18-2 0-16,11-2 0 0,13 0 0 16,9-1-2-1,7-5 1-15,6-4-18 0,8-12-58 16,7-10-30-1,8-5-94-15,2-13-69 0</inkml:trace>
  <inkml:trace contextRef="#ctx0" brushRef="#br0" timeOffset="72205.97">21279 17637 462 0,'0'0'0'0,"0"0"-280"16</inkml:trace>
  <inkml:trace contextRef="#ctx0" brushRef="#br0" timeOffset="100247.75">4056 11135 583 0,'0'0'32'0,"0"0"-29"15,0 0-3-15,0 0 0 16,0 0 26-16,0 0-1 0,0 0-20 15,-14-9-5-15,14 9 1 16,0 0 28-16,0-4 9 16,0-3-8-16,0-1-15 15,0 2-8 1,-9 0 18-16,1 2-8 0,-1 0-8 16,2-1-2-16,0 1 19 15,3-5-25-15,-5-5 4 16,2-2 12-16,-2-6-12 15,-2-2 4-15,-1 2 9 16,4 0-13-16,-3-1 24 16,1 3-10-16,2 3-11 15,-1-4 0-15,3-1-3 16,-6-6-3-16,-1-1 15 0,-3-4-9 16,-1 5 3-16,2 1 2 15,3 4-5-15,3 2 4 16,2 1-7-16,5 1-2 15,2-3 0-15,-3-5-3 16,3 0 9-16,-2-3-9 16,-2-3 0-16,-5 3 0 15,3-6 14-15,-2 2-12 16,4 0 9-16,2 2-11 16,2 1 4-16,0 2-3 15,0-6 4-15,0-2-1 16,0-10-4-16,0 0 0 15,0 0 1-15,0 3 1 0,0 7-2 16,0 2 0-16,0-2 9 16,0 0-9-16,0-10 2 15,14-5-1-15,10-6-1 16,5-6 0-16,4-4-5 16,3 0 4-16,4 0 1 15,0 1 0-15,3 2 7 16,-1-2-7-16,2-2-1 15,-2-5 1-15,7-8-3 16,5-7 7-16,4-12-4 16,9-11 0-16,9-5 0 15,6-3 5-15,14 4-5 16,11-4-2-16,16 1 2 0,26-13 0 16,26-13 3-16,22-7-2 15,21-9-1-15,3 1-6 16,-1 0 6-16,-6-1 2 15,-11 11-2-15,-18 17 2 16,-18 25-4-16,-20 28 0 16,-18 20 2-16,-15 12 0 15,-12 4 5-15,-6-1-12 16,4 1 8-16,3 6-2 16,-1 6 2-16,-2 8-2 15,-8 10 1-15,-3 8 0 16,-4 5 0-16,-2 1 1 15,-4 0-2-15,0 0 2 16,-4 0-1-16,-1 0 2 0,-1-5-2 16,3-3 0-16,0 0 0 15,-1 2-2-15,-1 4 4 16,-9 2-2-16,-5 0 0 16,-12 23-6-16,-7 10 5 15,-7 9-1-15,-3 4 2 16,0 0 0-16,4-6 0 15,7-2 0-15,8-5 0 16,6-5 0-16,2-3 0 16,2 0 0-16,-3 1 0 15,-5 0 0-15,-10 4 3 16,-4 2-3-16,-4 2 0 0,-10 2 0 16,-2-1 0-16,-8-6 0 15,-6-7 0-15,-3-8 0 16,-1-7 0-16,-4-3-1 15,2-4-2-15,-2 0-5 16,0 0 0-16,0 0-14 16,0 0-5-16,3 0-23 15,4-7-37-15,-1-11-82 16,-1-9-193-16</inkml:trace>
  <inkml:trace contextRef="#ctx0" brushRef="#br0" timeOffset="100835.87">9030 6836 583 0,'0'0'49'16,"0"0"-40"-16,0 0-1 16,0 0 44-16,0 0 18 15,0 0-55-15,0 0-13 16,-64-13-1-16,64 13 13 16,6 0 16-16,8 0-19 0,9 17 15 15,6 9-5-15,11 8 7 16,11 4-11-16,10 4 3 15,7-4-8-15,8-3-9 16,4-8 11-16,0-4-6 16,-4-6-8-16,-7-2 13 15,-9-8-13-15,-8-7 6 16,-6 0-5-16,-3 0 8 16,-3-18-4-16,-5-9-1 15,-3-4 16-15,-8 1-15 16,-9-2 17-16,-5-2-3 0,-8-4 6 15,-2-12-11 1,0-4-8-16,0-8-3 16,0-2-2-16,-2 3 4 15,-6 5-4-15,2 10-1 0,2 10 0 16,-3 8 5-16,1 3-2 16,-2 6 1-16,2 1-3 15,-3 2 0-15,1 4 0 16,-4 1-1-16,-2 5-11 15,1 6-28-15,4 0-20 16,-1 9-45-16,3 18-44 16,-3 5-85-16</inkml:trace>
  <inkml:trace contextRef="#ctx0" brushRef="#br0" timeOffset="143505.55">11881 14503 276 0,'0'0'48'0,"0"0"-45"15,0 0 0-15,0 0 3 16,0 0 35-16,0 0-1 15,0 0 39-15,-94-57-20 16,92 48-35-16,2-1 15 16,0 1 6-16,0 0-9 15,0-4 20-15,0 0 7 16,0-2-10-16,-4-7 23 16,-10-3-27-16,-6-5-20 15,2 4-7-15,2 8-1 0,7 10 1 16,3 4 11-16,4 4-7 15,0 0-8-15,-1 0-16 16,1 0-1-16,0 0 4 16,2 0-2-16,0 0 12 15,0 0-14-15,0 0 17 16,-5 23 0-16,3 22 12 16,2 29-26-16,0 21 17 15,0 7-20-15,11 1 14 16,5-6-15-16,-3 0 0 15,-4-6 0-15,-5-10 8 16,-1-5-8-16,-3-19-12 16,0-15 9-16,0-17-19 15,0-19-20-15,-9-6-11 0,-14-23-40 16,-3-30-111-16,-8-12-58 16</inkml:trace>
  <inkml:trace contextRef="#ctx0" brushRef="#br0" timeOffset="143867.81">11247 14459 721 0,'0'0'125'0,"0"0"-94"15,0 0 22-15,0 0-3 16,0 0 2-16,0 0-36 16,61 77 11-16,-8-13 4 15,16 10-30-15,12 6 10 16,10 0-6-16,3-1 3 15,1-3-7-15,-7-7 4 16,-13-8 0-16,-13-12-5 16,-15-13-7-16,-13-14-22 0,-14-14-44 15,-20-8-109 1,0 0-221-16</inkml:trace>
  <inkml:trace contextRef="#ctx0" brushRef="#br0" timeOffset="145736.86">12751 14164 459 0,'0'0'196'15,"0"0"-171"-15,0 0-5 16,0 0 1-16,0 0 10 15,0 0-15-15,0 0-13 16,7-5-2-16,-7 5 5 16,0 0 0-16,0 0-6 15,-15 0-42-15,-10-14-252 0</inkml:trace>
  <inkml:trace contextRef="#ctx0" brushRef="#br0" timeOffset="156812.29">11446 9966 55 0,'0'0'1'0,"0"0"-1"15,0 0-2-15,0 0-2 16,0 0-1-16,0 0-6 15,0 0-23-15</inkml:trace>
  <inkml:trace contextRef="#ctx0" brushRef="#br0" timeOffset="165124.95">12830 13369 684 0,'0'0'93'0,"0"0"-45"16,0 0 9-16,0 0 4 15,0 0-8-15,0 0-46 16,0 0-5-16,-43 18 15 16,43 6-2-16,0-4 10 15,0 4-8-15,0 14-6 0,20 16 12 16,7 18 15-1,13 12 1-15,7 9-8 0,2-9-11 16,-2-2-4-16,-5-20-8 16,-6-14-6-16,-12-18 2 15,-5-13-4-15,-11-14-1 16,-1-3-2-16,-5 0-3 16,-2-3 2-16,0-36 4 15,0-11-2-15,-5-9-3 16,-1 10 5-16,6 11 0 15,0 10 3-15,23 8-9 16,16 0 5-16,8 1-11 16,4 5-1-16,-6 1-36 15,-11 5-19-15,-13 2-20 16,-9 2-68-16,-12-2-124 0</inkml:trace>
  <inkml:trace contextRef="#ctx0" brushRef="#br0" timeOffset="165343.67">12866 13784 897 0,'0'0'101'0,"0"0"-97"16,0 0-4-16,0 0 0 15,0 0 10-15,158-16-9 16,-90-13 3-16,-10-2-7 0,-10 0 4 15,-19 4-2-15,-21 3-28 16,-8 0-81-16,-14 1-92 16,-34 3-368-16</inkml:trace>
  <inkml:trace contextRef="#ctx0" brushRef="#br0" timeOffset="165515.05">12741 13425 911 0,'0'0'105'0,"0"0"-89"16,0 0-8-16,0 0-7 16,0 0 19-16,127-124 4 15,-63 94-18-15,-12 3-6 0,-18 13-18 16,-15 11-61-16,-19 3-151 16,0 0-380-16</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4T04:55:01.197"/>
    </inkml:context>
    <inkml:brush xml:id="br0">
      <inkml:brushProperty name="width" value="0.05292" units="cm"/>
      <inkml:brushProperty name="height" value="0.05292" units="cm"/>
      <inkml:brushProperty name="color" value="#FF0000"/>
    </inkml:brush>
  </inkml:definitions>
  <inkml:trace contextRef="#ctx0" brushRef="#br0">5165 5243 296 0,'0'0'75'16,"0"0"-12"-16,0 0-35 16,52-102-10-16,-24 76-7 15,-3 3-1-15,-5 10-5 16,-3 3 0-16,-3 0-5 16,-1-4 0-16,-1-2 0 15,-3-4-5-15,1-3 1 16,2 2 3-16,1-2-8 15,1 2-5-15,3 1-12 16,1-3-13-16,2 5 0 16,-2 3 1-16,-5 2-9 15,-1 5 9-15,-8 4 20 16,-2 2 9-16,-2 2 8 16,0 0 1-16,0 0 0 0,0 0 0 15,0 0-7 1,0 0 7-16,0 0 7 0,2 0 17 15,1 0-13-15,-3 0 16 16,2 0 5-16,0 0-6 16,2 0-1-16,2 0-8 15,-4 6-5-15,2 1 0 16,3-2 6-16,-3 4-12 16,4-3 14-16,4 2 8 15,-1 1-7-15,3 1-14 16,3 4 8-16,4 4-5 15,1 3-10-15,4 1 13 0,7 2-8 16,6 2 5-16,5-1-3 16,12-5 3-16,6-3-3 15,7-3 3-15,10-7 9 16,-1-7-7-16,6 0-2 16,1 0-6-16,-3-8 4 15,-2-15-7-15,-1 3 9 16,-4-4-8-16,-2-1 1 15,8 0 2-15,2-4 3 16,10 1-8-16,11-2 9 16,4 4-8-16,-6 5-1 15,-17 4 2-15,-23 8 1 16,-18 0-3-16,-17 5 2 0,-11 2-2 16,-7-2 0-16,0 0 1 15,-3-6 4-15,6-5 19 16,-1-10-17-16,5-5-1 15,-1-7-5-15,7-4 1 16,1-6-2-16,-1-3 0 16,-2 3 3-16,-11 5-3 15,-9 3 3-15,0 5 0 16,-9 5 10-16,-18-2 1 16,-4-1-8-16,-7 2-2 15,-7 0 3-15,-1 0-6 16,-10 2 0-16,-2-2 4 15,-2-3-5-15,-5 4 1 16,-4-2 6-16,-2 7-7 0,-1 4-3 16,4 6 1-16,-1 8 2 15,0 6 2-15,-1 0-2 16,3 0 4-16,1 12-4 16,6 6 1-16,-1 6-2 15,-1 6 3-15,-3 9-4 16,-6 9 4-16,-11 12-1 15,-10 6-1-15,-10 8 3 16,1 0-1-16,5-1-1 16,15-5-1-16,13-7 0 15,15-2-1-15,10-5 0 16,12-2 0-16,10 0 1 0,7-2 0 16,9 3-3-16,5 0 3 15,0-2 0-15,19-7 0 16,12-4-7-16,9-8 4 15,4-10 1-15,9-9-22 16,8-13-5-16,7 0 5 16,7-7-14-16,-4-17-23 15,-7-3-92-15,-12-10-159 16</inkml:trace>
  <inkml:trace contextRef="#ctx0" brushRef="#br0" timeOffset="2562.42">18048 6609 220 0,'0'0'99'16,"0"0"-53"-16,0 0-17 15,0 0 12-15,0 0 10 16,0 0-11-16,0 0-10 16,0 0-9-16,0 0-9 15,0 0 6-15,0 0-7 16,0 0-1-16,0 0-3 15,0 0-7-15,0 0 3 16,0 0-3-16,0 0 3 16,0 0-3-16,0 0 2 15,0 0 0-15,0 0-2 0,0 0 1 16,0 0-1-16,0-2-2 16,0-2-20-16,0 0-37 15,8-3-22-15,4-1-57 16,-8-3-86-16</inkml:trace>
  <inkml:trace contextRef="#ctx0" brushRef="#br0" timeOffset="4890.63">13082 7132 478 0,'0'0'61'16,"0"0"-45"-16,0 0 10 15,0 0 43-15,0 0-39 16,0 0-18-16,0 0 3 16,-14-22-7-16,14 22-7 15,0 0 7-15,0 0 7 16,0-4 7-16,0-3-20 16,20-4 4-16,16-7 6 15,11 1 0-15,7 0-7 16,8-1 0-16,7 3 5 15,2-2-5-15,2 5-1 0,3 1 1 16,2 4-1-16,2 1-1 16,0 0 3-16,-2 4-6 15,-4 2 3-15,0 0 0 16,-3 0-3-16,1 6 0 16,1 13-4-16,-4 14 8 15,-7 9-5-15,-8 13 2 16,-10 12 1-16,-8 11 3 15,-10 8 8-15,-8-3-2 16,-9-5 3-16,-7-7-9 16,-2-5-4-16,-9-6 7 15,-26-3 4-15,-23-3-9 16,-23-1 33-16,-25 5-18 16,-23 1-8-16,-18-2-7 0,-18-7-3 15,-9-11 3-15,-9-13 3 16,-4-16-5-16,6-10 3 15,5-4 4-15,1-23-3 16,15-16-5-16,17-15 0 16,31-21-2-16,37-18 0 15,25-24-5-15,29-17-63 16,21-3-20-16,0 17-137 16</inkml:trace>
  <inkml:trace contextRef="#ctx0" brushRef="#br0" timeOffset="8946.18">14278 9278 577 0,'0'0'26'0,"0"0"-21"0,0 0-5 15,0 0 43-15,0 0 0 16,0 0-38-16,0 0 7 16,0-10-2-16,-2 4 26 15,0-2 12-15,-7-8-35 16,4-4 0-16,1-8-6 16,4-8 7-16,0-11-11 15,0-7 3-15,0-7-4 16,16-5 6-16,1 1-7 15,3 1 0-15,0-2 8 16,2-5-8-16,1-2 4 0,4 0 4 16,0 8 6-1,8 4-3-15,3 11 2 0,4 1-9 16,12 3-1 0,8 2 0-16,9 2-6 0,12 3 4 15,6 0-3-15,2 7 1 16,1 4 0-16,-1 3-2 15,-2 7 5-15,3 5-2 16,-3 4-1-16,-3 4 0 16,-3 3 0-16,-7 2 0 15,-7 0 1-15,-5 0-1 16,-6 2 0-16,-2 10-4 16,-4 8 3-16,3 4-8 15,-4 3 7-15,3 6 2 16,-3-1 0-16,-4 3 6 0,-9 2-6 15,-7 1-2-15,-7 4-8 16,-8 6 10-16,-9 6 4 16,-1 8-1-16,-3 7-1 15,-3-1-1-15,0 0 9 16,0 1 9-16,0-3-15 16,-5-4 3-16,-9-1 1 15,-5-2-4-15,-7-2 4 16,-4-6-4-16,-5-4-3 15,-8-5 6-15,-6-5-5 16,-9 0 0-16,-4-5-1 16,-10-2-2-16,-6-5-3 0,-7-2 3 15,-15-5-4 1,-5-2-6-16,-8-3 5 0,-3-9-4 16,-1-3-1-16,5-1 1 15,2 0-25-15,10-1 16 16,13-17-24-16,14-15-50 15,8-13-137-15</inkml:trace>
  <inkml:trace contextRef="#ctx0" brushRef="#br0" timeOffset="18129.81">16664 11239 784 0,'0'0'63'16,"0"0"-55"-16,0 0 29 15,0 0 8-15,0 0 2 0,0 0-47 16,0 0 0-1,0 0 1-15,4 0 28 0,-4-2 10 16,0-13 22-16,0-8-19 16,0-14-22-16,0-11-10 15,0-11 11-15,0-15-17 16,0-14 5-16,0-15-7 16,0-9 1-16,-2-4 0 15,2 1-2-15,0 9-1 16,0 14 7-16,0 7-4 15,0 11 2-15,0 12 5 0,0 6 0 16,-6 8-2 0,-5 4 6-16,-3 1-8 15,-1-1 3-15,-4-2-8 16,2-2 2-16,3 6 1 16,4 6-4-16,5 16 1 0,3 7 0 15,2 7 0-15,0 5 2 16,0-1-4-16,0-1 1 15,0 3-9-15,0-1 4 16,0 1 5-16,0-1 0 16,0 1 5-16,0-3-5 15,0 1-2-15,0 2-2 0,0-2 8 16,0 2-6 0,0 0 2-16,0 0-9 15,0 0 7-15,0 0-5 0,13 0 2 16,12 0 4-16,6 0 1 15,2 4-4-15,5 4 3 16,2-5-3-16,3 0 2 16,3-3 0-16,6 0-4 15,8 0 3-15,4 0 0 16,10-9 1-16,8-6-2 16,10-5-3-16,6-2 5 15,5-3-8-15,5 2 5 16,6-2 0-16,2 4-1 15,-7 2 6-15,-9 3-1 16,-13 2-3-16,-15 1 0 16,-7-4-1-16,-8-1 5 15,-6 2 1-15,-8 0-1 0,-10 4-1 16,-9 4 1-16,-8 2 1 16,-9 4-1-16,-5 2-1 15,-2 0 0-15,0 0-3 16,0 0 1-16,0 0-2 15,0 0 1-15,0 0-3 16,0 0 1-16,0 0 2 16,0 0 4-16,0 0 1 15,0 0 1-15,0 0-4 16,0 0-1-16,0 2-2 16,0 12 5-16,0 8 2 15,0 6 3-15,0 2-3 16,0 6-1-16,4 13 1 15,4 5 0-15,0 17 0 0,1 10-1 16,3 11 0-16,-1 17-1 16,6 9 3-16,3 7-2 15,5-3 1-15,3-6-2 16,0-8 1-16,0-2-1 16,0-11 2-16,-7-11 0 15,2-15 3-15,-7-18-5 16,-3-2 3-16,-5-5-2 15,-3-3 1-15,-3-1-2 0,-2-7 4 16,0-6 0 0,0-6-4-16,0-7 0 0,-4-5 0 15,-3-2 4-15,-2-1 0 16,-7 0-4-16,-3 0 5 16,-6 5-5-16,-6-4 0 15,0 3 3-15,-5 2-3 16,-2 2 0-16,-8 0 2 15,-8 2-9-15,-9 3 9 16,-8-2-4-16,-18 2 1 16,-18 3-2-16,-35 6 0 15,-32 3-5-15,-26 8-5 16,-19-4 4-16,-9 4 9 16,-3 1 8-16,15 2 4 0,24 0 7 15,34-8 2-15,39-11-12 16,24-7-3-16,17-6-3 15,18-3-2-15,13-4-2 16,11-3-1-16,7 0-38 16,5 0-31-16,4-14-37 15,6-8-94-15,8-5-152 16</inkml:trace>
  <inkml:trace contextRef="#ctx0" brushRef="#br0" timeOffset="27624.49">8463 7850 736 0,'0'0'4'15,"0"0"-3"-15,0 0 4 16,0 0 1-16,0 0 5 16,0 0-7-16,0 0 2 15,0 0 1-15,46 24 13 16,-21-12 11-16,4 2 13 15,6-1-16-15,8-1-10 16,8-5 2-16,23-3-1 16,17-4 7-16,18 0 10 15,20-5-2-15,10-12-9 16,8 2-16-16,-1 1 2 0,-3 1-6 16,-12 4 1-16,-10-4-2 15,-12 4-1-15,-9-5-1 16,-15-2 3-1,-11 2-2-15,-12-5 0 0,-4-5-2 16,-7-2 1-16,-6-2-1 16,-2 2 0-16,-10 2 2 15,-6-2 2-15,-6 2-4 16,-2-9 2-16,-2-2 4 16,1-8-3-16,-5-3 3 15,-6-4 4-15,-4-2-11 16,-3-1 8-16,0-2-4 0,-7-3 2 15,-11-4-5-15,-7-1 10 16,-2 3-9-16,-4 10 3 16,-4 8 5-16,-1 5-3 15,-4 12 0-15,-5 2-3 16,-1 6 5-16,-8 5-5 16,-4 0-3-16,-2 0-1 15,-7-1 0-15,-2 0 8 16,0-2-8-16,-4 5 3 15,-1 3-3-15,-2 4 0 16,-4 3-1-16,-7 4 1 16,-5 18 3-16,-1 5-3 15,0 3 0-15,2 1 5 0,-1 3-3 16,-4 1-1-16,-5-1-1 16,-3-2 0-16,-2 2-7 15,-2 8 7-15,-17 18-2 16,-14 16 1-16,-6 15 1 15,4 0 1-15,26-8 2 16,25-13-3-16,23-12 1 16,25-5 0-16,19-2-2 15,23-1 1-15,0 4 0 16,34 1-2-16,17 3 2 16,12-1-2-16,3 0-4 15,2 2 12-15,1-3-9 0,-9 0 10 16,-3-6-14-16,-3-3 4 15,-3-7-15 1,5-11-6-16,4-8-12 0,7-13-14 16,6-8-38-16,14-8-58 15,7-26-37-15,0-10-329 16</inkml:trace>
  <inkml:trace contextRef="#ctx0" brushRef="#br0" timeOffset="27788.41">9873 8038 994 0,'0'0'3'0,"0"0"-3"16,0 0-30 0,0 0-15-16,0 0 26 0,0 0-115 15</inkml:trace>
  <inkml:trace contextRef="#ctx0" brushRef="#br0" timeOffset="31849.84">17651 10906 682 0,'0'0'51'0,"0"0"-43"15,0 0 5 1,0 0 28-16,0 0-3 15,0 0-23-15,0 0-11 16,10 84-2-16,-7-80 1 0,-3-1 6 16,3-3 5-16,-3 0 7 15,0 0 7-15,0 0-9 16,0 0-1-16,0 0-3 16,0 0-13-16,0 0-3 15,0 0 1-15,0 0-22 16,0 0-18-16,0 0 1 15,4 0-2-15,1 0-24 16,-3 0-41-16,-2 0-85 16,0 0-231-16</inkml:trace>
  <inkml:trace contextRef="#ctx0" brushRef="#br0" timeOffset="33464.94">17101 9769 478 0,'0'0'325'0,"0"0"-314"16,0 0-11 0,0 0-1-16,122 67 1 0,-97-67 17 15,-5 0-17-15,-5 0 0 16,-1 0-28-16,-7-7-40 15,-7-7-8-15,0-5-76 16,-23-8-220-16</inkml:trace>
  <inkml:trace contextRef="#ctx0" brushRef="#br0" timeOffset="61202.2">17141 10971 242 0,'0'0'392'15,"0"0"-354"-15,0 0-21 16,0 0 12-16,0 0 21 16,0 0-39-16,0 0-10 15,5-13-1-15,-5 13-12 16,0 0-14-16,0-5-81 15,0-8-295-15</inkml:trace>
  <inkml:trace contextRef="#ctx0" brushRef="#br0" timeOffset="62131.43">18669 10854 243 0,'0'0'207'0,"0"0"-190"16,0 0-12-16,0 0 12 16,0 0 13-16,0 0-30 15,0 0-3-15,0 0 2 16,0 0 1-16,0 0 0 15,0 0 1-15,0 0 1 16,0 0 0-16,0 0-2 16,0 0-9-16,0 0-67 15,0 0-110-15</inkml:trace>
  <inkml:trace contextRef="#ctx0" brushRef="#br0" timeOffset="69488.13">14474 11283 565 0,'0'0'182'0,"0"0"-174"0,0 0 9 15,0 0 6-15,0 0 35 16,0 0-30-16,0 0-21 16,-36-48 7-16,18 20-5 15,-1-10 18-15,-6-9 3 16,-2-11-12-16,0-17 9 15,-4-11-20-15,-2-16 10 16,-3 1 1-16,-2 2-7 16,5 13 5-16,4 12 0 15,7 12 0-15,1 9-4 16,4 2-6-16,1 1-4 16,1-3 2-16,-1-1 6 0,3 0-5 15,6-4-2-15,0-2-2 16,3-4 4-16,2 7-4 15,-1 10 1-15,-1 11 6 16,4 15 0-16,0 7-3 16,0 6-1-16,0 4-4 15,0 0 0-15,0 0-1 16,0-1 0-16,0 2-1 16,4-5-6-16,9-4 6 15,12-2 2-15,8 4 4 16,6 4-2-16,7 3 1 15,3 3-1-15,0 0 1 16,5 0-2-16,2 0 1 16,2 0 1-16,8-5-3 15,12-11 0-15,19-8 0 0,22-2 0 16,24 0 4-16,9 0 4 16,4 5-7-16,-5 7 9 15,-13 4-7-15,-16 9 11 16,-14 1-13-16,-19 0 0 15,-12 0 0-15,-10 0-1 16,-7 0 0-16,-8 0 0 16,-7 0 0-16,-3 0 2 15,2 0-2-15,3 0 0 16,-3 0-2-16,2 0 3 16,-13 0-1-16,-10 0 1 15,-11 0-1-15,-9 0-6 0,-3 0-2 16,0 0-3-1,0 0 5-15,0 0 6 0,0 1 0 16,0 13 3-16,0 2 4 16,-5 4 2-16,-1-2-8 15,6-1 1-15,0 3-2 16,0 4 1-16,0 7-1 16,0 6 5-16,2 9-5 15,4 10 0-15,3 8 1 16,-1 14 0-16,0 1 4 15,3 9-5-15,3 0 0 16,-1-4 6-16,5-5-5 16,-1-11 1-16,2-8-2 0,-4-6-3 15,-4-2 3 1,0-2 6-16,-2-1-3 0,-5-5-3 16,-1-2-1-16,-3-4-5 15,0-5 6-15,0 0 7 16,0-7-7-16,0-5 2 15,-5-5-2-15,-2-5 0 16,-1-3-1-16,-1 2-1 16,-3-2-1-16,-3 1-3 15,-5 0-4-15,-3 1 2 16,4 3 4-16,-6 0 2 16,-2 4-2-16,-4 0-6 0,-6 3-3 15,-13 3 11-15,-10 3-1 16,-15 2-3-16,-25 2 1 15,-12 0-10-15,-17 0 3 16,-12 0 4-16,-1-4 2 16,-7-5 6-16,-3-7 1 15,5-2-1-15,4 2 0 16,7 1 0-16,7 6 4 16,8 8 2-16,22 0-6 15,16-4 8-15,24-8-3 16,20-11-4-16,10-2-2 15,7 0-2-15,9-2-11 16,5-2-8-16,6 0-36 16,2 0-75-16,0 0-38 15,0 0-112-15</inkml:trace>
  <inkml:trace contextRef="#ctx0" brushRef="#br0" timeOffset="95466.24">19654 7447 721 0,'0'0'58'0,"0"0"-2"15,0 0 39-15,0 0-13 16,-35 119-13-16,30-85-36 0,1 4-7 16,0-4-14-16,4-6 4 15,0-10-12-15,0-6-4 16,0-8 2-16,0-4 0 16,0 0 8-16,0-31 14 15,0-39 14 1,0-31-29-16,0-32-9 0,-5-15 2 15,-2 0-2-15,5 17 1 16,2 35 3-16,0 39-3 16,0 34-2-16,24 23-1 15,14 20-8-15,18 37 10 16,4 29 0-16,2 14 1 16,-6 4 6-16,-6-2-1 15,-10-8-6-15,-11-24-1 16,-14-14-4-16,-9-9-50 0,-6-16-50 15,0-1 92-15,0-19-120 16,-15-11-205-16</inkml:trace>
  <inkml:trace contextRef="#ctx0" brushRef="#br0" timeOffset="95638.13">19779 7386 943 0,'0'0'62'0,"0"0"-60"16,0 0-1-16,0 0 38 16,132 3-8-16,-52-23-31 15,4-11-10-15,-5-6-81 16,-22-9-82-16,-18-2-556 0</inkml:trace>
  <inkml:trace contextRef="#ctx0" brushRef="#br0" timeOffset="95821.95">20292 7122 1042 0,'0'0'28'0,"0"0"-19"15,0 0-2-15,151-40 26 16,-59 24-16-16,10-3-14 16,1-6 0-16,-7 0-3 15,-17 0-7-15,-23 3-33 0,-25 4-83 16,-29 2-56-1,-8 3-233-15</inkml:trace>
  <inkml:trace contextRef="#ctx0" brushRef="#br0" timeOffset="96017.21">20676 6797 744 0,'0'0'66'0,"0"0"-43"16,0 0 9-16,119-95 45 15,-52 88-36-15,4 7-18 16,3 12-19-16,-6 33 3 15,-10 13 3-15,-15 16 21 16,-23 5-17-16,-20 8-3 16,0-1 3-16,-29-4-6 0,-9-8-8 15,5-11-1 1,8-13-90-16,14-22-91 0,7-25-265 16</inkml:trace>
  <inkml:trace contextRef="#ctx0" brushRef="#br0" timeOffset="96544.51">21530 6559 1154 0,'0'0'30'0,"0"0"-30"16,0 0 0-16,-4 119 13 15,37-36 4-15,10 15-9 16,-5-1-8-16,-7-6 5 0,-8-14-5 15,-11-9 0-15,-7-16-2 16,-5-13-16-16,0-17-6 16,0-16-17-16,0-6-22 15,0-26 4-15,0-28-79 16,0-23 5-16,-11-21 49 16,-12-20 84-16,-1-3 0 15,1 11 69-15,10 28 71 16,13 30-12-16,0 20-42 15,23 10-49-15,17 12-27 0,9 10-3 16,-1 2-7 0,-7 32-4-16,-15 13 1 15,-14 8 3-15,-12 5 0 16,-10 2-2-16,-25-2 2 0,-12-9 5 16,2-11 6-16,14-20-7 15,16-10 3-15,15-10-2 16,9-4-5-16,42-29-4 15,18-4 1-15,14 3 6 16,1 15 2-16,-10 19-5 16,-10 15 0-16,-19 33 2 15,-25 14 12-15,-20 10-7 16,-49 7 3-16,-29 4 3 16,-15 2-13-16,1-7-23 15,9-16-122-15,8-24-437 0</inkml:trace>
  <inkml:trace contextRef="#ctx0" brushRef="#br0" timeOffset="97203.03">21370 8368 1051 0,'0'0'0'0,"0"0"-12"15,0 0 12-15,110 150 36 16,-64-80 10-16,-9 5-24 16,-16-1-20-16,-19 0 27 15,-2-4 13-15,0 2-12 16,-9-6-15-16,-2-10-1 15,4-13 1-15,3-17-12 16,4-14-3-16,0-12-7 16,0 0-2-16,0-32-7 15,4-23-30-15,5-17-2 16,-8-12 3-16,-1-5 7 16,0 0 16-16,0 11 21 15,-1 21 1-15,1 19 14 16,0 16 12-16,9 16-7 0,25 6-17 15,8 9 7-15,3 28-2 16,-5 9 0-16,-9 9-3 16,-11-4-2-16,-15-1-1 15,-5-1 3-15,-17-6 1 16,-20-5 2-16,-9-5-1 16,0-9-5-16,9-10 8 15,12-9-5-15,21-5-2 16,4-3-2-16,31-19-21 15,25-2 2-15,8 4 15 16,3 13 2-16,-9 7 2 16,-12 0 0-16,-12 20 0 15,-12 14 7-15,-15 6 8 16,-7 5 2-16,-20 4 9 0,-29 1-2 16,-11-1-15-16,-3-10-6 15,3-7 0-15,12-12-3 16,11-10-15-16,22-10-51 15,15-18-54-15,9-36-346 16</inkml:trace>
  <inkml:trace contextRef="#ctx0" brushRef="#br0" timeOffset="97465.35">22606 8620 848 0,'0'0'213'16,"0"0"-187"-1,-4-108 75-15,-19 82-31 0,-3 6-38 16,-8 10-22-16,-1 10-5 16,-7 1-1-16,-5 32 0 15,-2 15 1-15,0 15-2 16,5 12 8-16,8 7 7 16,14 1 0-16,17-11-8 15,5-10-8-15,38-9-2 16,22-19-8-16,17-14-12 15,11-20-23-15,1 0-29 16,-11-31-36-16,-15-17-155 0</inkml:trace>
  <inkml:trace contextRef="#ctx0" brushRef="#br0" timeOffset="97691.28">22738 8643 1066 0,'0'0'112'0,"0"0"-105"16,0 0 17-16,0 0 2 16,186-42 13-16,-96 40-30 15,1-4-8-15,1 0 1 16,-7-3 7-16,-12-3-9 16,-10-5-15-16,-19-4-34 15,-17-7-29-15,-21 0-58 16,-6-4-95-16,-37 4-437 0</inkml:trace>
  <inkml:trace contextRef="#ctx0" brushRef="#br0" timeOffset="97901.01">23259 8235 184 0,'0'0'706'16,"0"0"-676"-16,0 0 96 16,141-50-49-16,-87 50-29 15,0 6-15-15,2 27-9 16,-4 12-4-16,-10 18-2 15,-9 15 0-15,-12 2 1 16,-15 4-5-16,-6-1-6 16,-13-11 7-16,-25-6-7 0,-4-6-5 15,0-14-3 1,2-10-30-16,5-16-36 0,12-20-94 16,4-12-263-16</inkml:trace>
  <inkml:trace contextRef="#ctx0" brushRef="#br0" timeOffset="98165.99">24152 8107 1109 0,'0'0'14'0,"0"0"21"16,0 0-19-16,0 0-1 15,-6 138 33-15,29-59-41 16,-1 4 9 0,-3-2-3-16,-2-9 4 0,-5-6-4 15,0-14-11-15,-5-8 0 16,-3-11-2-16,-2-14-37 16,-2-17-41-16,0-2-67 15,0-27-175-15</inkml:trace>
  <inkml:trace contextRef="#ctx0" brushRef="#br0" timeOffset="98429.8">23967 8129 1113 0,'0'0'48'0,"0"0"-37"15,135-68 11-15,-58 68 11 16,6 0-26-16,-2 30 1 15,-13 14-5-15,-12 10 7 16,-18 4-1-16,-19 5 24 16,-15 5-8-16,-4 3 7 15,-32 0 1-15,-23 2-13 16,-17-12-16-16,-6-4-4 16,0-15 0-16,4-16-40 15,8-14-48-15,6-12-77 16,2-9-417-16</inkml:trace>
  <inkml:trace contextRef="#ctx0" brushRef="#br0" timeOffset="100929.94">20084 12607 855 0,'0'0'164'0,"0"0"-156"16,0 0 7-16,0 0 47 16,0 0-14-16,54 122-15 15,-41-99-18-15,-1-10-10 16,-8-3-3-16,0-6 3 15,-2-4-5-15,0 0 4 16,-2 0 6-16,0-1-6 16,-6-30-4-16,-19-15-3 15,-6-20 2-15,-4-21-8 0,-1-17 6 16,5-10 3-16,6 0 0 16,12 12 1-16,13 16-3 15,0 20 5-15,13 13-7 16,23 16 7-16,7 14-3 15,1 11 4-15,-2 12-4 16,-1 12-3-16,-4 40 1 16,-3 23 2-16,1 20 3 15,-6 12 15-15,-2-5-13 16,0-8-3-16,0-15 3 16,2-20-5-16,-2-14-12 15,-8-18-42-15,-3-16-75 16,-14-11-154-16</inkml:trace>
  <inkml:trace contextRef="#ctx0" brushRef="#br0" timeOffset="101111.53">20142 12366 996 0,'0'0'101'15,"0"0"-101"-15,0 0-28 16,0 0 28-16,143-16 21 15,-68-16-11-15,4-8-10 16,-8-6-22-16,-11-6-50 16,-16-2-105-16,-18 3-318 0</inkml:trace>
  <inkml:trace contextRef="#ctx0" brushRef="#br0" timeOffset="101311.2">20709 12096 928 0,'0'0'119'16,"0"0"-118"-16,0 0-1 16,0 0 27-16,173-81 7 15,-96 59-22-15,4 5-8 16,-9 6-3-16,-14 1 5 16,-14 2-6-16,-15 0-1 15,-14 0-46-15,-15-4-60 0,-2-2-58 16,-40-2-277-16</inkml:trace>
  <inkml:trace contextRef="#ctx0" brushRef="#br0" timeOffset="101546.19">20940 11739 529 0,'0'0'336'0,"0"0"-321"16,0 0 31-16,35-111 31 16,8 93 0-16,4 12-43 15,8 6-13-15,4 2 4 16,3 32 9-16,-4 15-11 15,-7 15 13-15,-17 8-2 16,-17 8 0-16,-17 0 1 16,-6 0-25-16,-34-1-2 15,-10-5 1-15,-1-6-9 0,2-10-2 16,11-13-19-16,9-18-39 16,7-15-45-16,4-12-118 15,5-25-375-15</inkml:trace>
  <inkml:trace contextRef="#ctx0" brushRef="#br0" timeOffset="102028.64">21644 11418 856 0,'0'0'134'0,"0"0"-99"0,0 0 59 16,0 0-28-16,0 0-15 15,0 0-43-15,-9 14-7 16,41 34 13-16,7 15 11 15,3 6-3-15,-3 6-9 16,-1-1-2-16,-7-9-6 16,-4-4-3-16,-6-13-2 15,-5-17-8-15,-5-10-49 16,-4-15-44-16,-4-6-64 16,-3-18-196-16</inkml:trace>
  <inkml:trace contextRef="#ctx0" brushRef="#br0" timeOffset="102447.31">21653 11486 808 0,'0'0'259'0,"0"0"-259"16,0 0 4-16,0 0-4 16,0 0 11-16,160-124-2 15,-92 98-9-15,-8 8 2 16,-10 9-2-16,-12 9 0 15,-11 0-5-15,-11 33 5 16,-12 8 5-16,-4 13 3 16,-16 9 9-16,-26 5-9 15,-12-2-6-15,0-4 12 0,2-14-9 16,12-11-2-16,18-15 1 16,10-16-3-16,12-4-2 15,0-2-17-15,34-13 8 16,21-14 10-16,15-4 4 15,3 5-2-15,-2 15 0 16,-9 8-2-16,-6 3 0 16,-8 12 13-16,-15 15 3 15,-16 9-5-15,-17 1-10 16,0 10 16-16,-24 2 4 16,-21 1-17-16,-13-2 7 15,-8-7-11-15,-3-6-2 16,2-14-31-16,11-10-28 0,9-11-79 15,11-12-218 1</inkml:trace>
  <inkml:trace contextRef="#ctx0" brushRef="#br0" timeOffset="104430.23">17433 11654 809 0,'0'0'242'0,"0"0"-207"16,0 0 33-16,0 0-17 15,0 0-11-15,0 0-19 16,-11-38-17-16,11 38-4 16,0-2-10-16,0 2-28 15,0-6-40-15,0-8-128 16,0-4-191-16</inkml:trace>
  <inkml:trace contextRef="#ctx0" brushRef="#br0" timeOffset="104982.97">17368 12236 798 0,'0'0'113'16,"0"0"-53"-16,0 0-7 15,0 0 20-15,0 0-16 16,0 0-43-16,0-63-8 16,-6 9 17-16,-11-16-6 15,-2-24-3-15,-3-24-8 16,-1-7 10-16,6 0-8 15,5 14 2-15,8 29 0 16,4 21-2-16,4 21 5 16,25 15-11-16,7 8 9 0,4 9-3 15,0 8-3-15,0 4-4 16,1 34-1-16,-1 20 0 16,-5 17 0-16,1 17 4 15,-7 10-3-15,0 4 0 16,-2-8-1-16,-5-13 0 15,-2-21 0-15,0-20-28 16,-7-16-47-16,-6-18-56 16,-7-10-147-16,-20-19-338 15</inkml:trace>
  <inkml:trace contextRef="#ctx0" brushRef="#br0" timeOffset="105139.83">17399 11793 941 0,'0'0'105'0,"0"0"-105"16,0 0-3-16,0 0 3 16,0 0 13-16,163-36-13 15,-93 4-61 1,-8-10-123-16,-14-2-280 0</inkml:trace>
  <inkml:trace contextRef="#ctx0" brushRef="#br0" timeOffset="105324.23">17934 11524 302 0,'0'0'626'16,"0"0"-594"-16,0 0 32 0,0 0-17 16,0 0 19-1,0 0-34-15,14 116-12 0,-1-52-1 16,3 15 1-16,-1 4-11 16,3 2-8-16,-1-7 0 15,2-11-1-15,1-13-29 16,-3-18-54-16,-5-16-118 15,-3-20-200-15</inkml:trace>
  <inkml:trace contextRef="#ctx0" brushRef="#br0" timeOffset="105549.78">18126 11451 986 0,'0'0'23'0,"0"0"-14"15,0 0 0 1,0 0 15-16,78 125 6 0,-47-55-21 16,-4 9-6-16,-5-1 10 15,-5-9-4-15,2-12-6 16,-4-17-3-16,-1-16-11 16,-3-16-55-16,-7-8-83 15,-2-16-9-15,-2-28-329 16</inkml:trace>
  <inkml:trace contextRef="#ctx0" brushRef="#br0" timeOffset="105912.22">18181 11418 811 0,'0'0'140'0,"0"0"-94"16,0 0-33-16,0 0 18 16,0 0 6-16,149-56-35 15,-106 56-2-15,-5 0 0 16,-11 17-4-16,-10 13 3 15,-9 11 1-15,-8 9 3 16,-6 6 7-16,-22 2 3 16,-1-8-11-16,0-11 7 15,13-16-3-15,8-15-6 16,8-8-1-16,0-9-5 16,19-26 4-16,23-9 2 15,13-2 5-15,5 6-3 16,-3 14-2-16,-1 12 4 15,-7 14-1-15,-11 0 2 0,-13 30 1 16,-15 14 2-16,-10 10 1 16,0 6 5-16,-26 1-3 15,-6-5-10-15,1-10 2 16,0-12-6-16,7-18-34 16,3-16-83-16,4-10-123 15,2-35-472-15</inkml:trace>
  <inkml:trace contextRef="#ctx0" brushRef="#br0" timeOffset="106131.09">18625 11207 880 0,'0'0'138'0,"0"0"-109"16,0 0 11-16,131-60-1 0,-64 60 7 15,5 6-28-15,-5 32-11 16,-12 16 15-16,-10 13-14 15,-16 3 1-15,-20 4-8 16,-9 7-1-16,-1 2 7 16,-28 0-7-16,-11-5-8 15,-6-8-55-15,-10-20-103 16,-6-16-190-16</inkml:trace>
  <inkml:trace contextRef="#ctx0" brushRef="#br0" timeOffset="106526.98">16947 11378 828 0,'0'0'90'0,"0"0"-37"0,-136-32 37 16,109 42-28-16,5 34-12 16,9 20-34-16,2 23-11 15,7 18 11-15,4 14 1 16,0 5 3-16,4 10-7 15,16 5-8-15,4-5 0 16,12-4 2-16,14-15-4 16,16-21-3-16,11-18-3 15,8-22-9-15,-2-18-18 16,-8-22-53-16,-14-14-82 16,-25-19-377-16</inkml:trace>
  <inkml:trace contextRef="#ctx0" brushRef="#br0" timeOffset="111784.89">12710 12577 142 0,'0'0'664'16,"0"0"-630"-16,0 0-27 15,0 0 44-15,0 0 45 16,0 0-70-16,-16-15-26 15,16 15 0-15,0 0-3 16,0-5 3-16,0-18 13 16,0-21 7-16,0-24 5 0,0-24-12 15,0-16-10 1,13-5 3-16,7 10-2 0,2 12 11 16,-1 27-11-16,-4 25 14 15,-5 24-14-15,-4 15-4 16,5 0-5-16,1 36 5 15,7 20 3-15,2 14 10 16,6 6-4-16,5 1-2 16,1-7-3-16,2 0 0 15,-6-6-3-15,-6-8-1 16,-4-10-6-16,-5-11-40 16,-9-16-47-16,-7-13-88 15,-2-6-175-15</inkml:trace>
  <inkml:trace contextRef="#ctx0" brushRef="#br0" timeOffset="111946.58">12791 12218 866 0,'0'0'31'16,"0"0"-30"-16,0 0 4 16,0 0 7-16,0 0 15 15,135 10-27-15,-91-29-1 16,-9-3-38-16,-14 1-106 15,-17-1-407-15</inkml:trace>
  <inkml:trace contextRef="#ctx0" brushRef="#br0" timeOffset="112144.59">13063 11966 842 0,'0'0'66'16,"0"0"-56"-16,0 0 21 0,0 0-5 15,0 0 14-15,3 120-21 16,13-53-18-16,-1 4 2 16,1-4-2-16,-3-6-1 15,-1-10-21-15,-4-20-46 16,-1-12-4-16,-3-18-67 16,-4-1-83-16</inkml:trace>
  <inkml:trace contextRef="#ctx0" brushRef="#br0" timeOffset="112535.18">13001 12037 604 0,'0'0'126'0,"0"0"-96"16,0 0 13-16,0 0-8 15,0 0 24-15,78-111-28 16,-38 104-21-16,-2 3-6 16,-9 4 2-16,-4 4-6 15,-7 24 0-15,-9 8 6 16,-5 9 22-16,-4 0-4 15,0 1-22-15,-2-6 8 16,-17-2-1-16,1-9-8 16,1-8-1-16,6-8 5 15,7-11-4-15,4-2-1 16,0 0-15-16,2-15 11 0,23-6 4 16,8-2 0-16,5 6 2 15,3 9-1-15,0 8-1 16,-4 0 0-16,-5 18 2 15,-11 16-3-15,-15 6 1 16,-6 4 0-16,-4 2 3 16,-25-2 9-16,-10-4-11 15,-3-7 5-15,2-16-6 16,2-8-19-16,8-9-24 16,11-5-38-16,13-22-59 15,6-10-235-15</inkml:trace>
  <inkml:trace contextRef="#ctx0" brushRef="#br0" timeOffset="112792.68">13573 11964 894 0,'0'0'67'15,"0"0"-66"-15,0 0 11 16,0 0 43-16,-115 33-23 15,106-9-27-15,7 8-5 16,2 11 3-16,0 5-2 0,4 8 3 16,23 2 0-16,5-4-4 15,5-8 0-15,3-10 0 16,2-14-13-16,1-17-31 16,-1-5-23-16,-6-27-42 15,-12-17-95-15</inkml:trace>
  <inkml:trace contextRef="#ctx0" brushRef="#br0" timeOffset="113187.15">13719 11979 828 0,'0'0'82'16,"0"0"-25"-16,0 0-47 0,0 0-6 16,0 0 49-1,0 0-37-15,0 0 1 0,82 150 7 16,-70-92-8-16,-4 2-3 15,-1-3-7-15,-3-11-4 16,-2-13 1-16,0-13-1 16,1-15-2-16,0-5-24 15,-3-4-16-15,0-32 0 16,0-16 6-16,-12-14 11 16,-11-11 21-16,-2 0 1 15,-2 4 0-15,11 9 1 16,9 20 10-16,7 16 15 15,2 17-9-15,29 11-1 16,11 7 8-16,8 29-5 16,-1 9-2-16,-5 5-13 0,-12-2 1 15,-15-1-4 1,-12-3 2-16,-5 3-1 0,-20-1 1 16,-14-3 0-16,-1-14-4 15,4-10-23-15,8-19-60 16,6-11-66-16,5-35-225 15</inkml:trace>
  <inkml:trace contextRef="#ctx0" brushRef="#br0" timeOffset="113481.18">14100 11803 869 0,'0'0'118'0,"0"0"-86"0,0 0-9 16,0 0-20-1,20 105 45-15,2-34-26 0,-2 3-12 16,-5 1-7-16,-1-7 14 16,-3-12 5-16,-1-12-19 15,0-16 1-15,-1-13-4 16,-5-10-5-16,6-5-3 16,-4-5-1-16,3-28 9 15,7-3 0-15,-1-2-13 16,6 9-6-16,1 12 1 15,4 3-4-15,5 1-12 16,-4 7-21-16,0 0-58 16,-5 3-65-16,-9-4-173 0</inkml:trace>
  <inkml:trace contextRef="#ctx0" brushRef="#br0" timeOffset="113639.32">14187 12123 833 0,'0'0'99'0,"0"0"-99"16,0 0-2-16,0 0 2 16,0 0 0-16,130-95-17 15,-102 73-25-15,-17 3-7 16,-11 4-59-16,0 7-176 16</inkml:trace>
  <inkml:trace contextRef="#ctx0" brushRef="#br0" timeOffset="113769.2">14053 11937 817 0,'0'0'98'0,"0"0"-84"16,79-115 13-16,-13 71-1 15,0 6-18-15,-10 6-8 16,-20 11-122-16,-27 8-188 16</inkml:trace>
  <inkml:trace contextRef="#ctx0" brushRef="#br0" timeOffset="114754.28">14053 9807 629 0,'0'0'40'0,"0"0"-39"16,0 0 8-16,0 0 37 15,127-26-27-15,-82 23-18 16,4-6 8-16,-3-3 17 16,1-3 20-16,-2 4 11 15,-3 5-10-15,5 6-15 16,-1 10-9-16,6 29 10 0,4 15-3 15,-5 10-9-15,2 7-2 16,-4 6-10 0,-7-3-4-16,-8-4-4 0,-12-3 1 15,-10-7-2-15,-10-2-3 16,-2-2 3-16,0 2 3 16,-14-2 6-16,-8 5-8 15,-4-4-1-15,-11-1 1 16,-3-1-1-16,-6-9 4 15,-3-6 2-15,-5-10-5 16,0-8 3-16,-3-10 1 16,-1-4-4-16,-2-2-1 15,6-1 3-15,3-3 1 16,7-2 1-16,2 0 2 0,-1 0-7 16,3-7-1-16,-2-13-1 15,1-8 2-15,-1-12-5 16,-1-14 5-16,3-18-2 15,1-14 1-15,7-4 1 16,8-5-9-16,11 9-11 16,13 13-23-16,0 14-28 15,17 17-18-15,12 17-53 16,0 12-163-16</inkml:trace>
  <inkml:trace contextRef="#ctx0" brushRef="#br0" timeOffset="120845.25">14728 12023 573 0,'0'0'245'16,"0"0"-219"-16,0 0 38 15,0 0-39-15,0 0-4 16,0 0-21-16,0 0 3 0,14-2 13 16,1 6 6-1,9 0 13-15,3-2-8 0,9-2-8 16,6 0 2-16,5-3-5 15,4-16-8-15,0-3 1 16,-4 1-5-16,-11 2-3 16,-11 7 6-16,-12 3-6 15,-9 8 2-15,-4-2 2 16,0 3 2-16,0 0 20 16,-26 0-13-16,-17 0-14 15,-13 15 0-15,-6 1 7 16,2-3-4-16,2 0 1 15,13-7-4-15,14-2 0 16,11-2 0-16,13-2 3 16,7 0-3-16,0 0-10 0,0 0 6 15,0 0-7-15,12 0 10 16,19-10-2-16,11-9 6 16,7-6-1-1,5 3-2-15,-3 2-2 0,-5 8 1 16,-9 5 1-16,-18 6 0 15,-7 1 2-15,-10 0-2 16,-2 0-4-16,-2 3 2 16,-27 20 2-16,-14 5 7 15,-3 1 0-15,-4-6-3 16,6-1-4-16,6-9 1 16,14-4 2-16,12-5-3 0,10-4-8 15,2 0-24-15,16-1-10 16,22-19 23-16,11-5-2 15,6 1-26-15,1 2-64 16,-11 4-47-16,-16 8-188 16</inkml:trace>
  <inkml:trace contextRef="#ctx0" brushRef="#br0" timeOffset="123621.48">15278 11500 599 0,'0'0'60'0,"0"0"-52"16,0 0 34-16,0 0 5 15,0 0 22-15,0 0-42 16,-8-68 23-16,8 68 30 15,0 0-20-15,0 0-9 16,0 0-26-16,0 0-8 16,0 5-13-16,0 28 4 15,10 15 1-15,15 21 1 16,8 16 5-16,9 12-9 16,3 0 5-16,0-1 3 15,-2-17-10-15,-10-11-1 16,-6-9-2-16,-12-15 0 15,-6-10-1-15,-6-10 0 16,-3-10-4-16,0-9-1 16,-6-5-40-16,-20-11-43 0,-5-31-131 15,-7-14-192-15</inkml:trace>
  <inkml:trace contextRef="#ctx0" brushRef="#br0" timeOffset="124155.24">15290 11733 592 0,'0'0'87'15,"0"0"-76"-15,0 0 10 16,0 0 23-16,0 0 9 16,31-115-31-16,-14 101-10 0,2 0 21 15,-4 4 1 1,1 4-12-16,-1 4-4 0,3 2-17 15,-1 0 5-15,4 0 2 16,-1 2-1-16,-3 17-6 16,-3 2 2-16,-3 8 3 15,-7 6 0-15,-1 5 9 16,-3 7-15-16,0 0 10 16,-20 0-5-16,2-3 3 15,1-12-2-15,5-8-4 16,8-12 9-16,4-8-8 15,0-3-3-15,0-1-4 16,0 0 1-16,20 0 3 0,9-14 4 16,9-7 3-16,4-1 0 15,3 4 6-15,-1 8-11 16,-2 8 3 0,-1 2-4-16,-4 19 0 0,-10 14 3 15,-12 7 2-15,-7 2 4 16,-8-1 4-16,0-2 2 15,-27-1 4-15,-9 1-16 16,-7-3-2-16,1-5 0 16,-1-8 4-16,6-13-6 15,4-10-7-15,8 0-18 16,8-16-29-16,14-9-41 0,3-2-82 16,7 1-179-1</inkml:trace>
  <inkml:trace contextRef="#ctx0" brushRef="#br0" timeOffset="124529.11">15525 11143 689 0,'0'0'74'0,"0"0"-39"16,0 0 37-16,0 0 8 16,0 0-27-16,0 0-42 15,69-54 17-15,-11 79 3 16,14 10-13-16,6 13 4 15,11 20-13-15,-2 17 11 16,-14 21 4-16,-19 21-6 16,-31 8-14-16,-23 11 7 15,-27-1-7-15,-44-7-4 16,-16-9-22-16,-5-16-86 16,3-24-173-16,4-20-374 15</inkml:trace>
  <inkml:trace contextRef="#ctx0" brushRef="#br0" timeOffset="125056.38">12422 11794 609 0,'0'0'75'0,"0"0"-17"16,-45-101 11-1,32 75 25-15,-5 9-20 0,0 15-18 16,-1 2-13-16,-6 28-12 15,-2 35-11-15,4 31-10 16,11 28 6-16,9 29 7 16,3 23-1-16,23 14 0 15,32 9-9-15,28-9-9 16,24-19-5-16,16-20 4 16,10-23-6-16,5-22-2 15,-2-28-47-15,-13-30-69 16,-30-26-198-16</inkml:trace>
  <inkml:trace contextRef="#ctx0" brushRef="#br0" timeOffset="126104.41">16121 11078 551 0,'0'0'126'0,"0"0"-69"16,0 0 20-16,0 0 6 15,0 0-11-15,0 0-29 16,0-14 15-16,-7 14-2 16,0 0-35-16,-4 0 8 15,2 27 0-15,-6 33-15 16,-1 38 6-16,-6 40 13 16,-5 39-13-16,-6 26 20 15,-19 23-20-15,-8 7-8 16,-5-13-6-16,5-15-1 0,4-31-3 15,6-27 4-15,5-25-6 16,5-23-46-16,9-23-59 16,6-29-123-16</inkml:trace>
  <inkml:trace contextRef="#ctx0" brushRef="#br0" timeOffset="126740.84">13310 11781 620 0,'0'0'82'0,"0"0"-16"15,0 0 13 1,0 0 24-16,0 0-14 0,0 0-48 16,0-20-6-16,-12 100-7 15,1 41-3-15,6 35 0 16,5 26-4-16,9 15 2 15,22 3-6-15,7-18-13 16,2-27-4-16,-7-27-13 16,-8-29-44-16,-16-26-111 15,-9-24-482-15</inkml:trace>
  <inkml:trace contextRef="#ctx0" brushRef="#br0" timeOffset="127526.5">15615 15089 725 0,'0'0'50'0,"0"0"-15"16,0 0-1-16,0 0 32 15,0 0 52-15,31 120-60 16,-23-93 0-16,-2-1-7 15,-6-4-9-15,0-8-12 16,0-4-11-16,0-6-17 16,0-4 20-16,0 0-10 15,-6-36-12-15,-4-28-5 0,-5-33 4 16,-1-33-1-16,-9-17-1 16,-4-1-8-16,-2 28 10 15,7 34 0-15,7 39 2 16,16 33-2-16,1 14 0 15,31 30-5-15,27 29 6 16,9 12 6-16,4 8 1 16,-2-1 0-16,-8-7-7 15,-17-3-4-15,-13-8-12 16,-20-10-37-16,-11-10-46 16,-3-17-130-16,-36-17-275 15</inkml:trace>
  <inkml:trace contextRef="#ctx0" brushRef="#br0" timeOffset="127678.48">15608 14931 905 0,'0'0'92'0,"0"0"-83"16,0 0-9-16,0 0 10 15,143-119-10-15,-103 81-62 16,-11 4-150-16</inkml:trace>
  <inkml:trace contextRef="#ctx0" brushRef="#br0" timeOffset="127969.25">16304 14506 862 0,'0'0'68'16,"0"0"-24"-16,0 0 10 15,0 0 12-15,0 0-39 16,0 0-27-16,-112-16 9 16,72 19 10-16,-1 16 0 15,8 3 10-15,6 8-18 16,10 12-2-16,17 10-2 16,0 8-5-16,12 11-1 0,27-9 2 15,12-4-3-15,9-13-5 16,5-18 2-16,-3-15-10 15,-4-12-26-15,-8-12-40 16,-13-28-86-16,-16-10-169 16</inkml:trace>
  <inkml:trace contextRef="#ctx0" brushRef="#br0" timeOffset="128185.1">16460 14496 710 0,'0'0'243'15,"0"0"-240"-15,0 0 14 16,0 0 17-16,13 114 17 16,9-62-26-16,0 13-8 0,0-2-2 15,3 12-11 1,2-11-2-16,0-4-2 0,-4-18-4 16,-4-12-47-16,-5-22-63 15,-10-8-3-15,-4-14-61 16,0-25-94-16</inkml:trace>
  <inkml:trace contextRef="#ctx0" brushRef="#br0" timeOffset="128405.29">16406 14604 601 0,'0'0'167'0,"0"0"-34"16,0 0-67-16,0 0-3 16,0 0-10-16,96-108-24 0,-43 108-9 15,2 0-7-15,1 12 8 16,-9 16-6-16,-7 10-5 15,-11 2 6 1,-6 6 2-16,-15 8-8 0,-8 4 13 16,0 7-17-16,-18-5-5 15,-13-3 5-15,1-14-6 16,3-15-37-16,3-18-46 16,5-10-100-16,2-31-191 15</inkml:trace>
  <inkml:trace contextRef="#ctx0" brushRef="#br0" timeOffset="128719.19">16874 14453 368 0,'0'0'640'0,"0"0"-609"16,0 0 67-16,0 0-70 15,0 0-21-15,0 0 9 16,53 99 20-16,-31-45-5 15,-2 2-2-15,1-2 1 16,-4-4-6-16,1-9-8 16,-5-7-1-16,1-10-14 15,-3-10 2-15,1-6-3 16,3-8-4-16,4-6 4 16,13-24 1-16,8-9 3 15,4 1-1-15,8 3-3 0,2 4-6 16,-6 7-19-16,-3 4-7 15,-9 6-31-15,-10 4-35 16,-13 3-72-16,-13 1-111 16</inkml:trace>
  <inkml:trace contextRef="#ctx0" brushRef="#br0" timeOffset="128886.42">17137 14641 877 0,'0'0'130'0,"0"0"-130"16,0 0 0-16,0 0 8 16,0 0-8-16,136-121-12 0,-105 87-63 15,-18 6-13 1,-13 7-73-16,-15 6-308 0</inkml:trace>
  <inkml:trace contextRef="#ctx0" brushRef="#br0" timeOffset="129017.16">16959 14436 690 0,'0'0'210'0,"0"0"-158"16,0 0 22-16,0 0-62 16,110-109 15-16,-33 61-18 15,-2-4-9-15,-2 3-7 16,-14 8-87-16,-23 6-214 16</inkml:trace>
  <inkml:trace contextRef="#ctx0" brushRef="#br0" timeOffset="129523.09">18222 13908 859 0,'0'0'40'0,"0"0"76"0,0 0-33 16,0 0-23-16,0 0-8 16,1 107 5-16,9-51-22 15,4 1-16-15,5-2-2 16,4-3-4-16,-1-12-12 15,-5-12 3-15,-3-10-4 16,-7-14 0-16,-7-4 0 16,0 0-5-16,0-17 5 15,-11-26-17-15,-9-13 2 16,-3-16 9-16,0-13 2 16,2-9-1-16,7 2 1 15,10 15 4-15,4 20-4 0,8 27 2 16,31 18 0-16,14 12 2 15,7 7 0-15,4 32 4 16,-3 14-2-16,-12 4-1 16,-11 1-1-16,-11-4 0 15,-14-8 0-15,-9-6-47 16,-4-10-39-16,0-11-65 16,-4-17-213-16</inkml:trace>
  <inkml:trace contextRef="#ctx0" brushRef="#br0" timeOffset="129676.25">18413 14077 974 0,'0'0'138'0,"0"0"-137"16,0 0-1-16,0 0 15 16,174-111-15-16,-105 63-9 15,-11 0-117-15,-22-4-181 16</inkml:trace>
  <inkml:trace contextRef="#ctx0" brushRef="#br0" timeOffset="129904.69">18912 13503 1025 0,'0'0'73'0,"0"0"-32"16,0 0-31-16,0 0-5 15,0 0 24-15,36 126-17 16,-20-65-2-16,-3 2-2 16,1 2 10-16,-1-6-15 15,0-8-3-15,0-11 0 16,-2-14-45-16,1-12-59 16,-3-14-107-16,-9 0-243 15</inkml:trace>
  <inkml:trace contextRef="#ctx0" brushRef="#br0" timeOffset="130324.87">18833 13579 589 0,'0'0'372'0,"0"0"-355"16,0 0 29-16,0 0-35 16,93-108 11-16,-44 74-9 15,-2 5-3 1,-7 6-10-16,-5 10 6 0,-6 13 11 15,-6 0-2-15,-3 31-3 16,-11 7 1-16,-9 6 2 16,0 4-7-16,-12 1-2 15,-21-2-1-15,-7-4 2 16,0-10 0-16,11-8-3 16,11-14-4-16,13-6 1 15,5-5-2-15,0 0-4 0,23-5 1 16,17-16 4-16,13-5 5 15,8 0-1-15,3 8 11 16,-1 8-3-16,-5 7-2 16,-8 3 0-16,-9 4 7 15,-14 19-6-15,-21 7-4 16,-6 8 13-16,-4 6-8 16,-31 0-5-16,-4 2-4 15,-5-8-3-15,4-9-14 16,7-8-25-16,6-13-39 15,6-8-82-15,5-18-184 16</inkml:trace>
  <inkml:trace contextRef="#ctx0" brushRef="#br0" timeOffset="130583.26">19298 13050 700 0,'0'0'262'16,"0"0"-254"-16,0 0 49 16,129-36-15-16,-67 46 5 15,7 24-20-15,3 12-6 16,-7 12 5-16,-10 13-1 16,-10 8 8-16,-20 8-22 0,-19-1-6 15,-6 0-5-15,-18-7-2 16,-27-7-35-16,-8-8-53 15,-12-11-176-15,-6-14-561 16</inkml:trace>
  <inkml:trace contextRef="#ctx0" brushRef="#br0" timeOffset="130954.4">17950 13696 721 0,'0'0'133'15,"0"0"-93"-15,0 0 61 16,0 0-49-16,0 0-2 16,-118 76-33-16,91-18 2 15,10 18 15-15,17 16-5 16,4 12 2-16,38 8-6 0,12-3-7 16,8-10-9-1,5-19-1-15,1-20-6 0,0-22-2 16,-1-20-18-16,-5-16-36 15,-14-2-67-15,-16-16-192 16</inkml:trace>
  <inkml:trace contextRef="#ctx0" brushRef="#br0" timeOffset="132713.06">16882 13839 801 0,'0'0'29'0,"0"0"51"16,0 0-4-16,114-21-28 15,-70 59 11-15,12 18-17 16,4 12-8-16,7 3 8 16,4-3-2-16,1-9-6 0,-1-4 4 15,-6-5 1-15,-10 4 4 16,-12 5-16-16,-11 17 0 16,-17 10-7-16,-15 10-6 15,0 8-6-15,-31 3-8 16,-18-4-17-16,-16-6-51 15,-2-16-52-15,-4-22-53 16,-5-21-276-16</inkml:trace>
  <inkml:trace contextRef="#ctx0" brushRef="#br0" timeOffset="133168.28">15091 14552 241 0,'0'0'470'0,"0"0"-403"0,0 0 51 15,0 0-30-15,0 0 2 16,0 0-37-16,-114 6-30 15,86 54-1-15,-1 26 0 16,11 25 15-16,11 23-4 16,7 22-13-16,7 11 8 15,28 2-8-15,17-8-6 16,17-26-13-16,14-33-1 16,10-32 0-16,9-30-43 15,-2-21-59-15,-19-19-209 0</inkml:trace>
  <inkml:trace contextRef="#ctx0" brushRef="#br0" timeOffset="137392.39">10422 16506 723 0,'0'0'101'16,"0"0"-98"-16,0 0 31 16,0 0 56-16,0 0-24 15,0 0-65-15,0 0 3 16,-12-7 0-16,12 25 8 16,2-4-4-16,5-6-7 0,-2-4 13 15,-5 1-2-15,0-5-3 16,0 0 9-16,0 0 4 15,0 0 7-15,0-9-17 16,-5-24-10-16,-13-18-2 16,-4-21 3-16,-3-18-3 15,-2-11 3-15,1 1-8 16,4 7 11-16,3 12-7 16,13 15 2-16,6 13 0 15,0 8 8-15,9 9-6 16,10 13 4-16,2 5-2 15,-8 9 2-15,-2 3-6 16,-4 6 0-16,0 0-1 16,0 0 2-16,-1 0-2 15,0 0 0-15,8 11 3 0,3 11 2 16,0 4 5-16,1 2 2 16,-1-6 0-16,-3-4-2 15,-5-8 0-15,-5-3-8 16,-2-2 3-16,-2-1-5 15,0-4 2-15,0 0-1 16,0 0 3-16,0 0 0 16,0 0 2-16,0 0-5 15,0 0 1-15,0-11-2 16,-2 0-2-16,-2 7 2 16,-1-2 2-16,3 6 1 0,2 0-3 15,0 0-3-15,-2 0 3 16,2 0-1-1,0 0 3-15,0 0-4 16,0 0-2-16,0 0 4 0,0 0 8 16,0 0-8-16,0 0-3 15,0 0 3-15,0 0 1 16,0 0-1-16,0 0 0 16,0 0-1-16,0 0 0 15,0 6 2-15,0-6 0 16,0 4-1-16,0-4 0 0,0 0-1 15,0 0-4-15,0 0 5 16,0 0-1 0,0 0 1-16,0 0 0 0,0 0 0 15,0 0 3-15,0 0-3 16,0 0 0 0,0 0 5-16,0 0-11 15,0 0 9-15,0 0-7 0,0 0 4 16,0 0 0-16,0 0 5 15,0 0-5-15,0 0-7 16,0 0 5-16,0 11 2 16,4 4 3-16,5 1-3 15,0 4-2-15,-2-6 2 16,0-4 2-16,1 7 4 16,3 0-10-16,5 6 8 0,1 13-7 15,6 5 4-15,2 8-1 16,-1-5 5-16,1-4-4 15,-3-5-1-15,-4-6-5 16,-7-8 5-16,-2-4-2 16,-7-11-7-16,-2-2-40 15,0-4-20-15,0 0-42 16,-9-6-95-16,-22-16-337 16</inkml:trace>
  <inkml:trace contextRef="#ctx0" brushRef="#br0" timeOffset="137694.14">10395 16058 566 0,'0'0'9'16,"0"0"24"-16,0 0 30 16,0 0-12-16,0 0-43 15,0 0 0-15,-10 0 40 16,31-6 19-16,5-12-20 0,8-4-16 16,1-4-12-1,3-5-15-15,1 7-4 0,-8-2-6 16,-16 8-61-16,-13 4-143 15</inkml:trace>
  <inkml:trace contextRef="#ctx0" brushRef="#br0" timeOffset="138493.07">11008 15873 73 0,'0'0'45'0,"0"0"-43"16,0 0 3-16,0 0 4 16,0 0-9-16,0 0-15 15</inkml:trace>
  <inkml:trace contextRef="#ctx0" brushRef="#br0" timeOffset="141583.4">10713 15552 712 0,'0'0'138'16,"0"0"-95"-16,0 0 30 15,-114-72 22-15,106 69-19 16,1 3-50-16,7 0-19 16,0 23-4-16,2 29 2 15,25 23 4-15,6 16 6 16,9 16-1-16,3-5-6 16,-3-7-2-16,-8-15-6 15,-9-18 1-15,-3-22-6 16,-9-14-8-16,-2-22-52 0,-9-4-59 15,-2-30-100 1,-9-24-483-16</inkml:trace>
  <inkml:trace contextRef="#ctx0" brushRef="#br0" timeOffset="142020.94">10539 15593 836 0,'0'0'46'0,"0"0"-46"15,0 0 7-15,0 0-3 16,0 0 28-16,152-27-27 16,-99 9-3-16,-5 0 8 15,-11 9 1-15,-8 4-7 16,-12 5-1-16,-7 22-3 16,-3 20 6-16,-7 15 2 15,0 5 11-15,-3-5-15 16,-17 2 2-16,2-15-6 15,4-7 1-15,2-14 2 0,7-11-3 16,2-6 0-16,3-6-5 16,0 0-16-16,10 0 11 15,17-10 9-15,8-8 1 16,3-4 0-16,8 4 3 16,2 5 1-16,-9 12-3 15,-1 1 0-15,-11 10 0 16,-9 30 0-16,-11 9 5 15,-7 5 3-15,-3 4 4 0,-26-4-5 16,-6-6-3 0,-3-8-5-16,-5-8-4 0,1-14-7 15,5-18-61-15,3 0-2 16,8-35-91-16,12-15-182 16</inkml:trace>
  <inkml:trace contextRef="#ctx0" brushRef="#br0" timeOffset="142320.25">11335 15480 825 0,'0'0'17'0,"0"0"-3"15,0 0 3-15,0 0 69 16,0 0-63-16,0 0-23 15,-124 4 2-15,108 19 15 16,2 8-4-16,5 14 8 16,7 10-1-16,2 11-10 15,0-4-2-15,29-7-1 16,9-11-5-16,11-13-2 16,8-18-2-16,3-13-5 15,1-10-7-15,-8-24-23 16,-11-12-43-16,-15-7-49 15,-17-1-192-15</inkml:trace>
  <inkml:trace contextRef="#ctx0" brushRef="#br0" timeOffset="142530.26">11500 15396 723 0,'0'0'127'16,"0"0"-106"-16,0 0-9 15,0 0 8-15,0 0 78 16,0 0-70-16,40 147-7 15,-18-84 15-15,-3 4-21 16,7-5-5-16,-6 1-6 16,-1-13-4-16,0-6 0 15,-6-17-6-15,-2-10-59 16,-4-17-52-16,-5-5-6 16,-2-28 6-16,0-17-257 0</inkml:trace>
  <inkml:trace contextRef="#ctx0" brushRef="#br0" timeOffset="142721.72">11511 15468 362 0,'0'0'252'0,"0"0"-116"16,0 0-41-16,0 0-65 16,-2-104 0-16,48 104 24 15,3 0-21-15,3 6-13 16,-4 15-7-16,-8 11-8 16,-5 7 5-16,-14 11-3 15,-9 12 12-15,-12 7 2 16,0 4-10-16,-21 0-8 15,-5-10-3-15,3-23-36 0,10-19-94 16,2-21-67-16,2-17-385 16</inkml:trace>
  <inkml:trace contextRef="#ctx0" brushRef="#br0" timeOffset="142987.6">11841 15236 937 0,'0'0'59'16,"0"0"-45"-16,0 0-12 16,0 0 47-16,98 160-12 15,-63-92-36-15,-2-2 11 16,-8-8-1-16,-5-8-8 16,-2-15 2-16,-2-17 1 15,-3-14-6-15,2-4 0 0,3-22 0 16,3-18 1-16,3-10-1 15,2 5-5-15,1 9-18 16,-2 14-8-16,-3 8-57 16,-4 6-50-16,-7 8-141 15</inkml:trace>
  <inkml:trace contextRef="#ctx0" brushRef="#br0" timeOffset="143149.25">12063 15507 935 0,'0'0'102'0,"0"0"-102"0,0 0 0 16,138-117 1-16,-73 79-1 15,-18 6-56-15,-20 14-135 16,-27 3-94-16</inkml:trace>
  <inkml:trace contextRef="#ctx0" brushRef="#br0" timeOffset="143255.14">11854 15440 744 0,'0'0'210'16,"0"0"-180"-16,62-160-2 16,34 66-3-16,16-9 0 15,-2 17-25-15,-29 24-77 16,-48 20-276-16</inkml:trace>
  <inkml:trace contextRef="#ctx0" brushRef="#br0" timeOffset="144813.43">6508 3367 344 0,'0'0'14'0,"0"0"-6"16,0 0 8-16,0 0 90 16,0 0-5-16,0 0-18 15,0 0-30-15,-73-19 6 16,71 12 0-16,0 3 14 16,-1 4-11-16,3 0-18 0,-2 0-31 15,2 0-8-15,0 0-4 16,0 0 2-16,0 5 1 15,0 17-1-15,0 15 8 16,5 13 6-16,8 12 9 16,7 7-4-16,5 0-12 15,8-4-5-15,3-11 6 16,1-10-6-16,-1-16-1 16,-2-10 2-16,2-18 1 15,1 0-6-15,10-39 5 16,8-20 5-16,12-18-11 15,12-7 9-15,3-12-6 16,2-11 1-16,8-9 2 16,9-8-6-16,560-382-1215 172,-748 569 1215-172,0-1 0 0,5-1 0 15,1-5 0-15,10 3 0 0,9 0 0 16,0-11 0-16,-5-2 0 15</inkml:trace>
  <inkml:trace contextRef="#ctx0" brushRef="#br0" timeOffset="147222.48">10543 8249 0 0,'-71'20'0'0,"-18"24"0"0,56-11 0 16,-98 65 0-16,19 26 0 15,30-14 0-15,33-30 0 0,46-77 0 16,-7 7 0-16,10-40 0 15,0-39 0-15,0 15 0 16,4 54 0-16,-2 8 0 16,-2 103 0-16,0 27 0 15,0 12 0-15,0-1 0 16,0-17 0-16,4 2 0 16,15 2 0-16,9 3 0 15,28 26 0-15,-3 17 0 16,1 31 0-16,-21 27 0 15,-33 1 0-15,-24 2 0 16,-20-28 0-16,38-39 0 16,-11-36 0-16,40-42 0 15,54-22 0-15,30-4 0 16,28 7 0-16,20 17 0 0,1 31 0 16,-11 29 0-16,-18 37 0 15,-21 29 0-15,-5 11 0 16,-1-9 0-16,-6-36 0 15,1-47 0-15,5-45 0 16,6-34 0-16,9-11 0 16,5-1 0-16,-2 2 0 15,-8 8 0-15,-6 6 0 16,-1 3 0-16,4 1 0 16,11-4 0-16,9-10 0 0,13-12 0 15,1-18 0-15,0-20 0 16,-8-6 0-16,-4-22 0 15,-2-22 0 1,0-8 0-16,-7 0 0 0,-10 11 0 16,-19 17 0-16,-18 12 0 15,-8 12 0-15,-5 2 0 16,-2 14 0-16,-4 2 0 16,-14 5 0-16,-18-5 0 15,-15 8 0-15,-7 4 0 16,-19 3 0-16,-16 5 0 15,-14 4 0-15,-4 8 0 16,-3 0 0-16,2 6 0 0,14 2 0 16,11-8 0-1,18-14 0-15,11-8 0 0,0-4 0 16,21 0 0-16,12 6 0 16,11 0 0-16,6 10 0 15,-2 6 0-15,-12 7 0 16,-17 11 0-16,-14 2 0 15,-5-7 0-15,-2-6 0 16,-13-17 0-16,-3-8 0 16,0-6 0-16,0-8 0 15,-4-10 0-15,-3-4 0 16,1-6 0-16,0-28 0 0,3-8 0 16,8-10 0-1,-3 6 0-15,-1 6 0 0,-8 18 0 16,-8 9 0-16,-25 11 0 15,-25 2 0-15,-42 9 0 16,-41 21 0-16,-21 8 0 16,-8-8 0-16,18-28 0 15,34-17 0-15,23-50 0 16,48-15 0-16,65 3 0 16,-15 13 0-16,40 18 0 15,44 22 0-15,10 24 0 16,-1 14 0-16,-4 58 0 15,-5 39 0-15,-4 27 0 16,-2 14 0-16,0 0 0 16,-6-17 0-16,-2-21 0 15,-11-24 0-15,-8-17 0 16,-11-18 0-16,-7-17 0 0,-6-11 0 16,-5-10 0-16,0-17 0 15,-8 0 0-15,-20-9 0 16,-14-19 0-16,-12-12 0 15,-8-8 0-15,-10-14 0 16,-1-2 0-16,0 1 0 16,13 12 0-16,10 9 0 15,15 15 0-15,10 11 0 16,10 2 0-16,3 4 0 16,1 2 0-16,5-6 0 0,-1 5 0 15,2 3 0-15,5 6 0 16,0 0 0-16,0 17 0 15,0 25 0 1,18 12 0-16,5 8 0 0,2 3 0 16,-2-8 0-16,0-4 0 15,-1-11 0-15,-4-9 0 16,-2-4 0-16,-8-9 0 16,-1-6 0-16,-3-12 0 15,-4-2 0-15,3 0 0 16,-3-18 0-16,0-14 0 15,0-4 0-15,0-4 0 16,-18 4 0-16,-7-5 0 0,1 1 0 16,2 4 0-16,2 0 0 15,5 14 0 1,5 5 0-16,3 4 0 0,3 9 0 16,4 4 0-16,0 0 0 15,0 0 0-15,0 8 0 16,0 8 0-16,4 2 0 15,-1 2 0-15,-3 0 0 16,0 0 0-16,0 1 0 16,0-3 0-16,0-3 0 15,0-3 0-15,-3-6 0 16,-5 1 0-16,-4-1 0 0,-1-6 0 16,-5 4 0-1,-4-4 0-15,-2 0 0 0,1 0 0 16,1-9 0-16,4 0 0 15,-2-4 0-15,-1-1 0 16,-2 5 0-16,-6-4 0 16,-5 7 0-16,-4 3 0 15,-4-2 0-15,0-3 0 16,1-2 0-16,8-8 0 16,11-4 0-16,10 4 0 15,8 1 0-15,4 8 0 16,4 3 0-16,21 6 0 15,2 0 0-15,4 0 0 16,0 0 0-16,-2 10 0 16,-3-5 0-16,-3-1 0 15,-5-2 0-15,-5-2 0 16,-3 1 0-16,-2 2 0 0,-1 0 0 16,-3 2 0-16,3 8 0 15,2-5 0-15,-1 3 0 16,7-4 0-16,-2-7 0 15,3 0 0-15,-1-14 0 16,3-12 0-16,-5-4 0 16,-4-1 0-16,-7 0 0 15,-2 7 0-15,0 6 0 0,-2 3 0 16,-9 4 0 0,4 1 0-16,3 2 0 0,0 4 0 15,-2 0 0 1,0 4 677-16,6 0-515 15,0 0-151-15,0 0-11 16,0 0-2-16,0 0 2 0,0 0 12 16,0 0-9-16,62 0 22 15,-39 0 27-15,8-11-5 16,7-14 0-16,7-11-19 16,7-10-1-16,4-3-9 15,-4 5-9-15,-6 5-5 16,-12 14-3-16,-14 12-1 15,-11 9-3-15,-9 4-31 16,0 17-25-16,-20 20-39 0,-21 5-174 16</inkml:trace>
  <inkml:trace contextRef="#ctx0" brushRef="#br0" timeOffset="148514.26">11894 16998 663 0,'0'0'93'0,"0"0"-65"16,0 0 23-16,0 0 41 15,0 0 3-15,0 0-34 16,-65-80-30-16,63 80-10 16,2 0-5-16,0 0-5 15,0 0-2-15,0 0-6 16,0 13-3-16,0 20 1 16,16 7 4-16,6 8 3 15,-2-8-8-15,-2-3 1 16,-3-5 1-16,-8-14-2 15,-3-2 0-15,-1-10-2 16,-3-6 1-16,0 0-3 16,0 0 1-16,-3-24-3 15,-18-20-6-15,-11-19 7 0,-3-26 0 16,-6-13 5-16,1-23 1 16,11 4-1-16,12 23-2 15,16 30 0-15,1 42 0 16,7 26 1-16,27 6-6 15,20 46 7-15,12 28 9 16,10 10 3-16,-2 3-6 16,-10-13 1-16,-9-12-7 15,-12-5-26-15,-12-13-72 16,-16-11-133-16,-15-17-337 16</inkml:trace>
  <inkml:trace contextRef="#ctx0" brushRef="#br0" timeOffset="148670.15">11905 16860 907 0,'0'0'106'16,"0"0"-106"-16,0 0-21 16,0 0 21-16,161-106 0 15,-115 70-158-15,-18 1-634 16</inkml:trace>
  <inkml:trace contextRef="#ctx0" brushRef="#br0" timeOffset="149239.18">12105 16462 948 0,'0'0'78'15,"0"0"-78"-15,0 0-10 0,61 113 10 16,-16-42 16-16,3 5-10 15,-3 0 3-15,-5-8-6 16,-7-5-3-16,-6-16-3 16,-12-11-29-16,-7-18-19 15,-8-10 6-15,0-8 23 16,-8-15-23-16,-23-28-97 16,-11-13 8-16,-9-16 118 15,0-8 16-15,-1-5 30 0,11 13 29 16,12 18 54-16,19 14-33 15,10 18-17-15,2 4-42 16,27-1-11-16,10 2 14 16,-2 9-1-16,-1 0-16 15,-7 8-4-15,-9 0 0 16,-5 16-4-16,-6 20 8 16,-4 14 7-16,-5 17 3 15,0 4-5-15,-5 0-7 16,-12-13-1-16,1-14-4 15,5-16 0-15,4-17 0 16,7-11-3-16,0 0-23 16,9-25-7-16,22-15 31 15,9-4 2-15,14-5-4 16,2 13 4-16,4 12 0 16,-2 7 11-16,-10 17 2 0,-5 0 3 15,-9 23-1-15,-15 17 6 16,-7 9-1-16,-12 5-7 15,0 0-12-15,-18-6 12 16,-9-4-13-16,-2-12-25 16,1-14-65-16,-1-18-88 15,-3-8-337-15</inkml:trace>
  <inkml:trace contextRef="#ctx0" brushRef="#br0" timeOffset="149847.26">11932 14169 319 0,'0'0'248'0,"0"0"-238"16,0 0 38-16,0 0 79 15,0 0-39-15,0 0-40 16,-41-80-14-16,66 74 13 16,11 3-7-16,11 3-3 15,11 4-8-15,15 23-13 0,14 9 0 16,18 10 9-16,15 10-4 15,9 11 11-15,3 22 2 16,-5 22 0-16,-7 19-4 16,-4 36 7-16,-5 17-14 15,-13 9-4-15,-15 5-7 16,-21-15-9-16,-24-5 2 16,-20-7 3-16,-18-13-6 15,-4-4-2-15,-33-15 2 16,-2-14-4-16,-1-4 2 15,2-20-44-15,11-12-50 16,5-29-29-16,1-30-23 16,-6-29-553-16</inkml:trace>
  <inkml:trace contextRef="#ctx0" brushRef="#br0" timeOffset="150361.88">9465 15384 712 0,'0'0'35'0,"0"0"-27"15,-109-104 59-15,85 92 62 16,11 7-42-16,3 5-56 15,4 21-5-15,0 36-17 16,6 35 5-16,0 36 4 16,19 27 13-16,34 28-10 15,26 20 6-15,21 12-2 0,18 3 1 16,20-7-7-16,18-7-2 16,9-25-6-16,2-15-1 15,-4-24-2-15,-11-25-4 16,-19-21-4-16,-17-26 0 15,-22-20-6-15,-19-16-11 16,-11-24-17-16,-1-8-45 16,-5-22-48-16,-11-40-126 15</inkml:trace>
  <inkml:trace contextRef="#ctx0" brushRef="#br0" timeOffset="150512.17">12012 16816 239 0,'0'0'976'16,"0"0"-976"-16,0 0-22 15,0 0-24-15,0 0-59 16,0 0-174-16</inkml:trace>
  <inkml:trace contextRef="#ctx0" brushRef="#br0" timeOffset="152677.91">15693 16455 869 0,'0'0'113'15,"0"0"-102"-15,0 0 12 16,0 0 7-16,0 0 33 16,0 0-32-16,92-58-8 0,-57 35 18 15,11-4-9-15,14-9-7 16,17-17 5-16,16-13-1 15,20-10 4-15,15-10-6 16,16-4-4-16,12 2-3 16,8-3-6-16,-4 3-11 15,-4 2 4-15,-9-1 1 16,-14 5-7-16,-10 7 2 16,-17 16 2-16,-16 11 1 0,-16 11-6 15,-18 11 3-15,-14 7-3 16,-13 6 9-16,-9 4-4 15,-9 6-5-15,-7 1 2 16,-2 2-1-16,-2 0-1 16,0 0 0-16,0 0 10 15,-11 0-8-15,-34 19 19 16,-28 12-17-16,-20 18-4 16,-15 9-3-16,-5-1 2 15,-1 10 1-15,5 2 0 16,4-3 6-16,10 2-6 15,5 2 2-15,3 5-4 16,-2 6 0-16,-2 9 2 16,-3-1 0-16,5-3 9 0,7-11-8 15,8-8-1-15,3-13-5 16,-12-5 2-16,-5-8 3 16,-9-6-24-16,13-7 16 15,20-12 7-15,25-6 2 16,24-10 1-16,15 0-2 15,2-15-1-15,42-24-15 16,31-19 16-16,33-19 8 16,24-11-6-16,24-10-2 15,13-11 13-15,10-5-7 16,-1 10-6-16,-11-3 3 0,-14 13-2 16,-14 4-1-1,-22 14 0-15,-9 9 9 0,-17 10-9 16,-6 7 1-1,-10 3 0-15,-6 1-1 0,-8 7 0 16,-8-2 1-16,-11 11-1 16,-8 10-1-16,-16 13-1 15,-12 2 1-15,-6 5-8 16,0 22 9-16,-37 22 1 16,-24 14-1-16,-19 9 5 15,-18 5-1-15,-9 0-4 16,-10 8-8-16,-9 4 6 15,-12 6-1-15,-18 5-1 16,-11-1-1-16,-7-2-4 16,6-7 1-16,16-5 8 0,18-12 7 15,29-14-5 1,25-10 0-16,27-18-2 0,22-8 0 16,17-14-4-1,14-4-15-15,0 0-14 0,29-12-6 16,29-30 35-16,29-16 4 15,31-20 0-15,31-12 7 16,27-9 8-16,18-9 0 16,8 2 1-16,-12 3-10 15,-16 13 9-15,-27 11-13 16,-27 16 4-16,-28 6-5 16,-28 20 0-16,-24 10 1 0,-22 15 0 15,-15 11-2 1,-3 1 19-16,-10 5-6 0,-34 31-12 15,-27 21 0-15,-23 15-1 16,-22 8-1-16,-17 14-14 16,-21 9 3-16,-20-1 3 15,-15-2-2-15,-3-4-2 16,10-15 13-16,20-17 6 16,36-16-5-16,34-22 0 15,37-12 3-15,28-10-1 16,25-4-3-16,9-4-6 15,43-31-16-15,35-28 16 16,33-26 5-16,30-11 1 16,23-6 0-16,16 0 0 15,3 6 1-15,-17 12-1 0,-27 19 8 16,-37 25-7-16,-50 21 2 16,-34 19-3-16,-25 4-1 15,-11 19 1-15,-41 25-2 16,-26 18-4-16,-24 6 3 15,-13 8-20-15,-13 3-23 16,1 2-7-16,7 1-6 16,9-7 23-16,17-8-11 15,25-23-2-15,29-16-22 16,35-28-13-16,12-8 9 0,57-48-1 16,35-27 20-1,28-17 2-15,25-11-8 16,12-5-94-16</inkml:trace>
  <inkml:trace contextRef="#ctx0" brushRef="#br0" timeOffset="154963.96">18569 14684 434 0,'0'0'153'0,"0"0"-85"15,0 0 38-15,0 0-29 0,0 0 1 16,0 0-14-1,0 50-14-15,0-40-20 0,2-2-5 16,19-2 11-16,12-6-8 16,13 0 15-16,17-24-3 15,19-20 6-15,18-13-10 16,14-14-1-16,8-5-11 16,6-2-12-16,3 7 5 15,-3 3-8-15,-9 13-5 16,-14 6-4-16,-17 11 2 15,-22 4 1-15,-14 6-1 16,-12 6 2-16,-13 6-4 16,-10 10 1-16,-5-3 1 0,-12 9-1 15,0 0 0 1,0 0 2-16,-12 9 2 0,-28 22 1 16,-18 18-6-16,-23 3 0 15,-14 6 8-15,-14-3-8 16,-7 4 0-16,-4-1-2 15,3 5-2-15,7 3-1 16,3-4 5-16,13 0 4 16,14-4-4-16,16-4 1 15,21-18-2-15,18-5-9 16,13-16 9-16,11-8-8 16,1-6 3-16,0-1-13 0,0 0-2 15,9-5 18-15,24-21 3 16,19-20 0-16,21-7 3 15,18-16 7-15,22-6-3 16,19-3 8-16,20-3-10 16,4 5 5-16,-3 6-7 15,-14 10-3-15,-21 2 0 16,-26 14-1-16,-26 9 2 16,-24 16-1-16,-19 4 0 15,-19 11 4-15,-4 4 0 16,0 0 12-16,-33 19 1 15,-30 22-11-15,-28 18-6 16,-25 12 2-16,-22 2-3 16,-20 8 1-16,-16 6-8 15,-9 4-3-15,9-4-1 0,20-8 7 16,30-19 2-16,35-11 2 16,38-19-1-16,26-16 2 15,18-11 0-15,7-3 0 16,20-3-28-16,30-33 24 15,23-21-2-15,16-13 12 16,16-8-3-16,16-3-3 16,12 2 1-16,25 2 3 15,11 5-3-15,5 9 13 16,-9 4-4-16,-22 9-9 16,-32 9-1-16,-31 11 0 15,-33 15 0-15,-26 6 1 0,-21 9 0 16,-12 0 8-16,-44 30-4 15,-26 16-5-15,-23 15 0 16,-16 12 0-16,-8 1 0 16,-13 9-1-16,-3 4-1 15,7-6-10-15,23-14 8 16,23-13 1-16,30-15 3 16,19-11 2-16,20-15-2 15,13-4-2-15,5-4-9 16,5-5-2-16,0 0-15 15,0-1-2-15,29-34 1 16,21-15 29-16,23-23 2 0,20-14 3 16,32-10-5-16,25-3 2 15,18 3-2-15,4 10 0 16,-20 17 0-16,-29 20-1 16,-44 20 1-16,-34 13 2 15,-30 15-1-15,-15 2-1 16,-15 0 14-16,-41 35 6 15,-26 15-18-15,-25 14 4 16,-15 6-6-16,-19 6-1 16,-11 6 1-16,-8 7-6 15,-9 3 6-15,13-2-2 16,20-13 0-16,31-20 2 16,43-20 0-16,31-20-3 0,31-14 3 15,0-3-27 1,48-30-9-16,31-29 33 0,23-29 3 15,18-14 2-15,11-7 1 16,12-1-3-16,-2 14 13 16,-12 15 1-16,-27 24 3 15,-39 22-9-15,-34 18-8 16,-21 12 1-16,-8 5 5 16,-15 3 4-16,-32 29-5 15,-28 12-5-15,-23 14-4 16,-12 2 1-16,-4 6-10 15,-1 2 13-15,-5 7-7 16,-3 1 7-16,7-4 1 16,16-10-1-16,26-16 1 15,32-20-1-15,29-14-5 0,13-12 2 16,51-22-32-16,36-36 35 16,29-28 1-16,19-11 4 15,15-6-4-15,-3 14 1 16,-20 23 5-16,-29 24 5 15,-40 22-9-15,-33 15-2 16,-23 5 0-16,-2 0 0 16,-18 13 3-16,-33 26 1 15,-28 14-5-15,-12 11-15 16,-11 6-12-16,0 4-8 0,-6 1-8 16,2 0 6-1,3-8-9-15,23-18-4 0,33-21 3 16,38-27-7-16,16-2-35 15,53-43-71-15,27-15-56 16,18-9 11-16</inkml:trace>
  <inkml:trace contextRef="#ctx0" brushRef="#br0" timeOffset="162095.06">16778 9649 357 0,'0'0'179'0,"0"0"-154"16,0 0-10-16,0 0 88 16,0 0-9-16,0 0-43 0,0 0-1 15,-25-62 39-15,25 62 1 16,0 0-29-16,0 0-14 16,0 6-21-16,-13 16-5 15,2 4-13-15,2 7 13 16,5 12-14-16,4 19 2 15,0 31 12-15,0 27 17 16,18 18-3-16,3 8-6 16,-7-1-13-16,-11-4-10 15,-3-3 31-15,-10-2-13 16,-14-1-11-16,-3-11-12 16,9-16 6-16,5-16-7 0,11-23 0 15,2-23 0-15,0-20-9 16,0-16-18-16,13-12-36 15,7-2-15 1,-5-32-3-16,-3-18-51 0,-12-13-129 16</inkml:trace>
  <inkml:trace contextRef="#ctx0" brushRef="#br0" timeOffset="163136.79">16397 9639 834 0,'0'0'31'0,"0"0"-31"16,0 0 0-16,0 0 23 15,0 0 36-15,0 0-26 16,113-74-12-16,-92 62 19 15,-3 3 17-15,12 3-3 16,13 3-21-16,18 3 9 16,25 0-22-16,17 0 0 15,15-3 4-15,15-8 0 16,14-7-14-16,7-6 6 16,8-6 3-16,4-2-15 15,-8-4 2-15,-16 1 1 0,-26 3-4 16,-29 6 3-16,-29 8-3 15,-20 4-1-15,-18 8 14 16,-13 6-7-16,-7 0 10 16,0 0 7-16,-25 12-9 15,-10 16-8-15,-3 2-6 16,2-4-1-16,14-5-2 16,10-12 0-16,8-3 1 15,4-1-2-15,0 1 0 16,0 7-2-16,0 6 3 15,4 6 1-15,9 4-1 16,1 4 1-16,0 4 1 0,-3-4-2 16,-3-2 0-16,4-7 1 15,-5-4-1-15,1-6 0 16,-1-4 1-16,0 0-1 16,4 4 0-16,0 7 0 15,3 16 0-15,-1 12 0 16,0 13 0-16,-2 15 1 15,-2 16 0-15,3 9-1 16,3-1 1-16,7-10 0 16,3-5-1-16,6-19 0 15,3-5 1-15,-1-2-1 16,-2 1 1-16,-4-3-2 16,-2 3-2-16,-6-10 3 15,-3-6-3-15,-5-9-3 16,-5-11 5-16,0-11-3 0,-6-3-1 15,0-8-12 1,0-3 5-16,0 0 3 0,0 0 1 16,0 0 8-16,-8 0 0 15,-9 0-4-15,-1 0 3 16,-5 0 1-16,-1 0 1 16,0 0 2-16,-1 0-2 15,5 0 1-15,-2 0-1 16,2 0 3-16,-5 0-4 15,-4 12 6-15,-7 10-6 0,-6 7 2 16,-9 1 3 0,-9 6 1-16,-18 4-6 0,-21 2 7 15,-25 2-1-15,-20 1 11 16,-20-4-9-16,-16 2-7 16,-10-4-2-16,-3-4 1 15,-1-9 0-15,16-12 4 16,30-8-3-16,32-6-1 15,35 2 4-15,27 3-3 16,25 0-1-16,27 2-9 16,4-2-27-16,49-5-42 15,29-9-14-15,21-26-42 16,3-15-116-16,-14 0-419 0</inkml:trace>
  <inkml:trace contextRef="#ctx0" brushRef="#br0" timeOffset="166701.17">18596 14838 79 0,'0'0'13'16,"0"0"-13"-16,0 0 21 15,0 0 1-15,0 0-16 16,0 0-4-16,0 0-2 15,-125 36-30-15,88-63-32 16</inkml:trace>
  <inkml:trace contextRef="#ctx0" brushRef="#br0" timeOffset="168536.71">17718 13746 219 0,'0'0'125'16,"0"0"-72"-16,0 0 30 0,0 0 30 15,0 0 17-15,0 0-42 16,29-43-16-16,-29 43 1 16,0 0-12-16,0 0-18 15,0 0-5-15,0 0-15 16,0 0-8 0,0 0 1-16,0 0-1 0,0 0 1 15,0 0-6-15,0 0 3 16,0 24 0-16,0 15 1 15,0 13 9-15,9 13-7 16,6 0 2-16,4 8-1 16,5-5-5-16,4 2-4 15,9 2 11-15,5 2-10 16,5 4 2-16,4 1 0 16,5 0 17-16,-1-2-16 0,-1-5 11 15,-7-10-13-15,-8-7 7 16,-10-15-12-16,-4-15-2 15,-9-6 0 1,-5-9-1-16,-6-6 4 0,-1-4-5 16,-2 0-1-16,0 0-2 15,0 0-5-15,1 0-1 16,-3-6-4-16,2 6-12 16,-2-2-9-16,0 2 10 15,0 0 4-15,0 0 12 16,0 0 4-16,0 0 3 15,0 0 0-15,0 0 1 0,0 0 1 16,0 0 0 0,0-2 3-16,0 0-2 0,0-4 2 15,-7-2-3-15,-8-6-1 16,-10-13-1-16,-6-4 3 16,-9-15 0-16,-9-11-2 15,5 3-1-15,1-5 0 16,7 9-1-16,9 8 0 15,10 5 0-15,5 2 1 16,4 7 0-16,1-2 0 16,1-2-2-16,-2-6 2 15,0-9-2-15,1-10-3 16,3-7 0-16,2-2 3 16,2 3 2-16,0 7-1 15,0 14 1-15,6 10 0 0,1 10 0 16,-3 6 0-1,3 0-6-15,-2 0 5 0,-1-2 0 16,2 0 1-16,3-2 0 16,3 0 2-16,-1 2-2 15,-3 4-1-15,-2 6 0 16,-2 2 2-16,-4 6 0 16,0 0-1-16,0 0-2 15,0 0 2-15,0 0-5 16,-4 0 5-16,-15 6 0 0,-3 4-4 15,-5 3 4 1,0 5 4-16,5 2-4 0,2 7 0 16,1 7 0-1,3 8 0-15,5 8 0 0,1 12-1 16,10 0 1-16,0 9 3 16,21 6-3-16,16 9 2 15,13 3 7-15,2 1 0 16,9 1 10-16,1-9-1 15,6-12-5-15,-2-10 4 16,5-11-3-16,-4-9-6 16,-5-14-5-16,-5-4 8 15,-6-8-10-15,-14-4 1 16,-8-2 2-16,-6-6-3 16,-12 0-1-16,-7-2 4 0,-4 0 2 15,0 0-5-15,0 0 2 16,0 0 2-16,-4 0 1 15,-19-4-6-15,-6-6-5 16,-2-2 2-16,-2 2 2 16,1-2 1-16,1-1 0 15,0-1 0-15,-2-6 0 16,-5-5-3-16,-7-7 1 16,-6-15-5-16,-9-13 6 15,-6-15-12-15,-9-14-2 16,-1-4-1-16,3 4 1 15,12 10 10-15,13 9 2 0,17 8-1 16,13 8 4-16,11-5-5 16,7 5 3-16,0-4-1 15,0 6 3-15,14 2 1 16,1 7 0-16,-4 10-1 16,1 11 0-16,-10 12 0 15,0 7 0-15,-2 3-3 16,0 0 1-16,0 0 1 15,0 9-4-15,0 7 4 16,0 3 1-16,0-2 3 16,0-3 0-16,0-1-1 15,0 14-1-15,0 15 3 16,0 19-3-16,0 24-1 16,7 14 2-16,20 5-1 15,15 6 1-15,11-2 1 0,12-7 8 16,13-11 4-16,6-12-8 15,5-14 5-15,3-18 1 16,-5-14-2-16,-9-14-10 16,-7-6 3-16,-13-12-3 15,-8 0 1-15,-15 0-2 16,-11 0-11-16,-6-3-47 16,-9-11-35-16,-9-16-51 15,-2-17-174-15</inkml:trace>
  <inkml:trace contextRef="#ctx0" brushRef="#br0" timeOffset="168854.86">19853 12735 263 0,'0'0'4'16,"0"0"-4"-16,0 0-56 16,0 0-68-16</inkml:trace>
  <inkml:trace contextRef="#ctx0" brushRef="#br0" timeOffset="170788.54">19606 12906 122 0,'0'0'0'0,"0"0"-24"16,0 0 24-16,-129 3 82 15,108-9 51-15,-1-3-13 0,7 1-32 16,1 1 14 0,2 6 4-16,8-1-14 0,2-1 5 15,0 3-20-15,2 0-12 16,0 0-18-16,0 0-8 16,0 0-13-16,0 0 4 15,15 0-7-15,25 0-1 16,18 17 17-16,9 11 1 15,5 7 2-15,-3 8-31 16,-5 7 3-16,3 4 3 16,-8 4-5-16,-2 0 6 15,-10 4-9-15,-11 3 3 16,-13 7 3-16,-11 6 1 16,-8 4 2-16,-4 2-17 15,0 1 11-15,0-1-10 16,-10-2 3-16,-9-8-5 15,-3-10-1-15,0-11 1 0,0-19-11 16,4-10 1-16,9-14-3 16,7-10 12-16,2 0-12 15,0-5-3-15,0-18-1 16,0-9-4-16,0 1 21 16,0 8-1-16,0 11 2 15,0-1-2-15,0 10 1 16,0 0 0-16,2 1 0 15,-2-5 0-15,0-6-2 16,2-11 0-16,-2-6-2 0,0-6 2 16,0-6 2-16,0-4 0 15,-2 0 0-15,-5 2 0 16,-1-3 0-16,-2 6 0 16,-5-3-1-16,-3 0-2 15,-9-3 3-15,-9-9 8 16,-8-8-8-16,-9-8 0 15,-8-7 0-15,1 10 2 16,6 12-2-16,15 17-2 16,16 16 2-16,6 13 7 15,5 0-4-15,3 5-1 16,-1 4-2-16,-2 0 4 16,1 0-3-16,3 0-1 0,0 0 1 15,6 0-1-15,2 2 0 16,0 0 0-16,0 0-3 15,0 0-7-15,10 0 3 16,23 6 7-16,13 12 1 16,10 6-1-16,4 1 5 15,0-4 0-15,1-1-3 16,-1 0 2-16,0 2-4 16,0 5-1-16,0 2 1 15,-2 6 6-15,-7 2 1 16,-6 8 0-16,-11 5-1 15,-15 6 2-15,-7 4 1 16,-8 4 6-16,-4 0-11 16,0 2-2-16,0-5 3 0,-4-1-5 15,-15-6 2-15,-2-1 1 16,-4-9-3-16,-2-7-2 16,5-11 2-16,5-9-7 15,5-11-6-15,3-6 7 16,5 0 5-16,-1-14-13 15,1-14 2-15,4-4 6 16,0-7 6-16,0-1 0 16,4 0-1-16,7 0 0 15,0 0 1-15,-1 3 1 16,-6 2-1-16,-4-5 0 0,0-5-1 16,0-9 4-16,-18-4-6 15,-13-4 6 1,-1 4-3-16,3 10 1 15,2 8-1-15,4 10 0 0,0 4 1 16,-6 2-1-16,-2-3 0 16,-7-1 4-16,-11-8-3 15,-3-3-1-15,0 0 0 16,-2 5 0-16,12 7 0 16,11 10 1-16,10 7-3 15,13 8 3-15,2 0-5 16,2 0 4-16,4 2 0 0,0 0-3 15,0 0 2 1,0 0 0-16,0 0-1 0,0 0 0 16,0 0-1-16,0 0-1 15,0 0-2 1,14 0 2-16,22 22 4 0,17 6 0 16,10 8 4-16,1 3-2 15,-2-1-2-15,-1 3 10 16,-3 3-10-16,-6 2 0 15,2 5 1-15,-2-3 5 16,-6 0 0-16,-5-4-3 16,-12-4 4-16,-8 0-5 15,0 2 0-15,-8 6 6 16,-4 2-6-16,-4 7-2 16,-5-3 9-16,0 2-4 0,0-3-5 15,0-3 1-15,-9-12 1 16,-3-8 0-16,4-9-2 15,-4-6-2-15,1-7-3 16,0-8 3-16,0 0-4 16,0 0-4-16,0-8-3 15,4-14-1-15,4-6 9 16,3-3-2-16,0-7 5 16,0 4 2-16,3 0 1 15,2 2-1-15,-1-3 0 16,-2-2-1-16,-2-1 1 15,0-4 0-15,0 2 0 16,0-9 0-16,-22-1 2 16,-7-4-1-16,-2 0-2 0,2 6 4 15,2 5-2-15,0 3-1 16,-4 3 0-16,-3-4 1 16,-8-3 1-16,-7-4 0 15,-4 0-2-15,-3 6 0 16,13 8 2-16,12 16-1 15,14 10-1-15,10 4 0 16,5 4 1-16,2 0-1 16,0 0-1-16,0 0-6 15,0 0 7-15,0 0 1 16,0 0-1-16,0 0-6 0,7 0 5 16,24 14-8-1,17 18 9-15,17 12 0 0,11 8 3 16,5 7 1-16,1 0-4 15,-6-2 5-15,-10-3-5 16,-14-4 1-16,-14 0 5 16,-19 8-2-16,-7 7-1 15,-12 7 3-15,0 4-5 16,-2 2-2-16,-25 0-15 16,-11-2-65-16,-13-8-122 15,-16-11-454-15</inkml:trace>
  <inkml:trace contextRef="#ctx0" brushRef="#br0" timeOffset="172176.54">15066 10529 548 0,'0'0'60'0,"0"0"-55"15,0 0 3-15,0 0 55 16,0 0-40-16,0 0-7 16,12 27-8-16,-12-14-1 15,0 1-6-15,0-5-1 0,-4-9-181 16</inkml:trace>
  <inkml:trace contextRef="#ctx0" brushRef="#br0" timeOffset="182304.3">18124 13405 495 0,'0'0'70'16,"0"0"-69"-16,0 0-1 15,0 0 22-15,0 0 22 16,0 0-10-16,0 0 19 15,0 0 30-15,33-54-21 0,-33 54 26 16,0 0-32-16,0 0-19 16,0 0-11-1,0 0-15-15,3 0-2 16,3-4-7-16,3 0-2 0,5-5 1 16,3 2-1-16,3-1 1 15,3 1 2-15,-2 2 3 16,-2 0 6-16,-4 5-3 15,-1 0-6-15,-2 0 0 16,7 9 2-16,3 11 3 16,7 10 10-16,0 4-3 15,5 4 1-15,-1 1-5 16,3 3 4-16,-3-4 0 16,-2-3-5-16,0 4 0 0,-2 3-4 15,-2-5 4-15,-2 5-9 16,-7 0 14-16,1-3-8 15,-1 1-1-15,0 0-3 16,0 0 9-16,-3-2 4 16,1 0-6-16,-3-1-1 15,-2-5-7-15,1-1 1 16,-3 0 1-16,-1-3 0 16,2 3-4-16,-4-6 3 15,1 2-1-15,-3 4 8 16,0-7-8-16,1 4-2 15,-5 0 10-15,0-3-7 0,0 0-1 16,0 1-1-16,0-2-1 16,0 1 4-16,-3-1-3 15,-1 2 3-15,-2-8-4 16,-1 3-1-16,1-6 1 16,-4 3 4-16,2-2-4 15,-5 2 0-15,-6 1 3 16,-3-5-2-16,-3 3-1 15,1-9 0-15,0 3 6 16,1-5-5-16,1 0 0 16,0-2 1-16,2 1-1 15,-1-5 1-15,0 0-2 16,-2 0 1-16,-2 0 1 16,1 0-2-16,-3-18 2 15,-4-8-2-15,-3-4 0 0,1-4 0 16,0 4 1-16,0-6-1 15,7-2 2-15,3-1-2 16,0-3-5-16,-1 1 5 16,-5-12 2-16,-1 1 6 15,-5-5-7-15,-5-8-2 16,-1-1 2-16,4-4-1 16,8 2 0-16,6 3 0 15,9 5-1-15,9 2 0 16,5 5 1-16,0 0 0 0,0-1-4 15,0-3 3 1,2-1-1-16,7-2 2 0,4 3 1 16,3 1 0-1,2 9-2-15,1 8 1 0,2 12 0 16,-1 4-4-16,-3 10 4 16,-3 0-2-16,-3 6 0 15,-2 2 2-15,-2 1-3 16,0 2 3-16,-3 1 0 15,3-4 0-15,11 3-1 16,3 0-3-16,16 2 4 16,5 0-4-16,9 22 3 15,2 12 1-15,3 6-1 16,0 4-2-16,-5 5 3 16,-2-1-5-16,-5 0 7 0,-1 7-2 15,-1 1 6-15,-4 8-6 16,0 0-4-16,-3 3 4 15,-1 4 5-15,-7-4-5 16,-3 4 0-16,-6-3-2 16,-4-1 7-16,-1 0-6 15,-7-2 4-15,-1 3-3 16,-3-6 2-16,-2 1-2 16,0-5 0-16,0-4 2 15,-13-8-2-15,-3-6 0 16,-2-8-1-16,1-10 1 15,-8-6 0-15,-4-8 5 16,-8-8-5-16,-14 0-5 0,-6-8 4 16,-10-26-6-16,-8-8-6 15,-1-2-5-15,3-4 0 16,5 2 2-16,11-8-2 16,3-13-3-16,5-19-37 15,5-22-25-15,1-9-98 16,7 13-313-16</inkml:trace>
  <inkml:trace contextRef="#ctx0" brushRef="#br0" timeOffset="187929.98">15631 10649 773 0,'0'0'18'16,"0"0"11"-16,0 0 3 15,0 0 14-15,0 0-11 16,0 0-35-16,0 0-4 16,0 0 4-16,-12-25 0 15,12 27 0-15,0 5 0 16,0 4 0-16,0 1 13 16,-2 0-6-16,2-4-7 0,0-4 1 15,0-2 0-15,0-2-1 16,0 0 2-16,0 0 3 15,0 0-5-15,0 0 0 16,0 0-6-16,0 0 3 16,0 0-8-16,0 0 0 15,0 0-6-15,0 0-15 16,0 0-17-16,0 0-26 16,0 0-7-16,3-2 16 15,10-6-59-15,-9 4-35 16,-4 2-88-16</inkml:trace>
  <inkml:trace contextRef="#ctx0" brushRef="#br0" timeOffset="189339.83">16884 13836 331 0,'0'0'123'16,"0"0"-10"-16,0 0-46 16,0 0-12-16,0 0-23 0,0 0-7 15,0-8-11 1,0 6 11-16,0 0 1 0,8-4 3 16,11 0-3-16,12 0 29 15,12 0-19-15,16 6 1 16,6 10 4-16,11 36 2 15,3 20-18-15,-2 14-8 16,0 11 16-16,-2-1-18 16,-1 2 3-16,-1-9 1 15,-4-5-9-15,-7-12 12 16,-4-4-22-16,-12-8 14 16,-13 5-13-16,-18 4 4 0,-15 21-4 15,0 7 1 1,-38 6 0-16,-13-4-2 0,-7-22-40 15,-5-25-47-15,-5-28-79 16,1-18-85-16</inkml:trace>
  <inkml:trace contextRef="#ctx0" brushRef="#br0" timeOffset="189826.09">15702 14512 627 0,'0'0'62'0,"0"0"-45"15,0 0 60-15,-136-93-6 0,93 77 33 16,1 10-30-16,3 6-25 15,0 12-28-15,6 34 11 16,4 19-12-16,4 21-10 16,10 29 12-16,6 16-12 15,9 16 1-15,0 13-6 16,7-3-5-16,26-9 0 16,11-1 3-16,16-17 3 15,12-12-6-15,10-9-8 16,12-15-22-16,7-14-27 15,1-12-103-15,-4-24-126 0</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4T04:58:58.746"/>
    </inkml:context>
    <inkml:brush xml:id="br0">
      <inkml:brushProperty name="width" value="0.05292" units="cm"/>
      <inkml:brushProperty name="height" value="0.05292" units="cm"/>
      <inkml:brushProperty name="color" value="#FF0000"/>
    </inkml:brush>
  </inkml:definitions>
  <inkml:trace contextRef="#ctx0" brushRef="#br0">3125 5711 442 0,'0'0'89'0,"0"0"-40"16,0 0-8 0,0 0-33-16,0 0 14 0,0 0 36 15,0 0-23-15,0 0-11 16,-56 40-7-16,49-34 0 15,4-6 25-15,3 0 24 16,0 0-36-16,0 0-11 16,16 0-17-16,20 0 7 15,20 0 6-15,15 0-2 16,22 0 8-16,28 0-7 0,28-2 9 16,24-6-18-16,26-5 3 15,19-4 2-15,23 0-5 16,13 3-2-16,14 7 17 15,10 7 6-15,5 0-10 16,5 12-4-16,-7 14-4 16,-5 2-5-16,-5 2 0 15,3-2 2-15,4-8 0 16,1-9-5-16,-3-10-2 16,-21-1 1-16,-24 0 1 15,-26 0 3-15,-20 0-2 16,-14 0 4-16,-12 6-4 15,-10 12-2-15,-10 9 0 16,-10 3 0-16,-8 1 2 16,1 1-1-16,-6-9 0 0,-8-8 0 15,0-9 0-15,0-6 0 16,2 0-2-16,-1-1 2 16,-2-10 4-16,-3 6 1 15,-4 5-5-15,1 0 1 16,-1 4-1-16,0 11 4 15,-2-1-4-15,-4-3-3 16,3-4-3-16,2-7 6 16,2 0 0-16,4 0-2 15,-7-1 2-15,-5-5-1 16,-9-1 1-16,-6 2 0 16,-2 2 2-16,-2 2-2 0,6-1-1 15,8-1 1-15,9 3 2 16,14-4 2-16,16 1-4 15,12-3 0-15,3-3-1 16,1 4 1-16,-10 0 0 16,-10 5 0-16,-11 0 2 15,-17 0-2-15,-8 0 0 16,-11 0 0-16,0 0 1 16,3 6-1-16,6-2 1 15,11-1 4-15,4-3-4 16,1 0 4-16,1 0-4 0,-2 0-1 15,-4 0 0 1,-6 0 4-16,-6 0-1 0,-13 0 0 16,-6 0-3-16,-7 0 0 15,-2 0 4 1,-3-3-3-16,-1-7-1 16,-8-2 0-16,-6-1 2 0,-9-2 1 15,-5-1-3-15,-3 3 3 16,-5 1 2-16,-5-1-2 15,-9 1 1-15,-2 0 29 16,0-4-7-16,0 2-1 16,0-4-16-16,-8 0-5 15,3-6-4-15,2-6 0 16,3-4-3-16,0-2-2 0,0-3-8 16,8-1 13-16,6 0-2 15,-3 0 2-15,-7-2 0 16,-1-6 0-16,-3-4 1 15,0-10 0-15,-7-15-1 16,-6-13 3-16,4-6-3 16,1 4-3-16,5 22 0 15,-4 25 1-15,1 21 2 16,-2 15 0-16,-2 2-2 16,-3 5-3-16,-6-1 3 15,-3 3 0-15,0 0 2 16,2 0-3-16,7 0 3 15,1 0 1-15,4 0-1 16,-9 0 0-16,-6 0 0 0,-12 13-2 16,-2 4 0-16,-3-2 2 15,-5 0 0-15,-1-1 0 16,-4-4 2-16,-3-4-1 16,-7-3-2-16,-12-3 2 15,-7 0-2-15,-17 0 1 16,-12 0-2-16,-12 0-2 15,-7-1-26-15,5-10 6 16,5 1 18-16,17 1 6 16,3-1 1-16,-6 6 1 15,-8 1-3-15,-14 3 3 0,-22 0-1 16,-26 0-1-16,-26 11 0 16,-28 3-34-16,-12 0-19 15,9 1 26-15,17 4 21 16,28-6 6-16,27 4 9 15,30-5 3-15,15-4-3 16,6 2 4-16,0-7-8 16,-4 3 1-16,-12 3-5 15,-13-1-1-15,-19 6-1 16,-26-1-7-16,-16 2 0 16,-3-3-2-16,9-2 6 15,12-4 2-15,17-5 2 0,13-1 3 16,6 0 0-1,9-11 9-15,0-9-9 16,-4-1 3-16,-11-4-4 0,-13 1-2 16,-15 6 1-16,-10 8-3 15,-9 7 3 1,-9 3-2-16,0 0-5 0,13 9 6 16,10 5-1-16,17-6-2 15,14-1 1-15,10-1 2 16,5-1 5-16,-5-5-3 15,-7 0-2-15,-11 0 1 16,-10 0 4-16,-3 0-3 16,1 0-3-16,1 0 1 15,10 0-4-15,4 0 4 16,7 2 0-16,13 2 0 0,12-2-1 16,3 0 1-16,5 0 1 15,2 0-1-15,-1 2 3 16,5 4-7-16,1 8 9 15,9 4-8-15,15 1 6 16,16 0-6-16,23-2 3 16,19-9-3-16,13-3 4 15,10-7-2-15,4 0-1 16,0 0 0-16,0 0 2 16,-3 0 2-16,-3 0-1 15,-14 12-1-15,-7 14 0 16,-7 9 0-16,-3 6-2 15,6 2 2-15,4-7 2 16,12-5-2-16,7-2-6 16,8-3 6-16,0 5-1 0,0 8-3 15,18 16 3-15,5 21 1 16,2 22 3-16,0 16-3 16,10 6 0-16,7-3-21 15,18-9-122-15,11-24-143 16</inkml:trace>
  <inkml:trace contextRef="#ctx0" brushRef="#br0" timeOffset="1711.38">16934 6613 883 0,'0'0'27'0,"0"0"-11"16,0 0-1-16,0 0 24 16,0 0 53-1,0 0-52-15,0 0-40 0,-73 59 4 16,115 30-3-16,7 17 7 16,2 9 10-16,-4 2 5 15,-9-9-17-15,-14-12-3 16,-11-20 3-16,-6-20-4 15,-7-19 1-15,0-20-3 16,0-9 3-16,0-8-1 16,0 0 6-16,-2-31 2 0,-3-26-10 15,5-21-4-15,0-15-3 32,12 2 3-32,10 5 4 0,2 25-1 0,1 24-2 15,0 28 1-15,2 9 0 16,-4 32-7-16,2 26 7 15,-9 11 2-15,-9 6 3 16,-7 2-1-16,0-11-4 16,-3-11-4-16,-10-13-29 15,0-21-38-15,-4-18-49 16,0-8-84-16</inkml:trace>
  <inkml:trace contextRef="#ctx0" brushRef="#br0" timeOffset="1993.55">17375 6807 881 0,'0'0'61'16,"0"0"-23"-16,0 0-31 15,0 0 41-15,143-47 5 16,-83 47-36-16,-2 22-10 16,-7 24-6-16,-11 10 2 15,-13 4-2-15,-18-1-1 16,-9-6 2-16,-5-9-2 15,-26-9-5-15,-6-16 0 16,2-14-11-16,2-5 6 16,6-28-4-16,10-33-8 15,10-21-32-15,7-20-8 0,0-2-19 16,34 13 33-16,12 29-45 16,14 32-26-1,9 22-16-15,7 8-25 0</inkml:trace>
  <inkml:trace contextRef="#ctx0" brushRef="#br0" timeOffset="2676.24">18255 6591 792 0,'0'0'77'0,"0"0"-10"16,0 0-43-16,0 0 22 16,0 0 3-16,-149-57-42 0,107 57-4 15,-1 0-1 1,3 0-2-16,7 27 3 0,2 17-3 15,8 17 4-15,14 4-4 16,9 1 0-16,9-9-3 16,31-15 0-16,7-18 1 15,5-21 2-15,-4-3-1 16,-3-19 0-16,-7-25-5 16,-9-13-8-16,-12-7-2 15,-15-2-5-15,-2 2-3 16,-8 6 12-16,-17 12-16 15,6 18 12-15,2 18 16 0,11 10 0 16,6 17-7 0,0 18 4-16,9 9 3 0,20 0 0 15,2 0 3-15,2-9-3 16,-6-5 0-16,-2-11 0 16,-5-9 0-16,-5-10-1 15,3 0-1-15,-6-26-5 16,1-14 6-16,-6-10-8 15,-7-10-16-15,0-8-7 16,0-1 8-16,0 18 21 16,0 18 3-16,0 27 36 15,0 11 10-15,8 42-45 16,6 27 42-16,-1 13 6 16,0-1-11-16,1-5-29 15,-1-14-3-15,-1-14-4 0,-4-22 2 16,-1-14-2-1,-5-17-1-15,-2-14 4 0,2-37-5 16,-2-22-5-16,0-18 2 16,0-9-8-16,0 0-13 15,0 13 6 1,0 23 11-16,0 28 7 0,12 28 7 16,17 8-7-16,11 40 0 15,8 18 4-15,4 13 5 16,-5-5-4-16,-7-6-4 15,-8-12-1-15,-6-14-18 16,-9-16-30-16,-1-18-83 0,-1-16-141 16</inkml:trace>
  <inkml:trace contextRef="#ctx0" brushRef="#br0" timeOffset="3198.44">18955 6054 979 0,'0'0'11'15,"0"0"-7"-15,0 0 3 16,0 0 27-16,-76 107-14 16,74-82-17-16,2 3-3 15,0 8 0-15,0 5 1 16,14 2 1-16,9 0-4 16,13-11 2-16,5-10 0 15,7-18-1-15,-1-4-5 16,-3-13 4-16,-5-24-9 0,-11-14-2 15,-10-5 0-15,-13-8 5 16,-5-6 6-16,-13-10 1 16,-21-14 2-16,-4-9-2 15,7 11 3-15,11 21-2 16,12 31 5-16,8 36 36 16,0 8-40-16,24 49 3 15,18 27-4-15,4 20 15 16,-6 10-6-16,-3-3-7 15,-8-12 3-15,-6-20-5 16,-4-15 1-16,-6-18-1 16,-6-18 3-16,-5-16 0 0,-2-8 0 15,0-15-2-15,0-32-1 16,0-17-10-16,0-12-9 16,0 4-8-16,0 16 4 15,2 22 23-15,11 27 0 16,7 7 1-16,6 26 5 15,3 18-3-15,-4 9 12 16,0-3-15-16,-4-6 0 16,-6-5 0-16,-1-15-54 15,-6-17-110-15,-4-7-225 16</inkml:trace>
  <inkml:trace contextRef="#ctx0" brushRef="#br0" timeOffset="3352.14">19743 6093 899 0,'0'0'70'0,"0"0"-60"0,0 0-5 15,0 0-3-15,0 0-4 16,125-61-31-16,-78 31-138 16,-14-9-179-16</inkml:trace>
  <inkml:trace contextRef="#ctx0" brushRef="#br0" timeOffset="3690.2">19964 5695 917 0,'0'0'57'15,"0"0"-7"-15,0 0-12 0,0 0-27 16,0 0 0 0,0 0 19-16,5 114-16 0,14-60-9 15,0 2-1-15,-2-2 8 16,-1-4-10-16,-3-7 3 15,-1-12-5-15,-8-12 0 16,0-13-2-16,1-6-7 16,1-12 9-16,2-26 0 15,-2-20-17-15,-6-17 10 16,0-9 1-16,0-8-8 16,0 14 4-16,0 20 7 15,4 29 3-15,9 29 0 16,10 5-5-16,8 42 5 0,9 16-3 15,-2 10 4-15,4-4-2 16,-4-13-4-16,2-12-65 16,1-20-97-16,-6-22-202 15</inkml:trace>
  <inkml:trace contextRef="#ctx0" brushRef="#br0" timeOffset="4740.1">20735 5398 148 0,'0'0'799'0,"0"0"-738"0,0 0-12 16,-127-18-40 0,93 30 27-16,3 2-26 0,0 3-8 15,2 0 0-15,4 4-1 16,4 12-1-16,5 9-2 16,7 14 2-16,9 0 0 15,2-1 0-15,31-11 0 16,7-12-1-16,5-16 1 15,-1-16-9-15,-1 0 4 16,-5-26-2 0,-9-21-3-16,-9-7-7 0,-15-8-4 15,-5-6-4-15,-2 2 0 16,-23 5 8-16,5 17 12 16,7 23 4-16,7 21 2 15,6 6-2-15,0 34 2 16,12 12-1-16,17 4 4 15,2-3-2-15,-2-6 1 0,-2-12-3 16,-5-10 0-16,-6-12-4 16,1-13-1-16,-1-10-23 15,-3-26 23-15,1-17-26 16,-12-12 15-16,-2-16-14 16,0-5 19-16,-6 5 6 15,-2 23 5-15,4 28 64 16,4 30-17-16,0 8-14 15,0 42-27-15,20 17-1 16,3 2 28-16,-2 2-16 0,-2-9-11 16,-6-12 2-1,-5-14-8-15,0-12 0 16,-8-14-1-16,0-10 3 16,0 0 13-16,0-28-15 0,0-14-9 15,-11-16-2-15,-7-14-30 16,2-4 0-16,3 4-1 15,6 17 42-15,5 24 1 16,2 24 21-16,0 7-11 16,17 30-8-16,17 14 7 15,4 10 21-15,-4 0-19 16,-3-5-8-16,-10-6 6 16,-5-12-9-16,-5-11-1 15,-6-8 4-15,-2-12-4 16,-3 0 4-16,0-10 13 0,0-22-16 15,0-19 0-15,0-13-1 16,-3-22-6-16,-2-2-16 16,5 6 1-16,0 20 21 15,0 30 0-15,2 20 1 16,17 12 4-16,2 22-1 16,7 28-2-16,1 16 22 15,-5 5-10-15,-2-5-11 16,3-10 2-16,-2-18 0 15,-2-18-8-15,6-18 8 16,4-2-3-16,9-29 0 16,3-24 3-16,-3-19-5 0,-13-13 0 15,-17-7 0 1,-10-4-9-16,0 9-6 0,-12 23 8 16,-13 24 7-16,0 27 6 15,4 13 7-15,-4 7-6 16,2 32-6-16,3 9-1 15,9 8 2-15,7 4-1 16,4 7-1-16,0 0 1 16,6-1-1-16,23-4 0 15,11-12 1-15,7-13-2 16,9-15-4-16,2-16-2 16,-3-6-54-16,-5-18-101 15,-15-26-631-15</inkml:trace>
  <inkml:trace contextRef="#ctx0" brushRef="#br0" timeOffset="6022.95">19784 7194 997 0,'0'0'28'16,"0"0"-23"-16,-130-34 65 15,106 6-16-15,4 0-5 16,-1-2-42-16,-3 3-5 16,-7 8 3-16,-3 11-5 15,-6 8-2-15,-4 12 1 16,1 24-8-16,6 10 9 15,10 4 0-15,16 1 2 0,11-3-4 16,11-6 2-16,29-15-7 16,7-12 7-16,5-15-3 15,-4-9 0-15,-1-30 1 16,-7-11 2-16,-13-8-5 16,-16-9-3-16,-11 2 7 15,-7 3-5-15,-18 15-7 16,3 17 11-16,7 26 2 15,11 8 0-15,4 43 0 16,0 20 0-16,33 9 3 16,13-9-1-16,6-11-2 15,1-15 2-15,-8-18-7 0,-7-17 10 16,-4-6-10 0,-3-34 6-16,0-22-2 0,-2-19 1 15,-12-10-2-15,-8-12 1 16,-9 1 0-16,0 14-21 15,0 21 16-15,-9 29 4 16,5 19 4-16,-1 13-4 16,5 0-1-16,0 1-1 15,0 17 1-15,-2 0 2 16,0-2 1-16,0-6-10 16,-2 2 10-16,1 1-1 15,3 2 3-15,0 10-4 16,0 4 1-16,31 5 0 0,18-1 1 15,14-7 1-15,13-6-1 16,-1-6 0-16,-12-4 0 16,-19-2 3-16,-20-2-3 15,-21 4-1-15,-3 10 1 16,-42 10 1-16,-25 10-1 16,-14 0-1-16,4-7-3 15,10-11-35-15,26-15-25 16,24-7 1-16,17-28-32 15,13-35-175-15</inkml:trace>
  <inkml:trace contextRef="#ctx0" brushRef="#br0" timeOffset="6312.27">20619 6413 761 0,'0'0'66'0,"0"0"20"15,0 0-7-15,0 0-9 16,0 0-38-16,0 0-25 15,-82-91-6-15,69 91-2 16,-4 20 0-16,-1 15 1 16,3 9 0-16,7 0 0 15,8 0 0-15,0-6-2 16,33-7 0-16,9-4 1 16,7-3 1-16,-4 0 0 15,-10 2 0-15,-10 2 0 16,-17 7 0-16,-8 7 0 15,-17 2-2-15,-29-3 0 0,-6-6-42 16,-1-16-37-16,5-14-12 16,13-5-55-16,15-50-69 15</inkml:trace>
  <inkml:trace contextRef="#ctx0" brushRef="#br0" timeOffset="6793.27">20888 6465 662 0,'0'0'41'16,"0"0"17"-16,0 0 0 0,0 0-5 16,0 0 0-16,0 0-36 15,116 32-8-15,-78-61-4 16,-5-8 2-16,-8-16-6 16,-15-5 5-16,-10 2-6 15,-3 8-6-15,-29 18 5 16,-3 20 1-16,-3 10 8 15,1 20 0-15,10 26 6 16,14 16 9-16,13 11-10 16,0-2 0-16,26-4-8 15,12-13 0-15,6-18-4 16,2-16 1-16,2-17 1 16,1-3-4-16,2-36 2 15,-4-14 7-15,-7-8-5 16,-13-16-2-16,-18-12 3 0,-9-10-4 15,-11-15-2-15,-23 0-6 16,-1 14 5-16,6 29-1 16,6 32 4-16,17 34 25 15,6 8-9-15,0 48-14 16,13 28-2-16,13 19 19 16,4 1-13-16,1-8-5 15,2-12 0-15,-2-15 5 16,1-16-6-16,-6-16-18 15,-5-23-46-15,-6-12-68 16,-5-17-41-16,-10-28-511 16</inkml:trace>
  <inkml:trace contextRef="#ctx0" brushRef="#br0" timeOffset="6922.92">21276 6173 879 0,'0'0'51'0,"0"0"-44"16,0 0-7-16,114-7 3 15,-36-6-3-15,-2-6-11 16,-11-6-179-16,-21-9-320 16</inkml:trace>
  <inkml:trace contextRef="#ctx0" brushRef="#br0" timeOffset="7189.23">21709 5759 794 0,'0'0'46'0,"0"0"19"16,0 0-24-16,0 0-12 15,0 0-22-15,0 0-6 0,-90 86 1 16,90-47-2-16,0 2 1 16,0-3 0-16,29-6-1 15,17-10-2-15,6-7 0 16,13-12 2-16,1-3 2 16,-2 0-1-16,-16 0 8 15,-17 0-9-15,-20 0 1 16,-11 7 0-16,-19 18-1 15,-31 14 10-15,-8 8-3 16,-2-4-7-16,12-3-6 0,14-8-30 16,12-14-102-1,13-18-181-15</inkml:trace>
  <inkml:trace contextRef="#ctx0" brushRef="#br0" timeOffset="7636.59">22295 5025 937 0,'0'0'49'0,"0"0"-14"15,0 0-8-15,0 0-27 16,0 0 23-16,16 178-11 16,5-88-9-16,6 5 1 0,5-3-4 15,7 1 3 1,2-9 7-16,-1-7 3 0,-5-16-7 15,-6-11-1-15,-8-16-5 16,-11-16 0-16,-7-14-10 16,-3-4-3-16,0-17 13 15,-16-31-33-15,-10-10 8 16,-3-20 11-16,-1-5 13 16,10-4 1-16,11 10 0 15,9 20 2-15,5 17 18 16,26 22-8-16,10 18-7 15,3 0-1-15,2 34 15 16,-8 16-13-16,-6 10 1 16,-13 5 2-16,-9-2-1 0,-10-5-3 15,0-4-4-15,-31-11 1 16,-6-11 1-16,0-14-3 16,3-16-13-16,10-2-24 15,6-31-65-15,10-26-79 16,2-22-212-16</inkml:trace>
  <inkml:trace contextRef="#ctx0" brushRef="#br0" timeOffset="7905.21">22700 5239 482 0,'0'0'406'16,"0"0"-366"-16,0 0 5 16,0 0 16-16,0 0 16 15,0 0-53-15,154-37-16 16,-107 42 4-16,-3 23 0 15,-4 13 8-15,-6 6-16 16,-12 6-2-16,-13 1 5 0,-9-6-7 16,0-6 6-16,-3-9-5 15,-14-16-1-15,1-9-9 16,-1-8 6-16,-2-12-3 16,4-30-7-16,2-18-6 15,10-24-19-15,3-20-19 16,0-11-63-16,14 11-61 15,13 22-54-15,1 34-127 16</inkml:trace>
  <inkml:trace contextRef="#ctx0" brushRef="#br0" timeOffset="8644.39">23442 5031 475 0,'0'0'205'15,"0"0"-104"-15,0 0-51 16,0 0-21-16,0 0 23 15,-29-113-42-15,11 92 3 16,-1 6-13-16,-2 11 5 16,-7 4-6-16,-7 19 1 15,-2 20 0-15,5 16 3 16,8 11 1-16,13 6-1 16,9 1-3-16,2-9 1 15,8-14-1-15,21-14 0 16,7-16 1-16,3-16-1 0,0-4 5 15,-1-17-1-15,-5-26-1 16,-6-17-3-16,-8-11-25 16,-13-7-16-16,-6-4-5 15,0 10 8-15,-20 16-7 16,-2 19 45-16,8 24 13 16,8 13 44-16,3 0-49 15,3 24-8-15,0 14 7 16,7 4 4-16,13-1-9 15,0 1 10-15,-2-7-7 16,-1-3-2-16,-1-4 0 16,-1-8-2-16,-1-8 1 0,-3-7 3 15,-1-5-5 1,1-7 4-16,-1-24 1 0,2-13-5 16,-3-9-10-16,-5-5-2 15,-2 6 9-15,-2 9 3 16,0 21 1-16,0 17 26 15,2 5 7-15,3 12-34 16,0 29 0-16,6 20 39 16,-3 13-1-16,4 4 0 15,-3-4-14-15,-3-12-9 16,3-17-7-16,-5-17-8 16,1-14 0-16,-5-12 0 15,0-2 2-15,0-25 19 0,0-25-18 16,0-19-3-16,0-18-6 15,0-11-18 1,-5-5-9-16,5 13-16 0,0 29 44 16,0 24 1-16,0 31 3 15,5 10-3 1,15 40-4-16,9 23 8 0,-2 11 18 16,0-1-6-16,-7-8-12 15,-3-9 0-15,-1-16-5 16,-3-14-47-16,1-28-100 15,-1-4-193-15</inkml:trace>
  <inkml:trace contextRef="#ctx0" brushRef="#br0" timeOffset="9218.58">23984 4653 817 0,'0'0'49'16,"0"0"-25"-16,0 0 16 15,0 0-1-15,0 0 0 16,0 0-34-16,-79 6-5 16,75 13-1-16,2 14-2 15,2 15 3-15,0 4 1 16,0 5-1-16,18-4 0 16,7-9 0-16,3-11-1 15,1-10 0-15,2-13 1 16,-2-10-3-16,-2-3-9 0,-3-30 4 15,-7-9-14-15,-11-10-17 16,-6-11 26-16,0-9-15 16,-16-14-8-16,-11-16 7 15,-2-10 12-15,5-3 13 16,8 15 4-16,10 28 5 16,6 35 32-16,0 36 3 15,6 19-36-15,17 57 1 16,8 33 20-16,0 28 24 15,2 0-33-15,-1-10 18 16,-5-18-29-16,-3-21-2 16,-4-24-1-16,-6-22 4 0,-8-23-2 15,-2-18-2-15,1-9 1 16,-1-34-3-16,-4-21-25 16,0-17 4-16,0-9-29 15,0 2 5-15,0 17 32 16,0 27 13-16,2 33 20 15,16 11 10-15,14 28-28 16,12 24 10-16,5 8 13 16,3 1-14-16,-6-9-8 15,-8-10-3-15,-9-15-20 16,-13-19-132-16,-16-8-461 16</inkml:trace>
  <inkml:trace contextRef="#ctx0" brushRef="#br0" timeOffset="9576.5">23603 6052 835 0,'0'0'16'0,"0"0"78"0,0 0-43 16,0 0 8-16,0 0-26 16,0 0-32-16,-118 70 4 15,97-22-2-15,15-2-2 16,6-1 0-16,4-3-1 15,29-11 1-15,17-6-1 16,14-17-1-16,14-8-4 16,9 0-8-16,-2-33-37 15,-14-9-73-15,-17-8-211 16</inkml:trace>
  <inkml:trace contextRef="#ctx0" brushRef="#br0" timeOffset="9740.04">24069 5923 810 0,'0'0'91'0,"0"0"-87"16,0 0 42-16,0 0 24 16,50 116-6-16,-32-71-42 15,-3-3-9-15,-3-7-11 16,-4 0 3-16,1-11-5 16,-1-6-25-16,-4-14-93 15,-2-4-192-15</inkml:trace>
  <inkml:trace contextRef="#ctx0" brushRef="#br0" timeOffset="9889.26">23987 5560 970 0,'0'0'38'16,"0"0"-38"-16,0 0-10 15,0 0 7-15,0 0-6 16,0 0-116-16,70 22-268 15</inkml:trace>
  <inkml:trace contextRef="#ctx0" brushRef="#br0" timeOffset="10071.54">24184 5466 928 0,'0'0'101'16,"0"0"-25"-16,0 0-67 15,0 0 27-15,53 151 22 16,-21-71-38-16,-1 1-16 15,-2-4 6-15,-1-10-9 0,-5-14-1 16,-5-11-14 0,-7-16-39-16,-7-13-37 0,-4-13-127 15,-8-9-472-15</inkml:trace>
  <inkml:trace contextRef="#ctx0" brushRef="#br0" timeOffset="10557.04">24175 5700 986 0,'0'0'43'0,"0"0"-20"0,0 0-14 16,0 0-5-1,149-46-1-15,-107 37-3 0,-10-5-38 16,-12 0-8-16,-11-6 2 16,-7 1 25-16,-2 7 15 15,0 5 4-15,-7 7 15 16,-6 0 21-16,2 18-26 15,4 18-1-15,7 5 16 16,0 5-4-16,2 1-4 16,16-3-6-16,2-6 0 15,-2-10-1-15,3-7-8 16,-2-10-2-16,3-11 1 16,5 0 1-16,0-17 11 15,-5-26-12-15,-6-11 0 16,-10-10 2-16,-6-12 3 0,0 0-6 15,-4 9 1-15,-7 19 0 16,4 24 4-16,7 24 35 16,0 12-29-16,3 40 0 15,21 25-4-15,9 21 35 16,6-4-17-16,0-5 4 16,-5-8 4-16,-7-12-11 15,-14-4 4-15,-11-3-22 16,-2-5 0-16,-13-5 0 15,-18-14-4-15,-5-12-6 16,-2-12-78-16,-2-14-39 16,-2-3-73-16,-10-39-595 15</inkml:trace>
  <inkml:trace contextRef="#ctx0" brushRef="#br0" timeOffset="11099.87">24391 5173 527 0,'0'0'281'15,"0"0"-237"-15,-6-122 43 16,10 92-54-16,18 6 1 16,3 13-8-16,1 11-24 0,-1 0-2 15,2 21-6-15,-3 27 6 16,-1 16 3-16,-2 15 5 16,-2 2 8-16,1-1-2 15,0-16-5-15,0-7-3 16,2-13-1-16,-4-9-5 15,-2-13 4-15,-5-8-3 16,-5-6 0-16,-2-7 3 0,2-1-4 16,2 0 1-1,5-26-7-15,3-5 3 0,-1 2-7 16,-3 9-1-16,1 14 8 16,5 6-2-16,4 30 5 15,9 34 21-15,6 27 25 16,0 13 18-16,-6 4-20 15,-6-8-3-15,-8-10-8 16,-3-8-19-16,-12-5-9 16,-2-11-5-16,-13-7-7 15,-32-13-23-15,-8-11-49 16,-16-7-30-16,-12-8-142 16,-25-14-529-16</inkml:trace>
  <inkml:trace contextRef="#ctx0" brushRef="#br0" timeOffset="11907.05">16972 6531 468 0,'0'0'77'0,"0"0"16"0,-5-134-2 16,-6 97 24-16,0 9-21 16,-4 7-22-16,-10 7-30 15,-12 5-13-15,-13 7-20 16,-13 2-2-16,-12 11-6 16,-4 22-1-16,9 18 0 15,7 16 5-15,16 30-1 16,20 30 2-16,23 17 18 15,4 14-11-15,45 3-3 16,17-10-8-16,11-4 2 0,4-6-2 16,-11-12 0-1,-15-14 1-15,-22-8-3 0,-29-13 0 16,0-16-3-16,-42-18-4 16,-4-24 2-16,3-22 1 15,7-14 3-15,20-18-9 16,16-30-30-16,16-14 25 15,45 2 3-15,19 9 11 16,12 21 0-16,1 27 0 16,-9 4 1-16,-12 45-6 15,-17 19 4-15,-12 6 1 16,-18 0 1-16,-10-3 0 16,-7-6 0-16,0-12 0 15,-4-9 3-15,5-19-3 16,4-12-6-16,9-10-50 0,13-4-52 15,11-22-10 1,8-6-255-16</inkml:trace>
  <inkml:trace contextRef="#ctx0" brushRef="#br0" timeOffset="12050.5">18035 8141 1009 0,'0'0'28'15,"0"0"-20"-15,0 0-3 16,100-116-5-16,-69 88-151 16</inkml:trace>
  <inkml:trace contextRef="#ctx0" brushRef="#br0" timeOffset="16859.99">6170 11047 317 0,'0'0'513'0,"0"0"-442"15,-145-107-52-15,94 101 7 16,1 6 25-16,11 12 2 15,12 36-30-15,12 23-23 16,13 19 0-16,2 11 0 16,24-4 0-16,20-10 1 15,10-13-2-15,8-18-3 0,3-20 0 16,-3-18-29-16,-1-18-9 16,-8-10 2-16,-6-36-9 15,-10-12-12-15,-12-8-58 16,-14-6 1-16,-11-4 41 15,0-2 72-15,-20 5 5 16,-2 19 55-16,9 18 80 16,5 18-40-16,6 13-17 15,2 5-33-15,0 2-45 16,16 25 0-16,13 11 9 16,0 6 10-16,0 0-8 15,0 0-7-15,-7-4-3 16,0-4-1-16,-5-10 0 15,-7-8 7-15,1-12-7 16,-3-6-8-16,0 0-5 0,5-29 5 16,1-21 3-16,-3-21-19 15,-5-8 1-15,-4 2 6 16,-2 10 17-16,0 26 0 16,0 19 6-16,3 22 24 15,4 1-30-15,8 35 2 16,8 17 4-16,1 5 34 15,5-1-32-15,1-8-4 16,-1-12 3-16,2-10-7 16,0-13 0-16,2-14-2 0,-2 0 1 15,1-24 2 1,-7-18 5-16,0-17-6 0,-9-10-5 16,-10-9 2-16,-3-4-7 15,-3-3 2-15,0 9 7 16,-3 6 0-16,-3 8 2 15,0 7 0-15,0 7-1 16,0 10-2-16,0 10 2 16,-5 15 1-16,-7 13-1 15,-3 2-2-15,-3 37-2 16,2 14 4-16,8 7 10 16,12-5-8-16,2-10-2 15,18-11-5-15,20-12 5 0,13-10-3 16,9-9 3-16,7-3 0 15,0 1 6-15,-7 11-6 16,-13 13 3-16,-13 10-6 16,-16 13 0-16,-18 8 3 15,0 5 0 1,-21-4 1-16,-12-4-1 0,-1-15-71 16,-4-22-105-16,7-16-261 15</inkml:trace>
  <inkml:trace contextRef="#ctx0" brushRef="#br0" timeOffset="17016.25">7305 10793 964 0,'0'0'33'16,"0"0"-33"-16,0 0-7 16,124-17 7-16,-60-3 0 15,6-8-7-15,-3-8-102 16,-16-3-69-16,-23-1-83 15</inkml:trace>
  <inkml:trace contextRef="#ctx0" brushRef="#br0" timeOffset="17344.98">7636 10421 821 0,'0'0'53'0,"0"0"-12"16,0 0-38-16,0 0-2 15,0 0 10-15,0 0 19 16,58 132-16-16,-40-67 2 15,-3 1-5-15,-2-4 6 16,-1-9-10-16,-3-13-7 0,-3-13-1 16,0-15-3-16,-6-12 4 15,0 0-11-15,0-27-13 16,0-23-32-16,-10-17 25 16,-3-18 27-16,-3-11 4 15,7 8-5-15,7 20 5 16,2 26 5-16,2 30 16 15,27 12-10-15,15 25-7 16,12 20 28-16,6 10-20 16,-3 1 1-16,-3-5-13 0,-8-11 0 15,-7-6-10-15,-10-21-60 16,-8-13-83-16,-8-16-226 16</inkml:trace>
  <inkml:trace contextRef="#ctx0" brushRef="#br0" timeOffset="18360.41">8271 10218 829 0,'0'0'39'16,"0"0"-9"-16,0 0-18 15,0 0 45-15,0 0-28 16,0 0-23-16,-29-6 5 16,3 6-8-16,-8 14-1 15,3 14-2-15,8 11-1 0,8 9 1 16,15 2-1-1,0 0-1-15,20-6-5 0,13-10 1 16,6-16 2-16,-4-13-4 16,-1-5-2-16,-3-18 1 15,-7-23 2 1,-4-10 1-16,-8-5-27 0,-10-5 17 16,-2-1 8-16,0 5-10 15,-10 14 8-15,-1 18 10 16,7 19 3-16,4 6 0 15,0 24 0-15,25 20-3 16,8 9 24-16,5-3-12 16,-5-9-5-16,-2-7-3 15,-8-15-4-15,-10-9 0 0,-7-10-10 16,0 0-30-16,-6-23 27 16,2-25 10-16,-2-9-19 15,0-8 18-15,0 1 3 16,0 14-9-16,0 17 10 15,0 25 8-15,0 8 5 16,0 21-12-16,13 27-1 16,5 12 47-16,-1 0-32 15,-1-7-5-15,-5-13-10 16,-7-8 3-16,-2-13-3 16,-2-4 0-16,0-13 0 15,0-2 0-15,-8-14-20 16,-1-30-22-16,3-21 27 0,0-17 8 15,6-6-2 1,0 8 4-16,0 17-1 0,0 30 6 16,17 22 17-16,3 11-14 15,6 21 11-15,8 25 43 16,2 17-31-16,-3 0 9 16,-2-4-21-16,-2-13-3 15,-4-16-10-15,-6-10 0 16,-3-12-1-16,-5-8-1 15,-2 0 1-15,0-32 2 16,-2-17-2-16,2-14-1 16,-9-12-13-16,0-5-13 0,0 8 1 15,-16 18 5-15,7 19 21 16,4 21 26-16,5 14 14 16,5 14-36-16,24 30-2 15,8 19 50-15,6 5-23 16,-5-4-7-16,-2-10-17 15,-5-16-3-15,-7-17 1 16,-4-12-6-16,0-9-2 16,1-26 4-16,3-25 1 15,10-24 3-15,-3-9-1 16,-4-10-4-16,-14 5-13 16,-13 21-2-16,0 22-1 15,-23 32 18-15,-10 14-7 0,4 40 7 16,3 22 8-16,12 13 18 15,14 1-17-15,0-8 2 16,27-4-7-16,6-14-4 16,7-14-4-16,1-14-14 15,-1-16-21-15,4-6-28 16,1-18-6-16,-1-18-31 16,-3-8-57-16,-10 0-77 15</inkml:trace>
  <inkml:trace contextRef="#ctx0" brushRef="#br0" timeOffset="18480.49">9708 9883 562 0,'0'0'207'16,"0"0"-129"-16,0 0-15 16,0 0 64-16,47 107-91 15,-32-63-23-15,-3 2-1 0,-3 0-12 16,-7 3-13-16,-2-16-95 16,0-12-184-16</inkml:trace>
  <inkml:trace contextRef="#ctx0" brushRef="#br0" timeOffset="18964.77">9888 9025 1176 0,'0'0'2'16,"0"0"16"-1,0 0-12-15,30 115-6 0,21-5 11 16,0 10-4-16,0 0-6 15,-6-7-2-15,-5-19-3 16,-9-20-13-16,-4-26-35 16,-7-24-10-1,-2-24-2-15,0-6-7 0,4-42 50 16,0-22-102-16,-2-18 44 16,-9-11 42-16,-8 5 37 15,-3 14 0-15,0 26 58 16,0 26 78-16,0 26 15 15,0 6-88-15,0 44-58 16,2 19 12-16,14 7 21 16,5-3-18-16,4-10-14 0,4-19-4 15,-4-14-2-15,0-18-3 16,1-10-12-16,2-17 12 16,5-27 1-16,-8-13 2 15,-8-10-8-15,-17 1-2 16,-11 5 8-16,-34 14-8 15,-16 27 6-15,-3 20-3 16,4 16 7-16,11 31 5 16,15 4-1-16,19 2-3 15,15-5-2-15,0-8-18 16,31-14-121-16,5-20-147 16</inkml:trace>
  <inkml:trace contextRef="#ctx0" brushRef="#br0" timeOffset="19647.02">10987 9299 791 0,'0'0'178'0,"0"0"-100"15,0 0 0-15,0 0-54 16,0 0 7-16,0 0-27 16,-62-29-4-16,44 29-3 15,-9 0-14-15,1 12 9 16,-8 24 6-16,8 13 0 15,7 5 1-15,17 0-2 16,2-5 3-16,19-16-4 0,16-16-18 16,5-16-12-1,0-1 20-15,3-22 14 0,-8-19-4 16,-6-8-18-16,-12-4-4 16,-12-3 2-16,-5 3 20 15,0 9-5-15,-15 13-4 16,4 15 13-16,9 16 7 15,2 0-3-15,0 30 0 16,19 14-4-16,12 2 17 16,5-6-12-16,2-10-5 15,-2-12 1-15,-5-8-5 16,-2-10 1-16,-7 0-11 16,0-20 11-16,-6-14-1 0,-7-8-18 15,-9-6-7 1,0-4-6-16,0 4 3 0,-8 14 29 15,3 16 3-15,5 16 28 16,0 2-17 0,9 26 4-16,17 18 8 0,8 6 13 15,-5-1-2-15,-5-8-15 16,-6-5-2-16,-7-9-3 16,-2-12-3-16,-7-7-11 15,-2-8 1-15,0 0 12 16,-8-8-2-16,-11-20-11 15,1-16-21-15,3-15 4 16,7-18-8-16,2-3-2 16,6 7 2-16,0 23 25 0,6 24 5 15,17 24 5-15,11 2-9 16,6 37 11-16,2 16 27 16,-4 10-15-1,-9-3-13-15,-6-9-11 0,-7-12 0 16,-8-9-17-16,-6-16-104 15,-2-14-151-15</inkml:trace>
  <inkml:trace contextRef="#ctx0" brushRef="#br0" timeOffset="19810.21">11812 9210 1006 0,'0'0'64'0,"0"0"-14"16,0 0-50-1,0 0-9-15,0 0-4 0,127-61-31 16,-79 25-99-16,-19-2-62 16,-17-2-182-16</inkml:trace>
  <inkml:trace contextRef="#ctx0" brushRef="#br0" timeOffset="20419.24">11952 8711 681 0,'0'0'61'15,"0"0"58"-15,0 0-49 16,0 0-15-16,0 0-50 0,0 0 49 16,60 132-2-1,-46-49-23-15,-1-2-11 0,3-10-4 16,-3-17-10-16,0-8-1 16,1-12-3-16,-4-12 0 15,-3-12-1-15,0-10-31 16,-2-18-3-16,-1-26 26 15,-2-14-15-15,-2-15 5 16,0-10-8-16,0-9-12 16,-6 4-12-16,-4 18 30 15,6 27 21-15,4 21 18 16,0 22 18-16,18 0-34 16,13 25 15-16,5 19 21 15,-1 9-4-15,-2 1-18 16,1-7-8-16,0-5 0 15,-3-13-4-15,1-10-4 0,-1-16-10 16,-5-3-39-16,3-24 11 16,-3-20 5-16,-7-14-8 15,-13-9 14-15,-6-5 2 16,0 9 5-16,-13 16 15 16,-1 21 5-16,8 26 73 15,6 8-16-15,0 40-54 16,4 19 46-16,25 0-5 15,5-4-19-15,1-15-22 16,0-12 1-16,-5-15-3 16,-6-10-1-16,1-11-1 0,-3-16 1 15,0-24 11-15,-4-9-11 16,-13-2-4-16,-5-8-1 16,-23 0-1-16,-30 6-14 15,-9 17-25-15,-8 26 7 16,10 10 19-16,16 29 7 15,19 15-37-15,21 0-17 16,4-8-85-16,18-15-451 16</inkml:trace>
  <inkml:trace contextRef="#ctx0" brushRef="#br0" timeOffset="20595.34">12943 8700 844 0,'0'0'75'0,"0"0"-21"0,0 0 21 15,14 131-14-15,1-73-32 16,10 4-14-16,4-1-11 16,4-10-4-16,0-4-5 15,-1-13-47 1,-8-15-81-16,-11-19-72 0,-5 0-554 16</inkml:trace>
  <inkml:trace contextRef="#ctx0" brushRef="#br0" timeOffset="21168.7">13556 8399 926 0,'0'0'3'0,"0"0"49"15,0 0 0-15,0 0-1 16,0 0-13-16,0 0-15 15,-75-96-10-15,75 96-7 16,0 0 6-16,-3 16-4 16,3 12 6-16,-2 13 16 15,0-1-20-15,0-2-5 16,-1-5-2-16,-2-12-2 0,3-9 0 16,0-7-1-1,-2-5-9-15,-5 0 9 16,-7 0 4-16,-5 0-4 0,-4 1-4 15,-4 21 0-15,0 17-5 16,6 12 9 0,8 10-2-16,15 3-2 15,0-4-1-15,26-8 0 0,13-10 1 16,0-16 3-16,-1-12 1 16,-5-14 0-16,1-1 0 15,-5-32 1-15,-7-13-1 16,-3-6-8-16,-15-9-22 15,-4-4 6-15,0-9 11 16,-23-1 0-16,-6 10-9 16,4 17 9-16,11 21 11 0,11 27 4 15,3 12-4-15,0 34 8 16,25 17 4-16,1 0-2 16,3-9 2-16,0-10 0 15,-2-11-10-15,0-12 1 16,-9-5-2-16,-1-16-4 15,-1 0-37-15,-2-17-9 16,-1-23-102-16,-6-13-120 16</inkml:trace>
  <inkml:trace contextRef="#ctx0" brushRef="#br0" timeOffset="22761.81">13692 8310 813 0,'0'0'53'0,"0"0"-22"16,9 126 14-16,16-72 27 0,-1-1-31 15,-2-9-26-15,-4-7-7 16,-7-3-4-16,-1-5 0 16,-8-12 3-16,-2-6-7 15,0-9-17-15,0-2 3 16,-12-13-11-16,-1-20-79 16,1-16 43-16,6-19 25 15,4-8-19-15,2 2-11 16,0 10 50-16,0 21 16 15,4 21 64-15,14 19-5 16,5 3-17-16,6 17 13 16,0 26 12-16,-1 13-8 15,-6 2-14-15,-1-4-18 0,-4-5-12 16,-3-11-5 0,-1-8-7-16,-4-12 4 0,-2-10-7 15,-7-8-18-15,0-8 5 16,0-27-15-16,0-14-22 15,0-8-1-15,-4-11-10 16,1-1 10-16,3 4-4 16,0 16 36-16,0 19 19 15,0 18 30-15,0 12 16 16,9 0-29-16,6 23 32 16,3 9 7-16,1 1-30 15,-4 2-17-15,1-3-7 16,-1-6 0-16,-4-4-1 0,1-8 0 15,-2-10-1-15,4-4-16 16,1-9 2-16,5-21 14 16,8-10-6-1,-7-7-8-15,2-7-9 0,-14 3-8 16,-5 13 1-16,-4 16 30 16,0 15 18-16,0 7 34 15,0 0-49-15,0 25 8 16,0 11 15-16,7 5-8 15,8 5 0-15,6-8-5 16,1-6-9-16,4-11 1 16,1-10-5-16,2-11-8 0,0 0 2 15,2-31 6-15,-4-9-5 16,-9-6-3-16,-11-4 7 16,-7-2 1-16,-23 4 1 15,-23 10-1-15,-16 18-6 16,-8 20-5-16,5 14 4 15,11 26 7-15,21 4 6 16,16-5-6-16,13-6-2 16,4-10-61-16,2-12-14 15,25-11 18-15,8 0 34 16,11-20 3-16,6-10 9 16,-3-4 0-16,-5-6 0 15,-4-1-7-15,-6 2 16 0,-12 5 4 16,-6 12 0-1,-11 10 44-15,-3 7 59 0,-2 5-4 16,2 0-37-16,4 0-51 16,5 10-8-16,5 9 31 15,2 1-13-15,0 2-6 16,0-2-7-16,-1-2 4 16,1 0-9-16,-2-2-2 15,2-4-1-15,-3-7 0 16,1-2-5-16,2-3-8 15,4-4 7-15,2-22 5 16,1-7-7-16,-4-5-16 16,-13-9-2-16,-8-6 1 15,0-3 1-15,0 4 19 16,-2 12 1-16,-4 16 4 16,2 14 33-16,4 8-6 0,0 2-27 15,0 0-1-15,14 24 1 16,7 16 7-16,-3 12 13 15,1 6 14-15,-4 2-14 16,2-5 2-16,-4-10-7 16,3-7-8-16,-6-11-3 15,1-12 0-15,-6-9-4 16,-3-6-13-16,-2-2 12 0,0-25-7 16,0-9-21-16,-2-8 11 15,-16-8-5 1,-4-11-13-16,2-6-14 0,2-2 1 15,9 14 13-15,7 15 36 16,2 19 13-16,0 17 14 16,13 6-23-1,12 0 8-15,4 10 17 0,0 20-4 16,0 12 9-16,-4 2 7 16,-8-2 0-16,1-4-8 15,-5-8 1-15,1-4-15 16,-3-7-13-16,-3-10 0 15,-1-2-3-15,-4-7-3 0,1 0 0 16,3-25-4 0,-1-8-8-16,1-14 3 0,-5-11-12 15,-2-14-16-15,0-11-2 16,0-4 8-16,-11 1 12 16,0 11 12-16,4 15 7 15,5 20 8-15,0 18-5 16,2 12 13-16,0 10-12 15,0 0-4-15,2 34 3 16,16 18 19-16,4 16 22 16,0 7-16-16,1-3 3 15,-1-4-7-15,1-12-8 16,-4-9-8-16,2-12-5 16,-6-12-3-16,-1-6-28 0,-6-11-47 15,-1-6-51 1,-7-7-74-16,0-26-371 0</inkml:trace>
  <inkml:trace contextRef="#ctx0" brushRef="#br0" timeOffset="22907.14">15124 7646 993 0,'0'0'46'0,"0"0"-17"15,0 0-25-15,0 0 6 16,0 0-10-16,127-24 0 15,-100 8-145-15,-23-8-171 16</inkml:trace>
  <inkml:trace contextRef="#ctx0" brushRef="#br0" timeOffset="23366.46">15080 6934 1082 0,'0'0'4'0,"0"0"65"15,0 0-63-15,2-109 19 16,25 84-13-16,2 3-10 16,-7 7-2-16,-2 12 2 15,1 3-2-15,8 9-8 16,6 38 5-16,5 25 3 16,2 24 16-16,-1 14 8 15,-4 13 10-15,-3-5-9 0,-6-8-4 16,-7-17-10-16,-8-21-4 15,-6-22-7-15,-5-18 0 16,0-18-4-16,1-9 4 16,4-5-31-16,5-8-4 15,5-27 26-15,0-14-17 16,-1-4 7-16,-7 3-9 16,-5 13 16-16,-4 21 12 15,0 16 19-15,0 25-14 16,0 33 1-16,12 20 55 15,13 9-6-15,16 6-15 16,6 6 2-16,-2 3-9 16,-6 6-13-16,-14 12-10 0,-20 15-9 15,-5 3 4-15,-38-3-5 16,-34-15-40-16,-24-20-28 16,-29-22-52-16,-30-20-108 15,-35-27-351-15</inkml:trace>
  <inkml:trace contextRef="#ctx0" brushRef="#br0" timeOffset="24292.25">5226 10240 295 0,'0'0'0'15,"-21"-116"-1"-15,13 62 1 16,-3 6 72-16,-8 4 50 16,-3 8-41-16,-7 1 1 15,-4 6-11-15,-1 2 9 16,1 12-31-16,4 7 28 16,0 8-33-16,2 19-15 15,0 52-25-15,1 51-1 16,6 41 5-16,11 33 2 15,9 18 8-15,26 1-11 16,32-2 1-16,16-9-5 16,18-3 0-16,8-3 1 0,0-9-3 15,-7-10-1-15,-21-22 0 16,-28-20 9-16,-19-16-6 16,-21-23-2-16,-4-24-1 15,0-28-2-15,-8-25-3 16,0-21 0-16,8-45-25 15,0-48-60-15,6-41 39 16,27-19 51-16,20 3-6 16,14 24 11-16,13 39-5 15,7 48 0-15,4 39 8 16,-4 39 21-16,-7 49-6 16,-6 28 12-16,-14 11-10 15,-7 3-18-15,-6-15 0 16,-2-18-2-16,4-34-10 0,5-38-37 15,10-25-88-15,7-55-52 16,5-39-497-16</inkml:trace>
  <inkml:trace contextRef="#ctx0" brushRef="#br0" timeOffset="25329.24">15501 8088 906 0,'0'0'116'16,"0"0"-38"-16,0 0-42 15,0 0-36-15,0 0 45 16,-44 184-11-16,6-76-22 16,-5 5-12-16,-1-12-45 15,2-20-185-15,-10-31-680 16</inkml:trace>
  <inkml:trace contextRef="#ctx0" brushRef="#br0" timeOffset="27155.2">9936 11668 761 0,'0'0'133'15,"0"0"-80"1,-23 129-15-16,44-77 28 0,14-8-13 16,7-11-23-16,1-10-17 15,-8-14-13-15,-1-9-5 16,-8-27 5-16,2-40 5 16,-7-32 20-16,-3-23-15 15,-13-18 1-15,-5-6-5 16,-5-4-2-16,-30 0-2 15,-8 19-2-15,-1 35-6 16,4 42 3-16,11 31-9 16,13 23 2-16,12 43 0 15,4 33 10-15,2 33 1 0,32 11 8 16,17 4-8-16,11-6 4 16,3-10-5-16,-3-15 0 15,-6-19 0 1,-8-21-2-16,-7-28-11 0,-10-18-10 15,-9-7-6-15,-6-43 1 16,-5-21 26-16,-9-16-36 16,-2-14 12-16,0-9 12 15,-15-1-8-15,-1 15-26 16,5 30 18-16,4 29 30 0,7 30 15 16,0 18 2-1,11 34-17-15,20 13 25 0,11 4-2 16,6-10-12-16,-1-12-9 15,-5-12-2-15,-11-17-2 16,-6-10-12-16,-10-8-4 16,-3-11 5-16,-4-22 13 15,-6-13 0-15,-2-7-11 16,0 3-5-16,-22 3-16 16,-7 1 15-16,-7 11 4 15,-6 5 12-15,1 5 2 16,2 8 0-16,10 5 2 15,9 10-1-15,11 2 1 16,9 14-2-16,0 15 9 16,6 5 6-16,23 2-12 0,12-7-4 15,3-10-4 1,5-13 0-16,7-6-7 0,-3-21 1 16,3-21 8-16,-11-6-12 15,-12 3 4-15,-15 15 1 16,-10 12 9-16,-5 15 17 15,0 3 16-15,3 14-25 16,7 26 2-16,10 12 37 16,10 0-13-16,2-6-34 15,8-8 0-15,-3-12 4 16,-2-12-10-16,-5-10-18 16,-4-4-30-16,-4-18-14 0,-4-18 31 15,-2-12-61 1,-3-10 8-16,-5-5 1 15,-5-3 24-15,-6 11 65 16,0 12 91-16,0 20 39 0,0 8-31 16,-6 9-28-16,-5 2-2 15,-5 2-11-15,-4 2-43 16,-7 0-14-16,-6 0 10 16,0 0-4-16,2 0-7 15,2 12-3-15,6 22 2 16,7 16 1-16,9 15 6 15,7 3 4-15,0-6-4 16,14-10-6-16,15-18-5 0,5-16 0 16,1-18-10-16,5-4-5 15,0-35 19 1,-4-14-19-16,-9-9-18 0,-12-3-10 16,-13 1 25-16,-2 8-18 15,-2 12-11-15,-14 20 27 16,3 19 25-16,7 5 5 15,6 31 0-15,0 17 27 16,2 2 16-16,20-1-27 16,4-9-17-16,-1-8-3 15,0-12-2-15,-1-15-11 16,1-5-65-16,4-21 13 16,-3-23-35-16,-1-11-14 0,-9-5 43 15,-10-6 18-15,-6 4 7 16,0 12 45-16,-6 18 117 15,-8 24 91-15,1 8-70 16,-1 33-95-16,10 18-18 16,4 5 25-16,0-2-26 15,12-8-16-15,5-9-6 16,-1-13-2-16,-5-10-2 16,-5-8-2-16,-6-6-28 15,0 0-4-15,0-23 31 16,0-10-27-16,-6-14 21 15,-5-17-6-15,7-10 1 16,4-4-2-16,0 13 17 16,0 27 1-16,13 29 23 15,7 9-6-15,1 40-1 16,8 20 57-16,-2 10-23 0,0-2-26 16,-4-12-13-16,-4-13-11 15,4-15 0-15,-1-21-21 16,5-7-39-16,2-24-63 15,2-26-182-15</inkml:trace>
  <inkml:trace contextRef="#ctx0" brushRef="#br0" timeOffset="27672.77">12018 10282 562 0,'0'0'171'16,"0"0"-80"-16,0 0-35 0,0 0-25 15,0 0-1 1,0 0-7-16,-64 97-14 0,57-69-5 15,5 6-4 1,2 6 6-16,0 12 3 0,0 5-7 16,15 2 2-16,12-8 5 15,7-11-9-15,6-18-3 16,4-20-8-16,6-6-12 16,-2-44-15-16,2-15-15 15,-10-12-20-15,-11-4 15 16,-18-1 50-16,-11-3 8 15,-5-11 0-15,-33-7 7 16,-8-4 4-16,-1 11 7 0,9 25 12 16,11 29 20-1,14 24 44-15,13 16-25 0,0 33-69 16,11 43 1-16,20 36 14 16,3 18 11-16,3-1-5 15,2-13 3 1,-4-16-15-16,-1-17-6 0,-7-22 0 15,-6-22-3-15,-7-24-2 16,-1-15-39-16,1-33-22 16,-1-26 12-16,-2-13-21 15,-2-6 18-15,-4 4-21 16,-3 9 35-16,-2 21 28 16,2 27 12-16,4 17 26 0,6 28-22 15,8 20 51-15,9 4-25 16,8-6-30-16,8-14 0 15,-3-12-43-15,1-16-19 16,-12-4-206-16</inkml:trace>
  <inkml:trace contextRef="#ctx0" brushRef="#br0" timeOffset="27794.45">12861 10334 622 0,'0'0'48'15,"0"0"-48"-15,0 0-5 16,157-96-18-16,-98 54-166 16</inkml:trace>
  <inkml:trace contextRef="#ctx0" brushRef="#br0" timeOffset="28185.47">13142 9976 868 0,'0'0'57'0,"0"0"-26"15,0 0 20-15,0 0-51 16,0 0 0-16,0 0-1 16,50 17 0-16,-31 27 1 15,-5 13 0-15,-4 5 12 16,3 0 8-16,3-1-10 16,4-11 0-16,-2-10-5 0,-2-16-5 15,-5-10-44 1,-11-18-1-1,0-30 23-15,0-14-48 0,0-12 68 16,0-11-5-16,0-2-1 16,0-7-48-16,0 9-6 15,0 18 34-15,11 23 28 16,9 25 51-16,5 5-15 16,4 22 23-16,6 16 25 15,3 6-41-15,0 2-22 16,0-6-11-16,-2-9-10 15,-1-16-4-15,-1-15-28 16,1-13-46-16,7-28-22 0,1-15-91 16,-3-2-106-1</inkml:trace>
  <inkml:trace contextRef="#ctx0" brushRef="#br0" timeOffset="29234.97">13897 9697 628 0,'0'0'165'15,"0"0"-138"-15,0 0 51 16,0 0-40-16,0 0-1 15,0 0-36-15,-90-12 3 16,67 16 2-16,-8 19-5 16,-5 8-1-16,4 15 0 15,10 11 0-15,13-2 16 16,9 0-10-16,5-10-6 16,28-9-9-16,11-23 8 15,4-13-9-15,-2-6 2 0,-5-34-4 16,-10-10-8-16,-12-5-31 15,-12-1 12-15,-7 5 39 16,0 6 2-16,-7 13-2 16,-8 16 1-16,-1 16 7 15,8 4 24-15,5 28-21 16,3 12 18-16,3-2-16 16,19-4-10-16,7-7-1 15,-3-9-4-15,3-10-14 16,-2-10-25-16,0-2 4 15,0-19 2-15,-3-14-19 16,-4-9 17-16,-8-7-12 16,-12 1-30-16,0 4 47 15,0 10 32-15,0 16 106 16,0 10 31-16,0 8-31 0,0 6-79 16,0 22-13-16,0 8 44 15,7-2-39-15,5-1-4 16,0-8-11-16,-8-6-1 15,-4-6-3-15,0-2-1 16,0-10-21-16,0-1-18 16,-16 0 10-16,3-12-29 15,2-20 23-15,4-10 22 16,7-12 2-16,0-4 0 16,5 7-5-16,12 14 15 15,6 21 0-15,-1 16 4 16,2 0 24-16,1 24 26 15,0 12 22-15,-3 1-17 16,-5 2-22-16,-1-5-6 0,-5-8-19 16,-2-6 2-16,-4-9-10 15,2-8-4-15,-5-3-6 16,2-3-8-16,0-26 15 16,1-11-10-16,4-6 4 15,-2-8-15-15,1-4 0 16,3-1-16-16,3 14 19 15,-3 13 19-15,3 21 3 16,1 11 5-16,5 5 0 0,7 23 28 16,2 8 8-16,0 0-15 15,-1-3-23-15,-1-2 7 16,-2-6 0-16,-5-2-11 16,0-9 2-16,0-8-4 15,5-6-3-15,6-1 2 16,13-28 0-16,8-3 1 15,4-2-5-15,-5 6 3 16,-11 8-3-16,-13 4-8 16,-12 8-3-16,-6 0 12 15,-6-4 4-15,-3-7 0 16,0-6 0-16,0-14 2 16,-16-9-2-16,-7-1 1 15,-1 5-1-15,0 15 7 0,-1 21 16 16,0 8-9-16,-2 37-11 15,3 26 0-15,6 11 14 16,8 1-2-16,10-10-13 16,0-14 0-16,15-11-3 15,18-18 1-15,19-22-21 16,8-4-1-16,9-40-51 16,-7-17-98-16,-11-11-195 15</inkml:trace>
  <inkml:trace contextRef="#ctx0" brushRef="#br0" timeOffset="29352.65">15477 9097 1145 0,'0'0'35'0,"0"0"28"16,0 0-63-16,0 0-7 16,0 0-269-1</inkml:trace>
  <inkml:trace contextRef="#ctx0" brushRef="#br0" timeOffset="29975.3">14191 9751 249 0,'0'0'114'0,"0"0"-98"15,0 0-12-15,0 0 16 16,0 0 4-16,0 0-24 16,0 0 0-16,-4-18 5 15,4 27-4-15,0-2-1 16,0-5-20-16,0-2-9 16,4 0-68-16</inkml:trace>
  <inkml:trace contextRef="#ctx0" brushRef="#br0" timeOffset="30834.52">21133 6046 349 0,'0'0'191'15,"0"0"-187"-15,0 0-2 0,0 0 5 16,0 0 3 0,0 0-6-16,0 0-3 0,-15 0-1 15,15 0 0-15,-2 0 1 16,-2 0 2-16,-1 0 18 15,-2 0-4-15,3 0 0 16,-5 0-5-16,3-3-7 16,0 2-5-16,2 1-14 15,-1-3-60-15,-3-4-136 16</inkml:trace>
  <inkml:trace contextRef="#ctx0" brushRef="#br0" timeOffset="33699.41">18440 9216 623 0,'0'0'103'0,"0"0"-88"15,-139 28 28-15,110-22 59 16,14-5-2-16,13-1-39 16,4 0-48-16,48-5-5 15,29-28-8-15,35-14 14 16,31-15 15-16,22-17-12 0,27-9 21 15,22-12-6-15,32-6 1 16,25-7-9-16,20-1-7 16,0 4-7-16,-8 4 5 15,-15 4-7 1,-16 7 5-16,-18 5-3 0,-24 6 3 16,-31 11-7-16,-46 19 1 15,-43 17-6-15,-43 14 4 16,-29 11 2-16,-20 4-3 15,0 2 1-15,-27 2-5 16,-9 4-20-16,5 0-37 16,11 0-14-16,16 0-18 15,4 0-66-15,0-10-183 16</inkml:trace>
  <inkml:trace contextRef="#ctx0" brushRef="#br0" timeOffset="34296.85">20737 7638 746 0,'0'0'97'0,"0"0"-93"0,0 0 31 15,0 0 54-15,0 0-6 16,0 0-56-16,-36 0-25 16,46 19 2-16,30 8 38 15,16 0-4-15,17-2 2 16,18-7-10-16,13-8-7 15,22-8-13-15,18-2 10 16,14-2 1-16,16-19-18 16,5-9 3-16,-10 3-5 15,-18 2 6-15,-28 8 1 16,-43 5 2-16,-38 8-5 0,-25 4 3 16,-17 0-2-1,0 0 27-15,0 0-7 16,0 0-19-16,0 0-7 15,0 0 1-15,0 14 5 0,-10 14 1 16,-10 13 5-16,-6 12-9 16,-8 13 6-16,-11 17-2 15,-13 7 3-15,-13 8-9 16,-12-2-1-16,-1 3 0 16,0-3 2-16,5-4 0 15,6-4-3-15,2-11 2 16,4-13-2-16,7-12-17 0,9-12-56 15,11-16-49 1,9-15-22-16,6-9-120 0</inkml:trace>
  <inkml:trace contextRef="#ctx0" brushRef="#br0" timeOffset="35732.8">18893 4236 711 0,'0'0'25'0,"0"0"14"15,0 0 22-15,0 0 1 16,0 0 0-16,0 0-56 16,0-40-6-16,4 67-4 0,3 11 4 15,1 12 15-15,6 10-7 16,3 8 10-16,6 4 0 15,2 1-12-15,-1-4 21 16,0-5-8-16,-8-3-8 16,-3-8-6-16,-9-10-4 15,0-8 4-15,-2-15-5 16,0-13-37-16,0-7-70 16,0-5-27-16,0-40-110 15</inkml:trace>
  <inkml:trace contextRef="#ctx0" brushRef="#br0" timeOffset="36266.01">18843 4139 602 0,'0'0'242'0,"0"0"-225"15,0 0 22-15,-39-113 3 16,39 94 9-16,29-4-38 15,10-1-13-15,8 2 8 16,6 1-8-16,-1 8 1 16,0 5-1-16,-4 6 0 15,1 2-3-15,-5 0 0 16,2 10 3-16,-11 7 4 16,-8 2-1-16,-15 4-3 15,-9 2 0-15,-3 10 3 16,-9 10 6-16,-28 10 0 0,-13 4-1 15,-6 1-7-15,1-7 6 16,8-12-7-16,14-8 0 16,15-11 0-16,11-4 1 15,7-1-3-15,0-7 0 16,25-5-4-16,21-5 2 16,21-9 4-16,11-25 5 15,7-5-3-15,-7 5 4 16,-12 14-2-16,-14 18-4 15,-19 2 0-15,-14 33 0 0,-19 24 2 16,0 16 12 0,-36 7-1-16,-20 0 2 0,-6 1-3 15,-10-6-8-15,-6-6 2 16,-2-10-3-16,2-10-3 16,10-16-1-16,18-14-11 15,17-15-46-15,24-4-27 16,9-40-57-16,26-28-314 15</inkml:trace>
  <inkml:trace contextRef="#ctx0" brushRef="#br0" timeOffset="36581.85">20221 3609 846 0,'0'0'13'0,"-88"-128"14"15,43 92 12-15,12 16 52 16,2 20-35 0,2 4-50-16,-4 52-6 0,-7 24 0 15,2 21 2-15,3 4 2 16,8 2 0-16,6-5-3 16,6-5 1-16,10-11 2 15,5-8 0-15,0-14-2 16,27-12-2-16,24-14 0 0,16-16 0 15,20-20 1-15,13-2 4 16,1-24 3-16,-3-16-8 16,-21-4-41-16,-23-2-63 15,-27-10-81 1,-23-8-299-16</inkml:trace>
  <inkml:trace contextRef="#ctx0" brushRef="#br0" timeOffset="37375.4">20676 3619 260 0,'0'0'22'0,"0"0"10"16,0 0-1-16,0 0 73 15,0 0-4-15,0 0 6 16,-66-108-34-16,62 99 6 16,1 3-9-16,1 5 9 15,0 1-28-15,2 0-27 16,0 0-23-16,0 28-5 15,7 28 3-15,15 22 2 16,1 21 12-16,-2 5-4 0,-5-1-1 16,-5-9-4-16,-1-10 5 15,-6-18-8-15,1-16 1 16,5-21-2-16,-1-12-34 16,5-17-71-16,1-7-4 15,-4-41-36-15,2-21-381 16</inkml:trace>
  <inkml:trace contextRef="#ctx0" brushRef="#br0" timeOffset="37727.72">20666 3341 825 0,'0'0'44'0,"0"0"-1"15,0 0 3-15,0 0-1 16,0 0-45-16,0 0-5 0,18 28 5 15,20 32 3-15,6 24 24 16,7 14-5-16,5 3 0 16,4-7-5-16,3-16-12 15,-3-16 3-15,-6-18-7 16,-10-18 1-16,-11-14 0 16,-4-12 3-16,-6 0-2 15,-6-32 5-15,-5-14 2 16,-8-14 2-16,-4-16-11 15,0-15 6-15,-9-13-5 0,-13-4-2 16,-1-1 0 0,6 16-2-16,3 14-1 0,10 18 1 15,4 12-25-15,0 17-21 16,4 10-55-16,12 10-33 16,-1 4-147-16</inkml:trace>
  <inkml:trace contextRef="#ctx0" brushRef="#br0" timeOffset="38118.14">21366 3060 711 0,'0'0'58'16,"0"0"-51"-16,0 0 3 0,15 161 49 16,9-69-1-1,10 8-21-15,7 2-19 16,-4-8-13-16,-3-14 6 0,-8-20-3 15,-8-21-6-15,-7-15 1 16,-6-15 2-16,-5-7-4 16,0-2 7-16,0-3 11 15,-27-29-19-15,-6-17-27 16,-7-19-9-16,1-18-2 16,3-14-10-16,10-14 23 15,0-5-3-15,12 7 28 16,5 14 2-16,7 23 24 15,2 24 28-15,0 14-4 16,31 11-23-16,11 5-18 0,14 2-1 16,2 2-4-16,5 2 3 15,-5-1-7-15,2-3 1 16,-3 0-2-16,-3-4-7 16,-11 6-58-16,-14-1-80 15,-21 10-164-15</inkml:trace>
  <inkml:trace contextRef="#ctx0" brushRef="#br0" timeOffset="38294.87">21453 3374 814 0,'0'0'123'0,"0"0"-123"0,177-144 1 15,-82 91-1 1,5 8 16-16,2 7-14 0,-6 10-4 15,-9 6-54-15,-23 4-94 16,-28 2-227-16</inkml:trace>
  <inkml:trace contextRef="#ctx0" brushRef="#br0" timeOffset="38933.74">21486 7185 844 0,'0'0'25'0,"0"0"-8"0,0 0-3 16,-152 132 47-16,74-38 48 15,-11 19-58-15,-7 9-17 16,-2 10 8-16,0 8-10 16,-4 7-10-16,1 1-13 15,-1 5 1-15,4-3-5 16,9-12-5-16,10-18-1 15,19-33-14-15,18-27-12 16,22-26-34-16,13-27-41 16,7-12-104-16,-2-40-33 15</inkml:trace>
  <inkml:trace contextRef="#ctx0" brushRef="#br0" timeOffset="39289.91">19664 7981 1080 0,'0'0'38'16,"0"0"-38"-16,0 0 1 16,120-18 35-16,-1 18 22 15,45 0-16-15,38 0-17 16,35 0-9-16,23 0-11 15,23-16 9-15,13-3 11 0,3 4 9 16,-18 9-19-16,-38 6-15 16,-52 0 6-16,-51 0-3 15,-48 0-3-15,-41 0 1 16,-26 0-1-16,-17 0 1 16,1-4 5-16,0-14-4 15,8-13-2-15,2-5-2 16,8-4-44-16,0 6-45 15,-5 12 24-15,-15 7-84 16,-7 8-243-16</inkml:trace>
  <inkml:trace contextRef="#ctx0" brushRef="#br0" timeOffset="41304.32">6437 12289 761 0,'0'0'59'0,"0"0"-59"16,27 109 18-1,-11-63 38-15,-1-7 10 0,10-7-5 16,4 4-18-16,11 6-5 15,5 6-8-15,8 14 0 16,6 6 6-16,4 0-10 16,2-1-4-16,1-7-6 15,-2-10-7-15,-7-10 7 16,-8-10-12-16,-13-16-2 16,-7-12 4-16,-4-2-4 15,-1-50-2-15,5-38 17 16,7-40-4-16,4-42-13 0,5-32 7 15,12-34 2-15,25-37-7 16,28-22 4-16,30-6 7 16,22 9-12-16,6 21 6 15,-1 26-7-15,-11 23 4 16,-7 27-1-16,-15 29-3 16,-19 31 0-16,-19 35 0 15,-30 24-9-15,-27 30 8 16,-18 20-21-16,-13 15-1 15,-5 11-7-15,-3 0-38 16,0 44-39-16,0 17-31 16,0 3-82-16</inkml:trace>
  <inkml:trace contextRef="#ctx0" brushRef="#br0" timeOffset="54582.65">12573 7818 164 0,'0'0'0'16,"0"0"-100"-16</inkml:trace>
  <inkml:trace contextRef="#ctx0" brushRef="#br0" timeOffset="65218.85">12739 12091 730 0,'0'0'89'0,"0"0"-78"15,0 0 7-15,0 0 18 16,0 0 31-16,0 0-48 16,0 0-14-16,58 42 3 15,-39-89 22-15,6-25-8 16,-5-27-5-16,-11-22-7 15,-9-15 3-15,-2-14-7 16,-34-2-4-16,-11 10 6 16,-2 19 2-16,4 39-6 15,16 39 8-15,14 44 16 0,9 29-17 16,6 61-9 0,0 42 24-16,17 19-2 15,16-1-11-15,10-11-5 0,4-15-8 16,2-17 1-16,4-23-4 15,-2-27 1-15,5-21-8 16,0-16 1-16,-5-19-13 16,-4 0 11-16,-12-19-13 15,-8-21-4-15,-6-16-29 16,-10-22-40-16,-9-14-46 16,-2-2 35-16,0 13 76 15,-2 29 32-15,-7 30 65 0,7 21 66 16,2 1-5-1,0 37-92-15,6 11 40 0,14 10-24 16,4 0-19-16,3-5-18 16,0-9-12-16,4-11-1 15,3-10 0 1,1-7-2-16,6-14-28 0,-1-2 0 16,-5-16-1-1,-6-26 2-15,-16-16-13 0,-13-13 0 16,-8-1-7-16,-37 13 31 15,-13 19 18-15,-4 32 21 16,4 8 40-16,13 19-24 16,19 19-7-16,23 3-15 15,3-6-15-15,45-4-18 0,17-17-61 16,7-14-100-16,-4-6-420 16</inkml:trace>
  <inkml:trace contextRef="#ctx0" brushRef="#br0" timeOffset="65902.28">13979 11409 890 0,'0'0'123'15,"0"0"-115"-15,0 0 29 16,0 0 17-16,0 0-9 16,0 0-35-16,-106 13-9 15,83-13 0-15,-4 0 0 16,-4 14-1-16,4 24-3 15,3 16 3-15,13 5 13 16,11 0-3-16,0-2 2 0,13-9-12 16,23-10-6-16,4-12 1 15,4-20-36-15,8-6-8 16,-1-34 8-16,0-22-1 16,-6-11-26-16,-16 0-32 15,-14 7 45-15,-15-1 23 16,0 8 15-16,-13 17 17 15,-7 14 2-15,7 22 90 16,9 4-16-16,4 28-46 16,6 11 26-16,23-1-28 0,7-4-11 15,1-8-13 1,1-4-2-16,-3-10-3 0,0-6 1 16,-4-10-18-16,-5 0-2 15,-1-13 3-15,-5-18 16 16,-7-3-3-16,-3 0 4 15,-6 6 1-15,-2 12 1 16,-2 6-1-16,2 10 0 16,2 0 11-16,5 10 0 15,5 16 46-15,-1-2-32 16,1-2-9-16,-3-4-10 16,-5-7-4-16,-2-4-3 15,-4-5 1-15,0-2-1 16,-8 0 0-16,-19-23-3 0,-2-13-16 15,0-12 10-15,7-13 5 16,4-10 3-16,7 9-2 16,9 15 3-16,2 22 0 15,7 20 4-15,24 5-3 16,11 30 20-16,9 14 10 16,-2 3-6-16,-6 1-18 15,-8-5-3-15,-12-5-4 16,-6-2-25-16,-5-7-26 15,-6-4-56-15,-6-14-147 16</inkml:trace>
  <inkml:trace contextRef="#ctx0" brushRef="#br0" timeOffset="66570.72">14881 10953 701 0,'0'0'174'0,"0"0"-152"16,0 0 63-16,0 0-53 15,0 0-8-15,0 0 26 16,12 112-39-16,1-74-3 15,-4-6-2-15,0-8-4 16,-5-11 0-16,-1-6-2 16,-1-7 1-16,-2 0 3 15,0 0-4-15,0-17-3 16,0-17-31-16,0-3 22 16,0 3 11-16,0 5 1 15,0 5-1-15,18 4 1 0,13-2 0 16,16-6 2-16,9-2 3 15,0 0-2-15,-6 5 2 16,-9 2 2-16,-16 4-7 16,-19 5-14-16,-6-5-105 15,-27-6-241-15</inkml:trace>
  <inkml:trace contextRef="#ctx0" brushRef="#br0" timeOffset="66967.37">15338 10663 1132 0,'0'0'79'0,"0"0"-48"0,0 0 6 15,0 0-36-15,0 0 10 16,0 0-11-16,69-1-6 16,-34 67-1-16,-4 18 7 15,-5 7 9-15,-4-5 2 16,-4-11 1-16,-3-20-7 15,-1-10-2-15,-1-20-6 16,-2-13 0-16,-6-10-12 16,-5-2-4-16,0-24 10 15,0-23 5-15,-7-14 1 16,-4-11-1-16,-2-15 4 16,4-15-1-16,6-8-3 15,3 10-3-15,7 24 7 16,24 39 0-16,10 37 2 15,7 22 10-15,4 48 15 16,0 19 9-16,-6 3-8 0,-9-6-21 16,0-15-1-16,-3-17-6 15,1-14-32-15,-2-20-61 16,-6-20-51-16,-8-10-176 16</inkml:trace>
  <inkml:trace contextRef="#ctx0" brushRef="#br0" timeOffset="67210.33">16834 10104 547 0,'0'0'234'0,"0"0"-229"15,0 0-10-15,84-124-8 16,-70 100-59-16,-1 6-306 15,-2 8 239-15,-4 4 139 16,-3 6 92-16,-4 0 58 16,2 0 21-16,1 0-92 15,0 0-55-15,2 0-24 16,-5 0-33-16</inkml:trace>
  <inkml:trace contextRef="#ctx0" brushRef="#br0" timeOffset="67420.47">17829 9681 657 0,'0'0'234'0,"0"0"-232"15,0 0 112-15,161-16-54 16,-124 16-15-16,-10 0-39 15,-17 0-6-15,-10 3-42 16,-37-3-170-16,-44 0-652 16</inkml:trace>
  <inkml:trace contextRef="#ctx0" brushRef="#br0" timeOffset="68783.6">6210 15262 791 0,'0'0'7'0,"0"0"19"16,0 0-17-16,0 0 8 16,0 0 44-16,138 18-25 15,-113-86-13-15,-12-25 11 16,-13-22-6-16,-7-21 5 16,-41-10-22-16,-31-6-7 15,-19-10-4-15,-9 12-7 16,-2 16 0-16,12 34 0 15,28 38 7-15,26 30 12 16,25 32-11-16,18 16-1 0,32 59-13 16,28 32 13-1,22 36 3-15,9 16 4 0,7-3-1 16,-5-8-2-16,-6-17-1 16,-4-21-2-16,-12-24-1 15,-6-24-4-15,-7-30 4 16,-9-24-22-16,-11-12-4 15,-13-50-19-15,-21-39 29 16,-4-24-28-16,-33-20 8 16,-13 13 26-16,2 33 10 15,15 41 13-15,18 39 29 16,11 22-11-16,7 49-24 0,31 26 2 16,13 14 22-16,3-9-10 15,-3-10-17-15,-2-21 0 16,-5-16-4-16,-6-24-9 15,-2-20 6-15,-5-2-12 16,-7-42-3-16,-8-18 18 16,-16-14 0-16,-8-17-12 15,-44-7 7-15,-13 2-22 16,-3 18 19-16,3 30 8 16,16 38 29-16,13 13-9 15,14 48-16-15,17 22-4 0,5 10 0 16,13 7-5-1,26-12-29-15,5-19-133 0,0-30-173 16</inkml:trace>
  <inkml:trace contextRef="#ctx0" brushRef="#br0" timeOffset="69443.35">7279 14329 830 0,'0'0'70'0,"0"0"-32"15,0 0 5-15,0 0 4 16,0 0-5-16,-159-98-30 16,114 96-12-16,2 2-11 15,12 23 8-15,13 28-6 0,16 15 5 16,2 11 4 0,13-5 12-16,25-14-12 0,5-12-1 15,2-18-4-15,-1-22-11 16,-4-6-13-16,-5-17 7 15,-8-31 20-15,-9-15 0 16,-11-10-25-16,-7 1 0 16,-18 4-7-16,-18 12-7 15,3 19 22-15,8 20 11 16,16 17-4-16,9 11-25 16,0 22 36-16,32 9 1 15,7-4 3-15,7-12-3 16,-4-8 0-16,-7-14-3 0,-6-4 3 15,-9 0 0 1,-9-4 3-16,-6-22 2 0,-5-2-2 16,0 0-1-16,0 6 3 15,-9 11 1-15,7 11 24 16,2 0 6-16,0 17-29 16,15 13-7-16,19 6 18 15,2-4-6-15,3-8 3 16,-7-7-9-16,-5-16-1 15,-12-1-5-15,-7 0-4 16,-5-16 4-16,-3-22 17 16,-6-14-13-16,-28-12 1 0,-8-9-3 15,-5-4 9-15,4 6-10 16,12 15-1-16,14 21 8 16,17 18 3-1,0 17-11-15,31 6-6 0,20 30 6 16,6 22 18-16,0 10-4 15,-6 3-10-15,-11-1-2 16,-9-6-2-16,-8-10-32 16,-6-11-53-16,-7-21-51 15,-4-21-205-15</inkml:trace>
  <inkml:trace contextRef="#ctx0" brushRef="#br0" timeOffset="69631.35">8055 14147 1047 0,'0'0'35'16,"0"0"-35"-16,0 0-13 0,31-139 13 16,1 93 0-16,1 6-77 15,-2 1-65-15,-11 6-29 16,-11 1-228-16</inkml:trace>
  <inkml:trace contextRef="#ctx0" brushRef="#br0" timeOffset="70013.14">8313 13499 1039 0,'0'0'34'0,"0"0"-34"15,0 0 13-15,0 0-12 16,0 0 5-16,0 0-2 15,21 169-3-15,13-90-1 16,5 7 2-16,-6-9 1 16,-2-10 0-16,-4-17 2 15,-6-16-5-15,-8-21 0 16,-7-4-2-16,-4-9-8 16,-2-11-19-16,0-33 28 15,-15-26-15-15,-14-20 3 16,-6-16 8-16,-3-4 5 15,9 13-4-15,11 25 3 16,16 32 2-16,2 34 13 0,33 10-8 16,19 46-3-1,3 24 36-15,0 13-29 0,-5 1 5 16,-10-4-13-16,-9-14 0 16,-4-12-2-16,-9-20-1 15,-1-17-24-15,-3-20-33 16,-3-2-72-16,-5-46-89 15</inkml:trace>
  <inkml:trace contextRef="#ctx0" brushRef="#br0" timeOffset="70327.35">8770 13291 994 0,'0'0'43'0,"0"0"-40"15,0 0-1-15,0 0 31 16,0 0-5-16,0 0-16 15,44 94-9-15,-32-57-2 16,5 18 5-16,8 11 3 16,4 10-7-16,9-8-1 15,5-11 0-15,5-18-1 16,2-22-5-16,-4-17-6 16,-4 0 3-16,-8-34-1 15,-13-18 0-15,-11-12 8 16,-10-15 1-16,-10-5 7 15,-33-2-7-15,-24 6-14 0,-12 24-42 16,2 27-8-16,10 29 37 16,20 12 2-16,22 38-37 15,23 13-75-15,2-3-112 16</inkml:trace>
  <inkml:trace contextRef="#ctx0" brushRef="#br0" timeOffset="70478.53">9679 12940 819 0,'0'0'16'0,"0"0"-16"16,0 0-18-16,0 0-120 16,0 0-382-16</inkml:trace>
  <inkml:trace contextRef="#ctx0" brushRef="#br0" timeOffset="77872.97">1536 9363 773 0,'0'0'67'0,"0"0"-63"16,0 0 14-16,0 0 4 15,0 0 39-15,0 0-25 16,91 109 1-16,-47-69-1 15,6 7 16-15,-1 3-7 16,-3-2-6-16,-2-2 1 0,-1-6-16 16,-3-12-12-16,1-10 5 15,1-15-12-15,2-3-4 16,14-45 6-16,18-28 2 16,18-26-2-16,21-15-1 15,15-9 2-15,8 3-2 16,7 14 1-16,4 13-3 15,3 21 12-15,-4 16-6 16,-11 14 0-16,-19 14 2 16,-29 6-10-16,-31 10-2 15,-27 6-6-15,-18 1-9 16,-10 5-16-16,-3 0-10 16,0 0-14-16,-11 21-46 15,-16 3-60-15,0 0-147 16</inkml:trace>
  <inkml:trace contextRef="#ctx0" brushRef="#br0" timeOffset="79722.3">2425 11332 814 0,'0'0'58'0,"0"0"-42"15,0 0-1-15,0 0 22 16,0 0 14-16,29 134-30 16,6-88-4-16,2-2-9 15,4-6 15-15,-4-8 1 16,4-8-11-16,-3-10 5 16,0-12-8-16,2 0 4 0,9-36 2 15,9-22 5-15,14-26 0 16,10-23-7-16,13-21-9 15,17-14 3-15,24-7-8 16,13 11 1-16,3 22 4 16,-12 28-5-16,-31 32-2 15,-37 25-11-15,-34 24-17 16,-36 7-32-16,-11 24-105 16,-50 27-52-16</inkml:trace>
  <inkml:trace contextRef="#ctx0" brushRef="#br0" timeOffset="80105.31">2812 12494 968 0,'0'0'63'15,"0"0"-38"-15,0 0 37 16,0 0 2-16,0 0-4 0,0 0-59 16,-20 54 15-1,38 12 36-15,4-1-17 0,3-5-18 16,2-10-4-16,6-11-7 16,3-17-6-16,4-16 7 15,9-6-4-15,5-28 1 16,12-36-1-16,14-29 2 15,19-27 6-15,15-25-10 16,17-5-1-16,2 6-3 16,-6 19 2-16,-14 29-4 15,-18 26-11-15,-22 20-31 16,-15 13-22-16,-14 10-41 16,-17 4-143-16,-15 6-536 15</inkml:trace>
  <inkml:trace contextRef="#ctx0" brushRef="#br0" timeOffset="80251.5">4536 12108 1255 0,'0'0'0'15,"0"0"-40"-15,0 0-163 16</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8T07:19:21.856"/>
    </inkml:context>
    <inkml:brush xml:id="br0">
      <inkml:brushProperty name="width" value="0.05292" units="cm"/>
      <inkml:brushProperty name="height" value="0.05292" units="cm"/>
      <inkml:brushProperty name="color" value="#FF0000"/>
    </inkml:brush>
  </inkml:definitions>
  <inkml:trace contextRef="#ctx0" brushRef="#br0">6190 7882 317 0,'0'0'22'0,"0"0"46"16,-154 0 37-16,119 0-40 16,8 0 3-16,12 0-20 15,3-4-4-15,6 4-13 16,-3 0-5-16,-3-1 7 15,-3 1 5-15,-10-3-9 0,1-1-1 16,-5-2-5-16,0-2 5 16,3-1 4-16,-1-4-19 15,0-3 6-15,-2-3-5 16,0-4-8-16,1-4 16 16,4-6-18-1,3-7 2-15,0-8-1 0,1-8-3 16,-3-9 0-16,2-3 1 15,-2-8-2-15,8-4 1 16,3-4-1-16,12-5 1 16,0 1-2-16,0 8-5 15,5 11 5-15,9 18-1 16,5 11 1-16,6 7 3 16,6 6-3-16,10 0-4 15,7 1 3-15,8 0-7 0,4 2 8 16,6 0-1-1,2 0 5-15,-3 4-3 0,4 0-1 16,-7 4 2-16,1 2-2 16,-1 4 0-16,-7 5-1 15,-1 5-1-15,-5 0 1 16,-7 5-2-16,1 17 2 16,-3 7 1-16,0 10 0 15,-1 9 1-15,-2 9-1 16,-6 17 6-16,-5 4-5 15,-1 6 8-15,-5 0-9 16,1-6 0-16,-4-5 6 0,-5-8-5 16,-4-2 2-16,-6-3-3 15,-2 0 2 1,0 2 1-16,-8-4-3 16,-17-5 0-16,-6-5 0 0,-7-4 5 15,-11-3 0-15,-9 2-5 16,-13 0 2-16,-10-4-3 15,-10-1 8-15,-7-2-6 16,-6-8 2-16,3-8-1 16,1-7-1-16,5-8 0 15,7-5 1-15,-1 0 2 16,7 0-2-16,-3-13 0 16,2-7-2-16,7-9-1 15,5-4-5-15,4-12 2 16,7-11-42-16,14-17-17 0,17-23-20 15,26-22-29-15,3-12-92 16,34 3-316-16</inkml:trace>
  <inkml:trace contextRef="#ctx0" brushRef="#br0" timeOffset="2251.41">8245 7633 289 0,'0'0'96'0,"0"0"-33"0,0 0 18 16,0 0 26-1,0 0-33-15,0 0-12 0,31-41-24 16,-31 41-18-16,0 0-8 16,0 0 7-16,0 0-16 15,0 0-6-15,0 0 2 16,0 0 1-16,4 5 1 16,3 9 9-16,1 5-10 15,4 1 10-15,-1 0 2 16,3-2 2-16,-1-2-11 0,-1-7 9 15,5-2-4 1,1-3-1-16,1-4 1 0,12 0 10 16,10-20-3-16,12-21 12 15,7-16 7-15,7-17-14 16,5-15 0-16,7-3-10 16,8-1 1-1,7 6-4-15,4 0-2 0,3-3 0 16,2-4-5-16,16-4 3 15,13-1 2-15,6 3 5 16,2 8-6-16,-9 13-4 16,-12 17 15-16,-18 16-11 0,-28 14 1 15,-24 15 3 1,-27 4-11-16,-16 6 9 16,-6 0-5-16,0 1-1 0,0 2-4 15,0 0-4 1,-6 0 5-16,-14 0-29 0,-2 0-27 15,3 5-74-15,7-5-76 16,-2 0-219 0</inkml:trace>
  <inkml:trace contextRef="#ctx0" brushRef="#br0" timeOffset="5113.68">16032 6928 563 0,'0'0'50'0,"0"0"-6"0,0 0 21 16,0 0-11-16,0 0-13 16,0 0-14-1,-2-106 21-15,2 81-20 16,0 7 13-16,-3 2-17 0,-8 6-3 16,2 9 1-16,-5 1-18 15,-1 0-2-15,-7 21 7 16,-3 23-9-16,3 15 0 15,8 9-5-15,10 2 14 16,4-6-9-16,4-7 0 16,25-15 3-16,9-10-6 15,9-14 3-15,11-14-1 16,9-4-2-16,4-18-6 0,-1-24-6 16,-13-11-11-16,-8-6 22 15,-14-3-1-15,-10 5 5 16,-12 13 0-16,-5 14 0 15,-6 14 6 1,-2 8 7-16,0 8-13 0,0 0 0 16,0 5 0-16,0 26 0 15,-16 7 1-15,5 2-2 16,7-2 1-16,2-6 0 16,2-5 1-16,0-8-1 15,4-7-2-15,13-10 1 16,10-2-3-16,9-9 3 15,9-26-4-15,-4-13 5 16,-7-12 0-16,-16-5 1 0,-18 3-2 16,0 12 2-16,-20 16-2 15,-12 16-3-15,-1 15 1 16,0 3 3-16,0 17 5 16,-1 20-3-16,7 0-2 15,5 4 0-15,11-6-13 16,9-1-44-16,2-9-40 15,4-3-9-15,25-12-87 16,7-10-168-16</inkml:trace>
  <inkml:trace contextRef="#ctx0" brushRef="#br0" timeOffset="5958.61">16975 6678 776 0,'0'0'21'15,"0"0"-14"-15,0 0-7 16,0 0 8-16,0 0-6 16,0 0 2-16,8 132 11 15,-8-66-1-15,0 0-5 16,0-5-9-16,0-10 0 16,0-13 4-16,0-10-3 15,0-13-1-15,0-9 1 16,5-6 0-16,1 0 13 15,9-27-3-15,6-17-9 16,2-15 1-16,3-10-3 16,-4-6 0-16,-2 4 1 15,-4 10 1-15,-3 21 3 0,-7 20-3 16,-3 14 3 0,1 6-4-16,8 3-2 0,3 22-6 15,9 13 5-15,6 2 4 16,-1 1-2-16,0-7 0 15,0-4 4-15,0-4-4 16,2-10 6-16,5-6-6 16,7-10-4-16,3 0 4 15,9-12-2-15,8-20-22 16,3-13 12-16,3-9-24 16,-11-4 13-16,-8 2 8 15,-15 10 15-15,-18 14 2 0,-9 13 14 16,-8 4 25-1,0 5-11-15,-20 4-6 0,-12 0-16 16,-3 1-3-16,-4 4-1 16,-3 1-3-16,7 0 2 15,-1 0 0-15,1 20 1 16,-2 17-5-16,0 14 1 16,3 9-2-16,12 0 2 15,11-4 0-15,11-9 4 16,0-15-4-16,25-10-2 15,8-14 2-15,9-8 3 16,5-5-1-16,2-28-1 0,-4-17 3 16,-8-18-4-16,-10-11 3 15,-12-9 1-15,-7-6-4 16,-8-4 5-16,0 3-11 16,-16 13 5-16,-7 16 1 15,2 22 7-15,5 20-6 16,7 14 3-16,5 10 8 15,1 0-12-15,1 24-14 16,-5 30 14-16,0 24-1 16,1 16 1-16,4 6 0 15,2 6 5-15,0-5-3 16,15-11-2-16,10-13-3 0,1-21-4 16,3-17-24-16,5-10-46 15,11-15-4-15,6-14-134 16,2-1-112-16</inkml:trace>
  <inkml:trace contextRef="#ctx0" brushRef="#br0" timeOffset="6142.72">18237 6615 776 0,'0'0'21'0,"0"0"-17"16,0 0-4-16,0 0 1 15,0 0 0-15,-17 124 0 16,28-81-1-16,-1-6-8 16,2-4-32-16,-1-13-67 0,0-10-126 15</inkml:trace>
  <inkml:trace contextRef="#ctx0" brushRef="#br0" timeOffset="6492.81">18275 6188 882 0,'0'0'19'0,"0"0"-13"15,0 0 17-15,0 0-23 16,0 0-3-16,0 0-11 15,-22-29-65-15,49 43-1 16,-3-1-111-16,0-9-288 0</inkml:trace>
  <inkml:trace contextRef="#ctx0" brushRef="#br0" timeOffset="6710.42">18737 6126 742 0,'0'0'27'15,"0"0"-25"-15,0 0 14 16,0 0-5-16,-8 116 39 16,8-44-29-16,0 5-7 15,0 0-6-15,12-3-5 16,3-5-3-16,-1-8 0 0,-3-16-12 16,-2-13-22-16,-3-9-20 15,-3-13-10 1,-3-10-118-16,0 0-117 0</inkml:trace>
  <inkml:trace contextRef="#ctx0" brushRef="#br0" timeOffset="7009.67">18683 6479 707 0,'0'0'46'0,"0"0"6"16,0 0 22-16,0 0-62 15,0 0 0-15,0 0-6 16,133-72 0-16,-85 57-5 15,-8 0 1-15,-7-2 0 16,-11-1 4-16,-6 4-2 0,-7 2 3 16,-7 2-6-16,-2 7 14 15,0 0-5-15,0 3-2 16,0 0-8-16,0 0 0 16,5 0-1-16,-1 20 0 15,5 10-1-15,-3 12 2 16,-1 5 0-16,-5 3-1 15,0 0 2-15,0 0-2 16,0-8-36-16,4-6-47 16,5-17-53-16,2-16-188 15</inkml:trace>
  <inkml:trace contextRef="#ctx0" brushRef="#br0" timeOffset="7171.48">19211 6178 786 0,'0'0'39'0,"0"0"-33"16,0 0-1-16,0 0-5 15,0 0-18-15,0 0-37 16,-49 4-73-16,67 12-171 16</inkml:trace>
  <inkml:trace contextRef="#ctx0" brushRef="#br0" timeOffset="8179.22">19211 6178 635 0,'160'94'54'0,"-160"-82"-22"16,-17 8 15-16,-10 6 25 0,-2 4-15 15,2 4-39-15,9 1 6 16,3 3-23-16,11 0 8 16,4-2-7-16,0-4-1 15,8-6 1-15,17-12-2 16,2-10-5-16,8-4-5 15,3-8-3-15,-3-22-4 16,-1-8 0-16,-10-6-16 16,-7-9 14-16,-17-2 15 15,0 0-12-15,-21 13 15 16,-14 11 1-16,-6 18 2 16,-2 13-1-16,6 0-1 15,8 0 6-15,13 6-5 0,12 6 0 16,4 2-2-16,4-3-3 15,29-4-1-15,13-5 4 16,2-2-5-16,4 0 6 16,-5-6 1-16,-5-6 5 15,-11 0-7-15,-8 3 3 16,-11 7 15-16,-7 2-3 16,-5 0-2-16,0 0-6 15,0 0-1-15,0 9-5 16,0 21 0-16,0 8 11 15,0 7-5-15,0-4 0 0,0 0-5 16,0-3 5 0,0-3-4-16,0-4-2 0,0-9 0 15,0-12 3-15,0-8-1 16,0-2 2-16,0 0 0 16,0-17 1-16,0-19-5 15,0-9-13-15,0-14 11 16,16 0-11-16,6-2 7 15,0 9 1-15,1 14 9 16,1 14-4-16,-4 10 0 16,0 8 0-16,2 6 4 15,1 0-2-15,3 2-2 16,-1 22 0-16,-5 7 0 16,-7 4 3-16,-5 3 0 0,-6-2-2 15,-2-3 9-15,4-8-10 16,3-3 5-16,1-8-2 15,6-5-2-15,1-5 3 16,8-4-1-16,6 0 3 16,11-16 2-16,3-17-5 15,1-11-2-15,-2-10 0 16,-4-8 1-16,0-2-2 16,-11 2 1-16,-12 9 0 15,-13 13 1-15,-2 7-2 16,0 6 5-16,-22 7 7 15,2 6-2-15,0 8-2 16,7 2 1-16,4 2-9 0,2 2 0 16,2 0-7-16,1 2 7 15,0 20-1-15,4 6 2 16,0 5-5-16,0 0 2 16,24-1 2-16,10-2 4 15,8-3-4-15,3-4 0 16,-1-4 0-16,-6-1 1 15,-7-4-1-15,-11 0 0 16,-9 0 1-16,-10 1-3 16,-1 0 2-16,-3-1 0 15,-24 2 0-15,-9-3-11 16,-3 3-22-16,1-9-61 16,5-7-75-16,8 0-477 15</inkml:trace>
  <inkml:trace contextRef="#ctx0" brushRef="#br0" timeOffset="8308.24">20321 6186 796 0,'0'0'5'16,"0"0"-5"-16,0 0-14 16,0 0-17-16,0 0-169 15</inkml:trace>
  <inkml:trace contextRef="#ctx0" brushRef="#br0" timeOffset="8727.21">17048 7704 838 0,'0'0'30'0,"-118"2"-28"16,95 2 71-16,17-4-27 15,6 1 8-15,0-1-25 0,41-5-18 16,42-23 0-16,46-14-8 16,41-8 4-16,32-4 2 15,37-11-8-15,31-3 3 16,33-10-4-16,22-7-3 15,7-4 3-15,7-4 2 16,-23 2-2-16,-26 8 0 16,-43 9-11-16,-51 13 8 15,-44 13-2-15,-42 14 5 16,-33 12 3-16,-28 9-3 16,-23 4 1-16,-14 5-5 15,-10 2 3-15,-2 0-9 16,0 2-44-16,-23 0-67 15,-12 0-69-15,-5 6-239 16</inkml:trace>
  <inkml:trace contextRef="#ctx0" brushRef="#br0" timeOffset="8857.87">20535 6807 783 0,'0'0'41'15,"0"0"-25"-15,0 0 12 16,0 0-18-16,0 0-10 15,0 0-54-15,-9-7-145 16</inkml:trace>
  <inkml:trace contextRef="#ctx0" brushRef="#br0" timeOffset="25824.84">18184 8001 660 0,'0'0'97'0,"0"0"-50"16,0 0 23-16,0 0-8 0,0 0 5 15,0-102-23 1,0 102-26-16,0 0-18 0,0 14-3 16,-9 31 3-1,-4 26 2-15,-1 19 16 0,-1 13 0 16,-1 8 9-1,0 0-14-15,-2-8-3 0,1-15-4 16,-3-23 2-16,-3-8-3 16,-4-17-5-16,1-8 3 15,2-10-4-15,-1-5 6 16,0-14-7-16,6-3 2 16,-6-6-18-16,5-33 7 15,5-13-41-15,9-11 24 16,6-2 8-16,3 12 2 15,19 10 7-15,3 19 7 16,2 14-7-16,-1 10 8 0,6 2 6 16,1 29 0-16,2 2 7 15,-3 5-9-15,-3 0 3 16,-3-2-3-16,1-5 1 16,2-7 5-16,-2-6-3 15,1-6-7-15,-1-9 6 16,2-3-4-16,2 0 2 15,0-13 8-15,5-15-7 16,-4-9-4-16,2-4 0 16,-3-4 2-16,-5 1 2 0,-2-6-2 15,-8 2-7-15,-5-4 6 16,-7-3 1 0,-4 8-2-16,0 3 2 0,0 13 0 15,-8 13 0-15,-8 11-1 16,-1 7-8-16,-6 2 6 15,-2 31 3-15,-4 17 2 16,8 12 10-16,5 1-6 16,9-5-4-16,5-1 5 15,2-13-2-15,0-4-4 16,2-11-1-16,18-7-2 16,10-8 0-1,5-7-4-15,13-7 12 0,10 0-6 0,5-21 4 16,-1-12-1-1,-6-8-3-15,-6-5-11 0,-15-2 10 16,-8-4-10 0,-8 2 10-16,-7 0-6 0,-3 0 6 15,-7 4 2-15,0 2 5 16,0-3-4-16,0 1-2 16,3-1 0-16,2 6-1 15,-3 7 0-15,1 12 0 16,-5 12 1-16,0 6 8 15,0 4-8-15,0 0-18 16,0 0 16-16,0 1-5 16,-11 18 7-16,-1 5 0 15,-1 2 10-15,1 9-8 16,6 13 7-16,0 11-7 0,6 14 8 16,0 13 15-16,0 4-14 15,0 4 6-15,8-7 1 16,4-6-9-16,-3-4 3 15,-1-5-11-15,-4-8 10 16,-1-8-11-16,-3-6 2 16,0-10-1-16,0-5-1 15,-7-7-2-15,-10-6-2 16,-1-10-23-16,-5-11-20 16,2-1-11-16,-11-29-96 15,1-31-40-15,2-14-297 16</inkml:trace>
  <inkml:trace contextRef="#ctx0" brushRef="#br0" timeOffset="26194.84">18770 8626 384 0,'0'0'261'16,"0"0"-219"-1,0 0-7-15,102-112 0 0,-60 86 3 16,8-2-11-16,3 0-13 16,8-5-13-16,-1-3 5 15,-5 1 7-15,-6-5-13 16,-7-5 3-16,-13-1-5 15,-8 2 6-15,-15 4-8 16,-6 8-5-16,0 8-1 16,-17 5 7-16,-6 6 3 0,5 1 7 15,5 4-3-15,9-3 0 16,2 5 14 0,2 0 15-16,0 6-22 0,0 0 12 15,0 4-22-15,2 34 1 16,11 14 29-16,3 21 2 15,-1 11-4-15,-4 5-18 16,0-4 5-16,0-4 5 16,1-9-14-16,1-12 1 15,-2-9-8-15,0-14-1 16,-4-8-5-16,-1-15-17 16,-6-7-28-16,0-7-45 15,0 0-30-15,-26-23-146 16</inkml:trace>
  <inkml:trace contextRef="#ctx0" brushRef="#br0" timeOffset="26394.93">19151 8472 793 0,'0'0'45'0,"0"0"-40"15,0 0 9-15,154-50 9 16,-92 34-19-16,5-2 9 15,-1-4-13-15,-3-1 0 16,-10 5-42-16,-17-1-30 16,-18 1-102-16,-16-1-219 15</inkml:trace>
  <inkml:trace contextRef="#ctx0" brushRef="#br0" timeOffset="27546.84">18117 9113 237 0,'0'0'51'15,"0"0"-39"-15,0 0 9 16,0 0-8-16,0 0 23 16,0 0-18-16,26 25-14 0,-26-25 1 15,0 0-5 1,0-14-48-16,0-3-134 0</inkml:trace>
  <inkml:trace contextRef="#ctx0" brushRef="#br0" timeOffset="28303.16">19078 9501 561 0,'0'0'87'16,"0"0"-56"-16,0 0 45 15,0 0-17-15,0 0 6 16,0 0-24-16,0-43-22 16,0 43-13-16,-10 0 1 15,-3 14-1-15,-3 15 13 16,-4 11 7-16,7 4 4 0,8 2-2 15,5-2-20-15,0-4-6 16,25-4-2-16,2-9 1 16,4-9 1-16,2-8 3 15,-1-10-4-15,-3 0 4 16,-2-14 6-16,-8-18-9 16,-3-9 12-16,-12-4-12 15,-4-10 5-15,0-3-7 16,-22 4 0-16,-7 5-3 15,-2 16 3-15,7 11 0 16,6 12-3-16,7 7-3 16,-1 3-15-16,3 0 19 15,1 20-30-15,-2 2-10 0,8 0-24 16,2 0-44 0,0-8-33-16,0-5-181 0</inkml:trace>
  <inkml:trace contextRef="#ctx0" brushRef="#br0" timeOffset="28569.36">19387 9301 441 0,'0'0'339'0,"0"0"-334"16,0 0 19-16,0 0 37 15,0 0-7-15,0 0-27 0,-72 86 1 16,55-45-1-1,-1 7-2-15,7 7 0 0,5-4-1 16,6 2-16-16,0-9-6 16,2-5 3-16,25-10-7 15,8-11 4-15,7-8-4 16,10-10-8-16,4 0-18 16,-2-28-46-16,-8-16-97 15,-17-8-171-15</inkml:trace>
  <inkml:trace contextRef="#ctx0" brushRef="#br0" timeOffset="30004.66">20189 9637 331 0,'0'0'174'15,"0"0"-97"-15,0 0-16 16,0 0-4-16,0 0-1 16,0 0 6-16,-11 12-9 15,11-14 15-15,18-26-18 16,20-15-24-16,11-9-6 15,7-7-4-15,3-6-12 16,1-3-2-16,3 0 5 16,-8 3-7-16,-9 10 1 0,-15 15 2 15,-16 15-3 1,-11 15 0-16,-4 7 4 0,0 3-6 16,-2 0 2-16,-20 0-1 15,-7 17 1-15,-2 12 2 16,2 1-1-16,7 0-1 15,9-3-1-15,7-8-6 16,6-1-11-16,0-5 2 16,27-2-6-16,7-3 1 15,6 0 19-15,0 0-2 16,-2 2 4-16,-9 0 1 16,-11 0-1-16,-7 2 0 15,-9 6 3-15,-2 5-3 16,0 4 7-16,-22 0-6 15,-7-4 3-15,-5-2-4 0,2-7-19 16,4-5-60-16,-3-9-48 16,7 0-151-16</inkml:trace>
  <inkml:trace contextRef="#ctx0" brushRef="#br0" timeOffset="31312.7">20836 9050 907 0,'0'0'43'0,"0"0"-32"15,0 0-2-15,0 0-4 16,0 0-5-16,0 0 4 0,17 80 1 16,-11-38 2-16,2-1-5 15,0-5 7-15,3-7-6 16,1-11-3-16,1-10-3 15,7-8-7-15,8 0 9 16,11-10 1-16,1-16 1 16,-3-8 9-16,-2-6-10 15,-14-5-5-15,-5 2 1 16,-7 6 3-16,-5 15 0 16,-4 10-3-16,0 10 4 15,0 2 0-15,0 2-3 16,0 23-7-16,0 7 10 0,0 0 13 15,0 0-8-15,7-4-5 16,0-2 5-16,2-4-10 16,-1-5 11-16,4-9-9 15,5-3 3-15,6-5-17 16,6 0 17-16,2-22 7 16,3-8-7-16,-5-8-5 15,-3-12 2-15,-4-1-4 16,-8 5-25-16,-6 10 22 15,-3 18 10-15,-3 13 0 16,-2 5 12-16,2 0-12 16,-2 27-16-16,3 19 16 15,0 15 33-15,1 11-20 16,2 5 9-16,1 4 6 0,-1 6-14 16,4 4 21-16,-6 2-22 15,3-5-11-15,-5-8 7 16,2-16-8-16,-2-21 0 15,-2-19-1-15,2-15 0 16,-2-9 2-16,0-3 4 16,0-35 0-16,0-24-6 15,0-20-43-15,0-16 31 16,0-9-36-16,0-9-16 16,0 3 23-16,10 11 28 15,1 26 13-15,5 26 22 16,-3 21-17-16,1 20 12 15,5 9-12-15,2 0-4 16,0 9 20-16,4 18-11 0,-3 5 6 16,-3 4 0-16,-2 2-12 15,-3 0 12-15,-1-4-10 16,0-8 4-16,1-6-1 16,-1-5-9-16,5-10 5 15,7-5-5-15,8 0 4 16,11-22 1-16,10-17-1 15,4-16-8-15,0-14 3 16,-2-7-15-16,-10-4-7 16,-13 8 16-16,-14 13-3 15,-17 20 10-15,-2 13 0 0,0 12 0 16,-7 5 18-16,-2 8-6 16,0 1-12-16,-4 0 0 15,-3 6-8 1,-2 26 8-16,3 13 3 0,2 11-1 15,7 3-2-15,6-3 1 16,0-6 3-16,16-9-4 16,14-11 0-16,5-12-1 15,5-12 0-15,11-6 2 16,12-6 3-16,3-26-4 16,-1-10 0-16,-9-13-13 15,-9-13 7-15,-14-8-5 16,-11-5-12-16,-12 12 10 0,-10 14 4 15,-3 21 2-15,-19 16 7 16,-3 12 0-16,3 6 2 16,2 0-2-16,2 4 0 15,3 10 0-15,3-1 4 16,6-3-4-16,6-2-1 16,0-4-6-16,2 0-17 15,23-1 14-15,8 4 10 16,5 2 1-16,-1 6 8 15,1 7-2-15,-2 9 2 16,-2 10 14-16,-1 5 3 16,2 4-7-16,3-2 6 0,1-8-21 15,3-6 8 1,-5-12-12-16,4-9-10 0,-5-13-23 16,-5 0-53-16,-12-37-180 15</inkml:trace>
  <inkml:trace contextRef="#ctx0" brushRef="#br0" timeOffset="31857.82">20281 6867 526 0,'0'0'161'0,"0"0"-141"16,0 0 61-16,0 0-27 0,0 0-25 16,0 0-20-16,-12 29 5 15,-5 23 25-15,1 10-10 16,3 2-17-16,3 3 3 16,10-8-13-1,0-4-1-15,5-9-2 0,21-15 2 16,9-8-1-16,11-13 3 15,5-10-1-15,5-2 11 16,-3-32-9-16,-6-14-2 16,-18-12-4-16,-20-8 4 15,-9-3-2-15,-18 7 0 16,-27 13-6-16,-4 20 6 16,-1 18 5-16,5 13-4 15,9 0 8-15,5 15-9 16,8 10-4-16,8 6-5 0,7-5-78 15,8-4-62 1,0-10-118-16</inkml:trace>
  <inkml:trace contextRef="#ctx0" brushRef="#br0" timeOffset="32127.87">20682 6810 672 0,'0'0'25'0,"0"0"42"16,0 0-9-16,0 0-8 16,0 0-17-16,0 0-26 15,-79 7 1-15,44 36 5 16,-5 14 4-16,-1 10 2 0,8 9-8 16,14-1 10-16,13-6-12 15,6-6-5-15,12-9-4 16,23-12-4-16,10-14 3 15,6-8-10-15,5-18 0 16,2-2-38-16,-7-16-54 16,-8-26-68-16</inkml:trace>
  <inkml:trace contextRef="#ctx0" brushRef="#br0" timeOffset="32498.58">20904 6972 635 0,'0'0'52'0,"0"0"-45"16,0 0 37-16,0 0 11 15,0 0 23-15,138-2-29 16,-73-7-22-16,4-4-3 16,5-3-1-16,8-3-14 15,8-4-4-15,5-1 8 0,1-6-12 16,-7-3 4-16,-11 3-3 16,-12 2-4-16,-14 5-1 15,-12 0 3-15,-14 8-2 16,-7 0-23-16,-11 3-8 15,-5 2-13-15,-3-1-76 16,-5 3 19-16,-26-5-181 16</inkml:trace>
  <inkml:trace contextRef="#ctx0" brushRef="#br0" timeOffset="32800.03">21727 6559 554 0,'0'0'123'0,"0"0"-70"0,0 0 23 15,0 0-38 1,0 0-3-16,0 0-16 0,73-34-14 16,-33 34 11-16,3 0-3 15,3 0-10-15,3 0 9 16,-2 6-10-16,0 11 6 16,-3 10 4-16,-1 3 2 15,-10 10 0-15,-11 8-8 16,-10 2-3-16,-12 7 0 15,-12-1-3-15,-32-3 5 16,-16-3 5-16,-7-6-10 16,2-9 0-16,12-9-2 15,16-6-18-15,18-7-35 16,14-11-41-16,5-2-13 0,0-7-119 16</inkml:trace>
  <inkml:trace contextRef="#ctx0" brushRef="#br0" timeOffset="33072.98">22508 6334 714 0,'0'0'78'0,"0"0"-69"16,0 0 53-16,0 0-43 15,0 0-19-15,0 0 0 0,25 36 2 16,-18 15 2-16,-7 20 4 15,0 22 6-15,0 17-2 16,-13 17 6-16,-6 7-12 16,9 2 2-16,8-7-6 15,2-18 0 1,0-15-4-16,3-31-7 0,9-20-7 16,-4-17-32-16,0-19-34 15,-4-9-61-15,0-22-162 16</inkml:trace>
  <inkml:trace contextRef="#ctx0" brushRef="#br0" timeOffset="33590.58">22332 6484 685 0,'0'0'44'16,"0"0"-42"-16,0 0 34 15,0 0-9-15,56-121 8 16,-27 102-12-16,1 5-11 16,0 2-2-16,1 5-2 15,1 5-8-15,-3-3 10 16,-2 5-9-16,-5 0 3 16,-5 0-2-16,2 0 0 15,-4 0-4-15,-1 0 4 16,-6 0 0-16,-3 0-2 0,-1 7-19 15,-4 9 17 1,0 1-6-16,0 6 8 0,0-4 7 16,0 4-7-16,0-5 8 15,0-4-7-15,0-5 1 16,4 2-4-16,12-4 1 16,11 2 1-16,4-1 2 15,8-2 5-15,6 0-4 16,5 2 14-16,1 2-15 15,-7 3 7-15,-6 6-8 16,-11 3 0-16,-7 4-2 16,-13 1-5-16,-7 0 6 0,0 2 3 15,-7 0 9-15,-17-1 0 16,-8-2-1-16,-5-8-3 16,-1-4 4-1,1-5-10-15,2-8-2 0,2-1-10 16,-3 0-73-16,3-19-108 15</inkml:trace>
  <inkml:trace contextRef="#ctx0" brushRef="#br0" timeOffset="34579.93">16618 9934 427 0,'0'0'182'15,"0"0"-180"-15,0 0 15 16,0 0 80-16,0 0 2 16,0 0-24-16,154-16-17 15,-52-10-25-15,31-9-7 0,25-3 3 16,21-2-17-1,5 3-3-15,-1 4 3 0,-19 6-1 16,-33 8-9-16,-36 7 4 16,-39 6-6-16,-29 0-3 15,-16 4 3-15,-7 0-4 16,-4-4-1-16,0-4-16 16,0-8-45-1,0-8-68-15,0-6-51 16,-2-6-364-16</inkml:trace>
  <inkml:trace contextRef="#ctx0" brushRef="#br0" timeOffset="34911.19">17788 9304 826 0,'0'0'0'16,"0"0"-15"-16,120-28 15 16,-60 28 48-16,7 0-8 15,6 4-15-15,3 23 11 16,2 12 0-16,-5 14-3 16,-10 6-6-16,-12 8-12 15,-14 3 15-15,-18 3-14 16,-19 1 15-16,0 2-10 0,-42 5-8 15,-23 2-12 1,-13-3 3-16,-7-5-4 0,0-13-4 16,10-14-39-16,12-16-18 15,19-14-39-15,10-18-110 16,19-22-233-16</inkml:trace>
  <inkml:trace contextRef="#ctx0" brushRef="#br0" timeOffset="36854.05">23157 7841 706 0,'0'0'81'0,"0"0"4"15,0 0 1-15,0 0-49 16,0 0-37-16,0 0 14 16,40 59-14-16,-24 22 21 0,1 14-5 15,1 12 6-15,7 6-12 16,-3-3-1-16,4-6 2 16,-3-15-7-16,-9-17 1 15,-8-14-5-15,-6-12 2 16,0-14 0-16,0-15-2 15,0-15 0-15,0-2 6 16,0 0 0-16,-16-27 0 16,-9-19-6-16,2-19-15 15,7-13-5-15,16-16 2 16,0-9 9-16,27 6-3 16,10 14 5-16,4 29 5 15,-3 22 2-15,-9 20-2 0,0 12-7 16,-2 0 5-16,-6 14 3 15,-3 18-1-15,-9 3-4 16,-9 2 5-16,0 3 2 16,-23-1 1-16,-10-3 4 15,-5-10-4-15,0-4-1 16,-1-10 8-16,5-4 2 16,10-6-3-16,6-2-8 15,7 0 0-15,7 0 1 16,1 0-1-16,3-2-3 15,0-2 3-15,9 4-11 16,16 0 11-16,4 0-4 16,2 22 4-16,2 6-2 15,1 8 1-15,-5-3 1 0,-2-2 5 16,-2-5-3-16,7-10 0 16,2-5-2-16,8-11 0 15,4 0 9-15,6-25-8 16,-1-11 0-16,-4-12 8 15,-4-12-9-15,-10-12 1 16,-8-4-1-16,-10 3 0 16,-9 13 0-16,-6 18-6 15,0 21 6-15,0 8-1 16,0 11-1-16,0 2 2 16,-11 4-1-16,-5 24-9 15,-1 14 5-15,1 6 5 16,5 2 5-16,5-1 1 0,6-5-3 15,0-6-6-15,0-12 3 16,17-5-5-16,3-8 5 16,7-9 0-16,0-4 3 15,4 0 4-15,-2-28-9 16,-3-17 2-16,-1-13 0 16,-3-11-1-16,3-12-6 15,-2 1 1-15,-4 10 6 16,-5 20-2-16,-10 20 4 15,-1 20 2-15,-3 10-4 16,0 1-4-16,0 30-12 16,-5 15 16-16,-9 9 3 0,6 2 4 15,3-1-6-15,5-6 13 16,0-3-14-16,0-11-8 16,0-12 6-16,9-11-1 15,9-13 3-15,9 0 0 16,9-7 12-16,10-23 0 15,1-9-12-15,-3-1 0 16,-8-2-5-16,-9 6 10 16,-11 8-2-16,-8 12-3 15,-3 9 0-15,-3 7-1 16,0 8-8-16,10 41 0 16,7 39 9-16,12 35 8 15,14 17 8-15,-3 13 11 0,-15-7-10 16,-22-11 10-16,-10-13 2 15,-46-18 11-15,-22-9-15 16,-21-14-6-16,-16-9-12 16,-7-11 0-16,-1-19-2 15,0-20 1-15,4-20-6 16,11-2 6-16,5-26-6 16,14-14-12-16,11-4-14 15,15-3-34-15,19 0-17 16,15 0 15-16,15 1-42 15,-2 6-49-15,-14 10-149 16</inkml:trace>
  <inkml:trace contextRef="#ctx0" brushRef="#br0" timeOffset="37470.37">17684 10940 847 0,'0'0'23'0,"0"0"-22"16,0 0 29-1,0 0 15-15,0 0 1 0,170 0-29 16,-78-3-5-16,22-16-8 15,15-10 27-15,15-10-21 16,9-4 7-16,-1 4 6 16,-11 5-8-16,-19 7 4 15,-26 12-11-15,-25 3-7 16,-19 4-2-16,-17 2 1 16,-12 2-3-16,-8-5-11 15,-6-4-14-15,-6-9-29 16,-3-6-71-16,-10-12-115 15</inkml:trace>
  <inkml:trace contextRef="#ctx0" brushRef="#br0" timeOffset="37861.94">18629 10060 877 0,'0'0'6'0,"0"0"4"0,0 0-10 16,139 4 31 0,-73 26-8-16,16 8 5 0,14 5-6 15,9 3-9-15,4 4-6 16,-4 3 16-16,-7 4-4 15,-17 5 0-15,-21 2-7 16,-24 3-8-16,-28 3 5 16,-8-2 2-16,-31 0-4 15,-29-5 8-15,-15-7-8 16,-13-6-3-16,-7-6 4 16,-6-9-6-16,3-4-4 15,7-8-8-15,11-4-36 16,18-5 1-16,16-4-42 0,22-3-46 15,13-7-34 1,11 0-148-16</inkml:trace>
  <inkml:trace contextRef="#ctx0" brushRef="#br0" timeOffset="60493.31">9786 8283 350 0,'185'17'0'15,"-4"11"-13"-15,-17 12-44 16,-16 8-68-16</inkml:trace>
  <inkml:trace contextRef="#ctx0" brushRef="#br0" timeOffset="62498.59">12211 10309 252 0,'0'0'168'0,"0"0"-128"16,0 0 19-16,0 0 19 16,0 0-27-16,0 0-4 15,-89-30-5-15,81 27 1 16,2 2-7-16,-3 1 1 15,-4 0 3-15,-1-1-1 16,-1-4-18-16,-1 3 16 16,3-3-18-16,3 0 17 15,-1-5-33-15,1-5 7 16,-2-6 4-16,1-8-14 16,0-7-2-16,3-2 2 0,0-6 5 15,4 0-2 1,-5-2-2-16,-2 0 3 0,2-2-2 15,-5-3-1-15,3-7-1 16,3-6 0-16,-1-6 1 16,2-2-2-16,4 6 2 15,1 7 0-15,0 12 0 16,2 4-1-16,-2 5 0 16,0 2 0-16,-2-2 1 15,-1 0 4-15,3-2-5 16,-2-7 3-16,4-3-7 15,0 0 6-15,0-1-2 0,0 2 1 16,0 10 2-16,17 0-3 16,3 9 3-16,2 4-2 15,7 2 6-15,4 6-3 16,10-1-3-16,11 4 3 16,1-1 3-16,7 0-5 15,1-1-1-15,4 0 9 16,0 2-3-16,-3 6-6 15,-1 6 1-15,-12 3-2 16,-4 0 2-16,-2 7 0 16,-3 11 4-16,-2 4 3 15,0 3-1-15,0 1-7 16,-2 3 7-16,2 1-4 0,-2 0 0 16,0 2 6-1,-3 2-10-15,-6 2 3 0,-4 4 5 16,-5 0-8-16,-7 0 2 15,-2 3 10-15,-4-4-11 16,0 4 10 0,-3-1-9-16,1-2 7 0,-1 0 0 15,-2 0-6-15,3-2 7 16,-5 3-2-16,0 0-7 16,0 4 7-16,0 3-8 15,-7 0 2-15,-13 0 8 16,-2 0-9-16,-3-2 7 15,3-4 6-15,-1 3-14 16,-3-5 2-16,0 0 0 0,-6 3 3 16,-1-3-2-16,-8 2 0 15,1-3-1-15,-1-5 1 16,-2-7-1-16,-2-6 1 16,-4-6 1-16,-2-9-3 15,-9-5 1-15,-2-1-2 16,-8 0-2-16,3 0 2 15,-6 0 0-15,1 0-6 16,3-4 6-16,5 1 3 16,10-2-3-16,10-1 5 15,11 0-8-15,8-4 3 16,2-4-8-16,6-6 3 16,1-7-14-16,1-15-20 15,5 1 16-15,6-6-13 16,4 6 5-16,0 6-10 0,0 4-6 15,0 2-16-15,0 6-53 16,0-2-20-16,0 5-144 16</inkml:trace>
  <inkml:trace contextRef="#ctx0" brushRef="#br0" timeOffset="63674.76">14483 10143 803 0,'0'0'140'0,"0"0"-102"16,0 0-25-16,0 0-1 15,0 0 15-15,0 0 2 16,0 0 27-16,-69-31-10 16,69 29-14-16,0 0 13 15,0 0-8-15,6 2-3 16,28-6-14-16,21-4 18 15,26-6 7-15,19-2-13 16,23-1-13-16,20 2 11 16,10 3-15-16,8 7 10 15,-12 1-10-15,-14-1-5 16,-18 3-3-16,-24 0 5 16,-24 0-10-16,-26 2 3 15,-19 0-5-15,-15 0 3 0,-7 2 1 16,-2 0 1-16,0-2-1 15,0-1-4-15,-2-3-5 16,-22-1 1-16,-12-1-48 16,-11 4-8-16,-2 2-32 15,-4 2-33-15,-8 0-12 16,-21 0-69-16,-12 0-237 16,-15-12 177-16</inkml:trace>
  <inkml:trace contextRef="#ctx0" brushRef="#br0" timeOffset="65189.52">5519 7868 270 0,'0'0'72'0,"0"0"-72"16,0 0-9-16,0 0 6 16,0 0 3-16,0 0 4 15,2 6 0-15,-2-2-4 16,0-1 2-16,0 1-2 16,0-3-13-16,0-1-59 15,0 0-46-15</inkml:trace>
  <inkml:trace contextRef="#ctx0" brushRef="#br0" timeOffset="68245.58">10165 7979 507 0,'0'0'80'0,"0"0"-51"0,0 0 25 15,0 0 12-15,0 0-5 16,0 0-27-16,-11 0-11 16,11 0-14-16,0 0 2 15,0 0-1-15,0 0 0 16,-2 0-4-16,2 0-5 15,-3 20 1-15,-1 12 1 16,1 11 18-16,1 5-12 16,2 4-5-16,0-1 13 15,0 6-12-15,0 1 11 16,0-4-5-16,2-8-11 16,5-8 2-16,0-16-6 15,0-8 2-15,-1-4 2 0,4-8 0 16,5-2 4-16,5 0-1 15,7 0 8-15,6-6-4 16,3-7 10-16,2 5-15 16,-1-1 7-16,0 5-9 15,-2-2 0-15,3 2 5 16,-3-4-5-16,1-3-4 16,-9 3 2-16,-5-5-7 15,-7-1-13-15,-3-2-12 16,-3-4-1-16,-3 0-37 15,-4-3-25-15,-2 2-25 16,0-4-94-16,0-3-202 0</inkml:trace>
  <inkml:trace contextRef="#ctx0" brushRef="#br0" timeOffset="68500.78">10844 8045 594 0,'0'0'94'16,"0"0"-55"-16,0 0 3 15,0 0 2-15,0 0 2 16,0 0-35-16,94-10 0 16,-30 4-3-16,15-2-6 15,14-5 8-15,7-1-1 16,0 1-2-16,-8-3-5 16,-14 1 1-16,-15 3 1 0,-19 2-2 15,-13 3-1 1,-13-1-1-16,-9-1-7 0,-9-1-13 15,0-3-34-15,0-4-44 16,-27-4-64-16,-7-2-196 16</inkml:trace>
  <inkml:trace contextRef="#ctx0" brushRef="#br0" timeOffset="68775.98">11567 7619 468 0,'0'0'66'16,"0"0"-35"-16,0 0 26 15,0 0 9-15,118-37-33 16,-72 37-10-16,6 0-6 16,1 0-2-16,2 20 0 0,-3 10-1 15,-6 12-1-15,-11 10-3 16,-12 4 17-16,-9 6 8 16,-12 1-10-16,-2-2-10 15,-8 0 2-15,-29-4-16 16,-11 0 10-16,-8-9-11 15,0-1 2-15,8-11-2 16,3-7-4-16,11-4-37 16,10-13-41-16,8-10-8 15,7-2-15-15,7-30-185 16</inkml:trace>
  <inkml:trace contextRef="#ctx0" brushRef="#br0" timeOffset="69030.5">12348 7578 746 0,'0'0'32'16,"0"0"-19"-16,0 0-8 16,0 0 19-16,0 0 8 15,0 0-21-15,74 108 3 16,-56-50-2-16,-10 1-4 0,-3-4 12 15,-2-5-19 1,-1-8 3-16,-1-10 2 0,2-6-6 16,2-10-11-16,-5-8-64 15,0-8-77-15,0-6-135 16</inkml:trace>
  <inkml:trace contextRef="#ctx0" brushRef="#br0" timeOffset="69408.11">12863 7547 714 0,'0'0'77'0,"0"0"-73"15,0 0 2-15,0 0 14 16,0 0 11-16,0 0-28 16,-27 32 6-16,-8-9-9 15,-12-3 4-15,-6-4 10 0,-4-4-8 16,2-5-3-16,8-1-3 15,9-1 0-15,11-1 5 16,17 0-5-16,5 0 0 16,5 2-4-16,0 2-15 15,15 4 19-15,18 4 0 16,13 2 27-16,8 3-9 16,3 4 10-16,-6-1-5 15,-3 0-10-15,-9-2-3 16,-5-1-10-16,-3-7 2 15,-4-2 6-15,-7-5-8 16,-1 0 5-16,-2-6-5 0,-4-1-14 16,-5 0-31-16,0 0-37 15,-8 0-50-15,0 0-155 16</inkml:trace>
  <inkml:trace contextRef="#ctx0" brushRef="#br0" timeOffset="70398.59">9708 8107 690 0,'0'0'22'0,"0"0"-8"15,39-122 35-15,-16 84 21 16,8 4-4-16,12-1-39 16,8 4-16-16,11 0 2 15,8-1 3-15,8 2 8 16,9 2-13-16,8 2 0 16,3 4 5-16,8 12-4 15,2 10 6-15,6 0-5 16,0 36-7-16,-3 17 6 15,-10 20 7-15,-13 15-18 16,-12 15 14-16,-18 12-3 16,-24 12-3-16,-26 6 5 0,-8-1 2 15,-22-6 0-15,-20-11-10 16,-10-13-3-16,0-10 6 16,-9-12-9-16,-9-11 0 15,-9-12 7-15,-21-6 0 16,-21-11-3-16,-19-6-2 15,-10-14-2-15,4-16 1 16,7-4 3-16,19-38-2 16,18-24-2-16,21-28-1 15,17-28 1-15,19-31 5 16,19-40-3-16,14-15-2 0,12-1-6 16,0 16-6-1,12 36 8-15,17 38-1 0,6 29-2 16,1 27-11-16,-1 24 5 15,3 13-11-15,5 14-37 16,1 8-13-16,3 6-28 16,-1 32-37-16,-12 14-37 15,-14 9-217-15</inkml:trace>
  <inkml:trace contextRef="#ctx0" brushRef="#br0" timeOffset="92876.26">5000 14600 632 0,'0'0'41'0,"0"0"-36"15,0 0-5-15,0 0 0 16,0 0 8-16,0 0-6 16,0 0-1-16,0 0-1 0,83-40 1 15,-38 8 10-15,10-7-9 16,10-7 1-16,0 6 0 15,-3 10 2-15,-18 4 2 16,-16 16-2-16,-11 6-5 16,-12 4 0-16,-3 0-1 15,-2 0 1-15,0 0-3 16,-2 0 3-16,-23 6 4 16,-13 10 4-16,-13 6-3 15,-5-2-4-15,0 5-1 16,5 0 2-16,10 4-2 15,12-3 2-15,8-4 4 16,7-5 0-16,7-5-2 0,7-3 4 16,0-1-8-16,0 2 8 15,23 3 25-15,3 4-12 16,6 6 22-16,4 0-6 16,-3 7-4-16,-1 11-8 15,0 3-9-15,-7 9 7 16,-2 4-4-16,-10 7-2 15,-5 2-4-15,-6-4-5 16,-2-3-5-16,0-9 4 16,-8-6 3-16,-11-8-5 15,-5 0 0-15,-4-10 0 0,-1-7-5 16,-5-2 1 0,-1-17 1-16,-2 0-2 0,-5-4-28 15,3-22-19-15,5-6 16 16,7-8-3-16,7-5 11 15,7-5-32-15,6-8-10 16,7-8-20-16,0-7-17 16,14 2-132-16</inkml:trace>
  <inkml:trace contextRef="#ctx0" brushRef="#br0" timeOffset="94338.7">6009 14055 138 0,'0'0'82'0,"0"0"19"16,0 0 5-16,0 0-17 0,0 0-9 15,0 0-20-15,0 0-16 16,-4-43-15-16,4 43-3 16,0 0-12-16,0 0-2 15,0 0-2-15,0 0-8 16,0 9-2-16,0 7 2 16,9 12 7-16,13 14 39 15,5 10-21-15,2 5 2 16,0 6 3-16,0-5-11 15,-2 1 3-15,-3-6-11 16,-2-6-4-16,-8-4-4 16,-3-12-3-16,-5-8 9 15,-1-2-10-15,0-13 1 0,-5-3-2 16,0-3-7 0,0-2 3-16,0-2-32 15,0-34-83-15,0-25-18 0,-12-23-79 16,-1-7-209-16</inkml:trace>
  <inkml:trace contextRef="#ctx0" brushRef="#br0" timeOffset="94860.5">6381 13904 488 0,'0'0'33'0,"0"0"-27"16,0 0 35-16,0 0 6 15,0 118 7-15,0-78-14 16,-13 0-24-16,-7 1-9 16,-4-7 1-16,-3-2 0 0,-2-6-2 15,-2-8 2-15,-2-6-6 16,4-2-2-16,4-10-2 16,9 0-2-16,7 0-2 15,7 0-1-15,2 0 7 16,0 0 1-16,0 0 0 15,12 0-1-15,12 0 3 16,7 8 9-16,4 8-6 16,6 6 22-16,1 0-5 0,0 4 13 15,-3-4-16-15,-6 1-6 16,-6-10 5 0,-3 1-7-16,-6-6-3 0,-3-2 0 15,-3-2-9-15,-6-4 4 16,1 3-4-16,-3-3 1 15,-2 0 6-15,4 0-7 16,-2 0-1-16,-2 0 1 16,2 0-1-16,-1 2-1 15,-1-2-12-15,-2 0-1 16,0 0 3-16,0 0-13 16,2 0 7-16,-1 0-9 15,-1 0 0-15,0-5-10 16,0-11-47-16,0-4-18 0,0 0-11 15,0 3-133-15</inkml:trace>
  <inkml:trace contextRef="#ctx0" brushRef="#br0" timeOffset="96389.84">8660 13800 709 0,'0'0'60'0,"0"0"-52"15,0 0 0-15,0 0 32 16,0 0 21-16,0 0-20 16,0-48-36-16,8 56 2 15,9 28-5-15,8 18 48 16,2 12-14-16,0 7-21 16,2-1-7-16,-8-6 1 15,6-10 1-15,-8-12-8 16,-4-13-4-16,-6-10 7 15,-7-11-10-15,1-6-4 0,-3-4-7 16,0 0-51-16,0-2-28 16,0-30-20-16,0-13-209 15</inkml:trace>
  <inkml:trace contextRef="#ctx0" brushRef="#br0" timeOffset="96738.64">8995 13808 545 0,'0'0'42'0,"0"0"-35"16,0 0-1-16,0 0 40 16,0 0 27-16,0 0-27 15,-13-2-20-15,-12 22-21 16,-1 1 1-16,1 4 4 0,1-1-8 16,6-4 6-16,5-6-2 15,3-5-5-15,8-7 1 16,2-2-4-16,0 0-1 15,0 0-9-15,0 0 3 16,0 0 9-16,18-7 5 16,11 1-3-16,7 2-2 15,6 4 5-15,3 0 13 16,1 22 6-16,2 4 11 16,-2 4 1-16,-3 1-12 15,-6-3-9-15,-3-11-11 16,-10-4 1-16,-4-11-5 15,-4-2-31-15,-3-27-48 0,-7-18-111 16,2-12-438 0</inkml:trace>
  <inkml:trace contextRef="#ctx0" brushRef="#br0" timeOffset="97040.83">9499 13078 850 0,'0'0'21'0,"0"0"-19"16,0 0 5-16,0 0 6 15,53 116 11-15,-18-56 16 0,2 11-19 16,-4 1 14-16,-2-5-7 16,-2-16-5-16,-5-13-9 15,-1-16-8-15,4-15 5 16,10-7-10-16,21-24 5 15,21-26-1-15,14-13 6 16,3 15-10-16,-16 10-2 16,-24 16-11-16,-25 13 9 15,-22 0-26-15,-9 9-50 16,-9 0-137-16,-30 0-428 16</inkml:trace>
  <inkml:trace contextRef="#ctx0" brushRef="#br0" timeOffset="98346.1">7921 16860 817 0,'0'0'45'16,"0"0"-45"-16,0 0-1 15,0 0-4-15,0 0 5 16,0 0 5-16,114-84 11 15,-52 44-1-15,1-13-5 16,-5 12-4-16,-14 4 12 16,-15 15-9-16,-15 18-9 15,-12 4 3-15,-2 0 7 16,0 0-7-16,0 0 29 16,0 0-23-16,0 0-6 0,0 0 5 15,-4 6-6-15,-10 7 1 16,5-6 4-16,0 3-5 15,2-2-1-15,0 11 0 16,1-2 5-16,2 1-3 16,4 1-3-16,0 3 1 15,4 0-1-15,23 14 0 16,8 0 0-16,9 12 2 16,6 10 1-16,2 4 15 15,-6 10-9-15,-3 5 1 16,-10-1-5-16,-8-6 5 15,-10-6-7-15,-13-5 1 0,-2-12 2 16,0-3 0 0,-25-3-4-16,-6-9 8 0,-9-7-5 15,-4-10-5-15,-1-7-8 16,1-8-5-16,3 0-15 16,8-12-4-16,6-14-25 15,10-7-16-15,8-2-29 16,9-10-3-16,0 5-73 15,0 4-149-15</inkml:trace>
  <inkml:trace contextRef="#ctx0" brushRef="#br0" timeOffset="104879.76">8979 16016 667 0,'0'0'95'0,"0"0"-86"0,0 0 4 16,0 0 9-16,0 0 24 16,0 0 0-1,0 0-46-15,-7-26 17 0,7 44-15 16,10 17 18-16,9 14 15 16,6 1-15-16,0 4-8 15,0 4 0-15,2-1-4 16,-4-3 2-16,6-10 3 15,-4-8-12-15,-2-8-1 16,-1-10-2-16,-3-3 2 16,0-12 0-16,3-3 2 0,4 0-4 15,11-10 9 1,5-21-9-16,9-6 4 0,2-3-2 16,-2 10 3-16,-6 3-1 15,-11 14-2-15,-5-2 0 16,-5 3-31-16,-2 2 17 15,1-1-43-15,4-4-9 16,2-7-33-16,0-6-105 16,-3-6-371-16</inkml:trace>
  <inkml:trace contextRef="#ctx0" brushRef="#br0" timeOffset="105232.08">10348 14999 671 0,'0'0'71'16,"0"0"-61"-16,0 0-7 16,0 0 15-16,0 0 2 15,0 0-1-15,-9-28-19 16,11 48 0-16,13 14 42 15,3 10-4-15,1 12-3 16,0 12-9-16,1 7-5 16,1-2 9-16,-4 0-15 15,4-10 0-15,-4-10-5 16,1-4-3-16,-3-10-6 0,-1-6-1 16,-7-7 1-16,-1-12-4 15,-2-4-9-15,-2-7-22 16,-2-3-46-16,0 0-19 15,0-23 1-15,0-25-380 16</inkml:trace>
  <inkml:trace contextRef="#ctx0" brushRef="#br0" timeOffset="105613.14">10626 15155 423 0,'0'0'287'0,"0"0"-270"15,0 0-17-15,0 0 3 0,0 0 3 16,0 0 15 0,-69 107-9-16,42-67-6 15,-4-5-1-15,4-6 6 0,5-9-2 16,7-6 9 0,6-6-12-16,5-6 4 0,4-2-4 15,0 0-6-15,0 0 0 16,26 0 5-16,10-4 15 15,10-2 7-15,6 6 0 16,1 0-6-16,5 6-8 16,2 24 8-16,-2 2 8 15,-6 7-15-15,-11 1-3 16,-7-3-4-16,-3-3-5 0,-8-7 6 16,-7-4-8-16,-3-10 0 15,-7-3 0-15,-2-6-2 16,-1 0-25-16,-3-4-32 15,0-4-30-15,0-30-64 16,-22-16-562-16</inkml:trace>
  <inkml:trace contextRef="#ctx0" brushRef="#br0" timeOffset="106030.55">10983 14650 693 0,'0'0'61'0,"0"0"-61"0,0 0-12 15,0 0 12-15,77 116 37 16,-52-35 26-16,-2 9-17 16,-4 4-13-16,-3-6-6 15,2-8-2-15,-5-3 4 16,2-12-11-16,2-10-3 15,-5-11-4-15,2-11-2 16,-3-12-6-16,-2-7 4 16,2-6-5-16,-2-8-3 0,8 0 1 15,11-16 0 1,10-16 1-16,8-6 3 16,8-5-2-16,2 6-2 0,6 3 0 15,3 4 5-15,-5 7-5 16,-8 8 1-16,-15 10-2 15,-14-2-2-15,-13 7-5 16,-5 0-3-16,-5-2-30 16,0 2 8-16,0 0-51 15,-13 0-91-15,-18 0-548 16</inkml:trace>
  <inkml:trace contextRef="#ctx0" brushRef="#br0" timeOffset="116271.85">12222 5961 525 0,'0'0'114'0,"0"0"-16"15,0 0 38-15,0 0-59 16,0 0-46-16,0 0-7 15,0 0-11-15,-83-8 8 16,83 8-9-16,1 0-7 16,29 0 0-16,13 4 6 15,12-4 7-15,5 0 3 16,8 0-15-16,0-4 9 16,3-13-1-16,6 0-8 15,-8-7 4-15,-5 1-5 16,-14-2-3-16,-19 6 3 0,-12 6-2 15,-12 7-2-15,-7 4-1 16,0 0 7-16,0 0-1 16,-13 2-6-16,-21 0-8 15,-11 0 1-15,-3 10-9 16,3 5 5-16,9-4 1 16,15-1 1-16,7-4 4 15,7-2 3-15,5-4-3 16,2 2 4-16,0 0 1 15,0 0-1-15,0 6-1 16,0 4-1-16,0 4 3 16,0 5 0-16,0 0 1 15,0 9 3-15,0 3-8 16,9 7 4-16,5 4-1 0,-6 4 2 16,1 6 6-16,-9 2-7 15,0 0 0-15,0 0-5 16,0-3 12-16,-11-9-7 15,-5-7 0-15,1-3-1 16,-4-7-2-16,2-3 4 16,1-6-1-16,-4-4 4 15,-2 0-3-15,-7-3-2 16,-2 0 2-16,-2-7-1 16,-3-4 2-16,2 0-2 15,3-12-3-15,5-16 0 16,6-12-1-16,9-8-13 0,11-8-1 15,0 2-10-15,13 0 8 16,16 4-21-16,4 9-18 16,7 7-13-16,3 6-26 15,-3 2-101 1</inkml:trace>
  <inkml:trace contextRef="#ctx0" brushRef="#br0" timeOffset="116638.85">13217 5834 712 0,'0'0'22'15,"0"0"-14"-15,0 0 5 16,0 0 16-16,0 0-4 15,0 0-24-15,0 0 17 16,36 38 23-16,-29-9-19 16,-7 9 6-16,0 2-5 15,0 9-4-15,0 1 1 16,0 0 2-16,0-2-8 16,0-4-4-16,0-5 0 15,0-6-9-15,0-5 0 16,0-4 2-16,0-5-3 0,0-8-5 15,0 0-25-15,0-7-24 16,0-1-39-16,17-1 14 16,8-2-71-16,6-9-150 15</inkml:trace>
  <inkml:trace contextRef="#ctx0" brushRef="#br0" timeOffset="117066.13">13551 6023 481 0,'0'0'40'16,"0"0"-21"-16,0 0 1 0,0 0 54 15,0 0-15-15,0 0-34 16,-122 88-10-16,84-61 0 16,-2-5-7-1,-1-6 1-15,8-6-7 0,11-6 2 16,9-4 3-16,6 0 2 15,5 0 7-15,0 0-1 16,2 0 4-16,0 0-4 16,0-4 6-16,2 0-20 15,15 0 5-15,4 4-6 16,1 0 0-16,5 0 2 16,-1 20 0-16,3 4 7 15,2 2 13-15,-2-2-12 0,-2 1 5 16,-2-8-7-1,-2-3 1-15,-4-4-5 0,-3-4-4 16,-5-3 7-16,-2-2-5 16,-2-1-2-16,-1 0 2 15,5 0-2-15,1 0-5 16,3 0-31-16,3-4-41 16,-3-12-10-16,1-6-95 15,-9-6-286-15</inkml:trace>
  <inkml:trace contextRef="#ctx0" brushRef="#br0" timeOffset="117427.36">13788 5975 686 0,'0'0'28'0,"0"0"-23"15,0 0 15-15,0 0 28 16,0 0-11-16,0 0-8 16,118 0 6-16,-67 0 5 15,9 0-4-15,12-8 1 16,19-7-8-16,12-2-3 16,1 4 5-16,-8 0-11 15,-18 3-14-15,-18 0-4 16,-8 2-1-16,-15 2 11 15,-12 0-12-15,-12 2 0 16,-6 2 4-16,-7 2-3 0,0-2-1 16,0 2-3-16,0-2-18 15,-12 2-29-15,-14 0-41 16,-3 0-50-16,0 0-37 16,4 0-232-16</inkml:trace>
  <inkml:trace contextRef="#ctx0" brushRef="#br0" timeOffset="117815.58">14422 5729 577 0,'0'0'66'16,"0"0"-66"-16,0 0 3 15,0 0 18-15,0 0 31 16,0 0-30-16,90 10-5 15,-52-1 14-15,0 4-15 16,0-1 10-16,1 1 0 16,2 6 11-16,-1-1-6 15,-5 1-18-15,-1 4 2 16,-5 3-6-16,-2 6 10 16,-3 4-14-16,-1 0 6 15,-8 1 6-15,-11-3 1 16,-4-3-17-16,-13 4 8 15,-25 0-3-15,-13 4 0 16,-7-1 4-16,-9-2-9 0,-8-2-1 16,3-1 2-16,-1-8-2 15,7-3 0-15,18-7-1 16,13-6-37-16,21-5-6 16,14-1-52-16,0-3-23 15,35-16-132-15</inkml:trace>
  <inkml:trace contextRef="#ctx0" brushRef="#br0" timeOffset="118280.55">15292 5470 737 0,'0'0'23'15,"0"0"-10"-15,0 0-5 16,0 0 3-16,0 0 51 16,0 0-57-16,9 33 19 15,-3 14 12-15,-4 12 7 16,-2 7 8-16,0 4-26 16,0-2-8-16,0 0 14 15,-2-6-6-15,0-3-8 16,2-11-2-16,0-8-8 0,0-13 5 15,0-6-10-15,0-9 1 16,0-6 2-16,0-2-5 16,14-4 6-16,12 0-4 15,15-7 3-15,19-20 13 16,11-3-11-16,6 0-4 16,8-1-2-16,4 7-1 15,-1 5 5-15,-5 2-5 16,-6 3 0-16,-11 2-5 15,-5 2 10-15,-14 0-11 16,-16 3-2-16,-16 2-25 16,-15-1 8-16,0 2-23 0,-15 4-55 15,-25 0-85 1,-13 0-120-16</inkml:trace>
  <inkml:trace contextRef="#ctx0" brushRef="#br0" timeOffset="119704.91">11317 7511 615 0,'0'0'66'15,"0"0"-35"-15,-128 17 37 16,126-13 24-16,2 2-70 15,0 3-9-15,34 7 18 16,26 7 33-16,31 1-24 16,27 2-14-16,25-5 6 15,20-4-1-15,15-9-16 0,16-8 10 16,18 0-8 0,18-21 19-16,19-10-18 0,20-11-1 15,5-7 6-15,9-2-14 16,1-1 4-16,-2 5-2 15,-5 7 5-15,1 4-5 16,-12 2-9-16,-10 6 3 16,-18 2 7-16,-22 4-8 15,-16 0 3-15,-17 0-2 16,-13-5-5-16,-14-1 1 16,-14-6-1-16,-17 2 0 15,-20 3 3-15,-23 2-2 0,-18 11-2 16,-14 3 1-16,-11 4 0 15,2 1 2-15,-5 4-2 16,-5 0 0-16,-6 2 0 16,-12-4-2-16,-3 2 6 15,0-2-3-15,-1-8-1 16,-1-6 0-16,2-14 7 16,1-16-5-16,4-20-1 15,1-17 3-15,4-17-7 16,4-18 3-16,5-15 0 15,6-13-1-15,3-6-4 16,3 1 1-16,-6 3 2 16,-6 3-1-16,-6 0 2 0,-6-1 0 15,-3-4-6-15,-5-2 6 16,-3 6-4-16,-4 13-2 16,-2 19 3-16,0 21 0 15,0 26-4-15,0 21 8 16,0 14 0-16,0 17 0 15,0 9 5-15,-2 8-5 16,0 2-10-16,2 0-3 16,-6 0 3-16,-10 0-17 15,-13 18 12-15,-14 8 11 16,2-2 4-16,1-2 0 16,5-4 0-16,4-3 0 15,-6 0 0-15,-12 5 0 16,-19 2 1-16,-23 3-1 15,-34 2 2-15,-35 3 2 0,-40 0-4 16,-41 1 1-16,-26-5 7 16,-31-2-8-16,-32-6-3 15,-25-3 2-15,-28 0 1 16,-7 3 3-16,11 5-3 16,25 8-3-16,40 7 3 15,37 4 1-15,30 6-1 16,20 5 5-16,11 3-5 15,4 1 0-15,9 2-2 16,5-3-1-16,-1-8 3 0,5-3 4 16,4-13-2-1,2-4-2-15,16-9 2 0,19-2-4 16,22-5 2 0,28-4-5-16,25-1 5 0,22 0 2 15,21 1-1-15,19-2-2 16,12 0-1-16,4 4-9 15,0 6 3-15,11 8-2 16,16 8 10-16,10 6 2 16,1 6-1-16,3 10-2 15,-4 13 1-15,1 17 0 16,-2 20 9-16,-1 19-8 16,-2 21-2-16,-6 14-1 15,-2 10 2-15,0 11 10 16,-3-5-7-16,-2-7-3 15,-2-9 0-15,-5-11 2 0,-7-12-3 16,2-1 5-16,-4-10-4 16,-4-8 0-16,2-5-2 15,-2-11 2-15,2-10-18 16,5-8-22-16,-4-12-10 16,8-7-27-16,2-11-15 15,3-14-20-15,5-22-32 16,6-16-103-16</inkml:trace>
  <inkml:trace contextRef="#ctx0" brushRef="#br0" timeOffset="119879.29">11070 8451 365 0,'0'0'440'0,"0"0"-420"16,0 0-16-16,0 0 0 15,0 0 0-15,0 0-4 16,6 25-8-16,19-23-48 16,-1-2-176-16</inkml:trace>
  <inkml:trace contextRef="#ctx0" brushRef="#br0" timeOffset="127928.89">15452 5839 230 0,'0'0'25'16,"0"0"-5"0,0 0-10-16,0 0 13 0,0 0 9 15,0 0-13-15,0 0-14 16,0 0 0-16,2 26-5 16,11-26-58-16</inkml:trace>
  <inkml:trace contextRef="#ctx0" brushRef="#br0" timeOffset="128138.3">15637 5700 176 0,'0'0'0'0,"0"0"-139"15</inkml:trace>
  <inkml:trace contextRef="#ctx0" brushRef="#br0" timeOffset="133665.24">13603 7022 156 0,'0'0'36'15,"0"0"-25"-15,0 0-3 16,0 0-8-16,0 0 3 15,0 0 25-15,0 0 0 16,-38 22-5-16,38-22 16 16,0 0 12-16,0 0 18 15,0 0-3-15,0 0 11 16,0 0-14-16,0 0-5 16,0 0-10-16,0 0-8 15,0 0 0-15,0 0-11 16,0 0-13-16,0 0-2 15,0 0-10-15,0 0 5 16,0 0-3-16,0 0-3 0,0 0 1 16,3 0-2-1,-3 0 2-15,0 0-1 0,0 0-3 16,0 0 0-16,2 0-3 16,1 12 6-16,2 6-3 15,4 5 14-15,1 2-8 16,0 7 8-16,5 6-4 15,4 3 2-15,1 0 7 16,2-2-10-16,0-1 9 16,3-4-1-16,0-4-16 15,-6-9 19-15,-1-2-12 16,1-5-3-16,-7-4 7 0,1-4-6 16,1-3 7-16,1-3-3 15,6 0-2-15,8-7 10 16,3-21-11-16,7-8 9 15,8-14-11-15,4-12 0 16,9-14 3-16,14-12-8 16,13-9 1-16,7-5 4 15,6 0-5-15,-5 5 0 16,-12 15-1-16,-12 13 2 16,-11 16-1-16,-8 6 0 15,-8 12 2-15,-8 7-1 16,-12 8-1-16,-8 8 0 15,-7 1-2-15,-3 6-12 16,-1 1-8-16,-3 1-18 16,-2 3-21-16,0 0-14 0,-2 7-33 15,-32 16 10-15,-8 0-37 16,-1-6-263-16</inkml:trace>
  <inkml:trace contextRef="#ctx0" brushRef="#br0" timeOffset="-28944.32">10065 9243 897 0,'0'0'18'0,"0"0"-17"15,0 0-2 1,0 0 2-16,0 0 12 16,0 0 1-16,0 0-12 0,-36 0-2 15,36 0-18-15,0 0-15 16,0 0-53-16,0-11-55 16,-11-11-186-16</inkml:trace>
  <inkml:trace contextRef="#ctx0" brushRef="#br0" timeOffset="-27244.51">4611 15552 213 0,'0'0'582'15,"0"0"-495"-15,0 0-63 16,0 0 54-16,0 0-16 16,0 0-9-16,55-31-31 15,-2 8 8-15,30-9-9 16,21 2-2-16,26-6 11 16,33-8-5-16,26-4-4 15,33-11 1-15,26-13-10 16,13-8 10-16,-1-13-10 15,-23 0 3-15,-30 11-1 0,-43 11-3 16,-41 25 5-16,-42 13-6 16,-35 14-3-16,-29 11 3 15,-11 6 9-15,-6-2 18 16,0-1 3-16,0 0-34 16,-16 2-6-16,-2-8-2 15,2 5 0-15,8 4-13 16,3 2-21-16,5-4-28 15,0 4-40-15,0 0-28 16,18-4-26-16,11-2-72 16,6-5-246-16</inkml:trace>
  <inkml:trace contextRef="#ctx0" brushRef="#br0" timeOffset="-26607.38">9196 14771 85 0,'0'0'135'0,"0"0"-127"16,-116 90-4-16,66-63 8 15,4-2-4-15,1-5 46 16,7-4 19-16,7-7-13 16,6-1 43-16,6-2-28 15,5-3-12-15,6-3 20 16,1 0 2-16,7 0 16 15,0 0-24-15,0 0-24 16,0 0 3-16,0 0-8 16,0 0-16-1,0 0-12-15,22-20-13 0,25-13 14 16,22-12 9-16,20-11-16 16,13-11 9-16,19-10-3 0,19-11 3 15,16-11-9-15,13 0 3 16,3-1-7-16,-2 4 3 15,-8 6 4 1,-12 6-10-16,-13 3 3 0,-14 7-1 16,-11 4 2-16,-13 8-4 15,-13 10-4-15,-20 14-2 16,-19 9 3-16,-18 16-2 16,-13 7 3-16,-14 3-5 15,-2 3-2-15,0 0-2 16,0 0-4-16,0 0 3 15,-2 10-21-15,-19 13-20 0,-3 3-12 16,-4-5-44-16,-1-4-13 16,-6-10-8-16,-7-7-146 15</inkml:trace>
  <inkml:trace contextRef="#ctx0" brushRef="#br0" timeOffset="-24879.25">6564 13385 722 0,'0'0'46'0,"-6"-119"-35"16,6 74-3-1,3 13 33-15,4 14 25 0,-3 9 2 16,-4 9-44-16,0 0-18 16,2 0-4-16,6 22 0 15,7 34 14-15,12 32 32 16,7 33-9-16,9 21-11 16,7 14-5-16,10 5-1 15,7-3-1-15,9-5-5 16,2-8 0-16,0-20-8 15,-13-18-2-15,-18-19-5 16,-15-18 1-16,-13-13-1 0,-10-16 0 16,-7-14 2-16,-2-15 0 15,0-12 0-15,0 0-3 16,-20-20 4 0,-18-30-4-16,-13-27-37 0,-9-27 12 15,-1-24-6-15,-1-23 4 16,4-21-12-16,2-6-1 15,6 14 35-15,4 25-2 16,2 28 7-16,0 23 0 16,1 8 7-16,1 6-6 15,-1 3-1-15,6 14 1 16,3 13-3-16,5 11 1 16,7 13 1-16,6 8-1 0,6 6 2 15,0 2 3-15,6 2 1 16,-3 2-2-16,-1 0-3 15,-6 0 1-15,-11 8 5 16,-8 14 9-16,-9 6-6 16,-14 6 10-16,-11 11-2 15,-18 9-4-15,-23 14 6 16,-24 12-8-16,-31 12 0 16,-26 15-5-16,-18 7 0 15,-16 8 2-15,-12 5-4 16,7-6-2-16,1-4 3 15,28-19-5-15,43-22 0 16,49-23 8-16,47-23-6 16,36-16 3-16,12-10-5 0,12-2-7 15,0 0-2-15,0 0 9 16,5 2 0-16,10 2-6 16,8-1 6-16,4 1 0 15,10 5-2-15,15 1 2 16,12 7 1-16,7 6 2 15,10 11-2-15,3 22 1 16,1 24 0-16,0 27 6 16,2 23-6-16,-1 14 2 15,-3 6 7-15,-3-4-7 16,-7-14 6-16,-10-14-9 16,-12-16 3-16,-11-20-4 15,-9-10 0-15,-2-15 0 16,-2-9-2-16,4-10-26 15,7-18-33-15,16-22-43 0,15-18-101 16,18-58-49-16</inkml:trace>
  <inkml:trace contextRef="#ctx0" brushRef="#br0" timeOffset="-24395.15">8525 13854 866 0,'0'0'8'0,"0"0"-2"15,0 0 11-15,0 0 1 16,0 0-3-16,67 130 45 16,-42-13-24-16,1 9-9 15,1 6 10-15,2-5-8 16,5-3-3-16,-1-4-8 16,2-16-15-16,1-11-2 15,-5-12-1-15,-2-28-9 16,-4-12-36-16,-3-18-36 15,-11-19-83-15,-11-4-88 16</inkml:trace>
  <inkml:trace contextRef="#ctx0" brushRef="#br0" timeOffset="-23899">8553 13602 969 0,'0'0'17'0,"0"0"-17"16,32-149 0-16,29 73 11 15,26-7 11-15,28 0 1 16,23 2-11-16,16 7-12 16,9 0 20-16,4 4-16 15,4-1 17-15,1 5-6 16,-12 5-4-16,-14 2-7 15,-24 1 0-15,-24 5 2 0,-25 2-6 16,-21 2 7-16,-17 3-4 16,-15 8-1-16,-13 11-2 15,-7 12-2-15,0 11-9 16,-4 4-6 0,-23 10 17-16,-7 18 0 0,5 9-1 15,7 8 0-15,15 11 1 16,7 16 8-16,13 19-6 0,30 21-1 15,20 19 0 1,12 20 0-16,16 18 0 0,3 4 0 16,-11-1 0-16,-21-17 3 15,-29-21 1-15,-33-13-3 16,-16-14-2 0,-57-7 0-16,-41-3 0 0,-32 1 5 15,-41-5-5-15,-39 5-38 16,-34 6-68-16,-19-14-110 15,3-7-59-15</inkml:trace>
  <inkml:trace contextRef="#ctx0" brushRef="#br0" timeOffset="-23252.26">4708 16022 408 0,'0'0'319'0,"0"0"-283"16,0 0-28-16,83-109 58 15,-25 75 3-15,2 10-13 16,-3 2-28-16,-9 5-12 16,-13 7-13-16,-8-3 0 15,-6 1-3-15,-9 2 2 16,-3-5 3-16,-7 2-3 16,-2 7 1-16,0 4-3 15,0 2-4-15,0 0-13 16,-2 0 15-16,-4 19 2 15,6 6 0-15,0 7 2 16,6 9 4-16,23 6-5 0,10 13 7 16,-2 15 7-16,-3 11-6 15,-1 6 0-15,-9 8-3 16,-8 3 5-16,-16-1-8 16,0-8-1-16,-27-13 3 15,-14-15-5-15,-4-16 0 16,-7-15 0-16,5-12-6 15,5-19-27-15,4-4-69 16,12-50-75-16,9-34-238 0</inkml:trace>
  <inkml:trace contextRef="#ctx0" brushRef="#br0" timeOffset="-23026.42">5656 15875 1006 0,'0'0'0'0,"0"0"0"16,0 0 0-16,0 0 9 15,28 141 17-15,6-70-17 16,1-2-1-16,-1-2-8 16,-7-10-1-16,0-8-4 0,-8-10-32 15,-1-10-88 1,-7-21-43-16,-1-8-130 0</inkml:trace>
  <inkml:trace contextRef="#ctx0" brushRef="#br0" timeOffset="-22729.16">6028 15927 389 0,'0'0'396'16,"0"0"-386"-16,0 0-10 15,0 0 1-15,0 0 48 16,0 0 6-16,-54 127-38 15,21-83-12-15,-5-5 1 0,-9-2 16 16,0-7-4-16,7-11-5 16,10-11-8-16,15-8-4 15,11 0-1 1,4 0-34-16,4-8 28 0,25-15 6 16,13 4 5-16,8 6 2 15,1 13-4-15,3 0-1 16,1 9 3-16,-3 18-1 15,-6 5-2-15,-5 3 0 16,-8-4-2-16,-2-3-24 16,-2-11-55-16,-2-16-79 15,-5-1-182-15</inkml:trace>
  <inkml:trace contextRef="#ctx0" brushRef="#br0" timeOffset="-22525.43">6406 15899 891 0,'0'0'71'0,"0"0"-69"16,0 0-2-16,0 0 29 15,145-70 8-15,-53 39-28 16,5-11-2-16,-3 4-3 16,-21 7-4-16,-26 5-2 15,-20 2-33-15,-22 5-79 16,-5-1-27-16,-34 10-68 0,-22 9-170 15</inkml:trace>
  <inkml:trace contextRef="#ctx0" brushRef="#br0" timeOffset="-22281.26">6640 15523 623 0,'0'0'102'0,"0"0"-81"16,0 0 58-16,92-105 4 15,-52 87-14-15,9 8-25 16,2 6-18-16,2 4-14 15,1 10-1-15,-5 21-1 16,-2 15-9-16,-12 8 6 16,-12 7 6-16,-15 10-2 15,-8 1 2-15,-10 3-5 16,-24-4-6-16,-6-2 5 16,-2-3-14-16,2-12-2 15,11-18-51-15,8-14-70 16,11-22-90-16,7-18-255 0</inkml:trace>
  <inkml:trace contextRef="#ctx0" brushRef="#br0" timeOffset="-21972.21">7387 15291 709 0,'0'0'288'15,"0"0"-277"-15,0 0 12 16,0 0 26-16,0 0-18 15,0 0-8-15,0 50-14 16,10-8 4-16,4 5 11 16,-1 0-4-16,-1-3-3 0,-3-13 2 15,-3-9-13-15,-2-16 3 16,-1-2-5-16,1-4-4 16,3 0-2-16,6 0 0 15,12-4-4-15,13-19 6 16,20-10-5-16,22-8-7 15,25-13-4-15,17-5 6 16,9-1 1-16,-12 4-17 16,-26 7-24-16,-30 7-13 15,-30-6-108-15,-29-6-116 16</inkml:trace>
  <inkml:trace contextRef="#ctx0" brushRef="#br0" timeOffset="-21453.86">6230 13708 812 0,'0'0'34'0,"0"0"-19"15,-34-106 17-15,34 47 18 16,41-18-4-16,24-18-31 16,19-14-5-16,21 1 4 0,18 8-9 15,14 10 7 1,15 9-2-16,8 9 11 0,-3 10-8 15,-17 12-13-15,-24 12 4 16,-29 10-2-16,-27 9-1 16,-24 6-2-1,-19 9-15-15,-15 4-42 0,-2 0-50 16,-4 0-65-16,-18 10-233 16</inkml:trace>
  <inkml:trace contextRef="#ctx0" brushRef="#br0" timeOffset="-21002.5">9764 13372 899 0,'0'0'32'0,"0"0"-22"16,-69-110 46-1,44 82 2-15,-6 2-15 0,-4 4-15 16,-13-4-15-16,-9-6-4 15,-15-5 10-15,-19-4-2 16,-22-9-2 0,-28-14-15-16,-17-14 7 0,-12-16-7 15,4-11 5-15,12 3-6 16,15 11 1-16,33 23 0 16,35 28 9-16,30 21-7 15,26 13-1-15,8 6-1 16,5 11-15-16,-3 28-15 15,3 11-13-15,2 0-93 16,-7-17-114-16,-4-16-338 0</inkml:trace>
  <inkml:trace contextRef="#ctx0" brushRef="#br0" timeOffset="-20540.42">7754 13391 642 0,'0'0'195'15,"0"0"-179"-15,0 0 2 16,9-134 26-16,20 63 15 16,2-7-11-16,-2-10-36 15,-4-9 2-15,-8-11 2 16,-5-4 8-16,-2 2-8 16,-1 6 0-16,1 9 13 15,3 9-10-15,5 8-3 16,9 12 0-16,6 10-6 15,7 12 0-15,4 8-4 16,6 9-5-16,-1 9-2 16,-3 11-1-16,-1 7 0 15,4 17-6-15,2 33-13 0,10 21 21 16,1 21-11-16,9 14-2 16,5 4-19-16,6-4-41 15,1-12-45-15,-14-19-94 16</inkml:trace>
  <inkml:trace contextRef="#ctx0" brushRef="#br0" timeOffset="-20009.7">6603 11965 812 0,'0'0'0'16,"0"0"6"-16,0 0-6 15,166 14 24-15,-74 19 18 16,16 11 4-16,17 0-26 16,10 2 3-16,-4-2 1 15,2-4 21-15,-2-2-15 16,-3-2-15-16,-7-1-9 15,-15-2 6-15,-19 1 2 16,-20 0-2-16,-18 3-10 16,-20 2 4-16,-18 10 8 15,-11 14-7-15,-17 14 17 16,-37 17-18-16,-24 9 9 16,-22 9-8-16,-19 2-3 0,-10 2-4 15,-4-1-2-15,3-5-34 16,13-8-39-16,16-18-120 15,19-13-253-15</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8T07:24:35.306"/>
    </inkml:context>
    <inkml:brush xml:id="br0">
      <inkml:brushProperty name="width" value="0.05292" units="cm"/>
      <inkml:brushProperty name="height" value="0.05292" units="cm"/>
      <inkml:brushProperty name="color" value="#FF0000"/>
    </inkml:brush>
  </inkml:definitions>
  <inkml:trace contextRef="#ctx0" brushRef="#br0">6038 14696 189 0,'0'0'18'0,"0"0"-9"16,0 0-7-16,0 0-2 15,0 0 0-15,0 0 1 16,0 0 80-16,9 81-37 16,-9-81-12-16,0 0-17 15,-2 0-4-15,-5-6 33 16,-1-11-44-16,-3 3-23 16,1 1-2-16,2-2-15 15,-1-1-73-15,-1 0-83 16</inkml:trace>
  <inkml:trace contextRef="#ctx0" brushRef="#br0" timeOffset="2289.71">7555 14602 875 0,'0'0'79'0,"0"0"-79"0,0 0 3 16,0 0-2-16,-81 106 14 15,81-30 10-15,4 23-2 16,19 11-13-16,3 8-3 16,-2 1 8-16,-1-3 1 15,-5 0 4-15,-5-7 2 16,-2-12-10-16,-6-11 7 16,-5-21-9-16,0-11-2 15,0-14-8-15,0-17 2 16,0-13-4-16,0-10-44 15,3-19-70-15,5-39-52 16,-6-26-223-16</inkml:trace>
  <inkml:trace contextRef="#ctx0" brushRef="#br0" timeOffset="2945.52">7587 14564 919 0,'0'0'70'16,"0"0"-66"-16,0 0-4 15,0 0 10-15,0 0 0 16,0 0 12-16,211 42-15 16,-90-42-7-16,8 0 3 0,10-15 0 15,3-20 1-15,3-3 8 16,0-3-1-16,-4 5-8 15,-15 9 6 1,-19 9 15-16,-24 5-23 0,-35 9 18 16,-23 4 10-16,-17 0-27 15,-8 0-2-15,0 0 16 16,0 0 3-16,0 0-8 16,-2 12 1-16,-9 2-1 15,1 0-6-15,2-1-2 16,8 1 0-16,0 6-3 15,0 7 0-15,0 8 2 16,8 7-2-16,5 2 2 0,3 2-4 16,1 6 1-1,-1 8 1-15,1 6 7 0,-3 9-6 16,-3 5 0-16,-7 0 3 16,-4 2-3-1,0-5 3-15,0 1-3 0,-19-5-1 16,-12-6 3-16,-17-1 3 15,-14-3-2-15,-19-5 1 16,-19 0-5-16,-22-4 1 16,-18 3 0-16,-21-4-1 15,-14 1 0-15,-8-4 0 16,-4-1 7-16,10-7-7 16,22-4 4-16,30-6-3 15,33-10-1-15,32-8 1 0,27-6-4 16,17-8 0-16,16 0-39 15,9 0-38-15,36-4-26 16,28-23 13-16,23-8-46 16,13-15-61-16,9-9-390 15</inkml:trace>
  <inkml:trace contextRef="#ctx0" brushRef="#br0" timeOffset="3336.9">12230 14033 729 0,'0'0'230'0,"0"0"-230"16,-125-40-1-16,115 40 1 16,10 0 33-16,0 28-22 15,0 16 1-15,0 19 18 16,0 12-14-16,4 9 7 16,2 6-4-16,-1-1 15 0,-5 7-13 15,0 0 2 1,0 12 4-16,0-2-7 0,0-1-12 15,0-13 2 1,16-20-10-16,1-22-7 0,-1-19 6 16,-1-17-30-16,-1-10-20 15,-1-4-40-15,3-32-22 16,-9-30-124-16</inkml:trace>
  <inkml:trace contextRef="#ctx0" brushRef="#br0" timeOffset="3992.12">12028 14153 1007 0,'0'0'27'0,"0"0"-27"15,0 0 0-15,38-106 13 16,33 89 5-16,24 8-4 15,21 3-9-15,16 2 2 16,8 1-5-16,0-1-2 16,3-2 6-16,0-6-4 15,1 0 3-15,1-5 9 16,-11-4-13-16,-12 7 0 16,-19-4 12-16,-21 8-2 15,-19 2 1-15,-20 5 0 0,-21 3-10 16,-13 0 15-1,-9 0-14-15,0 0 13 0,0 0-10 16,0 1-6-16,0 13 18 16,-9 4-15-16,2 2 1 15,0 1-2-15,5 0 7 16,0 8-7-16,2 3 1 16,0 7 0-16,0 10 1 15,2 5 4-15,14 4-4 16,1 0 14-16,4 0-16 15,-2 5 4-15,2 1-4 16,-1 0 3-16,-5 4-5 16,-1-2 8-16,-10 2-7 15,-4 0 0-15,0 3-1 16,-6-3 3-16,-31-7-3 0,-15 0 3 16,-23-9-5-16,-16-8 4 15,-20-4 1-15,-23-10-3 16,-24-1 7-16,-27-8-4 15,-29-4-3-15,-17-3-6 16,-1-4 2-16,16-3 4 16,28-2-8-16,33-1 8 15,25 2-4-15,24 4-29 16,23 8-23-16,21 4-41 16,17 2-15-16,21 0-110 15,14-14-431-15</inkml:trace>
  <inkml:trace contextRef="#ctx0" brushRef="#br0" timeOffset="5170.64">3917 15936 813 0,'0'0'81'0,"0"0"-79"16,0 0-2 0,0 0 0-16,0 0-5 0,0 0 5 15,58 0 39-15,11 10-30 16,18-7 4-16,16-3 12 15,15 0-4-15,16-7 11 16,15-12-7-16,11-6-2 16,-1 2-8-16,-14 4-6 15,-25 11 6-15,-26 8-12 16,-28 0-5-16,-17 0 6 16,-18 0-5-16,-11 0 2 15,-7 0 3-15,-6 0-4 16,-4 0 1-16,-1 0-6 0,-2 0-2 15,0 0-30-15,0 0-37 16,0 8-122-16,-33-3-112 16</inkml:trace>
  <inkml:trace contextRef="#ctx0" brushRef="#br0" timeOffset="5684.72">4715 15494 726 0,'0'0'62'16,"0"0"-39"-16,0 0-6 15,0 0-11-15,0 0-4 16,0 0 16-16,40 22 10 16,7 0-4-16,11 2-4 15,7 2-10-15,1 4 11 16,3 7-1-16,3 3 10 16,-3 2-2-16,6 2-17 0,-1 0 3 15,-3-4 1 1,-4-6 0-16,-11-6 2 0,-11-6 3 15,-14-3-8-15,-11-7 2 16,-11-2-2-16,-7-1 3 16,-2 5 1-16,0 9 2 15,-22 11 14-15,-23 2-21 16,-20 8-5-16,-17 0-4 16,-19-2 5-16,-12 6-7 15,-13 1-8-15,-9 6-6 16,4 6-5-16,8-6-10 15,23-11 12-15,28-21-40 16,26-19-59-16,17-4-110 16,16-27-457-16</inkml:trace>
  <inkml:trace contextRef="#ctx0" brushRef="#br0" timeOffset="12729.22">7915 13718 694 0,'0'0'30'15,"0"112"-24"-15,-3-53 8 16,3-14 5-16,0-1 6 15,3-1 25-15,7-2-26 16,2 2-4-16,-1-3-8 16,-5-2 11-16,-4-5 8 15,2-4-9-15,-4-5 1 16,0-10-8-16,0-6-3 16,0-2 2-16,0-6-2 15,0 0-11-15,0 0 17 16,0-10-9-16,0-32-5 15,-12-25-4-15,-1-20 1 16,6-15-2-16,4-3 1 0,3 10 0 16,0 15 0-16,6 21-3 15,11 17 3-15,5 13 0 16,-1 14 3-16,-2 9-3 16,-1 6 1-16,3 17-1 15,0 31 0-15,2 20 3 16,-3 24 0-16,-2 3 5 15,0 4-1-15,-3-11-1 16,-1-12-6-16,-1-14 6 16,-2-12-6-16,0-10-6 15,-4-12 4-15,-3-10-22 16,0-10-42-16,-4-8-56 0,0-14-49 16,-17-26-418-1</inkml:trace>
  <inkml:trace contextRef="#ctx0" brushRef="#br0" timeOffset="12896.1">7997 14069 692 0,'0'0'55'15,"0"0"-45"-15,0 0-10 16,0 0 5-16,0 0-4 16,0 0 4-16,56-3 4 15,-14 3-7-15,2-14-1 16,-1-8-1-16,-5-6-27 15,-13-8-149-15</inkml:trace>
  <inkml:trace contextRef="#ctx0" brushRef="#br0" timeOffset="13126.01">8488 13650 777 0,'0'0'42'16,"0"0"-41"-16,0 0 14 15,0 0 10-15,0 0 16 16,0 152 6-16,4-84-27 16,7 2-3-16,0-3 3 15,-4-8-16-15,1-6-3 0,-1-11-1 16,-3-10 0 0,-1-9-14-16,2-14-25 15,-3-7-44-15,-2-2-53 0,0-22-61 16</inkml:trace>
  <inkml:trace contextRef="#ctx0" brushRef="#br0" timeOffset="13627.84">8454 13716 703 0,'0'0'22'16,"0"0"-10"-16,0 0-7 15,0 0 17-15,0 0-21 16,0 0 5-16,46-75-5 15,-19 71-1-15,-4 3 7 16,-4 1-5-16,-5 0 4 0,-3 5 8 16,-2 18-3-16,-4 3 15 15,-4 4-2-15,-1-1-4 16,0 0-8-16,0-1-10 16,0-1 3-16,-6-4 5 15,1-2-9-15,1-8 5 16,2-3-6-16,2-4-6 15,0 0 6-15,0-6 0 16,8 0-5-16,19 0 1 16,5 0 4-16,6 0 0 15,2 0 2-15,2 0-2 16,3 10 2-16,-1 12-2 16,-4 8 8-16,-13 3 2 15,-9-1 3-15,-16 1 3 0,-2 4 4 16,-22 3 22-16,-22 2-11 15,-14 0-13-15,-11 0 4 16,-1-9-21-16,3-8 5 16,7-3 3-16,9-12-7 15,8-2-2-15,14-8 0 16,12 0-2-16,12 0-26 16,5-4-20-16,16-18-67 15,26-10-32-15,12-4-50 16</inkml:trace>
  <inkml:trace contextRef="#ctx0" brushRef="#br0" timeOffset="14627.82">13184 13227 331 0,'0'0'276'0,"0"0"-180"16,0 0 14-16,0 0 10 15,0 0-19-15,0 0-34 16,-17-27-38 0,17 27-14-16,-6 8-5 0,2 28 0 15,0 17 35-15,-1 9-10 16,5 1-20-16,0-4-2 15,0-7-9-15,0-6 3 0,0-7 7 16,0-7-14-16,5-5 3 16,-3-8-3-16,0-10-2 15,-2-2-5-15,2-5-3 16,0-2-24-16,1 0-5 16,0-23-5-16,-3-21-52 15,0-16-27-15,0-12 14 16,0 0 13-16,0 1 37 15,0 8 56-15,-6 11 2 16,2 7 2-16,2 11 8 16,2 4 17-16,0 6 2 15,6 2 16-15,19 4-19 16,6 0-5-16,5 4 2 16,4 3-18-16,-4 6 11 15,-1 5 1-15,-8 0-5 0,-2 4 8 16,-8 20 0-16,-3 8-3 15,-5 8 4-15,-9 2 1 16,0 5-9-16,-2-1-5 16,-23-2-3-16,-6-7 0 15,0-6-3-15,2-9 3 16,9-8-2-16,6-6 1 16,8-4 0-16,4 0-2 15,2-2 2-15,0 2-3 16,0 0-4-16,0 0 1 15,19 6 3-15,17-3 0 16,9 4 4-16,2-3-2 16,-1 2 3-16,-6 4-5 15,-4 0 4-15,-14 4-4 16,-6-1 7-16,-9 0-4 0,-7 4 0 16,0 2 9-16,-21 8 10 15,-17-4-6-15,-6 4-11 16,-5-7 9-16,1-4-9 15,5-4-3-15,7-6 2 16,7-4 0-16,6-4-4 16,8-2-3-16,1 0-3 15,4 0-12-15,3-2-4 0,5-6-25 16,2-2-28 0,0-7-15-16,15 7-1 0,10-3 14 15,2-1-38-15,2 1-189 16</inkml:trace>
  <inkml:trace contextRef="#ctx0" brushRef="#br0" timeOffset="15712.89">14309 13150 761 0,'0'0'33'0,"0"0"-25"16,0 0 21-16,0 0 31 16,-2-104-1-16,-10 97-20 15,2 2-13-15,-6 4-6 16,-6 1-10-16,0 0 5 15,-3 0-7-15,0 3 6 16,-1 13-7-16,-1 4 3 16,-2 5 6-16,2 5-12 15,1-1 8-15,1 5-4 16,5-2-1-16,7-3-1 16,4-9-3-16,5-8 0 15,4-6 0-15,0-4-1 0,0-2-2 16,0 0-5-16,0 0 5 15,0 0 0-15,0 0 2 16,0 0-1-16,0 0 0 16,0 0 0-16,0 0 0 15,0 0 2-15,0 0-2 16,0 0-1-16,0 0 0 16,0 2 8-16,0-2-7 15,0 0-1-15,0 0-1 16,0 0 1-16,0 0-3 0,0 0 3 15,0 0 0-15,0 0 0 16,0 0-9 0,0 0-10-16,0 0 3 0,0 0-11 15,0 0-6-15,0 0 4 16,0 0-19-16,0 0-1 16,0 0 11-16,6-6-3 15,3-3-2-15,-3 3 6 16,2 0-9-16,-4 2 32 15,0 0 13-15,-4 4 1 16,0 0 2-16,0 0 4 16,0 0 11-16,0 0 14 15,0 0-8-15,0 0 11 16,0 0-10-16,0 0-5 16,0 0 3-16,0 0 5 0,0-1-9 15,0 1 14-15,0 0-16 16,0 0 9-16,0 0-9 15,0 0-9-15,0 4-1 16,0 6 8-16,0 2-8 16,-4-1-2-16,0 4 4 15,-2 3-3-15,4 6 4 16,-2 6-7-16,2 3 16 16,2 0-14-16,0 1 8 15,0-1-10-15,0-4 5 16,14-1-7-16,5-2 6 15,8-5-6-15,6-6-1 0,8-7-1 16,12-8 4 0,7 0 2-16,16-1-4 0,6-21 0 15,1-7 1-15,0-1 2 16,-15 4-6-16,-10 4-3 16,-16 8 6-16,-10 4 2 15,-12 4-2-15,-9 4 0 16,-5 0 0-16,-6 2 0 15,0 0 0-15,0 0-17 16,0 0-14-16,0 0-6 16,-4 0-14-16,-7 8-2 15,3 2-38-15,0 0-27 16,-1 1 9-16,0-2-169 0</inkml:trace>
  <inkml:trace contextRef="#ctx0" brushRef="#br0" timeOffset="15926.46">14626 13659 737 0,'0'0'38'16,"0"0"-32"-16,0 0-4 15,0 0 2-15,0 0-4 0,0 0-49 16,-13 0-30-16,13 3-243 16</inkml:trace>
  <inkml:trace contextRef="#ctx0" brushRef="#br0" timeOffset="26387.94">8153 15065 560 0,'0'0'287'0,"0"0"-287"16,0 0-3-16,0 0 3 15,0 0 11-15,0 0-5 16,0 0 16-16,-20 134-14 16,40-75-5-16,-7-1 1 15,-3-4-3-15,-6-1 2 16,-2-14 1-16,-2-7-3 15,0-10-2-15,0-14 3 16,-6-5 0-16,-8-3 13 16,1-11-15-16,1-28-31 0,1-24 14 15,7-14 17 1,4-12 2-16,0 0 1 16,0-1 14-16,0 16-3 0,13 16 14 15,9 16 3-15,8 15-10 16,7 11-2-1,6 16 0-15,1 0-12 0,-6 16 3 16,-9 9-10-16,-9 9 0 16,-11 1 0-16,-9 7 0 15,0-3 5-15,-23 1-4 16,-16 0 3-16,-6-11-3 16,2-5 11-16,6-9-10 0,10-2 0 15,10-12-2 1,9-1 1-16,8 0-1 0,0 0-19 15,10 0 9-15,21 0 10 16,11-9 6-16,2 6-4 16,1 3 1-16,-3 6 7 15,-6 21-9-15,-9 9 5 16,-7 6-2-16,-7 6-1 16,-8 0-6-16,-3-2-1 15,3-6-58-15,1-5-74 16,3-12-59-16,0-15-255 15</inkml:trace>
  <inkml:trace contextRef="#ctx0" brushRef="#br0" timeOffset="26538.92">8735 15310 878 0,'0'0'100'0,"0"0"-99"0,0 0 16 15,0 0 34-15,0 0-12 16,-10 117-27-16,10-71-12 15,0-3-32-15,6 2-71 16,-2-13-124-16</inkml:trace>
  <inkml:trace contextRef="#ctx0" brushRef="#br0" timeOffset="27128.04">8469 14258 211 0,'0'0'0'16</inkml:trace>
  <inkml:trace contextRef="#ctx0" brushRef="#br0" timeOffset="28111.15">6132 15436 604 0,'0'0'286'0,"0"0"-275"16,0 0-6-16,0 0 0 15,0 0 2-15,0 0 11 16,-75 5-15-16,75 0-1 15,0-5 0-15,-5 0 11 16,-4-23-11-16,-6-38 3 0,-6-25-1 16,-1-35-4-1,-2-25 0-15,4-4-4 16,1 12 4-16,11 27 11 0,8 35 4 16,0 26 5-16,14 19-16 15,17 21-4-15,9 10-1 16,6 23-1-16,10 31 4 15,2 22 3-15,0 18 5 16,-2 6-4-16,-6 1-4 16,-9-11 1-16,-8-10 1 15,-12-18-4-15,-8-8 0 16,-9-9-10-16,-4-15-18 16,0-6-48-16,0-14-54 15,-22-10-176-15</inkml:trace>
  <inkml:trace contextRef="#ctx0" brushRef="#br0" timeOffset="28300.81">6154 15129 863 0,'0'0'39'15,"0"0"-39"-15,0 0-10 16,0 0 10-16,0 0 2 15,0 0-2-15,141-94-31 16,-94 63-63-16,-8-18-89 16,-12-5-240-16</inkml:trace>
  <inkml:trace contextRef="#ctx0" brushRef="#br0" timeOffset="28563.54">6404 14752 804 0,'0'0'27'16,"0"0"-25"-16,0 0 4 16,0 0 17-16,0 0-11 15,0 0-4-15,71-18 4 16,-22-8-4-16,7-3 2 16,4-9 19-16,-2 7 0 0,-3 1-16 15,-10 3 5 1,-9 8-13-16,-9 1-3 0,-14 1 2 15,-7 2-4-15,-6 3-30 16,0-1-60-16,-2 0-50 16,-26 3-220-16</inkml:trace>
  <inkml:trace contextRef="#ctx0" brushRef="#br0" timeOffset="28830.34">6634 14319 657 0,'0'0'81'0,"0"0"-63"16,0 0 19-16,0 0 4 16,0 0-24-16,0 0 24 15,98-8-20-15,-48 8-5 16,0 12 5-16,-8 6-7 16,-4 9-1-16,-10 8-11 0,-5 8 9 15,-9 7 6-15,-10 6-6 16,-4 2-2-16,-6 4-1 15,-25 0 3-15,-10 5-10 16,-1-3-1-16,2-13-15 16,9-8-24-16,6-17-32 15,13-12-42-15,8-14-89 16,4-10-398-16</inkml:trace>
  <inkml:trace contextRef="#ctx0" brushRef="#br0" timeOffset="29082.57">6961 14405 861 0,'0'0'71'16,"0"0"-68"-16,0 0 18 16,0 0 5-16,0 0-19 15,0 0-7-15,8 21 0 16,9 17 0-16,-4 10 3 15,-2 4 6-15,0 0-14 16,-4 0 11-16,0-8-12 16,-5-4-9-16,0-9-46 0,0-7-28 15,-2-16-53 1,0-8-166-16</inkml:trace>
  <inkml:trace contextRef="#ctx0" brushRef="#br0" timeOffset="29526.61">6948 14289 787 0,'0'0'58'0,"0"0"-53"15,0 0 15-15,0 0-6 16,0 0 0-16,0 0-9 16,73-40 2-16,-40 34-6 15,-1 2 8-15,-6 4 0 16,-1 0 0-16,-8 0-8 0,-5 13 5 15,-3 10 1-15,-9 4 2 16,0 3 3-16,-15-1-12 16,-12 6 11-16,0-8-11 15,2 3 0-15,5-7 3 16,9-2 1-16,7-2-2 16,4-9-4-16,0 0 2 15,6-5-1-15,19-3 1 16,8-2 5-16,7 0 4 15,5 0 12-15,-3 0-6 16,-4 0-4-16,-9 0 2 16,-9 4-3-16,-7 13-4 15,-5 5 10-15,-8 8-3 16,0 6-1-16,-19 2-1 16,-16 2-4-16,-8-4-7 0,-1-4 6 15,2-1-6-15,0-13-36 16,5-10-29-16,4-8-67 15,4 0-134-15</inkml:trace>
  <inkml:trace contextRef="#ctx0" brushRef="#br0" timeOffset="41145.11">9348 15348 145 0,'0'0'0'0,"0"0"-9"16,0 0 7-16,0 0-1 16,0 0 2-16,0 0 1 15,0 0-1-15,37 56-4 0,-37-56-15 16,0 0 2-1,0 0-49-15</inkml:trace>
  <inkml:trace contextRef="#ctx0" brushRef="#br0" timeOffset="41463.83">9348 15348 232 0,'35'129'16'15,"-33"-129"28"-15,0 0 1 16,-2 0-6-16,3 0 4 15,-3 0-10-15,0 0-17 16,0 3-3-16,0 3-12 16,2-4 4-16,-2 0-7 15,2-2 2-15,-2 0-36 16,0 0-50-16,0 0-74 16</inkml:trace>
  <inkml:trace contextRef="#ctx0" brushRef="#br0" timeOffset="42682.42">8725 13345 506 0,'0'0'28'16,"0"0"-28"-16,0 0 0 16,0 0 19-16,0 0 25 15,0 0-11-15,23-18-22 0,-19 13 4 16,-4 5 6-16,0 0 9 15,0 0-3-15,4 5-24 16,6 25 5-16,3 18 31 16,7 13-14-16,3 20-8 15,0 12 19-15,2 7-1 16,0-1-8-16,2-8-22 16,-2-17 12-16,-4-13-7 15,2-19-6-15,-5-14-4 16,-1-14 2-16,-7-10 0 15,-6-4-2-15,-2 0 6 0,-2-8-12 16,0-26 5 0,0-20-55-16,-6-17-15 0,-19-11 14 15,-8-14-10-15,-10-3-50 16,1 13-116-16,2 15 37 16,6 21 96-16,12 17 100 15,8 13 28-15,10 12-12 16,2 4 38-16,2 4 2 15,0 0-26-15,0 0 28 16,0 0 29-16,0-2 24 16,11-8-30-16,9-4-23 15,5-4-16-15,8 0-5 16,7 0-11-16,9 0 1 16,7 1-12-16,-5 2-10 15,-1 1 8-15,-7 4-11 0,-6 2-2 16,-11 4 1-16,-10 2-1 15,-12-1-8-15,-4 3-37 16,0 0-50 0,-9 11-59-16,-26 13-90 0</inkml:trace>
  <inkml:trace contextRef="#ctx0" brushRef="#br0" timeOffset="42889.83">8926 13828 507 0,'0'0'24'16,"0"0"-2"-16,0 0 34 0,0 0-6 16,147 19-3-16,-91-36-34 15,1-7-7-15,4-12 1 16,1-2-7-16,-2-3-3 16,-4 5-4-16,-2 4-35 15,-8 6 1-15,-7 2-66 16,-6 4-104-16</inkml:trace>
  <inkml:trace contextRef="#ctx0" brushRef="#br0" timeOffset="43115.5">9697 13475 88 0,'0'0'484'0,"0"0"-445"16,0 0-35-16,0 0 4 15,0 0 3-15,0 0-8 16,36-14 4-16,-5 8-1 16,0 0 2-16,7 0-8 15,0-4 4-15,-1 2-3 16,-5-2-2-16,-5 0-10 16,-12 0-52-16,-5-2-86 15,-8-2-192-15</inkml:trace>
  <inkml:trace contextRef="#ctx0" brushRef="#br0" timeOffset="43362.68">9922 13140 371 0,'0'0'98'0,"0"0"-56"16,0 0 6-16,0 0 1 15,0 0-14-15,0 0 1 16,29 37 0-16,-11 0-17 15,-5 14-6-15,-1 15 8 16,-6 17 6-16,-6 8 9 16,0 12-23-16,-4 1 8 15,-21-6-9-15,1-12-12 16,1-16-8-16,7-15-39 16,8-25-29-16,1-15-73 15,-2-12-154-15</inkml:trace>
  <inkml:trace contextRef="#ctx0" brushRef="#br0" timeOffset="43728.33">9859 13347 718 0,'0'0'8'0,"0"0"2"15,0 0 23-15,0 0 6 16,0 0-23-16,0 0 3 0,48-6-10 16,-33 26 4-16,-1 10 4 15,-6 8 18-15,-3 5-15 16,-3 10-5-16,-2 4-3 16,0-3-1-16,2-4 5 15,2-9-12-15,4-10 3 16,0-9-12-16,-1-8 5 15,-3-11-3-15,4-3-19 16,-2 0-14-16,1-11-6 16,-1-23 2-16,-4-13-11 15,-2-6 24-15,0-8-54 16,-25 1-98-16,-6 10-67 16,-2 14 56-16</inkml:trace>
  <inkml:trace contextRef="#ctx0" brushRef="#br0" timeOffset="51656.53">9675 14361 729 0,'0'0'127'0,"0"0"-87"16,0 0-28-16,0 0 2 16,0 0 12-16,0 0-3 15,0 0-20-15,-32 115 13 16,53-45 7-16,6 8-10 16,-1 2 28-16,-2 0-29 15,-1 1 20-15,-1-9-10 16,-1-12-5-16,-8-14-5 15,0-12-3-15,-4-9-5 0,-4-12 2 16,-3-5-6 0,-2-8-1-16,0 0-3 0,-5-12-10 15,-19-26-36-15,-3-23-37 16,-2-20 1-16,6-20 40 16,5-11-12-16,3-4-20 15,4 10 17-15,2 15 36 16,2 23 25-16,5 28 22 15,0 14 0-15,0 14 4 16,2 11 1-16,0-5-6 16,0-3-7-16,13-3-6 15,16-3 27-15,7-6-15 16,6-2-13-16,10 2-1 0,1-2 15 16,-4 4-15-1,-6 3 1-15,-20 6-5 0,-9 5-2 16,-12 4-40-16,-2 1-49 15,-6 0-38-15,-27 10-128 16</inkml:trace>
  <inkml:trace contextRef="#ctx0" brushRef="#br0" timeOffset="51845.16">9749 14664 610 0,'0'0'109'16,"0"0"-72"-16,0 0-13 15,44 107 58-15,-7-99-27 16,13-8-21-16,10 0-24 16,7-8-3-16,2-24-14 15,-7-5 6-15,-13-3-63 0,-13 0-51 16,-18-2-81-16,-16 5-366 16</inkml:trace>
  <inkml:trace contextRef="#ctx0" brushRef="#br0" timeOffset="52095.09">10258 14482 813 0,'0'0'80'0,"0"0"-64"15,0 0 28-15,0 0 28 16,0 0-25 0,14 124-1-16,-5-78-24 0,2 2 4 0,-2 4-11 15,2-6-4 1,2 3 0-16,-1-9-7 0,-1-5 3 15,-5-6-5-15,0-9-2 16,-2-10-2-16,-2-6-7 16,-2-4-16-16,0 0-38 15,0-14-15-15,0-22-73 16,-14-8-35-16,-6 0-173 16</inkml:trace>
  <inkml:trace contextRef="#ctx0" brushRef="#br0" timeOffset="54466.5">4773 14600 760 0,'0'0'64'16,"0"0"-64"-16,0 0-4 0,0 0-11 15,0 0 15-15,-56-124 9 16,94 85 27-16,20-2-17 16,17-16 4-16,24-3 5 15,19-10 1-15,25-2-5 16,15-3 7-16,15-3-11 15,13-2-11-15,10 0 8 16,8 0-8-16,15 5 12 16,2 6-16-16,14 2 6 15,13 0-3-15,6-2 1 16,7-6-7-16,-10 0-4 16,-14 0 8-16,-23 9-6 15,-29 7 0-15,-25 8 2 0,-22 7-4 16,-18 6 8-16,-15 6-9 15,-13 3 12-15,-11 5-8 16,-13 4-1-16,-8 7-6 16,-3 2 3-16,-3 5-1 15,0 5 4-15,2-2-7 16,-6 3 6-16,-2 0 1 16,-13 0 4-16,-8 0-4 15,-12 0-2-15,-8 0-4 16,-4 0-12-16,-1 3 16 15,-2 8-3-15,0 6 2 16,0 0 4-16,0 1-1 16,0 2 1-16,0 1-1 15,0 0 2-15,1 8 6 0,11-3-8 16,2 2 2-16,1 4 2 16,3 6-3-16,1 8 1 15,0 8-1-15,1 12 1 16,-1 13-2-16,4 9 0 15,3 10 2-15,6 8-2 16,6 9 1-16,4 5 4 16,3 6-4-16,1 0-1 15,-3-3 4-15,-3-1 0 16,-8-6-4-16,-6-4 12 16,-1-1-12-16,-6-4 0 15,-1-4 0-15,0-6 8 16,-2-7-8-16,-6-14 0 15,2-9 2-15,-3-5 7 16,-1-4-4-16,-2-3 1 0,0-4-4 16,1 2 10-16,-3-2-8 15,0-5-4-15,4-2 3 16,-4-3-3-16,0-7 1 16,3-2 3-16,-3-7-2 15,-2-4-2-15,0 0 1 16,-2-4-1-16,0-3 0 15,0-1 4-15,0-3-4 16,0-6-1-16,0 5 1 0,0-5 5 16,0-4-5-16,0 4-7 15,0-2 7-15,-4 4 2 16,-5 5 3-16,3-5-1 16,-6 1-4-16,1 1 0 15,-1-3 1-15,-5 0 0 16,1 3-2-16,-1-2-1 15,-1 3 2-15,1-6-3 16,-2 2 3-16,2 4 0 16,-5 0-1-16,-10 9 7 15,-13 0-11-15,-15 10 6 16,-17 12-2-16,-31 13-1 0,-27 8 2 16,-23 7-10-1,-21 3 9-15,-12-3 1 0,-5-6 1 16,-5 4 1-1,-2-6-4-15,1 1 0 0,-6-3-1 16,-6 0 3-16,0 0 0 16,5-4 0-16,9 1 1 15,17-8-1-15,23-11 2 16,21-4-2-16,26-6-2 16,14-8 2-1,15-9 0-15,12 0-2 0,10-4-3 16,9 4 4-16,4 4 1 0,1 1 0 15,2 0 2 1,-3 4 1-16,-2 4 1 16,-5-6-4-16,3-2 0 15,1-4-1-15,10-6-1 0,7 0-5 16,10-4 6-16,12 0-10 16,5 0-1-16,8 0-3 15,0 0 3-15,0 0 12 16,0 0 0-16,0 0 8 15,0 0-3-15,0 0-3 16,0 0 3-16,0 0-4 16,0 0 1-16,0 0 7 15,0-8 3-15,0-10-3 16,-8-14-5-16,-3-8-2 16,-5-14 2-16,-6-17-3 0,-11-9 2 15,-8-14 5-15,-9-12-8 16,-4-7-3-16,-3 7 2 15,4 6 1-15,5 16 0 16,5 12 1-16,5 5-1 16,5-1 0-16,4-2 9 15,0-6-10-15,0-15 1 16,4-9-4-16,-1-20 0 16,2-16 1-16,-1-5-7 15,4 9-4-15,4 25 14 16,1 33 0-16,5 28-11 15,0 24-1-15,4 10-5 0,5 11-12 16,2 1-10 0,0 0-28-16,0 0-36 0,14 0 0 15,19 13 52-15,11 1-64 16,6 0-132-16</inkml:trace>
  <inkml:trace contextRef="#ctx0" brushRef="#br0" timeOffset="57165.37">13821 15008 761 0,'0'0'323'0,"0"0"-282"15,0 0-41-15,0 0 0 16,0 0 1-16,0 0 21 16,0 0-21-16,25-4 5 15,-10 4-6-15,-3 0-21 16,-3 0-9-16,-3 0-48 15,-4-9-74-15,-2-9-77 16,0-4-282-16</inkml:trace>
  <inkml:trace contextRef="#ctx0" brushRef="#br0" timeOffset="57653.54">14898 14147 1016 0,'0'0'49'0,"0"0"-24"16,0 0-24-16,0 0 4 16,0 0 33-16,0 0 20 15,-85 144-10-15,85-62-22 16,0 3-10-16,16-2-5 16,-3-4-5-16,-3-8 0 15,0-5-9-15,-8-16 3 16,0-10-46-16,5-19-39 15,4-21-53-15,0-7-133 0</inkml:trace>
  <inkml:trace contextRef="#ctx0" brushRef="#br0" timeOffset="58240.67">14879 14216 911 0,'0'0'37'16,"0"0"-37"-16,0 0-2 15,0 0 2-15,0 0 14 16,0 0-12 0,0 0 4-16,166-79 1 0,-95 79-7 15,-5 8 0-15,-10 12 2 16,-14 4-2-16,-15 3-4 15,-13 0 2-15,-14 5 2 16,0 1 15-16,-20 5 6 16,-20 2 4-16,-14 1-10 15,-4 4-10-15,0-11-1 16,4-1 6-16,8-8 5 16,11-5-2-16,7-4-11 15,13-2 0-15,8-6-2 16,7-1-2-16,0-2-11 0,9 2-2 15,22 2 5-15,16-5 4 16,9-2 6-16,2 0 7 16,0 0-2-16,-7 6-3 15,-4 1-2-15,-5 4-2 16,-4 5 2-16,-5 7 2 16,-10 3 5-16,-13 4-6 15,-10 8 5-15,0 4-5 16,-6 6 5-16,-23 2-6 15,-7 0 3-15,-8 0-3 16,-4-6 7-16,1-6-4 16,-7-5-2-16,2-12 0 0,4-7-1 15,1-7 0 1,5-9-8-16,4 0-31 0,4-26-74 16,5-13-108-16,5 1-362 15</inkml:trace>
  <inkml:trace contextRef="#ctx0" brushRef="#br0" timeOffset="64683">12458 14516 289 0,'0'0'81'0,"0"0"-66"15,0 0 91-15,0 0 0 16,0 0-26-16,0 0-18 15,0 0-18-15,11 14-6 16,-11-14 6-16,0 4-29 16,0-4 3-16,0 0-3 15,0 6-9-15,0 6 3 16,0 2-4-16,0 9 8 16,0 4-3-16,2 9 0 15,4 6 6-15,2 12-1 16,3 5 2-16,-3 5-4 15,4 2 1-15,-3-10-3 16,-1-6-10-16,-1-16 6 16,-3-6 0-16,-1-10-6 0,-1-8-1 15,-2-2 3 1,3-3-2-16,-3-5 2 0,0 0-3 16,0 0-3-16,0-5 3 15,0-23-15-15,-5-14-7 16,-7-14 15-16,6-14-5 15,2-10 3-15,4-6-4 16,0 5 3-16,0 12 9 16,2 10 1-16,13 9 1 15,1 14-1-15,7 5 1 0,0 10 5 16,6 7-6 0,3 10 1-16,1 4-1 15,3 0 3-15,-2 12-1 16,-3 17 7-16,-6 12-2 0,-10 2-2 15,-11 1 2-15,-4-5-3 16,0-1 2-16,-17 0-2 16,-22-3-4-16,-7-2 7 15,-10-6-2-15,-2-8-1 16,6-7-4-16,10-12 1 16,13 0-3-16,10 0 2 15,5-13-11-15,7-5-12 16,7 5 18-16,0 5 0 15,3 8 4-15,24 0 1 16,10 17 1-16,5 23 14 0,3 10 5 16,-1 6 1-16,-3 2-1 15,-5-4-4-15,-7-12-2 16,-10-8-10-16,-3-8 8 16,-7-7-7-16,-3-11-3 15,-4-2-2-15,2-6 0 16,-2 0-6-1,0-5-30-15,0-18-7 0,0-16-41 16,0-11-60-16,0-7-19 16,3-2-321-16</inkml:trace>
  <inkml:trace contextRef="#ctx0" brushRef="#br0" timeOffset="65365.48">12966 14802 590 0,'0'0'70'16,"0"0"-61"-16,0 0 51 15,0 0 5-15,0 0-41 16,0 0 13-16,58-8 7 16,-40 8-12-16,1 13 0 15,2-4-15-15,-4 8-2 16,-1 1-12-16,-5-4 11 16,-7 2-10-16,-1 2 1 15,-3-1-2-15,0 4-2 16,0-4 0-16,-20-5 0 15,-3-3-1-15,-4-5 0 0,1-4-3 16,2 0-3 0,3-11 3-16,8-12-8 0,6-9-23 15,7-4 24 1,0 6 8-16,0-6 2 0,14 9 3 16,11 5-3-16,6 8 0 15,2 5 9-15,-2 6 1 16,3 3 0-16,-3 0 3 15,0 25 1-15,2 12 4 16,-4 12 8-16,0 3-7 16,-9 0-3-16,-13-6-5 15,-7 0 8-15,0-6-3 16,-24 0-15-16,-8-8 10 16,-7-1-4-16,-4-12-6 0,1-2 8 15,4-7-9-15,4-8 1 16,6-2 2-16,3-7-6 15,5-21 1 1,4-3-4-16,11-5-8 0,5 6 13 16,0-3-4-16,16 13 5 15,9 8 0-15,8 12 1 16,5 0 1-16,4 15 1 16,1 16 5-16,-3 11 7 15,-3 5 0-15,-1-1-6 16,-5-2 16-16,-4-2-16 15,0-5 4-15,-5-10-7 16,-3-5-6-16,-4-8 0 0,-5-8-2 16,0-2-2-16,1-4-18 15,0-4-20-15,3-19-10 16,5-4-22-16,1-7-51 16,7 1-31-16,2 3-48 15,5 7-154-15</inkml:trace>
  <inkml:trace contextRef="#ctx0" brushRef="#br0" timeOffset="66123.75">15746 15290 663 0,'0'0'100'0,"0"0"-78"16,0 0-9-16,0 0 61 16,0 0-13-16,125-32-24 15,-67 32-15-15,14 0 1 16,14 0-4-16,17 0 13 16,5 0-16-16,2 0-5 15,-10 0-6-15,-8 0-5 16,-16-4 4-16,-14-2 5 15,-13 1 6-15,-18 2-10 16,-13 3 14-16,-12 0-19 0,-1 0 11 16,-5 0-8-1,0 0 3-15,0 0-12 0,0 0 2 16,-5 0-24-16,-17 0-22 16,-11 0-29-16,-14 0-60 15,-4 0-22-15,-7-10-196 16</inkml:trace>
  <inkml:trace contextRef="#ctx0" brushRef="#br0" timeOffset="66436.73">16491 14888 524 0,'0'0'201'0,"0"0"-190"15,0 0-10 1,113-41 29-16,-70 35 11 0,-1 6-21 15,-2 0-9-15,0 0 22 16,-2 18-2-16,-5 10-9 16,-6 7 2-16,-7 5-10 15,-9 6 0-15,-6 0 39 16,-5 2-53-16,0-3 5 16,-16 1 12-16,-10 1-12 15,-11-3-5-15,-3-8 1 16,-2-4 1-16,0-5-4 15,2-10-16-15,4-13-19 16,5-4-24-16,0-9-61 16,4-26-56-16,4-17-354 0</inkml:trace>
  <inkml:trace contextRef="#ctx0" brushRef="#br0" timeOffset="66953.91">17758 14708 679 0,'0'0'70'15,"0"0"-58"-15,0 0 40 16,0 0 53-16,0 0-46 16,-47-108-17-16,26 97-26 15,-8 1 6-15,-8 5-1 16,-5 5-2-16,-7 0-5 16,-5 0-3-16,1 5 0 15,0 12-10-15,2 9 13 16,4 8-11-16,3 6 2 15,5 8 8-15,12-3-7 16,12-10-1-16,9-4-5 0,6-3 1 16,0 2 4-1,4-2 0-15,18-7-4 0,14 2-1 16,8-13 0-16,12 3 3 16,6-13 6-16,3 0-9 15,-1 0-11-15,-6 0 0 16,-8 0-6-16,-10 0-3 15,-11 0-6-15,-9 0-5 16,-11-4-15-16,-7-1-7 16,-2 1 2-16,0-6-34 15,0-4-71-15,-11-3-302 16</inkml:trace>
  <inkml:trace contextRef="#ctx0" brushRef="#br0" timeOffset="81497.89">8089 15326 983 0,'0'0'63'0,"0"0"-59"0,0 0 5 16,0 0-2-16,0 0 26 15,0 0-2-15,-43-144-23 16,105 70 4-16,37-26-4 16,39-31-6-16,34-16 18 15,32-4-7-15,24-6 8 16,9 4-3-16,18 5 10 16,1-1-13-16,-2 7 6 15,-5 8-13-15,-17 13 0 16,-18 21-1-16,-26 16 1 0,-30 12-3 15,-25 11-1 1,-26 10-3-16,-22 12 0 0,-20 12-1 16,-28 13 4-16,-16 5-4 15,-13 7 0 1,-8 2-9-16,0-4-22 0,0 0-20 16,-18 0-60-16,-11 4-44 15,-2 0-75-15,9 0-294 16</inkml:trace>
  <inkml:trace contextRef="#ctx0" brushRef="#br0" timeOffset="82091.42">13188 14650 556 0,'0'0'55'0,"0"0"-39"16,0 0 81-16,0 0-18 15,0 0 0-15,0 0-2 16,110 8-23-16,-110-8-5 15,0 0 16-15,0 0-5 0,-2-6-16 16,-25-6-17 0,-13-4-18-16,-12-2 7 0,-6-14 8 15,-4-8-15-15,-3-10 0 16,-1-12-7-16,-11-11-1 16,-6-7 2-16,-9-6 0 15,-4 4-2-15,0-7 1 16,2 5-2-16,-1 3-4 15,-10 4 3-15,-9 9 1 16,-8 10 0-16,-1 3 2 16,3 5-2-16,5 2 1 15,7 0 0-15,12 10 0 16,14 8 4-16,13 10-5 16,15 14 0-16,10 6-4 15,9 0 2-15,7 0-1 0,13 2-2 16,6 4 4-16,7-4-25 15,2-2-9-15,0 0-1 16,0 0-12-16,4 0-7 16,16 0 4-16,5-4-27 15,-1 4-48-15,-8 0-95 16,-5 10-319-16</inkml:trace>
  <inkml:trace contextRef="#ctx0" brushRef="#br0" timeOffset="82510.96">10844 14128 435 0,'0'0'354'16,"0"0"-335"-16,0 0-16 15,0 0 68-15,0 0 0 16,0 0-41-16,-19-91-22 16,48 31 14-16,2-9 18 0,-3-6-18 15,-1-9 15-15,-7-1-11 16,3 0-7-16,-6 5-6 16,4 3 10-16,1 12-9 15,2 13 6-15,5 12-10 16,7 9-2-16,6 11 1 15,8 9-8-15,7 11-2 16,10 0 0-16,4 25-5 16,7 18 6-16,6 8 0 15,4 5 6-15,3 1-5 16,-6-7-1-16,-5-4 3 16,-10-6-3-16,-13-6-6 15,-10-7-18-15,-14-7-45 16,-10-4-68-16,-21-12-100 15</inkml:trace>
  <inkml:trace contextRef="#ctx0" brushRef="#br0" timeOffset="82668.49">12417 13569 996 0,'0'0'41'16,"0"0"-37"-16,0 0-4 15,0 0 0-15,0 0-8 16,0 0-104-16,-66-76-360 16</inkml:trace>
  <inkml:trace contextRef="#ctx0" brushRef="#br0" timeOffset="83127.66">10085 12847 922 0,'0'0'19'0,"0"0"-7"0,0 0-3 16,0 0 10-16,0 0 22 16,0 0 5-16,171 94-23 15,-75-46-2-15,7-4 4 16,6-5-8 0,7-1 15-16,2-8-22 0,-5-6 19 15,-22-5-21-15,-23-8-8 16,-30 2 19-16,-19-2-14 15,-14 11-3-15,-5 18 10 16,-7 19 12-16,-35 18 10 16,-27 18-10-16,-27 8-19 15,-18 9 6-15,-6 3-10 16,6-2-2-16,16-6-7 16,17-9-53-16,15-12-40 0,15-16-82 15,22-24-203-15</inkml:trace>
  <inkml:trace contextRef="#ctx0" brushRef="#br0" timeOffset="130333.37">9167 12330 225 0,'0'0'218'0,"0"0"-193"0,0 0-15 15,-154-4 25 1,111 11 44-16,6-1-42 0,3-1-1 16,5 1-12-16,2 0-14 15,-2-2-2 1,0-2 6-16,4-2 17 0,-2 0 3 16,2 0-7-16,0 0 15 15,5 0 6-15,5 0-24 16,6 0 0-16,4 0 8 15,5 0-14-15,0 0-6 16,0 0 4-16,0 0-14 16,0 0 13-16,0 0 1 15,5 0-7-15,24-8 1 0,17-9 11 16,15-2-3-16,12 1-5 16,14 2 2-16,6 0 3 15,15-2-12 1,12 0-1-16,24 0 4 0,31 1-5 15,20 7-1-15,21 5 9 16,0 5-10-16,-6 0 2 16,-11 21-3-16,-22 8 4 15,-23 1-2-15,-26-1-3 16,-30-2 2-16,-25-5-2 16,-17-4 2-16,-14-6-4 15,-13-5-3-15,-11-3 5 16,-8-4 4-16,-5 0-3 15,0 0 9-15,0 0 0 16,-3 0 5-16,-2 0-8 0,0 0 6 16,0 0-7-16,0 0 2 15,0 0-8-15,2 0 0 16,-2 0-5-16,0 0 4 16,0 0 1-16,0 0 5 15,0 0-4-15,0 0-1 16,0 0 2-16,0 0-1 15,0 0-1-15,0 0 0 16,0 0 0-16,0 0 0 16,0 0 0-16,0 0 0 15,0 0 0-15,0 0 0 16,0 0-3-16,0 0-13 16,0 0 15-16,0 0-19 15,0 0 8-15,0 0-14 0,0 2 9 16,0-2-8-16,0 1-12 15,2 2-1-15,3 0-1 16,1 3-8-16,10 2-15 16,11-2-32-16,6 0-6 15,11-4-22-15,10-2-71 16,6 0-133-16</inkml:trace>
  <inkml:trace contextRef="#ctx0" brushRef="#br0" timeOffset="131566.25">13813 12539 684 0,'0'0'49'16,"0"0"-48"-16,0 0 14 15,0 0 20-15,0 0 15 16,0 0-28-16,-34 0-1 16,34 0 0-16,0 0-20 15,0 0 7-15,0 0 4 16,0 0-9-16,0 0 10 0,0 0 3 15,0 0-1 1,0 0 0-16,0 0 0 0,0 0-6 16,0 0 2-16,0 0-10 15,0 0-2-15,15-5 3 16,19-1 15-16,9 0 0 16,7 0-12-16,6 2 2 15,4 3-1-15,9-2 7 16,12 2 3-16,15 1-15 15,20 0 15-15,15 0 1 16,14 0-5-16,17 0-1 16,17 0-10-16,14 5 7 15,19 11 13-15,2 0-1 0,7 6-9 16,1 5 4 0,-12-4 6-16,-9 4-14 15,-14-6-5-15,-21-6 2 0,-16-5 5 16,-21-6-5-16,-17-4-2 15,-21 0 6-15,-16 0-6 16,-12 0-1-16,-16-2 0 16,-11-2-1-16,-14 4 2 15,-9 0 1-15,-9 0-3 16,-2 0-9-16,-2-2 3 16,0 2-3-16,0 0-2 15,0 0-11-15,0 0 7 0,0 0-12 16,-4 18 19-1,-11 6-2-15,-1 2-22 16,3 2-10-16,1 2-39 0,4 6-21 16,-11-1-49-16,2-5-143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04:26:36.095"/>
    </inkml:context>
    <inkml:brush xml:id="br0">
      <inkml:brushProperty name="width" value="0.05292" units="cm"/>
      <inkml:brushProperty name="height" value="0.05292" units="cm"/>
      <inkml:brushProperty name="color" value="#FF0000"/>
    </inkml:brush>
  </inkml:definitions>
  <inkml:trace contextRef="#ctx0" brushRef="#br0">4151 7378 338 0,'0'0'84'0,"0"0"-25"16,0 0 13-1,0 0 14-15,0 0-22 0,0 0-19 16,0 0-20-16,-39-3 8 16,39 3 13-16,0 0-2 15,0 0-14-15,0 0 0 16,0 0-16-16,0 0-2 16,0 0-5-16,0 0-3 15,0 0-2-15,0 4-2 16,23 6 17-16,12 2-3 15,9 0 8-15,12 0-11 0,8 2-5 16,9 0 5-16,14-1-3 16,5-1 6-16,10-2-5 15,8-5-2-15,4-5 4 16,10 0-6-16,10 0 0 16,6-4 3-16,5-6 6 15,-5 3-14-15,-4-4 10 16,-11 2-8-16,-5-4 0 15,-4 2-1-15,-4 0 7 16,-10 3-5-16,-11 2-3 16,-11 2 3-16,-12 4 2 15,-13 0-5-15,-6 0 1 16,-4-2 0-16,1 0 6 16,-1 0 7-16,-5-5 0 0,-4 2-13 15,-7-1 9-15,-4 3-6 16,-8-2 5-16,-5 3-8 15,-6 2-1-15,-4 0 2 16,0 0 2-16,-2 0-4 16,0-2 13-16,0 2 2 15,0 0 2-15,0 0 0 16,0 0-7-16,0 0 0 16,0 0-8-16,0 0 1 15,0 0 1-15,0 0 3 16,0 0-4-16,0 0-1 15,0 0 1-15,0-4-3 16,0 0 2-16,0-6 1 0,0-4-3 16,-8-8 0-1,0-8 5-15,4-8-7 0,-2-11 2 16,-1-11 0 0,3-11-2-16,2-6 2 0,-1-4-4 15,-2 1 1-15,1 13 3 16,-3 14 0-16,-1 16 3 15,-2 6 1-15,1 11-4 16,1 4-6-16,-1 6 6 16,0 0 0-16,0 4 6 15,0 2-14-15,-7 2 4 0,-5 2 1 16,-10 0 2-16,-10 8-13 16,-3 14 14-16,-4 0-2 15,9-2 5-15,5-4-3 16,9-4 0-16,5-4 8 15,3-2-8-15,-1-2 1 16,0 0 0-16,-2-2-1 16,-5-2 1-16,-2 2 1 15,-12 0-1-15,-15 2-2 16,-17 6-1-16,-18 3 0 16,-14-4 2-16,-8 2 5 15,-5-10-3-15,-7-1-2 16,-4 0 1-16,0-4-1 15,7-12-1-15,16-2 1 0,16-3 0 16,17 3 0-16,13 1 3 16,9 3-10-16,6 4 8 15,11 0-1-15,1 4 4 16,4 0-2-16,-2 4-4 16,-3-2 2-16,-2 4-3 15,2 0 3-15,3 0 0 16,6 0-1-16,8 0 1 15,5 0-3-15,8 0 2 16,0 0-8-16,2 0 4 16,0 4 1-16,0 12 0 15,0 8 3-15,0 10 0 0,0 10 1 16,0 12 0-16,0 11 0 16,0 7 0-16,0 9-1 15,0 4-24-15,0 12-17 16,0 7-8-16,0 6-25 15,4-5-18-15,13-13-47 16,-4-12-30-16,9-19-118 16</inkml:trace>
  <inkml:trace contextRef="#ctx0" brushRef="#br0" timeOffset="166.62">6324 8342 242 0,'0'0'0'0</inkml:trace>
  <inkml:trace contextRef="#ctx0" brushRef="#br0" timeOffset="11184.31">6761 9563 320 0,'0'0'196'0,"0"0"-176"16,0 0 2-16,0 0 38 16,0 0-13-16,0 0 0 15,0 0-12-15,2 0-24 16,-2 0 3-16,0 0-7 15,0-8 8-15,0 0 9 16,0-1-7-16,0 2-1 0,-2 1-4 16,0 5 3-16,2-6 1 15,0-3-2-15,0-9-4 16,-2-6-7-16,2-10 1 16,-4-8-3-16,4-10 16 15,0-9-9 1,0-8 11-16,0-4-11 0,0 1-4 15,0 5 1-15,0 8 16 16,0 4-13-16,0 4-4 16,-2 2 0-16,-6-2 9 15,1-6-12-15,1-3 6 16,-2-5-7-16,4 2 1 16,0 5 8-16,1 15-8 0,3 17-2 15,0 10 2-15,0 11 3 16,0 3-2-16,-2 3-2 15,2 0-6-15,0 0 5 16,0 0 1-16,0 0 0 16,0 0-1-16,0 0 2 15,0 0-2-15,0 0 0 16,0 0 1-16,0 0 2 16,0 0-2-16,0 0-1 15,0 0 0-15,0 0 2 0,0 0 1 16,0 0-2-1,0 0 3-15,0 0 0 16,0 0-3-16,0 0-1 0,0 0 1 16,0 0 0-16,0-3 3 15,0 3 0-15,0 0-3 16,0-1 0-16,0 1 0 16,0 0 5-16,0 0-1 15,0 0-1-15,0 0-1 16,0 0-1-16,0 0-1 15,0 0 0-15,0 0 0 16,0 0 0-16,0 0 0 16,0 0 2-16,0 0-3 15,0 0 1-15,0 0-3 16,19 4 1-16,-1 4 2 16,3-2 3-16,2-2-3 15,-4 0-2-15,4-4 2 0,6 0 1 16,8 0-1-16,13-4 3 15,6-8-2-15,15-7-1 16,16 1 5-16,15-4-4 16,23-4 4-1,20 2 1-15,22-4-7 0,15 4 2 16,8 4-1-16,-6 0 5 16,-14 2-5-16,-16 0 0 15,-16 2 3-15,-12 2 2 16,-5 0-6-16,-5 3 5 15,-6-2-8-15,-10 1 3 16,-7 1 1-16,-1 2 0 0,-3-2 0 16,-7 0-8-16,-4-2 8 15,-9-3 5-15,-5 2-1 16,-5-1-2-16,-4 1-2 16,-1-1 0-16,-8 5-2 15,-8 3 2-15,-7 3 0 16,-15-1 2-16,-9 2-1 15,-5 0-1-15,-2 1-1 16,0 0-8-16,0 2 7 16,0 0 2-16,0 0-6 15,0 0 1-15,0 0-3 16,0 0 7-16,0 0-2 16,0 0-5-16,0 0 8 15,0 0 0-15,0 0 1 16,0 0 0-16,0 0-1 15,-4 7 1-15,-5 6 5 16,-3 5-4-16,4 3 0 0,-1 4-2 16,3 1 0-16,1 5 2 15,2 2-2-15,3 8 0 16,0 9 0-16,3 14 0 16,12 18 5-16,4 11-5 15,2 7 0-15,2 2 2 16,1-1 1-16,-1 1 1 15,-6-4-3-15,-3 0 2 0,-5-4 6 16,-3-9-3-16,-1-11-2 16,1-9-4-16,4-8 5 15,0-8-2-15,1-9-2 16,1-8 5-16,1-4-4 16,-1-9-2-16,-4-7 0 15,-3-3 2-15,-3-5 0 16,-2-4-1-16,0 0-1 15,0 0 8-15,0 0-8 16,0 0 5-16,-7 0-4 16,-20 0 3-16,-6-10-3 15,-5 3 1-15,-2 2-2 16,-7-4 0-16,-4 4 0 0,-7 1 0 16,-9 0-2-1,-4 2 0-15,-14-1 4 0,-13-1-2 16,-22-1 0-16,-25-6 0 15,-33 1-6-15,-27-5 6 16,-13-4-3-16,-14-1 1 16,0-3-4-16,10 2 9 15,8 5-3 1,15 2 10-16,26 4 1 0,26 4 4 16,17 4 0-16,19 2-8 15,11 0-7-15,6 5-1 16,5 15-5-16,2 5 5 15,2-1-3-15,3 1-3 16,12-10-10-16,14-1 8 0,23-6-8 16,18-4 15-16,13-1-16 15,2-2-58-15,19-1-60 16,33 0 64-16,19 0-15 16,9 0-71-16</inkml:trace>
  <inkml:trace contextRef="#ctx0" brushRef="#br0" timeOffset="19830.75">15826 9132 195 0,'0'0'29'15,"0"0"-29"-15,0 0 0 0,0 0 1 16,0 0 0 0,0 0-1-16,0 0 0 0,0 0-13 15,-16 10-37-15,16-10-91 16</inkml:trace>
  <inkml:trace contextRef="#ctx0" brushRef="#br0" timeOffset="23783.73">15958 8613 628 0,'0'0'36'0,"0"0"-12"15,0 0 38-15,0 0 5 16,0 0-16-16,0 0-3 16,0 0-5-16,0-59-4 0,0 59 5 15,0 0-19-15,0 0-8 16,0 0-8-16,0 12-8 15,-11 16 20-15,2 9-3 16,2 4-2-16,7 12-4 16,0 9 2-16,0 19 4 15,2 14 3-15,8 11-3 16,-2 7 5-16,-6 1-7 16,1-7-10-16,-3-5 4 15,0-14-8-15,0-12 2 16,0-19 1-16,-5-9-5 15,1-19 0-15,2-7-11 16,0-10-13-16,2-7-17 16,0-5-11-16,0 0-1 15,0-32-13-15,0-22-133 0,6-23-114 16</inkml:trace>
  <inkml:trace contextRef="#ctx0" brushRef="#br0" timeOffset="24608.32">15880 8245 768 0,'0'0'30'0,"0"0"-19"16,0 0 43-16,0 0-2 15,0 0-34-15,0 0-10 0,13-34-4 16,41 22 14-16,26-8 6 16,21-8 23-16,9-5-21 15,6-3-7-15,-2-1-4 16,-7 3 3-16,-4 5 0 16,-12 5-17-16,-20 9 8 15,-19 4-1-15,-19 4 8 16,-13 3-13-16,-6 0 0 15,-8 1 10-15,-4 3-13 0,-2 0 9 16,0 0 1 0,0 0-10-16,0 0 0 0,0 0-3 15,0 0-2-15,0 0-1 16,-4 11 6-16,-10 11 7 16,1 2 4-16,4-1-5 15,7 4-3-15,0 1 1 16,2 8 3-16,0 11-3 15,0 20 2-15,0 19 6 16,4 19-3-16,9 11 5 16,1 9-8-16,1-5 4 15,-1 0-1-15,-5-6-9 16,-3-6 5-16,-6-7 3 16,0-11-1-16,0-10-1 15,0-6 2-15,0-7-3 0,0-9 0 16,-2-10-2-16,2-4 1 15,0-10-2-15,0-4 0 16,0-7-2-16,0-8 1 16,0-7-1-16,0-5 0 15,0-3-2-15,0 0 1 16,-4 1-2-16,-10 1 3 16,-5 2 9-16,-6 0-7 15,-4-2 3-15,-8 6-3 16,-9 3 0-16,-16 7-4 15,-18 1 9-15,-16 7-10 16,-13 3 10-16,-14 3-5 0,-6 0 0 16,0-2 0-1,11 2 6-15,13-6-8 0,16-4-5 16,11-4 5 0,16-6 0-16,17-2 0 0,14-8-7 15,13-2-3-15,12 0-28 16,3 0-49-16,3-4-15 15,0-16-42-15,20-7-104 16</inkml:trace>
  <inkml:trace contextRef="#ctx0" brushRef="#br0" timeOffset="29692.9">18801 7469 884 0,'0'0'48'0,"0"0"-40"15,0 0 6-15,0 0 48 16,0 0-6-16,0 0-14 16,33 105-2-16,-24-29-8 15,2 10 3-15,3 10 3 16,-3 4 1-16,5-3 0 16,-1-7-17-16,-3-10 4 15,-4-13-8-15,-1-11-15 16,-5-16 6-16,-2-19-1 15,0-10-7-15,0-9-2 16,0-2-6-16,0-24-14 0,0-30-33 16,0-25-23-1,0-17-1-15,0-11-4 0,2-4 2 16,2-4-11-16,4 5 8 16,1 7 51-16,1 16 32 15,9 12 10-15,2 18 28 16,6 8 1-16,2 12 2 15,-4 14-8-15,-3 7-2 16,-7 5-6-16,4 4-15 16,3-1-3-16,14-1-2 15,10 0-3-15,12 0-2 16,4 0-11-16,-4 4-42 0,-19 5-73 16,-22 0-74-16,-17 18-425 15</inkml:trace>
  <inkml:trace contextRef="#ctx0" brushRef="#br0" timeOffset="29868.59">18935 7985 693 0,'0'0'264'0,"0"0"-237"16,0 0-10-16,0 0 38 15,164 14-27-15,-70-14-15 16,13-6-13-16,2-19-49 15,-4-12-68-15,-7-24-93 16,-9-10-427-16</inkml:trace>
  <inkml:trace contextRef="#ctx0" brushRef="#br0" timeOffset="30106.59">19801 7740 853 0,'0'0'132'15,"0"0"-115"-15,0 0 13 16,0 0-1-16,201-80 4 16,-96 77-4-16,6 3-14 15,-4 0-10-15,-5 0 17 16,-11 0-16-16,-6 0 4 16,-4 0-4-16,-12-15-6 0,-11-9-2 15,-18-6-37 1,-20 3-32-16,-20 4-30 0,-9 7-64 15,-40 5-132 1</inkml:trace>
  <inkml:trace contextRef="#ctx0" brushRef="#br0" timeOffset="30351.37">20528 7415 309 0,'0'0'489'0,"0"0"-393"16,0 0-12-16,0 0-25 15,0 0-1-15,0 0 14 16,154-37-51-16,-92 50-14 15,3 15 9-15,-3 12 5 16,-4 11-7-16,-12 11-1 0,-12 6-7 16,-18 5 12-1,-16 4-5-15,-12-4 11 0,-28-5-6 16,-16-13-9-16,-4-9-8 16,-2-11-1-16,2-11-29 15,13-6-27 1,12-3-29-16,10-8-22 0,14-7-86 15,6 0-157-15</inkml:trace>
  <inkml:trace contextRef="#ctx0" brushRef="#br0" timeOffset="31619.6">21753 7724 746 0,'0'0'78'0,"0"0"7"0,0 0-4 16,0 0 9-16,0 0-22 15,0 0-18-15,-55-48-17 16,39 83-19-16,-5 24 24 15,2 20 18-15,1 10-13 16,9 2-18-16,9-1 17 16,0-6 8-16,0-8-11 15,6-5-10-15,13-11-3 16,0-13-14-16,4-10-3 16,-7-15-9-16,-5-12 0 15,-5-6-28-15,-4-4-33 0,3-6-16 16,0-28-18-16,-3-12-78 15,-2-12 0-15,0-9-76 16,0-7-475-16</inkml:trace>
  <inkml:trace contextRef="#ctx0" brushRef="#br0" timeOffset="32101.6">21540 7628 817 0,'0'0'71'16,"0"0"-17"-16,0 0 11 0,0 0-25 16,148-71 0-16,-92 71-26 15,2 0 1-15,0 15-14 16,-2 5 2-16,-3 4-2 16,-6-2-1-16,-11 0 6 15,-12-6-5-15,-11-4 5 16,-7 0-2-16,-6 1 10 15,-6 8 0-15,-29 2 5 16,-14 6 1-16,-7 1-12 16,-5 3 1-16,6-4 1 15,6-3-5-15,9-2-6 16,15-5 6-16,9-9-5 0,11-4 0 16,5-2-5-1,0 0-3-15,0 0 0 0,19 0 8 16,15 2 0-16,6 2 4 15,4 2-3-15,-4 4 0 16,1 5 1-16,-3 6-2 16,-5 2 1-16,-4 3-2 15,-4-3 1-15,-6-3 0 16,6-2 2-16,-3-6-1 16,5-5-1-16,2-5-2 15,3-6-24-15,-3 0-28 16,0-5-47-16,-3-15-94 15,-10-7-309-15</inkml:trace>
  <inkml:trace contextRef="#ctx0" brushRef="#br0" timeOffset="32236.17">22502 8189 768 0,'0'0'0'0,"0"0"-281"16</inkml:trace>
  <inkml:trace contextRef="#ctx0" brushRef="#br0" timeOffset="46343.57">3802 7288 656 0,'0'0'77'16,"0"0"-76"-16,0 0-1 15,0 0 0-15,0 0-3 0,0 0 3 16,0 0 0 0,0 0 0-16,4-13 0 0,3 19 3 15,-1-1-3-15,-6 0 0 16,0-4-4-16,2 2 3 16,-2-1-6-16,0 0-20 15,0-2-11-15,0 0-8 16,-6 0-109-16,-7 0-231 15</inkml:trace>
  <inkml:trace contextRef="#ctx0" brushRef="#br0" timeOffset="49598.23">2969 7359 324 0,'0'0'113'0,"0"0"-89"16,0 0 13-16,0 0-3 16,0 0 41-16,0 0 6 15,-54-28-35-15,52 28-16 16,2 0-13-16,-2 0-6 16,2 0 1-16,-2 0 4 15,2 0 19-15,-4 0-7 16,2 0 1-16,0 0-17 0,0-2-7 15,-1 1 2-15,3-6-6 16,-1-3-1 0,-4-6 9-16,-1-5-3 15,-1-12-6-15,2 1 4 0,1 4-9 16,2 4 12-16,2 2-7 16,-3 1 2-16,1-5 0 15,-2-3-1-15,0-6 3 16,-1 1 0-16,5-2 0 15,0 4 0-15,0 0-3 16,18 1 0-16,9 0-1 16,-1 3 0-16,3 3 1 15,3 3 2-15,-3 3-3 16,2 1-1-16,4-3 1 16,7 1 1-16,3-6 1 0,6 0 0 15,1-5-2-15,-5 4 1 16,-3 1-1-1,0 4 0-15,-3 2 1 16,-4 4-1-16,-3 2 0 0,-1 4 0 16,-4 3 1-16,2 5-2 15,-4 2-1-15,2 0-1 16,0 0 6-16,0 5-6 16,0 9 2-16,5 0 1 15,-3 3 0-15,4 2 2 16,3-1-2-16,1 2 2 15,-2 3-4-15,-1-2 2 0,-3 3 0 16,-4 2 0 0,-8-2-1-16,-11 2-1 0,-9 9 2 15,-1 4 6-15,0 16-3 16,-19 9 13-16,-10 3-7 16,1 2 2-16,-6 2-9 15,0-3 5-15,-1 0 0 16,1-4-4-16,1-6-1 15,-2-4 0-15,-5-4 1 16,-3-8-3-16,-6-2 2 0,-4-5 1 16,-3-6 1-1,2-4-4-15,4-7-3 16,-2-5 3-16,0-6 1 16,0-5 4-16,-4-2-5 15,-2 0-1-15,-7 0 1 0,1-9 0 16,-1-5 4-16,3-7-3 15,4-5-1-15,2-4 0 16,6-7 0-16,4-3-5 16,5-8 5-16,4-8 0 15,3-10 1-15,10-10-2 16,13-2-3-16,11-2-6 16,2 5-2-16,34 13-27 15,11 14-21-15,6 20-34 16,5 26 19-16,-5 2-144 15,-8 27-218-15</inkml:trace>
  <inkml:trace contextRef="#ctx0" brushRef="#br0" timeOffset="52847.51">9122 8837 655 0,'0'0'84'0,"0"0"-60"16,0 0-16-16,0 0 7 15,0 0 7-15,0 0 16 16,0 0 7-16,-27 0-33 15,27 0-10-15,0-11 8 16,0-6-10-16,-2-13 15 16,-9-11 28-16,-11-9-23 15,-8-10-9-15,1-12-1 16,4-4 0-16,4-4-4 16,5 5-5-16,8 6 8 15,3-2 3-15,5 4-5 16,0 0-4-16,0 7-3 15,0 7 3-15,0 8-3 0,13 6 3 16,5 7-1-16,7 0 2 16,13-2 1-16,11-2-5 15,14-4 2-15,1 0 3 16,5 0 2-16,4 0-5 16,1 2 5-16,4 1-2 15,4 7 8-15,1 4-5 16,1 6 2-16,-3 8 3 15,-1 6-3-15,0 4-4 0,0 2 1 16,-2 4-5-16,-2 16 0 16,-5 6 0-16,-2 2-4 15,-4 7 6-15,-3 5-1 16,-2 4 6 0,-1 8-7-16,5 2 5 0,0 4 2 15,2-4-5-15,0 0 10 16,-3-2-13-16,-3-1 4 15,-7-1-5-15,-15 0 4 16,-9 2-4-16,-16 4 0 16,-11 4 6-16,-2 4 9 15,0 6-7-15,-20 1-5 16,-6 1 7-16,-7 2-8 16,-6-1 3-16,-3-4-2 0,-7 0 1 15,-2-1 2-15,0-2-5 16,-5 2 1-16,-2-1-1 15,-5-3-1-15,3-8-1 16,-4-6 1-16,-3-8 2 16,-4-4 0-16,-15 1-1 15,-2-1-1-15,-8-4 0 16,-2-5 1-16,0-3-1 16,0-1-6-16,-2-1 6 15,2-8 0-15,2-8-11 16,9-8 9-16,6 0 0 15,6-28-11-15,11-14 13 16,-1-15 1-16,7-15-1 0,6-8-6 16,3-14 2-16,5-11-2 15,-2-9-6-15,0-5-9 16,7 2-5-16,3 9 6 16,7 17 4-16,2 18-14 15,5 20-17-15,-5 14-8 16,-11 15-53-16,-12 9-97 15</inkml:trace>
  <inkml:trace contextRef="#ctx0" brushRef="#br0" timeOffset="92395.86">8438 15477 771 0,'0'0'115'16,"0"0"-115"-16,0 0 0 15,0 0-14-15,0 0 12 16,0 0 2-16,0 0 14 16,33 106 8-16,-10-60-6 15,2-2-14-15,8-5 19 16,3-2-3-16,3-1 9 16,9-6-25-16,-4-12-2 15,5-9 0-15,5-9 0 16,3-9 2-16,15-45 2 15,13-26 6-15,23-39 24 0,31-25-16 16,26-16 9 0,24-3-5-16,21 8 20 15,10 12-3-15,19 18-26 16,6 9-9-16,-14 18 13 0,-26 18-15 16,-47 13-1-16,-42 21 3 15,-38 8-4-15,-24 9-4 16,-23 12 4-16,-13 7-1 15,-12 8-19-15,-6 2-15 16,0 12-23-16,-6 32-35 16,-12 18-26-16,-3 2-97 15,11-11-465-15</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8T07:27:22.297"/>
    </inkml:context>
    <inkml:brush xml:id="br0">
      <inkml:brushProperty name="width" value="0.05292" units="cm"/>
      <inkml:brushProperty name="height" value="0.05292" units="cm"/>
      <inkml:brushProperty name="color" value="#FF0000"/>
    </inkml:brush>
  </inkml:definitions>
  <inkml:trace contextRef="#ctx0" brushRef="#br0">13460 6513 607 0,'0'0'115'0,"0"0"-106"16,0 0-3-16,16-104 24 16,-14 92 25-16,-2 4-7 15,0 1-20 1,0 6-19-16,0 1-6 0,0 0-1 15,0 0 3-15,0 0-4 16,0 8 1-16,0 28 3 16,0 18 18-16,-2 24 0 15,-12 20-4-15,-3 20 1 16,-3 7 10-16,-1-1-11 16,4-5 3-16,1-11-10 15,3-6 2-15,1-12-9 0,4-14 1 16,3-14-6-16,1-9 4 15,4-13-4 1,0-9 1-16,0-8-3 16,0-6 2-16,0-7-6 0,0-7-7 15,0-3-16-15,0 0-3 16,0-18-6-16,0-20-68 16,0-16-52-16,0-9-100 15</inkml:trace>
  <inkml:trace contextRef="#ctx0" brushRef="#br0" timeOffset="887.09">13607 6220 627 0,'0'0'63'16,"0"0"-60"-16,0 0 3 16,127-94 31-16,-75 77 3 15,8 1-6-15,9 5-19 16,6 1 6-16,6 2 5 16,4 0-8-16,4-1 8 0,11 4-12 15,5-5 6 1,6-2 4-16,-4-2-16 0,-6-3 3 15,-6 3 1 1,-10-2-2-16,-16 2-7 0,-15 3 9 16,-21-1 0-16,-11 3 4 15,-11 1 2-15,-8 4-5 16,-3 0 2-16,0 0-7 16,0 2-5-16,0 0 9 15,0-1-2-15,0 3-2 16,0-1-8-16,0 1 1 15,0 0-3-15,0 0 1 16,0 0-3-16,0 22 2 16,0 14 2-16,-5 14 3 15,-2 11-3-15,-2 11 0 16,3 11 2-16,6 8-2 16,0 6 0-16,0 0 3 15,4 4 0-15,14-7 0 0,-1-1-2 16,2-9 1-16,-2-10 4 15,-3-5-6-15,-1-10 1 16,-5-7-1-16,2-1 8 16,-3-9-3-16,-3 0-5 15,2-5 0-15,0-1 1 16,-2-9-1-16,-2-4 0 16,-2-8 2-16,0-3 1 15,0-4-6-15,0-2 3 0,-6 0 0 16,-19 0-2-1,-16-1 2-15,-7 0-2 16,-13-1-5-16,-12 0 3 0,-9 0-1 16,-22 6 2-16,-15 2-9 15,-22 2-4-15,-13 3-11 16,-1-1 25-16,3 1-1 16,16 1 0-16,12-1 3 15,14-5 0-15,17-1 12 16,17 2-11-16,13-1 10 15,14-2-11-15,14-4 0 16,10-2 3-16,11-2-7 16,8-2 2-16,6 0-4 15,0 0-14-15,0 0-13 16,0-4-2-16,0-12-6 0,17-2-1 16,11 2-38-16,3 9-4 15,3 6-27-15,1 1-140 16</inkml:trace>
  <inkml:trace contextRef="#ctx0" brushRef="#br0" timeOffset="1038.67">13990 7600 645 0,'0'0'175'16,"0"0"-152"-16,0 0-4 16,0 0 18-16,0 0 9 15,0 0-28-15,18-7-18 16,-18 7-50-16,0 0-106 0,-18 0-198 15</inkml:trace>
  <inkml:trace contextRef="#ctx0" brushRef="#br0" timeOffset="11075.09">11883 8300 599 0,'0'0'67'0,"0"0"-59"0,0 0-3 15,0 0-2 1,0 0 16-16,0 0-12 0,122-49 4 15,-95 49-7-15,-2 0 5 16,-6 0-3-16,0 0 4 16,0 0 10-16,1 11-1 15,1 2 6-15,-4 12 0 16,-1 8-11-16,-5 12-2 16,-5 7 15-16,-2 0-17 15,-4 3-2-15,0-8 2 16,-6-3 3-16,-13 0 2 15,-6-1-1-15,-4-1 4 0,-4 2-14 16,-1 6-1-16,-1 6 10 16,4 5-2-16,6-1-6 15,8 0-5-15,14-8 2 16,3-4-2-16,0-6 0 16,14-8-1-16,7-10-4 15,4-8 2-15,4-8 3 16,4-8 6-16,-4 0-6 15,-2 0 5-15,-9 0-4 16,-9 0 1-16,-7 0 4 16,-2 0-3-16,0 0-3 15,0 0 8-15,0 0-8 16,0 10 0-16,0 12 12 0,0 6 5 16,-4 3-12-16,0 3 2 15,-4 5-3-15,5 6 8 16,3 1-4-16,0 6-7 15,0 0 11-15,0 1-8 16,-1-6 3-16,-1-3-7 16,-3 0 7-16,1-2-3 15,2 1 3-15,-5-1 6 16,2 2-13-16,-1 0 0 16,-1 2 11-16,-2 1-9 15,-2-3-1-15,-2-1 0 16,-3 0-1-16,-3-6 4 15,2 0-4-15,0-5 0 16,-3-6-2-16,-1-2 1 0,-3-3 2 16,0-8 7-16,-5-5-7 15,-5-6 8-15,-1-2-9 16,-8 0-15-16,-1-2 6 16,-3-10 5-16,-8 4 2 15,-6 2-9-15,-4-1 9 16,0 2 2-16,5-1-10 15,14-2 5-15,9-6-9 16,14-10-39-16,4-12-46 16,7-12-95-16,5 1-200 15</inkml:trace>
  <inkml:trace contextRef="#ctx0" brushRef="#br0" timeOffset="34385.46">5072 9387 539 0,'0'0'95'0,"0"0"-91"15,0 0 20-15,0 0 20 16,0 0-6-16,0 0-11 15,0 0 21-15,0 0 14 16,-47-5 11-16,36-13-15 16,-3-8-31-16,-1-5-1 15,-6-2-9-15,0-5 6 0,0-8-1 16,5-4-20-16,10-4 12 16,4-8-9-16,2-3 4 15,0-3-3-15,11-2-2 16,7 0 5-16,6 0-9 15,5-5 4-15,0 3 7 16,5 1-9-16,-5 7-2 16,4 5 7-16,-2 11-7 15,-2 7 0-15,9 9-1 16,0 4 7-16,7 5-12 16,5 0 7-16,4 4-1 15,-2 11 0-15,-4 8-2 16,-1 0-3-16,-4 1 1 0,1 27-7 15,-2 8 7-15,-2 14 4 16,1 5 0-16,-3 0-2 16,1 9 2-16,2-1 0 15,-1 1 1-15,-4 2 2 16,-3-2-1-16,-8 1 1 16,-8 1-3-16,-5 4 1 15,-12 4 1-15,0 0 1 16,0 3 7-16,-23-7-8 15,-4-6 11-15,-8-4-6 0,-5-1-6 16,-5-3 5 0,-4-1-4-16,-7-1-2 15,-4-3 8-15,-6-5-2 16,-9-8-1-16,-4-7 0 16,-6-12-5-16,-4-9 2 15,2-10-4-15,4-2 4 0,8-25-1 16,1-16-1-16,8-9 3 15,6-12-5-15,14-13 5 16,15-12-6-16,18-20-3 16,13-18 6-16,2-10-6 15,36-1-3-15,7 15-16 16,-1 22-13-16,-4 34-16 16,-11 27-27-16,-4 30-81 15,-7 10-27-15,-2 21-292 0</inkml:trace>
  <inkml:trace contextRef="#ctx0" brushRef="#br0" timeOffset="35787.55">3483 8785 217 0,'0'0'230'0,"0"0"-192"15,0 0 28-15,0 0-17 16,0 0 20 0,0 0-46-16,54-122-8 0,-10 94 22 15,5-3-3-15,5 3 4 16,2 2 11-1,-6 6-31-15,2 6 11 0,-6 10-17 16,1 4-6-16,-3 0-4 16,-3 4-2-16,3 17-2 15,2 4 0-15,-5 7 4 16,4 5-2-16,-5 3 2 16,-2 7 4-16,-5 6 7 15,-6 7-7-15,-6 8 11 0,-6 4-6 16,-9 7 11-16,-6-7-2 15,0-2-5-15,0-6-6 16,-6-8-6-16,-12-1 0 16,-6-9-1-16,-7-5 9 15,-10-2-6-15,-8-6 9 16,-9-2-2-16,-8-7-1 16,-7-10-3-16,3-8-2 15,1-6-5-15,4 0 8 16,3-19-9-16,8 0 0 15,4-6 4-15,11 2-5 16,10-5 1-16,6-5 0 16,11-4 8-16,8-10-8 15,4-13 0-15,0-12 0 0,4-15 5 16,6-8-5-16,0 1 9 16,-4 7-6-16,-3 11 2 15,-1 15-3-15,2 14 1 16,10 6-1-16,5 9-2 15,10 7 0-15,9-2-4 16,9 1-5-16,8 2 9 16,9 7-2-16,0 6 5 15,-4 11-11-15,-4 0 3 16,-10 6-6-16,-4 18 10 16,-4 7-5-16,1 7 5 15,-6 3 0-15,-2 7 1 16,-2 1 0-16,-6 2 0 0,-2 8 0 15,-5 1 1 1,-5 4 0-16,-6 2-1 0,-5 1 5 16,0-3-3-16,-11-4 2 15,-18-4-3-15,-7-4 1 16,-6-6 12-16,-5-3-11 16,-5-10 1-16,2-7-4 15,-8-8 3-15,0-11 7 16,-5-7-10-16,-1-9 0 15,-5-25 1-15,-1-6 4 16,6-6-5-16,8-2 0 16,10 2 3-16,10-4-7 0,13-5 0 15,13-7-6 1,10-12 6-16,0-4-22 0,23 5 12 16,14 12-19-16,5 22-6 15,5 22-5-15,2 17-52 16,6 14-44-16,12 36 10 15,7 20-153-15</inkml:trace>
  <inkml:trace contextRef="#ctx0" brushRef="#br0" timeOffset="36509.64">5789 9194 638 0,'0'0'86'0,"0"0"-80"16,0 0 2-16,0 0 21 15,0 0 9-15,0 0-35 16,0 0-2-16,0-2 2 16,0 2 3-16,0 0 1 15,0 0 11-15,0 0-18 16,0 0 12-16,0 0 7 15,0 0-19-15,0 0 23 16,0 0-22-16,0 0-1 0,0 0 1 16,0 0-1-16,0 0-1 15,0 0-19-15,0 0-15 16,0 0-2-16,0 0-2 16,4 0-16-16,3 0-30 15,2-4-50-15,-2-4-179 16</inkml:trace>
  <inkml:trace contextRef="#ctx0" brushRef="#br0" timeOffset="51891.27">17077 8219 614 0,'0'0'134'0,"0"0"-117"15,0 0-6-15,0 0 44 16,0 0-18-16,0 0-14 16,0 0-11-16,-79-38-4 0,56 66 2 15,-3 20 14 1,-3 17 3-16,5 7-7 0,6 6 4 15,8 0 0-15,10-4-9 16,0-4-11-16,24-1 2 16,14-13-1-16,6-7-5 15,5-16 0-15,3-15 2 16,-2-13-2-16,-2-5 6 16,0-27 1-16,-3-23-4 15,-5-12 0-15,-9-12 3 16,-13-9 4-16,-18-7-6 15,0 1-3-15,-16 6-1 16,-19 18-9-16,-5 24 9 0,-1 19-1 16,-3 17 1-1,4 5 0-15,2 2 3 0,2 25-3 16,3 7-2-16,8 3-14 16,10 2-52-16,8-1-16 15,7-6-46-15,0-8-26 16,0-6-179-16</inkml:trace>
  <inkml:trace contextRef="#ctx0" brushRef="#br0" timeOffset="52287.01">17445 8229 4 0,'0'0'697'0,"0"0"-674"16,0 0 3-16,0 0 61 16,0 0-40-16,0 0-31 15,-32-40-16-15,21 40 1 16,-7 22 4-16,-4 9 10 16,-1 12 3-16,-4 12 9 15,3 6-13-15,2 10 10 16,4 1 1-16,5 1-15 15,9-2 4-15,4 2-8 0,0-8-4 16,15-6 5 0,5-12-7-16,2-10-1 0,2-11 1 15,-3-8 0-15,-1-10-2 16,-5-4-1-16,-1-4-1 16,-3 0-1-16,-2 0-14 15,-5 0-3-15,-4 0-24 16,2 0 0-16,0 0-35 15,4 0-61-15,-4 0-63 16</inkml:trace>
  <inkml:trace contextRef="#ctx0" brushRef="#br0" timeOffset="53000.11">17738 8731 572 0,'0'0'103'16,"0"0"-66"-1,0 0 26-15,0 0 17 0,0 0-33 16,0 0-37-16,73 0-4 16,-9 0 14-16,11 0-7 15,12-9-8-15,4-2 2 16,7-6 4-16,14 1 8 16,21-2-2-16,10 2 1 15,-3 4 13-15,-15 2-17 16,-37 5-13-16,-20 1 0 15,-23-3 6-15,-14 2-6 16,-14 4 2-16,-10 1-3 16,-7-1 0-16,0-4 0 15,0-2 0-15,-22-6-17 16,-11-1-37-16,-4-3-23 16,0-2-27-16,1 2 2 0,-1 4-56 15,-1 3-103-15</inkml:trace>
  <inkml:trace contextRef="#ctx0" brushRef="#br0" timeOffset="53280.41">18673 8296 542 0,'0'0'164'16,"0"0"-95"0,0 0 10-16,0 0-23 0,0 0-23 15,0 0-18-15,146-65-7 16,-74 72-1-16,4 17 2 15,-2 10-5-15,-8 12-3 16,-9 4 1-16,-10 7 11 16,-16 0-7-16,-14 1 20 15,-11-2 0-15,-6 2-3 16,-31 2-9-16,-25-1-11 16,-23-1-1-16,-10-1-2 15,-7-10-13-15,1-7-61 16,8-6-21-16,4-11-72 15,14-13-95-15</inkml:trace>
  <inkml:trace contextRef="#ctx0" brushRef="#br0" timeOffset="67722.25">19891 8207 700 0,'0'0'57'16,"0"0"-19"-16,0 0 56 15,0 0-33-15,0 0 14 16,0 0-24-16,0 0-29 15,10-76-2-15,-10 76-19 16,2 20-1-16,8 24 0 0,1 29 20 16,3 16 3-16,-1 14-3 15,-2 9 9-15,-2 4-8 16,-2 3-1-16,-1 0 0 16,-4-3-9-16,0-16-8 15,1-8 7-15,-3-14-3 16,0-9-4-16,0-10 0 15,-3-6-3-15,-5-9-2 16,-3-7-2-16,-5-6-21 16,3-7-18-16,1-6-27 15,4-10-25-15,3-8-18 16,1-14-57-16,4-42-227 0</inkml:trace>
  <inkml:trace contextRef="#ctx0" brushRef="#br0" timeOffset="68182.39">19944 8342 646 0,'0'0'64'0,"0"0"-29"15,31-111 20-15,-13 93-3 16,4 8-18-16,5 2-34 0,6 8 2 15,1 0-1 1,-1 2 1-16,-6 14 4 0,-4 0-6 16,-6 2-4-16,-8 1 2 15,-2 0-1-15,-5 3 1 16,-2 0 4-16,0 0-2 16,-2 3 4-16,-12-9-3 15,5-2 4-15,5-7 4 16,4-2-5-16,0-3-8 15,0-2-2-15,4 0 6 16,30 4 1-16,15 0 7 16,11 10 8-16,3 6 5 15,-7 11-8-15,-10 6-3 16,-15 3 4-16,-13 7-11 16,-13-6 6-16,-5 4-1 15,-9-7-6-15,-22-3 0 0,-10-2-1 16,-7-7 8-16,-4-8-9 15,3-8-27-15,7-10-74 16,13-8-85-16,8-34-365 16</inkml:trace>
  <inkml:trace contextRef="#ctx0" brushRef="#br0" timeOffset="68570.82">19298 7858 681 0,'0'0'37'0,"0"0"-5"16,0 0 1-16,0 0-7 15,2 133 64-15,5-23-33 16,-7 31-20-16,0 23-4 16,-9 21 15-16,-16 6 7 15,-1 1-28-15,1-20 2 16,5-24-20-16,0-21 7 16,4-22 6-16,1-7 4 15,4-15-15-15,1-9-5 0,4-9-3 16,2-10-1-16,-1-12-2 15,1-17-1-15,2-14-23 16,-3-12-46-16,1-25 8 16,-5-33-52-16,-12-28-216 15</inkml:trace>
  <inkml:trace contextRef="#ctx0" brushRef="#br0" timeOffset="69352.61">19257 7488 700 0,'0'0'53'16,"0"0"-50"-16,0 0 22 15,0 0 14-15,156-81-9 16,-88 77-14-16,18 0 0 15,19-6 3-15,14-1-1 16,10-12-1-16,18-4 10 16,9-9 6-16,8 1-16 15,4 5 11-15,-10 6-5 16,-12 6-6-16,-16 8-1 16,-17 3-4-16,-17 6 0 0,-18-3-12 15,-11 0 2 1,-15-1 2-16,-15 1-3 0,-16 1 4 15,-13 0-2 1,-8 3 1-16,0 0 0 0,0 0-4 16,0 0-1-16,0 0-6 15,0 0-7-15,0 0 10 16,0 5-7-16,-10 17 11 16,-5 10 10-16,5 6-7 15,-2 13-3-15,1 14 7 16,-2 13-2-16,2 19-4 15,2 11 9-15,0 13 3 16,7 11 5-16,0 7-18 16,2 14 18-16,0-2-14 0,0 1-1 15,0-12-2-15,0-13 7 16,0-13-5-16,0-12-3 16,2-17 0-16,-2-17 0 15,2-12 4-15,-2-12-4 16,0-6 0-16,0-4 1 15,0-6-1-15,0-2 1 16,-4-4 1-16,-16 0-2 16,-7-3-7-16,-9-6 7 15,-13-2-3-15,-18-4 4 16,-22-1-3-16,-24-2 2 16,-32-1-28-16,-29-3 26 15,-26 0 2-15,-28 1 0 0,-19 4 8 16,-4 7 2-16,10 3-6 15,30 3 4-15,45 6-8 16,43 1 16-16,36-1-19 16,25 0 3-16,11-4-26 15,10-6-53-15,10-8-43 16,12-6-107-16,9-21-411 16</inkml:trace>
  <inkml:trace contextRef="#ctx0" brushRef="#br0" timeOffset="74665.89">17538 8837 392 0,'0'0'134'15,"0"0"-112"-15,0 0-15 16,0 0 17-16,0 0 5 16,0 0-16-16,0 0-4 15,-2 1-8-15,-4-1 6 16,2 0-2-16,2 0 0 16,0 0-4-16,0 0 1 15,2 0-2-15,-2-6-6 16,2-9-25-16,0-11-47 0,0-10-37 15,0-6-234-15</inkml:trace>
  <inkml:trace contextRef="#ctx0" brushRef="#br0" timeOffset="75359.66">17368 8131 14 0,'0'0'436'16,"0"0"-398"-16,0 0-34 15,0 0 28-15,0 0 14 16,0 0-16-16,59-120-17 16,-31 100-3-16,-4-3 4 15,4-1 11-15,-2 1-1 16,1-5 0-16,2-1-2 16,0 1 8-16,0-2-7 15,2 0-11-15,-2-2 9 16,4-1-19-16,1 6 11 0,1-1-6 15,4 2-2-15,1 3-4 16,-3 4 4-16,1 0-1 16,0 3 0-16,-1 1 1 15,6-1 2-15,2-3-6 16,10-1 1-16,8-2 1 16,11-3 6-16,13-2-6 15,11 3 6-15,4 4-7 16,-1 2-1-16,-6 6 7 15,-11 2-2-15,-5 4-5 0,-8 4 2 16,-2 0 4 0,7 0 0-16,3 2 1 0,6 0-2 15,9 0 11-15,2 2-15 16,5 15 4-16,1 8 1 16,-4 3-7-16,-5 4 0 15,-6-2 3-15,-6 1-3 16,-4-3 2-16,0-2-7 15,-9 2 9-15,-5 0-5 16,-3 2 2-16,-4 6 1 16,2 2 5-16,-1 6-2 15,-1 2-1-15,-7 2 3 16,-2 4-7-16,-7 1 0 0,-6-2 6 16,-5-5-6-16,-10-3 0 15,-7-11-1-15,-6-8-3 16,-3-8 0-16,-1-6 4 15,-2-6-1-15,0-2 1 16,0-2-3 0,0 0-6-16,0 0-12 0,0 0 9 15,0-14-54-15,0-4-38 16,0 5 12-16,0-4-52 16,0 4-314-16</inkml:trace>
  <inkml:trace contextRef="#ctx0" brushRef="#br0" timeOffset="75952.82">20225 7935 536 0,'0'0'79'16,"0"0"-66"-16,0 0-10 15,0 0 16-15,0 0 11 16,0 0 11-16,85 90-9 16,-52-46 0-16,7 2-12 15,4-2 14-15,3 2 1 16,3-2-9-16,2 0-5 16,0-8 0-16,2-3-5 15,-6-7 0-15,2-8-13 16,-5-4 12-16,1-6-13 15,-2-4 9-15,-1-4-4 0,-7 0-6 16,-1 0 5-16,-4-14 1 16,-2-21-2-16,0-10 10 15,-3-18-8-15,-5-9 2 16,-3-7 2-16,-7-4-9 16,-2 0 7-16,-2 2-8 15,-1 4 4-15,-2 9-5 16,3 10 3-16,-2 6-3 15,2 9 0-15,-5 14-6 16,-2 7-34-16,0 11-23 16,0 10-43-16,-2 1-110 15,-17 0-205-15</inkml:trace>
  <inkml:trace contextRef="#ctx0" brushRef="#br0" timeOffset="98354.94">16980 6256 560 0,'0'0'30'16,"0"0"1"0,0 0 7-16,0 0 5 0,0 0-16 15,0 0-7-15,0 0 2 16,0-76 0-16,-5 69-7 15,2 1 8-15,-2 3-6 16,-3 3-3-16,-6 0-6 16,-6 0-5-16,-11 20-1 15,-8 22 1-15,-5 18-2 16,5 10-1-16,5 9 2 16,12 1-2-16,11-6 0 0,11-8 1 15,0-14 5 1,2-12-11-16,17-14 5 0,2-7-1 15,-1-9 1-15,2-9 0 16,5-1 4-16,4-10 6 16,2-26-3-16,-4-16-2 15,-4-10 8-15,-10-10-13 16,-10-1 0-16,-5 4 4 16,0 4-3-16,-7 11 6 15,-13 10-14-15,2 12 12 16,1 12-5-16,3 6 0 15,3 6 8-15,3 4-17 0,0 2 3 16,2 2-5-16,-3 0 10 16,-1 0-46-16,6 0-8 15,4 10-18-15,0 0-41 16,16-5-61-16,11-5-84 16</inkml:trace>
  <inkml:trace contextRef="#ctx0" brushRef="#br0" timeOffset="98660.18">17154 6082 541 0,'0'0'40'16,"0"0"-32"-16,0 0 6 16,0 0 46-16,0 0-26 15,0 0-28-15,-75 4 2 0,48 19-4 16,-2 8 0-16,-2 13 10 15,-2 8-3-15,4 9 2 16,2 5 10-16,6 3-6 16,7 2-3-16,11-1-3 15,3-7-6-15,0-8-1 16,13-11 0-16,16-12 0 16,6-10-4-16,8-9 0 15,6-12 0-15,-2-1-2 16,2 0-46-16,-2-21-32 15,-7-9-95-15,-7-6-179 16</inkml:trace>
  <inkml:trace contextRef="#ctx0" brushRef="#br0" timeOffset="99009.67">17413 6429 116 0,'0'0'484'0,"0"0"-473"15,0 0 6-15,0 0-17 0,0 0 39 16,0 0-34-16,-3-11 0 16,13 11 2-16,19 0 24 15,11 0-2-15,11 0-4 16,14 0-6-16,8-5 1 15,5-8-10-15,6 4-3 16,-1-1 5-16,-7-1-12 16,-11 1-1-16,-17 0 1 15,-12 1 0-15,-13-5-5 16,-10-3-46-16,-11 1-2 16,-2 0-49-16,-16 2-86 15,-21 3-188-15</inkml:trace>
  <inkml:trace contextRef="#ctx0" brushRef="#br0" timeOffset="99300.99">17927 6078 415 0,'0'0'99'0,"0"0"-75"0,0 0-9 16,0 0 12-16,121-40 18 15,-84 40-21-15,6 0-4 16,-1 22-5-16,-4 10-7 15,-2 10-3-15,-10 8 7 16,-7 10-7-16,-9 2 4 16,-10 0 6-16,0 2-8 15,-8-2 0-15,-26 1 2 16,-8-5-3-16,-5-1 2 16,-2-10-3-16,5-5-4 15,6-7 3-15,9-8-1 16,9-7-3-16,9-3-8 0,11-11-38 15,0-6-64-15,24-3-74 16,18-31-57-16</inkml:trace>
  <inkml:trace contextRef="#ctx0" brushRef="#br0" timeOffset="99556.86">18703 6196 621 0,'0'0'51'15,"0"0"-21"-15,0 0 5 16,0 0 8-16,0 0-34 0,0 0-1 16,-34 78-4-16,19 4 5 15,3 16 1-15,2 15 1 16,3 1 5-16,1-6-2 16,3-13-10-16,-2-18-3 15,3-10 5-15,2-13-6 16,-2-14-1-16,2-13-1 15,0-16-25-15,0-8-15 16,0-3-39-16,0-25-64 16</inkml:trace>
  <inkml:trace contextRef="#ctx0" brushRef="#br0" timeOffset="99993.17">18638 6261 621 0,'0'0'35'15,"0"0"-26"-15,0 0-5 16,0 0-1-16,123-83 7 16,-68 75-8-16,1 4 1 15,-2 4-1-15,-10 0-1 16,-13 4 3-16,-10 18-4 16,-15 6 0-16,-6 2-1 15,0 2 0-15,-11-4 1 16,-15-2 8-16,-3-6-6 15,-3-4 7-15,8-2-6 0,5-6-3 16,11-4 3-16,6 1 3 16,2-5-5-16,0 0-1 15,16 0 0-15,19 0 0 16,12 0 0-16,4 0 0 16,1 7 2-16,-4 12-2 15,-3 9 0-15,-3 7 3 16,-6 9-3-16,-9-1-2 15,-11-7 1-15,-16-6-1 16,0-6 2-16,-14-8-2 16,-17-4 2-16,-5-2-4 15,5-6 9-15,3-4-11 16,16 0-5-16,10-6-92 16,2-24-128-16</inkml:trace>
  <inkml:trace contextRef="#ctx0" brushRef="#br0" timeOffset="100272.97">20495 6057 573 0,'0'0'156'15,"0"0"-155"-15,0 0 2 16,0 0 6-16,0 0-5 15,0 0 2-15,26 152 2 16,-26-52 8-16,-3 18-7 16,-12 3 6-16,1 0 1 0,10-8-5 15,4-23-7 1,0-14-1-16,14-10 2 0,3-12-5 16,2-8 0-16,-2-13 0 15,-1-13-12-15,-5-15-27 16,3-5-27-16,-6-22-100 15</inkml:trace>
  <inkml:trace contextRef="#ctx0" brushRef="#br0" timeOffset="100709.67">20632 6238 700 0,'0'0'14'0,"0"0"-11"15,0 0 7-15,58-112-3 16,-20 95-3-16,2 5 6 15,1 8-10-15,-8 4 1 16,-4 0 2-16,-4 11-3 16,-6 15 2-16,-5 8 0 15,-7 2-2-15,-7 4 8 16,0-4-8-16,0-3 4 16,-14-4-7-16,-6-4 6 15,2-6 8-15,3-4-9 16,5-5 0-16,6-7 1 15,4 0-1-15,0-3-2 16,0 0 1-16,10 1 2 0,19 2 0 16,13 2-2-1,4 5 0-15,1 6 0 0,-5 8 1 16,-1 7-2-16,-9 8 0 16,-4 4 0-16,-13-3 4 15,-11-6-4-15,-4-7 2 16,0-2-3-16,-2-7 2 15,-20 0 2-15,-4-4 5 16,-1-3-1-16,2-4-7 16,7-4-8-16,9-3-56 15,9-3-85-15,0-29-237 16</inkml:trace>
  <inkml:trace contextRef="#ctx0" brushRef="#br0" timeOffset="100971.84">21381 6486 658 0,'0'0'31'15,"0"0"-30"-15,0 0 8 16,151-19 15-16,-74 17 1 16,8 2-12-16,5 0-12 15,-7-2 10-15,-3-4-6 16,-7-4-3-16,-6-5 15 15,-7 0-8-15,-12-4-6 16,-15-1 2-16,-16-2-3 0,-7-2-4 16,-10-2-20-16,-2-6-84 15,-30-2-161-15</inkml:trace>
  <inkml:trace contextRef="#ctx0" brushRef="#br0" timeOffset="101273.64">21998 5995 561 0,'0'0'41'0,"0"0"-13"16,0 0-13-16,0 0 32 15,0 0-30-15,0 0-11 16,103 0-3-16,-70 19 2 16,1 9-5-16,3 3 4 0,-1 10-4 15,-3 5 2 1,-4 0 3-16,-8 1-5 0,-8 0 2 15,-10 1 4-15,-3 4-4 16,-6 5-2-16,-25 3 13 16,-13-2-6-16,-10-4 2 15,-2-8-2-15,-2-5 2 16,10-8-6-16,10-4-2 16,11-10-1-16,13-6-10 15,14-12-37-15,0-1-117 16,12-14-236-16</inkml:trace>
  <inkml:trace contextRef="#ctx0" brushRef="#br0" timeOffset="101804.47">22642 6064 658 0,'0'0'21'16,"0"0"-19"-16,0 0-1 15,0 0 10-15,0 0 18 16,0 0-28-16,122 24 16 16,-90-6-11-16,-1 4-5 15,-2 4 9-15,-4 6-9 0,-3 10 3 16,-9 12-2-16,-9 8 1 15,-4 8-2-15,0 2 2 16,-21-5-3-16,-2-9 1 16,-4-10-1-16,3-12 1 15,4-12 4-15,6-9-5 16,8-11 8-16,6-4-3 16,0 0 9-16,0-9 35 15,22-23 5-15,14-16-45 16,12-12 2-16,4-4-9 15,-1-4 3-15,-4 2 0 16,-4 3-4-16,-6-5-1 16,-3-2-1-16,-7-10 1 0,-8-5 0 15,-9-4 0-15,-10 0 5 16,0 3-5-16,-7 6-4 16,-20 8 4-16,-2 16 0 15,2 13-1-15,9 17-1 16,7 16-4-16,3 10 1 15,-4 12-26-15,-3 32-45 16,-8 12-26-16,-1-1-241 16</inkml:trace>
  <inkml:trace contextRef="#ctx0" brushRef="#br0" timeOffset="103948.22">18554 6192 565 0,'0'0'20'0,"0"0"-16"16,0 0 1-16,0 0 2 16,0 0 35-16,0 0-11 0,46-60-10 15,-46 58 3-15,0 0 5 16,0 0-1-16,0 2-15 15,0 0-6-15,-8 0-3 16,-8 4 0-16,-6 33-4 16,-5 28 0-16,-2 30 6 15,2 37 11-15,3 20-8 16,3 12 15-16,8 3 9 16,8-21-32-16,5-17 4 15,-1-21 2-15,1-24-5 16,-2-19 0-16,-1-17-2 0,3-14 3 15,0-12-6-15,0-10 3 16,0-10-10-16,0-2-38 16,0-23-32-16,0-29-315 15</inkml:trace>
  <inkml:trace contextRef="#ctx0" brushRef="#br0" timeOffset="104765.92">18355 5872 601 0,'0'0'147'0,"0"0"-140"16,0 0-5-16,0 0-1 15,172-69 2-15,-67 64 5 0,21 5 2 16,24 0-1-16,14-3-1 15,13-6-7-15,14-4 14 16,23-9 6-16,16-7-8 16,19 2 2-16,1-1-14 15,-9 6 5-15,-21 9 4 16,-28 8-9-16,-37 5-2 16,-30 0 6-16,-33 0-5 15,-26 0 0-15,-22 0-1 16,-9 0 1-16,-11-3 7 15,-4-1-6-15,-4 2 5 16,-5-2-4-16,-2 3-2 0,-7-2 5 16,-2 3-5-1,0 0 0-15,0 0-1 0,0 0-9 16,0 0 1-16,0 3 9 16,-7 12 0-16,-2 5 8 15,1 3-6-15,3 4 1 16,3 10-3-16,2 7 7 15,0 11-7-15,9 12 0 16,2 13 0-16,-5 17 0 16,-3 11 3-16,-3 6-3 15,2 13 1-15,-2-3 0 16,0-3 3-16,0-9-4 0,0-16 4 16,-2-6 6-1,-10-7-7-15,4-5-3 0,-1-6 11 16,0-6-4-1,2-10 0-15,-4-6-3 0,0-10 0 16,-2-6 3-16,2-8-3 16,-1-6 0-16,0-5-1 15,-3-6-2-15,-8-3 10 16,-18-2 0-16,-15 0-10 16,-19-4 9-16,-28 2-6 15,-37 1-2-15,-56-3-1 16,-65 0 0-16,-68 0 6 0,-49 0-7 15,-18 0 4-15,0 0 3 16,28 0-3-16,16 0 24 16,25 14-7-16,32 13-2 15,33 10-19-15,42 1 0 16,41 7 3-16,34 3-3 16,29 2-26-16,24 3-39 15,28-6-77-15,16-19-94 16</inkml:trace>
  <inkml:trace contextRef="#ctx0" brushRef="#br0" timeOffset="113303.94">14594 9213 804 0,'0'0'59'15,"0"0"-50"-15,0 0-4 16,0 0-3-16,0 0-1 16,-144 133 16-16,114-53-9 15,9 11 3-15,7-3-5 16,9-6-4-16,5-6 3 16,0-10-3-16,13-8 2 0,10-11-1 15,-1-11-3-15,5-10-1 16,2-10 0-16,3-14 2 15,0-2 11 1,4-20-1-16,-2-24-4 0,-5-16 7 16,-7-15-4-16,-11-15-8 15,-11-9-2-15,0 2-10 16,-6 11 10-16,-17 24 0 16,4 24-8-16,5 19 7 15,5 11-3-15,5 8 3 0,-1 0-7 16,0 27-36-1,1 8 20-15,4 4-89 0,0-12-33 16,16-6-151-16</inkml:trace>
  <inkml:trace contextRef="#ctx0" brushRef="#br0" timeOffset="113576.11">15020 9274 662 0,'0'0'60'15,"0"0"-55"-15,0 0-3 16,0 0 16-16,0 0 11 16,0 0-3-16,-105 93-24 15,54-32 21-15,6 10 4 16,3 6 3-16,11 2-5 0,11-5-14 16,7-6-2-16,10-8-6 15,3-10-3-15,0-3 0 16,25-8 9-16,6-14-9 15,9-11 0-15,12-12-1 16,5-2-19 0,5-18-2-16,1-18-52 0,-5-12-35 15,-9-8-169-15</inkml:trace>
  <inkml:trace contextRef="#ctx0" brushRef="#br0" timeOffset="113813.11">15187 9731 472 0,'0'0'104'0,"0"0"-101"16,0 0 4-16,0 0 8 15,0 0 33-15,0 0-20 16,138 43-25-16,-75-43 21 16,3 0-2-16,5 0-2 15,-4-3-9-15,-1-5-1 16,-11-2-10-16,-6 0-4 15,-7-4 1-15,-7-6-31 16,-6-2-90-16,-12-3-16 16,-15-2-104-16</inkml:trace>
  <inkml:trace contextRef="#ctx0" brushRef="#br0" timeOffset="114087.71">15706 9471 353 0,'0'0'93'16,"0"0"-52"-16,0 0-22 0,0 0 35 15,0 0 9-15,0 0-42 16,150-101 5-16,-99 101-8 16,4 0 10-16,1 18-2 15,-2 11 3-15,-7 8-5 16,-14 6-22-16,-13 4 13 16,-14 6 0-16,-6-3-8 15,-6 0 7-15,-28-2-10 16,-10 0-3-16,-7-1 1 15,-7-4-1-15,-1 0-1 0,4-10 0 16,6-6-20-16,4-13-36 16,14-14 3-16,14-1-121 15,5-41-121-15</inkml:trace>
  <inkml:trace contextRef="#ctx0" brushRef="#br0" timeOffset="114387.3">16510 9511 679 0,'0'0'42'0,"0"0"-36"0,0 0 0 15,-58 120 8-15,52-58 23 16,1 7-5-16,5-2-4 15,0 11-8-15,0 1 15 16,0 1-4-16,-4 4-23 16,0-9 6-16,-4-7-14 15,-1-8 5-15,-1-14-5 16,1-8 5-16,0-10-5 16,4-8-17-16,3-10-39 15,2-10-47-15,0-6-59 16</inkml:trace>
  <inkml:trace contextRef="#ctx0" brushRef="#br0" timeOffset="114860.8">16433 9532 734 0,'0'0'27'0,"67"-101"-27"15,-9 60-4-15,13 9 4 16,-3 14 24-16,-5 12-19 16,-12 6-2-16,-11 4 0 15,-11 22-3-15,-13 4 2 16,-11 2-1-16,-5 0 5 16,0 0 10-16,-14-1-7 15,-8-3-1-15,-7-3 2 0,-2-4 5 16,0-1-13-16,-1-4 0 15,8-2 8-15,3-2-10 16,7-4 0-16,9 1-7 16,3-4 13-16,2 1-12 15,0-2-5-15,33 0 10 16,16-4 1-16,13 0 16 16,5 0-9-16,2 0 2 15,-8 6-7-15,-11 10 8 16,-9 4-10-16,-12 8 10 15,-14 6-10-15,-13 2 4 0,-2 5-3 16,-13-2 13-16,-20 2-13 16,-10-2 4-16,-8-6 2 15,-4-8-6-15,-3-4-2 16,-1-11-28-16,4-10-74 16,-1 0-289-16</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8T07:30:03.074"/>
    </inkml:context>
    <inkml:brush xml:id="br0">
      <inkml:brushProperty name="width" value="0.05292" units="cm"/>
      <inkml:brushProperty name="height" value="0.05292" units="cm"/>
      <inkml:brushProperty name="color" value="#FF0000"/>
    </inkml:brush>
  </inkml:definitions>
  <inkml:trace contextRef="#ctx0" brushRef="#br0">5716 5264 333 0,'0'0'84'15,"0"0"-43"-15,23-125 12 16,-13 83-16-16,-1 2 11 16,2 4 6-16,-2 12-22 15,-5 8-11-15,-1 8 14 0,-3 6-5 16,0 2 15 0,0 0-33-16,0 4-12 15,-5 32-5-15,-19 24 5 16,-14 30 15-16,-7 27 0 15,-1 25-8-15,-4 26 15 0,6 19-7 16,6 10-3-16,12-5 10 16,9-8-18-16,15-15-1 15,2-23-3-15,0-27 0 16,0-35 12-16,0-30-8 16,0-24-4-16,-6-17-8 15,-3-13-38-15,0-19 2 16,4-41-71-16,5-40-94 15,0-31-214-15</inkml:trace>
  <inkml:trace contextRef="#ctx0" brushRef="#br0" timeOffset="834.32">5413 5671 313 0,'0'0'132'0,"0"0"-82"15,0 0-13-15,0 0 37 16,-65-123-15-16,65 107-17 16,0 2-11-16,0-1-23 15,13-2 2-15,18-3 10 16,12-2 5-16,17-2-7 16,20-4-10-16,18-4 0 15,24-2 12-15,24-3-7 16,23 1 1-16,18 3-2 0,11 2-10 15,0 1 4-15,-8 6 0 16,-14 4 1-16,-25 2 7 16,-26 6-2-16,-31 5-10 15,-33 0 8-15,-24 3-9 16,-18 0 3-16,-10 2 10 16,-5-2 0-16,-2 4 15 15,-2-2-13-15,0 2-5 16,0 0 2-16,0 0-12 15,0 0-1-15,0 0 2 16,0 0 4-16,0 0-6 0,0 0 0 16,0 0-2-16,0 0-1 15,0 0 3-15,0 0 2 16,0 0-2-16,0 0 0 16,0 0 0-16,0 0 0 15,0 0-10-15,0 8 5 16,0 15 4-16,0 13 0 15,0 8 1-15,0 3 0 16,0 10 1-16,-6 7-1 16,2 6 2-16,-1 10-3 15,-1 0 1-15,2 3 0 16,2-8-1-16,0-5 3 16,2-7-2-16,-2-9 0 15,2-10 1-15,0-8-4 16,0-8 5-16,0-7-2 0,0-5 0 15,0-9 4-15,0-2-4 16,0-4 1-16,0-1-1 16,0 0 0-16,-8 0 0 15,-11 0 0-15,-19 5 2 16,-25 2-2-16,-23 6-7 16,-26 4 1-16,-19 4-5 15,-30 8 0-15,-21 2-7 16,-24 3 18-16,-16-4 0 15,1-2 2-15,12-4-2 0,8-2 1 16,22 0 3 0,29 0-4-16,27-3-7 15,33-3-41-15,31-5-21 16,25-2-23-16,16-4 12 0,18-2-98 16,0-3-159-16</inkml:trace>
  <inkml:trace contextRef="#ctx0" brushRef="#br0" timeOffset="1011.73">6058 6427 453 0,'0'0'221'0,"0"0"-198"16,0 0-2-16,0 0-5 15,0 0-2-15,0 0-14 16,26-17-9-16,-43 20-115 15,-7 1-71-15</inkml:trace>
  <inkml:trace contextRef="#ctx0" brushRef="#br0" timeOffset="2017.68">8351 5011 408 0,'0'0'86'15,"0"0"-33"-15,0 0-4 16,0 0-2-16,-9-108 2 16,7 103-31-16,2 5-2 15,0 0-13-15,-2 0-3 16,0 5 0-16,-5 19 0 16,2 16 0-16,-1 8 3 15,1 6 1-15,3 12 9 16,-2 8-7-16,-3 21 16 15,-2 18-2-15,-8 17-7 16,-2 8-3-16,-3-2 3 0,2-8-8 16,4-10 0-16,6-18-1 15,5-13-4-15,3-19 3 16,2-16-2-16,0-9 1 16,0-12-2-16,2-8 1 15,7-9-4-15,-3-8-6 16,2-6-15-16,-2 0-10 15,5-30-13-15,7-21-146 16,-3-18-217-16</inkml:trace>
  <inkml:trace contextRef="#ctx0" brushRef="#br0" timeOffset="2875.63">8216 4881 518 0,'0'0'10'0,"0"0"-10"16,0 0 11-16,0 0-10 15,0 0 11-15,122-33-5 16,-55 33-5-16,11 0 6 15,10 0-3-15,13 0 17 0,12-3 5 16,17-10-19-16,12-5 11 16,14-5-5-16,8-4 1 15,0-1-10 1,-10 6 6-16,-16 4 3 0,-20 6-4 16,-28 6 5-16,-20 6-7 15,-18 0 4-15,-15 0-3 16,-11 0-5-16,-4 0 9 15,-10 4-6-15,-2-2-5 16,-6 2 3-16,-4-4-5 16,0 0 0-16,0 0 7 15,3 0-2-15,-3 0 9 16,0 2-9-16,0 6-1 0,0 3 1 16,-9 4-3-16,-1 3-2 15,4 4 0-15,2 6 2 16,4 7-2-16,0 11 2 15,0 8 1-15,0 14 0 16,0 4-1-16,0 4 1 16,6 3-1-16,8 5-2 15,3 0 2-15,1 4 0 16,4 2-2-16,1-8 3 16,-3-3-2-16,-1-13-1 15,-3-8 2-15,0-8 0 16,-3-8-2-16,-4-3 0 0,-2-6 1 15,-5-3-2 1,-2-4 2-16,0-2-1 16,0-2 0-16,-2 1 0 0,-18-4 4 15,-11 4 0-15,-12-7 1 16,-19-5 2-16,-20-5 10 16,-26-6-9-16,-27 0 1 15,-28 0 2-15,-29 0 8 16,-30 0-11-16,-24 0 2 15,-9 0 3-15,0 7-1 16,44 5 2-16,52-1 11 16,50-5-11-16,43-5-8 15,23 1-6-15,9-2 3 16,19 0-7-16,7 0 3 16,8 0-23-16,0 0-12 0,26-6-30 15,29-14-32 1,28-1-58-16,11-2-60 0,8 4-187 15</inkml:trace>
  <inkml:trace contextRef="#ctx0" brushRef="#br0" timeOffset="3034.42">9398 6453 574 0,'0'0'90'16,"0"0"-82"-16,0 0 9 15,0 0-4-15,0 0-7 0,0 0-6 16,0-3-36-16,-4-15-144 16</inkml:trace>
  <inkml:trace contextRef="#ctx0" brushRef="#br0" timeOffset="19301.64">9329 5781 525 0,'0'0'47'0,"0"0"-18"16,0 0 8-16,0 0 12 0,0 0-7 16,0 0-16-16,0 0-5 15,0 0-9-15,9-110-6 16,-2 87 27-16,0-8-3 16,-1-5-10-16,1-9-5 15,-3-7 3-15,2-2-7 16,-2-4 8-16,4 0-17 15,1 4 10-15,5 0-2 16,1 3-10-16,1 1 9 16,4 0-7-16,0 4 6 15,0 2-8-15,4 2 2 16,3 1-2-16,0 6 8 16,2 2 3-16,0 7-9 15,0 2-2-15,0 7 0 16,-2 0-2-16,4 7 1 0,-2 4 0 15,2 2 1-15,3 4 0 16,-1 0-1-16,2 0-4 16,3 12 5-16,1 6 7 15,-4 1-7-15,1 4-5 16,-3 5 2-16,-2 7 3 16,0 6-8-16,-4 14 6 15,-2 7 2-15,-4 10 10 16,-2 6-2-16,-1 3-6 15,-4-1 7-15,-2-4-8 0,-3-2 4 16,-6-2-5-16,-3-5 0 16,0-2 0-16,-14-4 4 15,-8-5 2-15,-5-5-6 16,-6-2 0-16,-8-5 1 16,-1-3 3-16,-7-5-2 15,-4-4 1-15,-7-3-3 16,-7-3 0-16,-7-5 0 15,-6-3 1-15,2-10 4 16,5-6-5-16,7-2 7 16,11 0-6-16,6-23 4 15,7-3 0-15,3-6-3 16,2-6-2-16,1-6 2 16,1-4-2-16,-3-4-4 15,5-2-2-15,2-4 5 16,6-5-1-16,11-2-3 15,14 0-28-15,0 1 23 0,12 7-23 16,21 8-2-16,7 12-38 16,9 16-36-16,7 11-49 15,3 8-133-15</inkml:trace>
  <inkml:trace contextRef="#ctx0" brushRef="#br0" timeOffset="20816.05">11396 5939 388 0,'0'0'166'0,"0"0"-140"15,0 0 9-15,0 0 42 0,0 0-36 16,0 0-25-16,42-50-1 16,-27 45-11-16,1-1 15 15,1 0 5-15,1 1-4 16,-5 1 2-16,3 4-10 16,2-2 5-16,4 2 9 15,5 0-16-15,0 0-8 16,2 4 10-16,0 15-8 15,-3 6-1-15,3 5 10 16,0 6-12-16,-4 0 9 16,-1 3 4-16,-1-5-8 15,-2 1-5-15,-2 2 6 16,-2-1-3-16,-1 0-4 16,-3 2 0-16,-1 0 0 0,-1 2 0 15,-3 5 1 1,0 2 4-16,-4 6 4 0,0 0 0 15,-4 6 2-15,0 1 3 16,0-2-10-16,0-2 2 16,-4-8-1-16,-11-5 2 15,3-6-1-15,-4-4-5 16,-1 1 1-16,-2-4 1 16,0-2-1-16,-3-2 5 15,-6-6-3-15,-3-2 2 16,0-1-3-16,-4-6 0 15,-1-4-2-15,1-6 4 0,-4-1-1 16,-1 0-3-16,1-1 8 16,-2-16-9-16,5 1 0 15,5-4-4-15,4 2 4 16,8-2 0-16,1 0 0 16,2-6-5-16,3-5 5 15,2-8 0-15,-3-3 6 16,7-4-15-16,1-4 17 15,2-1-15-15,-1 1 14 16,1 0-7-16,-1 3 0 16,0-1 4-16,3 9-4 15,0-1 0-15,2 0-7 16,0 0 6-16,0-3 0 0,4 0 2 16,11-1-1-1,4-3 0-15,-1 3 0 0,0 2-1 16,2 3 3-16,0 7-2 15,-1 0 0-15,2 5 2 16,-3-2-5-16,-1 3 4 16,-1 2-2-16,2 0-24 15,-4 2-40-15,-6 2-50 16,-8 0-100-16</inkml:trace>
  <inkml:trace contextRef="#ctx0" brushRef="#br0" timeOffset="24498.92">11306 6778 129 0,'0'0'51'0,"0"0"-49"16,0 0 7-16,0 0 13 16,0 0 17-16,0 0-28 15,0 0-10-15,16 6 2 0,-16-1-3 16,0-2-15-1,0-3-169-15</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8T07:30:58.803"/>
    </inkml:context>
    <inkml:brush xml:id="br0">
      <inkml:brushProperty name="width" value="0.05292" units="cm"/>
      <inkml:brushProperty name="height" value="0.05292" units="cm"/>
      <inkml:brushProperty name="color" value="#FF0000"/>
    </inkml:brush>
  </inkml:definitions>
  <inkml:trace contextRef="#ctx0" brushRef="#br0">6551 13225 430 0,'0'0'55'16,"0"0"-42"-16,0 0 1 15,0 0 39-15,0 0 9 16,0 0-9-16,0 0-25 16,-12-81-7-16,12 78 51 15,0 3-4-15,0 0-6 16,0 0-31-16,0 0-2 16,0 0-4-16,0 0-11 15,0-1-7-15,0 1-2 16,0-6-5-16,12-4 0 0,24-4 8 15,15-2-4-15,12 2 2 16,1 4-1-16,1 6 0 16,-1 4 1-16,5 0 2 15,12 0-8-15,10 0 0 16,9 12 6-16,16 6-5 16,31-2-1-16,38-1 0 15,40-3 14-15,35-5 10 16,17 0-13-16,15-4-4 15,-3 5-2-15,-4 5 0 16,-19 3-1-16,-46 7 0 16,-44 8-4-16,-51-6 2 15,-42 0-2-15,-33-11 3 16,-13-10 1-16,-9-4-7 16,1 0 10-16,4-4 1 0,6-10 18 15,3-3-3-15,-2 3-1 16,-4 6-7-16,-10 4-12 15,-10 3 0-15,-7 1-3 16,-5 0 9-16,0 0-9 16,-4 0-2-16,0 0 2 15,0 0 3-15,0 0-3 16,0 0 4-16,0 0-4 16,0 0 0-16,0 0 5 15,0 0-5-15,0 0 0 0,0 0 0 16,0 0 3-16,0 0-3 15,0 0-2-15,0 0-4 16,0 0 4-16,0 0-1 16,0 0-7-16,0 0-12 15,0 0-20-15,0 0 0 16,0 0-25-16,-2 0-13 16,-4 0-34-16,-3 13-25 15,-3 10-28-15,4 0-131 16</inkml:trace>
  <inkml:trace contextRef="#ctx0" brushRef="#br0" timeOffset="6743.43">6346 11762 311 0,'0'0'79'0,"0"0"-69"15,0 0-1-15,0 0-3 16,0 0 21-16,0 0 45 15,-23 0-27-15,21 0-19 16,0 0 4-16,0 0 19 16,0 0-18-16,-3 0-9 15,-3 25-16-15,-4 21-3 16,-1 24-2-16,2 26 16 16,6 28-8-16,5 29 2 15,0 19 5-15,0 17-1 0,7-1 1 16,15-3-5-16,3-12-8 15,-1-28 2-15,-3-18-5 16,-6-27 1-16,-4-22 1 16,-6-20 0-16,-3-19-2 15,-2-17 0-15,0-8 1 16,0-14-1-16,0 0-10 16,0-36-36-16,-4-25-135 15,-9-26-183-15</inkml:trace>
  <inkml:trace contextRef="#ctx0" brushRef="#br0" timeOffset="7877.72">6313 11883 507 0,'0'0'20'0,"0"0"-19"16,0 0 7-16,0 0 3 16,0 0 7-16,0 0-1 15,63-32 1-15,-17 28 0 16,12-2 13-16,20-2 16 0,20 0-12 15,18-2 3-15,24 0-2 16,25-2-17-16,18-3 11 16,17 2-23-16,3-1 6 15,-10-4-5-15,-8-1-8 16,-19-1 8-16,-16-3-5 16,-13 0-2-16,-14 1 2 15,-9 2-2-15,-12 3-1 16,-9 0 1-16,-8-1 2 15,-12 1-3-15,-8 0 0 0,-11 3 0 16,-15 4 3 0,-12 3-3-16,-11 4 0 0,-11 1 0 15,-5 2 0 1,0 0 0-16,0 0 11 0,0 0 1 16,-5 0-9-16,-11 0 6 15,3 5-4-15,-1-1-3 16,10-3 0-16,2-1-1 15,2 2-1-15,0-2-1 16,0 1-10-16,0 8 8 16,0 3 3-16,0 9 3 15,0 6 1-15,0 8-4 16,0 8 0-16,0 7 0 16,2 4 3-16,-2 7-1 15,2 2-1-15,5 6-1 16,4 5 3-16,4 4-3 0,4 5 0 15,5-3 0-15,5 1-1 16,3-6 5-16,-1-1-4 16,0-5 2-16,-7-3-1 15,-6-8 1-15,-9-6-2 16,-7-8 1 0,-2-5-2-16,0-7 2 0,0-9 1 15,-10-6 0-15,0-6-2 16,-4-5 0-16,-1-3 2 15,-5-3-1-15,-7 0 3 16,-2 0 0-16,-4 0 1 16,-5-10-5-16,-2 0 1 15,-5 0-3-15,-2-1 2 0,-5 2 0 16,-3 3-2-16,-7 2 2 16,-7 4-2-16,-9 0-1 15,-6 0 2-15,-8 0 1 16,-11 0-5-16,-12 0 5 15,-19 0 0-15,-8-5 0 16,-10-4 0-16,-4-4 5 16,0 2-5-16,-5-4 0 15,-5 7 4-15,3 4-4 16,0 4 0-16,11 0-7 16,17 0 7-16,14 0-1 15,13 0 4-15,12 12-1 16,11 1 0-16,9-1 2 15,9-2-3-15,7-2-1 16,12-1 0-16,7-3 1 0,14-4-1 16,12 0 0-16,8 0 0 15,7 0-8-15,0 0-18 16,0 0-31-16,9 0-5 16,20 0-4-16,9-8-36 15,5 5-56-15,-1 0-96 16</inkml:trace>
  <inkml:trace contextRef="#ctx0" brushRef="#br0" timeOffset="8012.09">6678 12891 205 0,'0'0'273'0,"0"0"-242"0,0 0-28 16,0 0-1-16,0 0 0 15,0 0-2-15,62 28-23 16,-93-28-220-16</inkml:trace>
  <inkml:trace contextRef="#ctx0" brushRef="#br0" timeOffset="10528.08">10212 13036 289 0,'0'0'39'0,"0"0"-29"15,0 0-10-15,0 0 20 16,0 0-7 0,0 0 12-16,0 0 1 0,-74 22-25 15,70-14-1-15,-1 6-3 16,3-3-26-16,2-2-23 15,0-9-132-15</inkml:trace>
  <inkml:trace contextRef="#ctx0" brushRef="#br0" timeOffset="13114.68">11891 11078 588 0,'0'0'60'0,"0"0"8"16,0 0-37-16,0 0 20 15,0 0 4-15,0 0-30 16,-118-46-4-16,70 98-11 15,-8 19 1-15,-2 13 2 0,2 9 0 16,10 3-10-16,8-6 1 16,9-12-3-16,6-12 1 15,5-14-2 1,5-15-26-16,3-12-29 0,-4-10-63 16,-7-15-83-16,-5-19-295 15</inkml:trace>
  <inkml:trace contextRef="#ctx0" brushRef="#br0" timeOffset="13344.35">11315 11147 667 0,'0'0'51'0,"0"0"-48"16,0 0-2-16,0 0 13 15,0 0 28-15,142 118-9 16,-82-50-11-16,7 11 7 15,5 5-11-15,-3-4 4 16,0-8-13-16,-1-9-7 16,-10-12-4-16,-4-8 2 15,-14-14-46-15,-7-8-24 16,-6-15-43-16,-4-6-135 16</inkml:trace>
  <inkml:trace contextRef="#ctx0" brushRef="#br0" timeOffset="13587.18">12232 11379 642 0,'0'0'59'0,"0"0"-52"15,0 0 2-15,0 0 7 16,0 0 43-16,164-40-16 16,-62 33-24-16,20-4-7 15,14-7 11-15,7-4-3 16,-5-2-9-16,-11-7-2 15,-16 0-5-15,-17-5-7 16,-25-2 3-16,-20 4-15 16,-20 4-29-16,-24 7-13 0,-5 10-38 15,-11 0-99 1,-30 4-89-16</inkml:trace>
  <inkml:trace contextRef="#ctx0" brushRef="#br0" timeOffset="13859.91">13242 10787 576 0,'0'0'74'0,"0"0"-34"15,0 0-24-15,0 0 0 16,146-37 30-16,-76 37-26 16,8 22 1-16,8 7-18 15,-2 7 9-15,-4 5 11 16,-11 3-8-16,-20 6 5 15,-16 3-14-15,-20 0 11 0,-13 1-4 16,-3 5-9-16,-36 1-1 16,-21 1 3-16,-12-1-6 15,-3-4-4-15,0-4-53 16,9-6-21-16,11-14-72 16,12-16-64-16,14-16-89 15</inkml:trace>
  <inkml:trace contextRef="#ctx0" brushRef="#br0" timeOffset="14340.46">13971 10850 690 0,'0'0'88'0,"0"0"-47"15,0 0-16-15,0 0 1 16,0 0 4-16,0 0-19 15,108-7-3-15,-76 53-5 16,-1 5 0-16,-2 2 2 16,-2-5-5-16,0-8 10 15,-1-10-8-15,-3-13 3 16,-4-4-1-16,-3-9 6 16,0-4-3-16,2 0-3 15,1-26-2-15,6-15 10 16,-3-12-12-16,-3-11-2 15,-6-13 0-15,-5 5-6 16,0 6 2-16,-4 20 6 0,0 18 2 16,-4 15 3-16,2 13-5 15,-2 0-2-15,0 35-21 16,0 27 23-16,-17 22 1 16,-3 15 16-16,-1 3-16 15,-1-4 14-15,7-4-4 16,1-6-1-16,5-6-6 15,3-7 2-15,1-9-4 16,1-13-2-16,-3-10 2 16,-3-11-5-16,2-10 0 0,2-5-35 15,-6-10-31 1,-1-7-49-16,4 0-48 16</inkml:trace>
  <inkml:trace contextRef="#ctx0" brushRef="#br0" timeOffset="14552.59">14488 11751 738 0,'0'0'151'0,"0"0"-144"0,0 0-7 16,0 0 0-1,0 0 2-15,0 0-2 0,28 96-79 16,-28-78-59-16,-7-14-205 16</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8T07:33:11.436"/>
    </inkml:context>
    <inkml:brush xml:id="br0">
      <inkml:brushProperty name="width" value="0.05292" units="cm"/>
      <inkml:brushProperty name="height" value="0.05292" units="cm"/>
      <inkml:brushProperty name="color" value="#FF0000"/>
    </inkml:brush>
  </inkml:definitions>
  <inkml:trace contextRef="#ctx0" brushRef="#br0">20528 2735 350 0,'0'0'237'0,"4"-112"-206"16,-4 73-15-16,0 12 14 16,7 0-9-16,1 5 3 15,2 4-8-15,3 4-7 16,0 4-3-16,5 2-6 0,5 2 5 16,1 2-2-16,0 2-6 15,3 2 11-15,-4 0-6 16,-3 0-2-16,-1 12 0 15,0 6 0-15,-2 7-5 16,3 2 5-16,-1 8-1 16,-2 3 1-16,1 3 4 15,-3 6-4-15,3 5 0 16,0 12 3-16,-7 8-2 16,-4 13 0-16,-7 10 5 15,0 12-3-15,-21 13 6 16,-10 0-7-16,-4-1 6 15,1-13-3-15,1-14-3 0,4-9 1 16,2-9-3-16,6-6 1 16,4-7 2-16,9-4 1 15,8-4-2-15,0-9 0 16,6-4-1-16,21-10 3 16,11-4-4-16,6-5 0 15,8-8 6-15,8-6-5 16,0 0 3-16,-2-5-1 15,-6 0-1-15,-19 0 4 16,-14 0-6-16,-11-2 4 16,-6 0-4-16,-2 0 3 15,0 2-3-15,0 0 3 16,0 0 7-16,0 4-10 16,-10 5 2-16,-7 10-2 0,-5 6 15 15,-1 0-14-15,4 5-1 16,0 3 7-16,2 3-5 15,1 2 14-15,0 6-15 16,3 0 2-16,1 4 0 16,6 5-1-16,4-2 0 15,2 5-2-15,0 1 2 16,5 4-1-16,14 4 0 16,8 2-1-16,0 4 5 15,2-1 2-15,0 3-5 16,-2 3-2-16,0 2 0 0,-3 8 5 15,5 1 0 1,0 1 11-16,-1-2-7 0,4-4-8 16,-1-7 2-16,0-5-3 15,0-6 6-15,1-6-6 16,-6-6 5-16,-1-8-4 16,-12-12 2-16,-3-10-1 15,-10-7-1-15,0-6-1 16,0 2 1-16,-27 1 10 15,-4 0 1-15,-9-1-4 16,6-2-6-16,-4-1-1 16,-2-4 6-16,-9-1-7 15,-9 1 3-15,-7 0-7 16,-8 1 4-16,-1-5-7 16,5-2-27-16,10 0-23 15,11 0-37-15,3 0-27 0,10-22-159 16</inkml:trace>
  <inkml:trace contextRef="#ctx0" brushRef="#br0" timeOffset="2839.54">14031 3821 588 0,'0'0'54'0,"0"0"-9"15,0 0-35-15,0 0-8 16,0 0 1-16,0 0 16 15,0 0-6-15,-60 93-7 16,33-40 3-16,0 3-9 16,0-1 3-16,0-2-2 15,6-5-1-15,0-6 4 16,3-10 7-16,9-7-11 16,3-12 3-16,4-8-1 0,2-5-2 15,0 0 4-15,0-4 10 16,2-27 4-16,24-17-16 15,13-8-2-15,2-3 1 16,0 14 0-16,-10 15-2 16,-5 14 0-16,-5 16 1 15,-5 0 0-15,-1 6 0 16,-3 22-9-16,-6 12 8 16,-4 6 2-16,-2 4 1 15,0-2-1-15,0-4 0 16,0-4 2-16,0-10 0 15,0-8-2-15,0-5 4 0,0-10-3 16,0-3 2-16,15-4-3 16,8 0 3-16,10-24 5 15,7-16-5-15,10-14 4 16,-6-4-4-16,-1 4-2 16,-12 9-2-16,-9 18-1 15,-13 10 1-15,-7 11-2 16,-2 6-1-16,0 0 0 15,0 4-7-15,0 20 6 16,0 8 4-16,0 5 0 16,0-2 5-16,2 3-6 15,5-7 3-15,1-1-2 16,4-6 3-16,-1-2-1 16,3-8-1-16,-1-6-1 0,7-6 5 15,-3-2 1-15,10 0-6 16,2-24 3-16,5-14 1 15,1-8-1-15,-5-2 0 16,-4 6-2-16,-10 12 4 16,-9 11-8-16,-5 11 6 15,-2 8 5-15,0 0-8 16,0 7-15-16,0 22 15 16,0 20 0-16,0 2 0 15,0 6 1-15,0-7-1 16,0-10 5-16,13-7-4 15,5-11-1-15,8-7 5 0,12-11-4 16,12-4 1-16,5 0-2 16,-1-19-1-1,-5-18-6-15,-11-11-24 0,-9-10-53 16,-16-6-94-16,-10-2-102 16</inkml:trace>
  <inkml:trace contextRef="#ctx0" brushRef="#br0" timeOffset="3010.67">14982 3932 581 0,'0'0'51'0,"0"0"-51"0,0 0 0 16,0 0 0-16,0 0 0 15,0 0-7-15,13 105-80 16,-6-74-113-16</inkml:trace>
  <inkml:trace contextRef="#ctx0" brushRef="#br0" timeOffset="3530.13">15069 4148 454 0,'0'0'82'0,"0"0"-56"16,0 0 29-16,0 0 6 16,7 105-20-16,-5-67-22 15,-2 0-8-15,0-2-6 16,0-3-5-16,0-8 8 15,0-5-7-15,0-10-1 0,0-4 4 16,0-6 4-16,0 0-8 16,0-2 10-16,0-26-10 15,22-16 0-15,9-9-7 16,7-6 5-16,2 9-1 16,-8 12 3-16,-10 16 0 15,-7 13 3-15,-3 9-2 16,-3 13-1-16,-3 24 0 15,-6 12 4-15,0 7 8 16,0 0-11-16,0-10 2 16,0-5-3-16,0-14 8 15,2-4-8-15,23-9 0 16,13-4 1-16,13-8 9 16,7-2-10-16,5-6 0 0,-5-24 0 15,-6-13-16-15,-7-8-7 16,-7-5-13-16,-11 3 18 15,-16 10 13-15,-11 16 5 16,0 12 1-16,0 12 1 16,0 3-1-16,-7 0-1 15,-6 12 1-15,-3 16 1 16,-1 10-2-16,1 2 2 16,7 2 3-16,0 0-5 15,7-4 1-15,-1-1-2 16,1-8 1-16,-2-4-23 15,-3-9-55-15,3-10-84 16,4-6-110-16</inkml:trace>
  <inkml:trace contextRef="#ctx0" brushRef="#br0" timeOffset="3682.06">15826 4032 592 0,'0'0'63'0,"0"0"-51"16,0 0 8-16,0 0-20 15,0 0-6-15,0 0-3 16,0 0-45-16,0 32-83 16,0 0-38-16,-4 7-97 15</inkml:trace>
  <inkml:trace contextRef="#ctx0" brushRef="#br0" timeOffset="4802.14">15860 4286 217 0,'0'0'127'0,"0"0"-24"0,0 0-8 16,0 0-7-16,0 0-36 15,0 0-27-15,83 55-7 16,-81-20-3-16,0 5 13 16,2 1-8-16,-4 0-8 15,2-10-9-15,-2-6-1 16,0-12 4-16,0-7-6 16,0-3 0-16,0-3 11 15,0 0-4-15,7-22 4 16,2-16-9-16,9-12-4 15,6-9 1-15,5 3-9 0,0 10 10 16,-8 14 0-16,-8 16 1 16,-7 12 3-16,-1 4-1 15,2 0-3-15,-4 22-7 16,1 12 7-16,-4 6 1 16,0 2 6-16,0-4-7 15,0-6 7-15,0-9-4 16,0-8 4-16,0-4-7 15,4-5 5-15,9-5-2 16,5-1 14-16,7-3-13 16,6-26 9-16,2-13-10 15,3-12-3-15,-3-1 0 16,-4-1 2-16,-4 7-3 16,-8 18 1-16,-7 14 0 15,-6 13-1-15,0 4 1 0,1 0-10 16,-1 12 0-16,0 16 3 15,-2 1 7-15,2 9-2 16,2-7 5-16,5 0-4 16,7-4 2-16,9-5 2 15,8-8 0-15,12-7-3 16,9-7 4-16,8 0-4 16,7-17 0-16,1-17-2 15,-7-8-7-15,-14-6 4 0,-13 4 2 16,-14 8 3-16,-13 8 0 15,-9 9 0-15,-2 8 0 16,0 2-2 0,-8 4-7-16,-10 0 7 0,-5 5-3 15,-1 0 8-15,-5 3-7 16,-4 18 4-16,-6 12 0 16,2 9 0-16,-3 4 9 15,6-2-8-15,10-2-1 16,8-6-5-16,11-10 2 15,5-5 3-15,0-12 5 16,12-5-5-16,19-4 2 16,11-2 7-16,10-25 5 0,-2-11-11 15,0-5-2 1,-1 0-1-16,-11 10 1 0,-11 9 2 16,-10 10-1-16,-15 12-4 15,-2 2-1-15,0 15-17 16,-6 18 12-16,-17 13 8 15,2 0 6-15,-2-2 2 16,9-8-7-16,9-9 0 16,5-9-1-16,0-9 0 15,0-9 3-15,23 0 1 16,17-11 6-16,14-23 1 16,8-13-11-16,-4-13 4 15,-6-12-4-15,-8-20-9 16,1-19 1-16,-12-7-13 15,-11 8 12-15,-10 20 6 0,-12 24 6 16,0 25 4-16,0 19 5 16,0 16-6-16,-2 6-6 15,0 4-4-15,-6 28 0 16,-1 18 2-16,-4 13 3 16,2 15-3-16,2 6 2 15,5 8 0-15,4 5 4 16,0-3-3-16,8 2 1 15,13-4 1-15,-2-11-3 16,-7-15-17-16,-3-16-40 16,1-22-106-16,11-25-160 15</inkml:trace>
  <inkml:trace contextRef="#ctx0" brushRef="#br0" timeOffset="5465.75">18407 3970 744 0,'0'0'10'0,"0"0"-6"15,0 0 13-15,0 0 3 0,0 0-5 16,0 0-6-16,-16-104-9 15,-6 90-3-15,-5 8-5 16,-8 6 8-16,-4 0 1 16,-6 13-1-16,-7 20 0 15,0 11 0-15,1 8 2 16,10 4 0-16,18-5 2 16,15-9-1-1,8-11-5-15,23-10 2 0,26-7 0 16,18-13 1-16,18-1 0 15,4-8-1-15,7-21 0 16,-1-11-19-16,-8-6 9 16,-13-5 2-16,-19 5 8 0,-23 12 1 15,-22 12 0 1,-10 15 24-16,0 7-5 0,-24 0-12 16,-14 23-2-16,-4 11 10 15,2 6-4-15,9 1-5 16,11-4-7-16,11-5 7 15,9-7-7-15,0-7 4 16,7-7-11-16,24-7 13 16,13-4-6-16,14 0 5 15,6-23 0-15,1-16-5 16,-7-11 0-16,-9-6 0 16,-15 1 0-16,-23 5-3 15,-11 15 1-15,-30 17-10 16,-34 17 12-16,-16 1 2 0,-2 23 2 15,8 16-3-15,14 6-1 16,15 2 0-16,14-6-1 16,16-4-24-16,13-10-33 15,2-8-2-15,35-11-16 16,21-8-52-16,13-3-82 16</inkml:trace>
  <inkml:trace contextRef="#ctx0" brushRef="#br0" timeOffset="5786.09">19176 3884 600 0,'0'0'57'0,"0"0"-33"15,0 0 10-15,0 0-2 16,0 0-1-16,0 0-14 16,-69 66-11-16,69-24 4 0,0 4 1 15,13-2-2 1,9 2 11-16,5-3-9 0,4-3-1 15,5-6-3-15,4-10-6 16,-1-9 1-16,0-14-1 16,-1-1 6-16,-1-18 0 15,-1-22-7-15,-1-14-3 16,-1-15-5-16,-3-5-3 16,-7-2 4-16,-7 6-21 15,-7 12 22-15,-3 16 6 16,-5 14-3-16,3 14 1 0,0 7-25 15,-5 7-25 1,2 0-66-16,2 3-136 16</inkml:trace>
  <inkml:trace contextRef="#ctx0" brushRef="#br0" timeOffset="6476.96">19822 4107 559 0,'0'0'94'16,"0"0"-80"-16,0 0 13 16,0 0 17-16,0 0-29 15,0 0-1-15,-65 46-4 16,67-40-8-16,16-6 5 0,15 0-7 16,10 0 16-16,7-20-9 15,6-12-7-15,0-7 5 16,-2-11-5-16,-10-4 3 15,-13 4-1-15,-12 9-1 16,-19 16-1-16,0 13 5 16,-23 10-1-16,-17 2 4 15,-7 14-2-15,-4 22 4 16,2 10-6-16,7 4-1 16,11-2 0-16,8-3 0 15,10-5-3-15,13-5 0 16,0-4-4-16,9-6 5 15,22-4-2-15,7-10 2 0,11-6 1 16,8-5-2 0,11-7 7-16,7-24-5 0,14-11-2 15,7-15-5-15,0-10-16 16,-9-10-19-16,-25 7 28 16,-24 8 11-16,-24 16 1 15,-14 13 0-15,-16 11-4 16,-24 8 4-16,-7 8-4 15,4 5 8-15,8 1-3 16,13 0-1-16,7 0 0 16,7 0 0-16,6 0-5 15,2 0-1-15,0 3 4 16,0 4-2-16,16 3 4 16,13 6 0-16,13 4 4 0,5 0-4 15,2 5 1 1,-2 4 5-16,-7-1-12 0,2 6 12 15,3 6-6-15,3 2 7 16,0 2-7-16,-11-4 5 16,-8-9-5-16,-4-5 0 15,0-2-1-15,4-1-12 16,4-2-60-16,0-7-122 16,-2-8-183-16</inkml:trace>
  <inkml:trace contextRef="#ctx0" brushRef="#br0" timeOffset="6612.03">20996 4395 539 0,'0'0'92'0,"0"0"-91"16,0 0-1-16,0 0-28 15,0 0-85-15</inkml:trace>
  <inkml:trace contextRef="#ctx0" brushRef="#br0" timeOffset="9573.98">11711 3385 224 0,'0'0'15'16,"0"0"-15"-16,0 0-1 0,0 0-1 15,0 0 2 1,0 0-3-16,0 0 6 0,0 0-6 16,-7 0 1-16,3 0-17 15,2 0 12-15,-2 0-30 16</inkml:trace>
  <inkml:trace contextRef="#ctx0" brushRef="#br0" timeOffset="15722.6">19606 5438 251 0,'0'0'162'15,"0"0"-102"-15,0 0-8 16,0 0 0-16,0 0 14 15,0 0-25-15,0 0 5 16,0 0-30-16,19-58 16 16,-19 58 8-16,0 0-14 15,0 0 14-15,0 0-25 16,0 0-9-16,0 0-2 16,0 0-4-16,0 4-2 15,0 23 0-15,0 22 2 0,0 17 8 16,0 17 11-1,-4 6 2-15,-7 2-3 0,4-2-7 16,2-4 10 0,5-2-15-16,0-6 0 0,0-2 8 15,0-12-5-15,0-10-9 16,-2-11 13-16,-2-7-13 16,-3-8 7-16,3-4-6 15,0-7 2-15,1-5 1 16,1-4-4-16,2-5-2 15,0-2 0-15,0 0-6 16,0 0-1-16,0 0 4 16,0 0-19-16,0 0 1 15,0-10-18-15,0-4-27 0,2 0-7 16,5-3 10-16,-1 2-64 16,-1-3-146-16</inkml:trace>
  <inkml:trace contextRef="#ctx0" brushRef="#br0" timeOffset="16622.66">19803 5235 600 0,'0'0'21'0,"0"0"-8"15,0 0 6-15,0 0 10 16,0 0-18-16,154-106 4 16,-85 100 3-16,16-2 3 15,18-2-7-15,22-3 10 16,15 0 12-16,16-5-7 15,11-4-10-15,6-2 3 16,4-7-2-16,-3-2-10 16,1-4-1-16,-9 0-2 0,-8-4-7 15,-7 2-2-15,-9-4 2 16,-10 6 1-16,-17 4-1 16,-21 5 5-16,-18 2-1 15,-20 6-4-15,-18 4 0 16,-16 4 1-16,-11 6-1 15,-6 0 0-15,-1 3 2 16,-4 2-5-16,2-1 3 16,-2 2-2-16,0 0-1 15,0 0-2-15,0 0 3 16,0 0-2-16,2 0 2 16,0 2 2-16,5 16-1 15,0 7 0-15,2 4-3 16,1 9 8-16,0 6-3 0,1 6-1 15,1 8 1-15,-1 15 3 16,2 7-4-16,3 14-3 16,4 7 3-16,2 7 1 15,-2 8 6-15,0 4-7 16,2-4 0-16,3-4 1 16,-1-9 5-16,3-7-1 15,-5-9-2-15,-4-7-3 16,-5-10 8-16,1-10-4 15,-5-6-1-15,-1-8 0 16,0-9 3-16,-6-1-4 16,-2-9 4-16,0 0-6 0,0-4 0 15,-12 2 2-15,-14-3 0 16,-12 2 7 0,-15-3-1-16,-19 0-4 0,-22-3-2 15,-24-7 0-15,-36-2 3 16,-37-9-5-16,-38 0 0 15,-41 0 7-15,-33-11-5 16,-27-6 2-16,-18 5-6 16,10-1 2-16,20 7 0 15,39 6 4-15,49 0 9 16,36 19-13-16,45 5-7 16,31 4-12-16,25 0-17 0,26 4-92 15,22-7-58 1,16-11-163-16</inkml:trace>
  <inkml:trace contextRef="#ctx0" brushRef="#br0" timeOffset="21868.13">12502 3998 738 0,'0'0'0'16,"137"-95"0"-16,-31 52 8 15,32-5-8-15,34-7 3 16,33 4 3-16,26 2 6 16,28 5-3-16,26 6 1 15,25 4 0-15,39 6 16 16,39 4-14-16,22 2 6 15,20 3-11-15,5 2 2 16,-8 3 0-16,-19-1-8 0,-29 2 0 16,-38 2 1-16,-27 4 3 15,-17 0-7-15,-19-5 7 16,-15 1-5-16,-16-7 2 16,-8-1-2-16,-10 3 0 15,-11 4 2-15,-15 9 2 16,-31 3-8-16,-41 0 2 15,-33 0 1-15,-31 1 1 16,-22 12 0-16,-14 1-6 16,-9 4-4-16,-6 0 4 0,-1 4-2 15,-3-7 8 1,-4 3 0-16,-1-1 0 0,-1 1 2 16,0 1 0-16,-2 4-4 15,-4 4-1-15,0 8 3 16,0 1-7-16,0 6 7 15,0 4 0-15,-7 5 4 16,-11 10 0-16,-2 14-4 16,-7 11 3-16,1 10 5 15,-5 8-8-15,-6 4-2 16,0 2 2-16,-1-4 5 16,3-8-5-16,8-14 0 15,6-15 0-15,6-19 0 0,7-17-2 16,-2-13 7-1,1-6-7-15,-10-6 4 0,-15 0-4 16,-31 1 4-16,-39 0-2 16,-46 1 2-16,-46 3-1 15,-38 1 3-15,-40-2 4 16,-31-2-8-16,-23 0 0 16,-30-1-10-16,-16-2 20 15,-12-5-13-15,-5-2 3 16,2 0 0-16,1-12 8 15,5 4 2-15,9 5-8 16,13 3 2-16,22 0 0 16,21 7 1-16,26 16-1 0,24 10 8 15,28-3-12-15,30-5-1 16,28-8 1-16,30-11 3 16,23-6-2-16,19 0 7 15,21 0-6-15,16 0 3 16,15-4-2-16,14-4-3 15,11-3 1-15,10 0-5 16,9 1 4-16,8-4-2 16,6-3-3-16,2-8-11 15,33-7 3-15,19-4-10 16,13-2-12-16,9-1-19 16,4 7 8-16,-4 7-41 15,-12 0-59-15,-12 3-71 16</inkml:trace>
  <inkml:trace contextRef="#ctx0" brushRef="#br0" timeOffset="22016.99">13520 4620 718 0,'0'0'68'16,"0"0"-68"-16,0 0-18 15,0 0 17-15,0 0-3 16,0 0-14-16,29 33-123 15,-29-30-404-15</inkml:trace>
  <inkml:trace contextRef="#ctx0" brushRef="#br0" timeOffset="23105.03">12538 8242 649 0,'0'0'82'0,"0"0"-76"0,0 0-6 16,0 0 31-1,0 0-11-15,0 0 20 0,-20 20 5 16,37-7-13-16,8-3 0 15,6-2 15-15,13-4-15 16,22-4 16-16,16 0-13 16,18-8 5-16,18-12-11 15,9 0-9-15,0 2-1 16,-9 6 2-16,-22 6-6 16,-20 2-3-16,-24 4-10 15,-20 0 2-15,-14 0 1 0,-11 0 0 16,-7 0-5-1,0 0 3-15,0 0-2 0,0 0-1 16,0 0 0-16,0 0 4 16,0 0-8-16,0 0-17 15,-5 0-19-15,-5-4-5 16,0-2-29-16,9-4-12 16,1-4-88-16,1-2-82 15</inkml:trace>
  <inkml:trace contextRef="#ctx0" brushRef="#br0" timeOffset="23785.24">14779 8319 145 0,'0'0'112'0,"0"0"-81"15,0 0-6-15,0 0-11 16,0 0 27-16,0 0-2 16,0-23-29-16,0 20-8 15,0 3 5-15,0-1-6 0,0 1-1 16,0-3-1-16,0 3-1 15,-2 0-64-15,-6 0-48 16,0 0-50-16</inkml:trace>
  <inkml:trace contextRef="#ctx0" brushRef="#br0" timeOffset="25644.41">12284 7744 544 0,'0'0'91'0,"0"0"-81"16,0 0 10-16,0 0 38 15,0-108-21-15,0 96 4 16,0 4 4-16,0 3 0 16,0 1-7-16,0 4-17 15,-7 0-18-15,-13 23 1 0,-5 25-1 16,-4 21 6-16,8 8-3 16,13-1-1-16,8-8-1 15,0-12-4-15,21-17 0 16,6-14-3-16,2-10 6 15,2-15-4-15,0 0 1 16,2-21 0-16,-2-23 4 16,-6-9 5-16,-8-14-8 15,-14-4 0-15,-3-2-1 16,-7 6 5-16,-20 17-5 16,1 19-18-16,-3 18 16 15,2 13-8-15,1 11 7 16,-1 25-14-16,2 8-26 0,-6 1-72 15,6-12-122 1</inkml:trace>
  <inkml:trace contextRef="#ctx0" brushRef="#br0" timeOffset="25968.28">12614 7467 723 0,'0'0'105'16,"0"0"-102"-16,0 0 28 15,0 0 12-15,0 0-29 0,0 0-12 16,-81 58 2-16,44-5 12 16,10 5-6-16,6 6 9 15,13 4-11-15,8-2-1 16,0-1 0-16,13-11-5 15,14-8 0-15,6-10-2 16,6-12-3-16,-4-12 0 16,1-12-7-16,-3 0-24 15,-4-16 10-15,-2-22-35 16,-5-11-42-16,-9-6-84 16,-6-2-156-16</inkml:trace>
  <inkml:trace contextRef="#ctx0" brushRef="#br0" timeOffset="26216.08">12725 7700 689 0,'0'0'114'16,"0"0"-106"-16,0 0 0 16,0 0 0-16,0 0 26 15,0 0-13-15,145 18-2 16,-76-18-14-16,7 0 5 15,4-12-1-15,-4-10-5 16,-7-1 3-16,-16 4-2 0,-13 3-4 16,-17 8-2-1,-10 0-20-15,-11 4-33 0,-2 0-8 16,-7-2-46-16,-26-2-109 16</inkml:trace>
  <inkml:trace contextRef="#ctx0" brushRef="#br0" timeOffset="26486.47">13084 7447 542 0,'0'0'165'0,"0"0"-157"16,0 0 0-16,0 0 31 16,160-38 15-16,-100 36-27 0,5 2 5 15,-1 0-9 1,-6 17 14-16,-6 14-22 0,-14 13 12 15,-14 10-17 1,-17 12-10-16,-7 5 9 0,-13-4 12 16,-26 3-14-16,-14-12-7 15,-5-5 1-15,-3-6-1 16,8-11-12-16,11-10-41 16,11-10-43-16,7-16-65 15,13 0-214-15</inkml:trace>
  <inkml:trace contextRef="#ctx0" brushRef="#br0" timeOffset="26797.34">13921 7355 835 0,'0'0'86'0,"0"0"-74"15,0 0-12-15,0 0 4 16,0 0-4-16,0 0 0 16,16 60 1-16,-16-8 1 15,0 10 15-15,0 9 8 16,0 1-5-16,0 3-20 16,0-6 8-16,0-3-2 15,5-12 3-15,8-8-9 0,1-11-19 16,-4-11-2-1,3-12-39-15,-7-6-8 0,-2-6-29 16,-4-4-52-16,0-30-158 16</inkml:trace>
  <inkml:trace contextRef="#ctx0" brushRef="#br0" timeOffset="27193.14">13933 7425 587 0,'0'0'249'15,"0"0"-230"-15,0 0-10 16,0 0-9-16,0 0 9 0,123-101 1 16,-84 92-9-1,-2 7 11-15,-3 0-12 0,-2 2 1 16,-8 0-1-16,-3 0 0 16,-10 17-1-16,-9 2-9 15,-2 8 10-15,0 2 4 16,-11 1-2-16,-14 0 4 15,-2-4-5-15,0-4 0 16,5-8 10-16,7-4-11 16,8-6 0-16,5-4 1 15,2 0-1-15,0 0-5 16,0 0-6-16,20 0 11 16,6 0 0-16,3 3 0 0,3 7 1 15,-8 5-2 1,-1 6 3-16,-12 4-4 0,-11 6-6 15,0-1 8-15,-11 2 5 16,-24-2 0-16,-9-5-10 16,-11-2-20-16,-8-13-90 15,-6-10-73-15</inkml:trace>
  <inkml:trace contextRef="#ctx0" brushRef="#br0" timeOffset="27575.04">12306 8456 516 0,'0'0'363'0,"0"0"-349"15,0 0-9-15,0 0 34 16,0 0 11-1,0 0-9-15,92 12-26 0,-86-10-8 16,-4 0-5-16,-2-2 0 16,0 0-4-16,0-2-2 15,-6-26-53-15,-17-8-173 16</inkml:trace>
  <inkml:trace contextRef="#ctx0" brushRef="#br0" timeOffset="28490.48">14501 8401 987 0,'0'0'61'0,"0"0"-56"0,0 0-3 16,0 0 12-16,0 0 7 15,0 0-21-15,6-13-1 16,-1 13 1-16,-1 0 0 16,1 0 1-16,0 0 5 15,-1 0-5-15,-2 0 3 16,2 0-4-16,-4 0 0 16,2 0 0-16,1 0-6 15,-1 0-2-15,0 0-5 16,-2 0 5-16,2 0 3 15,-2 0-1-15,0 0-3 16,3 0 8-16,-3 0-2 16,0 0 3-16,0 0 0 0,0 0 0 15,0 0 0-15,0 0 3 16,0 0-3-16,0 0 1 16,0 0 0-16,0 0 8 15,0 0 0-15,0 0-5 16,0 0 9-16,0 0-8 15,0 0 5-15,0 0-10 16,0 0 6-16,0 0 3 16,0 0-3-16,0 0-11 15,0 0 5-15,0 0-2 0,2 0 2 16,-2 0 15 0,3 0-13-16,-1 0 4 15,-2 0 0-15,1 0 2 16,-1 0 2-16,0 0-8 0,3 0 2 15,-3-2-1-15,0 2 2 16,0 0-6-16,0 0 2 16,0 0-1-16,2 0 3 15,5 0-2-15,-3 0 5 16,0 0 8-16,-1 0-12 16,0 0-2-16,-3 0 1 15,0 0 6-15,0 0-7 16,0 0-2-16,0 0 2 15,0 0 4-15,0 0-3 16,0 0 0-16,0 0-1 16,0 0 0-16,2 0-1 15,0 0-22-15,-2 0 12 16,2-4-20-16,0 0-9 0,0-2-10 16,-2-9-42-16,0 1-24 15,0-1-366-15</inkml:trace>
  <inkml:trace contextRef="#ctx0" brushRef="#br0" timeOffset="29054.09">12367 8600 704 0,'0'0'61'0,"0"0"-50"16,0 0-4 0,0-106 32-16,0 86 7 0,0 6-21 15,0 5-15-15,0 4-1 16,0 5 8-16,0 0 18 16,0 0-15-16,0 0-10 15,0 0 3-15,0 0-8 16,0 5-3-16,0 24-2 15,0 15 14-15,4 12 2 16,0 10-4-16,-2 6-3 16,1 5 9-16,-1 7-2 15,-2 5 0-15,0 3-1 16,0-2-5-16,0-8-1 16,0-8-8-16,0-13-1 15,0-11 4-15,0-14-4 16,-5-8 0-16,1-12-4 0,2-6-15 15,2-9-29-15,0-1-18 16,0-20-31-16,0-30-117 16,-2-25-375-16</inkml:trace>
  <inkml:trace contextRef="#ctx0" brushRef="#br0" timeOffset="30024.41">12473 8363 670 0,'0'0'144'0,"0"0"-128"0,0 0-13 16,0 0 23-16,0 0-2 16,0 0-1-16,166-45-10 15,-107 45 3-15,6 0 8 16,6 0-3-16,9 0 7 15,11 0-6-15,8-8-10 16,6-6 10-16,1-3-4 16,1 1-4-16,2 0 8 15,5-2-9-15,0-2-2 16,0 2-2-16,-3 2-8 16,-6 2 12-16,-7 0-10 0,-5-2 2 15,-8 4-2-15,-12 0 7 16,-6 0 0-16,-14 2-1 15,-8 1-7 1,-13 4 7-16,-12 1-9 0,-14 2 8 16,-4 0-8-16,-2 0-2 15,0 2 1-15,0 0-4 16,0 0 5-16,0 0 4 16,0 0-3-16,0 0 4 15,0 0-3-15,0 0 2 16,0 0 1-16,0 0-5 15,0 0 1-15,0 0 0 16,0 0-1-16,0 6-6 16,2 20 6-16,3 10 5 0,2 10 11 15,2 4-14-15,-1 7 2 16,4 3 11-16,-3 4-10 16,-1 0 3-16,1-2-4 15,1-6-3-15,-2-7-1 16,6-10 0-16,1-4 1 15,4-3 0-15,0-6 1 16,1 0 0-16,3-4 0 16,-7-4-2-16,3 0 3 15,-8-3-3-15,-4-7 1 16,-2 3-3-16,-5-5-1 16,0-4 3-16,0 0-3 15,0-2 3-15,0 0-3 16,0 2 2-16,0 6-2 15,-16 3 3-15,-13 3 11 0,-11 3-8 16,-9 3 0-16,-14 3 0 16,-12-2 7-16,-19 5-10 15,-24-2 1-15,-25-1-3 16,-21 1 8-16,-17-4-6 16,-12 0 0-16,-11-1-2 15,-3 4 2-15,3 1 3 16,0 4 2-16,6 2-10 15,14-3 4-15,18 2 1 16,24-9 0-16,28-3-5 0,16-6 2 16,18-2 2-16,22-6-6 15,24 0 2 1,19-3-2-16,15 0-21 16,17 0-60-16,41-19 54 0,32-5 25 15,17 0-23-15,6 2-24 16,1 11-31-16,-16 2-33 15,-15 5-82-15</inkml:trace>
  <inkml:trace contextRef="#ctx0" brushRef="#br0" timeOffset="34602.39">14358 8036 239 0,'0'0'66'16,"0"0"-66"-16,145-95-23 15,-93 64 20-15,-2 3 6 16,-9 2-6-16,-10 0 1 16,-9-1-58-16</inkml:trace>
  <inkml:trace contextRef="#ctx0" brushRef="#br0" timeOffset="36668.41">3831 5784 205 0,'0'0'454'0,"0"0"-449"16,0 0-4-16,0 0 36 15,0 0 23-15,71-127-16 0,-29 101-32 16,7-1-8-16,-2 9 20 15,-6 6-8-15,-8 6 6 16,-8 6-22-16,-4 0 0 16,-3 0 0-16,0 16-3 15,-2 13 6-15,-3 8 2 16,-6 13 4-16,-7 11-1 16,0 1 8-16,0 4-3 15,-25-2-12-15,-6-1 2 16,-6-7-1-16,-6-5 2 15,5-10 10-15,7-13-10 0,6-10 2 16,14-8-2-16,5-8-4 16,6-2-1-16,0 0-12 15,0 0-9-15,11 0-6 16,20 0 27-16,15-12 1 16,10-6 14-16,11 2-7 15,0 6 12-15,-2 10 5 16,-10 0-11-16,-10 7-12 15,-11 26 2-15,-4 5 2 16,-11 6 8-16,-13 2-4 16,-6 2-7-16,-2 5 26 15,-27-2-12-15,-16 5-2 16,-8-1-3-16,-13-1-7 16,-5-6 14-16,-4-4-12 15,-5-3-5-15,-7-12-2 0,-5-10-5 16,-6-17-14-16,-16-2-14 15,-2-21-23-15,3-13-3 16,11-7-15-16,24-16-87 16</inkml:trace>
  <inkml:trace contextRef="#ctx0" brushRef="#br0" timeOffset="76397.66">14343 10385 14 0,'0'0'28'0,"0"0"3"15,0 0 3-15,0 0-19 16,0 0-14-16,0 0 5 16,0 0-5-16,0 0 1 15,-18 12-3-15,18-10 1 16,0-2-7-16,0 0 3 16,0 2 4-16,0-2 0 15,0 0 0-15,0 0-11 16,0 0-10-16,0 0 21 0,0 0 9 15,0 0-9-15,0 0-2 16,0 0 2-16,0 0-1 16,0 0 0-16,0 0 1 15,0 0-6-15,0 0-7 16,0 0 1-16,0-2 3 16,0 2-16-16,0 0 2 15,0 0 18-15,0 0 5 16,0 0 0-16,0 0 0 15,0 0 0-15,0 0 0 16</inkml:trace>
  <inkml:trace contextRef="#ctx0" brushRef="#br0" timeOffset="77305.42">14131 10493 306 0,'0'0'103'16,"0"0"-89"-16,0 0-14 16,0 0-6-16,0 0 6 15,0 0 10-15,-44 0-8 16,44 0-4-16,0 0-33 15,0 0-83-15,0-2 45 16,0 0 50-16,0-4-7 16,0 2-75-16</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8T07:35:23.674"/>
    </inkml:context>
    <inkml:brush xml:id="br0">
      <inkml:brushProperty name="width" value="0.05292" units="cm"/>
      <inkml:brushProperty name="height" value="0.05292" units="cm"/>
      <inkml:brushProperty name="color" value="#FF0000"/>
    </inkml:brush>
  </inkml:definitions>
  <inkml:trace contextRef="#ctx0" brushRef="#br0">10472 5376 159 0,'0'0'8'0,"0"0"0"16,0 0 5-16,0 0 17 15,0 0 14-15,0 0 9 16,-116 96-8-16,99-84-14 16,1-2 2-16,1-1 25 15,-1-3-31-15,5-4 6 16,2 1-3-16,5-3-12 0,1 2 0 16,1-2 10-16,-1 2-13 15,-1-2-7-15,2 4-5 16,0-2 7-16,0 0-5 15,0 0-4-15,2-2 8 16,0 2-6-16,0-2 6 16,0 0-5-16,-3 0 2 15,1 0-6-15,-2 0 3 16,2 2-3-16,2 0-15 16,0 0-51-16,0 4-89 15,0 0-32-15</inkml:trace>
  <inkml:trace contextRef="#ctx0" brushRef="#br0" timeOffset="801.12">10127 5907 142 0,'0'0'288'0,"0"0"-255"16,0 0-17-16,0 0 29 0,0 0 1 15,0 0 6-15,-47-38-10 16,45 34-31-16,-3 0 4 16,1-2-6-16,0-4 10 15,-3-1-1-15,1-2-4 16,-2-1 8-16,0 2 0 16,3 2-5-16,1 3 2 15,2-2-2-15,2 3-4 16,0 2 10-16,0 0-17 15,0 2 16-15,0 2-13 16,0 0 9-16,0 0-3 16,11 0-5-16,22 2 18 0,14 14 0 15,8 2-9-15,13 2 1 16,1 0 4-16,6-2-9 16,9-4-8-16,13-2 16 15,17-1-11-15,12-6-1 16,12-1 2-16,12 0 6 15,13-2-15-15,14-2 7 16,18 0 5-16,7 0-8 16,2 4 6-16,-7 4-9 15,-10 0 1-15,-21 4 2 16,-26 0-6-16,-29-2 7 16,-26-2-5-16,-18-2 2 15,-16-1-1-15,-11-4 0 0,-4-1 0 16,-7 0 1-16,-4 0-5 15,-2 0 7-15,0 0-4 16,-1-6-4-16,-4 2 2 16,-7 0-1-16,-4 4 1 15,-7-2-4-15,0 2 4 16,0 0-3-16,0 0 1 16,0 0-11-16,0 0-2 15,-18-4-20-15,-6 0-10 16,-5-2-8-16,4-2-21 15,3 2-11-15,9 2-33 16,13-2-44-16,0 0-92 16</inkml:trace>
  <inkml:trace contextRef="#ctx0" brushRef="#br0" timeOffset="1393.99">14380 5847 351 0,'0'0'94'0,"0"0"-46"15,-118-66 31-15,105 56-5 16,9 2-6-16,4 4-20 15,0 0-34-15,11-3 13 16,28 4-6-16,24-1 19 0,22 2-1 16,13 2-12-16,18 0 5 15,15 0-17-15,16 8 2 16,13 8 7 0,19 2-13-16,14-1-5 0,19-2-3 15,25-3-1-15,14-3-1 16,5-8 1-16,1 0-4 15,-26-1 0-15,-30 3 2 16,-30-1-7-16,-34 2 12 16,-29-2-5-16,-25-2 0 15,-23 0 1-15,-20 0-1 16,-15 0 0-16,-7 0-1 16,-9 0 1-16,-7 0-36 15,-2 2-30-15,0 8-50 0,-7 4-41 16,-28-1-178-16</inkml:trace>
  <inkml:trace contextRef="#ctx0" brushRef="#br0" timeOffset="2129.15">10580 6653 787 0,'0'0'29'0,"0"0"-29"16,0 0-5-16,0 0 2 15,0 0 3-15,129-8 31 16,-44 8-4-16,21 0 4 15,28 0-22-15,27-4 20 16,22-20 25-16,23-4-12 16,14 0-5-16,9 6 1 0,4 8-24 15,-5 6 1 1,-21 2-1-16,-18 2-13 0,-31-5 4 16,-24 2-4-16,-25-5 1 15,-23-2-2-15,-18-1 4 16,-18 1-1-16,-11-4-3 15,-5 0 2-15,-3 0 4 16,2 0-3-16,-4 4-6 16,-5 5 0-16,-6 2-16 15,-4 3-7-15,-5 4-12 16,1 0-4-16,9 0-5 0,10 0-27 16,15 0-38-1,18 8-20-15,14-5-157 0</inkml:trace>
  <inkml:trace contextRef="#ctx0" brushRef="#br0" timeOffset="2764.44">14766 6498 733 0,'0'0'47'15,"0"0"-47"1,0 0 8-16,0 0-7 15,0 0 28-15,0 0 39 0,123 3-16 16,-35 13-11-16,22 1-15 16,19-3 0-16,25 1-2 15,20-3 4-15,19-1-9 16,26 6 6 0,13-1-18-16,15 4 9 0,11 4-16 15,-2 2 3-15,-6 4-3 16,-18 4 8-16,-25 2-8 15,-26-2 0-15,-32-1 0 16,-34-13 2-16,-34-6 0 16,-35-8-4-16,-23-4 1 15,-12 0 1-15,-6-2 0 0,-5 0 0 16,0 0-13-16,0 0-18 16,0 0-19-16,0 0-24 15,0 0-36-15,-18 0-77 16,-7 0-319-16</inkml:trace>
  <inkml:trace contextRef="#ctx0" brushRef="#br0" timeOffset="6321.63">20915 8510 632 0,'0'0'74'15,"0"0"-63"-15,0 0-1 16,0 0-1-16,0 0 23 15,0 0 10-15,-4-16-23 16,4 12-10-16,6 2-4 0,17-4 24 16,6-2-12-16,11 0 3 15,5-2 1-15,8 3-6 16,5 2-2 0,0 5-3-16,0 0 9 0,2 2-11 15,-4 22 1-15,-2 3 0 16,-10 6-7-16,-11 7 4 15,-13 3-1-15,-7 4-1 16,-6 4 1-16,-7 9 15 16,0 1-7-16,0 4 2 15,0 1-7-15,-2-5-1 16,-1-7 1-16,3-2-8 16,0-8 9-16,0-5-5 15,0-3-1-15,5-11-4 0,7-5 2 16,0-7 0-16,5-4-1 15,2-3-2-15,4-6 2 16,6 0 0-16,0-6-3 16,-5-9 3-16,-4 7 7 15,-11 2-7-15,-4 3 2 16,-5 3-2-16,0 0 2 16,0 0 6-16,0 0-7 15,0 0-1-15,0 0-1 16,0 0-2-16,0 16-2 15,-3 21 5-15,-8 8 11 16,4 10-5-16,3 2 1 16,4 8 1-16,0 2 1 15,2 2 3-15,16-2-7 16,4 0 11-16,3-2 2 0,-1-2-5 16,1 0-5-16,0-9 2 15,-4-4-6-15,0-6 0 16,-3-4 4-16,-3-4-7 15,-1-1 8-15,-5-5-2 16,-1-2-4-16,-3-2 9 16,-4-4 1-16,-1 0 0 15,0-3-3-15,0 4-5 16,-4 2 3-16,-15 0-1 16,-8 1-4-16,-6 5 4 0,-6-1-6 15,-5-1-1-15,-5-2 2 16,0-6 2-16,-2-4-8 15,-3-9-21-15,-4-8-41 16,3 0-25-16,-5-2-41 16,4-25-75-16,0-4-233 15</inkml:trace>
  <inkml:trace contextRef="#ctx0" brushRef="#br0" timeOffset="35552.12">8282 9629 397 0,'0'0'115'16,"0"0"-65"-16,0 0 10 15,0 0-19-15,-129-24-11 16,98 24-2-16,8 0-5 16,8 0 14-16,8 2-12 15,7-2-2-15,0 0-4 16,0 2-10-16,0-2-3 0,0 2-6 16,0 5-8-1,22 1 8-15,14 3 9 0,12-1 13 16,9 0 2-16,1 2-14 15,1 0 1-15,0 2-7 16,-1-2-2-16,0 5-2 16,6-2 2-16,12 3-1 15,16 8 7-15,28 6 5 16,18 0-5-16,18 4-6 16,20-1 7-16,7-3-6 0,6 2 6 15,5-6 0 1,-5-2-4-16,-8-7-3 15,-10 0 6-15,-4 1-3 16,-7-4-4-16,-1 0-1 0,-5-1 5 16,-10 0-5-16,-5 2 0 15,-6-4 1-15,-10-1 0 16,-5-1 0-16,0-7 3 16,5-1-3-16,4 4 1 15,10-1 8-15,9 3-7 16,7 5 1-16,10 1 4 15,7 0-6-15,4-2-2 16,12-1 3-16,6 0-2 16,0-2 0-16,-3 0 1 15,-2-2 0-15,10-4-4 0,5-2 4 16,10-2-1 0,1 0-1-16,-3 0 0 0,-8-2 4 15,-3 2-4-15,-14 0 1 16,-10 0 2-16,4 0-1 15,-5 0-4-15,2 0 2 16,2 0 0-16,5 0 0 16,-1 0 0-16,1 2 0 15,-11 4 0-15,-18 1 3 16,-19 0-3-16,-19 3 0 16,-11-6-4-16,-2-2 4 15,3-2 0-15,4 0 3 16,3 0-6-16,1-9 3 15,4-12-3-15,7-9 0 16,2 2 3-16,2-4 1 0,1 4-1 16,-5 0-6-16,-13 3 5 15,-12 3-7-15,-10-2 5 16,-12 0 2-16,-7-3-17 16,1-9 14-16,-1-3 3 15,4-9-3-15,4-4-6 16,-4-3-9-16,-5 7-4 15,-13 8 14-15,-14 12 7 16,-12 7-6-16,-10 7 5 16,-6 1 3-16,-7 3-4 15,-3 2 4-15,-2 2-16 16,1-1 9-16,0-2-34 0,3-3 3 16,-3-4 28-16,0-2-12 15,-1-7-1 1,-3 0-8-16,0-3 4 0,0 1-6 15,-9 7-6-15,-14 4-47 16,-2 7-54-16,-8-1-107 16</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8T07:36:12.790"/>
    </inkml:context>
    <inkml:brush xml:id="br0">
      <inkml:brushProperty name="width" value="0.05292" units="cm"/>
      <inkml:brushProperty name="height" value="0.05292" units="cm"/>
      <inkml:brushProperty name="color" value="#FF0000"/>
    </inkml:brush>
  </inkml:definitions>
  <inkml:trace contextRef="#ctx0" brushRef="#br0">8031 9593 987 0,'0'0'6'16,"0"0"-10"-16,0 0 4 15,0 0 0-15,0 0 5 16,0 0 5-16,0 0-8 15,102-19 6-15,7 36 7 16,29-1-9-16,20-2 6 0,21-3 7 16,14 8 12-16,15 1-15 15,16 4-1 1,4 0-15-16,3 0 8 0,-1 1-2 16,-18-6-2-16,-12-3 0 15,-17-4 0-15,-27-8-3 16,-27-2 5-16,-32-2-5 15,-31 0 1-15,-26 0 3 16,-13-3-5-16,-14-2 0 16,-6 4 1-16,-2-4 2 15,-5 1-3-15,0 1-12 16,0-5-46-16,-10-3-48 16,-1 1-81-16,-4-4-147 15</inkml:trace>
  <inkml:trace contextRef="#ctx0" brushRef="#br0" timeOffset="1477.04">15176 6861 304 0,'0'0'43'0,"0"0"-31"15,0 0 16-15,0 0 47 16,0 0-28-16,0 0-18 16,-89-2-9-16,84 2 12 15,3 0 24-15,-2 0 2 16,0 0-2-16,-2 0 2 0,4 0-14 15,-1 0 5-15,2 0-18 16,1 0-6-16,0 0-15 16,0 2-9-16,9 6 1 15,33 9 4-15,27 1 15 16,31 1 2-16,29 0-5 16,30-5 0-16,19-4 3 15,29-2-9-15,32-6 3 16,29-2 4-16,19 0-14 15,-7 0 5-15,-26 4-7 16,-40 0 8-16,-42 2-8 0,-32-2 0 16,-28-4 3-1,-23 0-2-15,-20 0-1 0,-22 0-2 16,-21 0 0 0,-14 0 5-16,-10 0-2 0,-2 0 1 15,0 0 7-15,0 0-12 16,-2 0-4-16,-30 0-3 15,-15 0-23-15,-9 6-6 16,1 3-8-16,8 2-6 16,10 1-50-16,8-2-41 15,8-8-96-15</inkml:trace>
  <inkml:trace contextRef="#ctx0" brushRef="#br0" timeOffset="11194.1">20735 6761 255 0,'0'0'26'15,"0"0"-19"-15,0 0 22 16,0 0 32-16,0 0 6 0,0 0-33 16,0 0 5-16,-65 0-9 15,61 0 11-15,-3 0 8 16,-1 0-6-16,-11 0-23 15,-7 0-4-15,-8 0-1 16,-6 0 3-16,-5 0-7 16,5 0 4-16,7 0 2 15,13 0-4-15,9 0 19 16,11 0-9-16,0 0 5 16,0 0-7-16,4 0-9 15,38 0 16-15,36 0-6 16,41 0 7-16,35 0 1 15,28 11-7-15,18 13-5 16,26 2 3-16,16-1-12 0,28-6 12 16,10-7-6-16,-3-6-9 15,-24-2 14-15,-49-2-7 16,-53-2-1-16,-43 0-4 16,-35 0 0-16,-27 0 1 15,-19 0-4-15,-15 0-4 16,-12 0 3-16,0 0-4 15,-33 0-9-15,-30 0-45 16,-28 0-59-16,-23 14-75 16,-6-2-219-16</inkml:trace>
  <inkml:trace contextRef="#ctx0" brushRef="#br0" timeOffset="12972.23">4492 7838 520 0,'0'0'93'15,"0"0"-71"-15,0 0 9 16,0 0 13-16,-114-38 9 16,106 37 13-16,3-1-22 15,5 2-8-15,0 0-15 16,0 0-9-16,0-3 8 15,19-1-9-15,29-4 2 0,25-2 16 16,21-2-16-16,24 1 1 16,19-2 3-16,12 5 4 15,11 0-3-15,-4 6 1 16,-9 2-16-16,-20 0 3 16,-27 0-1-16,-31 0-4 15,-26 0-1-15,-24 0 5 16,-14 0-5-16,-3 0 1 15,-2 0 3-15,0 0 1 16,0 0-5-16,0 0-3 16,0 0-11-16,0 0-33 15,0 0-40-15,0 10-76 16,10-4-66-16</inkml:trace>
  <inkml:trace contextRef="#ctx0" brushRef="#br0" timeOffset="13947.76">19017 7803 641 0,'0'0'43'0,"0"0"-37"16,0 0 26-16,0 0 40 15,0 0-16-15,-120-56-28 16,95 56 6-16,-6 14-3 16,-9 18-6-16,-5 9 10 15,-13 18-9-15,-4 15-2 16,-5 24 17-16,-2 20-19 16,9 6 19-16,11 1-7 15,20-6 5-15,20-2-24 0,9-4-7 16,58 1-5-1,40-10-3-15,33-15 0 0,21-17-19 16,4-22-42-16,-16-30-71 16,-33-20-178-16</inkml:trace>
  <inkml:trace contextRef="#ctx0" brushRef="#br0" timeOffset="15034.55">5435 9218 699 0,'0'0'86'16,"0"0"-76"-16,0 0 3 15,0-130 18-15,0 105 30 16,0 1-41-16,0 4-19 15,0 4 18-15,0 2 10 16,0-1 5-16,0 0-18 16,0 3-8-16,0 4 4 0,0 4 0 15,0 4-6 1,0 0-5-16,7 0-1 0,28 20 0 16,21 13 3-16,17 11 16 15,21 3 2 1,11 7 6-16,4 3-9 0,-2 4 10 15,-15 8-13-15,-17 14-8 16,-26 4 1-16,-22 4-2 16,-20 9 1-16,-7-3 15 15,-50 12-5-15,-25 10-11 16,-28-3 4-16,-16 2-9 16,-7-9-1-16,-1-13-36 15,6-8-40-15,13-12-30 16,16-28-118-16,21-37-229 0</inkml:trace>
  <inkml:trace contextRef="#ctx0" brushRef="#br0" timeOffset="15388.31">20400 7592 289 0,'0'0'0'0</inkml:trace>
  <inkml:trace contextRef="#ctx0" brushRef="#br0" timeOffset="16025.14">21133 6132 696 0,'0'0'51'15,"0"0"-23"1,0 0 33-16,-23-107 41 0,13 98-48 16,-3 3-21-16,1-1-12 15,-3 6-10-15,-3 1 3 16,-14 0-9-16,-19 8-3 16,-22 24 8-16,-20 18-1 15,-16 14 14-15,-9 18-5 16,-3 18 16-16,1 16-9 15,9 14-13-15,12 2 7 16,12-1 4-16,23-4-13 16,26-7 3-16,32-5-13 15,12-13 1-15,59-10-6 16,38-12 6-16,39-16-2 16,34-15-9-16,24-15-31 15,12-12-30-15,-20-22-55 16,-46-8-132-16</inkml:trace>
  <inkml:trace contextRef="#ctx0" brushRef="#br0" timeOffset="16867.09">5259 6418 723 0,'0'0'56'16,"0"0"-43"-16,0 0-13 16,0 0 35-16,0 0 31 15,122-21-13-15,-64 27-27 0,18 9-3 16,24 3 1-16,20 7 11 16,15 5-6-16,0 14-15 15,-5 16 9 1,-19 23-11-16,-28 14 1 0,-28 16-4 15,-31 15-7-15,-24 10 13 16,-27 15 14-16,-50 7-7 16,-39 1-9-16,-34 1 4 15,-28-3-17-15,-36 5-8 16,-6-2-82-16,-12-33-70 16,0-34-401-16</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8T07:37:23.023"/>
    </inkml:context>
    <inkml:brush xml:id="br0">
      <inkml:brushProperty name="width" value="0.05292" units="cm"/>
      <inkml:brushProperty name="height" value="0.05292" units="cm"/>
      <inkml:brushProperty name="color" value="#FF0000"/>
    </inkml:brush>
  </inkml:definitions>
  <inkml:trace contextRef="#ctx0" brushRef="#br0">6444 8903 264 0,'0'0'56'0,"0"0"-52"16,0 0 5-16,0 0 21 16,0 0 26-16,0 0-14 15,0 0-20-15,0 0 11 16,0-16 13-16,0 14-1 0,0 2-17 15,0 0-1-15,0 0 3 16,0 0-6-16,0 0 1 16,0 0-6-16,0 0-11 15,0 0 7-15,0 0 3 16,0 0-8-16,0 0-9 16,0 0 21-16,0 0-4 15,0-3-4-15,0 2 4 16,-2-1-12-16,-1 2 3 15,3 0 4-15,0 0 1 16,-2 0-12-16,0 0-4 16,-7 16-4-16,-7 26 6 15,1 14 19-15,-4 8-9 16,7 1 0-16,0 1-5 16,6-4 9-16,4-6-7 0,2-8 1 15,0-8-7-15,0-12-1 16,0-10 1-16,0-8 2 15,0-7 0-15,0-3-3 16,0 0 0-16,4-3 6 16,2-29 4-16,2-18 2 15,-2-22-10-15,2-14-1 16,0-5 2-16,1 4-1 0,0 8-1 16,-3 23 0-1,1 18 0-15,0 16 2 0,-5 14-3 16,0 5 3-16,-2 3-3 15,0 0-5-15,0 0 4 16,0 0-6-16,0 15-5 16,0 20 12-16,-2 15 6 15,-12 13 18-15,1-1-18 16,2-1 4-16,0-4-7 16,2-6 2-16,1-9-4 15,0-5 7-15,4-10-6 16,0-9-1-16,1-6 3 15,1-8-4-15,2-4-1 16,0 0 1-16,0 0 8 16,-2-26-8-16,0-21-2 0,2-27 2 15,0-7 0-15,0-4-1 16,0 17 1 0,0 20 3-16,0 22 3 15,0 14-6-15,0 10 1 0,0 2-2 16,0 0 1-16,0 0-9 15,0 2 4-15,0 24-11 16,-4 17 16-16,-10 14 4 16,1 12 4-16,3 0-6 15,6-4-1-15,4-9 3 16,0-12-1-16,0-10-3 16,0-12 4-16,4-10-4 15,4-8-3-15,-4-4 1 16,2 0-3-16,5-16 5 0,5-28 8 15,1-20-6-15,0-18 1 16,-4-9-2-16,-2 1 4 16,-6 15-3-16,1 28-2 15,-4 19 3-15,-2 18-1 16,0 8-2-16,0 2-4 16,0 0-11-16,0 31 8 15,0 19 1-15,0 17 6 16,0 11 4-16,0 2-1 15,0 3 4-15,0-5-5 16,0-8-1-16,0-9 2 16,0-14 2-16,0-11 0 15,0-13-5-15,0-11 0 0,2-10-3 16,-2-2 3-16,3-2 0 16,-3-33 2-16,2-24 3 15,-2-27-5-15,0-21 1 16,0-10-1-16,0 7-7 15,-5 22 6-15,-1 30 1 16,-3 26 0-16,5 18 4 16,2 12-4-16,-1 2-2 15,3 0-6-15,-2 28-12 16,-3 20 15-16,1 16 5 0,-3 14 5 16,3 1-3-1,0-3-2-15,4-9 8 0,0-11-7 16,0-12 2-16,0-11-2 15,0-10 1-15,0-11-1 16,0-8-1-16,0-4 2 16,0 0-2-16,0-8 0 15,0-28 2-15,-2-21-2 16,-6-19 0-16,0-11-4 16,-1 4-2-16,0 11 5 15,6 21-4-15,-1 24 10 16,2 18-3-16,2 9-2 15,0 0-10-15,0 24 0 16,0 22-3-16,0 17 13 16,0 11 6-16,0 4-5 0,0-6 1 15,0-1 9-15,4-9-7 16,0-10 5-16,2-9-6 16,-4-8 0-16,-2-13 2 15,0-5-3-15,0-10 1 16,0-3-2-16,0-4 0 15,0 0 6-15,0 0-7 16,0-14-1-16,0-2 1 16,0 2 0-16,-8 3 3 15,6 4-2-15,0 5 2 16,2 0-3-16,0 2 0 16,0 0 1-16,0 0-2 0,0 0 0 15,0 0 1 1,0 0 0-16,0 0-1 0,-2 0 0 15,2 0 1-15,0 0 0 16,0 0 0-16,0 0-8 16,0 0 7-16,0 0 0 15,0 0 1-15,0 0 0 16,0 0-5-16,2 0 5 16,8 0 2-16,3 0-2 15,3 0 0-15,2 4-1 16,8-2-2-16,5 0 1 15,2-2 2-15,9 0 0 16,8 0 5-16,1 0-5 16,5 0 1-16,-1 0 0 15,1 0-1-15,-4 0-5 0,-4 0 5 16,-1 0 7 0,-1 0-7-16,0 0 1 0,2 0-1 15,8 0 0-15,8 0-2 16,7 0 2-16,4 0 1 15,-11 4 0-15,-8 2-2 16,-12 1 1-16,-15 0 0 16,-11-1 0-16,-7-2-2 15,-7-2-5-15,2 0 6 16,-2 0 1-16,0-2 0 0,7 0 1 16,3 0 3-1,8 0-2-15,5 0-1 0,2 0-1 16,4 0 4-16,-4 0-4 15,0 0 0-15,-2 0 0 16,-3 0 1-16,-3 0 0 16,-4 0-1-16,-1-2 5 15,-1 0-4-15,-4 2-1 16,1-2 4-16,-3 2-4 16,-1-2 2-16,2 0-2 15,1 0 1-15,-1-2-3 16,2-3 4-16,5 0-2 15,2-3 2-15,-1-4 1 16,-1-2 4-16,-1 0-7 16,-5 2 2-16,0 0-1 0,-4 4 3 15,-5 2-1-15,-2 0 2 16,0-2 1-16,0-5 0 16,0-5-2-16,0-3 0 15,-5-13 0-15,-6-9-2 16,0-9-1-16,3-2-1 15,3 1 0-15,0 11 0 16,3 13 1-16,-2 5 0 16,2 8-1-16,-1 5 2 15,1 7-2-15,2 5-2 16,0 1 0-16,0 0 2 16,0 0-4-16,-2 0 3 15,2 0-1-15,-2 0-7 16,2 0 2-16,-2 0-10 0,-1 0-11 15,-2 0-4 1,-1 10 3-16,2 8 29 0,0 2-26 16,4 2-31-16,0-4 3 15,0 4-29-15,0-1-21 16,0-7-57-16,0 3-244 16</inkml:trace>
  <inkml:trace contextRef="#ctx0" brushRef="#br0" timeOffset="1251.26">6418 8861 502 0,'0'0'44'16,"0"0"-37"-16,0 0 19 15,0 0 40-15,0 0-15 16,0 0-26-16,0 0-21 16,4-23 18-16,-4 26 10 15,-12 24-15-15,-1 8 8 16,2 13-2-16,1 2-8 16,9 5-11-16,1-4 13 0,0-1-8 15,0-1 7 1,0-5-12-16,0-6 6 15,0-6-7-15,0-9 1 0,0-8 2 16,0-9 1-16,0-2-7 16,0-4 4-16,0 0-2 15,0 0 15-15,0-28 3 16,0-16-18-16,-2-18-2 16,-7-12 0-16,-1 0 0 15,4 6 0-15,-3 13 1 16,3 16 4-16,2 12-4 15,-1 11-1-15,4 9 5 16,1 4-9-16,0 3 8 16,0 0-8-16,0 0 4 15,-2 0-3-15,2 0-4 0,0 16-6 16,-2 26 4-16,2 17 9 16,0 10 17-16,0 4-4 15,0-7-9-15,0-11 5 16,0-7-7-16,0-15 5 15,2-9-6-15,-2-8-1 16,2-7 3-16,-2-9-2 16,0 0 0-16,0 0 1 15,0 0 6-15,0-7-7 16,0-18-1-16,0-10-1 0,-2 1 1 16,-4-2-2-1,-1 5 4-15,1 6-1 0,1 3 2 16,0 2-3-16,3 2 3 15,-2 0-3-15,-1-2 0 16,1-1-1-16,0 2 2 16,2-2 1-16,-1 5-2 15,3 6 3-15,-2 6-6 16,2 2 3-16,0 2-2 16,0 0 1-16,-2 0 1 15,2 0-10-15,0 0 4 16,0 13-2-16,0 5 8 15,0 0-2-15,0-1-2 16,0-2-29-16,0-3-1 16,0-6-25-16,0-1 11 0,-3 0-19 15,-6-1-10-15,-1 2-57 16,-7-3-169 0</inkml:trace>
  <inkml:trace contextRef="#ctx0" brushRef="#br0" timeOffset="1777.91">6088 9278 511 0,'0'0'90'0,"0"0"-84"15,0 0-3 1,0 0 12-16,0 0 15 0,0 0 23 15,64-24-9 1,-30-10-1-16,-1-12-1 0,-2-6 0 16,-2-7-22-16,-4-7 2 15,-6 0-12-15,-3 6-2 16,-3 10 6-16,1 16 6 16,-4 8 2-16,0 9-14 15,-1 5-4-15,0 5 3 16,-3 3-6-16,-1 1 0 15,-2 2 3-15,-1 1-4 16,-2 0-1-16,2 0-8 0,2 5 1 16,3 22 8-1,2 6 5-15,-2 6 7 0,2 1-2 16,-3-4-5-16,3-1 3 16,2-1 0-16,2-7-7 15,4 1 4-15,-5-2-1 16,1-2-4-16,-1-3 5 15,-3-6-2-15,-3-3-2 16,2-3 2-16,-6-5-6 16,0-4 7-16,-2 0-8 15,0 0 4-15,2 0-4 16,-2 0-5-16,0 0-6 0,0-4-40 16,0-5-51-16,-2 2-51 15,-15 5-97-15</inkml:trace>
  <inkml:trace contextRef="#ctx0" brushRef="#br0" timeOffset="1928.96">6629 9254 641 0,'0'0'67'15,"0"0"-67"-15,0 0-24 16,0 0 14-16,0 0-28 15,0 0-72-15</inkml:trace>
  <inkml:trace contextRef="#ctx0" brushRef="#br0" timeOffset="5116.29">7773 9053 228 0,'0'0'21'0,"0"0"-16"16,0 0-3-16,0 0 0 0,0 0 9 16,0 0-4-1,0 0-6-15,-19-72 2 0,19 65-2 16,0-1 0-1,0 5-1-15,0 2 3 0,0-2-1 16,0 3 5-16,0 0 0 16,0 0 0-16,0 0-4 15,0 0-1-15,0-2 2 16,0 2-2-16,0 0-1 16,0 0-1-16,0 0 0 15,0 0 0-15,0 0 1 16,0 0 3-16,0 0 1 15,0 0-4-15,0 0 4 16,0 0-2-16,0 0 0 16,0 0-3-16,0 0 2 15,0 0 5-15,0 0-5 16,0 0 2-16,0 0-2 0,0 0 16 16,0 0-6-1,0 0 2-15,0 0-2 0,0 0-6 16,0 0 0-16,0 0-4 15,0 0 3-15,0 0-5 16,0 0 2-16,0 0-4 16,0 0 4-16,5-4-3 15,3 2 1-15,-2-6-54 16,-6 0-188-16</inkml:trace>
  <inkml:trace contextRef="#ctx0" brushRef="#br0" timeOffset="5857.88">10397 9186 321 0,'0'0'301'0,"0"0"-301"15,0 0 2-15,0 0-2 16,0 0 6-16,0 0 6 16,0 8-12-16,0-8 0 15,0 0 2-15,0 0-2 16,0 0 9-16,0 0-9 15,0 2 2-15,0-2 2 16,0 0-1-16,0 0-3 16,0 0-3-16,0 0-33 15,2 0-91-15,9 0-96 16</inkml:trace>
  <inkml:trace contextRef="#ctx0" brushRef="#br0" timeOffset="6462.74">13284 9296 716 0,'0'0'32'0,"0"0"-30"15,0 0 9-15,0 0 0 16,0 0-5-16,0 0-6 15,0-26-15-15,0 26-51 16,0 0-27-16,0 0-90 16,0 0-172-16</inkml:trace>
  <inkml:trace contextRef="#ctx0" brushRef="#br0" timeOffset="8009.82">6290 9449 383 0,'0'0'23'16,"0"0"-21"-16,0 0 20 16,0 0 34-16,0 0 19 15,0 0-28-15,-69-9-35 16,47 9 5-16,-7 13 11 15,-6 5-3-15,-4 4-8 16,-5 0-8-16,-9 1-1 0,-10 2 5 16,-6-1-3-16,-16-4 1 15,-6-2 12-15,-9-8-6 16,-7-8 4-16,2-2 5 16,2-5-14-16,7-20 9 15,5-7 1-15,9-5-13 16,10 4 2-16,10 3 16 15,14 4-3-15,2 2-8 16,2 3 2-16,-5 5-17 16,-4 2 7-16,-7 4-4 15,-8 2-4-15,-5 2 7 16,-7 5 2-16,-7-2-8 16,0 3 3-16,0 0-3 15,2 0 9-15,8 0-8 0,10 0 2 16,18-2 0-16,20-2 0 15,16 1-1-15,8 0-3 16,5 1-7-16,0-4-1 16,0-2-2-16,20-4 10 15,5 0 0-15,-1 2 0 16,-9 2 1-16,-6 4 4 16,-4 4-1-16,-5-2-4 15,3 0-1-15,3-4 0 16,3-7-12-16,7-10 8 15,1-7-5-15,3-10-5 16,-2-4-7-16,2-8-1 16,-2-1-11-16,-5 5 9 0,-1 8-36 15,-3 12 4-15,-1 11-34 16,-3 11-14-16,1 3-84 16,-6 3-126-16</inkml:trace>
  <inkml:trace contextRef="#ctx0" brushRef="#br0" timeOffset="8395.64">3964 9425 423 0,'0'0'26'0,"0"0"-12"16,0 0-12-16,0 0 28 15,0 0 27-15,-35-115-14 16,35 48-16-16,0-13 1 16,0 3-1-16,0 1 7 15,0 5 1-15,0 8-3 16,-4 8-15-16,0 8-11 16,4 5-2-16,0 10-4 15,0 10 0-15,17 2 5 16,1 6-5-16,3 2 2 15,-2 0-2-15,-2 6 0 16,-5 2 0-16,-6 2-2 16,-2 2 1-16,-4 0 0 15,0 0-3-15,0 0-24 0,0 0-36 16,0 18-14-16,0 10 62 16,0 3-81-16,0-3-168 15</inkml:trace>
  <inkml:trace contextRef="#ctx0" brushRef="#br0" timeOffset="8572.77">4441 8985 783 0,'0'0'18'0,"0"0"-18"0,0 0-10 16,0 0-18-16,122-48-14 15,-117 48-47-15,-5 8-375 16</inkml:trace>
  <inkml:trace contextRef="#ctx0" brushRef="#br0" timeOffset="9587.37">6384 9821 387 0,'0'0'0'16,"0"0"-10"-16,0 0-5 16,0 0 15-16,0 0-2 15,0 0-13-15,0 0-60 16,0-8 55-16,0 8 19 15,0 0 0-15,0 0-3 16,0 0-4-16,5 0-25 16,-3 0-59-16</inkml:trace>
  <inkml:trace contextRef="#ctx0" brushRef="#br0" timeOffset="9893.4">6384 9821 447 0,'93'-76'78'16,"-93"73"-56"-16,0 3-8 15,0 0-9-15,0-3 29 16,0 1-17-16,0-2-12 16,0 0-2-16,0 0-1 15,0 3 5-15,0 1 22 16,0 0-14-16,0 0 4 15,0 0-2-15,0 0-8 16,0 0 0-16,0 0-9 16,0 0 0-16,0 0-2 15,0 0 2-15,0 0-29 0,0 0-27 16,0 0-24-16,0 7 22 16,0 9-48-16,0 2-139 15</inkml:trace>
  <inkml:trace contextRef="#ctx0" brushRef="#br0" timeOffset="11393.09">6757 9907 725 0,'0'0'46'16,"0"0"-36"-16,0 0-5 16,0 0 3-16,0 0 0 15,0 0-2-15,0-8-1 16,0 8-5-16,0 0 4 16,0 0 1-16,0 13 12 15,0 11 1-15,2 12 5 16,2 18 3-16,2 8 1 15,-1 10 3-15,1-1 3 16,-1-3-17-16,0-10 1 16,-1-6-11-16,-2-10 5 0,0-6-3 15,1-8-2-15,-3-4 2 16,0-7-7-16,1-5 2 16,-1-5 0-16,0 0 5 15,0-6-8-15,0-1 2 16,0 3-2-16,0-3 0 15,3 0-2-15,1 1-2 16,6-1 5-16,7 0-2 16,12 0 1-16,13 0 0 15,18 0 2-15,19 0 1 16,19-8 1-16,16 3 3 16,15 0-5-16,18 4 3 15,20 1-5-15,15 0 20 16,17 0-8-16,12 10-8 15,10 5 7-15,17 1-4 0,11 1-1 16,11-6-5-16,-2 1 8 16,-11-8-1-16,-8 0-8 15,-21-2 0-15,-13 1 12 16,-11-3-2-16,-20 0 2 16,-18 0 1-16,-19-3-6 15,-12-10 10-15,-13-1-17 16,-8-3 14-16,-10 3 1 15,-14 3-9-15,-11-1 8 16,-11 2-5-16,-8 1-2 0,-4 6-3 16,1-3 1-1,6-1 5-15,7 6-1 16,3-4 1-16,-1 5-8 0,-6 0 1 16,-7 0-2-1,-11 0 1-15,-9 0-2 0,-7 0 4 16,-11 0-3-16,-6 0-1 15,-5 0 5-15,0 0 3 16,0 0 6-16,0 0 0 16,0 0-9-16,0 0 3 15,2-2 8-15,-1-5-7 16,2-3 0-16,2-2-8 16,0-5 1-16,-1 3-2 0,2-4 1 15,1-8-2 1,2-2 3-16,-2-10-1 0,6-10-1 15,3-16-1-15,-3-13-1 16,3-3-1-16,-3 8 2 16,-4 11 0-16,-2 17 1 15,-1 12 0-15,-1 4 3 16,-3 5-3-16,0-1-1 16,0-1 1-16,-2 0-5 15,0-6 4-15,0-7-11 16,0-2-8-16,0 5 3 15,0 4-12-15,0 15 27 16,0 6 0-16,0 8-15 16,0 2-6-16,0 0-16 15,0 0-9-15,0 12-8 16,0 14 6-16,0 3-27 16,0-2-67-16,5-6-48 0,2-16-196 15</inkml:trace>
  <inkml:trace contextRef="#ctx0" brushRef="#br0" timeOffset="12400.69">12014 9856 456 0,'0'0'164'16,"0"0"-125"-16,0 0-4 16,0 0 47-16,0 0-13 15,0 0-34-15,4-23-12 16,15 9 9-16,5-8 3 16,12-7-1-16,7-13 0 15,5-3-22-15,1-1 23 16,-6-1-22-16,-4 3-2 15,-1 7 10-15,-7 5-8 16,-8 10 0-16,-5 7-2 16,-9 5-3-16,-5 4 10 0,-2 2-8 15,-2 3 1-15,0 1-6 16,0 0-3-16,0 0-2 16,0 0 4-16,0 0-4 15,0 0 0-15,0 0-3 16,0 0 3-16,0 0-2 15,0 0 2-15,0 0 0 16,0 0-3-16,0 0 3 16,0 18-2-16,0 8 1 15,-2 7 1-15,0 10 5 16,2 5 5-16,0 6-7 16,0 8 2-16,2 5 3 15,12 7-3-15,-1 0 12 16,3 0-1-16,1-4-5 0,1-12-3 15,-5-12 0-15,1-10-5 16,-5-7 9-16,-3-11-5 16,-2-4-3-16,-4-4 10 15,3-6-11-15,-3 0-2 16,0-4-1-16,0 0 6 16,0 0-3-16,0 0-1 15,0 0 3-15,0 0 2 16,0 0-7-16,0 0 0 15,0 0 4-15,0 0 1 16,0 0-2-16,2 0-3 16,-2 0-4-16,0 0 4 0,0 0 1 15,0 0 3-15,0 0-4 16,0 0 0-16,2 0 0 16,0 0-1-16,-2 0 5 15,0 0-6-15,0 0 2 16,0 0 0-16,0 0-1 15,0 0 1-15,0 0 0 16,0 0 1-16,0 0 0 16,0 0 0-16,0 0-1 15,0 0 0-15,0 0 0 16,0 0 3-16,0 0-2 16,0 0-1-16,0 0 1 15,0-5-3-15,0-4 2 0,0-3-12 16,0-1 11-16,0 4-2 15,0-4-11-15,0 6 11 16,0-1-9 0,0 4 0-16,0-1-2 0,0 5-11 15,0 0-5-15,0 0-12 16,0 0-13-16,-10 0-27 16,-13 2-58-16,-6 13-43 15,-11-1-198-15</inkml:trace>
  <inkml:trace contextRef="#ctx0" brushRef="#br0" timeOffset="14257.78">12652 10531 697 0,'0'0'58'0,"0"0"-41"15,0 0 61-15,0 0-3 16,0 0-33-16,0 0-42 16,-17-10 2-16,17 10-3 15,0 0 2-15,0 10 4 0,0 2 2 16,0 1-2-1,0 5 4-15,4 1-8 0,4 7 21 16,3 4-13-16,-2-1 1 16,-2 5 10-16,-7 5 1 15,0 4 1 1,0 3 3-16,0 3-8 0,0-1 4 16,-4-3-10-16,4 1-1 15,0 1 4-15,0-3-5 16,0 1-4-16,6-4 7 0,-1-1-3 15,-3-6 8 1,0-4-8-16,-2-10-1 16,0-7-2-16,0-8 1 0,0-2-6 15,0-3 5-15,0 0-5 16,0 0 3-16,0 0-4 16,0 0 3-16,0 0-3 15,0 0 3-15,0 0 1 16,0-3-4-16,0-2 0 15,0 0 3-15,0 4 1 16,0-2 3-16,0 3-7 16,0 0-5-16,0 0 5 15,0 0 0-15,0 0-1 16,0 0-2-16,0 0 1 16,0 0 0-16,0 0 0 0,0 0 2 15,0-1 1-15,0-3-1 16,13-3 0-16,16 0 0 15,14-4-2-15,17 1 2 16,24 0 1-16,23 2-1 16,22 4-2-16,21 2 2 15,17 1 1-15,15 1 0 16,13 0 2-16,11 0 0 16,8 10 1-16,7 1-3 15,7 1-2-15,3-1 2 16,-1 0-2-16,-1 2 1 15,-15 2 0-15,-26 2 4 0,-24 1-4 16,-35-3 2 0,-26-2-2-16,-25-8 2 15,-18-5-2-15,-13 0 0 16,-8 0 0-16,4-5 0 0,9-13 4 16,10 0-1-16,18 2 5 15,7 4-4-15,6 5 1 16,-3 6 1-16,-11 1-6 15,-9 0 1-15,-7 0 0 16,-8-3-1-16,-2 1 1 16,1-2-2-16,0-4 4 15,2-2-6-15,-4-2 7 16,4-4-4-16,-6 4 0 0,-12 1 2 16,-10 0 0-1,-13 5 5-15,-7 2-4 0,-7 2 9 16,2 2 1-16,-3-2-1 15,0 2-5-15,2 0-1 16,-2 0-5-16,0 0-1 16,0 0-1-16,2 0 1 15,-2 0-4-15,5 0-2 16,1 0 0-16,4 2 6 16,1 10 2-16,-1-3-2 15,4 0 4-15,1-2-4 16,6-2 1-16,4 1-1 15,-2 1 0-15,4-3 1 16,0-3-3-16,0-1 2 0,0 0-2 16,2 0 2-16,0 0 0 15,2 0-1-15,2-1 1 16,1-10 4-16,-5 0-4 16,-7 1-4-16,-2-2 4 15,-9 1 1-15,-2-3 1 16,-5 1-2-16,-4-10 2 15,0-4-2 1,0-10 0-16,-22-5-2 0,-4-4 2 16,-1-3-1-16,2-2 0 15,7-5-1-15,3-5 1 16,5-1-12-16,2 1 12 16,1 4-6-16,3 12-17 15,-3 15 14-15,2 15 8 16,3 9 2-16,2 3-7 0,-2 3-4 15,2 0-7-15,-2 0-12 16,0 0-8-16,-1 3 9 16,0 10 4-16,3 3-21 15,0 1-36-15,0-1-42 16,0-4-48-16,3-8-115 16</inkml:trace>
  <inkml:trace contextRef="#ctx0" brushRef="#br0" timeOffset="14841.74">17692 10780 478 0,'0'0'87'15,"0"0"-75"-15,0 0-4 16,0 0 27-16,0 0-7 16,0 0-5-16,-50 42 2 15,50-42 11-15,0 0 26 16,0-18-3-16,0-10-44 0,9-8 9 16,4-4 3-1,5-4-8-15,3-5 14 0,5-1-21 16,3 2 6-1,1 2-7-15,1 7-1 16,0 0-4-16,0 7 0 0,2-2 1 16,1 6-3-16,0-1-2 15,1 4 5-15,-6 5-6 16,0 3 13-16,-9 5-13 16,-1 6 1-16,-7 0 5 15,-5 5-2-15,-5 1 4 16,0 0 3-16,0 1 5 15,5 30-13-15,2 9 27 16,2 14-2-16,2 8-15 0,3 6 0 16,4 2 9-16,0-2 2 15,2-8-13-15,-1-7 7 16,-4-7-11-16,-1-6 5 16,-3-7-6-16,-2-4-3 15,-2-8-4-15,-2-6 2 16,-3-5-1-16,-4-5-1 15,0-5-19-15,0 0-39 16,0 0-5-16,0-25-35 16,-6-17-153-16,-19-12-494 15</inkml:trace>
  <inkml:trace contextRef="#ctx0" brushRef="#br0" timeOffset="22539.69">6772 9824 657 0,'0'0'38'0,"0"0"-34"15,0 0 5-15,0 0-1 16,0 0-1-1,0 0-7-15,0 0-4 0,0 1 4 16,0 25 0-16,4 5 7 16,0 11 13-16,1 12 9 15,-2 18-2-15,-1 15-1 16,0 8 2-16,-2 5 0 16,2 0-11-16,0 1 11 15,0-5-12-15,1-7-8 16,-2-11 8-16,2-14-8 15,1-12-6-15,-2-10 9 16,1-12-4-16,-1-10-6 0,1-9 5 16,-1-7-6-16,2-4-6 15,1 0-1-15,8 0 6 16,7-15 1-16,13-2 6 16,9-3 0-16,16 6-6 15,16 0 1-15,14 1 0 16,16 5 8-16,16 0-4 15,18 1 7-15,16 0 2 16,16 5-13-16,10 2 10 16,7 0-7-16,0 0-3 15,7 0 6-15,8 0-4 16,-1 10 0-16,4 0 5 16,-1 1-5-16,-2-2-3 15,-7 1 1-15,4-1-5 0,-3-4 8 16,9-5-5-1,5 0 4-15,4 0 0 0,-5-5-1 16,-8-2-2-16,-21 1-2 16,-22 3 0-16,-22-2 2 15,-29-1-1-15,-23-2 1 16,-16 0 0-16,-18-2 6 16,-5 3-6-16,-5-2-1 15,-6 1 1-15,-8 2-3 16,-7 2 10-16,-6 0-6 15,-7 2 0-15,-4 0-1 16,0 2-4-16,2-2 4 0,-4 2 3 16,2 0-1-16,-2 0 3 15,0 0-3-15,2 0 3 16,-2 0-3 0,0 0 0-16,0 0-1 0,2-5 0 15,5 3-1-15,1-7 0 16,4-1 0-16,1 0 0 15,3-3 0-15,-1 0 0 16,1-5 0-16,-1-5 0 16,3-8 2-16,0-11-2 15,4-14 1-15,5-12-2 16,6-17 1-16,7-10 0 16,5-6 0-16,1-3-1 0,-8 11 0 15,-11 15 1-15,-15 14-1 16,-12 11 1-16,0 7 0 15,0 9 1-15,0 5-1 16,0 3-11-16,0 3 10 16,0-2-7-16,15 0-22 15,8 2-10-15,1 8-15 16,3 6 2-16,-5 12-11 16,-2 0 2-16,-7 14 13 15,-1 28 1-15,-8 6-50 16,-4 3-129-16</inkml:trace>
  <inkml:trace contextRef="#ctx0" brushRef="#br0" timeOffset="23041.58">11631 9859 529 0,'0'0'57'0,"0"0"-48"15,0 0-8-15,0 0 12 16,113-112 22-16,-68 86-4 16,9-2-16-16,6-2 3 15,11 2 6-15,2-2-16 16,-1 1 13-16,-3 6-5 16,-11 2-10-16,-9 8-5 15,-11 2 13-15,-7 8-6 16,-9 1 8-16,-2 2-14 15,-4 0 9-15,2 0-8 16,0 0 1-16,4 18 0 16,0 10 19-16,1 8-20 15,-4 8 18-15,-1 8-13 0,-5 9-3 16,-5 3-5-16,-6 6-3 16,-2 5 2-16,0 4-40 15,0-9-51-15,0-6-52 16,4-17-480-16</inkml:trace>
  <inkml:trace contextRef="#ctx0" brushRef="#br0" timeOffset="23267.6">13084 10193 907 0,'0'0'0'15,"0"0"-101"-15,0 0 42 16,0 0 37-16,0 0 5 16,0 0-132-16,13-33-406 15</inkml:trace>
  <inkml:trace contextRef="#ctx0" brushRef="#br0" timeOffset="24841.02">14287 6203 786 0,'0'0'42'16,"0"0"-41"-16,0 0 39 15,0 0-12-15,0 0-22 16,-15 103-3-16,7-20 7 16,4 14-9-16,0 6 3 15,2-3 2-15,2-4 0 16,0-15-2-16,-3-15-4 15,1-14 0-15,-2-14 0 0,-4-13-38 16,6-16-37 0,-2-9-62-16,4-28-159 15</inkml:trace>
  <inkml:trace contextRef="#ctx0" brushRef="#br0" timeOffset="25105.46">14320 6318 638 0,'0'0'87'15,"0"0"-79"-15,0 0 1 16,0 0 28-16,160-30 3 16,-95 30-20-16,3 12-12 15,-6 15 2-15,-11 9-6 16,-11 11 14-16,-16 15-6 0,-16 17 5 16,-8 15 1-1,-10 0-7-15,-26-1 3 0,-15-14-9 16,-8-12 2-1,-9-11-6-15,3-13 5 0,3-14-6 16,12-11-18-16,15-15-13 16,20-3-45-16,15-36-94 15,13-25-480-15</inkml:trace>
  <inkml:trace contextRef="#ctx0" brushRef="#br0" timeOffset="25514.61">15234 6569 803 0,'0'0'1'15,"0"0"19"-15,0 0-13 16,0 0 16 0,0 106 2-16,0-47-13 0,0 3-5 15,-4-2-6-15,-2-6 5 16,2-5 2-16,2-14-6 15,2-9 1-15,0-10-2 16,0-10-1-16,0-6 6 16,0 0 7-16,0-4-10 15,0-24-3-15,0-16 2 16,16-12-2-16,3-12 2 16,10-13 0-16,5-1-4 0,2 10-3 15,0 18 2 1,-5 29-4-16,-2 16 3 0,-2 9 4 15,-1 16 0-15,-2 28 1 16,1 13 1-16,-9 6-1 16,-3-5 2-16,-4-4-1 15,-3-9 5-15,4-7-14 16,3-9-12-16,12-8-71 16,17-11-95-16,13-10-371 15</inkml:trace>
  <inkml:trace contextRef="#ctx0" brushRef="#br0" timeOffset="26543.47">16495 6904 509 0,'0'0'73'16,"0"0"-33"-16,0 0-33 15,0 0 37-15,0 0-2 16,129-35 4-16,-66 26-13 15,10-4-8-15,14 2 9 16,8 0-5-16,9-3-11 16,0 3 1-16,0-1-11 15,-1-4-7-15,-5-3 8 16,-6-3-9-16,-10-7 3 16,-8-7-6-16,-16-7-18 15,-16-1-36-15,-18 4-70 16,-22 4-61-16,-2 8-286 15</inkml:trace>
  <inkml:trace contextRef="#ctx0" brushRef="#br0" timeOffset="26860.8">17522 6359 554 0,'0'0'27'16,"0"0"-2"-16,0 0-14 15,0 0 45-15,114-41-7 16,-68 41-26-16,8 0 4 0,4 0 2 16,7 0-16-1,-3 6 20-15,-2 12-21 0,-6 4 0 16,-17 6-4-16,-5 5 3 16,-14 7-1-16,-12 8 0 15,-6 8-5-15,-9 9 2 16,-29-4-2-16,-20 0-5 15,-9-10 10-15,-6-6-8 16,-3-11-2-16,14-4-24 16,11-10-25-16,10-8-45 15,12-10-30-15,5-2-190 16</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8T07:38:32.790"/>
    </inkml:context>
    <inkml:brush xml:id="br0">
      <inkml:brushProperty name="width" value="0.05292" units="cm"/>
      <inkml:brushProperty name="height" value="0.05292" units="cm"/>
      <inkml:brushProperty name="color" value="#FF0000"/>
    </inkml:brush>
  </inkml:definitions>
  <inkml:trace contextRef="#ctx0" brushRef="#br0">8066 3110 776 0,'0'0'8'15,"0"0"2"-15,0 0-10 16,0 0-11-16,0 0 5 15,100-111 6-15,14 100 21 16,35 0 12-16,34 1-21 16,36 5 5-16,30-5-9 0,36-3 21 15,41-5-7-15,24-4 8 16,44-4-10-16,25 2-3 16,20 8-1-16,15 10-2 15,4 6-13-15,-1 2 9 16,-8 24 1-16,-13 4-9 15,-19 1 2-15,-30-9-4 16,-23-7 2-16,-23-9 4 16,-25-6-6-16,-24 0-7 15,-23 0 0-15,-26 0 4 16,-31 0 2-16,-27 0 0 0,-36-2-4 16,-26-2 5-16,-23-1 2 15,-22-4-2 1,-13 2 1-16,-12-2-1 0,-6 2 0 15,2 0 1-15,8 5-1 16,9 2 1-16,-4 0 3 16,-8 0-4-16,-17 6-2 15,-17 0-7-15,-11-4 5 16,-4 0 0-16,-5-2 3 16,0 0-3-16,0 0 4 15,6 3 2-15,17 0-2 16,10 3 0-16,13 4 4 15,-1 2-1-15,-9 1 1 0,-9-4-2 16,-10 1-2-16,-5-3 0 16,-4-1 0-16,-5-1 6 15,-3-2-12-15,0-3-5 16,0 2 11-16,0 3 5 16,0 5 0-16,2 11-3 15,0 8 11-15,2 14-5 16,2 19 3-16,-6 22-7 15,0 21 9-15,0 31-5 16,-14 28-6-16,-18 25 4 16,-10 19-2-16,-5 5-1 15,-1 4-3-15,5-4 3 16,9 1-2-16,19-10-1 16,15-17 0-16,0-21 6 0,20-25-6 15,11-28 0-15,-2-14 4 16,-2-15 2-16,-2-15-4 15,-7-10 3-15,-3-6-4 16,-6-3-2-16,-6-2 2 16,-3-4-1-16,0-2 0 15,0-4 0-15,-1-6 2 16,-6-4 0-16,3-6-1 16,2-4 10-16,2-1-8 15,-2-2-2-15,-1-1 5 16,-1 3-6-16,2-1 2 15,-5-2-1-15,-2 5 2 16,-2 2-6-16,-3-1 1 0,-1 2 2 16,-5 0 1-16,-3 0 4 15,-10 0-6-15,-7 0 1 16,-9-2-1-16,-14-2 1 16,-14-3 0-16,-23-10-3 15,-25-5 3-15,-24 0-5 16,-15 0 5-16,-13-4 4 15,-25-1-4-15,-9 2 0 16,-20 3-3-16,-17 0 7 16,-13 0-8-16,-19 0 3 0,-26 0-4 15,-15 4-9 1,-6 8 2-16,9 7 12 16,23 3 0-16,31 3 7 0,18 4-7 15,16 2 2-15,19 5 4 16,11-1-6-16,13 3-4 15,15-2 4-15,7 0 0 16,7-6 1-16,4-5-5 16,9-7 1-16,12-9 3 15,4-7-6-15,3-2 6 16,4 0-2-16,0-18 3 16,12-8-3-16,15 0 1 15,10 0-1-15,9 2 2 16,0 3 4-16,-2-2-3 15,-2 8-1-15,-3 0-1 0,-1 1 1 16,6 1 1 0,3 0 0-16,7 1-1 0,13 0-1 15,8 1 0 1,13 3 2-16,10 1-2 0,6 3 2 16,1 1-1-16,5 3 0 15,-8 0 9-15,-5 0-15 16,-4 9 6-16,-4 7 0 15,-3 0 0-15,1-4 1 16,-3-1-1-16,3-5 4 16,-2-1-2-16,4-4-2 15,6-1 1-15,6 0-1 16,2-14-5-16,4-17-7 0,3-9 1 16,4-5-7-16,4-3 14 15,-3 0 4-15,-3-2 0 16,0-6 6-16,-5-4-5 15,-6-10 0-15,-4-14 8 16,-8-17-7-16,-2-19-2 16,-5-26 0-16,1-29-2 15,8-33 2-15,6-35 0 16,8-24 0-16,6-16-4 16,4-9 8-16,7 11-6 15,0 8 2-15,0 33 0 16,0 44 0-16,16 48 0 15,-1 51 1-15,5 32-1 16,-5 21 1-16,8 16-7 0,0 8 5 16,1 6 1-1,1 5-23-15,-3 5-6 0,-4 4-38 16,-3 0-33-16,3 0-29 16,-5 7-5-16,3 7-122 15</inkml:trace>
  <inkml:trace contextRef="#ctx0" brushRef="#br0" timeOffset="167.11">9924 4081 805 0,'0'0'0'0,"0"0"-12"15,0 0 3-15,0 0-75 16,0 0-6-16,0 0-6 15,-156 23-283-15</inkml:trace>
  <inkml:trace contextRef="#ctx0" brushRef="#br0" timeOffset="10526.67">11058 4059 363 0,'0'0'27'0,"0"0"0"16,0 0-9-16,0 0 19 15,0 0 6-15,0 0-13 16,0 0 1-16,0 0-1 16,-42-29 6-16,40 25-9 0,0 1 23 15,0-4-19-15,0-2-16 16,2-4 8-16,0-5-11 15,0-5 0-15,0-9-7 16,8-3-1-16,5-7 5 16,3-2-8-16,-3-3-1 15,3 1 6-15,-1 2-4 16,4 0 3-16,-2 2-3 16,-1 4-1-16,1 4 2 15,-1 8-3-15,-5 8 2 16,-1 8-1-16,-8 4 3 0,0 4-4 15,-2 2 0 1,0 0-1-16,0 0-1 0,0 0 2 16,0 0 0-1,0 0 1-15,2 0-1 16,5 0 0-16,1 2-2 0,6 10-1 16,6 2 3-16,6 6 0 15,6 2 0-15,4 0-2 16,13 0 6-16,4-2-2 15,14-6-2-15,16-2 0 16,12-4 2-16,16-4-2 16,12-2 0-16,-1-2 0 15,-3 0 5-15,-11 0-6 0,-7 0 1 16,-1 0-1 0,-4-2 1-16,-5 2 4 0,-2-2-3 15,-4 0-2 1,-4-4 0-16,1-3 1 0,-4 1 0 15,0-3 0-15,-2 1 1 16,-3 2-1-16,-6-2 0 16,-7 3 0-16,-2 4 1 15,-8 2 0-15,-8-2 0 16,-5 3 1-16,-4-1-2 16,-4-4 0-16,3 1 1 15,-3 0-1-15,0-2 1 16,-7 4-3-16,-7 0 2 15,-3 2 0-15,-5 0 0 16,-1 0-3-16,-2 0 3 0,2 0 0 16,-4 0-2-1,-2 0 2-15,2 0 0 0,-2 0 0 16,2 0-4-16,-2 0 6 16,0 0-2-16,0 0 0 15,0 0 1-15,0 0-1 16,0 0 0-16,2 0 1 15,1 0-1-15,3 0 0 16,8 0 0-16,3-4 1 16,-3-2 0-16,-1 3-1 15,-7 3 0-15,-3 0 0 16,1 0 0-16,3 0 0 16,0 0-1-16,-1 0 3 15,1 9-5-15,0 1 3 0,0 2-2 16,-1 0 2-16,1 6-1 15,-1 7 1-15,-4 8-7 16,1 13 1-16,-3 12 4 16,0 9 2-16,0 8 1 15,0-4-1-15,0-2 0 16,0-6-3-16,0-6 3 16,0-7-1-16,3-6 1 15,-3-4-5-15,0-5-75 16,0-10-69-16,-14-14-353 15</inkml:trace>
  <inkml:trace contextRef="#ctx0" brushRef="#br0" timeOffset="12889.42">6239 9515 402 0,'0'0'249'0,"0"0"-198"15,0 0-32-15,0 0 7 16,0 0 25-16,0 0-22 0,-11 66-25 16,11 18 24-1,0 20-1-15,0 7-4 0,7 2-3 16,8-7-7-16,-1-12-1 15,-5-20-10-15,-3-20-2 16,-4-20 5-16,1-15 4 16,-3-14-9-16,0-5 0 15,0 0-6-15,-7-28 1 16,-13-24-47-16,-5-29-9 16,8-17 33-16,1-8 12 15,7 4 0-15,7 18 11 16,2 16 4-16,8 20 1 0,26 5-2 15,15 6 3-15,7 6-1 16,0 5 5-16,-10 6 2 16,-10 8-3-16,-14 4-1 15,-8 2-1-15,-7 3-2 16,-7 2-9-16,0 1-13 16,0 0-99-16,-16 30-95 15,-9 18 73-15,-1 18 22 16</inkml:trace>
  <inkml:trace contextRef="#ctx0" brushRef="#br0" timeOffset="13025.53">6393 9934 103 0,'0'0'133'0,"0"0"-7"16,7 112-26-16,17-94-9 15,5-8-2-15,7-10-22 0,8 0-22 16,14-14-18 0,7-22-8-16,1-12-8 0,2-6-11 15,-6-6-48-15,-9-9-128 16,-8 0-270-16</inkml:trace>
  <inkml:trace contextRef="#ctx0" brushRef="#br0" timeOffset="13494.85">7166 9453 765 0,'0'0'79'15,"0"0"-78"-15,0 0 10 16,0 0-5-16,0 0 13 15,-47 158-2-15,47-76 0 0,1 8-6 16,14 1 12 0,0 3-8-16,7 0-9 0,-1-3-5 15,-2-15 1-15,0-18-2 16,-9-20-2-16,0-16 2 16,-8-10-12-16,-2-12-8 15,0 0 1-15,0-16 8 16,-12-34-45-16,-12-31-29 15,-2-23 57-15,-3-14 7 16,4-7-1-16,5 16 22 16,11 18 0-16,9 25 27 15,0 22 2-15,15 14-7 16,16 16-14-16,15 8 2 16,2 6 13-16,1 6 3 15,-1 27-4-15,-15 20-8 0,-14 12 4 16,-9 6 2-16,-10 3-1 15,0-1-3-15,-5-3-8 16,-23-2-8-16,-7-4 10 16,1-8-10-16,4-13-27 15,8-20-50-15,10-16-31 16,10-14-83-16</inkml:trace>
  <inkml:trace contextRef="#ctx0" brushRef="#br0" timeOffset="13938.4">7656 9413 786 0,'0'0'24'16,"0"0"-24"-16,0 0 0 15,0 0 0-15,0 0 14 16,0 0-14-16,129-14 2 15,-102 14 0-15,0 5-1 16,-2 4 0-16,3 0 11 16,-8 1-8-16,-4 1-4 15,-3 0 4-15,-6 3-7 0,-5 0 6 16,-2 1-3-16,0 3 0 16,0-4 3-16,0-2-1 15,0-2-2-15,0-6 1 16,0 0-3-16,14 0 4 15,17-4 1-15,20 0 0 16,16 0 9-16,7 0-3 16,-4 8 0-16,-9 8-7 15,-16 8 2-15,-14 4 10 16,-12 4 16-16,-12 2-6 16,-7 4 3-16,0 4-2 15,-30 6-14-15,-18 2 5 16,-14 5-13-16,-7 0-1 15,-1-5-4-15,6-9-19 0,11-7-53 16,18-15-54 0,12-19-95-16</inkml:trace>
  <inkml:trace contextRef="#ctx0" brushRef="#br0" timeOffset="16461.18">11473 4478 226 0,'0'0'68'0,"0"0"-60"16,0 0 60-16,0 0-6 15,0 0-11-15,0 0-22 16,-12-50 19-16,10 50 0 0,0 0-7 16,0-2-9-1,0 2-7-15,-3 0-12 0,3 0-2 16,2 0 1-1,-2 0 3-15,0 0-12 0,2 0 4 16,0 0-6-16,0 0 0 16,0 0 1-16,0 0 4 15,0 0-5-15,0 0 1 16,0 0 3-16,0 0-5 16,0 0 3-16,0 0 3 15,0 0-6-15,0 0 0 16,0 0 1-16,0 0 7 0,0 0-8 15,0 0 0-15,0 2 2 16,13 4 7 0,3-1 2-16,3-3 1 0,8 0 2 15,4 0 9-15,2-2-6 16,3 0-3-16,1 0-8 16,-2 0-1-16,1 0-1 15,-1 0 5-15,1 0-5 16,1 0-1-16,4 0 3 15,-1 0-2-15,1 3-4 16,5-2 4-16,-2 3-4 16,6-1 2-16,-5-3-1 15,3 0 0-15,-4 0 1 0,1 0 2 16,-3 0-1 0,6 0-3-16,2 0 1 0,8 0 5 15,16 0-5-15,8 0 1 16,5 0-3-16,-2 0 1 15,-12-3 0-15,-6-2 0 16,-11 0 0-16,-7 1 0 16,-2 0 0-16,-2 1 1 15,1-1-1-15,8-1 1 16,2 1 3-16,4-2-3 16,2 2-1-16,3 0 4 15,-5 2-3-15,2 2 0 0,-6 0-1 16,-5 0 2-1,-6 0 1-15,-5 0-2 0,-5 0-1 16,-4 0 0-16,0 0-1 16,1 0 2-16,-1 0 0 15,2-2-1-15,4 0 2 16,2 1-3-16,6-4 1 16,2 1 0-16,1 1 8 15,-3 2-8-15,-11 0 2 16,-7 1-1-16,-10-2-1 15,-3 2 0-15,-3 0 2 16,-3-3 1-16,-3 3 1 16,0-1 1-16,-1 1-3 0,-2 0 5 15,3-2-5 1,-5 2 7-16,2 0-8 0,-2 0-1 16,0 0 15-16,0 0-15 15,0 0 1-15,0 0 3 16,0 0-2-1,0 0-2-15,0 0 0 0,0-3 4 16,0 3-4-16,0 0-15 16,-9 0-30-16,-26 9-88 15,-13-5-90-15</inkml:trace>
  <inkml:trace contextRef="#ctx0" brushRef="#br0" timeOffset="18849.79">12506 5436 53 0,'0'0'17'15,"0"0"-13"-15,0 0 7 16,-42 120 10-16,26-92-2 15,-1 1-1-15,-3-6-7 16,-3 4-3-16,-1-4 22 0,-2 4-11 16,-1 1-16-1,0-6-3-15,2-1 0 16,0-10-109-16</inkml:trace>
  <inkml:trace contextRef="#ctx0" brushRef="#br0" timeOffset="21479.19">12122 5548 198 0,'0'0'65'0,"0"0"-46"16,0 0 52-16,0 0-11 15,0 0-20-15,0 0-15 16,0-24 5-16,0 20 23 15,0 2-19-15,0 0-13 16,-3 0 11-16,1-1-10 16,-1 2-2-16,-1 1-2 15,-1-1-2-15,1-2 6 16,-2 1-19-16,-1 2 2 16,2 0 4-16,1 0-8 15,1 0 7-15,3 0-8 16,0 0 1-16,0 0 3 0,0 0-4 15,0 7 0-15,0 14-2 16,0 3 4-16,0 2 4 16,3 2 3-16,-1 4-5 15,-2 5 4-15,0-1-1 16,0 2 0-16,0 1 9 16,-5 0-6-16,1 2 0 15,0-2 7-15,-1 2-13 16,1-5 5-16,0-2 4 15,1-4-7-15,3-7 2 16,-2-2-7-16,2-6 4 0,-3-7-3 16,3-1 1-1,0-5-1-15,0-2-1 0,0 0 1 16,0 0 1-16,0 0-3 16,0 0 9-16,0 0-3 15,0 0-3-15,0 0 8 16,0-5-4-16,0-2-4 15,0 1-3-15,0 2 5 16,0 2-5-16,0 0 0 16,0 2 4-16,0 0-5 15,0 0 1-15,0 0 0 16,0-2-2-16,0-1 1 16,0 2 1-16,0 1 0 15,0 0 6-15,0 0-9 16,0 0 3-16,3 0 0 0,-1 0-2 15,3 0 2-15,4 0 0 16,-3 0 0-16,5 0 3 16,1 0-7-16,1 0 5 15,-2-3-1-15,0 2 0 16,-4 1 5-16,-1 0-5 16,2 0 0-16,-4 0 2 15,0 0-4-15,3 0 3 16,-1 0-1-16,4 0 0 15,-4 0 0-15,3 0 0 16,3 0 0-16,-2 0 2 16,3 0-3-16,1 0 1 0,1 0-1 15,6 0 1 1,3 0 0-16,3 0 4 0,7 0-4 16,5 0-3-16,6 0 1 15,10 0 4-15,1 0-2 16,2 1 2-16,-2 3-1 15,-5 1-1-15,-1-3-2 16,1 0 2-16,4-2-1 16,1 0 3-16,4 0-2 15,2 0 0-15,3 0 2 16,1 0-2-16,-3 0 0 16,2 0 0-16,0 0 1 0,-5 0-1 15,-2 0 0 1,-3 0 4-16,-6 5-4 0,-2-2-1 15,-7-3 1-15,-6 2 0 16,-5-1 2-16,-4 1-2 16,-6 1 0-16,-1-2 0 15,2 2 1-15,0-1-1 16,7 0 0-16,4-2 1 16,11 0-4-16,12 2 3 15,8 2 0-15,5 0 0 16,-5 2 3-16,-8-2-3 15,-9-1 0-15,-10 0 1 16,-6-3-1-16,-5 3 1 0,-8-3-1 16,1 0 0-1,2 0 7-15,3 0-17 0,7 0 11 16,9 0-1-16,11 0 0 16,5-3-2-16,2 1 2 15,-4 1 2-15,-7-2-2 16,-10 1-1-16,-3 0 0 15,-6 0 1-15,-3 0-1 16,0 0 2-16,-4 0 1 16,6-2-2-16,-1 2 1 15,3-2-3-15,0 2 2 16,0-1 0-16,2 2 0 16,4 1-1-16,5 0 1 0,2 0 0 15,1 0 1-15,-4 0-1 16,1 0 0-16,0 0 0 15,5 0 0-15,3 0 0 16,8 0 1-16,-1 0 1 16,4 0-2-16,1 0 0 15,-2 0-1-15,-2 0 1 16,-6 0 3-16,-2 0-3 16,-2 0 0-16,1 0 3 15,-1 0-1-15,5 0-2 16,0 0-1-16,2 0 1 15,3-3 0-15,-6 0 1 16,-2 3-1-16,-7-5 0 16,-3 3 2-16,-1-3-12 15,2-2 8-15,3 2 2 16,2-1 0-16,-2-2 0 0,0 2 0 16,-4 0 0-16,-5 1 1 15,0 1-1-15,-2-1 0 16,-2 0 1-16,-4 4-1 15,-2-2 0-15,-1 3-1 16,3 0 1-16,4 0 0 16,-1 0-1-16,1 0 2 15,0 0 1-15,-1 0-2 16,-1 0-2-16,0 0 2 16,2 0 0-16,-4 0 2 0,2 4-5 15,0-1 5-15,0 1-2 16,-1-1 0-16,-4 1 0 15,-2-1 0-15,-5 0 0 16,-1 2 0-16,-2-2 1 16,1 1-1-16,1 3 0 15,1 0-1-15,0 0 1 16,-1 2 0-16,1-4 0 16,-2 0 0-16,2 2-1 15,-2-3 1-15,1 2-2 16,-4-4 1-16,-1 0 0 15,-3 0 0-15,-1-2 1 16,0 0 0-16,-3 0 0 16,0 0 0-16,0 0 1 15,0 0-4-15,0 0 6 0,0 0-3 16,0 0 0-16,-6 0 3 16,-2 0-9-16,1 0 8 15,3 0-2-15,-1-4 0 16,1 2 1-16,4 2-1 15,-3 0 0-15,3 0 0 16,-2-2-1-16,0 0 2 16,0 2-1-16,-3-2 1 15,3 0 0-15,0-3-2 16,2 1 0-16,-2-1 1 16,2-3 3-16,0-8-3 15,-2-5 0-15,2-5-1 0,0-10 3 16,-3-5-3-16,3-8 1 15,0-5-2-15,0-4 0 16,0 0-2-16,9-3 0 16,4 7-3-16,1 8 3 15,-3 8 0-15,1 12 2 16,-6 10 0-16,-2 7 0 16,-4 2 2-16,1 5-11 15,-1 2-2-15,0 0 1 16,0 0-9-16,0 0-7 15,0 0 4-15,0 0 0 16,0 6-10-16,0 11 6 16,-9 4 17-16,-1 6-26 15,1-4-42-15,3 1-7 16,-3-7-60-16,-2-5-138 16</inkml:trace>
  <inkml:trace contextRef="#ctx0" brushRef="#br0" timeOffset="22077.6">16954 5717 292 0,'0'0'21'0,"0"0"21"16,0 0-12-16,115-131 41 15,-86 99 2-15,3 0-27 16,3-4-15-16,6 0-7 15,3-3 8-15,8 1-5 16,1 1-19-16,0 3 4 0,-1 4 5 16,-3 3-17-1,-9 10 7-15,-5 2-4 0,-10 8-3 16,-10-1 5-16,-3 3-5 16,-8 3 9-16,1 2-1 15,-1 0-6-15,0 0-2 16,0 0 1-16,3 0 0 15,0 0-1-15,4 2-2 16,1 11-2-16,3 4 3 16,3 9-2-16,0 3 3 15,2 3 4-15,0 2 1 16,0 2 3-16,2 4-6 0,1 0 2 16,-2-2 5-1,-2 0-8-15,1-6 6 16,-3-5-6-16,4-5 0 0,1-3 0 15,-2-2-1-15,0-3 0 16,-3-2 0-16,-1-5-14 16,-7-7-51-16,-1 0-136 15</inkml:trace>
  <inkml:trace contextRef="#ctx0" brushRef="#br0" timeOffset="22238.75">18244 5598 798 0,'0'0'8'15,"0"0"-8"1,0 0-27-16,0 0 10 0,0 0-207 16</inkml:trace>
  <inkml:trace contextRef="#ctx0" brushRef="#br0" timeOffset="31983.35">16415 8663 630 0,'0'0'47'0,"0"0"-10"15,0 0-33-15,0 0 17 16,39-105 26-16,-23 81-15 0,9-4-2 16,0-2-26-1,3-2 3-15,3-5-1 0,0-7-2 16,12-9 2-16,9-10 9 15,5-8-12-15,13-4 11 16,11-7 1-16,20-10-7 16,15-7 1-16,20-5-7 15,8 4-1-15,1 9 14 16,0 15-9-16,-5 18 0 16,2 12 9-16,4 4-3 15,6 8-1-15,8 1-4 16,11 6-5-16,12 2 7 15,11 1-8-15,4 10 7 16,5 7-2-16,0 7-3 16,-4 0 11-16,-4 17-14 0,1 11 0 15,-6 11-1-15,-1 5 3 16,-6 6-1-16,-10 3 4 16,-15-6-5-16,-17 2 3 15,-14-4-3-15,-13 3 0 16,-10 3 5-16,-12 1-3 15,-12 6-2-15,-15 7-2 16,-17 0 2-16,-7 8-1 16,-12 4 0-16,-7 10 1 15,-6 13 3-15,-3 2-2 16,-4 5 1-16,-9-4-2 16,0 0 0-16,0 2 0 15,-2-7 3-15,-18-4-2 16,-3-8 0-16,-6-5 0 0,-9-6 2 15,-6-4 0-15,-14 3-3 16,-14-4 0-16,-9 1 0 16,-13-1 5-16,-2-4 1 15,-3 0-5-15,2 4 1 16,-6 1 0 0,1 2-2-16,-5-5 8 0,-2-3-1 15,-3-6-3-15,-2-3 0 16,-7-6-3-16,0-5-1 15,-11-5 2-15,-11-5 1 16,-7-10-3-16,-9-6 6 16,-4-7-5-16,-13-6-1 0,-13-3-1 15,-18-3 1-15,-21 0 4 16,6-23-4-16,4-7 0 16,6-8 3-16,23-2-2 15,12-7 17-15,19-5-2 16,23-3 3-16,21-6-7 15,25-1-11-15,20-1-1 16,19 3 1-16,13 0 2 16,8-4-3-16,2-10 0 15,2-12-2-15,0-11-5 16,-1-7 3-16,0-7 4 16,-1 0 5-16,4-9-4 15,6 5-1-15,5 3 0 16,12 4-2-16,0 4 3 15,0 1-1-15,23 5 2 0,12 4-2 16,15-1 0 0,6 3-4-16,8 5 1 0,3 7 3 15,-5 10-2-15,-2 13 5 16,-9 16-6-16,-10 11 5 16,-12 14-2-16,-10 8 0 15,-7 5-5-15,-4 3-1 16,1 0 2-16,3 0 3 15,3 0-4-15,3 0-21 16,-3 0-9-16,-3 3-26 16,-3 1-5-16,-3 0-17 15,-6 2-23-15,0 0 3 0,0 4-4 16,-6-2-283-16</inkml:trace>
  <inkml:trace contextRef="#ctx0" brushRef="#br0" timeOffset="37531.54">6506 8163 585 0,'0'0'14'0,"0"0"-10"15,0 0-4-15,0 0 7 16,0 0-3-16,120-31-4 16,-108 31 1-16,-5 0 1 15,-7 0 1-15,0 0 4 16,0 0 0-16,0 13-3 0,0 7 13 16,-5 6-5-16,-13-1-1 15,-4-2-8-15,-2-5-3 16,-3-6 4-16,-2-7-4 15,4-5 3-15,5 0 2 16,7-23 1 0,4-10 2-16,9-11 0 0,0-4 0 15,9 1 5-15,13 3-3 16,8 8 12-16,1 9 1 16,2 13-19-16,7 9 13 15,4 5-9-15,-1 8 3 16,-3 32 12-16,-11 16-13 15,-9 11-1-15,-13 4 11 16,-7 6-8-16,0-2-9 0,-23 2-2 16,-10-8 10-16,-9-11-6 15,-5-9-4-15,2-12 2 16,0-14-3-16,5-8 3 16,5-14-3-16,4-1 8 15,6-19-7-15,8-24-1 16,7-9-12-16,10-4 9 15,0 6 1-15,23 12-4 16,12 14 6-16,8 13 2 16,12 11 2-16,1 9 3 15,0 31-2-15,-4 10-4 16,-11 6 4-16,-9-1-2 16,-10-10-6-16,-2-5 3 15,-6-11-16-15,-2-10-14 0,-1-8-37 16,-1-11-62-16,-2-2-142 15</inkml:trace>
  <inkml:trace contextRef="#ctx0" brushRef="#br0" timeOffset="38125.16">7090 8153 687 0,'0'0'21'0,"0"0"-20"15,0 0 5 1,0 0 8-16,0 0 34 16,0 0-21-16,45 94-6 0,-41-45 2 15,1 5 0-15,1 6-11 16,-4 0-2-16,0-6-2 16,-2-8-4-16,0-12-2 15,0-12-1-15,4-10 0 16,-4-7 0-16,0-5 0 15,0-2 3-15,0-31-4 16,-6-19-7-16,4-24-7 16,2-14 10-16,0-8-8 0,0 5 6 15,0 20 6 1,4 22 0-16,14 21 0 0,5 16 0 16,6 14 12-16,5 0-8 15,3 24 11-15,1 16 1 16,-5 8-6-16,-2 4 20 15,-4 2-16-15,-2 0 5 16,0 0-1-16,-1-4 4 16,0-6-17-16,0-7 6 15,-1-11-9-15,0-10 6 16,-2-9-2-16,0-7-3 16,4-3 1-16,-1-32 1 15,2-28 1-15,1-19-3 16,-7-16-3-16,-9-9 1 15,-5 5-6-15,-6 12 3 0,0 19 2 16,0 21 2-16,-8 18 1 16,-1 16-6-16,5 8-3 15,0 8-9-15,4 0-24 16,0 0-62-16,0 0-18 16,0 0-66-16,-4 6-61 15</inkml:trace>
  <inkml:trace contextRef="#ctx0" brushRef="#br0" timeOffset="38524.41">7827 7899 32 0,'0'0'649'16,"0"0"-613"0,19 102-17-16,-11-36 31 15,2 10-8-15,3 5 11 0,-2 2-27 16,-5-4-15-16,-1-11 13 15,0-16-6-15,-3-15-7 16,0-16-2-16,2-11-4 16,-4-8-4-16,3-2 5 15,-3 0-3-15,0-25 8 16,0-29-1-16,0-27-9 16,0-17-1-16,0-15 0 15,-3-4-10-15,-3 5-4 0,4 14 5 16,0 23 9-1,2 21-2-15,0 21 4 0,0 13-4 16,8 6-3-16,10 6 1 16,0 2 3-16,2 1 1 15,-1 2-2-15,2 0 1 16,-1 3-9-16,-5 0-13 16,1 0-21-1,-5 0-13-15,-6 0-63 0,-5 9-73 16,0 9-295-16</inkml:trace>
  <inkml:trace contextRef="#ctx0" brushRef="#br0" timeOffset="38698.86">7875 8218 722 0,'0'0'66'15,"0"0"-54"-15,0 0-7 16,147 4 12-16,-80-8 6 15,-5-17-14-15,-11-1-9 16,-20-4-11-16,-15-4-63 16,-16-1-167-16</inkml:trace>
  <inkml:trace contextRef="#ctx0" brushRef="#br0" timeOffset="38855.24">8382 8322 1008 0,'0'0'51'0,"0"0"-51"16,0 0 1-16,0 0-4 15,0 0-7-15,25 112-83 16,-25-80-212-16</inkml:trace>
  <inkml:trace contextRef="#ctx0" brushRef="#br0" timeOffset="44888.09">14808 10188 447 0,'0'0'20'16,"0"0"-12"-16,0 0 4 16,0 0 9-16,0 0-5 15,0 0-1-15,0 0-5 16,-58-70 3-16,51 62 19 0,3-1 29 15,0 2-17 1,-1 3 1-16,3 1-12 0,2 0-10 16,0 3-1-1,0 0-19-15,0 0 10 0,0-2-12 16,0-2 5-16,0-4 2 16,0-5-6-16,0-1 2 15,0 1-2-15,0 5 8 16,0 4-4-16,0 4 18 15,0 0-9-15,0 0-5 16,0 0-10-16,0 10 3 16,-2 13-2-16,-3 10 0 15,-1 5-1-15,-1 12 0 0,0 10 8 16,3 11 1 0,-2 5 10-16,1 4 1 15,-2-4-11-15,1-8-8 0,1-14 12 16,-2-11-7-16,5-15-4 15,2-10-2-15,-2-11 3 16,2-3 0-16,0-1 1 16,0-3-2-16,0 0 3 15,0 0-1-15,0-10 8 16,0-4-12-16,0 4 2 16,4 4 0-16,0 4-4 15,-4 0 2-15,8-1 0 16,-2 3-3-16,5 0 5 15,3 0-4-15,3 0-2 0,4 0 4 16,1 0-1 0,9 0 9-16,3 0-8 0,8 0 0 15,7 0 0-15,6 0 0 16,10 0 3-16,4 0-3 16,2 0-6-1,0 0 4-15,-3 3 2 0,-4-3 3 16,-11 0-1-16,-3 0-2 15,-8 0 7-15,-13 0-7 16,-7 0 2-16,-11 0-2 16,-7 0 0-16,-4 0-7 15,0 0 8-15,0 0-1 16,0 0 13-16,0 0-11 0,0 0 2 16,0 0 1-1,0 0-3-15,0 0 6 0,0-7-7 16,0-3 11-16,0-9-12 15,0 2 2-15,0-4-1 16,0-2-1-16,3 1-1 16,4-1 0-16,-1-1 2 15,-1-1-1-15,0-1 0 16,6-5 1-16,-5-5 2 16,3-1-3-16,-1-5-6 15,2 0 5-15,-2-2 2 16,-1 6 0-16,3 8-1 15,-8 9 0-15,0 11 5 16,0 4-5-16,-2 6-6 0,0 0-6 16,0 0-25-16,0 0 11 15,0 20-4-15,0 9 7 16,0 4 1-16,0 4-29 16,0 1 4-16,0 0-47 15,0-4-38-15,0-6-131 16</inkml:trace>
  <inkml:trace contextRef="#ctx0" brushRef="#br0" timeOffset="45612.93">15299 10487 577 0,'0'0'37'0,"0"0"-23"16,0 0 3-16,0 0-2 15,0 0 7-15,0 0-5 16,124-58-6-16,-97 53 0 16,2-4 9-16,0 1 18 15,5-2-11-15,1-2-8 16,3-4-4-16,5-2 5 0,-1-2 0 16,2-6-12-16,-3 0 12 15,-6 0-2-15,-2-1-8 16,-6 5 12-16,-5 2-2 15,-4 4-7-15,-5 4-1 16,1 2 2-16,-5 4-3 16,-5 3-6-16,0 0 0 15,-4 3-5-15,0 0-6 16,3 0 1-16,4 26-5 16,-3 17 10-16,0 8 11 15,-1 8-9-15,-3 7 7 16,2-4-4-16,1-2-5 0,3-8 2 15,1-8-1-15,-3-5 2 16,3-9-3-16,-3-8-2 16,0-4-11-1,1-6-33-15,-2-6-26 0,-3-4-27 16,0-2-80-16,0 0-198 16</inkml:trace>
  <inkml:trace contextRef="#ctx0" brushRef="#br0" timeOffset="50117.73">14412 8069 321 0,'0'0'62'16,"0"0"-51"-16,0 0 25 16,0 0-1-16,0 0 2 15,0 0-10-15,0 0 2 16,0-20 3-16,0 16 9 0,0-3-16 15,0 1-2-15,4 3-3 16,8-2-15 0,5-6 1-16,3 3-2 0,3 0-1 15,-2-1-1-15,2 3 5 16,0 0-6-16,-2-2 4 16,4 3-4-16,0-1 6 15,-1-1 1-15,1 4-2 16,-1-1-2-16,-2 4-1 15,0-2-2-15,4 2-1 16,-3 0 9-16,6 0-9 16,2 0 6-16,1 0-4 15,-1 0-2-15,3 0 1 0,-3 0-1 16,-3 0 4 0,1 0-4-16,-2 6 1 0,-4 0-3 15,-3 4 3-15,-5-2-2 16,-1 0 1-16,-1 4-4 15,0 0 4-15,-1 4 0 16,-1 0 2-16,-2 2-2 16,4 4 0-16,-4 4 3 15,-1 2-6-15,0 6 6 16,-2 2-1-16,-1 0 4 16,-3-2-3-16,-1-3-1 15,-1-6-2-15,0-3 4 16,0-3-4-16,0 1-3 15,0 0 3-15,0 2 11 0,0 1-10 16,-3 4 3-16,-4 1-1 16,3-4 0-16,-4 0 1 15,2 0-1-15,0-2 0 16,-5 0-2-16,-1-1-1 16,1 0 0-16,-2 0 11 15,-5-2-2-15,2 3 5 16,-1 1-7-16,-4 2 4 15,0 2 0-15,-4-2-5 16,-2 2 5-16,0 1-3 16,0-2 0-16,3-4 3 15,-3-2-10-15,3-1 12 16,-1-8-6-16,1 2 1 0,3-4 2 16,-2 2-5-16,-2-4-4 15,-5-1 11-15,2-2-9 16,-10 0 4-16,-5-2-6 15,1-2 0-15,-3 0-1 16,3 0 8-16,4-7-5 16,3-9-3-16,4-4-2 15,2-9-1-15,4-5-2 16,3-6 5-16,6-6 6 16,5-2-3-16,6-4-3 15,5 0 2-15,0-1 0 16,0-1-2-16,21-2 0 0,1 0-5 15,2 0 4-15,3 2-11 16,-2 4-1-16,-3 7-11 16,-2 7-12-16,2 8-14 15,-1 6-9-15,1 7-38 16,-3-2-19-16,0 5-198 16</inkml:trace>
  <inkml:trace contextRef="#ctx0" brushRef="#br0" timeOffset="62400.43">16203 13312 656 0,'0'0'39'0,"0"0"-33"0,0 0-6 16,35-132 11-1,-6 93 6-15,-2 2 0 16,-6-5 6-16,-4-4-1 0,-1-12 1 16,0-9 0-16,1-6 0 15,2-12 6-15,-4-1-10 16,1-2 0-16,1-7 7 15,3 1-15-15,7-4-6 16,4 2 11-16,9 2-10 16,7 3 4-16,8 9-5 15,8 1-1-15,4 4 2 16,9 7-4-16,6 1 0 16,8 7 6-16,8 6-6 15,-1 4 2-15,3 2 0 16,-2 5-3-16,-4 4 3 0,2 3 5 15,-2 5-6 1,2 10 10-16,4 4-12 0,0 7 2 16,9 6-1-1,12 3 0-15,12 3-2 0,10 0 3 16,5 10-1-16,0 15-2 16,-7 5 2-16,-6 6-4 15,-10 5 2-15,-11 2 0 16,-8 3 0-16,0 4 1 15,-6 0 7-15,-3 7-8 16,-5-1-4-16,-12 4 3 16,-9-3 2-16,-2-1-1 0,3-4 2 15,-1-2-2 1,0 4 0-16,-3 0 1 0,-11 5 5 16,-6 2-6-16,-9 6 0 15,-10 3 0-15,-8 2 1 16,-8-2 0-16,-9-2 2 15,-5 0-1-15,-2-3 10 16,0-3-5-16,0-2-7 16,-11 0 16-16,-11 0-13 15,-5 1 9-15,-11 1-9 16,-7-2 0-16,-10 2-3 16,-15 2 9-16,-7 2-6 15,-12 1 0-15,-9-7-3 16,-10-6 0-16,-2-8 4 15,-4-6 0-15,2-8-4 0,5-1-1 16,0-6 1-16,-6 1 1 16,-10 0 1-16,-20 3 1 15,-21-1-2-15,-24 0-1 16,-17 0 0-16,-16-6-3 16,4-4 3-16,8-8 4 15,10-6-2-15,19-4 1 16,18 0-4-16,15-16 1 15,16-11 0-15,4-2 4 16,0-7-1-16,-2-6 0 0,2-7-3 16,3-3-4-1,5-8 4-15,15-5-9 16,10-6-5-16,16-1-12 0,16-3-18 16,10 9 8-16,14 4-27 15,16 12-27-15,15 6-54 16,7 7-154-16</inkml:trace>
  <inkml:trace contextRef="#ctx0" brushRef="#br0" timeOffset="68365.73">10007 9988 868 0,'0'0'31'15,"0"0"-31"-15,0 0-27 16,0 0 27-16,185-69 2 16,-96 68 23-16,-2 1-12 15,-5 0-10-15,-10 4-2 16,-3 2 3-16,2-4-4 15,9-2 10-15,18 0 16 16,22-12-4-16,34-12 4 0,31-1-12 16,27 10-1-1,24 8 16-15,14 7-8 0,16 18-9 16,9 30 1-16,7 17 2 16,-5 8-3-16,-23 8-12 15,-24-1 4-15,-29-1-4 16,-26-2 1-16,-12-4 5 15,-18-2-4-15,-3-1 0 16,-11-1-1-16,-6 0 0 16,-2 0 1-16,-1 2-1 15,-1 3 3-15,-5 7 6 16,-12 3-6-16,-15 2-4 16,-14 7 0-16,-18 2-1 15,-17 12 4-15,-15 9-3 16,-14 10 5-16,-11 7 0 0,0 5-2 15,-7-3 0-15,-9-3 4 16,8-9 0-16,1-16-1 16,7-6 0-16,0-9 0 15,0 3 5-15,0-1-5 16,2 2 3-16,3 6 1 16,-5 5-7-16,2 0 0 15,0 0-1-15,4-5 3 16,4-4 6-16,3-7-10 15,7 1 3-15,9-2 6 0,7-4-9 16,12 1 7 0,13-5 4-16,13-2-11 0,15 0 6 15,20 2 1-15,13-2-2 16,5-5-5-16,2-2 0 16,-4-10 0-16,-3-11 1 15,-1-8-2-15,3-18 0 16,9-11-1-16,4-14 6 15,13-1-5-15,10 0 3 16,12-11-2-16,13 3 2 16,0 8-3-16,0 0 0 15,0 0-2-15,-7 3 2 16,-3 12 0-16,6-10 0 16,-7-5-2-16,-1 0 1 15,10-23 2-15,14-26 2 0,9-11 1 16,8-2-7-16,-8 5 3 15,-26 10-2-15,-24 0 2 16,-27-3-2-16,-13 0 6 16,-7-6-2-16,-2-6-2 15,9-8 0-15,13-13 1 16,25-12 2-16,29-18-5 16,21-4 2-16,13 11-3 15,-12 11 3-15,-20 22 0 16,-36 15 1-16,-26 6 0 15,-23-5-1-15,-18-8 0 16,-6-8 1-16,-4-7 0 0,-1-8-2 16,14-12 1-16,19-21 0 15,18-21 0-15,15-24 3 16,11-22-3-16,-3-12-2 16,-11 2-5-16,-18 7 7 15,-29 17-5-15,-25 12 4 16,-24 7 0-16,-13 7-6 15,-3-3 1-15,1 1 3 16,8-7-4-16,11 1 5 16,14-10 0-16,15-11-13 15,7 5 0-15,-2 5 3 16,-16 15 8-16,-18 21-2 16,-22 17 6-16,-16 12-2 0,-4 5 2 15,-12 3-14 1,-29-2 7-16,-12-9-4 0,-19-8-2 15,-14-7-7 1,-15-5 7-16,-17-8 6 0,-14-1-5 16,-17 4 4-16,-13 8 4 15,-21 13 3-15,-25 14-6 16,-16 6 7-16,-32 11-14 16,-25 4 0-16,-22 5 1 15,-16 3 9-15,-6 6 4 16,1 2-2-16,4 1 2 15,-3 3-3-15,-2 4-1 0,-14 4 4 16,-4 8 0 0,-16 6 0-16,-9 0-1 0,3 2-12 15,-7 2 7 1,16 0 6-16,13 10 2 0,8 4-2 16,16 11-3-16,7 3 3 15,11 17 2-15,12 23-2 16,9 10-2-16,8 8 0 15,7 5 4-15,7 0-7 16,16-1 6-16,7-1-1 16,18-6 5-16,6-2 1 15,5-9-12-15,9-7 5 16,-11-10 0-16,-6-7 2 16,-4-4-2-16,-14-1 5 15,-5-5-2-15,-5-4 3 0,-9-5-5 16,-11-1-1-16,-10 0-2 15,-8 0 3-15,-5 0 6 16,15 5-5-16,16 13-1 16,18-1-1-16,29 4 0 15,13-3 1-15,23 2 0 16,21 4 0-16,21 6 4 16,17 4-3-16,15 5-1 15,5 2-3-15,7-3 3 16,12 0-2-16,4-1 4 15,4-2-4-15,-2 4 3 16,0 1-1-16,-1 4 0 0,-1 4 1 16,-3 12-1-16,-1 15 0 15,2 9-4-15,1 7 4 16,5 4 1-16,7 0-1 16,12 3 0-16,10 6-5 15,12 10 5-15,10 13 1 16,14 7-1-16,0 8-3 15,12 3 1-15,23 3 2 16,15 2 2-16,14-3 0 16,20-8-4-16,21-8-4 15,22-14-16-15,36-15-18 16,26-16-51-16,16-22-18 16,0-28-109-16</inkml:trace>
  <inkml:trace contextRef="#ctx0" brushRef="#br0" timeOffset="68523.23">11843 10550 1051 0,'0'0'0'0,"0"0"-221"15,0 0 192-15,136 79-114 16</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8T07:40:57.084"/>
    </inkml:context>
    <inkml:brush xml:id="br0">
      <inkml:brushProperty name="width" value="0.05292" units="cm"/>
      <inkml:brushProperty name="height" value="0.05292" units="cm"/>
      <inkml:brushProperty name="color" value="#FF0000"/>
    </inkml:brush>
  </inkml:definitions>
  <inkml:trace contextRef="#ctx0" brushRef="#br0">5051 5943 369 0,'0'0'70'0,"0"0"-56"16,0 0 24-16,0 0 5 16,0 0 18-16,0 0-5 15,0 0-29-15,-46-32 4 16,41 30-14-16,-2-2 12 0,1 0 1 16,-1 4-11-1,5-2 5-15,0 2-19 0,0 0 7 16,2 0-10-16,0 0 8 15,0 0-10-15,0 0-2 16,0 0 2-16,13 0 0 16,29 0 0-16,23 8 9 15,29 10-9-15,23 2 5 16,24 1 7-16,19-2-11 16,19-1 15-16,14-4-13 15,10 1 2-15,9-4-3 16,-12 2 8-16,-1-2-9 15,1 1 4-15,-1-3-1 16,-1-1-5-16,-3-4 2 16,-12-2-2-16,-6-2 1 0,-15 0 0 15,-13 0 2-15,-12 0 4 16,-15-12-8 0,-13 1 4-16,-13 1-2 0,-16 5 5 15,-13 1-5-15,-18 4 5 16,-11 0-8-16,-9 0 3 15,-6 0 0-15,-2 7-7 16,0 4 12-16,-1 1-5 16,2-2 0-16,4-1-1 15,10-4-5-15,5-3 6 16,5-2 0-16,1 0 0 16,2 0 0-16,4 0 0 0,3-5 9 15,-3-2-9-15,-1 0-4 16,-13 2 1-16,-11-3 5 15,-2-3-2-15,3-2 2 16,0-8-2-16,2-2 0 16,1-5 2-16,-8-1-2 15,-6-2 4-15,-2-6-3 16,-1-7 4 0,3-11-5-16,9-6 0 0,6-11 2 15,7 1-2-15,-7 3 4 16,-8 7-4-16,-16 6 2 15,-9 5 6-15,0 3-2 16,-7 1 0-16,-10 5-5 0,-1-1 1 16,-3 0 8-16,0 5 2 15,-2 1-7-15,3-2 3 16,0 2-6-16,-2 1-1 16,1 6-1-16,-2 2-1 15,-2 6 0-15,-2 3-4 16,0 1 1-16,3 3 4 15,-9 2-1-15,3 2 1 16,-5 2 0-16,-7 1 0 16,-6-2 0-16,-5 1-3 15,-14 0 6-15,-10 1-1 16,-19-1 0-16,-9 1-2 16,-8-1 3-16,1 4-3 15,0 0-6-15,-1 4 6 16,-3-2 0-16,-9-2-1 15,-4-7 1-15,-14-4-5 16,-14 3 5-16,-9 1-5 0,-16 10 2 16,-19 1-2-16,-9 0 5 15,-8 6-12-15,-2 4 5 16,6-6 7-16,2-4 0 16,10 0-9-16,5-10 9 15,10-6 1-15,13 0 4 16,16 4-5-16,20 0 0 15,18 3 2-15,10 6-6 16,8 0 4-16,2 3-2 0,-3 0 0 16,1 11 1-1,-3 9 1-15,0-1-2 0,3 6 2 16,2-2 5-16,11-2-1 16,6 2-8-16,7-4 6 15,10 0-4-15,3 0 2 16,1-1-2-16,-1 1 2 15,-2 1 0-15,1 2-1 16,-3 3-7-16,2 8 8 16,5 5 0-16,9 2 0 15,9 4 4-15,6 2-5 16,9 0 1-16,5 4-4 16,5 3 1-16,5 0-1 0,12 3-10 15,0 3 8 1,0 1-3-16,9 7 5 0,7-2 4 15,0 2 3-15,1-3-2 16,-3-6-1-16,3-6-6 16,2-6 3-16,0-10-1 15,5-5 4-15,-1-7 2 16,-3-6-2-16,0-6-6 16,-4-5 5-16,3-3-13 15,2 0-6-15,2-4-17 16,12 0-12-16,7 0-32 15,9-4-118-15,3-11-257 16</inkml:trace>
  <inkml:trace contextRef="#ctx0" brushRef="#br0" timeOffset="183.33">4664 6228 892 0,'0'0'0'16,"0"0"-39"-16,0 0-34 16,0 0-82-16,0 0 98 15,0 0 13-15,0 0-313 0</inkml:trace>
  <inkml:trace contextRef="#ctx0" brushRef="#br0" timeOffset="2899.69">14089 5881 736 0,'0'0'49'0,"0"0"-28"16,0 0-10-16,0 0 14 15,0 0-13-15,0 0-11 16,0 0 9-16,142-74-9 16,-97 68 4-16,-7 6-3 15,-9 0-2-15,-12 0 1 16,-5 0-7-16,-10 0 10 15,-2 18-4-15,0 8 0 16,-33 14 1-16,-19 10 10 0,-10 4-7 16,4-5 6-1,11-9-10-15,16-12 0 0,11-8 1 16,13-6 6-16,7-1-7 16,0-5-1-16,20 3 1 15,23-5 0-15,17 0 4 16,7 2-4-16,-4 6 0 15,-2 6 3-15,-15 7 0 16,-13 2-2-16,-14 0-1 16,-17 1-4-16,-2-3 1 15,-8-3 6-15,-28-2 2 16,-15-1-2-16,-16-3 4 16,-10-3-1-16,-6 1-3 15,0-8 1-15,9-2-3 16,17-6-1-16,17 0 0 0,20 0-3 15,20 0-6-15,4-19-38 16,45-12-82-16,29-13-48 16,17-6 4-16</inkml:trace>
  <inkml:trace contextRef="#ctx0" brushRef="#br0" timeOffset="3509.7">14781 6090 448 0,'0'0'114'0,"0"0"-54"15,0 0 25-15,0 0 0 16,0 0-42-16,0 0-7 16,11-47-35-16,-11 47-1 15,0 0-6-15,0 7 4 16,0 15 2-16,0 6 26 0,0 4-19 16,-4-3-7-16,-5 0 5 15,3-3 0-15,-1-2 0 16,-4-3-5-16,-1 2-3 15,-1-4 0-15,-7-6-33 16,1-5-49-16,5-4 23 16,0-4-16-16,14-4-14 15,0-28-7-15,14-13 23 16,19-14-33-16,7-1 46 16,-6 1 63-16,-5 12 31 15,-11 13 53-15,-10 12 23 16,-5 9-7-16,-3 7-7 0,0 2-42 15,2 4-30-15,6 0-17 16,9 0 11-16,9 0 11 16,6 12-10-16,5 8-2 15,1 7 2-15,0 5 9 16,0 3 1-16,-5 2 7 16,-3 1-12-16,-6-4-20 15,-7-6 14-15,0-4-12 16,-4-6-1-16,-3-10 5 15,0-3 2-15,-6-5-5 16,3 0 9-16,-1 0-6 0,10-21 24 16,4-21-15-16,7-10-6 15,-1-15 1-15,6-6-11 16,-3-8 0-16,2 5 10 16,-4 11-10-16,-9 17-3 15,-6 19 0-15,-5 14-9 16,-2 9-19-16,4 6-40 15,2 0-57-15,0 12-21 16,-9 7-110-16</inkml:trace>
  <inkml:trace contextRef="#ctx0" brushRef="#br0" timeOffset="3927.46">15702 5761 641 0,'0'0'83'15,"0"0"-50"-15,0 0-30 16,0 0-1-16,0 0 34 16,-16 118-18-16,5-69 0 15,0 1-5-15,-1 0-3 16,2-5 11-16,3-2-16 16,-3-6 13-16,5-8-13 15,4-7-4-15,-1-6 7 16,0-8-4-16,2-2-4 15,0-6 6-15,0 0-5 16,0-4 14-16,0-28-8 16,0-16-6-16,10-18 0 0,13-12-1 15,6-19-23 1,7-3 4-16,2 2 3 0,-2 14 16 16,-7 21 1-16,-12 25 2 15,-5 15 10-15,-1 8-7 16,4 9-4-16,7 2 0 15,5 2-2-15,4 2-3 16,-4 0 2-16,-7 0 1 16,-2 0-10-16,-7 0-20 15,-2 0-27-15,-7 0-13 16,-2 0-98-16</inkml:trace>
  <inkml:trace contextRef="#ctx0" brushRef="#br0" timeOffset="4111.31">15584 5878 726 0,'0'0'90'0,"0"0"-82"16,0 0-3-16,151 1 31 16,-57-1-23-16,-1 0-13 15,-6-16-23-15,-14-8-52 16,-17-12-46-16,-18-2-185 15</inkml:trace>
  <inkml:trace contextRef="#ctx0" brushRef="#br0" timeOffset="11901.28">9118 8591 756 0,'0'0'56'15,"0"0"-46"-15,0 0 6 16,0 0 35-16,0 0-8 16,0 0-26-16,0 0-13 15,0 0-4-15,-6-25 4 16,6 25-4-16,30 0 12 15,12 0 12-15,14 0 10 16,15 0-19-16,14-2 1 16,6-6 6-16,1 2-13 15,-7-1 5-15,-19 1-12 16,-16 1 4-16,-21 3-4 0,-14-2 1 16,-9 4-5-16,-3 0 2 15,-3 0 0-15,0 0-3 16,0 0 1-16,0 0-28 15,0 0-4-15,0 0-34 16,0 0-13-16,-7-8-61 16,3 0-110-16</inkml:trace>
  <inkml:trace contextRef="#ctx0" brushRef="#br0" timeOffset="12240.4">10597 8499 200 0,'0'0'648'0,"0"0"-633"16,0 0-12-16,0 0-3 16,0 0 0-16,0 0 11 15,23-17-4-15,32 29 14 16,16-5 1-16,10-2 2 15,8-5 10-15,5 0-6 16,-1-7-11-16,-3-14 3 16,-9 0-6-16,-11 4 12 15,-11 5-21-15,-20 4-4 16,-17 4-1-16,-13 0 3 16,-7 4 0-16,-2-2-6 0,0 2-8 15,0 0-26 1,0 0-17-16,-14 0-53 0,-21 0-126 15</inkml:trace>
  <inkml:trace contextRef="#ctx0" brushRef="#br0" timeOffset="13050.05">9053 9595 696 0,'0'0'66'0,"0"0"-61"0,0 0 21 16,0 0 36 0,0 0-20-16,152 24-15 15,-99-4-11-15,14-2-5 0,12-4 1 16,13-9 6-16,16-5-13 15,3 0 1-15,-4-11-3 16,-11-9-2-16,-20-1-1 16,-21 2-44-16,-15 2-49 15,-22 3-28-15,-16-3-134 16</inkml:trace>
  <inkml:trace contextRef="#ctx0" brushRef="#br0" timeOffset="13312.96">10844 9641 865 0,'0'0'96'16,"0"0"-96"-16,0 0 0 15,0 0 0-15,0 0 3 16,139 0 6-16,-52 0 0 15,7 0-6-15,-1 0-3 16,-6 0 2-16,-7 0 4 16,-20-9-6-16,-20 3 2 15,-20 4-4-15,-18-3-49 16,-2 1-43-16,-39 0-132 0</inkml:trace>
  <inkml:trace contextRef="#ctx0" brushRef="#br0" timeOffset="13742.01">8756 10740 582 0,'0'0'293'15,"0"0"-255"-15,0 0-38 16,0 0 58-16,123 0-11 16,-53 3-6-16,19 10-17 15,9-3-6-15,0-2-16 0,6-8 1 16,1 0 0-16,0-4-3 16,-10-17-13-16,-12-4-26 15,-14 0-36 1,-13 2-67-16,-16 0-20 0,-9 7-151 15</inkml:trace>
  <inkml:trace contextRef="#ctx0" brushRef="#br0" timeOffset="13951.82">10936 10597 456 0,'0'0'536'0,"0"0"-524"15,0 0-6 1,0 0 25-16,0 0 21 16,153 0-44-16,-97 0-6 0,-2 0-2 15,-6 0-6-15,2-4-10 16,-3-6-33-16,-3 2-51 16,-17-5-95-16</inkml:trace>
  <inkml:trace contextRef="#ctx0" brushRef="#br0" timeOffset="27014.37">9229 11771 364 0,'0'0'164'0,"0"0"-84"16,0 0-68-16,0 0 52 16,0 0-7-16,0 0-30 15,0 0 11-15,-16 5-6 16,39 10 5-16,8-8-11 15,13-2 5-15,12-5 9 16,14 0-7-16,7 0-12 16,8-16 4-16,4-4-14 15,-2 1 3-15,-7 5-2 16,-11 6-11-16,-17 7 4 0,-21 1-1 16,-13 0 0-16,-16 0-5 15,-2 0 1-15,0 14 0 16,-25 5 24-16,-14 10-22 15,-17-5 9-15,-9-2-9 16,-9-4 2-16,-6-5-2 16,-7-2-2-16,2-3-1 15,6 0-2-15,3 0 5 16,12 2-2-16,14 0 0 16,12-3 3-16,15-2-3 15,15-3 0-15,6-2-1 0,2 0-17 16,0 0 6-1,0 0 7-15,18 0 5 0,15 0-6 16,16-8 6-16,13-1 6 16,10 7-4-16,8-3 1 15,2 1-1-15,-1 2-1 16,-8 0-1-16,-11 0 6 16,-17 0-12-16,-19 2 6 15,-12 0 0-15,-9 0 1 16,-5 0 4-16,0 0-5 15,-25 0 2-15,-19 8-2 16,-14 2 4-16,-14 0-4 0,-3-4-5 16,-10-4 2-1,-2-2 0-15,3 0-4 16,5 0-2-16,13 0 9 16,12 0 1-16,20 0-1 0,19-2-2 15,13 0-2 1,2-5-11-16,13 0-1 0,29-5 16 15,14 2 0-15,8 4 1 16,11 2-1-16,-2 4 1 16,2 0 4-16,-5 4-4 15,-8 12 8-15,-15 0-7 16,-16-6-2-16,-17-4 0 16,-11-2-5-16,-3-2-3 15,-1-2-1-15,-28 0-30 16,-5 0-39-16,-3-10-7 0,2-10 7 15,14 0 17-15,5-5-43 16,9 4-165-16</inkml:trace>
  <inkml:trace contextRef="#ctx0" brushRef="#br0" timeOffset="27952.98">10508 11971 582 0,'0'0'108'0,"0"0"-96"16,0 0 4-16,0 0 55 16,0 0-26-16,0 0-35 15,-86-22 10 1,86 22-12-16,0 0-6 0,0 0 20 16,8 0 19-16,15 2 1 15,12 9-19-15,14-2-3 16,13 3-1-16,17 0 7 15,8-4-9-15,4-3-3 16,0-5-5-16,5 1 5 16,13 2 7-16,5 0-12 15,6 5 29-15,-11 0-22 16,-29 2-8-16,-28-4-7 0,-28 0 1 16,-13-1-2-16,-11 1 9 15,0 8-4-15,-26 4 24 16,-22 1-11-16,-11 3-17 15,-6-6 14-15,-3-5-12 16,4-7-2-16,0-4-1 16,4 0-4-16,4 0 0 15,2 0 1-15,6-6 1 16,8-3 1-16,3 3 0 16,14 5-1-16,2-1 2 15,10-1-3-15,9 3 0 16,2 0-8-16,0-1-9 0,0-3 1 15,18 1 14 1,15-1 5-16,12 1 0 0,3 0 1 16,6 3 1-16,4 0 0 15,2 0-2-15,1 0 0 16,-3 0 0-16,-10 5 0 16,-9-1 3-16,-18-3-2 15,-9-1 5-15,-10 0-5 16,-2 0 0-16,0 0 2 15,-12 3-3-15,-17-3-8 16,-13 0 4-16,-7 0-20 16,-4 0 7-16,0 0-14 15,-1-10-18-15,0-8-10 16,3-8-13-16,-2-4-28 16,-7-8-33-16,-7-1-108 0</inkml:trace>
  <inkml:trace contextRef="#ctx0" brushRef="#br0" timeOffset="32633.92">7100 6341 188 0,'0'0'450'0,"0"0"-450"16,0 0 0-16,0 0 11 16,0 0 21-16,0 0 9 15,0 0-32-15,-10 50-1 16,10-74 21-16,0-19-13 15,0-15-14-15,12-12 8 16,1-15 13-16,1-10 6 16,-2-14-16-16,-1-9-4 15,-1-4 12-15,-6-1-16 16,-2 1-2-16,-2 0 8 16,0 6 1-16,0 10-3 15,0 12-8-15,0 8 4 0,2 8 15 16,3 2-18-16,6 2 7 15,3 10-5-15,-4 10-2 16,4 12 6-16,-5 10-7 16,-3 6 14-16,1 3-8 15,-2 11-7-15,-5 4 5 16,2 6-5-16,-2 2 8 16,0 0-17-16,0 0 3 15,0 0 5-15,0 0-10 0,0 0 11 16,0 0 0-1,11 4-4-15,9 6 4 0,1 3-5 16,11 2 8-16,5 2-3 16,7-1 0-16,12-2 2 15,10-3-2-15,21-1 4 16,11-1 0-16,16-6-5 16,13 2 2-16,4-5 2 15,7 0-3-15,1 0 8 16,-2 0-7-16,2-8 1 15,2-2 1-15,-5 1-2 16,1 1 0-16,-7 2-1 0,-19 1 1 16,-12-1 8-1,-11 0-9-15,-14 0-2 0,-12-3 2 16,-13 1 2-16,-11 0-1 16,-14 4-1-16,-10-1-1 15,-5 3 1-15,-7 2 0 16,0-2 0-16,-2 2-5 15,0 0 1-15,0 0-4 16,0 0 3-16,0 0-13 16,0 0 12-16,0 7 3 15,0 15 3-15,-7 9 6 16,-1 5-4-16,1 3 5 16,0 8-5-16,3 5 2 15,-6 10-3-15,2 7 0 16,-3 5-1-16,0 6 4 0,6 4-8 15,3 3 9 1,2 0-5-16,0 0 0 0,0-3 3 16,2 0-3-16,9-4 0 15,0-1 2-15,1-10 4 16,-4-6-4-16,-3-11-2 16,-3-10 1-16,-2-10 1 15,0-8-2-15,0-10 0 16,0-4-3-16,0-3 3 15,-2 0 0-15,-11-1 1 16,-12 0 0-16,-17 2 0 16,-18 2-1-16,-19 1 13 15,-16 0-13-15,-19 1 0 16,-24 4-4-16,-18 0 8 0,-16 2-6 16,-9 0 9-16,4 0-6 15,-6 0-1-15,-1 1 0 16,1-5-1-16,11-2 7 15,20-2-11-15,23-3 6 16,23-2-1-16,14-5 7 16,16 0-7-16,14 0-12 15,20 0 8-15,17 0-1 16,11 0-13-16,10 0-16 16,4 0-4-16,0 0-18 15,0 0-30-15,35 0 7 0,33 0 13 16,24 0-42-16,18 0-40 15,2 8-134 1</inkml:trace>
  <inkml:trace contextRef="#ctx0" brushRef="#br0" timeOffset="32816.68">8781 6810 829 0,'0'0'0'0,"0"0"-17"16,0 0-55-16,0 0 63 15,0 0-21-15,0 0-33 0,114-88-93 16,-114 88-235-16</inkml:trace>
  <inkml:trace contextRef="#ctx0" brushRef="#br0" timeOffset="33657.46">9454 11847 483 0,'0'0'137'16,"0"0"-137"-16,0 0-33 15,0 0 14-15,0 0 13 16,0 0-10-16,81-16-67 16,-58 4-122-16</inkml:trace>
  <inkml:trace contextRef="#ctx0" brushRef="#br0" timeOffset="33929.29">11116 11637 426 0,'0'0'100'16,"0"0"-100"-16,0 0-8 15,0 0 1-15,0 0 7 16,0 0 0-16,38 2-8 16,-34-4-7-16,-4-9-7 0,0-3-42 15,0-2-17-15,0-4-90 16</inkml:trace>
  <inkml:trace contextRef="#ctx0" brushRef="#br0" timeOffset="34415.03">9369 11639 498 0,'0'0'198'16,"0"0"-198"-16,0 0-39 15,0 0 18-15,0 0 21 16,0 0 7-16,87-5-7 16,-75 5-56-16,-10 0-148 15,-2-1-70-15</inkml:trace>
  <inkml:trace contextRef="#ctx0" brushRef="#br0" timeOffset="38293.73">8801 11955 452 0,'0'0'94'15,"0"0"-67"-15,0 0-5 16,0 0 1-16,0 0-3 15,0 0-7-15,0-20-13 16,0 20 6-16,9 0 4 16,3 0 18-16,7 0 13 15,10 4-19-15,14 0 11 16,10-2 3-16,11-2-9 16,11 0 15-16,2 0-30 15,-1-12-2-15,0-2-8 16,-7 4-2-16,-4 2 0 15,-3 4-22-15,-2 4-7 0,0 0-14 16,2 0 5-16,-4 0-10 16,0 0-13-16,-6 0-59 15,-3 4-81-15</inkml:trace>
  <inkml:trace contextRef="#ctx0" brushRef="#br0" timeOffset="38705.96">11330 12096 281 0,'0'0'214'15,"0"0"-102"-15,0 0-77 16,0 0-20-16,0 0-6 15,0 0 2-15,0 0-6 16,0 7 27-16,0 4-8 16,0-3-2-16,0-4 5 15,0-4-6-15,0 0-2 16,0 2 1-16,0-2-20 16,0 1 4-16,2 2-3 15,5-3 0-15,-3 1 6 16,1 2-7-16,0 1 0 15,-1-3 5-15,0 4-5 0,-1-4 5 16,1 4-5-16,-2-4 2 16,0 2-3-16,0-1 1 15,-2-2-16-15,0 0-22 16,0 0-7-16,0 0-17 16,0 0-10-16,0 0-78 15</inkml:trace>
  <inkml:trace contextRef="#ctx0" brushRef="#br0" timeOffset="42359.12">8086 11935 55 0,'0'0'80'16,"0"0"-68"-16,0 0-3 16,0 0-3-16,0 0-6 15,0 0 6-15,0 0-6 16,0 30-1-16,0-29 0 16,0-1-5-16,0 0-5 15,0 0-15-15,0 0-28 16,0 0-10-16</inkml:trace>
  <inkml:trace contextRef="#ctx0" brushRef="#br0" timeOffset="44169.62">8289 11643 76 0,'0'0'13'16,"0"0"-8"-16,0 0 8 16,0 0 6-16,0 0-10 15,0 0 4-15,64 13-6 16,-56-13-2-16,-4 0-2 15,2 0 7-15,1 0-8 16,-3 0-2-16,4 0 1 16,0-8-1-16,1-1-2 15,0-6-56-15</inkml:trace>
  <inkml:trace contextRef="#ctx0" brushRef="#br0" timeOffset="48368.29">9728 8568 172 0,'0'0'31'15,"128"-12"-9"-15,-62 6 30 16,-2 0-5-16,-3 0-15 15,-3 2 0-15,-5 0-7 16,-3 2 7-16,-10 2-9 16,-9 0 12-16,-7 0-9 15,-8 0-7-15,-10 0-9 16,1 0-9-16,-7 0 3 16,0 0-4-16,0 0-7 15,-7 9-8-15,-22 3-2 16,-9-3-65-16,1-5-86 0,-3-4-106 15</inkml:trace>
  <inkml:trace contextRef="#ctx0" brushRef="#br0" timeOffset="48744.66">11166 8664 334 0,'0'0'169'16,"0"0"-159"-16,0 0 2 15,0 0 2-15,160 0 2 16,-108 0 9-16,2 0-24 16,4 0 15-16,5 0-12 15,-1 0-1-15,1-11 10 16,-1 1 2-16,-8 2-12 16,-12 1-1-16,-8 3-2 15,-15 4-2-15,-14 0-11 16,-5 0-57-16,-22 7-145 15,-23 5-122-15</inkml:trace>
  <inkml:trace contextRef="#ctx0" brushRef="#br0" timeOffset="54956.77">11461 7535 225 0,'0'0'48'0,"0"0"-33"16,0 0-14-1,0 0 17-15,0 0 6 0,0 0 3 16,0 0-3-16,137-57-2 16,-104 42 16-16,5-1 3 15,0 0-8-15,-1 2 3 16,0 0-13-16,-2 8-3 16,-4 0 2-16,-2 6-10 15,-5 0-2-15,-4 0 2 16,-3 0-8-16,-4 0 10 15,-3 0-13-15,0 6 11 16,-1 4-6-16,-1 0 9 16,2 6-3-16,-2 6-6 0,-1 4 0 15,-3 9 15 1,-4 5-5-16,0 4 4 0,0 2 0 16,0 4-4-16,-17 7 12 15,-6 0-11-15,-3 7 6 16,-4 3-3-1,4 0-4-15,2 0 0 0,1-6 1 16,7 0-16-16,5-1 9 16,5-1 0-16,6 1-8 15,0-4 5-15,0-2 0 16,0-3 2-16,4-10-9 16,9-5 4-16,1-4-9 0,-1-3 5 15,1-8 0 1,-1 0 2-16,0-6 1 0,1 0-6 15,-1-5 6-15,-4-4-3 16,0-2 2-16,-2-2-4 16,-3-2 5-16,-3 2-4 15,-1-2 1-15,0 0 0 16,0 3 5-16,0-3-3 16,0 0 0-16,0 1-2 15,0 5-1-15,0 6 0 16,0 6-2-16,0 8-1 15,-1 11 4-15,-12 4 8 16,-5 12-5-16,-2 4 2 16,-4 8 4-16,-3 2 4 15,0 2-4-15,2 4-7 16,4-4 11-16,2 1 3 16,1 3-6-16,5-3-2 0,4 2 4 15,-2 0 0-15,6-4-2 16,-1 1-10-16,4-5 17 15,2 3-9-15,0-6-6 16,0-5 7-16,0-2-9 16,0-3 3-16,11 1 9 15,9 0-12-15,7 0 3 16,6 1 4-16,7-3-2 16,3-3 23-16,5 1-24 15,2 1 7-15,-4-5-1 0,-8-5-3 16,-9-2 1-16,-7-5-2 15,-3-2 8-15,-9-2-12 16,-2 2-1 0,-3 5-1-16,-5 0 7 0,0 5-5 15,0 3 2-15,-2 1 0 16,-13 0-4-16,-1-4 9 16,-1-3-8-16,1-4 6 15,-4-9-5-15,-2-4 0 16,-8-11 4-16,-7-9-6 15,-17 0-2-15,-10-17-22 16,-7-10-18-16,-6 0 21 16,0 4 4-16,1 0 3 0,3 4-12 15,6 0-3 1,4-4-2-16,4 0-10 0,11-6-31 16,-4-6-68-16,2-13-107 15</inkml:trace>
  <inkml:trace contextRef="#ctx0" brushRef="#br0" timeOffset="61405.93">17719 7750 919 0,'0'0'1'0,"0"0"15"15,0 0-7-15,0 0 41 0,0 0-23 16,0 0-27-16,0 0-7 16,-35-16 7-16,49 66 4 15,1 10 10-15,-1 10-14 16,-5 2 6-16,-7 5 7 16,-2-1 1-16,0 3-8 15,0-9 3-15,-2-11-4 16,-2-10-1-16,1-13 6 15,3-11-7-15,0-6 3 16,0-7 1-16,11-3-5 0,12-7-1 16,10-2-1-1,11 0 10-15,10-15-2 0,8-7 5 16,1-2-11-16,-7 4 0 16,-5 1-1-16,-9 2-1 15,-2 4 5-15,-1 1-5 16,-4 2 0-16,-4 5 0 15,-6-1-24-15,-3-1-14 16,0-3-38-16,-2-6-57 16,10-9-94-16,-1-10-435 15</inkml:trace>
  <inkml:trace contextRef="#ctx0" brushRef="#br0" timeOffset="61768.91">18986 7676 949 0,'0'0'36'16,"0"0"-34"-16,0 0 52 16,0 0-4-16,0 0-37 15,0 0-11-15,-38 34 12 16,38 32 8-16,0 8-9 15,0 8-6-15,-7 1 7 16,-10-3-4-16,-3 0-1 16,3-6-1-16,2-10 1 15,1-11 5-15,1-15-6 16,2-8-2-16,0-8-5 0,2-4 1 16,3-6-2-16,-1-4-6 15,7-3-32-15,0-5-21 16,0 0-6-16,5-2-31 15,28-33-77-15,19-23-39 16,7-24-268-16</inkml:trace>
  <inkml:trace contextRef="#ctx0" brushRef="#br0" timeOffset="62155.78">19244 7827 594 0,'0'0'22'15,"0"0"-1"-15,0 0 72 16,0 0-12-16,0 0-39 15,0 0-29-15,-16-19-4 0,-5 22-4 16,-13 18 8 0,-4 3 6-16,-4-2-3 0,0 0-9 15,1-1 11-15,8-10-8 16,6 1 6-16,12-6-2 16,6-3 0-16,7-2-11 15,2-1 0-15,0 3 1 16,0-2-3-16,0 6 1 15,9 3 2-15,11 8 10 16,8 4 5-16,3 6-5 0,4 5-9 16,2 2 12-1,1 1-13-15,-1-2-3 0,1-2 0 16,1-3 2-16,-4-5 7 16,1-5-2-1,-3-3 0-15,-6-4-3 0,-1-3-5 16,-3-7 0-16,-8-1-5 15,-2-1-1-15,-7 0-29 16,-6 0-14-16,0 0-16 16,-29 0-87-16,-23-1-233 15</inkml:trace>
  <inkml:trace contextRef="#ctx0" brushRef="#br0" timeOffset="62802.66">17657 9984 120 0,'0'0'555'0,"0"0"-481"0,0 0 7 16,0 0 17-16,0 0-29 15,0 0-32-15,-6 0-11 16,6 0-16-16,4-2 7 15,25-17-7-15,12-10 5 16,8-11 0-16,2-8-2 16,1-11 4-16,-2-10-9 15,-2-12-1-15,-11-7 7 16,-6-11-7-16,-10-1-3 16,-10 7-1-16,-7 16-3 15,-4 15 4-15,0 23 12 0,0 17-2 16,0 15 11-1,0 7-6-15,0 0-19 0,-2 0-14 16,-11 32 7 0,-5 18 7-16,-9 18 4 0,0 10-3 15,-2 8 2 1,5 3 1-16,8-1 0 0,10 0 3 16,6-5 1-16,0-10-1 15,10-4-7-15,15-10 4 16,5-10 4-16,0-12-8 15,1-14 0-15,-2-11-1 16,0-6 1-16,-4-6-23 16,-5 0-26-16,-2 0-35 15,-5-26-40-15,-4-6-104 0,-4-6-168 16</inkml:trace>
  <inkml:trace contextRef="#ctx0" brushRef="#br0" timeOffset="63087.62">18451 9792 838 0,'0'0'142'0,"0"0"-129"16,0 0 13-16,0 0 30 15,0 0-20-15,0 0 3 16,4 140-11-16,6-88-11 0,-2-6-10 15,3-8 7-15,1-7-10 16,-1-8 2-16,0-5-6 16,0-4 0-16,-4-8-1 15,-3-2 1-15,3-4-15 16,-2 0-33-16,4 0-18 16,8 0-24-16,5-15-72 15,3-20-148-15</inkml:trace>
  <inkml:trace contextRef="#ctx0" brushRef="#br0" timeOffset="63443.31">19795 9264 909 0,'0'0'47'0,"0"0"-37"15,0 0 46-15,0 0 3 16,0 0-47-16,0 0-12 16,4 23 0-16,0 44 3 15,-4 10-1-15,0-3 3 0,-4-4 3 16,-7-8-8-1,2-4 3-15,7-6 1 0,2-6-3 16,0-10-1-16,0-11-1 16,0-14-14-16,2-7-30 15,10-4-32-15,9-12-59 16,11-26-70-16,23-19-372 16</inkml:trace>
  <inkml:trace contextRef="#ctx0" brushRef="#br0" timeOffset="63799.77">20389 9276 685 0,'0'0'31'0,"0"0"-26"15,0 0 28-15,0 0 43 16,0 0-47-16,0 0 6 16,-120 137 2-16,95-100-6 15,2 1-10-15,-6-1-6 16,-3-7-9-16,-3-6-5 15,4-10 3-15,6-6-4 16,7-6 0-16,11-2 0 16,7 0 4-16,0 0-2 15,0 0-4-15,0 0-7 16,0 0-11-16,11 0 20 16,12 0 0-16,-1 12 2 15,7 12 3-15,-2 6-5 16,4 10 1-16,0 7 9 0,3 3-9 15,-1 0 9 1,-4-5-6-16,-2-8 0 0,-8-12-4 16,2-8-9-16,-2-7-43 15,8-6-107-15,14-4-86 16</inkml:trace>
  <inkml:trace contextRef="#ctx0" brushRef="#br0" timeOffset="64022.33">21023 9918 813 0,'0'0'49'16,"0"0"-40"-16,0 0 76 16,0 0-19-16,0 0-33 15,-75 136-9-15,63-100-18 16,-2-4-6-16,1-5 0 15,0-5-38-15,-1-11-39 16,-1-5-67-16,-4-6-96 16</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8T07:43:48.780"/>
    </inkml:context>
    <inkml:brush xml:id="br0">
      <inkml:brushProperty name="width" value="0.05292" units="cm"/>
      <inkml:brushProperty name="height" value="0.05292" units="cm"/>
      <inkml:brushProperty name="color" value="#FF0000"/>
    </inkml:brush>
  </inkml:definitions>
  <inkml:trace contextRef="#ctx0" brushRef="#br0">2393 1787 55 0,'0'0'540'0,"0"0"-451"16,0 0-65-16,0 0 26 16,0 0 5-16,0 0 12 15,0 0-22-15,-31-74-18 16,31 74 6-16,0 0 14 0,0 0-9 16,0 0-14-16,0 0-11 15,0 0 7-15,0 0-9 16,0 0-9-16,0 0 6 15,0 0 4-15,0 0-11 16,0 0 4-16,0 0-3 16,0 0-4-16,0 0 6 15,0 0-7-15,0 0 6 16,0 0-2-16,0 0 2 16,0 0-4-16,0 0 1 15,0 0 0-15,0 0-3 16,0 0 5-16,0 0-4 0,0 0 2 15,0 0 0 1,0 0-2-16,0 0 5 16,0 0-3-16,0 0 1 0,0 0-1 15,0 0 0-15,0 0 0 16,0 0-6-16,0 0 5 16,0 6-6-16,0 19-3 15,0 15 7-15,-2 17 2 16,0 10 1-16,-2 13 1 15,1-5 7-15,1-5-8 16,-1-9 2-16,3-16-2 16,0-8 0-16,0-11 0 15,-2-9-4-15,2-9 7 0,0-3-3 16,0-5 0 0,0 0 6-16,0 0-5 15,0 0 0-15,0-28 9 16,0-19-9-16,0-16-1 0,5-18-12 15,2-7 11-15,-1 2-10 16,1 7 7-16,-3 15-1 16,1 12 9-16,-1 8-9 15,-1 7 6-15,1 8-5 16,0 9 4-16,1 6-2 16,-3 6 2-16,0 6 4 15,0 0-4-15,1 2 0 16,-3 0-3-16,2 0-5 15,7 0-7-15,4 0 9 0,8 0 5 16,3 0-2-16,8 0-2 16,-1 6 5-16,4 10 0 15,-1 6 1-15,-5 4-2 16,-8 4-6-16,-7 3 7 16,-10 4-2-16,-4-1 0 15,0 4 2-15,-20-1 0 16,-9 1 0-16,-9-4 12 15,3-6-12-15,-1-8 1 16,9-8-1-16,9-8 0 16,5-6 0-16,7 0 2 15,-1-4-1-15,4-11 4 16,3 2-5-16,0-1-2 16,0 4-3-16,16 3-11 15,9 7 14-15,6 0-4 0,0 13 4 16,0 23 2-16,-5 9-4 15,0 8 4-15,-9-1-1 16,-1-6-1-16,-3-5 1 16,-2-11 1-16,3-8-22 15,1-8-15-15,6-8-58 16,14-6-42-16,10-9-31 16,6-31-297-16</inkml:trace>
  <inkml:trace contextRef="#ctx0" brushRef="#br0" timeOffset="249.37">3215 1550 741 0,'0'0'54'0,"0"0"-46"16,0 0 0-16,0 0 19 15,0 0 25-15,0 0-46 16,0 0-4-16,-129 58-2 15,98 5 7-15,4 12 7 16,12 3-5-16,8 3-6 16,7-5-3-16,9-6 0 15,29-10-5-15,13-16-35 0,14-14-29 16,4-21-49 0,-1-9-119-16</inkml:trace>
  <inkml:trace contextRef="#ctx0" brushRef="#br0" timeOffset="626.22">3663 1937 756 0,'0'0'49'0,"0"0"-45"16,0 0-4-16,-62 132 15 16,58-98 7-16,-1-4-3 15,5-4-9-15,-3-8-1 16,3-10-2-16,0-5-7 15,0-3 10-15,0-5 6 0,0-33 21 16,0-25-33-16,12-23 2 16,4-19-3-16,4-8 2 15,0 4-5-15,0 14-3 16,0 29 3-16,-4 25 2 16,1 27-1-1,6 13-1-15,3 1-1 0,10 24-1 16,2 27-1-16,-1 22 3 15,-6 11 7-15,-8 5-7 16,-8-7 2-16,-10-6-2 16,-5-11-1-16,0-10-7 15,0-12-30-15,0-18-28 16,0-9-32-16,-6-16-23 16,-6-12-170-16</inkml:trace>
  <inkml:trace contextRef="#ctx0" brushRef="#br0" timeOffset="783.92">3766 1810 722 0,'0'0'38'15,"0"0"-38"-15,0 0-2 16,0 0 2-16,122 24 5 16,-39-17-5-16,2-7-26 15,-6 0-166-15,-11-14-241 16</inkml:trace>
  <inkml:trace contextRef="#ctx0" brushRef="#br0" timeOffset="1379.25">4441 1602 820 0,'0'0'71'16,"0"0"-70"-16,0 0 1 15,0 0-2-15,0 0 19 16,-38 112-5-16,38-43-6 15,0 3-3-15,0 8 3 16,0 0-8-16,0-6 4 16,0-12-4-16,0-19 1 15,0-16-2-15,0-15-6 0,0-10-18 16,0-2-6-16,0-22 23 16,0-28-29-16,11-28-50 15,3-18 78-15,3-8 6 16,0 3 3-16,0 21 1 15,-2 24 24 1,-4 18 17-16,2 18 15 0,3 12-19 16,9 6-37-16,8 2 3 15,5 0-2-15,1 12-2 16,-8 9 0-16,-6 2-2 16,-13 1-3-16,-9 2 4 15,-3-2 1-15,-13 2 4 16,-24 2-4-16,-9-4 4 15,-1 1 0-15,7-5 5 0,13-7-9 16,14-2-1-16,9-5-1 16,4-5-2-16,0 4-8 15,19-3 12-15,10 1-4 16,4 0 0-16,3 3 4 16,0 2-1-16,1 3 6 15,2 8-5-15,-4 1 1 16,-8 6 0-16,-13 1 0 15,-14 0 4-15,0 4-5 16,-34 2 4-16,-19 1 6 16,-14-2 2-16,-5-3-9 15,3-7 0-15,8-8-6 16,18-6-37-16,16-8-74 16,27-22-112-16</inkml:trace>
  <inkml:trace contextRef="#ctx0" brushRef="#br0" timeOffset="1642.47">5192 1746 811 0,'0'0'49'16,"0"0"16"-16,0 0-41 16,0 0-9-16,0 0 5 15,0 0-20-15,-18-22-3 16,-7 32 2-16,-8 19-1 0,-7 10 2 15,2 14-5-15,5 11 5 16,13 6 2-16,15-2-2 16,5-6-11-1,23-10 10-15,28-11 1 0,11-15-5 16,14-16 1 0,4-9-32-16,0-1 6 0,-4-10-63 15,-12-26-199-15</inkml:trace>
  <inkml:trace contextRef="#ctx0" brushRef="#br0" timeOffset="2046.37">5649 1682 664 0,'0'0'214'0,"0"0"-210"16,0 0-4-16,0 0 0 16,0 0 20-16,-116 131 13 0,106-61-26 15,4 8 12-15,2 0-16 16,4-6-1-16,0-7-2 15,0-17 0-15,0-8 11 16,0-16-9-16,0-10-2 16,0-10 0-16,0-4-4 15,-3 0 9-15,-1-32-3 16,-4-18-2-16,0-29-19 16,4-14 10-16,4-1-7 15,0 7 10-15,0 26 6 16,24 24 3-16,12 16 4 15,13 13-2-15,9 8-5 0,5 0 6 16,-5 32-6 0,-8 16 0-16,-16 13 7 0,-16 5-1 15,-18 2-4-15,-4-2 10 16,-39-6-1-16,-12-3 10 16,-15-11-21-16,-2-8 3 15,6-12-3-15,13-11-29 16,15-10-60-16,18-5-55 15,17-34-279-15</inkml:trace>
  <inkml:trace contextRef="#ctx0" brushRef="#br0" timeOffset="2369.78">6206 1748 872 0,'0'0'37'0,"0"0"-34"15,0 0-3-15,0 0 0 16,0 0 15-16,0 125 10 16,0-54-21-16,0 2 9 15,0 1-3-15,0-10 6 16,0-10 11-16,0-14-19 16,0-13-3-16,7-9-1 15,3-10-3-15,6-6 6 16,6-2-7-16,12 0 5 0,6-22 3 15,6-7-8-15,6 3 0 16,2 6-4-16,-2 8-19 16,0 6-9-16,-3 6-28 15,-7 0-12-15,-13 0-16 16,-16 0-48-16,-13 0-128 16</inkml:trace>
  <inkml:trace contextRef="#ctx0" brushRef="#br0" timeOffset="2553.06">6273 2091 552 0,'0'0'172'0,"0"0"-157"15,0 0 47-15,0 0-28 16,0 0-24-16,122-78-3 16,-61 61-4-16,-8-2-3 0,-9-3-3 15,-15-8-33 1,-22-1-27-16,-7-3-96 0,-23 8-126 15</inkml:trace>
  <inkml:trace contextRef="#ctx0" brushRef="#br0" timeOffset="2674.6">6302 1787 365 0,'0'0'175'15,"0"0"-62"-15,0 0-58 16,0 0-51-16,0 0-1 16,0 0 6-16,144-41 1 15,-70 29-10-15,1 4 0 16,2 1-69-16,-6-2-142 15,-7 6-120-15</inkml:trace>
  <inkml:trace contextRef="#ctx0" brushRef="#br0" timeOffset="3028.15">7224 1746 746 0,'0'0'108'15,"0"0"-99"-15,0 0-7 16,0 0 10-16,0 0 24 15,-16 118 1-15,16-59-15 16,0 7-1-16,0-3-8 16,0-2-3-16,0-12-6 15,2-13-2-15,3-14 3 16,-3-13-5-16,1-6-13 0,-3-3 3 16,0-5-1-1,0-31 10-15,-5-23-49 16,-10-22-8-16,1-9 42 0,9-4-5 15,5 10 18-15,0 11 3 16,10 15 12-16,16 19 3 16,10 12 3-16,8 12-18 15,6 10 0-15,-6 3 0 16,-6 2 0-16,-9 0-5 16,-13 6-43-16,-12 10-33 15,-4 6-26-15,-27 2-23 16,-24 4-5-16</inkml:trace>
  <inkml:trace contextRef="#ctx0" brushRef="#br0" timeOffset="3067.56">7224 1746 95 0</inkml:trace>
  <inkml:trace contextRef="#ctx0" brushRef="#br0" timeOffset="3143.83">7224 1746 95 0,'-95'92'233'0,"95"-79"-153"0,0-4-30 0,29-2 4 16,19-7 29-16,14 0-33 0,12-3-44 16,-3-15-6-16,0-8-56 15,-4-6-149-15</inkml:trace>
  <inkml:trace contextRef="#ctx0" brushRef="#br0" timeOffset="3427.36">7808 1355 819 0,'0'0'69'0,"0"0"-36"15,0 0-3-15,0 0 6 16,0 0-10-16,0 0-19 15,127 14-5-15,-69 26 7 16,-7 14 3-16,-9 16-10 16,-10 16 27-16,-13 11-16 15,-15 11-2-15,-4 3 8 16,-10-1-15-16,-26-14 1 16,-11-16-1-16,-6-15-4 15,-3-13-7-15,0-13-17 16,10-6-38-16,10-9-40 15,12-16-65-15,12-8-217 0</inkml:trace>
  <inkml:trace contextRef="#ctx0" brushRef="#br0" timeOffset="4763.1">8953 1638 706 0,'0'0'99'0,"0"0"-64"16,0 0 24-16,17-106-29 15,-17 101 31-15,0 4-19 16,0 1-7-16,0 0-35 16,0 0-2-16,0 28-10 15,0 22 9-15,0 20 3 16,-2 16 2-16,-13 14-1 0,-3 1 1 15,5-10-1 1,6-16 0-16,5-20-1 0,2-24 0 16,0-15-2-16,0-7 2 15,0-8-15-15,0-1-8 16,0 0 12-16,0-32 1 16,0-24-19-16,0-24-93 15,0-18 79-15,7-6 43 16,8-1 1-16,7 12-1 15,3 18 19-15,0 21-11 16,1 20 16-16,-2 18-8 16,3 12-16-16,0 4-5 15,0 0 4-15,-4 4 1 16,-4 10-4-16,-5 1-19 16,-12 3-52-16,-2 1-69 0,-10-7-109 15</inkml:trace>
  <inkml:trace contextRef="#ctx0" brushRef="#br0" timeOffset="4909.22">8908 1887 430 0,'0'0'26'16,"0"0"18"-16,0 0-17 16,0 0 7-16,130 88-5 15,-56-86-29-15,8-2-24 0,-11-12-323 16</inkml:trace>
  <inkml:trace contextRef="#ctx0" brushRef="#br0" timeOffset="5346.09">9543 1594 729 0,'0'0'84'0,"0"0"-84"15,0 0-5-15,0 0 5 16,0 0 3-16,-33 140 23 15,22-61-17-15,-1 3 7 16,0 4-4-16,2-2 0 16,3-11-12-16,5-16 3 0,2-17 4 15,0-15-4 1,0-11-2-16,0-9-2 0,0-5 5 16,0 0 0-16,0-13 4 15,5-29-6-15,2-23-2 16,-3-23-12-1,3-14-1-15,6-7 12 0,5 4-4 16,9 19 2-16,2 17 6 16,2 25 18-16,-2 21-8 15,0 17-13-15,-5 6-2 16,3 27-1-16,-5 23 3 16,-6 17 5-16,-11 8 13 15,-5 3-5-15,-8-7-3 16,-23-8-4-16,-8-6-6 0,-6-11 12 15,-4-8-11 1,-5-10 2-16,6-7-3 16,10-7-17-16,9-9-36 15,19-5-44-15,10-19-110 0</inkml:trace>
  <inkml:trace contextRef="#ctx0" brushRef="#br0" timeOffset="5789.29">10385 1757 479 0,'0'0'90'15,"0"0"-62"-15,0 0 55 16,0 0-67-16,0 0 15 15,0 0 0-15,-15-73-20 16,-7 73-7-16,-1 0 3 16,-6 0-7-16,-2 12 5 15,5 11-1-15,-1 6-2 16,9 1-4-16,9 5 2 16,9-2 0-16,0 4 0 15,23-3 0-15,17-5-2 16,11-2 2-16,4-5 0 15,1 0 7-15,-7-1 9 16,-13-2 2-16,-16-3-8 16,-11 0-10-16,-9 4 5 0,-5 4-4 15,-37 2 9-15,-19 0 2 16,-14-5 0-16,-3-7-8 16,7-5 6-16,15-3-10 15,18-3-27-15,20-3-34 16,18-12-31-16,3-25-509 15</inkml:trace>
  <inkml:trace contextRef="#ctx0" brushRef="#br0" timeOffset="5975.59">11279 1671 699 0,'0'0'0'16,"0"0"-7"-16,0 0-18 16,0 0 25-16,0 0-112 15,0 0-286-15</inkml:trace>
  <inkml:trace contextRef="#ctx0" brushRef="#br0" timeOffset="6108.14">11206 2101 570 0,'0'0'66'0,"0"0"-43"0,0 0 0 16,0 0-17-16,0 0-2 15,0 0-4-15,70 20-187 16</inkml:trace>
  <inkml:trace contextRef="#ctx0" brushRef="#br0" timeOffset="6602.47">11903 2077 554 0,'0'0'13'16,"0"0"44"-16,0 0 15 15,0 0-21-15,0 0 24 16,0 0-7-16,9 99-29 16,-9-98-15-16,0-1 6 15,0 0 11-15,0 0 16 16,2-6-17-16,2-24 1 16,5-22-29-16,5-16-11 15,0-9 2-15,7-12 8 16,-2 0-11-16,4 0 0 15,2 8 1-15,2 12 2 16,-2 22-3-16,-3 19 1 16,-5 15-2-16,2 13-4 0,2 0-10 15,2 35 8-15,4 15 3 16,-5 12 4-16,-7 2-4 16,-2 0 6-16,-5-5-2 15,0-4 3-15,1-2-2 16,1-3-2-16,0-6 2 15,2-6-2-15,-3-7 0 16,-3-10-27-16,3-4-33 16,-2-5-20-16,2-10-33 15,2-2-60-15,-5-19-177 16</inkml:trace>
  <inkml:trace contextRef="#ctx0" brushRef="#br0" timeOffset="6768.52">11955 1887 681 0,'0'0'81'0,"0"0"-56"15,0 0-23-15,0 0 6 16,0 0 7-16,155-13-15 16,-83 13-35-16,-8-1-133 15,-11-21-340-15</inkml:trace>
  <inkml:trace contextRef="#ctx0" brushRef="#br0" timeOffset="7005.65">12473 1583 749 0,'0'0'53'0,"0"0"-50"16,0 0 1-16,0 0 0 15,0 0 21-15,-4 157 1 16,4-77-6-16,-10 7-16 16,-1 0 4-16,1-8-6 15,3-13-2-15,7-16-8 16,0-15-38-16,0-20-29 16,13-12-9-16,1-3-82 0</inkml:trace>
  <inkml:trace contextRef="#ctx0" brushRef="#br0" timeOffset="7417.82">12467 1674 697 0,'0'0'60'15,"0"0"36"-15,0 0-57 16,0 0 5-16,0 0-17 16,0 0-22-16,68-42-1 15,-30 52 4-15,-1 6-7 0,-6 0-1 16,-2-2-1-1,-10-2 0-15,-5-2 0 0,-5 0 2 16,-9 3-8 0,0 2 5-16,-23 6-1 0,-17 4 6 15,-5 4-1-15,7-7-2 16,12-3 0-16,13-5-2 16,9 2 4-16,4-5-1 15,0 1-1-15,15 2 0 16,25-1 1-16,11 0 5 15,5-1-6-15,-7 0 2 16,-6 6-1-16,-8 6 3 16,-11 4 0-16,-11 3 2 15,-13 0-2-15,0 0 5 16,-17-4 14-16,-16 0-9 0,-15-9-6 16,-7-5-3-16,2-3 0 15,-1-7-5-15,14-3-50 16,14 0-46-16,13-22-94 15</inkml:trace>
  <inkml:trace contextRef="#ctx0" brushRef="#br0" timeOffset="7710.49">13050 1925 695 0,'0'0'65'0,"0"0"-39"16,0 0-15-16,117 21 54 15,-31-16-18-15,12-4-34 16,5-1 1-16,-8-6 9 16,-3-17-12-16,-10-5 6 15,-15 4-10-15,-18 2-5 16,-15 7 5-16,-17 8-6 15,-10 3-1-15,-7 1-8 16,0 3-26-16,-15 0-45 16,-23 0-97-16,-9 0-127 15</inkml:trace>
  <inkml:trace contextRef="#ctx0" brushRef="#br0" timeOffset="7969.58">13607 1708 629 0,'0'0'120'0,"0"0"-14"16,0 0-58-16,0 0 0 16,0 0-38-16,0 0 2 15,169-8 4-15,-115 24-13 16,-5 4 0-16,-9 7 5 16,-9 6-4-16,-12 9 1 15,-15 5-3-15,-4 7 13 16,-20 2-14-16,-25-5 9 15,-10-6-3-15,-6-6-1 0,3-14-6 16,12-3-15 0,12-1-38-16,16-12-63 0,18-9-86 15</inkml:trace>
  <inkml:trace contextRef="#ctx0" brushRef="#br0" timeOffset="8317.82">14730 1740 596 0,'0'0'79'0,"0"0"-9"0,0 0-20 16,0 0 14-1,0 0 8-15,51-102-45 0,-51 91-7 16,-6 5-9-16,-23 5-5 15,-18 1 0-15,-14 6-4 16,-14 26-1-16,-8 12 9 16,4 11-9-16,7 11 6 15,21 7-7-15,24 4 2 16,23-6-4-16,4-10 2 16,29-11 0-16,12-16 9 15,7-14-7-15,1-12-1 16,-2-8-1-16,-7 0-2 15,-13-15-4-15,-14-4-46 16,-13 2-83-16,0 6-234 0</inkml:trace>
  <inkml:trace contextRef="#ctx0" brushRef="#br0" timeOffset="9537.93">16610 1694 662 0,'0'0'56'0,"0"0"-26"16,0 0 38-16,0 0-19 15,-42-111-15-15,20 98-11 0,0 5 3 16,-2 8-20-1,-10 0-6-15,-3 30 0 0,-9 16 2 16,2 14-1-16,3 8 0 16,16 0 2-16,13 3-3 15,12-5 0-15,12-6 0 16,36-9 3 0,19-14-7-16,15-15 7 0,10-15-6 15,1-7 2-15,-3-18-21 16,-13-29-84-16,-15-15-166 15</inkml:trace>
  <inkml:trace contextRef="#ctx0" brushRef="#br0" timeOffset="9785.1">17034 1895 785 0,'0'0'19'15,"0"0"-17"-15,122 0 21 16,-32-10 64-16,17-4-40 16,6-2-30-16,-5-5-8 15,-15 3-4-15,-20-2-5 16,-21 2-10-16,-21 4-14 16,-20 2-14-16,-11 4-19 15,0 4-36-15,-11-2-49 16,-18 0-131-16</inkml:trace>
  <inkml:trace contextRef="#ctx0" brushRef="#br0" timeOffset="10045.11">17645 1598 704 0,'0'0'68'16,"0"0"7"-16,0 0-36 16,0 0 26-16,0 0-34 15,113-44-19-15,-42 44 4 16,10 0-13-16,-9 0 9 15,-6 12 4-15,-17 12-12 16,-16 7 6-16,-15 8-8 16,-16 5 0-16,-2 7 6 15,-26 2-4-15,-23 3 12 16,-9-1-12-16,-3-11 0 0,8-6-8 16,9-8-3-16,8-4-26 15,13-8-36-15,17-8-48 16,6-10-73-16,3-10-271 15</inkml:trace>
  <inkml:trace contextRef="#ctx0" brushRef="#br0" timeOffset="10285.03">18438 1570 811 0,'0'0'27'0,"0"0"33"15,0 0-56-15,0 0 39 0,0 0-42 16,0 0 4-16,-12 134 8 16,12-72-5-16,-4 5 1 15,0-1-6-15,-3 0-3 16,-2-2 0-16,0-5-2 16,0-9-14-16,1-19-41 15,3-11-69-15,5-18 0 16,0-2-102-16</inkml:trace>
  <inkml:trace contextRef="#ctx0" brushRef="#br0" timeOffset="10539.53">18378 1577 752 0,'0'0'53'16,"0"0"36"-1,0 0-82-15,0 0 39 0,0 0-36 16,125-1-10-1,-72 27 7-15,-4 10-2 0,-6 8-2 16,-12 10 6-16,-16 4 0 16,-13 6 7-16,-2 1-6 15,-15-7-4-15,-26-4 7 16,-9-7-9-16,-11-8 1 16,-5-9 1-16,1-8-6 15,7-7-20-15,9-9-47 16,13-6-74-16,18-9-115 0</inkml:trace>
  <inkml:trace contextRef="#ctx0" brushRef="#br0" timeOffset="10823.82">20024 1489 805 0,'0'0'19'0,"0"0"76"16,0 0-83-16,0 0 5 15,0 0-12-15,0 0 4 0,-22 132 11 16,11-55 2 0,2 1-16-16,2 3-3 0,1-1-3 15,1-4 6 1,5-10-6-16,0-15-1 0,0-18-35 15,9-14-15-15,13-19-32 16,5 0 8-16,2-43-96 16</inkml:trace>
  <inkml:trace contextRef="#ctx0" brushRef="#br0" timeOffset="11219.21">20100 1427 687 0,'0'0'42'16,"0"0"29"-16,0 0-47 15,0 0-14-15,0 0-10 0,0 0 0 16,27 0 10-16,0 21-9 16,-6-3 1-16,-7-1-2 15,-5 2 0-15,-7 5 0 16,-2 8-7-16,-11 4 7 16,-27 4 3-16,-11 0 2 15,-2-7-2-15,7-10 3 16,12-5-4-16,16-6-2 15,12-3 0-15,4-4 0 16,27-5 0-16,29 0 1 16,17 0 8-16,3 0-3 15,-7 6-4-15,-11 6 2 16,-16 9 6-16,-13 7-1 0,-16 9 1 16,-11 6-5-16,-2 3 17 15,-15-2-6-15,-23-6-6 16,-5-8 11-16,-5-8-14 15,1-6-6-15,7-7 9 16,7-5-10-16,8-4-25 16,16-3-46-16,9-29-50 15,9-14-263-15</inkml:trace>
  <inkml:trace contextRef="#ctx0" brushRef="#br0" timeOffset="11454.8">20481 1913 763 0,'0'0'54'16,"0"0"1"-16,0 0-37 15,0 0 49-15,0 0-22 16,183 39-9-16,-83-28-27 16,9-5-8-16,-2-6 6 15,-4 0-5-15,-14-18 0 16,-22-10-2-16,-25 0-16 15,-24 2-10-15,-18 3-17 16,-31 11-59-16,-34 2-26 16,-13 5-133-16</inkml:trace>
  <inkml:trace contextRef="#ctx0" brushRef="#br0" timeOffset="11716.52">20904 1755 649 0,'0'0'80'0,"0"0"9"15,0 0-24-15,0 0 16 16,0 0-50-16,158-45-13 16,-97 45-11-16,-5 23-2 15,-8 4-4-15,-5 9 11 16,-12 6-5-16,-8 7-6 16,-13 5 1-16,-10 6-2 15,0-2 12-15,-14-4-8 16,-21-4-4-16,-7-11 10 15,-5-8-10-15,5-7-9 0,6-5-27 16,12-9-39-16,13-7-39 16,11-3-89-16,0-7-321 15</inkml:trace>
  <inkml:trace contextRef="#ctx0" brushRef="#br0" timeOffset="12030.63">21796 1657 762 0,'0'0'52'16,"0"0"30"-16,0 0-82 15,0 0 57-15,0 0-38 16,0 0-9-16,2 134 3 0,-2-56 18 16,0 11-11-16,0 5-4 15,-18 2-2-15,-9-15-7 16,5-14-3-16,6-21 5 15,10-18-9-15,6-14 1 16,4-8 0-16,34-6 0 16,15 0-1-16,14-13 4 15,0-14-4-15,-5-4-5 16,-8 4-6-16,-7 2-10 16,-5 11-21-16,-5 7-34 15,0 0-18-15,-4-3-46 16,-4-3-196-16</inkml:trace>
  <inkml:trace contextRef="#ctx0" brushRef="#br0" timeOffset="12216.15">21784 2069 650 0,'0'0'92'15,"0"0"-51"-15,0 0-2 16,0 0-17-16,0 0-13 15,134-84-7-15,-78 64-4 16,-5 0-27-16,-10 0-59 16,-24-4-30-16,-17-4-67 15</inkml:trace>
  <inkml:trace contextRef="#ctx0" brushRef="#br0" timeOffset="12332.84">21813 1704 483 0,'0'0'184'0,"0"0"-93"0,0 0-27 16,0 0-36-16,0 0-25 15,120-62-3-15,-39 62 0 16,6 0-10-16,4 0-73 16,1 0-115-16</inkml:trace>
  <inkml:trace contextRef="#ctx0" brushRef="#br0" timeOffset="12624.3">22793 1626 623 0,'0'0'84'0,"0"0"-12"15,0 0-33-15,0 0 59 16,0 0-45-16,0 0-39 16,-19 38-11-16,9 0-2 15,-3 11 17-15,0 7-1 16,0 4-7-16,0 0 4 15,1 2-14-15,5-6 8 16,7-7-6-16,0-13-4 16,0-11 2-16,0-11-34 15,0-7-17-15,3-7-20 16,1-10-19-16,-2-35-105 0,0-13-280 16</inkml:trace>
  <inkml:trace contextRef="#ctx0" brushRef="#br0" timeOffset="13014.18">22714 1654 264 0,'0'0'381'0,"0"0"-274"16,0 0-54-16,0 0-2 16,0 0 18-16,0 0-30 15,8-74-37-15,8 74-2 16,6 12 0-16,7 6 0 16,4 6 1-16,-1 2 5 15,-5 0-6-15,-5 1-7 16,-11-2 3-16,-7 0-6 0,-4-4 8 15,0 2-9 1,-21-3-2-16,-6-2 13 0,-2-3 9 16,5-2-8-16,14-3 6 15,1-2-4-15,9 0-3 16,0 4 0-16,9 2 4 16,27 2-2-16,6 0-2 15,1 0 1-15,-8-1 5 16,-8 6-6-16,-10 9 5 15,-8 4 0-15,-9 10-4 16,0-6 11-16,-19-5 1 16,-21-9 16-16,-12-12-9 15,-4-4-9-15,5-7-4 16,2-1-7-16,6 0-19 16,8 0-45-16,13 0-98 0,17-20-144 15</inkml:trace>
  <inkml:trace contextRef="#ctx0" brushRef="#br0" timeOffset="13295.55">23061 2017 734 0,'0'0'87'0,"0"0"10"16,0 0-85-16,0 0 53 15,0 0-42-15,125 0-3 0,-56 0-13 16,9 0 0-16,2 2 1 16,2-2-8-16,-5 0 0 15,-8-14 11-15,-16-8-11 16,-9 2-12-16,-19 2 0 16,-21 2-8-16,-4 0-20 15,-21 8-64-15,-31 4-33 16,-8 4-44-16,-10 0-85 15</inkml:trace>
  <inkml:trace contextRef="#ctx0" brushRef="#br0" timeOffset="13566.69">23313 1905 295 0,'0'0'258'16,"0"0"-170"-16,0 0-11 15,0 0-28-15,0 0 19 0,0 0-26 16,107-36-26-16,-65 36 2 15,2 2-3-15,-5 18 1 16,-4 3 4-16,-3 7 3 16,-3 7 0-16,-10 7-9 15,-5 4-8-15,-10 5 9 16,-4-3-8-16,0-5-4 16,-24 0 6-16,-12-9-3 15,-4-6-1-15,-3-4-4 16,6-7-1-16,8-4-10 0,9-5-47 15,8-6-56 1,12-4-58-16,3 0-315 16</inkml:trace>
  <inkml:trace contextRef="#ctx0" brushRef="#br0" timeOffset="14032.75">24013 1946 611 0,'0'0'183'0,"0"0"-142"16,0 0-37-16,0 0 9 16,0 0 24-16,0 0-11 15,-21 113 27-15,10-51-20 16,0 0-7-16,0-1 1 16,0-7-12-16,5-6-1 0,0-4-1 15,4-8-10-15,2-5 0 16,0-10 1-16,0-9-3 15,0-6 4-15,0-6-5 16,0 0-5-16,0-8 0 16,0-20-8-16,-4-13-21 15,0-9 4-15,4-13 15 16,0-8 13-16,12-15 1 16,23-2 2-16,7 2 4 15,0 13 15-15,-1 26 12 16,-8 12-6-16,-6 16 10 15,-6 6-12-15,0 5-5 16,1 4-17-16,0 4-1 16,3 0-1-16,1 0-2 0,3 0 0 15,3 0 0-15,1 8 0 16,0 0-14-16,1-2-28 16,-5 3-2-16,-5-2-29 15,-5 3-37-15,-19 0-90 16,0 1-368-16</inkml:trace>
  <inkml:trace contextRef="#ctx0" brushRef="#br0" timeOffset="14198.2">23975 2169 521 0,'0'0'252'0,"0"0"-242"15,0 0-4-15,0 0 32 16,158 4-13-16,-87-4-20 15,-2 3 0-15,-7-3-10 16,-12 0-85-16,-22 0-296 16</inkml:trace>
  <inkml:trace contextRef="#ctx0" brushRef="#br0" timeOffset="23221.84">11575 963 75 0,'0'0'474'0,"-122"0"-453"0,59 3 12 15,12 9 29-15,9 6-23 16,17 9-13-16,12 8-6 15,11 9-16-15,0 9 9 16,2 13 14-16,-3 9 6 16,-10 15-5-16,-10 16 17 15,-10 12-8-15,-7 16-12 16,0 17-3-16,4 0-8 16,3 1-6-16,3-10 3 15,9-22 4-15,5-17-12 16,5-20 2-16,7-21-2 15,2-15-2-15,-1-17 2 16,3-14-3-16,0-10 0 16,0-4 3-16,0-2-2 0,0 0 8 15,13-24 4-15,19-15-11 16,15-8 4-16,6-1-6 16,5 5-1-16,3 12-7 15,2 11 4-15,4 11 4 16,5 9 0-16,10 6 0 15,1 28-1-15,-5 15-4 16,-16 9 3-16,-22 4 1 16,-23 6 1-16,-17 6 0 15,-8 3 3-15,-30 1 13 16,-13 2-6-16,2-12 0 16,6-10-2-16,14-8 3 15,14-15-3-15,13-3-5 0,2-7-3 16,17 0 1-1,49-1-1-15,40-6 0 0,50-2-3 16,47-8-2-16,34-3-32 16,36-5-23-16,39 0-167 15,40-39 43-15</inkml:trace>
  <inkml:trace contextRef="#ctx0" brushRef="#br0" timeOffset="24659.08">23658 788 452 0,'0'0'17'0,"0"0"-12"16,114-19 15-16,-70 19-6 15,3 2 27-15,-7 19-20 16,-7 1-4-16,-6 4-3 15,-4 4-6-15,-5 0 1 16,-5 0 5-16,0 3-2 16,-1 0 13-16,-2 5 7 15,-1 9-6-15,-4 5 0 16,-5 9-12-16,0 6 4 16,0 8 1-16,0 2-7 15,0 6-1-15,-3-5 7 0,3-4-13 16,0-6 4-16,0-6-6 15,18-12-2-15,3-7 7 16,0-13-8-16,0-12 8 16,-3-12-5-16,6-6 4 15,5 0 4-15,16-6-3 16,5-14-6-16,2 2 1 16,-7 1-1-16,-11 5-2 15,-8 6 0-15,-11 5 0 16,-8 1 0-16,-3 0 0 15,-4 0-2-15,0 0-4 16,0 0-10-16,0 6 0 16,-19 20 16-16,-8 8 9 15,-4 12 12-15,4 12-8 16,7 10-4-16,7 12 3 16,10 9-1-16,3 11-1 0,11 11-1 15,30 8 2-15,5 7 6 16,4-2-9-16,-6-12-3 15,-9-12-3-15,-12-10 2 16,-12-14-3-16,-11-4 4 16,0-3 6-16,-18-6-4 15,-22 4 6-15,-17 1-2 16,-20-10 0-16,-16-6-7 16,-26-5 0-16,-14-14-4 15,-14-1-35-15,0-19-71 16,29-13-211-16</inkml:trace>
  <inkml:trace contextRef="#ctx0" brushRef="#br0" timeOffset="32831.83">6667 4967 631 0,'0'0'126'0,"0"0"-112"16,0 0-1-16,0 0 32 15,0 0-15-15,0 0-9 16,0 0-5-16,-14 0-9 16,14-6-3-16,0-28 27 15,0-20-26-15,0-16 5 16,7-22-4-16,5-15 1 16,3-8-4-16,1 2 1 15,3 12 7-15,2 22-5 0,1 24 7 16,3 17 5-16,1 13-9 15,5 10 2-15,8 3-6 16,5 7-5-16,1 5 6 16,-1 2 2-16,-4 32-6 15,-2 21-2-15,-2 21 0 16,-9 20 0-16,-10 11 8 16,-5-1-6-16,-6-6 1 15,1-15 0-15,-3-18-6 16,5-13 6-16,0-15-5 0,0-17 2 15,-3-10-23 1,-1-12-71-16,-5 0-31 0,0-34 44 16,-3-22-330-1</inkml:trace>
  <inkml:trace contextRef="#ctx0" brushRef="#br0" timeOffset="33000.86">6909 4529 157 0,'0'0'568'16,"0"0"-552"-16,0 0 6 15,0 0-22-15,0 0 4 16,0 0 9-16,43 9 31 16,30-9-25-16,21 0-2 15,13-18-17-15,4-9-1 16,-1-7-36-16,-8-9-47 16,-15-16-180-16</inkml:trace>
  <inkml:trace contextRef="#ctx0" brushRef="#br0" timeOffset="33575.79">7956 4010 600 0,'0'0'87'0,"0"0"-74"16,0 0 19-16,0 0-27 15,0 0 0-15,0 0 30 16,12 136-14-16,-7-63 11 16,-1 6-10-16,-2 1 1 15,0-6 3-15,2-9-20 16,2-12 4-16,-2-14-6 15,3-14-4-15,-3-11 4 0,-4-9-1 16,0-5-2-16,0-5 7 16,0-29 4-16,-9-14-12 15,-3-19-6-15,4-15 1 16,1-14 0-16,5-12 1 16,2 5 0-16,0 16 8 15,0 23-3-15,0 26 7 16,5 23-7-16,-1 9 8 15,-2 6-9-15,4 0-1 16,2 9 1-16,-3 14 0 16,1 8 0-16,-6 4-4 15,0 5 4-15,0 4 0 16,-13-2 4-16,-3-2-4 0,1-6 0 16,7-7 3-16,6-10-3 15,2-4 0-15,12-9-3 16,32-4 3-16,25 0 2 15,22-20-2-15,12 4 3 16,8 14 2-16,-1 2-4 16,-15 24 2-16,-17 20-3 15,-27 8 2-15,-28 2-6 16,-23 3 4 0,-12-3 0-16,-41-3 2 0,-23-6-1 15,-9-5 5-15,1-12-6 16,10-10 5-16,16-8 0 15,14-10-5-15,17 0-14 16,23-12-86-16,4-26-75 0,25-10-392 16</inkml:trace>
  <inkml:trace contextRef="#ctx0" brushRef="#br0" timeOffset="33830.35">9192 4346 889 0,'0'0'0'0,"0"0"0"15,0 0 8-15,144 5 25 0,-48-5 1 16,17 0-18 0,13-10-13-16,2-8 3 0,-12-2-6 15,-18 1 5-15,-22-2-5 16,-25-3-13-16,-20 4-14 15,-15-1-7 1,-16 8-42-16,0 5-29 0,-8-1-114 16,-23 4-120-16</inkml:trace>
  <inkml:trace contextRef="#ctx0" brushRef="#br0" timeOffset="34079.53">10034 3959 715 0,'0'0'50'0,"0"0"95"15,0 0-93-15,0 0-13 0,118-67-20 16,-47 67 2-16,2 2-15 16,-5 24 5-16,-16 13-10 15,-15 9 0-15,-18 9 6 16,-19 7-3-16,0 3-3 16,-19-5 7-16,-26-4-4 15,-9-6-1-15,-4-10 1 16,3-6-2-16,10-9-2 15,16-11-19-15,10-11-39 16,16-5-60-16,3-14-35 16</inkml:trace>
  <inkml:trace contextRef="#ctx0" brushRef="#br0" timeOffset="34427.54">11353 3842 865 0,'0'0'1'0,"0"0"15"16,0 0 20-16,0 0-14 16,0 0 2-16,0 0-5 15,-41-25-13-15,8 25-1 16,-7 0-2-16,-6 4-3 0,-4 27 7 15,-4 13-5-15,1 19 6 16,4 19 10-16,6 8-6 16,15 4-2-1,19-8 1-15,9-13-6 0,16-14 7 16,31-10-7-16,19-13-4 16,8-14 2-16,1-15-3 15,-5-7 0-15,-8 0-15 16,-7-19-48-16,-8-12-54 15,-18-9-199-15</inkml:trace>
  <inkml:trace contextRef="#ctx0" brushRef="#br0" timeOffset="35359.64">7964 4018 509 0,'0'0'29'16,"0"0"0"-1,0 0 15-15,0 0 24 0,0 0-13 16,0 0-37-16,-4-54 7 16,4 44-9-16,0-2 12 15,15-2-6-15,8-4 6 16,12-2 1-16,7-3-2 15,9 0-1-15,6-1 1 16,5 2-13-16,-4 8 17 16,-6 1-16-16,-7 12 3 15,-9 1-5-15,-9 0-8 16,-7 7 1-16,-3 14-6 16,-8 1 1-16,-9 4-1 0,0 8 0 15,-13 6 0-15,-31 7-1 16,-14 2 1-16,-10 1 14 15,-5-6-11-15,3-6-2 16,11-7 2-16,5-9-3 16,17-10-3-16,6-10-22 15,12-2-25-15,15-17-63 16,4-20-118-16</inkml:trace>
  <inkml:trace contextRef="#ctx0" brushRef="#br0" timeOffset="115039.31">8289 6442 565 0,'0'0'73'16,"0"0"-19"-16,0 0 4 16,0 0 17-16,0 0-30 15,0 0-45-15,0 0 7 16,174-7-3-16,-54 7 25 15,28 0-10-15,18-8 3 0,10-6-7 16,5-7-8-16,-10-1 14 16,-24-1-19-16,-26 0 8 15,-39 5-6-15,-35 6-2 16,-27 4 3-16,-20 0-5 16,-2 4-8-16,-39 0 0 15,-17 4-24-15,-15 0-85 16,-5 0-26-16,7 0-131 15</inkml:trace>
  <inkml:trace contextRef="#ctx0" brushRef="#br0" timeOffset="115319.47">9151 6056 762 0,'0'0'52'16,"0"0"-47"-16,172-10-4 15,-72 10 33-15,12 6-17 16,-4 20-4-16,-7 10-11 16,-21 6 2-16,-28 12-4 15,-26 10-2-15,-26 6 0 16,-18 11-9-16,-44 3 10 16,-19-2 1-16,-10-7 1 15,3-16 7-15,7-12 1 16,21-13-9-16,20-11 0 15,20-2-37-15,20-15-33 16,4-6-55-16,45-6-235 0</inkml:trace>
  <inkml:trace contextRef="#ctx0" brushRef="#br0" timeOffset="115932.99">10508 6316 288 0,'0'0'20'0,"0"0"-19"0,0 0-1 0,0 0 29 15,0 0-29-15,0 0 31 16,-22-82 41-16,22 68 15 15,0 0 2-15,0 2-17 16,0 0-9-16,5-3-3 16,23 4-25-16,12 1-11 15,8 4-4-15,4 4-13 16,0 2 11-16,-4 0-16 16,-3 0 10-16,-5 4-11 15,-11 10 1-15,-4 2 1 16,-10 0-3-16,-10 2 0 15,-5 0 0-15,-11 6-1 0,-31 2-1 16,-14 0 2-16,-4 1 8 16,2-4-7-16,9-3 6 15,14-1-6 1,8-1 6-16,11 0-7 0,9-1 1 16,5 2-2-16,2 1-3 15,0 2 2-15,29 0 2 16,17-2 2-16,17 0-2 15,11-1 0-15,10-2 1 16,1 4-1-16,-11-4 6 16,-19 1-2-16,-24-2-4 15,-19-3-1-15,-12 6 0 16,-23 7-4-16,-39 6 2 0,-23 1 3 16,-9-4-1-1,3-4 1-15,16-6 7 0,14-2-7 16,12-3-6-16,16-10-75 15,17-4-40-15,16-18-102 16</inkml:trace>
  <inkml:trace contextRef="#ctx0" brushRef="#br0" timeOffset="116551.28">11351 6260 789 0,'0'0'35'0,"0"0"-33"0,0 0 15 16,0 0-7-1,0 0 17-15,-41 167 0 0,39-87-16 16,2 2-3-16,-2-2-7 16,2-4 12-16,-3-18-11 15,3-9-1-15,0-15 3 16,0-11-4-16,0-10-4 15,0-5 2-15,0-8-32 16,0 0-40-16,3-13-17 16,1-22 67-16,3-15-86 15,0-15-37-15,-3-18 52 16,0-12 47-16,3 4 48 16,-3 14 2-16,-3 20 78 0,3 21 100 15,-1 17-87 1,1 8-21-16,2 11-13 15,11 0-24-15,0 8-29 0,12 27-6 16,2 10 5-16,2 11 2 16,-2 9 6-16,1-1-9 15,-5-4 8-15,-3-7 0 16,3-14-10-16,-2-5 9 16,1-7-3-16,-2-9-7 15,1-9 11-15,-2-9-9 0,0 0 1 16,2-22 4-1,0-24-2-15,2-24 4 16,2-22-4-16,-5-14-4 16,-4-2-1-16,-6 7 0 0,-6 21 0 15,-5 26-1-15,-3 19 1 16,0 20-1-16,0 15 3 16,2 0-3-16,-2 11-26 15,0 24-80-15,6-3 28 16,6-4-82-16,3-6-326 15</inkml:trace>
  <inkml:trace contextRef="#ctx0" brushRef="#br0" timeOffset="116900.48">12306 6398 714 0,'0'0'18'0,"0"0"-9"0,0 0 31 16,-4 155 10-16,4-99-7 15,0 2-11-15,0-6-23 16,0-5-2-16,0-11-4 16,0-10-1-16,0-14 1 15,0-9-3-15,0-3 1 16,-3 0 5-16,1-30-6 16,0-20 14-16,2-29-14 15,0-24-9-15,18-11 3 16,13-5-5-16,7 15 10 0,-3 21 2 15,-6 22 2-15,-4 18 1 16,-5 18 4-16,-1 9 4 16,6 6-4-16,0 7-8 15,4 3 0-15,0 0-4 16,0 0 2-16,-2 17 0 16,-14 5-32-16,-13-7-70 15,-4-6-43-15,-36-8-180 16</inkml:trace>
  <inkml:trace contextRef="#ctx0" brushRef="#br0" timeOffset="117050.89">12328 6381 685 0,'0'0'45'0,"0"0"-29"0,174 5 60 15,-87 1-46-15,15 2-12 16,4 1-18-16,-8-9-33 15,-19-6-103-15</inkml:trace>
  <inkml:trace contextRef="#ctx0" brushRef="#br0" timeOffset="117595.15">13525 6364 561 0,'0'0'147'0,"0"0"-113"15,0 0 9-15,0 0-14 16,118 0 9-16,-13 0 19 16,15 0-37-16,4 0-2 15,-1 0-14-15,-7 0-1 16,-11 0 2-16,-9-17-1 0,-14-10-8 15,-18-5-1 1,-14-3-29-16,-30 4-17 16,-20 5-23-16,-38 8-68 0,-42 1-20 15</inkml:trace>
  <inkml:trace contextRef="#ctx0" brushRef="#br0" timeOffset="117882.4">14087 6148 562 0,'0'0'41'0,"0"0"-41"15,135-25 29-15,-68 21 29 16,6 4-21-16,12 0-14 16,0 0 13-16,-2 7-13 0,-12 13-1 15,-14 7-15 1,-10 9-1-16,-16 3-3 0,-17 11 0 15,-14 8 4-15,-8 11-12 16,-40 7 15-16,-23-4-10 16,-22-9 4-16,-13-6 1 15,2-15 4-15,13-4-9 16,24-5-12-16,26-16-76 16,26-12-64-16,15-5-187 15</inkml:trace>
  <inkml:trace contextRef="#ctx0" brushRef="#br0" timeOffset="118179.86">15415 6079 747 0,'0'0'20'15,"0"0"55"-15,0 0-36 16,0 0-24-16,0 0-13 16,8 165 0-16,-8-71 11 15,0 9-7-15,0-2-3 16,-18-4 5-16,5-17-7 16,4-15-1-16,2-20 4 15,3-13-4-15,-1-11-15 0,-5-13-26 16,-9-8-22-16,-3-8-39 15,0-36-204-15</inkml:trace>
  <inkml:trace contextRef="#ctx0" brushRef="#br0" timeOffset="118617.88">15280 6092 650 0,'0'0'56'0,"0"0"-15"15,0 0 34-15,0 0-49 16,0 0-21-16,125-25 8 0,-73 54-10 15,1 3-3-15,-4 0 3 16,-4-2-4-16,-14-4 5 16,-14-2 1-16,-9-3-5 15,-8 0-10-15,-6 1 9 16,-29-2-7-16,-7 0-5 16,-3-1 13-16,7-4 3 15,14-1 11-15,11-2-13 16,8-2-2-16,5 1 0 15,0-4-2-15,15 2 3 16,19 3 0-16,13 2 4 16,9 3 1-16,2 2-5 15,-5 7 0-15,-4 4 7 16,-11 2-4-16,-9 6-3 16,-11-1-1-16,-14-1-6 15,-4-4 6-15,0-6 1 16,-22-2 0-16,-16-6 0 0,-18-4 1 15,-13-7-1-15,-9-1 11 16,3-1-8-16,10-1-3 16,18-2 0-16,16 1 0 15,16-3-20-15,12 0-41 16,3-3-37-16,34-30-102 16</inkml:trace>
  <inkml:trace contextRef="#ctx0" brushRef="#br0" timeOffset="118935.12">16533 6170 675 0,'0'0'11'16,"0"0"6"-16,0 0 7 15,0 0 27-15,0 0 9 16,0 0-60-16,-60-34 0 15,-3 74-1-15,-8 12 1 16,1 8 8-16,18 0-6 16,13 2 3-16,22-5-5 15,15-5 0-15,2-8-2 16,13-4-1-16,32-8 0 0,17-6 3 16,13-6 3-1,4-10-3-15,-6-8-27 0,-4-2-12 16,-3 0-1-16,4-26-50 15,8-19-68-15,5-16-147 16</inkml:trace>
  <inkml:trace contextRef="#ctx0" brushRef="#br0" timeOffset="119480.36">17077 6260 522 0,'0'0'101'0,"0"0"-46"16,0 0 1-16,0 0 8 15,0 0-15-15,0 0-28 16,-92 18-15-16,59 31-5 0,-1 10 1 15,3 12 9-15,7 3-9 16,6 0 4-16,9-7-5 16,9-11 4-16,0-15 2 15,0-10-6-15,0-14 9 16,0-6-8-16,0-10 2 16,0-1 1-16,0 0-4 15,0-26 15-15,0-17-4 16,0-18-12-16,0-13 4 15,2-6-4-15,21-2 0 16,12 5-2-16,5 18-10 16,2 14 9-16,-1 19 2 15,-7 14-3-15,1 10 1 0,-6 2 3 16,-5 8 0 0,-6 20-1-16,-4 14-7 0,-10 10 8 15,-2 7-2-15,2 7 2 16,5-2 0-16,9-8 5 15,7-7-3 1,6-13 1-16,9-13-3 0,5-6 2 16,6-14 8-16,2-3-9 15,3-3 0-15,-3-32 5 16,-1-17-1-16,-11-19 3 16,-4-21-6-16,-13-9-2 15,-4-8 0-15,-9 7 1 16,-6 15-3-16,-3 22-1 15,-2 25 3-15,0 19-5 0,2 13 9 16,1 8-6-16,-3 0 2 16,0 11-34-16,2 11-59 15,6-3-13-15,4-1-131 16</inkml:trace>
  <inkml:trace contextRef="#ctx0" brushRef="#br0" timeOffset="119871.84">18070 6292 632 0,'0'0'28'0,"0"0"-17"16,-69 162 4-16,50-81 21 16,5 1-10-16,-4-4 9 15,0-13-31-15,0-14 15 16,2-12-14-16,3-13-3 0,7-12 1 15,4-10-1-15,0-4 0 16,2 0 8-16,0-28-9 16,0-19 18-16,21-16-15 15,12-18-2-15,10-16-1 16,18-13-1-16,10-8 0 16,9 2-1-16,-4 20-4 15,-12 22-4-15,-15 24 14 16,-11 20-7-16,-7 12 3 0,3 9-1 15,-3 7 2 1,2 2 1-16,3 0 6 0,-1 2-10 16,2 13 1-1,-2 5-4-15,-4 2-1 0,0-2-41 16,1-8-51-16,-8-11-156 16</inkml:trace>
  <inkml:trace contextRef="#ctx0" brushRef="#br0" timeOffset="120063.47">18197 6567 727 0,'0'0'17'0,"167"0"-6"15,-31 0 9-15,18 0 13 16,6 2-25-16,1-2-8 15,-14-24-47-15,-22-30-140 16</inkml:trace>
  <inkml:trace contextRef="#ctx0" brushRef="#br0" timeOffset="124244.84">15172 5660 524 0,'0'0'43'16,"0"0"-43"-16,0 0 25 16,-121-110 8-16,65 110-3 15,-15 3-4-15,-11 36-5 16,-12 32 0-16,-6 21 5 16,-5 26-6-16,-4 20 4 15,2 18-15-15,2 24-5 0,5 7 6 16,15 4-10-1,30-3 0-15,39-23-2 16,29-16 1-16,68-15-3 16,42-16 3-16,32-7 2 0,23-19-2 15,19-18-2-15,12-19-52 16,14-17-10-16,12-27-105 16</inkml:trace>
  <inkml:trace contextRef="#ctx0" brushRef="#br0" timeOffset="124720.23">19407 5411 581 0,'0'0'0'0,"0"0"-1"0,0 0 1 16,147 71 19-16,-51-23 39 16,15 8-20-16,10 8-18 15,6 7 2-15,-3 6-12 16,-10 11 14-16,-18 18-3 16,-27 13-10-16,-38 29 4 15,-31 34-11-15,-45 30 4 16,-53 35 8-16,-44 25 1 15,-36 5-9-15,-11-2 12 16,1-13-20-16,16-30-5 16,14-44-45-16,7-50-63 15,8-72-177-15</inkml:trace>
  <inkml:trace contextRef="#ctx0" brushRef="#br0" timeOffset="131715.96">14904 7543 413 0,'0'0'168'0,"0"0"-155"16,0 0-7-16,0 0-4 15,170 10 0-15,-72 11 18 16,32 7 1-16,31 10 14 16,22 4-20-16,16 2 2 0,19-2-3 15,17-10-10-15,27-12 21 16,14-13-18-16,2-7 2 16,-10-5 4-16,-24-23-1 15,-7-12 10-15,-17-11-14 16,10-19-3-16,4-10 12 15,4-7-12-15,1-7 6 16,-14 3 4-16,-9 2-12 16,-27 11 21-16,-21 6-9 15,-24 8-8-15,-32 8 7 16,-17 3-10-16,-18 3-2 16,-15 0 13-16,-9-2-10 0,-10-4 6 15,-12-6 6 1,-6-3-16-16,-8-6 7 15,-13-1-5-15,-4 1 6 0,-21-1-9 16,-33-4 1-16,-15-6-3 16,-14-2 2-16,-12 0-3 15,-22 1-3-15,-18 7-16 16,-10 2 9-16,-2 3-5 16,9 7-10-16,6 8-5 15,0 6-12-15,-9 11 15 16,-11 3-4-16,-14 11-18 15,-7 9 7-15,-14 12 9 0,-16 4-38 16,-17 0 43-16,-21 16 1 16,-14 10 6-16,7 8 19 15,9 6 0-15,25 6 5 16,20 11 7 0,14 2-1-16,10 16 35 0,-1 11-7 15,-5 12 3-15,-7 12 18 16,-4 7-2-16,-7 8-15 15,7 8 5-15,13-4-14 16,10-11-3-16,14-18-15 16,18-19 10-16,15-13 1 15,18-4-3-15,19 2-14 16,16-2-3-16,14 0-1 16,19 0 0-16,20-1-1 15,11-2-3-15,25-2 3 0,32-5-2 16,26-7 2-16,22-14 11 15,10-5-11-15,10-6-1 16,-2-5-29-16,-7-13-75 16,-7-4-70-16</inkml:trace>
  <inkml:trace contextRef="#ctx0" brushRef="#br0" timeOffset="131905.7">16244 7365 943 0,'0'0'0'0,"0"0"-13"16,-137 42 11-16,122 12-8 16,15 13-42-16,2 5 11 15,23-2-78-15,1-20-193 16</inkml:trace>
  <inkml:trace contextRef="#ctx0" brushRef="#br0" timeOffset="135464.57">8877 8797 233 0,'0'0'11'0,"0"0"20"16,0 0 88-16,0 0-11 16,0 0 5-16,0 0-21 15,0 0-37-15,-13-6-21 16,-12-10-11-16,-15-2-4 15,-13 5-9-15,-21 7-3 16,-10 6-6-16,-16 19 6 16,-14 31 1-16,0 22 4 15,9 20-2-15,18 15-7 16,27 5 2-16,35 2-3 0,25-5 1 16,52-14 0-16,39-15 3 15,32-15-6-15,15-17 11 16,9-20-11-16,7-14 2 15,-5-14 5-15,-4 0-7 16,-18-6-2-16,-23-10-40 16,-25-2-56-16,-17-9-99 15</inkml:trace>
  <inkml:trace contextRef="#ctx0" brushRef="#br0" timeOffset="135697.94">9730 9479 837 0,'0'0'6'0,"0"0"10"0,0 0-3 15,0 0-6 1,210-98 0-16,-74 81 14 0,7 7-3 16,-4 6-11-16,-13 0-6 15,-15 2 4-15,-22 2 0 16,-18-1-5-16,-22-2-27 15,-22 0-33-15,-21-8-18 16,-6-5-13-16,-24-12-161 16</inkml:trace>
  <inkml:trace contextRef="#ctx0" brushRef="#br0" timeOffset="135934.31">10599 8939 472 0,'0'0'67'0,"0"0"-6"16,116-78-36-16,-31 64-5 15,7 10 4-15,-1 4-5 0,-4 8 0 16,-10 26-7-16,0 13 8 16,-17 16-1-16,-14 8 11 15,-21 7 1-15,-25 4-17 16,-16-1 12-16,-39 2-3 16,-21-5-11-16,-11-5-1 15,-5-5-11-15,3-9 1 16,18-8-1-16,25-8-38 15,25-16-36-15,21-23-96 16,13-8-281-16</inkml:trace>
  <inkml:trace contextRef="#ctx0" brushRef="#br0" timeOffset="136194.6">11991 9063 57 0,'0'0'795'0,"0"0"-784"16,0 0-9-16,-48 144 6 16,25-61-1-16,8 5 9 15,6 2-6-15,0 3-4 16,3-1-6-16,-5-6 3 16,-3-6-3-16,3-19-29 0,2-23-19 15,4-20-25-15,1-18 14 16,2-6 31-16,-5-38-75 15,3-24-87-15,2-25-7 16,2-23 13-16</inkml:trace>
  <inkml:trace contextRef="#ctx0" brushRef="#br0" timeOffset="136363.9">11867 9136 104 0,'43'-165'230'0,"5"26"-38"16,12 36-21-16,10 34-106 16,14 31-17-16,12 29-16 15,11 9-20-15,3 37 5 16,-6 30 0-16,-19 19-12 15,-30 8 5-15,-35 2 7 16,-20-6-10-16,-55-10 7 16,-39-9 2-16,-35-5 0 15,-27-8-5-15,-19 1-11 0,-5-9-33 16,11-23-141-16</inkml:trace>
  <inkml:trace contextRef="#ctx0" brushRef="#br0" timeOffset="-163919.39">5787 5302 662 0,'0'0'17'16,"0"0"-11"-16,-131-136 20 15,119 51 27-15,12-27 17 0,12-26 2 16,38-26-6 0,37-19-33-16,38-12-22 15,33 1-5-15,18 9-1 0,7 27 12 16,0 32 3-16,6 27-6 16,21 26-1-16,14 26-8 15,25 11 5-15,13 11-9 16,-4 16-1-16,1 9 8 15,-14 0-7-15,-9 32 8 16,-22 17-8-16,-29 26-1 16,-40 33-9-16,-47 29 1 15,-40 23 1-15,-33 16 7 16,-21-2 0-16,-4-5 1 0,-18-14-1 16,-24-13 1-16,-21-9 0 15,-26 1 3-15,-38 11-2 16,-41 5 0-16,-40 6 0 15,-39 4-4 1,-25-10 1-16,-13-14 1 0,6-25 3 16,0-27 2-16,2-27 2 15,4-28-7-15,8-29-10 16,20-53 10-16,26-74 0 16,34-68 3-16,42-73-6 15,52-50-2-15,62-17-7 16,41 26-7-16,66 68-12 15,29 87 3-15,-1 87-21 16,-10 67-76-16,-32 76-44 0,-29 48-249 16</inkml:trace>
  <inkml:trace contextRef="#ctx0" brushRef="#br0" timeOffset="-163388">3312 7517 802 0,'0'0'0'0,"0"0"-17"16,0 0 17-16,0 0 65 15,0 0 2-15,0 0 1 16,-39 146-48-16,39-77-4 16,0 5 0-16,5-6 4 15,8-10-15-15,-4-14-1 0,-3-15 2 16,2-10-5-1,-8-17 1-15,0-2 1 0,0-5 7 16,-2-44-5-16,-25-30 3 16,-6-38-7-16,-4-33 1 15,4-15-2-15,11 9-1 16,10 26 1-16,12 46 3 16,0 37-3-16,17 37-7 15,16 10 2-15,13 40-1 16,16 30 6-16,10 22 0 15,-1 13 2-15,-8 3 2 16,-12-4-4-16,-15-7-33 16,-11-17-31-16,-12-16-35 15,-10-20-41-15,-3-18-22 16,0-23-91-16</inkml:trace>
  <inkml:trace contextRef="#ctx0" brushRef="#br0" timeOffset="-163228.87">3289 7572 831 0,'0'0'16'0,"0"0"-8"15,0 0-2-15,0 0-6 16,0 0 1-16,0 0-8 16,150-55-21-16,-84 23-98 15,-10-8-225-15</inkml:trace>
  <inkml:trace contextRef="#ctx0" brushRef="#br0" timeOffset="-162645.74">3732 7229 897 0,'0'0'18'0,"0"0"-8"16,0 0 10-16,0 0-8 15,0 0-2-15,0 0-9 16,27 102-1-16,9-24 6 15,0 1-5-15,-5-11 3 16,-3-13-2-16,-7-14 2 16,-5-17-8-16,-8-12 3 15,-3-8 0-15,-5-4 1 16,0-8 0-16,0-27-1 16,-19-24-13-16,-9-24 10 0,-10-17 4 15,-4-16 0-15,0-3 0 16,8 8 1-16,14 24 0 15,11 23 9-15,9 21 11 16,0 22-18-16,9 11-1 16,18 10-2-16,6 0-1 15,3 14 1-15,-1 22 4 16,-4 12-4-16,-8 8 0 16,-16 4 0-16,-7 0 4 15,0-6-1-15,-9-3-2 16,-14-13 0-16,3-10 2 15,5-12 0-15,6-10-1 0,7-4-1 16,2-2-1-16,0 0-6 16,15-2-4-16,23-18 9 15,13-6 1-15,16-2 4 16,9-1 0-16,2 14-1 16,-5 8-3-16,-13 7-1 15,-13 0 1-15,-18 26 0 16,-13 11 2-16,-16 7-2 15,0 13 3-15,-26 6 2 16,-22 6-5-16,-10-5-10 16,-2-9-39-16,-2-12-55 15,1-25-36-15,5-18-192 16</inkml:trace>
  <inkml:trace contextRef="#ctx0" brushRef="#br0" timeOffset="-162212.14">4234 6448 217 0,'0'0'789'0,"0"0"-783"16,0 0-4-16,-64-118 11 15,66 91-8-15,46 8-4 16,33 19 9-16,28 4-6 16,17 52-1-16,7 35-1 15,-18 22 2-15,-26 25-3 0,-31 14 0 16,-29-2-1 0,-29-2 0-16,-6-10-20 0,-46-15-44 15,-23-7-45 1,-21-16-54-16,-14-19-150 0</inkml:trace>
  <inkml:trace contextRef="#ctx0" brushRef="#br0" timeOffset="-161949.15">2233 7696 1006 0,'0'0'0'0,"-192"88"-22"0,110-14 22 16,10 12 8-16,32 25 9 16,36 19-8-16,17 18 8 15,59 16-10-15,28-12-4 16,33-25-3 0,25-38-11-16,21-41-2 0,6-36-2 15,-2-12-18-15,-16-32-25 16,-18-29-56-16,-17-18-29 15,-30-30-196-15</inkml:trace>
  <inkml:trace contextRef="#ctx0" brushRef="#br0" timeOffset="-160042.27">3588 8063 673 0,'0'0'31'0,"0"0"-28"16,0 0-1-16,0 0 1 15,0 0-1-15,0 0-1 16,-107-10 0-16,100 10-1 15,-1 0-26 1,5 0 2-16,3 0-36 16,0-2-123-16</inkml:trace>
  <inkml:trace contextRef="#ctx0" brushRef="#br0" timeOffset="-159479.62">6819 8222 749 0,'0'0'18'0,"0"0"-17"15,0 0 4-15,0 0-3 16,0 0 2-16,0 0-4 16,-62 16-7-16,62-16-73 15,4-33-182-15</inkml:trace>
  <inkml:trace contextRef="#ctx0" brushRef="#br0" timeOffset="-159262.96">9886 7982 516 0,'0'0'0'0,"0"0"-199"16,0 0 74-16</inkml:trace>
  <inkml:trace contextRef="#ctx0" brushRef="#br0" timeOffset="-158769.87">8174 8382 306 0,'0'0'317'16,"0"0"-277"-16,0 0-40 15,0 0 11-15,0 0 7 0,0 0 34 16,0-40-17 0,-4 36-16-16,0 2-7 0,0-1-10 15,2-1 11-15,-3-3-5 16,1-3-5-16,4-5-3 15,0-4 0-15,0-12-1 16,0-7-13-16,0-6-12 16,0 1-17-16,4-4-53 15,11 4-93-15,2 10-160 16</inkml:trace>
  <inkml:trace contextRef="#ctx0" brushRef="#br0" timeOffset="-153185.97">13520 9388 237 0,'0'0'0'0,"0"0"-62"16</inkml:trace>
  <inkml:trace contextRef="#ctx0" brushRef="#br0" timeOffset="-144132.5">13935 8935 703 0,'0'0'29'0,"0"0"-24"15,0 0-4 1,0 0 45-16,0 0 0 0,0 0-39 15,0 0-1-15,0 0 1 16,96 0 4-16,-43 0-11 16,21-3 13-16,15-10-6 15,18-11 10-15,19-10-3 16,17-8-9-16,20-8 6 16,13-2 3-16,-2 6 1 15,-9 6-5-15,-22 8-4 16,-24 7 2-16,-18 7-7 15,-23 6 1-15,-20 5-1 16,-23 2 5-16,-13 1-6 16,-15 4 0-16,-7 0-10 15,0 0-20-15,0 0-14 16,-2-2-83-16,-23-4-127 0</inkml:trace>
  <inkml:trace contextRef="#ctx0" brushRef="#br0" timeOffset="-143682.87">15008 8189 23 0,'0'0'703'0,"0"0"-703"16,0 0 13 0,0 0-13-16,0 0 34 0,152-34 7 15,-82 54-1-15,5 10-16 16,8 8-4-16,4 4 10 16,-1 1-7-16,-1 5 7 15,-5 2-8-15,-11-2-4 16,-4 0 8-16,-9-6-4 15,-10-7-11-15,-3-2 6 16,-8-5 0-16,-6-1-9 0,-8-6 1 16,-15 3-9-16,-6 1 2 15,-2 3 5-15,-36 8-3 16,-17 6-1-16,-20 4-3 16,-12 0-5-16,-10-6-11 15,-3-6-35-15,2-6 8 16,4-3-51-16,14-6 6 15,11-2-36-15,13-7-44 16,14-8-329-16</inkml:trace>
  <inkml:trace contextRef="#ctx0" brushRef="#br0" timeOffset="-124452.16">15100 7211 258 0,'-86'324'0'0,"21"-31"-145"15</inkml:trace>
  <inkml:trace contextRef="#ctx0" brushRef="#br0" timeOffset="-123329.78">11680 11061 712 0,'0'0'28'15,"0"0"-7"1,0 0-17-16,0 0-2 0,0 0 3 16,0 0 1-16,0-14-6 15,0-1-42-15,0-9-78 16,9-13-108-16,15-12-48 15</inkml:trace>
  <inkml:trace contextRef="#ctx0" brushRef="#br0" timeOffset="-122978.2">13516 10578 628 0,'0'0'78'0,"0"0"-69"16,0 0 13 0,0 0 35-16,0 0-20 0,0 0-9 15,2 78-7-15,5-72-12 16,-1-2 2-16,-3-4-10 16,2 0 1-16,-5 0 3 15,0 0 0-15,0 0 10 16,0 0-10-16,0 0-1 15,0 0 0-15,0 0 0 16,0 0 1-16,0 0-4 16,0 0-1-16,0 0-2 0,0 0-15 15,0 0-24-15,0 0-23 16,0 0-37 0,2-3 13-16,2-7-71 0,-4 1-79 15</inkml:trace>
  <inkml:trace contextRef="#ctx0" brushRef="#br0" timeOffset="-108957.16">17109 8785 570 0,'0'0'53'0,"0"0"-28"16,0 0 20-16,0 0 34 15,0 0-18-15,0 0-28 16,0 0-11-16,0 0-5 16,0-50-1-16,0 50 5 15,0 0-10-15,0 0-5 16,0-3 1-16,8 3-5 15,5-1 2-15,5-4-3 0,4 4 6 16,0 1-6-16,-4 0 1 16,-5 0 8-16,-1 0-10 15,-1 0-1-15,-3 1-8 16,0 10 4-16,-4 3-2 16,-2 2-1-16,-2 4 7 15,0 0 1-15,0-1 9 16,-20 4-7-16,-3-3 2 15,-5-2-3-15,-4 0 4 16,1-5-5-16,0-6 0 16,0-3 1-16,3-4-3 15,3 0 2-15,4-3-1 0,11-20-13 16,5-5-4-16,5-6 15 16,0 0 5-16,20 3-2 15,9 6 2-15,8 3-1 16,6 6 4-16,4 6-1 15,6 10-1-15,1 0 7 16,-1 5-4-16,-2 24-4 16,-1 9 11-16,-8 13 5 15,-5 10-5-15,-6 7 4 16,-10 5-12-16,-17-1 2 16,-4-3-2-16,-17 0 1 15,-24-7 4-15,-5-8 2 0,-6-8-8 16,-2-9-1-16,6-7 2 15,5-10-4-15,10-10 0 16,6-8 1-16,8-2 4 16,3-2-6-16,5-27-6 15,4-8 1-15,7-12 4 16,0 1-10-16,18 7 11 16,13 5 4-16,4 15 0 15,4 13-8-15,-4 8 1 16,3 10 2-16,0 24 1 15,-3 8 8-15,0 4-1 16,-7-2-4-16,-2-2 0 16,-1-7 5-16,0-8-6 0,2-4 2 15,2-7-2-15,0-10-2 16,6-6-8 0,12 0 5-16,13-12-19 0,14-21-55 15,-1-10-53-15,-4-14-66 16,-18-8-462-16</inkml:trace>
  <inkml:trace contextRef="#ctx0" brushRef="#br0" timeOffset="-108354.71">18498 8845 910 0,'0'0'23'0,"0"0"-18"0,0 0 13 15,0 0 19 1,0 0-17-16,0 0-7 0,-60 84 1 16,54-24-7-16,0 11-2 15,2-1 11-15,2 1-9 16,0-2-3-16,2-11 5 16,0-10-1-16,0-10-6 15,0-15 1-15,0-10-3 16,0-5 0-16,0-8-2 15,0 0-2-15,0 0-12 16,0-20-24-16,0-19-50 16,0-20 15-16,0-11 15 0,-7-12-12 15,1-2 10 1,3 1 32-16,3 13 30 16,0 20 49-16,0 17 1 0,11 18 11 15,12 13-26-15,2 2-11 16,8 23 18-16,0 22 5 15,1 15 3-15,-3 8-28 16,-7 3-1-16,-4-3-3 16,-2-4-6-16,-3-4 1 15,3-10-4-15,1-11 4 16,-4-12-10-16,3-10 5 16,-5-7 3-16,0-10-5 15,3 0 1-15,2 0-6 0,-1-31 4 16,4-10 2-1,-6-18-7-15,-3-7-4 0,-8-2-12 16,-4 2 4 0,0 7 5-16,0 3 7 0,0 8-3 15,0 7 0-15,0 2-5 16,0 7-15-16,0 6-28 16,2 4-55-16,11 2-65 15,-3 8-333-15</inkml:trace>
  <inkml:trace contextRef="#ctx0" brushRef="#br0" timeOffset="-107933.78">19211 8945 838 0,'0'0'43'15,"0"0"-35"-15,15 102 13 16,-1-45 41-16,1 2 6 15,1 12-38-15,-2-1-11 16,1-2 10-16,-4-9-14 16,-7-11-11-16,-2-16 5 15,1-12-7-15,-3-10 6 16,0-7-3-16,0-3-5 16,0 0 3-16,0-1 3 15,0-27-6-15,-15-16-7 16,-6-21-8-16,4-15-11 15,1-12-2-15,7-9 1 0,3 7 17 16,6 14 10-16,0 18 13 16,6 14 4-16,23 14-9 15,7 7 1-15,4 8-2 16,5 5-1-16,-3 2-4 16,1 4 4-16,-6 2-6 15,-1 2 3-15,-5 0-3 16,-6 1-6-16,-10 3-25 15,-9 0-51-15,-6 0-88 0,-26 3-66 16</inkml:trace>
  <inkml:trace contextRef="#ctx0" brushRef="#br0" timeOffset="-107760.24">19269 9124 926 0,'0'0'41'15,"0"0"-22"-15,0 0 49 16,113 32-25-16,-32-31-14 16,28-1-28-16,18 0-1 15,6-17-32-15,-19-13-125 16,-43-6-309-16</inkml:trace>
  <inkml:trace contextRef="#ctx0" brushRef="#br0" timeOffset="-106850.05">2997 8643 667 0,'0'0'12'15,"0"0"-11"-15,0 0 9 16,0 0-6-16,-113-42 29 15,113 41 7-15,0 0-26 16,0-2-10-16,0 3-1 0,0 0 2 16,0 0 24-16,0 0-15 15,0 0-10-15,0 0 1 16,0 0 0-16,0 0-5 16,0 0-26-16,0 0-82 15,0 0-176-15</inkml:trace>
  <inkml:trace contextRef="#ctx0" brushRef="#br0" timeOffset="-106562.66">5394 6772 862 0,'0'0'0'16,"0"0"-3"-16,0 0 3 16,0 0 4-16,0 0 4 15,0 0 0-15,-64-67-8 16,78 67 1-16,5 0 0 16,2 2 1-16,-3 7-2 15,-7-2-8-15,-3 4-27 16,4 0-32-16,-6 4-5 0,1 7-7 15,-6 2-49-15,-1 2-253 16</inkml:trace>
  <inkml:trace contextRef="#ctx0" brushRef="#br0" timeOffset="-104153.97">8926 8859 249 0,'0'0'242'15,"0"0"-181"-15,0 0 4 0,0 0-19 16,0 0 17-16,0 0-29 15,-25-27-5-15,21 26-7 16,-2-4 9-16,-1 0-11 16,-7-3 11-16,1-4-3 15,-5-4-14-15,-2-4 15 16,-2-1-3-16,0 6-14 16,-5-1 12-16,2 3 3 15,-4 4-26-15,0-1 12 16,-2 1-6-16,3 4-6 15,-1-2 10-15,-2 4 8 16,-1-1-10-16,-8 4-7 0,-2 0 1 16,-10 4-3-1,1 17 0-15,-4 8-1 0,1 2 4 16,4 5 4-16,8-1-4 16,7-1 3-16,6-1-3 15,6 4 2-15,4 3-5 16,1 2 2-16,5 2-2 15,3 5 0-15,8 3 0 16,2 4 0-16,0 8 0 16,12 2 0-16,14-2 8 15,6-1-5-15,10-8-1 16,2-6-1-16,4-7 0 16,4-12 5-16,0-8-4 15,1-5-1-15,-1-10 3 16,-2-6-1-16,2-1 3 15,0-1-5-15,8-23 2 16,2-8 0-16,13-8-1 0,13-1 5 16,7 0-4-16,3 2 4 15,-2 6-7-15,-11 2-2 16,-17 9 0-16,-14 4 3 16,-16 8-2-16,-16 4-1 15,-9 5 2-15,-9 1 0 16,0 0 0-16,-4 0-9 15,0 0-2-15,0-3-6 16,-12 1-17-16,-15-2-44 16,-6 4-34-16,-9-2-51 0,0 2-261 15</inkml:trace>
  <inkml:trace contextRef="#ctx0" brushRef="#br0" timeOffset="-98873.7">3862 10265 437 0,'0'0'152'0,"0"0"-113"15,0 0-9-15,0 0 2 16,0 0-8-16,0 0 16 16,0 0-19-16,0 0-17 15,-7-12-3-15,5 12 0 16,2 0 6-16,0 0 7 16,0 0 9-16,0 0-10 15,0 0 10-15,0 0-14 0,0 0-2 16,0 0-2-1,2 21-3-15,18 12 0 0,5 11 20 16,2 4-18-16,-1-2 9 16,-2-4-6-16,-3-1-2 15,-6-7-4-15,-3-4 0 16,-6-10 2-16,-4-8 0 16,-2-7-1-16,0-2-2 15,0-3 4-15,0 0 4 16,0-6-3-16,-6-24 0 15,-12-16-3-15,-2-15 1 16,6-7-3-16,8 0 3 16,6-3 1-16,0 10-4 15,2 12 4-15,16 11-2 16,-3 16 6-16,1 11-6 16,-3 9-2-16,5 2-3 0,0 0 1 15,5 29 2-15,5 11 4 16,3 9 5-16,1-1 1 15,1 0-8-15,0-6 13 16,-1-4-9-16,-1-6-6 16,-4-10 1-16,-3-4-2 15,-6-9 0-15,-9-7-32 16,-9-2-43-16,0-7-21 16,-7-30-85-16</inkml:trace>
  <inkml:trace contextRef="#ctx0" brushRef="#br0" timeOffset="-48273.47">2008 7836 693 0,'0'0'37'16,"0"0"-5"-16,-31-110 1 16,13 56-1-16,-2-11 25 15,-7-3 2-15,-4-8-19 16,-5-2-20-16,-3-6-19 16,-2-14 19-16,2-19-15 15,11-19 10-15,4-12 0 16,19-9-5-16,5 4 3 15,27 14-1-15,29 12-10 16,24 15 13-16,23 9-3 16,21 1-8-16,26-2 3 0,23 3-1 15,15 6 0-15,10 4 8 16,3 7-14-16,1 6 4 16,8 14-2-16,1 15 3 15,1 23-5-15,-3 26-3 16,-15 14 0-16,-20 43 0 15,-23 21-3-15,-22 20-1 16,-21 19 6-16,-17 23 0 16,-18 18-2-16,-19 19 3 15,-14 9 0-15,-16 1 12 16,-3-3-10-16,-8-8 3 16,-1-12-5-16,-12-18 0 15,0-10 5-15,-24-10 9 16,-24-9-14-16,-26-3-6 15,-21-7 6-15,-26-2 6 0,-37 4-5 16,-45 4-1-16,-46 2 0 16,-21-17 9-16,-9-24 3 15,5-30-12-15,18-32 0 16,2-12 6-16,16-36 15 16,26-41-21-16,27-36-1 15,34-37 1-15,38-35-3 16,43-23 1-16,53-13-21 15,29-4 2-15,73 21-4 16,34 23-26-16,20 29-22 16,15 38-46-16,-4 32-32 15,-17 29-99-15</inkml:trace>
  <inkml:trace contextRef="#ctx0" brushRef="#br0" timeOffset="-29945.01">9356 10967 877 0,'0'0'79'15,"0"0"-69"-15,0 0 31 16,0 0-27-16,0 0-14 16,0 0 0-16,-22 122 23 15,20-22 1-15,2 8-13 0,0 7-1 16,0-7-2 0,0-4-6-16,16-16 2 0,1-17-4 15,1-26 0-15,-3-18-7 16,-3-16-13-16,-8-11-24 15,-4-1-28-15,0-43 37 16,0-26-52-16,0-25 36 16,-16-11 49-16,-1-10 2 15,1 0 3-15,9 7-3 16,7 14 12-16,0 18 28 16,27 21 1-16,22 15-19 15,16 13-8-15,8 19-3 16,-2 9 7-16,-8 5-17 15,-18 30-2-15,-18 6 6 0,-19 12-9 16,-8 5 4-16,-11 2 0 16,-31 3 13-16,-10-6-12 15,-1-7-1-15,2-7 9 16,11-15 8-16,13-10 0 16,13-10-15-16,14-7-2 15,0-1-14-15,39-4-10 16,21-18 24-16,15 1 4 15,6 1-2-15,-6 11 2 16,-10 9-4-16,-14 0 4 16,-17 26 1-16,-14 13-3 0,-20 7 4 15,0 8 4 1,-41 12 4-16,-19 4 6 16,-13 3-16-16,-10-3 4 0,6-8-4 15,2-16-4-15,18-12-16 16,14-20-44-16,14-14-110 15,21-33-225-15</inkml:trace>
  <inkml:trace contextRef="#ctx0" brushRef="#br0" timeOffset="-29741.94">10499 11466 1013 0,'0'0'17'0,"0"0"-14"15,0 0 20 1,0 0-8-16,189-4-5 0,-75 1 11 16,22-6-21-16,18-9-2 15,-1-13 0-15,-8-2-30 16,-24-3-29-16,-38-3-71 16,-50 2-131-16</inkml:trace>
  <inkml:trace contextRef="#ctx0" brushRef="#br0" timeOffset="-29489.25">11211 10943 1041 0,'0'0'16'0,"163"-43"-16"0,-35 42 27 15,12 1-8-15,-1 33 15 16,-12 25 0-16,-25 23-15 15,-31 12-19-15,-40 7 12 16,-31 4-11-16,-51 0 2 16,-44 0 1-16,-30-8-4 15,-18-14-19-15,-2-20-4 16,14-25-36-16,21-24-11 16,33-13-75-16,39-51-92 15</inkml:trace>
  <inkml:trace contextRef="#ctx0" brushRef="#br0" timeOffset="-29145.9">12676 10858 1035 0,'0'0'33'0,"0"0"-32"15,0 0 44-15,-49 139 8 16,49-65-17-16,0 8-27 15,0 4 4-15,8 0-9 16,-2 3-2-16,-6-7 1 16,0-6-2-16,-14-8 1 15,-9-18-2-15,4-14 5 16,3-15-2-16,9-14-3 0,7-7 1 16,0 0-3-16,0 0-2 15,4 0-6 1,34 0 2-16,20-17 7 0,21-3 1 15,10-3-1-15,5 1-13 16,-1 3-19-16,-6-3-12 16,-9-1-27-16,-14-2-35 15,-23-8-61-15,-26-1-293 16</inkml:trace>
  <inkml:trace contextRef="#ctx0" brushRef="#br0" timeOffset="-28980.49">12805 11458 946 0,'0'0'29'0,"0"0"-15"15,125-85-14-15,-25 55 6 16,5 5-6-16,-5 3-8 16,-22-5-83-16,-33-1-119 15</inkml:trace>
  <inkml:trace contextRef="#ctx0" brushRef="#br0" timeOffset="-28822.16">12799 10987 920 0,'0'0'74'0,"0"0"-66"0,127-129 3 16,2 83 18-16,18 10-18 15,-3 11-9-15,-14 14-2 16,-28 7-31-16,-33 4-143 15,-40-2-305-15</inkml:trace>
  <inkml:trace contextRef="#ctx0" brushRef="#br0" timeOffset="-23411.81">15020 11037 890 0,'0'0'76'0,"0"0"-75"16,0 0 5-16,0 0 8 16,0 0-4-16,0 0 19 15,133 70 10-15,-29-58-24 16,17-9-2-16,18-3 11 16,6 0-14-16,-5-4 5 15,-11-9-14-15,-20 1-1 0,-26 1 1 16,-34 5-1-1,-25 3-30-15,-22-1-24 0,-2 2 7 16,-12-1-88 0,-36-4-190-16</inkml:trace>
  <inkml:trace contextRef="#ctx0" brushRef="#br0" timeOffset="-23197.67">15700 10768 993 0,'0'0'58'16,"0"0"-55"-16,0 0-3 0,211-6 37 16,-88 10-6-16,8 24-4 15,-8 15-18-15,-28 16-9 16,-41 20 3-16,-43 15 1 16,-24 13-4-16,-74 13 9 15,-52 2-9-15,-36 3-19 16,-28-12-62-16,-18-12-165 15,-3-17-385-15</inkml:trace>
  <inkml:trace contextRef="#ctx0" brushRef="#br0" timeOffset="-21972.82">9801 13375 898 0,'0'0'35'16,"0"0"-30"-16,0 0 5 16,0 0-1-16,0 0 12 15,0 0-13-15,-23 120 7 16,25-28-3-16,2 11-5 15,0 4 5-15,1 2 4 16,-3-4-6-16,2-15-4 16,-4-14-4-16,0-20-1 15,0-10 1-15,0-22-2 16,2-11-4-16,1-6-15 16,0-7-19-16,-3-20-17 15,0-31-29-15,0-30-38 16,-3-25 67-16,-13-13 53 15,-4-3 2-15,5 10 4 0,6 22 29 16,6 21 19-16,3 21 31 16,8 9-32-16,23 10-23 15,11 7 8-15,7 10-23 16,6 12 14-16,-3 0-13 16,-3 18 5-16,-9 19-19 15,-11 10 2-15,-11 9 14 16,-11 6-15-16,-7 2 10 15,0-4-11-15,-25-5 8 16,-2-11-5-16,-1-10-3 16,12-16 0-16,4-10 2 0,8-6 5 15,4-2-7-15,0 0-10 16,0-8-6-16,25-14 6 16,14-4 10-16,13 2 0 15,6 10 0-15,4 8 0 16,-1 6 0-16,-9 2 9 15,-9 28-3-15,-9 8-6 16,-12 6 2-16,-12 5 10 16,-10 1-8-16,0-5-4 15,-19 4 2-15,-19-5-1 16,-8-10-1-16,-6-11-19 16,3-12-28-16,7-11-50 15,10-24-48-15,12-30-146 16</inkml:trace>
  <inkml:trace contextRef="#ctx0" brushRef="#br0" timeOffset="-21754.98">10624 13730 732 0,'0'0'66'0,"141"-14"-24"16,-55 10 67-16,7 1-55 16,10 2 2-16,14-2-15 15,7-3-15-15,5-2-9 16,-6 1-12-16,-15-1-3 15,-20 0-2-15,-26 2 0 16,-24-1-15-16,-18 4-25 0,-20-3-11 16,0 0-8-16,-27-2-46 15,-15-2-31-15,-7-1-95 16,0 0-101-16</inkml:trace>
  <inkml:trace contextRef="#ctx0" brushRef="#br0" timeOffset="-21528.45">11581 13422 549 0,'0'0'175'15,"0"0"-119"-15,70-101 33 16,-7 73-6-16,19 7-22 16,11 14-1-16,7 7-21 15,-8 0-16-15,-14 24-3 16,-18 15-2-16,-20 14-7 16,-19 9-8-16,-21 10 0 15,0 9 0-15,-36-4 6 0,-11 6-9 16,-5-9-7-16,4-8 5 15,6-12-26 1,13-18-25-16,17-15-43 0,10-21-93 16,2-17-189-16</inkml:trace>
  <inkml:trace contextRef="#ctx0" brushRef="#br0" timeOffset="-21181.38">12529 13291 699 0,'0'0'137'0,"0"0"-129"0,0 0 7 16,0 0 67 0,20 134-21-16,-11-76-19 0,-1-2-26 15,1 1 2-15,-1-6-11 16,-4-4-2 0,0-7 0-16,-1-4 0 15,1-10-5-15,0-10-1 0,0-12 0 16,2-4-11-16,-2-8-5 15,0-26-5-15,-4-18 4 16,0-12 8-16,-4-19-17 16,-18-15-5-16,3-2 18 15,9 3 14-15,10 21 0 16,10 18 16-16,38 12-11 16,16 10 10-16,12 6 0 15,2 8-8-15,-5 10-4 0,-5 6-3 16,-18 6 0-16,-19 0-27 15,-21 12-78 1,-10 15-77-16,-45 2-187 16</inkml:trace>
  <inkml:trace contextRef="#ctx0" brushRef="#br0" timeOffset="-20999.86">12689 13511 861 0,'0'0'46'15,"0"0"-35"-15,174-26 64 16,-84 0-56-16,3-4 4 0,3-4-15 16,0 0-7-16,-5 0-1 15,-6 4-22-15,-6 2-39 32,-9-1-114-32,-17 3-278 0</inkml:trace>
  <inkml:trace contextRef="#ctx0" brushRef="#br0" timeOffset="-20623.56">14140 12978 936 0,'0'0'119'0,"0"0"-119"16,0 0-16-16,0 0 16 15,203 12 35-15,-52-12-15 16,23 0 1-16,4-1-17 16,7-18 5-16,-7-1-5 15,-11-2 29-15,-18 0-11 16,-20 2 0-16,-15 2-11 15,-16 2 9-15,-13 1-1 16,-22 6-13-16,-21 2-3 16,-20 5-3-16,-13 1-5 0,-9 1-18 15,0 0-34 1,0 0-44-16,-28 0-121 0,-20 0-540 16</inkml:trace>
  <inkml:trace contextRef="#ctx0" brushRef="#br0" timeOffset="-20355.56">15312 12464 1094 0,'0'0'40'0,"0"0"-38"16,122-56-2-16,-8 56 34 15,17 19-2-15,16 25 9 0,14 7-26 16,-10 2-3-1,-14-3 8-15,-35-4-15 16,-42-2 5-16,-35 0-3 16,-25 6 17-16,-12 9 8 0,-41 7-17 15,-21 6-5-15,-21 0-8 16,-22-4-2-16,-7-6-33 16,-10-5-51-16,-11-10-64 15,-15-8-126-15</inkml:trace>
  <inkml:trace contextRef="#ctx0" brushRef="#br0" timeOffset="-3089.13">17736 10844 696 0,'0'0'49'16,"-67"-135"-34"-16,45 95 22 16,13 20 72-16,3 11-24 15,6 9-29-15,0 16-56 16,0 35 0-16,2 32 7 15,13 23 33-15,3 15-16 16,2 5-12-16,2 0 2 16,1-5 0-16,-8-10-4 15,-6-8-6-15,-2-17 7 16,-5-15-11-16,4-21-3 0,6-22-25 16,5-20-68-1,10-8-27-15,7-44-53 16,-1-37-426-16</inkml:trace>
  <inkml:trace contextRef="#ctx0" brushRef="#br0" timeOffset="-2583.86">18208 10964 883 0,'0'0'44'0,"0"0"-40"15,0 0 25-15,-13 135 17 16,13-63 3-16,0 8-21 15,0 1-17-15,0 1-3 16,0-6-7-16,0-8 1 16,0-14-1-16,0-16 4 0,0-17-4 15,0-18-1-15,0-3-10 16,0-37-5-16,0-28-16 16,0-25 3-16,-9-19 14 15,-11-11 6-15,0 10-11 16,0 22 15-16,8 32 4 15,4 33 20-15,8 19 11 16,0 4-31-16,0 35 1 16,29 22-1-16,7 18 35 15,13 8-19-15,3 2-14 0,2-5 6 16,2-11 2 0,0-13-2-16,-5-17 1 0,-4-7-2 15,-10-14 6-15,-7-9-5 16,-1-9-3-16,-5-6-4 15,1-36 10 1,-6-20-5-16,-9-24 3 0,-10-19-5 16,0-13-4-16,-25 2-9 15,1 16-1-15,3 24 5 16,8 27 3-16,7 23-23 16,6 16-20-16,0 10-22 15,17 0-69-15,16 25 20 16,4 6-35-16,-6 2-283 15</inkml:trace>
  <inkml:trace contextRef="#ctx0" brushRef="#br0" timeOffset="-2242.41">18897 10984 764 0,'0'0'57'0,"0"0"-21"16,0 0 38-16,0 107 0 16,0-51-26-16,0 11-1 15,2 6-17-15,13 2-9 16,1-1-4-16,-3-9-16 15,-1-4 10-15,-5-13-9 16,-3-14-1-16,-3-16-1 16,-1-12 1-16,0-6-4 15,0-24-2-15,0-27-4 16,0-28-26-16,0-21 23 16,0-18 5-16,0-6-8 15,-3 7-2-15,3 20 9 0,0 33 8 16,0 24 3-1,8 18 1-15,15 12-4 0,6 6 0 16,6 4 2-16,5 0-2 16,8 0 0-16,-2 2 0 15,-1 6-8-15,-12-2-37 16,-8 3-63-16,-21-2-51 16,-4-1-151-16</inkml:trace>
  <inkml:trace contextRef="#ctx0" brushRef="#br0" timeOffset="-2087.44">18948 11249 768 0,'0'0'70'15,"0"0"-63"1,0 0 16-16,0 0 22 0,180 10-13 16,-84-44-14-16,5-2-18 15,-3 0-46-15,-21 8-127 16,-32 12-240-16</inkml:trace>
  <inkml:trace contextRef="#ctx0" brushRef="#br0" timeOffset="-221.77">17925 12655 503 0,'0'0'159'16,"0"0"-132"-16,0 0 10 16,0 0 22-16,0 0 19 15,0 0-22-15,2-46-40 16,-2 46-3-16,0 0-2 15,0 19-10-15,0 32 1 16,0 23 28-16,0 19 7 16,0 5-20-16,0-3-4 15,0-7 4-15,10-11-15 0,-1-9 7 16,-1-9-9-16,1-18 0 16,-2-14-21-16,4-17-53 15,-4-10-100-15,-1-38-105 16</inkml:trace>
  <inkml:trace contextRef="#ctx0" brushRef="#br0" timeOffset="296.22">18260 12811 910 0,'0'0'25'0,"0"0"-25"16,0 161 17-16,0-94 10 15,4-2 12-15,-2 5-22 16,-2-5-13-16,0-7 1 16,0-6-1-16,0-14-4 15,0-16-1-15,0-12-5 16,0-10 2-16,0-10-28 16,-2-38-55-16,-5-22-34 15,3-18 72-15,-2-13 15 16,-2 2-1-16,4 15 34 15,0 26 1-15,1 25 33 16,3 23 11-16,0 10-11 16,0 1-24-16,9 32 13 0,18 12 21 15,6 14 2-15,5 3-21 16,3 0-5-16,1 2 6 16,3 0-3-16,3-1 7 15,-3-3-11-15,-1-10-7 16,-6-10-8-16,-5-10 8 15,-8-15-5-15,-2-12 5 16,-3-3-11-16,-1-20 5 16,0-30 6-16,-6-22-6 15,-7-22 13-15,-6-19-18 16,0-10-4-16,0-2-8 16,-14 6-7-16,2 24 3 0,3 20-12 15,9 20-22 1,0 21-13-16,4 21-51 0,16 9-87 15</inkml:trace>
  <inkml:trace contextRef="#ctx0" brushRef="#br0" timeOffset="662.59">19325 12752 688 0,'0'0'310'15,"0"0"-310"-15,-25 142 0 16,25-77 17-16,9 6 9 16,9-5 5-16,-1-2-9 15,-1-6-17-15,-5-5-3 0,-4-12 3 16,-3-12-5-16,-4-18-2 16,0-11-1-16,0-18 3 15,0-32-35-15,-4-22-36 16,-9-22 47-16,-3-21-10 15,-4-2-21-15,2 4 35 16,1 25 20-16,5 34 22 16,6 24 23-16,6 13 1 15,12 5-32-15,107-27-8 16,-26 14-3 0,13-2 3-16,-4 0-6 15,-17 1-37-15,-27 10-62 16,-39 10-39-16,-19 6-205 0</inkml:trace>
  <inkml:trace contextRef="#ctx0" brushRef="#br0" timeOffset="821.67">19376 13052 191 0,'0'0'912'16,"0"0"-911"-16,196-40 24 15,-65 6 33-15,9-3-34 16,-3 4-24-16,-15 3-4 15,-17 4-55-15,-39-3-135 16,-47-3-390-16</inkml:trace>
  <inkml:trace contextRef="#ctx0" brushRef="#br0" timeOffset="2457.34">2726 1602 697 0,'0'0'2'0,"187"-52"-2"0,-67 41-4 16,12 4 4-16,17-4-5 15,32-2 10-15,39-3-1 16,52-2-3-16,51-7 2 16,36-7-3-16,48-2 0 15,50-4 9-15,38 4-2 16,41 2-7-16,41-3 0 16,26-4 5-16,20-5 0 15,36-6 3-15,-1 3 3 16,8 6-2-16,23 4-5 15,-14 17 15-15,15 11-16 16,-2 9 5-16,-21 9-8 16,6 26 0-16,-7 5 5 0,-6 3-5 15,11 4-7-15,-28 9-7 16,-31 9-14-16,-34 15 28 16,-50 8 2-16,-45 4-2 15,-42-2-8-15,-42-4-21 16,-36-10-14-16,-30-12-9 15,-26-7-9-15,-31-10 25 16,-28-10 1-16,-24-11-43 16,-12-12-147-16</inkml:trace>
  <inkml:trace contextRef="#ctx0" brushRef="#br0" timeOffset="3448.34">23217 2182 225 0,'201'44'18'0,"-32"1"33"0,-24 0-12 15,-23-3-16 1,-21-2 5-16,-19 2 27 0,-21-2-33 15,-24-4-7-15,-10 0-15 16,-5 0-1-16,11 8 1 16,12 11 4-16,3 4 25 15,11 6-3-15,3-3-22 16,3 0-2-16,6-3-1 16,0-3 31-16,-10 0-19 15,-12 1-10-15,-16 0 5 16,-10 3-6-16,-10 8-2 15,-7 15 8-15,-6 27 16 0,0 25-19 16,-2 27 18 0,-31 34-10-16,-17 23-10 15,-21 34 19-15,-24 33-15 0,-17 31 16 16,-8 16-16-16,0 4-3 16,10 0 3-16,19 6-4 15,27 1-1-15,28 6 4 16,24-1 15-16,12-7 12 15,35 17 7-15,24 10 1 16,19 8-4-16,7 0 4 16,-12-8-37-16,-17-20 1 15,-25-25 2-15,-24-33-2 16,-7-32 0-16,-7-20-4 0,-22-20 1 16,-6-25 2-1,-3-31-3-15,-3-27-1 0,-1-24-5 16,-7-6 5-1,-6-6 20-15,-3-4-12 0,-10-11-2 16,0-3-5-16,-1-5 4 16,-2-9-5-16,1-5 0 15,-1-13-1-15,-9-9 3 16,-11-5-2-16,-14-3 0 16,-9-8-2-16,-11-3-18 15,-13-1-6-15,-13-1-18 16,-14 8-13-16,-11 6 13 0,-11 8 27 15,-14 12 9 1,-22 16 8-16,-20 12-5 16,-31 4-9-16,-38 3 14 0,-37-14 8 15,-59-2 8-15,-47-7-16 16,-41 6-13-16,-34 11 13 16,-10 21 22-16,0 22 73 15,13 17-27-15,10 11-37 16,11-1-2-16,9-9-7 15,-2-14-7-15,5-11-10 16,-8-7 0-16,-10-5-1 16,-16 4-2-16,-9 2 1 15,-2-5 10-15,1-2-7 16,33-3-6-16,35-13 12 16,38-2-7-16,42-7-4 15,29 3 11-15,28-8-11 16,42-4-2-16,44-4-44 0,53-12-4 15,45-20 23-15,39-13 13 16,28-23 4-16,20-13-15 16,12-41-23-16,9-22-22 15,4-14 14-15,13 2 29 16,2 15-17-16,8 11 15 16,5 17 0-16,3 10-7 15,-2 5 7-15,3 10-44 16,-7 7-21-16,-8 7 42 15,-4 6-22-15,-7 0-1 16,-3 0-16-16,3 11-20 16</inkml:trace>
  <inkml:trace contextRef="#ctx0" brushRef="#br0" timeOffset="9340.4">4947 12190 371 0,'0'0'104'0,"0"0"0"15,0 0-18-15,0 0 18 16,0 0-19-16,0 0 14 15,0 0-17-15,0 0-33 0,-45-43-17 16,45 43-6-16,-2 0-13 16,2 3-4-16,0 44-9 15,0 39 1-15,0 31 15 16,2 22 1 0,8 1-2-16,3-5-3 0,7-9-12 15,-1-14 9-15,2-16-8 16,-3-17-1-16,-1-17-24 15,-5-18-16-15,-1-20-26 16,-3-22-57-16,-1-12-33 16,-7-46-94-16</inkml:trace>
  <inkml:trace contextRef="#ctx0" brushRef="#br0" timeOffset="9865.8">5328 12374 916 0,'0'0'37'0,"0"0"-30"0,-36 137 3 15,36-67-1-15,0 10 21 16,0 8 14-16,7 4-27 16,11 1-11-16,-5-9-3 15,-5-13 1-15,0-20-1 16,-6-14-2-16,-2-18-2 15,0-11-1-15,0-8-7 16,0-18-13-16,0-35-15 0,-22-26 5 16,-3-22 29-1,0-5 0-15,6 0-4 0,5 20 7 16,12 24 8-16,2 26 7 16,0 20 5-16,2 16-8 15,29 0-5-15,14 28-5 16,11 24 21-16,2 16-7 15,1 8 4-15,-1 6-7 16,-2-3 0-16,-2-9-5 16,-6-12 3-16,0-18-5 15,-15-14-2-15,-6-16-3 16,-12-10 4-16,-1-14 2 16,-1-42 12-16,-1-24-4 0,-10-24-12 15,-2-11 3 1,0-3-4-16,0-3 0 0,-10 11-1 15,1 14 2 1,-1 12-3-16,-4 16-4 0,5 10-5 16,1 11-14-16,5 9-26 15,3 8-49-15,0 14-95 16,7 12-155-16</inkml:trace>
  <inkml:trace contextRef="#ctx0" brushRef="#br0" timeOffset="10233.45">6019 12186 788 0,'0'0'98'16,"0"0"-87"-16,0 0 30 16,33 158 12-16,-4-84 9 15,5 2-8-15,-1 1-21 16,-2-7-19 0,-6-8-7-16,-1-6 0 0,-9-7-4 15,-1-16 0-15,-5-13 1 16,-7-12-1-16,-2-8-1 15,0-11 1-15,0-33-6 16,-22-27-6-16,-5-23 9 16,-2-16-4-16,6-11 4 15,8 3 3-15,9 14-3 16,6 20 0-16,2 18 7 16,31 9 0-16,14 11-6 15,6 11 0-15,-1 5-1 0,-10 16 0 16,-13 7-2-16,-15 3-1 15,-10 4-8-15,-4 0-15 16,0 6-24-16,-20 24-6 16,-18 18-66-16,-7 14-53 15,1 8-31-15,1 2-195 16</inkml:trace>
  <inkml:trace contextRef="#ctx0" brushRef="#br0" timeOffset="10374.63">6170 12404 458 0,'0'0'191'16,"0"0"-73"-16,0 0-8 0,0 0-9 15,0 0-13 1,161 0-27-16,-108-34-24 0,5-8-27 16,-7-2-10-1,-11 1-3-15,-13 8-23 0,-11 2-58 16,-14 7-108-16,-2 12-155 16</inkml:trace>
  <inkml:trace contextRef="#ctx0" brushRef="#br0" timeOffset="11169.01">4118 14369 1100 0,'-131'50'5'0,"57"-20"-1"16,45-21-4-16,29-9-10 15,49-26 10-15,69-37 12 16,67-27 23-16,61-25 4 16,38-15-21-16,37 0-14 15,22-8 19-15,12-6 11 16,4 5-5-16,-19 3 7 16,-17 11-3-16,-36 13-9 15,-36 16-9-15,-47 12-14 16,-52 13 1-16,-45 20 3 15,-40 9-1-15,-30 13 0 0,-26 1 0 16,-11-2 22 0,-8-2-2-16,-37-10-17 0,-16-10-7 15,-14-18 0-15,-5-23-14 16,0-31-8-16,2-42-8 16,8-23-3-16,8-5 4 15,2 16 29-15,2 33 0 16,-2 30 11-16,-1 17-7 15,-1 14 9-15,7 13-9 16,6 13 11-16,7 11-6 16,3 7-5-16,6 3-2 15,2 9 2-15,-3 6-4 16,-8 12-2-16,-11 10-5 16,-16 12 0-16,-23 42 2 15,-24 22 2-15,-21 15 3 0,-24 3 0 16,-11-8 2-16,-6-10 3 15,-11-10-3-15,-1-11-1 16,-3-9 3-16,-2-8-2 16,12-8-2-16,8-8 0 15,5-2 0-15,15 2 0 16,17 3-1-16,24 11-1 16,25 3 0-16,24 6-2 15,18 9 4-15,14 14-4 16,11 19 4-16,6 26-5 15,4 17 5-15,6 21-1 16,-1 15 1-16,1 17 0 0,1 12 2 16,1 5-2-16,2 5 1 15,2-8-1-15,0-5-2 16,4-9 1-16,11-16-15 16,6-14-43-16,1-23-24 15,5-25-12-15,2-35-25 16,-9-39-150-16</inkml:trace>
  <inkml:trace contextRef="#ctx0" brushRef="#br0" timeOffset="11304.17">4599 13726 515 0,'0'0'935'0,"0"0"-935"0,0 0-5 15,0 0-24-15,0 0 4 16,0 0 24-16,80-82-100 15,-80 82-201-15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04:28:58.353"/>
    </inkml:context>
    <inkml:brush xml:id="br0">
      <inkml:brushProperty name="width" value="0.05292" units="cm"/>
      <inkml:brushProperty name="height" value="0.05292" units="cm"/>
      <inkml:brushProperty name="color" value="#FF0000"/>
    </inkml:brush>
  </inkml:definitions>
  <inkml:trace contextRef="#ctx0" brushRef="#br0">11887 6797 669 0,'0'0'42'15,"0"0"-28"-15,0 0 22 16,0 0 8-16,0 0-3 16,0 0-13-16,0 0-5 15,11-18-17-15,7 18 16 16,7 0 32-16,6-1-19 15,11 1-4-15,12 0-3 0,12 0 13 16,19 0-19 0,18 1 2-16,28 12 6 0,26-3 2 15,22 4-23-15,24-5 3 16,20-5-11-16,13-4 3 16,12 0 0-16,3 0-2 15,11-1-2-15,0-2 13 16,-1 3-12-16,-12 0 1 15,-28 18-1-15,-32 2 5 16,-33 1-3-16,-29-5-1 16,-25-7 1-16,-15-8 3 15,-14-1-2-15,-5 0 6 16,-10-16 16-16,-14-2-9 0,-17 5 8 16,-11 9-4-1,-11 1-1-15,-5 3 7 0,0 0-12 16,0 0-8-16,0 0-7 15,0 0 6-15,0 0-9 16,0 0 6 0,0-2-3-16,0-2 6 0,0-12-3 15,0-16 4-15,0-14-7 16,0-19-1-16,-5-7 1 16,-2-12 0-16,7-12-2 15,0-13 2-15,14-15-7 16,17-9 1-16,10-4 4 0,3 8-9 15,-4 8 11 1,-7 13 1-16,-6 10 0 0,-8 4-1 16,-3-3 3-16,-7-1-6 15,-5 8 6-15,-4 10-6 16,0 18-3-16,0 16 4 16,-7 14-1-16,-3 15 1 15,-2 9-6-15,4 6-5 16,-8 2 3-16,-10 0 1 15,-9 14 8-15,-7 7 2 16,-4 0-1-16,-6-2 0 16,-6-1 3-16,-10 0 0 15,-15 2-5-15,-17 2 3 16,-23 5-1-16,-20 2 0 16,-19 5 1-16,-19 3 1 0,-14-2 0 15,-9 2 4-15,-2-12-6 16,1 0 6-16,9-5-6 15,-3-4-1-15,1-1 1 16,-9 0 0-16,-14-8 5 16,-13 2-3-16,-16-3-1 15,-8-6 0-15,7 0-1 16,14-4-4-16,30-19 4 16,28-6 5-16,33-6-5 15,36 4 2-15,37 2-2 16,33 9 0-16,24 13 6 15,12 4-6-15,4 3-8 0,0 0-2 16,2 0 5-16,21 0 5 16,3 15 4-16,1-2-4 15,-9-2 0 1,-10-6-3-16,-5 1 4 0,-3 3-2 16,0 4-7-16,0 12 8 15,0 11-1-15,0 10 3 16,-5 12 4-16,1 6-5 15,2 16 2-15,2 15-2 16,0 21 0-16,0 26 1 16,0 18 4-16,4 17-2 15,-4 3 7-15,2 5-5 16,0-11-5-16,1-17 3 16,-1-26-2-16,2-28 0 0,-3-32-2 15,-1-27 0-15,0-18-1 16,0-16 1-16,0-10-37 15,4 0-18-15,7-24-52 16,12-42-38-16,0-31-128 16,2-25-574-16</inkml:trace>
  <inkml:trace contextRef="#ctx0" brushRef="#br0" timeOffset="135.19">12612 6922 263 0,'0'0'0'0</inkml:trace>
  <inkml:trace contextRef="#ctx0" brushRef="#br0" timeOffset="18197.18">15361 10034 804 0,'0'0'93'16,"0"0"-79"0,0 0 16-16,0 0 26 0,0 0-2 15,0 0-15-15,0 0-9 16,-9 124 13-16,31-33-11 16,3 11-2-16,4 9 15 15,-3 10 3-15,1 9-7 16,0 3-3-16,2 5-12 15,0-4-3-15,-5-13-2 16,-1-21-18-16,-5-21 7 0,-7-27-8 16,-5-21-2-16,0-12 1 15,-2-9-1-15,-2-10-2 16,2-12-50-16,9-32-9 16,5-29-43-16,7-14-29 15,6-12-58-15,-3-7-138 16</inkml:trace>
  <inkml:trace contextRef="#ctx0" brushRef="#br0" timeOffset="18759.12">15508 10028 780 0,'0'0'98'0,"0"0"-83"15,0 0-15-15,0 0 43 16,0 0 1-16,0 0-10 16,27-65-27-16,28 58 7 15,9 0-3-15,4 2-9 16,-3 3 7-16,-5 2 8 16,-10 0 2-16,-9 0-7 15,-15 0 2-15,-12 15-1 16,-14 22 4-16,0 15 3 15,-31 16 6-15,-14 6-2 0,-6-4-14 16,4-7-9 0,5-13 14-16,6-8-10 0,10-14 2 15,10-12 3-15,9-5-10 16,7-10-2-16,0-1 1 16,0 0-8-1,27-6 9-15,17-14 0 0,16-5 7 16,6 2-7-16,-1 9 2 15,1 8-2-15,-4 6-1 16,-6 4-1-16,-7 29 4 16,-6 2 1-16,-18 7 9 15,-6 2-11-15,-19-2 2 16,0 1 16-16,-5-5-9 0,-24-4-6 16,-6-8 8-16,-3-8-6 15,0-3-5-15,6-11-1 16,11-1-3-16,0-3-13 15,5 0-24-15,6-10-27 16,10-16-23-16,0-8-22 16,39-3-52-16,29-9-98 15</inkml:trace>
  <inkml:trace contextRef="#ctx0" brushRef="#br0" timeOffset="19170.47">17661 9800 717 0,'0'0'64'16,"0"0"-14"-16,0 0 61 16,0 0-44-16,0 0-16 15,0 0-12-15,-52-101-9 16,21 101-12-16,-9 0-9 15,-9 0 6-15,-9 16 5 16,-13 11-5-16,-14 10 1 16,-9 17 0-16,-2 14 19 15,12 11-18-15,17 3 2 16,23-6 6-16,21-7-23 16,23-11 11-16,0-12-12 0,40-10-1 15,22-9-1-15,19-16 1 16,6-9-1-16,1-2 3 15,-5-12-4-15,-9-18-3 16,-9-4-10-16,-15-2-15 16,-11 8-10-16,-13 7-6 15,-12 12-4-15,-8 9-25 16,-2 0-35-16,-1 5-72 16,-3 17-164-16</inkml:trace>
  <inkml:trace contextRef="#ctx0" brushRef="#br0" timeOffset="19470.16">16863 10734 677 0,'0'0'306'16,"0"0"-281"-16,0 0-12 15,0 0 36-15,0 0-12 16,0 0 12-16,106 15-2 15,-8-15-31-15,16-5-7 16,9-17-1-16,0-6-3 16,5-4 5-16,-3-8-4 15,-8 1 3-15,-6 6-4 16,-20 7-2-16,-28 9-2 0,-26 9-1 16,-22 4 0-16,-7 2-7 15,-8 2-3-15,0 0-50 16,0 0-50-16,-16 0-56 15,-7 2-196-15</inkml:trace>
  <inkml:trace contextRef="#ctx0" brushRef="#br0" timeOffset="19935.39">18571 9813 51 0,'0'0'730'16,"0"0"-654"-16,0 0 9 15,0 0 15-15,2-106-26 16,-2 102-33-16,-10 4-17 16,-12 0-14-16,-8 23-5 15,-12 22-3-15,-12 17 20 16,-1 17-13-16,4 9 10 15,6 0 0-15,16-4-6 16,20-12 5-16,9-9-5 16,11-13-11-16,27-10-1 15,11-13 3-15,13-14-4 0,3-11 0 16,9-2-1 0,1-2 1-16,-2-22-2 15,-5-13 1-15,-17-20-3 16,-22-25 3-16,-17-23-18 0,-12-13 12 15,-10 0 2-15,-32 9 2 16,-14 23-1-16,-8 22 2 16,-4 20 0-16,9 25-1 15,7 19 3-15,12 0-8 16,13 33-20-16,20 19-73 16,7 7-91-16,26-3-343 15</inkml:trace>
  <inkml:trace contextRef="#ctx0" brushRef="#br0" timeOffset="20295.8">19313 9537 474 0,'0'0'244'0,"0"0"-216"16,0 0 46-16,0 0 24 16,0 0-46-16,-133-74-9 15,93 104-10-15,0 14 4 16,6 10-4-16,-8 10-3 0,-3 6 0 16,-1 11 10-16,-6 7-1 15,1 2-8-15,0 0-1 16,6-8-18-16,11-9 13 15,15-9-16-15,19-10 5 16,0-2-12-16,40-8-2 16,21-8 0-16,13-8-4 15,11-10-9-15,-4-14-47 16,-10-4-34-16,-9-14-51 16,-17-25-111-16</inkml:trace>
  <inkml:trace contextRef="#ctx0" brushRef="#br0" timeOffset="20470.48">19242 10374 1074 0,'0'0'114'15,"0"0"-99"-15,0 0-15 16,0 0-21-16,0 0-87 15,0 0-224-15</inkml:trace>
  <inkml:trace contextRef="#ctx0" brushRef="#br0" timeOffset="22300.58">19337 7772 775 0,'0'0'111'15,"0"0"-58"-15,0 0 50 16,-3-109-15-16,3 103-2 0,0 6-19 16,0 0-51-1,0 0-15-15,-5 13-2 16,-19 24 1-16,-14 24 0 15,-16 20 14-15,0 11-12 16,15-2-1-16,14-6 2 0,23-8 0 16,2-10 11-16,20-11-11 15,18-13 9-15,8-20-6 16,12-18-6-16,10-6 1 16,5-47-3-16,-6-14-7 15,-14-17-11-15,-21-5 6 16,-22-9-1-16,-10 0 13 15,-4 8 1-15,-21 19 1 0,1 27 5 16,4 20-2-16,4 14-6 16,5 6-1-16,1 9-55 15,6 18-36 1,4 9-18-16,16-3-33 0,32-8-16 16,4-11-206-16</inkml:trace>
  <inkml:trace contextRef="#ctx0" brushRef="#br0" timeOffset="22514.6">19882 7686 708 0,'0'0'67'16,"0"0"76"-16,0 0-46 15,0 0-50-15,-156-30 2 16,100 46-23-16,-2 18-7 0,4 13-2 16,4 14-4-16,7 16 3 15,7 11 6-15,9 8-15 16,18 8 0-16,9 2-4 15,18-8-1-15,34-13-4 16,19-23-32-16,14-28-39 16,7-30-33-16,0-10-75 15,-13-50-277-15</inkml:trace>
  <inkml:trace contextRef="#ctx0" brushRef="#br0" timeOffset="22769.88">20204 7975 853 0,'0'0'103'0,"0"0"-52"15,0 0-1-15,0 0-5 16,0 0-18-16,201-39 0 16,-71 35-22-16,9-1-1 15,2-4-2-15,-8-5-2 16,-15-4-5-16,-14-8-3 15,-20-6-10-15,-20-8 12 16,-16-5-18-16,-26-10-28 16,-22 5-23-16,-5 4-83 15,-35 7 0-15,-8 15-82 16</inkml:trace>
  <inkml:trace contextRef="#ctx0" brushRef="#br0" timeOffset="23031.34">21154 7488 450 0,'0'0'206'16,"0"0"-78"-16,0 0-32 0,0 0-15 15,0 0-29-15,114-55-6 16,-56 51-21-16,8 4 5 16,3 0-10-16,-2 7 8 15,-3 23-12-15,-3 6-5 16,-5 4 6-16,-3 8-9 16,-9-2-5-16,-6-2 7 15,-13-4-3-15,-11-4-6 0,-14-2 3 16,0 3-4-1,-39 0 4-15,-11 3-3 0,-13 0-1 16,-9 1-38-16,1 0-13 16,1 4-20-16,7 2-32 15,13-8-40-15,19-10-22 16,20-16-171-16</inkml:trace>
  <inkml:trace contextRef="#ctx0" brushRef="#br0" timeOffset="23318.42">22232 7441 706 0,'0'0'167'15,"0"0"-70"-15,0 0-12 16,0 0-21-16,0 0-15 16,0 0-24-16,16-42-25 15,-7 79-6-15,0 26 6 0,-3 21 9 16,-4 21 10-16,3 11-7 15,4 7 14-15,6-3-9 16,3-8-4-16,-2-11-9 16,-5-25-4-16,-6-20-10 15,-5-22-6-15,0-18-25 16,0-9 1-16,0-7-13 16,-19 0 8-16,-12-33-48 15,-2-21-84-15,13-25-111 16</inkml:trace>
  <inkml:trace contextRef="#ctx0" brushRef="#br0" timeOffset="23724.39">22546 7525 417 0,'0'0'254'0,"29"-114"-171"15,-22 82 44-15,-2 8-15 16,-1 7-19-16,3 8-41 16,8 1-20-16,12 2-14 15,13 2-15-15,11 4-1 16,5 0-2-16,-2 0 2 15,-8 14-4-15,-13 14-1 16,-12 10-7-16,-17 7 5 16,-4 8 2-16,-13-3 1 15,-22-1 1-15,-11-11 1 16,5-8 6-16,3-10-6 16,13-10 0-16,9-4 6 0,14-4-2 15,2-2-4 1,0 0 2-16,27 0-2 15,22 0 7-15,16 0-1 16,6 0 0-16,-9 2-6 0,-7 20 0 16,-8 9-4-16,-8 0 4 15,-8 3 0-15,-9-4 5 16,-11-7-2-16,-6-8 6 16,-5-4-9-16,-12-4-13 15,-34 0 12-15,-21-4 1 16,-16 1-25-16,6 4-69 15,17 5-65-15,23 2-152 0</inkml:trace>
  <inkml:trace contextRef="#ctx0" brushRef="#br0" timeOffset="24166.66">21083 9922 964 0,'0'0'98'16,"0"0"-65"-16,0 0 61 16,0 0-3-16,61 144-30 15,-58-57-6-15,-3 13-33 16,0 4-2-16,-3 2-7 0,-16-4-2 15,-4-5 0-15,2-13-7 16,0-12-4 0,10-16-12-16,6-13-26 15,5-17-7-15,0-8-39 0,8-11-46 16,15-7-42-16,12 0-90 16</inkml:trace>
  <inkml:trace contextRef="#ctx0" brushRef="#br0" timeOffset="24612.12">21258 10176 907 0,'0'0'115'0,"-29"-108"-52"16,29 70 34-16,0 4-45 16,14 4-13-16,15 6-17 0,11 4-6 15,11 7-16-15,5 8 1 16,5 5-3-16,-1 0-2 15,-10 8-9 1,-12 10-5-16,-13 3 13 0,-17 10-3 16,-8 7 0-16,-21 8 6 15,-29 6 2-15,-12-2 2 16,6-7 2-16,12-11-4 16,17-10 0-16,16-8-1 15,5-9-4-15,6-5-2 16,15 0-8-16,31 0 9 15,22-10 4-15,7-2-8 0,-6 8 8 16,-4 4-8-16,-14 0 10 16,-13 18 0-16,-14 9-1 15,-15 4 2-15,-9 9 12 16,-2-2-1-16,-25-3-8 16,-4-3 2-16,0-10 3 15,3-4-9-15,5-8-3 16,7-4-33-16,7-6-52 15,9 0-50-15,0-17-61 16,32-20-430-16</inkml:trace>
  <inkml:trace contextRef="#ctx0" brushRef="#br0" timeOffset="24956.6">23036 9579 767 0,'0'0'71'16,"0"0"9"-16,0 0 11 15,0 0-1-15,0 0-25 16,0 0-23-16,14-74-13 16,-34 76-23-16,-22 22 9 15,-18 16-2-15,-10 13-1 16,-1 10 6-16,6 7 2 0,14 2-4 15,20-2 16-15,16-10-5 16,15-1-6 0,4-9-9-16,40-10-3 15,18-10-8-15,20-15-1 0,11-14 0 16,0-1-27-16,-8-14-15 16,-14-18-35-16,-17 0-11 15,-25 5-40-15,-28 6-55 16,-2 13-148-16</inkml:trace>
  <inkml:trace contextRef="#ctx0" brushRef="#br0" timeOffset="25186.32">22664 10441 798 0,'0'0'196'0,"0"0"-112"15,0 0 16-15,0 0 7 16,0 0-21-16,0 0-53 15,67 28-25-15,29-22 3 16,26-6 1-16,17 0-12 16,-4-10 0-16,-14-10-21 15,-23 0-6-15,-32 7-2 16,-29 4-24-16,-26 3 2 16,-11 6-23-16,-21 0-58 15,-19 0-137-15</inkml:trace>
  <inkml:trace contextRef="#ctx0" brushRef="#br0" timeOffset="25591.72">23979 9900 817 0,'0'0'116'15,"0"0"-19"-15,0 0-15 16,0 0 10-16,0 0-29 16,0 0-46-16,-125-41-8 15,47 100 14-15,5 11 1 16,15 6-5-16,13 4-3 16,17-6-7-16,17-10 11 15,11-5 0-15,8-11-9 0,26-12-1 16,10-12-9-16,8-16 3 15,3-8-4-15,3-14 0 16,-3-30-13-16,-9-17-4 16,-15-12 6-16,-18-10 7 15,-13-3 4-15,-11 4 1 16,-28 17 0-16,-3 23 5 16,0 27-3-16,4 15-3 15,4 4-3-15,13 30-41 16,7 10-81-16,14 4-57 0,0-4-94 15</inkml:trace>
  <inkml:trace contextRef="#ctx0" brushRef="#br0" timeOffset="25845.66">24248 9912 845 0,'0'0'100'16,"0"0"-11"-16,0 0 19 15,0 0-33-15,0 0-9 16,0 0-35-16,-106 6-25 16,50 52 11-16,-4 15 6 15,9 0 8-15,14-5-14 16,22-1-4-16,15-7 3 0,13-6-13 16,37-6 1-1,19-8-4-15,13-12-19 16,10-12-28-16,1-13-58 0,-2-3-45 15,-8-23-112 1</inkml:trace>
  <inkml:trace contextRef="#ctx0" brushRef="#br0" timeOffset="25990.71">24601 10449 1009 0,'0'0'148'16,"0"0"-83"-16,0 0-36 15,0 0 10-15,0 0-39 0,0 0-122 16,53 0-253-16</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8T07:51:40.033"/>
    </inkml:context>
    <inkml:brush xml:id="br0">
      <inkml:brushProperty name="width" value="0.05292" units="cm"/>
      <inkml:brushProperty name="height" value="0.05292" units="cm"/>
      <inkml:brushProperty name="color" value="#FF0000"/>
    </inkml:brush>
  </inkml:definitions>
  <inkml:trace contextRef="#ctx0" brushRef="#br0">6597 2149 646 0,'0'0'11'0,"0"0"-2"0,0 0 7 15,0 0 13-15,0 0 15 16,0 0-10-16,-31-46-32 16,31 69 0-16,0 22-1 15,0 19 8-15,0 17 10 16,0 11 5-16,8 8-17 16,0 0 4-16,3-6-2 15,1-11 1-15,-1-15-10 16,-1-14 3-16,-2-16 2 15,-2-13-4-15,-3-12 1 16,-1-8 2-16,-2-5-3 16,0-3 6-16,0-29-2 15,-9-20-1-15,-7-17-4 16,5-22 2-16,-1-13-3 16,6-10 2-16,2 4-1 0,4 13 1 15,0 23 0-15,0 21-1 16,10 19-1-16,11 11-1 15,4 4 4-15,6 2-2 16,6 6 1-16,3 3 0 16,-1 4-1-16,-4 4 1 15,-3 0 0-15,-11 16-1 16,-3 12-2-16,-11 8 0 16,-7 10 2-16,0 8 2 15,-15 5 0-15,-23-1 2 0,-10-2-3 16,-3-11 0-1,7-9-1-15,9-13 7 0,12-11-6 16,10-8-1-16,8-4 2 16,5 0 6-16,0 0-6 15,0-5-2-15,0-4 0 16,14 5-3-16,8 4-1 16,5 0 1-16,11 23 1 15,4 17-2-15,-2 8 2 16,-2 2 2-16,-7 2 6 15,-7-4-6-15,-1-4 6 16,-7-10-3-16,-5-3-3 16,-1-8 0-16,0-3 0 0,-1-5 0 15,4-8-5 1,5-7-29-16,15 0-50 0,11-34-63 16,16-19-166-1</inkml:trace>
  <inkml:trace contextRef="#ctx0" brushRef="#br0" timeOffset="246.34">7714 2135 804 0,'0'0'5'16,"0"0"8"-16,-153 10-6 0,112 30 6 15,8 21 1 1,6 25 2-16,9 20 0 0,7 8-11 15,11-5 1-15,0-18-4 16,16-16 0-16,17-14-2 16,9-17-2-1,12-14-1-15,13-15-31 0,11-15-74 16,-1 0-58-16,-7-21-242 16</inkml:trace>
  <inkml:trace contextRef="#ctx0" brushRef="#br0" timeOffset="561.04">8160 2815 685 0,'0'0'11'0,"0"0"2"15,0 0 10-15,0 0 21 16,0 0-11-16,0 0 8 16,-40 94-18-16,40-94-14 0,0-6 0 15,4-26 20-15,9-18 7 16,3-14-26-16,-1-16-2 15,0-23 2-15,1-17-8 16,5-5 5-16,4 13-2 16,-3 30 0-16,0 32-2 15,-4 30-2-15,4 20-1 16,2 18-10-16,5 37 8 16,2 20 2-16,-4 14 2 15,-8 1 4-15,-7 0-6 0,-8-6-6 16,-4-8-37-1,0-14-23-15,-12-15-67 0,-11-19-103 16</inkml:trace>
  <inkml:trace contextRef="#ctx0" brushRef="#br0" timeOffset="699.25">8276 2602 273 0,'0'0'457'0,"0"0"-425"16,0 0 9-16,0 0-38 15,0 0 0-15,0 0 0 16,156-42-1-16,-85 28-2 16,-3-8-145-16</inkml:trace>
  <inkml:trace contextRef="#ctx0" brushRef="#br0" timeOffset="1302.22">9290 2194 875 0,'0'0'18'0,"0"0"-11"15,0 0 3-15,0 0-10 16,0 0 1-16,-79 132 5 16,79-56 6-16,4 8 0 15,-4 0-7-15,0-8-2 16,0-18 0-16,0-16-2 0,0-19-1 15,0-11 4-15,0-8-4 16,0-4 1-16,0 0 1 16,0-22 5-16,0-16-7 15,0-18-9-15,0-17 8 16,0-13 1-16,0-10-4 16,4 1 4-16,17 9-1 15,8 24 0-15,5 23-4 16,8 20 5-16,5 19 1 15,2 0-1-15,-5 28 1 16,-8 11-1-16,-16 2 0 16,-20 4 0-16,-4 3 0 15,-43 2 2-15,-20-1-1 16,-4-5 1-16,4-9 2 16,16-8-2-16,15-12-2 0,18-7 0 15,18-8 0-15,0 0-14 16,43 0-5-16,21-18 17 15,18 1 2-15,10 4 3 16,1 13-2-16,-4 0-1 16,-15 14-2-16,-21 20 2 15,-26 6 0-15,-27 5 2 16,0 3 3-16,-46 2 1 16,-14-2 0-16,-9-4-1 15,-1-4-5-15,10-12-3 0,13-8-34 16,12-20-47-16,15-4-126 15</inkml:trace>
  <inkml:trace contextRef="#ctx0" brushRef="#br0" timeOffset="1576.38">10530 2163 718 0,'0'0'23'0,"0"0"38"16,-118-50 1-16,62 50-27 16,3 13 4-16,2 30-14 15,9 20-6-15,9 15-11 16,8 12 4-16,9 0-8 0,11-2 2 16,5-14-5-16,9-13-1 15,30-17 3-15,11-13-3 16,15-17 0-16,9-9-8 15,8-5 1-15,9-16-40 16,0-23-9-16,5-11-86 16,-11-11-179-16</inkml:trace>
  <inkml:trace contextRef="#ctx0" brushRef="#br0" timeOffset="1950.87">11016 2212 716 0,'0'0'23'16,"0"0"5"-16,0 0 0 0,0 0-4 15,-107 142 9-15,100-76 3 16,5 6-13-16,2 0-9 16,-2-4-4-16,-3-6-7 15,1-12-1-15,-3-9 0 16,3-15 1-16,-1-10-3 16,3-10 2-16,-2-6-1 15,-5 0 3-15,0-16 17 16,-3-22-13-16,11-18-8 15,1-21-6-15,0-17 6 16,24-8-2-16,9 4 3 16,8 20-1-16,1 28 0 15,3 28-1-15,-1 22-4 16,3 7 5-16,-5 41 0 16,-13 21 5-16,-15 11 2 0,-14 2 3 15,-8-4-2-15,-27-5-1 16,-7-13-5-16,-3-10 0 15,1-10-2-15,0-8-13 16,-1-9-34-16,0-21-54 16,-2-2-205-16</inkml:trace>
  <inkml:trace contextRef="#ctx0" brushRef="#br0" timeOffset="2258.44">11303 2321 576 0,'0'0'151'0,"0"0"-146"16,0 0 59-16,0 0-3 16,56 103 9-16,-41-49-23 15,4 6-15-15,-1-2-17 16,-1-3-9-16,-3-10 1 16,-1-8-2-16,-4-11-1 15,2-8-2-15,2-12-1 16,10-6 0-16,12 0 2 15,13-20 3-15,14-4-4 16,9 0-2-16,4 4-1 16,-1 4-5-16,-9 6-20 0,-17 2-15 15,-11 1-23 1,-18 4-16-16,-12-2-16 16,-7 0 1-16,-19-4-118 0,-27 1-50 15</inkml:trace>
  <inkml:trace contextRef="#ctx0" brushRef="#br0" timeOffset="2401.89">11747 2602 13 0,'0'0'440'0,"0"0"-279"16,0 0-43-16,0 0-24 16,0 0-47-16,0 0-43 15,-34-28 5-15,90 12-1 16,4-1 0-16,-2-1-8 16,-11-4-6-16,-11-1-26 0,-21-3-44 15,-15 0-37 1,-11 0-112-16</inkml:trace>
  <inkml:trace contextRef="#ctx0" brushRef="#br0" timeOffset="2529.62">11698 2320 394 0,'0'0'173'16,"0"0"-67"-16,0 0-22 15,0 0-25-15,0 0-39 16,0 0-14-16,22-76-1 16,45 56-5-16,6-2-8 15,-4-4-114-15,-9-5-174 16</inkml:trace>
  <inkml:trace contextRef="#ctx0" brushRef="#br0" timeOffset="2787.72">12153 1742 925 0,'0'0'22'0,"0"0"23"15,0 0-40-15,0 0 4 16,189-52 18-16,-100 52 5 15,7 30-24-15,-3 28-3 16,-10 27-5-16,-20 23 3 16,-24 15 0-16,-26 10-1 15,-13 4 13-15,-19-5-5 16,-29-11-4-16,-14-13-1 16,-11-18-2-16,1-16-6 15,10-10-18-15,15-15-38 0,18-19-76 16,7-20-141-1</inkml:trace>
  <inkml:trace contextRef="#ctx0" brushRef="#br0" timeOffset="4233.34">14570 2257 805 0,'0'0'7'0,"0"0"0"16,0 0 18-16,0 0-9 16,0 0 53-16,0 0-12 15,-71-1-50-15,57 81-7 16,7 22 0-16,7 11 2 16,0-3 4-16,0-10-6 15,0-17 4-15,0-20-4 16,0-22 0-16,0-19-1 15,0-13 1-15,0-9-9 16,2 0 6-16,3-26-7 16,2-20-24-16,0-16 3 15,-3-14 30-15,-2-12 1 16,-2-12 0-16,0-3 1 16,2 5-1-16,14 20-1 0,11 22 0 15,7 16 2-15,8 17-2 16,2 13-3-16,3 8 4 15,-5 2 0-15,-6 5 0 16,-12 13-3-16,-12 5-8 16,-12 4-51-16,-10-1-54 15,-30-4-16-15,-13-2-144 16</inkml:trace>
  <inkml:trace contextRef="#ctx0" brushRef="#br0" timeOffset="4365.47">14494 2446 170 0,'0'0'149'0,"0"0"-54"15,0 0-1-15,0 0-23 0,0 0-2 16,129 58-5-16,-46-66-24 16,24-17-23-16,22-4-17 15,7-5-11-15,0 0-78 16,-16-2-150-16</inkml:trace>
  <inkml:trace contextRef="#ctx0" brushRef="#br0" timeOffset="4535.6">15831 2202 250 0,'0'0'475'16,"0"0"-475"-16,0 0-53 0,0 0 53 16,120-40 7-16,-53 17 1 15,0 7-8-15,-16 8-44 16,-26 2-222-16</inkml:trace>
  <inkml:trace contextRef="#ctx0" brushRef="#br0" timeOffset="4679.85">15650 2554 549 0,'0'0'23'0,"0"0"19"0,0 0-12 15,179 47 23 1,-92-56-6-16,13-19-34 0,14-8-13 15,8-8-72-15,1-13-193 16</inkml:trace>
  <inkml:trace contextRef="#ctx0" brushRef="#br0" timeOffset="5156.8">17130 1444 854 0,'0'0'7'0,"0"0"-6"16,-113-5 8-16,88 5 2 16,0 9 17-16,7 20-20 15,-1 20-7-15,-2 15 4 0,2 17 0 16,-3 26 1-16,5 11 0 16,4 9 14-16,11-1-3 15,2-11-1-15,0-15-8 16,19-12-1-1,-2-12-3-15,-9-12-1 0,-4-15-3 16,-4-17 5-16,0-11-4 16,0-13-2-16,0-8-10 15,0 0 11-15,0-21-6 16,0-21-20-16,17-13-43 16,7 3 20-16,7 10 28 15,1 18 19-15,-3 21 4 0,-6 3-2 16,0 35 9-1,-5 24-6-15,-9 15 20 0,-9 8 14 16,0 1-17-16,-2 3 10 16,-19-6-16-16,6-9-3 15,1-10-4-15,6-11-6 16,8-18-1-16,0-12-15 16,22-18-47-16,32-2-49 15,21-38-61-15,17-20-308 16</inkml:trace>
  <inkml:trace contextRef="#ctx0" brushRef="#br0" timeOffset="5520.11">17774 2685 822 0,'0'0'3'0,"0"0"-1"16,0 0 10-16,0 0 21 15,0 0 8-15,0 0-37 16,-84 90 1-16,84-90-5 16,0-4 2-16,13-32 5 15,-3-20-1-15,2-21 8 16,-1-18-13-16,-2-22 7 16,4-24 4-16,5-12-10 15,3 15 6-15,9 32 8 16,-1 42 6-16,-2 42-1 15,4 22-21-15,1 14-1 16,4 47 1-16,3 23 0 0,0 22 13 16,-14 1-8-16,-4-12-1 15,-5-16-4-15,-5-15-3 16,-5-16-8-16,1-14-28 16,-5-10-42-16,-2-16-9 15,0-8-81-15,0-14-203 16</inkml:trace>
  <inkml:trace contextRef="#ctx0" brushRef="#br0" timeOffset="5662.21">17982 2262 769 0,'0'0'50'0,"0"0"-50"0,0 0-11 16,0 0 11-16,142-49 19 15,-51 27-19-15,9-2-71 16,-7-5-205-16</inkml:trace>
  <inkml:trace contextRef="#ctx0" brushRef="#br0" timeOffset="6209.48">18834 1748 830 0,'0'0'9'15,"0"0"2"-15,0 0-7 0,-64 121 12 16,52-49 43-16,8 14-19 15,4 6-13-15,0-8-11 16,0-5-13 0,0-15 3-16,0-8-3 0,0-18-3 15,0-15-8-15,0-15-6 16,0-8-4-16,0-5 15 16,-6-29 1-16,-3-18-25 15,-5-18 17-15,5-13 9 16,3-12-3-16,6-4 4 15,0 12 1-15,0 26 12 16,9 25-11-16,15 24-1 16,10 12-1-16,5 0 3 15,3 26 8-15,1 16-9 16,-7 10-2-16,-9-2 1 0,-16 0 2 16,-11-6 1-16,0-6-4 15,-40 0-3-15,-16-9 0 16,-4-6-8-16,6-8 3 15,18-10 8-15,21-2 4 16,15-3-4-16,2 0-10 16,40-19-38-16,19 2 35 15,15 4 13-15,6 8 3 16,-2 5 5-16,-7 4-2 16,-8 23 1-16,-16 11-7 15,-17 5 18-15,-24 5 3 16,-8-2-10-16,-11-4 0 15,-26-2 2-15,-11-6-4 16,7-8-9-16,7-6-12 0,12-9-69 16,15-11-86-16,7-7-331 15</inkml:trace>
  <inkml:trace contextRef="#ctx0" brushRef="#br0" timeOffset="6403.44">19398 2327 689 0,'0'0'174'16,"0"0"-159"-16,0 0-12 16,133 0 7-16,-61 0 29 15,18 0-7-15,5 0-7 16,3 0-25-16,-11-6-3 16,-14-5-15-16,-15-7-50 0,-13-7-46 15,-16-7-52-15,-20-8-371 16</inkml:trace>
  <inkml:trace contextRef="#ctx0" brushRef="#br0" timeOffset="6622.82">20004 1935 762 0,'0'0'52'0,"0"0"32"16,0 0-69-16,0 0 18 16,140-89 23-16,-75 89-7 15,-1 21-29-15,-6 39-15 0,-13 14 0 16,-21 14 2-1,-21-4 2-15,-3-4-3 0,-36-6-2 16,-15-9 1-16,-7-7 0 16,2-10-5-16,10-5-4 15,13-14-48-15,14-12-50 16,19-17-77-16,0-5-338 16</inkml:trace>
  <inkml:trace contextRef="#ctx0" brushRef="#br0" timeOffset="6924.86">21430 1894 847 0,'0'0'1'16,"0"0"39"-16,0 0-28 15,0 0 28-15,0 0 15 16,-149-74-36-16,95 99-17 15,-6 29-1-15,-7 16-1 16,3 10 0-16,10 4 2 16,18-4-2-16,19-7 0 15,17-13 0-15,4-6 8 16,36-10 12-16,16-4-6 16,15-11-8-16,5-12 1 15,2-9-3-15,-4-8-4 16,-7-1-39-16,-9-26-82 15,-6-9-135-15</inkml:trace>
  <inkml:trace contextRef="#ctx0" brushRef="#br0" timeOffset="7120.2">22145 2510 753 0,'0'0'48'15,"0"0"-21"-15,0 0-5 16,-89 103 17-16,67-58 47 16,2 8-17-16,-5 5-57 15,3 0-3-15,0-6-9 0,0-4-26 16,-1-8-88-16,4-11-121 16</inkml:trace>
  <inkml:trace contextRef="#ctx0" brushRef="#br0" timeOffset="7539.18">19543 3878 508 0,'0'0'37'0,"0"0"54"16,0 0-2-16,0 0-25 16,0 0 11-16,0 0-7 15,-95-111-32-15,54 97-15 16,-17 7-13-16,-15 7-3 15,-12 0 2-15,-6 20-6 16,6 16 2-16,7 12 17 16,16 8-6-16,20 5-7 15,17 9-4-15,25-6 1 16,0-4-4-16,46-8 0 0,22-8-1 16,14-15 0-16,9-12 0 15,-2-17-10-15,0 0-50 16,-11-30-107-16,-8-14-260 15</inkml:trace>
  <inkml:trace contextRef="#ctx0" brushRef="#br0" timeOffset="7752.17">19801 4042 930 0,'0'0'17'0,"0"0"-6"15,0 0-7-15,183 0 25 16,-94-4 22-16,9-6-7 0,10 0-31 16,5 5 3-16,-4-1-16 15,-9-5-10-15,-17-7-51 16,-25-12-85-16,-26-14-70 16,-24-6-299-16</inkml:trace>
  <inkml:trace contextRef="#ctx0" brushRef="#br0" timeOffset="7983.09">20570 3717 650 0,'0'0'72'16,"0"0"53"-16,0 0-90 15,0 0-15-15,116-46 9 0,-45 42 6 16,8 4-17 0,0 2 3-16,0 28-2 0,-8 13 7 15,-16 7-16-15,-15 6 1 16,-17 2-1-16,-21-1-9 15,-2-4-1-15,-29-1 13 16,-23 1-12-16,-10-6-2 16,0-2-14-16,9-7-52 15,14-14-58-15,22-14-36 16,17-10-245-16</inkml:trace>
  <inkml:trace contextRef="#ctx0" brushRef="#br0" timeOffset="8402.4">21410 3760 908 0,'0'0'48'15,"0"0"-48"-15,0 0 0 16,0 0 4-16,-67 140 6 16,54-80 35-16,7 8-3 15,0 5-11-15,4 1-14 16,0-3-16-16,-4 4 7 15,1-10-8-15,3-12-27 16,0-16-23-16,2-25-19 0,0-12 14 16,0-25 20-1,0-29-42-15,9-21-35 16,-3-20-30-16,-2-12-2 16,2-2 101-16,-2 7 43 15,2 29 53-15,7 25 145 0,14 25-95 16,11 17-76-16,12 6-8 15,16 13 34-15,1 26 14 16,-3 20-4-16,-12 12 0 16,-21 8-22-16,-27 3-13 15,-6-1-13-15,-48-7-5 16,-20-8-4-16,-6-12 2 16,10-14-7-16,16-13-1 15,21-16-21-15,23-11-98 16,6-6-114-16</inkml:trace>
  <inkml:trace contextRef="#ctx0" brushRef="#br0" timeOffset="8612.2">21969 4234 852 0,'0'0'21'0,"0"0"32"15,0 0 7-15,0 0 6 16,-5 133-16-16,-24-95 17 15,6 5-42-15,-1 1 3 16,9-2-21-16,9-4-7 16,6-6 0-16,0-14-58 0,20-17-34 15,16-1-51-15,8-23-77 16,9-23-109-16</inkml:trace>
  <inkml:trace contextRef="#ctx0" brushRef="#br0" timeOffset="9151.84">22573 3871 850 0,'0'0'31'16,"0"0"91"-16,0 0-111 15,0 0 1-15,0 0 22 16,0 0 33-16,0 125-24 16,0-61-15-16,0 3-11 15,0-5-5-15,0-12-9 0,0-10-3 16,-2-12-5-1,-2-14-13-15,1-10-18 0,1-4 7 16,-2-18 26-16,-6-26-34 16,2-16 0-16,1-16 10 15,7-19 21-15,0-7-20 16,0 4 26-16,15 18 6 16,10 21 19-16,4 25-3 15,7 16-15-15,6 18 1 16,0 0-8-16,-2 16 8 15,-9 16-6-15,-8 6 0 16,-17 5-2-16,-6-1 0 16,-12-2-1-16,-29-4 1 15,-10-7-4-15,2-6 8 0,9-6-2 16,15-10 5-16,19-5-7 16,6-1-7-16,6 2-6 15,36 3 9-15,22 4 4 16,9 7 3-16,0 4 4 15,-11 8-4-15,-15 0 5 16,-20-1 3-16,-14-1 12 16,-13-5-6-16,-4 0-1 15,-36-2-4-15,-16-4 1 16,-8-4-4-16,1-5-9 16,12 2-25-16,15-6-30 15,16-3-62-15,11 0-115 16,9-6-330-16</inkml:trace>
  <inkml:trace contextRef="#ctx0" brushRef="#br0" timeOffset="9366.93">23021 4159 777 0,'0'0'26'0,"0"0"84"0,0 0-71 15,0 0 69-15,167 4-53 16,-80-6-13-16,17-8-18 15,8-2-16-15,-10-3-7 16,-8 0-1-16,-14-3-9 16,-21 0-33-16,-24 4-22 15,-22-1-29-15,-13 5-8 0,-17 2-117 16,-24 0-51 0</inkml:trace>
  <inkml:trace contextRef="#ctx0" brushRef="#br0" timeOffset="9621.93">23498 3856 802 0,'0'0'33'15,"0"0"35"-15,0 0-44 16,0 0-13-16,0 0 64 16,140-22-27-16,-77 22-22 15,3 16-9-15,-1 20 1 0,-7 10-6 16,-12 8-6-16,-19 6-1 15,-23 4-5-15,-4-1 0 16,-37-7 0-16,-26-4 0 16,-10-8 2-16,-5-8-9 15,11-4 1-15,9-12-40 16,18-10-35-16,16-10-48 16,13-4-106-16</inkml:trace>
  <inkml:trace contextRef="#ctx0" brushRef="#br0" timeOffset="9963.87">24162 3667 809 0,'0'0'5'15,"0"0"24"-15,0 0-19 16,0 0 37-16,0 0 40 15,-25 153-26-15,11-89-14 16,4 5-11-16,-3-4-10 16,5-6-15-16,4-13-4 15,4-8-1-15,0-14-2 16,0-8 0-16,18-8 3 16,9-6-6-16,9-2 1 15,10 0 3-15,5 0-5 16,1-8-7-16,-1-3-16 0,-4 4-2 15,-7 3-10-15,-7 0-22 16,-6 2-32-16,-11-6-41 16,-12-5-55-16,-4-4-338 15</inkml:trace>
  <inkml:trace contextRef="#ctx0" brushRef="#br0" timeOffset="10134.62">24152 4084 610 0,'0'0'54'0,"0"0"7"0,0 0-36 16,0 0 45 0,0 0 6-16,148-10-42 0,-86-4-26 15,-2-2-6-15,-6-2 0 16,-14-4-2-16,-18-6-44 16,-22-12-136-16,0-4-301 15</inkml:trace>
  <inkml:trace contextRef="#ctx0" brushRef="#br0" timeOffset="10283.03">24098 3796 689 0,'0'0'100'0,"0"0"-10"15,0 0-75-15,115-30 21 16,-33 10 2-16,10 0-23 16,-5-3-8-16,-2 4-7 15,-10-3-19-15,-8-5-79 16,-14-1-165-16</inkml:trace>
  <inkml:trace contextRef="#ctx0" brushRef="#br0" timeOffset="11069.86">24366 2699 696 0,'0'0'30'0,"0"0"44"16,0 0-39 0,0 0 16-16,162-53 9 0,-98 53-21 15,7 8-6-15,2 34-9 16,-5 23 8-16,-13 25-9 15,-12 26-7-15,-26 27 4 16,-17 21-1-16,-6 5 16 16,-26-5-2-16,3-9-9 15,9-19 4-15,9-14-18 16,7-19 10-16,4-22-12 16,0-16-2-16,-8-11 1 15,-13-6-7-15,-21-3 0 0,-21-8 6 16,-19-5-6-1,-8-10-32-15,6-12-26 0,6-10-36 16,11 0-43-16,12-35-118 16</inkml:trace>
  <inkml:trace contextRef="#ctx0" brushRef="#br0" timeOffset="47417.72">24590 3866 392 0,'0'0'97'0,"0"0"-65"15,0 0 15-15,0 0 22 16,0 0-13-16,0 0-25 0,-10 0-17 16,8 0 5-16,-2 0 7 15,-3 0-9-15,-1 0 8 16,-2 0-11-16,2 0 8 16,-3 0-3-16,-3-2 16 15,1-6-13-15,-3-4-1 16,1-4-6-16,-1-5-7 15,3 0 4-15,3-3 7 16,4-4-10-16,1-8-9 16,5-7 0-16,0-13 11 15,7-8-11-15,22-10 5 16,6 0 1-16,8 3-2 16,6-1 3-16,0 12-7 15,0 8 0-15,-2 10 4 16,-10 12-4-16,0 8 2 0,-2 4-2 15,3 1 0-15,1 6 2 16,3-2 0-16,-7 4 2 16,-4-2-4-16,-2 4 0 15,-7 0-1-15,0 1 1 16,-1 0 4-16,-8 2-4 16,-5-2-4-16,0 4-25 15,-2-3-3-15,-2-4-47 16,-4-3-9-16,0-4-70 15,-8-6-131-15</inkml:trace>
  <inkml:trace contextRef="#ctx0" brushRef="#br0" timeOffset="47907.31">24499 2713 607 0,'0'0'34'15,"0"0"-9"-15,0 0-4 16,0 0 13-16,0 0-2 16,0 0-27-16,17 2-5 0,16 12 18 15,16 2 19-15,10-4-10 16,3 0-4-16,5-4 0 15,4-2 4-15,3-1-13 16,1-5 8 0,1 0-7-16,-7 0 3 0,-13 0 2 15,-12 0-2-15,-17 0-11 16,-14 0 4-16,-6 0-6 16,-4 0-5-16,-1 0-6 15,0 0 6-15,0 3 4 16,-2 5-3-16,0 0-1 15,0 6 0-15,0 11-4 16,-27 12-1-16,-19 12 5 0,-14 11 9 16,-17 12-3-1,-3 6-3-15,0 8-2 0,11-4 2 16,14-5 3-16,14-10-6 16,15-10-2-16,10-16-1 15,11-8-37-15,5-22-60 16,9-11-117-16</inkml:trace>
  <inkml:trace contextRef="#ctx0" brushRef="#br0" timeOffset="48722.18">24006 2277 516 0,'0'0'115'0,"0"0"-27"16,0 0-6-16,0 0-6 16,0 0-13-16,0 0-44 15,11-21-19-15,-11 39-12 0,-2 20 12 16,-9 13 5-16,-6 6 4 15,7-1-3-15,-2-6 0 16,4-7-4-16,3-10 2 16,1-11-1-16,2-7 0 15,2-9-3-15,0-5 2 16,-2-1 3-16,0 0 0 16,-6-22 2-16,2-14-7 15,-3-8-7-15,5-10 1 16,4-4-4-16,0-3 3 15,4 0 1-15,13 7 6 16,-1 10 0-16,-1 12 1 0,-1 14 0 16,-1 7-1-1,1 11-3-15,-1 0-1 0,1 8 2 16,-1 18-3-16,0 13 1 16,-3 3 4-16,-4 4 0 15,-2-2 2-15,1-4 0 16,-3-4-1-16,0-8 0 15,0-8-1-15,0-8-9 16,4-8-15-16,0-4-36 16,11 0-26-16,12-8 23 15,8-23-80-15,9-12-145 16</inkml:trace>
  <inkml:trace contextRef="#ctx0" brushRef="#br0" timeOffset="49035.89">24431 2173 427 0,'0'0'147'0,"0"0"-80"0,0 0-7 15,0 0-24-15,0 0-26 16,0 0 4-16,-78 9 2 16,45 16-10-16,2 7-5 15,2 3 0-15,6 3 0 16,6-2-1-16,10-4-3 16,7-6 3-16,0-6 5 15,0-6-5-15,11-6 9 16,11-8-2-16,9 0 5 15,8-4-7-15,-4-24 7 0,-4-11-8 16,-11-5-3-16,-11-6 1 16,-9 2-2-16,0 4 0 15,-6 10-4-15,-14 12-10 16,-1 13 12-16,4 9 3 16,-1 0-2-16,-3 6 0 15,6 21-8-15,7 5-48 16,8-2-62-16,4-3-158 15</inkml:trace>
  <inkml:trace contextRef="#ctx0" brushRef="#br0" timeOffset="49435.51">24717 2176 139 0,'0'0'519'16,"0"0"-510"-16,0 0-7 15,0 0-2-15,0 0 32 16,0 0-16-16,-130 143-9 16,108-85 13-16,2 3-7 15,5-3-3-15,1-10-5 16,5-11 0-16,3-14-2 16,1-10 0-16,2-9-1 15,0-4-1-15,0 0 4 16,-2-8 33-16,1-21-22 15,2-9-11-15,2-10-2 16,0-6 18-16,14-4-12 0,18-2 15 16,7 1-3-16,3 12-18 15,-7 10 15-15,-3 17 1 16,-3 19-9-16,0 1-10 16,4 26-10-16,2 21 10 15,-6 14 0-15,-6 12-5 16,-12 2-4-16,-11 7-28 15,0-1-47-15,0-15-92 16</inkml:trace>
  <inkml:trace contextRef="#ctx0" brushRef="#br0" timeOffset="50406.55">22054 3373 658 0,'0'0'50'15,"0"0"15"-15,2-121-3 16,18 85 11-16,7 2-31 16,11-2-1-16,13 3-28 15,12-1 5-15,10 9-15 16,10 9 5-16,4 5-8 16,4 11 1-16,0 0 7 15,-4 6-7-15,-3 30-2 16,-11 14-3-16,-7 17-2 15,-17 17 1-15,-14 15 0 16,-8 16 5-16,0 6 10 0,0 6-8 16,2 5 7-16,-5 2-9 15,-4 0-2-15,-11-3 1 16,-9-15 2-16,0-13-3 16,-5-18-4-16,-21-10-2 15,-10-14 8-15,-13-10-5 16,-7-11 10-16,-10-6-2 15,-5-8 10-15,-3-3 7 16,0-9-5-16,12-4 6 16,-2-7-15-16,-1-3 3 15,-3 0 2-15,-7-9 0 16,-6-19-6-16,-2-8 5 16,-7-13-4-16,3-7-5 15,9-4 4-15,9-8 15 0,13-4-12 16,10-5 2-16,13-11-1 15,14-8 10 1,19-18-12-16,0-13 0 0,48-9-6 16,16-3-1-16,20 5-1 15,13 12-3-15,3 21-4 16,-2 22-10-16,-7 26-5 16,-10 19-5-16,-8 17-26 15,-15 6-40-15,-16 7-84 16,-13 4-186-16</inkml:trace>
  <inkml:trace contextRef="#ctx0" brushRef="#br0" timeOffset="50574.92">22776 4198 842 0,'0'0'35'0,"0"0"-35"16,0 0-52-16,0 0-20 16,0 0-325-16</inkml:trace>
  <inkml:trace contextRef="#ctx0" brushRef="#br0" timeOffset="52597.04">24305 3673 585 0,'0'0'40'16,"0"0"-36"-16,0 0 6 15,0 0 2-15,0 0 9 16,0 0-21-16,0 12-1 16,0-6-10-16,0-2-39 15,0-4-143-15</inkml:trace>
  <inkml:trace contextRef="#ctx0" brushRef="#br0" timeOffset="52788.42">24489 3776 574 0,'0'0'155'0,"0"0"-131"16,0 0-16-16,0 0-1 15,0 0-7-15,0 0-47 16,-9-10-95-16,22 10-155 15</inkml:trace>
  <inkml:trace contextRef="#ctx0" brushRef="#br0" timeOffset="52961.23">24489 3776 382 0,'-44'53'171'16,"40"-53"-129"-16,4 0-29 15,0 0-5-15,0 0 12 16,0 7-20-16,0-1-26 16,0-2-89-16,0-4-168 15</inkml:trace>
  <inkml:trace contextRef="#ctx0" brushRef="#br0" timeOffset="53126.93">24441 3832 541 0,'0'0'91'0,"0"0"-61"15,0 0-19-15,0 0 10 0,0 0-21 16,0 0-32 0,-10 6-81-16,17-6-225 0</inkml:trace>
  <inkml:trace contextRef="#ctx0" brushRef="#br0" timeOffset="53288.57">24441 3832 144 0,'8'6'437'0,"-14"-8"-397"16,6 0-22-16,0 2-7 15,0 0-11 1,0 0-144-16,0 0-318 0</inkml:trace>
  <inkml:trace contextRef="#ctx0" brushRef="#br0" timeOffset="57676.25">22817 5042 506 0,'0'0'33'16,"0"0"-33"-16,0 0-11 16,0 0 11-16,0 0 4 15,0 0-4-15,0 0 0 0,0 39 0 16,12-35-45-16,2-3-82 15,-3-1-232-15</inkml:trace>
  <inkml:trace contextRef="#ctx0" brushRef="#br0" timeOffset="59261.33">16352 6266 695 0,'0'0'295'0,"0"0"-245"0,0 0 0 16,0 0-1-1,0 0-28-15,0 0-10 0,-54 64 16 16,50-5-9-16,4 2-6 15,0 0-7-15,0-5-4 16,0-4 2-16,0-4-1 16,0-6 1-16,4-13-3 15,-4-11-17-15,3-11-16 16,-3-7-30-16,0-7-37 16,0-32-113-16,0-12-367 15</inkml:trace>
  <inkml:trace contextRef="#ctx0" brushRef="#br0" timeOffset="59752.21">16335 6232 406 0,'0'0'465'0,"0"0"-409"0,0 0 12 16,0 0-19-16,0 0-29 15,0 0-6-15,115-86-6 16,-63 86-8-16,-1 0-1 15,0 13 1-15,-4 10 5 16,-9 4-5-16,-7 4 3 16,-11 1-3-16,-11 0 0 15,-9 0 3-15,0-1 0 0,-18-1 5 16,-20-2 5 0,-4-5-5-16,-3-4 0 15,3-2-7-15,9-9 8 16,6 3 3-16,9-7-5 0,9 0-2 15,9-4-5-15,0 4-6 16,0 0 0-16,27 2 6 16,17 3 5-16,12-2 0 15,8 5-4-15,-3 2 0 16,-8 0 2-16,-5 2-1 16,-17 4-2-16,-14-2-2 15,-13 4 2-15,-4 2 14 16,-17 4 3-16,-32-2 7 15,-14 2-9-15,-7-2-6 16,3-5-5-16,0-6 4 16,13-8-8-16,7-7 0 15,11 0-6-15,7-3-28 16,10-16-26-16,14-7-45 0,5-9-118 16,2 2-204-16</inkml:trace>
  <inkml:trace contextRef="#ctx0" brushRef="#br0" timeOffset="60203.82">17061 6324 933 0,'0'0'61'0,"0"0"-15"15,0 0 60-15,0 0-24 16,0 0-44-16,0 0-18 15,-25 20 1-15,16 28 14 16,3 8-19-16,2 5 8 16,-2 8 4-16,4 0-9 15,2 1 0-15,0-3-6 16,0-9 0-16,0-12-10 16,8-12 7-16,-8-8-9 15,2-13 3-15,-2-2 4 16,0-9-2-16,0-2-2 15,2 0-1-15,-2 0-1 16,4 0-2-16,1 0-7 16,5-11 0-16,3 2 1 0,6-1 2 15,1 2 3-15,7 2 2 16,0-2-2-16,6 2 1 16,0 0 0-16,7 0-4 15,1-4-6-15,-1-4-12 16,-5 0-14-16,-8-5-13 15,-6 1-35-15,-15-1 5 16,-6-3-31-16,-9 0-78 16,-31-1-211-16</inkml:trace>
  <inkml:trace contextRef="#ctx0" brushRef="#br0" timeOffset="60410.88">16932 6625 911 0,'0'0'50'0,"0"0"29"16,0 0-28-16,0 0-11 15,0 0-20-15,0 0-16 16,158-3-3-16,-94 3-2 16,-4-9-21-16,-8-5-37 15,-12-4-20-15,-13-4-43 16,-19-3-37-16,-8-6-167 15</inkml:trace>
  <inkml:trace contextRef="#ctx0" brushRef="#br0" timeOffset="60644.26">17046 6382 298 0,'0'0'518'0,"0"0"-396"15,0 0-19-15,0 0-14 16,0 0-32-16,0 0-14 15,131-5-7-15,-54 5-8 16,4 0-22-16,-8 0 0 16,-13 0-3-16,-15 0 0 15,-20 0-3-15,-14 0-7 16,-11 0-10-16,0 0-18 16,-2 0-43-16,-23 0-52 15,-11-5-81-15,1-3-229 16</inkml:trace>
  <inkml:trace contextRef="#ctx0" brushRef="#br0" timeOffset="62756.25">8817 7800 836 0,'0'0'8'15,"0"0"-5"-15,0 0 21 16,0 0-3-16,0 0 8 16,0 0 7-16,-53 53-29 15,45-50 0-15,0-1 12 16,1-2 6-16,-6 0-6 16,-5-4-5-16,-2-22-11 0,0-9 10 15,0-11-12-15,9-19 7 16,6-15-5-16,5-11 7 15,5-1-8-15,24 8 4 16,4 18 12-16,9 15-3 16,6 14-3-16,2 6-7 15,2 12 4-15,2 8-2 16,-4 11-4-16,-5 0-3 16,-3 24 2-16,-6 29 2 15,-5 21 13-15,-6 14 17 16,-5 6-14-16,-5-1-2 15,1-7-15-15,-3-11 4 16,-1-14-1-16,-3-13-6 16,-5-14-2-16,-2-12-12 15,-2-8-37-15,0-9-21 0,0-5-30 16,-23-5-53-16,-18-28-274 16</inkml:trace>
  <inkml:trace contextRef="#ctx0" brushRef="#br0" timeOffset="62933.15">8835 7552 813 0,'0'0'97'16,"0"0"-94"-16,0 0 5 16,133 22 7-16,-57-22 19 0,9 0 9 15,-1-2-38-15,-1-20-5 16,-4-4-6-16,-13-13-75 15,-17-7-92 1,-14-7-278-16</inkml:trace>
  <inkml:trace contextRef="#ctx0" brushRef="#br0" timeOffset="63665.04">10424 7050 641 0,'0'0'73'0,"0"0"-3"15,0 0 3-15,0 0-5 0,0 0-18 16,0 0-10-16,-14-106-11 16,-11 98-19-16,-8 2-5 15,-11 6 17-15,-10 2-18 16,-6 29 9-16,-3 22 8 15,5 13-3-15,8 12 6 16,15 11-2-16,20-2-13 16,15 1-9-16,3-10 6 15,34-13 0-15,13-13-7 16,14-14 5-16,9-15-6 0,9-13 2 16,0-10-7-1,-7 0-13-15,-13-16-15 0,-10-12-52 16,-14-8-60-16,-12-11-131 15</inkml:trace>
  <inkml:trace contextRef="#ctx0" brushRef="#br0" timeOffset="63940.61">11096 7022 977 0,'0'0'9'15,"0"0"50"-15,0 0 7 16,0 0-50-16,0 0-7 16,0 0 8-16,-29 98-12 0,32-51 8 15,1 1 7-15,0 4-4 16,-1-2-9-16,-3 0 6 16,0-6-10-16,0-6-3 15,0-6-2-15,0-11-19 16,0-7-20-16,-3-8-40 15,3-6-15-15,0 0-59 16,-6-29-124-16</inkml:trace>
  <inkml:trace contextRef="#ctx0" brushRef="#br0" timeOffset="64184.05">11016 6922 850 0,'0'0'167'0,"0"0"-145"0,0 0 37 15,0 0-50-15,131-49 14 16,-52 48 13-16,12 1-28 16,-2 4-4-16,-7 29 0 15,-11 12 19-15,-15 17 14 16,-20 10 4-16,-22 8-8 16,-14 3-12-16,-32-2-7 15,-42-2-8-15,-26-5-6 16,-15-7-53-16,-5-13-86 15,-3-16-55-15,3-14-294 16</inkml:trace>
  <inkml:trace contextRef="#ctx0" brushRef="#br0" timeOffset="74288.37">8199 8401 761 0,'0'0'34'16,"0"0"-26"-16,0 0 14 15,0 0 13-15,0 0-22 0,0 0 27 16,0 0 3-16,-2-23-22 16,23 19 3-16,-1 2 8 15,-1-1 0-15,11 0 7 16,5-3-13-16,14-3-4 15,20-4 4-15,16-7 2 16,22-5-7-16,33-11-2 16,35-10-3-16,31-14 2 15,35-10-8-15,20-4-2 16,44-11 4-16,47 1-10 16,29 0 46-16,11 6-26 15,-22 12-18-15,-52 12 1 0,-58 9 1 16,-56 12 8-16,-53 4 9 15,-54 9-19-15,-38 6-3 16,-30 0 13-16,-21-1 8 16,-8 4 5-16,0-5-16 15,-16-1-4-15,-9 7-7 16,-5 6-5-16,-9 4-5 16,-5 0-16-16,-6 8-8 15,4 19-21-15,5 5-48 16,14-2-51-16,-2-8-98 15</inkml:trace>
  <inkml:trace contextRef="#ctx0" brushRef="#br0" timeOffset="79057.42">15777 7578 592 0,'0'0'135'0,"0"0"-112"0,0 0 52 15,0 0 7-15,0 0-25 16,0 0-11-16,0 0-11 16,10 5-7-16,13-5 2 15,16 0 17-15,12-4-6 16,18-8-1-16,23-3-17 16,19-2 4-16,15-5 2 15,15 1-4-15,9-5-5 16,6-1-7-16,4-3 8 15,-2 0-5-15,-2-2-4 16,-7-2 7-16,-10 2-3 16,-14 0-6-16,-19 5-3 0,-19 8 9 15,-18 2-5-15,-17 9 2 16,-21 2 1-16,-14 2-3 16,-5 4 0-16,-10 0-2 15,0 0-4-15,-2 0-5 16,0 0 0-16,0 0 0 15,0 0-8-15,0 0 7 16,0 0-1-16,0 0-12 16,0 0-4-16,0 0-10 15,0 0-1-15,0 0 7 16,-4 0-3-16,-3-4-3 16,-2 3-3-16,0-2-15 15,0 2-9-15,0 1-21 16,2 0-1-16,1 0-14 0,-1 0-62 15,-7 0-28-15,-1 0-430 16</inkml:trace>
  <inkml:trace contextRef="#ctx0" brushRef="#br0" timeOffset="80287.67">15857 6161 441 0,'0'0'142'16,"0"0"-101"-16,0 0 14 15,0 0 5-15,0 0-15 16,0 0-1-16,-55-27-1 16,53 25 2-16,2 0 1 15,0 2-5-15,0 0-23 16,0 0 4-16,0 42-14 0,-3 36 1 16,3 36 34-16,0 29 14 15,17 19-20 1,20 5 4-16,7-11-7 0,6-7 3 15,-2-16-12-15,-5-6-8 16,-3-6-1-16,-2-17-15 16,-5-20 8-16,-2-24-4 15,-6-20-5-15,-5-12-2 16,-9-13 0 0,-1-10-15-16,-6-5-13 0,-2 0-16 15,-2-17-5-15,0-21-53 16,0-18-45-16,-27-15-105 15</inkml:trace>
  <inkml:trace contextRef="#ctx0" brushRef="#br0" timeOffset="81083.86">15805 6110 779 0,'0'0'67'16,"0"0"-17"-16,-23-104-15 15,23 83 31-15,0 6-26 16,15-2-23-16,25 0 2 16,23 0-9-16,24-1 8 0,31-2 6 15,25-4-13 1,24-5-2-16,18-13 8 15,16-9-12-15,12-7 6 0,6-5-9 16,-5 5 7-16,-14 11-8 16,-20 8 6-16,-26 9-5 15,-25 6 8-15,-24 2-6 16,-27 6 4-16,-22-1-4 16,-19 8-2-16,-18 1-1 15,-11 2 2-15,-8 2-1 16,0-1-2-16,0-1-4 15,0-1-3-15,0-2-4 16,-6 6 4-16,4 1 5 16,2 2 2-16,0 0-4 15,0 0 4-15,0 5-3 0,0 20 0 16,0 9 2-16,0 11 1 16,10 10 3-16,-1 11-1 15,1 19 1-15,3 16-3 16,-3 22 0-16,11 14-1 15,6 7 5-15,4 2-3 16,2-7 1-16,1-11 3 16,-12-8 2-16,1-15-2 15,-8-9-5-15,-1-14 7 16,-6-11 1-16,1-12-3 16,-3-7-2-16,2-9-2 15,3-9-2-15,-4-9 1 0,1-3-4 16,-3-5 4-16,-1-7 2 15,-4-2 0-15,0-4 1 16,0-2-3-16,-11-2-2 16,-29 0 2-16,-23 0 4 15,-26 0-2-15,-27 0-2 16,-24-6 2-16,-30-2-2 16,-10 0 0-16,-9 2 6 15,1 4-6-15,-5 2 1 16,-3 6-1-16,3 18 4 15,21 6-4-15,29 2 0 16,29 6-21-16,14 1-70 16,4-10-93-16,0-10-352 0</inkml:trace>
  <inkml:trace contextRef="#ctx0" brushRef="#br0" timeOffset="90064.17">9562 6322 593 0,'0'0'70'0,"0"0"-37"16,0 0 71-16,0 0-29 0,0 0 21 15,0 0-25-15,0 0-27 16,0-72-25-1,0 72-10-15,0 24-7 0,0 18 9 16,0 23 5-16,10 11 2 16,5 8-10-16,6 9 20 15,1 2-6-15,1-1-2 16,-1-6-11-16,0-13-3 16,1-14-3-16,-4-14 0 15,-3-14-3-15,-5-13-5 16,-7-10-28-16,-2-10-19 15,-2 0-11-15,0-13-37 0,-13-27-158 16,-13-22-292 0</inkml:trace>
  <inkml:trace contextRef="#ctx0" brushRef="#br0" timeOffset="90534.58">9481 6367 511 0,'0'0'173'16,"0"0"-153"-16,0 0 62 16,0 0-22-16,0 0-49 15,0 0 3-15,73-93 1 16,-21 73-4-16,1 6 1 16,-2 8 4-16,-6 6-10 0,-7 0 4 15,-5 10 1-15,-8 14-9 16,-12 6 7-16,-8 6 3 15,-5 7-2-15,-13 2 11 16,-21 5-18-16,-10-1 15 16,-4-3-15-1,9-6 6-15,10-11-6 0,13-8-2 16,13-11 1-16,3-2-2 16,3-4-7-16,32-4 1 15,14 0 6-15,18 0 2 16,5 0 4-16,-1 0-6 15,-2 0 3-15,-13 14-3 16,-14 12 10-16,-20 7-9 16,-20 8 6-16,-2 9 7 15,-31 3 6-15,-22 1-6 0,-14-1-7 16,-6-12-3-16,4-8-4 16,11-13-3-16,13-14-19 15,18-6-35-15,18-43-98 16,9-29-397-16</inkml:trace>
  <inkml:trace contextRef="#ctx0" brushRef="#br0" timeOffset="90673.44">10381 6702 1211 0,'0'0'59'15,"0"0"7"-15,0 0-10 0,0 0-56 16,0 0-42-16,0 0-159 15,72 3-123-15</inkml:trace>
  <inkml:trace contextRef="#ctx0" brushRef="#br0" timeOffset="91538.3">6979 9337 995 0,'0'0'49'16,"0"0"-38"-16,0 0-11 15,0 0 0-15,0 0 0 16,0 0 0-16,53 14-1 16,-19-5 1-16,6-9-22 15,8 0-8-15,13-14-33 16,13-32-47-16,11-18-68 15</inkml:trace>
  <inkml:trace contextRef="#ctx0" brushRef="#br0" timeOffset="95254.52">11232 4600 865 0,'0'0'15'0,"0"0"12"15,0 0-16-15,0 0-5 16,0 0-4-16,0 0 13 16,0 0-8-16,76 134-7 0,-76-94 4 15,-13-3-4-15,-27-1 4 16,-7-9 8-16,-7-9-12 16,3-12 0-16,4-6 1 15,7 0-2-15,13-27 2 16,11-17 2-16,16-13-3 15,0-4-4-15,35-2 4 16,11 9 0-16,10 12 0 16,4 15 0-16,5 18 0 15,1 9 0-15,-6 9 1 16,-8 35-1-16,-12 15 0 16,-18 18 5-16,-15 6-4 15,-7 5 3-15,-13-1 0 16,-28-6-4-16,-9 0 1 15,-16-13-1-15,-9-7 8 0,-4-17-8 16,2-14 3-16,12-14-1 16,16-14-2-16,16-2 5 15,15-27-5-15,15-24 0 16,3-20-1-16,12-5-7 16,26 5 7-16,3 21 1 15,5 25 0-15,-4 21 0 16,1 4-3-16,1 36 3 15,1 22 0-15,1 18 12 16,-4 7-11-16,-6 1 4 0,-4-10-4 16,-6-10-1-1,8-16-3-15,4-18-9 16,17-22-31-16,6-8-78 16,-1-48-240-16</inkml:trace>
  <inkml:trace contextRef="#ctx0" brushRef="#br0" timeOffset="95866">12007 4614 837 0,'0'0'146'0,"0"0"-143"15,0 0 6 1,0 0-8-16,0 0 7 0,0 0 14 15,-84 152-2-15,102-71-11 16,4 4 0-16,-4 8-6 16,-2 1 0-16,-6-7 7 15,-3-8-10-15,-3-16 0 16,-4-19 0-16,0-13 4 16,0-16-8-16,0-7 8 15,0-8-4-15,0 0 0 16,-4-14 0-16,-7-26-10 15,-3-18-10-15,6-19 4 16,3-11 16-16,3-6 1 16,2 8 2-16,0 20-6 0,0 20 6 15,0 23 7-15,7 11-1 16,1 11-3-16,8 1 1 16,5 0-7-1,8 27-1-15,8 14 1 0,-1 9 7 16,2 8 0-16,-3 9-5 15,1-2 7-15,-2 2-3 16,-3-7 15-16,0-13-15 16,-5-6 10-16,-5-15-12 15,-3-7-2-15,-7-11-2 16,-5-5 1-16,1-3 0 16,0-3 1-16,4-30 14 15,2-17-15-15,1-28 2 16,-8-15-2-16,-6-11-1 15,0-2-1-15,0 7-4 0,0 17-3 16,0 14 6-16,0 14 1 16,-2 15-11-16,2 14-10 15,0 9-10-15,0 10-43 16,2 6-84-16,19 0-184 16</inkml:trace>
  <inkml:trace contextRef="#ctx0" brushRef="#br0" timeOffset="96269.82">12872 4694 866 0,'0'0'31'0,"0"0"-29"16,0 0 35-16,-6 129-3 15,6-54 0-15,4 13-6 16,2 11-17-16,2 1 2 15,3-7-1-15,-3-15-9 16,3-20 8-16,-6-18-8 16,0-14 0-16,-5-14-3 15,0-10 1-15,0-2 0 16,0 0 4-16,0-33-3 16,-10-18-2-16,-5-21-8 0,-1-23 7 15,7-9 0 1,7-12 1-16,2-6 1 0,0 7-1 15,20 15 1-15,0 24-3 16,0 26 4-16,-2 18 3 16,0 14-4-16,2 10-1 15,7 2 3-15,2 3-5 16,2 3 2-16,-2 0-8 16,-3 0-33-16,-6 10-53 15,-9 1-84-15,-11-5-219 16</inkml:trace>
  <inkml:trace contextRef="#ctx0" brushRef="#br0" timeOffset="96438.85">12899 4932 301 0,'0'0'644'16,"0"0"-640"-16,0 0 28 15,0 0 12-15,0 0-14 16,147 91-12-16,-74-80-18 15,4-9-19-15,-11-2-109 16,-22-25-361-16</inkml:trace>
  <inkml:trace contextRef="#ctx0" brushRef="#br0" timeOffset="104591.37">3967 9029 921 0,'0'0'28'15,"0"0"-14"-15,0 0 3 16,0 0-15-16,0 0 1 16,0 0 18-16,0 0-1 15,12 163-8-15,2-65 8 16,-1 5 0-16,-1 1-10 15,1 2 6-15,-4-8-9 16,2-10-3-16,-4-21 1 16,-1-24-3-16,1-23 1 0,-5-13-3 15,0-7-7-15,-2-4 1 16,0-32 3-16,0-25-7 16,0-17 7-16,-6-18 3 15,1-18 0-15,3-10-6 16,2-1 6-16,4 17 0 15,22 29 0-15,11 34 8 16,1 22-8-16,5 19 2 16,5 4-2-16,1 9 0 15,-1 21 1-15,-11 8-6 16,-15 7 5-16,-15 5-2 16,-7 6-1-16,-20 3 3 15,-29 1 7-15,-9-1-7 16,-4-13 1-16,0-10 3 15,10-15-4-15,9-10 1 16,17-11-1-16,10 0-3 0,16-2-13 16,0-14 0-16,16 0-3 15,24 4 19-15,15 12 2 16,11 0 3-16,0 26 9 16,-3 16-5-16,-10 11-3 15,-9 2 8-15,-12-1-8 16,-8-6-1-16,-5-5-4 15,-9-8-1-15,-1-7-1 16,1-9-26-16,-4-9-25 16,5-10-70-16,0-7-76 15,-2-28-341-15</inkml:trace>
  <inkml:trace contextRef="#ctx0" brushRef="#br0" timeOffset="104828.6">4918 9266 871 0,'0'0'47'0,"0"0"12"16,0 0 12-16,0 0-43 15,-116-16 36-15,91 34-38 16,3 21-17-16,0 24-6 16,4 13 1-16,11 13 6 15,7 5 1-15,5-10-11 0,35-12-5 16,15-15 0-1,17-19 4-15,6-14-29 0,2-16-21 16,-2-8-47 0,-8-13-85-16,-15-29-108 0</inkml:trace>
  <inkml:trace contextRef="#ctx0" brushRef="#br0" timeOffset="105222.93">5548 9435 997 0,'0'0'34'16,"0"0"-13"-16,-87 114-9 15,85-70 7-15,2 4 11 16,0 4-14-16,12-2-14 0,1-8 0 16,-2-12-2-16,-4-12-2 15,-5-11-3-15,-2-7-2 16,0-3 0-16,0-31-7 15,0-24-18-15,0-22 19 16,0-16 0-16,0-5 13 16,4 9 0-16,17 17 8 15,8 20 6-15,8 19 9 16,5 18-6-16,8 18-16 16,2 0 10-16,2 40-5 15,-2 16 1-15,-8 14-1 16,-13 7 0-16,-10-5 0 0,-13-4-3 15,0-8-3-15,-8-13-5 16,0-11-35-16,0-17-22 16,0-14-40-16,0-5-50 15,-23-18-188-15</inkml:trace>
  <inkml:trace contextRef="#ctx0" brushRef="#br0" timeOffset="105372.59">5624 9547 1004 0,'0'0'18'16,"0"0"8"-16,0 0-24 16,0 0 3-16,161 8-5 15,-70-8 0-15,0-2-38 0,-8-16-53 16,-18-6-79 0,-19 0-211-16</inkml:trace>
  <inkml:trace contextRef="#ctx0" brushRef="#br0" timeOffset="105550.81">6464 9494 761 0,'0'0'189'15,"0"0"-159"-15,0 0 28 16,0 137-21-16,0-83-7 16,0 4-15-16,0 0-15 15,0 0-3-15,0-5-20 16,0-6-18-16,0-7-53 15,0-17-112-15,0-15-371 0</inkml:trace>
  <inkml:trace contextRef="#ctx0" brushRef="#br0" timeOffset="106141.17">7063 9388 941 0,'0'0'86'15,"0"0"-71"-15,0 0 31 16,0 0-45-16,0 0 7 16,0 0-2-16,87 61-4 0,-65-22-2 15,-1 8 1 1,-6 13 0-16,-6 8-1 0,3-7-7 16,-6-16 4-16,-2-25-49 15,1-20 50-15,-1-8-9 16,-1-34-30-16,-3-21-28 15,0-16 17-15,-3-19 6 16,-16-11 33-16,-2 1 7 16,10 10 6-16,11 18 13 15,13 19 37-15,30 24 3 16,9 19-18-16,7 18-16 16,-3 0-5-16,-7 31-14 15,-9 12 4-15,-15 2-8 16,-13 4 2-16,-12-4 2 15,-6 3 0-15,-27-4 5 0,-14-5-5 16,-8-7 9-16,1-8-6 16,3-6-3-16,13-6 1 15,17-8 0-15,13-1 3 16,8-3-4-16,15 0-25 16,34-3 24-16,20-11 2 15,16 0 6-15,10 8-3 16,2 6 9-16,-4 2-1 15,-15 29 8-15,-17 5-1 16,-26 8-9-16,-20 4 1 16,-15 0 4-16,0 2 1 15,-28-2 3-15,-8-6-10 0,-4-8-3 16,4-8-6-16,7-16-20 16,11-10-53-16,10-7-68 15,5-37-208-15</inkml:trace>
  <inkml:trace contextRef="#ctx0" brushRef="#br0" timeOffset="106331.23">8338 9511 945 0,'0'0'8'0,"0"0"72"0,0 110-31 15,-14-55-9-15,-3 6-20 0,-3-2-16 16,-3-4-3-16,-1-6-1 15,2-11-27-15,6-14-14 16,5-16-58-16,3-8-92 16,5-21-125-16</inkml:trace>
  <inkml:trace contextRef="#ctx0" brushRef="#br0" timeOffset="106842.09">9610 9086 219 0,'0'0'383'0,"0"0"-314"16,0 0 39-16,-123-35-14 15,101 26-34-15,2 0 2 16,4 5-29-16,1 4 1 15,-3 0-25-15,-7 4 7 16,-4 19-13-16,-2 9 2 0,0 4-3 16,5 3 5-16,1 5 7 15,7 3-5-15,7-2-2 16,11-4 1-16,0-3 0 16,7-2 3-16,22-7-10 15,8-5 0-15,9-9-1 16,2-7 0-16,-1-8-2 15,0 0-21-15,-7 0-9 16,-4-18-29-16,-7-5-17 16,-12-5-54-16,-3-6-10 15,-10 1-206-15</inkml:trace>
  <inkml:trace contextRef="#ctx0" brushRef="#br0" timeOffset="107582.39">9664 9260 97 0,'0'0'90'0,"0"0"-59"16,0 0 47-16,0 0-28 15,0 0-20-15,0 0 15 16,-11 4-16-16,6-2-1 16,0 0 9-16,3 2 17 15,0-2-2-15,0-2-4 16,0 2-7-16,2-2 1 15,0 0-5-15,0 0-10 16,0 0-7-16,0 0-5 16,0 0-5-16,0 0 4 15,0 0 3-15,0 0-7 16,0 0 6-16,0 0-5 0,0 0 0 16,0 0-4-1,0 2 2-15,0-2-4 0,0 0 0 16,0 0 0-16,-2 0 3 15,2 0-5-15,0 0 1 16,0 0 0-16,0 0-3 16,0 0 1-16,0 0-1 15,0 0 3-15,0 0-1 16,0 0 0-16,0 0-2 16,0 0 3-16,0 0-1 15,0 0-2-15,0 0 2 16,0 0-2-16,0 0 0 15,0 0 0-15,0 0-1 16,0 0 0-16,0 0 0 0,0 0 1 16,0 0 1-16,0 0-2 15,0 0-1-15,0 0 1 16,0 0-2-16,0 0-1 16,0 0 0-16,0 0-6 15,0 0 3-15,0 0-5 16,6 0 3-16,3 0-12 15,2 0-21-15,-2-2-21 16,0 0-15-16,0 0-7 16,0-2-72-16,-3 0-123 15</inkml:trace>
  <inkml:trace contextRef="#ctx0" brushRef="#br0" timeOffset="115271.65">4904 10284 848 0,'0'0'15'0,"0"0"-15"16,43-128-23-16,-12 72 23 16,11-6 7-16,21-6 15 15,24-8-3-15,22-6-15 16,14 1 1-16,6 13-1 15,-4 10 19-15,-3 14-6 0,-11 12 1 16,-15 8-6-16,-16 9-9 16,-20 7 1-16,-12 2-1 15,-13 2-3-15,-6 0 3 16,-7 1-1-16,-8 3 3 16,-8 0-4-16,-4 0 1 15,-2 17 14-15,0 27 5 16,-4 18 7-16,-16 9-7 15,0 3-7-15,4-7-8 16,10-10 10-16,6-14-14 16,0-15-2-16,22-16-2 15,22-12-3-15,25-22 1 16,25-37 4-16,23-21 0 16,23-17 0-16,20-9 7 15,9-3-4-15,-2 2-2 0,-11 17-1 16,-33 24 0-16,-38 28 0 15,-35 23 0-15,-27 15-5 16,-19 9-3-16,-4 32 8 16,-4 22 15-16,-19 13 20 15,2 10-28-15,7 5 8 16,10 1-7-16,4-4-6 16,0-16 0-16,26-28-2 0,23-33-3 15,18-17-9 1,17-55 2-16,17-25 8 0,6-20-4 15,5-9-8-15,3-7-9 16,3 1 4-16,-4 18 14 16,-14 27 5-16,-22 29 7 15,-27 34-7-15,-20 13-1 16,-13 29 1-16,-7 31 13 16,-1 19 15-16,-6 15-4 15,3 8-23-15,6 3 5 16,3-7-4-16,6-18 0 15,7-24-2-15,11-30-5 16,16-26-5-16,13-26 9 16,11-38-16-16,12-19-2 15,3-16 7-15,5-10-3 16,3 0-3-16,-8 14 4 0,-18 25-2 16,-24 31 16-16,-27 29 3 15,-20 12-3-15,-6 45 0 16,-10 23 49-16,-15 19-17 15,-1 11-13-15,6 5-11 16,16-4-4-16,4-15-2 16,8-20-2-16,28-26-7 15,9-27-8-15,5-13 0 16,13-31-16-16,9-25-11 16,5-14-22-16,4-6-83 15,-10-7-127-15</inkml:trace>
  <inkml:trace contextRef="#ctx0" brushRef="#br0" timeOffset="123559.69">11775 9547 686 0,'0'0'103'0,"0"0"-95"16,0 0 29-16,0 0 10 0,0 0-4 15,0 0 24 1,8 144-18-16,-2-73-25 0,3 3 1 15,-3-3 2-15,2-4 2 16,0-7-20-16,-1-10 9 16,-1-14-18-16,0-16 10 15,-4-11-8-15,0-9-3 16,-2 0 2-16,0-37 2 16,0-19-3-16,0-18-5 15,0-16 5-15,0-15 0 16,0-13 1-16,15-10-2 15,16 12-3-15,7 28 4 16,3 31 0-16,-4 34 10 16,-1 23-10-16,2 21-5 15,-3 41 5-15,2 24 11 0,-6 13 5 16,-8 1-4-16,0-10-8 16,-3-18 0-16,0-13-1 15,0-13-6-15,-4-16-5 16,-5-10-33-16,-4-12-35 15,-4-8-50-15,-3-10-64 16,0-26-319-16</inkml:trace>
  <inkml:trace contextRef="#ctx0" brushRef="#br0" timeOffset="123721.07">12088 9662 973 0,'0'0'78'0,"0"0"-78"15,0 0-4-15,0 0 3 16,113 0 1-16,-34-17 0 16,8-9-54-16,-3-8-111 15,-17-10-135-15</inkml:trace>
  <inkml:trace contextRef="#ctx0" brushRef="#br0" timeOffset="123973.34">12725 9471 1066 0,'0'0'22'0,"0"0"-7"0,0 0-7 16,178 44 4-16,-70-44 1 16,7 0-1-16,3-18-7 15,-11-11-3-15,-11 1 0 16,-16-4 3-16,-13 5-5 15,-12 2-8-15,-14 7-3 16,-17 4-26-16,-15 0-32 16,-9 0-7-16,0 0-81 15,-17-6-57-15,-13 1-177 16</inkml:trace>
  <inkml:trace contextRef="#ctx0" brushRef="#br0" timeOffset="124196.23">13438 9101 667 0,'0'0'222'0,"0"0"-171"15,0 0 10-15,0 0-32 16,0 0 6-16,143-39 6 16,-52 39-16-16,7 1-19 15,3 33 9-15,-13 13 6 16,-20 8 1-16,-26 3-15 16,-27 5-4-16,-15-1 3 15,-13 2 7-15,-35 5-6 16,-16-5-4-16,-13-6-3 15,-8-6-1-15,5-8-35 16,10-15-43-16,24-16-59 16,13-13-116-16</inkml:trace>
  <inkml:trace contextRef="#ctx0" brushRef="#br0" timeOffset="125737.74">14659 9476 865 0,'0'0'122'0,"0"0"-87"16,0 0 38-16,0 0-12 15,0 0-18-15,0 0-20 16,-33-59-16-16,33 59-7 16,0 0-3-16,0 29-8 15,0 26 11-15,0 19 9 16,0 10 7-16,4 0-2 15,10-6-4-15,-3-12-3 16,-3-7-1-16,-1-12-5 16,-2-12-1-16,-3-12-1 15,-2-8-6-15,0-11-3 0,0-4-2 16,0-13 7-16,0-28-2 16,-14-18-45-16,6-15 37 15,8-13 3-15,0-12-6 16,18 3 17-16,10 12 2 15,6 25 13-15,-5 26-12 16,-1 16 6-16,-1 13-3 16,0 4-5-16,-4 0 1 15,-6 6-2-15,-3 10 1 16,-8 1 0-16,-4-6 0 16,-2 2-3-16,0-5-5 0,0-2 8 15,0 0 0-15,-6-3 3 16,-3 0 4-16,-3-3-3 15,6 0 1-15,0 0-1 16,1 0 0-16,5 0-1 16,0 0-3-16,0 0 4 15,0 0-4-15,0 0 2 16,0 0-2-16,0 0 3 16,0 0-1-16,0 0-2 15,0 0 0-15,0 0 4 16,0 0-4-16,0 0 2 15,0 0-2-15,0 0-1 16,0 0-2-16,0 0-6 16,0 0-12-16,0 0-13 15,0-12-11-15,-6-2-86 0,-6 1-31 16,-7-3-130-16</inkml:trace>
  <inkml:trace contextRef="#ctx0" brushRef="#br0" timeOffset="128505.25">12498 8007 851 0,'0'0'58'16,"0"0"-19"-16,0 0 23 15,0 0-57-15,0 0 7 16,0 0 20-16,37 129-19 16,-16-64 0-16,-4 6 1 15,-1 7 6-15,-3-2-5 16,-1-5-9-16,-3-17 0 0,-3-14-6 16,-4-18 3-1,0-13-2-15,-2-7 0 0,0-2-1 16,0 0 4-1,0-25 4-15,-8-24-8 0,-13-27-15 16,2-15 5-16,0-7-9 16,9 2 1-16,8 16 10 15,2 22 6-15,12 20-3 16,24 16 1-16,11 16 4 16,7 6 1-16,3 0 2 15,-1 23-3-15,-9 12 4 16,-13 4-4-16,-17 5 0 15,-17 2 0-15,0 0 0 16,-33 2 0-16,-24-2-1 0,-11-4 2 16,-3-8-1-16,4-15 0 15,14-10 0-15,15-9 0 16,17 0-9-16,19-16 4 16,2-4-9-16,29 0-10 15,21 2 20-15,8 8 4 16,6 10 1-16,-3 0 6 15,-3 30 1-15,-12 9-4 16,-6 6 2-16,-9-3-2 16,-10-4-4-16,-1-10 2 15,-5-4-2-15,-5-6-11 16,4-13-47-16,5-5-48 16,0 0-33-16,6-25-81 0</inkml:trace>
  <inkml:trace contextRef="#ctx0" brushRef="#br0" timeOffset="128756.09">13527 7874 715 0,'0'0'66'16,"0"0"-10"-16,0 0 31 16,0 0-20-16,0 0-31 15,0 0-22-15,-80-63-11 16,58 96 0-16,-1 20 3 15,8 17-1-15,3 10 13 16,12 5-7-16,0 2-3 16,10-3-4-16,17-7-2 15,4-15-2-15,2-16-3 16,1-16-37-16,1-18-52 0,1-12-8 16,-3 0-27-16,-2-30-91 15</inkml:trace>
  <inkml:trace contextRef="#ctx0" brushRef="#br0" timeOffset="129097.86">13794 8149 494 0,'0'0'271'0,"0"0"-253"15,0 0 0-15,0 102 36 16,0-43-11-16,0-6-26 0,0-3 0 16,0-12-1-16,0-11-8 15,0-8 8-15,0-12 2 16,0-5-6-16,0-2 0 15,0-6 0-15,0-34 17 16,0-21-13-16,0-25-15 16,17-16 1-16,-2-8-2 15,3 6 0-15,3 17-1 16,2 27-3-16,2 28 3 16,4 25 1-16,0 7 1 15,4 30 1-15,-2 22-2 16,-6 12 1-16,-6 5 1 15,-7-2-2-15,-8-3-1 16,-4-5-2-16,0-3-8 0,0-3-9 16,-18-12-92-16,-1-11-91 15,-8-25-521-15</inkml:trace>
  <inkml:trace contextRef="#ctx0" brushRef="#br0" timeOffset="129240.34">13913 8035 891 0,'0'0'66'16,"0"0"-61"-16,0 0 7 16,0 0-11-16,164-10 13 15,-104 10-14-15,3 0-35 16,-5 0-113-16,-13-4-146 16</inkml:trace>
  <inkml:trace contextRef="#ctx0" brushRef="#br0" timeOffset="129801.4">14403 7747 987 0,'0'0'33'0,"0"0"-33"0,0 0 0 16,-36 152 19-16,39-79-4 16,16 6 2-16,1-1-5 15,-9-4-6-15,-3-5-1 16,-4-12-4-16,-4-8-1 15,2-20 0-15,0-12 2 0,0-11-2 16,1-6-2-16,-1-2 0 16,0-36-5-16,-2-20-5 15,0-17-16-15,0-10 15 16,-7-5-25-16,3 9 28 16,4 16 10-16,0 22 2 15,0 20 5-15,15 16 9 16,14 7-16-16,9 0 2 15,3 19 7-15,-6 7-6 16,-8 2 0-16,-12-1-3 16,-11-2-1-16,-4 0 0 15,-3-2 2-15,-22 2 0 16,-13-4 4-16,0-2-4 16,3-7 1-16,10-3 4 15,14-7-5-15,11-2-2 16,0 0-8-16,22 0-38 15,19-13 45-15,11-3 2 0,2 6 0 16,0 4 0-16,-10 6 1 16,-5 0-1-16,-13 14 1 15,-8 17 6-15,-16 4 2 16,-2 9-1-16,-20 6-1 16,-23-2 4-16,-3-3-6 15,-8-3-2-15,3-10-1 16,7-10-2-16,15-14-42 15,15-8-89-15,14-32-174 16</inkml:trace>
  <inkml:trace contextRef="#ctx0" brushRef="#br0" timeOffset="130082.31">15299 7877 899 0,'0'0'16'0,"0"0"9"16,0 0 32-16,0 0-26 16,0 0-15-16,-127-33-13 15,106 61-2-15,1 10-1 16,3 10 5-16,6 9 4 16,6-1 0-16,5-1 6 0,2 0-5 15,22-11-5 1,10-6-3-16,2-9-2 0,8-15-2 15,3-13-13-15,0-1-19 16,-1-15-60-16,-5-21-56 16,-10-7-198-16</inkml:trace>
  <inkml:trace contextRef="#ctx0" brushRef="#br0" timeOffset="130446.36">15515 8001 355 0,'0'0'487'16,"0"0"-472"-16,0 0 19 15,0 0 49-15,-5 121-22 0,5-68-16 16,0 1-21 0,0 0 1-16,0-4-8 0,0-3-7 15,0-9-6 1,0-12-1-16,0-10-2 0,0-10 1 16,0-6 1-16,0 0-1 15,0-28 1-15,0-24-3 16,0-22-23-16,0-16 2 15,0-1 10-15,0 11-1 16,9 17 11-16,9 25-3 16,11 23 4-16,5 15 7 15,8 9-1-15,7 35-5 16,-7 13 15-16,-11 3 4 0,-13-2-16 16,-13-2 5-1,-5-3-8-15,-2-6 8 0,-29 0-8 16,-10-6 1-1,-4-4-2-15,-3-9-9 0,9-12-54 16,8-16-106-16,9-12-229 16</inkml:trace>
  <inkml:trace contextRef="#ctx0" brushRef="#br0" timeOffset="130785.11">16109 7994 968 0,'0'0'62'0,"0"0"-47"0,0 0 8 16,0 0-19-1,0 0 50-15,-22 153-28 0,11-87-18 16,2 6 10-16,3-6-3 16,-2-10-14-16,8-9 4 15,0-17-4-15,0-13 5 16,0-4-3-16,14-9-3 15,1-4 0-15,8 0 4 16,6-6 7-16,6-13-9 16,1-4-2-16,-1 4-9 15,2 6-3-15,3 5-1 16,4 8-1-16,7 0 0 16,-3 0-12-16,-8 0-53 15,-16 0-62-15,-15-6-70 16,-9-8-333-16</inkml:trace>
  <inkml:trace contextRef="#ctx0" brushRef="#br0" timeOffset="130943.78">16176 8301 723 0,'0'0'168'0,"0"0"-151"16,0 0 100-16,0 0-78 16,0 0-31-16,114-56-5 15,-52 40 6-15,-4 3-7 16,-10-6-2-16,-11 1-3 15,-12-2-9-15,-21-4-70 0,-4-4-106 16,-33 0-343 0</inkml:trace>
  <inkml:trace contextRef="#ctx0" brushRef="#br0" timeOffset="131074.91">16152 8041 613 0,'0'0'120'0,"0"0"-76"0,0 0 26 16,152-76-12-16,-88 64-46 15,1 3-5-15,-9 3-4 16,-8 4-3-16,-8-2-55 16,-17-3-209-16</inkml:trace>
  <inkml:trace contextRef="#ctx0" brushRef="#br0" timeOffset="131303">16664 7696 963 0,'0'0'51'0,"0"0"-4"16,0 0-11-16,145-4-17 15,-89 55 0 1,-5 20-4-16,-6 18-1 0,-16 9 8 16,-16 8 17-16,-13-4-8 15,-7-5-21-15,-40-9-8 16,-15-14-2-16,-12-8-39 15,-6-9-84-15,2-13-177 16</inkml:trace>
  <inkml:trace contextRef="#ctx0" brushRef="#br0" timeOffset="133220.34">14723 9621 531 0,'0'0'66'16,"0"0"-47"-16,0 0 62 0,0 0-45 16,0 0-20-1,0 0-2-15,41-50 11 0,-5 44 16 16,8 0 2-16,10-2-6 16,6 1-6-16,2 1 8 15,-4 5-10-15,-9 1 0 16,-18 0-14-16,-13 0-11 15,-14 7-4-15,-4 18-9 16,-4 9 9-16,-31 6 4 16,-15 4 13-16,-14-2-9 15,-7-3 0-15,-1-7-6 16,9-7 6-16,15-8-8 16,17-5 3-16,12-9-2 0,13-3 2 15,6 0-3 1,0 0 0-16,18-6-12 0,28-12 12 15,23-5 2-15,18 2 1 16,11 6-1-16,1 6 1 16,-15 9 0-16,-17 0-1 15,-27 10 1-15,-20 12-3 16,-20 6-8-16,-2 4 8 16,-45 11 2-16,-21 3 2 15,-19 1-3-15,-11-6 4 16,-3-7-3-16,5-12-4 15,9-8-2-15,18-10-1 0,23-4-2 16,19 0 2-16,23-9-23 16,4-16-75-16,46-9-112 15,18-7-144-15</inkml:trace>
  <inkml:trace contextRef="#ctx0" brushRef="#br0" timeOffset="133509.32">15990 9597 231 0,'0'0'641'0,"0"0"-631"16,0 0 60-16,0 0-19 16,-116-46-20-16,81 46-7 0,-2 0-9 15,-11 8-13-15,4 14 13 16,0 12-4-16,3 6 5 15,13 12-11-15,12 4 3 16,16 2-1-16,0 1-7 16,44-11-1-16,17-10 0 15,15-14-4-15,9-14-2 16,6-10-2-16,1 0-40 16,-8-26-99-16,-17-12-119 15</inkml:trace>
  <inkml:trace contextRef="#ctx0" brushRef="#br0" timeOffset="133915.84">16390 9493 825 0,'0'0'167'0,"0"0"-149"0,0 0 32 16,0 0-43-16,0 0 38 16,-9 148-19-16,9-86 2 15,2-5-4-15,1-4-9 16,1-7 6-16,-2-1-15 15,0 0 0-15,4-8-6 16,-4-7 2-16,0-14-1 16,-2-14-1-16,2-2-2 15,-2-18 0-15,0-20-6 16,0-16-13-16,0-16 19 16,0-9-15-16,0-7-3 0,0 10 20 15,13 18-1-15,16 18 3 16,12 18-2-1,11 17 2-15,15 5 3 16,3 20 6-16,-3 21-3 0,-11 5 4 16,-19 4-6-16,-16-2 4 15,-21 1-7-15,-12 1-2 16,-42 4 7-16,-21 1-3 16,-12 1 0-16,4-7-5 15,16-17-13-15,23-14-43 16,17-18-36-16,21-7-111 15,6-42-346-15</inkml:trace>
  <inkml:trace contextRef="#ctx0" brushRef="#br0" timeOffset="134260.98">17188 9551 940 0,'0'0'28'16,"0"0"72"-16,0 0-64 15,0 0-25-15,0 0 28 16,-7 154-9-16,1-97 8 16,1-7-4-16,5-3-9 15,0 0-10-15,0-3-6 16,0-6-3-16,0-12 1 16,0-8-4-16,0-12-1 0,0-6 1 15,5 0-1-15,12 0-2 16,14-4 7-16,14-12-5 15,15-1 1-15,3 9-2 16,1-5-1-16,-6 9 1 16,-7 2-1-16,-8-2-32 15,-10 2-18-15,-10-4-6 16,-8-2-13-16,-13-2-15 16,-2-4-83-16,-16 0-202 15</inkml:trace>
  <inkml:trace contextRef="#ctx0" brushRef="#br0" timeOffset="134435.63">17297 9882 848 0,'0'0'76'0,"0"0"38"0,0 0-33 16,0 0-79 0,0 0 5-16,0 0 2 0,167-69-4 15,-103 48-3-15,1 0 0 16,-9-1-2-16,-15 2-20 15,-15 0-44-15,-19-10-89 16,-7-4-103-16</inkml:trace>
  <inkml:trace contextRef="#ctx0" brushRef="#br0" timeOffset="134616.01">17285 9574 861 0,'0'0'76'15,"0"0"34"1,0 0-31-16,0 0-78 0,0 0 11 15,135-19 9 1,-58-1-15-16,2-4-4 0,-2 1-2 16,-11 7 0-16,-7 5-4 15,-14 4-57-15,-18 3-109 16,-16-3-211-16</inkml:trace>
  <inkml:trace contextRef="#ctx0" brushRef="#br0" timeOffset="136235.78">19371 9422 871 0,'0'0'22'0,"0"0"-7"16,0 0 20-16,0 0 12 16,0 0-34-16,0 0-12 15,-27 93 1-15,20-11 20 16,1 14 8-16,-2 7-6 15,5 1-6-15,3-8-7 0,0-10-1 16,0-18-8-16,3-18-4 16,3-13-7-16,1-16-34 15,-1-18-48-15,-4-3-52 16,-2-30-64 0</inkml:trace>
  <inkml:trace contextRef="#ctx0" brushRef="#br0" timeOffset="136598">19344 9515 746 0,'0'0'92'16,"0"0"-87"-16,0 0 24 15,148-71 35-15,-90 71-31 16,0 0-17-16,-8 9-4 0,-13 14-7 16,-22 9-6-16,-15 11 1 15,-13 5 0-15,-34 4 1 16,-14 2 2-16,-3-8 1 15,6-10-3-15,16-13 6 16,15-12-6-16,18-11 3 16,9 0-4-16,3 0 0 15,36-15-10-15,24-4 10 16,17 6 7-16,4 7-6 16,3 6 3-16,-8 0 3 15,-17 19-4-15,-16 15-3 16,-21 4 1-16,-18 7 1 15,-7 2 1-15,-24 2 0 16,-30-5 6-16,-12-1-9 0,-2-13-4 16,3-10-39-16,19-17-92 15,19-3-160-15</inkml:trace>
  <inkml:trace contextRef="#ctx0" brushRef="#br0" timeOffset="136894.6">20890 9410 984 0,'0'0'7'16,"0"0"23"-16,0 0 17 16,0 0-16-16,0 0-28 0,-122-72 0 15,67 72-2 1,-7 16 2-16,-8 26 2 0,1 15-1 15,9 15-1-15,11 6 10 16,22 1-11-16,23-5 7 16,6-11-9-16,47-10-5 15,25-12 5-15,17-12-1 16,9-14-2-16,0-9-8 16,-8-6-44-16,-19-4-100 15,-19-19-293-15</inkml:trace>
  <inkml:trace contextRef="#ctx0" brushRef="#br0" timeOffset="137114.06">21102 9783 1017 0,'0'0'12'0,"0"0"5"15,0 0-17-15,143-5 10 16,-58-2 0-16,9-1-3 15,4 2-5-15,-1 0-2 16,-10 0 5-16,-11 3-5 16,-20 0-10-16,-19-3-32 15,-12-2-46-15,-15-5-4 16,-10-4-49-16,0-7-90 16</inkml:trace>
  <inkml:trace contextRef="#ctx0" brushRef="#br0" timeOffset="137325.38">21698 9511 711 0,'0'0'120'0,"0"0"12"16,0 0-48-16,0 0-63 16,0 0-15-16,0 0 15 15,135-17-9-15,-77 34-4 16,-4 10-7-16,-8 10 1 16,-10 9 8-16,-14 7-4 15,-17 2 4-15,-5 8 3 16,-31-4-8-16,-18 2-1 15,-9-3-1-15,0-8-3 16,11-13-71-16,9-12-66 0,11-23-86 16</inkml:trace>
  <inkml:trace contextRef="#ctx0" brushRef="#br0" timeOffset="137726.84">22548 9756 878 0,'0'0'58'16,"0"0"-52"-16,0 0-5 16,0 0 18-16,0 0 4 0,0 0-14 15,-23 100-7-15,23-99 6 16,0-1-5-16,13-3 25 15,5-26 20 1,3-13-24-16,4-16-14 0,-2-16-1 16,-2-16-9-16,0-13 3 15,3-1 4-15,-1 16-5 16,-2 22 0-16,0 29 4 16,-3 28-2-16,-1 9-1 15,9 26 1-15,8 32-4 16,2 20 1-16,-3 14 2 15,-3-1 5-15,-2-9-3 0,-3-12-3 16,0-12-2-16,-8-10 0 16,-5-8-1-16,-11-5-39 15,-1-17-73-15,-6-18-151 16</inkml:trace>
  <inkml:trace contextRef="#ctx0" brushRef="#br0" timeOffset="137894.74">22829 9587 1017 0,'0'0'47'15,"0"0"-46"-15,0 0-1 16,0 0 3-16,159-12 1 16,-92 12-4-16,-3-12-99 15,-6-14-99-15,-5-14-474 0</inkml:trace>
  <inkml:trace contextRef="#ctx0" brushRef="#br0" timeOffset="138328.91">23389 9101 967 0,'0'0'13'15,"0"0"-6"-15,0 0-7 16,0 0 40-16,33 123-5 15,-15-46-28-15,-7 7 13 16,-2-4 7-16,-7-8-11 0,-2-6-3 16,0-12-10-1,0-6 2-15,-2-11-5 0,-2-16-13 16,-1-10-22-16,5-11-1 16,0-6-17-16,-5-27-14 15,-1-11-54-15,-6-8 88 16,6-18 22-16,-1-12 3 15,5-11 5-15,2 3 3 16,0 16 21-16,0 26 37 16,18 22 5-16,15 20-4 15,9 6-32-15,13 6 0 16,6 30-5 0,-5 10-11-16,-6 12-8 0,-13 4 17 0,-17 2-9 15,-15-1 3 1,-5-5-7-16,-25-8 0 0,-24-11-4 15,-13-2-3-15,-5-9-1 16,2-10-52-16,9-12-101 16,14-6-184-16</inkml:trace>
  <inkml:trace contextRef="#ctx0" brushRef="#br0" timeOffset="138658.5">24015 9186 1078 0,'0'0'1'15,"0"0"0"-15,4 115 17 16,-4-53 18-16,2 3-8 16,0 1-10-16,-2-5-5 15,5-13-2-15,-3-10-3 16,0-14 7-16,3-10-13 15,-3-6-1-15,9-6 1 16,10-2-1-16,14 0 7 16,17 0-2-16,10-4-1 15,5-2-5-15,2 3 0 16,2 3-9-16,-5 0-12 16,-12 0 3-16,-16 0-26 15,-20 5-26-15,-18-5-29 0,-2 0-80 16,-36 0-490-1</inkml:trace>
  <inkml:trace contextRef="#ctx0" brushRef="#br0" timeOffset="138817.87">24133 9549 794 0,'0'0'87'0,"0"0"-85"15,142-34 6-15,-72 22 7 16,-2 2-8-16,1-4-7 0,-8-7-13 15,-17-2-36 1,-20-13-95-16,-21-7-306 16</inkml:trace>
  <inkml:trace contextRef="#ctx0" brushRef="#br0" timeOffset="138932.16">24516 9075 825 0,'0'0'73'15,"0"0"-59"-15,116-29-8 16,-52 26 1-16,-3 2-7 15,-12-6-6-15,-18-4-169 16</inkml:trace>
  <inkml:trace contextRef="#ctx0" brushRef="#br0" timeOffset="139415.89">19340 11048 280 0,'0'0'642'0,"0"0"-607"16,0 0 5-16,0 0 9 15,0 0-20-15,0 0-14 16,2 97 21-16,10-37 5 16,-3 13-3-16,-1 11 0 15,3 12 1-15,0 8-23 16,5-2-2-16,0-12-10 16,1-22-4-16,1-21-7 15,-1-21-29-15,2-26-29 16,-1-4-23-16,-5-46-71 0,-13-29-226 15</inkml:trace>
  <inkml:trace contextRef="#ctx0" brushRef="#br0" timeOffset="139676.06">19336 11219 964 0,'0'0'103'0,"0"0"-99"15,0 0 27-15,0 0 9 16,116-43-8-16,-34 43-22 15,9 0 1-15,-5 6 5 16,-11 21 15-16,-18 9-9 0,-16 8-13 16,-14 10 4-16,-14 6-6 15,-13 13 2-15,-7 2-2 16,-40 0-1-16,-22-1-6 16,-13-13 6-16,-7-17-6 15,9-15-2-15,17-16-20 16,16-13-44-16,20 0-19 15,16-21-93-15,11-12-204 16</inkml:trace>
  <inkml:trace contextRef="#ctx0" brushRef="#br0" timeOffset="139922.5">20198 11526 826 0,'0'0'267'15,"0"0"-259"-15,0 0 55 16,0 0-30-16,0 0-26 16,0 0-3-16,172-14 2 15,-82 14 2-15,7 0-2 16,1-9-4-16,-7-8 5 16,-15 1-4-16,-16-1-3 15,-15 6-3-15,-16-1-24 16,-14-2-15-16,-15-5-47 15,-23-10-124-15</inkml:trace>
  <inkml:trace contextRef="#ctx0" brushRef="#br0" timeOffset="140188.89">20374 11109 1051 0,'0'0'78'16,"0"0"-70"-16,165-56-8 15,-51 44 14-15,10 10-9 16,6 2-3-16,-10 12 7 16,-20 24-2-16,-24 9 9 15,-13 12-13-15,-17 5 21 16,-19 5-2-16,-16 2-13 16,-11 2 17-16,-18 4-21 15,-29-4 4-15,-6-3-4 0,-12-6-4 16,-2-12-1-16,-2-12-35 15,3-11-53-15,3-21-81 16,7-6-176-16</inkml:trace>
  <inkml:trace contextRef="#ctx0" brushRef="#br0" timeOffset="140518.7">21553 11095 1016 0,'0'0'100'0,"0"0"-62"0,0 0 27 16,0 0-29-16,0 0-21 15,0 0-8-15,35 84 26 16,-17-20 3-16,-5 7-15 16,1 1-6-16,-7 4-1 15,-3-10-8-15,0-10 0 16,3-16-3-16,5-20-2 15,3-14 2-15,9-6-3 16,14-7 1-16,9-18-1 16,8 1-11-16,13 0 10 15,9 4-11-15,10 0-14 16,9 2-31-16,-4 2 5 16,-10 2-29-16,-17-2-26 0,-32-6-71 15,-33 0-239-15</inkml:trace>
  <inkml:trace contextRef="#ctx0" brushRef="#br0" timeOffset="140680.48">21933 11343 952 0,'0'0'51'0,"0"0"4"16,0 0-33-16,0 0-14 16,119-42 5-16,-45 28-5 15,-1-4-8-15,-11 0-4 16,-16 2-35-16,-13 2-37 15,-25-4-34-15,-8-4-127 0</inkml:trace>
  <inkml:trace contextRef="#ctx0" brushRef="#br0" timeOffset="140818.6">21943 11126 513 0,'0'0'204'16,"0"0"-148"-16,0 0 138 15,0 0-107-15,0 0-76 16,160-111 2-16,-46 77-8 15,3 3-5-15,-11 3-29 16,-29-1-77-16,-32-4-301 16</inkml:trace>
  <inkml:trace contextRef="#ctx0" brushRef="#br0" timeOffset="141818.51">11607 9001 580 0,'0'0'245'15,"0"0"-244"-15,-156-8 1 16,100 50 0-16,0 23 7 16,3 15-2-16,12 16-7 0,14 13 10 15,20 7-9-15,7 12 11 16,13 18 3-16,15 15-3 16,4 11 2-16,-10 13 0 15,-6-7-1-15,-12-12-3 16,-4-21-1-16,0-28-7 15,-4-29-2-15,-8-27 5 16,3-22-4-16,5-21-1 16,4-18 0-16,0-14 0 15,20-49 5-15,16-25 1 16,14-12-4-16,11 10 1 16,3 22-1-16,10 30 6 15,-1 31-7-15,2 12 10 0,-5 52 4 16,-11 22-2-1,-15 21 10-15,-22 12-9 0,-17 13-3 16,-5 5 9-16,-21 3 1 16,-10 1-1-16,-2-6-9 15,11-10-4-15,10-15-3 16,12-21-3-16,16-13 2 16,45-16-2-16,34-12-1 15,45-24 1-15,57-17 6 16,48-20-6-16,40-31-1 0,22-20-7 15,-3-13-61 1,-26-19-100-16,-18-23-539 0</inkml:trace>
  <inkml:trace contextRef="#ctx0" brushRef="#br0" timeOffset="142756.5">22172 10389 845 0,'0'0'82'0,"0"0"-26"15,0 0 27-15,0-110-59 0,91 89-14 16,28 14 5-16,10 7 2 15,0 10-9-15,-11 30-4 16,-25 12 14-16,-24 10-12 16,-28 10 8-16,-30 4-14 15,-11 5 7-15,-11-1 12 16,-34-3-1-16,-6 3 3 16,0-11-15-16,11-7 6 15,13-5-4-15,13-11-7 16,14-8 2-16,0-6 2 15,21-8-4-15,21-4 3 16,16-8-2-16,10-8 1 0,11-4-3 16,-4 0-5-16,-7-8-3 15,-15-15-5-15,-18 0 1 16</inkml:trace>
  <inkml:trace contextRef="#ctx0" brushRef="#br0" timeOffset="144749.4">23034 11437 0 0,'156'-200'0'0,"20"7"0"15,34 27 0-15,-1 28 0 16,-10 27 0-16,-14 21 0 15,-27 13 0-15,-18 10 0 16,-25 4 0-16,-11 7 0 0,-29 1 0 16,-21-2 0-16,-39-6 0 15,-3-4 0-15,-2-11 0 16,-1 5 0-16,16 11 0 16,-9 19 0-16,-5 33 0 15,-3 4 0-15,-8 1 0 16,0-9 0-16,0 6 0 15,-13 2 0-15,-5 1 0 16,1-4 0-16,-2-1 0 16,4-10 0-16,-1 10 0 15,6-10 0-15,1 0 0 16,1-16 0-16,4-6 0 16,4-7 0-16,0 12 0 15,0-2 0-15,0-3 0 0,0-4 0 16,9 1 0-16,3-3 0 15,-2 3 0-15,-1 2 0 16,3 8 0-16,-6 3 0 16,-4 5 0-16,-2 20 0 15,0-2 0-15,0 2 0 16,-13 0 0-16,-1-7 0 16,-21 2 0-16,-11 5 0 15,-6-2 0-15,-6 4 0 16,16 2 0-16,3 2 0 15,0-2 0-15,3 1 0 0,3 2 0 16,-5 0 0-16,2-2 0 16,-4-3 0-16,-2 4 0 15,-3-3 0-15,-1-1 0 16,-2 1 0-16,2-1 0 16,-6 3 0-16,-3 0 0 15,-4 2 0-15,-5 0 0 16,4 0 0-16,0 0 0 15,-1 0 0-15,-1 10 0 16,-9 12 0-16,-2 14 0 16,-8 14 0-16,-12 17 0 15,8-9 0-15,1 10 0 16,-2 14 0-16,25 16 0 0,-6 13 0 16,20 15 0-16,47 11 0 15,0 8 0-15,-9-9 0 16,0-17 0-16,0-5 0 15,-16-9 0-15,11-7 0 16,9-20 0-16,5-85 0 16,0 7 0-16,15 7 0 15,30 2 0-15,15-3 0 16,-42 25 0-16,4-10 0 16,-4-15 0-16,-5-4 0 15,20-2 0-15,-4 0 0 16,-4 0 0-16,-5 0 0 15,-9 0 0-15,0 0 0 0,-9 0 0 16,-1 0 0 0,-1 0 0-16,0 0 0 0,0 0 0 15,0 0 0-15,0 0 0 16,0 0 0-16,-1 0 0 16,-1 0 0-16,0 0 0 15,0 12 0-15,0 14 0 16,-1 14 0-16,3 18 0 15,0 22 0-15,0 19 0 16,0-24 0-16,0 11 0 16,0 6 0-16,3 3 0 15,1 5 0-15,0-5 0 16,1-8 0-16,-2-13 0 0,-3-14 0 16,0-12 0-1,0-48 0-15,0 4 0 16,-7 5 0-16,2 0 0 0,1 18 0 15,-5-10 0-15,2-5 0 16,-2-4 0 0,-4 2 0-16,1-5 0 0,-1 1 0 15,-5 3 0-15,-13-1 0 16,18 2 0-16,-7-1 0 16,0-2 0-16,2-3 0 15,5-1 0-15,3-3 0 16,8 0 0-16,2 0 0 0,0 0 0 15,6-6 0 1,9-5 0-16,-4-5 0 0,4-1 0 16,-2 0 0-16,-1-3 0 15,-1 0 0-15,0 0 0 16,0-10 0 0,2 20 0-16,12-23 0 0,-4 14 0 15,-4 0 0-15,1 3 0 16,-3 2 0-16,-1 3 0 15,-5 1 0-15,-3-1 0 16,-4-1 0-16,3 0 0 16,-3-12 0-16,3-7 0 15,-1-8 0-15,3 13 0 16,-3 1 0-16,3 2 0 16,-5 1 0-16,-2 1 0 15,0 10 0-15,0-21 0 16,-2 10 0-16,-7 6 0 0,-4 10 0 15,6-7 0-15,0 12 0 16,-2 1 321-16,9 0-212 16,0 0-109-16,0 0 29 15,0 0 7-15,0 0 7 16,0 0-23-16,-35 0-9 16,25 1-5-16,2-1 12 15,-5 0 17-15,-3 0 12 16,-2 0-13-16,0-1-3 15,3-7-19-15,-1-1 19 16,5 4-10-16,2-2 1 16,2 3-11-16,5 1-2 0,2-1-2 15,0-5-7 1,0 0-18-16,0-1 16 0,0 1 2 16,0 3 0-16,0 6 30 15,0 0 8-15,-2 0-21 16,-2 0-9-16,-5 18 5 15,-1 14 2-15,2 11 32 16,3 3-21-16,3 6 2 16,2 5 3-16,0 12-10 15,0 5 3-15,13 3-5 0,8 5 0 16,1 2 6 0,2 4-6-16,-2 2 4 15,0 1 3-15,-4-6-11 0,-8-4 5 16,-8-12-17-1,-2-3 14-15,0-11-8 0,-23-2-6 16,-14-2 3-16,-17-2-4 16,-17-5 9-16,-18-4-11 15,-15-10-18-15,-8-10-24 16,-7-17-60-16,3-14 5 16,6-55-409-16</inkml:trace>
  <inkml:trace contextRef="#ctx0" brushRef="#br0" timeOffset="145986.06">24001 9096 382 0,'0'0'73'0,"0"0"-61"0,0 0 36 15,0 0-17-15,0 0-7 16,0 0 1-16,0 0-16 15,3 54 12-15,-3-54 7 16,0 1 4-16,0 4-3 16,-14-1-20-16,-1 2 0 15,-3 0-3-15,5-2-6 16,3-2 1-16,6 0-2 16,4 0 0-16,0-2-5 15,0 0 6-15,0 0 7 0,0 0 7 16,0 0 1-1,0 0 1-15,0 0-1 0,14 0 9 16,5 0 10-16,15-8 10 16,15-6 4-16,15-6-17 15,17-1 0-15,10-1 1 16,5 3-7-16,0 3-5 16,-11 4-5-16,-10 1-1 15,-19 1-1-15,-16 5 3 16,-16 0-4-16,-13 2 1 15,-6 3-3-15,-5-3-8 16,0 3 10-16,0-1-12 16,-3-1-8-16,-23 2-18 15,-12 0-29-15,0 0-36 16,7 6-70-16,11-3-134 16</inkml:trace>
  <inkml:trace contextRef="#ctx0" brushRef="#br0" timeOffset="153186.82">19895 7947 539 0,'0'0'228'0,"0"0"-200"16,0 0 24-1,0 0 8-15,0 0-22 16,0 0-17-16,0 0-20 0,0 0 3 16,8-12 0-16,-8 12 4 15,3 0-7-15,-3 0 0 16,3 0 4-16,-1 0-5 16,4 0 2-16,-1 0-2 15,1 0-3-15,-2 1 3 16,-1 1 5-16,-3-2-4 15,0 0 0-15,0 0 0 16,0 0-1-16,3 0 0 0,-3 0-3 16,2 0 1-1,-2 0 1-15,2 0 1 0,-2 0 1 16,0 0 1-16,2 0-2 16,7 0 4-16,7 0 4 15,8 0 14-15,9-10 0 16,8 0-4-16,5-1 0 15,8 3 10-15,4 0-4 16,2 2-9-16,2 2 7 16,1 4-9-16,-3 0-3 15,-2 0 9-15,-10 7-5 16,-12 18-7-16,-18 6-4 16,-18 10-2-16,0 10 8 15,-42 6-7-15,-22 1 10 0,-15 0-7 16,-6-4 5-16,10-7-4 15,15-11-4 1,15-10 2-16,19-12-4 0,14-6 2 16,8-6-2-16,4-2-4 15,0 0-6-15,0 0-5 16,33-4 7-16,17-10 8 16,16 2 0-16,7 6 2 15,6 6-2-15,-2 0 3 16,0 12-3-16,-11 10 1 15,-14 4-1-15,-17-2 0 16,-20 0-2-16,-15 2 2 16,-2 6 0-16,-40 4 1 15,-22 6 3-15,-19 0 16 16,-19-1-9-16,-8-7-11 0,2-2 1 16,7-9-1-16,15-8 8 15,18-7-8-15,15-6 0 16,17-2-13-16,14 0-24 15,12-19-52-15,10-8-63 16,0-11-157-16</inkml:trace>
  <inkml:trace contextRef="#ctx0" brushRef="#br0" timeOffset="153464.84">21069 8074 874 0,'0'0'129'0,"0"0"-123"16,0 0 5-16,0 0 10 16,0 0 18-16,0 0-4 15,-17 127-21-15,17-71-13 16,0 5 13-16,0 3-5 15,-14-4 4-15,3-2-10 16,-3-2-3-16,1-6-26 0,2-10-51 16,-5-14-147-16,2-16-285 15</inkml:trace>
  <inkml:trace contextRef="#ctx0" brushRef="#br0" timeOffset="153894.68">20980 8082 918 0,'0'0'72'0,"0"0"-60"16,0 0 8-16,0 0 12 16,0 0-31-16,0 0 9 15,56 27 7-15,-30-4 0 0,3 13 9 16,0 5 12-16,3 16 2 15,1 6 3-15,2 0 2 16,3-4-6-16,3-4-8 16,-1-10-16-16,-3-3-10 15,-3-11 9-15,-5-12-8 16,-2-8-5-16,-7-7 0 16,-3-4 8-16,-2 0-3 15,-1-9 3-15,-2-16-7 16,-8-5 0-16,-4-8 5 15,0-8-7-15,0-10-2 16,0-12-7-16,-4-8-1 16,-3-5 1-16,0 5-10 0,3 11 7 15,4 15-6-15,0 13-18 16,0 12-20-16,0 10-41 16,16 4-41-16,1 8-90 15,-1-3-223-15</inkml:trace>
  <inkml:trace contextRef="#ctx0" brushRef="#br0" timeOffset="154322.35">21833 8045 767 0,'0'0'110'15,"0"0"-77"-15,-10 140 36 16,10-78-9-16,0 3 3 15,17-1-26-15,-1 0-11 16,-1-4-6-16,-9-4-1 16,0-4-6-16,-6-6-3 15,0-7-7-15,0-15 4 16,0-9-7-16,0-9 4 16,0-6-1-16,0 0 4 15,0-20 8-15,-8-17-15 16,-5-18-1-16,-3-9-24 15,1-14 0-15,2-16 2 16,-1-7 12-16,10 1-4 0,4 10 12 16,0 23 3-1,6 17 0-15,17 15 3 0,10 13-3 16,5 7 2 0,9 8-2-16,1 1 0 0,0 3 0 15,-8 0 5-15,-9 0-3 16,-13 0-2-16,-9-1-13 15,-7 1-59-15,-2 2-48 16,-2-4-31-16,-34 1-463 16</inkml:trace>
  <inkml:trace contextRef="#ctx0" brushRef="#br0" timeOffset="154508.04">21796 8362 203 0,'0'0'728'0,"0"0"-702"16,0 0 4-16,131 21 36 16,-69-21-45-16,5 0-13 15,-3 0-7-15,-8-5-1 16,-11-16-35-16,-16-4-56 16,-11-7-116-16,-16-5-500 15</inkml:trace>
  <inkml:trace contextRef="#ctx0" brushRef="#br0" timeOffset="175625.93">18979 14037 701 0,'0'0'60'16,"0"0"-58"-16,0 0 12 15,0 0 45-15,0 0-14 16,0 0-7-16,0 0-11 16,-22-16-10-16,22 16 15 15,-2-5 13-15,2 5-4 16,0 0-7-16,0 0-11 15,0 0-3-15,-2 0 10 16,2 0-13-16,-3 0-3 16,3 0-12-16,0 6 7 15,0 34-8-15,0 20 3 16,0 21 13-16,0 7 3 0,20 3 1 16,3-1 2-16,3-4-6 15,-2-4-11-15,-1-14-4 16,-5-5-2-16,-7-13 2 15,-6-16-2-15,-1-12 4 16,-4-12-8-16,3-10 1 16,-3 0-26-16,0-28-10 15,0-24-41-15,-12-25-26 16,-5-17-32-16,-2-2-39 16,3 2 16-16,-1 7 72 15,1 15 89-15,-3 16 19 16,-2 14 37-16,6 12 21 15,1 4-17-15,6 8 25 0,3 4-15 16,5-7-26-16,0 2-4 16,15 1-7-1,23-4-13-15,16 5-1 0,8 7 16 16,5 10-3-16,-3 0 0 16,-4 13-18-16,-12 19 6 15,-13 7-12-15,-10 7-2 16,-16 8-3-16,-9 11 13 15,-3 7 5-15,-30 9-5 16,-13 3-8-16,-10 0-3 16,-9-4 1-16,-2-10 1 15,8-7-7-15,9-11-8 16,17-20-32-16,12-21-47 16,11-11-112-16,3-29-464 0</inkml:trace>
  <inkml:trace contextRef="#ctx0" brushRef="#br0" timeOffset="176143.81">19953 13922 756 0,'0'0'56'0,"0"0"-18"16,0 0 87-16,0 0-74 16,0 0-19-16,0 0 4 15,-58 68-14-15,58-28 13 16,0 8-5-16,0 7 1 15,0 5-6-15,0 6-7 16,6 2 0-16,-1 1 0 16,0-6-7-16,-5-4-2 15,0-11-6-15,0-10 2 16,-5-9 3-16,-2-18-3 0,4-5-1 16,3-6 1-1,0 0-5-15,0 0-9 0,0 0 5 16,3-10-29-16,24-14 30 15,18-6 3-15,17-3 1 16,14-2-1-16,9 1-1 16,6 3-2-16,-2-3-11 15,-9 11-7-15,-13 0-7 16,-14 8-3-16,-17 0-27 16,-14 4-12-16,-11-5-19 15,-11 2-44-15,0-1-103 16</inkml:trace>
  <inkml:trace contextRef="#ctx0" brushRef="#br0" timeOffset="176595.64">20084 14315 874 0,'0'0'105'0,"0"0"-103"16,0 0-1-16,0 0 11 15,0 0-12-15,0 0 0 16,-13-51 2-16,44 45-1 16,3-9 0-16,8-3-1 15,9-6 4-15,9-6-3 16,5-6 6-16,-1 2-5 16,-8-1 2-16,-14 12-4 0,-11 1-2 15,-14 3-9-15,-17 1-43 16,0 6-24-16,-29 4-40 15,-23 8 29-15,-13 0 61 16,-6 0 20-16,-5 8 8 16,5 4 15-16,4-2 32 15,14-2 2-15,15-3 24 16,13-5 1-16,17 0-11 16,8 0-9-16,11-3-52 15,42-21-2-15,30-12 4 16,26-4 0-16,13 0 5 15,-3 4-1-15,-17 14 1 0,-20 6-1 16,-21 15-8-16,-22 1-3 16,-16 0-66-16,-23 0-119 15,0 0-341-15</inkml:trace>
  <inkml:trace contextRef="#ctx0" brushRef="#br0" timeOffset="180783.17">11143 16079 658 0,'0'0'98'0,"0"0"-94"15,0 0-2-15,0 0 1 16,0 0 0-16,0 0 20 16,0 5-10-16,0-5 0 15,-2 0-2-15,-4-28 25 0,-8-16-21 16,-1-22-11-16,-2-19 16 15,4-17-17-15,2-10 15 16,9-5-3-16,2 5-4 16,0 18-1-16,24 16 3 15,5 18-2-15,0 7 1 16,5 16 4-16,-3 7-15 16,-2 16 8-16,0 5-6 15,-2 9-3-15,4 0 0 16,4 30 0-16,3 20 8 0,7 17 1 15,-3 13 27 1,-4 10-15-16,-3-2-1 0,-6-2-5 16,-4-9-10-16,-2-15 5 15,-5-8-10-15,-1-15 0 16,-1-7 3-16,-3-14-3 16,-4-5-8-16,-5-7-39 15,-4-6-25-15,0 0-62 16,-26-31-98-16</inkml:trace>
  <inkml:trace contextRef="#ctx0" brushRef="#br0" timeOffset="180978.66">11189 15633 750 0,'0'0'92'0,"0"0"-83"16,0 0-9-16,0 0-6 15,0 0 3-15,177-36 6 16,-103 0-3-16,-1-1 0 16,-8 1-5-16,-14 6-41 15,-15 1-54-15,-12 4-197 16</inkml:trace>
  <inkml:trace contextRef="#ctx0" brushRef="#br0" timeOffset="182017.76">11856 14993 673 0,'0'0'68'0,"0"0"-29"16,0 0-27 0,0 0 0-16,0 0 18 0,0 0-3 15,0 50-9-15,18 9 3 16,8 12 1-16,15 14-5 16,5 0 40-16,0 8-26 15,-3-5-5-15,-9-7-13 16,-10-13-3-16,-10-14-1 15,-5-10-5-15,-3-13-3 16,-1-12 0-16,-3-7 2 16,0-10-2-16,-2-2-1 15,0 0-8-15,0-14-4 16,0-26 10-16,-19-14-15 0,-8-18 3 16,-7-17 0-16,-1-4 1 15,-1-6 3-15,6 9 7 16,11 11 2-16,13 23 1 15,6 15 1-15,2 10 1 16,29 8-2-16,7 4 0 16,4 11 0-16,-2 8 3 15,-4 2-3-15,-11 27 6 16,-10 9-1-16,-9 3-3 16,-6 4-1-16,0-1-1 15,-17 0 1-15,-14 2 4 0,-8-2-5 16,1-8 6-1,1-5-6-15,12-10 1 0,10-11 3 16,11-6-8 0,4-4 2-16,0 0-21 0,12 0-8 15,26-12 25-15,16-5 6 16,8-2 3-16,7 5 4 16,-2 10-3-16,-9 4 2 15,-7 0 3-15,-11 22-2 16,-15 8-3-16,-11 8 10 15,-14 6-3-15,0 5 4 16,-23-5-2-16,-14-2-4 16,-4-2-5-16,-1-8-3 15,4-7 0-15,2-8-1 16,8-13-6-16,5-4-44 0,9-21-54 16,10-29-101-16,4-11-425 15</inkml:trace>
  <inkml:trace contextRef="#ctx0" brushRef="#br0" timeOffset="182368.84">12934 15049 144 0,'0'0'578'15,"0"0"-556"-15,0 0-13 16,0 0 40-16,0 0-4 0,0 0 2 15,-31-50 1-15,11 46-31 16,-6 2 7-16,-5 2 20 16,-4 0-17-16,2 28-8 15,-2 12-11-15,-1 8 1 16,5 11-3-16,6-1-3 16,12 2 1-16,13-3-3 15,0 0 2-15,9-9-3 16,22-6 0-16,9-9-2 15,7-12-3-15,5-4 2 16,-2-12 3-16,-5-5 1 16,-7 0-1-16,-11 0-4 15,-8 0-15-15,-3-5-32 0,-5-13-41 16,-7-4-88 0,-4-9-295-16</inkml:trace>
  <inkml:trace contextRef="#ctx0" brushRef="#br0" timeOffset="184629.45">13416 14743 730 0,'0'0'66'15,"0"0"-56"-15,0 0 24 16,0 0 8-16,0 0-4 16,0 0-16-16,0 0-14 15,-28-13-8-15,28 40 9 16,0 13 1-16,0 14 23 16,22 11-16-16,1 10 10 15,6 3-3-15,0-1-9 16,0-14 13-16,-2 4-13 15,-2-9 4-15,0-5-18 16,-2-10 9-16,-2-11-10 16,-5-14-3-16,-8-10 3 15,-3-2-2-15,-3-6-15 0,-2 0-13 16,0 0-23 0,0-28-57-16,0-9-132 0</inkml:trace>
  <inkml:trace contextRef="#ctx0" brushRef="#br0" timeOffset="185084.46">13356 14922 625 0,'0'0'37'0,"0"0"-29"0,0 0 9 16,0 0 18 0,0 0-5-16,0 0-3 0,32-75-11 15,5 57 18-15,5-4-7 16,7-1 3-16,11 5-4 16,5 10 9-16,0 7-18 15,1 1 15-15,-4 5 3 16,-6 22-9-16,-11 5-4 15,-9 6-3-15,-9 8 4 16,-14 4-6-16,-9 4-7 16,-4 8 17-16,0 4-15 15,-31 2 9-15,-16 7-19 16,-11 1 10-16,-14-5-8 0,-3-8 3 16,-3-6-2-16,5-16 11 15,10-8-10-15,14-13 6 16,11-10-10-16,11-6-2 15,6-4-15-15,2 0-44 16,9-18-13-16,7-8-28 16,3-6-51-16,3-9-88 15</inkml:trace>
  <inkml:trace contextRef="#ctx0" brushRef="#br0" timeOffset="185693.95">10704 16489 744 0,'0'0'59'16,"0"0"-37"-16,0 0-1 15,0 0-10-15,0 0 15 16,0 0 7-16,132 10 42 16,13-28-23-16,44-22-13 15,34-14-8-15,38-12-4 16,30-5 9-16,27 2-2 15,15 2-4-15,5 7-17 0,-10 4 9 16,-30 7-8 0,-44 9-1-16,-62 10 2 0,-61 10-11 15,-60 9-4-15,-42 5 1 16,-27-3 2-16,-2 1 5 16,-14-6 0-16,-18 1-8 15,-1 4-9-15,-2 3 4 16,-1 6-5-16,7 0-20 15,9 2-37-15,11 19-53 16,9-2-103-16,0-5-218 16</inkml:trace>
  <inkml:trace contextRef="#ctx0" brushRef="#br0" timeOffset="186107.08">17900 15627 505 0,'0'0'132'0,"0"0"-73"15,0 0 36-15,0 0 32 16,0 0-28-16,0 0-50 0,21-12-33 15,54 3-5-15,46 1 35 16,55-6 2-16,54-4-22 16,48-4 1-16,43-1-6 15,30-4 1-15,17-1-6 16,-5-2-11-16,-20-6 0 16,-42-2-5-16,-42 2 9 15,-50 1-7-15,-43 7 9 16,-46 5-10-16,-40 5-1 15,-33 0-2-15,-25 4 2 16,-18 6 0-16,-4-2-26 16,0 3-32-16,0 7-32 15,-2 0-63-15,2 11-119 16,0 18-392-16</inkml:trace>
  <inkml:trace contextRef="#ctx0" brushRef="#br0" timeOffset="186240.08">22234 15574 1016 0,'0'0'182'0,"0"0"-140"16,0 0-42-16,0 0 0 15,-73-110-1-15,61 79-41 16,4-6-99-16,-4-11-684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04:30:35.045"/>
    </inkml:context>
    <inkml:brush xml:id="br0">
      <inkml:brushProperty name="width" value="0.05292" units="cm"/>
      <inkml:brushProperty name="height" value="0.05292" units="cm"/>
      <inkml:brushProperty name="color" value="#FF0000"/>
    </inkml:brush>
  </inkml:definitions>
  <inkml:trace contextRef="#ctx0" brushRef="#br0">12855 10138 505 0,'0'0'90'16,"0"0"-53"-16,0 0-30 15,0 0 16-15,0 0 18 16,0 0 24-16,0 0-2 16,-37-20 3-16,35 20-28 15,-4 0-3-15,-5-8 16 16,-5-14-35-16,-4-17 18 16,0-20-23-16,4-19 6 15,9-21-11-15,7-11 8 16,0-12-12-16,0-9 7 15,5 3-4-15,2 10 6 16,-3 11-1-16,3 11 15 16,-3 7-18-16,5 6-1 15,7 5 9-15,3-1-7 16,4 6-5-16,6-4 4 0,0 4-4 16,4 0 1-16,3 4 4 15,2 9-8-15,4 6 15 16,5 10-12-16,2 10 5 15,1 7 4-15,2 8-8 16,8 7 1-16,10 6-4 16,8 6 5-16,7 0-2 15,2 0-1-15,4 0-2 16,5 12 2-16,-3 7 0 16,-1 10-1-16,-5 11-2 15,-1 14 10-15,-3 20-3 16,-1 15-5-16,-8 15 5 0,-14 11 6 15,-18 5-6 1,-24 8-1-16,-16 8 1 0,-2 3-2 16,-13-5 3-16,-18-6 0 15,-12-13-7-15,-10-9 8 16,-17-12-9-16,-11-10-1 16,-20-5 0-16,-20-10 2 15,-16-4 3-15,-13-17-4 16,-8-23-2-16,-2-25 2 15,8-13-1-15,14-51 2 16,20-30-5-16,22-30-9 16,25-23-16-16,25-7-13 15,29-6-2-15,17 21 20 16,36 23-28-16,31 25 11 0,20 25-26 16,20 20-23-1,14 14-89-15,8 6-213 0</inkml:trace>
  <inkml:trace contextRef="#ctx0" brushRef="#br0" timeOffset="474.77">15403 8428 1029 0,'0'0'51'0,"0"0"-31"16,0 0 36-16,0 0-4 16,0 0-31-16,0 0 12 15,54 130-14-15,-25-42-3 16,0 10-15-16,-5 3 8 16,-2-5-6-16,-2-5 6 15,-1-16-7-15,-4-14-1 16,-10-19 3-16,0-16-4 15,-1-12 7-15,-4-8-7 16,0-6-1-16,0 0 1 16,0-20-10-16,-4-26-25 0,-6-20-8 15,3-23 3-15,5-15 12 16,2-24-11-16,4-21 6 16,17 1 26-16,0 14 7 15,-2 25 8-15,-4 41 4 16,-6 26 13-16,-2 24 3 15,-1 9-3-15,6 9-24 16,5 0 5-16,14 0-11 16,9 0 5-16,3 3-7 15,-1 7-50-15,-11-6-24 16,-12-4-59-16,-19 0-102 16</inkml:trace>
  <inkml:trace contextRef="#ctx0" brushRef="#br0" timeOffset="635.62">15588 8731 17 0,'0'0'862'15,"0"0"-820"-15,0 0 17 16,147 10 8-16,-87-10-30 16,1-10-28-16,-1-13-9 15,2-7-46-15,0-16-96 16,-6-12-103-16</inkml:trace>
  <inkml:trace contextRef="#ctx0" brushRef="#br0" timeOffset="929.68">16691 7613 816 0,'0'0'96'0,"0"0"-11"15,0 0 22-15,0 0-29 16,0 0-33-16,0 0-10 16,6 119 41-16,2-15-34 15,3 7-13-15,7-11-11 16,10-11-8-16,1-12 5 16,0-21-5-16,-2-12-8 15,-9-14 1-15,-5-11-3 0,-4-13-20 16,-4-6-36-16,1 0-25 15,7-36-19-15,3-21-49 16,-1-19-116-16,-5-1-475 16</inkml:trace>
  <inkml:trace contextRef="#ctx0" brushRef="#br0" timeOffset="1184.48">16517 7928 893 0,'0'0'50'0,"0"0"20"16,0 0 10-16,0 0-25 15,0 0-18-15,0 0-18 16,136 0 2-16,-9 0-6 0,23-1-8 16,3-27-4-16,-17-11-3 15,-31-3-11-15,-34 0-7 16,-39 6 13-16,-22 6-14 15,-10 10-12-15,-38 10-31 16,-22 10-38-16,-11 0-129 16</inkml:trace>
  <inkml:trace contextRef="#ctx0" brushRef="#br0" timeOffset="19393.2">15361 11048 198 0,'0'0'33'0,"0"0"-29"15,0 0-3-15,0 0 23 16,0 0-8-16,0 0-4 16,0 0-12-16,13-9 4 15,-13 7 8-15,0 2 4 16,0 0-4-16,0-3-10 16,0 1-2-16,0 1-23 0,-9-2 7 15,1 3-31-15,-4 0 15 16,5-2-25-16</inkml:trace>
  <inkml:trace contextRef="#ctx0" brushRef="#br0" timeOffset="53624.52">1629 12115 627 0,'0'0'16'0,"0"0"-16"15,0 0 6-15,0 0-6 0,0 0 11 16,0 0-2-16,0 0-5 16,0 0 5-16,65-37-1 15,-41 52 9-15,8 1 2 16,10 3 2-16,9 5-6 15,5 4 4-15,0 10-5 16,-5 12 0-16,-9 15-2 16,-10 12-4-16,-13 10 5 15,-11 9-4-15,-8 0 3 16,0-2-11-16,-25-5 9 16,-6-14-5-16,-3-12-4 15,7-19-1-15,9-20 4 16,10-16 1-16,8-8-4 0,0-16 5 15,0-26-6 1,3-18 0-16,23-8 0 0,9-7 4 16,3 3-4-16,-4 4 3 15,1-1 0-15,-9 4-2 16,-3-3 3-16,-7-7-4 16,-7 0 0-16,-9-5 1 15,0 3 2-15,0 7-2 16,-16 7-1-16,-4 13 2 15,-1 6 6-15,-1 6-8 16,5 5 2-16,-3 6 0 16,-1 7 7-16,4 0-6 15,-6 2 0-15,6 1-1 16,1 10-4-16,10 0-8 0,6 7-39 16,0 9-45-16,2 18-12 15,25 3-108-15</inkml:trace>
  <inkml:trace contextRef="#ctx0" brushRef="#br0" timeOffset="54541.48">3869 12544 130 0,'0'0'25'15,"0"0"-23"1,0 0-4-16,0 0 4 0,0 0-4 15,0 0-6-15,44-25-105 16</inkml:trace>
  <inkml:trace contextRef="#ctx0" brushRef="#br0" timeOffset="55461.1">5112 12508 173 0,'0'0'94'15,"0"0"-88"-15,0 0 2 16,0 0 11-16,0 0 1 16,0 0-7-16,-18 0-12 15,18 0-1-15,0 0 5 0,0 0 21 16,0 0 11-16,0 0-10 15,0 0-10-15,0 0 0 16,0 0-7-16,0 0-9 16,0 0 5-16,0 0-4 15,0 0 9-15,0 0-10 16,0 0 1-16,0 0-2 16,0 0 0-16,0 0 2 15,0 0 0-15,0 0-2 16,0 0 3-16,0 0-8 15,0 0 9-15,0 0-11 16,0 0 13-16,0 0-6 16,0 0 0-16,0 0 1 15,0 0 3-15,0 0-3 16,0 0 0-16,0 0 9 16,0 0-10-16,0 0 0 15,-3 0-2-15,-1 3 5 0,0-2 0 16,1 3-3-16,3-1-4 15,0-3 4-15,0 0 3 16,0 0-2-16,0 0-2 16,0 0-1-16,0 0 2 15,0 0 1-15,0 0 0 16,0 0-2-16,0 0 2 16,0 0-2-16,0 2 1 0,0-1 0 15,0-1 2-15,0 3-2 16,0-3 0-16,0 0-3 15,0 0 3-15,0 0 5 16,0 0-3 0,0 0-2-16,0 0 0 0,0 0 1 15,0 0 4-15,0 0 1 16,0 0-6-16,0 0 0 16,0 0 0-16,0 0 0 15,0 2-4-15,0-2-2 16,0 1 3-16,0 2 2 15,0-1-1-15,0 2 2 16,0-2 0-16,0 2-4 0,0 1-1 16,0 6-17-1,0-1-19-15,-7 2-63 0,-6-4-131 16</inkml:trace>
  <inkml:trace contextRef="#ctx0" brushRef="#br0" timeOffset="148521.34">20595 7103 710 0,'0'0'0'0</inkml:trace>
  <inkml:trace contextRef="#ctx0" brushRef="#br0" timeOffset="149433.29">20703 8174 592 0,'0'0'324'0,"0"0"-281"0,0 0-19 16,0 0 26-1,0 0-9-15,0 0-26 16,-93-49-1-16,91 100-4 0,2 30-1 16,0 18-1-16,0 17-8 15,14 11 6-15,7-8-5 16,2-13-1-16,-1-27 0 15,3-23-4-15,-1-22-2 16,3-15 6-16,6-19-11 16,12-6 1-16,7-38 9 15,5-21-1-15,-1-15-1 0,-11-12-3 16,-14-16-6-16,-14-10 4 16,-10 2-7-16,-7 18 4 15,0 22 9-15,-3 24-1 16,-7 21 2-16,1 16-17 15,7 15-20-15,2 8-43 16,0 22-56-16,19 7-6 16,2-1-300-16</inkml:trace>
  <inkml:trace contextRef="#ctx0" brushRef="#br0" timeOffset="149977.1">21295 8472 703 0,'0'0'73'0,"0"0"-35"16,0 0 30-16,-8 127-9 0,8-83-16 16,0 1-10-16,0 4-17 15,0-1-7-15,0-7-5 16,0-2-2-16,-4-11 0 16,-3-12 2-16,5-10-4 15,0-6 1-15,0 0-2 16,2-28-9-16,-2-16-16 15,2-18 16-15,0-6 8 16,0-2 2-16,4 5 0 16,7 21 3-16,1 16 5 15,-2 16 1-15,1 12-3 16,5 3 1-16,2 28 4 16,-2 11 7-16,1 8-8 15,-1 1 6-15,2-5-15 16,1-6 2-16,4-9-4 15,2-4 1-15,0-11-12 0,-4-9 1 16,4-7-6-16,-3 0-13 16,-2-19 0-16,-4-19-5 15,-8-18-12-15,-3-15-13 16,-5-7 1-16,0 8 28 16,0 20 31-16,-9 22 35 15,1 22 48-15,1 6-28 16,0 40-35-16,7 14 9 15,0 14-4-15,0-3-13 0,7-10-10 16,10-8 0 0,4-10-4-16,-4-12-12 15,1-13-30-15,3-12-18 16,-2 0-40-16,-1-32-2 16,-9-18-94-16</inkml:trace>
  <inkml:trace contextRef="#ctx0" brushRef="#br0" timeOffset="150100.99">21661 8278 747 0,'0'0'132'16,"0"0"-61"-16,0 0-14 16,0 0-49-16,0 0-8 15,0 0-2-15,-42 7-14 0,56 14-74 16,1-8-61 0,-4 1-105-16</inkml:trace>
  <inkml:trace contextRef="#ctx0" brushRef="#br0" timeOffset="150761.84">21833 8454 784 0,'0'0'75'15,"0"0"-26"-15,0 0 11 0,-39 140-15 16,39-97-15-16,0 2-19 16,0-2-9-16,15-5-1 15,1-6-2-15,3-12-2 16,6-9-20-16,6-11-3 15,12 0 8-15,-1-23-4 16,-7-17-12-16,-8-10 17 0,-20-10 17 16,-7-5 2-1,-11 3 0-15,-25 12 1 0,-2 16 22 16,0 16 11-16,9 14-7 16,8 4-14-16,4 0-12 15,11 12-3-15,4 10-1 16,2 0-1-16,0 1-11 15,15-2 2-15,14-1-1 16,6-4-8-16,11-4 17 16,0-8-5-16,-1-4-7 15,-5 0-10-15,-5-22 15 16,-2-6-5-16,-1-6 15 16,1 3 3-16,-6 14 7 15,-7 7 21-15,-9 10-12 0,-1 0-3 16,3 24 13-16,5 15-3 15,1 5-10-15,-3-3-12 16,-4-1-3-16,-1-9-1 16,-9-9 3-16,-2-6-6 15,0-9 1-15,0-7 1 16,0 0 1-16,-16 0 2 16,3-30-2-16,3-17-10 15,10-23 0-15,0-21-3 16,34-5 6-16,13 5 3 15,11 19 4-15,-2 30 11 0,-10 23 6 16,-12 19-7 0,-10 29 0-16,-8 32-2 0,-3 25 28 15,-6 8-16 1,-3-3-16-16,-4-12-4 0,0-17-15 16,2-19-25-1,8-24-29-15,5-16-63 0,3-3-46 16,13-45-255-16</inkml:trace>
  <inkml:trace contextRef="#ctx0" brushRef="#br0" timeOffset="151329.75">23163 7910 880 0,'0'0'26'0,"0"0"-1"16,0 0 3-16,0 0-13 15,0 0 52-15,-19 135-26 16,25-62-33-16,3-5 5 16,0 3-11-16,-2-4 0 15,-3-9 0-15,-1-14-2 16,-1-16-12-16,-2-14-20 16,0-14 24-16,0-2 4 15,0-36 1-15,0-16-17 16,-5-13-3-16,-4-11 23 15,2-6-1-15,7 0 1 16,0 5-2-16,0 15 2 0,10 24 2 16,14 20 5-16,9 16-2 15,6 4-2-15,-2 2 7 16,3 19 5-16,-11 2-7 16,-4 5-7-16,-14 5 0 15,-11 7 1-15,0 4 1 16,-35 4-2-16,-8-6 2 15,-4-2 4-15,4-12-7 16,19-9 3-16,11-10-3 16,11-5 0-16,2-4-24 15,0 0-17-15,2-4 20 16,22-9 17-16,3 4-2 16,2 7 4-16,-2 2 4 15,0 4 0-15,-5 20 7 16,2 7-7-16,-6 0-1 0,-2 0-1 15,-3-3-13-15,-4-8-51 16,3-6-44-16,-4-12-3 16,3-2-44-16,-1-6-55 15,-2-24-103-15</inkml:trace>
  <inkml:trace contextRef="#ctx0" brushRef="#br0" timeOffset="152066.1">23549 8086 317 0,'0'0'265'16,"0"0"-130"-16,0 0-31 0,0 0-20 15,0 0-47-15,0 0-25 16,0-7 7 0,0 46 17-16,-6-2-20 0,-2 1-8 15,2 0-3-15,4-6-2 16,2-3-2-16,0-9-1 16,0-8-4-16,10-8 3 15,13-4-14-15,4-10 14 16,6-25-6-16,3-9-12 15,-5-6 9-15,-9-4-12 16,-11 4 20-16,-9 14 1 16,-2 13 2-16,0 18 17 15,0 5 5-15,0 15-21 16,-2 25-1-16,-6 13 19 16,5 3-6-16,3-3-10 0,0-9 7 15,5-8-9-15,15-8-1 16,5-12 4-16,1-9 9 15,5-7-4-15,3-1 1 16,6-29-4-16,2-16-5 16,1-17-2-16,-10-11-8 15,-13-18-4-15,-13-17-2 16,-7-4 9-16,0-2-2 16,0 15 7-16,-7 16 10 15,5 21 13-15,2 17-14 16,0 12 3-16,0 14-3 15,6 8-7-15,1 10 2 16,2 2-4-16,-2 17-11 16,4 34 11-16,-2 19 10 0,-5 19 2 15,5 13 2-15,-3 1-8 16,6-3-1-16,-1-4-5 16,5-18 0-16,-1-14 3 15,3-23-3-15,2-16-3 16,2-17-16-16,12-8 3 15,6-18 6-15,9-28-6 16,2-23-21-16,-11-16 0 16,-11-12 1-16,-20 7-19 15,-9 18 25-15,0 26 30 16,-22 28 43-16,-9 18-15 16,-7 22-13-16,-4 35-5 15,2 16 9-15,11 7 0 16,17 2-17-16,12-7 1 15,20-13-3-15,38-12-2 0,13-16 0 16,10-13 0-16,-1-16-31 16,-15-5-79-16,-27-11-144 15</inkml:trace>
  <inkml:trace contextRef="#ctx0" brushRef="#br0" timeOffset="152827.84">20499 9507 604 0,'0'0'296'0,"0"0"-275"16,0 0 24-1,0 0-9-15,0 0-25 16,0 0 29-16,13 88 20 16,5-20-35-16,2 2-8 15,2 0-8-15,1 1-9 0,-1-1 4 16,-4-13-3-16,-5-15-2 16,-6-19 1-16,-7-21-18 15,0-2 15-15,0-42 2 16,-7-25-63-16,-11-24-1 15,0-21 20-15,3-12 30 16,6 7 15-16,9 12 0 16,0 32 17-16,20 30 24 15,20 27-6-15,13 16-2 16,5 21 7-16,-4 30-17 16,-8 16-11-16,-9 6-6 15,-16-2-4-15,-16-3 1 0,-5-6-3 16,-22-8 3-16,-25-7-3 15,-13-10 0-15,-5-10-27 16,5-15-32-16,14-11 1 16,14-1-61-16,18-13-75 15,12-15-254-15</inkml:trace>
  <inkml:trace contextRef="#ctx0" brushRef="#br0" timeOffset="153161.99">20900 9737 781 0,'0'0'92'0,"0"0"-79"16,0 0 32-16,0 0-12 0,0 0-10 15,0 0-23-15,4 96-1 16,28-96-4-16,1-15-6 16,5-29-1-16,-5-12-19 15,-7-9 25-15,-7 3 6 16,-13 14 5-16,-6 16 6 15,0 18 27-15,-20 14-17 16,-11 0 4-16,1 27-6 16,2 12-9-16,8 9 0 15,9 9-4-15,6-1-3 16,5-2-3-16,0-7 0 16,2-7-7-16,23-9-2 0,12-9-12 15,11-12 10-15,10-10-1 16,2-4-25-16,-2-26-61 15,-7-10-68-15,-12-11-235 16</inkml:trace>
  <inkml:trace contextRef="#ctx0" brushRef="#br0" timeOffset="154578.22">21530 9582 717 0,'0'0'126'16,"0"0"-87"-16,0 0-23 15,0 0 22-15,0 0 23 0,0 0-15 16,-2 9-20-1,-15 13-7-15,-8 6-9 16,0 7 7-16,3 7-6 16,9 0 2-16,6-5-12 0,7-6-2 15,11-8-1-15,27-9-7 16,16-11-6-16,4-3 2 16,2-6-17-16,-4-20-3 15,-10-10-12-15,-6-7 15 16,-9-2 22-16,-15 4 6 15,-7 11 4-15,-9 13 0 16,0 12 25-16,0 5 12 16,-5 2-17-16,-5 24-9 15,0 6 11-15,8 4-12 16,2 2 2-16,0-6 2 16,9-4-16-16,17-4 2 0,11-5-2 15,9-12 2-15,12-7-4 16,2 0 2-1,3-17-10-15,-7-17-20 0,-16-10-9 16,-7-6 17-16,-15-3 5 16,-16 3-3-16,-2 14 20 15,-11 14 8-15,-25 18 28 16,-6 4-8-16,0 16 0 16,9 14-13-16,14 6 10 15,13-2-24-15,6-2-1 16,0-4-3-16,8-10-8 15,13-8-2-15,6-7-1 0,4-3 2 16,0-4-6-16,-2-23 0 16,-5-7 1-16,-8-10-19 15,-5-2-9 1,-7 6 0-16,-4 7 39 0,0 18 6 16,-2 10 22-16,-7 5-2 15,5 0-6-15,4 25-6 16,0 1 7-1,9-1-9-15,13-4-6 0,3-6 0 16,-4-7 4-16,0-8-3 16,-3 0 16-16,-5 0-4 15,-4 3 2-15,-2 7-2 16,-3 4 1-16,1 6 21 16,-1 2-15-16,2 2-7 0,1-2-7 15,3-6-5-15,-4-4-2 16,-3-8-12-16,5-4-18 15,-4-14 6-15,6-25 19 16,3-8-13-16,3-8 17 16,-3 0-1-16,1 5 0 15,-6 12 3-15,-1 18 0 16,-3 17 10-16,2 3-10 16,8 29 0-16,-1 13 13 15,6 8 13-15,-2-3-16 16,-1-2-2-16,-1-7 1 15,-5-10-7-15,-4-5 1 16,-4-12-2-16,-2-8-2 0,0-3 3 16,0-11-9-1,0-21-13-15,0-14 4 0,2-13 8 16,9 0-5-16,7 4-12 16,-1 15 17-16,-7 21 8 15,-1 16 5-15,-3 3-5 16,2 18 2-16,-2 15 10 15,1 7 4-15,-1-2-8 16,1-4-7-16,0-2 2 16,0-6 0-16,1-6-3 15,1-8-2-15,1-12-3 16,2 0-2-16,7-6-6 0,2-22 8 16,2-12-19-1,-3-13-33-15,-3 1-17 0,-3 4 29 16,-5 15 45-16,-5 16 5 15,-3 16 6-15,3 1 15 16,-4 28-22 0,0 22 62-16,0 16-10 0,0 8-30 15,0 2-3-15,0 8-9 16,5 17-3-16,6 7-11 16,2-8-2-16,-2-18-1 15,-2-33-2-15,-2-31-3 16,2-18 7-16,4-21-23 0,2-35 21 15,1-24-1 1,-7-14-25-16,-7-7-33 0,-2-12-29 16,0-4 10-16,0 9-6 15,-11 18 86-15,5 30 1 16,4 27 70-16,2 23-18 16,0 10-12-16,0 7-33 15,19 25 21-15,4 12 3 16,-7 6-17-16,-8 0-6 15,-8-2-8-15,0-6-7 16,-11-6 3-16,-11-8 4 16,-1-10-39-16,5-8-16 15,3-10-49-15,9-4-176 16</inkml:trace>
  <inkml:trace contextRef="#ctx0" brushRef="#br0" timeOffset="155162.06">23420 9278 909 0,'0'0'31'15,"0"0"-24"-15,0 0-3 16,-83 103-4-16,83-59-2 16,0 7 2-16,0-1 0 15,11-2-10-15,10-13-18 16,8-12 8-16,6-12 3 15,12-11 16-15,2-4-8 16,2-30 8-16,3-14-18 16,-10-10 2-16,-8-13 16 15,-16-6 1-15,-18 4 5 0,-2 7-2 16,-20 20 18-16,-11 16 39 16,0 18-15-16,-1 12-24 15,1 0-12-15,4 18-7 16,-2 9 1-16,6 5-3 15,4 3 0-15,11-7-11 16,8-4-11-16,0-8-1 16,31-10 6-16,13-4 15 15,3-2 2-15,2 0 0 16,-2-22 1-16,-7-8-1 0,-3-2-16 16,-12 3-21-1,-9 6 21-15,-9 13 16 16,-7 10 39-16,0 0 2 0,0 22-41 15,2 14 35-15,9 6-12 16,7-1-9 0,7-4-12-16,-2-7 0 0,2-8-2 15,-5-4 1-15,-7-6 4 16,-3-3-3-16,-10-1-2 16,-2-1 9-16,-29 4-4 15,-12-4-5-15,-2 0-10 16,0-7-38-16,10 0-67 15,6-7-35-15,6-26-243 0</inkml:trace>
  <inkml:trace contextRef="#ctx0" brushRef="#br0" timeOffset="155309.07">23934 9057 494 0,'0'0'281'0,"0"0"-244"15,29 135 66-15,-13-71-54 16,-3-6-24-16,1-4-6 15,-3-8-19-15,-5-11-4 16,-3-9-52-16,-3-16-57 16,0-10-108-16</inkml:trace>
  <inkml:trace contextRef="#ctx0" brushRef="#br0" timeOffset="155511.1">24181 8572 761 0,'0'0'163'0,"0"0"-136"16,0 0-25-16,0 0 9 16,50 132 11-16,-30-54-3 15,2 15-12-15,-6 6-6 16,-3-2-2-16,-1-5-2 16,-10-9 2-16,-2-17-26 15,0-18-82-15,-2-18-91 16,-19-20-343-16</inkml:trace>
  <inkml:trace contextRef="#ctx0" brushRef="#br0" timeOffset="155742.04">24191 9079 779 0,'0'0'110'0,"0"0"-94"0,0 0-15 16,0 0 6-16,0 0-7 15,125-10 0-15,-92 12-11 16,-6-2-29-16,-8 0 26 15,-9 0 14-15,-4 0 17 16,-4 8-3-16,-2 14 7 16,7 13 29-16,0 3-8 15,2 6-30-15,0-5-8 16,-1-2-4-16,-1-7-21 0,-3-5-51 16,-4-16-94-16,0-9-214 15</inkml:trace>
  <inkml:trace contextRef="#ctx0" brushRef="#br0" timeOffset="155887.41">24493 8885 232 0,'0'0'611'16,"0"0"-611"-16,0 0-38 15,0 0 16-15,0 0-79 16,0 0-115-16</inkml:trace>
  <inkml:trace contextRef="#ctx0" brushRef="#br0" timeOffset="156093.41">24493 8885 721 0,'108'36'88'16,"-124"-36"-37"-16,1 8-8 16,1 16-9-16,1 6-4 15,2 8-19-15,3 4-9 16,4 2-1-16,4-2-2 15,0-5-9-15,14-7-17 16,11-12-6-16,6-12 15 16,2-6-1-16,-4 0-9 15,-3-27-39-15,-8-8-41 16,-11-13-36-16,-7-7-122 16</inkml:trace>
  <inkml:trace contextRef="#ctx0" brushRef="#br0" timeOffset="156415.91">24634 8907 182 0,'0'0'372'0,"0"0"-256"0,0 0-41 15,0 0-72-15,0 0 40 16,0 0 29-16,118-18-28 16,-82 18-16-16,-9 23 9 15,-7 10 0-15,-9 17-7 16,-7 8 1-16,-4 2-6 16,0 1-13-16,0-11-8 15,0-14 1-15,-2-12-3 16,-2-12 1-16,2-9 3 15,-1-3-1-15,3-6-5 0,0-30-1 16,0-15-11 0,0-15 10-16,0-12-9 15,5-9 10-15,15 7-2 0,10 14 1 16,5 24 2-16,0 24 0 16,3 18 2-16,2 13 1 15,3 40 3-15,-6 15 0 16,-2 12-6-16,-7 6-1 15,-6-4-34-15,-7-15-86 16,-13-17-149-16</inkml:trace>
  <inkml:trace contextRef="#ctx0" brushRef="#br0" timeOffset="157438.56">17489 11622 874 0,'0'0'120'15,"0"0"-67"-15,0 0-28 16,0 0 17-16,0 0-18 15,0 0-20-15,37 118 32 16,-6-15-21-16,7 9-5 16,5-2-9-16,1 3 1 15,-1-7-1-15,-3-9-1 16,-11-21-22-16,-14-22-14 0,-5-22 15 16,-10-16-9-16,0-16 29 15,-25 0-8-15,-13-28-10 16,-2-32-38-16,6-30-6 15,7-23 53-15,19-23 10 16,8-13 0 0,6 11 4-16,33 26 5 0,9 37 30 15,8 45 2-15,-4 30-20 16,0 11-9-16,-6 46 14 16,-10 23-11-16,-10 16-2 15,-17 1-10-15,-9-10 2 16,-11-11-5-16,-27-12-5 0,-13-14 3 15,-5-13-15 1,2-18-19-16,14-19-22 0,11-11-39 16,14-36-127-16</inkml:trace>
  <inkml:trace contextRef="#ctx0" brushRef="#br0" timeOffset="157959.59">18114 12330 281 0,'0'0'42'16,"0"114"-39"-16,0-77-3 0,0-17 18 15,0-14 143-15,0-6-16 16,0 0-61-16,0-21-8 15,3-15-13-15,13-18-9 16,6-14-10-16,7-14-12 16,7-12-17-16,4-2-1 15,-1 9-5-15,-8 15 4 16,-6 26-8-16,-11 17 1 16,-7 18-4-16,-5 11-1 15,0 0-1-15,-2 0-7 0,0 0-7 16,0 0 5-1,-14 20 3-15,-12 8 1 0,-3 10-8 16,2 6 8-16,3 2 5 16,11 0 6-16,10-4-6 15,3-9-8 1,24-9 5-16,26-10-9 0,14-10 12 16,5-4-6-16,-2 0 6 15,-14 0 1-15,-13 0 2 16,-19 0-3-16,-17 18-10 15,-4 16 7-15,-20 4 3 16,-25 5 5-16,-6-6-5 16,-6-10-2-16,5-6-5 15,12-15-60-15,13-6-48 16,13-20-18-16</inkml:trace>
  <inkml:trace contextRef="#ctx0" brushRef="#br0" timeOffset="159301.53">18694 11901 802 0,'0'0'117'0,"0"0"-114"15,0 0 1-15,0 0 0 16,0 0 16-16,0 0 40 15,27 92-44-15,-25-48-10 0,0 2 7 16,-2-1-5-16,0-4 10 16,4-2-14-16,1-11-4 15,4-11 0-15,4-8-4 16,8-9-7-16,6 0 5 16,3-30-3-16,2-15-5 15,-7-9-24-15,-8-10 15 16,-9-6 22-16,-8 8 1 15,0 14 0-15,0 18 13 16,0 20-1-16,0 10 23 16,0 15-35-16,0 22 5 15,0 9 0-15,0 2 2 16,17-2-7-16,3-8 7 16,-1-9-4-16,2-8-3 15,-4-6 0-15,8-9-2 16,6-6-1-16,3 0-4 0,13-24 7 15,-8-16-1-15,-3-9-17 16,-9-7 6-16,-13 0 1 16,-10 9-7-16,-4 12 17 15,0 17-1-15,-23 14 2 16,-6 4 0-16,0 4 2 16,2 20 7-16,6 8 0 15,7 3 3-15,10 7-9 16,4 1 2-16,0-3 5 15,18-2-8-15,13-5-2 0,7-12-2 16,-1-8-1-16,3-12-1 16,5-1-6-16,-3-11-9 15,0-22-22 1,-5-6-48-16,-14-4-14 0,-2-3-16 16,-7 4-160-16,-3 6 44 15,6 5 235-15,3 14 60 16,2 7 69-16,1 5 8 15,1 4-19-15,-8-1-28 16,-5 2-13-16,-5 0-13 16,-6 0-2-16,0 0 22 15,0 0-16-15,-17 0-31 16,-14 0-36-16,-7 0 4 0,-7 0-5 16,3 6 0-1,1 18-4-15,6 6 13 0,6 8-4 16,14 4-3-16,10-1-2 15,5-6 0-15,5-7-7 16,26-12 3 0,9-5 1-16,5-11 3 0,5 0 0 15,0-11 3-15,-6-18-3 16,-8-8 0-16,-16-12-14 16,-11-6-1-16,-9-13 13 15,0-9 0-15,-13-3-3 16,-14 6 5-16,-4 10 1 0,-1 12-1 15,10 12 4-15,5 8-1 16,10 14 7-16,5 5-6 16,2 10 2-16,0 3-6 15,0 1-11-15,0 30 11 16,0 11 1-16,9 8 11 16,1 4-5-16,2 5 1 15,1-2 2-15,2-3-3 16,6-4 2-16,-3-9 1 15,-3-11-10-15,1-8 0 16,-10-8-6-16,-3-8 4 16,-1-3-1-16,-2-3-7 15,0 0-7-15,0 0 14 0,0 0 3 16,0 0 0 0,0 0 0-16,0 0 0 0,0 0 1 15,0 0 1 1,0 0 3-16,0 0 7 15,0 0-9-15,0 0-2 0,0 0 4 16,0 0-1-16,0 0 2 16,-7 0-6-16,3 0 4 15,0 2-4-15,1 1 0 16,3-1 5-16,0-1-4 16,0-1-1-16,0 7-8 15,0-1 7-15,0 4 0 0,3 3-3 16,3-2-4-1,-2-1-13-15,1 2-25 16,-3-6-41-16,-2-4-62 0,0-2-103 16</inkml:trace>
  <inkml:trace contextRef="#ctx0" brushRef="#br0" timeOffset="160850.06">18603 11798 331 0,'0'0'273'15,"0"0"-247"-15,0 0 2 16,0 0 9-16,0 0-10 16,0 0 7-16,-7 14 4 15,18-5-19-15,-2-8 2 16,4-1-5-16,-2 0-1 0,5-11-6 15,5-16-2-15,-6-10 2 16,1-3-8-16,-10-7 2 16,-6 3 2-16,0 8 3 15,0 7 7-15,-8 12 1 16,-6 11-9-16,-1 6 6 16,-4 0-10-16,1 22 5 15,1 12 5-15,5 13-8 16,6 6 1-16,6 7-5 15,0-1-1-15,0-9 0 0,9-8 2 16,15-12-2-16,9-12-9 16,8-10 5-16,8-8 2 15,11-2-2 1,6-28-40-16,0-13-32 0,-11-2-88 16</inkml:trace>
  <inkml:trace contextRef="#ctx0" brushRef="#br0" timeOffset="161906.34">19541 11905 608 0,'0'0'104'16,"0"0"-86"-16,0 0 35 16,0 0-19-16,0 0-3 15,0 0-14-15,-148-40-12 16,109 40 2-16,8 0 22 15,4 0 8-15,2 4-12 16,1 14-7-16,-3 11-15 16,-2 6 4-16,2 7 4 15,10-2-9-15,10 0-2 0,7-4 0 16,9-5-3 0,30-12-1-16,9-10 4 15,10-9 0-15,-1-2 4 16,-1-27 0-16,-5-12-4 15,-13-14-8-15,-13-11-2 16,-15-16-3-16,-10-13 13 0,0-7 0 16,-8-5 2-16,-17-6 2 15,0-1-4-15,4 9 0 16,3 20 4-16,9 28 1 16,5 24 2-16,4 24 6 15,0 9-13-15,0 16-5 16,10 40 5-16,9 25 21 15,-2 16 2-15,1 8-14 0,2-3-7 16,2 1 10-16,7-14-4 16,7-10-8-16,-1-21 1 15,-1-20-4-15,-2-19 2 16,-6-13 1-16,-2-6 0 16,1-11-11-16,-2-28-6 15,-8-18 6-15,-11-14-16 16,-4-5 17-16,0 2-12 15,0 13 8-15,-4 17 14 16,-1 21 3-16,3 15-3 16,0 8 1-16,0 1-1 15,0 30 0-15,0 9 18 16,2 13 4-16,0 1-8 0,0 2-11 16,10-5 6-16,11-4-1 15,1-13-7-15,8-8-1 16,5-12 0-16,4-14-1 15,6 0-2-15,2-18 0 16,-3-24-6-16,-13-10-1 16,-13-12-2-16,-18-5 3 15,0 9-2-15,-24 12 5 16,-18 22 3-16,-10 22 3 16,-4 4 10-16,3 24 0 15,8 14-8-15,16 5 7 16,14 1-9-16,13 1-14 15,2-7-71-15,0-13-156 16</inkml:trace>
  <inkml:trace contextRef="#ctx0" brushRef="#br0" timeOffset="162137.46">20651 11271 959 0,'0'0'36'16,"0"0"-35"-16,0 0 6 15,0 0 5-15,23 155 6 16,-2-75-1-16,-3 1-17 16,-7-8 0-16,-7-11-31 15,-4-13-50-15,0-22-76 16,-13-14-169-16</inkml:trace>
  <inkml:trace contextRef="#ctx0" brushRef="#br0" timeOffset="163416.6">20443 11554 827 0,'0'0'129'16,"0"0"-127"-16,0 0 8 15,165-72 9-15,-87 54-9 0,-5-2 1 16,-8-1-11-1,-14 6 4-15,-11 3-3 0,-11 3 0 16,-2 9-1-16,2 0 16 16,2 9 9-1,9 21 3-15,3 10 1 0,-1 6-12 16,-2 2-16-16,-13-4 9 16,-16-5-10-1,-11-8-20-15,-16-7 3 0,-26-8 0 16,-5-8-11-16,-3-8 1 15,7-4 20-15,11-25 4 16,17-12 0-16,15-11-3 16,13 0-4-16,34 1-13 15,18 5 13-15,6 13 4 16,2 11 5-16,3 8 2 0,-5 8 2 16,-14 6 16-1,-10 0-12-15,-24 0-3 0,-11 0-8 16,-12 0 4-16,0 0 0 15,-14 0 0-15,-21 0 3 16,-15 0 4-16,0 0-7 16,5 0 3-16,11 11-2 15,9 14 6-15,17 9-2 16,8 2 1-16,0 2-5 16,16-4-1-16,13-8-3 15,2-12 1-15,0-8-2 16,3-6 4-16,-3-3 8 0,-4-22-8 15,-8-10-2 1,-7-8-5-16,-12-3 1 16,0-6-2-16,0 6 2 15,-8 12 4-15,2 14 2 0,4 15 9 16,2 5-9-16,0 19-12 16,14 18 12-16,5 7 11 15,4-1-10-15,-3-5 0 16,-3-9-1-16,-3-8-8 15,-3-9-7-15,-2-9-19 16,2-3-38-16,0-13 38 16,2-17-31-16,3-10-28 15,-5-9 43-15,1 1 27 16,-1 2-7-16,-1 10 30 16,2 14 60-16,-3 18-3 15,-5 4-46-15,-4 14-8 0,2 20 75 16,3 6-10-1,-3 5-30-15,3-7-19 16,-5-4-11-16,0-6-7 16,0-9 3-16,0-6-2 0,-5-7 0 15,-6-6 1-15,-2 0-6 16,3-23-11-16,6-17-12 16,4-7-1-16,0-13 7 15,12-5 1-15,12 9-1 0,0 13 20 16,-3 25 7-1,-2 16 0-15,-1 2 5 0,3 17 9 16,0 22 21-16,2 5-18 16,-5 3-12-16,-1-5-4 15,2-7-4-15,-4-13 2 16,3-8-1-16,-3-8-3 16,3-6-2-16,3 0 0 15,3-25 7-15,2-9-2 16,-3-12-5-16,-6-9-5 15,-7-6-17-15,-6-1 5 16,0 8 4-16,1 14 13 16,2 15 4-16,-3 14 13 15,3 7-8-15,-5 1-1 16,0 2 4-16,-2 1-2 16,0 0-1-16,0 0 14 0,0 0-9 15,-17 0-14-15,-8 4 5 16,5 24-4-16,11 6 3 15,9 4-2-15,4 0-2 16,32-8-3-16,7-4 0 16,3-12 4-16,1-4-5 15,-2-8-2-15,-12 0 6 16,-13 0 2-16,-13 6-2 16,-7 11-13-16,-16 8 8 15,-22 7 5-15,-8 2 10 16,1-8-10-16,9-7-42 15,16-7-44-15,13-14-32 16,7 0-143-16</inkml:trace>
  <inkml:trace contextRef="#ctx0" brushRef="#br0" timeOffset="163609.41">22426 10772 889 0,'0'0'28'15,"0"0"-23"-15,49 115 11 16,-22-44 12-16,0 5-2 16,-6-1-22-16,-2-8-4 15,-11-10-1-15,-8-11-16 0,0-16-19 16,0-10-68 0,-6-17-15-16,-9-3-115 15</inkml:trace>
  <inkml:trace contextRef="#ctx0" brushRef="#br0" timeOffset="163845.41">22521 11032 677 0,'0'0'39'0,"0"0"-32"15,0 0 27-15,0 0-3 16,123-7-11-16,-92 1-17 16,-2-2-2-16,-8 4 1 15,-11 1 6-15,-7 3-6 16,-3 0 7-16,0 11 11 15,0 21 18-15,0 5 23 0,5 5-44 16,6 0-9-16,4-9-8 16,1-8-6-16,-3-6-46 15,-4-11-49-15,-6-8-30 16,-3 0-244-16</inkml:trace>
  <inkml:trace contextRef="#ctx0" brushRef="#br0" timeOffset="163986.19">22725 10914 569 0,'0'0'256'15,"0"0"-256"-15,0 0-17 16,0 0 13-16,0 0-13 16,0 0-63-16,39 26-205 15</inkml:trace>
  <inkml:trace contextRef="#ctx0" brushRef="#br0" timeOffset="164199.97">22725 10914 481 0,'126'89'161'0,"-107"-55"-18"16,0 4-56-16,-1 2-27 16,-5-2-7-16,1-4-31 15,-3-6-10-15,-6-8-11 16,4-8-1-16,-5-10-3 16,3-2-19-16,-1-6 4 15,6-22 9-15,1-15-6 16,-2-8 9-16,-2-11-5 0,-4-7-19 15,-3 5-5 1,-2 14-8-16,0 17 28 16,0 18 6-16,0 13-16 15,0 2-70-15,0 0-270 0</inkml:trace>
  <inkml:trace contextRef="#ctx0" brushRef="#br0" timeOffset="164385.47">23182 10890 787 0,'0'0'99'16,"0"0"-83"-16,0 0-3 15,0 0-1-15,9 122-4 16,1-73-8-16,-3-1-18 16,-4-6-36-16,-3-8-16 0,0-10-16 15,0-11-54-15,0-13-90 16</inkml:trace>
  <inkml:trace contextRef="#ctx0" brushRef="#br0" timeOffset="164707.34">23295 10471 742 0,'0'0'78'15,"0"0"-55"-15,0 0 7 16,103-116-23-16,-61 104-5 15,-9 12-2-15,-11 0-4 0,-5 33-5 16,-13 16-14-16,-4 5 15 16,0 2-1-16,0-5 9 15,0-8 0-15,2 2 8 16,13 9 17-16,8 7 15 16,6 6 20-16,-2 2-17 15,-5-4-16-15,-2-4-13 16,-2-7-8-16,-7-12-6 15,-5-13-2-15,-4-10-21 16,-2-13-7-16,0-6-29 16,-11-2 11-16,-20-26-74 15,-11-15-114-15,-7-9-82 16</inkml:trace>
  <inkml:trace contextRef="#ctx0" brushRef="#br0" timeOffset="165189.9">23454 10908 312 0,'0'0'303'0,"0"0"-182"15,0 0-60-15,0 0-38 16,0 0-6-16,144-108 5 15,-86 101-1-15,-7-2-20 16,-7 1 7-16,-12 2 6 16,-10 2 12-16,-11 4-3 15,-4 0 5-15,-7 0-11 16,0 0-5-16,0 12-12 16,3 10 20-16,1 2-2 15,9 2-12-15,5 2 6 16,7-2 8-16,4 1-14 0,2-1 5 15,2-7-9 1,-4-2 1-16,-7-9-3 16,-2-8 0-16,-1 0-3 15,-2-7 3-15,3-20-1 0,-3-14 0 16,-1-11-4-16,-7-10-8 16,-7-6-4-16,-2 6 2 15,0 13 10-15,-8 19 5 16,-3 20 6-16,7 10 5 15,4 4-10-15,0 31 6 16,0 17 14-16,12 14-5 16,13 14-2-16,4 8 12 15,0 11 0-15,-7 2 11 0,-8-4-9 16,-12-6-2 0,-2-18 1-16,-4-12-11 0,-23-12 2 15,-2-14-14-15,-5-5 3 16,-1-6-6-16,-6-8-1 15,-1-6-17 1,-9-8-33-16,-8-2-25 16,-5-9-50-16,-5-26-125 0,-2-19-556 15</inkml:trace>
  <inkml:trace contextRef="#ctx0" brushRef="#br0" timeOffset="171007.56">17767 8454 387 0,'0'0'145'16,"0"0"-74"-16,0 0 23 16,0 0-37-16,0 0-19 15,0 0 21-15,0 0 17 0,0 0-25 16,-18 2-21-1,16-2-4-15,0 0-10 16,2 6-15-16,-3 18 1 0,3 16 1 16,0 16 3-16,0 6 6 15,21-2-7-15,8-6-2 16,6-7-3-16,7-15-1 16,3-14-4-16,2-14 5 15,-2-4 0-15,-3-10 3 16,-7-24-3-16,-10-12 2 15,-11-12-2-15,-14-10-3 16,0-7-1-16,-21 0 4 16,-18 12-1-16,-4 19-7 15,-1 26 7-15,6 18-18 16,5 10 11-16,12 25 5 0,13 12 2 16,8 0-28-16,0-3-58 15,4-8-49-15,0-15-77 16</inkml:trace>
  <inkml:trace contextRef="#ctx0" brushRef="#br0" timeOffset="171293.51">18215 8243 671 0,'0'0'77'0,"0"0"-57"0,0 0-2 15,0 0 39-15,0 0-22 16,0 0-22-16,-34-5-12 16,32 45-1-16,2 14 2 15,0 6 9 1,0 4 1-16,0-2-5 0,2-6 4 16,12-8-7-16,3-3-2 15,8-12 0-15,4-7-4 16,6-11-1-16,11-12-6 15,0-3-29-15,3-9-55 16,-5-26-102-16</inkml:trace>
  <inkml:trace contextRef="#ctx0" brushRef="#br0" timeOffset="171505.93">18547 8386 819 0,'0'0'90'16,"0"0"-88"-16,0 0 2 16,0 0-3-16,0 0 12 15,176-36 3-15,-93 22-13 16,-8-3-2-16,-13 1-1 16,-14 1-36-16,-20 1-65 15,-14 0-36-15,-14 1-131 16</inkml:trace>
  <inkml:trace contextRef="#ctx0" brushRef="#br0" timeOffset="171778.58">18964 8081 674 0,'0'0'79'0,"0"0"-32"16,0 0-8-16,0 0-21 15,0 0 25-15,114-56-15 16,-57 48-6-16,5 8-13 15,-6 0 6-15,-11 8-6 16,-9 26-2-16,-14 12-4 16,-9 12 13-16,-6 8 4 15,-7 8-5-15,0 5-3 16,-11-1-2-16,-12-6-4 0,-2-10-5 16,0-13 2-1,4-11-6-15,3-12-8 16,7-11-26-16,9-11-71 0,2-4-30 15,0-18-119 1</inkml:trace>
  <inkml:trace contextRef="#ctx0" brushRef="#br0" timeOffset="172027.25">19554 7972 732 0,'0'0'121'15,"0"0"-109"-15,0 0-5 16,0 0-4-16,-18 129 21 16,18-45 1-16,0 6-19 15,9 3 9-15,2-5-14 16,-2-10 3-16,0-16-2 16,2-15-2-16,0-18 0 15,-1-10-20-15,0-16-38 16,1-3-19-16,-8-19-71 15,-3-30-412-15</inkml:trace>
  <inkml:trace contextRef="#ctx0" brushRef="#br0" timeOffset="172461.01">19536 7941 760 0,'0'0'64'0,"0"0"-48"15,0 0-2-15,0 0-12 16,0 0 7-16,132-69 10 15,-99 69-13-15,-6 0-7 16,-10 14 1-16,-12 18-8 16,-5 8 8-16,-2 7 11 15,-20-5 2-15,-1-10-6 16,5-10 3-16,5-8-2 16,11-7-8-16,2-5 3 15,0-1-7-15,0-1 2 16,23 0 2-16,8 0 8 15,11 0-3-15,7-3-4 0,2 0 4 16,0 3 0 0,-2 0-3-16,-8 0 12 15,-8 20-4-15,-10 4-6 0,-13 2 9 16,-5 1-5-16,-5-1 3 16,0-2-3-16,-19-1 9 15,-16 0 2-15,-7-2-7 16,-8 2-6-16,6-10-3 15,9-2 3-15,12-5-2 16,13-6-4-16,7 0-2 16,3 0-29-16,0 0-23 15,13-4-44-15,18-16-21 16,1-2-197-16</inkml:trace>
  <inkml:trace contextRef="#ctx0" brushRef="#br0" timeOffset="173172.64">20595 7776 430 0,'0'0'61'0,"0"0"-3"16,0 0 31-16,0 0-11 16,0 0-25-16,0 0-6 15,-5 0 12-15,-9 0-17 16,-5 2-9-16,-8 17-22 16,3 2-2-16,5 4-4 15,13 6 2-15,6 5-6 16,0 3 5-16,8 0-2 15,19-2 0-15,4-9-3 0,5-6 4 16,0-11-5 0,0-4 0-16,-5-7 0 15,-4 0 4-15,-8-12-4 16,-7-16-2-16,-10-10 0 0,-2-6 2 16,-2-5-7-16,-25 4 4 15,-4 9-1-15,0 9-6 16,4 16 0-16,11 11-11 15,5 0-22-15,9 8-49 16,2 17 10-16,0-5-138 0</inkml:trace>
  <inkml:trace contextRef="#ctx0" brushRef="#br0" timeOffset="173442.84">20811 7722 701 0,'0'0'54'16,"0"0"-46"-16,0 0 23 16,0 0-14-16,0 0-1 15,0 0 7-15,-56 18-19 16,36 20 3-16,2 11 1 16,4 5 6-16,8 6 8 15,6 0-6-15,0-6-15 16,25-10-1-16,8-11 0 0,7-10-3 15,7-17-27-15,-1-6-34 16,-1-4 4-16,-7-28-106 16,-20-12-433-16</inkml:trace>
  <inkml:trace contextRef="#ctx0" brushRef="#br0" timeOffset="173632.59">20984 7824 835 0,'0'0'26'0,"0"0"-19"16,0 0-7-16,0 0 5 15,159-38-3-15,-104 28 1 16,-2-2-3-16,-5 1-15 0,-13-4-14 16,-6 3-11-16,-16-3-38 15,-10 3-107-15,-3-1-168 16</inkml:trace>
  <inkml:trace contextRef="#ctx0" brushRef="#br0" timeOffset="173892.18">21263 7619 182 0,'0'0'381'16,"0"0"-307"-16,0 0 11 16,0 0-21-16,0 0 7 15,0 0-34-15,55-77-13 16,-18 68-5-16,7 4 0 15,10 2-5-15,2 3 0 0,-2 0-4 16,2 27 5 0,-8 13-11-16,-13 10 26 0,-18 7-22 15,-17-2-6-15,-8-1 2 16,-28-4-4-16,-6-8-4 16,-3-7 2-16,8-12-18 15,8-5-27-15,8-9-37 16,8-9-68-16,7-6-249 15</inkml:trace>
  <inkml:trace contextRef="#ctx0" brushRef="#br0" timeOffset="174337.94">21675 7417 521 0,'0'0'234'0,"0"0"-212"15,0 0 2-15,0 0-14 16,0 0 18-16,0 0 8 16,131-32-19-16,-93 56-8 15,5 8-2-15,-5 10 15 16,-5 14-2-16,-2 9 0 16,-8 5-4-16,-15-1-1 15,-5-15-11-15,-3-15-4 16,0-15 4-16,-5-12-3 15,1-6 3-15,4-6 0 0,0 0-3 16,0 0 2-16,0-20 4 16,11-20-7-16,13-12-10 15,5-4 9-15,0 2 1 16,-7 5 0-16,-8 9 2 16,-12 5-2-16,-2 0 7 15,-11 4-4-15,-18-7-2 16,-4-4-1-16,0-2 2 15,6 1-1-15,6 7 2 16,11 8-2-16,3 11-1 16,7 12-10-16,0 5-25 15,0 0-79-15,13 0-39 16,3 12-147-16</inkml:trace>
  <inkml:trace contextRef="#ctx0" brushRef="#br0" timeOffset="175197.45">22097 5650 500 0,'0'0'90'16,"0"0"-20"-16,0 0 4 15,0 0-28-15,0 0 8 16,0 0-15-16,-21-15-32 16,13 25-6-16,-2 20 4 15,-1 13 19-15,3 12-6 16,8 3-6-16,0 2-3 15,6-10-9-15,21-7 5 16,6-11-2-16,3-14-1 16,-3-9-4-16,-1-6 4 15,-4-3-1-15,-3-3-1 16,-2-20 2-16,-10-13-2 16,-3-13-4-16,-2-8-4 15,-7-8-1-15,-1 0 7 0,0 12 2 16,-7 15-2-16,-12 20-2 15,-6 18 3-15,-4 0-16 16,1 20 1-16,2 13-14 16,7 4-47-16,1-9-85 15,11-12-312-15</inkml:trace>
  <inkml:trace contextRef="#ctx0" brushRef="#br0" timeOffset="175442.92">22368 5522 304 0,'0'0'331'0,"0"0"-282"16,0 0 6-16,0 0-21 15,0 0-14-15,0 0-8 16,-69 46 2-16,49 9-2 16,7 13 5-16,8 6 1 15,5 0 5-15,0-6-9 16,25-12-2-16,13-9-11 15,3-11-1-15,7-13 0 16,-6-14-1-16,-5-9-23 16,0 0-25-16,-4-21-20 15,-8-16-103-15</inkml:trace>
  <inkml:trace contextRef="#ctx0" brushRef="#br0" timeOffset="175679.11">22609 5713 715 0,'0'0'46'16,"0"0"-19"-16,0 0-12 15,0 0-13-15,0 0 3 16,0 0 5-16,140-16 3 16,-77-6-10-16,-3-6 3 15,-2-10-5-15,-7-7-1 16,-6-5-1-16,-10-5-28 15,-12 0-30-15,-17 7-50 16,-6 14-75-16,-12 22 105 0,-25 12-248 16</inkml:trace>
  <inkml:trace contextRef="#ctx0" brushRef="#br0" timeOffset="175907.92">22914 5359 103 0,'0'0'105'16,"0"0"19"-16,0 0-52 16,0 0 24-16,0 0 5 15,0 0-44-15,-25 27-20 16,52-43 12-16,4 0-22 15,-4 2-4-15,-4 10-7 16,1 4-13-16,2 0 5 16,9 20-5-16,-2 18 3 15,2 12 3-15,-8 9 3 0,-10 4-7 16,-10 7-1 0,-7 3 4-16,0-1-6 15,-26-6 0-15,-10-10-2 0,-2-6-6 16,2-11-27-16,10-11-58 15,8-23-119-15</inkml:trace>
  <inkml:trace contextRef="#ctx0" brushRef="#br0" timeOffset="176169.8">23480 5025 694 0,'0'0'23'16,"0"0"-13"-16,0 0-8 16,0 0-2-16,0 0 5 15,26 138 13-15,-26-49-3 16,0 5-5-16,0 0-2 16,6 0-8-16,2-11 8 15,7-14-3-15,8-13-1 16,-3-14-1-16,-5-15-3 15,-1-9-1-15,-5-11-40 16,-3-7-108-16</inkml:trace>
  <inkml:trace contextRef="#ctx0" brushRef="#br0" timeOffset="176579.19">23458 5113 643 0,'0'0'36'15,"0"0"-11"-15,0 0-7 16,0 0-17-16,0 0 3 16,0 0 1-16,137-85-3 15,-101 85-2-15,-9 0-1 16,-7 0 1-16,-5 11 6 16,-1 13-6-16,-5 10 0 15,-9 4 1-15,0 3 0 16,-4-4 4-16,-19-2-3 0,-1-5-1 15,6-10 2 1,7-8 2-16,6-5-2 0,5-4-3 16,5-3-8-16,28 0 8 15,16-18 2-15,5-2 4 16,2 5-6-16,-12 12 1 16,-11 3 1-16,-10 0 2 15,-9 28-4-15,-12 6 4 16,-2 7 2-16,-6 3 3 15,-27 1-9-15,-9-4 2 16,-7-8-1-16,0-4-1 16,10-10-10-16,12-5-35 15,17-11-57-15,10-3-135 0</inkml:trace>
  <inkml:trace contextRef="#ctx0" brushRef="#br0" timeOffset="177054.79">24084 4873 664 0,'0'0'32'16,"0"0"-5"-16,0 0-17 15,0 0-10-15,0 0 1 0,0 0 5 16,6 59 7-1,19-26-12-15,4-3 9 0,-1 4 9 16,4 2-8-16,-5 4 0 16,-5 0-3-16,-4-1-3 15,-10-3-3-15,-5-8-2 16,-3-6 0-16,0-10 4 16,0-5-1-16,0-4-1 15,0-2-1-15,0-1 2 16,0 0 2-16,3-15-5 15,16-24-1-15,10-11 0 16,7-5 1-16,-3-1 3 16,-4 6-3-16,-9 6 3 15,-9 2 1-15,-9 4 5 16,-2 1 1-16,-15-7-6 0,-18-7 1 16,-5-5 3-16,7-10 1 15,11-2 3-15,13 3-12 16,7 18-1-16,0 13-2 15,13 30-5-15,3 4-45 16,-8 21-32-16,-8 22-129 16</inkml:trace>
  <inkml:trace contextRef="#ctx0" brushRef="#br0" timeOffset="179857.57">22018 9511 725 0,'0'0'48'15,"0"0"-33"-15,0 0 49 16,-95 142 4-16,49-30-4 15,0 27-32-15,-1 21-22 16,-4 23 3-16,-9 19-1 16,-7 15 13-16,-9 7 6 0,3 12-7 15,6 0 2-15,11-5 10 16,11-12 0-16,6-3 13 16,5-10-8-16,5-6-25 15,12-1-12-15,12-18-2 16,5-31-2-16,0-30-14 15,5-33 12-15,10-22-4 16,1-7-3-16,1-3-6 16,2-7-1-16,0-6-7 15,-1-9-17-15,-5-6-11 16,-9-17-23-16,-4-10-28 16,0-30-84-16,-10-35-296 0</inkml:trace>
  <inkml:trace contextRef="#ctx0" brushRef="#br0" timeOffset="180197.94">20666 12868 122 0,'0'0'811'16,"0"0"-765"-16,0 0-20 15,20 128 30-15,29-50-3 16,15 6-14-16,10 5-14 0,-5-2-14 16,-7-7-2-16,-12-13-8 15,-13-19-1-15,-8-22 1 16,-6-22-1-16,-1-8-2 16,2-46 2-16,7-28 12 15,7-21-12 1,3-13-1-16,7 4-17 0,2 2-3 15,-4 13 2-15,-3 13-3 16,-12 15-20-16,-8 6-18 16,-10 5-30-16,-7 4-41 15,-6-7-107-15</inkml:trace>
  <inkml:trace contextRef="#ctx0" brushRef="#br0" timeOffset="180527.94">20020 10565 777 0,'0'0'0'15,"9"153"-379"-15</inkml:trace>
  <inkml:trace contextRef="#ctx0" brushRef="#br0" timeOffset="181853.6">18544 12747 636 0,'0'0'122'0,"0"0"-107"15,0 0 3-15,0 0 12 16,0 0 6-16,-31 143 34 15,21-53-41-15,3 13-4 16,3 4-4-16,4 1 2 16,0-3 4-16,11-13-22 15,18-18-2-15,2-24-1 16,6-17-2-16,5-16 0 16,6-14 0-16,-1-3-1 15,-5-17 1-15,-9-23-9 0,-11-16-8 16,-15-18 15-16,-7-16-1 15,-11-8 1-15,-27 1-1 16,-6 17 2-16,-6 20-1 16,4 26 2-16,8 24 2 15,9 10-2-15,9 6-16 16,13 28-22-16,7 4-78 16,0-4-89-16</inkml:trace>
  <inkml:trace contextRef="#ctx0" brushRef="#br0" timeOffset="182108.25">18785 12919 763 0,'0'0'73'0,"0"0"-59"16,0 0 58-1,0 0-19-15,0 0-20 0,0 0-26 16,-87 114 4-16,74-29-3 15,7 11 6-15,6 5-1 16,0-5-5-16,21-12-7 16,16-18-1-16,8-22 0 15,12-17-6-15,3-19-14 16,3-8-14-16,-10-13-29 16,-9-23-70-16,-21-16-105 0</inkml:trace>
  <inkml:trace contextRef="#ctx0" brushRef="#br0" timeOffset="182334.9">19109 13193 771 0,'0'0'37'16,"0"0"0"-16,0 0-2 15,0 0-22-15,0 0-8 16,0 0 8-16,122-10-7 15,-51-13 1-15,14-4-5 16,1-6 0-16,-3 5-4 0,-16 8-25 16,-24 8-34-16,-26 8-2 15,-17 2-75-15,0 2-117 16</inkml:trace>
  <inkml:trace contextRef="#ctx0" brushRef="#br0" timeOffset="182586.92">19438 12970 749 0,'0'0'77'16,"0"0"0"-16,0 0-38 16,0 0-28-16,0 0 9 15,0 0 28-15,154-54-36 16,-82 47 3-16,3 7-4 16,-8 0 10-16,-9 14-3 0,-13 22-10 15,-12 13-3-15,-13 5 3 16,-13 4 1-16,-7 2 5 15,0 0-9-15,-23-3-4 16,-8-9-1-16,2-8-10 16,4-11-22-16,7-12-13 15,10-9-67-15,5-8-58 16,3-23-161-16</inkml:trace>
  <inkml:trace contextRef="#ctx0" brushRef="#br0" timeOffset="182830.84">20115 12806 834 0,'0'0'39'15,"0"0"-2"1,0 0 9-16,0 0-33 0,0 0 21 16,58 147 15-16,-31-56-30 15,-2 5-7-15,-6 4-9 16,2-3 5-16,-1-7-8 15,-1-14-4-15,-2-21-24 16,-4-22-41-16,-4-19 9 16,-2-14-37-16,-1-12 18 15,1-35-74-15,0-24-358 0</inkml:trace>
  <inkml:trace contextRef="#ctx0" brushRef="#br0" timeOffset="183216.43">20238 12841 406 0,'0'0'330'15,"0"0"-287"-15,0 0 0 16,0 0-31-16,0 0-3 16,0 0 12-16,49-48-5 15,-9 40-6-15,-7 6-4 16,-4 2 0-16,-6 0 11 16,-10 13-14-16,-3 12 0 15,-10 7 4-15,0 5-1 16,-6-4 9-16,-13-3-9 15,1-5-1-15,2-9-1 16,7-10-4-16,7-4 0 0,2-2-2 16,0 0-18-16,5 0-29 15,23-12 44-15,13-2 5 16,5 2 5-16,1 10-2 16,-5 2 13-16,-8 0-6 15,-7 20 9-15,-14 10-7 16,-8 8-5-16,-5 1 16 15,0-1-8-15,-16-5-15 16,-7-3 12-16,-3-8-12 16,6-7-12-16,2-8-31 15,3-7-55-15,1 0-27 16,3-26-356-16</inkml:trace>
  <inkml:trace contextRef="#ctx0" brushRef="#br0" timeOffset="183750.03">20628 12489 775 0,'0'0'46'15,"0"0"-46"-15,0 0 1 16,0 0 23-16,131-6 13 15,-86 31-9-15,-1 10-17 0,-6 6 2 16,-7 6 19 0,-6 5-6-16,-11 2 2 15,-8 5-6-15,-6-2-10 0,0 2 4 16,0-5-13-16,-6-8 1 16,-6-12-2-1,-1-14 0-15,9-8 0 0,2-10 1 16,2-2-3-16,0 0 0 15,0-16-8-15,13-20 8 16,8-16 4-16,4 2 0 16,-7 2-1-16,-2 7-2 15,-7 10 11-15,-3 0-1 0,-3 5-2 16,-3-2 6 0,0-4-9-16,0-6 1 0,-7-12-7 15,-6-4 0-15,1-4 4 16,2-3-2-16,-2 7 4 15,3 10-5-15,3 11 5 16,-2 16 0-16,5 9 1 16,0 4-7-1,1 4 0-15,2 0-8 0,0 0 2 16,0 0-20-16,0 0-30 16,0 0-24-16,0 16-89 15,-3 14 48-15,-7 3-328 16</inkml:trace>
  <inkml:trace contextRef="#ctx0" brushRef="#br0" timeOffset="184717.9">20771 14604 753 0,'0'0'78'16,"0"0"-71"-16,0 0 28 15,0 0-7-15,-101 130-10 16,88-52 13-16,7 3-25 0,6-3-3 16,0-10-3-16,2-16 0 15,19-16-1-15,6-14-4 16,2-16 4-16,9-6 1 16,3-14 2-16,-4-22 4 15,-3-22 1-15,-16-17-4 16,-18-6 2-16,0-8 1 15,-31 14-3-15,-14 16 0 16,-4 20-3-16,4 26-1 16,7 13-4-16,12 6 5 15,10 30-6-15,16 8-53 16,0 2-65-16,13-10-177 16</inkml:trace>
  <inkml:trace contextRef="#ctx0" brushRef="#br0" timeOffset="184952.4">20953 14672 554 0,'0'0'219'0,"0"0"-191"15,0 0 50-15,0 0-29 16,0 0-19-16,0 0-10 16,-28-10-16-16,10 31 0 15,-3 10 11-15,4 16-6 16,5 16 0-16,10 12-3 15,2 5 1-15,14-5-5 0,26-16-2 16,13-18-21-16,5-19-22 16,3-21-34-16,-9-1-16 15,-9-25-130 1</inkml:trace>
  <inkml:trace contextRef="#ctx0" brushRef="#br0" timeOffset="185180.63">21251 14772 909 0,'0'0'83'15,"0"0"-83"-15,0 0 1 16,0 0 3-16,194-24 15 16,-78-2-9-16,3-6-10 0,-8-2-1 15,-14 0 1-15,-23 3 0 16,-24 10-10-16,-23 4-22 15,-21 7-26-15,-6 3-17 16,-11 1-74-16,-25 2-188 16</inkml:trace>
  <inkml:trace contextRef="#ctx0" brushRef="#br0" timeOffset="185416.49">21820 14426 692 0,'0'0'143'16,"0"0"-113"-16,0 0 13 15,0 0 2-15,0 0-17 16,174-103-14-16,-96 95-7 0,-1 8-2 16,-7 0 2-16,-13 14-5 15,-16 30 4-15,-16 10 2 16,-19 12 0-16,-6 11-3 16,-8-6 0-16,-25 2 1 15,-2-8-6-15,-1-11 0 16,5-8-19-16,6-14-35 15,11-12-66-15,11-14-47 16,3-6-307-16</inkml:trace>
  <inkml:trace contextRef="#ctx0" brushRef="#br0" timeOffset="186017.54">22671 14083 803 0,'0'0'65'0,"0"0"-60"16,0 0 39-16,0 0-12 16,0 0-27-16,12 108 62 15,-2-16-49-15,7 4-13 16,-2-3-5-16,-1-9 8 16,3-7-3-16,-1-12-1 15,-5-11-4-15,-3-16-1 16,-1-16-11-16,-5-10-10 15,1-12-3-15,-3-17 4 16,0-24-8-16,0-23-66 16,-12-14 14-16,-12-10 9 0,-5-12 20 15,1-4 16 1,-2 7 36-16,10 17 0 0,14 22 58 16,6 18 5-16,0 13-15 15,26 13-35-15,10 6-6 16,-1 8 1-16,3 0-7 15,-10 13 3-15,-2 13-2 16,-13 7 0-16,-9 2 15 16,-4-1-9-16,0-2 2 15,-9-8-4-15,-1-8 1 16,3-8-7-16,2-4 1 16,5-4-1-16,0 0 0 0,0 0-13 15,16 0 13-15,13-2 3 16,7 0 6-16,-1 2 6 15,1 0 10-15,-5 20 4 16,-2 6 4-16,-7 4-13 16,-9-2-5-16,-11-2-4 15,-2-3-8-15,0-6 1 16,-10-2 3-16,-11-6-4 16,2 0-6-16,-4-5 2 15,-6-3-48-15,2-1-48 16,2-5-40-16,4-28-261 15</inkml:trace>
  <inkml:trace contextRef="#ctx0" brushRef="#br0" timeOffset="186410.92">23814 13365 375 0,'0'0'357'16,"0"0"-350"-16,0 0 39 15,0 0 7-15,0 0-19 16,0 0-24-16,-127 64 2 0,96 2-5 16,4 8 2-1,5 3 11-15,8-7-11 0,12-8-3 16,2-16-2-1,12-14-3-15,16-11 2 0,6-18 2 16,4-3-3-16,0-12 13 16,-5-28-9-16,-8-14-1 15,-15-12 0-15,-10-9 6 16,-15 1-11-16,-33 6 0 16,-5 20 1-16,-2 24-6 15,6 24 4-15,14 0-2 16,10 28-28-16,16 6-43 15,7-6-61-15,2-8-282 0</inkml:trace>
  <inkml:trace contextRef="#ctx0" brushRef="#br0" timeOffset="186642.39">23841 13280 673 0,'0'0'65'0,"0"0"-62"15,0 0 29-15,0 0 6 16,0 0-6-16,-127 121 2 16,106-50-5-16,11 6-5 15,10-4 3-15,0-9-12 16,20-10-12-16,15-11-3 0,7-16-1 16,4-11-9-16,-5-16-32 15,-3 0-28-15,-7-26-29 16,-6-16-136-16</inkml:trace>
  <inkml:trace contextRef="#ctx0" brushRef="#br0" timeOffset="186844.84">23890 13471 703 0,'0'0'64'15,"0"0"-59"-15,0 0 1 16,0 0 13-16,116-70 3 15,-74 58-13-15,0-5-3 16,-5 4-5-16,-6 1 0 16,-3-2-2-16,-4 2-7 15,-1-4-31-15,-3-2-38 0,-7-4-62 16,-10 1-82-16</inkml:trace>
  <inkml:trace contextRef="#ctx0" brushRef="#br0" timeOffset="187108.31">24077 13172 357 0,'0'0'337'0,"0"0"-281"15,0 0-18-15,0 0-14 16,0 0 9-16,136-58-7 0,-98 58-9 16,0 0-7-16,-3 22-6 15,-6 10 14-15,-4 12 11 16,-8 9-7-1,-5 3 0-15,-8 1 2 0,-4 2-1 16,0-1-7 0,0-6-13-16,-18 1 3 0,-11-13-5 15,0-4-1-15,-1-13-28 16,4-6-38-16,7-15-72 16,7-2-80-16</inkml:trace>
  <inkml:trace contextRef="#ctx0" brushRef="#br0" timeOffset="187594.99">24402 12916 727 0,'0'0'58'16,"0"0"-55"-16,0 0 11 15,0 0 4-15,0 0 14 16,116-20-21-16,-85 20 1 16,0 1 6-16,-2 20 15 15,3 8-1-15,-6 13-3 16,1 5-6-16,-6 3 0 16,-6 4-10-16,-4-8-4 0,-4-4-2 15,-5-12-3-15,-2-5 0 16,0-11-3-16,0-6 6 15,0-4-2-15,-2-4-3 16,-5-11-2-16,4-30-5 16,3-13-14-16,0-8 15 15,10 7 4-15,14 9 0 16,5 16 0-16,-2 9 0 16,-5 8 4-16,-9 3 3 15,-5 0-1-15,-8-6-6 16,0-10 8-16,-10-9-2 15,-21-7-1-15,-5-2 2 16,-1-4-6-16,8-2-2 0,6 6 1 16,10 9-11-16,4 14-16 15,2 17-51-15,1 4-103 16,-10 8-586-16</inkml:trace>
  <inkml:trace contextRef="#ctx0" brushRef="#br0" timeOffset="211546.73">20269 16026 629 0,'0'0'52'0,"0"0"-45"16,0 0 0-16,0 0 7 15,0 0-1-15,-98 110 5 0,78-50-6 16,2 11-1-16,10 9 22 16,8 4 14-1,0 2-34-15,4-14 5 16,21-15-15-16,8-17 3 0,7-17-6 15,4-14-1-15,7-9 1 16,1-9 12-16,-1-31-3 16,-4-18-1-16,-9-10-6 15,-13-13 0-15,-21-2 2 16,-4 6 2-16,-27 15-4 16,-27 22 1-16,-10 21 2 15,-5 19 31-15,2 23-23 0,16 21-13 16,22 6 12-1,22 8-12-15,7-5-30 0,9-17-116 16,9-14-276-16</inkml:trace>
  <inkml:trace contextRef="#ctx0" brushRef="#br0" timeOffset="211885.23">20576 16070 715 0,'0'0'76'0,"0"0"-72"0,0 0-4 16,0 0 2-16,0 0 15 15,0 0 12-15,-26 82-18 16,15-44-1-16,0 8 28 15,7 6 13-15,1 7-26 16,3 5 4-16,0 2-23 16,0-4-1-16,22-8 8 15,7-10-13-15,9-16-9 16,5-7 6-16,3-15-2 16,3-6-20-16,0-9-16 15,-4-23-47-15,-7-4-24 16,-16-12-240-16</inkml:trace>
  <inkml:trace contextRef="#ctx0" brushRef="#br0" timeOffset="212136.02">20969 16293 822 0,'0'0'16'0,"0"0"-12"15,0 0-4-15,0 0 14 16,167-22-2-16,-87 3-7 16,7-2 1-16,2 0-3 15,-5 1 3-15,-7-2 8 0,-17 4-13 16,-14-1-1 0,-9 4 0-16,-14 1-11 15,-7-8-56-15,-11 4-86 16,-5-4-396-16</inkml:trace>
  <inkml:trace contextRef="#ctx0" brushRef="#br0" timeOffset="212392.16">21651 15896 422 0,'0'0'271'0,"0"0"-240"16,0 0-3-16,0 0 8 15,147-53 10-15,-87 53-1 0,9 12-2 16,2 12-17-1,-6 15 8-15,-14 11-10 0,-16 8 1 16,-16 9-2-16,-17 4-2 16,-2 1 15-16,-2-2-17 15,-23-11-10-15,0-1-3 16,-2-13-2-16,2-4-3 16,0-7-1-16,4-12-21 15,4-4-20-15,5-14-34 16,6-4-68-16,2-8-45 15</inkml:trace>
  <inkml:trace contextRef="#ctx0" brushRef="#br0" timeOffset="212692.86">22814 15716 730 0,'0'0'79'16,"0"0"-71"-16,0 0-6 15,0 0 41-15,-9 136 41 16,4-61-43-16,5 6-11 16,0-5-18-16,0 4 17 15,0-13-3-15,7 4-9 16,3-12 0-16,0-11-15 15,-6-8-2-15,-1-12-6 16,-1-10-14-16,-2-7-41 0,3-11-59 16,1-2-59-16,0-34-75 15</inkml:trace>
  <inkml:trace contextRef="#ctx0" brushRef="#br0" timeOffset="213107.8">22787 15766 716 0,'0'0'46'0,"0"0"-46"16,42-115 27-16,-3 85-16 15,3 7 13-15,-5 9-4 0,-1 10-13 16,0 4 8 0,-5 0 2-16,3 22 19 15,-3 13-12-15,-7 1 4 16,-6 0-14-16,-14-4-8 0,-4-2-4 15,-2-3 2-15,-27-9 5 16,-7 1-1-16,5-6-1 16,9-6 1-16,9-7-6 15,11 0 8-15,2 0-1 16,6 0-6-16,30-18-1 16,15 2-2-16,14 6 7 15,4 10 13-15,-1 0-8 16,-3 10 7-16,-14 24 0 15,-11 9 1-15,-15 5-7 0,-15-4 2 16,-10-4-3-16,0 0-9 16,-29-8 10-16,-10-3-10 15,-3-4-3-15,2-4-36 16,9-17-44-16,8-4-112 16,7-4-437-1</inkml:trace>
  <inkml:trace contextRef="#ctx0" brushRef="#br0" timeOffset="214382.3">21495 17115 409 0,'0'0'198'0,"0"0"-156"16,0 0 33 0,0 0-24-16,0 0-18 15,0 0-4-15,-29 0 7 0,29 0 17 16,0-9 6-16,10 0-9 15,9-4-17-15,4 3-14 16,5 3-1-16,1 2 9 16,2 5-12-16,5 0-10 15,4 5 12-15,3 12-1 16,-1 14-3-16,-5 5-4 16,-6 4-2-16,-8 4-1 15,-6 6-1-15,-11-2-1 16,-6 2-2-16,0-6 3 0,-4-8-1 15,-13-4 1 1,-1-5-5-16,3-10 0 0,3-8 3 16,6-3-3-16,3-6 2 15,3 0-4-15,0-24-15 16,0-17-11-16,7-11 10 16,13-2 18-16,5 4 0 15,-6 6-1-15,-2 9 1 16,-9 4 2-16,-6 3 7 15,-2-2-8-15,0-2 5 16,0-9-5-16,-10-3 3 16,-9-10-3-16,-2 2-2 0,-2 6 0 15,3 10-1-15,5 13-4 16,6 16 3 0,4 7-12-16,5 0-37 15,0 12-52-15,0 12-49 16,2-3-229-16</inkml:trace>
  <inkml:trace contextRef="#ctx0" brushRef="#br0" timeOffset="214702.81">22186 16914 729 0,'0'0'116'0,"0"0"-107"0,0 0 0 15,0 0 31-15,0 0 69 16,42 134-61-16,-20-71-24 16,2 5-2-16,3 12 10 15,-2 12-8-15,-1 6-13 16,-1-4 3-16,-1-8-12 15,-2-23 1-15,-5-19-3 16,-3-12-8-16,-4-12-18 16,-3-14-31-16,1-6-36 15,2-18-70-15,-4-27-11 16</inkml:trace>
  <inkml:trace contextRef="#ctx0" brushRef="#br0" timeOffset="-214381.18">22303 17017 622 0,'0'0'127'16,"0"0"-100"-16,2-121-5 15,30 104 5-15,-1 4-21 16,5 13 5-16,0 0-5 16,-3 13 5-16,-7 8 11 15,0 3 9-15,-13 2-11 16,-5-8-14-16,-8 0 1 0,0-4-5 15,0 3 1 1,-15 0-2-16,-12 5 7 16,-4 1-4-16,0-5 2 0,8 0-4 15,10-9-4-15,11-4 2 16,2-5-2-16,4 0-30 16,32 0 32-16,18-9 2 15,6-5-1-15,4 5 8 16,-6 4 4-16,-13 5 7 15,-12 0 8-15,-13 14-9 16,-13 9-3-16,-7 4 6 16,0 4-9-16,-21-6-1 15,-12 4-9-15,0-8-3 0,-1-6-19 16,10-7-36-16,6-8-59 16,5 0-74-16,6-8-529 15</inkml:trace>
  <inkml:trace contextRef="#ctx0" brushRef="#br0" timeOffset="-214098.02">22868 16936 694 0,'0'0'126'0,"0"0"-120"0,0 0 1 16,0 0-3-16,158-7 30 16,-96-2 2-16,2-1-4 15,-1-4 4-15,-1-1 1 16,-10 0-4-16,-12 1-22 16,-11-1-2-16,-12 4-9 15,-5 1 0-15,-11-2-30 16,-1 6-80-16,0-2-99 15</inkml:trace>
  <inkml:trace contextRef="#ctx0" brushRef="#br0" timeOffset="-213848.68">23257 16669 750 0,'0'0'110'0,"0"0"-107"16,0 0 2-16,145-14 15 15,-85 14-3-15,-2 10 10 16,-6 17-3-16,-15 3-1 16,-12 11 20-16,-14 12-1 15,-9 10-3-15,-2-2-12 16,-4 3 0-16,-27-6-16 16,-12-5-11-16,-8-12 0 15,-1-10-14-15,6-13-22 16,12-11-29-16,12-7-64 15,18-7-65-15</inkml:trace>
  <inkml:trace contextRef="#ctx0" brushRef="#br0" timeOffset="-213233.35">24407 16248 632 0,'0'0'67'0,"0"0"-27"15,0 0 34-15,0 0-13 16,0 0 13-16,-64-102-13 15,52 98-26-15,-3 4-8 16,-6 0-10-16,-3 0 12 16,-8 26-15-16,3 6-1 15,-2 4-2-15,7 8 4 16,8 5 2-16,12 10-7 16,4 15 12-16,0 3-8 15,20 3 5-15,0-3 7 16,0-11-9-16,-7-12-1 15,-1-8-7-15,-10-2-2 0,-2 0-3 16,0 0-1-16,-22-4-2 16,-16-7 5-16,-7-3-6 15,-6-9 3-15,-2-10-6 16,1-11-6-16,8 0-6 16,3-32-24-16,17-13 2 15,13 1 5-15,11 0 4 16,0 9 24-16,11 6 3 15,15 10-1-15,1 8-1 16,2 7-1-16,2 4 1 16,-2 0 3-16,0 0 1 15,0 8-1-15,-2 10 0 16,-4 0 2-16,-5 1-2 16,-1 2 4-16,-6-3-3 15,-1-5-2-15,-2 0-19 0,-2-13-100 16,-6 0-204-16</inkml:trace>
  <inkml:trace contextRef="#ctx0" brushRef="#br0" timeOffset="-210917.54">21133 17870 547 0,'0'0'189'0,"0"0"-168"16,0 0-2-16,0 0 31 15,0 0 5-15,0 0-24 16,-62 41-18-16,47-5 1 16,3 12 25-16,6 6-8 15,4 8-10-15,2 0-10 16,0-4 0-16,6-3-8 15,17-15 4-15,3-8-5 16,10-20-1-16,2-12 1 16,5 0-2-16,-4-31 0 15,-1-8 0-15,-11-12 0 16,-11-6 0-16,-14-2 0 16,-2-3-1-16,-10 8 1 15,-21 4-5-15,-2 10 5 0,0 5 7 16,1 13-1-16,8 8 2 15,9 10-8-15,7 0-1 16,8 4-7-16,0 0-7 16,0 16-58-16,0 7-28 15,12-5-68-15,6-9-272 16</inkml:trace>
  <inkml:trace contextRef="#ctx0" brushRef="#br0" timeOffset="-210648.9">21399 17790 595 0,'0'0'137'0,"0"0"-128"16,0 0 5-16,0 0 12 16,0 0 17-16,0 0-22 15,-40 52-6-15,31-24-1 16,2 13 18-16,7 7-5 15,0 2-3-15,2 6-14 16,25-2-10-16,9-4 1 16,7-6-3-16,7-18-11 0,6-11-30 15,4-15-33 1,-4-5-2-16,-12-24-270 0</inkml:trace>
  <inkml:trace contextRef="#ctx0" brushRef="#br0" timeOffset="-210114.84">21815 17718 733 0,'0'0'55'0,"0"0"-54"15,0 0 8-15,0 0 21 16,154 30-5-16,-107-2-9 16,-5 2-12-16,1 6 0 15,-10 1-4-15,-8 7 11 16,-8 0 2-16,-7-2 2 15,-10 5-4-15,0-5 10 16,0-3-6-16,-6-11-11 0,-2-12 10 16,4-10-10-16,2-6 1 15,2 0-5 1,0-6-22-16,0-27-6 16,20-14-18-16,8-5 25 0,8 2 10 15,0 6 10 1,-3 12 1-16,-6 6 0 0,-10 8 3 15,-9 0 3-15,-8-5-1 16,0 2 13-16,-8-6-1 16,-15-5-10-16,-10 0-3 15,2 6-4-15,3 7 1 16,6 12 9-16,2 7-10 16,11 0-12-16,9 7 10 15,0 16-46-15,4 3-92 16,23-6-401-16</inkml:trace>
  <inkml:trace contextRef="#ctx0" brushRef="#br0" timeOffset="-209797.51">22805 17973 669 0,'0'0'96'16,"0"0"-94"-16,0 0 3 15,0 0 4-15,144-22-1 16,-81 22 4-16,7-4-4 0,9-2-1 16,8-2 3-16,7-11 17 15,1-3-10-15,-3-3-5 16,-12 0-10-16,-20 3 0 15,-22 10 0-15,-23 2 0 16,-15 6-2-16,0 4-17 16,-10 0-69-16,-13 0-59 15,1 0-195-15</inkml:trace>
  <inkml:trace contextRef="#ctx0" brushRef="#br0" timeOffset="-209544.85">23545 17624 800 0,'0'0'57'0,"0"0"-35"16,0 0-12-16,0 0 7 15,0 0 15-15,160 6-16 16,-114 16-4-16,0 0 8 16,-9 8 16-16,-6 10-4 15,-12 6-14-15,-11 6 6 16,-8 3-1-16,-6-5-7 15,-30-2-12-15,-7-8-4 16,-3-12 0-16,3-12-21 16,3-2-21-16,9-14-18 15,2 0-86-15,9-10-154 0</inkml:trace>
  <inkml:trace contextRef="#ctx0" brushRef="#br0" timeOffset="-208983.19">24427 17343 573 0,'0'0'52'16,"0"0"-33"-16,0 0 33 0,0 0-3 16,0 0 10-16,0 0-8 15,-90-44-35-15,77 60 2 16,3 12-1-16,-6 4 20 16,5 12 15-16,-3 10-15 15,3-1-3-15,5 5-15 16,6 0 2-16,0-4-1 15,0-2-10-15,0-2 2 16,8-1-4-16,-8-8-3 16,0 4 2-16,0-1-7 0,-16 0 4 15,-17-4-2 1,-11-8-2-16,-12-3 0 0,-4-18-7 16,2-7-11-16,5-4-5 15,8-18-16-15,11-22 4 16,14-8-12-16,18-2 0 15,2 6 18-15,22 13 29 16,20 8 0-16,3 10 7 16,-3 13-5-16,-4 0 6 15,-1 9-8-15,-4 18 3 16,-2 4 10-16,-2-1-9 16,-2-2 0-16,-3-6-4 15,-2-12-8-15,1-10-16 16,-4 0-68-16,-7-22-84 15</inkml:trace>
  <inkml:trace contextRef="#ctx0" brushRef="#br0" timeOffset="-208169.28">20223 16348 541 0,'0'0'80'16,"0"0"-76"-16,0 0 43 15,0 0-12-15,0 0-2 16,-110-108-11-16,97 76 2 15,-1-3-23-15,1-14 10 16,-5 1-9-16,-1 2-1 16,-2 9-1-16,-1 7 4 15,0 16-9-15,4 5 5 16,-5 5-25-16,4 4-4 0,1 0-16 16,-1 0 32-16,6 0 10 15,5-5 3-15,6-3 1 16,2-2 27-16,0 2 8 15,0 2-5-15,0 5-8 16,0 1-10-16,4 25-1 16,7 42 15-16,3 30 65 15,7 42-31-15,8 36-26 16,7 22-6-16,11 21 0 16,5 14-10-16,6 1 0 15,1-2 1-15,1-7-18 16,-6-5 7-16,-3-12-6 15,-9-17 3-15,1-34-6 0,-3-36-3 16,-6-37-9-16,-1-42-32 16,-2-31-17-16,-8-14-101 15,-10-57-104-15</inkml:trace>
  <inkml:trace contextRef="#ctx0" brushRef="#br0" timeOffset="-206969.56">19969 16080 717 0,'0'0'33'0,"0"0"-28"16,102-104 3-16,-10 68 12 15,20 1 2-15,23 11 9 16,14 2-11-16,10 11-10 16,17-2 3-16,17 3 4 15,25 0 7-15,14-7-16 16,15-6-3-16,3-21-3 0,-16-19 3 15,-4-34-6 1,-24-20 7-16,-21-21-12 0,-22-1 2 16,-25 11 0-16,-24 24 4 15,-20 24 6-15,-17 26-6 16,-9 17 6-16,-6 11 7 16,2 5 1-16,5-2-3 15,0 2 17-15,-6 0-5 16,-10 0-13-16,-9 0-9 15,-3-2 9-15,-12 6-8 16,-9 7 2-16,-11 4-3 16,-9 6-2-16,0 0-1 15,-7 0-8-15,-17 19 10 16,-1 4 10-16,2 0-7 0,11-6 1 16,4 1-3-16,6-3-1 15,2 0 1-15,0 7-1 16,0 10 2-16,0 14 3 15,0 25-4-15,0 13 6 16,2 16-2-16,15 20 5 16,3 15-2-16,6 11 5 15,10 6-10-15,4 2 11 16,6-1-8-16,0-6 1 16,-2-3-3-16,-4-6 3 15,0-3-7-15,4-3 2 16,3-1-2-16,0-7 4 15,0-8 6-15,-3-4-6 16,-3-5-2-16,-9-13-1 0,-9-14-2 16,-5-18-1-16,-9-16-2 15,-5-19 4-15,-1-9 3 16,-3-9-2-16,0-1 1 16,0-8-2-16,0 4-8 15,-5 5 8-15,-14-3 3 16,-6 2 0-16,-2 6-1 15,0-2-2-15,0 6 7 16,4 1-6-16,-2 2-2 16,4-1 4-16,6 0-4 15,-1-6 1-15,3 0 0 0,-7 4 0 16,-7 0 1-16,-8 8-1 16,-13-4-13-16,-2 6 9 15,-6-2-7-15,-4 6 3 16,-7 5 3-16,-11-3-5 15,-10 11 7-15,-7-4 2 16,-14-1 0-16,-11 0-2 16,-21 4-1-16,-8 0 4 15,-2 6 1-15,4 3-1 16,8-7 2-16,10-2 4 16,4 0-6-16,11 3 16 15,8 0-11-15,4 4 5 16,-2-8-10-16,-2 2-2 0,-4-5 2 15,-3-8 0 1,-5-10-8-16,2-4 4 0,4-7 1 16,6-5 2-16,10-6 0 15,5 9 0-15,8 1-11 16,3 7 3-16,6 4-3 16,12 4-11-16,10-4-2 15,18 1-19-15,13-4-47 16,12 0-21-16,4-10-19 15,5-8-115-15</inkml:trace>
  <inkml:trace contextRef="#ctx0" brushRef="#br0" timeOffset="-206796.01">21052 18898 1075 0,'0'0'61'16,"0"0"-55"-16,0 0-6 16,0 0-29-16,0 0-40 15,21-123-162-15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1T03:09:52.139"/>
    </inkml:context>
    <inkml:brush xml:id="br0">
      <inkml:brushProperty name="width" value="0.05292" units="cm"/>
      <inkml:brushProperty name="height" value="0.05292" units="cm"/>
      <inkml:brushProperty name="color" value="#FF0000"/>
    </inkml:brush>
  </inkml:definitions>
  <inkml:trace contextRef="#ctx0" brushRef="#br0">14521 8693 170 0,'0'0'40'0,"0"0"-12"0,-14 0-14 0,10 0 9 0,2 0 17 0,0 0-21 0,0 0-11 0,-1 0 2 16,1 0 4-16,2 0-2 16,-2 0 0-16,0 0-5 15,-1 1-6-15,3 1 2 16,0 2-1-16,0-1-1 15,-2-2-1-15,2-1-7 16,-3 0-26-16,-1 0-246 0</inkml:trace>
  <inkml:trace contextRef="#ctx0" brushRef="#br0" timeOffset="16034.24">12417 7936 680 0,'0'0'93'15,"0"0"-63"-15,0 0 46 16,0 0-1-16,0 0-7 16,0 0-21-16,0 0-16 15,0 0-8-15,-98-59-10 16,96 59 3-16,2 0-11 16,0 0 2-16,0 4-7 15,0 15 2-15,0 17-1 16,5 21 5-16,19 15 8 0,3 8 3 15,4 0-12-15,0-5-2 16,-7-7-3-16,2-10 4 16,-7-8-4-16,0-6 0 15,-9-10 0-15,-3-14 3 16,-3-7-2-16,-1-9-1 16,-1-4-4-16,-2 0-1 15,0-17 1-15,-9-23-7 16,-15-20-2-16,-5-14 5 15,-2-7-13-15,2 1 10 16,2 9 6-16,7 10 2 16,4 13 5-16,7 8-3 15,9 7 1-15,0 1-2 16,0 3-1-16,16 1 3 0,3-5 0 16,4 3 0-16,2 0 3 15,-4 4-3-15,2 5-1 16,-9 13 1-16,-8 2 0 15,-4 6-12-15,-2 0-8 16,0 0-25-16,5 0-29 16,-1 0-25-16,6 0-17 15,-4 1-48-15,-2 2-386 16</inkml:trace>
  <inkml:trace contextRef="#ctx0" brushRef="#br0" timeOffset="16438.52">12471 8420 455 0,'0'0'76'15,"0"0"-44"-15,0 0 44 16,0 0 4-16,0 0-8 15,0 0-19-15,100-96-28 16,-59 60-12-16,-4-1-2 16,1 4-2-16,-7 1-5 15,-8 9-4-15,-6 1 0 16,-5 0-6-16,-1-4-57 16,-7-2-100-16,0-1-347 15</inkml:trace>
  <inkml:trace contextRef="#ctx0" brushRef="#br0" timeOffset="17830.16">12816 7218 701 0,'0'0'24'0,"0"0"-10"0,0 0 30 16,0 0-24-16,0 0-12 15,0 0-7-15,-13-5-2 16,15 14 2-16,7 4 1 16,-3-1 3-16,2 2 12 15,-2 6-1-15,5 2 9 16,1 7-1-16,3 8-6 15,3 7-4-15,2 6 1 16,2 4-7-16,1 1 0 16,-4-3-4-16,2-6 0 15,-5-6-1-15,-3-10 1 0,-3-6-4 16,0-8 0-16,-1-8-4 16,-3-3-12-16,3-5-66 15,-4 0-8-15,-5-23-54 16</inkml:trace>
  <inkml:trace contextRef="#ctx0" brushRef="#br0" timeOffset="18315.34">12718 7646 554 0,'0'0'103'0,"0"0"-33"16,0 0 22-16,0 0-30 0,0 0-14 15,0 0-26-15,-11-8-13 16,38-12 11-16,13-10 19 16,18-12-7-16,13-7-10 15,10-5-2-15,-2 4-4 16,-7 8 0-16,-19 15-8 15,-16 8-3-15,-18 9 0 16,-10 7-4-16,-7 2 0 16,1 1 1-16,-3 0-2 15,0 0-3-15,0 0-19 16,0 0-52-16,-5 0-77 16,-8 4-12-16,2 0-176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04:34:45.925"/>
    </inkml:context>
    <inkml:brush xml:id="br0">
      <inkml:brushProperty name="width" value="0.05292" units="cm"/>
      <inkml:brushProperty name="height" value="0.05292" units="cm"/>
      <inkml:brushProperty name="color" value="#FF0000"/>
    </inkml:brush>
  </inkml:definitions>
  <inkml:trace contextRef="#ctx0" brushRef="#br0">2884 2879 648 0,'0'0'69'0,"0"0"-54"16,0 0-15-16,0 0 31 16,0 0 25-1,0 0 5-15,0 0-33 0,-29-3-18 16,29 3-1-16,0 0-5 16,-4 0 8-16,-3 3-2 15,0 19 5-15,-4 9 2 16,2 7 2-16,4 12-15 15,3 6 9-15,2 10-4 16,0 5-2-16,0-4 1 16,9-5-2-16,4-8 3 15,-2-7-9-15,1-11-4 0,-6-8 3 16,-1-10 0-16,-5-9-24 16,0-9-44-16,0 0-34 15,0-25-48-15,-9-19-475 16</inkml:trace>
  <inkml:trace contextRef="#ctx0" brushRef="#br0" timeOffset="471.17">2757 3048 689 0,'0'0'17'0,"0"0"-12"16,0 0 7-16,0 0 40 15,0 0 10-15,133-69-20 0,-93 69-29 16,-4 0-3-16,-5 0 6 16,-6 0 3-16,-5 3-14 15,-9 11-5-15,-5 7 0 16,-6 10 1-16,0 7-1 16,0 6 3-16,-15 0 3 15,-12-2-1-15,-2-4-5 16,-4-8 0-16,2-5 11 15,3-10-1-15,12-7-9 16,6-2 1-16,8-6 3 16,2 0-5-16,0 0-5 15,0 0-4-15,16 0 9 16,11 0 6-16,2 0-3 16,0 0-3-16,-3 4 1 15,-4 23 10-15,-1 2-6 0,-6 8 1 16,1 1-1-16,-5-6 5 15,-3-2-5-15,2-4 0 16,-4-5-3-16,3-7-2 16,-5-5-2-16,4-5 2 15,-4-2 0-15,4-2-49 16,3 0-49-16,10-23-17 16,1-14-276-16</inkml:trace>
  <inkml:trace contextRef="#ctx0" brushRef="#br0" timeOffset="1289.99">4294 2841 664 0,'0'0'54'0,"0"0"-38"15,0 0 47-15,0 0-1 16,0 0 24-16,0 0-62 15,-58-28-8-15,27 28-9 0,-4 4 3 16,-6 23 2-16,-3 14-1 16,-1 18 1-16,5 13 1 15,4 12-4-15,16 2-1 16,14-3 5-16,6-7-7 16,4-10 5-16,25-12-11 15,9-8 0-15,2-11 2 16,2-6-2-16,-6-13-16 0,-5-11-12 15,-6-5-41 1,-3 0-60-16,-9-23-51 0</inkml:trace>
  <inkml:trace contextRef="#ctx0" brushRef="#br0" timeOffset="1728.68">4490 3402 639 0,'0'0'84'15,"0"0"-82"-15,0 0 15 0,-11 117 12 16,11-94 22 0,0-4 13-16,0-9-33 0,0-2-22 15,0-8-2-15,0 0 7 16,0-6 14-16,0-28 4 15,0-16-26-15,0-16-4 16,0-15 8-16,7-9-8 16,6-8 6-16,5 4-8 15,-5 19 0-15,1 23 12 16,-5 26-3-16,-5 18-8 16,2 8-1-16,8 6-4 15,1 33 4-15,8 19 7 0,2 13 1 16,-4 8 11-1,0-3-18-15,-1-10 11 0,-3-9-8 16,1-13-1-16,-2-10-3 16,-3-11 2-16,-6-6-2 15,-3-7-37-15,-4-8 3 16,0-2-69-16,0-10-41 16,-4-24-224-16</inkml:trace>
  <inkml:trace contextRef="#ctx0" brushRef="#br0" timeOffset="1899.3">4517 3291 758 0,'0'0'68'16,"0"0"-68"-16,0 0-2 16,0 0 2-16,0 0 51 15,0 0-19-15,133 5-26 16,-72-5-6-16,-1 0-57 15,-6-18-55-15,-17-9-250 0</inkml:trace>
  <inkml:trace contextRef="#ctx0" brushRef="#br0" timeOffset="2151.62">5136 3014 855 0,'0'0'23'15,"0"0"-18"1,0 0 14-16,0 0 28 0,0 0-6 16,0 0-36-16,0 105 5 15,0-42 3-15,0 1 4 16,0-3-14 0,0-8 1-16,0-6-1 0,0-9-3 15,7-10 0-15,-1-8-5 16,-1-6-26-16,2-12-42 15,2-2-67-15,-3-7-90 16</inkml:trace>
  <inkml:trace contextRef="#ctx0" brushRef="#br0" timeOffset="2561.65">5141 3077 830 0,'0'0'38'0,"0"0"-38"16,0 0 0-16,0 0 7 15,0 0 27-15,0 0-7 16,129-61-27-16,-85 61 3 16,-10 0-6-16,-11 17 2 15,-13 14-18-15,-10 3 13 16,-4 4 4-16,-35 0 2 16,-9-2-9-16,-4-6 9 15,8-7 8-15,15-10 3 16,15-7 2-16,12-6-11 15,2 0-2-15,12 0 0 16,32-9 3-16,16-5 6 16,9 1-8-16,1 11 1 0,-10 2 9 15,-14 0-6-15,-14 25 1 16,-14 2-2-16,-18 8 0 16,0 1-2-16,-29 1 10 15,-23 0-1-15,-12-3 1 16,-3-2-12-16,7-10 1 15,8-5-3-15,13-8-26 16,12-9-10-16,16 0-31 16,11-36-49-16,4-18-274 15</inkml:trace>
  <inkml:trace contextRef="#ctx0" brushRef="#br0" timeOffset="2897.5">6435 3127 756 0,'0'0'28'0,"0"0"-27"16,0 0 16-16,0 0 20 15,0 0 36-15,0 0-23 16,-104-81-44-16,65 81 6 0,-3 4 0 15,-2 17 13-15,-1 8-14 16,3 5 4-16,9 8-10 16,5 6 5-16,15 2-4 15,13-1-3-15,0-3 1 16,27-11-4-16,18-7 1 16,11-9-1-16,1-9 0 15,1-10-1-15,-7 0-18 16,-9-2-35-16,-5-20-42 15,-11-8-107-15</inkml:trace>
  <inkml:trace contextRef="#ctx0" brushRef="#br0" timeOffset="3203.15">6631 2745 811 0,'0'0'42'0,"0"0"-41"16,159-34 26-16,-104 34 19 15,-2 30 24-15,1 24-33 16,-2 14-12-16,-8 14-6 16,-6 5-4-16,-4 1 1 15,-8-4 3-15,-8-10-7 16,-10-14 3-16,-8-9-3 15,0-11-2-15,-22-2-5 0,-11-4 0 16,-9-1-3-16,-1-6-2 16,10-4-35-16,3-8-71 15,11-11-123-15,3-4-428 16</inkml:trace>
  <inkml:trace contextRef="#ctx0" brushRef="#br0" timeOffset="6510.88">8614 3023 909 0,'0'0'23'0,"0"0"-22"16,0 0 43-16,0 0-5 16,0 0-4-16,0 0-26 15,-31 6-9-15,31 47 2 16,-2 17 0-16,0 8 29 15,2 2-8-15,0-5 2 16,0-12-10-16,0-9 3 16,0-14 11-16,9-9-20 15,-5-13 3-15,0-8-11 16,-4-6 0-16,0-4 8 0,0 0-4 16,0-14 3-1,0-25-8-15,0-17-16 0,0-19-16 16,0-15 15-16,12-9 12 15,9-1-3 1,4 7 7-16,2 20 1 0,-4 20 0 16,-2 22 0-16,2 14 0 15,1 13-3-15,1 4 2 16,2 0-9-16,0 10 9 16,-3 8-25-16,5 2-19 15,-6-2-13-15,-1-1-44 16,-14-9-59-16,-8-8-259 0</inkml:trace>
  <inkml:trace contextRef="#ctx0" brushRef="#br0" timeOffset="6684.44">8694 3202 567 0,'0'0'244'15,"0"0"-231"-15,0 0 46 16,0 0 5-16,154 8-30 15,-82-8-8-15,7 0-20 16,4-3-6-16,-4-10-71 16,-17-1-78-16,-18-6-104 15</inkml:trace>
  <inkml:trace contextRef="#ctx0" brushRef="#br0" timeOffset="6848.42">9387 3119 714 0,'0'0'111'16,"0"0"-83"-16,0 0-13 16,0 0-1-16,0 0-2 15,127 0-9-15,-87 0-3 16,-9-3-41-16,-15 3-73 16,-16 0-163-16</inkml:trace>
  <inkml:trace contextRef="#ctx0" brushRef="#br0" timeOffset="6997.5">9332 3298 441 0,'0'0'323'16,"0"0"-303"-16,0 0 30 15,0 0-2-15,0 0 3 16,131 80-18-16,-64-77-28 16,7-3-5-16,-7 0-50 15,-3-17-73-15,-19-13-179 16</inkml:trace>
  <inkml:trace contextRef="#ctx0" brushRef="#br0" timeOffset="7568.2">10374 2729 827 0,'0'0'17'0,"0"0"-16"15,0 0 29-15,0 0 23 16,0 0 11-16,0 0-34 16,-60-90-22-16,52 97-5 15,-8 20-1-15,-2 2 7 16,0 10 0-16,3 5 5 16,1 6-7-16,3 9 16 15,3 9-5-15,2 6 3 16,6 6 14-16,0 4-29 0,0-2 11 15,14-4-1 1,-2-7-7-16,-1-13-4 0,-11-8-8 16,0-5 3-16,-11-14-2 15,-7-7-11-15,-1-12-5 16,7-12 6-16,4 0 12 16,8-13 5-16,0-24-5 15,4-7-10-15,29-2 1 16,6 10 7-16,6 12-1 15,-3 16 0-15,-4 8 2 16,-7 2-6-16,-6 32 7 16,-8 14-2-16,-12 16 2 15,-5 16 4-15,-7-2 0 16,-22-1-1-16,-2-17-2 16,8-16 1-16,6-11 6 15,10-10-4-15,7-2 2 0,0-5-6 16,5-2 0-16,26-5 1 15,5-4-3-15,8-5 2 16,3 0-24-16,-3-3-7 16,-1-17-43-16,-7-14-84 15,-12-10-77-15</inkml:trace>
  <inkml:trace contextRef="#ctx0" brushRef="#br0" timeOffset="8021.94">11014 3527 608 0,'0'0'152'0,"0"0"-150"16,0 0 48-16,0 0 16 15,0 0-11-15,2 108-16 16,0-98-30-16,-2-6-3 16,0-4-4-16,0 0 16 0,0 0 30 15,0-4 11 1,0-26 4-16,0-16-37 0,0-12-26 16,0-10 0-16,16-12-4 15,6-9 4-15,9-8-6 16,3 12 1-16,3 14 4 15,0 27-6-15,-2 24 5 16,1 19 1-16,-3 1 0 16,-4 33-6-16,-6 28 2 15,-8 12 5-15,-9 11 1 16,-6-9 3-16,0-9-4 16,0-7 0-16,0-14-17 15,0-8-21-15,0-11-12 16,0-12-46-16,2-14-60 0,-2 0-178 15</inkml:trace>
  <inkml:trace contextRef="#ctx0" brushRef="#br0" timeOffset="8182.95">11139 3332 860 0,'0'0'91'16,"0"0"-74"-16,0 0-11 15,0 0 1-15,0 0-1 16,142-34-6-16,-82 27-30 16,-2-4-101-16,-6-9-99 0</inkml:trace>
  <inkml:trace contextRef="#ctx0" brushRef="#br0" timeOffset="8437.9">11578 3251 724 0,'0'0'202'0,"0"0"-168"15,0 0-25-15,0 0-4 16,0 0 23-16,180 15 0 16,-88-1-17-16,5-3-6 15,1-8-5-15,-13-3-20 0,-12 0 1 16,-13-6-27-16,-19-8 31 15,-21 0-1-15,-20 0-21 16,0 2-6-16,-29 4-50 16,-15 1-111-16,-4 1-149 15</inkml:trace>
  <inkml:trace contextRef="#ctx0" brushRef="#br0" timeOffset="8692.43">12095 3130 734 0,'0'0'117'15,"0"0"-36"-15,0 0-42 16,0 0 8-16,0 0-13 0,0 0-25 16,122-28-1-1,-80 28-7-15,-2 25-2 16,-6 11 3-16,-12 8-2 0,-8 6 5 16,-12 0 2-16,-2 3 10 15,-9-2-15-15,-28-1 9 16,-6-4-11-16,-11-8-2 15,0-6-2-15,6-6 0 16,10-6-24 0,11-2-16-16,16-11-33 0,11-7-104 15,0-10-249-15</inkml:trace>
  <inkml:trace contextRef="#ctx0" brushRef="#br0" timeOffset="8962.08">12581 3154 583 0,'0'0'386'15,"0"0"-374"-15,0 0 44 16,0 0-18-16,0 0 10 16,0 0-36-16,-15 2-12 15,15 40-12-15,0 12 12 16,0 10 12-16,0 1-9 15,0-5-1-15,0-5 0 16,0-9-2-16,9-6-22 16,1-15-19-16,-1-11-24 15,-1-12-33-15,2-2-58 16,1-32-221-16</inkml:trace>
  <inkml:trace contextRef="#ctx0" brushRef="#br0" timeOffset="9367.41">12618 3098 752 0,'0'0'62'0,"0"0"53"16,0 0-46-16,0 0-32 15,0 0-24-15,0 0-9 16,65-27-1-16,-14 27-4 16,-4 0 1-16,-8 0-8 15,-12 2 7-15,-11 19-1 16,-13 5-2-16,-3 4-5 15,-19 6 7-15,-21-2 2 0,-16-3-6 16,1-9 6-16,6-4 0 16,14-11 0-1,17 2 12-15,13-6-12 0,5-3-7 16,5 3 7-16,32-2 1 16,17-1 9-16,10 2-7 15,3 5-2-15,-7 2 3 16,-10 7-3-16,-10 7 3 15,-9 4-2-15,-13 4 0 16,-15 1 7-16,-3-2-3 16,-7-4 8-16,-30-2-5 15,-11-4-8-15,-6-4 9 0,-2-5-9 16,8-7-1-16,7-4-34 16,15 0-20-16,12-13-42 15,14-20-109-15</inkml:trace>
  <inkml:trace contextRef="#ctx0" brushRef="#br0" timeOffset="9760.21">13231 3585 919 0,'0'0'38'15,"0"0"-26"1,0 0-11-16,0 0 21 0,0 0-18 16,0 0-4-16,0 30 0 15,0-24-5-15,0-4 5 16,0-2 10-16,0 0 18 16,0 0 4-16,0-6 10 15,0-12-10-15,0-8-20 16,9-1-12-16,4 4 4 15,1 9-3-15,-8 6 5 16,-4 8 3-16,0 0-5 16,-2 4-2-16,0 26-1 0,0 19 8 15,0 6 3 1,-22 5 4-16,-8-2-10 16,-13-9-6-16,-1-1-2 15,-2-8-47-15,4-4-53 0,5-12-101 16,0-14-415-16</inkml:trace>
  <inkml:trace contextRef="#ctx0" brushRef="#br0" timeOffset="10127.91">12573 3098 753 0,'0'0'47'16,"0"0"-7"-16,0 0-1 15,0 0 20-15,0 0 27 16,0 0-29-16,31-25-25 15,-31 25-22-15,0 0-1 16,0 0-6-16,0 15-3 16,0 13 9-16,6 4-8 15,2 6 16-15,7-4-9 0,4-2-1 16,1-4 3-16,-3-6-10 16,-3-5-5-16,-5-9-38 15,-9-8-90-15,0-18-143 16</inkml:trace>
  <inkml:trace contextRef="#ctx0" brushRef="#br0" timeOffset="11280.41">13485 3066 722 0,'0'0'51'0,"0"0"79"15,0 0-46-15,0 0-16 16,0 0-9-16,0 0-15 15,-9-14-36-15,9 24-8 16,0 24-1-16,2 16 1 16,13 17 7-16,4-2 8 0,-2-1-11 15,-1-5 15-15,-5-9-18 16,-4-8 3 0,-2-8-3-16,-1-10-1 15,-4-8-10-15,0-8-31 0,1-1-25 16,2-5-9-16,4-2-66 15,4-13-32-15,0-23-324 16</inkml:trace>
  <inkml:trace contextRef="#ctx0" brushRef="#br0" timeOffset="11690.84">13483 3126 746 0,'0'0'151'0,"0"0"-91"16,0 0-20-16,0 0 5 15,0 0-14-15,0 0-23 0,89-40-8 16,-47 40-1-16,-5 0-3 16,-10 12 0-16,-8 13 2 15,-11 12-8-15,-8 3 5 16,0 4 3-16,-29-1 0 16,-13-7-4-16,-5-7-6 15,-1-7-2-15,2-7 0 16,15-6 11-16,12-5 2 15,14-2 1-15,5-2-3 16,0 0-18-16,26 0 14 16,22 0 7-16,18 0 2 15,10 0 1-15,2 0-3 0,-5 14 2 16,-7 11 1-16,-16 5 4 16,-10 10-5-16,-13-1 11 15,-13 1-7-15,-14 0-6 16,-3-6 9-16,-35-7-5 15,-15 0 8-15,-9-8-7 16,-2-6-5-16,8-3-17 16,18-8-10-16,20-2-52 15,16-7-125-15</inkml:trace>
  <inkml:trace contextRef="#ctx0" brushRef="#br0" timeOffset="11981.51">14218 3423 776 0,'0'0'67'0,"0"0"-50"16,175-14 30-16,-78 14-3 15,1 0-1-15,-2 0-20 16,-11 0-11-16,-12 0-6 15,-9 0-4-15,-1 0 22 16,-12 0-10-16,-11-7-10 16,-9-4 5-16,-13-6-3 0,-13 2-6 15,-5-2-7-15,-19 6-41 16,-29 3-120-16,-12 5-23 16,1 3-108-16</inkml:trace>
  <inkml:trace contextRef="#ctx0" brushRef="#br0" timeOffset="12211.49">14898 3301 326 0,'0'0'120'16,"0"0"-70"-16,0 0 77 15,137-37-47-15,-112 37-21 16,0 0-23-16,1 20-6 16,-1 10-13-16,-5 13 1 15,-4 9-4-15,-8 6 8 0,-8 4 9 16,0 1 1-1,-13-6-7-15,-23-11-23 0,-13-12 12 16,-9-7-14-16,-2-10 0 16,6-4-8-16,8-3-28 15,13-8-45-15,15-2-61 16,15-10-172-16</inkml:trace>
  <inkml:trace contextRef="#ctx0" brushRef="#br0" timeOffset="12577.9">16072 3188 648 0,'0'0'22'16,"0"0"40"-16,0 0-21 16,0 0 17-16,0 0 3 15,0 0-45-15,-71-34-9 16,6 66 13-16,-14 12 15 16,1 10 9-16,14 7-25 15,21-4 0-15,21 4-6 16,22-7 2-16,16-2-1 15,44-6 5-15,19-8-7 16,23-12-5-16,7-16-7 0,-6-10-4 16,-15-5-43-16,-14-30-57 15,-27-7-84-15,-21-8-389 16</inkml:trace>
  <inkml:trace contextRef="#ctx0" brushRef="#br0" timeOffset="13221.3">16555 2711 789 0,'0'0'71'0,"0"0"-3"16,0 0-18-16,127-98-13 15,-75 86 3-15,1 7-33 16,-8 5 3-16,-9 0-10 16,-8 3 0-16,-6 12 1 15,-6 12-1-15,-8 13-6 0,-8 17 6 16,0 7 16-1,-17 7 4-15,-24 0-11 0,-5-1 14 16,3-5-2-16,6 0-4 16,17-9-13-16,13-8 0 15,7-12-3-15,0-6 0 16,24-7 1-16,16-9 0 16,7-11 4-16,7-3-5 15,-1 0 3-15,-4-23 0 16,-3-7-3-16,-11 2 0 15,-13 6-1-15,-11 9 5 16,-6 11-5-16,-5 2 0 16,0 0-2-16,0 27-1 15,0 19 3-15,0 16 6 16,6 10 8-16,12 16 1 0,6 4-4 16,1-2-5-16,2-1 4 15,-5-9 6-15,-5-5-3 16,-7-8-3-16,-6-9-2 15,-4-12 0-15,0-11 0 16,-10-9-1-16,-22-6 0 16,-13-8-2-16,-8-6 0 15,-12-2-5-15,-6-4-34 16,-10 0-26-16,0 0-70 16,-2-10-145-16</inkml:trace>
  <inkml:trace contextRef="#ctx0" brushRef="#br0" timeOffset="21744.27">7195 1560 712 0,'0'0'43'0,"0"0"-14"0,0 0 11 15,0 0 16-15,0 0-6 16,0 0-21-16,0 0-13 15,-23-10-14-15,23 29-1 16,0 12 2-16,0 17 12 16,0 17 11-16,0 13-17 15,11 12 13-15,6 4-21 16,-2-2 14-16,3-11-15 16,0-23 5-16,-3-16-4 15,-2-19-1-15,-5-11 0 16,-6-7 0-16,0-5 1 0,-2 0 4 15,0-24-10-15,0-23-13 16,-9-19-9-16,2-20-1 16,7-12 11-16,0-9 9 15,0-1-14-15,0 6 7 16,4 8 5-16,-1 9 6 16,2 17-3-16,-3 14 7 15,4 20 0-15,-1 13 7 16,0 9 2-16,6 3-9 15,6 3-3-15,16-2 1 16,10 0 1-16,6 1 1 16,-2-2 0-16,-12 3-1 15,-8 4-12-15,-14 2-35 16,-9 0-24-16,-4 8 14 0,0 18-11 16,-15 7-44-16,-12 0-66 15,5-1-178-15</inkml:trace>
  <inkml:trace contextRef="#ctx0" brushRef="#br0" timeOffset="21916.01">7445 1530 298 0,'0'0'79'15,"0"0"2"-15,0 0 8 16,-6 127-21-16,22-108-6 16,11-9-13-16,11-8 3 15,16-2-2-15,15 0-14 16,11-18-19-16,-2-6-9 15,-6-1-8-15,-17-4-21 0,-15-3-67 16,-15-7-134-16</inkml:trace>
  <inkml:trace contextRef="#ctx0" brushRef="#br0" timeOffset="22229.5">8271 842 593 0,'0'0'43'0,"0"0"6"0,0 0-1 16,0 0 11-1,0 0 10-15,0 0-3 0,5-84-46 16,-5 84-20-16,0 11-5 16,2 20 5-16,2 15 5 15,7 12 15-15,3 9-4 16,1 3-6-16,5-3 17 15,-1-2-14-15,-4-7-3 16,-4-6 0-16,-2-8-9 16,-5-8 1-16,-4-8-1 15,3-6-1-15,-3-8 0 16,2-8-41-16,0-6-33 16,2 0-49-16,1-17 7 15</inkml:trace>
  <inkml:trace contextRef="#ctx0" brushRef="#br0" timeOffset="22516.09">8205 1101 695 0,'0'0'47'0,"0"0"-4"16,0 0-18-16,0 0 42 15,0 0-13-15,0 0-33 16,4 0-21-16,34 0 2 16,20 0 13-16,19 0-3 15,6-6 1-15,0-2-6 0,-14-1-7 16,-18 1 3-16,-18 1-3 16,-17 2 0-16,-14 5-2 15,-2 0-18-15,-18 0-49 16,-24 3-60-16,-14 9-196 15</inkml:trace>
  <inkml:trace contextRef="#ctx0" brushRef="#br0" timeOffset="27223.6">2278 4345 762 0,'0'0'25'0,"0"0"-23"15,0 0-2-15,0 0 4 16,0 0 59-16,0 0-20 16,0 0-16-16,0 0 6 15,4 128-18-15,-4-73 14 16,0 5-4-16,-4 0-9 15,4-1-1-15,0-7-13 16,0-10 4-16,0-11-1 16,0-10-5-16,0-14-4 15,0-7-16-15,-5 0-14 0,1-18-11 16,-3-21-128 0,-6-17-235-16</inkml:trace>
  <inkml:trace contextRef="#ctx0" brushRef="#br0" timeOffset="27797.47">2244 4215 396 0,'0'0'98'0,"0"0"-81"15,0 0 72-15,0 0-15 16,0 0-23-16,0 0-3 16,-31-69-9-16,18 69 6 15,-7 0-8 1,-3 0 2-16,-6 0-12 0,-6 18 0 15,-3 13-7-15,-5 16-9 16,3 20 1-16,5 17 3 16,6 11-6-16,14 3 3 15,15-4 5-15,6-6-6 16,36-9 2-16,10-13-4 16,-2-16-7-16,0-15 2 0,-1-12-1 15,-5-9-1-15,-2-13 1 16,1-1-2-16,-3-7 4 15,3-27-1-15,-1-13-1 16,-2-15 0-16,-6-13-1 16,-6-6 4-16,-10-3-3 15,-9 4 0-15,-9 13-3 16,0 9 7-16,-9 10-1 16,-22 4 9-16,-14 4-13 15,-6 4 0-15,-5 2-2 16,3 10-6-16,6 10 6 15,7 9-38-15,8 5-14 16,3 27-22-16,8 25-67 0,5 9-58 16</inkml:trace>
  <inkml:trace contextRef="#ctx0" brushRef="#br0" timeOffset="31824.81">3414 4332 697 0,'0'0'0'0,"0"0"-24"0,0 0 24 16,0 0 39-16,0 0-12 15,0 0-1-15,-120 19-2 16,104 1-17-16,3-2 5 16,2 6 16-16,-3 4 1 15,3 7-14-15,-3 5 16 16,-1 1-2-16,2 4-5 16,3-5-7-16,6 0 10 15,4-2-15-15,0 1-5 16,4-6 7-16,19-1-10 15,4-3 4-15,6-8 4 16,7-6-11-16,3-12 2 16,5-3-1-16,10-1 1 15,5-27 1-15,6-7 4 0,0-2-6 16,-11 0 5-16,-13 5-7 16,-21 2 3-16,-17 2 4 15,-7-2-3-15,0-4 4 16,-18-5-7-16,-6 0 0 15,-3 1-1-15,-4 6 2 16,4 3-1-16,0 9-2 16,2 3 5-16,8 7-6 15,-3 3 2-15,4 1 0 0,-4 2 0 16,-2 0 0 0,-3 0 0-16,0 2-1 0,8 2 0 15,-1 0-2-15,5 0 3 16,4 0 0-16,4 0-1 15,-2 0 1-15,-1 0 0 16,-1 0-1-16,0 0 3 16,2 4-4-16,3 0 6 15,2 0-4-15,-2 2 0 16,3 3 0-16,1 0 5 16,0 7-5-16,0 9 3 15,0 5 3-15,7 7 4 16,4 8-5-16,0 1 13 15,-4 6-11-15,-1 4 3 16,-4 3 4-16,5 1 10 0,-2 6-10 16,4 2 2-16,2-2-3 15,5 2 10-15,-1 2-9 16,3 1-12-16,-3-3 6 16,1-4-3-16,-1-7-2 15,-1-10 2-15,-3-6-2 16,-2-12-3-16,-2-7 1 15,-3-10-1-15,-1-8 0 16,-3-2-10-16,0-2-11 16,0 0-30-16,0-22-14 15,-19-19-85-15,-8-14-187 16</inkml:trace>
  <inkml:trace contextRef="#ctx0" brushRef="#br0" timeOffset="98141.51">7160 3964 518 0,'0'0'93'16,"0"0"-34"-16,117-105 11 16,-63 84-24-16,2 15-3 15,4 6-12-15,0 0-2 16,0 24-12-16,-3 12 12 16,-3 16-5-16,-9 8-2 15,-14 13-9-15,-10 9-4 16,-19 7 6-16,-2 9 1 15,-14 8 5-15,-19 6 3 16,-7 4-13-16,2 10 24 16,5 4-15-16,8-3-13 15,11-1-1-15,12-8 11 16,2-5-17-16,6-5 2 0,21-5-2 16,7-7 9-16,2-16-7 15,2-15-2-15,-3-15-2 16,1-17 1-16,-1-9 1 15,-1-14 0-15,-1-6 2 16,-6-4 1-16,2 0 9 16,-2-18-8-16,-5-4-2 15,-7 0-1-15,-10 7 4 16,-5 2-5-16,0 3 1 16,0 3 0-16,-2 2 8 15,-18-1-7-15,-2 4 7 16,-1 2 6-16,8 0 3 15,1 13-4-15,3 32-9 16,-5 21 21-16,3 27-4 16,2 17-17-16,9 17 15 0,2 17-13 15,0 13-4-15,5-1-3 16,10 0 3-16,-1-18-3 16,-1-19 2-16,0-19-2 15,-2-19 2-15,0-20-2 16,-1-7 0-16,-2-5 0 15,-1-1 0-15,-5 0 0 16,-2 2 3-16,0 2-1 16,0 5-2-16,0 4 0 15,0 2-1-15,0 1 1 0,0 0 1 16,0-4-1-16,2-4-1 16,8-2 1-16,-4-1 2 15,1-6-2 1,-3-3 0-16,-4-6 0 0,0-9 5 15,0-8-4 1,0 0 3-16,-17-3-3 0,-6-4 3 16,-8 2-4-16,-7 2 4 15,-7-2-3-15,-3 0 0 16,-4-4 5-16,1-3-6 16,0-6-1-16,-5-3-8 15,-6 0-24-15,-8-28-37 16,-1-22-38-16,-4-26-74 15,10-18-250-15</inkml:trace>
  <inkml:trace contextRef="#ctx0" brushRef="#br0" timeOffset="132506.71">8966 8226 734 0,'0'0'23'15,"0"0"-17"-15,0 0 17 16,0 0 25-16,0 0 4 15,0 0-26-15,0 0-20 16,132-79-6-16,-81 68 19 16,9 0 7-16,4-3-6 15,5 4-1-15,5 2 1 0,2 6-5 16,0 2 3 0,-3 0 6-16,-6 0-3 0,-5 16-9 15,-6 13 5-15,-4 14-2 16,-1 16-3-16,-2 13 6 15,-2 6 1-15,-3 8-7 16,-4 4 0-16,-7 10 6 16,-8 11-2-16,-11 5-5 15,-12 3 2-15,-2-3 5 16,-6-10-9-16,-19-6-1 16,-4-10 0-16,0-7-3 15,-2-7 5-15,-1-6-6 0,-1-6-1 16,-2-8-2-1,-8-2 0-15,-4-3 12 16,-11-1-10-16,-10-4 1 16,-13-6-1-16,-6-8 2 0,-2-12-5 15,2-10 0-15,0-10-1 16,0 0 3-16,-6-10-6 16,-1-11 8-16,3-4-4 15,8-5 0-15,12-4-4 16,11-2 3-16,11-6-1 15,13-10-1-15,9-21 2 16,11-23 0-16,15-34-6 16,1-39 6-16,9-30-13 0,26-7-12 15,10 8-5 1,10 23 31-16,5 35-10 0,3 27-17 16,-1 35-21-16,-4 36-7 15,0 34-48-15,-13 10-92 16,-11 48-257-16</inkml:trace>
  <inkml:trace contextRef="#ctx0" brushRef="#br0" timeOffset="135101.73">2643 9363 650 0,'0'0'71'0,"0"0"-52"16,0 0 32-16,0 0 23 15,0 0 3-15,0 0-22 16,-29-43-37-16,29 43-13 15,0 0 10-15,2 0-2 16,16 0 22-16,4 0-6 16,7 0-2-16,4 0 0 15,6 0 4-15,5 0-17 16,6 0 8-16,2 0 11 16,6 0-10-16,5 0-10 0,7 4 3 15,-2 4 7 1,10 3-9-16,4-3-2 0,14 8-2 15,12-5-8-15,9-1 10 16,6-2-11-16,11-5 5 16,10-3-2-16,5 0 1 15,10 0 4-15,-6 0-6 16,-10 14 4-16,-9 4 1 16,-14 5-8-16,-10 2 7 15,-6-1-2-15,-3-3 1 16,-1-2 4-16,0 1-3 15,2-2 3-15,6 0-5 16,4-4-2-16,9-3 6 16,1-10-9-16,3-1 1 15,-7 0 4-15,-10 0-6 16,-17 0 1-16,-18 0 0 16,-12 0 1-16,-19 0 2 0,-13 0-3 15,-11 0 0-15,-7 0 0 16,-4 0-1-16,-3 0 1 15,3 1 2-15,2 2-2 16,-1-3 0-16,2 0 6 16,-4 0-5-16,1 0-1 15,-5 0 0-15,0 0-1 16,0 0-1-16,-2 0 2 16,0 0 0-16,0 0 2 15,0 0-2-15,2 0-3 0,8 0-3 16,5 0 0-16,12-8-2 15,6-6 5 1,8-2-8-16,7 0-1 16,17-2-1-16,22-2 5 0,17 0 3 15,10 2-8-15,0 7-2 16,-9 4 2-16,2 5 8 16,4 2-1-16,7 0-7 15,3 0 2-15,-8 0-3 16,-10 0 3-16,-16-3 3 15,-8-1-6-15,-2-3 10 16,3-1 3-16,4 0 1 16,-1 2 0-16,0 1 0 0,-4 4 0 15,6-1-2-15,4 2 1 16,1 0-2-16,-11 0 3 16,-11 0-2-16,-18 0 2 15,-12 0-4-15,-9 0 3 16,-11 0 0-16,-1 0 1 15,-5 0 0-15,5-7 1 16,6 1 1-16,4-2 0 16,6 2 1-16,5 1 1 15,1 2-1-15,-6-1 1 16,-4 2-1-16,-12-2 0 16,-7 1 4-16,-6 1-4 0,-2-1 1 15,-2-1 0 1,3-6-1-16,1-4 0 0,1-3 0 15,5-8-3-15,2 0 3 16,-1-2-3-16,5-3 0 16,-3-4 0-16,1-5 1 15,-6-6-1-15,-8-11-2 16,0-17 0-16,0-15 2 16,-14-16-18-16,3-6 4 15,7-3 0-15,4 8 2 16,0 18 6-16,0 12-2 15,0 17 7-15,0 16 2 16,0 9-2-16,-4 1 0 16,-21 7-4-16,-8 2-1 15,-3 6-12-15,5-1 10 16,6 3-1-16,9 1 3 16,8 3 4-16,3 5-4 0,3 4 3 15,2 2 3-15,0 0 0 16,0 0-4-16,0 0-2 15,0 0 5-15,0 0-1 16,0 0 4-16,0 0-3 16,-3 0 1-16,0 3-3 15,-7 8-5-15,-5-1 7 16,-5 2-1-16,-9 0-2 16,-3 2 4-16,-3 0-5 15,-5 0 5-15,-5 0 0 0,-6-4 0 16,-9-3 0-16,-9-2 0 15,-16-5 6-15,-12 0-7 16,-24-5 1-16,-20-8 0 16,-12-1 0-16,-14-3 0 15,-5 6 2-15,-4-3-9 16,0 0 14-16,9 2 5 16,6-2-10-16,10 2 11 15,4 1 7-15,5 8-19 16,-6 3 6-16,-1 0-11 15,-9 12 4-15,-18 10-12 16,-20 0 8-16,-12 0-7 16,-3-5 3-16,4-2 4 0,15-7 4 15,19 1 0-15,19-2 0 16,19-1 0-16,20 2 4 16,14-4-4-16,20-2-1 15,4 0 1-15,3 0 0 16,-8-2 6-16,-15 0-17 15,-17 0 15-15,-11 2-4 16,-17-2 0-16,-17 4-11 16,-8 0 8-16,-7 0 3 15,3 2-1-15,11 0 3 16,8 0-4-16,9-2 1 16,12-3-3-16,13 2 8 0,16-3-1 15,19 0-2-15,21 2-1 16,16 0 6-16,23 0-6 15,9 2 0-15,12-4-1 16,2 2 0-16,0 2-9 16,0 7 9-16,-2 4-1 15,-3 5 0-15,-1 8 4 16,-4 0-2-16,1 5 1 16,1 10 0-16,1 12-1 15,7 14 0-15,0 17 0 16,11 6-1-16,25 8-1 15,9 6 2-15,1 2 0 16,-3-1 1-16,-10-3 0 16,-11-8-1-16,-10-6 2 15,-8-1-2-15,-4-7-2 16,0-6-29-16,0-10-63 16,0-18-76-16,4-24-42 0</inkml:trace>
  <inkml:trace contextRef="#ctx0" brushRef="#br0" timeOffset="135253.31">2928 9482 844 0,'0'0'0'16,"0"0"-36"-16,0 0 36 16,0 0 3-16,0 0-3 15,0 0 0-15,67 17-19 0,-60-1-231 16</inkml:trace>
  <inkml:trace contextRef="#ctx0" brushRef="#br0" timeOffset="141751.54">5751 11590 949 0,'0'0'38'16,"0"0"-38"-16,0 0-19 16,0 0 19-1,0 0 0-15,0 0 28 0,0 0 9 16,190 0-12-16,-108 7-15 16,-2 4-7-16,-2-1 10 15,0-2 4-15,9-3 5 16,9-3 1-16,18-2-5 15,19 0 5-15,18 0-7 16,24-5 10-16,14 3 4 0,0 2-10 16,-6 0-2-1,-21 2 3-15,-25 13-10 0,-23-4-4 16,-24 2-7-16,-14-6 2 16,-15-5-2-16,-10-2 3 15,-7 0 5-15,-4-8-7 16,-4-6-1-16,-5 0 11 15,-7 7-11-15,-10 0 7 16,-5 5-6-16,-5 2-1 16,-4 0 0-16,0 0-2 15,0 0 0-15,0 0-1 16,0 0-8-16,0 0-17 16,0 0-32-16,0 0-14 15,-6-6-39-15,-5-15-133 0,-7 0-277 16</inkml:trace>
  <inkml:trace contextRef="#ctx0" brushRef="#br0" timeOffset="146216.03">6493 4201 671 0,'0'0'41'0,"0"0"-41"0,0 0-3 16,0 0 3-16,0 0 8 15,0 0 20-15,0 0-11 16,0 0-17-16,-40 30 21 16,40-2 7-16,0 4-3 15,0 5 4-15,0-2 0 16,0 3-8-16,0-4 3 16,0 1-2-16,0-6-4 15,9-5-6-15,6-4-10 16,-1-7 3-16,1-8 3 15,8-5 0-15,6 0 5 16,13-32 19-16,18-18 6 16,16-16-12-16,7-13-7 15,3-13 3-15,10-4 10 0,13-2-9 16,7-2-2-16,3 4-1 16,-11 4 9-16,-19 8-18 15,-12 13 2-15,-22 17-3 16,-12 18-3-16,-16 17-6 15,-17 12-1-15,-5 6 4 16,-5 1-8-16,0 0 4 16,0 0-26-16,0 10-16 15,-7 30-24-15,-9 14 16 16,3 7-56-16,9-19-126 16</inkml:trace>
  <inkml:trace contextRef="#ctx0" brushRef="#br0" timeOffset="147291.91">7012 7425 828 0,'0'0'60'15,"0"0"-50"-15,0 0-1 16,0 0 29-16,0 0 1 15,0 0 14-15,20 92-7 0,5-40-24 16,4-2-2-16,4 1 11 16,2-10 1-16,4-2-12 15,1-7 1-15,2-6 0 16,-1-6 4-16,0-12 2 16,9-8-15-16,5-6 3 15,13-34 11-15,11-22-14 16,13-22 5-16,11-21-7 15,5-10-4-15,8-10 1 16,1 1-2-16,-2 5 4 16,-4 9-3-16,-7 10-3 0,0 10 7 15,-4 13-5-15,-4 9-4 16,-5 12-1-16,-13 12 1 16,-25 17 6-16,-22 11-7 15,-19 13-9-15,-12 3-11 16,-4 0-25-16,-31 19-39 15,-15 8-61-15,-8 1-79 16,0-4-378-16</inkml:trace>
  <inkml:trace contextRef="#ctx0" brushRef="#br0" timeOffset="156405.6">2576 10636 601 0,'0'0'19'0,"0"0"-12"16,0 0-2-16,0 0 23 0,0 0 9 15,0 0 14-15,0 0-1 16,67 54-18-16,-63-54 13 16,3-18 11-16,2-25-15 15,0-15-19-15,-5-16-2 16,-4-10-2-16,0-10 2 16,-13-4-8-16,-9 1 9 15,-1 10 7-15,9 12-16 16,8 9-1-16,6 3-5 15,0 5-4-15,16-2 3 0,9 4-4 16,-3 6-1-16,0 4 3 16,0 7-1-16,-3 8 1 15,-4 9 0-15,-4 9 1 16,2 5-4-16,8 4 0 16,7 4-7-16,15 0 3 15,11 0 0-15,12 8 4 16,16 5 2-16,17-4 1 15,20-6 0-15,29-3 3 16,26-7-3-16,21-15 1 16,13-3-4-16,-5 0 3 15,-14 6-8-15,-20 2 7 16,-28 3-2-16,-33 2 4 16,-25 6-3-16,-29 0-1 15,-23 6 0-15,-16 0-1 0,-5 0 0 16,-4 0-3-16,-1 0 4 15,-3 0 0-15,0 0 7 16,0 0-7-16,-1 0 1 16,-1 0 8-16,4 0-7 15,-2 0 1-15,0 0-1 16,5 2-2-16,2 10 0 16,2 11 0-16,3 4 0 15,3 8 0-15,5 5 0 16,3 2 1-16,2 6 1 15,0 4-2-15,-3 3 0 16,-2 4 5-16,-1-1-10 0,-6 3 11 16,-11-2-6-16,-4-7 4 15,0-2-4-15,0-2-1 16,-6-7 1-16,-12-5 8 16,-2-6-5-16,-4-5-1 15,-4-3-2-15,-5 0 2 16,-9 2-2-16,-14 1-4 15,-13 0 3-15,-21 0 2 16,-21-4-1-16,-16-7 7 16,-22-4-7-16,-22-5 0 15,-20-5 0-15,-37 1 0 16,-24 0 0-16,-11 4-9 16,0 7 6-16,23 2-12 15,17 5 10-15,32 6-20 16,37-5-19-16,44-2-11 15,61-14-42-15,49-4-60 16,45-31-344-16</inkml:trace>
  <inkml:trace contextRef="#ctx0" brushRef="#br0" timeOffset="157537.79">10196 6959 821 0,'0'0'60'0,"0"0"-50"15,0 0-4-15,0 0 38 0,0 0 12 16,0 0-13-16,0 0-8 16,0 38-9-16,0-59-15 15,0-25 13-15,-4-28-18 16,-11-21 4-16,-2-7-8 16,-1-4 0-16,10 3-1 15,8 6 4-15,0 12-5 16,2 26 0-16,14 20 0 15,3 22 4-15,6 14-4 16,4 3 1-16,2 20 3 16,7 30 5-16,-5 18 5 15,-2 12-1-15,-2 6-11 16,-4 1 9-16,0-6-2 0,-5-8-6 16,0-5-3-16,-6-9 5 15,-10-14-5-15,-4-9-9 16,0-11-21-16,0-3-36 15,-11-11-16-15,-7-11-105 16,-5-5-151-16</inkml:trace>
  <inkml:trace contextRef="#ctx0" brushRef="#br0" timeOffset="157694.13">10116 6655 838 0,'0'0'59'0,"0"0"-59"0,0 0 0 15,0 0 5 1,174-42 17-16,-104 24-22 16,0-6-17-16,-12-2-129 15,-11-8-201-15</inkml:trace>
  <inkml:trace contextRef="#ctx0" brushRef="#br0" timeOffset="157910.64">10938 6447 920 0,'0'0'59'16,"0"0"-28"-16,0 0 13 15,0 0-22-15,116-33 11 16,-35 17-14-16,12 3-11 16,-4-2-4-16,-10 1-4 0,-18 2-3 15,-25 4-25 1,-18 0-19-16,-18 0-35 0,0-2-26 15,-29-3-116 1,-15-10-361-16</inkml:trace>
  <inkml:trace contextRef="#ctx0" brushRef="#br0" timeOffset="158145.53">11337 6110 646 0,'0'0'137'16,"0"0"-55"-16,0 0 15 16,0 0-33-16,0 0-31 15,0 0-6-15,107-75-2 16,-58 75-7-16,6 15-4 15,6 14-5-15,-1 14-4 0,-2 13 5 16,-12 10-1-16,-15 6 14 16,-15-2-2-16,-16-8 4 15,-2-5-10-15,-37-11-7 16,-20-5-7-16,-7-8-2 16,0-7-2-16,16-5-25 15,19-14-15-15,17-2-12 16,14-5-28-16,9-17-53 15,29-27-136-15</inkml:trace>
  <inkml:trace contextRef="#ctx0" brushRef="#br0" timeOffset="158379">12170 5945 870 0,'0'0'82'0,"0"0"-32"16,0 0 10-16,0 0-23 15,0 0 7-15,0 0 12 16,58 107-21-16,-27-40-16 16,-2 4-1-16,-6-2-8 15,-3-6-6-15,-5-8 0 16,-2-11-4-16,-1-11-25 16,-3-10-31-16,-5-9-10 15,0-14-39-15,6 0-73 16,-2-28-61-16</inkml:trace>
  <inkml:trace contextRef="#ctx0" brushRef="#br0" timeOffset="158577.07">12565 5885 888 0,'0'0'37'0,"0"0"58"16,0 0-60-16,0 0-15 15,0 0 38-15,39 114-8 16,-4-41-28-16,-2 3-5 15,-7 0-4-15,-10-3-12 16,-7-7-1-16,-5-12-15 16,-2-14-35-16,-2-16-45 15,0-20-100-15,0-4-234 16</inkml:trace>
  <inkml:trace contextRef="#ctx0" brushRef="#br0" timeOffset="158735.64">12344 6338 991 0,'0'0'90'15,"0"0"-81"-15,0 0-2 16,0 0-5-16,145-54-4 16,-22 14-33-16,1-6-235 15</inkml:trace>
  <inkml:trace contextRef="#ctx0" brushRef="#br0" timeOffset="181123.36">8157 12823 870 0,'0'0'19'16,"0"0"-19"-16,0 0-136 15,143-30-109-15,-94 62-115 16</inkml:trace>
  <inkml:trace contextRef="#ctx0" brushRef="#br0" timeOffset="182482.31">7407 13305 712 0,'0'0'52'16,"0"0"-41"-16,0 0 5 15,0 0 14-15,0 0 17 16,0 0 6-16,0-16-28 0,0 16-17 16,9-2 7-16,13-2 2 15,18-2 19-15,14-2-16 16,12-3 0-16,14 1 2 16,5 5 1-16,2 1 0 15,4 4-3-15,1 0-3 16,6 0-8-16,6 0 5 15,8 0-2-15,8-11-6 16,13-13 8-16,15-8 6 16,3-10-2-16,-3-2 0 0,-17 2-8 15,-31 12 8-15,-28 12-7 16,-28 12-7 0,-19 6-4-16,-12 0 2 15,-6 0 2-15,-5 0-3 0,0 0 2 16,0 0 4-16,1 0-3 15,-1 0 5-15,0 0-7 16,-2 0 2-16,0-4-1 16,0-4-1-16,0-4 4 15,0-2 2-15,0-1-6 16,0 4 1-16,0 3 0 16,0 2 0-16,0 0-3 15,0-3 0-15,0-1 0 0,0-1 2 16,4-6 0-1,1-5-4-15,-3-6 2 0,-2-8 0 16,0-12 3-16,-11-11-3 16,-16-6 0-16,-4-8-1 15,-2 2 0-15,4 5 1 16,2 15 0-16,7 11 1 16,2 12-2-16,5 8 1 15,-1 7 0-15,1-2 1 16,-1 5 0-16,-1-1-1 15,-1-1 0-15,1 3 0 16,1-1 0-16,3 4 0 16,3 2-1-16,-2 1 1 15,1 3-2-15,1 0 2 0,-6 0-6 16,-1 0 3-16,-8 10 1 16,-2 5-5-16,0 1 6 15,-10 2-1-15,-2 4 2 16,-12 0 0-16,-13 6-2 15,-14 0-1-15,-14-2-7 16,-14 0-2-16,-14-2 0 16,-16-6 6-16,-6 1-3 15,0 0-2-15,1 8-6 16,8 12-22-16,15 14-32 16,31 0-48-16,39-16-135 15</inkml:trace>
  <inkml:trace contextRef="#ctx0" brushRef="#br0" timeOffset="183961.3">7052 5143 430 0,'0'0'169'0,"0"0"-140"16,0 0 68-16,0 0-34 15,0 0 2-15,0-102-2 16,5 96-20-16,1 0-10 0,1 5 7 16,-2-2-13-16,1 3-13 15,1 0 1-15,-1 0 1 16,2 0-16-16,-2 0 12 15,5 11-12-15,3 10 6 16,3 3 1-16,5 6 21 16,8 0-21-16,1-2 11 15,0-6-11-15,5-7 1 16,1-8 3-16,8-7 5 0,11-6 2 16,11-32 3-1,15-16-5-15,12-14 0 0,10-18-8 16,15-15 4-16,3-8 4 15,12-14-8-15,11 1-3 16,2 2 8 0,1 9-4-16,-2 13-4 0,-8 13 2 15,-13 17 8-15,-14 14-3 16,-22 12-7-16,-22 6-4 16,-24 10 4-16,-22 8-4 15,-13 4 5-15,-8 3 4 16,0 2-6-16,0-1 0 15,-10 2-4-15,-1 1-5 16,7 7-6-16,4-1-25 0,0 1-33 16,0 0-22-16,0 0-23 15,0 22-40-15,0 4-31 16,0-2-361-16</inkml:trace>
  <inkml:trace contextRef="#ctx0" brushRef="#br0" timeOffset="184740.83">10296 4345 699 0,'0'0'40'0,"0"0"46"16,0 0-14-16,0 0-31 15,0 0 6-15,0 0-28 0,-4-49-9 16,15 49-9-16,9 0 10 16,2 0-6-1,-1 15 1-15,-6 6-6 16,-11 2 0-16,-4 6 1 0,-2 3 6 16,-31 4-1-16,-16-4-1 15,-7-6-3-15,-2-8-2 16,9-11 1-16,7-7-1 15,6 0 0-15,10-12 1 16,5-19 3-16,17-12-2 16,4-11-2-16,14-2 1 15,23 1 0-15,10 10-1 16,2 17 3-16,-3 18 8 0,4 10 3 16,-3 20-8-16,-3 26-1 15,-4 15 2-15,-13 6-3 16,-13 4 1-16,-12-3-2 15,-2-4 1-15,-7-3-1 16,-21-10 1-16,-13-4-3 16,-3-10-1-16,-2-11 6 15,5-10-5 1,5-14 3-16,7-2-4 0,2-11 4 16,9-25 0-16,14-4-3 15,4-1-1-15,2 9-1 16,27 13-1-16,6 10 1 15,6 9 1-15,3 4-7 16,-1 26 7-16,-3 10-1 0,-7 2 1 16,-6-4-2-16,-7-4 2 15,-4-8-1-15,-3-8-22 16,0-8-9-16,3-5-24 16,6-5-39-16,-2-15-48 15,-2-25-166-15</inkml:trace>
  <inkml:trace contextRef="#ctx0" brushRef="#br0" timeOffset="185288.13">10503 4148 727 0,'0'0'18'0,"0"0"-3"0,-48-102 22 15,25 69 26 1,-3-2-21-16,-10 7-6 0,-4 4-22 15,-9 7 3-15,-1 4-2 16,2 7 3-16,-1 6 6 16,7 0-7-16,2 0-5 15,1 14 3-15,-1 24-3 16,-4 27-4-16,-12 32 1 16,-6 30 15-16,-2 21-14 15,8 8 3-15,15-1 2 16,21-13-9-16,20-15 2 15,0-11-6-15,29-15 6 16,20-13-8-16,13-16 0 16,15-18 5-16,5-22-4 15,9-20 2-15,5-12 2 16,2-23 3-16,0-28 1 0,-7-20-5 16,-13-15 4-16,-16-4-6 15,-12 0 3-15,-21 8 0 16,-13 5-4-16,-14 10-1 15,-2 4 9-15,-5 7-9 16,-19-2 0-16,-15-5 0 16,-3-6 4-16,-9-16-4 15,-6-20 0-15,-5-11 0 0,5 0 0 16,2 17 0-16,9 35 1 16,13 27-1-1,4 30 0-15,3 7-7 0,-5 35-22 16,2 28-27-16,9 18-9 15,9-1-86 1,11-16-213-16</inkml:trace>
  <inkml:trace contextRef="#ctx0" brushRef="#br0" timeOffset="185449.33">10457 4175 1022 0,'0'0'0'0,"0"0"-13"16,0 0 9-16,0 0 4 0,0 0-1 16,0 0-45-16,22 94-136 15,-22-74-364-15</inkml:trace>
  <inkml:trace contextRef="#ctx0" brushRef="#br0" timeOffset="192969.9">8461 12928 696 0,'0'0'64'16,"0"0"-64"-16,0 0 0 16,0 0-3-16,0 0 7 15,0 0 2-15,0 0-6 16,0 6-4-16,0-4 1 15,0-2 3-15,0 0 3 16,0 0-1-16,0 0-2 0,0 0 0 16,0 0 0-1,2 0-21-15,0 0-20 0,2 0-30 16,1 0-16 0,4 0-107-16</inkml:trace>
  <inkml:trace contextRef="#ctx0" brushRef="#br0" timeOffset="194317.27">10720 12284 494 0,'0'0'52'15,"0"0"-43"-15,0 0 24 16,0 0 32-16,0 0-15 16,0 0-13-16,-34-72-29 15,50 57 5-15,6 4 5 16,3-3-4-16,6 1 6 15,2 0-5-15,3 0-1 16,4-2-3-16,2 3 2 0,0-3 12 16,6 2-5-16,1 3-4 15,-3 1 11 1,-1 3-13-16,-5 5-8 16,-6 1 0-16,-10 0 5 0,-2 0-4 15,-4 0-3-15,2 0 1 16,-4 0 7-16,-3 0-7 15,-2 4 2-15,-2 4 0 16,1 3-4-16,-6 7 8 16,-2 4-3-16,0 7 6 0,0 3-6 15,3 1 0 1,1 5 2-16,8 6-4 0,1 5 2 16,1 1-4-16,1 0 9 15,0-1-6 1,-9-5 5-16,-1-2-6 0,-7-1 0 15,0 2 2-15,0-1 2 16,0-4-4-16,0 1-3 16,0-8 3-16,-5-3-5 15,3-4 1-15,-2-3-1 16,2-6 2-16,-5 2-1 16,0-5-1-16,-2-1 2 15,0-1-3-15,-1-1 2 16,-4-3-2-16,-4 0 1 15,-8-2-1-15,-11 4-2 0,-5 1 1 16,-2-1 0 0,-2 1 1-16,3-1 1 0,-2-2-1 15,7-2 1-15,3 0-1 16,1-4-4-16,1 0 3 16,-3 0-1-16,0 0 0 15,-4-16 2-15,0-7-2 16,1-13-2-16,-2-5 4 15,7-6-6-15,5 0 4 16,7-2 2-16,11 2-2 16,5 6 2-16,3 7-1 15,3 3-1-15,0 12 2 16,0 0-1-16,0 3 1 16,6 5-5-16,-1-1 5 0,4 1-3 15,-4 4-2-15,-3 1-4 16,-2 3 1-16,0 2-2 15,0 1 2-15,0 0-6 16,0 0-8-16,0 0-26 16,5 0-47-16,8 10-70 15,5 2-87-15</inkml:trace>
  <inkml:trace contextRef="#ctx0" brushRef="#br0" timeOffset="194459.89">11372 12557 785 0,'0'0'16'0,"0"0"-8"15,0 0-11-15,0 0 3 0,0 0-84 16,0 0-268 0</inkml:trace>
  <inkml:trace contextRef="#ctx0" brushRef="#br0" timeOffset="195344.94">15805 10518 321 0,'0'0'151'0,"0"0"-104"16,0 0 78-1,-14 124-50-15,10-90-9 16,2-4-11-16,-1 4 5 0,0 4-9 15,1 8-7-15,0 6-9 16,0 3-1-16,2 1-7 16,-2-9-2-16,2-6-11 15,0-11-5-15,0-13 5 16,0-8-14-16,0-9 2 16,0 0 1-16,-5-3 1 15,-10-32 5-15,-10-21-9 16,-4-24-2-16,3-15 0 15,5-16 3-15,10-8-1 16,9 6 0-16,2 13-1 0,5 22-3 16,17 24 7-16,7 20-3 15,2 12 0-15,-2 13 0 16,0 9 8 0,-3 0-8-16,-1 27 0 0,4 12 4 15,0 18-2-15,4 13 7 16,1 10-4-16,4 4 5 15,0 0-4-15,-5-3 1 16,-4-11-2-16,-9-6 0 16,-12-10-10-16,-8-10 0 0,0-12-57 15,0-9-9 1,-10-20-38-16,-6-3-75 0,-6-35-119 16</inkml:trace>
  <inkml:trace contextRef="#ctx0" brushRef="#br0" timeOffset="195494.81">15797 10746 620 0,'0'0'94'15,"0"0"-75"-15,0 0-10 16,0 0-2-16,0 0-7 16,0 0 0-16,159-45-41 15,-99 16-182-15</inkml:trace>
  <inkml:trace contextRef="#ctx0" brushRef="#br0" timeOffset="196125.83">16577 10244 819 0,'0'0'15'16,"0"0"13"-16,0 0 45 15,0 0-35-15,0 0-1 16,0 0-23-16,0-7 1 16,0 7 16-16,-13 0-13 15,-10 20-9-15,-3 11 3 0,-6 15-4 16,3 17 0 0,8 15-5-16,7 12 2 15,5 8 1-15,9-5 11 16,0-15-17-16,21-13 4 0,12-14-4 15,7-14 0-15,0-13 0 16,3-14-2-16,-8-10 0 16,-2 0-1-16,-6-28-2 15,-7-15 0-15,-11-8-4 16,-9-4 8-16,0 7-6 16,-16 9 7-16,-17 18-1 15,-3 13-1-15,-1 8 0 16,6 0 1-16,6 2 1 15,14 4 6-15,9-2-6 16,2-1-6-16,0-2 0 0,26-1 1 16,21 0 5-16,9-8 2 15,6-10 0-15,-6 0 1 16,-14 4-3-16,-15 6 0 16,-14 4 3-16,-9 4-2 15,-4 0 5-15,0 0 2 16,0 0 0-16,0 0-2 15,0 0-6-15,10 16 1 16,5 14 2-16,12 7 5 16,2 5-1-16,4-1-7 0,-6 0 3 15,-7-4-1 1,-7-5-2-16,-8-6-19 0,-5-8-18 16,2-8-28-16,-2-7-83 15,2-3-39-15,-2-20-221 16</inkml:trace>
  <inkml:trace contextRef="#ctx0" brushRef="#br0" timeOffset="196344.75">17237 10593 846 0,'0'0'38'15,"0"0"34"-15,0 0-50 16,0 0 8-16,125-69 4 15,-60 48-12-15,5 5-15 0,-5 0 3 16,-5 2-6-16,-8 0-4 16,-8-3 1-16,-8-2-5 15,-14-7 0-15,-10-6-46 16,-12-10-75-16,-3-3-86 16</inkml:trace>
  <inkml:trace contextRef="#ctx0" brushRef="#br0" timeOffset="196607.09">17696 10106 747 0,'0'0'58'0,"0"0"11"16,0 0-24-16,0 0-4 16,121 38 27-16,-50 5-30 15,2 7-15-15,-7 0 0 0,-12 0-4 16,-21 0-1-16,-17 0-2 15,-16 2-3-15,-8 5-3 16,-39-3-2-16,-20-4 0 16,-9-10-8-16,5-6-6 15,13-8-30-15,18-10 3 16,24-8-30-16,16-8-67 16,0-14-52-16,22-24-280 15</inkml:trace>
  <inkml:trace contextRef="#ctx0" brushRef="#br0" timeOffset="197087.33">19001 9850 696 0,'0'0'37'15,"0"0"26"-15,0 0-14 16,0 0-8-16,0 0 0 15,0 0 3-15,-4-49-11 16,-14 48-12-16,-2 1 4 16,-4 0-1-16,-5 0-12 15,-5 25-10-15,-4 13 14 16,-2 17-3-16,0 17-9 16,11 14 25-16,12 5-26 15,12-5 9-15,5-14-8 16,11-10 2-16,25-14 0 15,10-8 0-15,6-12-5 16,6-12-1-16,-7-11 0 16,-7-5-2-16,-8-9-22 0,-7-23-25 15,-7-14-45-15,-1-12-95 16,-10-10-175-16</inkml:trace>
  <inkml:trace contextRef="#ctx0" brushRef="#br0" timeOffset="197737.65">19556 9769 257 0,'0'0'484'16,"0"0"-467"0,0 0 34-16,0 0-6 0,0 0 8 15,11-106 17-15,-11 105-39 16,0-2-6-16,0 3 7 15,0 0 6-15,-9 0-30 16,-13 0 0-16,-4 0 4 16,-7 10-3-16,-4 16 0 15,-1 18-2-15,3 18 4 16,2 23 0-16,6 13 2 16,14 5-9-16,11-6 6 15,2-14-8-15,0-16 8 16,15-14 0-16,7-15-9 15,5-12-1-15,2-12-4 16,-3-10 4-16,-1-4 2 0,-1 0 1 16,-3-24-3-16,-6-9-8 15,-9-4-7-15,-6 3 6 16,0 6-1-16,-21 6 7 16,-4 7-11-16,5 10 14 15,7 1 2 1,9 2 2-16,4-1-4 0,0-1-13 15,0-1 12-15,23-5-14 16,16-2 15-16,7-4 4 16,-1 1 5-16,-5 5-9 15,-11 4 3-15,-6 3-3 16,-10 0 11-16,-5 3-9 0,-6 0 5 16,6 0-3-16,-4 0 5 15,7 18 9-15,3 15-4 16,-1 9 2-16,2 12 15 15,-4 10-5-15,-4 4-1 16,0 3 2-16,-3-9-9 16,-1-6-5-16,-3-12-11 15,0-14-1-15,0-10-1 16,0-9-22-16,0-6-32 16,0-5-63-16,0-6-36 15,4-31-250-15</inkml:trace>
  <inkml:trace contextRef="#ctx0" brushRef="#br0" timeOffset="197880.27">20049 10587 993 0,'0'0'29'0,"0"0"-29"15,0 0-12-15,0 0-139 16,0 0-459-16</inkml:trace>
  <inkml:trace contextRef="#ctx0" brushRef="#br0" timeOffset="200304.78">6001 11909 355 0,'0'0'36'0,"0"0"-36"15,0 0-2-15,0 0 0 16,131-72-33-16,-104 69-22 16,-2 3-65-16</inkml:trace>
  <inkml:trace contextRef="#ctx0" brushRef="#br0" timeOffset="200837.12">13512 9228 318 0,'0'0'13'0,"0"0"-12"16,0 0-2-1,0 0-35-15,0 0 35 16,0 0-18-16,60-22-138 0</inkml:trace>
  <inkml:trace contextRef="#ctx0" brushRef="#br0" timeOffset="201359.67">16143 9399 590 0,'0'0'33'0,"0"0"23"15,0 0 13-15,0 0-1 16,0 0-7-16,0 0-5 16,24 108-5-16,-19-103-31 15,-5 0-8-15,0-1-4 16,0-4 6-16,0 0 7 15,-5 0-18-15,-22-10 14 16,-8-30-10-16,-3-23-6 0,5-27 1 16,6-29-2-1,13-30 2-15,11-10-2 0,3 11 0 16,13 27 0-16,18 42 0 16,4 30 0-16,10 29 3 15,4 20-3-15,5 19 0 16,2 42 9-16,-6 22 4 15,-3 17-1-15,-5 6-3 16,-4-4-9-16,1-8 16 16,-2-15-14-16,-3-13 6 15,-5-12-7-15,-5-14-1 16,-6-12-3-16,-2-10-16 0,-8-10-45 16,-6-8-87-16,-2-20-118 15</inkml:trace>
  <inkml:trace contextRef="#ctx0" brushRef="#br0" timeOffset="201515.27">16261 9104 901 0,'0'0'51'0,"0"0"-51"16,0 0-21-16,0 0 21 15,197-16 0-15,-100-12-34 16,-5-14-145-16,-13-10-325 15</inkml:trace>
  <inkml:trace contextRef="#ctx0" brushRef="#br0" timeOffset="202082.83">17324 8400 872 0,'0'0'5'0,"0"0"11"16,0 0 21-16,0 0-15 15,0 0 17-15,0 0-2 16,-105-6-31-16,76 25 5 16,-5 17 14-16,-1 16-5 15,-3 25-6-15,3 13 2 0,10 13-5 16,13 1 0-16,12-11 0 16,0-15-8-16,27-14 2 15,14-18-5-15,5-14-5 16,8-16-2-16,0-14 7 15,-4-2-1-15,-2-20-10 16,-11-16 6-16,-10-7-4 16,-18-1 2-16,-9 6 0 15,-11 8 3-15,-31 16-11 16,-7 14 3-16,1 0 12 16,11 8 3-16,14 2-1 15,19-2-2-15,4-2 0 16,9-3-8-16,27-3-6 15,10 0 14-15,10-10 5 16,4-20-1-16,-2-1 0 0,-8 1 0 16,-13 8 0-16,-17 10 9 15,-11 7-3-15,-6 5-4 16,-1 0-5-16,2 21 0 16,2 8 22-16,8 7-5 15,2-1-6-15,6-3-7 16,7 1 0-16,4-5-1 15,-1-5-1-15,1-3-2 16,-6-2-1-16,0-3-8 16,-4-3-20-16,2-4-23 15,2-6-66-15,-7-2-78 16,-5-16-252-16</inkml:trace>
  <inkml:trace contextRef="#ctx0" brushRef="#br0" timeOffset="202307.33">18056 8737 590 0,'0'0'269'0,"0"0"-260"15,0 0 0-15,0 0 0 16,0 0 50-16,148-61-13 16,-63 35-32-16,6-6-10 15,5 2 11-15,-5 4-2 16,-10 4-6-16,-19 4-6 15,-14 3-1-15,-16 7-12 16,-16-5-40-16,-12-1-68 16,-4-9-37-16,-16-10-391 15</inkml:trace>
  <inkml:trace contextRef="#ctx0" brushRef="#br0" timeOffset="202560.08">18694 8266 239 0,'0'0'309'15,"0"0"-292"-15,133-47 40 16,-77 39-7-16,4 8 8 16,-4 0-23-16,-2 18-3 15,-3 22-5-15,-4 13 11 16,-3 13 16-16,-5 6-10 16,-10 5 9-16,-8-6-11 0,-11-1-16 15,-10-4-4 1,0-7 2-16,-29-5-12 0,-12-8-7 15,-3-6-5 1,-3-8-4-16,2-6-4 0,8-8-57 16,3-12-54-16,8-6-121 15</inkml:trace>
  <inkml:trace contextRef="#ctx0" brushRef="#br0" timeOffset="206788.92">20017 7841 298 0,'0'0'60'0,"0"0"71"16,0 0 24-16,0 0-76 0,0 0-41 15,0 0 12 1,25-105 19-16,-21 95-13 0,-1 6-7 16,-3 4 4-16,0 0-12 15,0 0-15 1,0 0-14-16,0 0-10 0,0 22 0 15,0 16-2-15,6 16 7 16,10 9-1-16,5 3-2 16,2-2 2-16,4-7 8 15,-4-4-11-15,-6-11 5 16,-3-7-7-16,-6-9 0 16,-3-11 2-16,-3-4-4 15,0-7 1-15,-2-4-8 16,1 0-13-16,3 0-8 15,-1-15-14-15,1-20-42 0,-2-18-138 16,-2-3-274 0</inkml:trace>
  <inkml:trace contextRef="#ctx0" brushRef="#br0" timeOffset="207119.96">19843 7894 385 0,'0'0'364'0,"0"0"-337"15,0 0 9-15,0 0 27 16,0 0-28-16,0 0 6 16,177-120-17-16,-99 93-18 15,4-2-3-15,3 1 2 16,-7 4-4-16,-21 7-1 16,-20 4-13-16,-27 9-52 15,-10 4-51-15,-42 1-145 16</inkml:trace>
  <inkml:trace contextRef="#ctx0" brushRef="#br0" timeOffset="207296.81">19928 8574 795 0,'0'0'101'0,"0"0"-100"15,116 4 54-15,-33-4 1 16,17-24-34-16,14-10-21 15,5-6-1-15,-9 2-27 16,-23 2-77-16,-35 6-102 16</inkml:trace>
  <inkml:trace contextRef="#ctx0" brushRef="#br0" timeOffset="210749.89">18171 12440 473 0,'0'0'290'0,"0"0"-255"15,0 0-14-15,0 0 82 16,0 0-58-16,0 0-11 15,0 0-10-15,-63-78 6 16,54 63-15-16,-5 1-5 16,-1-1 1-16,-1 5-1 15,-3 4 4-15,-4 4 5 16,1 2-16-16,-3 0 13 16,8 0-12-16,3 0-1 15,5 6-3-15,5-2 0 16,0 6 1-16,-3 3-1 15,-7 4 2-15,-1 5-2 0,-5 0 1 16,-1-2-3-16,2 2 5 16,-2 4-6-16,-1 5 8 15,0 9-5-15,-2 8 0 16,-1 10 0-16,2 4 6 16,8 1 2-1,7-2-2-15,8 1 2 0,0-3-1 16,0-3-4-16,19-2-2 15,10-6 2-15,7-6-2 16,9-5 1-16,5-9 2 16,8-14-3-16,5-14-1 15,9 0-4-15,-1-25 3 16,-5-1 0-16,-16 5-5 16,-17 4-7-16,-16 3-19 15,-7 0-29-15,-6-5-20 16,-4-10-131-16</inkml:trace>
  <inkml:trace contextRef="#ctx0" brushRef="#br0" timeOffset="211390.1">18734 12503 750 0,'0'0'66'16,"0"0"-63"0,0 0 20-16,0 0 35 0,0 0-19 15,0 0 18-15,56-63-20 16,-56 59-6-16,-20-1-7 16,-11 1-8-16,-2 4 3 15,0 0 8-15,2 9-12 16,3 27-7-16,1 17-6 15,7 13 9-15,11 7-5 16,9-2-2-16,0-4-4 16,34-11-1-16,3-14-2 15,7-14 1-15,4-15-11 16,-4-10-3-16,-3-3 1 0,-8-12-4 16,-8-18-13-16,-12-8-2 15,-11-1 11-15,-2 3 10 16,0 8 8-16,-15 10-7 15,-8 14-9-15,1 4 20 16,4 0 1-16,9 4 1 16,4 9-1-16,5-3-1 15,0 2-6-15,19-9-16 16,16-3 3-16,9 0 13 16,4-8 6-16,-6-7 0 15,-11 0 1-15,-13 7 11 16,-12 6 15-16,-6 2 8 0,0 0 1 15,0 0-13 1,0 14-18-16,0 4 12 0,0 4-3 16,0-1-6-16,11-4-6 15,5 4 8-15,3-3-2 16,-2 1-5-16,-3 0 0 16,-4-2-2-16,-1-2 0 15,-5-5-29-15,6-8-56 16,-1-2-111-16,1-10-232 15</inkml:trace>
  <inkml:trace contextRef="#ctx0" brushRef="#br0" timeOffset="211599.01">19354 12577 338 0,'0'0'651'15,"0"0"-618"-15,0 0-25 16,0 0 5-16,177-40 12 15,-54 22-3-15,11 0-13 16,-7-5 11-16,-25 2-11 16,-33 3-8-16,-30-3-2 15,-28-1-34-15,-11 0-8 16,-23-2-64-16,-27 0-78 16,-18 4-248-16</inkml:trace>
  <inkml:trace contextRef="#ctx0" brushRef="#br0" timeOffset="211829.2">19841 12136 404 0,'0'0'336'16,"0"0"-309"-16,0 0 94 16,156-36-22-16,-98 36-55 15,7 0-1-15,4 14-2 16,-2 16-13-16,-2 6-3 16,-10 10 1-16,-17 4-5 15,-13 7-6-15,-19 1-12 16,-6 5 3-16,-6-2 1 15,-25-7-7-15,-7-2 0 16,-5-9-6-16,3-6-14 16,5-5-27-16,6-9-23 15,10-10-37-15,9-13-93 16,5 0-222-16</inkml:trace>
  <inkml:trace contextRef="#ctx0" brushRef="#br0" timeOffset="212078.81">20692 11955 898 0,'0'0'72'0,"0"0"-65"16,0 0 12-16,0 0 12 15,0 0-26-15,0 0 20 16,112 116-10-16,-97-40-3 15,-1 1-5-15,1-7-3 16,6-10 4-16,-2-10-8 0,4-10-7 16,-1-12-36-16,-2-10-42 15,-4-11-77-15,-5-7-103 16</inkml:trace>
  <inkml:trace contextRef="#ctx0" brushRef="#br0" timeOffset="212281.31">21181 11757 918 0,'0'0'108'16,"0"0"-102"-16,0 0-5 15,0 0 24-15,82 180 24 0,-54-80-22 16,5 3-17 0,-7-9-8-16,-2-14-2 15,-6-13-7-15,-2-17-11 16,-7-15-48-16,-7-15-48 0,-2-12-14 15,0-8-27-15,-29-5-143 16</inkml:trace>
  <inkml:trace contextRef="#ctx0" brushRef="#br0" timeOffset="212408.17">21089 12312 892 0,'0'0'85'0,"0"0"-83"15,0 0 14-15,145-10-3 0,-55 5-13 16,-4-2-5-16,-8 0-106 15,-22-8-56-15,-31-1-333 16</inkml:trace>
  <inkml:trace contextRef="#ctx0" brushRef="#br0" timeOffset="212849.09">19463 13397 687 0,'0'0'209'16,"0"0"-179"-16,0 0 46 15,0 0-25-15,-132-81-26 16,81 104-22-16,-14 15-1 16,-1 7 0-16,5 10 6 15,12 7 16-15,20 10 1 16,18 19 1-16,11 3-12 15,13-1-6-15,28 7-2 16,6-17-4-16,10-8 3 0,6-14 11 16,1-28-5-16,3-15-11 15,3-16-2-15,-2-2-35 16,3-32-24-16,-4-31-66 16,-11-23-147-16</inkml:trace>
  <inkml:trace contextRef="#ctx0" brushRef="#br0" timeOffset="213354.09">20069 13405 719 0,'0'0'77'0,"0"0"15"16,0 0 7-16,0 0-56 0,0 0-12 16,-154 24-6-1,111 16 14-15,8 7 10 16,10 8-15-16,14 6-15 0,7 4-9 15,4-2-6-15,11-5-4 16,20-8 0-16,10-10 0 16,5-14 0-16,-1-12-5 15,-1-14-2-15,-8 0-9 16,-9-8 10-16,-9-18-6 16,-10-4-11-16,-8 0 3 15,0 4 0-15,-6 8 6 0,-14 10 1 16,1 3 3-16,6 5 1 15,7 0 1-15,4 0 3 16,2 0 4 0,4-8-16-16,32-9 17 0,15-8 1 15,9-2 2 1,-2 1 3-16,-9 8-3 0,-16 10 12 16,-10 4 13-16,-12 4-8 15,-4 0-7-15,-1 12 4 16,-1 14 9-16,3 11-5 15,3 0-8-15,5 3-6 16,5-4-1-16,-3-4 0 16,6-4-6-16,-6-6 2 15,-3-4-2-15,-6-4-6 16,0-2-34-16,-4-6-50 0,1-6-37 16,3-1-145-16</inkml:trace>
  <inkml:trace contextRef="#ctx0" brushRef="#br0" timeOffset="213642.59">20811 13586 851 0,'0'0'81'0,"0"0"-10"15,0 0-27 1,0 0-33-16,0 0 25 0,145-13-27 16,-76 9 0-16,8-4-4 15,2-7-1-15,-6-6 2 16,-11 1-6-16,-15 0 11 16,-22 6-11-16,-16 1-18 15,-9 0-29-15,-9 1-64 16,-24-5-107-16,-10 0-333 15</inkml:trace>
  <inkml:trace contextRef="#ctx0" brushRef="#br0" timeOffset="213876.96">21172 13198 808 0,'0'0'153'0,"0"0"-133"15,0 0 20-15,127-32 6 16,-65 32-20-16,5 0-4 0,-3 11-11 15,-12 16 7-15,-8 13 4 16,-13 17-4-16,-8 11 17 16,-12 6-15-16,-11-1-9 15,0-2-4-15,-23-11-4 16,-10-4-3-16,-9-10-3 16,4-9-17-16,7-15-22 15,4-10-19-15,11-12-41 0,7 0-130 16</inkml:trace>
  <inkml:trace contextRef="#ctx0" brushRef="#br0" timeOffset="214163.87">22085 13066 972 0,'0'0'131'0,"0"0"-128"16,0 0 0-16,0 0 22 15,0 0 1-15,78 106 2 16,-58-70-16-16,-4-4-8 0,-1-3 3 16,-3-9 13-16,-4-4-11 15,-3-6-6-15,-1-9-3 16,-2 2-4-16,1-3-43 15,-1 0-38-15,-2-17-38 16,0-14-176-16</inkml:trace>
  <inkml:trace contextRef="#ctx0" brushRef="#br0" timeOffset="214352.09">21898 13014 953 0,'0'0'67'0,"0"0"-65"0,129-64 40 16,-51 54-9-16,3 4-19 16,-1 2-11-16,-4 2-3 15,-14-3-1-15,-19 0-34 16,-15-1-49-16,-21 0-86 16,-7 2-299-16</inkml:trace>
  <inkml:trace contextRef="#ctx0" brushRef="#br0" timeOffset="214520.43">22054 13403 1021 0,'0'0'29'0,"120"18"67"16,-37-17-21 0,-6-1-56-16,2 0-12 0,-6-27-7 15,1-16-56 1,-7-12-63-16,-14-6-92 0,-21 5-452 15</inkml:trace>
  <inkml:trace contextRef="#ctx0" brushRef="#br0" timeOffset="-212307.82">15425 12041 491 0,'0'0'62'16,"0"0"-26"-16,0 0 102 16,0 0-47-16,0 0-32 15,0 0-8-15,-26 0-9 16,26 0-8-16,0 0-8 16,0 0-10-16,0 0 0 0,0 0 0 15,14 0-9 1,23 0 27-16,30-13-6 0,31-18-5 15,35-11 6-15,50-8-2 16,38-6-6-16,39-6-1 16,30 1-7-16,9 2 5 15,8-2-2-15,3-1-8 16,1-2 12-16,-1-4-9 16,3-7-2-16,-13-9-5 15,-5-10-1-15,-6-12-2 0,-11 2 11 16,-14 11-11-1,-35 19 1-15,-51 22-3 0,-56 21 2 16,-50 12 5-16,-37 8 1 16,-19 10 10-16,-11 1-16 15,-3 0 2-15,-2 0-2 16,0 0-1-16,0 0-4 16,0 0 0-16,2 0-7 15,-2 0 5-15,1 0-3 16,-1 0-4-16,0 0 2 15,3 0-25-15,2 0 9 16,2 0-2-16,-1 0 9 16,1 0-1-16,-3 0 8 15,-4 0-7-15,2 0 18 16,-2 0 2-16,0 0 0 16,2 0 1-16,-2 0-1 15,0 0 0-15,0 0 2 0,0 0-2 16,0 0 1-16,0 0-1 15,0 0 1-15,0 0 4 16,0 0-4-16,0 0 1 16,0 0-2-16,0 0 1 15,0 0-1-15,0 0 0 16,0 0 0-16,0 0-1 16,0 0 1-16,0 0 3 15,0 0-2-15,0 0-1 16,0 0 4-16,4 0 3 0,2-22 2 15,-4-15-2 1,-2-16-5-16,0-10 1 0,0-12-3 16,-18-17 1-1,-4-19-1-15,2-20-4 0,0-7 2 16,0 11-5-16,0 21 3 16,4 30 4-16,1 24 0 15,2 18 0-15,-1 15 0 16,-3 12-1-16,-12 6-11 15,-17 1-9-15,-12 0 0 16,-13 0 2-16,0-3 4 16,4-7 15-16,4-7 6 15,8 2-6-15,6-3 0 0,0 1 5 16,2 10-5 0,-4 5-2-16,-12 2 0 0,-10 9-1 15,-14 23 3-15,-11 7-7 16,-11 5 7-1,-14 0 3-15,-14-6-3 0,-13-3 0 16,-14-6 0-16,-17-5 1 16,-20-6-1-16,-24-2 0 15,-16-5 0-15,-12-2 0 16,-13 1-1-16,-6 0 1 16,-11 0-5-16,-2 1-6 15,-4-2 8-15,15 0 2 0,21-1 1 16,35-4 0-16,39-4 1 15,31 0-1-15,36 3 1 16,35 2 0-16,30 2 3 16,24 0 1-16,17 3-5 15,6 5-12-15,0 6 12 16,0 3-3-16,0-4 7 16,0-10-8-16,0-8 0 15,0-2-3-15,0 0-2 16,0 0 8-16,0 0-2 15,2 8-2-15,5 7 4 16,13 12-1-16,2 11-1 16,5 13 6-16,0 19-6 15,-1 18 3-15,3 16 0 16,0 16-1-16,2 13 5 0,0 7-4 16,-4 10 0-1,-6 4 2-15,-8 3-5 0,-9 4 5 16,1-11-4-16,-5-10 4 15,4-17-6-15,7-22-12 16,7-16-67-16,14-13-65 16,10-15-35-16,9-27-318 15</inkml:trace>
  <inkml:trace contextRef="#ctx0" brushRef="#br0" timeOffset="-212175.17">16188 11843 1052 0,'0'0'0'0,"0"0"-43"16,180 0 41-16,-84 0-100 15,-16 0-215-15</inkml:trace>
  <inkml:trace contextRef="#ctx0" brushRef="#br0" timeOffset="-211194.01">20637 9938 575 0,'0'0'31'16,"0"0"12"-16,0 0 42 16,0 0-6-16,0 0-9 15,0 0-34-15,-54-25-23 16,66 25-5-16,23 0 36 16,19-4 2-16,8 2-19 15,3-4-8-15,-1 4-2 16,-1-5-4-16,-1-2 14 0,3 0-3 15,6 3-5 1,7 3 8-16,5 3-3 16,1 13-5-16,3 22 0 15,-4 14-11-15,-6 9-2 0,1 9-5 16,-4 2 0-16,-8 6 1 16,-2 9 1-16,-14 6 0 15,-10 2 9-15,-11 4-4 16,-11-3 12-16,-9-5-12 15,-5-6-3-15,-4 2 4 16,0-5 1-16,0-7-9 16,0-4 3-16,0-6-2 15,0-10 2-15,0-4-1 0,0-5-2 16,0-4-1-16,-13 4 0 16,-5-3-2-16,-1 0-9 15,-2-6-12-15,1-5 3 16,7-4-16-16,4-6-8 15,5-8-19-15,4-5-2 16,-2-6-33-16,2 0-53 16,0-22-69-16</inkml:trace>
  <inkml:trace contextRef="#ctx0" brushRef="#br0" timeOffset="-210713.15">21509 11075 681 0,'0'0'83'0,"0"0"-23"16,0 0 2-16,0 0-16 15,0 0-26-15,0 0 1 16,23 64 13-16,-7 2 1 16,-1 10-1-16,-1 8 6 15,4 7-7-15,2 0-8 0,9-4 4 16,2-13-1-16,0-13-14 15,1-15 3-15,-6-12 9 16,-3-8-24-16,-1-8 13 16,0-8-9-16,1-4 1 15,6-6-2-15,11-1-1 16,9-35 3-16,15-15-7 16,12-16 0-16,11-6-9 15,4 2-12-15,-2 17 2 16,-15 20-3-16,-19 18-28 15,-17 13-58-15,-13 3-37 0,-7 0-159 16</inkml:trace>
  <inkml:trace contextRef="#ctx0" brushRef="#br0" timeOffset="-209439.55">20506 9878 709 0,'0'0'21'0,"0"0"-17"16,0 0 41-16,55-122-6 16,-10 85 6-16,21 3 4 15,17 8-9-15,21 2-14 0,17 10 15 16,15 6-6 0,14 6-2-16,12 2-4 0,7 0-9 15,1 0-3-15,-2 0-2 16,-4 0-3-16,-6 0 7 15,-9 0-11-15,-9 24 5 16,-13 17 4-16,-9 22-9 16,-16 17 3-16,-10 14 2 15,-16 11-2-15,-16 9-2 16,-13 15 4-16,-11 15 4 16,-14 20-1-16,-13 17-10 15,-9 12 4-15,0 11 8 16,0 11-9-16,0-7 9 15,0-3-14-15,0-21 0 0,0-25 0 16,0-25 4-16,0-24-2 16,0-19-3-16,0-13 10 15,-20-6-6-15,-5-3 2 16,-2 2-9-16,-1-11 1 16,6-2-1-16,1-11 0 15,11-18 0-15,2-8-8 16,4-13-6-16,4-8-26 15,0 0-16-15,0 0-6 16,0 0-28-16,0-8-51 16,0-3 53-16,0-8-274 15</inkml:trace>
  <inkml:trace contextRef="#ctx0" brushRef="#br0" timeOffset="-209064.49">22760 12611 638 0,'0'0'99'0,"0"0"-34"16,0 0 48-16,0 0-59 0,0 0-30 15,0 0 16 1,-17 55-13-16,17-7 25 0,0 11-11 15,0 9 4-15,13 13 3 16,7 5-24-16,4-4-7 16,5-1-7-16,4-18-9 15,6-14 1-15,1-23 27 16,7-24-18-16,6-2-2 16,13-36 1-16,13-18-8 15,10-9-2-15,2 2 0 16,-6 10-3-16,-9 11-3 15,-14 8-12-15,-6 8 3 16,-7 6-20-16,14 2-28 16,6-3-37-16,2-13-103 15</inkml:trace>
  <inkml:trace contextRef="#ctx0" brushRef="#br0" timeOffset="-207690.18">3111 1482 104 0,'0'0'104'0,"0"0"-104"15,0 0-36-15,0 0 36 0,0 0 15 16,0 0 5-16,-123 54-5 15,115 34-7-15,8 26-8 16,0 26 7-16,13 34-20 16,29 18 13-16</inkml:trace>
  <inkml:trace contextRef="#ctx0" brushRef="#br0" timeOffset="-206562.02">7601 5886 664 0,'0'0'88'16,"0"0"-53"-16,0 0 66 16,0 0-29-16,0 0-26 15,0 0-23-15,-9-35-20 16,20 29-3-16,22 0 0 15,9-2 12-15,1 5-11 16,-8 0 9-16,-8 3 6 16,-12 0-1-16,-1 11-1 15,-7 16 3-15,-7 3 10 0,0 5-15 16,-7-2-4-16,-15-2-3 16,-5-3-2-16,2-6 2 15,6-10-4-15,5-5 1 16,7-4 2-16,7-3-2 15,0 0-2-15,0 0-9 16,9 0 7-16,24 0 2 16,19 0 0-16,10 0 3 15,5 0 1-15,-5 0-2 16,-10 5-2-16,-14 14 3 16,-16 9 0-16,-13 2 7 15,-9 4 0-15,-13 0 9 16,-30-4-7-16,-12-4 1 0,-10-8-9 15,-4-6-4-15,6-8-20 16,13-4-42-16,16-4-24 16,18-28-74-16,16-19-255 15</inkml:trace>
  <inkml:trace contextRef="#ctx0" brushRef="#br0" timeOffset="-206148.62">8095 5530 825 0,'0'0'76'0,"0"0"-72"15,0 0 54-15,-120-24-1 16,78 24-21-16,-6 0 4 16,4 12-21-16,1 26-7 15,-1 16-6-15,2 22 9 16,2 19 3-16,8 13-2 15,8 10-3-15,11-3 0 16,13-9-5-16,0-10-2 16,18-17 5-16,28-11-11 15,25-18 3-15,18-14-6 16,17-20 6-16,-2-16-4 0,-8-12 1 16,-7-34-4-1,-13-15-5-15,-17-11 1 0,-16-12 5 16,-27-14 3-16,-16-12 0 15,-22-7-4-15,-36 3 2 16,-18 18 0-16,-14 31-2 16,-1 31 4-16,1 33 0 15,7 2-2-15,9 39-20 16,17 17-47-16,12 13-43 16,9-2-101-16</inkml:trace>
  <inkml:trace contextRef="#ctx0" brushRef="#br0" timeOffset="-205780.83">6923 6240 775 0,'0'0'262'15,"0"0"-247"-15,0 0-1 16,0 0 59-16,5 102-10 16,-21-50-10-16,-10 7-34 15,-10 5-6-15,-9 4-10 16,-1 2 2-16,-6 0-2 16,7-7-3-16,12-15-2 0,11-17-8 15,18-10-1 1,4-17-10-16,31-4-3 0,38-16 19 15,24-18-4-15,12-5-11 16,-2 8-1 0,-17 6-6-16,-22 12 13 0,-23 7-20 15,-21 3-18-15,-18 3-49 16,-2 0-92-16,-26 0-312 16</inkml:trace>
  <inkml:trace contextRef="#ctx0" brushRef="#br0" timeOffset="-205548.12">6883 6392 709 0,'0'0'165'15,"0"0"-145"-15,0 0 46 16,0 0-8-16,0 0-25 16,0 0 22-16,57 133-13 15,-36-53-16-15,1 8-4 16,-1 4-9-16,0 5 6 15,2-9-12-15,-1-18-7 16,-2-16-23-16,-6-21-36 16,-8-13-28-16,-6-17-68 15,0-3-198-15</inkml:trace>
  <inkml:trace contextRef="#ctx0" brushRef="#br0" timeOffset="-205048.76">7039 6230 586 0,'0'0'166'15,"0"0"-146"-15,0 0-3 16,0 0 44-16,0 0-18 15,-80-104 11-15,59 104-23 16,-5 10-15-16,-10 26 11 0,-10 18-6 16,-12 18 18-16,0 11-18 15,0 4 16-15,5 6-11 16,14-1-14-16,14 2 1 16,17 2 4-16,8-3-7 15,27-5-8-15,33-12 4 16,25-12-1-16,17-13-3 15,12-17-1-15,4-18 2 16,-1-16-4-16,2-8 2 16,-5-34 4-16,-11-20-3 15,-13-19-2-15,-18-13 4 16,-23-18 1-16,-27-2-5 16,-20-13 0-16,-2-1 1 15,-40 5 0-15,-15 10 1 16,-12 28 1-16,-12 26-3 15,-3 28 19-15,-2 20-9 0,5 11-7 16,19 4-3-16,22 27-20 16,20 7-56-16,18 6-68 15,0 0-153-15</inkml:trace>
  <inkml:trace contextRef="#ctx0" brushRef="#br0" timeOffset="-204923.09">7841 6595 991 0,'0'0'57'16,"0"0"-57"-16,0 0-7 0,0 0-84 15,0 0-271-15</inkml:trace>
  <inkml:trace contextRef="#ctx0" brushRef="#br0" timeOffset="-203938.92">22226 15272 787 0,'0'0'74'15,"0"0"-74"-15,0 0-13 16,0 0-13-16,0 0-81 16,0 0-420-16</inkml:trace>
  <inkml:trace contextRef="#ctx0" brushRef="#br0" timeOffset="-201305.07">16344 7756 404 0,'0'0'136'0,"0"0"-77"16,0 0 48-16,0 0-45 16,0 0 29-16,0 0-5 15,-35 85-28-15,35-79-41 16,0 0 11-16,0-3 7 16,0 1-20-16,0-4-13 15,0 0 5-15,0 0 12 16,0-11-7-16,-3-30 13 15,-5-24-22-15,6-36-3 16,2-35-6-16,0-29 6 0,19-13-6 16,7 19 5-1,6 43 0-15,-5 47 1 16,-2 43 9-16,2 26-9 0,12 32-1 16,7 41 1-16,8 23 4 15,4 16-2-15,0 0-2 16,-3-9 6-16,-4-13-6 15,-11-16-1-15,-15-17-12 16,-21-13-38-16,-4-12-21 16,-17-10-34-16,-26-18-58 15,-3-4-258-15</inkml:trace>
  <inkml:trace contextRef="#ctx0" brushRef="#br0" timeOffset="-201157.53">16558 7303 886 0,'0'0'41'0,"0"0"-41"0,0 0 0 16,0 0 2-16,175 0 2 15,-90 0-4-15,-2-12-42 16,-19-10-150-16</inkml:trace>
  <inkml:trace contextRef="#ctx0" brushRef="#br0" timeOffset="-200635.16">17489 6629 786 0,'0'0'88'0,"0"0"-65"0,0 0 28 16,0 0-26-16,0 0 14 16,0 0 0-1,-100-26-29-15,62 86-7 16,-1 26 1-16,10 21 12 0,16 7 2 15,13 4 0-15,0-2-3 16,36-11-7-16,9-19-5 16,6-22-2-16,2-17 2 15,-3-18-3-15,-8-17-10 16,-9-12-13-16,-4 0-1 16,-6-30 0-16,-8-12 5 15,-11-14 6-15,-4-6-8 16,0 6 18-16,-19 8-12 15,-2 16 15-15,3 15 0 16,9 12-4-16,7 5 1 16,2 0 3-16,0 0-24 0,11 5-2 15,20 0 23 1,8-5 3-16,1 0 13 0,-3 0 5 16,-8-5 15-16,-8 1-2 15,-6 4-14-15,-3 0 0 16,0 0-1-16,7 7-5 15,8 19 11-15,6 8-8 16,2 12 6-16,3 4-5 16,-5 2-9-16,-4 0-3 15,-4-3-3-15,-8-8-1 16,-5-5-18-16,-3-10-46 0,-3-7-29 16,6-19-92-16,-1 0-304 15</inkml:trace>
  <inkml:trace contextRef="#ctx0" brushRef="#br0" timeOffset="-200418.22">18362 7060 993 0,'0'0'54'0,"0"0"-44"15,114-38-8-15,-29 25 7 16,10-2 10-16,12 3 13 15,7 0-18-15,-7 2-11 16,-11 0-1-16,-21-8-2 0,-21-3-37 16,-23-4-5-16,-20-1-35 15,-11-2-53-15,-7 2-118 16</inkml:trace>
  <inkml:trace contextRef="#ctx0" brushRef="#br0" timeOffset="-200169.96">18984 6581 808 0,'0'0'102'16,"0"0"-75"-16,0 0 4 16,0 0-2-16,144-50 18 15,-79 50-9-15,1 0-26 0,4 26-2 16,-1 18-10 0,-2 14 1-16,-9 21 12 15,-18 6 6-15,-20 2-18 16,-18-5 6-16,-2-10-6 0,-31-1 13 15,-11-9-10-15,-12-6-4 16,-2-8-3-16,5-8-28 16,9-9-29-16,9-17-42 15,14-14-72-15,15-11-198 16</inkml:trace>
  <inkml:trace contextRef="#ctx0" brushRef="#br0" timeOffset="-199886.41">20244 6435 821 0,'0'0'79'0,"0"0"-66"16,0 0 21-16,0 0-1 15,0 0-17-15,0 0-5 16,23 33 10-16,-5 33 6 15,-1 9-10-15,2 7 2 16,-1 0-4-16,-5-5-6 16,0-16-6-16,1-9-2 15,-1-12-1-15,-2-13 0 0,-2-7-25 16,-3-11-34-16,-1-9-49 16,4 0-56-16,0-29-170 15</inkml:trace>
  <inkml:trace contextRef="#ctx0" brushRef="#br0" timeOffset="-199680.98">20555 6297 812 0,'0'0'48'0,"0"0"-18"16,0 0-1-16,0 0-5 16,0 0 35-16,109 134-11 15,-78-50-30-15,-8 6-7 16,1 0-5-16,-5-6-1 15,0-9-5-15,-4-18 0 0,-3-14-11 16,-8-13-49-16,-4-14-44 16,0-13-50-16,-9-3-211 15</inkml:trace>
  <inkml:trace contextRef="#ctx0" brushRef="#br0" timeOffset="-199515.99">20425 6745 940 0,'0'0'39'16,"0"0"-33"-16,0 0 12 15,99-110-7-15,-44 84 13 0,6 3-24 16,0 10-23 0,-9 5-87-16,-17 0-120 15</inkml:trace>
  <inkml:trace contextRef="#ctx0" brushRef="#br0" timeOffset="-196395.65">2812 12102 427 0,'0'0'182'16,"0"0"-166"0,0 0-11-16,0 0 60 0,0 0 8 15,0 0 6-15,0 0-30 16,-17 0-21-16,21 6-6 15,27 4 13-15,21-2 19 16,14 2-25-16,19 0-2 16,13-3 0-16,13-2-3 15,17-1 0-15,7-2-10 16,5 0 5-16,-6 1-14 16,-7-3 2-16,-13 0-1 15,-9 0-2-15,4-10 0 16,9-17-3-16,20-9 12 0,14-7 9 15,6 2-15-15,-13 1 2 16,-18 15-4-16,-23 11-4 16,-23 10 1-16,-25 4 4 15,-19 0-6-15,-16 0-2 16,-11 0 2-16,-7 0 0 16,-3 0 3-16,0-10 6 15,-5-10 3-15,-15-8-10 16,-3-10 3-16,4-2-5 15,3-2 0-15,5 2 0 16,0 1-1-16,2 1 2 16,0 1-2-16,0 0 2 15,-2-1-3-15,2-6 2 16,-2-8-2-16,-1-15 0 0,2-17-5 16,-3-16-9-16,1-2 9 15,3 13 0-15,3 27 7 16,-2 27-2-16,2 18 5 15,2 13-2-15,-5 4 4 16,-7 0-5-16,-6 23-1 16,-7 6-1-16,2 3 2 15,5-7 0-15,4-7 0 16,5-4 0-16,-6-6 0 16,0 2 3-16,-12-1-1 15,-14 5-2-15,-13 3 0 16,-13 5-2-16,-16 2-1 15,-11 0 2-15,-6 3 1 16,-10-2 0-16,-5-3-1 16,-3-5 0-16,-7-4-3 15,-9-7 4-15,-14-6 0 0,-13 0-3 16,-8 0 1-16,1 0 0 16,16 6 1-16,17 2 1 15,28 2-3-15,27-1 3 16,26-6 0-16,15-3 0 15,15 0 9-15,4 0-9 16,0 0 0-16,1 0-1 16,-9 0 1-16,-2 0 3 0,-6 0-3 15,-8 6-3 1,-8 19 2-16,0 2-4 0,7 2 5 16,11-5-4-16,19-2 3 15,12 6-4-15,7 14-8 16,11 18 8-16,26 22 5 15,12 14-7-15,3 3 6 16,1 1-3-16,-6-7-21 16,-9-5-28-16,-14-6-11 15,-6-4 1-15,-9-7-12 16,0-10-56-16,2-7-16 16,1-9-93-16</inkml:trace>
  <inkml:trace contextRef="#ctx0" brushRef="#br0" timeOffset="-196271.15">2922 12647 789 0,'0'0'124'16,"0"0"-109"-16,0 0 15 15,0 0 16-15,0 0-6 16,0 0-40-16,10-81-35 16,-56 54-301-16</inkml:trace>
  <inkml:trace contextRef="#ctx0" brushRef="#br0" timeOffset="-192761.97">19857 10899 151 0,'0'0'21'0,"0"0"-21"16,0 0-11-16,0 0-39 15</inkml:trace>
  <inkml:trace contextRef="#ctx0" brushRef="#br0" timeOffset="-187926.62">17384 11026 445 0,'0'0'107'0,"0"0"-107"16,0 0 1-16,0 0-5 0,0 0 4 15,0 0 0-15,0 0 0 16,0 13-3-16,0-13-14 16,7 0-13-16,6-7-87 15,5-18-184-15</inkml:trace>
  <inkml:trace contextRef="#ctx0" brushRef="#br0" timeOffset="-187566.42">19489 10485 547 0,'0'0'27'0,"0"0"-26"15,0 0 0-15,0 0 13 16,0 0 7-16,0 0 12 16,-20 28-15-16,20-28-16 15,0 2 0-15,0-2 3 0,0 0 8 16,0 0-10-1,0 0-1-15,0 0-2 0,-2 0 0 16,-5 0-2 0,-1 0-83-16,-4-2-219 0</inkml:trace>
  <inkml:trace contextRef="#ctx0" brushRef="#br0" timeOffset="-186028.13">22515 13365 719 0,'0'0'66'16,"0"0"-66"0,0 0-2-16,0 0 0 0,0 0 2 15,0 0 5-15,0 0-5 16,-13-28-64-16,13 22-132 16</inkml:trace>
  <inkml:trace contextRef="#ctx0" brushRef="#br0" timeOffset="-185037.42">20073 14633 711 0,'0'0'0'0,"0"0"-77"15,0 0 2-15,0 0 61 16,0 0-192-16</inkml:trace>
  <inkml:trace contextRef="#ctx0" brushRef="#br0" timeOffset="-184594.51">23292 13479 658 0,'0'0'107'16,"0"0"-91"-16,0 0-6 16,0 0 54-16,0 0-13 15,0 0-26-15,37 20-14 16,-35-20-4-16,0 0-6 16,0 0 0-16,-2 0 2 15,0 0-3-15,0 0-7 0,0 0-29 16,0 0-28-1,0-20-88-15,0-12-292 0</inkml:trace>
  <inkml:trace contextRef="#ctx0" brushRef="#br0" timeOffset="-182952.95">20094 7042 514 0,'0'0'136'0,"0"0"-128"15,0 0-2-15,0 0 29 16,0 0-5-16,0 0-9 15,119-12 1-15,-82 42-8 16,2 7 3-16,6 1 0 16,6 4 6-16,9-4-9 15,2-9 12-15,10-6 11 16,0-13 3-16,-1-10-11 16,-7 0-20-16,-6-10 5 15,-6-22-4-15,-2-15 1 0,6-27 0 16,13-36-3-16,10-38 5 15,12-24-4-15,18-14-1 16,9 12-6-16,6 20-2 16,3 18 2-16,-6 21 0 15,-9 17-2-15,-10 18-3 16,-9 12 3-16,-12 15 0 16,-14 14 2-16,-16 8-4 15,-13 11-11-15,-11 8-14 16,-10 12-6-16,-12 0-73 15,-5 30 19-15,-22 22 8 16,-36 12-59-16,-16 6-303 16</inkml:trace>
  <inkml:trace contextRef="#ctx0" brushRef="#br0" timeOffset="-182272.44">20374 8506 285 0,'0'0'64'0,"0"0"-55"16,0 0 37-16,0 0 42 15,0 0-20-15,0 0 10 16,-2 0-30-16,2 0-12 16,0 0 6-16,0 0-23 0,0 0-11 15,0 8-4 1,0 8-2-16,7 14 13 16,22 10 25-16,6 10 7 15,9 13-17-15,1 3 8 16,-1 10-11-16,-3 1-4 0,-7-3-8 15,-5-12-7-15,-8-18 4 16,-5-20-7-16,-3-11 2 16,-3-11-3-16,5-2 2 15,18-27 32-15,23-47 7 16,19-37-12-16,19-41-21 16,16-41-11-16,12-25 3 15,21-27-1-15,13-14-6 0,11 6 2 16,-1 19-12-1,-7 31 13-15,-15 39 1 0,-13 32-1 16,-21 25 0-16,-12 23-6 16,-11 23 0-1,-18 18-7-15,-15 15-24 0,-16 7-30 16,-14 13-47-16,-8 5-40 16,-16 3-154-16</inkml:trace>
  <inkml:trace contextRef="#ctx0" brushRef="#br0" timeOffset="-175013.8">3024 14752 689 0,'0'0'50'0,"0"0"-43"15,0 0-1-15,0 0-3 16,0 0 3-16,0 0 24 15,0 0 49-15,0 0-37 0,-51-16-21 16,51 14-11-16,13 1-5 16,23-2 21-16,13 0 9 15,11-2-7-15,5 4-3 16,10-2-13-16,16 3 0 16,19 0-3-16,19 0 13 15,20 0-6-15,22-4-5 16,20-8 18-16,23-10-15 15,13-6 11-15,-1-6 5 16,4-1-14-16,-7-1 6 16,-18 7-2-16,-13 0-4 15,-32 4-1-15,-29 7-6 16,-35 8-7-16,-34 4 9 16,-27 6-6-16,-20 0-1 15,-9 0 1-15,-2 0 5 0,-4 0 10 16,4 0-10-1,-4 0 0-15,0 0 24 0,0-3-9 16,0 3-10-16,-8-4-2 16,-19 4-10-16,-4 0-1 15,-7 0-2-15,-1 0 0 16,-3 7 1-16,1 3-1 16,1-3 3-16,-2 1-3 15,-7 3 0-15,-9-1-3 16,-16-4 2-16,-23 1-11 0,-26-6 4 15,-20 2-3-15,-9 6 4 16,-6 5-2 0,7 4-1-16,-1 6 0 15,3 2 0-15,2 0-2 0,5-3 9 16,3-10-1-16,-2-3-2 16,-3-8-1-16,-12-2 4 15,-2 0-10-15,13-12 6 16,16 0-5-16,27 11 3 15,21 1 8-15,14 0-2 16,16 1 1-16,11 11-4 16,11 2 6-16,4-2 0 15,12-7 0-15,6-5 0 0,5 0 0 16,2 0 0-16,0 0 0 16,0 0-5-16,0 0-2 15,0 0 4-15,9 2 1 16,29 9 2-16,24 11 0 15,23 5 1-15,17 0 1 16,23-4-1-16,20-10 0 16,24-4 6-16,30-9-7 15,21 0 0-15,14-10 2 16,4-2-2-16,-13 3 7 16,-24 9-1-16,-20 0-1 15,-23 4 1-15,-23 9-5 16,-14-3 7-16,-22-6-8 15,-15-3-6-15,-6-1 3 0,-3 0 2 16,-3 0 1-16,-9-5 1 16,-19-5 2-16,-17 10 0 15,-17 0-3-15,-10 0 4 16,0 0 13-16,-13 5-15 16,-30 17 2-16,-21 1-2 15,-13-2 0-15,-11-2 2 16,-12-11-4-16,-9-6-6 15,-12-2 6-15,-11 2 0 16,2 4-3-16,-9 2 0 16,0 6-1-16,-7-4-4 15,-3 4 6-15,-3-6 2 16,5-1 2-16,5-7-2 16,9 0-4-16,12-7 2 15,10-13-16-15,3-3 18 0,8 2-17 16,15 3 10-16,16 9-12 15,21 6 14-15,19 3-3 16,13 0 1-16,7 0-3 16,5 0-10-16,4 6-11 15,0 2-10-15,0 1-13 16,0 0-7-16,31-7-30 16,25-2-18-16,13-12-166 0</inkml:trace>
  <inkml:trace contextRef="#ctx0" brushRef="#br0" timeOffset="-169553.39">9296 15414 129 0,'0'0'44'0,"0"0"-44"16,0 0-6 0,0 0 5-16,0 0-11 0,123-64-79 15</inkml:trace>
  <inkml:trace contextRef="#ctx0" brushRef="#br0" timeOffset="-168247.86">11905 15699 299 0,'0'0'167'15,"0"0"-94"-15,0 0-12 16,0 0 5-16,0 0-16 16,0 0-26-16,-83 13 13 15,83-20 21-15,5 3-7 0,-3 2-35 16,-2 2-2-1,0 0 6-15,0 0-2 0,0 0 2 16,0 0-7-16,0 0 12 16,0 0-5-16,10 0-13 15,18 0-3-15,19 0 15 16,22-4-1-16,16 0-5 16,10-8 7-16,16 1-1 15,19 2 10-15,13 1-10 16,6-2-1-16,2 6-6 15,-3-4 4-15,-10 6-9 16,-4 2-2-16,-16 0-2 0,-8 0 4 16,-4 0 0-1,3-6 0-15,9 0 0 0,11-7 1 16,14-1-3-16,13 0-2 16,6 1 7-16,6 9-10 15,1-1-1-15,-2 5 1 16,4 0 1-16,8 9 0 15,-1 9-1-15,5 1 1 16,6 1 2-16,7-5-3 16,9-15 1-16,13 0-1 15,9-10-3-15,6-12 3 16,-2 1 1-16,-8 7-1 16,-14 9-1-16,-8 1 1 15,-12-1 6-15,-13 5-6 16,-7 0-1-16,-15 0-1 0,-9-9 2 15,0-11 0-15,-3-13 2 16,10-3-2-16,-1-4 0 16,-3 9 2-16,-14 8-2 15,-17 6 0-15,-19 15 0 16,-20-2 5-16,-17 4-5 16,-24 0-4-16,-12 0 4 15,-16 0-1-15,-5 0-1 16,-2 0 2-16,-2 0-1 15,2 0 1-15,1 0 1 16,-3 0 2-16,3 0 0 16,-3 0 0-16,0 0-3 15,0 0-2-15,0 0-4 16,0 0-18-16,0 0-8 16,0 0-12-16,0 0-30 0,0 0-30 15,-6 4-120-15,-1-4-283 16</inkml:trace>
  <inkml:trace contextRef="#ctx0" brushRef="#br0" timeOffset="-166340.83">11654 8859 109 0,'0'0'415'0,"0"0"-321"16,0 0-27-16,0 0 2 16,0 0-12-16,0 0 5 15,24-24 3-15,-24 24-22 16,0-3 2-16,0 0 11 15,-20-1-16-15,-11 3-31 16,-8 1-5-16,2 1 0 16,-3 35-4-16,2 22 0 15,9 22-4-15,13 22 3 0,16 3-3 16,4-1-1-16,39-11-17 16,15-21 14-16,7-18-16 15,6-20 7-15,-4-21-13 16,-3-13-38-16,1-15-19 15,-1-39-27-15,-6-27-101 16</inkml:trace>
  <inkml:trace contextRef="#ctx0" brushRef="#br0" timeOffset="-165832.59">12396 8490 769 0,'0'0'41'0,"0"0"-29"0,0 0 23 15,0 0-8 1,0 0 15-16,-135-22 9 0,108 44-31 16,4 25-10-16,-4 20-8 15,2 22 3-15,9 11-3 16,12 4 1-16,4-12-1 16,9-15-2-16,25-25 0 15,6-19 0-15,4-18-1 16,1-15-3-16,-3 0-11 15,-9-33-2-15,-6-10-3 16,-13-9 6-16,-14-5 13 16,0 7 0-16,-8 12 0 15,-11 14-8-15,1 10 7 16,9 10-4-16,5 2 4 0,4 2-10 16,0 0-44-16,13 0 6 15,16 0 42-15,4 0 0 16,5-18 3-16,3-6 5 15,-8-1 4-15,-6 6 9 16,-4 5-1-16,-2 6 5 16,-4 8-9-16,1 0-8 15,3 0 10-15,1 3-4 16,2 16 7-16,1 3-2 16,-2 2 8-16,1 4 0 15,-1 4-5-15,0 2-11 0,0 2 5 16,-5-4-8-16,-3-2-35 15,-4-7-60-15,-8-8-83 16,-3-12-168-16</inkml:trace>
  <inkml:trace contextRef="#ctx0" brushRef="#br0" timeOffset="-165396.75">12895 8522 925 0,'0'0'68'0,"0"0"-58"16,0 0-9-16,0 0 2 0,0 0 4 16,0 0 11-1,168-130-11-15,-101 104-7 0,-9 0-1 16,-13 8-3-16,-18 8 1 16,-14 4-11-16,-13 1-22 15,0 4 4-15,-11-3-77 16,-24 0-71-16,-4-5-104 15,4-6-61-15,6-10 345 16,11-2 170-16,11 0 78 16,7 6-97-16,0 2-45 15,3 5-57-15,21 1-10 16,9 0 10-16,6 7-4 16,5 6-6-16,1 0-12 15,3 26-4-15,-3 17 2 16,-9 9-7-16,-9 9 3 15,-14 14 6-15,-9-1-1 16,-4 2-17-16,-6-6-3 0,-23-9 1 16,-8-8-7-16,5-12-4 15,1-9-30-15,10-12-25 16,6-16-41-16,8-4-48 16,7-38-122-16</inkml:trace>
  <inkml:trace contextRef="#ctx0" brushRef="#br0" timeOffset="-165143.18">13616 7988 810 0,'0'0'79'16,"0"0"-67"-1,0 0 30-15,0 0-32 0,0 0-7 16,0 0 24-16,25 151-2 15,-5-77-15-15,4 1-6 16,-3-1 3-16,3-4-2 16,-6-9-5-16,-3-14-6 15,-6-11-24-15,-2-12-19 16,-4-10-43-16,-3-14-36 16,0 0-136-16</inkml:trace>
  <inkml:trace contextRef="#ctx0" brushRef="#br0" timeOffset="-164954.36">13784 7936 722 0,'0'0'172'15,"0"0"-164"-15,0 0 3 16,0 0-9-16,62 119 21 16,-33-56 5-16,2 2-19 15,-2-1 1-15,-7 1-10 16,-4-9-1-16,-5-8-27 15,-9-7-37-15,-4-12-51 16,0-15-71-16,-15-14-212 16</inkml:trace>
  <inkml:trace contextRef="#ctx0" brushRef="#br0" timeOffset="-164814.78">13732 8312 802 0,'0'0'49'16,"0"0"-47"-16,0 0-2 15,0 0 8-15,156-87-8 16,-100 59-37-16,-12-4-90 16,-13-9-219-16</inkml:trace>
  <inkml:trace contextRef="#ctx0" brushRef="#br0" timeOffset="-164616.28">14283 7696 797 0,'0'0'116'0,"0"0"-116"0,0 0 0 16,0 0 16-16,15 136 19 16,12-69-8-16,8 2-11 15,6-1-2-15,-6-9-14 16,-6-7 0-16,-9-13 0 16,-11-3-24-16,-4-11-24 15,-5-6-68-15,0-17-51 16,-7-2-244-16</inkml:trace>
  <inkml:trace contextRef="#ctx0" brushRef="#br0" timeOffset="-164425.18">14011 7874 927 0,'0'0'12'0,"0"0"-12"16,0 0 0-16,129-64 10 15,-40 36-10-15,4 0-4 16,-6 6-45-16,-20 6-44 16,-22 7-16-16,-23 9-59 15,-22 0-160-15</inkml:trace>
  <inkml:trace contextRef="#ctx0" brushRef="#br0" timeOffset="-164243.49">14184 8484 829 0,'0'0'26'16,"0"0"2"-16,0 0 53 15,192 15-49-15,-94-54-1 16,-2-11-26-16,-7-9-5 16,-11 0-28-16,-15 2-18 15,-17 8-55-15,-17 16-136 16</inkml:trace>
  <inkml:trace contextRef="#ctx0" brushRef="#br0" timeOffset="-162979.74">11702 10462 747 0,'0'0'28'0,"0"0"-19"0,-118-41 24 15,101 35 36 1,7 4-18-16,8 2 18 0,2 0-38 16,0 0-31-16,20 0 3 15,22 0 7-15,26 0 13 16,18-12 26-1,22-26-24-15,23-20-2 0,29-29 7 16,37-23 1-16,25-20-2 16,34-12-5-16,20-12-15 15,9 3 3-15,10 1-10 16,6 7 8-16,4 11 6 16,3 11-1-16,-13 17-12 15,-33 14-2-15,-40 17 2 16,-43 13 2-16,-37 10-1 15,-28 6-1-15,-34 10 1 0,-29 10-1 16,-26 12 5-16,-20 8 3 16,-5 2 17-16,0-2 0 15,-1 0-22-15,-24-4-6 16,-6-2-2-16,-2-2-17 16,-1-8 11-16,3-11 4 15,4-18-14-15,4-19 14 16,4-15-5-16,4-19 5 15,-1-14 1-15,1-9-5 16,-5-9-3-16,-3 0 5 0,-4-2-7 16,-3 3 2-1,0 6-1-15,-3 7 5 0,-1 8 7 16,-2 11 0-16,-1 9 0 16,0 18 0-16,0 17 1 15,6 22-2-15,9 13 1 16,4 10-1-16,1 10-2 15,-1 2 0-15,-9 0 1 16,-11 21-10-16,-9 12 6 16,-6 1-4-16,-15 2 9 15,-9 4-7-15,-19 4 6 16,-22 11-3-16,-25 7 1 16,-22 2 1-16,-19 6-2 15,-20 6-5-15,-14 9 8 16,-23 13-3-16,-23 12 2 0,-21 10 3 15,-21 7 3-15,-3-1-2 16,6 1-1-16,12-7-2 16,25-4-1-16,25-3 3 15,29-4 1-15,25 0 0 16,33-5-1-16,30-10-6 16,32-8-6-16,30-6 4 15,22-5-1-15,15 0-7 16,9-2 3-16,10-2 3 15,6-1 8-15,0-1-2 16,22 2 3-16,14 9 0 16,8 11 1-16,8 13 0 15,8 14 4-15,6 23-4 0,9 13 2 16,-4 6-2-16,-3-4-7 16,-5-12-36-16,-7-8-10 15,-3-8-32-15,-2-12-12 16,5-26-43-16,4-35-169 15</inkml:trace>
  <inkml:trace contextRef="#ctx0" brushRef="#br0" timeOffset="-162828.12">12166 10525 1029 0,'0'0'0'16,"0"0"-7"-16,0 0-51 0,0 0 16 15,0 0-21-15,0 0-2 16,0 0-32-16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972"/>
          </a:xfrm>
          <a:prstGeom prst="rect">
            <a:avLst/>
          </a:prstGeom>
        </p:spPr>
        <p:txBody>
          <a:bodyPr vert="horz" lIns="93177" tIns="46589" rIns="93177" bIns="46589"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1344" y="1"/>
            <a:ext cx="3037840" cy="466972"/>
          </a:xfrm>
          <a:prstGeom prst="rect">
            <a:avLst/>
          </a:prstGeom>
        </p:spPr>
        <p:txBody>
          <a:bodyPr vert="horz" lIns="93177" tIns="46589" rIns="93177" bIns="46589" rtlCol="0"/>
          <a:lstStyle>
            <a:lvl1pPr algn="r" eaLnBrk="1" fontAlgn="auto" hangingPunct="1">
              <a:spcBef>
                <a:spcPts val="0"/>
              </a:spcBef>
              <a:spcAft>
                <a:spcPts val="0"/>
              </a:spcAft>
              <a:defRPr sz="1200">
                <a:latin typeface="+mn-lt"/>
                <a:cs typeface="+mn-cs"/>
              </a:defRPr>
            </a:lvl1pPr>
          </a:lstStyle>
          <a:p>
            <a:pPr>
              <a:defRPr/>
            </a:pPr>
            <a:fld id="{382A06DA-9A49-4E7C-B560-7B659AF0A391}" type="datetimeFigureOut">
              <a:rPr lang="en-US"/>
              <a:pPr>
                <a:defRPr/>
              </a:pPr>
              <a:t>9/20/2021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73896"/>
            <a:ext cx="5608320" cy="3660456"/>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431"/>
            <a:ext cx="3037840" cy="466971"/>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1344" y="8829431"/>
            <a:ext cx="3037840" cy="466971"/>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B2C1C94-131D-4905-B855-779D323F9F9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9712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E2D32F-49C0-4F27-8176-128BF12D7736}" type="slidenum">
              <a:rPr lang="en-CA" altLang="en-US"/>
              <a:pPr/>
              <a:t>16</a:t>
            </a:fld>
            <a:endParaRPr lang="en-CA" alt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36912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A6459217-4B6E-405B-9768-759EEEE35A98}" type="slidenum">
              <a:rPr lang="en-CA" altLang="en-US" sz="1200" i="0">
                <a:latin typeface="Tahoma" panose="020B0604030504040204" pitchFamily="34" charset="0"/>
              </a:rPr>
              <a:pPr/>
              <a:t>17</a:t>
            </a:fld>
            <a:endParaRPr lang="en-CA" altLang="en-US" sz="1200" i="0">
              <a:latin typeface="Tahoma" panose="020B0604030504040204"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366461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CB7E1A-4A3A-461A-8FFF-EB7C5D4D911E}" type="slidenum">
              <a:rPr lang="en-CA" altLang="en-US"/>
              <a:pPr/>
              <a:t>24</a:t>
            </a:fld>
            <a:endParaRPr lang="en-CA" alt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80773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176EF4-60EF-4972-A3F2-0C5C86B5B9B3}" type="slidenum">
              <a:rPr lang="en-CA" altLang="en-US"/>
              <a:pPr/>
              <a:t>62</a:t>
            </a:fld>
            <a:endParaRPr lang="en-CA" altLang="en-US"/>
          </a:p>
        </p:txBody>
      </p:sp>
      <p:sp>
        <p:nvSpPr>
          <p:cNvPr id="740354" name="Rectangle 2"/>
          <p:cNvSpPr>
            <a:spLocks noGrp="1" noRot="1" noChangeAspect="1" noChangeArrowheads="1" noTextEdit="1"/>
          </p:cNvSpPr>
          <p:nvPr>
            <p:ph type="sldImg"/>
          </p:nvPr>
        </p:nvSpPr>
        <p:spPr>
          <a:ln/>
        </p:spPr>
      </p:sp>
      <p:sp>
        <p:nvSpPr>
          <p:cNvPr id="7403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69434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33F505-3658-4456-8F86-456C65EF35DC}" type="slidenum">
              <a:rPr lang="en-CA" altLang="en-US"/>
              <a:pPr/>
              <a:t>63</a:t>
            </a:fld>
            <a:endParaRPr lang="en-CA" altLang="en-US"/>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58981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33F505-3658-4456-8F86-456C65EF35DC}" type="slidenum">
              <a:rPr lang="en-CA" altLang="en-US"/>
              <a:pPr/>
              <a:t>64</a:t>
            </a:fld>
            <a:endParaRPr lang="en-CA" altLang="en-US"/>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66999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33F505-3658-4456-8F86-456C65EF35DC}" type="slidenum">
              <a:rPr lang="en-CA" altLang="en-US"/>
              <a:pPr/>
              <a:t>65</a:t>
            </a:fld>
            <a:endParaRPr lang="en-CA" altLang="en-US"/>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99564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68117B-10C8-4275-AFF6-BD7588B30388}" type="slidenum">
              <a:rPr lang="en-CA" altLang="en-US"/>
              <a:pPr/>
              <a:t>78</a:t>
            </a:fld>
            <a:endParaRPr lang="en-CA" altLang="en-US"/>
          </a:p>
        </p:txBody>
      </p:sp>
      <p:sp>
        <p:nvSpPr>
          <p:cNvPr id="750594" name="Rectangle 2"/>
          <p:cNvSpPr>
            <a:spLocks noGrp="1" noRot="1" noChangeAspect="1" noChangeArrowheads="1" noTextEdit="1"/>
          </p:cNvSpPr>
          <p:nvPr>
            <p:ph type="sldImg"/>
          </p:nvPr>
        </p:nvSpPr>
        <p:spPr>
          <a:ln/>
        </p:spPr>
      </p:sp>
      <p:sp>
        <p:nvSpPr>
          <p:cNvPr id="7505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63011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A9964C-DE8F-4A48-A562-616F905A56A2}" type="slidenum">
              <a:rPr lang="en-CA" altLang="en-US"/>
              <a:pPr/>
              <a:t>79</a:t>
            </a:fld>
            <a:endParaRPr lang="en-CA" altLang="en-US"/>
          </a:p>
        </p:txBody>
      </p:sp>
      <p:sp>
        <p:nvSpPr>
          <p:cNvPr id="748546" name="Rectangle 2"/>
          <p:cNvSpPr>
            <a:spLocks noGrp="1" noRot="1" noChangeAspect="1" noChangeArrowheads="1" noTextEdit="1"/>
          </p:cNvSpPr>
          <p:nvPr>
            <p:ph type="sldImg"/>
          </p:nvPr>
        </p:nvSpPr>
        <p:spPr>
          <a:ln/>
        </p:spPr>
      </p:sp>
      <p:sp>
        <p:nvSpPr>
          <p:cNvPr id="7485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5616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A9964C-DE8F-4A48-A562-616F905A56A2}" type="slidenum">
              <a:rPr lang="en-CA" altLang="en-US"/>
              <a:pPr/>
              <a:t>85</a:t>
            </a:fld>
            <a:endParaRPr lang="en-CA" altLang="en-US"/>
          </a:p>
        </p:txBody>
      </p:sp>
      <p:sp>
        <p:nvSpPr>
          <p:cNvPr id="748546" name="Rectangle 2"/>
          <p:cNvSpPr>
            <a:spLocks noGrp="1" noRot="1" noChangeAspect="1" noChangeArrowheads="1" noTextEdit="1"/>
          </p:cNvSpPr>
          <p:nvPr>
            <p:ph type="sldImg"/>
          </p:nvPr>
        </p:nvSpPr>
        <p:spPr>
          <a:ln/>
        </p:spPr>
      </p:sp>
      <p:sp>
        <p:nvSpPr>
          <p:cNvPr id="7485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4387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1CC930-F971-462F-9109-AE739435CAE5}" type="slidenum">
              <a:rPr lang="en-CA" altLang="en-US"/>
              <a:pPr/>
              <a:t>5</a:t>
            </a:fld>
            <a:endParaRPr lang="en-CA" altLang="en-US"/>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63584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A9964C-DE8F-4A48-A562-616F905A56A2}" type="slidenum">
              <a:rPr lang="en-CA" altLang="en-US"/>
              <a:pPr/>
              <a:t>86</a:t>
            </a:fld>
            <a:endParaRPr lang="en-CA" altLang="en-US"/>
          </a:p>
        </p:txBody>
      </p:sp>
      <p:sp>
        <p:nvSpPr>
          <p:cNvPr id="748546" name="Rectangle 2"/>
          <p:cNvSpPr>
            <a:spLocks noGrp="1" noRot="1" noChangeAspect="1" noChangeArrowheads="1" noTextEdit="1"/>
          </p:cNvSpPr>
          <p:nvPr>
            <p:ph type="sldImg"/>
          </p:nvPr>
        </p:nvSpPr>
        <p:spPr>
          <a:ln/>
        </p:spPr>
      </p:sp>
      <p:sp>
        <p:nvSpPr>
          <p:cNvPr id="7485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9837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4E6B90-7E85-4307-881E-8BE27ED86975}" type="slidenum">
              <a:rPr lang="en-CA" altLang="en-US"/>
              <a:pPr/>
              <a:t>90</a:t>
            </a:fld>
            <a:endParaRPr lang="en-CA" altLang="en-US"/>
          </a:p>
        </p:txBody>
      </p:sp>
      <p:sp>
        <p:nvSpPr>
          <p:cNvPr id="778242" name="Rectangle 2"/>
          <p:cNvSpPr>
            <a:spLocks noGrp="1" noRot="1" noChangeAspect="1" noChangeArrowheads="1" noTextEdit="1"/>
          </p:cNvSpPr>
          <p:nvPr>
            <p:ph type="sldImg"/>
          </p:nvPr>
        </p:nvSpPr>
        <p:spPr>
          <a:ln/>
        </p:spPr>
      </p:sp>
      <p:sp>
        <p:nvSpPr>
          <p:cNvPr id="7782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57918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73561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CF5A01-D99D-4447-BC75-81FEB4438DAF}" type="slidenum">
              <a:rPr lang="en-CA" altLang="en-US"/>
              <a:pPr/>
              <a:t>6</a:t>
            </a:fld>
            <a:endParaRPr lang="en-CA" altLang="en-US"/>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09500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ACA794-8B84-44FC-B97C-C035281C0FDF}" type="slidenum">
              <a:rPr lang="en-CA" altLang="en-US"/>
              <a:pPr/>
              <a:t>7</a:t>
            </a:fld>
            <a:endParaRPr lang="en-CA" altLang="en-US"/>
          </a:p>
        </p:txBody>
      </p:sp>
      <p:sp>
        <p:nvSpPr>
          <p:cNvPr id="738306" name="Rectangle 2"/>
          <p:cNvSpPr>
            <a:spLocks noGrp="1" noRot="1" noChangeAspect="1" noChangeArrowheads="1" noTextEdit="1"/>
          </p:cNvSpPr>
          <p:nvPr>
            <p:ph type="sldImg"/>
          </p:nvPr>
        </p:nvSpPr>
        <p:spPr>
          <a:ln/>
        </p:spPr>
      </p:sp>
      <p:sp>
        <p:nvSpPr>
          <p:cNvPr id="738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39062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CB2A5A-7EF2-4E82-BB40-7F1437F97FCD}" type="slidenum">
              <a:rPr lang="en-CA" altLang="en-US"/>
              <a:pPr/>
              <a:t>11</a:t>
            </a:fld>
            <a:endParaRPr lang="en-CA" altLang="en-US"/>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87435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E04A21-3FC7-45DC-A314-008E6CFED677}" type="slidenum">
              <a:rPr lang="en-CA" altLang="en-US"/>
              <a:pPr/>
              <a:t>12</a:t>
            </a:fld>
            <a:endParaRPr lang="en-CA" altLang="en-US"/>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6247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42DBAA-93E1-4C88-BD9D-CCEA643E93A8}" type="slidenum">
              <a:rPr lang="en-CA" altLang="en-US"/>
              <a:pPr/>
              <a:t>13</a:t>
            </a:fld>
            <a:endParaRPr lang="en-CA" altLang="en-US"/>
          </a:p>
        </p:txBody>
      </p:sp>
      <p:sp>
        <p:nvSpPr>
          <p:cNvPr id="687106" name="Rectangle 2"/>
          <p:cNvSpPr>
            <a:spLocks noGrp="1" noRot="1" noChangeAspect="1" noChangeArrowheads="1" noTextEdit="1"/>
          </p:cNvSpPr>
          <p:nvPr>
            <p:ph type="sldImg"/>
          </p:nvPr>
        </p:nvSpPr>
        <p:spPr>
          <a:ln/>
        </p:spPr>
      </p:sp>
      <p:sp>
        <p:nvSpPr>
          <p:cNvPr id="687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40849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BB6F8B-1BDB-4869-903A-8A06A9E3E9EC}" type="slidenum">
              <a:rPr lang="en-CA" altLang="en-US"/>
              <a:pPr/>
              <a:t>14</a:t>
            </a:fld>
            <a:endParaRPr lang="en-CA" altLang="en-US"/>
          </a:p>
        </p:txBody>
      </p:sp>
      <p:sp>
        <p:nvSpPr>
          <p:cNvPr id="770050" name="Rectangle 2"/>
          <p:cNvSpPr>
            <a:spLocks noGrp="1" noRot="1" noChangeAspect="1" noChangeArrowheads="1" noTextEdit="1"/>
          </p:cNvSpPr>
          <p:nvPr>
            <p:ph type="sldImg"/>
          </p:nvPr>
        </p:nvSpPr>
        <p:spPr>
          <a:ln/>
        </p:spPr>
      </p:sp>
      <p:sp>
        <p:nvSpPr>
          <p:cNvPr id="770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64310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E0CD30-E60B-47CA-95D3-1DC4D50ADB81}" type="slidenum">
              <a:rPr lang="en-CA" altLang="en-US"/>
              <a:pPr/>
              <a:t>15</a:t>
            </a:fld>
            <a:endParaRPr lang="en-CA" altLang="en-US"/>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76490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182563" y="182563"/>
            <a:ext cx="8778875" cy="6492875"/>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4"/>
          <p:cNvCxnSpPr/>
          <p:nvPr/>
        </p:nvCxnSpPr>
        <p:spPr>
          <a:xfrm>
            <a:off x="1484313" y="3733800"/>
            <a:ext cx="61722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7" name="Footer Placeholder 4"/>
          <p:cNvSpPr>
            <a:spLocks noGrp="1"/>
          </p:cNvSpPr>
          <p:nvPr>
            <p:ph type="ftr" sz="quarter" idx="11"/>
          </p:nvPr>
        </p:nvSpPr>
        <p:spPr/>
        <p:txBody>
          <a:bodyPr/>
          <a:lstStyle>
            <a:lvl1pPr>
              <a:defRPr/>
            </a:lvl1pPr>
          </a:lstStyle>
          <a:p>
            <a:pPr>
              <a:defRPr/>
            </a:pPr>
            <a:endParaRPr lang="en-US" altLang="en-US"/>
          </a:p>
        </p:txBody>
      </p:sp>
      <p:sp>
        <p:nvSpPr>
          <p:cNvPr id="8" name="Slide Number Placeholder 5"/>
          <p:cNvSpPr>
            <a:spLocks noGrp="1"/>
          </p:cNvSpPr>
          <p:nvPr>
            <p:ph type="sldNum" sz="quarter" idx="12"/>
          </p:nvPr>
        </p:nvSpPr>
        <p:spPr/>
        <p:txBody>
          <a:bodyPr/>
          <a:lstStyle>
            <a:lvl1pPr>
              <a:defRPr/>
            </a:lvl1pPr>
          </a:lstStyle>
          <a:p>
            <a:pPr>
              <a:defRPr/>
            </a:pPr>
            <a:fld id="{4F7EA5DB-6A45-415C-A274-CFC5020130CA}" type="slidenum">
              <a:rPr lang="en-US" altLang="en-US"/>
              <a:pPr>
                <a:defRPr/>
              </a:pPr>
              <a:t>‹#›</a:t>
            </a:fld>
            <a:endParaRPr lang="en-US" altLang="en-US"/>
          </a:p>
        </p:txBody>
      </p:sp>
    </p:spTree>
    <p:extLst>
      <p:ext uri="{BB962C8B-B14F-4D97-AF65-F5344CB8AC3E}">
        <p14:creationId xmlns:p14="http://schemas.microsoft.com/office/powerpoint/2010/main" val="243690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EDAB2B4C-25F2-4E9D-B26C-4A182D6B71CC}" type="slidenum">
              <a:rPr lang="en-US" altLang="en-US"/>
              <a:pPr>
                <a:defRPr/>
              </a:pPr>
              <a:t>‹#›</a:t>
            </a:fld>
            <a:endParaRPr lang="en-US" altLang="en-US"/>
          </a:p>
        </p:txBody>
      </p:sp>
    </p:spTree>
    <p:extLst>
      <p:ext uri="{BB962C8B-B14F-4D97-AF65-F5344CB8AC3E}">
        <p14:creationId xmlns:p14="http://schemas.microsoft.com/office/powerpoint/2010/main" val="2857198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5AC1DA10-3D94-44FB-9E67-846FBD504F84}" type="slidenum">
              <a:rPr lang="en-US" altLang="en-US"/>
              <a:pPr>
                <a:defRPr/>
              </a:pPr>
              <a:t>‹#›</a:t>
            </a:fld>
            <a:endParaRPr lang="en-US" altLang="en-US"/>
          </a:p>
        </p:txBody>
      </p:sp>
    </p:spTree>
    <p:extLst>
      <p:ext uri="{BB962C8B-B14F-4D97-AF65-F5344CB8AC3E}">
        <p14:creationId xmlns:p14="http://schemas.microsoft.com/office/powerpoint/2010/main" val="59346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C1741820-E585-4871-9A53-0AB618AAF569}" type="datetimeFigureOut">
              <a:rPr lang="en-US"/>
              <a:pPr>
                <a:defRPr/>
              </a:pPr>
              <a:t>9/20/2021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A1238F2B-891E-46A3-ABFE-F351732E3405}" type="slidenum">
              <a:rPr lang="en-IN"/>
              <a:pPr>
                <a:defRPr/>
              </a:pPr>
              <a:t>‹#›</a:t>
            </a:fld>
            <a:endParaRPr lang="en-IN"/>
          </a:p>
        </p:txBody>
      </p:sp>
    </p:spTree>
    <p:extLst>
      <p:ext uri="{BB962C8B-B14F-4D97-AF65-F5344CB8AC3E}">
        <p14:creationId xmlns:p14="http://schemas.microsoft.com/office/powerpoint/2010/main" val="1912476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EF2C2F55-7E80-4974-9409-018182A4F3F8}" type="datetimeFigureOut">
              <a:rPr lang="en-US"/>
              <a:pPr>
                <a:defRPr/>
              </a:pPr>
              <a:t>9/20/2021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9E33BBDD-9D47-42B0-9DF1-EB7CBAD61E95}" type="slidenum">
              <a:rPr lang="en-IN"/>
              <a:pPr>
                <a:defRPr/>
              </a:pPr>
              <a:t>‹#›</a:t>
            </a:fld>
            <a:endParaRPr lang="en-IN"/>
          </a:p>
        </p:txBody>
      </p:sp>
    </p:spTree>
    <p:extLst>
      <p:ext uri="{BB962C8B-B14F-4D97-AF65-F5344CB8AC3E}">
        <p14:creationId xmlns:p14="http://schemas.microsoft.com/office/powerpoint/2010/main" val="3764623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D1766FA-715D-41E2-A59D-A2C0291FDF3D}" type="datetimeFigureOut">
              <a:rPr lang="en-US"/>
              <a:pPr>
                <a:defRPr/>
              </a:pPr>
              <a:t>9/20/2021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B6E33DA8-2B7B-48CE-ADD6-B5655690AA9D}" type="slidenum">
              <a:rPr lang="en-IN"/>
              <a:pPr>
                <a:defRPr/>
              </a:pPr>
              <a:t>‹#›</a:t>
            </a:fld>
            <a:endParaRPr lang="en-IN"/>
          </a:p>
        </p:txBody>
      </p:sp>
    </p:spTree>
    <p:extLst>
      <p:ext uri="{BB962C8B-B14F-4D97-AF65-F5344CB8AC3E}">
        <p14:creationId xmlns:p14="http://schemas.microsoft.com/office/powerpoint/2010/main" val="2087766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72262219-4FEE-4C79-8C18-6F4FB25CE6E6}" type="datetimeFigureOut">
              <a:rPr lang="en-US"/>
              <a:pPr>
                <a:defRPr/>
              </a:pPr>
              <a:t>9/20/2021</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FF70D9F8-1C7E-4D6B-ACDD-F0F0EA949B4A}" type="slidenum">
              <a:rPr lang="en-IN"/>
              <a:pPr>
                <a:defRPr/>
              </a:pPr>
              <a:t>‹#›</a:t>
            </a:fld>
            <a:endParaRPr lang="en-IN"/>
          </a:p>
        </p:txBody>
      </p:sp>
    </p:spTree>
    <p:extLst>
      <p:ext uri="{BB962C8B-B14F-4D97-AF65-F5344CB8AC3E}">
        <p14:creationId xmlns:p14="http://schemas.microsoft.com/office/powerpoint/2010/main" val="3265112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0B322D3B-2C91-4DC3-BDA7-EECA87A0F7C6}" type="datetimeFigureOut">
              <a:rPr lang="en-US"/>
              <a:pPr>
                <a:defRPr/>
              </a:pPr>
              <a:t>9/20/2021</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6CFC0ED0-E751-494A-9668-FBD5E0771F00}" type="slidenum">
              <a:rPr lang="en-IN"/>
              <a:pPr>
                <a:defRPr/>
              </a:pPr>
              <a:t>‹#›</a:t>
            </a:fld>
            <a:endParaRPr lang="en-IN"/>
          </a:p>
        </p:txBody>
      </p:sp>
    </p:spTree>
    <p:extLst>
      <p:ext uri="{BB962C8B-B14F-4D97-AF65-F5344CB8AC3E}">
        <p14:creationId xmlns:p14="http://schemas.microsoft.com/office/powerpoint/2010/main" val="500282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7CD671F0-D769-4631-85BC-D79F86C00306}" type="datetimeFigureOut">
              <a:rPr lang="en-US"/>
              <a:pPr>
                <a:defRPr/>
              </a:pPr>
              <a:t>9/20/2021</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2653D874-5AD0-4AA9-9CA0-DFA01D2136D2}" type="slidenum">
              <a:rPr lang="en-IN"/>
              <a:pPr>
                <a:defRPr/>
              </a:pPr>
              <a:t>‹#›</a:t>
            </a:fld>
            <a:endParaRPr lang="en-IN"/>
          </a:p>
        </p:txBody>
      </p:sp>
    </p:spTree>
    <p:extLst>
      <p:ext uri="{BB962C8B-B14F-4D97-AF65-F5344CB8AC3E}">
        <p14:creationId xmlns:p14="http://schemas.microsoft.com/office/powerpoint/2010/main" val="22660955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307876C-935F-40BC-92FE-B9C91CAD880E}" type="datetimeFigureOut">
              <a:rPr lang="en-US"/>
              <a:pPr>
                <a:defRPr/>
              </a:pPr>
              <a:t>9/20/2021</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A3EBBD6D-43F8-48D8-927C-DB03B0DD2181}" type="slidenum">
              <a:rPr lang="en-IN"/>
              <a:pPr>
                <a:defRPr/>
              </a:pPr>
              <a:t>‹#›</a:t>
            </a:fld>
            <a:endParaRPr lang="en-IN"/>
          </a:p>
        </p:txBody>
      </p:sp>
    </p:spTree>
    <p:extLst>
      <p:ext uri="{BB962C8B-B14F-4D97-AF65-F5344CB8AC3E}">
        <p14:creationId xmlns:p14="http://schemas.microsoft.com/office/powerpoint/2010/main" val="3079997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56FC6CE-E5A5-4EE1-B11D-908B6782C2BE}" type="datetimeFigureOut">
              <a:rPr lang="en-US"/>
              <a:pPr>
                <a:defRPr/>
              </a:pPr>
              <a:t>9/20/2021</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B7979263-311C-4897-A67F-12D1C8CE94E7}" type="slidenum">
              <a:rPr lang="en-IN"/>
              <a:pPr>
                <a:defRPr/>
              </a:pPr>
              <a:t>‹#›</a:t>
            </a:fld>
            <a:endParaRPr lang="en-IN"/>
          </a:p>
        </p:txBody>
      </p:sp>
    </p:spTree>
    <p:extLst>
      <p:ext uri="{BB962C8B-B14F-4D97-AF65-F5344CB8AC3E}">
        <p14:creationId xmlns:p14="http://schemas.microsoft.com/office/powerpoint/2010/main" val="2955197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1">
                <a:solidFill>
                  <a:srgbClr val="1426AC"/>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spcBef>
                <a:spcPts val="1000"/>
              </a:spcBef>
              <a:defRPr sz="2400" b="1">
                <a:solidFill>
                  <a:srgbClr val="1426AC"/>
                </a:solidFill>
                <a:latin typeface="+mn-lt"/>
              </a:defRPr>
            </a:lvl1pPr>
            <a:lvl2pPr>
              <a:defRPr sz="2000" b="1">
                <a:latin typeface="+mn-lt"/>
              </a:defRPr>
            </a:lvl2pPr>
            <a:lvl3pPr>
              <a:defRPr sz="1800" b="1"/>
            </a:lvl3pPr>
            <a:lvl4pPr>
              <a:defRPr b="1"/>
            </a:lvl4pPr>
            <a:lvl5pPr>
              <a:defRPr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p:cNvSpPr>
            <a:spLocks noGrp="1"/>
          </p:cNvSpPr>
          <p:nvPr>
            <p:ph type="ftr" sz="quarter" idx="10"/>
          </p:nvPr>
        </p:nvSpPr>
        <p:spPr/>
        <p:txBody>
          <a:bodyPr/>
          <a:lstStyle>
            <a:lvl1pPr>
              <a:defRPr/>
            </a:lvl1pPr>
          </a:lstStyle>
          <a:p>
            <a:pPr>
              <a:defRPr/>
            </a:pPr>
            <a:endParaRPr lang="en-US" altLang="en-US"/>
          </a:p>
        </p:txBody>
      </p:sp>
      <p:sp>
        <p:nvSpPr>
          <p:cNvPr id="5" name="Slide Number Placeholder 5"/>
          <p:cNvSpPr>
            <a:spLocks noGrp="1"/>
          </p:cNvSpPr>
          <p:nvPr>
            <p:ph type="sldNum" sz="quarter" idx="11"/>
          </p:nvPr>
        </p:nvSpPr>
        <p:spPr/>
        <p:txBody>
          <a:bodyPr/>
          <a:lstStyle>
            <a:lvl1pPr>
              <a:defRPr/>
            </a:lvl1pPr>
          </a:lstStyle>
          <a:p>
            <a:pPr>
              <a:defRPr/>
            </a:pPr>
            <a:fld id="{2BCAB4F7-6C24-4F49-A98B-9E453EF6E864}" type="slidenum">
              <a:rPr lang="en-US" altLang="en-US"/>
              <a:pPr>
                <a:defRPr/>
              </a:pPr>
              <a:t>‹#›</a:t>
            </a:fld>
            <a:endParaRPr lang="en-US" altLang="en-US"/>
          </a:p>
        </p:txBody>
      </p:sp>
    </p:spTree>
    <p:extLst>
      <p:ext uri="{BB962C8B-B14F-4D97-AF65-F5344CB8AC3E}">
        <p14:creationId xmlns:p14="http://schemas.microsoft.com/office/powerpoint/2010/main" val="41088932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73D43FC-5B72-4CF1-95EA-E2D7A047BF65}" type="datetimeFigureOut">
              <a:rPr lang="en-US"/>
              <a:pPr>
                <a:defRPr/>
              </a:pPr>
              <a:t>9/20/2021</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5265FC56-7A4B-4BB6-B2E1-66C7E9999FB6}" type="slidenum">
              <a:rPr lang="en-IN"/>
              <a:pPr>
                <a:defRPr/>
              </a:pPr>
              <a:t>‹#›</a:t>
            </a:fld>
            <a:endParaRPr lang="en-IN"/>
          </a:p>
        </p:txBody>
      </p:sp>
    </p:spTree>
    <p:extLst>
      <p:ext uri="{BB962C8B-B14F-4D97-AF65-F5344CB8AC3E}">
        <p14:creationId xmlns:p14="http://schemas.microsoft.com/office/powerpoint/2010/main" val="20810299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E50782BE-8F3C-4CDF-8841-AC89A3848B7A}" type="datetimeFigureOut">
              <a:rPr lang="en-US"/>
              <a:pPr>
                <a:defRPr/>
              </a:pPr>
              <a:t>9/20/2021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6E540E43-FA90-4A7D-9549-B5F8CBECD80C}" type="slidenum">
              <a:rPr lang="en-IN"/>
              <a:pPr>
                <a:defRPr/>
              </a:pPr>
              <a:t>‹#›</a:t>
            </a:fld>
            <a:endParaRPr lang="en-IN"/>
          </a:p>
        </p:txBody>
      </p:sp>
    </p:spTree>
    <p:extLst>
      <p:ext uri="{BB962C8B-B14F-4D97-AF65-F5344CB8AC3E}">
        <p14:creationId xmlns:p14="http://schemas.microsoft.com/office/powerpoint/2010/main" val="2365855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AA7E58DC-9BB6-4100-804E-DEA193C72688}" type="datetimeFigureOut">
              <a:rPr lang="en-US"/>
              <a:pPr>
                <a:defRPr/>
              </a:pPr>
              <a:t>9/20/2021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25FB9793-F0C7-422F-A5C6-B58F925E6348}" type="slidenum">
              <a:rPr lang="en-IN"/>
              <a:pPr>
                <a:defRPr/>
              </a:pPr>
              <a:t>‹#›</a:t>
            </a:fld>
            <a:endParaRPr lang="en-IN"/>
          </a:p>
        </p:txBody>
      </p:sp>
    </p:spTree>
    <p:extLst>
      <p:ext uri="{BB962C8B-B14F-4D97-AF65-F5344CB8AC3E}">
        <p14:creationId xmlns:p14="http://schemas.microsoft.com/office/powerpoint/2010/main" val="2972424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p:cNvCxnSpPr/>
          <p:nvPr/>
        </p:nvCxnSpPr>
        <p:spPr>
          <a:xfrm>
            <a:off x="1485900" y="4021138"/>
            <a:ext cx="61722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0ADCFEFC-0BF9-4474-9860-557A1C959A0A}" type="slidenum">
              <a:rPr lang="en-US" altLang="en-US"/>
              <a:pPr>
                <a:defRPr/>
              </a:pPr>
              <a:t>‹#›</a:t>
            </a:fld>
            <a:endParaRPr lang="en-US" altLang="en-US"/>
          </a:p>
        </p:txBody>
      </p:sp>
    </p:spTree>
    <p:extLst>
      <p:ext uri="{BB962C8B-B14F-4D97-AF65-F5344CB8AC3E}">
        <p14:creationId xmlns:p14="http://schemas.microsoft.com/office/powerpoint/2010/main" val="424713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BF12000E-5009-4B4E-80F6-9E170ED432A1}" type="slidenum">
              <a:rPr lang="en-US" altLang="en-US"/>
              <a:pPr>
                <a:defRPr/>
              </a:pPr>
              <a:t>‹#›</a:t>
            </a:fld>
            <a:endParaRPr lang="en-US" altLang="en-US"/>
          </a:p>
        </p:txBody>
      </p:sp>
    </p:spTree>
    <p:extLst>
      <p:ext uri="{BB962C8B-B14F-4D97-AF65-F5344CB8AC3E}">
        <p14:creationId xmlns:p14="http://schemas.microsoft.com/office/powerpoint/2010/main" val="4078333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6132C7AA-916D-449A-B1A1-A960B0337B9A}" type="slidenum">
              <a:rPr lang="en-US" altLang="en-US"/>
              <a:pPr>
                <a:defRPr/>
              </a:pPr>
              <a:t>‹#›</a:t>
            </a:fld>
            <a:endParaRPr lang="en-US" altLang="en-US"/>
          </a:p>
        </p:txBody>
      </p:sp>
    </p:spTree>
    <p:extLst>
      <p:ext uri="{BB962C8B-B14F-4D97-AF65-F5344CB8AC3E}">
        <p14:creationId xmlns:p14="http://schemas.microsoft.com/office/powerpoint/2010/main" val="415298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7FEFA428-4226-4713-B8D9-232E05048CBE}" type="slidenum">
              <a:rPr lang="en-US" altLang="en-US"/>
              <a:pPr>
                <a:defRPr/>
              </a:pPr>
              <a:t>‹#›</a:t>
            </a:fld>
            <a:endParaRPr lang="en-US" altLang="en-US"/>
          </a:p>
        </p:txBody>
      </p:sp>
    </p:spTree>
    <p:extLst>
      <p:ext uri="{BB962C8B-B14F-4D97-AF65-F5344CB8AC3E}">
        <p14:creationId xmlns:p14="http://schemas.microsoft.com/office/powerpoint/2010/main" val="2055289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0F611B73-463B-497B-BFAC-FEE91624E7A7}" type="slidenum">
              <a:rPr lang="en-US" altLang="en-US"/>
              <a:pPr>
                <a:defRPr/>
              </a:pPr>
              <a:t>‹#›</a:t>
            </a:fld>
            <a:endParaRPr lang="en-US" altLang="en-US"/>
          </a:p>
        </p:txBody>
      </p:sp>
    </p:spTree>
    <p:extLst>
      <p:ext uri="{BB962C8B-B14F-4D97-AF65-F5344CB8AC3E}">
        <p14:creationId xmlns:p14="http://schemas.microsoft.com/office/powerpoint/2010/main" val="3004104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55726795-E440-40AF-9C4B-4FA9E594A8C7}" type="slidenum">
              <a:rPr lang="en-US" altLang="en-US"/>
              <a:pPr>
                <a:defRPr/>
              </a:pPr>
              <a:t>‹#›</a:t>
            </a:fld>
            <a:endParaRPr lang="en-US" altLang="en-US"/>
          </a:p>
        </p:txBody>
      </p:sp>
    </p:spTree>
    <p:extLst>
      <p:ext uri="{BB962C8B-B14F-4D97-AF65-F5344CB8AC3E}">
        <p14:creationId xmlns:p14="http://schemas.microsoft.com/office/powerpoint/2010/main" val="909337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1"/>
            </a:lvl1pPr>
          </a:lstStyle>
          <a:p>
            <a:r>
              <a:rPr lang="en-US" dirty="0"/>
              <a:t>Click to edit Master title style</a:t>
            </a:r>
          </a:p>
        </p:txBody>
      </p:sp>
      <p:sp>
        <p:nvSpPr>
          <p:cNvPr id="3" name="Picture Placeholder 2"/>
          <p:cNvSpPr>
            <a:spLocks noGrp="1" noChangeAspect="1"/>
          </p:cNvSpPr>
          <p:nvPr>
            <p:ph type="pic" idx="1"/>
          </p:nvPr>
        </p:nvSpPr>
        <p:spPr>
          <a:xfrm>
            <a:off x="4019107" y="1069847"/>
            <a:ext cx="4257703" cy="4645153"/>
          </a:xfrm>
        </p:spPr>
        <p:txBody>
          <a:bodyPr lIns="274320" tIns="182880" rtlCol="0">
            <a:normAutofit/>
          </a:bodyPr>
          <a:lstStyle>
            <a:lvl1pPr marL="0" indent="0">
              <a:buNone/>
              <a:defRPr sz="2100" b="1"/>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b="1"/>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Edit Master text styles</a:t>
            </a:r>
          </a:p>
        </p:txBody>
      </p:sp>
      <p:sp>
        <p:nvSpPr>
          <p:cNvPr id="5"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BB6E04E9-B5D8-4F94-9A4A-56A050F5BF5A}" type="slidenum">
              <a:rPr lang="en-US" altLang="en-US"/>
              <a:pPr>
                <a:defRPr/>
              </a:pPr>
              <a:t>‹#›</a:t>
            </a:fld>
            <a:endParaRPr lang="en-US" altLang="en-US"/>
          </a:p>
        </p:txBody>
      </p:sp>
    </p:spTree>
    <p:extLst>
      <p:ext uri="{BB962C8B-B14F-4D97-AF65-F5344CB8AC3E}">
        <p14:creationId xmlns:p14="http://schemas.microsoft.com/office/powerpoint/2010/main" val="4141578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563" y="182563"/>
            <a:ext cx="8778875" cy="649287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27" name="Title Placeholder 1"/>
          <p:cNvSpPr>
            <a:spLocks noGrp="1"/>
          </p:cNvSpPr>
          <p:nvPr>
            <p:ph type="title"/>
          </p:nvPr>
        </p:nvSpPr>
        <p:spPr bwMode="auto">
          <a:xfrm>
            <a:off x="857250" y="609600"/>
            <a:ext cx="7407275"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857250" y="2057400"/>
            <a:ext cx="74041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57250" y="6224588"/>
            <a:ext cx="174625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000">
                <a:solidFill>
                  <a:srgbClr val="4A66AC"/>
                </a:solidFill>
                <a:latin typeface="Corbel" panose="020B0503020204020204" pitchFamily="34" charset="0"/>
              </a:defRPr>
            </a:lvl1pPr>
          </a:lstStyle>
          <a:p>
            <a:pPr>
              <a:defRPr/>
            </a:pPr>
            <a:r>
              <a:rPr lang="en-US" altLang="en-US"/>
              <a:t>15-441 Networks Fall 2002</a:t>
            </a:r>
          </a:p>
        </p:txBody>
      </p:sp>
      <p:sp>
        <p:nvSpPr>
          <p:cNvPr id="5" name="Footer Placeholder 4"/>
          <p:cNvSpPr>
            <a:spLocks noGrp="1"/>
          </p:cNvSpPr>
          <p:nvPr>
            <p:ph type="ftr" sz="quarter" idx="3"/>
          </p:nvPr>
        </p:nvSpPr>
        <p:spPr>
          <a:xfrm>
            <a:off x="2962275" y="6224588"/>
            <a:ext cx="3538538"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a:solidFill>
                  <a:srgbClr val="4A66AC"/>
                </a:solidFill>
                <a:latin typeface="Corbel" panose="020B0503020204020204" pitchFamily="34" charset="0"/>
              </a:defRPr>
            </a:lvl1pPr>
          </a:lstStyle>
          <a:p>
            <a:pPr>
              <a:defRPr/>
            </a:pPr>
            <a:endParaRPr lang="en-US" altLang="en-US"/>
          </a:p>
        </p:txBody>
      </p:sp>
      <p:sp>
        <p:nvSpPr>
          <p:cNvPr id="6" name="Slide Number Placeholder 5"/>
          <p:cNvSpPr>
            <a:spLocks noGrp="1"/>
          </p:cNvSpPr>
          <p:nvPr>
            <p:ph type="sldNum" sz="quarter" idx="4"/>
          </p:nvPr>
        </p:nvSpPr>
        <p:spPr>
          <a:xfrm>
            <a:off x="6997700" y="6224588"/>
            <a:ext cx="1279525"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4A66AC"/>
                </a:solidFill>
                <a:latin typeface="Corbel" panose="020B0503020204020204" pitchFamily="34" charset="0"/>
              </a:defRPr>
            </a:lvl1pPr>
          </a:lstStyle>
          <a:p>
            <a:pPr>
              <a:defRPr/>
            </a:pPr>
            <a:fld id="{CF13FDCD-85DA-4B7D-B7AA-E43C5A10DC6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625" r:id="rId1"/>
    <p:sldLayoutId id="2147484626" r:id="rId2"/>
    <p:sldLayoutId id="2147484627" r:id="rId3"/>
    <p:sldLayoutId id="2147484606" r:id="rId4"/>
    <p:sldLayoutId id="2147484607" r:id="rId5"/>
    <p:sldLayoutId id="2147484608" r:id="rId6"/>
    <p:sldLayoutId id="2147484609" r:id="rId7"/>
    <p:sldLayoutId id="2147484610" r:id="rId8"/>
    <p:sldLayoutId id="2147484611" r:id="rId9"/>
    <p:sldLayoutId id="2147484612" r:id="rId10"/>
    <p:sldLayoutId id="2147484613" r:id="rId11"/>
  </p:sldLayoutIdLst>
  <p:hf sldNum="0" hdr="0" ftr="0" dt="0"/>
  <p:txStyles>
    <p:titleStyle>
      <a:lvl1pPr algn="l" defTabSz="685800" rtl="0" eaLnBrk="0" fontAlgn="base" hangingPunct="0">
        <a:lnSpc>
          <a:spcPct val="90000"/>
        </a:lnSpc>
        <a:spcBef>
          <a:spcPct val="0"/>
        </a:spcBef>
        <a:spcAft>
          <a:spcPct val="0"/>
        </a:spcAft>
        <a:defRPr sz="4000" kern="1200">
          <a:solidFill>
            <a:schemeClr val="accent1"/>
          </a:solidFill>
          <a:latin typeface="+mj-lt"/>
          <a:ea typeface="+mj-ea"/>
          <a:cs typeface="+mj-cs"/>
        </a:defRPr>
      </a:lvl1pPr>
      <a:lvl2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2pPr>
      <a:lvl3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3pPr>
      <a:lvl4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4pPr>
      <a:lvl5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5pPr>
      <a:lvl6pPr marL="457200" algn="l" defTabSz="685800" rtl="0" fontAlgn="base">
        <a:lnSpc>
          <a:spcPct val="90000"/>
        </a:lnSpc>
        <a:spcBef>
          <a:spcPct val="0"/>
        </a:spcBef>
        <a:spcAft>
          <a:spcPct val="0"/>
        </a:spcAft>
        <a:defRPr sz="4000">
          <a:solidFill>
            <a:schemeClr val="accent1"/>
          </a:solidFill>
          <a:latin typeface="Corbel" panose="020B0503020204020204" pitchFamily="34" charset="0"/>
        </a:defRPr>
      </a:lvl6pPr>
      <a:lvl7pPr marL="914400" algn="l" defTabSz="685800" rtl="0" fontAlgn="base">
        <a:lnSpc>
          <a:spcPct val="90000"/>
        </a:lnSpc>
        <a:spcBef>
          <a:spcPct val="0"/>
        </a:spcBef>
        <a:spcAft>
          <a:spcPct val="0"/>
        </a:spcAft>
        <a:defRPr sz="4000">
          <a:solidFill>
            <a:schemeClr val="accent1"/>
          </a:solidFill>
          <a:latin typeface="Corbel" panose="020B0503020204020204" pitchFamily="34" charset="0"/>
        </a:defRPr>
      </a:lvl7pPr>
      <a:lvl8pPr marL="1371600" algn="l" defTabSz="685800" rtl="0" fontAlgn="base">
        <a:lnSpc>
          <a:spcPct val="90000"/>
        </a:lnSpc>
        <a:spcBef>
          <a:spcPct val="0"/>
        </a:spcBef>
        <a:spcAft>
          <a:spcPct val="0"/>
        </a:spcAft>
        <a:defRPr sz="4000">
          <a:solidFill>
            <a:schemeClr val="accent1"/>
          </a:solidFill>
          <a:latin typeface="Corbel" panose="020B0503020204020204" pitchFamily="34" charset="0"/>
        </a:defRPr>
      </a:lvl8pPr>
      <a:lvl9pPr marL="1828800" algn="l" defTabSz="685800" rtl="0" fontAlgn="base">
        <a:lnSpc>
          <a:spcPct val="90000"/>
        </a:lnSpc>
        <a:spcBef>
          <a:spcPct val="0"/>
        </a:spcBef>
        <a:spcAft>
          <a:spcPct val="0"/>
        </a:spcAft>
        <a:defRPr sz="4000">
          <a:solidFill>
            <a:schemeClr val="accent1"/>
          </a:solidFill>
          <a:latin typeface="Corbel" panose="020B0503020204020204" pitchFamily="34" charset="0"/>
        </a:defRPr>
      </a:lvl9pPr>
    </p:titleStyle>
    <p:bodyStyle>
      <a:lvl1pPr marL="171450" indent="-136525" algn="l" defTabSz="685800" rtl="0" eaLnBrk="0" fontAlgn="base" hangingPunct="0">
        <a:lnSpc>
          <a:spcPct val="90000"/>
        </a:lnSpc>
        <a:spcBef>
          <a:spcPts val="1000"/>
        </a:spcBef>
        <a:spcAft>
          <a:spcPct val="0"/>
        </a:spcAft>
        <a:buClr>
          <a:schemeClr val="accent1"/>
        </a:buClr>
        <a:buSzPct val="80000"/>
        <a:buFont typeface="Corbel" panose="020B0503020204020204" pitchFamily="34" charset="0"/>
        <a:buChar char="•"/>
        <a:defRPr sz="2000" kern="1200">
          <a:solidFill>
            <a:schemeClr val="accent1"/>
          </a:solidFill>
          <a:latin typeface="+mn-lt"/>
          <a:ea typeface="+mn-ea"/>
          <a:cs typeface="+mn-cs"/>
        </a:defRPr>
      </a:lvl1pPr>
      <a:lvl2pPr marL="342900" indent="-136525" algn="l" defTabSz="685800" rtl="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2800" kern="1200">
          <a:solidFill>
            <a:schemeClr val="accent1"/>
          </a:solidFill>
          <a:latin typeface="+mn-lt"/>
          <a:ea typeface="+mn-ea"/>
          <a:cs typeface="+mn-cs"/>
        </a:defRPr>
      </a:lvl2pPr>
      <a:lvl3pPr marL="547688" indent="-136525" algn="l" defTabSz="685800" rtl="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3pPr>
      <a:lvl4pPr marL="754063" indent="-136525" algn="l" defTabSz="685800" rtl="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kern="1200">
          <a:solidFill>
            <a:schemeClr val="accent1"/>
          </a:solidFill>
          <a:latin typeface="+mn-lt"/>
          <a:ea typeface="+mn-ea"/>
          <a:cs typeface="+mn-cs"/>
        </a:defRPr>
      </a:lvl4pPr>
      <a:lvl5pPr marL="919163" indent="-136525" algn="l" defTabSz="685800" rtl="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1446B9B-AC50-4D6E-8573-227059DD1CBC}" type="datetimeFigureOut">
              <a:rPr lang="en-US"/>
              <a:pPr>
                <a:defRPr/>
              </a:pPr>
              <a:t>9/20/2021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8ECDFCF3-D534-4F72-8794-1EE0D6FF48A9}"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4614" r:id="rId1"/>
    <p:sldLayoutId id="2147484615" r:id="rId2"/>
    <p:sldLayoutId id="2147484616" r:id="rId3"/>
    <p:sldLayoutId id="2147484617" r:id="rId4"/>
    <p:sldLayoutId id="2147484618" r:id="rId5"/>
    <p:sldLayoutId id="2147484619" r:id="rId6"/>
    <p:sldLayoutId id="2147484620" r:id="rId7"/>
    <p:sldLayoutId id="2147484621" r:id="rId8"/>
    <p:sldLayoutId id="2147484622" r:id="rId9"/>
    <p:sldLayoutId id="2147484623" r:id="rId10"/>
    <p:sldLayoutId id="2147484624" r:id="rId11"/>
  </p:sldLayoutIdLst>
  <p:txStyles>
    <p:titleStyle>
      <a:lvl1pPr algn="ctr" rtl="0" eaLnBrk="0" fontAlgn="base" hangingPunct="0">
        <a:spcBef>
          <a:spcPct val="0"/>
        </a:spcBef>
        <a:spcAft>
          <a:spcPct val="0"/>
        </a:spcAft>
        <a:defRPr sz="4400" b="1" kern="1200">
          <a:solidFill>
            <a:srgbClr val="1426AC"/>
          </a:solidFill>
          <a:latin typeface="+mj-lt"/>
          <a:ea typeface="+mj-ea"/>
          <a:cs typeface="+mj-cs"/>
        </a:defRPr>
      </a:lvl1pPr>
      <a:lvl2pPr algn="ctr" rtl="0" eaLnBrk="0" fontAlgn="base" hangingPunct="0">
        <a:spcBef>
          <a:spcPct val="0"/>
        </a:spcBef>
        <a:spcAft>
          <a:spcPct val="0"/>
        </a:spcAft>
        <a:defRPr sz="4400" b="1">
          <a:solidFill>
            <a:srgbClr val="1426AC"/>
          </a:solidFill>
          <a:latin typeface="Calibri" panose="020F0502020204030204" pitchFamily="34" charset="0"/>
        </a:defRPr>
      </a:lvl2pPr>
      <a:lvl3pPr algn="ctr" rtl="0" eaLnBrk="0" fontAlgn="base" hangingPunct="0">
        <a:spcBef>
          <a:spcPct val="0"/>
        </a:spcBef>
        <a:spcAft>
          <a:spcPct val="0"/>
        </a:spcAft>
        <a:defRPr sz="4400" b="1">
          <a:solidFill>
            <a:srgbClr val="1426AC"/>
          </a:solidFill>
          <a:latin typeface="Calibri" panose="020F0502020204030204" pitchFamily="34" charset="0"/>
        </a:defRPr>
      </a:lvl3pPr>
      <a:lvl4pPr algn="ctr" rtl="0" eaLnBrk="0" fontAlgn="base" hangingPunct="0">
        <a:spcBef>
          <a:spcPct val="0"/>
        </a:spcBef>
        <a:spcAft>
          <a:spcPct val="0"/>
        </a:spcAft>
        <a:defRPr sz="4400" b="1">
          <a:solidFill>
            <a:srgbClr val="1426AC"/>
          </a:solidFill>
          <a:latin typeface="Calibri" panose="020F0502020204030204" pitchFamily="34" charset="0"/>
        </a:defRPr>
      </a:lvl4pPr>
      <a:lvl5pPr algn="ctr" rtl="0" eaLnBrk="0" fontAlgn="base" hangingPunct="0">
        <a:spcBef>
          <a:spcPct val="0"/>
        </a:spcBef>
        <a:spcAft>
          <a:spcPct val="0"/>
        </a:spcAft>
        <a:defRPr sz="4400" b="1">
          <a:solidFill>
            <a:srgbClr val="1426AC"/>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b="1" kern="1200">
          <a:solidFill>
            <a:srgbClr val="1426AC"/>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customXml" Target="../ink/ink8.xml"/></Relationships>
</file>

<file path=ppt/slides/_rels/slide3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customXml" Target="../ink/ink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14.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customXml" Target="../ink/ink15.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1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2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24.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customXml" Target="../ink/ink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3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3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image" Target="../media/image43.wmf"/><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customXml" Target="../ink/ink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customXml" Target="../ink/ink38.xml"/></Relationships>
</file>

<file path=ppt/slides/_rels/slide6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customXml" Target="../ink/ink39.xml"/></Relationships>
</file>

<file path=ppt/slides/_rels/slide6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customXml" Target="../ink/ink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customXml" Target="../ink/ink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customXml" Target="../ink/ink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customXml" Target="../ink/ink43.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customXml" Target="../ink/ink4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customXml" Target="../ink/ink4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customXml" Target="../ink/ink4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customXml" Target="../ink/ink4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customXml" Target="../ink/ink4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4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customXml" Target="../ink/ink5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customXml" Target="../ink/ink5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customXml" Target="../ink/ink52.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customXml" Target="../ink/ink5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customXml" Target="../ink/ink5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customXml" Target="../ink/ink5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customXml" Target="../ink/ink56.xml"/></Relationships>
</file>

<file path=ppt/slides/_rels/slide8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customXml" Target="../ink/ink5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customXml" Target="../ink/ink5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customXml" Target="../ink/ink5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customXml" Target="../ink/ink6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5627"/>
        </a:solidFill>
        <a:effectLst/>
      </p:bgPr>
    </p:bg>
    <p:spTree>
      <p:nvGrpSpPr>
        <p:cNvPr id="1" name=""/>
        <p:cNvGrpSpPr/>
        <p:nvPr/>
      </p:nvGrpSpPr>
      <p:grpSpPr>
        <a:xfrm>
          <a:off x="0" y="0"/>
          <a:ext cx="0" cy="0"/>
          <a:chOff x="0" y="0"/>
          <a:chExt cx="0" cy="0"/>
        </a:xfrm>
      </p:grpSpPr>
      <p:sp>
        <p:nvSpPr>
          <p:cNvPr id="6146" name="object 2"/>
          <p:cNvSpPr>
            <a:spLocks noGrp="1"/>
          </p:cNvSpPr>
          <p:nvPr>
            <p:ph idx="1"/>
          </p:nvPr>
        </p:nvSpPr>
        <p:spPr>
          <a:xfrm>
            <a:off x="899592" y="1052736"/>
            <a:ext cx="7704856" cy="4614885"/>
          </a:xfrm>
        </p:spPr>
        <p:txBody>
          <a:bodyPr wrap="square" lIns="0" tIns="87154" rIns="0" bIns="0">
            <a:spAutoFit/>
          </a:bodyPr>
          <a:lstStyle/>
          <a:p>
            <a:pPr marL="9525" indent="0" algn="ctr" eaLnBrk="1" hangingPunct="1">
              <a:lnSpc>
                <a:spcPts val="4863"/>
              </a:lnSpc>
              <a:spcBef>
                <a:spcPts val="688"/>
              </a:spcBef>
              <a:buFont typeface="Corbel" panose="020B0503020204020204" pitchFamily="34" charset="0"/>
              <a:buNone/>
              <a:defRPr/>
            </a:pPr>
            <a:r>
              <a:rPr lang="en-US" altLang="en-US" sz="4800" dirty="0">
                <a:solidFill>
                  <a:srgbClr val="C00000"/>
                </a:solidFill>
                <a:latin typeface="+mj-lt"/>
              </a:rPr>
              <a:t>Relational Database Design</a:t>
            </a:r>
          </a:p>
          <a:p>
            <a:pPr marL="9525" indent="0" algn="ctr" eaLnBrk="1" hangingPunct="1">
              <a:lnSpc>
                <a:spcPts val="4863"/>
              </a:lnSpc>
              <a:spcBef>
                <a:spcPts val="688"/>
              </a:spcBef>
              <a:buFont typeface="Corbel" panose="020B0503020204020204" pitchFamily="34" charset="0"/>
              <a:buNone/>
              <a:defRPr/>
            </a:pPr>
            <a:endParaRPr lang="en-US" altLang="en-US" sz="4800" dirty="0">
              <a:latin typeface="+mj-lt"/>
            </a:endParaRPr>
          </a:p>
          <a:p>
            <a:pPr marL="9525" indent="0" algn="ctr" eaLnBrk="1" hangingPunct="1">
              <a:lnSpc>
                <a:spcPts val="4863"/>
              </a:lnSpc>
              <a:spcBef>
                <a:spcPts val="688"/>
              </a:spcBef>
              <a:buFont typeface="Corbel" panose="020B0503020204020204" pitchFamily="34" charset="0"/>
              <a:buNone/>
              <a:defRPr/>
            </a:pPr>
            <a:endParaRPr lang="en-US" altLang="en-US" sz="4800" dirty="0">
              <a:latin typeface="+mj-lt"/>
            </a:endParaRPr>
          </a:p>
          <a:p>
            <a:pPr marL="9525" indent="0" algn="ctr" eaLnBrk="1" hangingPunct="1">
              <a:lnSpc>
                <a:spcPct val="100000"/>
              </a:lnSpc>
              <a:spcBef>
                <a:spcPts val="0"/>
              </a:spcBef>
              <a:buFont typeface="Corbel" panose="020B0503020204020204" pitchFamily="34" charset="0"/>
              <a:buNone/>
              <a:defRPr/>
            </a:pPr>
            <a:endParaRPr lang="en-US" altLang="en-US" sz="3200" dirty="0">
              <a:latin typeface="+mj-lt"/>
            </a:endParaRPr>
          </a:p>
          <a:p>
            <a:pPr marL="9525" indent="0" algn="ctr" eaLnBrk="1" hangingPunct="1">
              <a:lnSpc>
                <a:spcPct val="100000"/>
              </a:lnSpc>
              <a:spcBef>
                <a:spcPts val="0"/>
              </a:spcBef>
              <a:buFont typeface="Corbel" panose="020B0503020204020204" pitchFamily="34" charset="0"/>
              <a:buNone/>
              <a:defRPr/>
            </a:pPr>
            <a:r>
              <a:rPr lang="en-US" altLang="en-US" sz="3200" dirty="0">
                <a:latin typeface="+mj-lt"/>
              </a:rPr>
              <a:t>Dr. M. Brindha</a:t>
            </a:r>
          </a:p>
          <a:p>
            <a:pPr marL="9525" indent="0" algn="ctr" eaLnBrk="1" hangingPunct="1">
              <a:lnSpc>
                <a:spcPct val="100000"/>
              </a:lnSpc>
              <a:spcBef>
                <a:spcPts val="0"/>
              </a:spcBef>
              <a:buFont typeface="Corbel" panose="020B0503020204020204" pitchFamily="34" charset="0"/>
              <a:buNone/>
              <a:defRPr/>
            </a:pPr>
            <a:r>
              <a:rPr lang="en-US" altLang="en-US" sz="3200" dirty="0">
                <a:latin typeface="+mj-lt"/>
              </a:rPr>
              <a:t>Assistant Professor</a:t>
            </a:r>
          </a:p>
          <a:p>
            <a:pPr marL="9525" indent="0" algn="ctr" eaLnBrk="1" hangingPunct="1">
              <a:lnSpc>
                <a:spcPct val="100000"/>
              </a:lnSpc>
              <a:spcBef>
                <a:spcPts val="0"/>
              </a:spcBef>
              <a:buFont typeface="Corbel" panose="020B0503020204020204" pitchFamily="34" charset="0"/>
              <a:buNone/>
              <a:defRPr/>
            </a:pPr>
            <a:r>
              <a:rPr lang="en-US" altLang="en-US" sz="3200" dirty="0">
                <a:latin typeface="+mj-lt"/>
              </a:rPr>
              <a:t>Department of CSE</a:t>
            </a:r>
          </a:p>
          <a:p>
            <a:pPr marL="9525" indent="0" algn="ctr" eaLnBrk="1" hangingPunct="1">
              <a:lnSpc>
                <a:spcPct val="100000"/>
              </a:lnSpc>
              <a:spcBef>
                <a:spcPts val="0"/>
              </a:spcBef>
              <a:buFont typeface="Corbel" panose="020B0503020204020204" pitchFamily="34" charset="0"/>
              <a:buNone/>
              <a:defRPr/>
            </a:pPr>
            <a:r>
              <a:rPr lang="en-US" altLang="en-US" sz="3200" dirty="0">
                <a:latin typeface="+mj-lt"/>
              </a:rPr>
              <a:t>NIT, Trichy-15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23912" y="223044"/>
            <a:ext cx="7407275" cy="515144"/>
          </a:xfrm>
        </p:spPr>
        <p:txBody>
          <a:bodyPr/>
          <a:lstStyle/>
          <a:p>
            <a:pPr algn="ctr"/>
            <a:r>
              <a:rPr lang="en-US" altLang="en-US"/>
              <a:t>Example</a:t>
            </a:r>
          </a:p>
        </p:txBody>
      </p:sp>
      <p:sp>
        <p:nvSpPr>
          <p:cNvPr id="63491" name="Rectangle 3"/>
          <p:cNvSpPr>
            <a:spLocks noGrp="1" noChangeArrowheads="1"/>
          </p:cNvSpPr>
          <p:nvPr>
            <p:ph type="body" idx="1"/>
          </p:nvPr>
        </p:nvSpPr>
        <p:spPr>
          <a:xfrm>
            <a:off x="609600" y="738188"/>
            <a:ext cx="8043863" cy="5934075"/>
          </a:xfrm>
        </p:spPr>
        <p:txBody>
          <a:bodyPr/>
          <a:lstStyle/>
          <a:p>
            <a:pPr>
              <a:tabLst>
                <a:tab pos="625475" algn="l"/>
                <a:tab pos="2574925" algn="l"/>
              </a:tabLst>
            </a:pPr>
            <a:r>
              <a:rPr lang="en-US" altLang="en-US" sz="1800" dirty="0"/>
              <a:t>Consider the relation schema:</a:t>
            </a:r>
            <a:br>
              <a:rPr lang="en-US" altLang="en-US" sz="1800" dirty="0"/>
            </a:br>
            <a:r>
              <a:rPr lang="en-US" altLang="en-US" sz="1800" dirty="0"/>
              <a:t>  	   </a:t>
            </a:r>
            <a:r>
              <a:rPr lang="en-US" altLang="en-US" sz="1800" i="1" dirty="0"/>
              <a:t>Lending-schema </a:t>
            </a:r>
            <a:r>
              <a:rPr lang="en-US" altLang="en-US" sz="1800" dirty="0"/>
              <a:t>= (</a:t>
            </a:r>
            <a:r>
              <a:rPr lang="en-US" altLang="en-US" sz="1800" i="1" dirty="0"/>
              <a:t>branch-name, branch-city, assets, </a:t>
            </a:r>
            <a:br>
              <a:rPr lang="en-US" altLang="en-US" sz="1800" i="1" dirty="0"/>
            </a:br>
            <a:r>
              <a:rPr lang="en-US" altLang="en-US" sz="1800" i="1" dirty="0"/>
              <a:t>		      customer-name, loan-number, amount)</a:t>
            </a:r>
          </a:p>
          <a:p>
            <a:pPr>
              <a:buFont typeface="Monotype Sorts" pitchFamily="2" charset="2"/>
              <a:buNone/>
              <a:tabLst>
                <a:tab pos="625475" algn="l"/>
                <a:tab pos="2574925" algn="l"/>
              </a:tabLst>
            </a:pPr>
            <a:endParaRPr lang="en-US" altLang="en-US" sz="1800" i="1" dirty="0"/>
          </a:p>
          <a:p>
            <a:pPr>
              <a:buFont typeface="Monotype Sorts" pitchFamily="2" charset="2"/>
              <a:buNone/>
              <a:tabLst>
                <a:tab pos="625475" algn="l"/>
                <a:tab pos="2574925" algn="l"/>
              </a:tabLst>
            </a:pPr>
            <a:endParaRPr lang="en-US" altLang="en-US" sz="1800" dirty="0"/>
          </a:p>
          <a:p>
            <a:pPr>
              <a:buFont typeface="Monotype Sorts" pitchFamily="2" charset="2"/>
              <a:buNone/>
              <a:tabLst>
                <a:tab pos="625475" algn="l"/>
                <a:tab pos="2574925" algn="l"/>
              </a:tabLst>
            </a:pPr>
            <a:endParaRPr lang="en-US" altLang="en-US" sz="1800" dirty="0"/>
          </a:p>
          <a:p>
            <a:pPr>
              <a:buFont typeface="Monotype Sorts" pitchFamily="2" charset="2"/>
              <a:buNone/>
              <a:tabLst>
                <a:tab pos="625475" algn="l"/>
                <a:tab pos="2574925" algn="l"/>
              </a:tabLst>
            </a:pPr>
            <a:endParaRPr lang="en-US" altLang="en-US" sz="1800" dirty="0"/>
          </a:p>
          <a:p>
            <a:pPr>
              <a:buFont typeface="Monotype Sorts" pitchFamily="2" charset="2"/>
              <a:buNone/>
              <a:tabLst>
                <a:tab pos="625475" algn="l"/>
                <a:tab pos="2574925" algn="l"/>
              </a:tabLst>
            </a:pPr>
            <a:endParaRPr lang="en-US" altLang="en-US" sz="1800" dirty="0"/>
          </a:p>
          <a:p>
            <a:pPr>
              <a:tabLst>
                <a:tab pos="625475" algn="l"/>
                <a:tab pos="2574925" algn="l"/>
              </a:tabLst>
            </a:pPr>
            <a:r>
              <a:rPr lang="en-US" altLang="en-US" sz="2000" dirty="0"/>
              <a:t>Redundancy:</a:t>
            </a:r>
          </a:p>
          <a:p>
            <a:pPr lvl="1">
              <a:tabLst>
                <a:tab pos="625475" algn="l"/>
                <a:tab pos="2574925" algn="l"/>
              </a:tabLst>
            </a:pPr>
            <a:r>
              <a:rPr lang="en-US" altLang="en-US" dirty="0"/>
              <a:t>Data for </a:t>
            </a:r>
            <a:r>
              <a:rPr lang="en-US" altLang="en-US" i="1" dirty="0"/>
              <a:t>branch-name, branch-city, </a:t>
            </a:r>
            <a:r>
              <a:rPr lang="en-US" altLang="en-US" dirty="0"/>
              <a:t>assets are repeated for each loan that a branch makes</a:t>
            </a:r>
          </a:p>
          <a:p>
            <a:pPr lvl="1">
              <a:tabLst>
                <a:tab pos="625475" algn="l"/>
                <a:tab pos="2574925" algn="l"/>
              </a:tabLst>
            </a:pPr>
            <a:r>
              <a:rPr lang="en-US" altLang="en-US" dirty="0"/>
              <a:t>Wastes space </a:t>
            </a:r>
          </a:p>
          <a:p>
            <a:pPr lvl="1">
              <a:tabLst>
                <a:tab pos="625475" algn="l"/>
                <a:tab pos="2574925" algn="l"/>
              </a:tabLst>
            </a:pPr>
            <a:r>
              <a:rPr lang="en-US" altLang="en-US" dirty="0"/>
              <a:t>Complicates updating, introducing possibility of inconsistency of </a:t>
            </a:r>
            <a:r>
              <a:rPr lang="en-US" altLang="en-US" i="1" dirty="0"/>
              <a:t>assets</a:t>
            </a:r>
            <a:r>
              <a:rPr lang="en-US" altLang="en-US" dirty="0"/>
              <a:t> value</a:t>
            </a:r>
          </a:p>
          <a:p>
            <a:pPr>
              <a:tabLst>
                <a:tab pos="625475" algn="l"/>
                <a:tab pos="2574925" algn="l"/>
              </a:tabLst>
            </a:pPr>
            <a:r>
              <a:rPr lang="en-US" altLang="en-US" sz="2000" dirty="0"/>
              <a:t>Null values</a:t>
            </a:r>
          </a:p>
          <a:p>
            <a:pPr lvl="1">
              <a:tabLst>
                <a:tab pos="625475" algn="l"/>
                <a:tab pos="2574925" algn="l"/>
              </a:tabLst>
            </a:pPr>
            <a:r>
              <a:rPr lang="en-US" altLang="en-US" dirty="0"/>
              <a:t>Cannot store information about a branch if no loans exist </a:t>
            </a:r>
          </a:p>
          <a:p>
            <a:pPr lvl="1">
              <a:tabLst>
                <a:tab pos="625475" algn="l"/>
                <a:tab pos="2574925" algn="l"/>
              </a:tabLst>
            </a:pPr>
            <a:r>
              <a:rPr lang="en-US" altLang="en-US" dirty="0"/>
              <a:t>Can use null values, but they are difficult to handle.</a:t>
            </a:r>
          </a:p>
          <a:p>
            <a:pPr lvl="1">
              <a:tabLst>
                <a:tab pos="625475" algn="l"/>
                <a:tab pos="2574925" algn="l"/>
              </a:tabLst>
            </a:pPr>
            <a:endParaRPr lang="en-US" altLang="en-US" sz="1600" dirty="0"/>
          </a:p>
        </p:txBody>
      </p:sp>
      <p:pic>
        <p:nvPicPr>
          <p:cNvPr id="63493" name="Picture 5"/>
          <p:cNvPicPr>
            <a:picLocks noChangeAspect="1" noChangeArrowheads="1"/>
          </p:cNvPicPr>
          <p:nvPr/>
        </p:nvPicPr>
        <p:blipFill>
          <a:blip r:embed="rId2">
            <a:extLst>
              <a:ext uri="{28A0092B-C50C-407E-A947-70E740481C1C}">
                <a14:useLocalDpi xmlns:a14="http://schemas.microsoft.com/office/drawing/2010/main" val="0"/>
              </a:ext>
            </a:extLst>
          </a:blip>
          <a:srcRect l="1163" t="18605" r="1163" b="52428"/>
          <a:stretch>
            <a:fillRect/>
          </a:stretch>
        </p:blipFill>
        <p:spPr bwMode="auto">
          <a:xfrm>
            <a:off x="871155" y="1628800"/>
            <a:ext cx="7340600" cy="1633538"/>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8793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34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02AE1932-2138-4EF2-9BE5-C4D23F5F2696}"/>
              </a:ext>
            </a:extLst>
          </p:cNvPr>
          <p:cNvSpPr>
            <a:spLocks noGrp="1" noChangeArrowheads="1"/>
          </p:cNvSpPr>
          <p:nvPr>
            <p:ph type="title"/>
          </p:nvPr>
        </p:nvSpPr>
        <p:spPr>
          <a:xfrm>
            <a:off x="857250" y="609601"/>
            <a:ext cx="7407275" cy="443136"/>
          </a:xfrm>
        </p:spPr>
        <p:txBody>
          <a:bodyPr/>
          <a:lstStyle/>
          <a:p>
            <a:pPr algn="ctr"/>
            <a:r>
              <a:rPr lang="en-US" altLang="en-US" dirty="0"/>
              <a:t>Fourth Normal Form</a:t>
            </a:r>
          </a:p>
        </p:txBody>
      </p:sp>
      <p:sp>
        <p:nvSpPr>
          <p:cNvPr id="98307" name="Rectangle 3">
            <a:extLst>
              <a:ext uri="{FF2B5EF4-FFF2-40B4-BE49-F238E27FC236}">
                <a16:creationId xmlns:a16="http://schemas.microsoft.com/office/drawing/2014/main" id="{B0619872-B01A-4D2D-95B0-EDA3C53093B7}"/>
              </a:ext>
            </a:extLst>
          </p:cNvPr>
          <p:cNvSpPr>
            <a:spLocks noGrp="1" noChangeArrowheads="1"/>
          </p:cNvSpPr>
          <p:nvPr>
            <p:ph type="body" idx="1"/>
          </p:nvPr>
        </p:nvSpPr>
        <p:spPr>
          <a:xfrm>
            <a:off x="533400" y="1295400"/>
            <a:ext cx="7848600" cy="4876800"/>
          </a:xfrm>
        </p:spPr>
        <p:txBody>
          <a:bodyPr/>
          <a:lstStyle/>
          <a:p>
            <a:r>
              <a:rPr lang="en-US" altLang="en-US" dirty="0"/>
              <a:t>A relation schema </a:t>
            </a:r>
            <a:r>
              <a:rPr lang="en-US" altLang="en-US" i="1" dirty="0"/>
              <a:t>R</a:t>
            </a:r>
            <a:r>
              <a:rPr lang="en-US" altLang="en-US" dirty="0"/>
              <a:t> is in 4NF with respect to a set </a:t>
            </a:r>
            <a:r>
              <a:rPr lang="en-US" altLang="en-US" i="1" dirty="0"/>
              <a:t>D</a:t>
            </a:r>
            <a:r>
              <a:rPr lang="en-US" altLang="en-US" dirty="0"/>
              <a:t> of functional and multivalued dependencies if for all multivalued dependencies in </a:t>
            </a:r>
            <a:r>
              <a:rPr lang="en-US" altLang="en-US" i="1" dirty="0"/>
              <a:t>D</a:t>
            </a:r>
            <a:r>
              <a:rPr lang="en-US" altLang="en-US" baseline="30000" dirty="0"/>
              <a:t>+</a:t>
            </a:r>
            <a:r>
              <a:rPr lang="en-US" altLang="en-US" dirty="0"/>
              <a:t> of the form </a:t>
            </a:r>
            <a:r>
              <a:rPr lang="en-US" altLang="en-US" dirty="0">
                <a:sym typeface="Symbol" panose="05050102010706020507" pitchFamily="18" charset="2"/>
              </a:rPr>
              <a:t></a:t>
            </a:r>
            <a:r>
              <a:rPr lang="en-US" altLang="en-US" dirty="0">
                <a:sym typeface="Greek Symbols" pitchFamily="18" charset="2"/>
              </a:rPr>
              <a:t> </a:t>
            </a:r>
            <a:r>
              <a:rPr lang="en-US" altLang="en-US" sz="1600" b="1" dirty="0">
                <a:sym typeface="Symbol" panose="05050102010706020507" pitchFamily="18" charset="2"/>
              </a:rPr>
              <a:t></a:t>
            </a:r>
            <a:r>
              <a:rPr lang="en-US" altLang="en-US" i="1" dirty="0">
                <a:sym typeface="Monotype Sorts" pitchFamily="2" charset="2"/>
              </a:rPr>
              <a:t> </a:t>
            </a:r>
            <a:r>
              <a:rPr lang="en-US" altLang="en-US" dirty="0">
                <a:sym typeface="Symbol" panose="05050102010706020507" pitchFamily="18" charset="2"/>
              </a:rPr>
              <a:t></a:t>
            </a:r>
            <a:r>
              <a:rPr lang="en-US" altLang="en-US" dirty="0">
                <a:sym typeface="Greek Symbols" pitchFamily="18" charset="2"/>
              </a:rPr>
              <a:t>, where </a:t>
            </a:r>
            <a:r>
              <a:rPr lang="en-US" altLang="en-US" dirty="0">
                <a:sym typeface="Symbol" panose="05050102010706020507" pitchFamily="18" charset="2"/>
              </a:rPr>
              <a:t></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R</a:t>
            </a:r>
            <a:r>
              <a:rPr lang="en-US" altLang="en-US" dirty="0">
                <a:sym typeface="Symbol" panose="05050102010706020507" pitchFamily="18" charset="2"/>
              </a:rPr>
              <a:t> and </a:t>
            </a:r>
            <a:r>
              <a:rPr lang="en-US" altLang="en-US" i="1"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R, </a:t>
            </a:r>
            <a:r>
              <a:rPr lang="en-US" altLang="en-US" dirty="0">
                <a:sym typeface="Symbol" panose="05050102010706020507" pitchFamily="18" charset="2"/>
              </a:rPr>
              <a:t>at least one of the following hold:</a:t>
            </a:r>
          </a:p>
          <a:p>
            <a:pPr lvl="1"/>
            <a:r>
              <a:rPr lang="en-US" altLang="en-US" dirty="0">
                <a:sym typeface="Symbol" panose="05050102010706020507" pitchFamily="18" charset="2"/>
              </a:rPr>
              <a:t></a:t>
            </a:r>
            <a:r>
              <a:rPr lang="en-US" altLang="en-US" dirty="0">
                <a:sym typeface="Greek Symbols" pitchFamily="18" charset="2"/>
              </a:rPr>
              <a:t> </a:t>
            </a:r>
            <a:r>
              <a:rPr lang="en-US" altLang="en-US" sz="1400" b="1" dirty="0">
                <a:sym typeface="Symbol" panose="05050102010706020507" pitchFamily="18" charset="2"/>
              </a:rPr>
              <a:t></a:t>
            </a:r>
            <a:r>
              <a:rPr lang="en-US" altLang="en-US" i="1" dirty="0">
                <a:sym typeface="Monotype Sorts" pitchFamily="2" charset="2"/>
              </a:rPr>
              <a:t> </a:t>
            </a:r>
            <a:r>
              <a:rPr lang="en-US" altLang="en-US" dirty="0">
                <a:sym typeface="Symbol" panose="05050102010706020507" pitchFamily="18" charset="2"/>
              </a:rPr>
              <a:t></a:t>
            </a:r>
            <a:r>
              <a:rPr lang="en-US" altLang="en-US" dirty="0">
                <a:sym typeface="Greek Symbols" pitchFamily="18" charset="2"/>
              </a:rPr>
              <a:t> is trivial (i.e., </a:t>
            </a:r>
            <a:r>
              <a:rPr lang="en-US" altLang="en-US" dirty="0">
                <a:sym typeface="Symbol" panose="05050102010706020507" pitchFamily="18" charset="2"/>
              </a:rPr>
              <a:t></a:t>
            </a:r>
            <a:r>
              <a:rPr lang="en-US" altLang="en-US" i="1" dirty="0">
                <a:sym typeface="Greek Symbols" pitchFamily="18" charset="2"/>
              </a:rPr>
              <a:t> </a:t>
            </a:r>
            <a:r>
              <a:rPr lang="en-US" altLang="en-US" dirty="0">
                <a:sym typeface="Symbol" panose="05050102010706020507" pitchFamily="18" charset="2"/>
              </a:rPr>
              <a:t> </a:t>
            </a:r>
            <a:r>
              <a:rPr lang="en-US" altLang="en-US" dirty="0">
                <a:sym typeface="Greek Symbols" pitchFamily="18" charset="2"/>
              </a:rPr>
              <a:t> or </a:t>
            </a:r>
            <a:r>
              <a:rPr lang="en-US" altLang="en-US" dirty="0">
                <a:sym typeface="Symbol" panose="05050102010706020507" pitchFamily="18" charset="2"/>
              </a:rPr>
              <a:t></a:t>
            </a:r>
            <a:r>
              <a:rPr lang="en-US" altLang="en-US" dirty="0">
                <a:sym typeface="Greek Symbols" pitchFamily="18" charset="2"/>
              </a:rPr>
              <a:t> </a:t>
            </a:r>
            <a:r>
              <a:rPr lang="en-US" altLang="en-US" dirty="0">
                <a:sym typeface="Symbol" panose="05050102010706020507" pitchFamily="18" charset="2"/>
              </a:rPr>
              <a:t> </a:t>
            </a:r>
            <a:r>
              <a:rPr lang="en-US" altLang="en-US" i="1" dirty="0">
                <a:sym typeface="Greek Symbols" pitchFamily="18" charset="2"/>
              </a:rPr>
              <a:t> = R)</a:t>
            </a:r>
          </a:p>
          <a:p>
            <a:pPr lvl="1"/>
            <a:r>
              <a:rPr lang="en-US" altLang="en-US" dirty="0">
                <a:sym typeface="Symbol" panose="05050102010706020507" pitchFamily="18" charset="2"/>
              </a:rPr>
              <a:t></a:t>
            </a:r>
            <a:r>
              <a:rPr lang="en-US" altLang="en-US" dirty="0">
                <a:sym typeface="Greek Symbols" pitchFamily="18" charset="2"/>
              </a:rPr>
              <a:t> is a </a:t>
            </a:r>
            <a:r>
              <a:rPr lang="en-US" altLang="en-US" dirty="0" err="1">
                <a:sym typeface="Greek Symbols" pitchFamily="18" charset="2"/>
              </a:rPr>
              <a:t>superkey</a:t>
            </a:r>
            <a:r>
              <a:rPr lang="en-US" altLang="en-US" dirty="0">
                <a:sym typeface="Greek Symbols" pitchFamily="18" charset="2"/>
              </a:rPr>
              <a:t> for schema </a:t>
            </a:r>
            <a:r>
              <a:rPr lang="en-US" altLang="en-US" i="1" dirty="0">
                <a:sym typeface="Greek Symbols" pitchFamily="18" charset="2"/>
              </a:rPr>
              <a:t>R</a:t>
            </a:r>
          </a:p>
          <a:p>
            <a:r>
              <a:rPr lang="en-US" altLang="en-US">
                <a:sym typeface="Greek Symbols" pitchFamily="18" charset="2"/>
              </a:rPr>
              <a:t>If a relation is in 4NF it is in BCNF</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0135BD7F-8BB7-416E-9671-786E1C9983F2}"/>
              </a:ext>
            </a:extLst>
          </p:cNvPr>
          <p:cNvSpPr>
            <a:spLocks noGrp="1" noChangeArrowheads="1"/>
          </p:cNvSpPr>
          <p:nvPr>
            <p:ph type="title"/>
          </p:nvPr>
        </p:nvSpPr>
        <p:spPr/>
        <p:txBody>
          <a:bodyPr/>
          <a:lstStyle/>
          <a:p>
            <a:r>
              <a:rPr lang="en-US" altLang="en-US"/>
              <a:t>Restriction of Multivalued Dependencies</a:t>
            </a:r>
          </a:p>
        </p:txBody>
      </p:sp>
      <p:sp>
        <p:nvSpPr>
          <p:cNvPr id="183299" name="Rectangle 3">
            <a:extLst>
              <a:ext uri="{FF2B5EF4-FFF2-40B4-BE49-F238E27FC236}">
                <a16:creationId xmlns:a16="http://schemas.microsoft.com/office/drawing/2014/main" id="{C5170AB7-D67C-457C-AFB5-6F7C4F1E205C}"/>
              </a:ext>
            </a:extLst>
          </p:cNvPr>
          <p:cNvSpPr>
            <a:spLocks noGrp="1" noChangeArrowheads="1"/>
          </p:cNvSpPr>
          <p:nvPr>
            <p:ph type="body" idx="1"/>
          </p:nvPr>
        </p:nvSpPr>
        <p:spPr/>
        <p:txBody>
          <a:bodyPr/>
          <a:lstStyle/>
          <a:p>
            <a:r>
              <a:rPr lang="en-US" altLang="en-US"/>
              <a:t>The restriction of  D to R</a:t>
            </a:r>
            <a:r>
              <a:rPr lang="en-US" altLang="en-US" sz="2400" baseline="-25000"/>
              <a:t>i</a:t>
            </a:r>
            <a:r>
              <a:rPr lang="en-US" altLang="en-US"/>
              <a:t> is the set D</a:t>
            </a:r>
            <a:r>
              <a:rPr lang="en-US" altLang="en-US" sz="2400" baseline="-25000"/>
              <a:t>i</a:t>
            </a:r>
            <a:r>
              <a:rPr lang="en-US" altLang="en-US"/>
              <a:t> consisting of</a:t>
            </a:r>
          </a:p>
          <a:p>
            <a:pPr lvl="1"/>
            <a:r>
              <a:rPr lang="en-US" altLang="en-US"/>
              <a:t>All functional dependencies in D</a:t>
            </a:r>
            <a:r>
              <a:rPr lang="en-US" altLang="en-US" sz="2000" baseline="30000"/>
              <a:t>+</a:t>
            </a:r>
            <a:r>
              <a:rPr lang="en-US" altLang="en-US"/>
              <a:t> that include only attributes of R</a:t>
            </a:r>
            <a:r>
              <a:rPr lang="en-US" altLang="en-US" sz="2000" baseline="-25000"/>
              <a:t>i</a:t>
            </a:r>
          </a:p>
          <a:p>
            <a:pPr lvl="1"/>
            <a:r>
              <a:rPr lang="en-US" altLang="en-US"/>
              <a:t>All multivalued dependencies of the form</a:t>
            </a:r>
          </a:p>
          <a:p>
            <a:pPr lvl="2">
              <a:buFont typeface="Monotype Sorts" pitchFamily="2" charset="2"/>
              <a:buNone/>
            </a:pPr>
            <a:r>
              <a:rPr lang="en-US" altLang="en-US">
                <a:sym typeface="Symbol" panose="05050102010706020507" pitchFamily="18" charset="2"/>
              </a:rPr>
              <a:t>   </a:t>
            </a:r>
            <a:r>
              <a:rPr lang="en-US" altLang="en-US">
                <a:sym typeface="Greek Symbols" pitchFamily="18" charset="2"/>
              </a:rPr>
              <a:t> </a:t>
            </a:r>
            <a:r>
              <a:rPr lang="en-US" altLang="en-US" sz="1400" b="1">
                <a:sym typeface="Symbol" panose="05050102010706020507" pitchFamily="18" charset="2"/>
              </a:rPr>
              <a:t></a:t>
            </a:r>
            <a:r>
              <a:rPr lang="en-US" altLang="en-US" i="1">
                <a:sym typeface="Monotype Sorts" pitchFamily="2" charset="2"/>
              </a:rPr>
              <a:t> (</a:t>
            </a:r>
            <a:r>
              <a:rPr lang="en-US" altLang="en-US">
                <a:sym typeface="Symbol" panose="05050102010706020507" pitchFamily="18" charset="2"/>
              </a:rPr>
              <a:t> </a:t>
            </a:r>
            <a:r>
              <a:rPr lang="en-US" altLang="en-US">
                <a:sym typeface="Greek Symbols" pitchFamily="18" charset="2"/>
              </a:rPr>
              <a:t> </a:t>
            </a:r>
            <a:r>
              <a:rPr lang="en-US" altLang="en-US"/>
              <a:t>R</a:t>
            </a:r>
            <a:r>
              <a:rPr lang="en-US" altLang="en-US" sz="2400" baseline="-25000"/>
              <a:t>i</a:t>
            </a:r>
            <a:r>
              <a:rPr lang="en-US" altLang="en-US" sz="2000"/>
              <a:t>)</a:t>
            </a:r>
            <a:endParaRPr lang="en-US" altLang="en-US" sz="2000" baseline="-25000"/>
          </a:p>
          <a:p>
            <a:pPr lvl="1">
              <a:buFont typeface="Monotype Sorts" pitchFamily="2" charset="2"/>
              <a:buNone/>
            </a:pPr>
            <a:r>
              <a:rPr lang="en-US" altLang="en-US"/>
              <a:t>    where </a:t>
            </a:r>
            <a:r>
              <a:rPr lang="en-US" altLang="en-US">
                <a:sym typeface="Symbol" panose="05050102010706020507" pitchFamily="18" charset="2"/>
              </a:rPr>
              <a:t></a:t>
            </a:r>
            <a:r>
              <a:rPr lang="en-US" altLang="en-US"/>
              <a:t> </a:t>
            </a:r>
            <a:r>
              <a:rPr lang="en-US" altLang="en-US">
                <a:sym typeface="Symbol" panose="05050102010706020507" pitchFamily="18" charset="2"/>
              </a:rPr>
              <a:t></a:t>
            </a:r>
            <a:r>
              <a:rPr lang="en-US" altLang="en-US"/>
              <a:t> R</a:t>
            </a:r>
            <a:r>
              <a:rPr lang="en-US" altLang="en-US" sz="2000" baseline="-25000"/>
              <a:t>i </a:t>
            </a:r>
            <a:r>
              <a:rPr lang="en-US" altLang="en-US"/>
              <a:t> and  </a:t>
            </a:r>
            <a:r>
              <a:rPr lang="en-US" altLang="en-US">
                <a:sym typeface="Symbol" panose="05050102010706020507" pitchFamily="18" charset="2"/>
              </a:rPr>
              <a:t></a:t>
            </a:r>
            <a:r>
              <a:rPr lang="en-US" altLang="en-US"/>
              <a:t> </a:t>
            </a:r>
            <a:r>
              <a:rPr lang="en-US" altLang="en-US" sz="1400" b="1">
                <a:sym typeface="Symbol" panose="05050102010706020507" pitchFamily="18" charset="2"/>
              </a:rPr>
              <a:t></a:t>
            </a:r>
            <a:r>
              <a:rPr lang="en-US" altLang="en-US"/>
              <a:t> </a:t>
            </a:r>
            <a:r>
              <a:rPr lang="en-US" altLang="en-US">
                <a:sym typeface="Symbol" panose="05050102010706020507" pitchFamily="18" charset="2"/>
              </a:rPr>
              <a:t></a:t>
            </a:r>
            <a:r>
              <a:rPr lang="en-US" altLang="en-US"/>
              <a:t> is in D</a:t>
            </a:r>
            <a:r>
              <a:rPr lang="en-US" altLang="en-US" sz="2000" baseline="30000"/>
              <a:t>+</a:t>
            </a:r>
            <a:r>
              <a:rPr lang="en-US" altLang="en-US"/>
              <a:t>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20E59425-6E24-4E05-B4EE-482638174E78}"/>
              </a:ext>
            </a:extLst>
          </p:cNvPr>
          <p:cNvSpPr>
            <a:spLocks noGrp="1" noChangeArrowheads="1"/>
          </p:cNvSpPr>
          <p:nvPr>
            <p:ph type="title"/>
          </p:nvPr>
        </p:nvSpPr>
        <p:spPr>
          <a:xfrm>
            <a:off x="857250" y="609601"/>
            <a:ext cx="7407275" cy="371128"/>
          </a:xfrm>
        </p:spPr>
        <p:txBody>
          <a:bodyPr/>
          <a:lstStyle/>
          <a:p>
            <a:pPr algn="ctr"/>
            <a:r>
              <a:rPr lang="en-US" altLang="en-US" dirty="0"/>
              <a:t>4NF Decomposition Algorithm</a:t>
            </a:r>
          </a:p>
        </p:txBody>
      </p:sp>
      <p:sp>
        <p:nvSpPr>
          <p:cNvPr id="117763" name="Rectangle 3">
            <a:extLst>
              <a:ext uri="{FF2B5EF4-FFF2-40B4-BE49-F238E27FC236}">
                <a16:creationId xmlns:a16="http://schemas.microsoft.com/office/drawing/2014/main" id="{F3BC47EB-038C-4CA6-99BB-1185719C0058}"/>
              </a:ext>
            </a:extLst>
          </p:cNvPr>
          <p:cNvSpPr>
            <a:spLocks noGrp="1" noChangeArrowheads="1"/>
          </p:cNvSpPr>
          <p:nvPr>
            <p:ph type="body" idx="1"/>
          </p:nvPr>
        </p:nvSpPr>
        <p:spPr>
          <a:xfrm>
            <a:off x="571500" y="1114425"/>
            <a:ext cx="8043863" cy="4876800"/>
          </a:xfrm>
        </p:spPr>
        <p:txBody>
          <a:bodyPr/>
          <a:lstStyle/>
          <a:p>
            <a:pPr>
              <a:buFont typeface="Monotype Sorts" pitchFamily="2" charset="2"/>
              <a:buNone/>
            </a:pPr>
            <a:r>
              <a:rPr lang="en-US" altLang="en-US" i="1" dirty="0"/>
              <a:t>     result:</a:t>
            </a:r>
            <a:r>
              <a:rPr lang="en-US" altLang="en-US" dirty="0"/>
              <a:t> = {</a:t>
            </a:r>
            <a:r>
              <a:rPr lang="en-US" altLang="en-US" i="1" dirty="0"/>
              <a:t>R</a:t>
            </a:r>
            <a:r>
              <a:rPr lang="en-US" altLang="en-US" dirty="0"/>
              <a:t>};</a:t>
            </a:r>
            <a:br>
              <a:rPr lang="en-US" altLang="en-US" dirty="0"/>
            </a:br>
            <a:r>
              <a:rPr lang="en-US" altLang="en-US" i="1" dirty="0"/>
              <a:t>done</a:t>
            </a:r>
            <a:r>
              <a:rPr lang="en-US" altLang="en-US" dirty="0"/>
              <a:t> := false;</a:t>
            </a:r>
            <a:br>
              <a:rPr lang="en-US" altLang="en-US" dirty="0"/>
            </a:br>
            <a:r>
              <a:rPr lang="en-US" altLang="en-US" i="1" dirty="0"/>
              <a:t>compute D</a:t>
            </a:r>
            <a:r>
              <a:rPr lang="en-US" altLang="en-US" baseline="30000" dirty="0"/>
              <a:t>+</a:t>
            </a:r>
            <a:r>
              <a:rPr lang="en-US" altLang="en-US" dirty="0"/>
              <a:t>;</a:t>
            </a:r>
            <a:br>
              <a:rPr lang="en-US" altLang="en-US" dirty="0"/>
            </a:br>
            <a:r>
              <a:rPr lang="en-US" altLang="en-US" dirty="0"/>
              <a:t>Let D</a:t>
            </a:r>
            <a:r>
              <a:rPr lang="en-US" altLang="en-US" sz="2400" baseline="-25000" dirty="0"/>
              <a:t>i</a:t>
            </a:r>
            <a:r>
              <a:rPr lang="en-US" altLang="en-US" dirty="0"/>
              <a:t> denote the restriction of D</a:t>
            </a:r>
            <a:r>
              <a:rPr lang="en-US" altLang="en-US" baseline="30000" dirty="0"/>
              <a:t>+</a:t>
            </a:r>
            <a:r>
              <a:rPr lang="en-US" altLang="en-US" dirty="0"/>
              <a:t> to R</a:t>
            </a:r>
            <a:r>
              <a:rPr lang="en-US" altLang="en-US" sz="2400" baseline="-25000" dirty="0"/>
              <a:t>i</a:t>
            </a:r>
          </a:p>
          <a:p>
            <a:pPr>
              <a:buFont typeface="Monotype Sorts" pitchFamily="2" charset="2"/>
              <a:buNone/>
            </a:pPr>
            <a:r>
              <a:rPr lang="en-US" altLang="en-US" b="1" dirty="0"/>
              <a:t>    while </a:t>
            </a:r>
            <a:r>
              <a:rPr lang="en-US" altLang="en-US" dirty="0"/>
              <a:t>(</a:t>
            </a:r>
            <a:r>
              <a:rPr lang="en-US" altLang="en-US" b="1" dirty="0"/>
              <a:t>not </a:t>
            </a:r>
            <a:r>
              <a:rPr lang="en-US" altLang="en-US" i="1" dirty="0"/>
              <a:t>done</a:t>
            </a:r>
            <a:r>
              <a:rPr lang="en-US" altLang="en-US" dirty="0"/>
              <a:t>) </a:t>
            </a:r>
            <a:br>
              <a:rPr lang="en-US" altLang="en-US" dirty="0"/>
            </a:br>
            <a:r>
              <a:rPr lang="en-US" altLang="en-US" dirty="0"/>
              <a:t>    </a:t>
            </a:r>
            <a:r>
              <a:rPr lang="en-US" altLang="en-US" b="1" dirty="0"/>
              <a:t>if </a:t>
            </a:r>
            <a:r>
              <a:rPr lang="en-US" altLang="en-US" dirty="0"/>
              <a:t>(there is a schema </a:t>
            </a:r>
            <a:r>
              <a:rPr lang="en-US" altLang="en-US" b="1" dirty="0"/>
              <a:t>R</a:t>
            </a:r>
            <a:r>
              <a:rPr lang="en-US" altLang="en-US" baseline="-25000" dirty="0"/>
              <a:t>i</a:t>
            </a:r>
            <a:r>
              <a:rPr lang="en-US" altLang="en-US" dirty="0"/>
              <a:t> in </a:t>
            </a:r>
            <a:r>
              <a:rPr lang="en-US" altLang="en-US" i="1" dirty="0"/>
              <a:t>result </a:t>
            </a:r>
            <a:r>
              <a:rPr lang="en-US" altLang="en-US" dirty="0"/>
              <a:t>that is not in 4NF) </a:t>
            </a:r>
            <a:r>
              <a:rPr lang="en-US" altLang="en-US" b="1" dirty="0"/>
              <a:t>then</a:t>
            </a:r>
            <a:br>
              <a:rPr lang="en-US" altLang="en-US" b="1" dirty="0"/>
            </a:br>
            <a:r>
              <a:rPr lang="en-US" altLang="en-US" b="1" dirty="0"/>
              <a:t>       begin</a:t>
            </a:r>
            <a:endParaRPr lang="en-US" altLang="en-US" dirty="0"/>
          </a:p>
          <a:p>
            <a:pPr>
              <a:buFont typeface="Monotype Sorts" pitchFamily="2" charset="2"/>
              <a:buNone/>
            </a:pPr>
            <a:r>
              <a:rPr lang="en-US" altLang="en-US" dirty="0"/>
              <a:t>		 let </a:t>
            </a:r>
            <a:r>
              <a:rPr lang="en-US" altLang="en-US" dirty="0">
                <a:sym typeface="Symbol" panose="05050102010706020507" pitchFamily="18" charset="2"/>
              </a:rPr>
              <a:t> </a:t>
            </a:r>
            <a:r>
              <a:rPr lang="en-US" altLang="en-US" sz="1600" b="1" dirty="0">
                <a:sym typeface="Symbol" panose="05050102010706020507" pitchFamily="18" charset="2"/>
              </a:rPr>
              <a:t></a:t>
            </a:r>
            <a:r>
              <a:rPr lang="en-US" altLang="en-US" dirty="0">
                <a:sym typeface="Symbol" panose="05050102010706020507" pitchFamily="18" charset="2"/>
              </a:rPr>
              <a:t>  be a nontrivial multivalued dependency that holds</a:t>
            </a:r>
            <a:br>
              <a:rPr lang="en-US" altLang="en-US" dirty="0">
                <a:sym typeface="Symbol" panose="05050102010706020507" pitchFamily="18" charset="2"/>
              </a:rPr>
            </a:br>
            <a:r>
              <a:rPr lang="en-US" altLang="en-US" dirty="0">
                <a:sym typeface="Symbol" panose="05050102010706020507" pitchFamily="18" charset="2"/>
              </a:rPr>
              <a:t>            on </a:t>
            </a:r>
            <a:r>
              <a:rPr lang="en-US" altLang="en-US" i="1" dirty="0">
                <a:sym typeface="Symbol" panose="05050102010706020507" pitchFamily="18" charset="2"/>
              </a:rPr>
              <a:t>R</a:t>
            </a:r>
            <a:r>
              <a:rPr lang="en-US" altLang="en-US" baseline="-25000" dirty="0">
                <a:sym typeface="Symbol" panose="05050102010706020507" pitchFamily="18" charset="2"/>
              </a:rPr>
              <a:t>i</a:t>
            </a:r>
            <a:r>
              <a:rPr lang="en-US" altLang="en-US" dirty="0">
                <a:sym typeface="Symbol" panose="05050102010706020507" pitchFamily="18" charset="2"/>
              </a:rPr>
              <a:t> such that   </a:t>
            </a:r>
            <a:r>
              <a:rPr lang="en-US" altLang="en-US" i="1" dirty="0">
                <a:sym typeface="Symbol" panose="05050102010706020507" pitchFamily="18" charset="2"/>
              </a:rPr>
              <a:t>R</a:t>
            </a:r>
            <a:r>
              <a:rPr lang="en-US" altLang="en-US" i="1" baseline="-25000" dirty="0">
                <a:sym typeface="Symbol" panose="05050102010706020507" pitchFamily="18" charset="2"/>
              </a:rPr>
              <a:t>i  </a:t>
            </a:r>
            <a:r>
              <a:rPr lang="en-US" altLang="en-US" dirty="0">
                <a:sym typeface="Symbol" panose="05050102010706020507" pitchFamily="18" charset="2"/>
              </a:rPr>
              <a:t>is not in </a:t>
            </a:r>
            <a:r>
              <a:rPr lang="en-US" altLang="en-US" i="1" dirty="0"/>
              <a:t>D</a:t>
            </a:r>
            <a:r>
              <a:rPr lang="en-US" altLang="en-US" sz="2400" baseline="-25000" dirty="0"/>
              <a:t>i</a:t>
            </a:r>
            <a:r>
              <a:rPr lang="en-US" altLang="en-US" dirty="0"/>
              <a:t>, and </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a:sym typeface="Symbol" panose="05050102010706020507" pitchFamily="18" charset="2"/>
              </a:rPr>
              <a:t>result </a:t>
            </a:r>
            <a:r>
              <a:rPr lang="en-US" altLang="en-US" dirty="0">
                <a:sym typeface="Symbol" panose="05050102010706020507" pitchFamily="18" charset="2"/>
              </a:rPr>
              <a:t>:=  (</a:t>
            </a:r>
            <a:r>
              <a:rPr lang="en-US" altLang="en-US" i="1" dirty="0">
                <a:sym typeface="Symbol" panose="05050102010706020507" pitchFamily="18" charset="2"/>
              </a:rPr>
              <a:t>result </a:t>
            </a:r>
            <a:r>
              <a:rPr lang="en-US" altLang="en-US" dirty="0">
                <a:sym typeface="Symbol" panose="05050102010706020507" pitchFamily="18" charset="2"/>
              </a:rPr>
              <a:t>- </a:t>
            </a:r>
            <a:r>
              <a:rPr lang="en-US" altLang="en-US" i="1" dirty="0">
                <a:sym typeface="Symbol" panose="05050102010706020507" pitchFamily="18" charset="2"/>
              </a:rPr>
              <a:t>R</a:t>
            </a:r>
            <a:r>
              <a:rPr lang="en-US" altLang="en-US" i="1" baseline="-25000" dirty="0">
                <a:sym typeface="Symbol" panose="05050102010706020507" pitchFamily="18" charset="2"/>
              </a:rPr>
              <a:t>i</a:t>
            </a:r>
            <a:r>
              <a:rPr lang="en-US" altLang="en-US" dirty="0">
                <a:sym typeface="Symbol" panose="05050102010706020507" pitchFamily="18" charset="2"/>
              </a:rPr>
              <a:t>)  (</a:t>
            </a:r>
            <a:r>
              <a:rPr lang="en-US" altLang="en-US" i="1" dirty="0">
                <a:sym typeface="Symbol" panose="05050102010706020507" pitchFamily="18" charset="2"/>
              </a:rPr>
              <a:t>R</a:t>
            </a:r>
            <a:r>
              <a:rPr lang="en-US" altLang="en-US" i="1" baseline="-25000" dirty="0">
                <a:sym typeface="Symbol" panose="05050102010706020507" pitchFamily="18" charset="2"/>
              </a:rPr>
              <a:t>i</a:t>
            </a:r>
            <a:r>
              <a:rPr lang="en-US" altLang="en-US" baseline="-25000" dirty="0">
                <a:sym typeface="Symbol" panose="05050102010706020507" pitchFamily="18" charset="2"/>
              </a:rPr>
              <a:t> </a:t>
            </a:r>
            <a:r>
              <a:rPr lang="en-US" altLang="en-US" dirty="0">
                <a:sym typeface="Symbol" panose="05050102010706020507" pitchFamily="18" charset="2"/>
              </a:rPr>
              <a:t>- )   (, ); </a:t>
            </a:r>
            <a:br>
              <a:rPr lang="en-US" altLang="en-US" dirty="0">
                <a:sym typeface="Symbol" panose="05050102010706020507" pitchFamily="18" charset="2"/>
              </a:rPr>
            </a:br>
            <a:r>
              <a:rPr lang="en-US" altLang="en-US" b="1" dirty="0">
                <a:sym typeface="Symbol" panose="05050102010706020507" pitchFamily="18" charset="2"/>
              </a:rPr>
              <a:t>       end</a:t>
            </a:r>
            <a:br>
              <a:rPr lang="en-US" altLang="en-US" dirty="0">
                <a:sym typeface="Symbol" panose="05050102010706020507" pitchFamily="18" charset="2"/>
              </a:rPr>
            </a:br>
            <a:r>
              <a:rPr lang="en-US" altLang="en-US" b="1" dirty="0">
                <a:sym typeface="Symbol" panose="05050102010706020507" pitchFamily="18" charset="2"/>
              </a:rPr>
              <a:t>    else </a:t>
            </a:r>
            <a:r>
              <a:rPr lang="en-US" altLang="en-US" i="1" dirty="0">
                <a:sym typeface="Symbol" panose="05050102010706020507" pitchFamily="18" charset="2"/>
              </a:rPr>
              <a:t>done</a:t>
            </a:r>
            <a:r>
              <a:rPr lang="en-US" altLang="en-US" dirty="0">
                <a:sym typeface="Symbol" panose="05050102010706020507" pitchFamily="18" charset="2"/>
              </a:rPr>
              <a:t>:= true;</a:t>
            </a:r>
          </a:p>
          <a:p>
            <a:pPr>
              <a:buFont typeface="Monotype Sorts" pitchFamily="2" charset="2"/>
              <a:buNone/>
            </a:pPr>
            <a:r>
              <a:rPr lang="en-US" altLang="en-US" dirty="0">
                <a:sym typeface="Symbol" panose="05050102010706020507" pitchFamily="18" charset="2"/>
              </a:rPr>
              <a:t>Note: each </a:t>
            </a:r>
            <a:r>
              <a:rPr lang="en-US" altLang="en-US" i="1" dirty="0">
                <a:sym typeface="Symbol" panose="05050102010706020507" pitchFamily="18" charset="2"/>
              </a:rPr>
              <a:t>R</a:t>
            </a:r>
            <a:r>
              <a:rPr lang="en-US" altLang="en-US" i="1" baseline="-25000" dirty="0">
                <a:sym typeface="Symbol" panose="05050102010706020507" pitchFamily="18" charset="2"/>
              </a:rPr>
              <a:t>i</a:t>
            </a:r>
            <a:r>
              <a:rPr lang="en-US" altLang="en-US" i="1" dirty="0">
                <a:sym typeface="Symbol" panose="05050102010706020507" pitchFamily="18" charset="2"/>
              </a:rPr>
              <a:t> </a:t>
            </a:r>
            <a:r>
              <a:rPr lang="en-US" altLang="en-US" dirty="0">
                <a:sym typeface="Symbol" panose="05050102010706020507" pitchFamily="18" charset="2"/>
              </a:rPr>
              <a:t>is in 4NF, and decomposition is lossless-join</a:t>
            </a:r>
          </a:p>
        </p:txBody>
      </p:sp>
      <p:grpSp>
        <p:nvGrpSpPr>
          <p:cNvPr id="117764" name="Group 4">
            <a:extLst>
              <a:ext uri="{FF2B5EF4-FFF2-40B4-BE49-F238E27FC236}">
                <a16:creationId xmlns:a16="http://schemas.microsoft.com/office/drawing/2014/main" id="{A16355AF-230A-460E-B4FA-8514F6A0E70D}"/>
              </a:ext>
            </a:extLst>
          </p:cNvPr>
          <p:cNvGrpSpPr>
            <a:grpSpLocks/>
          </p:cNvGrpSpPr>
          <p:nvPr/>
        </p:nvGrpSpPr>
        <p:grpSpPr bwMode="auto">
          <a:xfrm>
            <a:off x="8348663" y="6477000"/>
            <a:ext cx="317500" cy="4763"/>
            <a:chOff x="2640" y="1301"/>
            <a:chExt cx="200" cy="3"/>
          </a:xfrm>
        </p:grpSpPr>
        <p:sp>
          <p:nvSpPr>
            <p:cNvPr id="117765" name="Line 5">
              <a:extLst>
                <a:ext uri="{FF2B5EF4-FFF2-40B4-BE49-F238E27FC236}">
                  <a16:creationId xmlns:a16="http://schemas.microsoft.com/office/drawing/2014/main" id="{E139661E-4D19-43D6-9906-EEF510C5D9E2}"/>
                </a:ext>
              </a:extLst>
            </p:cNvPr>
            <p:cNvSpPr>
              <a:spLocks noChangeShapeType="1"/>
            </p:cNvSpPr>
            <p:nvPr/>
          </p:nvSpPr>
          <p:spPr bwMode="auto">
            <a:xfrm flipV="1">
              <a:off x="2640" y="1301"/>
              <a:ext cx="136" cy="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7766" name="Line 6">
              <a:extLst>
                <a:ext uri="{FF2B5EF4-FFF2-40B4-BE49-F238E27FC236}">
                  <a16:creationId xmlns:a16="http://schemas.microsoft.com/office/drawing/2014/main" id="{2B1369E9-8190-4DCA-9D73-0EC02E653F12}"/>
                </a:ext>
              </a:extLst>
            </p:cNvPr>
            <p:cNvSpPr>
              <a:spLocks noChangeShapeType="1"/>
            </p:cNvSpPr>
            <p:nvPr/>
          </p:nvSpPr>
          <p:spPr bwMode="auto">
            <a:xfrm>
              <a:off x="2704" y="1304"/>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29F29704-A3C9-422F-B810-6BD241240AA6}"/>
              </a:ext>
            </a:extLst>
          </p:cNvPr>
          <p:cNvSpPr>
            <a:spLocks noGrp="1" noChangeArrowheads="1"/>
          </p:cNvSpPr>
          <p:nvPr>
            <p:ph type="title"/>
          </p:nvPr>
        </p:nvSpPr>
        <p:spPr>
          <a:xfrm>
            <a:off x="552450" y="381000"/>
            <a:ext cx="8077200" cy="609600"/>
          </a:xfrm>
        </p:spPr>
        <p:txBody>
          <a:bodyPr/>
          <a:lstStyle/>
          <a:p>
            <a:r>
              <a:rPr lang="en-US" altLang="en-US"/>
              <a:t>Further Normal Forms</a:t>
            </a:r>
          </a:p>
        </p:txBody>
      </p:sp>
      <p:sp>
        <p:nvSpPr>
          <p:cNvPr id="185347" name="Rectangle 3">
            <a:extLst>
              <a:ext uri="{FF2B5EF4-FFF2-40B4-BE49-F238E27FC236}">
                <a16:creationId xmlns:a16="http://schemas.microsoft.com/office/drawing/2014/main" id="{661531D2-A121-49C3-8193-925B910CBF04}"/>
              </a:ext>
            </a:extLst>
          </p:cNvPr>
          <p:cNvSpPr>
            <a:spLocks noGrp="1" noChangeArrowheads="1"/>
          </p:cNvSpPr>
          <p:nvPr>
            <p:ph type="body" idx="1"/>
          </p:nvPr>
        </p:nvSpPr>
        <p:spPr>
          <a:xfrm>
            <a:off x="571500" y="1495425"/>
            <a:ext cx="7848600" cy="3381375"/>
          </a:xfrm>
        </p:spPr>
        <p:txBody>
          <a:bodyPr/>
          <a:lstStyle/>
          <a:p>
            <a:r>
              <a:rPr lang="en-US" altLang="en-US" b="1"/>
              <a:t>Join dependencies</a:t>
            </a:r>
            <a:r>
              <a:rPr lang="en-US" altLang="en-US"/>
              <a:t> generalize multivalued dependencies</a:t>
            </a:r>
          </a:p>
          <a:p>
            <a:pPr lvl="1"/>
            <a:r>
              <a:rPr lang="en-US" altLang="en-US"/>
              <a:t>lead to </a:t>
            </a:r>
            <a:r>
              <a:rPr lang="en-US" altLang="en-US" b="1"/>
              <a:t>project-join normal form (</a:t>
            </a:r>
            <a:r>
              <a:rPr lang="en-US" altLang="en-US"/>
              <a:t>PJNF) (also called </a:t>
            </a:r>
            <a:r>
              <a:rPr lang="en-US" altLang="en-US" b="1"/>
              <a:t>fifth normal form</a:t>
            </a:r>
            <a:r>
              <a:rPr lang="en-US" altLang="en-US"/>
              <a:t>)</a:t>
            </a:r>
          </a:p>
          <a:p>
            <a:r>
              <a:rPr lang="en-US" altLang="en-US"/>
              <a:t>A class of even more general constraints, leads to a normal form called </a:t>
            </a:r>
            <a:r>
              <a:rPr lang="en-US" altLang="en-US" b="1"/>
              <a:t>domain-key normal form</a:t>
            </a:r>
            <a:r>
              <a:rPr lang="en-US" altLang="en-US"/>
              <a:t>.</a:t>
            </a:r>
          </a:p>
          <a:p>
            <a:r>
              <a:rPr lang="en-US" altLang="en-US"/>
              <a:t>Problem with these generalized constraints:  are hard to reason with, and no set of sound and complete set of inference rules exists.</a:t>
            </a:r>
          </a:p>
          <a:p>
            <a:r>
              <a:rPr lang="en-US" altLang="en-US"/>
              <a:t>Hence rarely used</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itle 1"/>
          <p:cNvSpPr>
            <a:spLocks noGrp="1"/>
          </p:cNvSpPr>
          <p:nvPr>
            <p:ph type="title"/>
          </p:nvPr>
        </p:nvSpPr>
        <p:spPr>
          <a:xfrm>
            <a:off x="428625" y="1214438"/>
            <a:ext cx="8245475" cy="814387"/>
          </a:xfrm>
        </p:spPr>
        <p:txBody>
          <a:bodyPr/>
          <a:lstStyle/>
          <a:p>
            <a:pPr algn="ctr" eaLnBrk="1" hangingPunct="1"/>
            <a:r>
              <a:rPr lang="en-IN" altLang="en-US" b="1">
                <a:solidFill>
                  <a:srgbClr val="1426AC"/>
                </a:solidFill>
              </a:rPr>
              <a:t>Thank You!!!</a:t>
            </a:r>
          </a:p>
        </p:txBody>
      </p:sp>
      <p:pic>
        <p:nvPicPr>
          <p:cNvPr id="220163" name="Content Placeholder 7" descr="download.jpg"/>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931318" y="2636912"/>
            <a:ext cx="3240087" cy="2427287"/>
          </a:xfrm>
        </p:spPr>
      </p:pic>
      <p:sp>
        <p:nvSpPr>
          <p:cNvPr id="220165" name="AutoShape 2" descr="Image result for brute force attack"/>
          <p:cNvSpPr>
            <a:spLocks noChangeAspect="1" noChangeArrowheads="1"/>
          </p:cNvSpPr>
          <p:nvPr/>
        </p:nvSpPr>
        <p:spPr bwMode="auto">
          <a:xfrm>
            <a:off x="155575" y="-192088"/>
            <a:ext cx="304800" cy="406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0" name="Rectangle 6"/>
          <p:cNvSpPr>
            <a:spLocks noGrp="1" noChangeArrowheads="1"/>
          </p:cNvSpPr>
          <p:nvPr>
            <p:ph type="title"/>
          </p:nvPr>
        </p:nvSpPr>
        <p:spPr/>
        <p:txBody>
          <a:bodyPr/>
          <a:lstStyle/>
          <a:p>
            <a:r>
              <a:rPr lang="en-US" altLang="en-US" sz="3200" dirty="0"/>
              <a:t>Redundant Information in Tuples and Update Anomalies </a:t>
            </a:r>
          </a:p>
        </p:txBody>
      </p:sp>
      <p:sp>
        <p:nvSpPr>
          <p:cNvPr id="681991" name="Rectangle 7"/>
          <p:cNvSpPr>
            <a:spLocks noGrp="1" noChangeArrowheads="1"/>
          </p:cNvSpPr>
          <p:nvPr>
            <p:ph type="body" idx="1"/>
          </p:nvPr>
        </p:nvSpPr>
        <p:spPr/>
        <p:txBody>
          <a:bodyPr/>
          <a:lstStyle/>
          <a:p>
            <a:r>
              <a:rPr lang="en-US" altLang="en-US" sz="2800" dirty="0"/>
              <a:t>Information is stored redundantly </a:t>
            </a:r>
          </a:p>
          <a:p>
            <a:pPr lvl="1"/>
            <a:r>
              <a:rPr lang="en-US" altLang="en-US" sz="2800" dirty="0"/>
              <a:t>Wastes storage</a:t>
            </a:r>
          </a:p>
          <a:p>
            <a:pPr lvl="1"/>
            <a:r>
              <a:rPr lang="en-US" altLang="en-US" sz="2800" dirty="0"/>
              <a:t>Causes problems with update anomalies</a:t>
            </a:r>
          </a:p>
          <a:p>
            <a:pPr lvl="2"/>
            <a:r>
              <a:rPr lang="en-US" altLang="en-US" sz="2800" dirty="0"/>
              <a:t>Insertion anomalies</a:t>
            </a:r>
          </a:p>
          <a:p>
            <a:pPr lvl="2"/>
            <a:r>
              <a:rPr lang="en-US" altLang="en-US" sz="2800" dirty="0"/>
              <a:t>Deletion anomalies</a:t>
            </a:r>
          </a:p>
          <a:p>
            <a:pPr lvl="2"/>
            <a:r>
              <a:rPr lang="en-US" altLang="en-US" sz="2800" dirty="0"/>
              <a:t>Modification anomalies </a:t>
            </a:r>
          </a:p>
        </p:txBody>
      </p:sp>
    </p:spTree>
    <p:extLst>
      <p:ext uri="{BB962C8B-B14F-4D97-AF65-F5344CB8AC3E}">
        <p14:creationId xmlns:p14="http://schemas.microsoft.com/office/powerpoint/2010/main" val="3853640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8" name="Rectangle 6"/>
          <p:cNvSpPr>
            <a:spLocks noGrp="1" noChangeArrowheads="1"/>
          </p:cNvSpPr>
          <p:nvPr>
            <p:ph type="title"/>
          </p:nvPr>
        </p:nvSpPr>
        <p:spPr/>
        <p:txBody>
          <a:bodyPr/>
          <a:lstStyle/>
          <a:p>
            <a:r>
              <a:rPr lang="en-US" altLang="en-US" sz="3200"/>
              <a:t>EXAMPLE OF AN UPDATE ANOMALY</a:t>
            </a:r>
          </a:p>
        </p:txBody>
      </p:sp>
      <p:sp>
        <p:nvSpPr>
          <p:cNvPr id="684039" name="Rectangle 7"/>
          <p:cNvSpPr>
            <a:spLocks noGrp="1" noChangeArrowheads="1"/>
          </p:cNvSpPr>
          <p:nvPr>
            <p:ph type="body" idx="1"/>
          </p:nvPr>
        </p:nvSpPr>
        <p:spPr/>
        <p:txBody>
          <a:bodyPr/>
          <a:lstStyle/>
          <a:p>
            <a:pPr algn="just"/>
            <a:r>
              <a:rPr lang="en-US" altLang="en-US" dirty="0"/>
              <a:t>Consider the relation:</a:t>
            </a:r>
          </a:p>
          <a:p>
            <a:pPr>
              <a:tabLst>
                <a:tab pos="625475" algn="l"/>
                <a:tab pos="2574925" algn="l"/>
              </a:tabLst>
            </a:pPr>
            <a:r>
              <a:rPr lang="en-US" altLang="en-US" sz="1800" dirty="0"/>
              <a:t> </a:t>
            </a:r>
            <a:r>
              <a:rPr lang="en-US" altLang="en-US" sz="1800" i="1" dirty="0"/>
              <a:t>Lending-schema </a:t>
            </a:r>
            <a:r>
              <a:rPr lang="en-US" altLang="en-US" sz="1800" dirty="0"/>
              <a:t>= (</a:t>
            </a:r>
            <a:r>
              <a:rPr lang="en-US" altLang="en-US" sz="1800" i="1" dirty="0"/>
              <a:t>branch-name, branch-city, assets, </a:t>
            </a:r>
            <a:br>
              <a:rPr lang="en-US" altLang="en-US" sz="1800" i="1" dirty="0"/>
            </a:br>
            <a:r>
              <a:rPr lang="en-US" altLang="en-US" sz="1800" i="1" dirty="0"/>
              <a:t>		      customer-name, loan-number, amount)</a:t>
            </a:r>
          </a:p>
          <a:p>
            <a:pPr algn="just"/>
            <a:r>
              <a:rPr lang="en-US" altLang="en-US" dirty="0"/>
              <a:t>Update Anomaly:</a:t>
            </a:r>
          </a:p>
          <a:p>
            <a:pPr lvl="1" algn="just"/>
            <a:r>
              <a:rPr lang="en-US" altLang="en-US" sz="2400" dirty="0"/>
              <a:t>Changing the assets from “1900000” to “1700000” may cause this update to be made for all customers on corresponding branch</a:t>
            </a:r>
          </a:p>
        </p:txBody>
      </p:sp>
    </p:spTree>
    <p:extLst>
      <p:ext uri="{BB962C8B-B14F-4D97-AF65-F5344CB8AC3E}">
        <p14:creationId xmlns:p14="http://schemas.microsoft.com/office/powerpoint/2010/main" val="142543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6" name="Rectangle 6"/>
          <p:cNvSpPr>
            <a:spLocks noGrp="1" noChangeArrowheads="1"/>
          </p:cNvSpPr>
          <p:nvPr>
            <p:ph type="title"/>
          </p:nvPr>
        </p:nvSpPr>
        <p:spPr/>
        <p:txBody>
          <a:bodyPr/>
          <a:lstStyle/>
          <a:p>
            <a:r>
              <a:rPr lang="en-US" altLang="en-US" sz="3200"/>
              <a:t>EXAMPLE OF AN INSERT ANOMALY</a:t>
            </a:r>
          </a:p>
        </p:txBody>
      </p:sp>
      <p:sp>
        <p:nvSpPr>
          <p:cNvPr id="686087" name="Rectangle 7"/>
          <p:cNvSpPr>
            <a:spLocks noGrp="1" noChangeArrowheads="1"/>
          </p:cNvSpPr>
          <p:nvPr>
            <p:ph type="body" idx="1"/>
          </p:nvPr>
        </p:nvSpPr>
        <p:spPr/>
        <p:txBody>
          <a:bodyPr/>
          <a:lstStyle/>
          <a:p>
            <a:pPr algn="just"/>
            <a:r>
              <a:rPr lang="en-US" altLang="en-US" dirty="0"/>
              <a:t>Consider the relation:</a:t>
            </a:r>
          </a:p>
          <a:p>
            <a:pPr>
              <a:tabLst>
                <a:tab pos="625475" algn="l"/>
                <a:tab pos="2574925" algn="l"/>
              </a:tabLst>
            </a:pPr>
            <a:r>
              <a:rPr lang="en-US" altLang="en-US" sz="1800" dirty="0"/>
              <a:t> </a:t>
            </a:r>
            <a:r>
              <a:rPr lang="en-US" altLang="en-US" sz="1800" i="1" dirty="0"/>
              <a:t>Lending-schema </a:t>
            </a:r>
            <a:r>
              <a:rPr lang="en-US" altLang="en-US" sz="1800" dirty="0"/>
              <a:t>= (</a:t>
            </a:r>
            <a:r>
              <a:rPr lang="en-US" altLang="en-US" sz="1800" i="1" dirty="0"/>
              <a:t>branch-name, branch-city, assets, </a:t>
            </a:r>
            <a:br>
              <a:rPr lang="en-US" altLang="en-US" sz="1800" i="1" dirty="0"/>
            </a:br>
            <a:r>
              <a:rPr lang="en-US" altLang="en-US" sz="1800" i="1" dirty="0"/>
              <a:t>		      customer-name, loan-number, amount)</a:t>
            </a:r>
          </a:p>
          <a:p>
            <a:pPr algn="just"/>
            <a:r>
              <a:rPr lang="en-US" altLang="en-US" dirty="0"/>
              <a:t>Insert  Anomaly:</a:t>
            </a:r>
          </a:p>
          <a:p>
            <a:pPr lvl="1" algn="just"/>
            <a:r>
              <a:rPr lang="en-US" altLang="en-US" sz="2400" dirty="0"/>
              <a:t>Cannot insert values if branch does not have any loan.</a:t>
            </a:r>
          </a:p>
        </p:txBody>
      </p:sp>
    </p:spTree>
    <p:extLst>
      <p:ext uri="{BB962C8B-B14F-4D97-AF65-F5344CB8AC3E}">
        <p14:creationId xmlns:p14="http://schemas.microsoft.com/office/powerpoint/2010/main" val="1295286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r>
              <a:rPr lang="en-US" altLang="en-US" sz="3200"/>
              <a:t>EXAMPLE OF AN DELETE ANOMALY</a:t>
            </a:r>
          </a:p>
        </p:txBody>
      </p:sp>
      <p:sp>
        <p:nvSpPr>
          <p:cNvPr id="769027" name="Rectangle 3"/>
          <p:cNvSpPr>
            <a:spLocks noGrp="1" noChangeArrowheads="1"/>
          </p:cNvSpPr>
          <p:nvPr>
            <p:ph type="body" idx="1"/>
          </p:nvPr>
        </p:nvSpPr>
        <p:spPr/>
        <p:txBody>
          <a:bodyPr/>
          <a:lstStyle/>
          <a:p>
            <a:pPr algn="just"/>
            <a:r>
              <a:rPr lang="en-US" altLang="en-US" dirty="0"/>
              <a:t>Consider the relation:</a:t>
            </a:r>
          </a:p>
          <a:p>
            <a:pPr>
              <a:tabLst>
                <a:tab pos="625475" algn="l"/>
                <a:tab pos="2574925" algn="l"/>
              </a:tabLst>
            </a:pPr>
            <a:r>
              <a:rPr lang="en-US" altLang="en-US" sz="1800" dirty="0"/>
              <a:t> </a:t>
            </a:r>
            <a:r>
              <a:rPr lang="en-US" altLang="en-US" sz="1800" i="1" dirty="0"/>
              <a:t>Lending-schema </a:t>
            </a:r>
            <a:r>
              <a:rPr lang="en-US" altLang="en-US" sz="1800" dirty="0"/>
              <a:t>= (</a:t>
            </a:r>
            <a:r>
              <a:rPr lang="en-US" altLang="en-US" sz="1800" i="1" dirty="0"/>
              <a:t>branch-name, branch-city, assets, </a:t>
            </a:r>
            <a:br>
              <a:rPr lang="en-US" altLang="en-US" sz="1800" i="1" dirty="0"/>
            </a:br>
            <a:r>
              <a:rPr lang="en-US" altLang="en-US" sz="1800" i="1" dirty="0"/>
              <a:t>		      customer-name, loan-number, amount)</a:t>
            </a:r>
          </a:p>
          <a:p>
            <a:pPr algn="just"/>
            <a:r>
              <a:rPr lang="en-US" altLang="en-US" dirty="0"/>
              <a:t>Delete Anomaly:</a:t>
            </a:r>
          </a:p>
          <a:p>
            <a:pPr lvl="1" algn="just"/>
            <a:r>
              <a:rPr lang="en-US" altLang="en-US" sz="2400" dirty="0"/>
              <a:t>When a branch is deleted, it will result in deleting all the loans on that branch.</a:t>
            </a:r>
          </a:p>
          <a:p>
            <a:pPr lvl="1" algn="just"/>
            <a:r>
              <a:rPr lang="en-US" altLang="en-US" sz="2400" dirty="0"/>
              <a:t>Alternately, if a branch has a single loan, deleting that </a:t>
            </a:r>
            <a:r>
              <a:rPr lang="en-US" altLang="en-US" sz="2400" dirty="0" err="1"/>
              <a:t>laon</a:t>
            </a:r>
            <a:r>
              <a:rPr lang="en-US" altLang="en-US" sz="2400" dirty="0"/>
              <a:t> would result in deleting the corresponding branch.</a:t>
            </a:r>
          </a:p>
          <a:p>
            <a:pPr algn="just"/>
            <a:endParaRPr lang="en-US" altLang="en-US" dirty="0"/>
          </a:p>
        </p:txBody>
      </p:sp>
    </p:spTree>
    <p:extLst>
      <p:ext uri="{BB962C8B-B14F-4D97-AF65-F5344CB8AC3E}">
        <p14:creationId xmlns:p14="http://schemas.microsoft.com/office/powerpoint/2010/main" val="3370161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8" name="Rectangle 6"/>
          <p:cNvSpPr>
            <a:spLocks noGrp="1" noChangeArrowheads="1"/>
          </p:cNvSpPr>
          <p:nvPr>
            <p:ph type="title"/>
          </p:nvPr>
        </p:nvSpPr>
        <p:spPr/>
        <p:txBody>
          <a:bodyPr/>
          <a:lstStyle/>
          <a:p>
            <a:r>
              <a:rPr lang="en-US" altLang="en-US" dirty="0"/>
              <a:t>Null Values in Tuples </a:t>
            </a:r>
          </a:p>
        </p:txBody>
      </p:sp>
      <p:sp>
        <p:nvSpPr>
          <p:cNvPr id="694279" name="Rectangle 7"/>
          <p:cNvSpPr>
            <a:spLocks noGrp="1" noChangeArrowheads="1"/>
          </p:cNvSpPr>
          <p:nvPr>
            <p:ph type="body" idx="1"/>
          </p:nvPr>
        </p:nvSpPr>
        <p:spPr/>
        <p:txBody>
          <a:bodyPr/>
          <a:lstStyle/>
          <a:p>
            <a:pPr algn="just"/>
            <a:r>
              <a:rPr lang="en-US" altLang="en-US" dirty="0"/>
              <a:t>GUIDELINE 3:</a:t>
            </a:r>
          </a:p>
          <a:p>
            <a:pPr lvl="1" algn="just"/>
            <a:r>
              <a:rPr lang="en-US" altLang="en-US" sz="2400" dirty="0"/>
              <a:t>Relations should be designed such that their tuples will have as few NULL values as possible</a:t>
            </a:r>
          </a:p>
          <a:p>
            <a:pPr lvl="1" algn="just"/>
            <a:r>
              <a:rPr lang="en-US" altLang="en-US" sz="2400" dirty="0"/>
              <a:t>Attributes that are NULL frequently could be placed in separate relations (with the primary key)</a:t>
            </a:r>
          </a:p>
          <a:p>
            <a:pPr algn="just"/>
            <a:r>
              <a:rPr lang="en-US" altLang="en-US" dirty="0"/>
              <a:t> Reasons for nulls:</a:t>
            </a:r>
          </a:p>
          <a:p>
            <a:pPr lvl="1" algn="just"/>
            <a:r>
              <a:rPr lang="en-US" altLang="en-US" sz="2400" dirty="0"/>
              <a:t>Attribute not applicable or invalid</a:t>
            </a:r>
          </a:p>
          <a:p>
            <a:pPr lvl="1" algn="just"/>
            <a:r>
              <a:rPr lang="en-US" altLang="en-US" sz="2400" dirty="0"/>
              <a:t>Attribute value unknown  (may exist)</a:t>
            </a:r>
          </a:p>
          <a:p>
            <a:pPr lvl="1" algn="just"/>
            <a:r>
              <a:rPr lang="en-US" altLang="en-US" sz="2400" dirty="0"/>
              <a:t>Value known to exist, but unavailable </a:t>
            </a:r>
          </a:p>
        </p:txBody>
      </p:sp>
    </p:spTree>
    <p:extLst>
      <p:ext uri="{BB962C8B-B14F-4D97-AF65-F5344CB8AC3E}">
        <p14:creationId xmlns:p14="http://schemas.microsoft.com/office/powerpoint/2010/main" val="3617593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7" name="Rectangle 9"/>
          <p:cNvSpPr>
            <a:spLocks noGrp="1" noChangeArrowheads="1"/>
          </p:cNvSpPr>
          <p:nvPr>
            <p:ph type="title"/>
          </p:nvPr>
        </p:nvSpPr>
        <p:spPr>
          <a:xfrm>
            <a:off x="327026" y="609600"/>
            <a:ext cx="8565454" cy="1355725"/>
          </a:xfrm>
        </p:spPr>
        <p:txBody>
          <a:bodyPr/>
          <a:lstStyle/>
          <a:p>
            <a:pPr algn="ctr"/>
            <a:r>
              <a:rPr lang="en-US" altLang="en-US" sz="3200" dirty="0"/>
              <a:t>Relation schema suffering from update anomaly</a:t>
            </a:r>
          </a:p>
        </p:txBody>
      </p:sp>
      <p:sp>
        <p:nvSpPr>
          <p:cNvPr id="688132" name="Rectangle 4"/>
          <p:cNvSpPr>
            <a:spLocks noChangeArrowheads="1"/>
          </p:cNvSpPr>
          <p:nvPr/>
        </p:nvSpPr>
        <p:spPr bwMode="auto">
          <a:xfrm>
            <a:off x="1828800" y="1309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pic>
        <p:nvPicPr>
          <p:cNvPr id="2" name="Picture 1"/>
          <p:cNvPicPr>
            <a:picLocks noChangeAspect="1"/>
          </p:cNvPicPr>
          <p:nvPr/>
        </p:nvPicPr>
        <p:blipFill>
          <a:blip r:embed="rId3"/>
          <a:stretch>
            <a:fillRect/>
          </a:stretch>
        </p:blipFill>
        <p:spPr>
          <a:xfrm>
            <a:off x="1043608" y="2420888"/>
            <a:ext cx="7256277" cy="2500858"/>
          </a:xfrm>
          <a:prstGeom prst="rect">
            <a:avLst/>
          </a:prstGeom>
        </p:spPr>
      </p:pic>
    </p:spTree>
    <p:extLst>
      <p:ext uri="{BB962C8B-B14F-4D97-AF65-F5344CB8AC3E}">
        <p14:creationId xmlns:p14="http://schemas.microsoft.com/office/powerpoint/2010/main" val="2840966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6"/>
          <p:cNvSpPr>
            <a:spLocks noGrp="1" noChangeArrowheads="1"/>
          </p:cNvSpPr>
          <p:nvPr>
            <p:ph type="title"/>
          </p:nvPr>
        </p:nvSpPr>
        <p:spPr/>
        <p:txBody>
          <a:bodyPr/>
          <a:lstStyle/>
          <a:p>
            <a:pPr eaLnBrk="1" hangingPunct="1"/>
            <a:r>
              <a:rPr lang="en-US" altLang="en-US" sz="3200"/>
              <a:t>EXAMPLE OF AN UPDATE ANOMALY</a:t>
            </a:r>
          </a:p>
        </p:txBody>
      </p:sp>
      <p:sp>
        <p:nvSpPr>
          <p:cNvPr id="23556" name="Rectangle 7"/>
          <p:cNvSpPr>
            <a:spLocks noGrp="1" noChangeArrowheads="1"/>
          </p:cNvSpPr>
          <p:nvPr>
            <p:ph type="body" idx="1"/>
          </p:nvPr>
        </p:nvSpPr>
        <p:spPr/>
        <p:txBody>
          <a:bodyPr/>
          <a:lstStyle/>
          <a:p>
            <a:pPr algn="just" eaLnBrk="1" hangingPunct="1"/>
            <a:r>
              <a:rPr lang="en-US" altLang="en-US"/>
              <a:t>Consider the relation:</a:t>
            </a:r>
          </a:p>
          <a:p>
            <a:pPr lvl="1" algn="just" eaLnBrk="1" hangingPunct="1"/>
            <a:r>
              <a:rPr lang="en-US" altLang="en-US" sz="2400" dirty="0"/>
              <a:t>EMP_PROJ(</a:t>
            </a:r>
            <a:r>
              <a:rPr lang="en-US" altLang="en-US" sz="2400" dirty="0" err="1"/>
              <a:t>Emp</a:t>
            </a:r>
            <a:r>
              <a:rPr lang="en-US" altLang="en-US" sz="2400" dirty="0"/>
              <a:t>#, </a:t>
            </a:r>
            <a:r>
              <a:rPr lang="en-US" altLang="en-US" sz="2400" dirty="0" err="1"/>
              <a:t>Proj</a:t>
            </a:r>
            <a:r>
              <a:rPr lang="en-US" altLang="en-US" sz="2400" dirty="0"/>
              <a:t>#, </a:t>
            </a:r>
            <a:r>
              <a:rPr lang="en-US" altLang="en-US" sz="2400" dirty="0" err="1"/>
              <a:t>Ename</a:t>
            </a:r>
            <a:r>
              <a:rPr lang="en-US" altLang="en-US" sz="2400" dirty="0"/>
              <a:t>, </a:t>
            </a:r>
            <a:r>
              <a:rPr lang="en-US" altLang="en-US" sz="2400" dirty="0" err="1"/>
              <a:t>Pname</a:t>
            </a:r>
            <a:r>
              <a:rPr lang="en-US" altLang="en-US" sz="2400" dirty="0"/>
              <a:t>, </a:t>
            </a:r>
            <a:r>
              <a:rPr lang="en-US" altLang="en-US" sz="2400" dirty="0" err="1"/>
              <a:t>No_hours</a:t>
            </a:r>
            <a:r>
              <a:rPr lang="en-US" altLang="en-US" sz="2400" dirty="0"/>
              <a:t>)</a:t>
            </a:r>
          </a:p>
          <a:p>
            <a:pPr algn="just" eaLnBrk="1" hangingPunct="1"/>
            <a:r>
              <a:rPr lang="en-US" altLang="en-US" dirty="0"/>
              <a:t>Update Anomaly:</a:t>
            </a:r>
          </a:p>
          <a:p>
            <a:pPr lvl="1" algn="just" eaLnBrk="1" hangingPunct="1"/>
            <a:r>
              <a:rPr lang="en-US" altLang="en-US" sz="2400" dirty="0"/>
              <a:t>Changing the name of  project number P1 from “Billing” to “Customer-Accounting” may cause this update to be made for all 100 employees working on project P1. </a:t>
            </a:r>
          </a:p>
        </p:txBody>
      </p:sp>
    </p:spTree>
    <p:extLst>
      <p:ext uri="{BB962C8B-B14F-4D97-AF65-F5344CB8AC3E}">
        <p14:creationId xmlns:p14="http://schemas.microsoft.com/office/powerpoint/2010/main" val="2331058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0CA6FD1-2CB9-4D28-992A-BAFFCF3C67E1}"/>
              </a:ext>
            </a:extLst>
          </p:cNvPr>
          <p:cNvSpPr>
            <a:spLocks noGrp="1" noChangeArrowheads="1"/>
          </p:cNvSpPr>
          <p:nvPr>
            <p:ph type="title"/>
          </p:nvPr>
        </p:nvSpPr>
        <p:spPr>
          <a:xfrm>
            <a:off x="868362" y="440372"/>
            <a:ext cx="7407275" cy="299120"/>
          </a:xfrm>
        </p:spPr>
        <p:txBody>
          <a:bodyPr/>
          <a:lstStyle/>
          <a:p>
            <a:pPr algn="ctr"/>
            <a:r>
              <a:rPr lang="en-US" altLang="en-US" dirty="0"/>
              <a:t>Decomposition</a:t>
            </a:r>
          </a:p>
        </p:txBody>
      </p:sp>
      <p:sp>
        <p:nvSpPr>
          <p:cNvPr id="64515" name="Rectangle 3">
            <a:extLst>
              <a:ext uri="{FF2B5EF4-FFF2-40B4-BE49-F238E27FC236}">
                <a16:creationId xmlns:a16="http://schemas.microsoft.com/office/drawing/2014/main" id="{46F05223-5E10-47B3-95FC-1E4C6347E653}"/>
              </a:ext>
            </a:extLst>
          </p:cNvPr>
          <p:cNvSpPr>
            <a:spLocks noGrp="1" noChangeArrowheads="1"/>
          </p:cNvSpPr>
          <p:nvPr>
            <p:ph type="body" idx="1"/>
          </p:nvPr>
        </p:nvSpPr>
        <p:spPr>
          <a:xfrm>
            <a:off x="1143000" y="1143000"/>
            <a:ext cx="7407274" cy="4114800"/>
          </a:xfrm>
        </p:spPr>
        <p:txBody>
          <a:bodyPr/>
          <a:lstStyle/>
          <a:p>
            <a:pPr>
              <a:tabLst>
                <a:tab pos="2292350" algn="l"/>
                <a:tab pos="2976563" algn="l"/>
              </a:tabLst>
            </a:pPr>
            <a:r>
              <a:rPr lang="en-US" altLang="en-US" dirty="0"/>
              <a:t>Decompose the relation schema </a:t>
            </a:r>
            <a:r>
              <a:rPr lang="en-US" altLang="en-US" i="1" dirty="0"/>
              <a:t>Lending-schema </a:t>
            </a:r>
            <a:r>
              <a:rPr lang="en-US" altLang="en-US" dirty="0"/>
              <a:t>into:</a:t>
            </a:r>
          </a:p>
          <a:p>
            <a:pPr>
              <a:buFont typeface="Monotype Sorts" pitchFamily="2" charset="2"/>
              <a:buNone/>
              <a:tabLst>
                <a:tab pos="2292350" algn="l"/>
                <a:tab pos="2976563" algn="l"/>
              </a:tabLst>
            </a:pPr>
            <a:r>
              <a:rPr lang="en-US" altLang="en-US" i="1" dirty="0">
                <a:solidFill>
                  <a:srgbClr val="C00000"/>
                </a:solidFill>
              </a:rPr>
              <a:t>Branch-schema = (branch-name, branch-</a:t>
            </a:r>
            <a:r>
              <a:rPr lang="en-US" altLang="en-US" i="1" dirty="0" err="1">
                <a:solidFill>
                  <a:srgbClr val="C00000"/>
                </a:solidFill>
              </a:rPr>
              <a:t>city,assets</a:t>
            </a:r>
            <a:r>
              <a:rPr lang="en-US" altLang="en-US" i="1" dirty="0">
                <a:solidFill>
                  <a:srgbClr val="C00000"/>
                </a:solidFill>
              </a:rPr>
              <a:t>)</a:t>
            </a:r>
          </a:p>
          <a:p>
            <a:pPr>
              <a:buFont typeface="Monotype Sorts" pitchFamily="2" charset="2"/>
              <a:buNone/>
              <a:tabLst>
                <a:tab pos="2292350" algn="l"/>
                <a:tab pos="2976563" algn="l"/>
              </a:tabLst>
            </a:pPr>
            <a:r>
              <a:rPr lang="en-US" altLang="en-US" i="1" dirty="0">
                <a:solidFill>
                  <a:srgbClr val="C00000"/>
                </a:solidFill>
              </a:rPr>
              <a:t>Loan-info-schema = (customer-name, loan-number,</a:t>
            </a:r>
            <a:br>
              <a:rPr lang="en-US" altLang="en-US" i="1" dirty="0">
                <a:solidFill>
                  <a:srgbClr val="C00000"/>
                </a:solidFill>
              </a:rPr>
            </a:br>
            <a:r>
              <a:rPr lang="en-US" altLang="en-US" i="1" dirty="0">
                <a:solidFill>
                  <a:srgbClr val="C00000"/>
                </a:solidFill>
              </a:rPr>
              <a:t>                                                   branch-name, amount)</a:t>
            </a:r>
          </a:p>
          <a:p>
            <a:pPr>
              <a:tabLst>
                <a:tab pos="2292350" algn="l"/>
                <a:tab pos="2976563" algn="l"/>
              </a:tabLst>
            </a:pPr>
            <a:r>
              <a:rPr lang="en-US" altLang="en-US" dirty="0"/>
              <a:t>All attributes of an original schema (</a:t>
            </a:r>
            <a:r>
              <a:rPr lang="en-US" altLang="en-US" i="1" dirty="0"/>
              <a:t>R) </a:t>
            </a:r>
            <a:r>
              <a:rPr lang="en-US" altLang="en-US" dirty="0"/>
              <a:t>must appear in the decomposition (</a:t>
            </a:r>
            <a:r>
              <a:rPr lang="en-US" altLang="en-US" i="1" dirty="0"/>
              <a:t>R</a:t>
            </a:r>
            <a:r>
              <a:rPr lang="en-US" altLang="en-US" baseline="-25000" dirty="0"/>
              <a:t>1</a:t>
            </a:r>
            <a:r>
              <a:rPr lang="en-US" altLang="en-US" i="1" dirty="0"/>
              <a:t>, R</a:t>
            </a:r>
            <a:r>
              <a:rPr lang="en-US" altLang="en-US" baseline="-25000" dirty="0"/>
              <a:t>2</a:t>
            </a:r>
            <a:r>
              <a:rPr lang="en-US" altLang="en-US" i="1" dirty="0"/>
              <a:t>):</a:t>
            </a:r>
          </a:p>
          <a:p>
            <a:pPr>
              <a:buFont typeface="Monotype Sorts" pitchFamily="2" charset="2"/>
              <a:buNone/>
              <a:tabLst>
                <a:tab pos="2292350" algn="l"/>
                <a:tab pos="2976563" algn="l"/>
              </a:tabLst>
            </a:pPr>
            <a:r>
              <a:rPr lang="en-US" altLang="en-US" dirty="0"/>
              <a:t>		</a:t>
            </a:r>
            <a:r>
              <a:rPr lang="en-US" altLang="en-US" i="1" dirty="0"/>
              <a:t>R = R</a:t>
            </a:r>
            <a:r>
              <a:rPr lang="en-US" altLang="en-US" baseline="-25000" dirty="0"/>
              <a:t>1 </a:t>
            </a:r>
            <a:r>
              <a:rPr lang="en-US" altLang="en-US" dirty="0">
                <a:sym typeface="Symbol" panose="05050102010706020507" pitchFamily="18" charset="2"/>
              </a:rPr>
              <a:t> </a:t>
            </a:r>
            <a:r>
              <a:rPr lang="en-US" altLang="en-US" i="1" dirty="0"/>
              <a:t>R</a:t>
            </a:r>
            <a:r>
              <a:rPr lang="en-US" altLang="en-US" baseline="-25000" dirty="0"/>
              <a:t>2</a:t>
            </a:r>
            <a:endParaRPr lang="en-US" altLang="en-US" dirty="0"/>
          </a:p>
          <a:p>
            <a:pPr>
              <a:tabLst>
                <a:tab pos="2292350" algn="l"/>
                <a:tab pos="2976563" algn="l"/>
              </a:tabLst>
            </a:pPr>
            <a:r>
              <a:rPr lang="en-US" altLang="en-US" dirty="0">
                <a:solidFill>
                  <a:srgbClr val="C00000"/>
                </a:solidFill>
              </a:rPr>
              <a:t>Lossless-join decomposition.</a:t>
            </a:r>
            <a:br>
              <a:rPr lang="en-US" altLang="en-US" dirty="0">
                <a:solidFill>
                  <a:srgbClr val="C00000"/>
                </a:solidFill>
              </a:rPr>
            </a:br>
            <a:r>
              <a:rPr lang="en-US" altLang="en-US" dirty="0"/>
              <a:t>For all possible relations </a:t>
            </a:r>
            <a:r>
              <a:rPr lang="en-US" altLang="en-US" i="1" dirty="0"/>
              <a:t>r</a:t>
            </a:r>
            <a:r>
              <a:rPr lang="en-US" altLang="en-US" dirty="0"/>
              <a:t> on schema </a:t>
            </a:r>
            <a:r>
              <a:rPr lang="en-US" altLang="en-US" i="1" dirty="0"/>
              <a:t>R</a:t>
            </a:r>
          </a:p>
          <a:p>
            <a:pPr>
              <a:buFont typeface="Monotype Sorts" pitchFamily="2" charset="2"/>
              <a:buNone/>
              <a:tabLst>
                <a:tab pos="2292350" algn="l"/>
                <a:tab pos="2976563" algn="l"/>
              </a:tabLst>
            </a:pPr>
            <a:r>
              <a:rPr lang="en-US" altLang="en-US" baseline="-25000" dirty="0"/>
              <a:t>		</a:t>
            </a:r>
            <a:r>
              <a:rPr lang="en-US" altLang="en-US" i="1" dirty="0"/>
              <a:t>r = </a:t>
            </a:r>
            <a:r>
              <a:rPr lang="en-US" altLang="en-US" dirty="0">
                <a:sym typeface="Symbol" panose="05050102010706020507" pitchFamily="18" charset="2"/>
              </a:rPr>
              <a:t></a:t>
            </a:r>
            <a:r>
              <a:rPr lang="en-US" altLang="en-US" baseline="-25000" dirty="0">
                <a:sym typeface="Symbol" panose="05050102010706020507" pitchFamily="18" charset="2"/>
              </a:rPr>
              <a:t>R1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r>
              <a:rPr lang="en-US" altLang="en-US" baseline="-25000" dirty="0">
                <a:sym typeface="Symbol" panose="05050102010706020507" pitchFamily="18" charset="2"/>
              </a:rPr>
              <a:t>R2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p>
        </p:txBody>
      </p:sp>
      <p:sp>
        <p:nvSpPr>
          <p:cNvPr id="64518" name="Freeform 6">
            <a:extLst>
              <a:ext uri="{FF2B5EF4-FFF2-40B4-BE49-F238E27FC236}">
                <a16:creationId xmlns:a16="http://schemas.microsoft.com/office/drawing/2014/main" id="{B8EF6716-76F9-40FE-9C54-CEBC7FC69629}"/>
              </a:ext>
            </a:extLst>
          </p:cNvPr>
          <p:cNvSpPr>
            <a:spLocks/>
          </p:cNvSpPr>
          <p:nvPr/>
        </p:nvSpPr>
        <p:spPr bwMode="auto">
          <a:xfrm>
            <a:off x="4775199" y="5301208"/>
            <a:ext cx="142875" cy="142875"/>
          </a:xfrm>
          <a:custGeom>
            <a:avLst/>
            <a:gdLst>
              <a:gd name="T0" fmla="*/ 0 w 182"/>
              <a:gd name="T1" fmla="*/ 0 h 182"/>
              <a:gd name="T2" fmla="*/ 0 w 182"/>
              <a:gd name="T3" fmla="*/ 182 h 182"/>
              <a:gd name="T4" fmla="*/ 182 w 182"/>
              <a:gd name="T5" fmla="*/ 0 h 182"/>
              <a:gd name="T6" fmla="*/ 182 w 182"/>
              <a:gd name="T7" fmla="*/ 182 h 182"/>
              <a:gd name="T8" fmla="*/ 0 w 182"/>
              <a:gd name="T9" fmla="*/ 0 h 182"/>
            </a:gdLst>
            <a:ahLst/>
            <a:cxnLst>
              <a:cxn ang="0">
                <a:pos x="T0" y="T1"/>
              </a:cxn>
              <a:cxn ang="0">
                <a:pos x="T2" y="T3"/>
              </a:cxn>
              <a:cxn ang="0">
                <a:pos x="T4" y="T5"/>
              </a:cxn>
              <a:cxn ang="0">
                <a:pos x="T6" y="T7"/>
              </a:cxn>
              <a:cxn ang="0">
                <a:pos x="T8" y="T9"/>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CCECFF"/>
                </a:solidFill>
              </a14:hiddenFill>
            </a:ext>
          </a:extLst>
        </p:spPr>
        <p:txBody>
          <a:bodyPr/>
          <a:lstStyle/>
          <a:p>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2C4A0E86-7F69-43BA-883D-779CB7495C9E}"/>
              </a:ext>
            </a:extLst>
          </p:cNvPr>
          <p:cNvSpPr>
            <a:spLocks noGrp="1" noChangeArrowheads="1"/>
          </p:cNvSpPr>
          <p:nvPr>
            <p:ph type="title"/>
          </p:nvPr>
        </p:nvSpPr>
        <p:spPr>
          <a:xfrm>
            <a:off x="685800" y="152400"/>
            <a:ext cx="8534400" cy="457200"/>
          </a:xfrm>
        </p:spPr>
        <p:txBody>
          <a:bodyPr/>
          <a:lstStyle/>
          <a:p>
            <a:r>
              <a:rPr lang="en-US" altLang="en-US" sz="2800"/>
              <a:t>Example of Non Lossless-Join Decomposition </a:t>
            </a:r>
          </a:p>
        </p:txBody>
      </p:sp>
      <p:sp>
        <p:nvSpPr>
          <p:cNvPr id="65539" name="Rectangle 3">
            <a:extLst>
              <a:ext uri="{FF2B5EF4-FFF2-40B4-BE49-F238E27FC236}">
                <a16:creationId xmlns:a16="http://schemas.microsoft.com/office/drawing/2014/main" id="{EC462D84-C769-4EAE-8652-F88A2C9DE67B}"/>
              </a:ext>
            </a:extLst>
          </p:cNvPr>
          <p:cNvSpPr>
            <a:spLocks noGrp="1" noChangeArrowheads="1"/>
          </p:cNvSpPr>
          <p:nvPr>
            <p:ph type="body" idx="1"/>
          </p:nvPr>
        </p:nvSpPr>
        <p:spPr>
          <a:xfrm>
            <a:off x="1143000" y="1447800"/>
            <a:ext cx="6957392" cy="866775"/>
          </a:xfrm>
        </p:spPr>
        <p:txBody>
          <a:bodyPr/>
          <a:lstStyle/>
          <a:p>
            <a:pPr>
              <a:tabLst>
                <a:tab pos="2336800" algn="l"/>
                <a:tab pos="3765550" algn="l"/>
              </a:tabLst>
            </a:pPr>
            <a:r>
              <a:rPr lang="en-US" altLang="en-US"/>
              <a:t>Decomposition of </a:t>
            </a:r>
            <a:r>
              <a:rPr lang="en-US" altLang="en-US" i="1"/>
              <a:t>R = (A, B)</a:t>
            </a:r>
            <a:br>
              <a:rPr lang="en-US" altLang="en-US" i="1"/>
            </a:br>
            <a:r>
              <a:rPr lang="en-US" altLang="en-US" i="1"/>
              <a:t>	R</a:t>
            </a:r>
            <a:r>
              <a:rPr lang="en-US" altLang="en-US" i="1" baseline="-25000"/>
              <a:t>1</a:t>
            </a:r>
            <a:r>
              <a:rPr lang="en-US" altLang="en-US" i="1"/>
              <a:t> = (A)	R</a:t>
            </a:r>
            <a:r>
              <a:rPr lang="en-US" altLang="en-US" baseline="-25000"/>
              <a:t>2</a:t>
            </a:r>
            <a:r>
              <a:rPr lang="en-US" altLang="en-US" i="1"/>
              <a:t> = (B)</a:t>
            </a:r>
            <a:endParaRPr lang="en-US" altLang="en-US"/>
          </a:p>
        </p:txBody>
      </p:sp>
      <p:sp>
        <p:nvSpPr>
          <p:cNvPr id="65540" name="Rectangle 4">
            <a:extLst>
              <a:ext uri="{FF2B5EF4-FFF2-40B4-BE49-F238E27FC236}">
                <a16:creationId xmlns:a16="http://schemas.microsoft.com/office/drawing/2014/main" id="{668DCE6C-D04A-42F1-AFB0-ECB827B5F144}"/>
              </a:ext>
            </a:extLst>
          </p:cNvPr>
          <p:cNvSpPr>
            <a:spLocks noChangeArrowheads="1"/>
          </p:cNvSpPr>
          <p:nvPr/>
        </p:nvSpPr>
        <p:spPr bwMode="auto">
          <a:xfrm>
            <a:off x="22098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A</a:t>
            </a:r>
          </a:p>
        </p:txBody>
      </p:sp>
      <p:sp>
        <p:nvSpPr>
          <p:cNvPr id="65541" name="Rectangle 5">
            <a:extLst>
              <a:ext uri="{FF2B5EF4-FFF2-40B4-BE49-F238E27FC236}">
                <a16:creationId xmlns:a16="http://schemas.microsoft.com/office/drawing/2014/main" id="{8D78274D-A5C2-4E7C-87C0-DDEE20A951A9}"/>
              </a:ext>
            </a:extLst>
          </p:cNvPr>
          <p:cNvSpPr>
            <a:spLocks noChangeArrowheads="1"/>
          </p:cNvSpPr>
          <p:nvPr/>
        </p:nvSpPr>
        <p:spPr bwMode="auto">
          <a:xfrm>
            <a:off x="25908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B</a:t>
            </a:r>
          </a:p>
        </p:txBody>
      </p:sp>
      <p:sp>
        <p:nvSpPr>
          <p:cNvPr id="65542" name="Rectangle 6">
            <a:extLst>
              <a:ext uri="{FF2B5EF4-FFF2-40B4-BE49-F238E27FC236}">
                <a16:creationId xmlns:a16="http://schemas.microsoft.com/office/drawing/2014/main" id="{6F1993CB-C1B8-440D-8929-97DA402B2F0B}"/>
              </a:ext>
            </a:extLst>
          </p:cNvPr>
          <p:cNvSpPr>
            <a:spLocks noChangeArrowheads="1"/>
          </p:cNvSpPr>
          <p:nvPr/>
        </p:nvSpPr>
        <p:spPr bwMode="auto">
          <a:xfrm>
            <a:off x="2209800" y="3048000"/>
            <a:ext cx="3810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sym typeface="Symbol" panose="05050102010706020507" pitchFamily="18" charset="2"/>
              </a:rPr>
              <a:t></a:t>
            </a:r>
            <a:endParaRPr lang="en-US" altLang="en-US" i="1">
              <a:sym typeface="Greek Symbols" pitchFamily="18" charset="2"/>
            </a:endParaRPr>
          </a:p>
          <a:p>
            <a:pPr algn="ctr"/>
            <a:r>
              <a:rPr lang="en-US" altLang="en-US" i="1">
                <a:sym typeface="Symbol" panose="05050102010706020507" pitchFamily="18" charset="2"/>
              </a:rPr>
              <a:t></a:t>
            </a:r>
            <a:endParaRPr lang="en-US" altLang="en-US" i="1">
              <a:sym typeface="Greek Symbols" pitchFamily="18" charset="2"/>
            </a:endParaRPr>
          </a:p>
          <a:p>
            <a:pPr algn="ctr"/>
            <a:r>
              <a:rPr lang="en-US" altLang="en-US" i="1">
                <a:sym typeface="Symbol" panose="05050102010706020507" pitchFamily="18" charset="2"/>
              </a:rPr>
              <a:t></a:t>
            </a:r>
            <a:endParaRPr lang="en-US" altLang="en-US" i="1">
              <a:sym typeface="Greek Symbols" pitchFamily="18" charset="2"/>
            </a:endParaRPr>
          </a:p>
        </p:txBody>
      </p:sp>
      <p:sp>
        <p:nvSpPr>
          <p:cNvPr id="65543" name="Rectangle 7">
            <a:extLst>
              <a:ext uri="{FF2B5EF4-FFF2-40B4-BE49-F238E27FC236}">
                <a16:creationId xmlns:a16="http://schemas.microsoft.com/office/drawing/2014/main" id="{005A1E90-2879-4E80-8B19-35D7529E9891}"/>
              </a:ext>
            </a:extLst>
          </p:cNvPr>
          <p:cNvSpPr>
            <a:spLocks noChangeArrowheads="1"/>
          </p:cNvSpPr>
          <p:nvPr/>
        </p:nvSpPr>
        <p:spPr bwMode="auto">
          <a:xfrm>
            <a:off x="2590800" y="3048000"/>
            <a:ext cx="3810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ym typeface="Greek Symbols" pitchFamily="18" charset="2"/>
              </a:rPr>
              <a:t>1</a:t>
            </a:r>
          </a:p>
          <a:p>
            <a:pPr algn="ctr"/>
            <a:r>
              <a:rPr lang="en-US" altLang="en-US">
                <a:sym typeface="Greek Symbols" pitchFamily="18" charset="2"/>
              </a:rPr>
              <a:t>2</a:t>
            </a:r>
          </a:p>
          <a:p>
            <a:pPr algn="ctr"/>
            <a:r>
              <a:rPr lang="en-US" altLang="en-US">
                <a:sym typeface="Greek Symbols" pitchFamily="18" charset="2"/>
              </a:rPr>
              <a:t>1</a:t>
            </a:r>
            <a:endParaRPr lang="en-US" altLang="en-US" i="1"/>
          </a:p>
        </p:txBody>
      </p:sp>
      <p:sp>
        <p:nvSpPr>
          <p:cNvPr id="65544" name="Rectangle 8">
            <a:extLst>
              <a:ext uri="{FF2B5EF4-FFF2-40B4-BE49-F238E27FC236}">
                <a16:creationId xmlns:a16="http://schemas.microsoft.com/office/drawing/2014/main" id="{D68EB2FF-D4AF-4B7C-9E45-369C3BD1A84E}"/>
              </a:ext>
            </a:extLst>
          </p:cNvPr>
          <p:cNvSpPr>
            <a:spLocks noChangeArrowheads="1"/>
          </p:cNvSpPr>
          <p:nvPr/>
        </p:nvSpPr>
        <p:spPr bwMode="auto">
          <a:xfrm>
            <a:off x="39624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A</a:t>
            </a:r>
          </a:p>
        </p:txBody>
      </p:sp>
      <p:sp>
        <p:nvSpPr>
          <p:cNvPr id="65545" name="Rectangle 9">
            <a:extLst>
              <a:ext uri="{FF2B5EF4-FFF2-40B4-BE49-F238E27FC236}">
                <a16:creationId xmlns:a16="http://schemas.microsoft.com/office/drawing/2014/main" id="{EC9A4BAC-0A54-4A6F-AFC7-6F006CE4325E}"/>
              </a:ext>
            </a:extLst>
          </p:cNvPr>
          <p:cNvSpPr>
            <a:spLocks noChangeArrowheads="1"/>
          </p:cNvSpPr>
          <p:nvPr/>
        </p:nvSpPr>
        <p:spPr bwMode="auto">
          <a:xfrm>
            <a:off x="3962400" y="3048000"/>
            <a:ext cx="3810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sym typeface="Symbol" panose="05050102010706020507" pitchFamily="18" charset="2"/>
              </a:rPr>
              <a:t></a:t>
            </a:r>
            <a:endParaRPr lang="en-US" altLang="en-US" i="1">
              <a:sym typeface="Greek Symbols" pitchFamily="18" charset="2"/>
            </a:endParaRPr>
          </a:p>
          <a:p>
            <a:pPr algn="ctr"/>
            <a:r>
              <a:rPr lang="en-US" altLang="en-US" i="1">
                <a:sym typeface="Symbol" panose="05050102010706020507" pitchFamily="18" charset="2"/>
              </a:rPr>
              <a:t></a:t>
            </a:r>
          </a:p>
        </p:txBody>
      </p:sp>
      <p:sp>
        <p:nvSpPr>
          <p:cNvPr id="65546" name="Rectangle 10">
            <a:extLst>
              <a:ext uri="{FF2B5EF4-FFF2-40B4-BE49-F238E27FC236}">
                <a16:creationId xmlns:a16="http://schemas.microsoft.com/office/drawing/2014/main" id="{5CEF3CC1-2104-44B1-9F6A-75734FCA4A99}"/>
              </a:ext>
            </a:extLst>
          </p:cNvPr>
          <p:cNvSpPr>
            <a:spLocks noChangeArrowheads="1"/>
          </p:cNvSpPr>
          <p:nvPr/>
        </p:nvSpPr>
        <p:spPr bwMode="auto">
          <a:xfrm>
            <a:off x="5791200" y="2590800"/>
            <a:ext cx="609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B</a:t>
            </a:r>
          </a:p>
        </p:txBody>
      </p:sp>
      <p:sp>
        <p:nvSpPr>
          <p:cNvPr id="65547" name="Rectangle 11">
            <a:extLst>
              <a:ext uri="{FF2B5EF4-FFF2-40B4-BE49-F238E27FC236}">
                <a16:creationId xmlns:a16="http://schemas.microsoft.com/office/drawing/2014/main" id="{24D0D10C-169E-4FCD-AA28-F302B911867D}"/>
              </a:ext>
            </a:extLst>
          </p:cNvPr>
          <p:cNvSpPr>
            <a:spLocks noChangeArrowheads="1"/>
          </p:cNvSpPr>
          <p:nvPr/>
        </p:nvSpPr>
        <p:spPr bwMode="auto">
          <a:xfrm>
            <a:off x="5791200" y="3048000"/>
            <a:ext cx="6096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ym typeface="Greek Symbols" pitchFamily="18" charset="2"/>
              </a:rPr>
              <a:t>1</a:t>
            </a:r>
          </a:p>
          <a:p>
            <a:pPr algn="ctr"/>
            <a:r>
              <a:rPr lang="en-US" altLang="en-US">
                <a:sym typeface="Greek Symbols" pitchFamily="18" charset="2"/>
              </a:rPr>
              <a:t>2</a:t>
            </a:r>
          </a:p>
        </p:txBody>
      </p:sp>
      <p:sp>
        <p:nvSpPr>
          <p:cNvPr id="65548" name="Text Box 12">
            <a:extLst>
              <a:ext uri="{FF2B5EF4-FFF2-40B4-BE49-F238E27FC236}">
                <a16:creationId xmlns:a16="http://schemas.microsoft.com/office/drawing/2014/main" id="{6B22881D-0AED-4026-89B2-A5530122D9D9}"/>
              </a:ext>
            </a:extLst>
          </p:cNvPr>
          <p:cNvSpPr txBox="1">
            <a:spLocks noChangeArrowheads="1"/>
          </p:cNvSpPr>
          <p:nvPr/>
        </p:nvSpPr>
        <p:spPr bwMode="auto">
          <a:xfrm>
            <a:off x="2438400" y="4038600"/>
            <a:ext cx="2603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i="1"/>
              <a:t>r</a:t>
            </a:r>
          </a:p>
        </p:txBody>
      </p:sp>
      <p:sp>
        <p:nvSpPr>
          <p:cNvPr id="65549" name="Text Box 13">
            <a:extLst>
              <a:ext uri="{FF2B5EF4-FFF2-40B4-BE49-F238E27FC236}">
                <a16:creationId xmlns:a16="http://schemas.microsoft.com/office/drawing/2014/main" id="{D64DE4A5-5E26-4BA7-A6C2-4E366474EA05}"/>
              </a:ext>
            </a:extLst>
          </p:cNvPr>
          <p:cNvSpPr txBox="1">
            <a:spLocks noChangeArrowheads="1"/>
          </p:cNvSpPr>
          <p:nvPr/>
        </p:nvSpPr>
        <p:spPr bwMode="auto">
          <a:xfrm>
            <a:off x="3840163" y="3810000"/>
            <a:ext cx="70326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sym typeface="Symbol" panose="05050102010706020507" pitchFamily="18" charset="2"/>
              </a:rPr>
              <a:t></a:t>
            </a:r>
            <a:r>
              <a:rPr lang="en-US" altLang="en-US" i="1" baseline="-25000">
                <a:sym typeface="Symbol" panose="05050102010706020507" pitchFamily="18" charset="2"/>
              </a:rPr>
              <a:t>A</a:t>
            </a:r>
            <a:r>
              <a:rPr lang="en-US" altLang="en-US">
                <a:sym typeface="Symbol" panose="05050102010706020507" pitchFamily="18" charset="2"/>
              </a:rPr>
              <a:t>(</a:t>
            </a:r>
            <a:r>
              <a:rPr lang="en-US" altLang="en-US" i="1">
                <a:sym typeface="Symbol" panose="05050102010706020507" pitchFamily="18" charset="2"/>
              </a:rPr>
              <a:t>r</a:t>
            </a:r>
            <a:r>
              <a:rPr lang="en-US" altLang="en-US">
                <a:sym typeface="Symbol" panose="05050102010706020507" pitchFamily="18" charset="2"/>
              </a:rPr>
              <a:t>)</a:t>
            </a:r>
            <a:endParaRPr lang="en-US" altLang="en-US"/>
          </a:p>
        </p:txBody>
      </p:sp>
      <p:sp>
        <p:nvSpPr>
          <p:cNvPr id="65550" name="Text Box 14">
            <a:extLst>
              <a:ext uri="{FF2B5EF4-FFF2-40B4-BE49-F238E27FC236}">
                <a16:creationId xmlns:a16="http://schemas.microsoft.com/office/drawing/2014/main" id="{961B40C0-4B46-4943-A8B8-B56EAC4E1FEF}"/>
              </a:ext>
            </a:extLst>
          </p:cNvPr>
          <p:cNvSpPr txBox="1">
            <a:spLocks noChangeArrowheads="1"/>
          </p:cNvSpPr>
          <p:nvPr/>
        </p:nvSpPr>
        <p:spPr bwMode="auto">
          <a:xfrm>
            <a:off x="5827713" y="3733800"/>
            <a:ext cx="62706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sym typeface="Symbol" panose="05050102010706020507" pitchFamily="18" charset="2"/>
              </a:rPr>
              <a:t></a:t>
            </a:r>
            <a:r>
              <a:rPr lang="en-US" altLang="en-US" i="1" baseline="-25000">
                <a:sym typeface="Symbol" panose="05050102010706020507" pitchFamily="18" charset="2"/>
              </a:rPr>
              <a:t>B(</a:t>
            </a:r>
            <a:r>
              <a:rPr lang="en-US" altLang="en-US" baseline="-25000">
                <a:sym typeface="Symbol" panose="05050102010706020507" pitchFamily="18" charset="2"/>
              </a:rPr>
              <a:t>r</a:t>
            </a:r>
            <a:r>
              <a:rPr lang="en-US" altLang="en-US" i="1" baseline="-25000">
                <a:sym typeface="Symbol" panose="05050102010706020507" pitchFamily="18" charset="2"/>
              </a:rPr>
              <a:t>)</a:t>
            </a:r>
            <a:endParaRPr lang="en-US" altLang="en-US"/>
          </a:p>
        </p:txBody>
      </p:sp>
      <p:sp>
        <p:nvSpPr>
          <p:cNvPr id="65551" name="Rectangle 15">
            <a:extLst>
              <a:ext uri="{FF2B5EF4-FFF2-40B4-BE49-F238E27FC236}">
                <a16:creationId xmlns:a16="http://schemas.microsoft.com/office/drawing/2014/main" id="{E8140E87-2F60-42CB-AF43-E060A8E95428}"/>
              </a:ext>
            </a:extLst>
          </p:cNvPr>
          <p:cNvSpPr>
            <a:spLocks noChangeArrowheads="1"/>
          </p:cNvSpPr>
          <p:nvPr/>
        </p:nvSpPr>
        <p:spPr bwMode="auto">
          <a:xfrm>
            <a:off x="1066800" y="4467225"/>
            <a:ext cx="2514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tabLst>
                <a:tab pos="2336800" algn="l"/>
                <a:tab pos="3765550" algn="l"/>
              </a:tabLst>
              <a:defRPr sz="2400">
                <a:solidFill>
                  <a:schemeClr val="tx1"/>
                </a:solidFill>
                <a:latin typeface="Times New Roman" panose="02020603050405020304" pitchFamily="18" charset="0"/>
              </a:defRPr>
            </a:lvl1pPr>
            <a:lvl2pPr marL="742950" indent="-285750">
              <a:tabLst>
                <a:tab pos="2336800" algn="l"/>
                <a:tab pos="3765550" algn="l"/>
              </a:tabLst>
              <a:defRPr sz="2400">
                <a:solidFill>
                  <a:schemeClr val="tx1"/>
                </a:solidFill>
                <a:latin typeface="Times New Roman" panose="02020603050405020304" pitchFamily="18" charset="0"/>
              </a:defRPr>
            </a:lvl2pPr>
            <a:lvl3pPr marL="1085850" indent="-228600">
              <a:tabLst>
                <a:tab pos="2336800" algn="l"/>
                <a:tab pos="3765550" algn="l"/>
              </a:tabLst>
              <a:defRPr sz="2400">
                <a:solidFill>
                  <a:schemeClr val="tx1"/>
                </a:solidFill>
                <a:latin typeface="Times New Roman" panose="02020603050405020304" pitchFamily="18" charset="0"/>
              </a:defRPr>
            </a:lvl3pPr>
            <a:lvl4pPr marL="1428750" indent="-228600">
              <a:tabLst>
                <a:tab pos="2336800" algn="l"/>
                <a:tab pos="3765550" algn="l"/>
              </a:tabLst>
              <a:defRPr sz="2400">
                <a:solidFill>
                  <a:schemeClr val="tx1"/>
                </a:solidFill>
                <a:latin typeface="Times New Roman" panose="02020603050405020304" pitchFamily="18" charset="0"/>
              </a:defRPr>
            </a:lvl4pPr>
            <a:lvl5pPr marL="1771650" indent="-228600">
              <a:tabLst>
                <a:tab pos="2336800" algn="l"/>
                <a:tab pos="3765550" algn="l"/>
              </a:tabLst>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tabLst>
                <a:tab pos="2336800" algn="l"/>
                <a:tab pos="3765550" algn="l"/>
              </a:tabLs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tabLst>
                <a:tab pos="2336800" algn="l"/>
                <a:tab pos="3765550" algn="l"/>
              </a:tabLs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tabLst>
                <a:tab pos="2336800" algn="l"/>
                <a:tab pos="3765550" algn="l"/>
              </a:tabLs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tabLst>
                <a:tab pos="2336800" algn="l"/>
                <a:tab pos="3765550" algn="l"/>
              </a:tabLst>
              <a:defRPr sz="2400">
                <a:solidFill>
                  <a:schemeClr val="tx1"/>
                </a:solidFill>
                <a:latin typeface="Times New Roman" panose="02020603050405020304" pitchFamily="18" charset="0"/>
              </a:defRPr>
            </a:lvl9pPr>
          </a:lstStyle>
          <a:p>
            <a:pPr>
              <a:spcBef>
                <a:spcPct val="35000"/>
              </a:spcBef>
              <a:buClr>
                <a:schemeClr val="tx2"/>
              </a:buClr>
              <a:buFont typeface="Monotype Sorts" pitchFamily="2" charset="2"/>
              <a:buNone/>
            </a:pPr>
            <a:r>
              <a:rPr kumimoji="1" lang="en-US" altLang="en-US" sz="2000">
                <a:sym typeface="Symbol" panose="05050102010706020507" pitchFamily="18" charset="2"/>
              </a:rPr>
              <a:t></a:t>
            </a:r>
            <a:r>
              <a:rPr kumimoji="1" lang="en-US" altLang="en-US" sz="2000" baseline="-25000">
                <a:sym typeface="Symbol" panose="05050102010706020507" pitchFamily="18" charset="2"/>
              </a:rPr>
              <a:t>A</a:t>
            </a:r>
            <a:r>
              <a:rPr kumimoji="1" lang="en-US" altLang="en-US" sz="2000">
                <a:sym typeface="Symbol" panose="05050102010706020507" pitchFamily="18" charset="2"/>
              </a:rPr>
              <a:t> (r)     </a:t>
            </a:r>
            <a:r>
              <a:rPr kumimoji="1" lang="en-US" altLang="en-US" sz="2000" baseline="-25000">
                <a:sym typeface="Symbol" panose="05050102010706020507" pitchFamily="18" charset="2"/>
              </a:rPr>
              <a:t>B</a:t>
            </a:r>
            <a:r>
              <a:rPr kumimoji="1" lang="en-US" altLang="en-US" sz="2000">
                <a:sym typeface="Symbol" panose="05050102010706020507" pitchFamily="18" charset="2"/>
              </a:rPr>
              <a:t> (r)</a:t>
            </a:r>
          </a:p>
        </p:txBody>
      </p:sp>
      <p:sp>
        <p:nvSpPr>
          <p:cNvPr id="65552" name="Rectangle 16">
            <a:extLst>
              <a:ext uri="{FF2B5EF4-FFF2-40B4-BE49-F238E27FC236}">
                <a16:creationId xmlns:a16="http://schemas.microsoft.com/office/drawing/2014/main" id="{01DA9660-36F1-45F6-A055-D9F8993C32E6}"/>
              </a:ext>
            </a:extLst>
          </p:cNvPr>
          <p:cNvSpPr>
            <a:spLocks noChangeArrowheads="1"/>
          </p:cNvSpPr>
          <p:nvPr/>
        </p:nvSpPr>
        <p:spPr bwMode="auto">
          <a:xfrm>
            <a:off x="3733800" y="4343400"/>
            <a:ext cx="457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A</a:t>
            </a:r>
          </a:p>
        </p:txBody>
      </p:sp>
      <p:sp>
        <p:nvSpPr>
          <p:cNvPr id="65553" name="Rectangle 17">
            <a:extLst>
              <a:ext uri="{FF2B5EF4-FFF2-40B4-BE49-F238E27FC236}">
                <a16:creationId xmlns:a16="http://schemas.microsoft.com/office/drawing/2014/main" id="{D496639A-DFEA-45D1-90B4-46A2FDC0600F}"/>
              </a:ext>
            </a:extLst>
          </p:cNvPr>
          <p:cNvSpPr>
            <a:spLocks noChangeArrowheads="1"/>
          </p:cNvSpPr>
          <p:nvPr/>
        </p:nvSpPr>
        <p:spPr bwMode="auto">
          <a:xfrm>
            <a:off x="4191000" y="43434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B</a:t>
            </a:r>
          </a:p>
        </p:txBody>
      </p:sp>
      <p:sp>
        <p:nvSpPr>
          <p:cNvPr id="65554" name="Rectangle 18">
            <a:extLst>
              <a:ext uri="{FF2B5EF4-FFF2-40B4-BE49-F238E27FC236}">
                <a16:creationId xmlns:a16="http://schemas.microsoft.com/office/drawing/2014/main" id="{106C7599-2F12-4BB3-BBC6-589F4D8D8C71}"/>
              </a:ext>
            </a:extLst>
          </p:cNvPr>
          <p:cNvSpPr>
            <a:spLocks noChangeArrowheads="1"/>
          </p:cNvSpPr>
          <p:nvPr/>
        </p:nvSpPr>
        <p:spPr bwMode="auto">
          <a:xfrm>
            <a:off x="3733800" y="4800600"/>
            <a:ext cx="457200" cy="1295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sym typeface="Symbol" panose="05050102010706020507" pitchFamily="18" charset="2"/>
              </a:rPr>
              <a:t></a:t>
            </a:r>
            <a:endParaRPr lang="en-US" altLang="en-US" i="1">
              <a:sym typeface="Greek Symbols" pitchFamily="18" charset="2"/>
            </a:endParaRPr>
          </a:p>
          <a:p>
            <a:pPr algn="ctr"/>
            <a:r>
              <a:rPr lang="en-US" altLang="en-US" i="1">
                <a:sym typeface="Symbol" panose="05050102010706020507" pitchFamily="18" charset="2"/>
              </a:rPr>
              <a:t></a:t>
            </a:r>
            <a:endParaRPr lang="en-US" altLang="en-US" i="1">
              <a:sym typeface="Greek Symbols" pitchFamily="18" charset="2"/>
            </a:endParaRPr>
          </a:p>
          <a:p>
            <a:pPr algn="ctr"/>
            <a:r>
              <a:rPr lang="en-US" altLang="en-US" i="1">
                <a:sym typeface="Symbol" panose="05050102010706020507" pitchFamily="18" charset="2"/>
              </a:rPr>
              <a:t></a:t>
            </a:r>
            <a:endParaRPr lang="en-US" altLang="en-US" i="1">
              <a:sym typeface="Greek Symbols" pitchFamily="18" charset="2"/>
            </a:endParaRPr>
          </a:p>
          <a:p>
            <a:pPr algn="ctr"/>
            <a:r>
              <a:rPr lang="en-US" altLang="en-US" i="1">
                <a:sym typeface="Symbol" panose="05050102010706020507" pitchFamily="18" charset="2"/>
              </a:rPr>
              <a:t></a:t>
            </a:r>
          </a:p>
        </p:txBody>
      </p:sp>
      <p:sp>
        <p:nvSpPr>
          <p:cNvPr id="65555" name="Rectangle 19">
            <a:extLst>
              <a:ext uri="{FF2B5EF4-FFF2-40B4-BE49-F238E27FC236}">
                <a16:creationId xmlns:a16="http://schemas.microsoft.com/office/drawing/2014/main" id="{1639DB28-BD80-4B14-949D-E567266F32BD}"/>
              </a:ext>
            </a:extLst>
          </p:cNvPr>
          <p:cNvSpPr>
            <a:spLocks noChangeArrowheads="1"/>
          </p:cNvSpPr>
          <p:nvPr/>
        </p:nvSpPr>
        <p:spPr bwMode="auto">
          <a:xfrm>
            <a:off x="4191000" y="4800600"/>
            <a:ext cx="381000" cy="1295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ym typeface="Greek Symbols" pitchFamily="18" charset="2"/>
              </a:rPr>
              <a:t>1</a:t>
            </a:r>
          </a:p>
          <a:p>
            <a:pPr algn="ctr"/>
            <a:r>
              <a:rPr lang="en-US" altLang="en-US">
                <a:sym typeface="Greek Symbols" pitchFamily="18" charset="2"/>
              </a:rPr>
              <a:t>2</a:t>
            </a:r>
          </a:p>
          <a:p>
            <a:pPr algn="ctr"/>
            <a:r>
              <a:rPr lang="en-US" altLang="en-US">
                <a:sym typeface="Greek Symbols" pitchFamily="18" charset="2"/>
              </a:rPr>
              <a:t>1</a:t>
            </a:r>
          </a:p>
          <a:p>
            <a:pPr algn="ctr"/>
            <a:r>
              <a:rPr lang="en-US" altLang="en-US">
                <a:sym typeface="Greek Symbols" pitchFamily="18" charset="2"/>
              </a:rPr>
              <a:t>2</a:t>
            </a:r>
            <a:endParaRPr lang="en-US" altLang="en-US" i="1"/>
          </a:p>
        </p:txBody>
      </p:sp>
      <p:sp>
        <p:nvSpPr>
          <p:cNvPr id="65558" name="Freeform 22">
            <a:extLst>
              <a:ext uri="{FF2B5EF4-FFF2-40B4-BE49-F238E27FC236}">
                <a16:creationId xmlns:a16="http://schemas.microsoft.com/office/drawing/2014/main" id="{F5FFEEDE-D83D-4F6B-A7D3-99F39F8A7E88}"/>
              </a:ext>
            </a:extLst>
          </p:cNvPr>
          <p:cNvSpPr>
            <a:spLocks/>
          </p:cNvSpPr>
          <p:nvPr/>
        </p:nvSpPr>
        <p:spPr bwMode="auto">
          <a:xfrm>
            <a:off x="1882775" y="4624388"/>
            <a:ext cx="142875" cy="142875"/>
          </a:xfrm>
          <a:custGeom>
            <a:avLst/>
            <a:gdLst>
              <a:gd name="T0" fmla="*/ 0 w 182"/>
              <a:gd name="T1" fmla="*/ 0 h 182"/>
              <a:gd name="T2" fmla="*/ 0 w 182"/>
              <a:gd name="T3" fmla="*/ 182 h 182"/>
              <a:gd name="T4" fmla="*/ 182 w 182"/>
              <a:gd name="T5" fmla="*/ 0 h 182"/>
              <a:gd name="T6" fmla="*/ 182 w 182"/>
              <a:gd name="T7" fmla="*/ 182 h 182"/>
              <a:gd name="T8" fmla="*/ 0 w 182"/>
              <a:gd name="T9" fmla="*/ 0 h 182"/>
            </a:gdLst>
            <a:ahLst/>
            <a:cxnLst>
              <a:cxn ang="0">
                <a:pos x="T0" y="T1"/>
              </a:cxn>
              <a:cxn ang="0">
                <a:pos x="T2" y="T3"/>
              </a:cxn>
              <a:cxn ang="0">
                <a:pos x="T4" y="T5"/>
              </a:cxn>
              <a:cxn ang="0">
                <a:pos x="T6" y="T7"/>
              </a:cxn>
              <a:cxn ang="0">
                <a:pos x="T8" y="T9"/>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CCECFF"/>
                </a:solidFill>
              </a14:hiddenFill>
            </a:ext>
          </a:extLst>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074">
            <a:extLst>
              <a:ext uri="{FF2B5EF4-FFF2-40B4-BE49-F238E27FC236}">
                <a16:creationId xmlns:a16="http://schemas.microsoft.com/office/drawing/2014/main" id="{EC9E57DC-CA6A-4A3F-ADDF-9F90B3D42EA9}"/>
              </a:ext>
            </a:extLst>
          </p:cNvPr>
          <p:cNvSpPr>
            <a:spLocks noGrp="1" noChangeArrowheads="1"/>
          </p:cNvSpPr>
          <p:nvPr>
            <p:ph type="title"/>
          </p:nvPr>
        </p:nvSpPr>
        <p:spPr>
          <a:xfrm>
            <a:off x="857250" y="432420"/>
            <a:ext cx="7407275" cy="659160"/>
          </a:xfrm>
        </p:spPr>
        <p:txBody>
          <a:bodyPr/>
          <a:lstStyle/>
          <a:p>
            <a:pPr algn="ctr"/>
            <a:r>
              <a:rPr lang="en-US" altLang="en-US" dirty="0"/>
              <a:t>First Normal Form</a:t>
            </a:r>
          </a:p>
        </p:txBody>
      </p:sp>
      <p:sp>
        <p:nvSpPr>
          <p:cNvPr id="148483" name="Rectangle 3075">
            <a:extLst>
              <a:ext uri="{FF2B5EF4-FFF2-40B4-BE49-F238E27FC236}">
                <a16:creationId xmlns:a16="http://schemas.microsoft.com/office/drawing/2014/main" id="{18938609-59B8-45E6-8BAC-968A6D01651B}"/>
              </a:ext>
            </a:extLst>
          </p:cNvPr>
          <p:cNvSpPr>
            <a:spLocks noGrp="1" noChangeArrowheads="1"/>
          </p:cNvSpPr>
          <p:nvPr>
            <p:ph type="body" idx="1"/>
          </p:nvPr>
        </p:nvSpPr>
        <p:spPr>
          <a:xfrm>
            <a:off x="834329" y="1340768"/>
            <a:ext cx="7404100" cy="4038600"/>
          </a:xfrm>
        </p:spPr>
        <p:txBody>
          <a:bodyPr/>
          <a:lstStyle/>
          <a:p>
            <a:r>
              <a:rPr lang="en-US" altLang="en-US" dirty="0"/>
              <a:t>Domain is </a:t>
            </a:r>
            <a:r>
              <a:rPr lang="en-US" altLang="en-US" dirty="0">
                <a:solidFill>
                  <a:schemeClr val="tx2"/>
                </a:solidFill>
              </a:rPr>
              <a:t>atomic</a:t>
            </a:r>
            <a:r>
              <a:rPr lang="en-US" altLang="en-US" dirty="0"/>
              <a:t> if its elements are considered to be indivisible units</a:t>
            </a:r>
          </a:p>
          <a:p>
            <a:pPr lvl="1"/>
            <a:r>
              <a:rPr lang="en-US" altLang="en-US" dirty="0"/>
              <a:t>Examples of non-atomic domains:</a:t>
            </a:r>
          </a:p>
          <a:p>
            <a:pPr lvl="2"/>
            <a:r>
              <a:rPr lang="en-US" altLang="en-US" dirty="0"/>
              <a:t>Set of names,  composite attributes</a:t>
            </a:r>
          </a:p>
          <a:p>
            <a:pPr lvl="2"/>
            <a:r>
              <a:rPr lang="en-US" altLang="en-US" dirty="0"/>
              <a:t>Identification numbers like CS101  that can be broken up into parts</a:t>
            </a:r>
          </a:p>
          <a:p>
            <a:r>
              <a:rPr lang="en-US" altLang="en-US" dirty="0"/>
              <a:t>A relational schema R is in </a:t>
            </a:r>
            <a:r>
              <a:rPr lang="en-US" altLang="en-US" dirty="0">
                <a:solidFill>
                  <a:schemeClr val="tx2"/>
                </a:solidFill>
              </a:rPr>
              <a:t>first normal form</a:t>
            </a:r>
            <a:r>
              <a:rPr lang="en-US" altLang="en-US" dirty="0"/>
              <a:t> if the domains of all attributes of R are atomic</a:t>
            </a:r>
          </a:p>
          <a:p>
            <a:r>
              <a:rPr lang="en-US" altLang="en-US" dirty="0"/>
              <a:t>Non-atomic values complicate storage and encourage redundant (repeated) storage of data</a:t>
            </a:r>
          </a:p>
          <a:p>
            <a:pPr lvl="1"/>
            <a:r>
              <a:rPr lang="en-US" altLang="en-US" dirty="0"/>
              <a:t>E.g.  Set of accounts stored with each customer, and set of owners stored with each account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259632" y="2092785"/>
            <a:ext cx="7407275" cy="587152"/>
          </a:xfrm>
        </p:spPr>
        <p:txBody>
          <a:bodyPr/>
          <a:lstStyle/>
          <a:p>
            <a:pPr algn="ctr"/>
            <a:r>
              <a:rPr lang="en-US" altLang="en-US" sz="2400" dirty="0"/>
              <a:t>The Relation </a:t>
            </a:r>
            <a:r>
              <a:rPr lang="en-US" altLang="en-US" sz="2400" i="1" dirty="0"/>
              <a:t>Lending(11 tuples)</a:t>
            </a:r>
            <a:endParaRPr lang="en-US" altLang="en-US" sz="2400" dirty="0"/>
          </a:p>
        </p:txBody>
      </p:sp>
      <p:sp>
        <p:nvSpPr>
          <p:cNvPr id="2" name="TextBox 1"/>
          <p:cNvSpPr txBox="1"/>
          <p:nvPr/>
        </p:nvSpPr>
        <p:spPr>
          <a:xfrm>
            <a:off x="2411760" y="347990"/>
            <a:ext cx="4499950" cy="523220"/>
          </a:xfrm>
          <a:prstGeom prst="rect">
            <a:avLst/>
          </a:prstGeom>
          <a:noFill/>
        </p:spPr>
        <p:txBody>
          <a:bodyPr wrap="none" rtlCol="0">
            <a:spAutoFit/>
          </a:bodyPr>
          <a:lstStyle/>
          <a:p>
            <a:r>
              <a:rPr lang="en-IN" sz="2800" b="1" dirty="0">
                <a:solidFill>
                  <a:srgbClr val="1426AC"/>
                </a:solidFill>
                <a:latin typeface="+mn-lt"/>
              </a:rPr>
              <a:t>Lossless join decomposition</a:t>
            </a:r>
          </a:p>
        </p:txBody>
      </p:sp>
      <p:sp>
        <p:nvSpPr>
          <p:cNvPr id="3" name="Rectangle 2"/>
          <p:cNvSpPr/>
          <p:nvPr/>
        </p:nvSpPr>
        <p:spPr>
          <a:xfrm>
            <a:off x="395536" y="866828"/>
            <a:ext cx="8496944" cy="830997"/>
          </a:xfrm>
          <a:prstGeom prst="rect">
            <a:avLst/>
          </a:prstGeom>
        </p:spPr>
        <p:txBody>
          <a:bodyPr wrap="square">
            <a:spAutoFit/>
          </a:bodyPr>
          <a:lstStyle/>
          <a:p>
            <a:pPr>
              <a:tabLst>
                <a:tab pos="625475" algn="l"/>
                <a:tab pos="2574925" algn="l"/>
              </a:tabLst>
            </a:pPr>
            <a:r>
              <a:rPr lang="en-US" altLang="en-US" sz="2400" b="1" dirty="0">
                <a:solidFill>
                  <a:srgbClr val="1426AC"/>
                </a:solidFill>
                <a:latin typeface="+mn-lt"/>
              </a:rPr>
              <a:t> </a:t>
            </a:r>
            <a:r>
              <a:rPr lang="en-US" altLang="en-US" sz="2400" b="1" i="1" dirty="0">
                <a:solidFill>
                  <a:srgbClr val="1426AC"/>
                </a:solidFill>
                <a:latin typeface="+mn-lt"/>
              </a:rPr>
              <a:t>Lending-schema </a:t>
            </a:r>
            <a:r>
              <a:rPr lang="en-US" altLang="en-US" sz="2400" b="1" dirty="0">
                <a:solidFill>
                  <a:srgbClr val="1426AC"/>
                </a:solidFill>
                <a:latin typeface="+mn-lt"/>
              </a:rPr>
              <a:t>= (</a:t>
            </a:r>
            <a:r>
              <a:rPr lang="en-US" altLang="en-US" sz="2400" b="1" i="1" dirty="0">
                <a:solidFill>
                  <a:srgbClr val="1426AC"/>
                </a:solidFill>
                <a:latin typeface="+mn-lt"/>
              </a:rPr>
              <a:t>branch-name, branch-city, assets, </a:t>
            </a:r>
            <a:br>
              <a:rPr lang="en-US" altLang="en-US" sz="2400" b="1" i="1" dirty="0">
                <a:solidFill>
                  <a:srgbClr val="1426AC"/>
                </a:solidFill>
                <a:latin typeface="+mn-lt"/>
              </a:rPr>
            </a:br>
            <a:r>
              <a:rPr lang="en-US" altLang="en-US" sz="2400" b="1" i="1" dirty="0">
                <a:solidFill>
                  <a:srgbClr val="1426AC"/>
                </a:solidFill>
                <a:latin typeface="+mn-lt"/>
              </a:rPr>
              <a:t>		      customer-name, loan-number, amount)</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l="1163" t="18605" r="1163" b="17830"/>
          <a:stretch>
            <a:fillRect/>
          </a:stretch>
        </p:blipFill>
        <p:spPr bwMode="auto">
          <a:xfrm>
            <a:off x="988772" y="2679937"/>
            <a:ext cx="7345925" cy="3586336"/>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1259632" y="3501008"/>
            <a:ext cx="67592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59632" y="4581128"/>
            <a:ext cx="67592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59632" y="4077072"/>
            <a:ext cx="6759203" cy="0"/>
          </a:xfrm>
          <a:prstGeom prst="line">
            <a:avLst/>
          </a:prstGeom>
          <a:ln w="38100">
            <a:solidFill>
              <a:srgbClr val="349C57"/>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259632" y="5373216"/>
            <a:ext cx="6759203" cy="0"/>
          </a:xfrm>
          <a:prstGeom prst="line">
            <a:avLst/>
          </a:prstGeom>
          <a:ln w="38100">
            <a:solidFill>
              <a:srgbClr val="349C5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498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259632" y="2092785"/>
            <a:ext cx="7407275" cy="587152"/>
          </a:xfrm>
        </p:spPr>
        <p:txBody>
          <a:bodyPr/>
          <a:lstStyle/>
          <a:p>
            <a:pPr algn="ctr"/>
            <a:r>
              <a:rPr lang="en-US" altLang="en-US" sz="2400" dirty="0"/>
              <a:t>The Relation </a:t>
            </a:r>
            <a:r>
              <a:rPr lang="en-US" altLang="en-US" sz="2400" i="1" dirty="0"/>
              <a:t>branch-customer(11 tuples)</a:t>
            </a:r>
            <a:endParaRPr lang="en-US" altLang="en-US" sz="2400" dirty="0"/>
          </a:p>
        </p:txBody>
      </p:sp>
      <p:pic>
        <p:nvPicPr>
          <p:cNvPr id="126979" name="Picture 3"/>
          <p:cNvPicPr>
            <a:picLocks noChangeAspect="1" noChangeArrowheads="1"/>
          </p:cNvPicPr>
          <p:nvPr/>
        </p:nvPicPr>
        <p:blipFill>
          <a:blip r:embed="rId2">
            <a:extLst>
              <a:ext uri="{28A0092B-C50C-407E-A947-70E740481C1C}">
                <a14:useLocalDpi xmlns:a14="http://schemas.microsoft.com/office/drawing/2010/main" val="0"/>
              </a:ext>
            </a:extLst>
          </a:blip>
          <a:srcRect l="1219" t="14635" r="1219" b="15446"/>
          <a:stretch>
            <a:fillRect/>
          </a:stretch>
        </p:blipFill>
        <p:spPr bwMode="auto">
          <a:xfrm>
            <a:off x="1613735" y="2924944"/>
            <a:ext cx="6096000" cy="32766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411760" y="620688"/>
            <a:ext cx="4499950" cy="523220"/>
          </a:xfrm>
          <a:prstGeom prst="rect">
            <a:avLst/>
          </a:prstGeom>
          <a:noFill/>
        </p:spPr>
        <p:txBody>
          <a:bodyPr wrap="none" rtlCol="0">
            <a:spAutoFit/>
          </a:bodyPr>
          <a:lstStyle/>
          <a:p>
            <a:r>
              <a:rPr lang="en-IN" sz="2800" b="1" dirty="0">
                <a:solidFill>
                  <a:srgbClr val="1426AC"/>
                </a:solidFill>
                <a:latin typeface="+mn-lt"/>
              </a:rPr>
              <a:t>Lossless join decomposition</a:t>
            </a:r>
          </a:p>
        </p:txBody>
      </p:sp>
      <p:cxnSp>
        <p:nvCxnSpPr>
          <p:cNvPr id="5" name="Straight Connector 4"/>
          <p:cNvCxnSpPr/>
          <p:nvPr/>
        </p:nvCxnSpPr>
        <p:spPr>
          <a:xfrm>
            <a:off x="1907704" y="3573016"/>
            <a:ext cx="500400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07704" y="4581128"/>
            <a:ext cx="500400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907704" y="4077072"/>
            <a:ext cx="5004006"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07704" y="5373216"/>
            <a:ext cx="5004006"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941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251520" y="609601"/>
            <a:ext cx="8640960" cy="803176"/>
          </a:xfrm>
        </p:spPr>
        <p:txBody>
          <a:bodyPr/>
          <a:lstStyle/>
          <a:p>
            <a:pPr algn="ctr"/>
            <a:r>
              <a:rPr lang="en-US" altLang="en-US" sz="2800" dirty="0"/>
              <a:t>The Relation </a:t>
            </a:r>
            <a:r>
              <a:rPr lang="en-US" altLang="en-US" sz="2800" i="1" dirty="0"/>
              <a:t>customer-loan (11 tuples)</a:t>
            </a:r>
            <a:endParaRPr lang="en-US" altLang="en-US" sz="2800" dirty="0"/>
          </a:p>
        </p:txBody>
      </p:sp>
      <p:pic>
        <p:nvPicPr>
          <p:cNvPr id="128003" name="Picture 3"/>
          <p:cNvPicPr>
            <a:picLocks noChangeAspect="1" noChangeArrowheads="1"/>
          </p:cNvPicPr>
          <p:nvPr/>
        </p:nvPicPr>
        <p:blipFill>
          <a:blip r:embed="rId2">
            <a:extLst>
              <a:ext uri="{28A0092B-C50C-407E-A947-70E740481C1C}">
                <a14:useLocalDpi xmlns:a14="http://schemas.microsoft.com/office/drawing/2010/main" val="0"/>
              </a:ext>
            </a:extLst>
          </a:blip>
          <a:srcRect l="6593" t="1465" r="7692" b="1831"/>
          <a:stretch>
            <a:fillRect/>
          </a:stretch>
        </p:blipFill>
        <p:spPr bwMode="auto">
          <a:xfrm>
            <a:off x="1979712" y="1844824"/>
            <a:ext cx="4953000" cy="41910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a:off x="2483768" y="2564904"/>
            <a:ext cx="403244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55776" y="3933056"/>
            <a:ext cx="403244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83768" y="4941168"/>
            <a:ext cx="4032448" cy="0"/>
          </a:xfrm>
          <a:prstGeom prst="line">
            <a:avLst/>
          </a:prstGeom>
          <a:ln w="38100">
            <a:solidFill>
              <a:srgbClr val="349C57"/>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483768" y="3284984"/>
            <a:ext cx="4032448" cy="0"/>
          </a:xfrm>
          <a:prstGeom prst="line">
            <a:avLst/>
          </a:prstGeom>
          <a:ln w="38100">
            <a:solidFill>
              <a:srgbClr val="349C5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21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925537" y="6118322"/>
            <a:ext cx="7868989" cy="579438"/>
          </a:xfrm>
        </p:spPr>
        <p:txBody>
          <a:bodyPr/>
          <a:lstStyle/>
          <a:p>
            <a:r>
              <a:rPr lang="en-US" altLang="en-US" sz="2400" dirty="0"/>
              <a:t>The Relation </a:t>
            </a:r>
            <a:r>
              <a:rPr lang="en-US" altLang="en-US" sz="2400" i="1" dirty="0"/>
              <a:t>branch-customer      customer-loan (15 tuples)</a:t>
            </a:r>
            <a:endParaRPr lang="en-US" altLang="en-US" sz="2400" dirty="0"/>
          </a:p>
        </p:txBody>
      </p:sp>
      <p:pic>
        <p:nvPicPr>
          <p:cNvPr id="129032" name="Picture 8"/>
          <p:cNvPicPr>
            <a:picLocks noChangeAspect="1" noChangeArrowheads="1"/>
          </p:cNvPicPr>
          <p:nvPr/>
        </p:nvPicPr>
        <p:blipFill>
          <a:blip r:embed="rId2">
            <a:extLst>
              <a:ext uri="{28A0092B-C50C-407E-A947-70E740481C1C}">
                <a14:useLocalDpi xmlns:a14="http://schemas.microsoft.com/office/drawing/2010/main" val="0"/>
              </a:ext>
            </a:extLst>
          </a:blip>
          <a:srcRect l="890" t="8000" r="667" b="8592"/>
          <a:stretch>
            <a:fillRect/>
          </a:stretch>
        </p:blipFill>
        <p:spPr bwMode="auto">
          <a:xfrm>
            <a:off x="1475656" y="1916832"/>
            <a:ext cx="6505575" cy="413385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a:off x="1619672" y="2708920"/>
            <a:ext cx="61206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19672" y="2996952"/>
            <a:ext cx="61206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619672" y="3933056"/>
            <a:ext cx="61206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19672" y="5589240"/>
            <a:ext cx="61206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619672" y="3429000"/>
            <a:ext cx="6120680" cy="0"/>
          </a:xfrm>
          <a:prstGeom prst="line">
            <a:avLst/>
          </a:prstGeom>
          <a:ln w="28575">
            <a:solidFill>
              <a:srgbClr val="349C57"/>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19672" y="3645024"/>
            <a:ext cx="6120680" cy="0"/>
          </a:xfrm>
          <a:prstGeom prst="line">
            <a:avLst/>
          </a:prstGeom>
          <a:ln w="28575">
            <a:solidFill>
              <a:srgbClr val="349C57"/>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19672" y="5301208"/>
            <a:ext cx="6120680" cy="0"/>
          </a:xfrm>
          <a:prstGeom prst="line">
            <a:avLst/>
          </a:prstGeom>
          <a:ln w="28575">
            <a:solidFill>
              <a:srgbClr val="349C57"/>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19672" y="5085184"/>
            <a:ext cx="6120680" cy="0"/>
          </a:xfrm>
          <a:prstGeom prst="line">
            <a:avLst/>
          </a:prstGeom>
          <a:ln w="28575">
            <a:solidFill>
              <a:srgbClr val="349C57"/>
            </a:solidFill>
          </a:ln>
        </p:spPr>
        <p:style>
          <a:lnRef idx="1">
            <a:schemeClr val="accent1"/>
          </a:lnRef>
          <a:fillRef idx="0">
            <a:schemeClr val="accent1"/>
          </a:fillRef>
          <a:effectRef idx="0">
            <a:schemeClr val="accent1"/>
          </a:effectRef>
          <a:fontRef idx="minor">
            <a:schemeClr val="tx1"/>
          </a:fontRef>
        </p:style>
      </p:cxnSp>
      <p:sp>
        <p:nvSpPr>
          <p:cNvPr id="22" name="Rectangle 2"/>
          <p:cNvSpPr txBox="1">
            <a:spLocks noChangeArrowheads="1"/>
          </p:cNvSpPr>
          <p:nvPr/>
        </p:nvSpPr>
        <p:spPr bwMode="auto">
          <a:xfrm>
            <a:off x="323528" y="756743"/>
            <a:ext cx="8285869" cy="572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4000" b="1" kern="1200">
                <a:solidFill>
                  <a:schemeClr val="accent1"/>
                </a:solidFill>
                <a:latin typeface="+mj-lt"/>
                <a:ea typeface="+mj-ea"/>
                <a:cs typeface="+mj-cs"/>
              </a:defRPr>
            </a:lvl1pPr>
            <a:lvl2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2pPr>
            <a:lvl3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3pPr>
            <a:lvl4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4pPr>
            <a:lvl5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5pPr>
            <a:lvl6pPr marL="457200" algn="l" defTabSz="685800" rtl="0" fontAlgn="base">
              <a:lnSpc>
                <a:spcPct val="90000"/>
              </a:lnSpc>
              <a:spcBef>
                <a:spcPct val="0"/>
              </a:spcBef>
              <a:spcAft>
                <a:spcPct val="0"/>
              </a:spcAft>
              <a:defRPr sz="4000">
                <a:solidFill>
                  <a:schemeClr val="accent1"/>
                </a:solidFill>
                <a:latin typeface="Corbel" panose="020B0503020204020204" pitchFamily="34" charset="0"/>
              </a:defRPr>
            </a:lvl6pPr>
            <a:lvl7pPr marL="914400" algn="l" defTabSz="685800" rtl="0" fontAlgn="base">
              <a:lnSpc>
                <a:spcPct val="90000"/>
              </a:lnSpc>
              <a:spcBef>
                <a:spcPct val="0"/>
              </a:spcBef>
              <a:spcAft>
                <a:spcPct val="0"/>
              </a:spcAft>
              <a:defRPr sz="4000">
                <a:solidFill>
                  <a:schemeClr val="accent1"/>
                </a:solidFill>
                <a:latin typeface="Corbel" panose="020B0503020204020204" pitchFamily="34" charset="0"/>
              </a:defRPr>
            </a:lvl7pPr>
            <a:lvl8pPr marL="1371600" algn="l" defTabSz="685800" rtl="0" fontAlgn="base">
              <a:lnSpc>
                <a:spcPct val="90000"/>
              </a:lnSpc>
              <a:spcBef>
                <a:spcPct val="0"/>
              </a:spcBef>
              <a:spcAft>
                <a:spcPct val="0"/>
              </a:spcAft>
              <a:defRPr sz="4000">
                <a:solidFill>
                  <a:schemeClr val="accent1"/>
                </a:solidFill>
                <a:latin typeface="Corbel" panose="020B0503020204020204" pitchFamily="34" charset="0"/>
              </a:defRPr>
            </a:lvl8pPr>
            <a:lvl9pPr marL="1828800" algn="l" defTabSz="685800" rtl="0" fontAlgn="base">
              <a:lnSpc>
                <a:spcPct val="90000"/>
              </a:lnSpc>
              <a:spcBef>
                <a:spcPct val="0"/>
              </a:spcBef>
              <a:spcAft>
                <a:spcPct val="0"/>
              </a:spcAft>
              <a:defRPr sz="4000">
                <a:solidFill>
                  <a:schemeClr val="accent1"/>
                </a:solidFill>
                <a:latin typeface="Corbel" panose="020B0503020204020204" pitchFamily="34" charset="0"/>
              </a:defRPr>
            </a:lvl9pPr>
          </a:lstStyle>
          <a:p>
            <a:pPr algn="just"/>
            <a:r>
              <a:rPr lang="en-US" altLang="en-US" sz="2400" dirty="0">
                <a:solidFill>
                  <a:srgbClr val="1426AC"/>
                </a:solidFill>
              </a:rPr>
              <a:t>Inference:</a:t>
            </a:r>
          </a:p>
          <a:p>
            <a:pPr algn="just"/>
            <a:r>
              <a:rPr lang="en-US" altLang="en-US" sz="2400" dirty="0"/>
              <a:t>1. </a:t>
            </a:r>
            <a:r>
              <a:rPr lang="en-US" altLang="en-US" sz="2200" dirty="0"/>
              <a:t>Additional 4 tuples </a:t>
            </a:r>
          </a:p>
          <a:p>
            <a:pPr algn="just"/>
            <a:r>
              <a:rPr lang="en-US" altLang="en-US" sz="2200" dirty="0"/>
              <a:t>2. Find all branches with loan amount&lt;1000, From lending schema it is </a:t>
            </a:r>
            <a:r>
              <a:rPr lang="en-US" altLang="en-US" sz="2200" dirty="0" err="1">
                <a:solidFill>
                  <a:srgbClr val="1426AC"/>
                </a:solidFill>
              </a:rPr>
              <a:t>Mianus</a:t>
            </a:r>
            <a:r>
              <a:rPr lang="en-US" altLang="en-US" sz="2200" dirty="0">
                <a:solidFill>
                  <a:srgbClr val="1426AC"/>
                </a:solidFill>
              </a:rPr>
              <a:t> and </a:t>
            </a:r>
            <a:r>
              <a:rPr lang="en-US" altLang="en-US" sz="2200" dirty="0" err="1">
                <a:solidFill>
                  <a:srgbClr val="1426AC"/>
                </a:solidFill>
              </a:rPr>
              <a:t>Roundhill</a:t>
            </a:r>
            <a:r>
              <a:rPr lang="en-US" altLang="en-US" sz="2200" dirty="0"/>
              <a:t> and for Joined schema it is </a:t>
            </a:r>
            <a:r>
              <a:rPr lang="en-US" altLang="en-US" sz="2200" dirty="0" err="1">
                <a:solidFill>
                  <a:srgbClr val="1426AC"/>
                </a:solidFill>
              </a:rPr>
              <a:t>Mianus</a:t>
            </a:r>
            <a:r>
              <a:rPr lang="en-US" altLang="en-US" sz="2200" dirty="0">
                <a:solidFill>
                  <a:srgbClr val="1426AC"/>
                </a:solidFill>
              </a:rPr>
              <a:t>, </a:t>
            </a:r>
            <a:r>
              <a:rPr lang="en-US" altLang="en-US" sz="2200" dirty="0" err="1">
                <a:solidFill>
                  <a:srgbClr val="1426AC"/>
                </a:solidFill>
              </a:rPr>
              <a:t>Roundhill</a:t>
            </a:r>
            <a:r>
              <a:rPr lang="en-US" altLang="en-US" sz="2200" dirty="0">
                <a:solidFill>
                  <a:srgbClr val="1426AC"/>
                </a:solidFill>
              </a:rPr>
              <a:t> and Downtown.</a:t>
            </a:r>
          </a:p>
        </p:txBody>
      </p:sp>
      <p:grpSp>
        <p:nvGrpSpPr>
          <p:cNvPr id="21" name="Group 3">
            <a:extLst>
              <a:ext uri="{FF2B5EF4-FFF2-40B4-BE49-F238E27FC236}">
                <a16:creationId xmlns:a16="http://schemas.microsoft.com/office/drawing/2014/main" id="{A87AA062-6A59-400D-88E9-B96C98644F34}"/>
              </a:ext>
            </a:extLst>
          </p:cNvPr>
          <p:cNvGrpSpPr>
            <a:grpSpLocks/>
          </p:cNvGrpSpPr>
          <p:nvPr/>
        </p:nvGrpSpPr>
        <p:grpSpPr bwMode="auto">
          <a:xfrm>
            <a:off x="4932040" y="6327266"/>
            <a:ext cx="304800" cy="182563"/>
            <a:chOff x="3086" y="655"/>
            <a:chExt cx="203" cy="115"/>
          </a:xfrm>
        </p:grpSpPr>
        <p:sp>
          <p:nvSpPr>
            <p:cNvPr id="23" name="Line 4">
              <a:extLst>
                <a:ext uri="{FF2B5EF4-FFF2-40B4-BE49-F238E27FC236}">
                  <a16:creationId xmlns:a16="http://schemas.microsoft.com/office/drawing/2014/main" id="{82B2E9AF-1310-4DB4-96C3-C4B2A4C22B42}"/>
                </a:ext>
              </a:extLst>
            </p:cNvPr>
            <p:cNvSpPr>
              <a:spLocks noChangeShapeType="1"/>
            </p:cNvSpPr>
            <p:nvPr/>
          </p:nvSpPr>
          <p:spPr bwMode="auto">
            <a:xfrm>
              <a:off x="3088" y="656"/>
              <a:ext cx="200" cy="112"/>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Line 5">
              <a:extLst>
                <a:ext uri="{FF2B5EF4-FFF2-40B4-BE49-F238E27FC236}">
                  <a16:creationId xmlns:a16="http://schemas.microsoft.com/office/drawing/2014/main" id="{65CB63CF-AD1C-4094-A669-841087B07C28}"/>
                </a:ext>
              </a:extLst>
            </p:cNvPr>
            <p:cNvSpPr>
              <a:spLocks noChangeShapeType="1"/>
            </p:cNvSpPr>
            <p:nvPr/>
          </p:nvSpPr>
          <p:spPr bwMode="auto">
            <a:xfrm flipH="1">
              <a:off x="3086" y="658"/>
              <a:ext cx="200" cy="112"/>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Line 6">
              <a:extLst>
                <a:ext uri="{FF2B5EF4-FFF2-40B4-BE49-F238E27FC236}">
                  <a16:creationId xmlns:a16="http://schemas.microsoft.com/office/drawing/2014/main" id="{4EB07E60-1F6D-4192-897A-F40AFA20BD6E}"/>
                </a:ext>
              </a:extLst>
            </p:cNvPr>
            <p:cNvSpPr>
              <a:spLocks noChangeShapeType="1"/>
            </p:cNvSpPr>
            <p:nvPr/>
          </p:nvSpPr>
          <p:spPr bwMode="auto">
            <a:xfrm>
              <a:off x="3087" y="655"/>
              <a:ext cx="0" cy="112"/>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Line 7">
              <a:extLst>
                <a:ext uri="{FF2B5EF4-FFF2-40B4-BE49-F238E27FC236}">
                  <a16:creationId xmlns:a16="http://schemas.microsoft.com/office/drawing/2014/main" id="{F25B283D-20FF-4CBA-AFFE-A6FA404DD569}"/>
                </a:ext>
              </a:extLst>
            </p:cNvPr>
            <p:cNvSpPr>
              <a:spLocks noChangeShapeType="1"/>
            </p:cNvSpPr>
            <p:nvPr/>
          </p:nvSpPr>
          <p:spPr bwMode="auto">
            <a:xfrm>
              <a:off x="3289" y="660"/>
              <a:ext cx="0" cy="10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398891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6" name="Rectangle 6"/>
          <p:cNvSpPr>
            <a:spLocks noGrp="1" noChangeArrowheads="1"/>
          </p:cNvSpPr>
          <p:nvPr>
            <p:ph type="title"/>
          </p:nvPr>
        </p:nvSpPr>
        <p:spPr>
          <a:xfrm>
            <a:off x="613693" y="476672"/>
            <a:ext cx="7891214" cy="851669"/>
          </a:xfrm>
        </p:spPr>
        <p:txBody>
          <a:bodyPr/>
          <a:lstStyle/>
          <a:p>
            <a:r>
              <a:rPr lang="en-US" altLang="en-US" dirty="0"/>
              <a:t>Spurious Tuples or Dangling Tuples </a:t>
            </a:r>
          </a:p>
        </p:txBody>
      </p:sp>
      <p:sp>
        <p:nvSpPr>
          <p:cNvPr id="696327" name="Rectangle 7"/>
          <p:cNvSpPr>
            <a:spLocks noGrp="1" noChangeArrowheads="1"/>
          </p:cNvSpPr>
          <p:nvPr>
            <p:ph type="body" idx="1"/>
          </p:nvPr>
        </p:nvSpPr>
        <p:spPr>
          <a:xfrm>
            <a:off x="857250" y="1328341"/>
            <a:ext cx="7404100" cy="4767659"/>
          </a:xfrm>
        </p:spPr>
        <p:txBody>
          <a:bodyPr/>
          <a:lstStyle/>
          <a:p>
            <a:pPr algn="just">
              <a:lnSpc>
                <a:spcPct val="90000"/>
              </a:lnSpc>
            </a:pPr>
            <a:r>
              <a:rPr lang="en-US" altLang="en-US" dirty="0"/>
              <a:t>Bad designs for a relational database may result in erroneous results for certain JOIN operations</a:t>
            </a:r>
          </a:p>
          <a:p>
            <a:pPr algn="just">
              <a:lnSpc>
                <a:spcPct val="90000"/>
              </a:lnSpc>
            </a:pPr>
            <a:r>
              <a:rPr lang="en-US" altLang="en-US" dirty="0"/>
              <a:t>The "lossless join" property is used to guarantee meaningful results for join operations </a:t>
            </a:r>
          </a:p>
          <a:p>
            <a:pPr algn="just">
              <a:lnSpc>
                <a:spcPct val="90000"/>
              </a:lnSpc>
            </a:pPr>
            <a:endParaRPr lang="en-US" altLang="en-US" dirty="0"/>
          </a:p>
          <a:p>
            <a:pPr algn="just">
              <a:lnSpc>
                <a:spcPct val="90000"/>
              </a:lnSpc>
            </a:pPr>
            <a:r>
              <a:rPr lang="en-US" altLang="en-US" dirty="0"/>
              <a:t>GUIDELINE 4:</a:t>
            </a:r>
          </a:p>
          <a:p>
            <a:pPr lvl="1" algn="just">
              <a:lnSpc>
                <a:spcPct val="90000"/>
              </a:lnSpc>
            </a:pPr>
            <a:r>
              <a:rPr lang="en-US" altLang="en-US" sz="2400" dirty="0"/>
              <a:t>The relations should be designed to satisfy the lossless join condition.</a:t>
            </a:r>
          </a:p>
          <a:p>
            <a:pPr lvl="1" algn="just">
              <a:lnSpc>
                <a:spcPct val="90000"/>
              </a:lnSpc>
            </a:pPr>
            <a:r>
              <a:rPr lang="en-US" altLang="en-US" sz="2400" dirty="0"/>
              <a:t>No spurious tuples should be generated by doing a natural-join of any relations.</a:t>
            </a:r>
          </a:p>
          <a:p>
            <a:pPr algn="just">
              <a:lnSpc>
                <a:spcPct val="90000"/>
              </a:lnSpc>
            </a:pPr>
            <a:endParaRPr lang="en-US" altLang="en-US" dirty="0"/>
          </a:p>
        </p:txBody>
      </p:sp>
    </p:spTree>
    <p:extLst>
      <p:ext uri="{BB962C8B-B14F-4D97-AF65-F5344CB8AC3E}">
        <p14:creationId xmlns:p14="http://schemas.microsoft.com/office/powerpoint/2010/main" val="3241415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24669B99-EEEC-4022-A76C-1644E1502960}"/>
              </a:ext>
            </a:extLst>
          </p:cNvPr>
          <p:cNvSpPr>
            <a:spLocks noGrp="1" noChangeArrowheads="1"/>
          </p:cNvSpPr>
          <p:nvPr>
            <p:ph type="title"/>
          </p:nvPr>
        </p:nvSpPr>
        <p:spPr>
          <a:xfrm>
            <a:off x="2411760" y="332656"/>
            <a:ext cx="4711750" cy="648073"/>
          </a:xfrm>
        </p:spPr>
        <p:txBody>
          <a:bodyPr/>
          <a:lstStyle/>
          <a:p>
            <a:r>
              <a:rPr lang="en-US" altLang="en-US" dirty="0"/>
              <a:t>The </a:t>
            </a:r>
            <a:r>
              <a:rPr lang="en-US" altLang="en-US" i="1" dirty="0"/>
              <a:t>branch</a:t>
            </a:r>
            <a:r>
              <a:rPr lang="en-US" altLang="en-US" dirty="0"/>
              <a:t> Relation</a:t>
            </a:r>
          </a:p>
        </p:txBody>
      </p:sp>
      <p:pic>
        <p:nvPicPr>
          <p:cNvPr id="141315" name="Picture 3">
            <a:extLst>
              <a:ext uri="{FF2B5EF4-FFF2-40B4-BE49-F238E27FC236}">
                <a16:creationId xmlns:a16="http://schemas.microsoft.com/office/drawing/2014/main" id="{0FB18B0F-6EA4-4081-A3DE-3FCF3C6E1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99" t="7457" r="1997" b="7722"/>
          <a:stretch>
            <a:fillRect/>
          </a:stretch>
        </p:blipFill>
        <p:spPr bwMode="auto">
          <a:xfrm>
            <a:off x="1854200" y="1174750"/>
            <a:ext cx="6167438" cy="404495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a:extLst>
              <a:ext uri="{FF2B5EF4-FFF2-40B4-BE49-F238E27FC236}">
                <a16:creationId xmlns:a16="http://schemas.microsoft.com/office/drawing/2014/main" id="{5B9885E7-A32B-47C4-AD76-16881CF0590B}"/>
              </a:ext>
            </a:extLst>
          </p:cNvPr>
          <p:cNvCxnSpPr>
            <a:cxnSpLocks/>
          </p:cNvCxnSpPr>
          <p:nvPr/>
        </p:nvCxnSpPr>
        <p:spPr>
          <a:xfrm>
            <a:off x="2123728" y="3429000"/>
            <a:ext cx="568863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94EDF02-8F30-41A3-A6B2-53F8200417C2}"/>
              </a:ext>
            </a:extLst>
          </p:cNvPr>
          <p:cNvCxnSpPr>
            <a:cxnSpLocks/>
          </p:cNvCxnSpPr>
          <p:nvPr/>
        </p:nvCxnSpPr>
        <p:spPr>
          <a:xfrm>
            <a:off x="2123728" y="4221088"/>
            <a:ext cx="5688632" cy="0"/>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6F0CC5BC-DFA1-4699-8F43-F980FB2DAB89}"/>
              </a:ext>
            </a:extLst>
          </p:cNvPr>
          <p:cNvSpPr>
            <a:spLocks noGrp="1" noChangeArrowheads="1"/>
          </p:cNvSpPr>
          <p:nvPr>
            <p:ph type="title"/>
          </p:nvPr>
        </p:nvSpPr>
        <p:spPr>
          <a:xfrm>
            <a:off x="2411760" y="404664"/>
            <a:ext cx="5010894" cy="443136"/>
          </a:xfrm>
        </p:spPr>
        <p:txBody>
          <a:bodyPr/>
          <a:lstStyle/>
          <a:p>
            <a:r>
              <a:rPr lang="en-US" altLang="en-US" dirty="0"/>
              <a:t>Account Relation</a:t>
            </a:r>
          </a:p>
        </p:txBody>
      </p:sp>
      <p:pic>
        <p:nvPicPr>
          <p:cNvPr id="139267" name="Picture 3">
            <a:extLst>
              <a:ext uri="{FF2B5EF4-FFF2-40B4-BE49-F238E27FC236}">
                <a16:creationId xmlns:a16="http://schemas.microsoft.com/office/drawing/2014/main" id="{A9094740-404A-4B9F-AEBB-EEEFF97E3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91" t="13914" r="3008" b="13914"/>
          <a:stretch>
            <a:fillRect/>
          </a:stretch>
        </p:blipFill>
        <p:spPr bwMode="auto">
          <a:xfrm>
            <a:off x="1409700" y="1206500"/>
            <a:ext cx="6850063" cy="38862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Table 2">
            <a:extLst>
              <a:ext uri="{FF2B5EF4-FFF2-40B4-BE49-F238E27FC236}">
                <a16:creationId xmlns:a16="http://schemas.microsoft.com/office/drawing/2014/main" id="{476EEF08-A4D3-440C-A333-7B564FAA8A7A}"/>
              </a:ext>
            </a:extLst>
          </p:cNvPr>
          <p:cNvGraphicFramePr>
            <a:graphicFrameLocks noGrp="1"/>
          </p:cNvGraphicFramePr>
          <p:nvPr/>
        </p:nvGraphicFramePr>
        <p:xfrm>
          <a:off x="1530051" y="5422900"/>
          <a:ext cx="6850063" cy="457200"/>
        </p:xfrm>
        <a:graphic>
          <a:graphicData uri="http://schemas.openxmlformats.org/drawingml/2006/table">
            <a:tbl>
              <a:tblPr firstRow="1" bandRow="1">
                <a:tableStyleId>{5C22544A-7EE6-4342-B048-85BDC9FD1C3A}</a:tableStyleId>
              </a:tblPr>
              <a:tblGrid>
                <a:gridCol w="2753917">
                  <a:extLst>
                    <a:ext uri="{9D8B030D-6E8A-4147-A177-3AD203B41FA5}">
                      <a16:colId xmlns:a16="http://schemas.microsoft.com/office/drawing/2014/main" val="2519843359"/>
                    </a:ext>
                  </a:extLst>
                </a:gridCol>
                <a:gridCol w="2434647">
                  <a:extLst>
                    <a:ext uri="{9D8B030D-6E8A-4147-A177-3AD203B41FA5}">
                      <a16:colId xmlns:a16="http://schemas.microsoft.com/office/drawing/2014/main" val="1527743861"/>
                    </a:ext>
                  </a:extLst>
                </a:gridCol>
                <a:gridCol w="1661499">
                  <a:extLst>
                    <a:ext uri="{9D8B030D-6E8A-4147-A177-3AD203B41FA5}">
                      <a16:colId xmlns:a16="http://schemas.microsoft.com/office/drawing/2014/main" val="747966129"/>
                    </a:ext>
                  </a:extLst>
                </a:gridCol>
              </a:tblGrid>
              <a:tr h="370840">
                <a:tc>
                  <a:txBody>
                    <a:bodyPr/>
                    <a:lstStyle/>
                    <a:p>
                      <a:pPr algn="ctr"/>
                      <a:r>
                        <a:rPr lang="en-IN" sz="2400" dirty="0">
                          <a:solidFill>
                            <a:srgbClr val="1426AC"/>
                          </a:solidFill>
                        </a:rPr>
                        <a:t>A-405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sz="2400" dirty="0">
                          <a:solidFill>
                            <a:srgbClr val="1426AC"/>
                          </a:solidFill>
                        </a:rPr>
                        <a:t>Carolina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sz="2400" dirty="0">
                          <a:solidFill>
                            <a:srgbClr val="1426AC"/>
                          </a:solidFill>
                        </a:rPr>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553969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A24A1D3-BDF4-478E-9AD0-F6E97D113653}"/>
              </a:ext>
            </a:extLst>
          </p:cNvPr>
          <p:cNvSpPr>
            <a:spLocks noGrp="1" noChangeArrowheads="1"/>
          </p:cNvSpPr>
          <p:nvPr>
            <p:ph type="title"/>
          </p:nvPr>
        </p:nvSpPr>
        <p:spPr>
          <a:xfrm>
            <a:off x="0" y="533400"/>
            <a:ext cx="9498632" cy="457200"/>
          </a:xfrm>
        </p:spPr>
        <p:txBody>
          <a:bodyPr/>
          <a:lstStyle/>
          <a:p>
            <a:r>
              <a:rPr lang="en-US" altLang="en-US" dirty="0"/>
              <a:t>Goal — Devise a Theory for the Following</a:t>
            </a:r>
          </a:p>
        </p:txBody>
      </p:sp>
      <p:sp>
        <p:nvSpPr>
          <p:cNvPr id="66563" name="Rectangle 3">
            <a:extLst>
              <a:ext uri="{FF2B5EF4-FFF2-40B4-BE49-F238E27FC236}">
                <a16:creationId xmlns:a16="http://schemas.microsoft.com/office/drawing/2014/main" id="{19741277-D852-4D6B-8933-AEDBD50F89E7}"/>
              </a:ext>
            </a:extLst>
          </p:cNvPr>
          <p:cNvSpPr>
            <a:spLocks noGrp="1" noChangeArrowheads="1"/>
          </p:cNvSpPr>
          <p:nvPr>
            <p:ph type="body" idx="1"/>
          </p:nvPr>
        </p:nvSpPr>
        <p:spPr/>
        <p:txBody>
          <a:bodyPr/>
          <a:lstStyle/>
          <a:p>
            <a:r>
              <a:rPr lang="en-US" altLang="en-US" dirty="0"/>
              <a:t>Decide whether a particular relation </a:t>
            </a:r>
            <a:r>
              <a:rPr lang="en-US" altLang="en-US" i="1" dirty="0"/>
              <a:t>R</a:t>
            </a:r>
            <a:r>
              <a:rPr lang="en-US" altLang="en-US" dirty="0"/>
              <a:t> is in “good” form.</a:t>
            </a:r>
          </a:p>
          <a:p>
            <a:r>
              <a:rPr lang="en-US" altLang="en-US" dirty="0"/>
              <a:t>In the case that a relation </a:t>
            </a:r>
            <a:r>
              <a:rPr lang="en-US" altLang="en-US" i="1" dirty="0"/>
              <a:t>R</a:t>
            </a:r>
            <a:r>
              <a:rPr lang="en-US" altLang="en-US" dirty="0"/>
              <a:t> is not in “good” form, decompose it into a set of relations {</a:t>
            </a:r>
            <a:r>
              <a:rPr lang="en-US" altLang="en-US" i="1" dirty="0"/>
              <a:t>R</a:t>
            </a:r>
            <a:r>
              <a:rPr lang="en-US" altLang="en-US" baseline="-25000" dirty="0"/>
              <a:t>1</a:t>
            </a:r>
            <a:r>
              <a:rPr lang="en-US" altLang="en-US" i="1" dirty="0"/>
              <a:t>, R</a:t>
            </a:r>
            <a:r>
              <a:rPr lang="en-US" altLang="en-US" baseline="-25000" dirty="0"/>
              <a:t>2</a:t>
            </a:r>
            <a:r>
              <a:rPr lang="en-US" altLang="en-US" i="1" dirty="0"/>
              <a:t>, ..., R</a:t>
            </a:r>
            <a:r>
              <a:rPr lang="en-US" altLang="en-US" i="1" baseline="-25000" dirty="0"/>
              <a:t>n</a:t>
            </a:r>
            <a:r>
              <a:rPr lang="en-US" altLang="en-US" dirty="0"/>
              <a:t>} such that </a:t>
            </a:r>
          </a:p>
          <a:p>
            <a:pPr lvl="1"/>
            <a:r>
              <a:rPr lang="en-US" altLang="en-US" dirty="0"/>
              <a:t>each relation is in good form </a:t>
            </a:r>
          </a:p>
          <a:p>
            <a:pPr lvl="1"/>
            <a:r>
              <a:rPr lang="en-US" altLang="en-US" dirty="0"/>
              <a:t>the decomposition is a lossless-join decomposition</a:t>
            </a:r>
          </a:p>
          <a:p>
            <a:r>
              <a:rPr lang="en-US" altLang="en-US" dirty="0"/>
              <a:t>Our theory is based on:</a:t>
            </a:r>
          </a:p>
          <a:p>
            <a:pPr lvl="1"/>
            <a:r>
              <a:rPr lang="en-US" altLang="en-US" dirty="0"/>
              <a:t>functional dependencies</a:t>
            </a:r>
          </a:p>
          <a:p>
            <a:pPr lvl="1"/>
            <a:r>
              <a:rPr lang="en-US" altLang="en-US" dirty="0"/>
              <a:t>multivalued dependencies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4F9382C-1A7A-4BF4-8827-CB8A60AE186C}"/>
                  </a:ext>
                </a:extLst>
              </p14:cNvPr>
              <p14:cNvContentPartPr/>
              <p14:nvPr/>
            </p14:nvContentPartPr>
            <p14:xfrm>
              <a:off x="1379880" y="555840"/>
              <a:ext cx="5262840" cy="4052160"/>
            </p14:xfrm>
          </p:contentPart>
        </mc:Choice>
        <mc:Fallback xmlns="">
          <p:pic>
            <p:nvPicPr>
              <p:cNvPr id="2" name="Ink 1">
                <a:extLst>
                  <a:ext uri="{FF2B5EF4-FFF2-40B4-BE49-F238E27FC236}">
                    <a16:creationId xmlns:a16="http://schemas.microsoft.com/office/drawing/2014/main" id="{E4F9382C-1A7A-4BF4-8827-CB8A60AE186C}"/>
                  </a:ext>
                </a:extLst>
              </p:cNvPr>
              <p:cNvPicPr/>
              <p:nvPr/>
            </p:nvPicPr>
            <p:blipFill>
              <a:blip r:embed="rId3"/>
              <a:stretch>
                <a:fillRect/>
              </a:stretch>
            </p:blipFill>
            <p:spPr>
              <a:xfrm>
                <a:off x="1370520" y="546480"/>
                <a:ext cx="5281560" cy="407088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026"/>
          <p:cNvSpPr>
            <a:spLocks noGrp="1" noChangeArrowheads="1"/>
          </p:cNvSpPr>
          <p:nvPr>
            <p:ph type="title"/>
          </p:nvPr>
        </p:nvSpPr>
        <p:spPr/>
        <p:txBody>
          <a:bodyPr/>
          <a:lstStyle/>
          <a:p>
            <a:pPr algn="ctr"/>
            <a:r>
              <a:rPr lang="en-US" altLang="en-US" dirty="0"/>
              <a:t>Functional Dependencies</a:t>
            </a:r>
          </a:p>
        </p:txBody>
      </p:sp>
      <p:sp>
        <p:nvSpPr>
          <p:cNvPr id="136195" name="Rectangle 1027"/>
          <p:cNvSpPr>
            <a:spLocks noGrp="1" noChangeArrowheads="1"/>
          </p:cNvSpPr>
          <p:nvPr>
            <p:ph type="body" idx="1"/>
          </p:nvPr>
        </p:nvSpPr>
        <p:spPr/>
        <p:txBody>
          <a:bodyPr/>
          <a:lstStyle/>
          <a:p>
            <a:pPr algn="just"/>
            <a:r>
              <a:rPr lang="en-US" altLang="en-US" dirty="0"/>
              <a:t>Constraints on the set of legal relations.</a:t>
            </a:r>
          </a:p>
          <a:p>
            <a:pPr algn="just"/>
            <a:r>
              <a:rPr lang="en-US" altLang="en-US" dirty="0"/>
              <a:t>Require that the value for a certain set of attributes determines uniquely the value for another set of attributes.</a:t>
            </a:r>
          </a:p>
          <a:p>
            <a:pPr algn="just"/>
            <a:r>
              <a:rPr lang="en-US" altLang="en-US" dirty="0"/>
              <a:t>A functional dependency is a generalization of the notion of a </a:t>
            </a:r>
            <a:r>
              <a:rPr lang="en-US" altLang="en-US" i="1" dirty="0"/>
              <a:t>key.</a:t>
            </a:r>
            <a:endParaRPr lang="en-US" altLang="en-US" dirty="0"/>
          </a:p>
        </p:txBody>
      </p:sp>
    </p:spTree>
    <p:extLst>
      <p:ext uri="{BB962C8B-B14F-4D97-AF65-F5344CB8AC3E}">
        <p14:creationId xmlns:p14="http://schemas.microsoft.com/office/powerpoint/2010/main" val="2016988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26"/>
          <p:cNvSpPr>
            <a:spLocks noGrp="1" noChangeArrowheads="1"/>
          </p:cNvSpPr>
          <p:nvPr>
            <p:ph type="title"/>
          </p:nvPr>
        </p:nvSpPr>
        <p:spPr>
          <a:xfrm>
            <a:off x="871933" y="0"/>
            <a:ext cx="7407275" cy="1355725"/>
          </a:xfrm>
        </p:spPr>
        <p:txBody>
          <a:bodyPr/>
          <a:lstStyle/>
          <a:p>
            <a:pPr algn="ctr"/>
            <a:r>
              <a:rPr lang="en-US" altLang="en-US" dirty="0"/>
              <a:t>Functional Dependencies (Cont.)</a:t>
            </a:r>
          </a:p>
        </p:txBody>
      </p:sp>
      <p:sp>
        <p:nvSpPr>
          <p:cNvPr id="137219" name="Rectangle 1027"/>
          <p:cNvSpPr>
            <a:spLocks noGrp="1" noChangeArrowheads="1"/>
          </p:cNvSpPr>
          <p:nvPr>
            <p:ph type="body" idx="1"/>
          </p:nvPr>
        </p:nvSpPr>
        <p:spPr>
          <a:xfrm>
            <a:off x="1066800" y="990600"/>
            <a:ext cx="7753672" cy="4787900"/>
          </a:xfrm>
        </p:spPr>
        <p:txBody>
          <a:bodyPr/>
          <a:lstStyle/>
          <a:p>
            <a:pPr>
              <a:tabLst>
                <a:tab pos="2917825" algn="ctr"/>
              </a:tabLst>
            </a:pPr>
            <a:r>
              <a:rPr lang="en-US" altLang="en-US" dirty="0"/>
              <a:t>Let </a:t>
            </a:r>
            <a:r>
              <a:rPr lang="en-US" altLang="en-US" i="1" dirty="0"/>
              <a:t>R</a:t>
            </a:r>
            <a:r>
              <a:rPr lang="en-US" altLang="en-US" dirty="0"/>
              <a:t> be a relation schema</a:t>
            </a:r>
          </a:p>
          <a:p>
            <a:pPr>
              <a:buFont typeface="Monotype Sorts" pitchFamily="2" charset="2"/>
              <a:buNone/>
              <a:tabLst>
                <a:tab pos="2917825" algn="ctr"/>
              </a:tabLst>
            </a:pPr>
            <a:r>
              <a:rPr lang="en-US" altLang="en-US" dirty="0">
                <a:solidFill>
                  <a:srgbClr val="C00000"/>
                </a:solidFill>
              </a:rPr>
              <a:t>		</a:t>
            </a:r>
            <a:r>
              <a:rPr lang="en-US" altLang="en-US" dirty="0">
                <a:solidFill>
                  <a:srgbClr val="C00000"/>
                </a:solidFill>
                <a:sym typeface="Symbol" panose="05050102010706020507" pitchFamily="18" charset="2"/>
              </a:rPr>
              <a:t>  </a:t>
            </a:r>
            <a:r>
              <a:rPr lang="en-US" altLang="en-US" i="1" dirty="0">
                <a:solidFill>
                  <a:srgbClr val="C00000"/>
                </a:solidFill>
                <a:sym typeface="Symbol" panose="05050102010706020507" pitchFamily="18" charset="2"/>
              </a:rPr>
              <a:t>R  and   </a:t>
            </a:r>
            <a:r>
              <a:rPr lang="en-US" altLang="en-US" dirty="0">
                <a:solidFill>
                  <a:srgbClr val="C00000"/>
                </a:solidFill>
                <a:sym typeface="Symbol" panose="05050102010706020507" pitchFamily="18" charset="2"/>
              </a:rPr>
              <a:t> </a:t>
            </a:r>
            <a:r>
              <a:rPr lang="en-US" altLang="en-US" i="1" dirty="0">
                <a:solidFill>
                  <a:srgbClr val="C00000"/>
                </a:solidFill>
                <a:sym typeface="Symbol" panose="05050102010706020507" pitchFamily="18" charset="2"/>
              </a:rPr>
              <a:t>R</a:t>
            </a:r>
          </a:p>
          <a:p>
            <a:pPr>
              <a:tabLst>
                <a:tab pos="2917825" algn="ctr"/>
              </a:tabLst>
            </a:pPr>
            <a:r>
              <a:rPr lang="en-US" altLang="en-US" dirty="0">
                <a:sym typeface="Symbol" panose="05050102010706020507" pitchFamily="18" charset="2"/>
              </a:rPr>
              <a:t>The functional dependency</a:t>
            </a:r>
          </a:p>
          <a:p>
            <a:pPr>
              <a:buFont typeface="Monotype Sorts" pitchFamily="2" charset="2"/>
              <a:buNone/>
              <a:tabLst>
                <a:tab pos="2917825" algn="ctr"/>
              </a:tabLst>
            </a:pPr>
            <a:r>
              <a:rPr lang="en-US" altLang="en-US" i="1" dirty="0">
                <a:solidFill>
                  <a:srgbClr val="C00000"/>
                </a:solidFill>
                <a:sym typeface="Symbol" panose="05050102010706020507" pitchFamily="18" charset="2"/>
              </a:rPr>
              <a:t>		 </a:t>
            </a:r>
            <a:r>
              <a:rPr lang="en-US" altLang="en-US" dirty="0">
                <a:solidFill>
                  <a:srgbClr val="C00000"/>
                </a:solidFill>
                <a:sym typeface="Symbol" panose="05050102010706020507" pitchFamily="18" charset="2"/>
              </a:rPr>
              <a:t> </a:t>
            </a:r>
            <a:r>
              <a:rPr lang="en-US" altLang="en-US" dirty="0">
                <a:solidFill>
                  <a:srgbClr val="C00000"/>
                </a:solidFill>
                <a:sym typeface="Monotype Sorts" pitchFamily="2" charset="2"/>
              </a:rPr>
              <a:t> </a:t>
            </a:r>
            <a:r>
              <a:rPr lang="en-US" altLang="en-US" i="1" dirty="0">
                <a:solidFill>
                  <a:srgbClr val="C00000"/>
                </a:solidFill>
                <a:sym typeface="Symbol" panose="05050102010706020507" pitchFamily="18" charset="2"/>
              </a:rPr>
              <a:t></a:t>
            </a:r>
          </a:p>
          <a:p>
            <a:pPr algn="just">
              <a:buFont typeface="Monotype Sorts" pitchFamily="2" charset="2"/>
              <a:buNone/>
              <a:tabLst>
                <a:tab pos="2917825" algn="ctr"/>
              </a:tabLst>
            </a:pPr>
            <a:br>
              <a:rPr lang="en-US" altLang="en-US" i="1" dirty="0">
                <a:sym typeface="Symbol" panose="05050102010706020507" pitchFamily="18" charset="2"/>
              </a:rPr>
            </a:br>
            <a:r>
              <a:rPr lang="en-US" altLang="en-US" dirty="0">
                <a:solidFill>
                  <a:schemeClr val="tx2"/>
                </a:solidFill>
                <a:sym typeface="Symbol" panose="05050102010706020507" pitchFamily="18" charset="2"/>
              </a:rPr>
              <a:t>holds on</a:t>
            </a:r>
            <a:r>
              <a:rPr lang="en-US" altLang="en-US" dirty="0">
                <a:sym typeface="Symbol" panose="05050102010706020507" pitchFamily="18" charset="2"/>
              </a:rPr>
              <a:t> </a:t>
            </a:r>
            <a:r>
              <a:rPr lang="en-US" altLang="en-US" i="1" dirty="0">
                <a:sym typeface="Symbol" panose="05050102010706020507" pitchFamily="18" charset="2"/>
              </a:rPr>
              <a:t>R</a:t>
            </a:r>
            <a:r>
              <a:rPr lang="en-US" altLang="en-US" dirty="0">
                <a:sym typeface="Symbol" panose="05050102010706020507" pitchFamily="18" charset="2"/>
              </a:rPr>
              <a:t> if and only if for any legal relations </a:t>
            </a:r>
            <a:r>
              <a:rPr lang="en-US" altLang="en-US" i="1" dirty="0">
                <a:sym typeface="Symbol" panose="05050102010706020507" pitchFamily="18" charset="2"/>
              </a:rPr>
              <a:t>r</a:t>
            </a:r>
            <a:r>
              <a:rPr lang="en-US" altLang="en-US" dirty="0">
                <a:sym typeface="Symbol" panose="05050102010706020507" pitchFamily="18" charset="2"/>
              </a:rPr>
              <a:t>(R), whenever any two tuples </a:t>
            </a:r>
            <a:r>
              <a:rPr lang="en-US" altLang="en-US" i="1" dirty="0">
                <a:sym typeface="Symbol" panose="05050102010706020507" pitchFamily="18" charset="2"/>
              </a:rPr>
              <a:t>t</a:t>
            </a:r>
            <a:r>
              <a:rPr lang="en-US" altLang="en-US" baseline="-25000" dirty="0">
                <a:sym typeface="Symbol" panose="05050102010706020507" pitchFamily="18" charset="2"/>
              </a:rPr>
              <a:t>1</a:t>
            </a:r>
            <a:r>
              <a:rPr lang="en-US" altLang="en-US" i="1" dirty="0">
                <a:sym typeface="Symbol" panose="05050102010706020507" pitchFamily="18" charset="2"/>
              </a:rPr>
              <a:t> </a:t>
            </a:r>
            <a:r>
              <a:rPr lang="en-US" altLang="en-US" dirty="0">
                <a:sym typeface="Symbol" panose="05050102010706020507" pitchFamily="18" charset="2"/>
              </a:rPr>
              <a:t>and </a:t>
            </a:r>
            <a:r>
              <a:rPr lang="en-US" altLang="en-US" i="1" dirty="0">
                <a:sym typeface="Symbol" panose="05050102010706020507" pitchFamily="18" charset="2"/>
              </a:rPr>
              <a:t>t</a:t>
            </a:r>
            <a:r>
              <a:rPr lang="en-US" altLang="en-US" baseline="-25000" dirty="0">
                <a:sym typeface="Symbol" panose="05050102010706020507" pitchFamily="18" charset="2"/>
              </a:rPr>
              <a:t>2</a:t>
            </a:r>
            <a:r>
              <a:rPr lang="en-US" altLang="en-US" dirty="0">
                <a:sym typeface="Symbol" panose="05050102010706020507" pitchFamily="18" charset="2"/>
              </a:rPr>
              <a:t> of </a:t>
            </a:r>
            <a:r>
              <a:rPr lang="en-US" altLang="en-US" i="1" dirty="0">
                <a:sym typeface="Symbol" panose="05050102010706020507" pitchFamily="18" charset="2"/>
              </a:rPr>
              <a:t>r</a:t>
            </a:r>
            <a:r>
              <a:rPr lang="en-US" altLang="en-US" dirty="0">
                <a:sym typeface="Symbol" panose="05050102010706020507" pitchFamily="18" charset="2"/>
              </a:rPr>
              <a:t> agree on the attributes , they also agree on the attributes </a:t>
            </a:r>
            <a:r>
              <a:rPr lang="en-US" altLang="en-US" i="1" dirty="0">
                <a:sym typeface="Symbol" panose="05050102010706020507" pitchFamily="18" charset="2"/>
              </a:rPr>
              <a:t>. </a:t>
            </a:r>
            <a:r>
              <a:rPr lang="en-US" altLang="en-US" dirty="0">
                <a:sym typeface="Symbol" panose="05050102010706020507" pitchFamily="18" charset="2"/>
              </a:rPr>
              <a:t> That is, </a:t>
            </a:r>
          </a:p>
          <a:p>
            <a:pPr algn="just">
              <a:buFont typeface="Monotype Sorts" pitchFamily="2" charset="2"/>
              <a:buNone/>
              <a:tabLst>
                <a:tab pos="2917825" algn="ctr"/>
              </a:tabLst>
            </a:pPr>
            <a:r>
              <a:rPr lang="en-US" altLang="en-US" i="1" dirty="0">
                <a:sym typeface="Symbol" panose="05050102010706020507" pitchFamily="18" charset="2"/>
              </a:rPr>
              <a:t>		</a:t>
            </a:r>
            <a:r>
              <a:rPr lang="en-US" altLang="en-US" i="1" dirty="0">
                <a:solidFill>
                  <a:srgbClr val="C00000"/>
                </a:solidFill>
                <a:sym typeface="Symbol" panose="05050102010706020507" pitchFamily="18" charset="2"/>
              </a:rPr>
              <a:t> t</a:t>
            </a:r>
            <a:r>
              <a:rPr lang="en-US" altLang="en-US" baseline="-25000" dirty="0">
                <a:solidFill>
                  <a:srgbClr val="C00000"/>
                </a:solidFill>
                <a:sym typeface="Symbol" panose="05050102010706020507" pitchFamily="18" charset="2"/>
              </a:rPr>
              <a:t>1</a:t>
            </a:r>
            <a:r>
              <a:rPr lang="en-US" altLang="en-US" dirty="0">
                <a:solidFill>
                  <a:srgbClr val="C00000"/>
                </a:solidFill>
                <a:sym typeface="Symbol" panose="05050102010706020507" pitchFamily="18" charset="2"/>
              </a:rPr>
              <a:t>[] = </a:t>
            </a:r>
            <a:r>
              <a:rPr lang="en-US" altLang="en-US" i="1" dirty="0">
                <a:solidFill>
                  <a:srgbClr val="C00000"/>
                </a:solidFill>
                <a:sym typeface="Symbol" panose="05050102010706020507" pitchFamily="18" charset="2"/>
              </a:rPr>
              <a:t>t</a:t>
            </a:r>
            <a:r>
              <a:rPr lang="en-US" altLang="en-US" baseline="-25000" dirty="0">
                <a:solidFill>
                  <a:srgbClr val="C00000"/>
                </a:solidFill>
                <a:sym typeface="Symbol" panose="05050102010706020507" pitchFamily="18" charset="2"/>
              </a:rPr>
              <a:t>2 </a:t>
            </a:r>
            <a:r>
              <a:rPr lang="en-US" altLang="en-US" dirty="0">
                <a:solidFill>
                  <a:srgbClr val="C00000"/>
                </a:solidFill>
                <a:sym typeface="Symbol" panose="05050102010706020507" pitchFamily="18" charset="2"/>
              </a:rPr>
              <a:t>[]      </a:t>
            </a:r>
            <a:r>
              <a:rPr lang="en-US" altLang="en-US" i="1" dirty="0">
                <a:solidFill>
                  <a:srgbClr val="C00000"/>
                </a:solidFill>
                <a:sym typeface="Symbol" panose="05050102010706020507" pitchFamily="18" charset="2"/>
              </a:rPr>
              <a:t>t</a:t>
            </a:r>
            <a:r>
              <a:rPr lang="en-US" altLang="en-US" baseline="-25000" dirty="0">
                <a:solidFill>
                  <a:srgbClr val="C00000"/>
                </a:solidFill>
                <a:sym typeface="Symbol" panose="05050102010706020507" pitchFamily="18" charset="2"/>
              </a:rPr>
              <a:t>1</a:t>
            </a:r>
            <a:r>
              <a:rPr lang="en-US" altLang="en-US" dirty="0">
                <a:solidFill>
                  <a:srgbClr val="C00000"/>
                </a:solidFill>
                <a:sym typeface="Symbol" panose="05050102010706020507" pitchFamily="18" charset="2"/>
              </a:rPr>
              <a:t>[</a:t>
            </a:r>
            <a:r>
              <a:rPr lang="en-US" altLang="en-US" i="1" dirty="0">
                <a:solidFill>
                  <a:srgbClr val="C00000"/>
                </a:solidFill>
                <a:sym typeface="Symbol" panose="05050102010706020507" pitchFamily="18" charset="2"/>
              </a:rPr>
              <a:t> </a:t>
            </a:r>
            <a:r>
              <a:rPr lang="en-US" altLang="en-US" dirty="0">
                <a:solidFill>
                  <a:srgbClr val="C00000"/>
                </a:solidFill>
                <a:sym typeface="Symbol" panose="05050102010706020507" pitchFamily="18" charset="2"/>
              </a:rPr>
              <a:t>]  = </a:t>
            </a:r>
            <a:r>
              <a:rPr lang="en-US" altLang="en-US" i="1" dirty="0">
                <a:solidFill>
                  <a:srgbClr val="C00000"/>
                </a:solidFill>
                <a:sym typeface="Symbol" panose="05050102010706020507" pitchFamily="18" charset="2"/>
              </a:rPr>
              <a:t>t</a:t>
            </a:r>
            <a:r>
              <a:rPr lang="en-US" altLang="en-US" baseline="-25000" dirty="0">
                <a:solidFill>
                  <a:srgbClr val="C00000"/>
                </a:solidFill>
                <a:sym typeface="Symbol" panose="05050102010706020507" pitchFamily="18" charset="2"/>
              </a:rPr>
              <a:t>2 </a:t>
            </a:r>
            <a:r>
              <a:rPr lang="en-US" altLang="en-US" dirty="0">
                <a:solidFill>
                  <a:srgbClr val="C00000"/>
                </a:solidFill>
                <a:sym typeface="Symbol" panose="05050102010706020507" pitchFamily="18" charset="2"/>
              </a:rPr>
              <a:t>[</a:t>
            </a:r>
            <a:r>
              <a:rPr lang="en-US" altLang="en-US" i="1" dirty="0">
                <a:solidFill>
                  <a:srgbClr val="C00000"/>
                </a:solidFill>
                <a:sym typeface="Symbol" panose="05050102010706020507" pitchFamily="18" charset="2"/>
              </a:rPr>
              <a:t> </a:t>
            </a:r>
            <a:r>
              <a:rPr lang="en-US" altLang="en-US" dirty="0">
                <a:solidFill>
                  <a:srgbClr val="C00000"/>
                </a:solidFill>
                <a:sym typeface="Symbol" panose="05050102010706020507" pitchFamily="18" charset="2"/>
              </a:rPr>
              <a:t>] </a:t>
            </a:r>
          </a:p>
          <a:p>
            <a:pPr>
              <a:tabLst>
                <a:tab pos="2917825" algn="ctr"/>
              </a:tabLst>
            </a:pPr>
            <a:endParaRPr lang="en-US" altLang="en-US" i="1" dirty="0">
              <a:sym typeface="Symbol" panose="05050102010706020507" pitchFamily="18" charset="2"/>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A43B3AF-764A-4AFF-9038-C6F52905A707}"/>
                  </a:ext>
                </a:extLst>
              </p14:cNvPr>
              <p14:cNvContentPartPr/>
              <p14:nvPr/>
            </p14:nvContentPartPr>
            <p14:xfrm>
              <a:off x="3422160" y="1394280"/>
              <a:ext cx="5528160" cy="2090520"/>
            </p14:xfrm>
          </p:contentPart>
        </mc:Choice>
        <mc:Fallback xmlns="">
          <p:pic>
            <p:nvPicPr>
              <p:cNvPr id="2" name="Ink 1">
                <a:extLst>
                  <a:ext uri="{FF2B5EF4-FFF2-40B4-BE49-F238E27FC236}">
                    <a16:creationId xmlns:a16="http://schemas.microsoft.com/office/drawing/2014/main" id="{4A43B3AF-764A-4AFF-9038-C6F52905A707}"/>
                  </a:ext>
                </a:extLst>
              </p:cNvPr>
              <p:cNvPicPr/>
              <p:nvPr/>
            </p:nvPicPr>
            <p:blipFill>
              <a:blip r:embed="rId3"/>
              <a:stretch>
                <a:fillRect/>
              </a:stretch>
            </p:blipFill>
            <p:spPr>
              <a:xfrm>
                <a:off x="3412800" y="1384920"/>
                <a:ext cx="5546880" cy="2109240"/>
              </a:xfrm>
              <a:prstGeom prst="rect">
                <a:avLst/>
              </a:prstGeom>
            </p:spPr>
          </p:pic>
        </mc:Fallback>
      </mc:AlternateContent>
    </p:spTree>
    <p:extLst>
      <p:ext uri="{BB962C8B-B14F-4D97-AF65-F5344CB8AC3E}">
        <p14:creationId xmlns:p14="http://schemas.microsoft.com/office/powerpoint/2010/main" val="3490117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1026">
            <a:extLst>
              <a:ext uri="{FF2B5EF4-FFF2-40B4-BE49-F238E27FC236}">
                <a16:creationId xmlns:a16="http://schemas.microsoft.com/office/drawing/2014/main" id="{B95CC8D5-DA05-470A-8749-91C81DBE7E4F}"/>
              </a:ext>
            </a:extLst>
          </p:cNvPr>
          <p:cNvSpPr>
            <a:spLocks noGrp="1" noChangeArrowheads="1"/>
          </p:cNvSpPr>
          <p:nvPr>
            <p:ph type="title"/>
          </p:nvPr>
        </p:nvSpPr>
        <p:spPr>
          <a:xfrm>
            <a:off x="685800" y="228600"/>
            <a:ext cx="8077200" cy="609600"/>
          </a:xfrm>
        </p:spPr>
        <p:txBody>
          <a:bodyPr/>
          <a:lstStyle/>
          <a:p>
            <a:pPr algn="ctr"/>
            <a:r>
              <a:rPr lang="en-US" altLang="en-US" dirty="0"/>
              <a:t>First Normal Form (Contd.)</a:t>
            </a:r>
          </a:p>
        </p:txBody>
      </p:sp>
      <p:sp>
        <p:nvSpPr>
          <p:cNvPr id="163843" name="Rectangle 1027">
            <a:extLst>
              <a:ext uri="{FF2B5EF4-FFF2-40B4-BE49-F238E27FC236}">
                <a16:creationId xmlns:a16="http://schemas.microsoft.com/office/drawing/2014/main" id="{C348FB68-E801-464B-8D68-BB57271DEA96}"/>
              </a:ext>
            </a:extLst>
          </p:cNvPr>
          <p:cNvSpPr>
            <a:spLocks noGrp="1" noChangeArrowheads="1"/>
          </p:cNvSpPr>
          <p:nvPr>
            <p:ph type="body" idx="1"/>
          </p:nvPr>
        </p:nvSpPr>
        <p:spPr>
          <a:xfrm>
            <a:off x="571500" y="1114425"/>
            <a:ext cx="7848600" cy="3686175"/>
          </a:xfrm>
        </p:spPr>
        <p:txBody>
          <a:bodyPr/>
          <a:lstStyle/>
          <a:p>
            <a:r>
              <a:rPr lang="en-US" altLang="en-US"/>
              <a:t>Atomicity is actually a property of how the elements of the domain are used.</a:t>
            </a:r>
          </a:p>
          <a:p>
            <a:pPr lvl="1"/>
            <a:r>
              <a:rPr lang="en-US" altLang="en-US"/>
              <a:t>E.g. Strings would normally be considered indivisible </a:t>
            </a:r>
          </a:p>
          <a:p>
            <a:pPr lvl="1"/>
            <a:r>
              <a:rPr lang="en-US" altLang="en-US"/>
              <a:t>Suppose that students are given roll numbers which are strings 	of the form </a:t>
            </a:r>
            <a:r>
              <a:rPr lang="en-US" altLang="en-US" i="1"/>
              <a:t>CS0012 </a:t>
            </a:r>
            <a:r>
              <a:rPr lang="en-US" altLang="en-US"/>
              <a:t>or </a:t>
            </a:r>
            <a:r>
              <a:rPr lang="en-US" altLang="en-US" i="1"/>
              <a:t>EE1127</a:t>
            </a:r>
          </a:p>
          <a:p>
            <a:pPr lvl="1"/>
            <a:r>
              <a:rPr lang="en-US" altLang="en-US"/>
              <a:t>If the first two characters are extracted to find the department, the domain of roll numbers is not atomic.</a:t>
            </a:r>
          </a:p>
          <a:p>
            <a:pPr lvl="1"/>
            <a:r>
              <a:rPr lang="en-US" altLang="en-US"/>
              <a:t>Doing so is a bad idea: leads to encoding of information in application program rather than in the database.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26"/>
          <p:cNvSpPr>
            <a:spLocks noGrp="1" noChangeArrowheads="1"/>
          </p:cNvSpPr>
          <p:nvPr>
            <p:ph type="title"/>
          </p:nvPr>
        </p:nvSpPr>
        <p:spPr>
          <a:xfrm>
            <a:off x="871933" y="0"/>
            <a:ext cx="7407275" cy="1355725"/>
          </a:xfrm>
        </p:spPr>
        <p:txBody>
          <a:bodyPr/>
          <a:lstStyle/>
          <a:p>
            <a:pPr algn="ctr"/>
            <a:r>
              <a:rPr lang="en-US" altLang="en-US" dirty="0"/>
              <a:t>Functional Dependencies (Cont.)</a:t>
            </a:r>
          </a:p>
        </p:txBody>
      </p:sp>
      <p:sp>
        <p:nvSpPr>
          <p:cNvPr id="137219" name="Rectangle 1027"/>
          <p:cNvSpPr>
            <a:spLocks noGrp="1" noChangeArrowheads="1"/>
          </p:cNvSpPr>
          <p:nvPr>
            <p:ph type="body" idx="1"/>
          </p:nvPr>
        </p:nvSpPr>
        <p:spPr>
          <a:xfrm>
            <a:off x="1066800" y="990600"/>
            <a:ext cx="7245350" cy="4787900"/>
          </a:xfrm>
        </p:spPr>
        <p:txBody>
          <a:bodyPr/>
          <a:lstStyle/>
          <a:p>
            <a:pPr>
              <a:tabLst>
                <a:tab pos="2917825" algn="ctr"/>
              </a:tabLst>
            </a:pPr>
            <a:endParaRPr lang="en-US" altLang="en-US" sz="2000" dirty="0"/>
          </a:p>
          <a:p>
            <a:pPr>
              <a:tabLst>
                <a:tab pos="2917825" algn="ctr"/>
              </a:tabLst>
            </a:pPr>
            <a:endParaRPr lang="en-US" altLang="en-US" sz="2000" dirty="0"/>
          </a:p>
          <a:p>
            <a:pPr>
              <a:tabLst>
                <a:tab pos="2917825" algn="ctr"/>
              </a:tabLst>
            </a:pPr>
            <a:endParaRPr lang="en-US" altLang="en-US" sz="2000" dirty="0"/>
          </a:p>
          <a:p>
            <a:pPr>
              <a:tabLst>
                <a:tab pos="2917825" algn="ctr"/>
              </a:tabLst>
            </a:pPr>
            <a:endParaRPr lang="en-US" altLang="en-US" sz="2000" dirty="0"/>
          </a:p>
          <a:p>
            <a:pPr>
              <a:tabLst>
                <a:tab pos="2917825" algn="ctr"/>
              </a:tabLst>
            </a:pPr>
            <a:endParaRPr lang="en-US" altLang="en-US" sz="2000" dirty="0"/>
          </a:p>
          <a:p>
            <a:pPr>
              <a:tabLst>
                <a:tab pos="2917825" algn="ctr"/>
              </a:tabLst>
            </a:pPr>
            <a:endParaRPr lang="en-US" altLang="en-US" sz="2000" dirty="0"/>
          </a:p>
          <a:p>
            <a:pPr>
              <a:tabLst>
                <a:tab pos="2917825" algn="ctr"/>
              </a:tabLst>
            </a:pPr>
            <a:endParaRPr lang="en-US" altLang="en-US" sz="2000" dirty="0"/>
          </a:p>
          <a:p>
            <a:pPr>
              <a:tabLst>
                <a:tab pos="2917825" algn="ctr"/>
              </a:tabLst>
            </a:pPr>
            <a:r>
              <a:rPr lang="en-US" altLang="en-US" sz="2000" dirty="0"/>
              <a:t>Example:  Consider </a:t>
            </a:r>
            <a:r>
              <a:rPr lang="en-US" altLang="en-US" sz="2000" i="1" dirty="0"/>
              <a:t>r(A,B)</a:t>
            </a:r>
            <a:r>
              <a:rPr lang="en-US" altLang="en-US" sz="2000" dirty="0"/>
              <a:t> with the following instance of </a:t>
            </a:r>
            <a:r>
              <a:rPr lang="en-US" altLang="en-US" sz="2000" i="1" dirty="0"/>
              <a:t>r.</a:t>
            </a:r>
            <a:endParaRPr lang="en-US" altLang="en-US" sz="2000" dirty="0"/>
          </a:p>
          <a:p>
            <a:pPr>
              <a:tabLst>
                <a:tab pos="2917825" algn="ctr"/>
              </a:tabLst>
            </a:pPr>
            <a:endParaRPr lang="en-US" altLang="en-US" sz="2000" dirty="0"/>
          </a:p>
          <a:p>
            <a:pPr>
              <a:tabLst>
                <a:tab pos="2917825" algn="ctr"/>
              </a:tabLst>
            </a:pPr>
            <a:endParaRPr lang="en-US" altLang="en-US" sz="2000" dirty="0"/>
          </a:p>
          <a:p>
            <a:pPr>
              <a:tabLst>
                <a:tab pos="2917825" algn="ctr"/>
              </a:tabLst>
            </a:pPr>
            <a:endParaRPr lang="en-US" altLang="en-US" sz="2000" dirty="0"/>
          </a:p>
          <a:p>
            <a:pPr>
              <a:tabLst>
                <a:tab pos="2917825" algn="ctr"/>
              </a:tabLst>
            </a:pPr>
            <a:r>
              <a:rPr lang="en-US" altLang="en-US" sz="2000" dirty="0"/>
              <a:t>On this instance, </a:t>
            </a:r>
            <a:r>
              <a:rPr lang="en-US" altLang="en-US" sz="2000" i="1" dirty="0"/>
              <a:t>A</a:t>
            </a:r>
            <a:r>
              <a:rPr lang="en-US" altLang="en-US" sz="2000" dirty="0"/>
              <a:t> </a:t>
            </a:r>
            <a:r>
              <a:rPr lang="en-US" altLang="en-US" sz="2000" dirty="0">
                <a:sym typeface="Symbol" panose="05050102010706020507" pitchFamily="18" charset="2"/>
              </a:rPr>
              <a:t></a:t>
            </a:r>
            <a:r>
              <a:rPr lang="en-US" altLang="en-US" sz="2000" dirty="0">
                <a:sym typeface="Monotype Sorts" pitchFamily="2" charset="2"/>
              </a:rPr>
              <a:t> </a:t>
            </a:r>
            <a:r>
              <a:rPr lang="en-US" altLang="en-US" sz="2000" i="1" dirty="0"/>
              <a:t>B</a:t>
            </a:r>
            <a:r>
              <a:rPr lang="en-US" altLang="en-US" sz="2000" dirty="0"/>
              <a:t> does </a:t>
            </a:r>
            <a:r>
              <a:rPr lang="en-US" altLang="en-US" sz="2000" b="1" dirty="0"/>
              <a:t>NOT</a:t>
            </a:r>
            <a:r>
              <a:rPr lang="en-US" altLang="en-US" sz="2000" dirty="0"/>
              <a:t> hold, but  </a:t>
            </a:r>
            <a:r>
              <a:rPr lang="en-US" altLang="en-US" sz="2000" i="1" dirty="0"/>
              <a:t>B</a:t>
            </a:r>
            <a:r>
              <a:rPr lang="en-US" altLang="en-US" sz="2000" dirty="0"/>
              <a:t> </a:t>
            </a:r>
            <a:r>
              <a:rPr lang="en-US" altLang="en-US" sz="2000" dirty="0">
                <a:sym typeface="Symbol" panose="05050102010706020507" pitchFamily="18" charset="2"/>
              </a:rPr>
              <a:t></a:t>
            </a:r>
            <a:r>
              <a:rPr lang="en-US" altLang="en-US" sz="2000" dirty="0"/>
              <a:t> </a:t>
            </a:r>
            <a:r>
              <a:rPr lang="en-US" altLang="en-US" sz="2000" i="1" dirty="0"/>
              <a:t>A</a:t>
            </a:r>
            <a:r>
              <a:rPr lang="en-US" altLang="en-US" sz="2000" dirty="0"/>
              <a:t> does hold. </a:t>
            </a:r>
          </a:p>
          <a:p>
            <a:pPr>
              <a:tabLst>
                <a:tab pos="2917825" algn="ctr"/>
              </a:tabLst>
            </a:pPr>
            <a:endParaRPr lang="en-US" altLang="en-US" sz="2000" i="1" dirty="0">
              <a:sym typeface="Symbol" panose="05050102010706020507" pitchFamily="18" charset="2"/>
            </a:endParaRPr>
          </a:p>
        </p:txBody>
      </p:sp>
      <p:sp>
        <p:nvSpPr>
          <p:cNvPr id="137220" name="Text Box 1028"/>
          <p:cNvSpPr txBox="1">
            <a:spLocks noChangeArrowheads="1"/>
          </p:cNvSpPr>
          <p:nvPr/>
        </p:nvSpPr>
        <p:spPr bwMode="auto">
          <a:xfrm>
            <a:off x="3943350" y="4119563"/>
            <a:ext cx="777875" cy="9255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AutoNum type="arabicPlain"/>
            </a:pPr>
            <a:r>
              <a:rPr lang="en-US" altLang="en-US" sz="1800">
                <a:latin typeface="Helvetica" panose="020B0604020202020204" pitchFamily="34" charset="0"/>
              </a:rPr>
              <a:t>4</a:t>
            </a:r>
          </a:p>
          <a:p>
            <a:r>
              <a:rPr lang="en-US" altLang="en-US" sz="1800">
                <a:latin typeface="Helvetica" panose="020B0604020202020204" pitchFamily="34" charset="0"/>
              </a:rPr>
              <a:t>1     5</a:t>
            </a:r>
          </a:p>
          <a:p>
            <a:r>
              <a:rPr lang="en-US" altLang="en-US" sz="1800">
                <a:latin typeface="Helvetica" panose="020B0604020202020204" pitchFamily="34" charset="0"/>
              </a:rPr>
              <a:t>3	7</a:t>
            </a:r>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13483" t="4494" r="14607" b="4120"/>
          <a:stretch>
            <a:fillRect/>
          </a:stretch>
        </p:blipFill>
        <p:spPr bwMode="auto">
          <a:xfrm>
            <a:off x="2987824" y="990600"/>
            <a:ext cx="2808312" cy="2676672"/>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CA4B942-148D-4ED0-AD68-00B9AAFFEC41}"/>
                  </a:ext>
                </a:extLst>
              </p14:cNvPr>
              <p14:cNvContentPartPr/>
              <p14:nvPr/>
            </p14:nvContentPartPr>
            <p14:xfrm>
              <a:off x="568800" y="929160"/>
              <a:ext cx="8165160" cy="4330800"/>
            </p14:xfrm>
          </p:contentPart>
        </mc:Choice>
        <mc:Fallback xmlns="">
          <p:pic>
            <p:nvPicPr>
              <p:cNvPr id="2" name="Ink 1">
                <a:extLst>
                  <a:ext uri="{FF2B5EF4-FFF2-40B4-BE49-F238E27FC236}">
                    <a16:creationId xmlns:a16="http://schemas.microsoft.com/office/drawing/2014/main" id="{ECA4B942-148D-4ED0-AD68-00B9AAFFEC41}"/>
                  </a:ext>
                </a:extLst>
              </p:cNvPr>
              <p:cNvPicPr/>
              <p:nvPr/>
            </p:nvPicPr>
            <p:blipFill>
              <a:blip r:embed="rId4"/>
              <a:stretch>
                <a:fillRect/>
              </a:stretch>
            </p:blipFill>
            <p:spPr>
              <a:xfrm>
                <a:off x="559440" y="919800"/>
                <a:ext cx="8183880" cy="4349520"/>
              </a:xfrm>
              <a:prstGeom prst="rect">
                <a:avLst/>
              </a:prstGeom>
            </p:spPr>
          </p:pic>
        </mc:Fallback>
      </mc:AlternateContent>
    </p:spTree>
    <p:extLst>
      <p:ext uri="{BB962C8B-B14F-4D97-AF65-F5344CB8AC3E}">
        <p14:creationId xmlns:p14="http://schemas.microsoft.com/office/powerpoint/2010/main" val="373781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026">
            <a:extLst>
              <a:ext uri="{FF2B5EF4-FFF2-40B4-BE49-F238E27FC236}">
                <a16:creationId xmlns:a16="http://schemas.microsoft.com/office/drawing/2014/main" id="{920722B0-7ECB-4307-836A-B9C4524C8B2D}"/>
              </a:ext>
            </a:extLst>
          </p:cNvPr>
          <p:cNvSpPr>
            <a:spLocks noGrp="1" noChangeArrowheads="1"/>
          </p:cNvSpPr>
          <p:nvPr>
            <p:ph type="title"/>
          </p:nvPr>
        </p:nvSpPr>
        <p:spPr>
          <a:xfrm>
            <a:off x="827584" y="404664"/>
            <a:ext cx="7407275" cy="659160"/>
          </a:xfrm>
        </p:spPr>
        <p:txBody>
          <a:bodyPr/>
          <a:lstStyle/>
          <a:p>
            <a:r>
              <a:rPr lang="en-US" altLang="en-US" dirty="0"/>
              <a:t>Functional Dependencies (Cont.)</a:t>
            </a:r>
          </a:p>
        </p:txBody>
      </p:sp>
      <p:sp>
        <p:nvSpPr>
          <p:cNvPr id="138243" name="Rectangle 1027">
            <a:extLst>
              <a:ext uri="{FF2B5EF4-FFF2-40B4-BE49-F238E27FC236}">
                <a16:creationId xmlns:a16="http://schemas.microsoft.com/office/drawing/2014/main" id="{B92424D4-E40C-4FB9-AFE8-92EEBD3353EB}"/>
              </a:ext>
            </a:extLst>
          </p:cNvPr>
          <p:cNvSpPr>
            <a:spLocks noGrp="1" noChangeArrowheads="1"/>
          </p:cNvSpPr>
          <p:nvPr>
            <p:ph type="body" idx="1"/>
          </p:nvPr>
        </p:nvSpPr>
        <p:spPr>
          <a:xfrm>
            <a:off x="646093" y="1196752"/>
            <a:ext cx="8467278" cy="4038600"/>
          </a:xfrm>
        </p:spPr>
        <p:txBody>
          <a:bodyPr/>
          <a:lstStyle/>
          <a:p>
            <a:pPr>
              <a:lnSpc>
                <a:spcPct val="90000"/>
              </a:lnSpc>
              <a:tabLst>
                <a:tab pos="1250950" algn="l"/>
                <a:tab pos="2173288" algn="l"/>
                <a:tab pos="3378200" algn="l"/>
              </a:tabLst>
            </a:pPr>
            <a:r>
              <a:rPr lang="en-US" altLang="en-US" i="1" dirty="0">
                <a:sym typeface="Symbol" panose="05050102010706020507" pitchFamily="18" charset="2"/>
              </a:rPr>
              <a:t>K</a:t>
            </a:r>
            <a:r>
              <a:rPr lang="en-US" altLang="en-US" dirty="0">
                <a:sym typeface="Symbol" panose="05050102010706020507" pitchFamily="18" charset="2"/>
              </a:rPr>
              <a:t> is a </a:t>
            </a:r>
            <a:r>
              <a:rPr lang="en-US" altLang="en-US" dirty="0" err="1">
                <a:sym typeface="Symbol" panose="05050102010706020507" pitchFamily="18" charset="2"/>
              </a:rPr>
              <a:t>superkey</a:t>
            </a:r>
            <a:r>
              <a:rPr lang="en-US" altLang="en-US" dirty="0">
                <a:sym typeface="Symbol" panose="05050102010706020507" pitchFamily="18" charset="2"/>
              </a:rPr>
              <a:t> for relation schema </a:t>
            </a:r>
            <a:r>
              <a:rPr lang="en-US" altLang="en-US" i="1" dirty="0">
                <a:sym typeface="Symbol" panose="05050102010706020507" pitchFamily="18" charset="2"/>
              </a:rPr>
              <a:t>R</a:t>
            </a:r>
            <a:r>
              <a:rPr lang="en-US" altLang="en-US" dirty="0">
                <a:sym typeface="Symbol" panose="05050102010706020507" pitchFamily="18" charset="2"/>
              </a:rPr>
              <a:t> if and only if </a:t>
            </a:r>
            <a:r>
              <a:rPr lang="en-US" altLang="en-US" i="1" dirty="0">
                <a:sym typeface="Symbol" panose="05050102010706020507" pitchFamily="18" charset="2"/>
              </a:rPr>
              <a:t>K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R</a:t>
            </a:r>
            <a:endParaRPr lang="en-US" altLang="en-US" dirty="0">
              <a:sym typeface="Monotype Sorts" pitchFamily="2" charset="2"/>
            </a:endParaRPr>
          </a:p>
          <a:p>
            <a:pPr>
              <a:lnSpc>
                <a:spcPct val="90000"/>
              </a:lnSpc>
              <a:tabLst>
                <a:tab pos="1250950" algn="l"/>
                <a:tab pos="2173288" algn="l"/>
                <a:tab pos="3378200" algn="l"/>
              </a:tabLst>
            </a:pPr>
            <a:r>
              <a:rPr lang="en-US" altLang="en-US" i="1" dirty="0">
                <a:sym typeface="Monotype Sorts" pitchFamily="2" charset="2"/>
              </a:rPr>
              <a:t>K</a:t>
            </a:r>
            <a:r>
              <a:rPr lang="en-US" altLang="en-US" dirty="0">
                <a:sym typeface="Monotype Sorts" pitchFamily="2" charset="2"/>
              </a:rPr>
              <a:t> is a candidate key for </a:t>
            </a:r>
            <a:r>
              <a:rPr lang="en-US" altLang="en-US" i="1" dirty="0">
                <a:sym typeface="Monotype Sorts" pitchFamily="2" charset="2"/>
              </a:rPr>
              <a:t>R</a:t>
            </a:r>
            <a:r>
              <a:rPr lang="en-US" altLang="en-US" dirty="0">
                <a:sym typeface="Monotype Sorts" pitchFamily="2" charset="2"/>
              </a:rPr>
              <a:t> if and only if </a:t>
            </a:r>
          </a:p>
          <a:p>
            <a:pPr lvl="1">
              <a:lnSpc>
                <a:spcPct val="90000"/>
              </a:lnSpc>
              <a:tabLst>
                <a:tab pos="1250950" algn="l"/>
                <a:tab pos="2173288" algn="l"/>
                <a:tab pos="3378200" algn="l"/>
              </a:tabLst>
            </a:pPr>
            <a:r>
              <a:rPr lang="en-US" altLang="en-US" i="1" dirty="0">
                <a:sym typeface="Monotype Sorts" pitchFamily="2" charset="2"/>
              </a:rPr>
              <a:t>K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R</a:t>
            </a:r>
            <a:r>
              <a:rPr lang="en-US" altLang="en-US" dirty="0">
                <a:sym typeface="Monotype Sorts" pitchFamily="2" charset="2"/>
              </a:rPr>
              <a:t>, and</a:t>
            </a:r>
          </a:p>
          <a:p>
            <a:pPr lvl="1">
              <a:lnSpc>
                <a:spcPct val="90000"/>
              </a:lnSpc>
              <a:tabLst>
                <a:tab pos="1250950" algn="l"/>
                <a:tab pos="2173288" algn="l"/>
                <a:tab pos="3378200" algn="l"/>
              </a:tabLst>
            </a:pPr>
            <a:r>
              <a:rPr lang="en-US" altLang="en-US" dirty="0">
                <a:sym typeface="Monotype Sorts" pitchFamily="2" charset="2"/>
              </a:rPr>
              <a:t>for no </a:t>
            </a:r>
            <a:r>
              <a:rPr lang="en-US" altLang="en-US" dirty="0">
                <a:sym typeface="Symbol" panose="05050102010706020507" pitchFamily="18" charset="2"/>
              </a:rPr>
              <a:t>  </a:t>
            </a:r>
            <a:r>
              <a:rPr lang="en-US" altLang="en-US" i="1" dirty="0">
                <a:sym typeface="Symbol" panose="05050102010706020507" pitchFamily="18" charset="2"/>
              </a:rPr>
              <a:t>K, </a:t>
            </a:r>
            <a:r>
              <a:rPr lang="en-US" altLang="en-US" dirty="0">
                <a:sym typeface="Symbol" panose="05050102010706020507" pitchFamily="18" charset="2"/>
              </a:rPr>
              <a:t> </a:t>
            </a:r>
            <a:r>
              <a:rPr lang="en-US" altLang="en-US" dirty="0">
                <a:sym typeface="Monotype Sorts" pitchFamily="2" charset="2"/>
              </a:rPr>
              <a:t> </a:t>
            </a:r>
            <a:r>
              <a:rPr lang="en-US" altLang="en-US" i="1" dirty="0">
                <a:sym typeface="Monotype Sorts" pitchFamily="2" charset="2"/>
              </a:rPr>
              <a:t>R</a:t>
            </a:r>
          </a:p>
          <a:p>
            <a:pPr>
              <a:lnSpc>
                <a:spcPct val="90000"/>
              </a:lnSpc>
              <a:tabLst>
                <a:tab pos="1250950" algn="l"/>
                <a:tab pos="2173288" algn="l"/>
                <a:tab pos="3378200" algn="l"/>
              </a:tabLst>
            </a:pPr>
            <a:r>
              <a:rPr lang="en-US" altLang="en-US" dirty="0"/>
              <a:t>Functional dependencies allow us to express constraints that cannot be expressed using </a:t>
            </a:r>
            <a:r>
              <a:rPr lang="en-US" altLang="en-US" dirty="0" err="1"/>
              <a:t>superkeys</a:t>
            </a:r>
            <a:r>
              <a:rPr lang="en-US" altLang="en-US" dirty="0"/>
              <a:t>.  Consider the schema:</a:t>
            </a:r>
          </a:p>
          <a:p>
            <a:pPr>
              <a:lnSpc>
                <a:spcPct val="90000"/>
              </a:lnSpc>
              <a:buFont typeface="Monotype Sorts" pitchFamily="2" charset="2"/>
              <a:buNone/>
              <a:tabLst>
                <a:tab pos="1250950" algn="l"/>
                <a:tab pos="2173288" algn="l"/>
                <a:tab pos="3378200" algn="l"/>
              </a:tabLst>
            </a:pPr>
            <a:r>
              <a:rPr lang="en-US" altLang="en-US" dirty="0"/>
              <a:t>		</a:t>
            </a:r>
            <a:r>
              <a:rPr lang="en-US" altLang="en-US" i="1" dirty="0">
                <a:solidFill>
                  <a:srgbClr val="C00000"/>
                </a:solidFill>
              </a:rPr>
              <a:t>Loan-info-schema </a:t>
            </a:r>
            <a:r>
              <a:rPr lang="en-US" altLang="en-US" dirty="0">
                <a:solidFill>
                  <a:srgbClr val="C00000"/>
                </a:solidFill>
              </a:rPr>
              <a:t>= </a:t>
            </a:r>
            <a:r>
              <a:rPr lang="en-US" altLang="en-US" i="1" dirty="0">
                <a:solidFill>
                  <a:srgbClr val="C00000"/>
                </a:solidFill>
              </a:rPr>
              <a:t>(customer-name, loan-number,</a:t>
            </a:r>
            <a:br>
              <a:rPr lang="en-US" altLang="en-US" i="1" dirty="0">
                <a:solidFill>
                  <a:srgbClr val="C00000"/>
                </a:solidFill>
              </a:rPr>
            </a:br>
            <a:r>
              <a:rPr lang="en-US" altLang="en-US" i="1" dirty="0">
                <a:solidFill>
                  <a:srgbClr val="C00000"/>
                </a:solidFill>
              </a:rPr>
              <a:t>			           branch-name, amount).</a:t>
            </a:r>
          </a:p>
          <a:p>
            <a:pPr>
              <a:lnSpc>
                <a:spcPct val="90000"/>
              </a:lnSpc>
              <a:buFont typeface="Monotype Sorts" pitchFamily="2" charset="2"/>
              <a:buNone/>
              <a:tabLst>
                <a:tab pos="1250950" algn="l"/>
                <a:tab pos="2173288" algn="l"/>
                <a:tab pos="3378200" algn="l"/>
              </a:tabLst>
            </a:pPr>
            <a:r>
              <a:rPr lang="en-US" altLang="en-US" i="1" dirty="0"/>
              <a:t>	</a:t>
            </a:r>
            <a:r>
              <a:rPr lang="en-US" altLang="en-US" dirty="0"/>
              <a:t>We expect this set of functional dependencies to hold:</a:t>
            </a:r>
          </a:p>
          <a:p>
            <a:pPr>
              <a:lnSpc>
                <a:spcPct val="90000"/>
              </a:lnSpc>
              <a:buFont typeface="Monotype Sorts" pitchFamily="2" charset="2"/>
              <a:buNone/>
              <a:tabLst>
                <a:tab pos="1250950" algn="l"/>
                <a:tab pos="2173288" algn="l"/>
                <a:tab pos="3378200" algn="l"/>
              </a:tabLst>
            </a:pPr>
            <a:r>
              <a:rPr lang="en-US" altLang="en-US" dirty="0"/>
              <a:t>			</a:t>
            </a:r>
            <a:r>
              <a:rPr lang="en-US" altLang="en-US" i="1" dirty="0">
                <a:solidFill>
                  <a:srgbClr val="C00000"/>
                </a:solidFill>
              </a:rPr>
              <a:t>loan-number</a:t>
            </a:r>
            <a:r>
              <a:rPr lang="en-US" altLang="en-US" dirty="0">
                <a:solidFill>
                  <a:srgbClr val="C00000"/>
                </a:solidFill>
              </a:rPr>
              <a:t> </a:t>
            </a:r>
            <a:r>
              <a:rPr lang="en-US" altLang="en-US" dirty="0">
                <a:solidFill>
                  <a:srgbClr val="C00000"/>
                </a:solidFill>
                <a:sym typeface="Symbol" panose="05050102010706020507" pitchFamily="18" charset="2"/>
              </a:rPr>
              <a:t></a:t>
            </a:r>
            <a:r>
              <a:rPr lang="en-US" altLang="en-US" dirty="0">
                <a:solidFill>
                  <a:srgbClr val="C00000"/>
                </a:solidFill>
                <a:sym typeface="Monotype Sorts" pitchFamily="2" charset="2"/>
              </a:rPr>
              <a:t> </a:t>
            </a:r>
            <a:r>
              <a:rPr lang="en-US" altLang="en-US" i="1" dirty="0">
                <a:solidFill>
                  <a:srgbClr val="C00000"/>
                </a:solidFill>
                <a:sym typeface="Monotype Sorts" pitchFamily="2" charset="2"/>
              </a:rPr>
              <a:t>amount</a:t>
            </a:r>
            <a:br>
              <a:rPr lang="en-US" altLang="en-US" i="1" dirty="0">
                <a:solidFill>
                  <a:srgbClr val="C00000"/>
                </a:solidFill>
                <a:sym typeface="Monotype Sorts" pitchFamily="2" charset="2"/>
              </a:rPr>
            </a:br>
            <a:r>
              <a:rPr lang="en-US" altLang="en-US" i="1" dirty="0">
                <a:solidFill>
                  <a:srgbClr val="C00000"/>
                </a:solidFill>
                <a:sym typeface="Monotype Sorts" pitchFamily="2" charset="2"/>
              </a:rPr>
              <a:t>		loan-number </a:t>
            </a:r>
            <a:r>
              <a:rPr lang="en-US" altLang="en-US" dirty="0">
                <a:solidFill>
                  <a:srgbClr val="C00000"/>
                </a:solidFill>
                <a:sym typeface="Symbol" panose="05050102010706020507" pitchFamily="18" charset="2"/>
              </a:rPr>
              <a:t></a:t>
            </a:r>
            <a:r>
              <a:rPr lang="en-US" altLang="en-US" i="1" dirty="0">
                <a:solidFill>
                  <a:srgbClr val="C00000"/>
                </a:solidFill>
                <a:sym typeface="Monotype Sorts" pitchFamily="2" charset="2"/>
              </a:rPr>
              <a:t> branch-name</a:t>
            </a:r>
          </a:p>
          <a:p>
            <a:pPr>
              <a:lnSpc>
                <a:spcPct val="90000"/>
              </a:lnSpc>
              <a:buFont typeface="Monotype Sorts" pitchFamily="2" charset="2"/>
              <a:buNone/>
              <a:tabLst>
                <a:tab pos="1250950" algn="l"/>
                <a:tab pos="2173288" algn="l"/>
                <a:tab pos="3378200" algn="l"/>
              </a:tabLst>
            </a:pPr>
            <a:r>
              <a:rPr lang="en-US" altLang="en-US" i="1" dirty="0">
                <a:sym typeface="Monotype Sorts" pitchFamily="2" charset="2"/>
              </a:rPr>
              <a:t>	</a:t>
            </a:r>
            <a:r>
              <a:rPr lang="en-US" altLang="en-US" dirty="0">
                <a:sym typeface="Monotype Sorts" pitchFamily="2" charset="2"/>
              </a:rPr>
              <a:t>but would not expect the following to hold: </a:t>
            </a:r>
          </a:p>
          <a:p>
            <a:pPr>
              <a:lnSpc>
                <a:spcPct val="90000"/>
              </a:lnSpc>
              <a:buFont typeface="Monotype Sorts" pitchFamily="2" charset="2"/>
              <a:buNone/>
              <a:tabLst>
                <a:tab pos="1250950" algn="l"/>
                <a:tab pos="2173288" algn="l"/>
                <a:tab pos="3378200" algn="l"/>
              </a:tabLst>
            </a:pPr>
            <a:r>
              <a:rPr lang="en-US" altLang="en-US" dirty="0">
                <a:sym typeface="Monotype Sorts" pitchFamily="2" charset="2"/>
              </a:rPr>
              <a:t>			</a:t>
            </a:r>
            <a:r>
              <a:rPr lang="en-US" altLang="en-US" i="1" dirty="0">
                <a:solidFill>
                  <a:srgbClr val="C00000"/>
                </a:solidFill>
                <a:sym typeface="Monotype Sorts" pitchFamily="2" charset="2"/>
              </a:rPr>
              <a:t>loan-number </a:t>
            </a:r>
            <a:r>
              <a:rPr lang="en-US" altLang="en-US" dirty="0">
                <a:solidFill>
                  <a:srgbClr val="C00000"/>
                </a:solidFill>
                <a:sym typeface="Symbol" panose="05050102010706020507" pitchFamily="18" charset="2"/>
              </a:rPr>
              <a:t></a:t>
            </a:r>
            <a:r>
              <a:rPr lang="en-US" altLang="en-US" dirty="0">
                <a:solidFill>
                  <a:srgbClr val="C00000"/>
                </a:solidFill>
                <a:sym typeface="Monotype Sorts" pitchFamily="2" charset="2"/>
              </a:rPr>
              <a:t> </a:t>
            </a:r>
            <a:r>
              <a:rPr lang="en-US" altLang="en-US" i="1" dirty="0">
                <a:solidFill>
                  <a:srgbClr val="C00000"/>
                </a:solidFill>
                <a:sym typeface="Monotype Sorts" pitchFamily="2" charset="2"/>
              </a:rPr>
              <a:t>customer-name</a:t>
            </a:r>
          </a:p>
          <a:p>
            <a:pPr>
              <a:lnSpc>
                <a:spcPct val="90000"/>
              </a:lnSpc>
              <a:buFont typeface="Monotype Sorts" pitchFamily="2" charset="2"/>
              <a:buNone/>
              <a:tabLst>
                <a:tab pos="1250950" algn="l"/>
                <a:tab pos="2173288" algn="l"/>
                <a:tab pos="3378200" algn="l"/>
              </a:tabLst>
            </a:pPr>
            <a:endParaRPr lang="en-US" altLang="en-US" i="1" dirty="0">
              <a:sym typeface="Monotype Sorts" pitchFamily="2" charset="2"/>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5F931EC-AFD8-47D3-8507-612611F3DF8A}"/>
                  </a:ext>
                </a:extLst>
              </p14:cNvPr>
              <p14:cNvContentPartPr/>
              <p14:nvPr/>
            </p14:nvContentPartPr>
            <p14:xfrm>
              <a:off x="1794600" y="988560"/>
              <a:ext cx="7173360" cy="5128200"/>
            </p14:xfrm>
          </p:contentPart>
        </mc:Choice>
        <mc:Fallback xmlns="">
          <p:pic>
            <p:nvPicPr>
              <p:cNvPr id="2" name="Ink 1">
                <a:extLst>
                  <a:ext uri="{FF2B5EF4-FFF2-40B4-BE49-F238E27FC236}">
                    <a16:creationId xmlns:a16="http://schemas.microsoft.com/office/drawing/2014/main" id="{15F931EC-AFD8-47D3-8507-612611F3DF8A}"/>
                  </a:ext>
                </a:extLst>
              </p:cNvPr>
              <p:cNvPicPr/>
              <p:nvPr/>
            </p:nvPicPr>
            <p:blipFill>
              <a:blip r:embed="rId3"/>
              <a:stretch>
                <a:fillRect/>
              </a:stretch>
            </p:blipFill>
            <p:spPr>
              <a:xfrm>
                <a:off x="1785240" y="979200"/>
                <a:ext cx="7192080" cy="514692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026">
            <a:extLst>
              <a:ext uri="{FF2B5EF4-FFF2-40B4-BE49-F238E27FC236}">
                <a16:creationId xmlns:a16="http://schemas.microsoft.com/office/drawing/2014/main" id="{0750669B-F103-4E8F-A7D6-87019581705C}"/>
              </a:ext>
            </a:extLst>
          </p:cNvPr>
          <p:cNvSpPr>
            <a:spLocks noGrp="1" noChangeArrowheads="1"/>
          </p:cNvSpPr>
          <p:nvPr>
            <p:ph type="title"/>
          </p:nvPr>
        </p:nvSpPr>
        <p:spPr>
          <a:xfrm>
            <a:off x="971600" y="0"/>
            <a:ext cx="7407275" cy="1355725"/>
          </a:xfrm>
        </p:spPr>
        <p:txBody>
          <a:bodyPr/>
          <a:lstStyle/>
          <a:p>
            <a:r>
              <a:rPr lang="en-US" altLang="en-US" dirty="0"/>
              <a:t>Use of Functional Dependencies</a:t>
            </a:r>
          </a:p>
        </p:txBody>
      </p:sp>
      <p:sp>
        <p:nvSpPr>
          <p:cNvPr id="139267" name="Rectangle 1027">
            <a:extLst>
              <a:ext uri="{FF2B5EF4-FFF2-40B4-BE49-F238E27FC236}">
                <a16:creationId xmlns:a16="http://schemas.microsoft.com/office/drawing/2014/main" id="{FAA253C3-880C-4944-9AE9-4E47BDA69008}"/>
              </a:ext>
            </a:extLst>
          </p:cNvPr>
          <p:cNvSpPr>
            <a:spLocks noGrp="1" noChangeArrowheads="1"/>
          </p:cNvSpPr>
          <p:nvPr>
            <p:ph type="body" idx="1"/>
          </p:nvPr>
        </p:nvSpPr>
        <p:spPr>
          <a:xfrm>
            <a:off x="571500" y="1114425"/>
            <a:ext cx="8051800" cy="5245100"/>
          </a:xfrm>
        </p:spPr>
        <p:txBody>
          <a:bodyPr/>
          <a:lstStyle/>
          <a:p>
            <a:r>
              <a:rPr lang="en-US" altLang="en-US" dirty="0"/>
              <a:t>We use functional dependencies to:</a:t>
            </a:r>
          </a:p>
          <a:p>
            <a:pPr lvl="1"/>
            <a:r>
              <a:rPr lang="en-US" altLang="en-US" dirty="0"/>
              <a:t>test relations to see if they are legal under a given set of functional dependencies. </a:t>
            </a:r>
          </a:p>
          <a:p>
            <a:pPr lvl="2"/>
            <a:r>
              <a:rPr lang="en-US" altLang="en-US" dirty="0"/>
              <a:t> If a relation </a:t>
            </a:r>
            <a:r>
              <a:rPr lang="en-US" altLang="en-US" i="1" dirty="0"/>
              <a:t>r</a:t>
            </a:r>
            <a:r>
              <a:rPr lang="en-US" altLang="en-US" dirty="0"/>
              <a:t> is legal under a set </a:t>
            </a:r>
            <a:r>
              <a:rPr lang="en-US" altLang="en-US" i="1" dirty="0"/>
              <a:t>F</a:t>
            </a:r>
            <a:r>
              <a:rPr lang="en-US" altLang="en-US" dirty="0"/>
              <a:t> of functional dependencies, we say that </a:t>
            </a:r>
            <a:r>
              <a:rPr lang="en-US" altLang="en-US" i="1" dirty="0"/>
              <a:t>r</a:t>
            </a:r>
            <a:r>
              <a:rPr lang="en-US" altLang="en-US" dirty="0"/>
              <a:t> </a:t>
            </a:r>
            <a:r>
              <a:rPr lang="en-US" altLang="en-US" dirty="0">
                <a:solidFill>
                  <a:schemeClr val="tx2"/>
                </a:solidFill>
              </a:rPr>
              <a:t>satisfies </a:t>
            </a:r>
            <a:r>
              <a:rPr lang="en-US" altLang="en-US" i="1" dirty="0"/>
              <a:t>F.</a:t>
            </a:r>
            <a:endParaRPr lang="en-US" altLang="en-US" dirty="0"/>
          </a:p>
          <a:p>
            <a:pPr lvl="1"/>
            <a:r>
              <a:rPr lang="en-US" altLang="en-US" dirty="0"/>
              <a:t>specify constraints on the set of legal relations</a:t>
            </a:r>
          </a:p>
          <a:p>
            <a:pPr lvl="2"/>
            <a:r>
              <a:rPr lang="en-US" altLang="en-US" dirty="0"/>
              <a:t>We say that </a:t>
            </a:r>
            <a:r>
              <a:rPr lang="en-US" altLang="en-US" i="1" dirty="0"/>
              <a:t>F</a:t>
            </a:r>
            <a:r>
              <a:rPr lang="en-US" altLang="en-US" dirty="0"/>
              <a:t> </a:t>
            </a:r>
            <a:r>
              <a:rPr lang="en-US" altLang="en-US" dirty="0">
                <a:solidFill>
                  <a:schemeClr val="tx2"/>
                </a:solidFill>
              </a:rPr>
              <a:t>holds on</a:t>
            </a:r>
            <a:r>
              <a:rPr lang="en-US" altLang="en-US" dirty="0"/>
              <a:t> </a:t>
            </a:r>
            <a:r>
              <a:rPr lang="en-US" altLang="en-US" i="1" dirty="0"/>
              <a:t>R</a:t>
            </a:r>
            <a:r>
              <a:rPr lang="en-US" altLang="en-US" dirty="0"/>
              <a:t> if all legal relations on </a:t>
            </a:r>
            <a:r>
              <a:rPr lang="en-US" altLang="en-US" i="1" dirty="0"/>
              <a:t>R</a:t>
            </a:r>
            <a:r>
              <a:rPr lang="en-US" altLang="en-US" dirty="0"/>
              <a:t> satisfy the set of functional dependencies </a:t>
            </a:r>
            <a:r>
              <a:rPr lang="en-US" altLang="en-US" i="1" dirty="0"/>
              <a:t>F.</a:t>
            </a:r>
          </a:p>
          <a:p>
            <a:r>
              <a:rPr lang="en-US" altLang="en-US" dirty="0"/>
              <a:t>Note:  A specific instance of a relation schema may satisfy a functional dependency even if the functional dependency does not hold on all legal instances.  </a:t>
            </a:r>
          </a:p>
          <a:p>
            <a:pPr lvl="1"/>
            <a:r>
              <a:rPr lang="en-US" altLang="en-US" dirty="0"/>
              <a:t>For example, a specific instance of </a:t>
            </a:r>
            <a:r>
              <a:rPr lang="en-US" altLang="en-US" i="1" dirty="0"/>
              <a:t>Loan-schema</a:t>
            </a:r>
            <a:r>
              <a:rPr lang="en-US" altLang="en-US" dirty="0"/>
              <a:t> may, by chance, satisfy </a:t>
            </a:r>
            <a:br>
              <a:rPr lang="en-US" altLang="en-US" dirty="0"/>
            </a:br>
            <a:r>
              <a:rPr lang="en-US" altLang="en-US" dirty="0"/>
              <a:t>               </a:t>
            </a:r>
            <a:r>
              <a:rPr lang="en-US" altLang="en-US" i="1" dirty="0"/>
              <a:t>loan-number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customer-name.</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5C4800D-71D4-4EAD-8B0A-1F66CF0C6C50}"/>
                  </a:ext>
                </a:extLst>
              </p14:cNvPr>
              <p14:cNvContentPartPr/>
              <p14:nvPr/>
            </p14:nvContentPartPr>
            <p14:xfrm>
              <a:off x="929880" y="2321280"/>
              <a:ext cx="7171200" cy="3382200"/>
            </p14:xfrm>
          </p:contentPart>
        </mc:Choice>
        <mc:Fallback xmlns="">
          <p:pic>
            <p:nvPicPr>
              <p:cNvPr id="2" name="Ink 1">
                <a:extLst>
                  <a:ext uri="{FF2B5EF4-FFF2-40B4-BE49-F238E27FC236}">
                    <a16:creationId xmlns:a16="http://schemas.microsoft.com/office/drawing/2014/main" id="{35C4800D-71D4-4EAD-8B0A-1F66CF0C6C50}"/>
                  </a:ext>
                </a:extLst>
              </p:cNvPr>
              <p:cNvPicPr/>
              <p:nvPr/>
            </p:nvPicPr>
            <p:blipFill>
              <a:blip r:embed="rId3"/>
              <a:stretch>
                <a:fillRect/>
              </a:stretch>
            </p:blipFill>
            <p:spPr>
              <a:xfrm>
                <a:off x="920520" y="2311920"/>
                <a:ext cx="7189920" cy="3400920"/>
              </a:xfrm>
              <a:prstGeom prst="rect">
                <a:avLst/>
              </a:prstGeom>
            </p:spPr>
          </p:pic>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1026">
            <a:extLst>
              <a:ext uri="{FF2B5EF4-FFF2-40B4-BE49-F238E27FC236}">
                <a16:creationId xmlns:a16="http://schemas.microsoft.com/office/drawing/2014/main" id="{51F17DAA-6C1A-4540-8F41-7665068F3B87}"/>
              </a:ext>
            </a:extLst>
          </p:cNvPr>
          <p:cNvSpPr>
            <a:spLocks noGrp="1" noChangeArrowheads="1"/>
          </p:cNvSpPr>
          <p:nvPr>
            <p:ph type="title"/>
          </p:nvPr>
        </p:nvSpPr>
        <p:spPr/>
        <p:txBody>
          <a:bodyPr/>
          <a:lstStyle/>
          <a:p>
            <a:r>
              <a:rPr lang="en-US" altLang="en-US"/>
              <a:t>Functional Dependencies (Cont.)</a:t>
            </a:r>
          </a:p>
        </p:txBody>
      </p:sp>
      <p:sp>
        <p:nvSpPr>
          <p:cNvPr id="150531" name="Rectangle 1027">
            <a:extLst>
              <a:ext uri="{FF2B5EF4-FFF2-40B4-BE49-F238E27FC236}">
                <a16:creationId xmlns:a16="http://schemas.microsoft.com/office/drawing/2014/main" id="{55D37488-A980-4750-854C-B983BF3A4737}"/>
              </a:ext>
            </a:extLst>
          </p:cNvPr>
          <p:cNvSpPr>
            <a:spLocks noGrp="1" noChangeArrowheads="1"/>
          </p:cNvSpPr>
          <p:nvPr>
            <p:ph type="body" idx="1"/>
          </p:nvPr>
        </p:nvSpPr>
        <p:spPr/>
        <p:txBody>
          <a:bodyPr/>
          <a:lstStyle/>
          <a:p>
            <a:r>
              <a:rPr lang="en-US" altLang="en-US" i="1">
                <a:sym typeface="Monotype Sorts" pitchFamily="2" charset="2"/>
              </a:rPr>
              <a:t>A </a:t>
            </a:r>
            <a:r>
              <a:rPr lang="en-US" altLang="en-US">
                <a:sym typeface="Monotype Sorts" pitchFamily="2" charset="2"/>
              </a:rPr>
              <a:t>functional dependency is </a:t>
            </a:r>
            <a:r>
              <a:rPr lang="en-US" altLang="en-US">
                <a:solidFill>
                  <a:schemeClr val="tx2"/>
                </a:solidFill>
                <a:sym typeface="Monotype Sorts" pitchFamily="2" charset="2"/>
              </a:rPr>
              <a:t>trivial</a:t>
            </a:r>
            <a:r>
              <a:rPr lang="en-US" altLang="en-US">
                <a:sym typeface="Monotype Sorts" pitchFamily="2" charset="2"/>
              </a:rPr>
              <a:t> if it is satisfied by all instances of a relation</a:t>
            </a:r>
          </a:p>
          <a:p>
            <a:pPr lvl="1"/>
            <a:r>
              <a:rPr lang="en-US" altLang="en-US" i="1">
                <a:sym typeface="Monotype Sorts" pitchFamily="2" charset="2"/>
              </a:rPr>
              <a:t>E.g.</a:t>
            </a:r>
          </a:p>
          <a:p>
            <a:pPr lvl="2"/>
            <a:r>
              <a:rPr lang="en-US" altLang="en-US" i="1">
                <a:sym typeface="Monotype Sorts" pitchFamily="2" charset="2"/>
              </a:rPr>
              <a:t> customer-name, </a:t>
            </a:r>
            <a:r>
              <a:rPr lang="en-US" altLang="en-US" i="1"/>
              <a:t>loan-number </a:t>
            </a:r>
            <a:r>
              <a:rPr lang="en-US" altLang="en-US">
                <a:sym typeface="Symbol" panose="05050102010706020507" pitchFamily="18" charset="2"/>
              </a:rPr>
              <a:t></a:t>
            </a:r>
            <a:r>
              <a:rPr lang="en-US" altLang="en-US">
                <a:sym typeface="Monotype Sorts" pitchFamily="2" charset="2"/>
              </a:rPr>
              <a:t> </a:t>
            </a:r>
            <a:r>
              <a:rPr lang="en-US" altLang="en-US" i="1">
                <a:sym typeface="Monotype Sorts" pitchFamily="2" charset="2"/>
              </a:rPr>
              <a:t>customer-name</a:t>
            </a:r>
          </a:p>
          <a:p>
            <a:pPr lvl="2"/>
            <a:r>
              <a:rPr lang="en-US" altLang="en-US" i="1">
                <a:sym typeface="Monotype Sorts" pitchFamily="2" charset="2"/>
              </a:rPr>
              <a:t> customer-name </a:t>
            </a:r>
            <a:r>
              <a:rPr lang="en-US" altLang="en-US">
                <a:sym typeface="Symbol" panose="05050102010706020507" pitchFamily="18" charset="2"/>
              </a:rPr>
              <a:t></a:t>
            </a:r>
            <a:r>
              <a:rPr lang="en-US" altLang="en-US">
                <a:sym typeface="Monotype Sorts" pitchFamily="2" charset="2"/>
              </a:rPr>
              <a:t> </a:t>
            </a:r>
            <a:r>
              <a:rPr lang="en-US" altLang="en-US" i="1">
                <a:sym typeface="Monotype Sorts" pitchFamily="2" charset="2"/>
              </a:rPr>
              <a:t>customer-name</a:t>
            </a:r>
          </a:p>
          <a:p>
            <a:pPr lvl="1"/>
            <a:r>
              <a:rPr lang="en-US" altLang="en-US">
                <a:sym typeface="Monotype Sorts" pitchFamily="2" charset="2"/>
              </a:rPr>
              <a:t>In general, </a:t>
            </a:r>
            <a:r>
              <a:rPr lang="en-US" altLang="en-US">
                <a:sym typeface="Symbol" panose="05050102010706020507" pitchFamily="18" charset="2"/>
              </a:rPr>
              <a:t> </a:t>
            </a:r>
            <a:r>
              <a:rPr lang="en-US" altLang="en-US">
                <a:sym typeface="Monotype Sorts" pitchFamily="2" charset="2"/>
              </a:rPr>
              <a:t> </a:t>
            </a:r>
            <a:r>
              <a:rPr lang="en-US" altLang="en-US" i="1">
                <a:sym typeface="Symbol" panose="05050102010706020507" pitchFamily="18" charset="2"/>
              </a:rPr>
              <a:t> </a:t>
            </a:r>
            <a:r>
              <a:rPr lang="en-US" altLang="en-US">
                <a:sym typeface="Symbol" panose="05050102010706020507" pitchFamily="18" charset="2"/>
              </a:rPr>
              <a:t>is trivial if</a:t>
            </a:r>
            <a:r>
              <a:rPr lang="en-US" altLang="en-US" i="1">
                <a:sym typeface="Symbol" panose="05050102010706020507" pitchFamily="18" charset="2"/>
              </a:rPr>
              <a:t> </a:t>
            </a:r>
            <a:r>
              <a:rPr lang="en-US" altLang="en-US">
                <a:sym typeface="Symbol" panose="05050102010706020507" pitchFamily="18" charset="2"/>
              </a:rPr>
              <a:t>   </a:t>
            </a:r>
            <a:br>
              <a:rPr lang="en-US" altLang="en-US" i="1">
                <a:sym typeface="Symbol" panose="05050102010706020507" pitchFamily="18" charset="2"/>
              </a:rPr>
            </a:br>
            <a:r>
              <a:rPr lang="en-US" altLang="en-US" i="1">
                <a:sym typeface="Symbol" panose="05050102010706020507" pitchFamily="18" charset="2"/>
              </a:rPr>
              <a:t> </a:t>
            </a:r>
          </a:p>
          <a:p>
            <a:endParaRPr lang="en-US" alt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37E98AC-97D2-486D-81C7-4EC6C088B029}"/>
                  </a:ext>
                </a:extLst>
              </p14:cNvPr>
              <p14:cNvContentPartPr/>
              <p14:nvPr/>
            </p14:nvContentPartPr>
            <p14:xfrm>
              <a:off x="4109400" y="1747440"/>
              <a:ext cx="4766400" cy="2403720"/>
            </p14:xfrm>
          </p:contentPart>
        </mc:Choice>
        <mc:Fallback xmlns="">
          <p:pic>
            <p:nvPicPr>
              <p:cNvPr id="2" name="Ink 1">
                <a:extLst>
                  <a:ext uri="{FF2B5EF4-FFF2-40B4-BE49-F238E27FC236}">
                    <a16:creationId xmlns:a16="http://schemas.microsoft.com/office/drawing/2014/main" id="{337E98AC-97D2-486D-81C7-4EC6C088B029}"/>
                  </a:ext>
                </a:extLst>
              </p:cNvPr>
              <p:cNvPicPr/>
              <p:nvPr/>
            </p:nvPicPr>
            <p:blipFill>
              <a:blip r:embed="rId3"/>
              <a:stretch>
                <a:fillRect/>
              </a:stretch>
            </p:blipFill>
            <p:spPr>
              <a:xfrm>
                <a:off x="4100040" y="1738080"/>
                <a:ext cx="4785120" cy="2422440"/>
              </a:xfrm>
              <a:prstGeom prst="rect">
                <a:avLst/>
              </a:prstGeom>
            </p:spPr>
          </p:pic>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14C5F770-8EEF-4344-B8A1-B61B621D51AA}"/>
              </a:ext>
            </a:extLst>
          </p:cNvPr>
          <p:cNvSpPr>
            <a:spLocks noGrp="1" noChangeArrowheads="1"/>
          </p:cNvSpPr>
          <p:nvPr>
            <p:ph type="title"/>
          </p:nvPr>
        </p:nvSpPr>
        <p:spPr>
          <a:xfrm>
            <a:off x="-503448" y="201191"/>
            <a:ext cx="10227096" cy="457200"/>
          </a:xfrm>
        </p:spPr>
        <p:txBody>
          <a:bodyPr/>
          <a:lstStyle/>
          <a:p>
            <a:pPr algn="ctr"/>
            <a:r>
              <a:rPr lang="en-US" altLang="en-US" sz="3600" dirty="0"/>
              <a:t>Closure of a Set of Functional Dependencies</a:t>
            </a:r>
          </a:p>
        </p:txBody>
      </p:sp>
      <p:sp>
        <p:nvSpPr>
          <p:cNvPr id="140291" name="Rectangle 3">
            <a:extLst>
              <a:ext uri="{FF2B5EF4-FFF2-40B4-BE49-F238E27FC236}">
                <a16:creationId xmlns:a16="http://schemas.microsoft.com/office/drawing/2014/main" id="{DB0CAB08-624D-4A42-89DA-C689664865A8}"/>
              </a:ext>
            </a:extLst>
          </p:cNvPr>
          <p:cNvSpPr>
            <a:spLocks noGrp="1" noChangeArrowheads="1"/>
          </p:cNvSpPr>
          <p:nvPr>
            <p:ph type="body" idx="1"/>
          </p:nvPr>
        </p:nvSpPr>
        <p:spPr>
          <a:xfrm>
            <a:off x="571500" y="836712"/>
            <a:ext cx="8077200" cy="5029200"/>
          </a:xfrm>
        </p:spPr>
        <p:txBody>
          <a:bodyPr/>
          <a:lstStyle/>
          <a:p>
            <a:r>
              <a:rPr lang="en-US" altLang="en-US" dirty="0"/>
              <a:t>Given a set </a:t>
            </a:r>
            <a:r>
              <a:rPr lang="en-US" altLang="en-US" i="1" dirty="0"/>
              <a:t>F</a:t>
            </a:r>
            <a:r>
              <a:rPr lang="en-US" altLang="en-US" dirty="0"/>
              <a:t> set of functional dependencies, there are certain other functional dependencies that are logically implied by </a:t>
            </a:r>
            <a:r>
              <a:rPr lang="en-US" altLang="en-US" i="1" dirty="0"/>
              <a:t>F</a:t>
            </a:r>
            <a:r>
              <a:rPr lang="en-US" altLang="en-US" dirty="0"/>
              <a:t>.</a:t>
            </a:r>
          </a:p>
          <a:p>
            <a:pPr lvl="1"/>
            <a:r>
              <a:rPr lang="en-US" altLang="en-US" dirty="0"/>
              <a:t>E.g.  If  A </a:t>
            </a:r>
            <a:r>
              <a:rPr lang="en-US" altLang="en-US" dirty="0">
                <a:sym typeface="Symbol" panose="05050102010706020507" pitchFamily="18" charset="2"/>
              </a:rPr>
              <a:t></a:t>
            </a:r>
            <a:r>
              <a:rPr lang="en-US" altLang="en-US" dirty="0">
                <a:sym typeface="Monotype Sorts" pitchFamily="2" charset="2"/>
              </a:rPr>
              <a:t> B and  B </a:t>
            </a:r>
            <a:r>
              <a:rPr lang="en-US" altLang="en-US" dirty="0">
                <a:sym typeface="Symbol" panose="05050102010706020507" pitchFamily="18" charset="2"/>
              </a:rPr>
              <a:t></a:t>
            </a:r>
            <a:r>
              <a:rPr lang="en-US" altLang="en-US" dirty="0">
                <a:sym typeface="Monotype Sorts" pitchFamily="2" charset="2"/>
              </a:rPr>
              <a:t> C,  then we can infer that A </a:t>
            </a:r>
            <a:r>
              <a:rPr lang="en-US" altLang="en-US" dirty="0">
                <a:sym typeface="Symbol" panose="05050102010706020507" pitchFamily="18" charset="2"/>
              </a:rPr>
              <a:t></a:t>
            </a:r>
            <a:r>
              <a:rPr lang="en-US" altLang="en-US" dirty="0">
                <a:sym typeface="Monotype Sorts" pitchFamily="2" charset="2"/>
              </a:rPr>
              <a:t> C</a:t>
            </a:r>
            <a:endParaRPr lang="en-US" altLang="en-US" dirty="0"/>
          </a:p>
          <a:p>
            <a:r>
              <a:rPr lang="en-US" altLang="en-US" dirty="0"/>
              <a:t>The set of all functional dependencies logically implied by </a:t>
            </a:r>
            <a:r>
              <a:rPr lang="en-US" altLang="en-US" i="1" dirty="0"/>
              <a:t>F</a:t>
            </a:r>
            <a:r>
              <a:rPr lang="en-US" altLang="en-US" dirty="0"/>
              <a:t> is the </a:t>
            </a:r>
            <a:r>
              <a:rPr lang="en-US" altLang="en-US" i="1" dirty="0">
                <a:solidFill>
                  <a:schemeClr val="tx2"/>
                </a:solidFill>
              </a:rPr>
              <a:t>closure</a:t>
            </a:r>
            <a:r>
              <a:rPr lang="en-US" altLang="en-US" dirty="0"/>
              <a:t> of </a:t>
            </a:r>
            <a:r>
              <a:rPr lang="en-US" altLang="en-US" i="1" dirty="0"/>
              <a:t>F</a:t>
            </a:r>
            <a:r>
              <a:rPr lang="en-US" altLang="en-US" dirty="0"/>
              <a:t>.</a:t>
            </a:r>
          </a:p>
          <a:p>
            <a:r>
              <a:rPr lang="en-US" altLang="en-US" dirty="0"/>
              <a:t>We denote the </a:t>
            </a:r>
            <a:r>
              <a:rPr lang="en-US" altLang="en-US" i="1" dirty="0"/>
              <a:t>closure </a:t>
            </a:r>
            <a:r>
              <a:rPr lang="en-US" altLang="en-US" dirty="0"/>
              <a:t>of </a:t>
            </a:r>
            <a:r>
              <a:rPr lang="en-US" altLang="en-US" i="1" dirty="0"/>
              <a:t>F</a:t>
            </a:r>
            <a:r>
              <a:rPr lang="en-US" altLang="en-US" dirty="0"/>
              <a:t> by </a:t>
            </a:r>
            <a:r>
              <a:rPr lang="en-US" altLang="en-US" dirty="0">
                <a:solidFill>
                  <a:schemeClr val="tx2"/>
                </a:solidFill>
              </a:rPr>
              <a:t>F</a:t>
            </a:r>
            <a:r>
              <a:rPr lang="en-US" altLang="en-US" i="1" baseline="30000" dirty="0">
                <a:solidFill>
                  <a:schemeClr val="tx2"/>
                </a:solidFill>
              </a:rPr>
              <a:t>+</a:t>
            </a:r>
            <a:r>
              <a:rPr lang="en-US" altLang="en-US" i="1" dirty="0">
                <a:solidFill>
                  <a:schemeClr val="tx2"/>
                </a:solidFill>
              </a:rPr>
              <a:t>.</a:t>
            </a:r>
          </a:p>
          <a:p>
            <a:r>
              <a:rPr lang="en-US" altLang="en-US" dirty="0"/>
              <a:t>We can find all of</a:t>
            </a:r>
            <a:r>
              <a:rPr lang="en-US" altLang="en-US" i="1" dirty="0"/>
              <a:t> </a:t>
            </a:r>
            <a:r>
              <a:rPr lang="en-US" altLang="en-US" dirty="0"/>
              <a:t>F</a:t>
            </a:r>
            <a:r>
              <a:rPr lang="en-US" altLang="en-US" i="1" baseline="30000" dirty="0"/>
              <a:t>+</a:t>
            </a:r>
            <a:r>
              <a:rPr lang="en-US" altLang="en-US" i="1" dirty="0"/>
              <a:t> </a:t>
            </a:r>
            <a:r>
              <a:rPr lang="en-US" altLang="en-US" dirty="0"/>
              <a:t>by applying Armstrong’s Axioms:</a:t>
            </a:r>
          </a:p>
          <a:p>
            <a:pPr lvl="1"/>
            <a:r>
              <a:rPr lang="en-US" altLang="en-US" dirty="0"/>
              <a:t>if </a:t>
            </a:r>
            <a:r>
              <a:rPr lang="en-US" altLang="en-US" i="1" dirty="0">
                <a:sym typeface="Symbol" panose="05050102010706020507" pitchFamily="18" charset="2"/>
              </a:rPr>
              <a:t></a:t>
            </a:r>
            <a:r>
              <a:rPr lang="en-US" altLang="en-US" dirty="0">
                <a:sym typeface="Symbol" panose="05050102010706020507" pitchFamily="18" charset="2"/>
              </a:rPr>
              <a:t>  , then  </a:t>
            </a:r>
            <a:r>
              <a:rPr lang="en-US" altLang="en-US" dirty="0">
                <a:sym typeface="Monotype Sorts" pitchFamily="2" charset="2"/>
              </a:rPr>
              <a:t> </a:t>
            </a:r>
            <a:r>
              <a:rPr lang="en-US" altLang="en-US" i="1" dirty="0">
                <a:sym typeface="Symbol" panose="05050102010706020507" pitchFamily="18" charset="2"/>
              </a:rPr>
              <a:t>                      </a:t>
            </a:r>
            <a:r>
              <a:rPr lang="en-US" altLang="en-US" b="1" dirty="0">
                <a:sym typeface="Symbol" panose="05050102010706020507" pitchFamily="18" charset="2"/>
              </a:rPr>
              <a:t>(reflexivity)</a:t>
            </a:r>
            <a:endParaRPr lang="en-US" altLang="en-US" dirty="0">
              <a:sym typeface="Symbol" panose="05050102010706020507" pitchFamily="18" charset="2"/>
            </a:endParaRPr>
          </a:p>
          <a:p>
            <a:pPr lvl="1"/>
            <a:r>
              <a:rPr lang="en-US" altLang="en-US" dirty="0">
                <a:sym typeface="Symbol" panose="05050102010706020507" pitchFamily="18" charset="2"/>
              </a:rPr>
              <a:t>if  </a:t>
            </a:r>
            <a:r>
              <a:rPr lang="en-US" altLang="en-US" dirty="0">
                <a:sym typeface="Monotype Sorts" pitchFamily="2" charset="2"/>
              </a:rPr>
              <a:t> </a:t>
            </a:r>
            <a:r>
              <a:rPr lang="en-US" altLang="en-US" i="1" dirty="0">
                <a:sym typeface="Symbol" panose="05050102010706020507" pitchFamily="18" charset="2"/>
              </a:rPr>
              <a:t>, </a:t>
            </a:r>
            <a:r>
              <a:rPr lang="en-US" altLang="en-US" dirty="0">
                <a:sym typeface="Symbol" panose="05050102010706020507" pitchFamily="18" charset="2"/>
              </a:rPr>
              <a:t>then </a:t>
            </a:r>
            <a:r>
              <a:rPr lang="en-US" altLang="en-US" dirty="0">
                <a:sym typeface="Greek Symbols" pitchFamily="18" charset="2"/>
              </a:rPr>
              <a:t> </a:t>
            </a:r>
            <a:r>
              <a:rPr lang="en-US" altLang="en-US" dirty="0">
                <a:sym typeface="Symbol" panose="05050102010706020507" pitchFamily="18" charset="2"/>
              </a:rPr>
              <a:t> </a:t>
            </a:r>
            <a:r>
              <a:rPr lang="en-US" altLang="en-US" dirty="0">
                <a:sym typeface="Monotype Sorts" pitchFamily="2" charset="2"/>
              </a:rPr>
              <a:t> </a:t>
            </a:r>
            <a:r>
              <a:rPr lang="en-US" altLang="en-US" dirty="0">
                <a:sym typeface="Symbol" panose="05050102010706020507" pitchFamily="18" charset="2"/>
              </a:rPr>
              <a:t> </a:t>
            </a:r>
            <a:r>
              <a:rPr lang="en-US" altLang="en-US" dirty="0">
                <a:sym typeface="Monotype Sorts" pitchFamily="2" charset="2"/>
              </a:rPr>
              <a:t> </a:t>
            </a:r>
            <a:r>
              <a:rPr lang="en-US" altLang="en-US" i="1" dirty="0">
                <a:sym typeface="Symbol" panose="05050102010706020507" pitchFamily="18" charset="2"/>
              </a:rPr>
              <a:t>               </a:t>
            </a:r>
            <a:r>
              <a:rPr lang="en-US" altLang="en-US" b="1" dirty="0">
                <a:sym typeface="Symbol" panose="05050102010706020507" pitchFamily="18" charset="2"/>
              </a:rPr>
              <a:t>(augmentation)</a:t>
            </a:r>
            <a:endParaRPr lang="en-US" altLang="en-US" dirty="0">
              <a:sym typeface="Symbol" panose="05050102010706020507" pitchFamily="18" charset="2"/>
            </a:endParaRPr>
          </a:p>
          <a:p>
            <a:pPr lvl="1"/>
            <a:r>
              <a:rPr lang="en-US" altLang="en-US" dirty="0">
                <a:sym typeface="Symbol" panose="05050102010706020507" pitchFamily="18" charset="2"/>
              </a:rPr>
              <a:t>if  </a:t>
            </a:r>
            <a:r>
              <a:rPr lang="en-US" altLang="en-US" dirty="0">
                <a:sym typeface="Monotype Sorts" pitchFamily="2" charset="2"/>
              </a:rPr>
              <a:t> </a:t>
            </a:r>
            <a:r>
              <a:rPr lang="en-US" altLang="en-US" i="1" dirty="0">
                <a:sym typeface="Symbol" panose="05050102010706020507" pitchFamily="18" charset="2"/>
              </a:rPr>
              <a:t>, </a:t>
            </a:r>
            <a:r>
              <a:rPr lang="en-US" altLang="en-US" dirty="0">
                <a:sym typeface="Symbol" panose="05050102010706020507" pitchFamily="18" charset="2"/>
              </a:rPr>
              <a:t>and </a:t>
            </a:r>
            <a:r>
              <a:rPr lang="en-US" altLang="en-US" i="1" dirty="0">
                <a:sym typeface="Symbol" panose="05050102010706020507" pitchFamily="18" charset="2"/>
              </a:rPr>
              <a:t> </a:t>
            </a:r>
            <a:r>
              <a:rPr lang="en-US" altLang="en-US" dirty="0">
                <a:sym typeface="Symbol" panose="05050102010706020507" pitchFamily="18" charset="2"/>
              </a:rPr>
              <a:t> </a:t>
            </a:r>
            <a:r>
              <a:rPr lang="en-US" altLang="en-US" dirty="0">
                <a:sym typeface="Monotype Sorts" pitchFamily="2" charset="2"/>
              </a:rPr>
              <a:t>, then </a:t>
            </a:r>
            <a:r>
              <a:rPr lang="en-US" altLang="en-US" dirty="0">
                <a:sym typeface="Symbol" panose="05050102010706020507" pitchFamily="18" charset="2"/>
              </a:rPr>
              <a:t> </a:t>
            </a:r>
            <a:r>
              <a:rPr lang="en-US" altLang="en-US" dirty="0">
                <a:sym typeface="Monotype Sorts" pitchFamily="2" charset="2"/>
              </a:rPr>
              <a:t> </a:t>
            </a:r>
            <a:r>
              <a:rPr lang="en-US" altLang="en-US" dirty="0">
                <a:sym typeface="Symbol" panose="05050102010706020507" pitchFamily="18" charset="2"/>
              </a:rPr>
              <a:t> </a:t>
            </a:r>
            <a:r>
              <a:rPr lang="en-US" altLang="en-US" dirty="0">
                <a:sym typeface="Greek Symbols" pitchFamily="18" charset="2"/>
              </a:rPr>
              <a:t>   </a:t>
            </a:r>
            <a:r>
              <a:rPr lang="en-US" altLang="en-US" b="1" dirty="0">
                <a:sym typeface="Greek Symbols" pitchFamily="18" charset="2"/>
              </a:rPr>
              <a:t>(transitivity)</a:t>
            </a:r>
          </a:p>
          <a:p>
            <a:r>
              <a:rPr lang="en-US" altLang="en-US" dirty="0">
                <a:sym typeface="Greek Symbols" pitchFamily="18" charset="2"/>
              </a:rPr>
              <a:t>These rules are </a:t>
            </a:r>
          </a:p>
          <a:p>
            <a:pPr lvl="1"/>
            <a:r>
              <a:rPr lang="en-US" altLang="en-US" dirty="0">
                <a:solidFill>
                  <a:schemeClr val="tx2"/>
                </a:solidFill>
                <a:sym typeface="Greek Symbols" pitchFamily="18" charset="2"/>
              </a:rPr>
              <a:t>sound</a:t>
            </a:r>
            <a:r>
              <a:rPr lang="en-US" altLang="en-US" dirty="0">
                <a:sym typeface="Greek Symbols" pitchFamily="18" charset="2"/>
              </a:rPr>
              <a:t> (generate only functional dependencies that actually hold) and </a:t>
            </a:r>
          </a:p>
          <a:p>
            <a:pPr lvl="1"/>
            <a:r>
              <a:rPr lang="en-US" altLang="en-US" dirty="0">
                <a:solidFill>
                  <a:schemeClr val="tx2"/>
                </a:solidFill>
                <a:sym typeface="Greek Symbols" pitchFamily="18" charset="2"/>
              </a:rPr>
              <a:t>complete</a:t>
            </a:r>
            <a:r>
              <a:rPr lang="en-US" altLang="en-US" dirty="0">
                <a:sym typeface="Greek Symbols" pitchFamily="18" charset="2"/>
              </a:rPr>
              <a:t> (generate all functional dependencies that hold).</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1D88591-C76A-47A5-B3CD-193697B49A31}"/>
                  </a:ext>
                </a:extLst>
              </p14:cNvPr>
              <p14:cNvContentPartPr/>
              <p14:nvPr/>
            </p14:nvContentPartPr>
            <p14:xfrm>
              <a:off x="586440" y="1595520"/>
              <a:ext cx="8494560" cy="5238000"/>
            </p14:xfrm>
          </p:contentPart>
        </mc:Choice>
        <mc:Fallback xmlns="">
          <p:pic>
            <p:nvPicPr>
              <p:cNvPr id="2" name="Ink 1">
                <a:extLst>
                  <a:ext uri="{FF2B5EF4-FFF2-40B4-BE49-F238E27FC236}">
                    <a16:creationId xmlns:a16="http://schemas.microsoft.com/office/drawing/2014/main" id="{21D88591-C76A-47A5-B3CD-193697B49A31}"/>
                  </a:ext>
                </a:extLst>
              </p:cNvPr>
              <p:cNvPicPr/>
              <p:nvPr/>
            </p:nvPicPr>
            <p:blipFill>
              <a:blip r:embed="rId3"/>
              <a:stretch>
                <a:fillRect/>
              </a:stretch>
            </p:blipFill>
            <p:spPr>
              <a:xfrm>
                <a:off x="577080" y="1586160"/>
                <a:ext cx="8513280" cy="5256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4AA2314-1507-4441-B3CB-A2B6F66A4871}"/>
                  </a:ext>
                </a:extLst>
              </p14:cNvPr>
              <p14:cNvContentPartPr/>
              <p14:nvPr/>
            </p14:nvContentPartPr>
            <p14:xfrm>
              <a:off x="4434120" y="2596680"/>
              <a:ext cx="793800" cy="537120"/>
            </p14:xfrm>
          </p:contentPart>
        </mc:Choice>
        <mc:Fallback>
          <p:pic>
            <p:nvPicPr>
              <p:cNvPr id="3" name="Ink 2">
                <a:extLst>
                  <a:ext uri="{FF2B5EF4-FFF2-40B4-BE49-F238E27FC236}">
                    <a16:creationId xmlns:a16="http://schemas.microsoft.com/office/drawing/2014/main" id="{44AA2314-1507-4441-B3CB-A2B6F66A4871}"/>
                  </a:ext>
                </a:extLst>
              </p:cNvPr>
              <p:cNvPicPr/>
              <p:nvPr/>
            </p:nvPicPr>
            <p:blipFill>
              <a:blip r:embed="rId5"/>
              <a:stretch>
                <a:fillRect/>
              </a:stretch>
            </p:blipFill>
            <p:spPr>
              <a:xfrm>
                <a:off x="4424760" y="2587320"/>
                <a:ext cx="812520" cy="55584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1026">
            <a:extLst>
              <a:ext uri="{FF2B5EF4-FFF2-40B4-BE49-F238E27FC236}">
                <a16:creationId xmlns:a16="http://schemas.microsoft.com/office/drawing/2014/main" id="{32BDBE04-7D76-4FC3-8628-030181BCBE56}"/>
              </a:ext>
            </a:extLst>
          </p:cNvPr>
          <p:cNvSpPr>
            <a:spLocks noGrp="1" noChangeArrowheads="1"/>
          </p:cNvSpPr>
          <p:nvPr>
            <p:ph type="title"/>
          </p:nvPr>
        </p:nvSpPr>
        <p:spPr>
          <a:xfrm>
            <a:off x="868362" y="0"/>
            <a:ext cx="7407275" cy="1355725"/>
          </a:xfrm>
        </p:spPr>
        <p:txBody>
          <a:bodyPr/>
          <a:lstStyle/>
          <a:p>
            <a:pPr algn="ctr"/>
            <a:r>
              <a:rPr lang="en-US" altLang="en-US"/>
              <a:t>Example</a:t>
            </a:r>
          </a:p>
        </p:txBody>
      </p:sp>
      <p:sp>
        <p:nvSpPr>
          <p:cNvPr id="142339" name="Rectangle 1027">
            <a:extLst>
              <a:ext uri="{FF2B5EF4-FFF2-40B4-BE49-F238E27FC236}">
                <a16:creationId xmlns:a16="http://schemas.microsoft.com/office/drawing/2014/main" id="{93210E6B-E6F3-4CCA-AE1D-31E613544F2E}"/>
              </a:ext>
            </a:extLst>
          </p:cNvPr>
          <p:cNvSpPr>
            <a:spLocks noGrp="1" noChangeArrowheads="1"/>
          </p:cNvSpPr>
          <p:nvPr>
            <p:ph type="body" idx="1"/>
          </p:nvPr>
        </p:nvSpPr>
        <p:spPr>
          <a:xfrm>
            <a:off x="596900" y="927100"/>
            <a:ext cx="8248650" cy="5600700"/>
          </a:xfrm>
        </p:spPr>
        <p:txBody>
          <a:bodyPr/>
          <a:lstStyle/>
          <a:p>
            <a:pPr>
              <a:lnSpc>
                <a:spcPct val="90000"/>
              </a:lnSpc>
              <a:tabLst>
                <a:tab pos="803275" algn="l"/>
              </a:tabLst>
            </a:pPr>
            <a:r>
              <a:rPr lang="en-US" altLang="en-US" i="1" dirty="0"/>
              <a:t>R = (A, B, C, G, H, I)</a:t>
            </a:r>
            <a:br>
              <a:rPr lang="en-US" altLang="en-US" i="1" dirty="0"/>
            </a:br>
            <a:r>
              <a:rPr lang="en-US" altLang="en-US" i="1" dirty="0"/>
              <a:t>F = </a:t>
            </a:r>
            <a:r>
              <a:rPr lang="en-US" altLang="en-US" dirty="0"/>
              <a:t>{  </a:t>
            </a:r>
            <a:r>
              <a:rPr lang="en-US" altLang="en-US" i="1" dirty="0">
                <a:sym typeface="Iconic Symbols Ext" pitchFamily="2" charset="2"/>
              </a:rPr>
              <a:t>A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B</a:t>
            </a:r>
            <a:br>
              <a:rPr lang="en-US" altLang="en-US" i="1" dirty="0">
                <a:sym typeface="Monotype Sorts" pitchFamily="2" charset="2"/>
              </a:rPr>
            </a:br>
            <a:r>
              <a:rPr lang="en-US" altLang="en-US" i="1" dirty="0">
                <a:sym typeface="Monotype Sorts" pitchFamily="2" charset="2"/>
              </a:rPr>
              <a:t>	   </a:t>
            </a:r>
            <a:r>
              <a:rPr lang="en-US" altLang="en-US" i="1" dirty="0">
                <a:sym typeface="Iconic Symbols Ext" pitchFamily="2" charset="2"/>
              </a:rPr>
              <a:t>A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C</a:t>
            </a:r>
            <a:br>
              <a:rPr lang="en-US" altLang="en-US" i="1" dirty="0">
                <a:sym typeface="Monotype Sorts" pitchFamily="2" charset="2"/>
              </a:rPr>
            </a:br>
            <a:r>
              <a:rPr lang="en-US" altLang="en-US" i="1" dirty="0">
                <a:sym typeface="Monotype Sorts" pitchFamily="2" charset="2"/>
              </a:rPr>
              <a:t>	</a:t>
            </a:r>
            <a:r>
              <a:rPr lang="en-US" altLang="en-US" i="1" dirty="0">
                <a:sym typeface="Iconic Symbols Ext" pitchFamily="2" charset="2"/>
              </a:rPr>
              <a:t>CG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H</a:t>
            </a:r>
            <a:br>
              <a:rPr lang="en-US" altLang="en-US" i="1" dirty="0">
                <a:sym typeface="Monotype Sorts" pitchFamily="2" charset="2"/>
              </a:rPr>
            </a:br>
            <a:r>
              <a:rPr lang="en-US" altLang="en-US" i="1" dirty="0">
                <a:sym typeface="Monotype Sorts" pitchFamily="2" charset="2"/>
              </a:rPr>
              <a:t>	</a:t>
            </a:r>
            <a:r>
              <a:rPr lang="en-US" altLang="en-US" i="1" dirty="0">
                <a:sym typeface="Iconic Symbols Ext" pitchFamily="2" charset="2"/>
              </a:rPr>
              <a:t>CG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I</a:t>
            </a:r>
            <a:br>
              <a:rPr lang="en-US" altLang="en-US" i="1" dirty="0">
                <a:sym typeface="Monotype Sorts" pitchFamily="2" charset="2"/>
              </a:rPr>
            </a:br>
            <a:r>
              <a:rPr lang="en-US" altLang="en-US" i="1" dirty="0">
                <a:sym typeface="Monotype Sorts" pitchFamily="2" charset="2"/>
              </a:rPr>
              <a:t>	   </a:t>
            </a:r>
            <a:r>
              <a:rPr lang="en-US" altLang="en-US" i="1" dirty="0">
                <a:sym typeface="Iconic Symbols Ext" pitchFamily="2" charset="2"/>
              </a:rPr>
              <a:t>B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H</a:t>
            </a:r>
            <a:r>
              <a:rPr lang="en-US" altLang="en-US" dirty="0">
                <a:sym typeface="Monotype Sorts" pitchFamily="2" charset="2"/>
              </a:rPr>
              <a:t>}</a:t>
            </a:r>
            <a:endParaRPr lang="en-US" altLang="en-US" sz="2800" dirty="0">
              <a:sym typeface="MS LineDraw" pitchFamily="49" charset="2"/>
            </a:endParaRPr>
          </a:p>
          <a:p>
            <a:pPr>
              <a:lnSpc>
                <a:spcPct val="90000"/>
              </a:lnSpc>
              <a:tabLst>
                <a:tab pos="803275" algn="l"/>
              </a:tabLst>
            </a:pPr>
            <a:r>
              <a:rPr lang="en-US" altLang="en-US" dirty="0">
                <a:sym typeface="MS LineDraw" pitchFamily="49" charset="2"/>
              </a:rPr>
              <a:t>some members of </a:t>
            </a:r>
            <a:r>
              <a:rPr lang="en-US" altLang="en-US" i="1" dirty="0">
                <a:sym typeface="MS LineDraw" pitchFamily="49" charset="2"/>
              </a:rPr>
              <a:t>F</a:t>
            </a:r>
            <a:r>
              <a:rPr lang="en-US" altLang="en-US" baseline="30000" dirty="0">
                <a:sym typeface="MS LineDraw" pitchFamily="49" charset="2"/>
              </a:rPr>
              <a:t>+</a:t>
            </a:r>
            <a:endParaRPr lang="en-US" altLang="en-US" dirty="0">
              <a:sym typeface="MS LineDraw" pitchFamily="49" charset="2"/>
            </a:endParaRPr>
          </a:p>
          <a:p>
            <a:pPr lvl="1">
              <a:lnSpc>
                <a:spcPct val="90000"/>
              </a:lnSpc>
              <a:tabLst>
                <a:tab pos="803275" algn="l"/>
              </a:tabLst>
            </a:pPr>
            <a:r>
              <a:rPr lang="en-US" altLang="en-US" i="1" dirty="0">
                <a:sym typeface="Monotype Sorts" pitchFamily="2" charset="2"/>
              </a:rPr>
              <a:t>A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H        </a:t>
            </a:r>
          </a:p>
          <a:p>
            <a:pPr lvl="2">
              <a:lnSpc>
                <a:spcPct val="90000"/>
              </a:lnSpc>
              <a:tabLst>
                <a:tab pos="803275" algn="l"/>
              </a:tabLst>
            </a:pPr>
            <a:r>
              <a:rPr lang="en-US" altLang="en-US" dirty="0">
                <a:sym typeface="Monotype Sorts" pitchFamily="2" charset="2"/>
              </a:rPr>
              <a:t>by transitivity from </a:t>
            </a:r>
            <a:r>
              <a:rPr lang="en-US" altLang="en-US" i="1" dirty="0">
                <a:sym typeface="Iconic Symbols Ext" pitchFamily="2" charset="2"/>
              </a:rPr>
              <a:t>A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B and </a:t>
            </a:r>
            <a:r>
              <a:rPr lang="en-US" altLang="en-US" i="1" dirty="0">
                <a:sym typeface="Iconic Symbols Ext" pitchFamily="2" charset="2"/>
              </a:rPr>
              <a:t>B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H</a:t>
            </a:r>
          </a:p>
          <a:p>
            <a:pPr lvl="1">
              <a:lnSpc>
                <a:spcPct val="90000"/>
              </a:lnSpc>
              <a:tabLst>
                <a:tab pos="803275" algn="l"/>
              </a:tabLst>
            </a:pPr>
            <a:r>
              <a:rPr lang="en-US" altLang="en-US" i="1" dirty="0">
                <a:sym typeface="Monotype Sorts" pitchFamily="2" charset="2"/>
              </a:rPr>
              <a:t>AG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I       </a:t>
            </a:r>
            <a:endParaRPr lang="en-US" altLang="en-US" dirty="0">
              <a:sym typeface="Monotype Sorts" pitchFamily="2" charset="2"/>
            </a:endParaRPr>
          </a:p>
          <a:p>
            <a:pPr lvl="2">
              <a:lnSpc>
                <a:spcPct val="90000"/>
              </a:lnSpc>
              <a:tabLst>
                <a:tab pos="803275" algn="l"/>
              </a:tabLst>
            </a:pPr>
            <a:r>
              <a:rPr lang="en-US" altLang="en-US" dirty="0">
                <a:sym typeface="Monotype Sorts" pitchFamily="2" charset="2"/>
              </a:rPr>
              <a:t>by augmenting </a:t>
            </a:r>
            <a:r>
              <a:rPr lang="en-US" altLang="en-US" i="1" dirty="0">
                <a:sym typeface="Iconic Symbols Ext" pitchFamily="2" charset="2"/>
              </a:rPr>
              <a:t>A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C </a:t>
            </a:r>
            <a:r>
              <a:rPr lang="en-US" altLang="en-US" dirty="0">
                <a:sym typeface="Monotype Sorts" pitchFamily="2" charset="2"/>
              </a:rPr>
              <a:t>with G, to get </a:t>
            </a:r>
            <a:r>
              <a:rPr lang="en-US" altLang="en-US" i="1" dirty="0">
                <a:sym typeface="Iconic Symbols Ext" pitchFamily="2" charset="2"/>
              </a:rPr>
              <a:t>AG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CG </a:t>
            </a:r>
            <a:br>
              <a:rPr lang="en-US" altLang="en-US" i="1" dirty="0">
                <a:sym typeface="Monotype Sorts" pitchFamily="2" charset="2"/>
              </a:rPr>
            </a:br>
            <a:r>
              <a:rPr lang="en-US" altLang="en-US" i="1" dirty="0">
                <a:sym typeface="Monotype Sorts" pitchFamily="2" charset="2"/>
              </a:rPr>
              <a:t>                   </a:t>
            </a:r>
            <a:r>
              <a:rPr lang="en-US" altLang="en-US" dirty="0">
                <a:sym typeface="Monotype Sorts" pitchFamily="2" charset="2"/>
              </a:rPr>
              <a:t>and then transitivity with </a:t>
            </a:r>
            <a:r>
              <a:rPr lang="en-US" altLang="en-US" i="1" dirty="0">
                <a:sym typeface="Iconic Symbols Ext" pitchFamily="2" charset="2"/>
              </a:rPr>
              <a:t>CG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I </a:t>
            </a:r>
          </a:p>
          <a:p>
            <a:pPr lvl="1">
              <a:lnSpc>
                <a:spcPct val="90000"/>
              </a:lnSpc>
              <a:tabLst>
                <a:tab pos="803275" algn="l"/>
              </a:tabLst>
            </a:pPr>
            <a:r>
              <a:rPr lang="en-US" altLang="en-US" i="1" dirty="0">
                <a:sym typeface="Monotype Sorts" pitchFamily="2" charset="2"/>
              </a:rPr>
              <a:t>CG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HI     </a:t>
            </a:r>
            <a:endParaRPr lang="en-US" altLang="en-US" dirty="0">
              <a:sym typeface="Monotype Sorts" pitchFamily="2" charset="2"/>
            </a:endParaRPr>
          </a:p>
          <a:p>
            <a:pPr lvl="2">
              <a:lnSpc>
                <a:spcPct val="90000"/>
              </a:lnSpc>
              <a:tabLst>
                <a:tab pos="803275" algn="l"/>
              </a:tabLst>
            </a:pPr>
            <a:r>
              <a:rPr lang="en-US" altLang="en-US" dirty="0">
                <a:sym typeface="Monotype Sorts" pitchFamily="2" charset="2"/>
              </a:rPr>
              <a:t>from </a:t>
            </a:r>
            <a:r>
              <a:rPr lang="en-US" altLang="en-US" i="1" dirty="0">
                <a:sym typeface="Iconic Symbols Ext" pitchFamily="2" charset="2"/>
              </a:rPr>
              <a:t>CG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H and </a:t>
            </a:r>
            <a:r>
              <a:rPr lang="en-US" altLang="en-US" i="1" dirty="0">
                <a:sym typeface="Iconic Symbols Ext" pitchFamily="2" charset="2"/>
              </a:rPr>
              <a:t>CG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I :   </a:t>
            </a:r>
            <a:r>
              <a:rPr lang="en-US" altLang="en-US" dirty="0">
                <a:sym typeface="Monotype Sorts" pitchFamily="2" charset="2"/>
              </a:rPr>
              <a:t>“union rule” can be inferred from</a:t>
            </a:r>
          </a:p>
          <a:p>
            <a:pPr lvl="3">
              <a:lnSpc>
                <a:spcPct val="90000"/>
              </a:lnSpc>
              <a:tabLst>
                <a:tab pos="803275" algn="l"/>
              </a:tabLst>
            </a:pPr>
            <a:r>
              <a:rPr lang="en-US" altLang="en-US" dirty="0">
                <a:sym typeface="Monotype Sorts" pitchFamily="2" charset="2"/>
              </a:rPr>
              <a:t>definition of functional dependencies, or </a:t>
            </a:r>
          </a:p>
          <a:p>
            <a:pPr lvl="3">
              <a:lnSpc>
                <a:spcPct val="90000"/>
              </a:lnSpc>
              <a:tabLst>
                <a:tab pos="803275" algn="l"/>
              </a:tabLst>
            </a:pPr>
            <a:r>
              <a:rPr lang="en-US" altLang="en-US" dirty="0">
                <a:sym typeface="Monotype Sorts" pitchFamily="2" charset="2"/>
              </a:rPr>
              <a:t>Augmentation of </a:t>
            </a:r>
            <a:r>
              <a:rPr lang="en-US" altLang="en-US" i="1" dirty="0">
                <a:sym typeface="Iconic Symbols Ext" pitchFamily="2" charset="2"/>
              </a:rPr>
              <a:t>CG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I </a:t>
            </a:r>
            <a:r>
              <a:rPr lang="en-US" altLang="en-US" dirty="0">
                <a:sym typeface="Monotype Sorts" pitchFamily="2" charset="2"/>
              </a:rPr>
              <a:t>to infer </a:t>
            </a:r>
            <a:r>
              <a:rPr lang="en-US" altLang="en-US" i="1" dirty="0">
                <a:sym typeface="Iconic Symbols Ext" pitchFamily="2" charset="2"/>
              </a:rPr>
              <a:t>CG </a:t>
            </a:r>
            <a:r>
              <a:rPr lang="en-US" altLang="en-US" dirty="0">
                <a:sym typeface="Symbol" panose="05050102010706020507" pitchFamily="18" charset="2"/>
              </a:rPr>
              <a:t></a:t>
            </a:r>
            <a:r>
              <a:rPr lang="en-US" altLang="en-US" dirty="0">
                <a:sym typeface="Monotype Sorts" pitchFamily="2" charset="2"/>
              </a:rPr>
              <a:t> CG</a:t>
            </a:r>
            <a:r>
              <a:rPr lang="en-US" altLang="en-US" i="1" dirty="0">
                <a:sym typeface="Monotype Sorts" pitchFamily="2" charset="2"/>
              </a:rPr>
              <a:t>I, </a:t>
            </a:r>
            <a:r>
              <a:rPr lang="en-US" altLang="en-US" dirty="0">
                <a:sym typeface="Monotype Sorts" pitchFamily="2" charset="2"/>
              </a:rPr>
              <a:t>augmentation of</a:t>
            </a:r>
            <a:br>
              <a:rPr lang="en-US" altLang="en-US" dirty="0">
                <a:sym typeface="Monotype Sorts" pitchFamily="2" charset="2"/>
              </a:rPr>
            </a:br>
            <a:r>
              <a:rPr lang="en-US" altLang="en-US" i="1" dirty="0">
                <a:sym typeface="Iconic Symbols Ext" pitchFamily="2" charset="2"/>
              </a:rPr>
              <a:t>CG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H </a:t>
            </a:r>
            <a:r>
              <a:rPr lang="en-US" altLang="en-US" dirty="0">
                <a:sym typeface="Monotype Sorts" pitchFamily="2" charset="2"/>
              </a:rPr>
              <a:t>to infer</a:t>
            </a:r>
            <a:r>
              <a:rPr lang="en-US" altLang="en-US" i="1" dirty="0">
                <a:sym typeface="Monotype Sorts" pitchFamily="2" charset="2"/>
              </a:rPr>
              <a:t> </a:t>
            </a:r>
            <a:r>
              <a:rPr lang="en-US" altLang="en-US" i="1" dirty="0">
                <a:sym typeface="Iconic Symbols Ext" pitchFamily="2" charset="2"/>
              </a:rPr>
              <a:t>CGI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HI, </a:t>
            </a:r>
            <a:r>
              <a:rPr lang="en-US" altLang="en-US" dirty="0">
                <a:sym typeface="Monotype Sorts" pitchFamily="2" charset="2"/>
              </a:rPr>
              <a:t>and then transitivity</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5A99C45-4B85-451E-B2F6-568608E31296}"/>
                  </a:ext>
                </a:extLst>
              </p14:cNvPr>
              <p14:cNvContentPartPr/>
              <p14:nvPr/>
            </p14:nvContentPartPr>
            <p14:xfrm>
              <a:off x="681480" y="272880"/>
              <a:ext cx="7921800" cy="5383800"/>
            </p14:xfrm>
          </p:contentPart>
        </mc:Choice>
        <mc:Fallback xmlns="">
          <p:pic>
            <p:nvPicPr>
              <p:cNvPr id="2" name="Ink 1">
                <a:extLst>
                  <a:ext uri="{FF2B5EF4-FFF2-40B4-BE49-F238E27FC236}">
                    <a16:creationId xmlns:a16="http://schemas.microsoft.com/office/drawing/2014/main" id="{45A99C45-4B85-451E-B2F6-568608E31296}"/>
                  </a:ext>
                </a:extLst>
              </p:cNvPr>
              <p:cNvPicPr/>
              <p:nvPr/>
            </p:nvPicPr>
            <p:blipFill>
              <a:blip r:embed="rId3"/>
              <a:stretch>
                <a:fillRect/>
              </a:stretch>
            </p:blipFill>
            <p:spPr>
              <a:xfrm>
                <a:off x="672120" y="263520"/>
                <a:ext cx="7940520" cy="54025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2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2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2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2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2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23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2339">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142339">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142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bldLvl="3"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77FE85D4-80FF-4DF3-97FE-DC181E3E9788}"/>
              </a:ext>
            </a:extLst>
          </p:cNvPr>
          <p:cNvSpPr>
            <a:spLocks noGrp="1" noChangeArrowheads="1"/>
          </p:cNvSpPr>
          <p:nvPr>
            <p:ph type="title"/>
          </p:nvPr>
        </p:nvSpPr>
        <p:spPr>
          <a:xfrm>
            <a:off x="857250" y="609601"/>
            <a:ext cx="7407275" cy="515144"/>
          </a:xfrm>
        </p:spPr>
        <p:txBody>
          <a:bodyPr/>
          <a:lstStyle/>
          <a:p>
            <a:pPr algn="ctr"/>
            <a:r>
              <a:rPr lang="en-US" altLang="en-US" dirty="0"/>
              <a:t>Procedure for Computing F</a:t>
            </a:r>
            <a:r>
              <a:rPr lang="en-US" altLang="en-US" baseline="30000" dirty="0"/>
              <a:t>+</a:t>
            </a:r>
          </a:p>
        </p:txBody>
      </p:sp>
      <p:sp>
        <p:nvSpPr>
          <p:cNvPr id="151555" name="Rectangle 3">
            <a:extLst>
              <a:ext uri="{FF2B5EF4-FFF2-40B4-BE49-F238E27FC236}">
                <a16:creationId xmlns:a16="http://schemas.microsoft.com/office/drawing/2014/main" id="{25BB62A3-0199-4ADE-8CE3-84183C7F3385}"/>
              </a:ext>
            </a:extLst>
          </p:cNvPr>
          <p:cNvSpPr>
            <a:spLocks noGrp="1" noChangeArrowheads="1"/>
          </p:cNvSpPr>
          <p:nvPr>
            <p:ph type="body" idx="4294967295"/>
          </p:nvPr>
        </p:nvSpPr>
        <p:spPr>
          <a:xfrm>
            <a:off x="373072" y="1484784"/>
            <a:ext cx="8755310" cy="4038600"/>
          </a:xfrm>
        </p:spPr>
        <p:txBody>
          <a:bodyPr/>
          <a:lstStyle/>
          <a:p>
            <a:r>
              <a:rPr lang="en-US" altLang="en-US" b="1" dirty="0">
                <a:solidFill>
                  <a:srgbClr val="1426AC"/>
                </a:solidFill>
              </a:rPr>
              <a:t>To compute the closure of a set of functional dependencies F:</a:t>
            </a:r>
            <a:br>
              <a:rPr lang="en-US" altLang="en-US" b="1" dirty="0">
                <a:solidFill>
                  <a:srgbClr val="1426AC"/>
                </a:solidFill>
              </a:rPr>
            </a:br>
            <a:endParaRPr lang="en-US" altLang="en-US" b="1" i="1" dirty="0">
              <a:solidFill>
                <a:srgbClr val="1426AC"/>
              </a:solidFill>
            </a:endParaRPr>
          </a:p>
          <a:p>
            <a:pPr>
              <a:buFont typeface="Monotype Sorts" pitchFamily="2" charset="2"/>
              <a:buNone/>
            </a:pPr>
            <a:r>
              <a:rPr lang="en-US" altLang="en-US" b="1" i="1" dirty="0">
                <a:solidFill>
                  <a:srgbClr val="1426AC"/>
                </a:solidFill>
              </a:rPr>
              <a:t>     </a:t>
            </a:r>
            <a:r>
              <a:rPr lang="en-US" altLang="en-US" sz="2400" b="1" i="1" dirty="0">
                <a:solidFill>
                  <a:srgbClr val="C00000"/>
                </a:solidFill>
              </a:rPr>
              <a:t>F</a:t>
            </a:r>
            <a:r>
              <a:rPr lang="en-US" altLang="en-US" sz="2400" b="1" baseline="30000" dirty="0">
                <a:solidFill>
                  <a:srgbClr val="C00000"/>
                </a:solidFill>
              </a:rPr>
              <a:t>+</a:t>
            </a:r>
            <a:r>
              <a:rPr lang="en-US" altLang="en-US" sz="2400" b="1" dirty="0">
                <a:solidFill>
                  <a:srgbClr val="C00000"/>
                </a:solidFill>
              </a:rPr>
              <a:t> = </a:t>
            </a:r>
            <a:r>
              <a:rPr lang="en-US" altLang="en-US" sz="2400" b="1" i="1" dirty="0">
                <a:solidFill>
                  <a:srgbClr val="C00000"/>
                </a:solidFill>
              </a:rPr>
              <a:t>F</a:t>
            </a:r>
            <a:br>
              <a:rPr lang="en-US" altLang="en-US" sz="2400" b="1" dirty="0">
                <a:solidFill>
                  <a:srgbClr val="C00000"/>
                </a:solidFill>
              </a:rPr>
            </a:br>
            <a:r>
              <a:rPr lang="en-US" altLang="en-US" sz="2400" b="1" dirty="0">
                <a:solidFill>
                  <a:srgbClr val="C00000"/>
                </a:solidFill>
              </a:rPr>
              <a:t>repeat</a:t>
            </a:r>
            <a:br>
              <a:rPr lang="en-US" altLang="en-US" sz="2400" b="1" dirty="0">
                <a:solidFill>
                  <a:srgbClr val="C00000"/>
                </a:solidFill>
              </a:rPr>
            </a:br>
            <a:r>
              <a:rPr lang="en-US" altLang="en-US" sz="2400" b="1" dirty="0">
                <a:solidFill>
                  <a:srgbClr val="C00000"/>
                </a:solidFill>
              </a:rPr>
              <a:t>	for each functional dependency </a:t>
            </a:r>
            <a:r>
              <a:rPr lang="en-US" altLang="en-US" sz="2400" b="1" i="1" dirty="0">
                <a:solidFill>
                  <a:srgbClr val="C00000"/>
                </a:solidFill>
              </a:rPr>
              <a:t>f</a:t>
            </a:r>
            <a:r>
              <a:rPr lang="en-US" altLang="en-US" sz="2400" b="1" dirty="0">
                <a:solidFill>
                  <a:srgbClr val="C00000"/>
                </a:solidFill>
              </a:rPr>
              <a:t> in </a:t>
            </a:r>
            <a:r>
              <a:rPr lang="en-US" altLang="en-US" sz="2400" b="1" i="1" dirty="0">
                <a:solidFill>
                  <a:srgbClr val="C00000"/>
                </a:solidFill>
              </a:rPr>
              <a:t>F</a:t>
            </a:r>
            <a:r>
              <a:rPr lang="en-US" altLang="en-US" sz="2400" b="1" baseline="30000" dirty="0">
                <a:solidFill>
                  <a:srgbClr val="C00000"/>
                </a:solidFill>
              </a:rPr>
              <a:t>+</a:t>
            </a:r>
            <a:br>
              <a:rPr lang="en-US" altLang="en-US" sz="2400" b="1" baseline="30000" dirty="0">
                <a:solidFill>
                  <a:srgbClr val="C00000"/>
                </a:solidFill>
              </a:rPr>
            </a:br>
            <a:r>
              <a:rPr lang="en-US" altLang="en-US" sz="2400" b="1" baseline="30000" dirty="0">
                <a:solidFill>
                  <a:srgbClr val="C00000"/>
                </a:solidFill>
              </a:rPr>
              <a:t>	</a:t>
            </a:r>
            <a:r>
              <a:rPr lang="en-US" altLang="en-US" sz="2400" b="1" dirty="0">
                <a:solidFill>
                  <a:srgbClr val="C00000"/>
                </a:solidFill>
              </a:rPr>
              <a:t>       apply reflexivity and augmentation rules on </a:t>
            </a:r>
            <a:r>
              <a:rPr lang="en-US" altLang="en-US" sz="2400" b="1" i="1" dirty="0">
                <a:solidFill>
                  <a:srgbClr val="C00000"/>
                </a:solidFill>
              </a:rPr>
              <a:t>f</a:t>
            </a:r>
            <a:br>
              <a:rPr lang="en-US" altLang="en-US" sz="2400" b="1" i="1" dirty="0">
                <a:solidFill>
                  <a:srgbClr val="C00000"/>
                </a:solidFill>
              </a:rPr>
            </a:br>
            <a:r>
              <a:rPr lang="en-US" altLang="en-US" sz="2400" b="1" i="1" dirty="0">
                <a:solidFill>
                  <a:srgbClr val="C00000"/>
                </a:solidFill>
              </a:rPr>
              <a:t>	       </a:t>
            </a:r>
            <a:r>
              <a:rPr lang="en-US" altLang="en-US" sz="2400" b="1" dirty="0">
                <a:solidFill>
                  <a:srgbClr val="C00000"/>
                </a:solidFill>
              </a:rPr>
              <a:t>add the resulting functional dependencies to </a:t>
            </a:r>
            <a:r>
              <a:rPr lang="en-US" altLang="en-US" sz="2400" b="1" i="1" dirty="0">
                <a:solidFill>
                  <a:srgbClr val="C00000"/>
                </a:solidFill>
              </a:rPr>
              <a:t>F</a:t>
            </a:r>
            <a:r>
              <a:rPr lang="en-US" altLang="en-US" sz="2400" b="1" baseline="30000" dirty="0">
                <a:solidFill>
                  <a:srgbClr val="C00000"/>
                </a:solidFill>
              </a:rPr>
              <a:t>+</a:t>
            </a:r>
            <a:br>
              <a:rPr lang="en-US" altLang="en-US" sz="2400" b="1" baseline="30000" dirty="0">
                <a:solidFill>
                  <a:srgbClr val="C00000"/>
                </a:solidFill>
              </a:rPr>
            </a:br>
            <a:r>
              <a:rPr lang="en-US" altLang="en-US" sz="2400" b="1" baseline="30000" dirty="0">
                <a:solidFill>
                  <a:srgbClr val="C00000"/>
                </a:solidFill>
              </a:rPr>
              <a:t>	</a:t>
            </a:r>
            <a:r>
              <a:rPr lang="en-US" altLang="en-US" sz="2400" b="1" dirty="0">
                <a:solidFill>
                  <a:srgbClr val="C00000"/>
                </a:solidFill>
              </a:rPr>
              <a:t>for each pair of functional dependencies </a:t>
            </a:r>
            <a:r>
              <a:rPr lang="en-US" altLang="en-US" sz="2400" b="1" i="1" dirty="0">
                <a:solidFill>
                  <a:srgbClr val="C00000"/>
                </a:solidFill>
              </a:rPr>
              <a:t>f</a:t>
            </a:r>
            <a:r>
              <a:rPr lang="en-US" altLang="en-US" sz="2400" b="1" baseline="-25000" dirty="0">
                <a:solidFill>
                  <a:srgbClr val="C00000"/>
                </a:solidFill>
              </a:rPr>
              <a:t>1</a:t>
            </a:r>
            <a:r>
              <a:rPr lang="en-US" altLang="en-US" sz="2400" b="1" dirty="0">
                <a:solidFill>
                  <a:srgbClr val="C00000"/>
                </a:solidFill>
              </a:rPr>
              <a:t>and </a:t>
            </a:r>
            <a:r>
              <a:rPr lang="en-US" altLang="en-US" sz="2400" b="1" i="1" dirty="0">
                <a:solidFill>
                  <a:srgbClr val="C00000"/>
                </a:solidFill>
              </a:rPr>
              <a:t>f</a:t>
            </a:r>
            <a:r>
              <a:rPr lang="en-US" altLang="en-US" sz="2400" b="1" baseline="-25000" dirty="0">
                <a:solidFill>
                  <a:srgbClr val="C00000"/>
                </a:solidFill>
              </a:rPr>
              <a:t>2</a:t>
            </a:r>
            <a:r>
              <a:rPr lang="en-US" altLang="en-US" sz="2400" b="1" dirty="0">
                <a:solidFill>
                  <a:srgbClr val="C00000"/>
                </a:solidFill>
              </a:rPr>
              <a:t> in </a:t>
            </a:r>
            <a:r>
              <a:rPr lang="en-US" altLang="en-US" sz="2400" b="1" i="1" dirty="0">
                <a:solidFill>
                  <a:srgbClr val="C00000"/>
                </a:solidFill>
              </a:rPr>
              <a:t>F</a:t>
            </a:r>
            <a:r>
              <a:rPr lang="en-US" altLang="en-US" sz="2400" b="1" baseline="30000" dirty="0">
                <a:solidFill>
                  <a:srgbClr val="C00000"/>
                </a:solidFill>
              </a:rPr>
              <a:t>+</a:t>
            </a:r>
            <a:br>
              <a:rPr lang="en-US" altLang="en-US" sz="2400" b="1" baseline="30000" dirty="0">
                <a:solidFill>
                  <a:srgbClr val="C00000"/>
                </a:solidFill>
              </a:rPr>
            </a:br>
            <a:r>
              <a:rPr lang="en-US" altLang="en-US" sz="2400" b="1" baseline="30000" dirty="0">
                <a:solidFill>
                  <a:srgbClr val="C00000"/>
                </a:solidFill>
              </a:rPr>
              <a:t>	</a:t>
            </a:r>
            <a:r>
              <a:rPr lang="en-US" altLang="en-US" sz="2400" b="1" dirty="0">
                <a:solidFill>
                  <a:srgbClr val="C00000"/>
                </a:solidFill>
              </a:rPr>
              <a:t>       if </a:t>
            </a:r>
            <a:r>
              <a:rPr lang="en-US" altLang="en-US" sz="2400" b="1" i="1" dirty="0">
                <a:solidFill>
                  <a:srgbClr val="C00000"/>
                </a:solidFill>
              </a:rPr>
              <a:t>f</a:t>
            </a:r>
            <a:r>
              <a:rPr lang="en-US" altLang="en-US" sz="2400" b="1" baseline="-25000" dirty="0">
                <a:solidFill>
                  <a:srgbClr val="C00000"/>
                </a:solidFill>
              </a:rPr>
              <a:t>1</a:t>
            </a:r>
            <a:r>
              <a:rPr lang="en-US" altLang="en-US" sz="2400" b="1" dirty="0">
                <a:solidFill>
                  <a:srgbClr val="C00000"/>
                </a:solidFill>
              </a:rPr>
              <a:t> and </a:t>
            </a:r>
            <a:r>
              <a:rPr lang="en-US" altLang="en-US" sz="2400" b="1" i="1" dirty="0">
                <a:solidFill>
                  <a:srgbClr val="C00000"/>
                </a:solidFill>
              </a:rPr>
              <a:t>f</a:t>
            </a:r>
            <a:r>
              <a:rPr lang="en-US" altLang="en-US" sz="2400" b="1" baseline="-25000" dirty="0">
                <a:solidFill>
                  <a:srgbClr val="C00000"/>
                </a:solidFill>
              </a:rPr>
              <a:t>2</a:t>
            </a:r>
            <a:r>
              <a:rPr lang="en-US" altLang="en-US" sz="2400" b="1" dirty="0">
                <a:solidFill>
                  <a:srgbClr val="C00000"/>
                </a:solidFill>
              </a:rPr>
              <a:t> can be combined using transitivity</a:t>
            </a:r>
            <a:br>
              <a:rPr lang="en-US" altLang="en-US" sz="2400" b="1" dirty="0">
                <a:solidFill>
                  <a:srgbClr val="C00000"/>
                </a:solidFill>
              </a:rPr>
            </a:br>
            <a:r>
              <a:rPr lang="en-US" altLang="en-US" sz="2400" b="1" dirty="0">
                <a:solidFill>
                  <a:srgbClr val="C00000"/>
                </a:solidFill>
              </a:rPr>
              <a:t>		 then add the resulting functional dependency to </a:t>
            </a:r>
            <a:r>
              <a:rPr lang="en-US" altLang="en-US" sz="2400" b="1" i="1" dirty="0">
                <a:solidFill>
                  <a:srgbClr val="C00000"/>
                </a:solidFill>
              </a:rPr>
              <a:t>F</a:t>
            </a:r>
            <a:r>
              <a:rPr lang="en-US" altLang="en-US" sz="2400" b="1" baseline="30000" dirty="0">
                <a:solidFill>
                  <a:srgbClr val="C00000"/>
                </a:solidFill>
              </a:rPr>
              <a:t>+</a:t>
            </a:r>
            <a:br>
              <a:rPr lang="en-US" altLang="en-US" sz="2400" b="1" baseline="30000" dirty="0">
                <a:solidFill>
                  <a:srgbClr val="C00000"/>
                </a:solidFill>
              </a:rPr>
            </a:br>
            <a:r>
              <a:rPr lang="en-US" altLang="en-US" sz="2400" b="1" dirty="0">
                <a:solidFill>
                  <a:srgbClr val="C00000"/>
                </a:solidFill>
              </a:rPr>
              <a:t>until </a:t>
            </a:r>
            <a:r>
              <a:rPr lang="en-US" altLang="en-US" sz="2400" b="1" i="1" dirty="0">
                <a:solidFill>
                  <a:srgbClr val="C00000"/>
                </a:solidFill>
              </a:rPr>
              <a:t>F</a:t>
            </a:r>
            <a:r>
              <a:rPr lang="en-US" altLang="en-US" sz="2400" b="1" baseline="30000" dirty="0">
                <a:solidFill>
                  <a:srgbClr val="C00000"/>
                </a:solidFill>
              </a:rPr>
              <a:t>+</a:t>
            </a:r>
            <a:r>
              <a:rPr lang="en-US" altLang="en-US" sz="2400" b="1" dirty="0">
                <a:solidFill>
                  <a:srgbClr val="C00000"/>
                </a:solidFill>
              </a:rPr>
              <a:t> does not change any further</a:t>
            </a:r>
          </a:p>
          <a:p>
            <a:pPr>
              <a:buFont typeface="Monotype Sorts" pitchFamily="2" charset="2"/>
              <a:buNone/>
            </a:pPr>
            <a:endParaRPr lang="en-US" altLang="en-US" b="1" dirty="0">
              <a:solidFill>
                <a:srgbClr val="1426AC"/>
              </a:solidFill>
            </a:endParaRPr>
          </a:p>
          <a:p>
            <a:pPr>
              <a:buFont typeface="Monotype Sorts" pitchFamily="2" charset="2"/>
              <a:buNone/>
            </a:pPr>
            <a:endParaRPr lang="en-US" altLang="en-US" b="1" baseline="30000" dirty="0">
              <a:solidFill>
                <a:srgbClr val="1426AC"/>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501E35E-705C-4DE3-BE65-121D45CD8CAE}"/>
                  </a:ext>
                </a:extLst>
              </p14:cNvPr>
              <p14:cNvContentPartPr/>
              <p14:nvPr/>
            </p14:nvContentPartPr>
            <p14:xfrm>
              <a:off x="2808360" y="2159640"/>
              <a:ext cx="5751360" cy="3110760"/>
            </p14:xfrm>
          </p:contentPart>
        </mc:Choice>
        <mc:Fallback xmlns="">
          <p:pic>
            <p:nvPicPr>
              <p:cNvPr id="2" name="Ink 1">
                <a:extLst>
                  <a:ext uri="{FF2B5EF4-FFF2-40B4-BE49-F238E27FC236}">
                    <a16:creationId xmlns:a16="http://schemas.microsoft.com/office/drawing/2014/main" id="{9501E35E-705C-4DE3-BE65-121D45CD8CAE}"/>
                  </a:ext>
                </a:extLst>
              </p:cNvPr>
              <p:cNvPicPr/>
              <p:nvPr/>
            </p:nvPicPr>
            <p:blipFill>
              <a:blip r:embed="rId3"/>
              <a:stretch>
                <a:fillRect/>
              </a:stretch>
            </p:blipFill>
            <p:spPr>
              <a:xfrm>
                <a:off x="2799000" y="2150280"/>
                <a:ext cx="5770080" cy="3129480"/>
              </a:xfrm>
              <a:prstGeom prst="rect">
                <a:avLst/>
              </a:prstGeom>
            </p:spPr>
          </p:pic>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8BE805D8-7468-4DFC-9DBF-8C23D1666DBE}"/>
              </a:ext>
            </a:extLst>
          </p:cNvPr>
          <p:cNvSpPr>
            <a:spLocks noGrp="1" noChangeArrowheads="1"/>
          </p:cNvSpPr>
          <p:nvPr>
            <p:ph type="title"/>
          </p:nvPr>
        </p:nvSpPr>
        <p:spPr>
          <a:xfrm>
            <a:off x="323528" y="332656"/>
            <a:ext cx="10261128" cy="609600"/>
          </a:xfrm>
        </p:spPr>
        <p:txBody>
          <a:bodyPr/>
          <a:lstStyle/>
          <a:p>
            <a:r>
              <a:rPr lang="en-US" altLang="en-US" sz="3600" dirty="0"/>
              <a:t>Closure of Functional Dependencies (Cont.)</a:t>
            </a:r>
          </a:p>
        </p:txBody>
      </p:sp>
      <p:sp>
        <p:nvSpPr>
          <p:cNvPr id="141315" name="Rectangle 3">
            <a:extLst>
              <a:ext uri="{FF2B5EF4-FFF2-40B4-BE49-F238E27FC236}">
                <a16:creationId xmlns:a16="http://schemas.microsoft.com/office/drawing/2014/main" id="{65637072-24AD-44BB-AFEE-81CF243DAF9A}"/>
              </a:ext>
            </a:extLst>
          </p:cNvPr>
          <p:cNvSpPr>
            <a:spLocks noGrp="1" noChangeArrowheads="1"/>
          </p:cNvSpPr>
          <p:nvPr>
            <p:ph type="body" idx="1"/>
          </p:nvPr>
        </p:nvSpPr>
        <p:spPr>
          <a:xfrm>
            <a:off x="755650" y="1520825"/>
            <a:ext cx="7359650" cy="4521200"/>
          </a:xfrm>
        </p:spPr>
        <p:txBody>
          <a:bodyPr/>
          <a:lstStyle/>
          <a:p>
            <a:r>
              <a:rPr lang="en-US" altLang="en-US" dirty="0"/>
              <a:t>We can further simplify manual computation of </a:t>
            </a:r>
            <a:r>
              <a:rPr lang="en-US" altLang="en-US" i="1" dirty="0"/>
              <a:t>F</a:t>
            </a:r>
            <a:r>
              <a:rPr lang="en-US" altLang="en-US" baseline="30000" dirty="0"/>
              <a:t>+</a:t>
            </a:r>
            <a:r>
              <a:rPr lang="en-US" altLang="en-US" dirty="0"/>
              <a:t> by using the following additional rules.</a:t>
            </a:r>
          </a:p>
          <a:p>
            <a:pPr lvl="1"/>
            <a:r>
              <a:rPr lang="en-US" altLang="en-US" dirty="0">
                <a:sym typeface="Symbol" panose="05050102010706020507" pitchFamily="18" charset="2"/>
              </a:rPr>
              <a:t>If  </a:t>
            </a:r>
            <a:r>
              <a:rPr lang="en-US" altLang="en-US" dirty="0">
                <a:sym typeface="Monotype Sorts" pitchFamily="2" charset="2"/>
              </a:rPr>
              <a:t> </a:t>
            </a:r>
            <a:r>
              <a:rPr lang="en-US" altLang="en-US" i="1" dirty="0">
                <a:sym typeface="Symbol" panose="05050102010706020507" pitchFamily="18" charset="2"/>
              </a:rPr>
              <a:t> </a:t>
            </a:r>
            <a:r>
              <a:rPr lang="en-US" altLang="en-US" dirty="0">
                <a:sym typeface="Symbol" panose="05050102010706020507" pitchFamily="18" charset="2"/>
              </a:rPr>
              <a:t>holds</a:t>
            </a:r>
            <a:r>
              <a:rPr lang="en-US" altLang="en-US" i="1" dirty="0">
                <a:sym typeface="Symbol" panose="05050102010706020507" pitchFamily="18" charset="2"/>
              </a:rPr>
              <a:t> a</a:t>
            </a:r>
            <a:r>
              <a:rPr lang="en-US" altLang="en-US" dirty="0">
                <a:sym typeface="Symbol" panose="05050102010706020507" pitchFamily="18" charset="2"/>
              </a:rPr>
              <a:t>nd </a:t>
            </a:r>
            <a:r>
              <a:rPr lang="en-US" altLang="en-US" i="1" dirty="0">
                <a:sym typeface="Symbol" panose="05050102010706020507" pitchFamily="18" charset="2"/>
              </a:rPr>
              <a:t> </a:t>
            </a:r>
            <a:r>
              <a:rPr lang="en-US" altLang="en-US" dirty="0">
                <a:sym typeface="Symbol" panose="05050102010706020507" pitchFamily="18" charset="2"/>
              </a:rPr>
              <a:t></a:t>
            </a:r>
            <a:r>
              <a:rPr lang="en-US" altLang="en-US" dirty="0">
                <a:sym typeface="Monotype Sorts" pitchFamily="2" charset="2"/>
              </a:rPr>
              <a:t> </a:t>
            </a:r>
            <a:r>
              <a:rPr lang="en-US" altLang="en-US" dirty="0">
                <a:sym typeface="Symbol" panose="05050102010706020507" pitchFamily="18" charset="2"/>
              </a:rPr>
              <a:t></a:t>
            </a:r>
            <a:r>
              <a:rPr lang="en-US" altLang="en-US" dirty="0">
                <a:sym typeface="Monotype Sorts" pitchFamily="2" charset="2"/>
              </a:rPr>
              <a:t> holds,  then </a:t>
            </a:r>
            <a:r>
              <a:rPr lang="en-US" altLang="en-US" dirty="0">
                <a:sym typeface="Symbol" panose="05050102010706020507" pitchFamily="18" charset="2"/>
              </a:rPr>
              <a:t> </a:t>
            </a:r>
            <a:r>
              <a:rPr lang="en-US" altLang="en-US" dirty="0">
                <a:sym typeface="Monotype Sorts" pitchFamily="2" charset="2"/>
              </a:rPr>
              <a:t> </a:t>
            </a:r>
            <a:r>
              <a:rPr lang="en-US" altLang="en-US" i="1" dirty="0">
                <a:sym typeface="Symbol" panose="05050102010706020507" pitchFamily="18" charset="2"/>
              </a:rPr>
              <a:t> </a:t>
            </a:r>
            <a:r>
              <a:rPr lang="en-US" altLang="en-US" dirty="0">
                <a:sym typeface="Symbol" panose="05050102010706020507" pitchFamily="18" charset="2"/>
              </a:rPr>
              <a:t></a:t>
            </a:r>
            <a:r>
              <a:rPr lang="en-US" altLang="en-US" dirty="0">
                <a:sym typeface="Greek Symbols" pitchFamily="18" charset="2"/>
              </a:rPr>
              <a:t> holds </a:t>
            </a:r>
            <a:r>
              <a:rPr lang="en-US" altLang="en-US" b="1" dirty="0">
                <a:sym typeface="Greek Symbols" pitchFamily="18" charset="2"/>
              </a:rPr>
              <a:t>(union)</a:t>
            </a:r>
            <a:endParaRPr lang="en-US" altLang="en-US" dirty="0">
              <a:sym typeface="Greek Symbols" pitchFamily="18" charset="2"/>
            </a:endParaRPr>
          </a:p>
          <a:p>
            <a:pPr lvl="1"/>
            <a:r>
              <a:rPr lang="en-US" altLang="en-US" dirty="0">
                <a:sym typeface="Greek Symbols" pitchFamily="18" charset="2"/>
              </a:rPr>
              <a:t>If </a:t>
            </a:r>
            <a:r>
              <a:rPr lang="en-US" altLang="en-US" dirty="0">
                <a:sym typeface="Symbol" panose="05050102010706020507" pitchFamily="18" charset="2"/>
              </a:rPr>
              <a:t> </a:t>
            </a:r>
            <a:r>
              <a:rPr lang="en-US" altLang="en-US" dirty="0">
                <a:sym typeface="Monotype Sorts" pitchFamily="2" charset="2"/>
              </a:rPr>
              <a:t> </a:t>
            </a:r>
            <a:r>
              <a:rPr lang="en-US" altLang="en-US" i="1" dirty="0">
                <a:sym typeface="Symbol" panose="05050102010706020507" pitchFamily="18" charset="2"/>
              </a:rPr>
              <a:t> </a:t>
            </a:r>
            <a:r>
              <a:rPr lang="en-US" altLang="en-US" dirty="0">
                <a:sym typeface="Symbol" panose="05050102010706020507" pitchFamily="18" charset="2"/>
              </a:rPr>
              <a:t></a:t>
            </a:r>
            <a:r>
              <a:rPr lang="en-US" altLang="en-US" dirty="0">
                <a:sym typeface="Monotype Sorts" pitchFamily="2" charset="2"/>
              </a:rPr>
              <a:t> holds, then </a:t>
            </a:r>
            <a:r>
              <a:rPr lang="en-US" altLang="en-US" dirty="0">
                <a:sym typeface="Symbol" panose="05050102010706020507" pitchFamily="18" charset="2"/>
              </a:rPr>
              <a:t> </a:t>
            </a:r>
            <a:r>
              <a:rPr lang="en-US" altLang="en-US" dirty="0">
                <a:sym typeface="Monotype Sorts" pitchFamily="2" charset="2"/>
              </a:rPr>
              <a:t> </a:t>
            </a:r>
            <a:r>
              <a:rPr lang="en-US" altLang="en-US" i="1" dirty="0">
                <a:sym typeface="Symbol" panose="05050102010706020507" pitchFamily="18" charset="2"/>
              </a:rPr>
              <a:t>  </a:t>
            </a:r>
            <a:r>
              <a:rPr lang="en-US" altLang="en-US" dirty="0">
                <a:sym typeface="Symbol" panose="05050102010706020507" pitchFamily="18" charset="2"/>
              </a:rPr>
              <a:t>holds and </a:t>
            </a:r>
            <a:r>
              <a:rPr lang="en-US" altLang="en-US" i="1" dirty="0">
                <a:sym typeface="Symbol" panose="05050102010706020507" pitchFamily="18" charset="2"/>
              </a:rPr>
              <a:t> </a:t>
            </a:r>
            <a:r>
              <a:rPr lang="en-US" altLang="en-US" dirty="0">
                <a:sym typeface="Symbol" panose="05050102010706020507" pitchFamily="18" charset="2"/>
              </a:rPr>
              <a:t></a:t>
            </a:r>
            <a:r>
              <a:rPr lang="en-US" altLang="en-US" dirty="0">
                <a:sym typeface="Monotype Sorts" pitchFamily="2" charset="2"/>
              </a:rPr>
              <a:t> </a:t>
            </a:r>
            <a:r>
              <a:rPr lang="en-US" altLang="en-US" dirty="0">
                <a:sym typeface="Symbol" panose="05050102010706020507" pitchFamily="18" charset="2"/>
              </a:rPr>
              <a:t></a:t>
            </a:r>
            <a:r>
              <a:rPr lang="en-US" altLang="en-US" dirty="0">
                <a:sym typeface="Monotype Sorts" pitchFamily="2" charset="2"/>
              </a:rPr>
              <a:t> holds </a:t>
            </a:r>
            <a:r>
              <a:rPr lang="en-US" altLang="en-US" b="1" dirty="0">
                <a:sym typeface="Monotype Sorts" pitchFamily="2" charset="2"/>
              </a:rPr>
              <a:t>(decomposition)</a:t>
            </a:r>
            <a:endParaRPr lang="en-US" altLang="en-US" dirty="0">
              <a:sym typeface="Monotype Sorts" pitchFamily="2" charset="2"/>
            </a:endParaRPr>
          </a:p>
          <a:p>
            <a:pPr lvl="1"/>
            <a:r>
              <a:rPr lang="en-US" altLang="en-US" dirty="0">
                <a:sym typeface="Monotype Sorts" pitchFamily="2" charset="2"/>
              </a:rPr>
              <a:t>If </a:t>
            </a:r>
            <a:r>
              <a:rPr lang="en-US" altLang="en-US" dirty="0">
                <a:sym typeface="Symbol" panose="05050102010706020507" pitchFamily="18" charset="2"/>
              </a:rPr>
              <a:t> </a:t>
            </a:r>
            <a:r>
              <a:rPr lang="en-US" altLang="en-US" dirty="0">
                <a:sym typeface="Monotype Sorts" pitchFamily="2" charset="2"/>
              </a:rPr>
              <a:t> </a:t>
            </a:r>
            <a:r>
              <a:rPr lang="en-US" altLang="en-US" i="1" dirty="0">
                <a:sym typeface="Symbol" panose="05050102010706020507" pitchFamily="18" charset="2"/>
              </a:rPr>
              <a:t>  </a:t>
            </a:r>
            <a:r>
              <a:rPr lang="en-US" altLang="en-US" dirty="0">
                <a:sym typeface="Symbol" panose="05050102010706020507" pitchFamily="18" charset="2"/>
              </a:rPr>
              <a:t>holds</a:t>
            </a:r>
            <a:r>
              <a:rPr lang="en-US" altLang="en-US" i="1" dirty="0">
                <a:sym typeface="Symbol" panose="05050102010706020507" pitchFamily="18" charset="2"/>
              </a:rPr>
              <a:t> a</a:t>
            </a:r>
            <a:r>
              <a:rPr lang="en-US" altLang="en-US" dirty="0">
                <a:sym typeface="Symbol" panose="05050102010706020507" pitchFamily="18" charset="2"/>
              </a:rPr>
              <a:t>nd </a:t>
            </a:r>
            <a:r>
              <a:rPr lang="en-US" altLang="en-US" dirty="0">
                <a:sym typeface="Greek Symbols" pitchFamily="18" charset="2"/>
              </a:rPr>
              <a:t> </a:t>
            </a:r>
            <a:r>
              <a:rPr lang="en-US" altLang="en-US" i="1" dirty="0">
                <a:sym typeface="Symbol" panose="05050102010706020507" pitchFamily="18" charset="2"/>
              </a:rPr>
              <a:t> </a:t>
            </a:r>
            <a:r>
              <a:rPr lang="en-US" altLang="en-US" dirty="0">
                <a:sym typeface="Symbol" panose="05050102010706020507" pitchFamily="18" charset="2"/>
              </a:rPr>
              <a:t></a:t>
            </a:r>
            <a:r>
              <a:rPr lang="en-US" altLang="en-US" dirty="0">
                <a:sym typeface="Monotype Sorts" pitchFamily="2" charset="2"/>
              </a:rPr>
              <a:t> </a:t>
            </a:r>
            <a:r>
              <a:rPr lang="en-US" altLang="en-US" dirty="0">
                <a:sym typeface="Symbol" panose="05050102010706020507" pitchFamily="18" charset="2"/>
              </a:rPr>
              <a:t></a:t>
            </a:r>
            <a:r>
              <a:rPr lang="en-US" altLang="en-US" dirty="0">
                <a:sym typeface="Greek Symbols" pitchFamily="18" charset="2"/>
              </a:rPr>
              <a:t> holds, then </a:t>
            </a:r>
            <a:r>
              <a:rPr lang="en-US" altLang="en-US" dirty="0">
                <a:sym typeface="Symbol" panose="05050102010706020507" pitchFamily="18" charset="2"/>
              </a:rPr>
              <a:t> </a:t>
            </a:r>
            <a:r>
              <a:rPr lang="en-US" altLang="en-US" dirty="0">
                <a:sym typeface="Greek Symbols" pitchFamily="18" charset="2"/>
              </a:rPr>
              <a:t> </a:t>
            </a:r>
            <a:r>
              <a:rPr lang="en-US" altLang="en-US" dirty="0">
                <a:sym typeface="Symbol" panose="05050102010706020507" pitchFamily="18" charset="2"/>
              </a:rPr>
              <a:t></a:t>
            </a:r>
            <a:r>
              <a:rPr lang="en-US" altLang="en-US" dirty="0">
                <a:sym typeface="Monotype Sorts" pitchFamily="2" charset="2"/>
              </a:rPr>
              <a:t> </a:t>
            </a:r>
            <a:r>
              <a:rPr lang="en-US" altLang="en-US" dirty="0">
                <a:sym typeface="Symbol" panose="05050102010706020507" pitchFamily="18" charset="2"/>
              </a:rPr>
              <a:t></a:t>
            </a:r>
            <a:r>
              <a:rPr lang="en-US" altLang="en-US" dirty="0">
                <a:sym typeface="Greek Symbols" pitchFamily="18" charset="2"/>
              </a:rPr>
              <a:t> holds</a:t>
            </a:r>
            <a:r>
              <a:rPr lang="en-US" altLang="en-US" b="1" dirty="0">
                <a:sym typeface="Greek Symbols" pitchFamily="18" charset="2"/>
              </a:rPr>
              <a:t> (</a:t>
            </a:r>
            <a:r>
              <a:rPr lang="en-US" altLang="en-US" b="1" dirty="0" err="1">
                <a:sym typeface="Greek Symbols" pitchFamily="18" charset="2"/>
              </a:rPr>
              <a:t>pseudotransitivity</a:t>
            </a:r>
            <a:r>
              <a:rPr lang="en-US" altLang="en-US" b="1" dirty="0">
                <a:sym typeface="Greek Symbols" pitchFamily="18" charset="2"/>
              </a:rPr>
              <a:t>)</a:t>
            </a:r>
            <a:endParaRPr lang="en-US" altLang="en-US" dirty="0">
              <a:sym typeface="Greek Symbols" pitchFamily="18" charset="2"/>
            </a:endParaRPr>
          </a:p>
          <a:p>
            <a:pPr lvl="1">
              <a:buFont typeface="Monotype Sorts" pitchFamily="2" charset="2"/>
              <a:buNone/>
            </a:pPr>
            <a:r>
              <a:rPr lang="en-US" altLang="en-US" dirty="0">
                <a:sym typeface="Greek Symbols" pitchFamily="18" charset="2"/>
              </a:rPr>
              <a:t>The above rules can be inferred from Armstrong’s axioms.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7B0EAFC2-BE8A-4F30-B75A-A58088B5C49C}"/>
              </a:ext>
            </a:extLst>
          </p:cNvPr>
          <p:cNvSpPr>
            <a:spLocks noGrp="1" noChangeArrowheads="1"/>
          </p:cNvSpPr>
          <p:nvPr>
            <p:ph type="title"/>
          </p:nvPr>
        </p:nvSpPr>
        <p:spPr>
          <a:xfrm>
            <a:off x="857250" y="609601"/>
            <a:ext cx="7407275" cy="587152"/>
          </a:xfrm>
        </p:spPr>
        <p:txBody>
          <a:bodyPr/>
          <a:lstStyle/>
          <a:p>
            <a:pPr algn="ctr"/>
            <a:r>
              <a:rPr lang="en-US" altLang="en-US" dirty="0"/>
              <a:t>Closure of Attribute Sets</a:t>
            </a:r>
          </a:p>
        </p:txBody>
      </p:sp>
      <p:sp>
        <p:nvSpPr>
          <p:cNvPr id="143363" name="Rectangle 3">
            <a:extLst>
              <a:ext uri="{FF2B5EF4-FFF2-40B4-BE49-F238E27FC236}">
                <a16:creationId xmlns:a16="http://schemas.microsoft.com/office/drawing/2014/main" id="{49C323A8-DF26-423A-A5AB-79936D305907}"/>
              </a:ext>
            </a:extLst>
          </p:cNvPr>
          <p:cNvSpPr>
            <a:spLocks noGrp="1" noChangeArrowheads="1"/>
          </p:cNvSpPr>
          <p:nvPr>
            <p:ph type="body" idx="1"/>
          </p:nvPr>
        </p:nvSpPr>
        <p:spPr>
          <a:xfrm>
            <a:off x="854075" y="1700808"/>
            <a:ext cx="7404100" cy="4038600"/>
          </a:xfrm>
        </p:spPr>
        <p:txBody>
          <a:bodyPr/>
          <a:lstStyle/>
          <a:p>
            <a:pPr>
              <a:tabLst>
                <a:tab pos="1027113" algn="l"/>
                <a:tab pos="1547813" algn="l"/>
                <a:tab pos="1771650" algn="l"/>
                <a:tab pos="2054225" algn="l"/>
                <a:tab pos="3140075" algn="ctr"/>
              </a:tabLst>
            </a:pPr>
            <a:r>
              <a:rPr lang="en-US" altLang="en-US" dirty="0"/>
              <a:t>Given a set of attributes </a:t>
            </a:r>
            <a:r>
              <a:rPr lang="en-US" altLang="en-US" dirty="0">
                <a:latin typeface="Symbol" panose="05050102010706020507" pitchFamily="18" charset="2"/>
                <a:sym typeface="Greek Symbols" pitchFamily="18" charset="2"/>
              </a:rPr>
              <a:t>a,</a:t>
            </a:r>
            <a:r>
              <a:rPr lang="en-US" altLang="en-US" dirty="0"/>
              <a:t> define the </a:t>
            </a:r>
            <a:r>
              <a:rPr lang="en-US" altLang="en-US" i="1" dirty="0">
                <a:solidFill>
                  <a:schemeClr val="tx2"/>
                </a:solidFill>
              </a:rPr>
              <a:t>closure</a:t>
            </a:r>
            <a:r>
              <a:rPr lang="en-US" altLang="en-US" i="1" dirty="0"/>
              <a:t> </a:t>
            </a:r>
            <a:r>
              <a:rPr lang="en-US" altLang="en-US" dirty="0"/>
              <a:t>of </a:t>
            </a:r>
            <a:r>
              <a:rPr lang="en-US" altLang="en-US" dirty="0">
                <a:latin typeface="Symbol" panose="05050102010706020507" pitchFamily="18" charset="2"/>
                <a:sym typeface="Greek Symbols" pitchFamily="18" charset="2"/>
              </a:rPr>
              <a:t>a</a:t>
            </a:r>
            <a:r>
              <a:rPr lang="en-US" altLang="en-US" dirty="0">
                <a:sym typeface="Greek Symbols" pitchFamily="18" charset="2"/>
              </a:rPr>
              <a:t> </a:t>
            </a:r>
            <a:r>
              <a:rPr lang="en-US" altLang="en-US" dirty="0">
                <a:solidFill>
                  <a:schemeClr val="tx2"/>
                </a:solidFill>
                <a:sym typeface="Greek Symbols" pitchFamily="18" charset="2"/>
              </a:rPr>
              <a:t>under</a:t>
            </a:r>
            <a:r>
              <a:rPr lang="en-US" altLang="en-US" dirty="0">
                <a:sym typeface="Greek Symbols" pitchFamily="18" charset="2"/>
              </a:rPr>
              <a:t> </a:t>
            </a:r>
            <a:r>
              <a:rPr lang="en-US" altLang="en-US" i="1" dirty="0">
                <a:sym typeface="Greek Symbols" pitchFamily="18" charset="2"/>
              </a:rPr>
              <a:t>F</a:t>
            </a:r>
            <a:r>
              <a:rPr lang="en-US" altLang="en-US" dirty="0">
                <a:sym typeface="Greek Symbols" pitchFamily="18" charset="2"/>
              </a:rPr>
              <a:t> (denoted by </a:t>
            </a:r>
            <a:r>
              <a:rPr lang="en-US" altLang="en-US" dirty="0">
                <a:latin typeface="Symbol" panose="05050102010706020507" pitchFamily="18" charset="2"/>
                <a:sym typeface="Greek Symbols" pitchFamily="18" charset="2"/>
              </a:rPr>
              <a:t>a</a:t>
            </a:r>
            <a:r>
              <a:rPr lang="en-US" altLang="en-US" baseline="30000" dirty="0">
                <a:sym typeface="Greek Symbols" pitchFamily="18" charset="2"/>
              </a:rPr>
              <a:t>+</a:t>
            </a:r>
            <a:r>
              <a:rPr lang="en-US" altLang="en-US" dirty="0">
                <a:sym typeface="Greek Symbols" pitchFamily="18" charset="2"/>
              </a:rPr>
              <a:t>) as the set of attributes that are functionally determined by </a:t>
            </a:r>
            <a:r>
              <a:rPr lang="en-US" altLang="en-US" dirty="0">
                <a:latin typeface="Symbol" panose="05050102010706020507" pitchFamily="18" charset="2"/>
                <a:sym typeface="Greek Symbols" pitchFamily="18" charset="2"/>
              </a:rPr>
              <a:t>a</a:t>
            </a:r>
            <a:r>
              <a:rPr lang="en-US" altLang="en-US" dirty="0">
                <a:sym typeface="Greek Symbols" pitchFamily="18" charset="2"/>
              </a:rPr>
              <a:t> under </a:t>
            </a:r>
            <a:r>
              <a:rPr lang="en-US" altLang="en-US" i="1" dirty="0">
                <a:sym typeface="Greek Symbols" pitchFamily="18" charset="2"/>
              </a:rPr>
              <a:t>F:</a:t>
            </a:r>
            <a:br>
              <a:rPr lang="en-US" altLang="en-US" dirty="0">
                <a:sym typeface="Greek Symbols" pitchFamily="18" charset="2"/>
              </a:rPr>
            </a:br>
            <a:r>
              <a:rPr lang="en-US" altLang="en-US" dirty="0">
                <a:sym typeface="Greek Symbols" pitchFamily="18" charset="2"/>
              </a:rPr>
              <a:t>		 </a:t>
            </a:r>
            <a:r>
              <a:rPr lang="en-US" altLang="en-US" dirty="0">
                <a:latin typeface="Symbol" panose="05050102010706020507" pitchFamily="18" charset="2"/>
                <a:sym typeface="Greek Symbols" pitchFamily="18" charset="2"/>
              </a:rPr>
              <a:t>a</a:t>
            </a:r>
            <a:r>
              <a:rPr lang="en-US" altLang="en-US" dirty="0">
                <a:sym typeface="Greek Symbols" pitchFamily="18" charset="2"/>
              </a:rPr>
              <a:t> </a:t>
            </a:r>
            <a:r>
              <a:rPr lang="en-US" altLang="en-US" dirty="0">
                <a:sym typeface="Symbol" panose="05050102010706020507" pitchFamily="18" charset="2"/>
              </a:rPr>
              <a:t></a:t>
            </a:r>
            <a:r>
              <a:rPr lang="en-US" altLang="en-US" dirty="0">
                <a:sym typeface="Monotype Sorts" pitchFamily="2" charset="2"/>
              </a:rPr>
              <a:t> </a:t>
            </a:r>
            <a:r>
              <a:rPr lang="en-US" altLang="en-US"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is in </a:t>
            </a:r>
            <a:r>
              <a:rPr lang="en-US" altLang="en-US" i="1" dirty="0">
                <a:sym typeface="Greek Symbols" pitchFamily="18" charset="2"/>
              </a:rPr>
              <a:t>F</a:t>
            </a:r>
            <a:r>
              <a:rPr lang="en-US" altLang="en-US" sz="2800" baseline="30000" dirty="0">
                <a:sym typeface="Greek Symbols" pitchFamily="18" charset="2"/>
              </a:rPr>
              <a:t>+</a:t>
            </a:r>
            <a:r>
              <a:rPr lang="en-US" altLang="en-US" dirty="0">
                <a:sym typeface="Greek Symbols" pitchFamily="18" charset="2"/>
              </a:rPr>
              <a:t>  </a:t>
            </a:r>
            <a:r>
              <a:rPr lang="en-US" altLang="en-US" dirty="0">
                <a:sym typeface="ZapfDingbats" pitchFamily="82" charset="2"/>
              </a:rPr>
              <a:t>  </a:t>
            </a:r>
            <a:r>
              <a:rPr lang="en-US" altLang="en-US" dirty="0">
                <a:sym typeface="Symbol" panose="05050102010706020507" pitchFamily="18" charset="2"/>
              </a:rPr>
              <a:t>  </a:t>
            </a:r>
            <a:r>
              <a:rPr lang="en-US" altLang="en-US" dirty="0">
                <a:latin typeface="Symbol" panose="05050102010706020507" pitchFamily="18" charset="2"/>
                <a:sym typeface="Greek Symbols" pitchFamily="18" charset="2"/>
              </a:rPr>
              <a:t>a</a:t>
            </a:r>
            <a:r>
              <a:rPr lang="en-US" altLang="en-US" baseline="30000" dirty="0">
                <a:sym typeface="Greek Symbols" pitchFamily="18" charset="2"/>
              </a:rPr>
              <a:t>+</a:t>
            </a:r>
            <a:endParaRPr lang="en-US" altLang="en-US" dirty="0">
              <a:sym typeface="Greek Symbols" pitchFamily="18" charset="2"/>
            </a:endParaRPr>
          </a:p>
          <a:p>
            <a:pPr>
              <a:tabLst>
                <a:tab pos="1027113" algn="l"/>
                <a:tab pos="1547813" algn="l"/>
                <a:tab pos="1771650" algn="l"/>
                <a:tab pos="2054225" algn="l"/>
                <a:tab pos="3140075" algn="ctr"/>
              </a:tabLst>
            </a:pPr>
            <a:r>
              <a:rPr lang="en-US" altLang="en-US" dirty="0">
                <a:sym typeface="Greek Symbols" pitchFamily="18" charset="2"/>
              </a:rPr>
              <a:t>Algorithm to compute </a:t>
            </a:r>
            <a:r>
              <a:rPr lang="en-US" altLang="en-US" dirty="0">
                <a:latin typeface="Symbol" panose="05050102010706020507" pitchFamily="18" charset="2"/>
                <a:sym typeface="Greek Symbols" pitchFamily="18" charset="2"/>
              </a:rPr>
              <a:t>a</a:t>
            </a:r>
            <a:r>
              <a:rPr lang="en-US" altLang="en-US" baseline="30000" dirty="0">
                <a:sym typeface="Greek Symbols" pitchFamily="18" charset="2"/>
              </a:rPr>
              <a:t>+</a:t>
            </a:r>
            <a:r>
              <a:rPr lang="en-US" altLang="en-US" dirty="0">
                <a:sym typeface="Greek Symbols" pitchFamily="18" charset="2"/>
              </a:rPr>
              <a:t>, the closure of </a:t>
            </a:r>
            <a:r>
              <a:rPr lang="en-US" altLang="en-US" dirty="0">
                <a:latin typeface="Symbol" panose="05050102010706020507" pitchFamily="18" charset="2"/>
                <a:sym typeface="Greek Symbols" pitchFamily="18" charset="2"/>
              </a:rPr>
              <a:t>a</a:t>
            </a:r>
            <a:r>
              <a:rPr lang="en-US" altLang="en-US" dirty="0">
                <a:sym typeface="Greek Symbols" pitchFamily="18" charset="2"/>
              </a:rPr>
              <a:t> under </a:t>
            </a:r>
            <a:r>
              <a:rPr lang="en-US" altLang="en-US" i="1" dirty="0">
                <a:sym typeface="Greek Symbols" pitchFamily="18" charset="2"/>
              </a:rPr>
              <a:t>F</a:t>
            </a:r>
            <a:br>
              <a:rPr lang="en-US" altLang="en-US" i="1" dirty="0">
                <a:sym typeface="Greek Symbols" pitchFamily="18" charset="2"/>
              </a:rPr>
            </a:br>
            <a:r>
              <a:rPr lang="en-US" altLang="en-US" i="1" dirty="0">
                <a:sym typeface="Greek Symbols" pitchFamily="18" charset="2"/>
              </a:rPr>
              <a:t>	</a:t>
            </a:r>
            <a:r>
              <a:rPr lang="en-US" altLang="en-US" i="1" dirty="0">
                <a:solidFill>
                  <a:srgbClr val="C00000"/>
                </a:solidFill>
                <a:sym typeface="Greek Symbols" pitchFamily="18" charset="2"/>
              </a:rPr>
              <a:t>result </a:t>
            </a:r>
            <a:r>
              <a:rPr lang="en-US" altLang="en-US" dirty="0">
                <a:solidFill>
                  <a:srgbClr val="C00000"/>
                </a:solidFill>
                <a:sym typeface="Greek Symbols" pitchFamily="18" charset="2"/>
              </a:rPr>
              <a:t>:= </a:t>
            </a:r>
            <a:r>
              <a:rPr lang="en-US" altLang="en-US" dirty="0">
                <a:solidFill>
                  <a:srgbClr val="C00000"/>
                </a:solidFill>
                <a:latin typeface="Symbol" panose="05050102010706020507" pitchFamily="18" charset="2"/>
                <a:sym typeface="Greek Symbols" pitchFamily="18" charset="2"/>
              </a:rPr>
              <a:t>a</a:t>
            </a:r>
            <a:r>
              <a:rPr lang="en-US" altLang="en-US" dirty="0">
                <a:solidFill>
                  <a:srgbClr val="C00000"/>
                </a:solidFill>
                <a:sym typeface="Greek Symbols" pitchFamily="18" charset="2"/>
              </a:rPr>
              <a:t>;</a:t>
            </a:r>
            <a:br>
              <a:rPr lang="en-US" altLang="en-US" dirty="0">
                <a:solidFill>
                  <a:srgbClr val="C00000"/>
                </a:solidFill>
                <a:sym typeface="Greek Symbols" pitchFamily="18" charset="2"/>
              </a:rPr>
            </a:br>
            <a:r>
              <a:rPr lang="en-US" altLang="en-US" dirty="0">
                <a:solidFill>
                  <a:srgbClr val="C00000"/>
                </a:solidFill>
                <a:sym typeface="Greek Symbols" pitchFamily="18" charset="2"/>
              </a:rPr>
              <a:t>	</a:t>
            </a:r>
            <a:r>
              <a:rPr lang="en-US" altLang="en-US" b="1" dirty="0">
                <a:solidFill>
                  <a:srgbClr val="C00000"/>
                </a:solidFill>
                <a:sym typeface="Greek Symbols" pitchFamily="18" charset="2"/>
              </a:rPr>
              <a:t>while</a:t>
            </a:r>
            <a:r>
              <a:rPr lang="en-US" altLang="en-US" dirty="0">
                <a:solidFill>
                  <a:srgbClr val="C00000"/>
                </a:solidFill>
                <a:sym typeface="Greek Symbols" pitchFamily="18" charset="2"/>
              </a:rPr>
              <a:t> (changes to </a:t>
            </a:r>
            <a:r>
              <a:rPr lang="en-US" altLang="en-US" i="1" dirty="0">
                <a:solidFill>
                  <a:srgbClr val="C00000"/>
                </a:solidFill>
                <a:sym typeface="Greek Symbols" pitchFamily="18" charset="2"/>
              </a:rPr>
              <a:t>result</a:t>
            </a:r>
            <a:r>
              <a:rPr lang="en-US" altLang="en-US" dirty="0">
                <a:solidFill>
                  <a:srgbClr val="C00000"/>
                </a:solidFill>
                <a:sym typeface="Greek Symbols" pitchFamily="18" charset="2"/>
              </a:rPr>
              <a:t>) </a:t>
            </a:r>
            <a:r>
              <a:rPr lang="en-US" altLang="en-US" b="1" dirty="0">
                <a:solidFill>
                  <a:srgbClr val="C00000"/>
                </a:solidFill>
                <a:sym typeface="Greek Symbols" pitchFamily="18" charset="2"/>
              </a:rPr>
              <a:t>do</a:t>
            </a:r>
            <a:br>
              <a:rPr lang="en-US" altLang="en-US" b="1" dirty="0">
                <a:solidFill>
                  <a:srgbClr val="C00000"/>
                </a:solidFill>
                <a:sym typeface="Greek Symbols" pitchFamily="18" charset="2"/>
              </a:rPr>
            </a:br>
            <a:r>
              <a:rPr lang="en-US" altLang="en-US" b="1" dirty="0">
                <a:solidFill>
                  <a:srgbClr val="C00000"/>
                </a:solidFill>
                <a:sym typeface="Greek Symbols" pitchFamily="18" charset="2"/>
              </a:rPr>
              <a:t>		for each </a:t>
            </a:r>
            <a:r>
              <a:rPr lang="en-US" altLang="en-US" dirty="0">
                <a:solidFill>
                  <a:srgbClr val="C00000"/>
                </a:solidFill>
                <a:sym typeface="Symbol" panose="05050102010706020507" pitchFamily="18" charset="2"/>
              </a:rPr>
              <a:t></a:t>
            </a:r>
            <a:r>
              <a:rPr lang="en-US" altLang="en-US" i="1" dirty="0">
                <a:solidFill>
                  <a:srgbClr val="C00000"/>
                </a:solidFill>
                <a:sym typeface="Greek Symbols" pitchFamily="18" charset="2"/>
              </a:rPr>
              <a:t> </a:t>
            </a:r>
            <a:r>
              <a:rPr lang="en-US" altLang="en-US" dirty="0">
                <a:solidFill>
                  <a:srgbClr val="C00000"/>
                </a:solidFill>
                <a:sym typeface="Symbol" panose="05050102010706020507" pitchFamily="18" charset="2"/>
              </a:rPr>
              <a:t></a:t>
            </a:r>
            <a:r>
              <a:rPr lang="en-US" altLang="en-US" dirty="0">
                <a:solidFill>
                  <a:srgbClr val="C00000"/>
                </a:solidFill>
                <a:sym typeface="Monotype Sorts" pitchFamily="2" charset="2"/>
              </a:rPr>
              <a:t> </a:t>
            </a:r>
            <a:r>
              <a:rPr lang="en-US" altLang="en-US" dirty="0">
                <a:solidFill>
                  <a:srgbClr val="C00000"/>
                </a:solidFill>
                <a:sym typeface="Symbol" panose="05050102010706020507" pitchFamily="18" charset="2"/>
              </a:rPr>
              <a:t></a:t>
            </a:r>
            <a:r>
              <a:rPr lang="en-US" altLang="en-US" dirty="0">
                <a:solidFill>
                  <a:srgbClr val="C00000"/>
                </a:solidFill>
                <a:sym typeface="Greek Symbols" pitchFamily="18" charset="2"/>
              </a:rPr>
              <a:t> </a:t>
            </a:r>
            <a:r>
              <a:rPr lang="en-US" altLang="en-US" b="1" dirty="0">
                <a:solidFill>
                  <a:srgbClr val="C00000"/>
                </a:solidFill>
                <a:sym typeface="Greek Symbols" pitchFamily="18" charset="2"/>
              </a:rPr>
              <a:t>in</a:t>
            </a:r>
            <a:r>
              <a:rPr lang="en-US" altLang="en-US" i="1" dirty="0">
                <a:solidFill>
                  <a:srgbClr val="C00000"/>
                </a:solidFill>
                <a:sym typeface="Greek Symbols" pitchFamily="18" charset="2"/>
              </a:rPr>
              <a:t> F</a:t>
            </a:r>
            <a:r>
              <a:rPr lang="en-US" altLang="en-US" b="1" dirty="0">
                <a:solidFill>
                  <a:srgbClr val="C00000"/>
                </a:solidFill>
                <a:sym typeface="Greek Symbols" pitchFamily="18" charset="2"/>
              </a:rPr>
              <a:t> do</a:t>
            </a:r>
            <a:br>
              <a:rPr lang="en-US" altLang="en-US" b="1" dirty="0">
                <a:solidFill>
                  <a:srgbClr val="C00000"/>
                </a:solidFill>
                <a:sym typeface="Greek Symbols" pitchFamily="18" charset="2"/>
              </a:rPr>
            </a:br>
            <a:r>
              <a:rPr lang="en-US" altLang="en-US" b="1" dirty="0">
                <a:solidFill>
                  <a:srgbClr val="C00000"/>
                </a:solidFill>
                <a:sym typeface="Greek Symbols" pitchFamily="18" charset="2"/>
              </a:rPr>
              <a:t>			begin</a:t>
            </a:r>
            <a:br>
              <a:rPr lang="en-US" altLang="en-US" b="1" dirty="0">
                <a:solidFill>
                  <a:srgbClr val="C00000"/>
                </a:solidFill>
                <a:sym typeface="Greek Symbols" pitchFamily="18" charset="2"/>
              </a:rPr>
            </a:br>
            <a:r>
              <a:rPr lang="en-US" altLang="en-US" b="1" dirty="0">
                <a:solidFill>
                  <a:srgbClr val="C00000"/>
                </a:solidFill>
                <a:sym typeface="Greek Symbols" pitchFamily="18" charset="2"/>
              </a:rPr>
              <a:t>				if </a:t>
            </a:r>
            <a:r>
              <a:rPr lang="en-US" altLang="en-US" dirty="0">
                <a:solidFill>
                  <a:srgbClr val="C00000"/>
                </a:solidFill>
                <a:sym typeface="Symbol" panose="05050102010706020507" pitchFamily="18" charset="2"/>
              </a:rPr>
              <a:t></a:t>
            </a:r>
            <a:r>
              <a:rPr lang="en-US" altLang="en-US" i="1" dirty="0">
                <a:solidFill>
                  <a:srgbClr val="C00000"/>
                </a:solidFill>
                <a:sym typeface="Greek Symbols" pitchFamily="18" charset="2"/>
              </a:rPr>
              <a:t> </a:t>
            </a:r>
            <a:r>
              <a:rPr lang="en-US" altLang="en-US" dirty="0">
                <a:solidFill>
                  <a:srgbClr val="C00000"/>
                </a:solidFill>
                <a:sym typeface="Symbol" panose="05050102010706020507" pitchFamily="18" charset="2"/>
              </a:rPr>
              <a:t> </a:t>
            </a:r>
            <a:r>
              <a:rPr lang="en-US" altLang="en-US" i="1" dirty="0">
                <a:solidFill>
                  <a:srgbClr val="C00000"/>
                </a:solidFill>
                <a:sym typeface="Symbol" panose="05050102010706020507" pitchFamily="18" charset="2"/>
              </a:rPr>
              <a:t>result</a:t>
            </a:r>
            <a:r>
              <a:rPr lang="en-US" altLang="en-US" b="1" dirty="0">
                <a:solidFill>
                  <a:srgbClr val="C00000"/>
                </a:solidFill>
                <a:sym typeface="Symbol" panose="05050102010706020507" pitchFamily="18" charset="2"/>
              </a:rPr>
              <a:t> then </a:t>
            </a:r>
            <a:r>
              <a:rPr lang="en-US" altLang="en-US" i="1" dirty="0">
                <a:solidFill>
                  <a:srgbClr val="C00000"/>
                </a:solidFill>
                <a:sym typeface="Symbol" panose="05050102010706020507" pitchFamily="18" charset="2"/>
              </a:rPr>
              <a:t> result </a:t>
            </a:r>
            <a:r>
              <a:rPr lang="en-US" altLang="en-US" dirty="0">
                <a:solidFill>
                  <a:srgbClr val="C00000"/>
                </a:solidFill>
                <a:sym typeface="Symbol" panose="05050102010706020507" pitchFamily="18" charset="2"/>
              </a:rPr>
              <a:t>:= </a:t>
            </a:r>
            <a:r>
              <a:rPr lang="en-US" altLang="en-US" i="1" dirty="0">
                <a:solidFill>
                  <a:srgbClr val="C00000"/>
                </a:solidFill>
                <a:sym typeface="Symbol" panose="05050102010706020507" pitchFamily="18" charset="2"/>
              </a:rPr>
              <a:t>result </a:t>
            </a:r>
            <a:r>
              <a:rPr lang="en-US" altLang="en-US" dirty="0">
                <a:solidFill>
                  <a:srgbClr val="C00000"/>
                </a:solidFill>
                <a:sym typeface="Symbol" panose="05050102010706020507" pitchFamily="18" charset="2"/>
              </a:rPr>
              <a:t></a:t>
            </a:r>
            <a:r>
              <a:rPr lang="en-US" altLang="en-US" dirty="0">
                <a:solidFill>
                  <a:srgbClr val="C00000"/>
                </a:solidFill>
                <a:sym typeface="Greek Symbols" pitchFamily="18" charset="2"/>
              </a:rPr>
              <a:t> </a:t>
            </a:r>
            <a:r>
              <a:rPr lang="en-US" altLang="en-US" dirty="0">
                <a:solidFill>
                  <a:srgbClr val="C00000"/>
                </a:solidFill>
                <a:sym typeface="Symbol" panose="05050102010706020507" pitchFamily="18" charset="2"/>
              </a:rPr>
              <a:t></a:t>
            </a:r>
            <a:r>
              <a:rPr lang="en-US" altLang="en-US" dirty="0">
                <a:solidFill>
                  <a:srgbClr val="C00000"/>
                </a:solidFill>
                <a:sym typeface="Greek Symbols" pitchFamily="18" charset="2"/>
              </a:rPr>
              <a:t> </a:t>
            </a:r>
            <a:br>
              <a:rPr lang="en-US" altLang="en-US" dirty="0">
                <a:solidFill>
                  <a:srgbClr val="C00000"/>
                </a:solidFill>
                <a:sym typeface="Greek Symbols" pitchFamily="18" charset="2"/>
              </a:rPr>
            </a:br>
            <a:r>
              <a:rPr lang="en-US" altLang="en-US" dirty="0">
                <a:solidFill>
                  <a:srgbClr val="C00000"/>
                </a:solidFill>
                <a:sym typeface="Greek Symbols" pitchFamily="18" charset="2"/>
              </a:rPr>
              <a:t>			</a:t>
            </a:r>
            <a:r>
              <a:rPr lang="en-US" altLang="en-US" b="1" dirty="0">
                <a:solidFill>
                  <a:srgbClr val="C00000"/>
                </a:solidFill>
                <a:sym typeface="Greek Symbols" pitchFamily="18" charset="2"/>
              </a:rPr>
              <a:t>end</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9563CFA-6905-4EC6-8E6D-42382DB20846}"/>
                  </a:ext>
                </a:extLst>
              </p14:cNvPr>
              <p14:cNvContentPartPr/>
              <p14:nvPr/>
            </p14:nvContentPartPr>
            <p14:xfrm>
              <a:off x="1686960" y="1923840"/>
              <a:ext cx="7010280" cy="3456720"/>
            </p14:xfrm>
          </p:contentPart>
        </mc:Choice>
        <mc:Fallback xmlns="">
          <p:pic>
            <p:nvPicPr>
              <p:cNvPr id="2" name="Ink 1">
                <a:extLst>
                  <a:ext uri="{FF2B5EF4-FFF2-40B4-BE49-F238E27FC236}">
                    <a16:creationId xmlns:a16="http://schemas.microsoft.com/office/drawing/2014/main" id="{79563CFA-6905-4EC6-8E6D-42382DB20846}"/>
                  </a:ext>
                </a:extLst>
              </p:cNvPr>
              <p:cNvPicPr/>
              <p:nvPr/>
            </p:nvPicPr>
            <p:blipFill>
              <a:blip r:embed="rId3"/>
              <a:stretch>
                <a:fillRect/>
              </a:stretch>
            </p:blipFill>
            <p:spPr>
              <a:xfrm>
                <a:off x="1677600" y="1914480"/>
                <a:ext cx="7029000" cy="34754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28A950C9-B386-4DD6-A73A-E5CFD698B714}"/>
              </a:ext>
            </a:extLst>
          </p:cNvPr>
          <p:cNvSpPr>
            <a:spLocks noGrp="1" noChangeArrowheads="1"/>
          </p:cNvSpPr>
          <p:nvPr>
            <p:ph type="title"/>
          </p:nvPr>
        </p:nvSpPr>
        <p:spPr>
          <a:xfrm>
            <a:off x="611560" y="188640"/>
            <a:ext cx="7407275" cy="576064"/>
          </a:xfrm>
        </p:spPr>
        <p:txBody>
          <a:bodyPr/>
          <a:lstStyle/>
          <a:p>
            <a:pPr algn="ctr"/>
            <a:r>
              <a:rPr lang="en-US" altLang="en-US" dirty="0"/>
              <a:t>Example of Attribute Set Closure</a:t>
            </a:r>
          </a:p>
        </p:txBody>
      </p:sp>
      <p:sp>
        <p:nvSpPr>
          <p:cNvPr id="144387" name="Rectangle 3">
            <a:extLst>
              <a:ext uri="{FF2B5EF4-FFF2-40B4-BE49-F238E27FC236}">
                <a16:creationId xmlns:a16="http://schemas.microsoft.com/office/drawing/2014/main" id="{6037794D-9159-4497-B962-6F7F307C5728}"/>
              </a:ext>
            </a:extLst>
          </p:cNvPr>
          <p:cNvSpPr>
            <a:spLocks noGrp="1" noChangeArrowheads="1"/>
          </p:cNvSpPr>
          <p:nvPr>
            <p:ph type="body" idx="1"/>
          </p:nvPr>
        </p:nvSpPr>
        <p:spPr>
          <a:xfrm>
            <a:off x="736600" y="914400"/>
            <a:ext cx="7131050" cy="5291138"/>
          </a:xfrm>
        </p:spPr>
        <p:txBody>
          <a:bodyPr/>
          <a:lstStyle/>
          <a:p>
            <a:pPr>
              <a:lnSpc>
                <a:spcPct val="90000"/>
              </a:lnSpc>
              <a:tabLst>
                <a:tab pos="803275" algn="l"/>
                <a:tab pos="2633663" algn="l"/>
                <a:tab pos="3140075" algn="l"/>
              </a:tabLst>
            </a:pPr>
            <a:r>
              <a:rPr lang="en-US" altLang="en-US" sz="1800" i="1" dirty="0"/>
              <a:t>R = (A, B, C, G, H, I)</a:t>
            </a:r>
          </a:p>
          <a:p>
            <a:pPr>
              <a:lnSpc>
                <a:spcPct val="90000"/>
              </a:lnSpc>
              <a:tabLst>
                <a:tab pos="803275" algn="l"/>
                <a:tab pos="2633663" algn="l"/>
                <a:tab pos="3140075" algn="l"/>
              </a:tabLst>
            </a:pPr>
            <a:r>
              <a:rPr lang="en-US" altLang="en-US" sz="1800" i="1" dirty="0"/>
              <a:t>F = </a:t>
            </a:r>
            <a:r>
              <a:rPr lang="en-US" altLang="en-US" sz="1800" dirty="0"/>
              <a:t>{</a:t>
            </a:r>
            <a:r>
              <a:rPr lang="en-US" altLang="en-US" sz="1800" i="1" dirty="0">
                <a:sym typeface="Iconic Symbols Ext" pitchFamily="2" charset="2"/>
              </a:rPr>
              <a:t>A </a:t>
            </a:r>
            <a:r>
              <a:rPr lang="en-US" altLang="en-US" sz="1800" dirty="0">
                <a:sym typeface="Symbol" panose="05050102010706020507" pitchFamily="18" charset="2"/>
              </a:rPr>
              <a:t></a:t>
            </a:r>
            <a:r>
              <a:rPr lang="en-US" altLang="en-US" sz="1800" dirty="0">
                <a:sym typeface="Monotype Sorts" pitchFamily="2" charset="2"/>
              </a:rPr>
              <a:t> </a:t>
            </a:r>
            <a:r>
              <a:rPr lang="en-US" altLang="en-US" sz="1800" i="1" dirty="0">
                <a:sym typeface="Monotype Sorts" pitchFamily="2" charset="2"/>
              </a:rPr>
              <a:t>B</a:t>
            </a:r>
            <a:br>
              <a:rPr lang="en-US" altLang="en-US" sz="1800" i="1" dirty="0">
                <a:sym typeface="Monotype Sorts" pitchFamily="2" charset="2"/>
              </a:rPr>
            </a:br>
            <a:r>
              <a:rPr lang="en-US" altLang="en-US" sz="1800" i="1" dirty="0">
                <a:sym typeface="Monotype Sorts" pitchFamily="2" charset="2"/>
              </a:rPr>
              <a:t>	</a:t>
            </a:r>
            <a:r>
              <a:rPr lang="en-US" altLang="en-US" sz="1800" i="1" dirty="0">
                <a:sym typeface="Iconic Symbols Ext" pitchFamily="2" charset="2"/>
              </a:rPr>
              <a:t>A </a:t>
            </a:r>
            <a:r>
              <a:rPr lang="en-US" altLang="en-US" sz="1800" dirty="0">
                <a:sym typeface="Symbol" panose="05050102010706020507" pitchFamily="18" charset="2"/>
              </a:rPr>
              <a:t></a:t>
            </a:r>
            <a:r>
              <a:rPr lang="en-US" altLang="en-US" sz="1800" dirty="0">
                <a:sym typeface="Monotype Sorts" pitchFamily="2" charset="2"/>
              </a:rPr>
              <a:t> </a:t>
            </a:r>
            <a:r>
              <a:rPr lang="en-US" altLang="en-US" sz="1800" i="1" dirty="0">
                <a:sym typeface="Monotype Sorts" pitchFamily="2" charset="2"/>
              </a:rPr>
              <a:t>C </a:t>
            </a:r>
            <a:br>
              <a:rPr lang="en-US" altLang="en-US" sz="1800" i="1" dirty="0">
                <a:sym typeface="Monotype Sorts" pitchFamily="2" charset="2"/>
              </a:rPr>
            </a:br>
            <a:r>
              <a:rPr lang="en-US" altLang="en-US" sz="1800" i="1" dirty="0">
                <a:sym typeface="Monotype Sorts" pitchFamily="2" charset="2"/>
              </a:rPr>
              <a:t>	</a:t>
            </a:r>
            <a:r>
              <a:rPr lang="en-US" altLang="en-US" sz="1800" i="1" dirty="0">
                <a:sym typeface="Iconic Symbols Ext" pitchFamily="2" charset="2"/>
              </a:rPr>
              <a:t>CG </a:t>
            </a:r>
            <a:r>
              <a:rPr lang="en-US" altLang="en-US" sz="1800" dirty="0">
                <a:sym typeface="Symbol" panose="05050102010706020507" pitchFamily="18" charset="2"/>
              </a:rPr>
              <a:t></a:t>
            </a:r>
            <a:r>
              <a:rPr lang="en-US" altLang="en-US" sz="1800" dirty="0">
                <a:sym typeface="Monotype Sorts" pitchFamily="2" charset="2"/>
              </a:rPr>
              <a:t> </a:t>
            </a:r>
            <a:r>
              <a:rPr lang="en-US" altLang="en-US" sz="1800" i="1" dirty="0">
                <a:sym typeface="Monotype Sorts" pitchFamily="2" charset="2"/>
              </a:rPr>
              <a:t>H</a:t>
            </a:r>
            <a:br>
              <a:rPr lang="en-US" altLang="en-US" sz="1800" i="1" dirty="0">
                <a:sym typeface="Monotype Sorts" pitchFamily="2" charset="2"/>
              </a:rPr>
            </a:br>
            <a:r>
              <a:rPr lang="en-US" altLang="en-US" sz="1800" i="1" dirty="0">
                <a:sym typeface="Monotype Sorts" pitchFamily="2" charset="2"/>
              </a:rPr>
              <a:t>	</a:t>
            </a:r>
            <a:r>
              <a:rPr lang="en-US" altLang="en-US" sz="1800" i="1" dirty="0">
                <a:sym typeface="Iconic Symbols Ext" pitchFamily="2" charset="2"/>
              </a:rPr>
              <a:t>CG </a:t>
            </a:r>
            <a:r>
              <a:rPr lang="en-US" altLang="en-US" sz="1800" dirty="0">
                <a:sym typeface="Symbol" panose="05050102010706020507" pitchFamily="18" charset="2"/>
              </a:rPr>
              <a:t></a:t>
            </a:r>
            <a:r>
              <a:rPr lang="en-US" altLang="en-US" sz="1800" dirty="0">
                <a:sym typeface="Monotype Sorts" pitchFamily="2" charset="2"/>
              </a:rPr>
              <a:t> </a:t>
            </a:r>
            <a:r>
              <a:rPr lang="en-US" altLang="en-US" sz="1800" i="1" dirty="0">
                <a:sym typeface="Monotype Sorts" pitchFamily="2" charset="2"/>
              </a:rPr>
              <a:t>I</a:t>
            </a:r>
            <a:br>
              <a:rPr lang="en-US" altLang="en-US" sz="1800" i="1" dirty="0">
                <a:sym typeface="Monotype Sorts" pitchFamily="2" charset="2"/>
              </a:rPr>
            </a:br>
            <a:r>
              <a:rPr lang="en-US" altLang="en-US" sz="1800" i="1" dirty="0">
                <a:sym typeface="Monotype Sorts" pitchFamily="2" charset="2"/>
              </a:rPr>
              <a:t>	</a:t>
            </a:r>
            <a:r>
              <a:rPr lang="en-US" altLang="en-US" sz="1800" i="1" dirty="0">
                <a:sym typeface="Iconic Symbols Ext" pitchFamily="2" charset="2"/>
              </a:rPr>
              <a:t>B </a:t>
            </a:r>
            <a:r>
              <a:rPr lang="en-US" altLang="en-US" sz="1800" dirty="0">
                <a:sym typeface="Symbol" panose="05050102010706020507" pitchFamily="18" charset="2"/>
              </a:rPr>
              <a:t></a:t>
            </a:r>
            <a:r>
              <a:rPr lang="en-US" altLang="en-US" sz="1800" dirty="0">
                <a:sym typeface="Monotype Sorts" pitchFamily="2" charset="2"/>
              </a:rPr>
              <a:t> </a:t>
            </a:r>
            <a:r>
              <a:rPr lang="en-US" altLang="en-US" sz="1800" i="1" dirty="0">
                <a:sym typeface="Monotype Sorts" pitchFamily="2" charset="2"/>
              </a:rPr>
              <a:t>H</a:t>
            </a:r>
            <a:r>
              <a:rPr lang="en-US" altLang="en-US" sz="1800" dirty="0">
                <a:sym typeface="Monotype Sorts" pitchFamily="2" charset="2"/>
              </a:rPr>
              <a:t>}</a:t>
            </a:r>
            <a:endParaRPr lang="en-US" altLang="en-US" sz="1800" dirty="0">
              <a:sym typeface="MS LineDraw" pitchFamily="49" charset="2"/>
            </a:endParaRPr>
          </a:p>
          <a:p>
            <a:pPr>
              <a:lnSpc>
                <a:spcPct val="90000"/>
              </a:lnSpc>
              <a:tabLst>
                <a:tab pos="803275" algn="l"/>
                <a:tab pos="2633663" algn="l"/>
                <a:tab pos="3140075" algn="l"/>
              </a:tabLst>
            </a:pPr>
            <a:r>
              <a:rPr lang="en-US" altLang="en-US" sz="1800" dirty="0">
                <a:sym typeface="MS LineDraw" pitchFamily="49" charset="2"/>
              </a:rPr>
              <a:t>(</a:t>
            </a:r>
            <a:r>
              <a:rPr lang="en-US" altLang="en-US" sz="1800" i="1" dirty="0">
                <a:sym typeface="MS LineDraw" pitchFamily="49" charset="2"/>
              </a:rPr>
              <a:t>AG)</a:t>
            </a:r>
            <a:r>
              <a:rPr lang="en-US" altLang="en-US" sz="1800" baseline="30000" dirty="0">
                <a:sym typeface="MS LineDraw" pitchFamily="49" charset="2"/>
              </a:rPr>
              <a:t>+</a:t>
            </a:r>
            <a:endParaRPr lang="en-US" altLang="en-US" sz="1800" dirty="0">
              <a:sym typeface="MS LineDraw" pitchFamily="49" charset="2"/>
            </a:endParaRPr>
          </a:p>
          <a:p>
            <a:pPr marL="762000" lvl="1" indent="-304800">
              <a:lnSpc>
                <a:spcPct val="90000"/>
              </a:lnSpc>
              <a:buFont typeface="Monotype Sorts" pitchFamily="2" charset="2"/>
              <a:buNone/>
              <a:tabLst>
                <a:tab pos="803275" algn="l"/>
                <a:tab pos="2633663" algn="l"/>
                <a:tab pos="3140075" algn="l"/>
              </a:tabLst>
            </a:pPr>
            <a:r>
              <a:rPr lang="en-US" altLang="en-US" sz="1600" dirty="0">
                <a:sym typeface="MS LineDraw" pitchFamily="49" charset="2"/>
              </a:rPr>
              <a:t>1.	</a:t>
            </a:r>
            <a:r>
              <a:rPr lang="en-US" altLang="en-US" sz="1600" i="1" dirty="0">
                <a:sym typeface="MS LineDraw" pitchFamily="49" charset="2"/>
              </a:rPr>
              <a:t>result = AG</a:t>
            </a:r>
            <a:endParaRPr lang="en-US" altLang="en-US" sz="1600" dirty="0">
              <a:sym typeface="MS LineDraw" pitchFamily="49" charset="2"/>
            </a:endParaRPr>
          </a:p>
          <a:p>
            <a:pPr marL="762000" lvl="1" indent="-304800">
              <a:lnSpc>
                <a:spcPct val="90000"/>
              </a:lnSpc>
              <a:buFont typeface="Monotype Sorts" pitchFamily="2" charset="2"/>
              <a:buNone/>
              <a:tabLst>
                <a:tab pos="803275" algn="l"/>
                <a:tab pos="2633663" algn="l"/>
                <a:tab pos="3140075" algn="l"/>
              </a:tabLst>
            </a:pPr>
            <a:r>
              <a:rPr lang="en-US" altLang="en-US" sz="1600" dirty="0">
                <a:sym typeface="MS LineDraw" pitchFamily="49" charset="2"/>
              </a:rPr>
              <a:t>2.	</a:t>
            </a:r>
            <a:r>
              <a:rPr lang="en-US" altLang="en-US" sz="1600" i="1" dirty="0">
                <a:sym typeface="MS LineDraw" pitchFamily="49" charset="2"/>
              </a:rPr>
              <a:t>result = ABCG	(A </a:t>
            </a:r>
            <a:r>
              <a:rPr lang="en-US" altLang="en-US" sz="1600" dirty="0">
                <a:sym typeface="Symbol" panose="05050102010706020507" pitchFamily="18" charset="2"/>
              </a:rPr>
              <a:t></a:t>
            </a:r>
            <a:r>
              <a:rPr lang="en-US" altLang="en-US" sz="1600" dirty="0">
                <a:sym typeface="Monotype Sorts" pitchFamily="2" charset="2"/>
              </a:rPr>
              <a:t> </a:t>
            </a:r>
            <a:r>
              <a:rPr lang="en-US" altLang="en-US" sz="1600" i="1" dirty="0">
                <a:sym typeface="Monotype Sorts" pitchFamily="2" charset="2"/>
              </a:rPr>
              <a:t>C </a:t>
            </a:r>
            <a:r>
              <a:rPr lang="en-US" altLang="en-US" sz="1600" dirty="0">
                <a:sym typeface="Monotype Sorts" pitchFamily="2" charset="2"/>
              </a:rPr>
              <a:t>and </a:t>
            </a:r>
            <a:r>
              <a:rPr lang="en-US" altLang="en-US" sz="1600" i="1" dirty="0">
                <a:sym typeface="Monotype Sorts" pitchFamily="2" charset="2"/>
              </a:rPr>
              <a:t>A </a:t>
            </a:r>
            <a:r>
              <a:rPr lang="en-US" altLang="en-US" sz="1600" dirty="0">
                <a:sym typeface="Symbol" panose="05050102010706020507" pitchFamily="18" charset="2"/>
              </a:rPr>
              <a:t></a:t>
            </a:r>
            <a:r>
              <a:rPr lang="en-US" altLang="en-US" sz="1600" i="1" dirty="0">
                <a:sym typeface="Symbol" panose="05050102010706020507" pitchFamily="18" charset="2"/>
              </a:rPr>
              <a:t> B)</a:t>
            </a:r>
            <a:endParaRPr lang="en-US" altLang="en-US" sz="1600" dirty="0">
              <a:sym typeface="Symbol" panose="05050102010706020507" pitchFamily="18" charset="2"/>
            </a:endParaRPr>
          </a:p>
          <a:p>
            <a:pPr marL="762000" lvl="1" indent="-304800">
              <a:lnSpc>
                <a:spcPct val="90000"/>
              </a:lnSpc>
              <a:buFont typeface="Monotype Sorts" pitchFamily="2" charset="2"/>
              <a:buNone/>
              <a:tabLst>
                <a:tab pos="803275" algn="l"/>
                <a:tab pos="2633663" algn="l"/>
                <a:tab pos="3140075" algn="l"/>
              </a:tabLst>
            </a:pPr>
            <a:r>
              <a:rPr lang="en-US" altLang="en-US" sz="1600" dirty="0">
                <a:sym typeface="Symbol" panose="05050102010706020507" pitchFamily="18" charset="2"/>
              </a:rPr>
              <a:t>3.	</a:t>
            </a:r>
            <a:r>
              <a:rPr lang="en-US" altLang="en-US" sz="1600" i="1" dirty="0">
                <a:sym typeface="MS LineDraw" pitchFamily="49" charset="2"/>
              </a:rPr>
              <a:t>result = ABCG</a:t>
            </a:r>
            <a:r>
              <a:rPr lang="en-US" altLang="en-US" sz="1600" i="1" dirty="0">
                <a:sym typeface="Monotype Sorts" pitchFamily="2" charset="2"/>
              </a:rPr>
              <a:t>H	(CG </a:t>
            </a:r>
            <a:r>
              <a:rPr lang="en-US" altLang="en-US" sz="1600" dirty="0">
                <a:sym typeface="Symbol" panose="05050102010706020507" pitchFamily="18" charset="2"/>
              </a:rPr>
              <a:t></a:t>
            </a:r>
            <a:r>
              <a:rPr lang="en-US" altLang="en-US" sz="1600" dirty="0">
                <a:sym typeface="Monotype Sorts" pitchFamily="2" charset="2"/>
              </a:rPr>
              <a:t> </a:t>
            </a:r>
            <a:r>
              <a:rPr lang="en-US" altLang="en-US" sz="1600" i="1" dirty="0">
                <a:sym typeface="Monotype Sorts" pitchFamily="2" charset="2"/>
              </a:rPr>
              <a:t>H</a:t>
            </a:r>
            <a:r>
              <a:rPr lang="en-US" altLang="en-US" sz="1600" dirty="0">
                <a:sym typeface="Monotype Sorts" pitchFamily="2" charset="2"/>
              </a:rPr>
              <a:t> and </a:t>
            </a:r>
            <a:r>
              <a:rPr lang="en-US" altLang="en-US" sz="1600" i="1" dirty="0">
                <a:sym typeface="Monotype Sorts" pitchFamily="2" charset="2"/>
              </a:rPr>
              <a:t>CG </a:t>
            </a:r>
            <a:r>
              <a:rPr lang="en-US" altLang="en-US" sz="1600" dirty="0">
                <a:sym typeface="Symbol" panose="05050102010706020507" pitchFamily="18" charset="2"/>
              </a:rPr>
              <a:t> </a:t>
            </a:r>
            <a:r>
              <a:rPr lang="en-US" altLang="en-US" sz="1600" i="1" dirty="0">
                <a:sym typeface="Symbol" panose="05050102010706020507" pitchFamily="18" charset="2"/>
              </a:rPr>
              <a:t>AGBC)</a:t>
            </a:r>
          </a:p>
          <a:p>
            <a:pPr marL="762000" lvl="1" indent="-304800">
              <a:lnSpc>
                <a:spcPct val="90000"/>
              </a:lnSpc>
              <a:buFont typeface="Monotype Sorts" pitchFamily="2" charset="2"/>
              <a:buNone/>
              <a:tabLst>
                <a:tab pos="803275" algn="l"/>
                <a:tab pos="2633663" algn="l"/>
                <a:tab pos="3140075" algn="l"/>
              </a:tabLst>
            </a:pPr>
            <a:r>
              <a:rPr lang="en-US" altLang="en-US" sz="1600" dirty="0">
                <a:sym typeface="Symbol" panose="05050102010706020507" pitchFamily="18" charset="2"/>
              </a:rPr>
              <a:t>4.	</a:t>
            </a:r>
            <a:r>
              <a:rPr lang="en-US" altLang="en-US" sz="1600" i="1" dirty="0">
                <a:sym typeface="MS LineDraw" pitchFamily="49" charset="2"/>
              </a:rPr>
              <a:t>result = ABCG</a:t>
            </a:r>
            <a:r>
              <a:rPr lang="en-US" altLang="en-US" sz="1600" i="1" dirty="0">
                <a:sym typeface="Monotype Sorts" pitchFamily="2" charset="2"/>
              </a:rPr>
              <a:t>HI	(CG </a:t>
            </a:r>
            <a:r>
              <a:rPr lang="en-US" altLang="en-US" sz="1600" dirty="0">
                <a:sym typeface="Symbol" panose="05050102010706020507" pitchFamily="18" charset="2"/>
              </a:rPr>
              <a:t></a:t>
            </a:r>
            <a:r>
              <a:rPr lang="en-US" altLang="en-US" sz="1600" dirty="0">
                <a:sym typeface="Monotype Sorts" pitchFamily="2" charset="2"/>
              </a:rPr>
              <a:t> </a:t>
            </a:r>
            <a:r>
              <a:rPr lang="en-US" altLang="en-US" sz="1600" i="1" dirty="0">
                <a:sym typeface="Monotype Sorts" pitchFamily="2" charset="2"/>
              </a:rPr>
              <a:t>I</a:t>
            </a:r>
            <a:r>
              <a:rPr lang="en-US" altLang="en-US" sz="1600" dirty="0">
                <a:sym typeface="Monotype Sorts" pitchFamily="2" charset="2"/>
              </a:rPr>
              <a:t> and </a:t>
            </a:r>
            <a:r>
              <a:rPr lang="en-US" altLang="en-US" sz="1600" i="1" dirty="0">
                <a:sym typeface="Monotype Sorts" pitchFamily="2" charset="2"/>
              </a:rPr>
              <a:t>CG </a:t>
            </a:r>
            <a:r>
              <a:rPr lang="en-US" altLang="en-US" sz="1600" dirty="0">
                <a:sym typeface="Symbol" panose="05050102010706020507" pitchFamily="18" charset="2"/>
              </a:rPr>
              <a:t> </a:t>
            </a:r>
            <a:r>
              <a:rPr lang="en-US" altLang="en-US" sz="1600" i="1" dirty="0">
                <a:sym typeface="Symbol" panose="05050102010706020507" pitchFamily="18" charset="2"/>
              </a:rPr>
              <a:t>AGBCH)</a:t>
            </a:r>
          </a:p>
          <a:p>
            <a:pPr>
              <a:lnSpc>
                <a:spcPct val="90000"/>
              </a:lnSpc>
              <a:tabLst>
                <a:tab pos="803275" algn="l"/>
                <a:tab pos="2633663" algn="l"/>
                <a:tab pos="3140075" algn="l"/>
              </a:tabLst>
            </a:pPr>
            <a:r>
              <a:rPr lang="en-US" altLang="en-US" sz="1800" dirty="0">
                <a:sym typeface="Symbol" panose="05050102010706020507" pitchFamily="18" charset="2"/>
              </a:rPr>
              <a:t>Is </a:t>
            </a:r>
            <a:r>
              <a:rPr lang="en-US" altLang="en-US" sz="1800" i="1" dirty="0">
                <a:sym typeface="Symbol" panose="05050102010706020507" pitchFamily="18" charset="2"/>
              </a:rPr>
              <a:t>AG</a:t>
            </a:r>
            <a:r>
              <a:rPr lang="en-US" altLang="en-US" sz="1800" dirty="0">
                <a:sym typeface="Symbol" panose="05050102010706020507" pitchFamily="18" charset="2"/>
              </a:rPr>
              <a:t> a candidate key?  </a:t>
            </a:r>
          </a:p>
          <a:p>
            <a:pPr marL="762000" lvl="1" indent="-304800">
              <a:lnSpc>
                <a:spcPct val="90000"/>
              </a:lnSpc>
              <a:buFont typeface="Monotype Sorts" pitchFamily="2" charset="2"/>
              <a:buAutoNum type="arabicPeriod"/>
              <a:tabLst>
                <a:tab pos="803275" algn="l"/>
                <a:tab pos="2633663" algn="l"/>
                <a:tab pos="3140075" algn="l"/>
              </a:tabLst>
            </a:pPr>
            <a:r>
              <a:rPr lang="en-US" altLang="en-US" sz="1600" dirty="0">
                <a:sym typeface="Symbol" panose="05050102010706020507" pitchFamily="18" charset="2"/>
              </a:rPr>
              <a:t>Is AG a super key?</a:t>
            </a:r>
          </a:p>
          <a:p>
            <a:pPr marL="1163638" lvl="2" indent="-304800">
              <a:lnSpc>
                <a:spcPct val="90000"/>
              </a:lnSpc>
              <a:buFont typeface="Monotype Sorts" pitchFamily="2" charset="2"/>
              <a:buAutoNum type="arabicPeriod"/>
              <a:tabLst>
                <a:tab pos="803275" algn="l"/>
                <a:tab pos="2633663" algn="l"/>
                <a:tab pos="3140075" algn="l"/>
              </a:tabLst>
            </a:pPr>
            <a:r>
              <a:rPr lang="en-US" altLang="en-US" sz="1600" dirty="0">
                <a:sym typeface="Symbol" panose="05050102010706020507" pitchFamily="18" charset="2"/>
              </a:rPr>
              <a:t>Does </a:t>
            </a:r>
            <a:r>
              <a:rPr lang="en-US" altLang="en-US" sz="1600" i="1" dirty="0">
                <a:sym typeface="Symbol" panose="05050102010706020507" pitchFamily="18" charset="2"/>
              </a:rPr>
              <a:t>AG </a:t>
            </a:r>
            <a:r>
              <a:rPr lang="en-US" altLang="en-US" sz="1600" dirty="0">
                <a:sym typeface="Symbol" panose="05050102010706020507" pitchFamily="18" charset="2"/>
              </a:rPr>
              <a:t></a:t>
            </a:r>
            <a:r>
              <a:rPr lang="en-US" altLang="en-US" sz="1600" dirty="0">
                <a:sym typeface="Monotype Sorts" pitchFamily="2" charset="2"/>
              </a:rPr>
              <a:t> </a:t>
            </a:r>
            <a:r>
              <a:rPr lang="en-US" altLang="en-US" sz="1600" i="1" dirty="0">
                <a:sym typeface="Monotype Sorts" pitchFamily="2" charset="2"/>
              </a:rPr>
              <a:t>R? == </a:t>
            </a:r>
            <a:r>
              <a:rPr lang="en-US" altLang="en-US" sz="1600" dirty="0">
                <a:sym typeface="Monotype Sorts" pitchFamily="2" charset="2"/>
              </a:rPr>
              <a:t>Is (AG)</a:t>
            </a:r>
            <a:r>
              <a:rPr lang="en-US" altLang="en-US" sz="2000" baseline="30000" dirty="0">
                <a:sym typeface="Monotype Sorts" pitchFamily="2" charset="2"/>
              </a:rPr>
              <a:t>+ </a:t>
            </a:r>
            <a:r>
              <a:rPr lang="en-US" altLang="en-US" sz="1600" dirty="0">
                <a:sym typeface="Symbol" panose="05050102010706020507" pitchFamily="18" charset="2"/>
              </a:rPr>
              <a:t> R</a:t>
            </a:r>
            <a:endParaRPr lang="en-US" altLang="en-US" sz="1600" i="1" dirty="0">
              <a:sym typeface="Monotype Sorts" pitchFamily="2" charset="2"/>
            </a:endParaRPr>
          </a:p>
          <a:p>
            <a:pPr marL="762000" lvl="1" indent="-304800">
              <a:lnSpc>
                <a:spcPct val="90000"/>
              </a:lnSpc>
              <a:buFont typeface="Monotype Sorts" pitchFamily="2" charset="2"/>
              <a:buAutoNum type="arabicPeriod" startAt="2"/>
              <a:tabLst>
                <a:tab pos="803275" algn="l"/>
                <a:tab pos="2633663" algn="l"/>
                <a:tab pos="3140075" algn="l"/>
              </a:tabLst>
            </a:pPr>
            <a:r>
              <a:rPr lang="en-US" altLang="en-US" sz="1600" dirty="0">
                <a:sym typeface="Monotype Sorts" pitchFamily="2" charset="2"/>
              </a:rPr>
              <a:t>Is any subset of AG a </a:t>
            </a:r>
            <a:r>
              <a:rPr lang="en-US" altLang="en-US" sz="1600" dirty="0" err="1">
                <a:sym typeface="Monotype Sorts" pitchFamily="2" charset="2"/>
              </a:rPr>
              <a:t>superkey</a:t>
            </a:r>
            <a:r>
              <a:rPr lang="en-US" altLang="en-US" sz="1600" dirty="0">
                <a:sym typeface="Monotype Sorts" pitchFamily="2" charset="2"/>
              </a:rPr>
              <a:t>?</a:t>
            </a:r>
          </a:p>
          <a:p>
            <a:pPr marL="1163638" lvl="2" indent="-304800">
              <a:lnSpc>
                <a:spcPct val="90000"/>
              </a:lnSpc>
              <a:buFont typeface="Monotype Sorts" pitchFamily="2" charset="2"/>
              <a:buAutoNum type="arabicPeriod"/>
              <a:tabLst>
                <a:tab pos="803275" algn="l"/>
                <a:tab pos="2633663" algn="l"/>
                <a:tab pos="3140075" algn="l"/>
              </a:tabLst>
            </a:pPr>
            <a:r>
              <a:rPr lang="en-US" altLang="en-US" sz="1600" dirty="0">
                <a:sym typeface="Monotype Sorts" pitchFamily="2" charset="2"/>
              </a:rPr>
              <a:t>Does </a:t>
            </a:r>
            <a:r>
              <a:rPr lang="en-US" altLang="en-US" sz="1600" i="1" dirty="0">
                <a:sym typeface="Monotype Sorts" pitchFamily="2" charset="2"/>
              </a:rPr>
              <a:t>A</a:t>
            </a:r>
            <a:r>
              <a:rPr lang="en-US" altLang="en-US" sz="1600" dirty="0">
                <a:sym typeface="Monotype Sorts" pitchFamily="2" charset="2"/>
              </a:rPr>
              <a:t> </a:t>
            </a:r>
            <a:r>
              <a:rPr lang="en-US" altLang="en-US" sz="1600" dirty="0">
                <a:sym typeface="Symbol" panose="05050102010706020507" pitchFamily="18" charset="2"/>
              </a:rPr>
              <a:t></a:t>
            </a:r>
            <a:r>
              <a:rPr lang="en-US" altLang="en-US" sz="1600" dirty="0">
                <a:sym typeface="Monotype Sorts" pitchFamily="2" charset="2"/>
              </a:rPr>
              <a:t> </a:t>
            </a:r>
            <a:r>
              <a:rPr lang="en-US" altLang="en-US" sz="1600" i="1" dirty="0">
                <a:sym typeface="Monotype Sorts" pitchFamily="2" charset="2"/>
              </a:rPr>
              <a:t>R</a:t>
            </a:r>
            <a:r>
              <a:rPr lang="en-US" altLang="en-US" sz="1600" dirty="0">
                <a:sym typeface="Monotype Sorts" pitchFamily="2" charset="2"/>
              </a:rPr>
              <a:t>? </a:t>
            </a:r>
            <a:r>
              <a:rPr lang="en-US" altLang="en-US" sz="1600" i="1" dirty="0">
                <a:sym typeface="Monotype Sorts" pitchFamily="2" charset="2"/>
              </a:rPr>
              <a:t>== </a:t>
            </a:r>
            <a:r>
              <a:rPr lang="en-US" altLang="en-US" sz="1600" dirty="0">
                <a:sym typeface="Monotype Sorts" pitchFamily="2" charset="2"/>
              </a:rPr>
              <a:t>Is (A)</a:t>
            </a:r>
            <a:r>
              <a:rPr lang="en-US" altLang="en-US" sz="2000" baseline="30000" dirty="0">
                <a:sym typeface="Monotype Sorts" pitchFamily="2" charset="2"/>
              </a:rPr>
              <a:t>+ </a:t>
            </a:r>
            <a:r>
              <a:rPr lang="en-US" altLang="en-US" sz="1600" dirty="0">
                <a:sym typeface="Symbol" panose="05050102010706020507" pitchFamily="18" charset="2"/>
              </a:rPr>
              <a:t> R</a:t>
            </a:r>
            <a:endParaRPr lang="en-US" altLang="en-US" sz="1600" dirty="0">
              <a:sym typeface="Monotype Sorts" pitchFamily="2" charset="2"/>
            </a:endParaRPr>
          </a:p>
          <a:p>
            <a:pPr marL="1163638" lvl="2" indent="-304800">
              <a:lnSpc>
                <a:spcPct val="90000"/>
              </a:lnSpc>
              <a:buFont typeface="Monotype Sorts" pitchFamily="2" charset="2"/>
              <a:buAutoNum type="arabicPeriod"/>
              <a:tabLst>
                <a:tab pos="803275" algn="l"/>
                <a:tab pos="2633663" algn="l"/>
                <a:tab pos="3140075" algn="l"/>
              </a:tabLst>
            </a:pPr>
            <a:r>
              <a:rPr lang="en-US" altLang="en-US" sz="1600" dirty="0">
                <a:sym typeface="Monotype Sorts" pitchFamily="2" charset="2"/>
              </a:rPr>
              <a:t>Does </a:t>
            </a:r>
            <a:r>
              <a:rPr lang="en-US" altLang="en-US" sz="1600" i="1" dirty="0">
                <a:sym typeface="Monotype Sorts" pitchFamily="2" charset="2"/>
              </a:rPr>
              <a:t>G</a:t>
            </a:r>
            <a:r>
              <a:rPr lang="en-US" altLang="en-US" sz="1600" dirty="0">
                <a:sym typeface="Monotype Sorts" pitchFamily="2" charset="2"/>
              </a:rPr>
              <a:t> </a:t>
            </a:r>
            <a:r>
              <a:rPr lang="en-US" altLang="en-US" sz="1600" dirty="0">
                <a:sym typeface="Symbol" panose="05050102010706020507" pitchFamily="18" charset="2"/>
              </a:rPr>
              <a:t></a:t>
            </a:r>
            <a:r>
              <a:rPr lang="en-US" altLang="en-US" sz="1600" dirty="0">
                <a:sym typeface="Monotype Sorts" pitchFamily="2" charset="2"/>
              </a:rPr>
              <a:t> </a:t>
            </a:r>
            <a:r>
              <a:rPr lang="en-US" altLang="en-US" sz="1600" i="1" dirty="0">
                <a:sym typeface="Monotype Sorts" pitchFamily="2" charset="2"/>
              </a:rPr>
              <a:t>R</a:t>
            </a:r>
            <a:r>
              <a:rPr lang="en-US" altLang="en-US" sz="1600" dirty="0">
                <a:sym typeface="Monotype Sorts" pitchFamily="2" charset="2"/>
              </a:rPr>
              <a:t>? == Is (G)</a:t>
            </a:r>
            <a:r>
              <a:rPr lang="en-US" altLang="en-US" sz="2000" baseline="30000" dirty="0">
                <a:sym typeface="Monotype Sorts" pitchFamily="2" charset="2"/>
              </a:rPr>
              <a:t>+ </a:t>
            </a:r>
            <a:r>
              <a:rPr lang="en-US" altLang="en-US" sz="1600" dirty="0">
                <a:sym typeface="Symbol" panose="05050102010706020507" pitchFamily="18" charset="2"/>
              </a:rPr>
              <a:t> R</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9A670F5-E96B-4D90-A2A4-89B9148DDE4A}"/>
                  </a:ext>
                </a:extLst>
              </p14:cNvPr>
              <p14:cNvContentPartPr/>
              <p14:nvPr/>
            </p14:nvContentPartPr>
            <p14:xfrm>
              <a:off x="255240" y="1087560"/>
              <a:ext cx="8709120" cy="5295600"/>
            </p14:xfrm>
          </p:contentPart>
        </mc:Choice>
        <mc:Fallback xmlns="">
          <p:pic>
            <p:nvPicPr>
              <p:cNvPr id="2" name="Ink 1">
                <a:extLst>
                  <a:ext uri="{FF2B5EF4-FFF2-40B4-BE49-F238E27FC236}">
                    <a16:creationId xmlns:a16="http://schemas.microsoft.com/office/drawing/2014/main" id="{C9A670F5-E96B-4D90-A2A4-89B9148DDE4A}"/>
                  </a:ext>
                </a:extLst>
              </p:cNvPr>
              <p:cNvPicPr/>
              <p:nvPr/>
            </p:nvPicPr>
            <p:blipFill>
              <a:blip r:embed="rId3"/>
              <a:stretch>
                <a:fillRect/>
              </a:stretch>
            </p:blipFill>
            <p:spPr>
              <a:xfrm>
                <a:off x="245880" y="1078200"/>
                <a:ext cx="8727840" cy="5314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6274234-E1B0-45BB-B002-E295EE9336DE}"/>
                  </a:ext>
                </a:extLst>
              </p14:cNvPr>
              <p14:cNvContentPartPr/>
              <p14:nvPr/>
            </p14:nvContentPartPr>
            <p14:xfrm>
              <a:off x="2669760" y="1210680"/>
              <a:ext cx="356400" cy="1567440"/>
            </p14:xfrm>
          </p:contentPart>
        </mc:Choice>
        <mc:Fallback>
          <p:pic>
            <p:nvPicPr>
              <p:cNvPr id="3" name="Ink 2">
                <a:extLst>
                  <a:ext uri="{FF2B5EF4-FFF2-40B4-BE49-F238E27FC236}">
                    <a16:creationId xmlns:a16="http://schemas.microsoft.com/office/drawing/2014/main" id="{46274234-E1B0-45BB-B002-E295EE9336DE}"/>
                  </a:ext>
                </a:extLst>
              </p:cNvPr>
              <p:cNvPicPr/>
              <p:nvPr/>
            </p:nvPicPr>
            <p:blipFill>
              <a:blip r:embed="rId5"/>
              <a:stretch>
                <a:fillRect/>
              </a:stretch>
            </p:blipFill>
            <p:spPr>
              <a:xfrm>
                <a:off x="2660400" y="1201320"/>
                <a:ext cx="375120" cy="15861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43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43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43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43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43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438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4387">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144387">
                                            <p:txEl>
                                              <p:pRg st="9" end="9"/>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44387">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144387">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14438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E4BFD057-3491-4DC9-983A-87DDE41A44B5}"/>
              </a:ext>
            </a:extLst>
          </p:cNvPr>
          <p:cNvSpPr>
            <a:spLocks noGrp="1" noChangeArrowheads="1"/>
          </p:cNvSpPr>
          <p:nvPr>
            <p:ph type="title"/>
          </p:nvPr>
        </p:nvSpPr>
        <p:spPr>
          <a:xfrm>
            <a:off x="579157" y="124934"/>
            <a:ext cx="8539286" cy="1355725"/>
          </a:xfrm>
        </p:spPr>
        <p:txBody>
          <a:bodyPr/>
          <a:lstStyle/>
          <a:p>
            <a:r>
              <a:rPr lang="en-US" altLang="en-US" dirty="0"/>
              <a:t>Pitfalls in Relational Database Design</a:t>
            </a:r>
          </a:p>
        </p:txBody>
      </p:sp>
      <p:sp>
        <p:nvSpPr>
          <p:cNvPr id="62467" name="Rectangle 3">
            <a:extLst>
              <a:ext uri="{FF2B5EF4-FFF2-40B4-BE49-F238E27FC236}">
                <a16:creationId xmlns:a16="http://schemas.microsoft.com/office/drawing/2014/main" id="{AC4E8AA4-994E-41E8-B3F6-A1F11DBCC12E}"/>
              </a:ext>
            </a:extLst>
          </p:cNvPr>
          <p:cNvSpPr>
            <a:spLocks noGrp="1" noChangeArrowheads="1"/>
          </p:cNvSpPr>
          <p:nvPr>
            <p:ph type="body" idx="1"/>
          </p:nvPr>
        </p:nvSpPr>
        <p:spPr>
          <a:xfrm>
            <a:off x="1066800" y="1447800"/>
            <a:ext cx="6800850" cy="4114800"/>
          </a:xfrm>
        </p:spPr>
        <p:txBody>
          <a:bodyPr/>
          <a:lstStyle/>
          <a:p>
            <a:r>
              <a:rPr lang="en-US" altLang="en-US"/>
              <a:t>Relational database design requires that we find a “good” collection of relation schemas.  A bad design may lead to </a:t>
            </a:r>
          </a:p>
          <a:p>
            <a:pPr lvl="1"/>
            <a:r>
              <a:rPr lang="en-US" altLang="en-US"/>
              <a:t>Repetition of Information.</a:t>
            </a:r>
          </a:p>
          <a:p>
            <a:pPr lvl="1"/>
            <a:r>
              <a:rPr lang="en-US" altLang="en-US"/>
              <a:t>Inability to represent certain information.</a:t>
            </a:r>
          </a:p>
          <a:p>
            <a:r>
              <a:rPr lang="en-US" altLang="en-US"/>
              <a:t>Design Goals:</a:t>
            </a:r>
          </a:p>
          <a:p>
            <a:pPr lvl="1"/>
            <a:r>
              <a:rPr lang="en-US" altLang="en-US"/>
              <a:t>Avoid redundant data</a:t>
            </a:r>
          </a:p>
          <a:p>
            <a:pPr lvl="1"/>
            <a:r>
              <a:rPr lang="en-US" altLang="en-US"/>
              <a:t>Ensure that relationships among attributes are represented </a:t>
            </a:r>
          </a:p>
          <a:p>
            <a:pPr lvl="1"/>
            <a:r>
              <a:rPr lang="en-US" altLang="en-US"/>
              <a:t>Facilitate the checking of updates for violation of database integrity constraints.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1026">
            <a:extLst>
              <a:ext uri="{FF2B5EF4-FFF2-40B4-BE49-F238E27FC236}">
                <a16:creationId xmlns:a16="http://schemas.microsoft.com/office/drawing/2014/main" id="{84149754-8A1E-42AA-8C5A-391DE091BDC6}"/>
              </a:ext>
            </a:extLst>
          </p:cNvPr>
          <p:cNvSpPr>
            <a:spLocks noGrp="1" noChangeArrowheads="1"/>
          </p:cNvSpPr>
          <p:nvPr>
            <p:ph type="title"/>
          </p:nvPr>
        </p:nvSpPr>
        <p:spPr>
          <a:xfrm>
            <a:off x="952500" y="201613"/>
            <a:ext cx="8077200" cy="609600"/>
          </a:xfrm>
        </p:spPr>
        <p:txBody>
          <a:bodyPr/>
          <a:lstStyle/>
          <a:p>
            <a:pPr algn="ctr"/>
            <a:r>
              <a:rPr lang="en-US" altLang="en-US" dirty="0"/>
              <a:t>Uses of Attribute Closure</a:t>
            </a:r>
          </a:p>
        </p:txBody>
      </p:sp>
      <p:sp>
        <p:nvSpPr>
          <p:cNvPr id="152579" name="Rectangle 1027">
            <a:extLst>
              <a:ext uri="{FF2B5EF4-FFF2-40B4-BE49-F238E27FC236}">
                <a16:creationId xmlns:a16="http://schemas.microsoft.com/office/drawing/2014/main" id="{918BFD50-5107-47C3-A5BA-7EF655BEEE62}"/>
              </a:ext>
            </a:extLst>
          </p:cNvPr>
          <p:cNvSpPr>
            <a:spLocks noGrp="1" noChangeArrowheads="1"/>
          </p:cNvSpPr>
          <p:nvPr>
            <p:ph type="body" idx="4294967295"/>
          </p:nvPr>
        </p:nvSpPr>
        <p:spPr>
          <a:xfrm>
            <a:off x="952500" y="980728"/>
            <a:ext cx="7867972" cy="4038600"/>
          </a:xfrm>
        </p:spPr>
        <p:txBody>
          <a:bodyPr/>
          <a:lstStyle/>
          <a:p>
            <a:pPr algn="just">
              <a:buFont typeface="Monotype Sorts" pitchFamily="2" charset="2"/>
              <a:buNone/>
            </a:pPr>
            <a:r>
              <a:rPr lang="en-US" altLang="en-US" sz="2400" b="1" dirty="0">
                <a:solidFill>
                  <a:srgbClr val="1426AC"/>
                </a:solidFill>
              </a:rPr>
              <a:t>There are several uses of the attribute closure algorithm:</a:t>
            </a:r>
          </a:p>
          <a:p>
            <a:pPr algn="just"/>
            <a:r>
              <a:rPr lang="en-US" altLang="en-US" sz="2400" b="1" dirty="0">
                <a:solidFill>
                  <a:srgbClr val="C00000"/>
                </a:solidFill>
              </a:rPr>
              <a:t>Testing for </a:t>
            </a:r>
            <a:r>
              <a:rPr lang="en-US" altLang="en-US" sz="2400" b="1" dirty="0" err="1">
                <a:solidFill>
                  <a:srgbClr val="C00000"/>
                </a:solidFill>
              </a:rPr>
              <a:t>superkey</a:t>
            </a:r>
            <a:r>
              <a:rPr lang="en-US" altLang="en-US" sz="2400" b="1" dirty="0">
                <a:solidFill>
                  <a:srgbClr val="C00000"/>
                </a:solidFill>
              </a:rPr>
              <a:t>:</a:t>
            </a:r>
          </a:p>
          <a:p>
            <a:pPr lvl="1" algn="just"/>
            <a:r>
              <a:rPr lang="en-US" altLang="en-US" sz="2400" b="1" dirty="0">
                <a:solidFill>
                  <a:srgbClr val="1426AC"/>
                </a:solidFill>
              </a:rPr>
              <a:t>To test if </a:t>
            </a:r>
            <a:r>
              <a:rPr lang="en-US" altLang="en-US" sz="2400" b="1" dirty="0">
                <a:solidFill>
                  <a:srgbClr val="1426AC"/>
                </a:solidFill>
                <a:sym typeface="Symbol" panose="05050102010706020507" pitchFamily="18" charset="2"/>
              </a:rPr>
              <a:t> is a </a:t>
            </a:r>
            <a:r>
              <a:rPr lang="en-US" altLang="en-US" sz="2400" b="1" dirty="0" err="1">
                <a:solidFill>
                  <a:srgbClr val="1426AC"/>
                </a:solidFill>
                <a:sym typeface="Symbol" panose="05050102010706020507" pitchFamily="18" charset="2"/>
              </a:rPr>
              <a:t>superkey</a:t>
            </a:r>
            <a:r>
              <a:rPr lang="en-US" altLang="en-US" sz="2400" b="1" dirty="0">
                <a:solidFill>
                  <a:srgbClr val="1426AC"/>
                </a:solidFill>
                <a:sym typeface="Symbol" panose="05050102010706020507" pitchFamily="18" charset="2"/>
              </a:rPr>
              <a:t>, we compute </a:t>
            </a:r>
            <a:r>
              <a:rPr lang="en-US" altLang="en-US" sz="2400" b="1" baseline="30000" dirty="0">
                <a:solidFill>
                  <a:srgbClr val="1426AC"/>
                </a:solidFill>
                <a:sym typeface="Symbol" panose="05050102010706020507" pitchFamily="18" charset="2"/>
              </a:rPr>
              <a:t>+,</a:t>
            </a:r>
            <a:r>
              <a:rPr lang="en-US" altLang="en-US" sz="2400" b="1" dirty="0">
                <a:solidFill>
                  <a:srgbClr val="1426AC"/>
                </a:solidFill>
                <a:sym typeface="Symbol" panose="05050102010706020507" pitchFamily="18" charset="2"/>
              </a:rPr>
              <a:t> and check if </a:t>
            </a:r>
            <a:r>
              <a:rPr lang="en-US" altLang="en-US" sz="2400" b="1" baseline="30000" dirty="0">
                <a:solidFill>
                  <a:srgbClr val="1426AC"/>
                </a:solidFill>
                <a:sym typeface="Symbol" panose="05050102010706020507" pitchFamily="18" charset="2"/>
              </a:rPr>
              <a:t>+ </a:t>
            </a:r>
            <a:r>
              <a:rPr lang="en-US" altLang="en-US" sz="2400" b="1" dirty="0">
                <a:solidFill>
                  <a:srgbClr val="1426AC"/>
                </a:solidFill>
                <a:sym typeface="Symbol" panose="05050102010706020507" pitchFamily="18" charset="2"/>
              </a:rPr>
              <a:t>contains all attributes of </a:t>
            </a:r>
            <a:r>
              <a:rPr lang="en-US" altLang="en-US" sz="2400" b="1" i="1" dirty="0">
                <a:solidFill>
                  <a:srgbClr val="1426AC"/>
                </a:solidFill>
                <a:sym typeface="Symbol" panose="05050102010706020507" pitchFamily="18" charset="2"/>
              </a:rPr>
              <a:t>R</a:t>
            </a:r>
            <a:r>
              <a:rPr lang="en-US" altLang="en-US" sz="2400" b="1" dirty="0">
                <a:solidFill>
                  <a:srgbClr val="1426AC"/>
                </a:solidFill>
                <a:sym typeface="Symbol" panose="05050102010706020507" pitchFamily="18" charset="2"/>
              </a:rPr>
              <a:t>.</a:t>
            </a:r>
          </a:p>
          <a:p>
            <a:pPr algn="just"/>
            <a:r>
              <a:rPr lang="en-US" altLang="en-US" sz="2400" b="1" dirty="0">
                <a:solidFill>
                  <a:srgbClr val="C00000"/>
                </a:solidFill>
                <a:sym typeface="Symbol" panose="05050102010706020507" pitchFamily="18" charset="2"/>
              </a:rPr>
              <a:t>Testing functional dependencies</a:t>
            </a:r>
          </a:p>
          <a:p>
            <a:pPr lvl="1" algn="just"/>
            <a:r>
              <a:rPr lang="en-US" altLang="en-US" sz="2400" b="1" dirty="0">
                <a:solidFill>
                  <a:srgbClr val="1426AC"/>
                </a:solidFill>
                <a:sym typeface="Symbol" panose="05050102010706020507" pitchFamily="18" charset="2"/>
              </a:rPr>
              <a:t>To check if a functional dependency    holds (or, in other words, is in </a:t>
            </a:r>
            <a:r>
              <a:rPr lang="en-US" altLang="en-US" sz="2400" b="1" i="1" dirty="0">
                <a:solidFill>
                  <a:srgbClr val="1426AC"/>
                </a:solidFill>
                <a:sym typeface="Symbol" panose="05050102010706020507" pitchFamily="18" charset="2"/>
              </a:rPr>
              <a:t>F</a:t>
            </a:r>
            <a:r>
              <a:rPr lang="en-US" altLang="en-US" sz="2400" b="1" baseline="30000" dirty="0">
                <a:solidFill>
                  <a:srgbClr val="1426AC"/>
                </a:solidFill>
                <a:sym typeface="Symbol" panose="05050102010706020507" pitchFamily="18" charset="2"/>
              </a:rPr>
              <a:t>+</a:t>
            </a:r>
            <a:r>
              <a:rPr lang="en-US" altLang="en-US" sz="2400" b="1" dirty="0">
                <a:solidFill>
                  <a:srgbClr val="1426AC"/>
                </a:solidFill>
                <a:sym typeface="Symbol" panose="05050102010706020507" pitchFamily="18" charset="2"/>
              </a:rPr>
              <a:t>), just check if   </a:t>
            </a:r>
            <a:r>
              <a:rPr lang="en-US" altLang="en-US" sz="2400" b="1" baseline="30000" dirty="0">
                <a:solidFill>
                  <a:srgbClr val="1426AC"/>
                </a:solidFill>
                <a:sym typeface="Symbol" panose="05050102010706020507" pitchFamily="18" charset="2"/>
              </a:rPr>
              <a:t>+</a:t>
            </a:r>
            <a:r>
              <a:rPr lang="en-US" altLang="en-US" sz="2400" b="1" dirty="0">
                <a:solidFill>
                  <a:srgbClr val="1426AC"/>
                </a:solidFill>
                <a:sym typeface="Symbol" panose="05050102010706020507" pitchFamily="18" charset="2"/>
              </a:rPr>
              <a:t>. </a:t>
            </a:r>
          </a:p>
          <a:p>
            <a:pPr lvl="1" algn="just"/>
            <a:r>
              <a:rPr lang="en-US" altLang="en-US" sz="2400" b="1" dirty="0">
                <a:solidFill>
                  <a:srgbClr val="1426AC"/>
                </a:solidFill>
                <a:sym typeface="Symbol" panose="05050102010706020507" pitchFamily="18" charset="2"/>
              </a:rPr>
              <a:t>That is, we compute </a:t>
            </a:r>
            <a:r>
              <a:rPr lang="en-US" altLang="en-US" sz="2400" b="1" baseline="30000" dirty="0">
                <a:solidFill>
                  <a:srgbClr val="1426AC"/>
                </a:solidFill>
                <a:sym typeface="Symbol" panose="05050102010706020507" pitchFamily="18" charset="2"/>
              </a:rPr>
              <a:t>+ </a:t>
            </a:r>
            <a:r>
              <a:rPr lang="en-US" altLang="en-US" sz="2400" b="1" dirty="0">
                <a:solidFill>
                  <a:srgbClr val="1426AC"/>
                </a:solidFill>
                <a:sym typeface="Symbol" panose="05050102010706020507" pitchFamily="18" charset="2"/>
              </a:rPr>
              <a:t>by using attribute closure, and then check if it contains . </a:t>
            </a:r>
          </a:p>
          <a:p>
            <a:pPr lvl="1" algn="just"/>
            <a:r>
              <a:rPr lang="en-US" altLang="en-US" sz="2400" b="1" dirty="0">
                <a:solidFill>
                  <a:srgbClr val="1426AC"/>
                </a:solidFill>
                <a:sym typeface="Symbol" panose="05050102010706020507" pitchFamily="18" charset="2"/>
              </a:rPr>
              <a:t>Is a simple and cheap test, and very useful</a:t>
            </a:r>
          </a:p>
          <a:p>
            <a:pPr algn="just"/>
            <a:r>
              <a:rPr lang="en-US" altLang="en-US" sz="2400" b="1" dirty="0">
                <a:solidFill>
                  <a:srgbClr val="C00000"/>
                </a:solidFill>
                <a:sym typeface="Symbol" panose="05050102010706020507" pitchFamily="18" charset="2"/>
              </a:rPr>
              <a:t>Computing closure of F</a:t>
            </a:r>
          </a:p>
          <a:p>
            <a:pPr lvl="1" algn="just"/>
            <a:r>
              <a:rPr lang="en-US" altLang="en-US" sz="2400" b="1" dirty="0">
                <a:solidFill>
                  <a:srgbClr val="1426AC"/>
                </a:solidFill>
                <a:sym typeface="Symbol" panose="05050102010706020507" pitchFamily="18" charset="2"/>
              </a:rPr>
              <a:t>For each   </a:t>
            </a:r>
            <a:r>
              <a:rPr lang="en-US" altLang="en-US" sz="2400" b="1" i="1" dirty="0">
                <a:solidFill>
                  <a:srgbClr val="1426AC"/>
                </a:solidFill>
                <a:sym typeface="Symbol" panose="05050102010706020507" pitchFamily="18" charset="2"/>
              </a:rPr>
              <a:t>R, </a:t>
            </a:r>
            <a:r>
              <a:rPr lang="en-US" altLang="en-US" sz="2400" b="1" dirty="0">
                <a:solidFill>
                  <a:srgbClr val="1426AC"/>
                </a:solidFill>
                <a:sym typeface="Symbol" panose="05050102010706020507" pitchFamily="18" charset="2"/>
              </a:rPr>
              <a:t>we find the closure </a:t>
            </a:r>
            <a:r>
              <a:rPr lang="en-US" altLang="en-US" sz="2400" b="1" baseline="30000" dirty="0">
                <a:solidFill>
                  <a:srgbClr val="1426AC"/>
                </a:solidFill>
                <a:sym typeface="Symbol" panose="05050102010706020507" pitchFamily="18" charset="2"/>
              </a:rPr>
              <a:t>+</a:t>
            </a:r>
            <a:r>
              <a:rPr lang="en-US" altLang="en-US" sz="2400" b="1" dirty="0">
                <a:solidFill>
                  <a:srgbClr val="1426AC"/>
                </a:solidFill>
                <a:sym typeface="Symbol" panose="05050102010706020507" pitchFamily="18" charset="2"/>
              </a:rPr>
              <a:t>, and for each </a:t>
            </a:r>
            <a:r>
              <a:rPr lang="en-US" altLang="en-US" sz="2400" b="1" i="1" dirty="0">
                <a:solidFill>
                  <a:srgbClr val="1426AC"/>
                </a:solidFill>
                <a:sym typeface="Symbol" panose="05050102010706020507" pitchFamily="18" charset="2"/>
              </a:rPr>
              <a:t>S</a:t>
            </a:r>
            <a:r>
              <a:rPr lang="en-US" altLang="en-US" sz="2400" b="1" dirty="0">
                <a:solidFill>
                  <a:srgbClr val="1426AC"/>
                </a:solidFill>
                <a:sym typeface="Symbol" panose="05050102010706020507" pitchFamily="18" charset="2"/>
              </a:rPr>
              <a:t>  </a:t>
            </a:r>
            <a:r>
              <a:rPr lang="en-US" altLang="en-US" sz="2400" b="1" baseline="30000" dirty="0">
                <a:solidFill>
                  <a:srgbClr val="1426AC"/>
                </a:solidFill>
                <a:sym typeface="Symbol" panose="05050102010706020507" pitchFamily="18" charset="2"/>
              </a:rPr>
              <a:t>+</a:t>
            </a:r>
            <a:r>
              <a:rPr lang="en-US" altLang="en-US" sz="2400" b="1" dirty="0">
                <a:solidFill>
                  <a:srgbClr val="1426AC"/>
                </a:solidFill>
                <a:sym typeface="Symbol" panose="05050102010706020507" pitchFamily="18" charset="2"/>
              </a:rPr>
              <a:t>, we output a functional dependency   </a:t>
            </a:r>
            <a:r>
              <a:rPr lang="en-US" altLang="en-US" sz="2400" b="1" i="1" dirty="0">
                <a:solidFill>
                  <a:srgbClr val="1426AC"/>
                </a:solidFill>
                <a:sym typeface="Symbol" panose="05050102010706020507" pitchFamily="18" charset="2"/>
              </a:rPr>
              <a:t>S.</a:t>
            </a:r>
            <a:endParaRPr lang="en-US" altLang="en-US" sz="2400" b="1" dirty="0">
              <a:solidFill>
                <a:srgbClr val="1426AC"/>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626B7BF-3A7E-409B-9CF9-409E6DB17951}"/>
                  </a:ext>
                </a:extLst>
              </p14:cNvPr>
              <p14:cNvContentPartPr/>
              <p14:nvPr/>
            </p14:nvContentPartPr>
            <p14:xfrm>
              <a:off x="1204200" y="2067120"/>
              <a:ext cx="7588800" cy="4134960"/>
            </p14:xfrm>
          </p:contentPart>
        </mc:Choice>
        <mc:Fallback xmlns="">
          <p:pic>
            <p:nvPicPr>
              <p:cNvPr id="2" name="Ink 1">
                <a:extLst>
                  <a:ext uri="{FF2B5EF4-FFF2-40B4-BE49-F238E27FC236}">
                    <a16:creationId xmlns:a16="http://schemas.microsoft.com/office/drawing/2014/main" id="{B626B7BF-3A7E-409B-9CF9-409E6DB17951}"/>
                  </a:ext>
                </a:extLst>
              </p:cNvPr>
              <p:cNvPicPr/>
              <p:nvPr/>
            </p:nvPicPr>
            <p:blipFill>
              <a:blip r:embed="rId3"/>
              <a:stretch>
                <a:fillRect/>
              </a:stretch>
            </p:blipFill>
            <p:spPr>
              <a:xfrm>
                <a:off x="1194840" y="2057760"/>
                <a:ext cx="7607520" cy="4153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856FEA13-7314-497A-8713-3EB0735CB6C4}"/>
                  </a:ext>
                </a:extLst>
              </p14:cNvPr>
              <p14:cNvContentPartPr/>
              <p14:nvPr/>
            </p14:nvContentPartPr>
            <p14:xfrm>
              <a:off x="1125000" y="4805640"/>
              <a:ext cx="5585040" cy="1619640"/>
            </p14:xfrm>
          </p:contentPart>
        </mc:Choice>
        <mc:Fallback>
          <p:pic>
            <p:nvPicPr>
              <p:cNvPr id="3" name="Ink 2">
                <a:extLst>
                  <a:ext uri="{FF2B5EF4-FFF2-40B4-BE49-F238E27FC236}">
                    <a16:creationId xmlns:a16="http://schemas.microsoft.com/office/drawing/2014/main" id="{856FEA13-7314-497A-8713-3EB0735CB6C4}"/>
                  </a:ext>
                </a:extLst>
              </p:cNvPr>
              <p:cNvPicPr/>
              <p:nvPr/>
            </p:nvPicPr>
            <p:blipFill>
              <a:blip r:embed="rId5"/>
              <a:stretch>
                <a:fillRect/>
              </a:stretch>
            </p:blipFill>
            <p:spPr>
              <a:xfrm>
                <a:off x="1115640" y="4796280"/>
                <a:ext cx="5603760" cy="16383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57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0" end="0"/>
                                            </p:txEl>
                                          </p:spTgt>
                                        </p:tgtEl>
                                        <p:attrNameLst>
                                          <p:attrName>ppt_c</p:attrName>
                                        </p:attrNameLst>
                                      </p:cBhvr>
                                      <p:to>
                                        <a:srgbClr val="333333"/>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257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1" end="1"/>
                                            </p:txEl>
                                          </p:spTgt>
                                        </p:tgtEl>
                                        <p:attrNameLst>
                                          <p:attrName>ppt_c</p:attrName>
                                        </p:attrNameLst>
                                      </p:cBhvr>
                                      <p:to>
                                        <a:srgbClr val="333333"/>
                                      </p:to>
                                    </p:animClr>
                                  </p:subTnLst>
                                </p:cTn>
                              </p:par>
                              <p:par>
                                <p:cTn id="11" presetID="1" presetClass="entr" presetSubtype="0" fill="hold" grpId="0" nodeType="withEffect">
                                  <p:stCondLst>
                                    <p:cond delay="0"/>
                                  </p:stCondLst>
                                  <p:childTnLst>
                                    <p:set>
                                      <p:cBhvr>
                                        <p:cTn id="12" dur="1" fill="hold">
                                          <p:stCondLst>
                                            <p:cond delay="499"/>
                                          </p:stCondLst>
                                        </p:cTn>
                                        <p:tgtEl>
                                          <p:spTgt spid="15257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2" end="2"/>
                                            </p:txEl>
                                          </p:spTgt>
                                        </p:tgtEl>
                                        <p:attrNameLst>
                                          <p:attrName>ppt_c</p:attrName>
                                        </p:attrNameLst>
                                      </p:cBhvr>
                                      <p:to>
                                        <a:srgbClr val="333333"/>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257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3" end="3"/>
                                            </p:txEl>
                                          </p:spTgt>
                                        </p:tgtEl>
                                        <p:attrNameLst>
                                          <p:attrName>ppt_c</p:attrName>
                                        </p:attrNameLst>
                                      </p:cBhvr>
                                      <p:to>
                                        <a:srgbClr val="333333"/>
                                      </p:to>
                                    </p:animClr>
                                  </p:subTnLst>
                                </p:cTn>
                              </p:par>
                              <p:par>
                                <p:cTn id="17" presetID="1" presetClass="entr" presetSubtype="0" fill="hold" grpId="0" nodeType="withEffect">
                                  <p:stCondLst>
                                    <p:cond delay="0"/>
                                  </p:stCondLst>
                                  <p:childTnLst>
                                    <p:set>
                                      <p:cBhvr>
                                        <p:cTn id="18" dur="1" fill="hold">
                                          <p:stCondLst>
                                            <p:cond delay="499"/>
                                          </p:stCondLst>
                                        </p:cTn>
                                        <p:tgtEl>
                                          <p:spTgt spid="15257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4" end="4"/>
                                            </p:txEl>
                                          </p:spTgt>
                                        </p:tgtEl>
                                        <p:attrNameLst>
                                          <p:attrName>ppt_c</p:attrName>
                                        </p:attrNameLst>
                                      </p:cBhvr>
                                      <p:to>
                                        <a:srgbClr val="333333"/>
                                      </p:to>
                                    </p:animClr>
                                  </p:subTnLst>
                                </p:cTn>
                              </p:par>
                              <p:par>
                                <p:cTn id="19" presetID="1" presetClass="entr" presetSubtype="0" fill="hold" grpId="0" nodeType="withEffect">
                                  <p:stCondLst>
                                    <p:cond delay="0"/>
                                  </p:stCondLst>
                                  <p:childTnLst>
                                    <p:set>
                                      <p:cBhvr>
                                        <p:cTn id="20" dur="1" fill="hold">
                                          <p:stCondLst>
                                            <p:cond delay="499"/>
                                          </p:stCondLst>
                                        </p:cTn>
                                        <p:tgtEl>
                                          <p:spTgt spid="152579">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5" end="5"/>
                                            </p:txEl>
                                          </p:spTgt>
                                        </p:tgtEl>
                                        <p:attrNameLst>
                                          <p:attrName>ppt_c</p:attrName>
                                        </p:attrNameLst>
                                      </p:cBhvr>
                                      <p:to>
                                        <a:srgbClr val="333333"/>
                                      </p:to>
                                    </p:animClr>
                                  </p:subTnLst>
                                </p:cTn>
                              </p:par>
                              <p:par>
                                <p:cTn id="21" presetID="1" presetClass="entr" presetSubtype="0" fill="hold" grpId="0" nodeType="withEffect">
                                  <p:stCondLst>
                                    <p:cond delay="0"/>
                                  </p:stCondLst>
                                  <p:childTnLst>
                                    <p:set>
                                      <p:cBhvr>
                                        <p:cTn id="22" dur="1" fill="hold">
                                          <p:stCondLst>
                                            <p:cond delay="499"/>
                                          </p:stCondLst>
                                        </p:cTn>
                                        <p:tgtEl>
                                          <p:spTgt spid="152579">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6" end="6"/>
                                            </p:txEl>
                                          </p:spTgt>
                                        </p:tgtEl>
                                        <p:attrNameLst>
                                          <p:attrName>ppt_c</p:attrName>
                                        </p:attrNameLst>
                                      </p:cBhvr>
                                      <p:to>
                                        <a:srgbClr val="333333"/>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2579">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7" end="7"/>
                                            </p:txEl>
                                          </p:spTgt>
                                        </p:tgtEl>
                                        <p:attrNameLst>
                                          <p:attrName>ppt_c</p:attrName>
                                        </p:attrNameLst>
                                      </p:cBhvr>
                                      <p:to>
                                        <a:srgbClr val="333333"/>
                                      </p:to>
                                    </p:animClr>
                                  </p:subTnLst>
                                </p:cTn>
                              </p:par>
                              <p:par>
                                <p:cTn id="27" presetID="1" presetClass="entr" presetSubtype="0" fill="hold" grpId="0" nodeType="withEffect">
                                  <p:stCondLst>
                                    <p:cond delay="0"/>
                                  </p:stCondLst>
                                  <p:childTnLst>
                                    <p:set>
                                      <p:cBhvr>
                                        <p:cTn id="28" dur="1" fill="hold">
                                          <p:stCondLst>
                                            <p:cond delay="499"/>
                                          </p:stCondLst>
                                        </p:cTn>
                                        <p:tgtEl>
                                          <p:spTgt spid="152579">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8" end="8"/>
                                            </p:txEl>
                                          </p:spTgt>
                                        </p:tgtEl>
                                        <p:attrNameLst>
                                          <p:attrName>ppt_c</p:attrName>
                                        </p:attrNameLst>
                                      </p:cBhvr>
                                      <p:to>
                                        <a:srgbClr val="33333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3F4D9-CF0F-4D13-AF68-513A632971EB}"/>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C69384C2-5E1C-4562-8509-4A6DD7E478D0}"/>
                  </a:ext>
                </a:extLst>
              </p14:cNvPr>
              <p14:cNvContentPartPr/>
              <p14:nvPr/>
            </p14:nvContentPartPr>
            <p14:xfrm>
              <a:off x="266400" y="81360"/>
              <a:ext cx="8728200" cy="6708960"/>
            </p14:xfrm>
          </p:contentPart>
        </mc:Choice>
        <mc:Fallback>
          <p:pic>
            <p:nvPicPr>
              <p:cNvPr id="3" name="Ink 2">
                <a:extLst>
                  <a:ext uri="{FF2B5EF4-FFF2-40B4-BE49-F238E27FC236}">
                    <a16:creationId xmlns:a16="http://schemas.microsoft.com/office/drawing/2014/main" id="{C69384C2-5E1C-4562-8509-4A6DD7E478D0}"/>
                  </a:ext>
                </a:extLst>
              </p:cNvPr>
              <p:cNvPicPr/>
              <p:nvPr/>
            </p:nvPicPr>
            <p:blipFill>
              <a:blip r:embed="rId3"/>
              <a:stretch>
                <a:fillRect/>
              </a:stretch>
            </p:blipFill>
            <p:spPr>
              <a:xfrm>
                <a:off x="257040" y="72000"/>
                <a:ext cx="8746920" cy="6727680"/>
              </a:xfrm>
              <a:prstGeom prst="rect">
                <a:avLst/>
              </a:prstGeom>
            </p:spPr>
          </p:pic>
        </mc:Fallback>
      </mc:AlternateContent>
    </p:spTree>
    <p:extLst>
      <p:ext uri="{BB962C8B-B14F-4D97-AF65-F5344CB8AC3E}">
        <p14:creationId xmlns:p14="http://schemas.microsoft.com/office/powerpoint/2010/main" val="19394861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B7C3-D84B-42CF-9770-7B6D9B827353}"/>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5A2E7757-2A4B-4749-8B26-A863260134D8}"/>
                  </a:ext>
                </a:extLst>
              </p14:cNvPr>
              <p14:cNvContentPartPr/>
              <p14:nvPr/>
            </p14:nvContentPartPr>
            <p14:xfrm>
              <a:off x="386640" y="250200"/>
              <a:ext cx="8686440" cy="6437520"/>
            </p14:xfrm>
          </p:contentPart>
        </mc:Choice>
        <mc:Fallback>
          <p:pic>
            <p:nvPicPr>
              <p:cNvPr id="3" name="Ink 2">
                <a:extLst>
                  <a:ext uri="{FF2B5EF4-FFF2-40B4-BE49-F238E27FC236}">
                    <a16:creationId xmlns:a16="http://schemas.microsoft.com/office/drawing/2014/main" id="{5A2E7757-2A4B-4749-8B26-A863260134D8}"/>
                  </a:ext>
                </a:extLst>
              </p:cNvPr>
              <p:cNvPicPr/>
              <p:nvPr/>
            </p:nvPicPr>
            <p:blipFill>
              <a:blip r:embed="rId3"/>
              <a:stretch>
                <a:fillRect/>
              </a:stretch>
            </p:blipFill>
            <p:spPr>
              <a:xfrm>
                <a:off x="377280" y="240840"/>
                <a:ext cx="8705160" cy="6456240"/>
              </a:xfrm>
              <a:prstGeom prst="rect">
                <a:avLst/>
              </a:prstGeom>
            </p:spPr>
          </p:pic>
        </mc:Fallback>
      </mc:AlternateContent>
    </p:spTree>
    <p:extLst>
      <p:ext uri="{BB962C8B-B14F-4D97-AF65-F5344CB8AC3E}">
        <p14:creationId xmlns:p14="http://schemas.microsoft.com/office/powerpoint/2010/main" val="2954652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56D2D-ED89-4AA8-8A19-92C781373CA3}"/>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9AC3697-2962-4BB2-8EE4-2C89B4723EE6}"/>
                  </a:ext>
                </a:extLst>
              </p14:cNvPr>
              <p14:cNvContentPartPr/>
              <p14:nvPr/>
            </p14:nvContentPartPr>
            <p14:xfrm>
              <a:off x="372600" y="167400"/>
              <a:ext cx="8600040" cy="6341400"/>
            </p14:xfrm>
          </p:contentPart>
        </mc:Choice>
        <mc:Fallback>
          <p:pic>
            <p:nvPicPr>
              <p:cNvPr id="3" name="Ink 2">
                <a:extLst>
                  <a:ext uri="{FF2B5EF4-FFF2-40B4-BE49-F238E27FC236}">
                    <a16:creationId xmlns:a16="http://schemas.microsoft.com/office/drawing/2014/main" id="{E9AC3697-2962-4BB2-8EE4-2C89B4723EE6}"/>
                  </a:ext>
                </a:extLst>
              </p:cNvPr>
              <p:cNvPicPr/>
              <p:nvPr/>
            </p:nvPicPr>
            <p:blipFill>
              <a:blip r:embed="rId3"/>
              <a:stretch>
                <a:fillRect/>
              </a:stretch>
            </p:blipFill>
            <p:spPr>
              <a:xfrm>
                <a:off x="363240" y="158040"/>
                <a:ext cx="8618760" cy="6360120"/>
              </a:xfrm>
              <a:prstGeom prst="rect">
                <a:avLst/>
              </a:prstGeom>
            </p:spPr>
          </p:pic>
        </mc:Fallback>
      </mc:AlternateContent>
    </p:spTree>
    <p:extLst>
      <p:ext uri="{BB962C8B-B14F-4D97-AF65-F5344CB8AC3E}">
        <p14:creationId xmlns:p14="http://schemas.microsoft.com/office/powerpoint/2010/main" val="3983092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35960-ED9B-45B3-9C32-47C1AD13D3A7}"/>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A5BA2627-F160-462F-8FDE-13D987CCD13B}"/>
                  </a:ext>
                </a:extLst>
              </p14:cNvPr>
              <p14:cNvContentPartPr/>
              <p14:nvPr/>
            </p14:nvContentPartPr>
            <p14:xfrm>
              <a:off x="1207440" y="312840"/>
              <a:ext cx="7750080" cy="4853160"/>
            </p14:xfrm>
          </p:contentPart>
        </mc:Choice>
        <mc:Fallback>
          <p:pic>
            <p:nvPicPr>
              <p:cNvPr id="3" name="Ink 2">
                <a:extLst>
                  <a:ext uri="{FF2B5EF4-FFF2-40B4-BE49-F238E27FC236}">
                    <a16:creationId xmlns:a16="http://schemas.microsoft.com/office/drawing/2014/main" id="{A5BA2627-F160-462F-8FDE-13D987CCD13B}"/>
                  </a:ext>
                </a:extLst>
              </p:cNvPr>
              <p:cNvPicPr/>
              <p:nvPr/>
            </p:nvPicPr>
            <p:blipFill>
              <a:blip r:embed="rId3"/>
              <a:stretch>
                <a:fillRect/>
              </a:stretch>
            </p:blipFill>
            <p:spPr>
              <a:xfrm>
                <a:off x="1198080" y="303480"/>
                <a:ext cx="7768800" cy="4871880"/>
              </a:xfrm>
              <a:prstGeom prst="rect">
                <a:avLst/>
              </a:prstGeom>
            </p:spPr>
          </p:pic>
        </mc:Fallback>
      </mc:AlternateContent>
    </p:spTree>
    <p:extLst>
      <p:ext uri="{BB962C8B-B14F-4D97-AF65-F5344CB8AC3E}">
        <p14:creationId xmlns:p14="http://schemas.microsoft.com/office/powerpoint/2010/main" val="13760806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A51A-023A-44E4-8DAF-13D813081D5E}"/>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1340F065-9B0D-4818-9C2C-EB4483D382F0}"/>
                  </a:ext>
                </a:extLst>
              </p14:cNvPr>
              <p14:cNvContentPartPr/>
              <p14:nvPr/>
            </p14:nvContentPartPr>
            <p14:xfrm>
              <a:off x="841320" y="299520"/>
              <a:ext cx="8114040" cy="5335200"/>
            </p14:xfrm>
          </p:contentPart>
        </mc:Choice>
        <mc:Fallback>
          <p:pic>
            <p:nvPicPr>
              <p:cNvPr id="3" name="Ink 2">
                <a:extLst>
                  <a:ext uri="{FF2B5EF4-FFF2-40B4-BE49-F238E27FC236}">
                    <a16:creationId xmlns:a16="http://schemas.microsoft.com/office/drawing/2014/main" id="{1340F065-9B0D-4818-9C2C-EB4483D382F0}"/>
                  </a:ext>
                </a:extLst>
              </p:cNvPr>
              <p:cNvPicPr/>
              <p:nvPr/>
            </p:nvPicPr>
            <p:blipFill>
              <a:blip r:embed="rId3"/>
              <a:stretch>
                <a:fillRect/>
              </a:stretch>
            </p:blipFill>
            <p:spPr>
              <a:xfrm>
                <a:off x="831960" y="290160"/>
                <a:ext cx="8132760" cy="5353920"/>
              </a:xfrm>
              <a:prstGeom prst="rect">
                <a:avLst/>
              </a:prstGeom>
            </p:spPr>
          </p:pic>
        </mc:Fallback>
      </mc:AlternateContent>
    </p:spTree>
    <p:extLst>
      <p:ext uri="{BB962C8B-B14F-4D97-AF65-F5344CB8AC3E}">
        <p14:creationId xmlns:p14="http://schemas.microsoft.com/office/powerpoint/2010/main" val="32789525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B2AE4107-7C84-47B5-92B7-30374D897D70}"/>
              </a:ext>
            </a:extLst>
          </p:cNvPr>
          <p:cNvSpPr>
            <a:spLocks noGrp="1" noChangeArrowheads="1"/>
          </p:cNvSpPr>
          <p:nvPr>
            <p:ph type="title"/>
          </p:nvPr>
        </p:nvSpPr>
        <p:spPr>
          <a:xfrm>
            <a:off x="857250" y="609601"/>
            <a:ext cx="7407275" cy="731168"/>
          </a:xfrm>
        </p:spPr>
        <p:txBody>
          <a:bodyPr/>
          <a:lstStyle/>
          <a:p>
            <a:pPr algn="ctr"/>
            <a:r>
              <a:rPr lang="en-US" altLang="en-US" dirty="0"/>
              <a:t>Canonical Cover</a:t>
            </a:r>
          </a:p>
        </p:txBody>
      </p:sp>
      <p:sp>
        <p:nvSpPr>
          <p:cNvPr id="159747" name="Rectangle 3">
            <a:extLst>
              <a:ext uri="{FF2B5EF4-FFF2-40B4-BE49-F238E27FC236}">
                <a16:creationId xmlns:a16="http://schemas.microsoft.com/office/drawing/2014/main" id="{3F4AA539-C623-4CA2-9D06-56557D5F3C9D}"/>
              </a:ext>
            </a:extLst>
          </p:cNvPr>
          <p:cNvSpPr>
            <a:spLocks noGrp="1" noChangeArrowheads="1"/>
          </p:cNvSpPr>
          <p:nvPr>
            <p:ph type="body" idx="1"/>
          </p:nvPr>
        </p:nvSpPr>
        <p:spPr/>
        <p:txBody>
          <a:bodyPr/>
          <a:lstStyle/>
          <a:p>
            <a:r>
              <a:rPr lang="en-US" altLang="en-US"/>
              <a:t>Sets of functional dependencies may have redundant dependencies that can be inferred from the others</a:t>
            </a:r>
          </a:p>
          <a:p>
            <a:pPr lvl="1"/>
            <a:r>
              <a:rPr lang="en-US" altLang="en-US"/>
              <a:t>Eg:  A </a:t>
            </a:r>
            <a:r>
              <a:rPr lang="en-US" altLang="en-US">
                <a:sym typeface="Symbol" panose="05050102010706020507" pitchFamily="18" charset="2"/>
              </a:rPr>
              <a:t></a:t>
            </a:r>
            <a:r>
              <a:rPr lang="en-US" altLang="en-US"/>
              <a:t> C is redundant in:   {A </a:t>
            </a:r>
            <a:r>
              <a:rPr lang="en-US" altLang="en-US">
                <a:sym typeface="Symbol" panose="05050102010706020507" pitchFamily="18" charset="2"/>
              </a:rPr>
              <a:t></a:t>
            </a:r>
            <a:r>
              <a:rPr lang="en-US" altLang="en-US"/>
              <a:t> B,   B </a:t>
            </a:r>
            <a:r>
              <a:rPr lang="en-US" altLang="en-US">
                <a:sym typeface="Symbol" panose="05050102010706020507" pitchFamily="18" charset="2"/>
              </a:rPr>
              <a:t></a:t>
            </a:r>
            <a:r>
              <a:rPr lang="en-US" altLang="en-US"/>
              <a:t> C,   A </a:t>
            </a:r>
            <a:r>
              <a:rPr lang="en-US" altLang="en-US">
                <a:sym typeface="Symbol" panose="05050102010706020507" pitchFamily="18" charset="2"/>
              </a:rPr>
              <a:t></a:t>
            </a:r>
            <a:r>
              <a:rPr lang="en-US" altLang="en-US"/>
              <a:t> C}</a:t>
            </a:r>
          </a:p>
          <a:p>
            <a:pPr lvl="1"/>
            <a:r>
              <a:rPr lang="en-US" altLang="en-US"/>
              <a:t>Parts of a functional dependency may be redundant</a:t>
            </a:r>
          </a:p>
          <a:p>
            <a:pPr lvl="2"/>
            <a:r>
              <a:rPr lang="en-US" altLang="en-US"/>
              <a:t>E.g. on RHS:    {A </a:t>
            </a:r>
            <a:r>
              <a:rPr lang="en-US" altLang="en-US">
                <a:sym typeface="Symbol" panose="05050102010706020507" pitchFamily="18" charset="2"/>
              </a:rPr>
              <a:t></a:t>
            </a:r>
            <a:r>
              <a:rPr lang="en-US" altLang="en-US"/>
              <a:t> B,   B </a:t>
            </a:r>
            <a:r>
              <a:rPr lang="en-US" altLang="en-US">
                <a:sym typeface="Symbol" panose="05050102010706020507" pitchFamily="18" charset="2"/>
              </a:rPr>
              <a:t></a:t>
            </a:r>
            <a:r>
              <a:rPr lang="en-US" altLang="en-US"/>
              <a:t> C,   A </a:t>
            </a:r>
            <a:r>
              <a:rPr lang="en-US" altLang="en-US">
                <a:sym typeface="Symbol" panose="05050102010706020507" pitchFamily="18" charset="2"/>
              </a:rPr>
              <a:t></a:t>
            </a:r>
            <a:r>
              <a:rPr lang="en-US" altLang="en-US"/>
              <a:t> CD}  can be simplified to </a:t>
            </a:r>
            <a:br>
              <a:rPr lang="en-US" altLang="en-US"/>
            </a:br>
            <a:r>
              <a:rPr lang="en-US" altLang="en-US"/>
              <a:t>                         {A </a:t>
            </a:r>
            <a:r>
              <a:rPr lang="en-US" altLang="en-US">
                <a:sym typeface="Symbol" panose="05050102010706020507" pitchFamily="18" charset="2"/>
              </a:rPr>
              <a:t></a:t>
            </a:r>
            <a:r>
              <a:rPr lang="en-US" altLang="en-US"/>
              <a:t> B,   B </a:t>
            </a:r>
            <a:r>
              <a:rPr lang="en-US" altLang="en-US">
                <a:sym typeface="Symbol" panose="05050102010706020507" pitchFamily="18" charset="2"/>
              </a:rPr>
              <a:t></a:t>
            </a:r>
            <a:r>
              <a:rPr lang="en-US" altLang="en-US"/>
              <a:t> C,   A </a:t>
            </a:r>
            <a:r>
              <a:rPr lang="en-US" altLang="en-US">
                <a:sym typeface="Symbol" panose="05050102010706020507" pitchFamily="18" charset="2"/>
              </a:rPr>
              <a:t></a:t>
            </a:r>
            <a:r>
              <a:rPr lang="en-US" altLang="en-US"/>
              <a:t> D} </a:t>
            </a:r>
          </a:p>
          <a:p>
            <a:pPr lvl="2"/>
            <a:r>
              <a:rPr lang="en-US" altLang="en-US"/>
              <a:t>E.g. on LHS:    {A </a:t>
            </a:r>
            <a:r>
              <a:rPr lang="en-US" altLang="en-US">
                <a:sym typeface="Symbol" panose="05050102010706020507" pitchFamily="18" charset="2"/>
              </a:rPr>
              <a:t></a:t>
            </a:r>
            <a:r>
              <a:rPr lang="en-US" altLang="en-US"/>
              <a:t> B,   B </a:t>
            </a:r>
            <a:r>
              <a:rPr lang="en-US" altLang="en-US">
                <a:sym typeface="Symbol" panose="05050102010706020507" pitchFamily="18" charset="2"/>
              </a:rPr>
              <a:t></a:t>
            </a:r>
            <a:r>
              <a:rPr lang="en-US" altLang="en-US"/>
              <a:t> C,   AC </a:t>
            </a:r>
            <a:r>
              <a:rPr lang="en-US" altLang="en-US">
                <a:sym typeface="Symbol" panose="05050102010706020507" pitchFamily="18" charset="2"/>
              </a:rPr>
              <a:t></a:t>
            </a:r>
            <a:r>
              <a:rPr lang="en-US" altLang="en-US"/>
              <a:t> D}  can be simplified to </a:t>
            </a:r>
            <a:br>
              <a:rPr lang="en-US" altLang="en-US"/>
            </a:br>
            <a:r>
              <a:rPr lang="en-US" altLang="en-US"/>
              <a:t>                         {A </a:t>
            </a:r>
            <a:r>
              <a:rPr lang="en-US" altLang="en-US">
                <a:sym typeface="Symbol" panose="05050102010706020507" pitchFamily="18" charset="2"/>
              </a:rPr>
              <a:t></a:t>
            </a:r>
            <a:r>
              <a:rPr lang="en-US" altLang="en-US"/>
              <a:t> B,   B </a:t>
            </a:r>
            <a:r>
              <a:rPr lang="en-US" altLang="en-US">
                <a:sym typeface="Symbol" panose="05050102010706020507" pitchFamily="18" charset="2"/>
              </a:rPr>
              <a:t></a:t>
            </a:r>
            <a:r>
              <a:rPr lang="en-US" altLang="en-US"/>
              <a:t> C,   A </a:t>
            </a:r>
            <a:r>
              <a:rPr lang="en-US" altLang="en-US">
                <a:sym typeface="Symbol" panose="05050102010706020507" pitchFamily="18" charset="2"/>
              </a:rPr>
              <a:t></a:t>
            </a:r>
            <a:r>
              <a:rPr lang="en-US" altLang="en-US"/>
              <a:t> D} </a:t>
            </a:r>
          </a:p>
          <a:p>
            <a:r>
              <a:rPr lang="en-US" altLang="en-US"/>
              <a:t>Intuitively, a canonical cover of F is a “minimal” set of functional dependencies equivalent to F, having no redundant dependencies or redundant parts of dependencies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56BC910-AA13-471E-B210-EEF9C2816D8E}"/>
                  </a:ext>
                </a:extLst>
              </p14:cNvPr>
              <p14:cNvContentPartPr/>
              <p14:nvPr/>
            </p14:nvContentPartPr>
            <p14:xfrm>
              <a:off x="1446480" y="1491120"/>
              <a:ext cx="6532560" cy="2808720"/>
            </p14:xfrm>
          </p:contentPart>
        </mc:Choice>
        <mc:Fallback>
          <p:pic>
            <p:nvPicPr>
              <p:cNvPr id="2" name="Ink 1">
                <a:extLst>
                  <a:ext uri="{FF2B5EF4-FFF2-40B4-BE49-F238E27FC236}">
                    <a16:creationId xmlns:a16="http://schemas.microsoft.com/office/drawing/2014/main" id="{856BC910-AA13-471E-B210-EEF9C2816D8E}"/>
                  </a:ext>
                </a:extLst>
              </p:cNvPr>
              <p:cNvPicPr/>
              <p:nvPr/>
            </p:nvPicPr>
            <p:blipFill>
              <a:blip r:embed="rId3"/>
              <a:stretch>
                <a:fillRect/>
              </a:stretch>
            </p:blipFill>
            <p:spPr>
              <a:xfrm>
                <a:off x="1437120" y="1481760"/>
                <a:ext cx="6551280" cy="28274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9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97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97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974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21BEDF65-C1C0-41FF-B31D-1050304769D7}"/>
              </a:ext>
            </a:extLst>
          </p:cNvPr>
          <p:cNvSpPr>
            <a:spLocks noGrp="1" noChangeArrowheads="1"/>
          </p:cNvSpPr>
          <p:nvPr>
            <p:ph type="title"/>
          </p:nvPr>
        </p:nvSpPr>
        <p:spPr>
          <a:xfrm>
            <a:off x="1063625" y="229840"/>
            <a:ext cx="7407275" cy="659160"/>
          </a:xfrm>
        </p:spPr>
        <p:txBody>
          <a:bodyPr/>
          <a:lstStyle/>
          <a:p>
            <a:pPr algn="ctr"/>
            <a:r>
              <a:rPr lang="en-US" altLang="en-US" dirty="0"/>
              <a:t>Extraneous Attributes</a:t>
            </a:r>
          </a:p>
        </p:txBody>
      </p:sp>
      <p:sp>
        <p:nvSpPr>
          <p:cNvPr id="145411" name="Rectangle 3">
            <a:extLst>
              <a:ext uri="{FF2B5EF4-FFF2-40B4-BE49-F238E27FC236}">
                <a16:creationId xmlns:a16="http://schemas.microsoft.com/office/drawing/2014/main" id="{34B2D40A-8158-45AB-9DD0-ACBC8F6DA56F}"/>
              </a:ext>
            </a:extLst>
          </p:cNvPr>
          <p:cNvSpPr>
            <a:spLocks noGrp="1" noChangeArrowheads="1"/>
          </p:cNvSpPr>
          <p:nvPr>
            <p:ph type="body" idx="1"/>
          </p:nvPr>
        </p:nvSpPr>
        <p:spPr>
          <a:xfrm>
            <a:off x="673100" y="889000"/>
            <a:ext cx="7588250" cy="5257800"/>
          </a:xfrm>
        </p:spPr>
        <p:txBody>
          <a:bodyPr/>
          <a:lstStyle/>
          <a:p>
            <a:pPr>
              <a:lnSpc>
                <a:spcPct val="90000"/>
              </a:lnSpc>
            </a:pPr>
            <a:r>
              <a:rPr lang="en-US" altLang="en-US" dirty="0"/>
              <a:t>Consider a set </a:t>
            </a:r>
            <a:r>
              <a:rPr lang="en-US" altLang="en-US" i="1" dirty="0"/>
              <a:t>F</a:t>
            </a:r>
            <a:r>
              <a:rPr lang="en-US" altLang="en-US" dirty="0"/>
              <a:t> of functional dependencies and the functional dependency </a:t>
            </a:r>
            <a:r>
              <a:rPr lang="en-US" altLang="en-US" dirty="0">
                <a:sym typeface="Symbol" panose="05050102010706020507" pitchFamily="18" charset="2"/>
              </a:rPr>
              <a:t> </a:t>
            </a:r>
            <a:r>
              <a:rPr lang="en-US" altLang="en-US" dirty="0">
                <a:sym typeface="Monotype Sorts" pitchFamily="2" charset="2"/>
              </a:rPr>
              <a:t> </a:t>
            </a:r>
            <a:r>
              <a:rPr lang="en-US" altLang="en-US" dirty="0">
                <a:sym typeface="Symbol" panose="05050102010706020507" pitchFamily="18" charset="2"/>
              </a:rPr>
              <a:t> </a:t>
            </a:r>
            <a:r>
              <a:rPr lang="en-US" altLang="en-US" dirty="0">
                <a:sym typeface="Greek Symbols" pitchFamily="18" charset="2"/>
              </a:rPr>
              <a:t>in </a:t>
            </a:r>
            <a:r>
              <a:rPr lang="en-US" altLang="en-US" i="1" dirty="0">
                <a:sym typeface="Greek Symbols" pitchFamily="18" charset="2"/>
              </a:rPr>
              <a:t>F</a:t>
            </a:r>
            <a:r>
              <a:rPr lang="en-US" altLang="en-US" dirty="0">
                <a:sym typeface="Greek Symbols" pitchFamily="18" charset="2"/>
              </a:rPr>
              <a:t>.</a:t>
            </a:r>
          </a:p>
          <a:p>
            <a:pPr lvl="1">
              <a:lnSpc>
                <a:spcPct val="90000"/>
              </a:lnSpc>
            </a:pPr>
            <a:r>
              <a:rPr lang="en-US" altLang="en-US" dirty="0">
                <a:sym typeface="Monotype Sorts" pitchFamily="2" charset="2"/>
              </a:rPr>
              <a:t>Attribute A is </a:t>
            </a:r>
            <a:r>
              <a:rPr lang="en-US" altLang="en-US" dirty="0">
                <a:solidFill>
                  <a:schemeClr val="tx2"/>
                </a:solidFill>
                <a:sym typeface="Monotype Sorts" pitchFamily="2" charset="2"/>
              </a:rPr>
              <a:t>extraneous </a:t>
            </a:r>
            <a:r>
              <a:rPr lang="en-US" altLang="en-US" dirty="0">
                <a:sym typeface="Monotype Sorts" pitchFamily="2" charset="2"/>
              </a:rPr>
              <a:t>in </a:t>
            </a:r>
            <a:r>
              <a:rPr lang="en-US" altLang="en-US" dirty="0">
                <a:sym typeface="Symbol" panose="05050102010706020507" pitchFamily="18" charset="2"/>
              </a:rPr>
              <a:t></a:t>
            </a:r>
            <a:r>
              <a:rPr lang="en-US" altLang="en-US" dirty="0">
                <a:sym typeface="Greek Symbols" pitchFamily="18" charset="2"/>
              </a:rPr>
              <a:t> if </a:t>
            </a:r>
            <a:r>
              <a:rPr lang="en-US" altLang="en-US" i="1" dirty="0">
                <a:sym typeface="Greek Symbols" pitchFamily="18" charset="2"/>
              </a:rPr>
              <a:t>A </a:t>
            </a:r>
            <a:r>
              <a:rPr lang="en-US" altLang="en-US" dirty="0">
                <a:sym typeface="Symbol" panose="05050102010706020507" pitchFamily="18" charset="2"/>
              </a:rPr>
              <a:t> </a:t>
            </a:r>
            <a:r>
              <a:rPr lang="en-US" altLang="en-US" dirty="0">
                <a:sym typeface="Greek Symbols" pitchFamily="18" charset="2"/>
              </a:rPr>
              <a:t> </a:t>
            </a:r>
            <a:br>
              <a:rPr lang="en-US" altLang="en-US" dirty="0">
                <a:sym typeface="Greek Symbols" pitchFamily="18" charset="2"/>
              </a:rPr>
            </a:br>
            <a:r>
              <a:rPr lang="en-US" altLang="en-US" dirty="0">
                <a:sym typeface="Greek Symbols" pitchFamily="18" charset="2"/>
              </a:rPr>
              <a:t>   and </a:t>
            </a:r>
            <a:r>
              <a:rPr lang="en-US" altLang="en-US" i="1" dirty="0">
                <a:sym typeface="Greek Symbols" pitchFamily="18" charset="2"/>
              </a:rPr>
              <a:t>F</a:t>
            </a:r>
            <a:r>
              <a:rPr lang="en-US" altLang="en-US" dirty="0">
                <a:sym typeface="Greek Symbols" pitchFamily="18" charset="2"/>
              </a:rPr>
              <a:t> logically implies (</a:t>
            </a:r>
            <a:r>
              <a:rPr lang="en-US" altLang="en-US" i="1" dirty="0">
                <a:sym typeface="Greek Symbols" pitchFamily="18" charset="2"/>
              </a:rPr>
              <a:t>F</a:t>
            </a:r>
            <a:r>
              <a:rPr lang="en-US" altLang="en-US" dirty="0">
                <a:sym typeface="Greek Symbols" pitchFamily="18" charset="2"/>
              </a:rPr>
              <a:t> – {</a:t>
            </a:r>
            <a:r>
              <a:rPr lang="en-US" altLang="en-US" dirty="0">
                <a:sym typeface="Symbol" panose="05050102010706020507" pitchFamily="18" charset="2"/>
              </a:rPr>
              <a:t></a:t>
            </a:r>
            <a:r>
              <a:rPr lang="en-US" altLang="en-US" dirty="0">
                <a:sym typeface="Greek Symbols" pitchFamily="18" charset="2"/>
              </a:rPr>
              <a:t> </a:t>
            </a:r>
            <a:r>
              <a:rPr lang="en-US" altLang="en-US" dirty="0">
                <a:sym typeface="Symbol" panose="05050102010706020507" pitchFamily="18" charset="2"/>
              </a:rPr>
              <a:t></a:t>
            </a:r>
            <a:r>
              <a:rPr lang="en-US" altLang="en-US" dirty="0">
                <a:sym typeface="Monotype Sorts" pitchFamily="2" charset="2"/>
              </a:rPr>
              <a:t> </a:t>
            </a:r>
            <a:r>
              <a:rPr lang="en-US" altLang="en-US" dirty="0">
                <a:sym typeface="Symbol" panose="05050102010706020507" pitchFamily="18" charset="2"/>
              </a:rPr>
              <a:t></a:t>
            </a:r>
            <a:r>
              <a:rPr lang="en-US" altLang="en-US" dirty="0">
                <a:sym typeface="Greek Symbols" pitchFamily="18" charset="2"/>
              </a:rPr>
              <a:t>}) </a:t>
            </a:r>
            <a:r>
              <a:rPr lang="en-US" altLang="en-US" dirty="0">
                <a:sym typeface="Symbol" panose="05050102010706020507" pitchFamily="18" charset="2"/>
              </a:rPr>
              <a:t> {(</a:t>
            </a:r>
            <a:r>
              <a:rPr lang="en-US" altLang="en-US" dirty="0">
                <a:sym typeface="Greek Symbols" pitchFamily="18" charset="2"/>
              </a:rPr>
              <a:t>  – </a:t>
            </a:r>
            <a:r>
              <a:rPr lang="en-US" altLang="en-US" i="1" dirty="0">
                <a:sym typeface="Greek Symbols" pitchFamily="18" charset="2"/>
              </a:rPr>
              <a:t>A</a:t>
            </a:r>
            <a:r>
              <a:rPr lang="en-US" altLang="en-US" dirty="0">
                <a:sym typeface="Greek Symbols" pitchFamily="18" charset="2"/>
              </a:rPr>
              <a:t>) </a:t>
            </a:r>
            <a:r>
              <a:rPr lang="en-US" altLang="en-US" dirty="0">
                <a:sym typeface="Symbol" panose="05050102010706020507" pitchFamily="18" charset="2"/>
              </a:rPr>
              <a:t></a:t>
            </a:r>
            <a:r>
              <a:rPr lang="en-US" altLang="en-US" dirty="0">
                <a:sym typeface="Monotype Sorts" pitchFamily="2" charset="2"/>
              </a:rPr>
              <a:t> </a:t>
            </a:r>
            <a:r>
              <a:rPr lang="en-US" altLang="en-US" dirty="0">
                <a:sym typeface="Symbol" panose="05050102010706020507" pitchFamily="18" charset="2"/>
              </a:rPr>
              <a:t></a:t>
            </a:r>
            <a:r>
              <a:rPr lang="en-US" altLang="en-US" dirty="0">
                <a:sym typeface="Greek Symbols" pitchFamily="18" charset="2"/>
              </a:rPr>
              <a:t>}.</a:t>
            </a:r>
          </a:p>
          <a:p>
            <a:pPr lvl="1">
              <a:lnSpc>
                <a:spcPct val="90000"/>
              </a:lnSpc>
            </a:pPr>
            <a:r>
              <a:rPr lang="en-US" altLang="en-US" dirty="0">
                <a:sym typeface="Greek Symbols" pitchFamily="18" charset="2"/>
              </a:rPr>
              <a:t>Attribute </a:t>
            </a:r>
            <a:r>
              <a:rPr lang="en-US" altLang="en-US" i="1" dirty="0">
                <a:sym typeface="Greek Symbols" pitchFamily="18" charset="2"/>
              </a:rPr>
              <a:t>A</a:t>
            </a:r>
            <a:r>
              <a:rPr lang="en-US" altLang="en-US" dirty="0">
                <a:sym typeface="Greek Symbols" pitchFamily="18" charset="2"/>
              </a:rPr>
              <a:t> is </a:t>
            </a:r>
            <a:r>
              <a:rPr lang="en-US" altLang="en-US" dirty="0">
                <a:solidFill>
                  <a:schemeClr val="tx2"/>
                </a:solidFill>
                <a:sym typeface="Greek Symbols" pitchFamily="18" charset="2"/>
              </a:rPr>
              <a:t>extraneous</a:t>
            </a:r>
            <a:r>
              <a:rPr lang="en-US" altLang="en-US" dirty="0">
                <a:sym typeface="Greek Symbols" pitchFamily="18" charset="2"/>
              </a:rPr>
              <a:t> in </a:t>
            </a:r>
            <a:r>
              <a:rPr lang="en-US" altLang="en-US" dirty="0">
                <a:sym typeface="Symbol" panose="05050102010706020507" pitchFamily="18" charset="2"/>
              </a:rPr>
              <a:t></a:t>
            </a:r>
            <a:r>
              <a:rPr lang="en-US" altLang="en-US" dirty="0">
                <a:sym typeface="Greek Symbols" pitchFamily="18" charset="2"/>
              </a:rPr>
              <a:t> if </a:t>
            </a:r>
            <a:r>
              <a:rPr lang="en-US" altLang="en-US" i="1" dirty="0">
                <a:sym typeface="Greek Symbols" pitchFamily="18" charset="2"/>
              </a:rPr>
              <a:t>A</a:t>
            </a:r>
            <a:r>
              <a:rPr lang="en-US" altLang="en-US" dirty="0">
                <a:sym typeface="Greek Symbols" pitchFamily="18" charset="2"/>
              </a:rPr>
              <a:t> </a:t>
            </a:r>
            <a:r>
              <a:rPr lang="en-US" altLang="en-US" dirty="0">
                <a:sym typeface="Symbol" panose="05050102010706020507" pitchFamily="18" charset="2"/>
              </a:rPr>
              <a:t> </a:t>
            </a:r>
            <a:r>
              <a:rPr lang="en-US" altLang="en-US" dirty="0">
                <a:sym typeface="Greek Symbols" pitchFamily="18" charset="2"/>
              </a:rPr>
              <a:t> </a:t>
            </a:r>
            <a:br>
              <a:rPr lang="en-US" altLang="en-US" dirty="0">
                <a:sym typeface="Greek Symbols" pitchFamily="18" charset="2"/>
              </a:rPr>
            </a:br>
            <a:r>
              <a:rPr lang="en-US" altLang="en-US" dirty="0">
                <a:sym typeface="Greek Symbols" pitchFamily="18" charset="2"/>
              </a:rPr>
              <a:t>  and the set of functional dependencies </a:t>
            </a:r>
            <a:br>
              <a:rPr lang="en-US" altLang="en-US" dirty="0">
                <a:sym typeface="Greek Symbols" pitchFamily="18" charset="2"/>
              </a:rPr>
            </a:br>
            <a:r>
              <a:rPr lang="en-US" altLang="en-US" dirty="0">
                <a:sym typeface="Greek Symbols" pitchFamily="18" charset="2"/>
              </a:rPr>
              <a:t>  (</a:t>
            </a:r>
            <a:r>
              <a:rPr lang="en-US" altLang="en-US" i="1" dirty="0">
                <a:sym typeface="Greek Symbols" pitchFamily="18" charset="2"/>
              </a:rPr>
              <a:t>F</a:t>
            </a:r>
            <a:r>
              <a:rPr lang="en-US" altLang="en-US" dirty="0">
                <a:sym typeface="Greek Symbols" pitchFamily="18" charset="2"/>
              </a:rPr>
              <a:t>  – {</a:t>
            </a:r>
            <a:r>
              <a:rPr lang="en-US" altLang="en-US" dirty="0">
                <a:sym typeface="Symbol" panose="05050102010706020507" pitchFamily="18" charset="2"/>
              </a:rPr>
              <a:t></a:t>
            </a:r>
            <a:r>
              <a:rPr lang="en-US" altLang="en-US" dirty="0">
                <a:sym typeface="Greek Symbols" pitchFamily="18" charset="2"/>
              </a:rPr>
              <a:t> </a:t>
            </a:r>
            <a:r>
              <a:rPr lang="en-US" altLang="en-US" dirty="0">
                <a:sym typeface="Symbol" panose="05050102010706020507" pitchFamily="18" charset="2"/>
              </a:rPr>
              <a:t></a:t>
            </a:r>
            <a:r>
              <a:rPr lang="en-US" altLang="en-US" dirty="0">
                <a:sym typeface="Monotype Sorts" pitchFamily="2" charset="2"/>
              </a:rPr>
              <a:t> </a:t>
            </a:r>
            <a:r>
              <a:rPr lang="en-US" altLang="en-US" dirty="0">
                <a:sym typeface="Symbol" panose="05050102010706020507" pitchFamily="18" charset="2"/>
              </a:rPr>
              <a:t></a:t>
            </a:r>
            <a:r>
              <a:rPr lang="en-US" altLang="en-US" dirty="0">
                <a:sym typeface="Greek Symbols" pitchFamily="18" charset="2"/>
              </a:rPr>
              <a:t>}) </a:t>
            </a:r>
            <a:r>
              <a:rPr lang="en-US" altLang="en-US" dirty="0">
                <a:sym typeface="Symbol" panose="05050102010706020507" pitchFamily="18" charset="2"/>
              </a:rPr>
              <a:t> {</a:t>
            </a:r>
            <a:r>
              <a:rPr lang="en-US" altLang="en-US" dirty="0">
                <a:sym typeface="Greek Symbols" pitchFamily="18" charset="2"/>
              </a:rPr>
              <a:t> </a:t>
            </a:r>
            <a:r>
              <a:rPr lang="en-US" altLang="en-US" dirty="0">
                <a:sym typeface="Symbol" panose="05050102010706020507" pitchFamily="18" charset="2"/>
              </a:rPr>
              <a:t></a:t>
            </a:r>
            <a:r>
              <a:rPr lang="en-US" altLang="en-US" i="1" dirty="0">
                <a:sym typeface="Greek Symbols" pitchFamily="18" charset="2"/>
              </a:rPr>
              <a:t>(</a:t>
            </a:r>
            <a:r>
              <a:rPr lang="en-US" altLang="en-US"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 </a:t>
            </a:r>
            <a:r>
              <a:rPr lang="en-US" altLang="en-US" i="1" dirty="0">
                <a:sym typeface="Greek Symbols" pitchFamily="18" charset="2"/>
              </a:rPr>
              <a:t>A</a:t>
            </a:r>
            <a:r>
              <a:rPr lang="en-US" altLang="en-US" dirty="0">
                <a:sym typeface="Greek Symbols" pitchFamily="18" charset="2"/>
              </a:rPr>
              <a:t>)} logically implies </a:t>
            </a:r>
            <a:r>
              <a:rPr lang="en-US" altLang="en-US" i="1" dirty="0">
                <a:sym typeface="Greek Symbols" pitchFamily="18" charset="2"/>
              </a:rPr>
              <a:t>F.</a:t>
            </a:r>
          </a:p>
          <a:p>
            <a:pPr>
              <a:lnSpc>
                <a:spcPct val="90000"/>
              </a:lnSpc>
            </a:pPr>
            <a:r>
              <a:rPr lang="en-US" altLang="en-US" i="1" dirty="0">
                <a:sym typeface="Greek Symbols" pitchFamily="18" charset="2"/>
              </a:rPr>
              <a:t>Note: </a:t>
            </a:r>
            <a:r>
              <a:rPr lang="en-US" altLang="en-US" dirty="0">
                <a:sym typeface="Greek Symbols" pitchFamily="18" charset="2"/>
              </a:rPr>
              <a:t>implication in the opposite direction is trivial in each of the cases above, since a “stronger” functional dependency always implies a weaker one</a:t>
            </a:r>
          </a:p>
          <a:p>
            <a:pPr>
              <a:lnSpc>
                <a:spcPct val="90000"/>
              </a:lnSpc>
            </a:pPr>
            <a:r>
              <a:rPr lang="en-US" altLang="en-US" dirty="0"/>
              <a:t>Example: Given </a:t>
            </a:r>
            <a:r>
              <a:rPr lang="en-US" altLang="en-US" i="1" dirty="0"/>
              <a:t>F</a:t>
            </a:r>
            <a:r>
              <a:rPr lang="en-US" altLang="en-US" dirty="0"/>
              <a:t> = {</a:t>
            </a:r>
            <a:r>
              <a:rPr lang="en-US" altLang="en-US" i="1" dirty="0"/>
              <a:t>A</a:t>
            </a:r>
            <a:r>
              <a:rPr lang="en-US" altLang="en-US" dirty="0"/>
              <a:t> </a:t>
            </a:r>
            <a:r>
              <a:rPr lang="en-US" altLang="en-US" dirty="0">
                <a:sym typeface="Symbol" panose="05050102010706020507" pitchFamily="18" charset="2"/>
              </a:rPr>
              <a:t></a:t>
            </a:r>
            <a:r>
              <a:rPr lang="en-US" altLang="en-US" dirty="0"/>
              <a:t> </a:t>
            </a:r>
            <a:r>
              <a:rPr lang="en-US" altLang="en-US" i="1" dirty="0"/>
              <a:t>C</a:t>
            </a:r>
            <a:r>
              <a:rPr lang="en-US" altLang="en-US" dirty="0"/>
              <a:t>, </a:t>
            </a:r>
            <a:r>
              <a:rPr lang="en-US" altLang="en-US" i="1" dirty="0"/>
              <a:t>AB</a:t>
            </a:r>
            <a:r>
              <a:rPr lang="en-US" altLang="en-US" dirty="0"/>
              <a:t> </a:t>
            </a:r>
            <a:r>
              <a:rPr lang="en-US" altLang="en-US" dirty="0">
                <a:sym typeface="Symbol" panose="05050102010706020507" pitchFamily="18" charset="2"/>
              </a:rPr>
              <a:t></a:t>
            </a:r>
            <a:r>
              <a:rPr lang="en-US" altLang="en-US" dirty="0"/>
              <a:t> </a:t>
            </a:r>
            <a:r>
              <a:rPr lang="en-US" altLang="en-US" i="1" dirty="0"/>
              <a:t>C</a:t>
            </a:r>
            <a:r>
              <a:rPr lang="en-US" altLang="en-US" dirty="0"/>
              <a:t> }</a:t>
            </a:r>
          </a:p>
          <a:p>
            <a:pPr lvl="1">
              <a:lnSpc>
                <a:spcPct val="90000"/>
              </a:lnSpc>
            </a:pPr>
            <a:r>
              <a:rPr lang="en-US" altLang="en-US" i="1" dirty="0"/>
              <a:t>B</a:t>
            </a:r>
            <a:r>
              <a:rPr lang="en-US" altLang="en-US" dirty="0"/>
              <a:t> is extraneous in </a:t>
            </a:r>
            <a:r>
              <a:rPr lang="en-US" altLang="en-US" i="1" dirty="0"/>
              <a:t>AB</a:t>
            </a:r>
            <a:r>
              <a:rPr lang="en-US" altLang="en-US" dirty="0"/>
              <a:t> </a:t>
            </a:r>
            <a:r>
              <a:rPr lang="en-US" altLang="en-US" dirty="0">
                <a:sym typeface="Symbol" panose="05050102010706020507" pitchFamily="18" charset="2"/>
              </a:rPr>
              <a:t></a:t>
            </a:r>
            <a:r>
              <a:rPr lang="en-US" altLang="en-US" i="1" dirty="0"/>
              <a:t> C</a:t>
            </a:r>
            <a:r>
              <a:rPr lang="en-US" altLang="en-US" dirty="0"/>
              <a:t> because {</a:t>
            </a:r>
            <a:r>
              <a:rPr lang="en-US" altLang="en-US" i="1" dirty="0"/>
              <a:t>A</a:t>
            </a:r>
            <a:r>
              <a:rPr lang="en-US" altLang="en-US" dirty="0"/>
              <a:t> </a:t>
            </a:r>
            <a:r>
              <a:rPr lang="en-US" altLang="en-US" dirty="0">
                <a:sym typeface="Symbol" panose="05050102010706020507" pitchFamily="18" charset="2"/>
              </a:rPr>
              <a:t></a:t>
            </a:r>
            <a:r>
              <a:rPr lang="en-US" altLang="en-US" dirty="0"/>
              <a:t> </a:t>
            </a:r>
            <a:r>
              <a:rPr lang="en-US" altLang="en-US" i="1" dirty="0"/>
              <a:t>C, AB</a:t>
            </a:r>
            <a:r>
              <a:rPr lang="en-US" altLang="en-US" dirty="0"/>
              <a:t> </a:t>
            </a:r>
            <a:r>
              <a:rPr lang="en-US" altLang="en-US" dirty="0">
                <a:sym typeface="Symbol" panose="05050102010706020507" pitchFamily="18" charset="2"/>
              </a:rPr>
              <a:t></a:t>
            </a:r>
            <a:r>
              <a:rPr lang="en-US" altLang="en-US" i="1" dirty="0"/>
              <a:t> C</a:t>
            </a:r>
            <a:r>
              <a:rPr lang="en-US" altLang="en-US" dirty="0"/>
              <a:t>} logically implies </a:t>
            </a:r>
            <a:r>
              <a:rPr lang="en-US" altLang="en-US" i="1" dirty="0"/>
              <a:t>A</a:t>
            </a:r>
            <a:r>
              <a:rPr lang="en-US" altLang="en-US" dirty="0"/>
              <a:t> </a:t>
            </a:r>
            <a:r>
              <a:rPr lang="en-US" altLang="en-US" dirty="0">
                <a:sym typeface="Symbol" panose="05050102010706020507" pitchFamily="18" charset="2"/>
              </a:rPr>
              <a:t></a:t>
            </a:r>
            <a:r>
              <a:rPr lang="en-US" altLang="en-US" dirty="0"/>
              <a:t> </a:t>
            </a:r>
            <a:r>
              <a:rPr lang="en-US" altLang="en-US" i="1" dirty="0"/>
              <a:t>C </a:t>
            </a:r>
            <a:r>
              <a:rPr lang="en-US" altLang="en-US" dirty="0"/>
              <a:t>(I.e. the result of dropping </a:t>
            </a:r>
            <a:r>
              <a:rPr lang="en-US" altLang="en-US" i="1" dirty="0"/>
              <a:t>B </a:t>
            </a:r>
            <a:r>
              <a:rPr lang="en-US" altLang="en-US" dirty="0"/>
              <a:t>from </a:t>
            </a:r>
            <a:r>
              <a:rPr lang="en-US" altLang="en-US" i="1" dirty="0"/>
              <a:t>AB</a:t>
            </a:r>
            <a:r>
              <a:rPr lang="en-US" altLang="en-US" dirty="0"/>
              <a:t> </a:t>
            </a:r>
            <a:r>
              <a:rPr lang="en-US" altLang="en-US" dirty="0">
                <a:sym typeface="Symbol" panose="05050102010706020507" pitchFamily="18" charset="2"/>
              </a:rPr>
              <a:t></a:t>
            </a:r>
            <a:r>
              <a:rPr lang="en-US" altLang="en-US" i="1" dirty="0"/>
              <a:t> C</a:t>
            </a:r>
            <a:r>
              <a:rPr lang="en-US" altLang="en-US" dirty="0"/>
              <a:t>).</a:t>
            </a:r>
          </a:p>
          <a:p>
            <a:pPr>
              <a:lnSpc>
                <a:spcPct val="90000"/>
              </a:lnSpc>
            </a:pPr>
            <a:r>
              <a:rPr lang="en-US" altLang="en-US" dirty="0"/>
              <a:t>Example:  Given </a:t>
            </a:r>
            <a:r>
              <a:rPr lang="en-US" altLang="en-US" i="1" dirty="0"/>
              <a:t>F</a:t>
            </a:r>
            <a:r>
              <a:rPr lang="en-US" altLang="en-US" dirty="0"/>
              <a:t> = {</a:t>
            </a:r>
            <a:r>
              <a:rPr lang="en-US" altLang="en-US" i="1" dirty="0"/>
              <a:t>A</a:t>
            </a:r>
            <a:r>
              <a:rPr lang="en-US" altLang="en-US" dirty="0"/>
              <a:t> </a:t>
            </a:r>
            <a:r>
              <a:rPr lang="en-US" altLang="en-US" dirty="0">
                <a:sym typeface="Symbol" panose="05050102010706020507" pitchFamily="18" charset="2"/>
              </a:rPr>
              <a:t></a:t>
            </a:r>
            <a:r>
              <a:rPr lang="en-US" altLang="en-US" dirty="0"/>
              <a:t> </a:t>
            </a:r>
            <a:r>
              <a:rPr lang="en-US" altLang="en-US" i="1" dirty="0"/>
              <a:t>C</a:t>
            </a:r>
            <a:r>
              <a:rPr lang="en-US" altLang="en-US" dirty="0"/>
              <a:t>, </a:t>
            </a:r>
            <a:r>
              <a:rPr lang="en-US" altLang="en-US" i="1" dirty="0"/>
              <a:t>AB</a:t>
            </a:r>
            <a:r>
              <a:rPr lang="en-US" altLang="en-US" dirty="0"/>
              <a:t> </a:t>
            </a:r>
            <a:r>
              <a:rPr lang="en-US" altLang="en-US" dirty="0">
                <a:sym typeface="Symbol" panose="05050102010706020507" pitchFamily="18" charset="2"/>
              </a:rPr>
              <a:t></a:t>
            </a:r>
            <a:r>
              <a:rPr lang="en-US" altLang="en-US" dirty="0"/>
              <a:t> </a:t>
            </a:r>
            <a:r>
              <a:rPr lang="en-US" altLang="en-US" i="1" dirty="0"/>
              <a:t>CD}</a:t>
            </a:r>
          </a:p>
          <a:p>
            <a:pPr lvl="1">
              <a:lnSpc>
                <a:spcPct val="90000"/>
              </a:lnSpc>
            </a:pPr>
            <a:r>
              <a:rPr lang="en-US" altLang="en-US" i="1" dirty="0"/>
              <a:t>C</a:t>
            </a:r>
            <a:r>
              <a:rPr lang="en-US" altLang="en-US" dirty="0"/>
              <a:t> is extraneous in </a:t>
            </a:r>
            <a:r>
              <a:rPr lang="en-US" altLang="en-US" i="1" dirty="0"/>
              <a:t>AB</a:t>
            </a:r>
            <a:r>
              <a:rPr lang="en-US" altLang="en-US" dirty="0"/>
              <a:t> </a:t>
            </a:r>
            <a:r>
              <a:rPr lang="en-US" altLang="en-US" dirty="0">
                <a:sym typeface="Symbol" panose="05050102010706020507" pitchFamily="18" charset="2"/>
              </a:rPr>
              <a:t></a:t>
            </a:r>
            <a:r>
              <a:rPr lang="en-US" altLang="en-US" dirty="0"/>
              <a:t> </a:t>
            </a:r>
            <a:r>
              <a:rPr lang="en-US" altLang="en-US" i="1" dirty="0"/>
              <a:t>CD</a:t>
            </a:r>
            <a:r>
              <a:rPr lang="en-US" altLang="en-US" dirty="0"/>
              <a:t> since  </a:t>
            </a:r>
            <a:r>
              <a:rPr lang="en-US" altLang="en-US" i="1" dirty="0"/>
              <a:t>A</a:t>
            </a:r>
            <a:r>
              <a:rPr lang="en-US" altLang="en-US" dirty="0"/>
              <a:t>B </a:t>
            </a:r>
            <a:r>
              <a:rPr lang="en-US" altLang="en-US" dirty="0">
                <a:sym typeface="Symbol" panose="05050102010706020507" pitchFamily="18" charset="2"/>
              </a:rPr>
              <a:t></a:t>
            </a:r>
            <a:r>
              <a:rPr lang="en-US" altLang="en-US" dirty="0"/>
              <a:t> </a:t>
            </a:r>
            <a:r>
              <a:rPr lang="en-US" altLang="en-US" i="1" dirty="0"/>
              <a:t>C</a:t>
            </a:r>
            <a:r>
              <a:rPr lang="en-US" altLang="en-US" dirty="0"/>
              <a:t> can be inferred even after deleting </a:t>
            </a:r>
            <a:r>
              <a:rPr lang="en-US" altLang="en-US" i="1" dirty="0"/>
              <a:t>C</a:t>
            </a:r>
          </a:p>
          <a:p>
            <a:pPr>
              <a:lnSpc>
                <a:spcPct val="90000"/>
              </a:lnSpc>
            </a:pPr>
            <a:endParaRPr lang="en-US" altLang="en-US" i="1" dirty="0">
              <a:sym typeface="Greek Symbols" pitchFamily="18" charset="2"/>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72F8BCE-D71B-4A60-BD66-93947DB06A92}"/>
                  </a:ext>
                </a:extLst>
              </p14:cNvPr>
              <p14:cNvContentPartPr/>
              <p14:nvPr/>
            </p14:nvContentPartPr>
            <p14:xfrm>
              <a:off x="1676520" y="1243440"/>
              <a:ext cx="5738040" cy="5066280"/>
            </p14:xfrm>
          </p:contentPart>
        </mc:Choice>
        <mc:Fallback>
          <p:pic>
            <p:nvPicPr>
              <p:cNvPr id="2" name="Ink 1">
                <a:extLst>
                  <a:ext uri="{FF2B5EF4-FFF2-40B4-BE49-F238E27FC236}">
                    <a16:creationId xmlns:a16="http://schemas.microsoft.com/office/drawing/2014/main" id="{872F8BCE-D71B-4A60-BD66-93947DB06A92}"/>
                  </a:ext>
                </a:extLst>
              </p:cNvPr>
              <p:cNvPicPr/>
              <p:nvPr/>
            </p:nvPicPr>
            <p:blipFill>
              <a:blip r:embed="rId3"/>
              <a:stretch>
                <a:fillRect/>
              </a:stretch>
            </p:blipFill>
            <p:spPr>
              <a:xfrm>
                <a:off x="1667160" y="1234080"/>
                <a:ext cx="5756760" cy="5085000"/>
              </a:xfrm>
              <a:prstGeom prst="rect">
                <a:avLst/>
              </a:prstGeom>
            </p:spPr>
          </p:pic>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56C75930-90ED-4EEF-9976-5CD1EABE782C}"/>
              </a:ext>
            </a:extLst>
          </p:cNvPr>
          <p:cNvSpPr>
            <a:spLocks noGrp="1" noChangeArrowheads="1"/>
          </p:cNvSpPr>
          <p:nvPr>
            <p:ph type="title"/>
          </p:nvPr>
        </p:nvSpPr>
        <p:spPr>
          <a:xfrm>
            <a:off x="755576" y="332656"/>
            <a:ext cx="8179246" cy="1019200"/>
          </a:xfrm>
        </p:spPr>
        <p:txBody>
          <a:bodyPr/>
          <a:lstStyle/>
          <a:p>
            <a:r>
              <a:rPr lang="en-US" altLang="en-US" dirty="0"/>
              <a:t>Testing if an Attribute is Extraneous</a:t>
            </a:r>
          </a:p>
        </p:txBody>
      </p:sp>
      <p:sp>
        <p:nvSpPr>
          <p:cNvPr id="160771" name="Rectangle 3">
            <a:extLst>
              <a:ext uri="{FF2B5EF4-FFF2-40B4-BE49-F238E27FC236}">
                <a16:creationId xmlns:a16="http://schemas.microsoft.com/office/drawing/2014/main" id="{419F549C-B392-40CE-B1E6-4F4C52C755A0}"/>
              </a:ext>
            </a:extLst>
          </p:cNvPr>
          <p:cNvSpPr>
            <a:spLocks noGrp="1" noChangeArrowheads="1"/>
          </p:cNvSpPr>
          <p:nvPr>
            <p:ph type="body" idx="1"/>
          </p:nvPr>
        </p:nvSpPr>
        <p:spPr/>
        <p:txBody>
          <a:bodyPr/>
          <a:lstStyle/>
          <a:p>
            <a:pPr marL="381000" indent="-381000"/>
            <a:r>
              <a:rPr lang="en-US" altLang="en-US" dirty="0"/>
              <a:t>Consider a set </a:t>
            </a:r>
            <a:r>
              <a:rPr lang="en-US" altLang="en-US" i="1" dirty="0"/>
              <a:t>F</a:t>
            </a:r>
            <a:r>
              <a:rPr lang="en-US" altLang="en-US" dirty="0"/>
              <a:t> of functional dependencies and the functional dependency </a:t>
            </a:r>
            <a:r>
              <a:rPr lang="en-US" altLang="en-US" dirty="0">
                <a:sym typeface="Symbol" panose="05050102010706020507" pitchFamily="18" charset="2"/>
              </a:rPr>
              <a:t> </a:t>
            </a:r>
            <a:r>
              <a:rPr lang="en-US" altLang="en-US" dirty="0">
                <a:sym typeface="Monotype Sorts" pitchFamily="2" charset="2"/>
              </a:rPr>
              <a:t> </a:t>
            </a:r>
            <a:r>
              <a:rPr lang="en-US" altLang="en-US" dirty="0">
                <a:sym typeface="Symbol" panose="05050102010706020507" pitchFamily="18" charset="2"/>
              </a:rPr>
              <a:t> </a:t>
            </a:r>
            <a:r>
              <a:rPr lang="en-US" altLang="en-US" dirty="0">
                <a:sym typeface="Greek Symbols" pitchFamily="18" charset="2"/>
              </a:rPr>
              <a:t>in </a:t>
            </a:r>
            <a:r>
              <a:rPr lang="en-US" altLang="en-US" i="1" dirty="0">
                <a:sym typeface="Greek Symbols" pitchFamily="18" charset="2"/>
              </a:rPr>
              <a:t>F</a:t>
            </a:r>
            <a:r>
              <a:rPr lang="en-US" altLang="en-US" dirty="0">
                <a:sym typeface="Greek Symbols" pitchFamily="18" charset="2"/>
              </a:rPr>
              <a:t>.</a:t>
            </a:r>
          </a:p>
          <a:p>
            <a:pPr marL="381000" indent="-381000"/>
            <a:r>
              <a:rPr lang="en-US" altLang="en-US" dirty="0">
                <a:sym typeface="Monotype Sorts" pitchFamily="2" charset="2"/>
              </a:rPr>
              <a:t>To test if attribute A </a:t>
            </a:r>
            <a:r>
              <a:rPr lang="en-US" altLang="en-US" dirty="0">
                <a:sym typeface="Symbol" panose="05050102010706020507" pitchFamily="18" charset="2"/>
              </a:rPr>
              <a:t> </a:t>
            </a:r>
            <a:r>
              <a:rPr lang="en-US" altLang="en-US" dirty="0">
                <a:sym typeface="Monotype Sorts" pitchFamily="2" charset="2"/>
              </a:rPr>
              <a:t> is extraneous</a:t>
            </a:r>
            <a:r>
              <a:rPr lang="en-US" altLang="en-US" dirty="0">
                <a:solidFill>
                  <a:schemeClr val="tx2"/>
                </a:solidFill>
                <a:sym typeface="Monotype Sorts" pitchFamily="2" charset="2"/>
              </a:rPr>
              <a:t> </a:t>
            </a:r>
            <a:r>
              <a:rPr lang="en-US" altLang="en-US" dirty="0">
                <a:sym typeface="Monotype Sorts" pitchFamily="2" charset="2"/>
              </a:rPr>
              <a:t>in</a:t>
            </a:r>
            <a:r>
              <a:rPr lang="en-US" altLang="en-US" dirty="0">
                <a:solidFill>
                  <a:schemeClr val="tx2"/>
                </a:solidFill>
                <a:sym typeface="Monotype Sorts" pitchFamily="2" charset="2"/>
              </a:rPr>
              <a:t> </a:t>
            </a:r>
            <a:r>
              <a:rPr lang="en-US" altLang="en-US" dirty="0">
                <a:sym typeface="Symbol" panose="05050102010706020507" pitchFamily="18" charset="2"/>
              </a:rPr>
              <a:t></a:t>
            </a:r>
            <a:r>
              <a:rPr lang="en-US" altLang="en-US" dirty="0">
                <a:solidFill>
                  <a:schemeClr val="tx2"/>
                </a:solidFill>
                <a:sym typeface="Monotype Sorts" pitchFamily="2" charset="2"/>
              </a:rPr>
              <a:t> </a:t>
            </a:r>
          </a:p>
          <a:p>
            <a:pPr marL="800100" lvl="1" indent="-342900">
              <a:buFont typeface="Monotype Sorts" pitchFamily="2" charset="2"/>
              <a:buAutoNum type="arabicPeriod"/>
            </a:pPr>
            <a:r>
              <a:rPr lang="en-US" altLang="en-US" dirty="0">
                <a:sym typeface="Greek Symbols" pitchFamily="18" charset="2"/>
              </a:rPr>
              <a:t>compute ({</a:t>
            </a:r>
            <a:r>
              <a:rPr lang="en-US" altLang="en-US" dirty="0">
                <a:sym typeface="Symbol" panose="05050102010706020507" pitchFamily="18" charset="2"/>
              </a:rPr>
              <a:t>} </a:t>
            </a:r>
            <a:r>
              <a:rPr lang="en-US" altLang="en-US" dirty="0">
                <a:sym typeface="Greek Symbols" pitchFamily="18" charset="2"/>
              </a:rPr>
              <a:t>– A</a:t>
            </a:r>
            <a:r>
              <a:rPr lang="en-US" altLang="en-US" dirty="0">
                <a:sym typeface="Symbol" panose="05050102010706020507" pitchFamily="18" charset="2"/>
              </a:rPr>
              <a:t>)</a:t>
            </a:r>
            <a:r>
              <a:rPr lang="en-US" altLang="en-US" sz="2000" baseline="30000" dirty="0">
                <a:sym typeface="Symbol" panose="05050102010706020507" pitchFamily="18" charset="2"/>
              </a:rPr>
              <a:t>+</a:t>
            </a:r>
            <a:r>
              <a:rPr lang="en-US" altLang="en-US" dirty="0">
                <a:sym typeface="Symbol" panose="05050102010706020507" pitchFamily="18" charset="2"/>
              </a:rPr>
              <a:t> using the dependencies in </a:t>
            </a:r>
            <a:r>
              <a:rPr lang="en-US" altLang="en-US" i="1" dirty="0">
                <a:sym typeface="Greek Symbols" pitchFamily="18" charset="2"/>
              </a:rPr>
              <a:t>F</a:t>
            </a:r>
            <a:r>
              <a:rPr lang="en-US" altLang="en-US" dirty="0">
                <a:sym typeface="Greek Symbols" pitchFamily="18" charset="2"/>
              </a:rPr>
              <a:t> </a:t>
            </a:r>
            <a:endParaRPr lang="en-US" altLang="en-US" dirty="0">
              <a:sym typeface="Symbol" panose="05050102010706020507" pitchFamily="18" charset="2"/>
            </a:endParaRPr>
          </a:p>
          <a:p>
            <a:pPr marL="800100" lvl="1" indent="-342900">
              <a:buFont typeface="Monotype Sorts" pitchFamily="2" charset="2"/>
              <a:buAutoNum type="arabicPeriod"/>
            </a:pPr>
            <a:r>
              <a:rPr lang="en-US" altLang="en-US" dirty="0">
                <a:sym typeface="Symbol" panose="05050102010706020507" pitchFamily="18" charset="2"/>
              </a:rPr>
              <a:t> check that </a:t>
            </a:r>
            <a:r>
              <a:rPr lang="en-US" altLang="en-US" dirty="0">
                <a:sym typeface="Greek Symbols" pitchFamily="18" charset="2"/>
              </a:rPr>
              <a:t>({</a:t>
            </a:r>
            <a:r>
              <a:rPr lang="en-US" altLang="en-US" dirty="0">
                <a:sym typeface="Symbol" panose="05050102010706020507" pitchFamily="18" charset="2"/>
              </a:rPr>
              <a:t>} </a:t>
            </a:r>
            <a:r>
              <a:rPr lang="en-US" altLang="en-US" dirty="0">
                <a:sym typeface="Greek Symbols" pitchFamily="18" charset="2"/>
              </a:rPr>
              <a:t>– A</a:t>
            </a:r>
            <a:r>
              <a:rPr lang="en-US" altLang="en-US" dirty="0">
                <a:sym typeface="Symbol" panose="05050102010706020507" pitchFamily="18" charset="2"/>
              </a:rPr>
              <a:t>)</a:t>
            </a:r>
            <a:r>
              <a:rPr lang="en-US" altLang="en-US" sz="2000" baseline="30000" dirty="0">
                <a:sym typeface="Symbol" panose="05050102010706020507" pitchFamily="18" charset="2"/>
              </a:rPr>
              <a:t>+</a:t>
            </a:r>
            <a:r>
              <a:rPr lang="en-US" altLang="en-US" dirty="0">
                <a:sym typeface="Symbol" panose="05050102010706020507" pitchFamily="18" charset="2"/>
              </a:rPr>
              <a:t> contains A</a:t>
            </a:r>
            <a:r>
              <a:rPr lang="en-US" altLang="en-US" dirty="0">
                <a:sym typeface="Greek Symbols" pitchFamily="18" charset="2"/>
              </a:rPr>
              <a:t>; if it does, </a:t>
            </a:r>
            <a:r>
              <a:rPr lang="en-US" altLang="en-US" i="1" dirty="0">
                <a:sym typeface="Greek Symbols" pitchFamily="18" charset="2"/>
              </a:rPr>
              <a:t>A</a:t>
            </a:r>
            <a:r>
              <a:rPr lang="en-US" altLang="en-US" dirty="0">
                <a:sym typeface="Greek Symbols" pitchFamily="18" charset="2"/>
              </a:rPr>
              <a:t> is extraneous</a:t>
            </a:r>
          </a:p>
          <a:p>
            <a:pPr marL="381000" indent="-381000"/>
            <a:r>
              <a:rPr lang="en-US" altLang="en-US" dirty="0">
                <a:sym typeface="Greek Symbols" pitchFamily="18" charset="2"/>
              </a:rPr>
              <a:t>To test if attribute </a:t>
            </a:r>
            <a:r>
              <a:rPr lang="en-US" altLang="en-US" i="1" dirty="0">
                <a:sym typeface="Greek Symbols" pitchFamily="18" charset="2"/>
              </a:rPr>
              <a:t>A</a:t>
            </a:r>
            <a:r>
              <a:rPr lang="en-US" altLang="en-US" dirty="0">
                <a:sym typeface="Greek Symbols" pitchFamily="18" charset="2"/>
              </a:rPr>
              <a:t> </a:t>
            </a:r>
            <a:r>
              <a:rPr lang="en-US" altLang="en-US" dirty="0">
                <a:sym typeface="Symbol" panose="05050102010706020507" pitchFamily="18" charset="2"/>
              </a:rPr>
              <a:t> </a:t>
            </a:r>
            <a:r>
              <a:rPr lang="en-US" altLang="en-US" dirty="0">
                <a:sym typeface="Greek Symbols" pitchFamily="18" charset="2"/>
              </a:rPr>
              <a:t>  is extraneous in </a:t>
            </a:r>
            <a:r>
              <a:rPr lang="en-US" altLang="en-US" dirty="0">
                <a:sym typeface="Symbol" panose="05050102010706020507" pitchFamily="18" charset="2"/>
              </a:rPr>
              <a:t></a:t>
            </a:r>
            <a:r>
              <a:rPr lang="en-US" altLang="en-US" dirty="0">
                <a:sym typeface="Greek Symbols" pitchFamily="18" charset="2"/>
              </a:rPr>
              <a:t> </a:t>
            </a:r>
          </a:p>
          <a:p>
            <a:pPr marL="800100" lvl="1" indent="-342900">
              <a:buFont typeface="Monotype Sorts" pitchFamily="2" charset="2"/>
              <a:buAutoNum type="arabicPeriod"/>
            </a:pPr>
            <a:r>
              <a:rPr lang="en-US" altLang="en-US" dirty="0">
                <a:sym typeface="Greek Symbols" pitchFamily="18" charset="2"/>
              </a:rPr>
              <a:t>compute </a:t>
            </a:r>
            <a:r>
              <a:rPr lang="en-US" altLang="en-US" dirty="0">
                <a:sym typeface="Symbol" panose="05050102010706020507" pitchFamily="18" charset="2"/>
              </a:rPr>
              <a:t></a:t>
            </a:r>
            <a:r>
              <a:rPr lang="en-US" altLang="en-US" sz="2000" baseline="30000" dirty="0">
                <a:sym typeface="Greek Symbols" pitchFamily="18" charset="2"/>
              </a:rPr>
              <a:t>+ </a:t>
            </a:r>
            <a:r>
              <a:rPr lang="en-US" altLang="en-US" dirty="0">
                <a:sym typeface="Greek Symbols" pitchFamily="18" charset="2"/>
              </a:rPr>
              <a:t> using only the dependencies in  </a:t>
            </a:r>
            <a:br>
              <a:rPr lang="en-US" altLang="en-US" dirty="0">
                <a:sym typeface="Greek Symbols" pitchFamily="18" charset="2"/>
              </a:rPr>
            </a:br>
            <a:r>
              <a:rPr lang="en-US" altLang="en-US" dirty="0">
                <a:sym typeface="Greek Symbols" pitchFamily="18" charset="2"/>
              </a:rPr>
              <a:t>         F’ = (</a:t>
            </a:r>
            <a:r>
              <a:rPr lang="en-US" altLang="en-US" i="1" dirty="0">
                <a:sym typeface="Greek Symbols" pitchFamily="18" charset="2"/>
              </a:rPr>
              <a:t>F</a:t>
            </a:r>
            <a:r>
              <a:rPr lang="en-US" altLang="en-US" dirty="0">
                <a:sym typeface="Greek Symbols" pitchFamily="18" charset="2"/>
              </a:rPr>
              <a:t>  – {</a:t>
            </a:r>
            <a:r>
              <a:rPr lang="en-US" altLang="en-US" dirty="0">
                <a:sym typeface="Symbol" panose="05050102010706020507" pitchFamily="18" charset="2"/>
              </a:rPr>
              <a:t></a:t>
            </a:r>
            <a:r>
              <a:rPr lang="en-US" altLang="en-US" dirty="0">
                <a:sym typeface="Greek Symbols" pitchFamily="18" charset="2"/>
              </a:rPr>
              <a:t> </a:t>
            </a:r>
            <a:r>
              <a:rPr lang="en-US" altLang="en-US" dirty="0">
                <a:sym typeface="Symbol" panose="05050102010706020507" pitchFamily="18" charset="2"/>
              </a:rPr>
              <a:t></a:t>
            </a:r>
            <a:r>
              <a:rPr lang="en-US" altLang="en-US" dirty="0">
                <a:sym typeface="Monotype Sorts" pitchFamily="2" charset="2"/>
              </a:rPr>
              <a:t> </a:t>
            </a:r>
            <a:r>
              <a:rPr lang="en-US" altLang="en-US" dirty="0">
                <a:sym typeface="Symbol" panose="05050102010706020507" pitchFamily="18" charset="2"/>
              </a:rPr>
              <a:t></a:t>
            </a:r>
            <a:r>
              <a:rPr lang="en-US" altLang="en-US" dirty="0">
                <a:sym typeface="Greek Symbols" pitchFamily="18" charset="2"/>
              </a:rPr>
              <a:t>}) </a:t>
            </a:r>
            <a:r>
              <a:rPr lang="en-US" altLang="en-US" dirty="0">
                <a:sym typeface="Symbol" panose="05050102010706020507" pitchFamily="18" charset="2"/>
              </a:rPr>
              <a:t> {</a:t>
            </a:r>
            <a:r>
              <a:rPr lang="en-US" altLang="en-US" dirty="0">
                <a:sym typeface="Greek Symbols" pitchFamily="18" charset="2"/>
              </a:rPr>
              <a:t> </a:t>
            </a:r>
            <a:r>
              <a:rPr lang="en-US" altLang="en-US" dirty="0">
                <a:sym typeface="Symbol" panose="05050102010706020507" pitchFamily="18" charset="2"/>
              </a:rPr>
              <a:t></a:t>
            </a:r>
            <a:r>
              <a:rPr lang="en-US" altLang="en-US" i="1" dirty="0">
                <a:sym typeface="Greek Symbols" pitchFamily="18" charset="2"/>
              </a:rPr>
              <a:t>(</a:t>
            </a:r>
            <a:r>
              <a:rPr lang="en-US" altLang="en-US"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 </a:t>
            </a:r>
            <a:r>
              <a:rPr lang="en-US" altLang="en-US" i="1" dirty="0">
                <a:sym typeface="Greek Symbols" pitchFamily="18" charset="2"/>
              </a:rPr>
              <a:t>A</a:t>
            </a:r>
            <a:r>
              <a:rPr lang="en-US" altLang="en-US" dirty="0">
                <a:sym typeface="Greek Symbols" pitchFamily="18" charset="2"/>
              </a:rPr>
              <a:t>)}, </a:t>
            </a:r>
          </a:p>
          <a:p>
            <a:pPr marL="800100" lvl="1" indent="-342900">
              <a:buFont typeface="Monotype Sorts" pitchFamily="2" charset="2"/>
              <a:buAutoNum type="arabicPeriod"/>
            </a:pPr>
            <a:r>
              <a:rPr lang="en-US" altLang="en-US" dirty="0">
                <a:sym typeface="Greek Symbols" pitchFamily="18" charset="2"/>
              </a:rPr>
              <a:t> check that </a:t>
            </a:r>
            <a:r>
              <a:rPr lang="en-US" altLang="en-US" dirty="0">
                <a:sym typeface="Symbol" panose="05050102010706020507" pitchFamily="18" charset="2"/>
              </a:rPr>
              <a:t></a:t>
            </a:r>
            <a:r>
              <a:rPr lang="en-US" altLang="en-US" sz="2000" baseline="30000" dirty="0">
                <a:sym typeface="Greek Symbols" pitchFamily="18" charset="2"/>
              </a:rPr>
              <a:t>+ </a:t>
            </a:r>
            <a:r>
              <a:rPr lang="en-US" altLang="en-US" dirty="0">
                <a:sym typeface="Greek Symbols" pitchFamily="18" charset="2"/>
              </a:rPr>
              <a:t> contains </a:t>
            </a:r>
            <a:r>
              <a:rPr lang="en-US" altLang="en-US" i="1" dirty="0">
                <a:sym typeface="Greek Symbols" pitchFamily="18" charset="2"/>
              </a:rPr>
              <a:t>A; </a:t>
            </a:r>
            <a:r>
              <a:rPr lang="en-US" altLang="en-US" dirty="0">
                <a:sym typeface="Greek Symbols" pitchFamily="18" charset="2"/>
              </a:rPr>
              <a:t>if it does</a:t>
            </a:r>
            <a:r>
              <a:rPr lang="en-US" altLang="en-US" i="1" dirty="0">
                <a:sym typeface="Greek Symbols" pitchFamily="18" charset="2"/>
              </a:rPr>
              <a:t>, A </a:t>
            </a:r>
            <a:r>
              <a:rPr lang="en-US" altLang="en-US" dirty="0">
                <a:sym typeface="Greek Symbols" pitchFamily="18" charset="2"/>
              </a:rPr>
              <a:t>is extraneous</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9B950BAD-F410-40B7-8AAE-CF0381187A4B}"/>
                  </a:ext>
                </a:extLst>
              </p14:cNvPr>
              <p14:cNvContentPartPr/>
              <p14:nvPr/>
            </p14:nvContentPartPr>
            <p14:xfrm>
              <a:off x="2817000" y="2459520"/>
              <a:ext cx="3054600" cy="2799000"/>
            </p14:xfrm>
          </p:contentPart>
        </mc:Choice>
        <mc:Fallback>
          <p:pic>
            <p:nvPicPr>
              <p:cNvPr id="3" name="Ink 2">
                <a:extLst>
                  <a:ext uri="{FF2B5EF4-FFF2-40B4-BE49-F238E27FC236}">
                    <a16:creationId xmlns:a16="http://schemas.microsoft.com/office/drawing/2014/main" id="{9B950BAD-F410-40B7-8AAE-CF0381187A4B}"/>
                  </a:ext>
                </a:extLst>
              </p:cNvPr>
              <p:cNvPicPr/>
              <p:nvPr/>
            </p:nvPicPr>
            <p:blipFill>
              <a:blip r:embed="rId3"/>
              <a:stretch>
                <a:fillRect/>
              </a:stretch>
            </p:blipFill>
            <p:spPr>
              <a:xfrm>
                <a:off x="2807640" y="2450160"/>
                <a:ext cx="3073320" cy="28177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7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607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07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7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607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60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B4850-2401-4BD9-A161-4033DA7629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7980E1-845C-426B-94B1-DA15ACE1D338}"/>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D632C06-A95D-4561-BD6C-DEA0977A1765}"/>
                  </a:ext>
                </a:extLst>
              </p14:cNvPr>
              <p14:cNvContentPartPr/>
              <p14:nvPr/>
            </p14:nvContentPartPr>
            <p14:xfrm>
              <a:off x="494280" y="320400"/>
              <a:ext cx="8456040" cy="6432840"/>
            </p14:xfrm>
          </p:contentPart>
        </mc:Choice>
        <mc:Fallback>
          <p:pic>
            <p:nvPicPr>
              <p:cNvPr id="4" name="Ink 3">
                <a:extLst>
                  <a:ext uri="{FF2B5EF4-FFF2-40B4-BE49-F238E27FC236}">
                    <a16:creationId xmlns:a16="http://schemas.microsoft.com/office/drawing/2014/main" id="{FD632C06-A95D-4561-BD6C-DEA0977A1765}"/>
                  </a:ext>
                </a:extLst>
              </p:cNvPr>
              <p:cNvPicPr/>
              <p:nvPr/>
            </p:nvPicPr>
            <p:blipFill>
              <a:blip r:embed="rId3"/>
              <a:stretch>
                <a:fillRect/>
              </a:stretch>
            </p:blipFill>
            <p:spPr>
              <a:xfrm>
                <a:off x="484920" y="311040"/>
                <a:ext cx="8474760" cy="6451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22F0C88D-3059-446D-99EA-B1CB6645F2D5}"/>
                  </a:ext>
                </a:extLst>
              </p14:cNvPr>
              <p14:cNvContentPartPr/>
              <p14:nvPr/>
            </p14:nvContentPartPr>
            <p14:xfrm>
              <a:off x="2169000" y="191880"/>
              <a:ext cx="3375000" cy="3498120"/>
            </p14:xfrm>
          </p:contentPart>
        </mc:Choice>
        <mc:Fallback>
          <p:pic>
            <p:nvPicPr>
              <p:cNvPr id="5" name="Ink 4">
                <a:extLst>
                  <a:ext uri="{FF2B5EF4-FFF2-40B4-BE49-F238E27FC236}">
                    <a16:creationId xmlns:a16="http://schemas.microsoft.com/office/drawing/2014/main" id="{22F0C88D-3059-446D-99EA-B1CB6645F2D5}"/>
                  </a:ext>
                </a:extLst>
              </p:cNvPr>
              <p:cNvPicPr/>
              <p:nvPr/>
            </p:nvPicPr>
            <p:blipFill>
              <a:blip r:embed="rId5"/>
              <a:stretch>
                <a:fillRect/>
              </a:stretch>
            </p:blipFill>
            <p:spPr>
              <a:xfrm>
                <a:off x="2159640" y="182520"/>
                <a:ext cx="3393720" cy="3516840"/>
              </a:xfrm>
              <a:prstGeom prst="rect">
                <a:avLst/>
              </a:prstGeom>
            </p:spPr>
          </p:pic>
        </mc:Fallback>
      </mc:AlternateContent>
    </p:spTree>
    <p:extLst>
      <p:ext uri="{BB962C8B-B14F-4D97-AF65-F5344CB8AC3E}">
        <p14:creationId xmlns:p14="http://schemas.microsoft.com/office/powerpoint/2010/main" val="2631328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90" name="Rectangle 6"/>
          <p:cNvSpPr>
            <a:spLocks noGrp="1" noChangeArrowheads="1"/>
          </p:cNvSpPr>
          <p:nvPr>
            <p:ph type="title"/>
          </p:nvPr>
        </p:nvSpPr>
        <p:spPr/>
        <p:txBody>
          <a:bodyPr/>
          <a:lstStyle/>
          <a:p>
            <a:r>
              <a:rPr lang="en-US" altLang="en-US" dirty="0"/>
              <a:t>		First Normal Form </a:t>
            </a:r>
          </a:p>
        </p:txBody>
      </p:sp>
      <p:sp>
        <p:nvSpPr>
          <p:cNvPr id="733191" name="Rectangle 7"/>
          <p:cNvSpPr>
            <a:spLocks noGrp="1" noChangeArrowheads="1"/>
          </p:cNvSpPr>
          <p:nvPr>
            <p:ph type="body" idx="1"/>
          </p:nvPr>
        </p:nvSpPr>
        <p:spPr/>
        <p:txBody>
          <a:bodyPr/>
          <a:lstStyle/>
          <a:p>
            <a:r>
              <a:rPr lang="en-US" altLang="en-US" sz="2800" dirty="0"/>
              <a:t>Disallows</a:t>
            </a:r>
          </a:p>
          <a:p>
            <a:pPr lvl="1"/>
            <a:r>
              <a:rPr lang="en-US" altLang="en-US" sz="2800" dirty="0"/>
              <a:t>composite attributes</a:t>
            </a:r>
          </a:p>
          <a:p>
            <a:pPr lvl="1"/>
            <a:r>
              <a:rPr lang="en-US" altLang="en-US" sz="2800" dirty="0"/>
              <a:t>multivalued attributes</a:t>
            </a:r>
          </a:p>
          <a:p>
            <a:pPr lvl="1"/>
            <a:r>
              <a:rPr lang="en-US" altLang="en-US" sz="2800" b="1" dirty="0"/>
              <a:t>nested relations</a:t>
            </a:r>
            <a:r>
              <a:rPr lang="en-US" altLang="en-US" sz="2800" dirty="0"/>
              <a:t>; attributes whose values for an </a:t>
            </a:r>
            <a:r>
              <a:rPr lang="en-US" altLang="en-US" sz="2800" i="1" dirty="0"/>
              <a:t>individual tuple</a:t>
            </a:r>
            <a:r>
              <a:rPr lang="en-US" altLang="en-US" sz="2800" dirty="0"/>
              <a:t> are non-atomic</a:t>
            </a:r>
          </a:p>
          <a:p>
            <a:endParaRPr lang="en-US" altLang="en-US" sz="2800" dirty="0"/>
          </a:p>
          <a:p>
            <a:r>
              <a:rPr lang="en-US" altLang="en-US" sz="2800" dirty="0"/>
              <a:t>Considered to be part of the definition of relation </a:t>
            </a:r>
          </a:p>
        </p:txBody>
      </p:sp>
    </p:spTree>
    <p:extLst>
      <p:ext uri="{BB962C8B-B14F-4D97-AF65-F5344CB8AC3E}">
        <p14:creationId xmlns:p14="http://schemas.microsoft.com/office/powerpoint/2010/main" val="4006305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B0DC86D1-BFFC-4C03-9A79-3621B3BB9BF3}"/>
              </a:ext>
            </a:extLst>
          </p:cNvPr>
          <p:cNvSpPr>
            <a:spLocks noGrp="1" noChangeArrowheads="1"/>
          </p:cNvSpPr>
          <p:nvPr>
            <p:ph type="title"/>
          </p:nvPr>
        </p:nvSpPr>
        <p:spPr>
          <a:xfrm>
            <a:off x="868362" y="280987"/>
            <a:ext cx="7407275" cy="504825"/>
          </a:xfrm>
        </p:spPr>
        <p:txBody>
          <a:bodyPr/>
          <a:lstStyle/>
          <a:p>
            <a:pPr algn="ctr"/>
            <a:r>
              <a:rPr lang="en-US" altLang="en-US" dirty="0"/>
              <a:t>Canonical Cover</a:t>
            </a:r>
          </a:p>
        </p:txBody>
      </p:sp>
      <p:sp>
        <p:nvSpPr>
          <p:cNvPr id="165891" name="Rectangle 3">
            <a:extLst>
              <a:ext uri="{FF2B5EF4-FFF2-40B4-BE49-F238E27FC236}">
                <a16:creationId xmlns:a16="http://schemas.microsoft.com/office/drawing/2014/main" id="{8AF174BB-DAB6-435D-87D7-57988B17D563}"/>
              </a:ext>
            </a:extLst>
          </p:cNvPr>
          <p:cNvSpPr>
            <a:spLocks noGrp="1" noChangeArrowheads="1"/>
          </p:cNvSpPr>
          <p:nvPr>
            <p:ph type="body" idx="1"/>
          </p:nvPr>
        </p:nvSpPr>
        <p:spPr>
          <a:xfrm>
            <a:off x="571500" y="1114425"/>
            <a:ext cx="8223250" cy="5210175"/>
          </a:xfrm>
        </p:spPr>
        <p:txBody>
          <a:bodyPr/>
          <a:lstStyle/>
          <a:p>
            <a:pPr>
              <a:lnSpc>
                <a:spcPct val="90000"/>
              </a:lnSpc>
            </a:pPr>
            <a:r>
              <a:rPr lang="en-US" altLang="en-US" dirty="0">
                <a:sym typeface="Greek Symbols" pitchFamily="18" charset="2"/>
              </a:rPr>
              <a:t>A </a:t>
            </a:r>
            <a:r>
              <a:rPr lang="en-US" altLang="en-US" i="1" dirty="0">
                <a:solidFill>
                  <a:schemeClr val="tx2"/>
                </a:solidFill>
                <a:sym typeface="Greek Symbols" pitchFamily="18" charset="2"/>
              </a:rPr>
              <a:t>canonical cover</a:t>
            </a:r>
            <a:r>
              <a:rPr lang="en-US" altLang="en-US" i="1" dirty="0">
                <a:sym typeface="Greek Symbols" pitchFamily="18" charset="2"/>
              </a:rPr>
              <a:t> </a:t>
            </a:r>
            <a:r>
              <a:rPr lang="en-US" altLang="en-US" dirty="0">
                <a:sym typeface="Greek Symbols" pitchFamily="18" charset="2"/>
              </a:rPr>
              <a:t>for </a:t>
            </a:r>
            <a:r>
              <a:rPr lang="en-US" altLang="en-US" i="1" dirty="0">
                <a:sym typeface="Greek Symbols" pitchFamily="18" charset="2"/>
              </a:rPr>
              <a:t>F</a:t>
            </a:r>
            <a:r>
              <a:rPr lang="en-US" altLang="en-US" dirty="0">
                <a:sym typeface="Greek Symbols" pitchFamily="18" charset="2"/>
              </a:rPr>
              <a:t> is a set of dependencies </a:t>
            </a:r>
            <a:r>
              <a:rPr lang="en-US" altLang="en-US" i="1" dirty="0">
                <a:sym typeface="Greek Symbols" pitchFamily="18" charset="2"/>
              </a:rPr>
              <a:t>F</a:t>
            </a:r>
            <a:r>
              <a:rPr lang="en-US" altLang="en-US" i="1" baseline="-25000" dirty="0">
                <a:sym typeface="Greek Symbols" pitchFamily="18" charset="2"/>
              </a:rPr>
              <a:t>c </a:t>
            </a:r>
            <a:r>
              <a:rPr lang="en-US" altLang="en-US" dirty="0">
                <a:sym typeface="Greek Symbols" pitchFamily="18" charset="2"/>
              </a:rPr>
              <a:t>such that </a:t>
            </a:r>
          </a:p>
          <a:p>
            <a:pPr lvl="1">
              <a:lnSpc>
                <a:spcPct val="90000"/>
              </a:lnSpc>
            </a:pPr>
            <a:r>
              <a:rPr lang="en-US" altLang="en-US" i="1" dirty="0">
                <a:sym typeface="Greek Symbols" pitchFamily="18" charset="2"/>
              </a:rPr>
              <a:t>F</a:t>
            </a:r>
            <a:r>
              <a:rPr lang="en-US" altLang="en-US" dirty="0">
                <a:sym typeface="Greek Symbols" pitchFamily="18" charset="2"/>
              </a:rPr>
              <a:t> logically implies all dependencies in </a:t>
            </a:r>
            <a:r>
              <a:rPr lang="en-US" altLang="en-US" i="1" dirty="0">
                <a:sym typeface="Greek Symbols" pitchFamily="18" charset="2"/>
              </a:rPr>
              <a:t>F</a:t>
            </a:r>
            <a:r>
              <a:rPr lang="en-US" altLang="en-US" i="1" baseline="-25000" dirty="0">
                <a:sym typeface="Greek Symbols" pitchFamily="18" charset="2"/>
              </a:rPr>
              <a:t>c,</a:t>
            </a:r>
            <a:r>
              <a:rPr lang="en-US" altLang="en-US" dirty="0">
                <a:sym typeface="Greek Symbols" pitchFamily="18" charset="2"/>
              </a:rPr>
              <a:t> and </a:t>
            </a:r>
          </a:p>
          <a:p>
            <a:pPr lvl="1">
              <a:lnSpc>
                <a:spcPct val="90000"/>
              </a:lnSpc>
            </a:pPr>
            <a:r>
              <a:rPr lang="en-US" altLang="en-US" i="1" dirty="0">
                <a:sym typeface="Greek Symbols" pitchFamily="18" charset="2"/>
              </a:rPr>
              <a:t>F</a:t>
            </a:r>
            <a:r>
              <a:rPr lang="en-US" altLang="en-US" i="1" baseline="-25000" dirty="0">
                <a:sym typeface="Greek Symbols" pitchFamily="18" charset="2"/>
              </a:rPr>
              <a:t>c</a:t>
            </a:r>
            <a:r>
              <a:rPr lang="en-US" altLang="en-US" baseline="-25000" dirty="0">
                <a:sym typeface="Greek Symbols" pitchFamily="18" charset="2"/>
              </a:rPr>
              <a:t> </a:t>
            </a:r>
            <a:r>
              <a:rPr lang="en-US" altLang="en-US" dirty="0">
                <a:sym typeface="Greek Symbols" pitchFamily="18" charset="2"/>
              </a:rPr>
              <a:t>logically implies all dependencies in </a:t>
            </a:r>
            <a:r>
              <a:rPr lang="en-US" altLang="en-US" i="1" dirty="0">
                <a:sym typeface="Greek Symbols" pitchFamily="18" charset="2"/>
              </a:rPr>
              <a:t>F,</a:t>
            </a:r>
            <a:r>
              <a:rPr lang="en-US" altLang="en-US" dirty="0">
                <a:sym typeface="Greek Symbols" pitchFamily="18" charset="2"/>
              </a:rPr>
              <a:t> and</a:t>
            </a:r>
          </a:p>
          <a:p>
            <a:pPr lvl="1">
              <a:lnSpc>
                <a:spcPct val="90000"/>
              </a:lnSpc>
            </a:pPr>
            <a:r>
              <a:rPr lang="en-US" altLang="en-US" dirty="0">
                <a:sym typeface="Greek Symbols" pitchFamily="18" charset="2"/>
              </a:rPr>
              <a:t>No functional dependency in </a:t>
            </a:r>
            <a:r>
              <a:rPr lang="en-US" altLang="en-US" i="1" dirty="0">
                <a:sym typeface="Greek Symbols" pitchFamily="18" charset="2"/>
              </a:rPr>
              <a:t>F</a:t>
            </a:r>
            <a:r>
              <a:rPr lang="en-US" altLang="en-US" sz="2000" i="1" baseline="-25000" dirty="0">
                <a:sym typeface="Greek Symbols" pitchFamily="18" charset="2"/>
              </a:rPr>
              <a:t>c</a:t>
            </a:r>
            <a:r>
              <a:rPr lang="en-US" altLang="en-US" sz="2000" dirty="0">
                <a:sym typeface="Greek Symbols" pitchFamily="18" charset="2"/>
              </a:rPr>
              <a:t> </a:t>
            </a:r>
            <a:r>
              <a:rPr lang="en-US" altLang="en-US" dirty="0">
                <a:sym typeface="Greek Symbols" pitchFamily="18" charset="2"/>
              </a:rPr>
              <a:t>contains an extraneous attribute, and</a:t>
            </a:r>
          </a:p>
          <a:p>
            <a:pPr lvl="1">
              <a:lnSpc>
                <a:spcPct val="90000"/>
              </a:lnSpc>
            </a:pPr>
            <a:r>
              <a:rPr lang="en-US" altLang="en-US" dirty="0">
                <a:sym typeface="Greek Symbols" pitchFamily="18" charset="2"/>
              </a:rPr>
              <a:t>Each left side of functional dependency in </a:t>
            </a:r>
            <a:r>
              <a:rPr lang="en-US" altLang="en-US" i="1" dirty="0">
                <a:sym typeface="Greek Symbols" pitchFamily="18" charset="2"/>
              </a:rPr>
              <a:t>F</a:t>
            </a:r>
            <a:r>
              <a:rPr lang="en-US" altLang="en-US" sz="2000" i="1" baseline="-25000" dirty="0">
                <a:sym typeface="Greek Symbols" pitchFamily="18" charset="2"/>
              </a:rPr>
              <a:t>c</a:t>
            </a:r>
            <a:r>
              <a:rPr lang="en-US" altLang="en-US" sz="2000" i="1" dirty="0">
                <a:sym typeface="Greek Symbols" pitchFamily="18" charset="2"/>
              </a:rPr>
              <a:t> </a:t>
            </a:r>
            <a:r>
              <a:rPr lang="en-US" altLang="en-US" dirty="0">
                <a:sym typeface="Greek Symbols" pitchFamily="18" charset="2"/>
              </a:rPr>
              <a:t>is unique.</a:t>
            </a:r>
          </a:p>
          <a:p>
            <a:pPr>
              <a:lnSpc>
                <a:spcPct val="90000"/>
              </a:lnSpc>
            </a:pPr>
            <a:r>
              <a:rPr lang="en-US" altLang="en-US" dirty="0"/>
              <a:t>To compute a canonical cover for </a:t>
            </a:r>
            <a:r>
              <a:rPr lang="en-US" altLang="en-US" i="1" dirty="0"/>
              <a:t>F</a:t>
            </a:r>
            <a:r>
              <a:rPr lang="en-US" altLang="en-US" dirty="0"/>
              <a:t>:</a:t>
            </a:r>
            <a:br>
              <a:rPr lang="en-US" altLang="en-US" dirty="0"/>
            </a:br>
            <a:r>
              <a:rPr lang="en-US" altLang="en-US" b="1" dirty="0">
                <a:solidFill>
                  <a:srgbClr val="C00000"/>
                </a:solidFill>
              </a:rPr>
              <a:t>repeat</a:t>
            </a:r>
            <a:br>
              <a:rPr lang="en-US" altLang="en-US" b="1" dirty="0">
                <a:solidFill>
                  <a:srgbClr val="C00000"/>
                </a:solidFill>
              </a:rPr>
            </a:br>
            <a:r>
              <a:rPr lang="en-US" altLang="en-US" b="1" dirty="0">
                <a:solidFill>
                  <a:srgbClr val="C00000"/>
                </a:solidFill>
              </a:rPr>
              <a:t>	</a:t>
            </a:r>
            <a:r>
              <a:rPr lang="en-US" altLang="en-US" dirty="0">
                <a:solidFill>
                  <a:srgbClr val="C00000"/>
                </a:solidFill>
              </a:rPr>
              <a:t>Use the union rule to replace any dependencies in </a:t>
            </a:r>
            <a:r>
              <a:rPr lang="en-US" altLang="en-US" i="1" dirty="0">
                <a:solidFill>
                  <a:srgbClr val="C00000"/>
                </a:solidFill>
              </a:rPr>
              <a:t>F</a:t>
            </a:r>
            <a:br>
              <a:rPr lang="en-US" altLang="en-US" i="1" dirty="0">
                <a:solidFill>
                  <a:srgbClr val="C00000"/>
                </a:solidFill>
              </a:rPr>
            </a:br>
            <a:r>
              <a:rPr lang="en-US" altLang="en-US" i="1" dirty="0">
                <a:solidFill>
                  <a:srgbClr val="C00000"/>
                </a:solidFill>
              </a:rPr>
              <a:t>		 </a:t>
            </a:r>
            <a:r>
              <a:rPr lang="en-US" altLang="en-US" dirty="0">
                <a:solidFill>
                  <a:srgbClr val="C00000"/>
                </a:solidFill>
                <a:sym typeface="Symbol" panose="05050102010706020507" pitchFamily="18" charset="2"/>
              </a:rPr>
              <a:t></a:t>
            </a:r>
            <a:r>
              <a:rPr lang="en-US" altLang="en-US" baseline="-25000" dirty="0">
                <a:solidFill>
                  <a:srgbClr val="C00000"/>
                </a:solidFill>
                <a:sym typeface="Greek Symbols" pitchFamily="18" charset="2"/>
              </a:rPr>
              <a:t>1</a:t>
            </a:r>
            <a:r>
              <a:rPr lang="en-US" altLang="en-US" dirty="0">
                <a:solidFill>
                  <a:srgbClr val="C00000"/>
                </a:solidFill>
                <a:sym typeface="Greek Symbols" pitchFamily="18" charset="2"/>
              </a:rPr>
              <a:t> </a:t>
            </a:r>
            <a:r>
              <a:rPr lang="en-US" altLang="en-US" dirty="0">
                <a:solidFill>
                  <a:srgbClr val="C00000"/>
                </a:solidFill>
                <a:sym typeface="Symbol" panose="05050102010706020507" pitchFamily="18" charset="2"/>
              </a:rPr>
              <a:t></a:t>
            </a:r>
            <a:r>
              <a:rPr lang="en-US" altLang="en-US" dirty="0">
                <a:solidFill>
                  <a:srgbClr val="C00000"/>
                </a:solidFill>
                <a:sym typeface="Monotype Sorts" pitchFamily="2" charset="2"/>
              </a:rPr>
              <a:t> </a:t>
            </a:r>
            <a:r>
              <a:rPr lang="en-US" altLang="en-US" dirty="0">
                <a:solidFill>
                  <a:srgbClr val="C00000"/>
                </a:solidFill>
                <a:sym typeface="Symbol" panose="05050102010706020507" pitchFamily="18" charset="2"/>
              </a:rPr>
              <a:t></a:t>
            </a:r>
            <a:r>
              <a:rPr lang="en-US" altLang="en-US" baseline="-25000" dirty="0">
                <a:solidFill>
                  <a:srgbClr val="C00000"/>
                </a:solidFill>
                <a:sym typeface="Greek Symbols" pitchFamily="18" charset="2"/>
              </a:rPr>
              <a:t>1</a:t>
            </a:r>
            <a:r>
              <a:rPr lang="en-US" altLang="en-US" dirty="0">
                <a:solidFill>
                  <a:srgbClr val="C00000"/>
                </a:solidFill>
                <a:sym typeface="Greek Symbols" pitchFamily="18" charset="2"/>
              </a:rPr>
              <a:t> and </a:t>
            </a:r>
            <a:r>
              <a:rPr lang="en-US" altLang="en-US" dirty="0">
                <a:solidFill>
                  <a:srgbClr val="C00000"/>
                </a:solidFill>
                <a:sym typeface="Symbol" panose="05050102010706020507" pitchFamily="18" charset="2"/>
              </a:rPr>
              <a:t></a:t>
            </a:r>
            <a:r>
              <a:rPr lang="en-US" altLang="en-US" baseline="-25000" dirty="0">
                <a:solidFill>
                  <a:srgbClr val="C00000"/>
                </a:solidFill>
                <a:sym typeface="Greek Symbols" pitchFamily="18" charset="2"/>
              </a:rPr>
              <a:t>1</a:t>
            </a:r>
            <a:r>
              <a:rPr lang="en-US" altLang="en-US" dirty="0">
                <a:solidFill>
                  <a:srgbClr val="C00000"/>
                </a:solidFill>
                <a:sym typeface="Greek Symbols" pitchFamily="18" charset="2"/>
              </a:rPr>
              <a:t> </a:t>
            </a:r>
            <a:r>
              <a:rPr lang="en-US" altLang="en-US" dirty="0">
                <a:solidFill>
                  <a:srgbClr val="C00000"/>
                </a:solidFill>
                <a:sym typeface="Symbol" panose="05050102010706020507" pitchFamily="18" charset="2"/>
              </a:rPr>
              <a:t></a:t>
            </a:r>
            <a:r>
              <a:rPr lang="en-US" altLang="en-US" dirty="0">
                <a:solidFill>
                  <a:srgbClr val="C00000"/>
                </a:solidFill>
                <a:sym typeface="Monotype Sorts" pitchFamily="2" charset="2"/>
              </a:rPr>
              <a:t> </a:t>
            </a:r>
            <a:r>
              <a:rPr lang="en-US" altLang="en-US" dirty="0">
                <a:solidFill>
                  <a:srgbClr val="C00000"/>
                </a:solidFill>
                <a:sym typeface="Symbol" panose="05050102010706020507" pitchFamily="18" charset="2"/>
              </a:rPr>
              <a:t></a:t>
            </a:r>
            <a:r>
              <a:rPr lang="en-US" altLang="en-US" baseline="-25000" dirty="0">
                <a:solidFill>
                  <a:srgbClr val="C00000"/>
                </a:solidFill>
                <a:sym typeface="Greek Symbols" pitchFamily="18" charset="2"/>
              </a:rPr>
              <a:t>2</a:t>
            </a:r>
            <a:r>
              <a:rPr lang="en-US" altLang="en-US" dirty="0">
                <a:solidFill>
                  <a:srgbClr val="C00000"/>
                </a:solidFill>
                <a:sym typeface="Greek Symbols" pitchFamily="18" charset="2"/>
              </a:rPr>
              <a:t> with </a:t>
            </a:r>
            <a:r>
              <a:rPr lang="en-US" altLang="en-US" dirty="0">
                <a:solidFill>
                  <a:srgbClr val="C00000"/>
                </a:solidFill>
                <a:sym typeface="Symbol" panose="05050102010706020507" pitchFamily="18" charset="2"/>
              </a:rPr>
              <a:t></a:t>
            </a:r>
            <a:r>
              <a:rPr lang="en-US" altLang="en-US" baseline="-25000" dirty="0">
                <a:solidFill>
                  <a:srgbClr val="C00000"/>
                </a:solidFill>
                <a:sym typeface="Greek Symbols" pitchFamily="18" charset="2"/>
              </a:rPr>
              <a:t>1</a:t>
            </a:r>
            <a:r>
              <a:rPr lang="en-US" altLang="en-US" dirty="0">
                <a:solidFill>
                  <a:srgbClr val="C00000"/>
                </a:solidFill>
                <a:sym typeface="Greek Symbols" pitchFamily="18" charset="2"/>
              </a:rPr>
              <a:t> </a:t>
            </a:r>
            <a:r>
              <a:rPr lang="en-US" altLang="en-US" dirty="0">
                <a:solidFill>
                  <a:srgbClr val="C00000"/>
                </a:solidFill>
                <a:sym typeface="Symbol" panose="05050102010706020507" pitchFamily="18" charset="2"/>
              </a:rPr>
              <a:t></a:t>
            </a:r>
            <a:r>
              <a:rPr lang="en-US" altLang="en-US" dirty="0">
                <a:solidFill>
                  <a:srgbClr val="C00000"/>
                </a:solidFill>
                <a:sym typeface="Monotype Sorts" pitchFamily="2" charset="2"/>
              </a:rPr>
              <a:t> </a:t>
            </a:r>
            <a:r>
              <a:rPr lang="en-US" altLang="en-US" dirty="0">
                <a:solidFill>
                  <a:srgbClr val="C00000"/>
                </a:solidFill>
                <a:sym typeface="Symbol" panose="05050102010706020507" pitchFamily="18" charset="2"/>
              </a:rPr>
              <a:t></a:t>
            </a:r>
            <a:r>
              <a:rPr lang="en-US" altLang="en-US" baseline="-25000" dirty="0">
                <a:solidFill>
                  <a:srgbClr val="C00000"/>
                </a:solidFill>
                <a:sym typeface="Greek Symbols" pitchFamily="18" charset="2"/>
              </a:rPr>
              <a:t>1</a:t>
            </a:r>
            <a:r>
              <a:rPr lang="en-US" altLang="en-US" dirty="0">
                <a:solidFill>
                  <a:srgbClr val="C00000"/>
                </a:solidFill>
                <a:sym typeface="Greek Symbols" pitchFamily="18" charset="2"/>
              </a:rPr>
              <a:t> </a:t>
            </a:r>
            <a:r>
              <a:rPr lang="en-US" altLang="en-US" dirty="0">
                <a:solidFill>
                  <a:srgbClr val="C00000"/>
                </a:solidFill>
                <a:sym typeface="Symbol" panose="05050102010706020507" pitchFamily="18" charset="2"/>
              </a:rPr>
              <a:t></a:t>
            </a:r>
            <a:r>
              <a:rPr lang="en-US" altLang="en-US" baseline="-25000" dirty="0">
                <a:solidFill>
                  <a:srgbClr val="C00000"/>
                </a:solidFill>
                <a:sym typeface="Greek Symbols" pitchFamily="18" charset="2"/>
              </a:rPr>
              <a:t>2</a:t>
            </a:r>
            <a:r>
              <a:rPr lang="en-US" altLang="en-US" dirty="0">
                <a:solidFill>
                  <a:srgbClr val="C00000"/>
                </a:solidFill>
                <a:sym typeface="Greek Symbols" pitchFamily="18" charset="2"/>
              </a:rPr>
              <a:t> </a:t>
            </a:r>
            <a:br>
              <a:rPr lang="en-US" altLang="en-US" dirty="0">
                <a:solidFill>
                  <a:srgbClr val="C00000"/>
                </a:solidFill>
                <a:sym typeface="Greek Symbols" pitchFamily="18" charset="2"/>
              </a:rPr>
            </a:br>
            <a:r>
              <a:rPr lang="en-US" altLang="en-US" dirty="0">
                <a:solidFill>
                  <a:srgbClr val="C00000"/>
                </a:solidFill>
                <a:sym typeface="Greek Symbols" pitchFamily="18" charset="2"/>
              </a:rPr>
              <a:t>	Find a functional dependency </a:t>
            </a:r>
            <a:r>
              <a:rPr lang="en-US" altLang="en-US" dirty="0">
                <a:solidFill>
                  <a:srgbClr val="C00000"/>
                </a:solidFill>
                <a:sym typeface="Symbol" panose="05050102010706020507" pitchFamily="18" charset="2"/>
              </a:rPr>
              <a:t></a:t>
            </a:r>
            <a:r>
              <a:rPr lang="en-US" altLang="en-US" dirty="0">
                <a:solidFill>
                  <a:srgbClr val="C00000"/>
                </a:solidFill>
                <a:sym typeface="Greek Symbols" pitchFamily="18" charset="2"/>
              </a:rPr>
              <a:t> </a:t>
            </a:r>
            <a:r>
              <a:rPr lang="en-US" altLang="en-US" dirty="0">
                <a:solidFill>
                  <a:srgbClr val="C00000"/>
                </a:solidFill>
                <a:sym typeface="Symbol" panose="05050102010706020507" pitchFamily="18" charset="2"/>
              </a:rPr>
              <a:t></a:t>
            </a:r>
            <a:r>
              <a:rPr lang="en-US" altLang="en-US" dirty="0">
                <a:solidFill>
                  <a:srgbClr val="C00000"/>
                </a:solidFill>
                <a:sym typeface="Monotype Sorts" pitchFamily="2" charset="2"/>
              </a:rPr>
              <a:t> </a:t>
            </a:r>
            <a:r>
              <a:rPr lang="en-US" altLang="en-US" dirty="0">
                <a:solidFill>
                  <a:srgbClr val="C00000"/>
                </a:solidFill>
                <a:sym typeface="Symbol" panose="05050102010706020507" pitchFamily="18" charset="2"/>
              </a:rPr>
              <a:t></a:t>
            </a:r>
            <a:r>
              <a:rPr lang="en-US" altLang="en-US" dirty="0">
                <a:solidFill>
                  <a:srgbClr val="C00000"/>
                </a:solidFill>
                <a:sym typeface="Greek Symbols" pitchFamily="18" charset="2"/>
              </a:rPr>
              <a:t> with an </a:t>
            </a:r>
            <a:br>
              <a:rPr lang="en-US" altLang="en-US" dirty="0">
                <a:solidFill>
                  <a:srgbClr val="C00000"/>
                </a:solidFill>
                <a:sym typeface="Greek Symbols" pitchFamily="18" charset="2"/>
              </a:rPr>
            </a:br>
            <a:r>
              <a:rPr lang="en-US" altLang="en-US" dirty="0">
                <a:solidFill>
                  <a:srgbClr val="C00000"/>
                </a:solidFill>
                <a:sym typeface="Greek Symbols" pitchFamily="18" charset="2"/>
              </a:rPr>
              <a:t>		extraneous attribute either in </a:t>
            </a:r>
            <a:r>
              <a:rPr lang="en-US" altLang="en-US" dirty="0">
                <a:solidFill>
                  <a:srgbClr val="C00000"/>
                </a:solidFill>
                <a:sym typeface="Symbol" panose="05050102010706020507" pitchFamily="18" charset="2"/>
              </a:rPr>
              <a:t></a:t>
            </a:r>
            <a:r>
              <a:rPr lang="en-US" altLang="en-US" dirty="0">
                <a:solidFill>
                  <a:srgbClr val="C00000"/>
                </a:solidFill>
                <a:sym typeface="Greek Symbols" pitchFamily="18" charset="2"/>
              </a:rPr>
              <a:t> or in </a:t>
            </a:r>
            <a:r>
              <a:rPr lang="en-US" altLang="en-US" dirty="0">
                <a:solidFill>
                  <a:srgbClr val="C00000"/>
                </a:solidFill>
                <a:sym typeface="Symbol" panose="05050102010706020507" pitchFamily="18" charset="2"/>
              </a:rPr>
              <a:t></a:t>
            </a:r>
            <a:r>
              <a:rPr lang="en-US" altLang="en-US" dirty="0">
                <a:solidFill>
                  <a:srgbClr val="C00000"/>
                </a:solidFill>
                <a:sym typeface="Monotype Sorts" pitchFamily="2" charset="2"/>
              </a:rPr>
              <a:t> </a:t>
            </a:r>
            <a:br>
              <a:rPr lang="en-US" altLang="en-US" dirty="0">
                <a:solidFill>
                  <a:srgbClr val="C00000"/>
                </a:solidFill>
                <a:sym typeface="Greek Symbols" pitchFamily="18" charset="2"/>
              </a:rPr>
            </a:br>
            <a:r>
              <a:rPr lang="en-US" altLang="en-US" dirty="0">
                <a:solidFill>
                  <a:srgbClr val="C00000"/>
                </a:solidFill>
                <a:sym typeface="Greek Symbols" pitchFamily="18" charset="2"/>
              </a:rPr>
              <a:t>	If an extraneous attribute is found, delete it from </a:t>
            </a:r>
            <a:r>
              <a:rPr lang="en-US" altLang="en-US" dirty="0">
                <a:solidFill>
                  <a:srgbClr val="C00000"/>
                </a:solidFill>
                <a:sym typeface="Symbol" panose="05050102010706020507" pitchFamily="18" charset="2"/>
              </a:rPr>
              <a:t></a:t>
            </a:r>
            <a:r>
              <a:rPr lang="en-US" altLang="en-US" dirty="0">
                <a:solidFill>
                  <a:srgbClr val="C00000"/>
                </a:solidFill>
                <a:sym typeface="Greek Symbols" pitchFamily="18" charset="2"/>
              </a:rPr>
              <a:t> </a:t>
            </a:r>
            <a:r>
              <a:rPr lang="en-US" altLang="en-US" dirty="0">
                <a:solidFill>
                  <a:srgbClr val="C00000"/>
                </a:solidFill>
                <a:sym typeface="Symbol" panose="05050102010706020507" pitchFamily="18" charset="2"/>
              </a:rPr>
              <a:t></a:t>
            </a:r>
            <a:r>
              <a:rPr lang="en-US" altLang="en-US" dirty="0">
                <a:solidFill>
                  <a:srgbClr val="C00000"/>
                </a:solidFill>
                <a:sym typeface="Monotype Sorts" pitchFamily="2" charset="2"/>
              </a:rPr>
              <a:t> </a:t>
            </a:r>
            <a:r>
              <a:rPr lang="en-US" altLang="en-US" dirty="0">
                <a:solidFill>
                  <a:srgbClr val="C00000"/>
                </a:solidFill>
                <a:sym typeface="Symbol" panose="05050102010706020507" pitchFamily="18" charset="2"/>
              </a:rPr>
              <a:t></a:t>
            </a:r>
            <a:r>
              <a:rPr lang="en-US" altLang="en-US" i="1" dirty="0">
                <a:solidFill>
                  <a:srgbClr val="C00000"/>
                </a:solidFill>
                <a:sym typeface="Greek Symbols" pitchFamily="18" charset="2"/>
              </a:rPr>
              <a:t> </a:t>
            </a:r>
            <a:br>
              <a:rPr lang="en-US" altLang="en-US" dirty="0">
                <a:solidFill>
                  <a:srgbClr val="C00000"/>
                </a:solidFill>
                <a:sym typeface="Greek Symbols" pitchFamily="18" charset="2"/>
              </a:rPr>
            </a:br>
            <a:r>
              <a:rPr lang="en-US" altLang="en-US" b="1" dirty="0">
                <a:solidFill>
                  <a:srgbClr val="C00000"/>
                </a:solidFill>
                <a:sym typeface="Greek Symbols" pitchFamily="18" charset="2"/>
              </a:rPr>
              <a:t>until </a:t>
            </a:r>
            <a:r>
              <a:rPr lang="en-US" altLang="en-US" i="1" dirty="0">
                <a:solidFill>
                  <a:srgbClr val="C00000"/>
                </a:solidFill>
                <a:sym typeface="Greek Symbols" pitchFamily="18" charset="2"/>
              </a:rPr>
              <a:t>F</a:t>
            </a:r>
            <a:r>
              <a:rPr lang="en-US" altLang="en-US" dirty="0">
                <a:solidFill>
                  <a:srgbClr val="C00000"/>
                </a:solidFill>
                <a:sym typeface="Greek Symbols" pitchFamily="18" charset="2"/>
              </a:rPr>
              <a:t> does not change</a:t>
            </a:r>
          </a:p>
          <a:p>
            <a:pPr algn="just">
              <a:lnSpc>
                <a:spcPct val="90000"/>
              </a:lnSpc>
            </a:pPr>
            <a:r>
              <a:rPr lang="en-US" altLang="en-US" dirty="0">
                <a:sym typeface="Greek Symbols" pitchFamily="18" charset="2"/>
              </a:rPr>
              <a:t>Note: Union rule may become applicable after some extraneous attributes have been deleted, so it has to be re-applied</a:t>
            </a:r>
          </a:p>
          <a:p>
            <a:pPr>
              <a:lnSpc>
                <a:spcPct val="90000"/>
              </a:lnSpc>
            </a:pPr>
            <a:endParaRPr lang="en-US" altLang="en-US" dirty="0">
              <a:sym typeface="Greek Symbols" pitchFamily="18" charset="2"/>
            </a:endParaRPr>
          </a:p>
          <a:p>
            <a:pPr>
              <a:lnSpc>
                <a:spcPct val="90000"/>
              </a:lnSpc>
            </a:pPr>
            <a:endParaRPr lang="en-US" altLang="en-US"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0BB58E3-C820-495D-BE73-91A5042E89D5}"/>
                  </a:ext>
                </a:extLst>
              </p14:cNvPr>
              <p14:cNvContentPartPr/>
              <p14:nvPr/>
            </p14:nvContentPartPr>
            <p14:xfrm>
              <a:off x="558720" y="448200"/>
              <a:ext cx="8362800" cy="5977440"/>
            </p14:xfrm>
          </p:contentPart>
        </mc:Choice>
        <mc:Fallback>
          <p:pic>
            <p:nvPicPr>
              <p:cNvPr id="2" name="Ink 1">
                <a:extLst>
                  <a:ext uri="{FF2B5EF4-FFF2-40B4-BE49-F238E27FC236}">
                    <a16:creationId xmlns:a16="http://schemas.microsoft.com/office/drawing/2014/main" id="{D0BB58E3-C820-495D-BE73-91A5042E89D5}"/>
                  </a:ext>
                </a:extLst>
              </p:cNvPr>
              <p:cNvPicPr/>
              <p:nvPr/>
            </p:nvPicPr>
            <p:blipFill>
              <a:blip r:embed="rId3"/>
              <a:stretch>
                <a:fillRect/>
              </a:stretch>
            </p:blipFill>
            <p:spPr>
              <a:xfrm>
                <a:off x="549360" y="438840"/>
                <a:ext cx="8381520" cy="59961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5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5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658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658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589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589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58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1390-4F5A-4810-9308-9D0038FEEC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8674CB-BDF4-469B-8A6D-99D972B00545}"/>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FCEAA25-E996-4A2D-99C4-063104ABE260}"/>
                  </a:ext>
                </a:extLst>
              </p14:cNvPr>
              <p14:cNvContentPartPr/>
              <p14:nvPr/>
            </p14:nvContentPartPr>
            <p14:xfrm>
              <a:off x="1740960" y="713160"/>
              <a:ext cx="7111800" cy="4781880"/>
            </p14:xfrm>
          </p:contentPart>
        </mc:Choice>
        <mc:Fallback>
          <p:pic>
            <p:nvPicPr>
              <p:cNvPr id="4" name="Ink 3">
                <a:extLst>
                  <a:ext uri="{FF2B5EF4-FFF2-40B4-BE49-F238E27FC236}">
                    <a16:creationId xmlns:a16="http://schemas.microsoft.com/office/drawing/2014/main" id="{3FCEAA25-E996-4A2D-99C4-063104ABE260}"/>
                  </a:ext>
                </a:extLst>
              </p:cNvPr>
              <p:cNvPicPr/>
              <p:nvPr/>
            </p:nvPicPr>
            <p:blipFill>
              <a:blip r:embed="rId3"/>
              <a:stretch>
                <a:fillRect/>
              </a:stretch>
            </p:blipFill>
            <p:spPr>
              <a:xfrm>
                <a:off x="1731600" y="703800"/>
                <a:ext cx="7130520" cy="4800600"/>
              </a:xfrm>
              <a:prstGeom prst="rect">
                <a:avLst/>
              </a:prstGeom>
            </p:spPr>
          </p:pic>
        </mc:Fallback>
      </mc:AlternateContent>
    </p:spTree>
    <p:extLst>
      <p:ext uri="{BB962C8B-B14F-4D97-AF65-F5344CB8AC3E}">
        <p14:creationId xmlns:p14="http://schemas.microsoft.com/office/powerpoint/2010/main" val="16745196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A3D9FE87-3074-4C42-A640-D54D3AAE017F}"/>
              </a:ext>
            </a:extLst>
          </p:cNvPr>
          <p:cNvSpPr>
            <a:spLocks noGrp="1" noChangeArrowheads="1"/>
          </p:cNvSpPr>
          <p:nvPr>
            <p:ph type="title"/>
          </p:nvPr>
        </p:nvSpPr>
        <p:spPr>
          <a:xfrm>
            <a:off x="179512" y="171450"/>
            <a:ext cx="9282608" cy="457200"/>
          </a:xfrm>
        </p:spPr>
        <p:txBody>
          <a:bodyPr/>
          <a:lstStyle/>
          <a:p>
            <a:pPr algn="ctr"/>
            <a:r>
              <a:rPr lang="en-US" altLang="en-US" sz="3600" dirty="0"/>
              <a:t>Example of Computing a Canonical Cover</a:t>
            </a:r>
          </a:p>
        </p:txBody>
      </p:sp>
      <p:sp>
        <p:nvSpPr>
          <p:cNvPr id="147459" name="Rectangle 3">
            <a:extLst>
              <a:ext uri="{FF2B5EF4-FFF2-40B4-BE49-F238E27FC236}">
                <a16:creationId xmlns:a16="http://schemas.microsoft.com/office/drawing/2014/main" id="{6F679DF7-1CC4-449F-AF9B-2535A78DB708}"/>
              </a:ext>
            </a:extLst>
          </p:cNvPr>
          <p:cNvSpPr>
            <a:spLocks noGrp="1" noChangeArrowheads="1"/>
          </p:cNvSpPr>
          <p:nvPr>
            <p:ph type="body" idx="1"/>
          </p:nvPr>
        </p:nvSpPr>
        <p:spPr>
          <a:xfrm>
            <a:off x="461962" y="476672"/>
            <a:ext cx="8220075" cy="5464175"/>
          </a:xfrm>
        </p:spPr>
        <p:txBody>
          <a:bodyPr/>
          <a:lstStyle/>
          <a:p>
            <a:pPr>
              <a:lnSpc>
                <a:spcPct val="90000"/>
              </a:lnSpc>
              <a:tabLst>
                <a:tab pos="684213" algn="l"/>
                <a:tab pos="2917825" algn="l"/>
              </a:tabLst>
            </a:pPr>
            <a:r>
              <a:rPr lang="en-US" altLang="en-US" sz="2000" i="1" dirty="0"/>
              <a:t>R </a:t>
            </a:r>
            <a:r>
              <a:rPr lang="en-US" altLang="en-US" sz="2000" dirty="0"/>
              <a:t>= (</a:t>
            </a:r>
            <a:r>
              <a:rPr lang="en-US" altLang="en-US" sz="2000" i="1" dirty="0"/>
              <a:t>A, B, C)</a:t>
            </a:r>
            <a:br>
              <a:rPr lang="en-US" altLang="en-US" sz="2000" i="1" dirty="0"/>
            </a:br>
            <a:r>
              <a:rPr lang="en-US" altLang="en-US" sz="2000" i="1" dirty="0"/>
              <a:t>F = {A </a:t>
            </a:r>
            <a:r>
              <a:rPr lang="en-US" altLang="en-US" sz="2000" dirty="0">
                <a:sym typeface="Symbol" panose="05050102010706020507" pitchFamily="18" charset="2"/>
              </a:rPr>
              <a:t></a:t>
            </a:r>
            <a:r>
              <a:rPr lang="en-US" altLang="en-US" sz="2000" dirty="0">
                <a:sym typeface="Monotype Sorts" pitchFamily="2" charset="2"/>
              </a:rPr>
              <a:t> </a:t>
            </a:r>
            <a:r>
              <a:rPr lang="en-US" altLang="en-US" sz="2000" i="1" dirty="0">
                <a:sym typeface="Monotype Sorts" pitchFamily="2" charset="2"/>
              </a:rPr>
              <a:t>BC</a:t>
            </a:r>
            <a:br>
              <a:rPr lang="en-US" altLang="en-US" sz="2000" i="1" dirty="0">
                <a:sym typeface="Monotype Sorts" pitchFamily="2" charset="2"/>
              </a:rPr>
            </a:br>
            <a:r>
              <a:rPr lang="en-US" altLang="en-US" sz="2000" i="1" dirty="0">
                <a:sym typeface="Monotype Sorts" pitchFamily="2" charset="2"/>
              </a:rPr>
              <a:t>	  B </a:t>
            </a:r>
            <a:r>
              <a:rPr lang="en-US" altLang="en-US" sz="2000" dirty="0">
                <a:sym typeface="Symbol" panose="05050102010706020507" pitchFamily="18" charset="2"/>
              </a:rPr>
              <a:t></a:t>
            </a:r>
            <a:r>
              <a:rPr lang="en-US" altLang="en-US" sz="2000" dirty="0">
                <a:sym typeface="Monotype Sorts" pitchFamily="2" charset="2"/>
              </a:rPr>
              <a:t> </a:t>
            </a:r>
            <a:r>
              <a:rPr lang="en-US" altLang="en-US" sz="2000" i="1" dirty="0">
                <a:sym typeface="Monotype Sorts" pitchFamily="2" charset="2"/>
              </a:rPr>
              <a:t>C</a:t>
            </a:r>
            <a:br>
              <a:rPr lang="en-US" altLang="en-US" sz="2000" i="1" dirty="0">
                <a:sym typeface="Monotype Sorts" pitchFamily="2" charset="2"/>
              </a:rPr>
            </a:br>
            <a:r>
              <a:rPr lang="en-US" altLang="en-US" sz="2000" i="1" dirty="0">
                <a:sym typeface="Monotype Sorts" pitchFamily="2" charset="2"/>
              </a:rPr>
              <a:t>	  A </a:t>
            </a:r>
            <a:r>
              <a:rPr lang="en-US" altLang="en-US" sz="2000" dirty="0">
                <a:sym typeface="Symbol" panose="05050102010706020507" pitchFamily="18" charset="2"/>
              </a:rPr>
              <a:t></a:t>
            </a:r>
            <a:r>
              <a:rPr lang="en-US" altLang="en-US" sz="2000" dirty="0">
                <a:sym typeface="Monotype Sorts" pitchFamily="2" charset="2"/>
              </a:rPr>
              <a:t> </a:t>
            </a:r>
            <a:r>
              <a:rPr lang="en-US" altLang="en-US" sz="2000" i="1" dirty="0">
                <a:sym typeface="Monotype Sorts" pitchFamily="2" charset="2"/>
              </a:rPr>
              <a:t>B</a:t>
            </a:r>
            <a:br>
              <a:rPr lang="en-US" altLang="en-US" sz="2000" dirty="0">
                <a:sym typeface="Monotype Sorts" pitchFamily="2" charset="2"/>
              </a:rPr>
            </a:br>
            <a:r>
              <a:rPr lang="en-US" altLang="en-US" sz="2000" dirty="0">
                <a:sym typeface="Monotype Sorts" pitchFamily="2" charset="2"/>
              </a:rPr>
              <a:t>	</a:t>
            </a:r>
            <a:r>
              <a:rPr lang="en-US" altLang="en-US" sz="2000" i="1" dirty="0">
                <a:sym typeface="Monotype Sorts" pitchFamily="2" charset="2"/>
              </a:rPr>
              <a:t>AB</a:t>
            </a:r>
            <a:r>
              <a:rPr lang="en-US" altLang="en-US" sz="2000" dirty="0">
                <a:sym typeface="Monotype Sorts" pitchFamily="2" charset="2"/>
              </a:rPr>
              <a:t> </a:t>
            </a:r>
            <a:r>
              <a:rPr lang="en-US" altLang="en-US" sz="2000" dirty="0">
                <a:sym typeface="Symbol" panose="05050102010706020507" pitchFamily="18" charset="2"/>
              </a:rPr>
              <a:t></a:t>
            </a:r>
            <a:r>
              <a:rPr lang="en-US" altLang="en-US" sz="2000" dirty="0">
                <a:sym typeface="Monotype Sorts" pitchFamily="2" charset="2"/>
              </a:rPr>
              <a:t> </a:t>
            </a:r>
            <a:r>
              <a:rPr lang="en-US" altLang="en-US" sz="2000" i="1" dirty="0">
                <a:sym typeface="Monotype Sorts" pitchFamily="2" charset="2"/>
              </a:rPr>
              <a:t>C</a:t>
            </a:r>
            <a:r>
              <a:rPr lang="en-US" altLang="en-US" sz="2000" dirty="0">
                <a:sym typeface="Monotype Sorts" pitchFamily="2" charset="2"/>
              </a:rPr>
              <a:t>}</a:t>
            </a:r>
          </a:p>
          <a:p>
            <a:pPr>
              <a:lnSpc>
                <a:spcPct val="90000"/>
              </a:lnSpc>
              <a:tabLst>
                <a:tab pos="684213" algn="l"/>
                <a:tab pos="2917825" algn="l"/>
              </a:tabLst>
            </a:pPr>
            <a:r>
              <a:rPr lang="en-US" altLang="en-US" sz="2000" dirty="0">
                <a:sym typeface="Monotype Sorts" pitchFamily="2" charset="2"/>
              </a:rPr>
              <a:t>Combine </a:t>
            </a:r>
            <a:r>
              <a:rPr lang="en-US" altLang="en-US" sz="2000" i="1" dirty="0">
                <a:sym typeface="Monotype Sorts" pitchFamily="2" charset="2"/>
              </a:rPr>
              <a:t>A </a:t>
            </a:r>
            <a:r>
              <a:rPr lang="en-US" altLang="en-US" sz="2000" dirty="0">
                <a:sym typeface="Symbol" panose="05050102010706020507" pitchFamily="18" charset="2"/>
              </a:rPr>
              <a:t></a:t>
            </a:r>
            <a:r>
              <a:rPr lang="en-US" altLang="en-US" sz="2000" dirty="0">
                <a:sym typeface="Monotype Sorts" pitchFamily="2" charset="2"/>
              </a:rPr>
              <a:t> </a:t>
            </a:r>
            <a:r>
              <a:rPr lang="en-US" altLang="en-US" sz="2000" i="1" dirty="0">
                <a:sym typeface="Monotype Sorts" pitchFamily="2" charset="2"/>
              </a:rPr>
              <a:t>BC </a:t>
            </a:r>
            <a:r>
              <a:rPr lang="en-US" altLang="en-US" sz="2000" dirty="0">
                <a:sym typeface="Monotype Sorts" pitchFamily="2" charset="2"/>
              </a:rPr>
              <a:t>and </a:t>
            </a:r>
            <a:r>
              <a:rPr lang="en-US" altLang="en-US" sz="2000" i="1" dirty="0">
                <a:sym typeface="Monotype Sorts" pitchFamily="2" charset="2"/>
              </a:rPr>
              <a:t>A </a:t>
            </a:r>
            <a:r>
              <a:rPr lang="en-US" altLang="en-US" sz="2000" dirty="0">
                <a:sym typeface="Symbol" panose="05050102010706020507" pitchFamily="18" charset="2"/>
              </a:rPr>
              <a:t></a:t>
            </a:r>
            <a:r>
              <a:rPr lang="en-US" altLang="en-US" sz="2000" dirty="0">
                <a:sym typeface="Monotype Sorts" pitchFamily="2" charset="2"/>
              </a:rPr>
              <a:t> </a:t>
            </a:r>
            <a:r>
              <a:rPr lang="en-US" altLang="en-US" sz="2000" i="1" dirty="0">
                <a:sym typeface="Monotype Sorts" pitchFamily="2" charset="2"/>
              </a:rPr>
              <a:t>B </a:t>
            </a:r>
            <a:r>
              <a:rPr lang="en-US" altLang="en-US" sz="2000" dirty="0">
                <a:sym typeface="Monotype Sorts" pitchFamily="2" charset="2"/>
              </a:rPr>
              <a:t>into </a:t>
            </a:r>
            <a:r>
              <a:rPr lang="en-US" altLang="en-US" sz="2000" i="1" dirty="0">
                <a:sym typeface="Monotype Sorts" pitchFamily="2" charset="2"/>
              </a:rPr>
              <a:t>A </a:t>
            </a:r>
            <a:r>
              <a:rPr lang="en-US" altLang="en-US" sz="2000" dirty="0">
                <a:sym typeface="Symbol" panose="05050102010706020507" pitchFamily="18" charset="2"/>
              </a:rPr>
              <a:t></a:t>
            </a:r>
            <a:r>
              <a:rPr lang="en-US" altLang="en-US" sz="2000" dirty="0">
                <a:sym typeface="Monotype Sorts" pitchFamily="2" charset="2"/>
              </a:rPr>
              <a:t> </a:t>
            </a:r>
            <a:r>
              <a:rPr lang="en-US" altLang="en-US" sz="2000" i="1" dirty="0">
                <a:sym typeface="Monotype Sorts" pitchFamily="2" charset="2"/>
              </a:rPr>
              <a:t>BC</a:t>
            </a:r>
          </a:p>
          <a:p>
            <a:pPr lvl="1">
              <a:lnSpc>
                <a:spcPct val="90000"/>
              </a:lnSpc>
              <a:tabLst>
                <a:tab pos="684213" algn="l"/>
                <a:tab pos="2917825" algn="l"/>
              </a:tabLst>
            </a:pPr>
            <a:r>
              <a:rPr lang="en-US" altLang="en-US" dirty="0">
                <a:sym typeface="Monotype Sorts" pitchFamily="2" charset="2"/>
              </a:rPr>
              <a:t>Set is now </a:t>
            </a:r>
            <a:r>
              <a:rPr lang="en-US" altLang="en-US" i="1" dirty="0"/>
              <a:t>{A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BC, B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C, AB</a:t>
            </a:r>
            <a:r>
              <a:rPr lang="en-US" altLang="en-US" dirty="0">
                <a:sym typeface="Monotype Sorts" pitchFamily="2" charset="2"/>
              </a:rPr>
              <a:t>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C</a:t>
            </a:r>
            <a:r>
              <a:rPr lang="en-US" altLang="en-US" dirty="0">
                <a:sym typeface="Monotype Sorts" pitchFamily="2" charset="2"/>
              </a:rPr>
              <a:t>}</a:t>
            </a:r>
          </a:p>
          <a:p>
            <a:pPr>
              <a:lnSpc>
                <a:spcPct val="90000"/>
              </a:lnSpc>
              <a:tabLst>
                <a:tab pos="684213" algn="l"/>
                <a:tab pos="2917825" algn="l"/>
              </a:tabLst>
            </a:pPr>
            <a:r>
              <a:rPr lang="en-US" altLang="en-US" sz="2000" i="1" dirty="0">
                <a:sym typeface="Monotype Sorts" pitchFamily="2" charset="2"/>
              </a:rPr>
              <a:t>A</a:t>
            </a:r>
            <a:r>
              <a:rPr lang="en-US" altLang="en-US" sz="2000" dirty="0">
                <a:sym typeface="Monotype Sorts" pitchFamily="2" charset="2"/>
              </a:rPr>
              <a:t> is extraneous in </a:t>
            </a:r>
            <a:r>
              <a:rPr lang="en-US" altLang="en-US" sz="2000" i="1" dirty="0">
                <a:sym typeface="Monotype Sorts" pitchFamily="2" charset="2"/>
              </a:rPr>
              <a:t>AB</a:t>
            </a:r>
            <a:r>
              <a:rPr lang="en-US" altLang="en-US" sz="2000" dirty="0">
                <a:sym typeface="Monotype Sorts" pitchFamily="2" charset="2"/>
              </a:rPr>
              <a:t> </a:t>
            </a:r>
            <a:r>
              <a:rPr lang="en-US" altLang="en-US" sz="2000" dirty="0">
                <a:sym typeface="Symbol" panose="05050102010706020507" pitchFamily="18" charset="2"/>
              </a:rPr>
              <a:t></a:t>
            </a:r>
            <a:r>
              <a:rPr lang="en-US" altLang="en-US" sz="2000" dirty="0">
                <a:sym typeface="Monotype Sorts" pitchFamily="2" charset="2"/>
              </a:rPr>
              <a:t> </a:t>
            </a:r>
            <a:r>
              <a:rPr lang="en-US" altLang="en-US" sz="2000" i="1" dirty="0">
                <a:sym typeface="Monotype Sorts" pitchFamily="2" charset="2"/>
              </a:rPr>
              <a:t>C</a:t>
            </a:r>
          </a:p>
          <a:p>
            <a:pPr lvl="1">
              <a:lnSpc>
                <a:spcPct val="90000"/>
              </a:lnSpc>
              <a:tabLst>
                <a:tab pos="684213" algn="l"/>
                <a:tab pos="2917825" algn="l"/>
              </a:tabLst>
            </a:pPr>
            <a:r>
              <a:rPr lang="en-US" altLang="en-US" dirty="0">
                <a:sym typeface="Monotype Sorts" pitchFamily="2" charset="2"/>
              </a:rPr>
              <a:t>Check if the result of deleting A from  </a:t>
            </a:r>
            <a:r>
              <a:rPr lang="en-US" altLang="en-US" i="1" dirty="0">
                <a:sym typeface="Monotype Sorts" pitchFamily="2" charset="2"/>
              </a:rPr>
              <a:t>AB</a:t>
            </a:r>
            <a:r>
              <a:rPr lang="en-US" altLang="en-US" dirty="0">
                <a:sym typeface="Monotype Sorts" pitchFamily="2" charset="2"/>
              </a:rPr>
              <a:t>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C  </a:t>
            </a:r>
            <a:r>
              <a:rPr lang="en-US" altLang="en-US" dirty="0">
                <a:sym typeface="Monotype Sorts" pitchFamily="2" charset="2"/>
              </a:rPr>
              <a:t>is implied by the other dependencies</a:t>
            </a:r>
          </a:p>
          <a:p>
            <a:pPr lvl="2">
              <a:lnSpc>
                <a:spcPct val="90000"/>
              </a:lnSpc>
              <a:tabLst>
                <a:tab pos="684213" algn="l"/>
                <a:tab pos="2917825" algn="l"/>
              </a:tabLst>
            </a:pPr>
            <a:r>
              <a:rPr lang="en-US" altLang="en-US" sz="2000" dirty="0">
                <a:sym typeface="Monotype Sorts" pitchFamily="2" charset="2"/>
              </a:rPr>
              <a:t>Yes: in fact,  </a:t>
            </a:r>
            <a:r>
              <a:rPr lang="en-US" altLang="en-US" sz="2000" i="1" dirty="0">
                <a:sym typeface="Monotype Sorts" pitchFamily="2" charset="2"/>
              </a:rPr>
              <a:t>B</a:t>
            </a:r>
            <a:r>
              <a:rPr lang="en-US" altLang="en-US" sz="2000" dirty="0">
                <a:sym typeface="Monotype Sorts" pitchFamily="2" charset="2"/>
              </a:rPr>
              <a:t> </a:t>
            </a:r>
            <a:r>
              <a:rPr lang="en-US" altLang="en-US" sz="2000" dirty="0">
                <a:sym typeface="Symbol" panose="05050102010706020507" pitchFamily="18" charset="2"/>
              </a:rPr>
              <a:t></a:t>
            </a:r>
            <a:r>
              <a:rPr lang="en-US" altLang="en-US" sz="2000" dirty="0">
                <a:sym typeface="Monotype Sorts" pitchFamily="2" charset="2"/>
              </a:rPr>
              <a:t> </a:t>
            </a:r>
            <a:r>
              <a:rPr lang="en-US" altLang="en-US" sz="2000" i="1" dirty="0">
                <a:sym typeface="Monotype Sorts" pitchFamily="2" charset="2"/>
              </a:rPr>
              <a:t>C </a:t>
            </a:r>
            <a:r>
              <a:rPr lang="en-US" altLang="en-US" sz="2000" dirty="0">
                <a:sym typeface="Monotype Sorts" pitchFamily="2" charset="2"/>
              </a:rPr>
              <a:t>is already present!</a:t>
            </a:r>
          </a:p>
          <a:p>
            <a:pPr lvl="1">
              <a:lnSpc>
                <a:spcPct val="90000"/>
              </a:lnSpc>
              <a:tabLst>
                <a:tab pos="684213" algn="l"/>
                <a:tab pos="2917825" algn="l"/>
              </a:tabLst>
            </a:pPr>
            <a:r>
              <a:rPr lang="en-US" altLang="en-US" dirty="0">
                <a:sym typeface="Monotype Sorts" pitchFamily="2" charset="2"/>
              </a:rPr>
              <a:t>Set is now </a:t>
            </a:r>
            <a:r>
              <a:rPr lang="en-US" altLang="en-US" i="1" dirty="0"/>
              <a:t>{A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BC, B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C</a:t>
            </a:r>
            <a:r>
              <a:rPr lang="en-US" altLang="en-US" dirty="0">
                <a:sym typeface="Monotype Sorts" pitchFamily="2" charset="2"/>
              </a:rPr>
              <a:t>}</a:t>
            </a:r>
            <a:endParaRPr lang="en-US" altLang="en-US" i="1" dirty="0">
              <a:sym typeface="Monotype Sorts" pitchFamily="2" charset="2"/>
            </a:endParaRPr>
          </a:p>
          <a:p>
            <a:pPr>
              <a:lnSpc>
                <a:spcPct val="90000"/>
              </a:lnSpc>
              <a:tabLst>
                <a:tab pos="684213" algn="l"/>
                <a:tab pos="2917825" algn="l"/>
              </a:tabLst>
            </a:pPr>
            <a:r>
              <a:rPr lang="en-US" altLang="en-US" sz="2000" i="1" dirty="0">
                <a:sym typeface="Monotype Sorts" pitchFamily="2" charset="2"/>
              </a:rPr>
              <a:t>C</a:t>
            </a:r>
            <a:r>
              <a:rPr lang="en-US" altLang="en-US" sz="2000" dirty="0">
                <a:sym typeface="Monotype Sorts" pitchFamily="2" charset="2"/>
              </a:rPr>
              <a:t> is extraneous in </a:t>
            </a:r>
            <a:r>
              <a:rPr lang="en-US" altLang="en-US" sz="2000" i="1" dirty="0">
                <a:sym typeface="Monotype Sorts" pitchFamily="2" charset="2"/>
              </a:rPr>
              <a:t>A</a:t>
            </a:r>
            <a:r>
              <a:rPr lang="en-US" altLang="en-US" sz="2000" dirty="0">
                <a:sym typeface="Monotype Sorts" pitchFamily="2" charset="2"/>
              </a:rPr>
              <a:t> </a:t>
            </a:r>
            <a:r>
              <a:rPr lang="en-US" altLang="en-US" sz="2000" dirty="0">
                <a:sym typeface="Symbol" panose="05050102010706020507" pitchFamily="18" charset="2"/>
              </a:rPr>
              <a:t></a:t>
            </a:r>
            <a:r>
              <a:rPr lang="en-US" altLang="en-US" sz="2000" dirty="0">
                <a:sym typeface="Monotype Sorts" pitchFamily="2" charset="2"/>
              </a:rPr>
              <a:t> </a:t>
            </a:r>
            <a:r>
              <a:rPr lang="en-US" altLang="en-US" sz="2000" i="1" dirty="0">
                <a:sym typeface="Monotype Sorts" pitchFamily="2" charset="2"/>
              </a:rPr>
              <a:t>BC</a:t>
            </a:r>
            <a:r>
              <a:rPr lang="en-US" altLang="en-US" sz="2000" dirty="0">
                <a:sym typeface="Monotype Sorts" pitchFamily="2" charset="2"/>
              </a:rPr>
              <a:t> </a:t>
            </a:r>
          </a:p>
          <a:p>
            <a:pPr lvl="1">
              <a:lnSpc>
                <a:spcPct val="90000"/>
              </a:lnSpc>
              <a:tabLst>
                <a:tab pos="684213" algn="l"/>
                <a:tab pos="2917825" algn="l"/>
              </a:tabLst>
            </a:pPr>
            <a:r>
              <a:rPr lang="en-US" altLang="en-US" dirty="0">
                <a:sym typeface="Monotype Sorts" pitchFamily="2" charset="2"/>
              </a:rPr>
              <a:t>Check if </a:t>
            </a:r>
            <a:r>
              <a:rPr lang="en-US" altLang="en-US" i="1" dirty="0">
                <a:sym typeface="Monotype Sorts" pitchFamily="2" charset="2"/>
              </a:rPr>
              <a:t>A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C</a:t>
            </a:r>
            <a:r>
              <a:rPr lang="en-US" altLang="en-US" dirty="0">
                <a:sym typeface="Monotype Sorts" pitchFamily="2" charset="2"/>
              </a:rPr>
              <a:t> is logically implied by </a:t>
            </a:r>
            <a:r>
              <a:rPr lang="en-US" altLang="en-US" i="1" dirty="0">
                <a:sym typeface="Monotype Sorts" pitchFamily="2" charset="2"/>
              </a:rPr>
              <a:t>A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B </a:t>
            </a:r>
            <a:r>
              <a:rPr lang="en-US" altLang="en-US" dirty="0">
                <a:sym typeface="Monotype Sorts" pitchFamily="2" charset="2"/>
              </a:rPr>
              <a:t>and the other dependencies</a:t>
            </a:r>
          </a:p>
          <a:p>
            <a:pPr lvl="2">
              <a:lnSpc>
                <a:spcPct val="90000"/>
              </a:lnSpc>
              <a:tabLst>
                <a:tab pos="684213" algn="l"/>
                <a:tab pos="2917825" algn="l"/>
              </a:tabLst>
            </a:pPr>
            <a:r>
              <a:rPr lang="en-US" altLang="en-US" sz="2000" dirty="0">
                <a:sym typeface="Monotype Sorts" pitchFamily="2" charset="2"/>
              </a:rPr>
              <a:t>Yes</a:t>
            </a:r>
            <a:r>
              <a:rPr lang="en-US" altLang="en-US" sz="2000" i="1" dirty="0">
                <a:sym typeface="Monotype Sorts" pitchFamily="2" charset="2"/>
              </a:rPr>
              <a:t>: </a:t>
            </a:r>
            <a:r>
              <a:rPr lang="en-US" altLang="en-US" sz="2000" dirty="0">
                <a:sym typeface="Monotype Sorts" pitchFamily="2" charset="2"/>
              </a:rPr>
              <a:t>using transitivity on </a:t>
            </a:r>
            <a:r>
              <a:rPr lang="en-US" altLang="en-US" sz="2000" i="1" dirty="0">
                <a:sym typeface="Monotype Sorts" pitchFamily="2" charset="2"/>
              </a:rPr>
              <a:t>A </a:t>
            </a:r>
            <a:r>
              <a:rPr lang="en-US" altLang="en-US" sz="2000" dirty="0">
                <a:sym typeface="Symbol" panose="05050102010706020507" pitchFamily="18" charset="2"/>
              </a:rPr>
              <a:t></a:t>
            </a:r>
            <a:r>
              <a:rPr lang="en-US" altLang="en-US" sz="2000" dirty="0">
                <a:sym typeface="Monotype Sorts" pitchFamily="2" charset="2"/>
              </a:rPr>
              <a:t> </a:t>
            </a:r>
            <a:r>
              <a:rPr lang="en-US" altLang="en-US" sz="2000" i="1" dirty="0">
                <a:sym typeface="Monotype Sorts" pitchFamily="2" charset="2"/>
              </a:rPr>
              <a:t>B  and B </a:t>
            </a:r>
            <a:r>
              <a:rPr lang="en-US" altLang="en-US" sz="2000" dirty="0">
                <a:sym typeface="Symbol" panose="05050102010706020507" pitchFamily="18" charset="2"/>
              </a:rPr>
              <a:t></a:t>
            </a:r>
            <a:r>
              <a:rPr lang="en-US" altLang="en-US" sz="2000" dirty="0">
                <a:sym typeface="Monotype Sorts" pitchFamily="2" charset="2"/>
              </a:rPr>
              <a:t> C. </a:t>
            </a:r>
          </a:p>
          <a:p>
            <a:pPr lvl="3">
              <a:lnSpc>
                <a:spcPct val="90000"/>
              </a:lnSpc>
              <a:tabLst>
                <a:tab pos="684213" algn="l"/>
                <a:tab pos="2917825" algn="l"/>
              </a:tabLst>
            </a:pPr>
            <a:r>
              <a:rPr lang="en-US" altLang="en-US" sz="2000" dirty="0">
                <a:sym typeface="Monotype Sorts" pitchFamily="2" charset="2"/>
              </a:rPr>
              <a:t>Can use attribute closure of </a:t>
            </a:r>
            <a:r>
              <a:rPr lang="en-US" altLang="en-US" sz="2000" i="1" dirty="0">
                <a:sym typeface="Monotype Sorts" pitchFamily="2" charset="2"/>
              </a:rPr>
              <a:t>A</a:t>
            </a:r>
            <a:r>
              <a:rPr lang="en-US" altLang="en-US" sz="2000" dirty="0">
                <a:sym typeface="Monotype Sorts" pitchFamily="2" charset="2"/>
              </a:rPr>
              <a:t> in more complex cases</a:t>
            </a:r>
          </a:p>
          <a:p>
            <a:pPr>
              <a:lnSpc>
                <a:spcPct val="90000"/>
              </a:lnSpc>
              <a:tabLst>
                <a:tab pos="684213" algn="l"/>
                <a:tab pos="2917825" algn="l"/>
              </a:tabLst>
            </a:pPr>
            <a:r>
              <a:rPr lang="en-US" altLang="en-US" sz="2000" dirty="0">
                <a:sym typeface="Monotype Sorts" pitchFamily="2" charset="2"/>
              </a:rPr>
              <a:t>The canonical cover is: 	</a:t>
            </a:r>
            <a:r>
              <a:rPr lang="en-US" altLang="en-US" sz="2000" i="1" dirty="0">
                <a:sym typeface="Monotype Sorts" pitchFamily="2" charset="2"/>
              </a:rPr>
              <a:t>A </a:t>
            </a:r>
            <a:r>
              <a:rPr lang="en-US" altLang="en-US" sz="2000" dirty="0">
                <a:sym typeface="Symbol" panose="05050102010706020507" pitchFamily="18" charset="2"/>
              </a:rPr>
              <a:t></a:t>
            </a:r>
            <a:r>
              <a:rPr lang="en-US" altLang="en-US" sz="2000" dirty="0">
                <a:sym typeface="Monotype Sorts" pitchFamily="2" charset="2"/>
              </a:rPr>
              <a:t> </a:t>
            </a:r>
            <a:r>
              <a:rPr lang="en-US" altLang="en-US" sz="2000" i="1" dirty="0">
                <a:sym typeface="Monotype Sorts" pitchFamily="2" charset="2"/>
              </a:rPr>
              <a:t>B</a:t>
            </a:r>
            <a:br>
              <a:rPr lang="en-US" altLang="en-US" sz="2000" i="1" dirty="0">
                <a:sym typeface="Monotype Sorts" pitchFamily="2" charset="2"/>
              </a:rPr>
            </a:br>
            <a:r>
              <a:rPr lang="en-US" altLang="en-US" sz="2000" i="1" dirty="0">
                <a:sym typeface="Monotype Sorts" pitchFamily="2" charset="2"/>
              </a:rPr>
              <a:t>		B </a:t>
            </a:r>
            <a:r>
              <a:rPr lang="en-US" altLang="en-US" sz="2000" dirty="0">
                <a:sym typeface="Symbol" panose="05050102010706020507" pitchFamily="18" charset="2"/>
              </a:rPr>
              <a:t></a:t>
            </a:r>
            <a:r>
              <a:rPr lang="en-US" altLang="en-US" sz="2000" dirty="0">
                <a:sym typeface="Monotype Sorts" pitchFamily="2" charset="2"/>
              </a:rPr>
              <a:t> </a:t>
            </a:r>
            <a:r>
              <a:rPr lang="en-US" altLang="en-US" sz="2000" i="1" dirty="0">
                <a:sym typeface="Monotype Sorts" pitchFamily="2" charset="2"/>
              </a:rPr>
              <a:t>C</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3AE4576-17BA-4C22-A2A1-402178D86E60}"/>
                  </a:ext>
                </a:extLst>
              </p14:cNvPr>
              <p14:cNvContentPartPr/>
              <p14:nvPr/>
            </p14:nvContentPartPr>
            <p14:xfrm>
              <a:off x="3798360" y="4194000"/>
              <a:ext cx="1950120" cy="1546920"/>
            </p14:xfrm>
          </p:contentPart>
        </mc:Choice>
        <mc:Fallback>
          <p:pic>
            <p:nvPicPr>
              <p:cNvPr id="2" name="Ink 1">
                <a:extLst>
                  <a:ext uri="{FF2B5EF4-FFF2-40B4-BE49-F238E27FC236}">
                    <a16:creationId xmlns:a16="http://schemas.microsoft.com/office/drawing/2014/main" id="{73AE4576-17BA-4C22-A2A1-402178D86E60}"/>
                  </a:ext>
                </a:extLst>
              </p:cNvPr>
              <p:cNvPicPr/>
              <p:nvPr/>
            </p:nvPicPr>
            <p:blipFill>
              <a:blip r:embed="rId3"/>
              <a:stretch>
                <a:fillRect/>
              </a:stretch>
            </p:blipFill>
            <p:spPr>
              <a:xfrm>
                <a:off x="3789000" y="4184640"/>
                <a:ext cx="1968840" cy="1565640"/>
              </a:xfrm>
              <a:prstGeom prst="rect">
                <a:avLst/>
              </a:prstGeom>
            </p:spPr>
          </p:pic>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6E641E53-4F62-408A-91EE-ACCB723A6122}"/>
              </a:ext>
            </a:extLst>
          </p:cNvPr>
          <p:cNvSpPr>
            <a:spLocks noGrp="1" noChangeArrowheads="1"/>
          </p:cNvSpPr>
          <p:nvPr>
            <p:ph type="title"/>
          </p:nvPr>
        </p:nvSpPr>
        <p:spPr>
          <a:xfrm>
            <a:off x="912813" y="457200"/>
            <a:ext cx="8229600" cy="457200"/>
          </a:xfrm>
        </p:spPr>
        <p:txBody>
          <a:bodyPr/>
          <a:lstStyle/>
          <a:p>
            <a:r>
              <a:rPr lang="en-US" altLang="en-US"/>
              <a:t>Goals of Normalization</a:t>
            </a:r>
          </a:p>
        </p:txBody>
      </p:sp>
      <p:sp>
        <p:nvSpPr>
          <p:cNvPr id="169987" name="Rectangle 3">
            <a:extLst>
              <a:ext uri="{FF2B5EF4-FFF2-40B4-BE49-F238E27FC236}">
                <a16:creationId xmlns:a16="http://schemas.microsoft.com/office/drawing/2014/main" id="{D0A4460F-418E-4235-890C-20AE26863740}"/>
              </a:ext>
            </a:extLst>
          </p:cNvPr>
          <p:cNvSpPr>
            <a:spLocks noGrp="1" noChangeArrowheads="1"/>
          </p:cNvSpPr>
          <p:nvPr>
            <p:ph type="body" idx="1"/>
          </p:nvPr>
        </p:nvSpPr>
        <p:spPr>
          <a:xfrm>
            <a:off x="571500" y="1231900"/>
            <a:ext cx="7848600" cy="3228975"/>
          </a:xfrm>
        </p:spPr>
        <p:txBody>
          <a:bodyPr/>
          <a:lstStyle/>
          <a:p>
            <a:r>
              <a:rPr lang="en-US" altLang="en-US"/>
              <a:t>Decide whether a particular relation </a:t>
            </a:r>
            <a:r>
              <a:rPr lang="en-US" altLang="en-US" i="1"/>
              <a:t>R</a:t>
            </a:r>
            <a:r>
              <a:rPr lang="en-US" altLang="en-US"/>
              <a:t> is in “good” form.</a:t>
            </a:r>
          </a:p>
          <a:p>
            <a:r>
              <a:rPr lang="en-US" altLang="en-US"/>
              <a:t>In the case that a relation </a:t>
            </a:r>
            <a:r>
              <a:rPr lang="en-US" altLang="en-US" i="1"/>
              <a:t>R</a:t>
            </a:r>
            <a:r>
              <a:rPr lang="en-US" altLang="en-US"/>
              <a:t> is not in “good” form, decompose it into a set of relations {</a:t>
            </a:r>
            <a:r>
              <a:rPr lang="en-US" altLang="en-US" i="1"/>
              <a:t>R</a:t>
            </a:r>
            <a:r>
              <a:rPr lang="en-US" altLang="en-US" baseline="-25000"/>
              <a:t>1</a:t>
            </a:r>
            <a:r>
              <a:rPr lang="en-US" altLang="en-US" i="1"/>
              <a:t>, R</a:t>
            </a:r>
            <a:r>
              <a:rPr lang="en-US" altLang="en-US" baseline="-25000"/>
              <a:t>2</a:t>
            </a:r>
            <a:r>
              <a:rPr lang="en-US" altLang="en-US" i="1"/>
              <a:t>, ..., R</a:t>
            </a:r>
            <a:r>
              <a:rPr lang="en-US" altLang="en-US" i="1" baseline="-25000"/>
              <a:t>n</a:t>
            </a:r>
            <a:r>
              <a:rPr lang="en-US" altLang="en-US"/>
              <a:t>} such that </a:t>
            </a:r>
          </a:p>
          <a:p>
            <a:pPr lvl="1"/>
            <a:r>
              <a:rPr lang="en-US" altLang="en-US"/>
              <a:t>each relation is in good form </a:t>
            </a:r>
          </a:p>
          <a:p>
            <a:pPr lvl="1"/>
            <a:r>
              <a:rPr lang="en-US" altLang="en-US"/>
              <a:t>the decomposition is a lossless-join decomposition</a:t>
            </a:r>
          </a:p>
          <a:p>
            <a:r>
              <a:rPr lang="en-US" altLang="en-US"/>
              <a:t>Our theory is based on:</a:t>
            </a:r>
          </a:p>
          <a:p>
            <a:pPr lvl="1"/>
            <a:r>
              <a:rPr lang="en-US" altLang="en-US"/>
              <a:t>functional dependencies</a:t>
            </a:r>
          </a:p>
          <a:p>
            <a:pPr lvl="1"/>
            <a:r>
              <a:rPr lang="en-US" altLang="en-US"/>
              <a:t>multivalued dependencies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EBA7CF52-2FDC-4917-927D-D45D86C93D70}"/>
              </a:ext>
            </a:extLst>
          </p:cNvPr>
          <p:cNvSpPr>
            <a:spLocks noGrp="1" noChangeArrowheads="1"/>
          </p:cNvSpPr>
          <p:nvPr>
            <p:ph type="title"/>
          </p:nvPr>
        </p:nvSpPr>
        <p:spPr>
          <a:xfrm>
            <a:off x="868362" y="404664"/>
            <a:ext cx="7407275" cy="659160"/>
          </a:xfrm>
        </p:spPr>
        <p:txBody>
          <a:bodyPr/>
          <a:lstStyle/>
          <a:p>
            <a:pPr algn="ctr"/>
            <a:r>
              <a:rPr lang="en-US" altLang="en-US" dirty="0"/>
              <a:t>Decomposition</a:t>
            </a:r>
          </a:p>
        </p:txBody>
      </p:sp>
      <p:sp>
        <p:nvSpPr>
          <p:cNvPr id="167939" name="Rectangle 3">
            <a:extLst>
              <a:ext uri="{FF2B5EF4-FFF2-40B4-BE49-F238E27FC236}">
                <a16:creationId xmlns:a16="http://schemas.microsoft.com/office/drawing/2014/main" id="{7C69717F-3E37-4A70-BB0B-46730512F932}"/>
              </a:ext>
            </a:extLst>
          </p:cNvPr>
          <p:cNvSpPr>
            <a:spLocks noGrp="1" noChangeArrowheads="1"/>
          </p:cNvSpPr>
          <p:nvPr>
            <p:ph type="body" idx="1"/>
          </p:nvPr>
        </p:nvSpPr>
        <p:spPr>
          <a:xfrm>
            <a:off x="1143000" y="1143000"/>
            <a:ext cx="7212013" cy="4567238"/>
          </a:xfrm>
        </p:spPr>
        <p:txBody>
          <a:bodyPr/>
          <a:lstStyle/>
          <a:p>
            <a:pPr>
              <a:lnSpc>
                <a:spcPct val="90000"/>
              </a:lnSpc>
              <a:tabLst>
                <a:tab pos="2292350" algn="l"/>
                <a:tab pos="2976563" algn="l"/>
              </a:tabLst>
            </a:pPr>
            <a:r>
              <a:rPr lang="en-US" altLang="en-US" sz="2000" dirty="0"/>
              <a:t>Decompose the relation schema </a:t>
            </a:r>
            <a:r>
              <a:rPr lang="en-US" altLang="en-US" sz="2000" i="1" dirty="0"/>
              <a:t>Lending-schema </a:t>
            </a:r>
            <a:r>
              <a:rPr lang="en-US" altLang="en-US" sz="2000" dirty="0"/>
              <a:t>into:</a:t>
            </a:r>
          </a:p>
          <a:p>
            <a:pPr>
              <a:lnSpc>
                <a:spcPct val="90000"/>
              </a:lnSpc>
              <a:buFont typeface="Monotype Sorts" pitchFamily="2" charset="2"/>
              <a:buNone/>
              <a:tabLst>
                <a:tab pos="2292350" algn="l"/>
                <a:tab pos="2976563" algn="l"/>
              </a:tabLst>
            </a:pPr>
            <a:r>
              <a:rPr lang="en-US" altLang="en-US" sz="2000" i="1" dirty="0"/>
              <a:t>Branch-schema = (branch-name, branch-</a:t>
            </a:r>
            <a:r>
              <a:rPr lang="en-US" altLang="en-US" sz="2000" i="1" dirty="0" err="1"/>
              <a:t>city,assets</a:t>
            </a:r>
            <a:r>
              <a:rPr lang="en-US" altLang="en-US" sz="2000" i="1" dirty="0"/>
              <a:t>)</a:t>
            </a:r>
          </a:p>
          <a:p>
            <a:pPr>
              <a:lnSpc>
                <a:spcPct val="90000"/>
              </a:lnSpc>
              <a:buFont typeface="Monotype Sorts" pitchFamily="2" charset="2"/>
              <a:buNone/>
              <a:tabLst>
                <a:tab pos="2292350" algn="l"/>
                <a:tab pos="2976563" algn="l"/>
              </a:tabLst>
            </a:pPr>
            <a:r>
              <a:rPr lang="en-US" altLang="en-US" sz="2000" i="1" dirty="0"/>
              <a:t>Loan-info-schema = (customer-name, loan-number,</a:t>
            </a:r>
            <a:br>
              <a:rPr lang="en-US" altLang="en-US" sz="2000" i="1" dirty="0"/>
            </a:br>
            <a:r>
              <a:rPr lang="en-US" altLang="en-US" sz="2000" i="1" dirty="0"/>
              <a:t>                                                   branch-name, amount)</a:t>
            </a:r>
          </a:p>
          <a:p>
            <a:pPr>
              <a:lnSpc>
                <a:spcPct val="90000"/>
              </a:lnSpc>
              <a:tabLst>
                <a:tab pos="2292350" algn="l"/>
                <a:tab pos="2976563" algn="l"/>
              </a:tabLst>
            </a:pPr>
            <a:r>
              <a:rPr lang="en-US" altLang="en-US" sz="2000" dirty="0"/>
              <a:t>All attributes of an original schema (</a:t>
            </a:r>
            <a:r>
              <a:rPr lang="en-US" altLang="en-US" sz="2000" i="1" dirty="0"/>
              <a:t>R) </a:t>
            </a:r>
            <a:r>
              <a:rPr lang="en-US" altLang="en-US" sz="2000" dirty="0"/>
              <a:t>must appear in the decomposition (</a:t>
            </a:r>
            <a:r>
              <a:rPr lang="en-US" altLang="en-US" sz="2000" i="1" dirty="0"/>
              <a:t>R</a:t>
            </a:r>
            <a:r>
              <a:rPr lang="en-US" altLang="en-US" sz="2000" baseline="-25000" dirty="0"/>
              <a:t>1</a:t>
            </a:r>
            <a:r>
              <a:rPr lang="en-US" altLang="en-US" sz="2000" i="1" dirty="0"/>
              <a:t>, R</a:t>
            </a:r>
            <a:r>
              <a:rPr lang="en-US" altLang="en-US" sz="2000" baseline="-25000" dirty="0"/>
              <a:t>2</a:t>
            </a:r>
            <a:r>
              <a:rPr lang="en-US" altLang="en-US" sz="2000" i="1" dirty="0"/>
              <a:t>):</a:t>
            </a:r>
          </a:p>
          <a:p>
            <a:pPr>
              <a:lnSpc>
                <a:spcPct val="90000"/>
              </a:lnSpc>
              <a:buFont typeface="Monotype Sorts" pitchFamily="2" charset="2"/>
              <a:buNone/>
              <a:tabLst>
                <a:tab pos="2292350" algn="l"/>
                <a:tab pos="2976563" algn="l"/>
              </a:tabLst>
            </a:pPr>
            <a:r>
              <a:rPr lang="en-US" altLang="en-US" sz="2000" dirty="0"/>
              <a:t>		</a:t>
            </a:r>
            <a:r>
              <a:rPr lang="en-US" altLang="en-US" sz="2000" i="1" dirty="0">
                <a:solidFill>
                  <a:srgbClr val="C00000"/>
                </a:solidFill>
              </a:rPr>
              <a:t>R = R</a:t>
            </a:r>
            <a:r>
              <a:rPr lang="en-US" altLang="en-US" sz="2000" baseline="-25000" dirty="0">
                <a:solidFill>
                  <a:srgbClr val="C00000"/>
                </a:solidFill>
              </a:rPr>
              <a:t>1 </a:t>
            </a:r>
            <a:r>
              <a:rPr lang="en-US" altLang="en-US" sz="2000" dirty="0">
                <a:solidFill>
                  <a:srgbClr val="C00000"/>
                </a:solidFill>
                <a:sym typeface="Symbol" panose="05050102010706020507" pitchFamily="18" charset="2"/>
              </a:rPr>
              <a:t> </a:t>
            </a:r>
            <a:r>
              <a:rPr lang="en-US" altLang="en-US" sz="2000" i="1" dirty="0">
                <a:solidFill>
                  <a:srgbClr val="C00000"/>
                </a:solidFill>
              </a:rPr>
              <a:t>R</a:t>
            </a:r>
            <a:r>
              <a:rPr lang="en-US" altLang="en-US" sz="2000" baseline="-25000" dirty="0">
                <a:solidFill>
                  <a:srgbClr val="C00000"/>
                </a:solidFill>
              </a:rPr>
              <a:t>2</a:t>
            </a:r>
            <a:endParaRPr lang="en-US" altLang="en-US" sz="2000" dirty="0">
              <a:solidFill>
                <a:srgbClr val="C00000"/>
              </a:solidFill>
            </a:endParaRPr>
          </a:p>
          <a:p>
            <a:pPr>
              <a:lnSpc>
                <a:spcPct val="90000"/>
              </a:lnSpc>
              <a:tabLst>
                <a:tab pos="2292350" algn="l"/>
                <a:tab pos="2976563" algn="l"/>
              </a:tabLst>
            </a:pPr>
            <a:r>
              <a:rPr lang="en-US" altLang="en-US" sz="2000" dirty="0"/>
              <a:t>Lossless-join decomposition.</a:t>
            </a:r>
            <a:br>
              <a:rPr lang="en-US" altLang="en-US" sz="2000" dirty="0"/>
            </a:br>
            <a:r>
              <a:rPr lang="en-US" altLang="en-US" sz="2000" dirty="0"/>
              <a:t>For all possible relations </a:t>
            </a:r>
            <a:r>
              <a:rPr lang="en-US" altLang="en-US" sz="2000" i="1" dirty="0"/>
              <a:t>r</a:t>
            </a:r>
            <a:r>
              <a:rPr lang="en-US" altLang="en-US" sz="2000" dirty="0"/>
              <a:t> on schema </a:t>
            </a:r>
            <a:r>
              <a:rPr lang="en-US" altLang="en-US" sz="2000" i="1" dirty="0"/>
              <a:t>R</a:t>
            </a:r>
          </a:p>
          <a:p>
            <a:pPr>
              <a:lnSpc>
                <a:spcPct val="90000"/>
              </a:lnSpc>
              <a:buFont typeface="Monotype Sorts" pitchFamily="2" charset="2"/>
              <a:buNone/>
              <a:tabLst>
                <a:tab pos="2292350" algn="l"/>
                <a:tab pos="2976563" algn="l"/>
              </a:tabLst>
            </a:pPr>
            <a:r>
              <a:rPr lang="en-US" altLang="en-US" sz="2000" baseline="-25000" dirty="0"/>
              <a:t>		</a:t>
            </a:r>
            <a:r>
              <a:rPr lang="en-US" altLang="en-US" sz="2000" i="1" dirty="0">
                <a:solidFill>
                  <a:srgbClr val="C00000"/>
                </a:solidFill>
              </a:rPr>
              <a:t>r = </a:t>
            </a:r>
            <a:r>
              <a:rPr lang="en-US" altLang="en-US" sz="2000" dirty="0">
                <a:solidFill>
                  <a:srgbClr val="C00000"/>
                </a:solidFill>
                <a:sym typeface="Symbol" panose="05050102010706020507" pitchFamily="18" charset="2"/>
              </a:rPr>
              <a:t></a:t>
            </a:r>
            <a:r>
              <a:rPr lang="en-US" altLang="en-US" sz="2000" baseline="-25000" dirty="0">
                <a:solidFill>
                  <a:srgbClr val="C00000"/>
                </a:solidFill>
                <a:sym typeface="Symbol" panose="05050102010706020507" pitchFamily="18" charset="2"/>
              </a:rPr>
              <a:t>R1 </a:t>
            </a:r>
            <a:r>
              <a:rPr lang="en-US" altLang="en-US" sz="2000" dirty="0">
                <a:solidFill>
                  <a:srgbClr val="C00000"/>
                </a:solidFill>
                <a:sym typeface="Symbol" panose="05050102010706020507" pitchFamily="18" charset="2"/>
              </a:rPr>
              <a:t>(</a:t>
            </a:r>
            <a:r>
              <a:rPr lang="en-US" altLang="en-US" sz="2000" i="1" dirty="0">
                <a:solidFill>
                  <a:srgbClr val="C00000"/>
                </a:solidFill>
                <a:sym typeface="Symbol" panose="05050102010706020507" pitchFamily="18" charset="2"/>
              </a:rPr>
              <a:t>r</a:t>
            </a:r>
            <a:r>
              <a:rPr lang="en-US" altLang="en-US" sz="2000" dirty="0">
                <a:solidFill>
                  <a:srgbClr val="C00000"/>
                </a:solidFill>
                <a:sym typeface="Symbol" panose="05050102010706020507" pitchFamily="18" charset="2"/>
              </a:rPr>
              <a:t>)    </a:t>
            </a:r>
            <a:r>
              <a:rPr lang="en-US" altLang="en-US" sz="2000" baseline="-25000" dirty="0">
                <a:solidFill>
                  <a:srgbClr val="C00000"/>
                </a:solidFill>
                <a:sym typeface="Symbol" panose="05050102010706020507" pitchFamily="18" charset="2"/>
              </a:rPr>
              <a:t>R2 </a:t>
            </a:r>
            <a:r>
              <a:rPr lang="en-US" altLang="en-US" sz="2000" dirty="0">
                <a:solidFill>
                  <a:srgbClr val="C00000"/>
                </a:solidFill>
                <a:sym typeface="Symbol" panose="05050102010706020507" pitchFamily="18" charset="2"/>
              </a:rPr>
              <a:t>(</a:t>
            </a:r>
            <a:r>
              <a:rPr lang="en-US" altLang="en-US" sz="2000" i="1" dirty="0">
                <a:solidFill>
                  <a:srgbClr val="C00000"/>
                </a:solidFill>
                <a:sym typeface="Symbol" panose="05050102010706020507" pitchFamily="18" charset="2"/>
              </a:rPr>
              <a:t>r</a:t>
            </a:r>
            <a:r>
              <a:rPr lang="en-US" altLang="en-US" sz="2000" dirty="0">
                <a:solidFill>
                  <a:srgbClr val="C00000"/>
                </a:solidFill>
                <a:sym typeface="Symbol" panose="05050102010706020507" pitchFamily="18" charset="2"/>
              </a:rPr>
              <a:t>) </a:t>
            </a:r>
          </a:p>
          <a:p>
            <a:pPr>
              <a:lnSpc>
                <a:spcPct val="90000"/>
              </a:lnSpc>
              <a:tabLst>
                <a:tab pos="2292350" algn="l"/>
                <a:tab pos="2976563" algn="l"/>
              </a:tabLst>
            </a:pPr>
            <a:r>
              <a:rPr lang="en-US" altLang="en-US" sz="2000" dirty="0"/>
              <a:t>A decomposition of R into </a:t>
            </a:r>
            <a:r>
              <a:rPr kumimoji="0" lang="en-US" altLang="en-US" sz="2000" i="1" dirty="0"/>
              <a:t>R</a:t>
            </a:r>
            <a:r>
              <a:rPr kumimoji="0" lang="en-US" altLang="en-US" sz="2000" baseline="-25000" dirty="0"/>
              <a:t>1</a:t>
            </a:r>
            <a:r>
              <a:rPr kumimoji="0" lang="en-US" altLang="en-US" sz="2000" dirty="0"/>
              <a:t> and </a:t>
            </a:r>
            <a:r>
              <a:rPr kumimoji="0" lang="en-US" altLang="en-US" sz="2000" i="1" dirty="0"/>
              <a:t>R</a:t>
            </a:r>
            <a:r>
              <a:rPr kumimoji="0" lang="en-US" altLang="en-US" sz="2000" baseline="-25000" dirty="0"/>
              <a:t>2</a:t>
            </a:r>
            <a:r>
              <a:rPr kumimoji="0" lang="en-US" altLang="en-US" sz="2000" dirty="0"/>
              <a:t> is lossless join if and only if at</a:t>
            </a:r>
            <a:r>
              <a:rPr lang="en-US" altLang="en-US" sz="2000" dirty="0"/>
              <a:t> least one of the following dependencies is in F</a:t>
            </a:r>
            <a:r>
              <a:rPr lang="en-US" altLang="en-US" sz="2000" baseline="30000" dirty="0"/>
              <a:t>+</a:t>
            </a:r>
            <a:r>
              <a:rPr lang="en-US" altLang="en-US" sz="2000" dirty="0"/>
              <a:t>:</a:t>
            </a:r>
          </a:p>
          <a:p>
            <a:pPr lvl="1">
              <a:lnSpc>
                <a:spcPct val="90000"/>
              </a:lnSpc>
              <a:tabLst>
                <a:tab pos="2292350" algn="l"/>
                <a:tab pos="2976563" algn="l"/>
              </a:tabLst>
            </a:pPr>
            <a:r>
              <a:rPr lang="en-US" altLang="en-US" i="1" dirty="0"/>
              <a:t>R</a:t>
            </a:r>
            <a:r>
              <a:rPr lang="en-US" altLang="en-US" baseline="-25000" dirty="0"/>
              <a:t>1</a:t>
            </a:r>
            <a:r>
              <a:rPr lang="en-US" altLang="en-US" dirty="0"/>
              <a:t> </a:t>
            </a:r>
            <a:r>
              <a:rPr lang="en-US" altLang="en-US" dirty="0">
                <a:sym typeface="Symbol" panose="05050102010706020507" pitchFamily="18" charset="2"/>
              </a:rPr>
              <a:t> </a:t>
            </a:r>
            <a:r>
              <a:rPr lang="en-US" altLang="en-US" i="1" dirty="0"/>
              <a:t>R</a:t>
            </a:r>
            <a:r>
              <a:rPr lang="en-US" altLang="en-US" baseline="-25000" dirty="0"/>
              <a:t>2</a:t>
            </a:r>
            <a:r>
              <a:rPr lang="en-US" altLang="en-US" dirty="0"/>
              <a:t> </a:t>
            </a:r>
            <a:r>
              <a:rPr lang="en-US" altLang="en-US" dirty="0">
                <a:sym typeface="Symbol" panose="05050102010706020507" pitchFamily="18" charset="2"/>
              </a:rPr>
              <a:t></a:t>
            </a:r>
            <a:r>
              <a:rPr lang="en-US" altLang="en-US" dirty="0">
                <a:sym typeface="Monotype Sorts" pitchFamily="2" charset="2"/>
              </a:rPr>
              <a:t> </a:t>
            </a:r>
            <a:r>
              <a:rPr lang="en-US" altLang="en-US" i="1" dirty="0"/>
              <a:t>R</a:t>
            </a:r>
            <a:r>
              <a:rPr lang="en-US" altLang="en-US" baseline="-25000" dirty="0"/>
              <a:t>1</a:t>
            </a:r>
          </a:p>
          <a:p>
            <a:pPr lvl="1">
              <a:lnSpc>
                <a:spcPct val="90000"/>
              </a:lnSpc>
              <a:tabLst>
                <a:tab pos="2292350" algn="l"/>
                <a:tab pos="2976563" algn="l"/>
              </a:tabLst>
            </a:pPr>
            <a:r>
              <a:rPr lang="en-US" altLang="en-US" i="1" dirty="0"/>
              <a:t>R</a:t>
            </a:r>
            <a:r>
              <a:rPr lang="en-US" altLang="en-US" baseline="-25000" dirty="0"/>
              <a:t>1</a:t>
            </a:r>
            <a:r>
              <a:rPr lang="en-US" altLang="en-US" dirty="0"/>
              <a:t> </a:t>
            </a:r>
            <a:r>
              <a:rPr lang="en-US" altLang="en-US" dirty="0">
                <a:sym typeface="Symbol" panose="05050102010706020507" pitchFamily="18" charset="2"/>
              </a:rPr>
              <a:t> </a:t>
            </a:r>
            <a:r>
              <a:rPr lang="en-US" altLang="en-US" i="1" dirty="0"/>
              <a:t>R</a:t>
            </a:r>
            <a:r>
              <a:rPr lang="en-US" altLang="en-US" baseline="-25000" dirty="0"/>
              <a:t>2</a:t>
            </a:r>
            <a:r>
              <a:rPr lang="en-US" altLang="en-US" dirty="0"/>
              <a:t> </a:t>
            </a:r>
            <a:r>
              <a:rPr lang="en-US" altLang="en-US" dirty="0">
                <a:sym typeface="Symbol" panose="05050102010706020507" pitchFamily="18" charset="2"/>
              </a:rPr>
              <a:t></a:t>
            </a:r>
            <a:r>
              <a:rPr lang="en-US" altLang="en-US" dirty="0">
                <a:sym typeface="Monotype Sorts" pitchFamily="2" charset="2"/>
              </a:rPr>
              <a:t> </a:t>
            </a:r>
            <a:r>
              <a:rPr lang="en-US" altLang="en-US" i="1" dirty="0"/>
              <a:t>R</a:t>
            </a:r>
            <a:r>
              <a:rPr lang="en-US" altLang="en-US" baseline="-25000" dirty="0"/>
              <a:t>2</a:t>
            </a:r>
            <a:endParaRPr lang="en-US" altLang="en-US" dirty="0"/>
          </a:p>
          <a:p>
            <a:pPr>
              <a:lnSpc>
                <a:spcPct val="90000"/>
              </a:lnSpc>
              <a:buFont typeface="Monotype Sorts" pitchFamily="2" charset="2"/>
              <a:buNone/>
              <a:tabLst>
                <a:tab pos="2292350" algn="l"/>
                <a:tab pos="2976563" algn="l"/>
              </a:tabLst>
            </a:pPr>
            <a:endParaRPr lang="en-US" altLang="en-US" sz="2000" dirty="0">
              <a:sym typeface="Symbol" panose="05050102010706020507" pitchFamily="18" charset="2"/>
            </a:endParaRPr>
          </a:p>
        </p:txBody>
      </p:sp>
      <p:sp>
        <p:nvSpPr>
          <p:cNvPr id="167940" name="Freeform 4">
            <a:extLst>
              <a:ext uri="{FF2B5EF4-FFF2-40B4-BE49-F238E27FC236}">
                <a16:creationId xmlns:a16="http://schemas.microsoft.com/office/drawing/2014/main" id="{A936A153-9724-4C15-8EC0-2604887B4AE4}"/>
              </a:ext>
            </a:extLst>
          </p:cNvPr>
          <p:cNvSpPr>
            <a:spLocks/>
          </p:cNvSpPr>
          <p:nvPr/>
        </p:nvSpPr>
        <p:spPr bwMode="auto">
          <a:xfrm>
            <a:off x="4571999" y="4509120"/>
            <a:ext cx="142875" cy="142875"/>
          </a:xfrm>
          <a:custGeom>
            <a:avLst/>
            <a:gdLst>
              <a:gd name="T0" fmla="*/ 0 w 182"/>
              <a:gd name="T1" fmla="*/ 0 h 182"/>
              <a:gd name="T2" fmla="*/ 0 w 182"/>
              <a:gd name="T3" fmla="*/ 182 h 182"/>
              <a:gd name="T4" fmla="*/ 182 w 182"/>
              <a:gd name="T5" fmla="*/ 0 h 182"/>
              <a:gd name="T6" fmla="*/ 182 w 182"/>
              <a:gd name="T7" fmla="*/ 182 h 182"/>
              <a:gd name="T8" fmla="*/ 0 w 182"/>
              <a:gd name="T9" fmla="*/ 0 h 182"/>
            </a:gdLst>
            <a:ahLst/>
            <a:cxnLst>
              <a:cxn ang="0">
                <a:pos x="T0" y="T1"/>
              </a:cxn>
              <a:cxn ang="0">
                <a:pos x="T2" y="T3"/>
              </a:cxn>
              <a:cxn ang="0">
                <a:pos x="T4" y="T5"/>
              </a:cxn>
              <a:cxn ang="0">
                <a:pos x="T6" y="T7"/>
              </a:cxn>
              <a:cxn ang="0">
                <a:pos x="T8" y="T9"/>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CCECFF"/>
                </a:solidFill>
              </a14:hiddenFill>
            </a:ext>
          </a:extLst>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4D9CC2D-165C-4EBC-8601-4B4BEA096CB3}"/>
                  </a:ext>
                </a:extLst>
              </p14:cNvPr>
              <p14:cNvContentPartPr/>
              <p14:nvPr/>
            </p14:nvContentPartPr>
            <p14:xfrm>
              <a:off x="3273480" y="2945160"/>
              <a:ext cx="3715560" cy="2528640"/>
            </p14:xfrm>
          </p:contentPart>
        </mc:Choice>
        <mc:Fallback>
          <p:pic>
            <p:nvPicPr>
              <p:cNvPr id="2" name="Ink 1">
                <a:extLst>
                  <a:ext uri="{FF2B5EF4-FFF2-40B4-BE49-F238E27FC236}">
                    <a16:creationId xmlns:a16="http://schemas.microsoft.com/office/drawing/2014/main" id="{F4D9CC2D-165C-4EBC-8601-4B4BEA096CB3}"/>
                  </a:ext>
                </a:extLst>
              </p:cNvPr>
              <p:cNvPicPr/>
              <p:nvPr/>
            </p:nvPicPr>
            <p:blipFill>
              <a:blip r:embed="rId3"/>
              <a:stretch>
                <a:fillRect/>
              </a:stretch>
            </p:blipFill>
            <p:spPr>
              <a:xfrm>
                <a:off x="3264120" y="2935800"/>
                <a:ext cx="3734280" cy="2547360"/>
              </a:xfrm>
              <a:prstGeom prst="rect">
                <a:avLst/>
              </a:prstGeom>
            </p:spPr>
          </p:pic>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C7E8903E-D497-401B-9F6E-D6654BFBA60B}"/>
              </a:ext>
            </a:extLst>
          </p:cNvPr>
          <p:cNvSpPr>
            <a:spLocks noGrp="1" noChangeArrowheads="1"/>
          </p:cNvSpPr>
          <p:nvPr>
            <p:ph type="title"/>
          </p:nvPr>
        </p:nvSpPr>
        <p:spPr>
          <a:xfrm>
            <a:off x="685800" y="152400"/>
            <a:ext cx="8534400" cy="457200"/>
          </a:xfrm>
        </p:spPr>
        <p:txBody>
          <a:bodyPr/>
          <a:lstStyle/>
          <a:p>
            <a:r>
              <a:rPr lang="en-US" altLang="en-US" sz="2800"/>
              <a:t>Example of Lossy-Join Decomposition </a:t>
            </a:r>
          </a:p>
        </p:txBody>
      </p:sp>
      <p:sp>
        <p:nvSpPr>
          <p:cNvPr id="168963" name="Rectangle 3">
            <a:extLst>
              <a:ext uri="{FF2B5EF4-FFF2-40B4-BE49-F238E27FC236}">
                <a16:creationId xmlns:a16="http://schemas.microsoft.com/office/drawing/2014/main" id="{834D7E05-2C0E-46E1-9F0B-E48A29EC9628}"/>
              </a:ext>
            </a:extLst>
          </p:cNvPr>
          <p:cNvSpPr>
            <a:spLocks noGrp="1" noChangeArrowheads="1"/>
          </p:cNvSpPr>
          <p:nvPr>
            <p:ph type="body" idx="1"/>
          </p:nvPr>
        </p:nvSpPr>
        <p:spPr>
          <a:xfrm>
            <a:off x="1073150" y="1146175"/>
            <a:ext cx="6724650" cy="1050925"/>
          </a:xfrm>
        </p:spPr>
        <p:txBody>
          <a:bodyPr/>
          <a:lstStyle/>
          <a:p>
            <a:pPr>
              <a:lnSpc>
                <a:spcPct val="90000"/>
              </a:lnSpc>
              <a:tabLst>
                <a:tab pos="2336800" algn="l"/>
                <a:tab pos="3765550" algn="l"/>
              </a:tabLst>
            </a:pPr>
            <a:r>
              <a:rPr lang="en-US" altLang="en-US"/>
              <a:t>Lossy-join decompositions result in information loss.</a:t>
            </a:r>
          </a:p>
          <a:p>
            <a:pPr>
              <a:lnSpc>
                <a:spcPct val="90000"/>
              </a:lnSpc>
              <a:tabLst>
                <a:tab pos="2336800" algn="l"/>
                <a:tab pos="3765550" algn="l"/>
              </a:tabLst>
            </a:pPr>
            <a:r>
              <a:rPr lang="en-US" altLang="en-US"/>
              <a:t>Example: Decomposition of </a:t>
            </a:r>
            <a:r>
              <a:rPr lang="en-US" altLang="en-US" i="1"/>
              <a:t>R = (A, B)</a:t>
            </a:r>
            <a:br>
              <a:rPr lang="en-US" altLang="en-US" i="1"/>
            </a:br>
            <a:r>
              <a:rPr lang="en-US" altLang="en-US" i="1"/>
              <a:t>	R</a:t>
            </a:r>
            <a:r>
              <a:rPr lang="en-US" altLang="en-US" baseline="-25000"/>
              <a:t>1</a:t>
            </a:r>
            <a:r>
              <a:rPr lang="en-US" altLang="en-US" i="1"/>
              <a:t> = (A)	R</a:t>
            </a:r>
            <a:r>
              <a:rPr lang="en-US" altLang="en-US" baseline="-25000"/>
              <a:t>2</a:t>
            </a:r>
            <a:r>
              <a:rPr lang="en-US" altLang="en-US" i="1"/>
              <a:t> = (B)</a:t>
            </a:r>
          </a:p>
        </p:txBody>
      </p:sp>
      <p:sp>
        <p:nvSpPr>
          <p:cNvPr id="168964" name="Rectangle 4">
            <a:extLst>
              <a:ext uri="{FF2B5EF4-FFF2-40B4-BE49-F238E27FC236}">
                <a16:creationId xmlns:a16="http://schemas.microsoft.com/office/drawing/2014/main" id="{94AB7EC1-AA4C-4FF5-A476-49EA1018D6BB}"/>
              </a:ext>
            </a:extLst>
          </p:cNvPr>
          <p:cNvSpPr>
            <a:spLocks noChangeArrowheads="1"/>
          </p:cNvSpPr>
          <p:nvPr/>
        </p:nvSpPr>
        <p:spPr bwMode="auto">
          <a:xfrm>
            <a:off x="22098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A</a:t>
            </a:r>
          </a:p>
        </p:txBody>
      </p:sp>
      <p:sp>
        <p:nvSpPr>
          <p:cNvPr id="168965" name="Rectangle 5">
            <a:extLst>
              <a:ext uri="{FF2B5EF4-FFF2-40B4-BE49-F238E27FC236}">
                <a16:creationId xmlns:a16="http://schemas.microsoft.com/office/drawing/2014/main" id="{72A34F49-642C-47A8-A1C1-46BE91DCD854}"/>
              </a:ext>
            </a:extLst>
          </p:cNvPr>
          <p:cNvSpPr>
            <a:spLocks noChangeArrowheads="1"/>
          </p:cNvSpPr>
          <p:nvPr/>
        </p:nvSpPr>
        <p:spPr bwMode="auto">
          <a:xfrm>
            <a:off x="25908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B</a:t>
            </a:r>
          </a:p>
        </p:txBody>
      </p:sp>
      <p:sp>
        <p:nvSpPr>
          <p:cNvPr id="168966" name="Rectangle 6">
            <a:extLst>
              <a:ext uri="{FF2B5EF4-FFF2-40B4-BE49-F238E27FC236}">
                <a16:creationId xmlns:a16="http://schemas.microsoft.com/office/drawing/2014/main" id="{7DF5E54F-8C61-4EC1-8B72-AA37E4DFC6C9}"/>
              </a:ext>
            </a:extLst>
          </p:cNvPr>
          <p:cNvSpPr>
            <a:spLocks noChangeArrowheads="1"/>
          </p:cNvSpPr>
          <p:nvPr/>
        </p:nvSpPr>
        <p:spPr bwMode="auto">
          <a:xfrm>
            <a:off x="2209800" y="3048000"/>
            <a:ext cx="3810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sym typeface="Symbol" panose="05050102010706020507" pitchFamily="18" charset="2"/>
              </a:rPr>
              <a:t></a:t>
            </a:r>
            <a:endParaRPr lang="en-US" altLang="en-US" i="1">
              <a:sym typeface="Greek Symbols" pitchFamily="18" charset="2"/>
            </a:endParaRPr>
          </a:p>
          <a:p>
            <a:pPr algn="ctr"/>
            <a:r>
              <a:rPr lang="en-US" altLang="en-US" i="1">
                <a:sym typeface="Symbol" panose="05050102010706020507" pitchFamily="18" charset="2"/>
              </a:rPr>
              <a:t></a:t>
            </a:r>
            <a:endParaRPr lang="en-US" altLang="en-US" i="1">
              <a:sym typeface="Greek Symbols" pitchFamily="18" charset="2"/>
            </a:endParaRPr>
          </a:p>
          <a:p>
            <a:pPr algn="ctr"/>
            <a:r>
              <a:rPr lang="en-US" altLang="en-US" i="1">
                <a:sym typeface="Symbol" panose="05050102010706020507" pitchFamily="18" charset="2"/>
              </a:rPr>
              <a:t></a:t>
            </a:r>
            <a:endParaRPr lang="en-US" altLang="en-US" i="1">
              <a:sym typeface="Greek Symbols" pitchFamily="18" charset="2"/>
            </a:endParaRPr>
          </a:p>
        </p:txBody>
      </p:sp>
      <p:sp>
        <p:nvSpPr>
          <p:cNvPr id="168967" name="Rectangle 7">
            <a:extLst>
              <a:ext uri="{FF2B5EF4-FFF2-40B4-BE49-F238E27FC236}">
                <a16:creationId xmlns:a16="http://schemas.microsoft.com/office/drawing/2014/main" id="{062CB9D5-AE2A-441C-ABA9-3B5B06E90220}"/>
              </a:ext>
            </a:extLst>
          </p:cNvPr>
          <p:cNvSpPr>
            <a:spLocks noChangeArrowheads="1"/>
          </p:cNvSpPr>
          <p:nvPr/>
        </p:nvSpPr>
        <p:spPr bwMode="auto">
          <a:xfrm>
            <a:off x="2590800" y="3048000"/>
            <a:ext cx="3810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ym typeface="Greek Symbols" pitchFamily="18" charset="2"/>
              </a:rPr>
              <a:t>1</a:t>
            </a:r>
          </a:p>
          <a:p>
            <a:pPr algn="ctr"/>
            <a:r>
              <a:rPr lang="en-US" altLang="en-US">
                <a:sym typeface="Greek Symbols" pitchFamily="18" charset="2"/>
              </a:rPr>
              <a:t>2</a:t>
            </a:r>
          </a:p>
          <a:p>
            <a:pPr algn="ctr"/>
            <a:r>
              <a:rPr lang="en-US" altLang="en-US">
                <a:sym typeface="Greek Symbols" pitchFamily="18" charset="2"/>
              </a:rPr>
              <a:t>1</a:t>
            </a:r>
            <a:endParaRPr lang="en-US" altLang="en-US" i="1"/>
          </a:p>
        </p:txBody>
      </p:sp>
      <p:sp>
        <p:nvSpPr>
          <p:cNvPr id="168968" name="Rectangle 8">
            <a:extLst>
              <a:ext uri="{FF2B5EF4-FFF2-40B4-BE49-F238E27FC236}">
                <a16:creationId xmlns:a16="http://schemas.microsoft.com/office/drawing/2014/main" id="{3D57315A-CC16-4820-B869-0E912386D460}"/>
              </a:ext>
            </a:extLst>
          </p:cNvPr>
          <p:cNvSpPr>
            <a:spLocks noChangeArrowheads="1"/>
          </p:cNvSpPr>
          <p:nvPr/>
        </p:nvSpPr>
        <p:spPr bwMode="auto">
          <a:xfrm>
            <a:off x="39624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A</a:t>
            </a:r>
          </a:p>
        </p:txBody>
      </p:sp>
      <p:sp>
        <p:nvSpPr>
          <p:cNvPr id="168969" name="Rectangle 9">
            <a:extLst>
              <a:ext uri="{FF2B5EF4-FFF2-40B4-BE49-F238E27FC236}">
                <a16:creationId xmlns:a16="http://schemas.microsoft.com/office/drawing/2014/main" id="{A8AF9FC4-810B-4527-9369-4767A26ED8B8}"/>
              </a:ext>
            </a:extLst>
          </p:cNvPr>
          <p:cNvSpPr>
            <a:spLocks noChangeArrowheads="1"/>
          </p:cNvSpPr>
          <p:nvPr/>
        </p:nvSpPr>
        <p:spPr bwMode="auto">
          <a:xfrm>
            <a:off x="3962400" y="3048000"/>
            <a:ext cx="3810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sym typeface="Symbol" panose="05050102010706020507" pitchFamily="18" charset="2"/>
              </a:rPr>
              <a:t></a:t>
            </a:r>
            <a:endParaRPr lang="en-US" altLang="en-US" i="1">
              <a:sym typeface="Greek Symbols" pitchFamily="18" charset="2"/>
            </a:endParaRPr>
          </a:p>
          <a:p>
            <a:pPr algn="ctr"/>
            <a:r>
              <a:rPr lang="en-US" altLang="en-US" i="1">
                <a:sym typeface="Symbol" panose="05050102010706020507" pitchFamily="18" charset="2"/>
              </a:rPr>
              <a:t></a:t>
            </a:r>
          </a:p>
        </p:txBody>
      </p:sp>
      <p:sp>
        <p:nvSpPr>
          <p:cNvPr id="168970" name="Rectangle 10">
            <a:extLst>
              <a:ext uri="{FF2B5EF4-FFF2-40B4-BE49-F238E27FC236}">
                <a16:creationId xmlns:a16="http://schemas.microsoft.com/office/drawing/2014/main" id="{5E676FAC-D4C0-4549-A1E9-4CA917F22753}"/>
              </a:ext>
            </a:extLst>
          </p:cNvPr>
          <p:cNvSpPr>
            <a:spLocks noChangeArrowheads="1"/>
          </p:cNvSpPr>
          <p:nvPr/>
        </p:nvSpPr>
        <p:spPr bwMode="auto">
          <a:xfrm>
            <a:off x="5791200" y="2590800"/>
            <a:ext cx="609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B</a:t>
            </a:r>
          </a:p>
        </p:txBody>
      </p:sp>
      <p:sp>
        <p:nvSpPr>
          <p:cNvPr id="168971" name="Rectangle 11">
            <a:extLst>
              <a:ext uri="{FF2B5EF4-FFF2-40B4-BE49-F238E27FC236}">
                <a16:creationId xmlns:a16="http://schemas.microsoft.com/office/drawing/2014/main" id="{939972F8-181C-490F-890D-981286188E00}"/>
              </a:ext>
            </a:extLst>
          </p:cNvPr>
          <p:cNvSpPr>
            <a:spLocks noChangeArrowheads="1"/>
          </p:cNvSpPr>
          <p:nvPr/>
        </p:nvSpPr>
        <p:spPr bwMode="auto">
          <a:xfrm>
            <a:off x="5791200" y="3048000"/>
            <a:ext cx="6096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ym typeface="Greek Symbols" pitchFamily="18" charset="2"/>
              </a:rPr>
              <a:t>1</a:t>
            </a:r>
          </a:p>
          <a:p>
            <a:pPr algn="ctr"/>
            <a:r>
              <a:rPr lang="en-US" altLang="en-US">
                <a:sym typeface="Greek Symbols" pitchFamily="18" charset="2"/>
              </a:rPr>
              <a:t>2</a:t>
            </a:r>
          </a:p>
        </p:txBody>
      </p:sp>
      <p:sp>
        <p:nvSpPr>
          <p:cNvPr id="168972" name="Text Box 12">
            <a:extLst>
              <a:ext uri="{FF2B5EF4-FFF2-40B4-BE49-F238E27FC236}">
                <a16:creationId xmlns:a16="http://schemas.microsoft.com/office/drawing/2014/main" id="{D32158CE-BE28-4A0A-8238-FDB824DB121D}"/>
              </a:ext>
            </a:extLst>
          </p:cNvPr>
          <p:cNvSpPr txBox="1">
            <a:spLocks noChangeArrowheads="1"/>
          </p:cNvSpPr>
          <p:nvPr/>
        </p:nvSpPr>
        <p:spPr bwMode="auto">
          <a:xfrm>
            <a:off x="2438400" y="4038600"/>
            <a:ext cx="2603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i="1"/>
              <a:t>r</a:t>
            </a:r>
          </a:p>
        </p:txBody>
      </p:sp>
      <p:sp>
        <p:nvSpPr>
          <p:cNvPr id="168973" name="Text Box 13">
            <a:extLst>
              <a:ext uri="{FF2B5EF4-FFF2-40B4-BE49-F238E27FC236}">
                <a16:creationId xmlns:a16="http://schemas.microsoft.com/office/drawing/2014/main" id="{0D2BCAE5-3A10-42D7-A0E0-6AE88E1CB37F}"/>
              </a:ext>
            </a:extLst>
          </p:cNvPr>
          <p:cNvSpPr txBox="1">
            <a:spLocks noChangeArrowheads="1"/>
          </p:cNvSpPr>
          <p:nvPr/>
        </p:nvSpPr>
        <p:spPr bwMode="auto">
          <a:xfrm>
            <a:off x="3840163" y="3810000"/>
            <a:ext cx="70326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sym typeface="Symbol" panose="05050102010706020507" pitchFamily="18" charset="2"/>
              </a:rPr>
              <a:t></a:t>
            </a:r>
            <a:r>
              <a:rPr lang="en-US" altLang="en-US" i="1" baseline="-25000">
                <a:sym typeface="Symbol" panose="05050102010706020507" pitchFamily="18" charset="2"/>
              </a:rPr>
              <a:t>A</a:t>
            </a:r>
            <a:r>
              <a:rPr lang="en-US" altLang="en-US">
                <a:sym typeface="Symbol" panose="05050102010706020507" pitchFamily="18" charset="2"/>
              </a:rPr>
              <a:t>(</a:t>
            </a:r>
            <a:r>
              <a:rPr lang="en-US" altLang="en-US" i="1">
                <a:sym typeface="Symbol" panose="05050102010706020507" pitchFamily="18" charset="2"/>
              </a:rPr>
              <a:t>r</a:t>
            </a:r>
            <a:r>
              <a:rPr lang="en-US" altLang="en-US">
                <a:sym typeface="Symbol" panose="05050102010706020507" pitchFamily="18" charset="2"/>
              </a:rPr>
              <a:t>)</a:t>
            </a:r>
            <a:endParaRPr lang="en-US" altLang="en-US"/>
          </a:p>
        </p:txBody>
      </p:sp>
      <p:sp>
        <p:nvSpPr>
          <p:cNvPr id="168974" name="Text Box 14">
            <a:extLst>
              <a:ext uri="{FF2B5EF4-FFF2-40B4-BE49-F238E27FC236}">
                <a16:creationId xmlns:a16="http://schemas.microsoft.com/office/drawing/2014/main" id="{C41CA463-9327-4F29-AE16-3E9EA7C302D3}"/>
              </a:ext>
            </a:extLst>
          </p:cNvPr>
          <p:cNvSpPr txBox="1">
            <a:spLocks noChangeArrowheads="1"/>
          </p:cNvSpPr>
          <p:nvPr/>
        </p:nvSpPr>
        <p:spPr bwMode="auto">
          <a:xfrm>
            <a:off x="5827713" y="3733800"/>
            <a:ext cx="62706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sym typeface="Symbol" panose="05050102010706020507" pitchFamily="18" charset="2"/>
              </a:rPr>
              <a:t></a:t>
            </a:r>
            <a:r>
              <a:rPr lang="en-US" altLang="en-US" i="1" baseline="-25000">
                <a:sym typeface="Symbol" panose="05050102010706020507" pitchFamily="18" charset="2"/>
              </a:rPr>
              <a:t>B(</a:t>
            </a:r>
            <a:r>
              <a:rPr lang="en-US" altLang="en-US" baseline="-25000">
                <a:sym typeface="Symbol" panose="05050102010706020507" pitchFamily="18" charset="2"/>
              </a:rPr>
              <a:t>r</a:t>
            </a:r>
            <a:r>
              <a:rPr lang="en-US" altLang="en-US" i="1" baseline="-25000">
                <a:sym typeface="Symbol" panose="05050102010706020507" pitchFamily="18" charset="2"/>
              </a:rPr>
              <a:t>)</a:t>
            </a:r>
            <a:endParaRPr lang="en-US" altLang="en-US"/>
          </a:p>
        </p:txBody>
      </p:sp>
      <p:sp>
        <p:nvSpPr>
          <p:cNvPr id="168975" name="Rectangle 15">
            <a:extLst>
              <a:ext uri="{FF2B5EF4-FFF2-40B4-BE49-F238E27FC236}">
                <a16:creationId xmlns:a16="http://schemas.microsoft.com/office/drawing/2014/main" id="{62487F16-40DD-4695-9BA4-FCBAA6B4107A}"/>
              </a:ext>
            </a:extLst>
          </p:cNvPr>
          <p:cNvSpPr>
            <a:spLocks noChangeArrowheads="1"/>
          </p:cNvSpPr>
          <p:nvPr/>
        </p:nvSpPr>
        <p:spPr bwMode="auto">
          <a:xfrm>
            <a:off x="1066800" y="4467225"/>
            <a:ext cx="2514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tabLst>
                <a:tab pos="2336800" algn="l"/>
                <a:tab pos="3765550" algn="l"/>
              </a:tabLst>
              <a:defRPr sz="2400">
                <a:solidFill>
                  <a:schemeClr val="tx1"/>
                </a:solidFill>
                <a:latin typeface="Times New Roman" panose="02020603050405020304" pitchFamily="18" charset="0"/>
              </a:defRPr>
            </a:lvl1pPr>
            <a:lvl2pPr marL="742950" indent="-285750">
              <a:tabLst>
                <a:tab pos="2336800" algn="l"/>
                <a:tab pos="3765550" algn="l"/>
              </a:tabLst>
              <a:defRPr sz="2400">
                <a:solidFill>
                  <a:schemeClr val="tx1"/>
                </a:solidFill>
                <a:latin typeface="Times New Roman" panose="02020603050405020304" pitchFamily="18" charset="0"/>
              </a:defRPr>
            </a:lvl2pPr>
            <a:lvl3pPr marL="1085850" indent="-228600">
              <a:tabLst>
                <a:tab pos="2336800" algn="l"/>
                <a:tab pos="3765550" algn="l"/>
              </a:tabLst>
              <a:defRPr sz="2400">
                <a:solidFill>
                  <a:schemeClr val="tx1"/>
                </a:solidFill>
                <a:latin typeface="Times New Roman" panose="02020603050405020304" pitchFamily="18" charset="0"/>
              </a:defRPr>
            </a:lvl3pPr>
            <a:lvl4pPr marL="1428750" indent="-228600">
              <a:tabLst>
                <a:tab pos="2336800" algn="l"/>
                <a:tab pos="3765550" algn="l"/>
              </a:tabLst>
              <a:defRPr sz="2400">
                <a:solidFill>
                  <a:schemeClr val="tx1"/>
                </a:solidFill>
                <a:latin typeface="Times New Roman" panose="02020603050405020304" pitchFamily="18" charset="0"/>
              </a:defRPr>
            </a:lvl4pPr>
            <a:lvl5pPr marL="1771650" indent="-228600">
              <a:tabLst>
                <a:tab pos="2336800" algn="l"/>
                <a:tab pos="3765550" algn="l"/>
              </a:tabLst>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tabLst>
                <a:tab pos="2336800" algn="l"/>
                <a:tab pos="3765550" algn="l"/>
              </a:tabLs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tabLst>
                <a:tab pos="2336800" algn="l"/>
                <a:tab pos="3765550" algn="l"/>
              </a:tabLs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tabLst>
                <a:tab pos="2336800" algn="l"/>
                <a:tab pos="3765550" algn="l"/>
              </a:tabLs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tabLst>
                <a:tab pos="2336800" algn="l"/>
                <a:tab pos="3765550" algn="l"/>
              </a:tabLst>
              <a:defRPr sz="2400">
                <a:solidFill>
                  <a:schemeClr val="tx1"/>
                </a:solidFill>
                <a:latin typeface="Times New Roman" panose="02020603050405020304" pitchFamily="18" charset="0"/>
              </a:defRPr>
            </a:lvl9pPr>
          </a:lstStyle>
          <a:p>
            <a:pPr>
              <a:spcBef>
                <a:spcPct val="35000"/>
              </a:spcBef>
              <a:buClr>
                <a:schemeClr val="tx2"/>
              </a:buClr>
              <a:buFont typeface="Monotype Sorts" pitchFamily="2" charset="2"/>
              <a:buNone/>
            </a:pPr>
            <a:r>
              <a:rPr kumimoji="1" lang="en-US" altLang="en-US" sz="2000">
                <a:sym typeface="Symbol" panose="05050102010706020507" pitchFamily="18" charset="2"/>
              </a:rPr>
              <a:t></a:t>
            </a:r>
            <a:r>
              <a:rPr kumimoji="1" lang="en-US" altLang="en-US" sz="2000" baseline="-25000">
                <a:sym typeface="Symbol" panose="05050102010706020507" pitchFamily="18" charset="2"/>
              </a:rPr>
              <a:t>A</a:t>
            </a:r>
            <a:r>
              <a:rPr kumimoji="1" lang="en-US" altLang="en-US" sz="2000">
                <a:sym typeface="Symbol" panose="05050102010706020507" pitchFamily="18" charset="2"/>
              </a:rPr>
              <a:t> (r)     </a:t>
            </a:r>
            <a:r>
              <a:rPr kumimoji="1" lang="en-US" altLang="en-US" sz="2000" baseline="-25000">
                <a:sym typeface="Symbol" panose="05050102010706020507" pitchFamily="18" charset="2"/>
              </a:rPr>
              <a:t>B</a:t>
            </a:r>
            <a:r>
              <a:rPr kumimoji="1" lang="en-US" altLang="en-US" sz="2000">
                <a:sym typeface="Symbol" panose="05050102010706020507" pitchFamily="18" charset="2"/>
              </a:rPr>
              <a:t> (r)</a:t>
            </a:r>
          </a:p>
        </p:txBody>
      </p:sp>
      <p:sp>
        <p:nvSpPr>
          <p:cNvPr id="168976" name="Rectangle 16">
            <a:extLst>
              <a:ext uri="{FF2B5EF4-FFF2-40B4-BE49-F238E27FC236}">
                <a16:creationId xmlns:a16="http://schemas.microsoft.com/office/drawing/2014/main" id="{ACB73165-2A4A-4B0A-A0F7-7462CFB711C1}"/>
              </a:ext>
            </a:extLst>
          </p:cNvPr>
          <p:cNvSpPr>
            <a:spLocks noChangeArrowheads="1"/>
          </p:cNvSpPr>
          <p:nvPr/>
        </p:nvSpPr>
        <p:spPr bwMode="auto">
          <a:xfrm>
            <a:off x="3733800" y="4343400"/>
            <a:ext cx="457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A</a:t>
            </a:r>
          </a:p>
        </p:txBody>
      </p:sp>
      <p:sp>
        <p:nvSpPr>
          <p:cNvPr id="168977" name="Rectangle 17">
            <a:extLst>
              <a:ext uri="{FF2B5EF4-FFF2-40B4-BE49-F238E27FC236}">
                <a16:creationId xmlns:a16="http://schemas.microsoft.com/office/drawing/2014/main" id="{7A632C4F-440B-4D05-A84E-8A5C23818131}"/>
              </a:ext>
            </a:extLst>
          </p:cNvPr>
          <p:cNvSpPr>
            <a:spLocks noChangeArrowheads="1"/>
          </p:cNvSpPr>
          <p:nvPr/>
        </p:nvSpPr>
        <p:spPr bwMode="auto">
          <a:xfrm>
            <a:off x="4191000" y="43434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B</a:t>
            </a:r>
          </a:p>
        </p:txBody>
      </p:sp>
      <p:sp>
        <p:nvSpPr>
          <p:cNvPr id="168978" name="Rectangle 18">
            <a:extLst>
              <a:ext uri="{FF2B5EF4-FFF2-40B4-BE49-F238E27FC236}">
                <a16:creationId xmlns:a16="http://schemas.microsoft.com/office/drawing/2014/main" id="{CC724DFA-20FD-4A9E-A3C7-F1935E406788}"/>
              </a:ext>
            </a:extLst>
          </p:cNvPr>
          <p:cNvSpPr>
            <a:spLocks noChangeArrowheads="1"/>
          </p:cNvSpPr>
          <p:nvPr/>
        </p:nvSpPr>
        <p:spPr bwMode="auto">
          <a:xfrm>
            <a:off x="3733800" y="4800600"/>
            <a:ext cx="457200" cy="1295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sym typeface="Symbol" panose="05050102010706020507" pitchFamily="18" charset="2"/>
              </a:rPr>
              <a:t></a:t>
            </a:r>
            <a:endParaRPr lang="en-US" altLang="en-US" i="1">
              <a:sym typeface="Greek Symbols" pitchFamily="18" charset="2"/>
            </a:endParaRPr>
          </a:p>
          <a:p>
            <a:pPr algn="ctr"/>
            <a:r>
              <a:rPr lang="en-US" altLang="en-US" i="1">
                <a:sym typeface="Symbol" panose="05050102010706020507" pitchFamily="18" charset="2"/>
              </a:rPr>
              <a:t></a:t>
            </a:r>
            <a:endParaRPr lang="en-US" altLang="en-US" i="1">
              <a:sym typeface="Greek Symbols" pitchFamily="18" charset="2"/>
            </a:endParaRPr>
          </a:p>
          <a:p>
            <a:pPr algn="ctr"/>
            <a:r>
              <a:rPr lang="en-US" altLang="en-US" i="1">
                <a:sym typeface="Symbol" panose="05050102010706020507" pitchFamily="18" charset="2"/>
              </a:rPr>
              <a:t></a:t>
            </a:r>
            <a:endParaRPr lang="en-US" altLang="en-US" i="1">
              <a:sym typeface="Greek Symbols" pitchFamily="18" charset="2"/>
            </a:endParaRPr>
          </a:p>
          <a:p>
            <a:pPr algn="ctr"/>
            <a:r>
              <a:rPr lang="en-US" altLang="en-US" i="1">
                <a:sym typeface="Symbol" panose="05050102010706020507" pitchFamily="18" charset="2"/>
              </a:rPr>
              <a:t></a:t>
            </a:r>
          </a:p>
        </p:txBody>
      </p:sp>
      <p:sp>
        <p:nvSpPr>
          <p:cNvPr id="168979" name="Rectangle 19">
            <a:extLst>
              <a:ext uri="{FF2B5EF4-FFF2-40B4-BE49-F238E27FC236}">
                <a16:creationId xmlns:a16="http://schemas.microsoft.com/office/drawing/2014/main" id="{261225C8-B286-4A95-B383-B61A31EC480E}"/>
              </a:ext>
            </a:extLst>
          </p:cNvPr>
          <p:cNvSpPr>
            <a:spLocks noChangeArrowheads="1"/>
          </p:cNvSpPr>
          <p:nvPr/>
        </p:nvSpPr>
        <p:spPr bwMode="auto">
          <a:xfrm>
            <a:off x="4191000" y="4800600"/>
            <a:ext cx="381000" cy="1295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ym typeface="Greek Symbols" pitchFamily="18" charset="2"/>
              </a:rPr>
              <a:t>1</a:t>
            </a:r>
          </a:p>
          <a:p>
            <a:pPr algn="ctr"/>
            <a:r>
              <a:rPr lang="en-US" altLang="en-US">
                <a:sym typeface="Greek Symbols" pitchFamily="18" charset="2"/>
              </a:rPr>
              <a:t>2</a:t>
            </a:r>
          </a:p>
          <a:p>
            <a:pPr algn="ctr"/>
            <a:r>
              <a:rPr lang="en-US" altLang="en-US">
                <a:sym typeface="Greek Symbols" pitchFamily="18" charset="2"/>
              </a:rPr>
              <a:t>1</a:t>
            </a:r>
          </a:p>
          <a:p>
            <a:pPr algn="ctr"/>
            <a:r>
              <a:rPr lang="en-US" altLang="en-US">
                <a:sym typeface="Greek Symbols" pitchFamily="18" charset="2"/>
              </a:rPr>
              <a:t>2</a:t>
            </a:r>
            <a:endParaRPr lang="en-US" altLang="en-US" i="1"/>
          </a:p>
        </p:txBody>
      </p:sp>
      <p:sp>
        <p:nvSpPr>
          <p:cNvPr id="168980" name="Freeform 20">
            <a:extLst>
              <a:ext uri="{FF2B5EF4-FFF2-40B4-BE49-F238E27FC236}">
                <a16:creationId xmlns:a16="http://schemas.microsoft.com/office/drawing/2014/main" id="{AE89B8A8-1703-4880-B9FB-2C3220EAE1A7}"/>
              </a:ext>
            </a:extLst>
          </p:cNvPr>
          <p:cNvSpPr>
            <a:spLocks/>
          </p:cNvSpPr>
          <p:nvPr/>
        </p:nvSpPr>
        <p:spPr bwMode="auto">
          <a:xfrm>
            <a:off x="1882775" y="4624388"/>
            <a:ext cx="142875" cy="142875"/>
          </a:xfrm>
          <a:custGeom>
            <a:avLst/>
            <a:gdLst>
              <a:gd name="T0" fmla="*/ 0 w 182"/>
              <a:gd name="T1" fmla="*/ 0 h 182"/>
              <a:gd name="T2" fmla="*/ 0 w 182"/>
              <a:gd name="T3" fmla="*/ 182 h 182"/>
              <a:gd name="T4" fmla="*/ 182 w 182"/>
              <a:gd name="T5" fmla="*/ 0 h 182"/>
              <a:gd name="T6" fmla="*/ 182 w 182"/>
              <a:gd name="T7" fmla="*/ 182 h 182"/>
              <a:gd name="T8" fmla="*/ 0 w 182"/>
              <a:gd name="T9" fmla="*/ 0 h 182"/>
            </a:gdLst>
            <a:ahLst/>
            <a:cxnLst>
              <a:cxn ang="0">
                <a:pos x="T0" y="T1"/>
              </a:cxn>
              <a:cxn ang="0">
                <a:pos x="T2" y="T3"/>
              </a:cxn>
              <a:cxn ang="0">
                <a:pos x="T4" y="T5"/>
              </a:cxn>
              <a:cxn ang="0">
                <a:pos x="T6" y="T7"/>
              </a:cxn>
              <a:cxn ang="0">
                <a:pos x="T8" y="T9"/>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CCECFF"/>
                </a:solidFill>
              </a14:hiddenFill>
            </a:ext>
          </a:extLst>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932C354-FB19-4A40-803B-AB40B349EA98}"/>
                  </a:ext>
                </a:extLst>
              </p14:cNvPr>
              <p14:cNvContentPartPr/>
              <p14:nvPr/>
            </p14:nvContentPartPr>
            <p14:xfrm>
              <a:off x="1529640" y="1990800"/>
              <a:ext cx="5531760" cy="4235040"/>
            </p14:xfrm>
          </p:contentPart>
        </mc:Choice>
        <mc:Fallback>
          <p:pic>
            <p:nvPicPr>
              <p:cNvPr id="2" name="Ink 1">
                <a:extLst>
                  <a:ext uri="{FF2B5EF4-FFF2-40B4-BE49-F238E27FC236}">
                    <a16:creationId xmlns:a16="http://schemas.microsoft.com/office/drawing/2014/main" id="{9932C354-FB19-4A40-803B-AB40B349EA98}"/>
                  </a:ext>
                </a:extLst>
              </p:cNvPr>
              <p:cNvPicPr/>
              <p:nvPr/>
            </p:nvPicPr>
            <p:blipFill>
              <a:blip r:embed="rId3"/>
              <a:stretch>
                <a:fillRect/>
              </a:stretch>
            </p:blipFill>
            <p:spPr>
              <a:xfrm>
                <a:off x="1520280" y="1981440"/>
                <a:ext cx="5550480" cy="4253760"/>
              </a:xfrm>
              <a:prstGeom prst="rect">
                <a:avLst/>
              </a:prstGeom>
            </p:spPr>
          </p:pic>
        </mc:Fallback>
      </mc:AlternateContent>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31950-EC0A-45A8-83C5-16CE5D810F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3A825E-43DA-4600-84B8-1AB920FFB530}"/>
              </a:ext>
            </a:extLst>
          </p:cNvPr>
          <p:cNvSpPr>
            <a:spLocks noGrp="1"/>
          </p:cNvSpPr>
          <p:nvPr>
            <p:ph idx="1"/>
          </p:nvPr>
        </p:nvSpPr>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DB1042A-2CB9-4269-8832-18964615859A}"/>
                  </a:ext>
                </a:extLst>
              </p14:cNvPr>
              <p14:cNvContentPartPr/>
              <p14:nvPr/>
            </p14:nvContentPartPr>
            <p14:xfrm>
              <a:off x="120600" y="64800"/>
              <a:ext cx="8756280" cy="6085800"/>
            </p14:xfrm>
          </p:contentPart>
        </mc:Choice>
        <mc:Fallback>
          <p:pic>
            <p:nvPicPr>
              <p:cNvPr id="4" name="Ink 3">
                <a:extLst>
                  <a:ext uri="{FF2B5EF4-FFF2-40B4-BE49-F238E27FC236}">
                    <a16:creationId xmlns:a16="http://schemas.microsoft.com/office/drawing/2014/main" id="{6DB1042A-2CB9-4269-8832-18964615859A}"/>
                  </a:ext>
                </a:extLst>
              </p:cNvPr>
              <p:cNvPicPr/>
              <p:nvPr/>
            </p:nvPicPr>
            <p:blipFill>
              <a:blip r:embed="rId3"/>
              <a:stretch>
                <a:fillRect/>
              </a:stretch>
            </p:blipFill>
            <p:spPr>
              <a:xfrm>
                <a:off x="111240" y="55440"/>
                <a:ext cx="8775000" cy="6104520"/>
              </a:xfrm>
              <a:prstGeom prst="rect">
                <a:avLst/>
              </a:prstGeom>
            </p:spPr>
          </p:pic>
        </mc:Fallback>
      </mc:AlternateContent>
    </p:spTree>
    <p:extLst>
      <p:ext uri="{BB962C8B-B14F-4D97-AF65-F5344CB8AC3E}">
        <p14:creationId xmlns:p14="http://schemas.microsoft.com/office/powerpoint/2010/main" val="2244781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AFE0D8F7-1A84-40F7-9FE8-D85EE3B5CA29}"/>
              </a:ext>
            </a:extLst>
          </p:cNvPr>
          <p:cNvSpPr>
            <a:spLocks noGrp="1" noChangeArrowheads="1"/>
          </p:cNvSpPr>
          <p:nvPr>
            <p:ph type="title"/>
          </p:nvPr>
        </p:nvSpPr>
        <p:spPr>
          <a:xfrm>
            <a:off x="457200" y="152400"/>
            <a:ext cx="9220200" cy="457200"/>
          </a:xfrm>
        </p:spPr>
        <p:txBody>
          <a:bodyPr/>
          <a:lstStyle/>
          <a:p>
            <a:pPr algn="ctr"/>
            <a:r>
              <a:rPr lang="en-US" altLang="en-US" sz="2800" dirty="0"/>
              <a:t>Normalization Using Functional Dependencies</a:t>
            </a:r>
          </a:p>
        </p:txBody>
      </p:sp>
      <p:sp>
        <p:nvSpPr>
          <p:cNvPr id="67587" name="Rectangle 3">
            <a:extLst>
              <a:ext uri="{FF2B5EF4-FFF2-40B4-BE49-F238E27FC236}">
                <a16:creationId xmlns:a16="http://schemas.microsoft.com/office/drawing/2014/main" id="{A4F0F14B-EB5F-4521-8B82-0469D1B2A0BA}"/>
              </a:ext>
            </a:extLst>
          </p:cNvPr>
          <p:cNvSpPr>
            <a:spLocks noGrp="1" noChangeArrowheads="1"/>
          </p:cNvSpPr>
          <p:nvPr>
            <p:ph type="body" idx="1"/>
          </p:nvPr>
        </p:nvSpPr>
        <p:spPr>
          <a:xfrm>
            <a:off x="711200" y="990600"/>
            <a:ext cx="8210550" cy="4787900"/>
          </a:xfrm>
        </p:spPr>
        <p:txBody>
          <a:bodyPr/>
          <a:lstStyle/>
          <a:p>
            <a:r>
              <a:rPr kumimoji="0" lang="en-US" altLang="en-US" sz="2400"/>
              <a:t>When we decompose a relation schema </a:t>
            </a:r>
            <a:r>
              <a:rPr kumimoji="0" lang="en-US" altLang="en-US" sz="2400" i="1"/>
              <a:t>R</a:t>
            </a:r>
            <a:r>
              <a:rPr kumimoji="0" lang="en-US" altLang="en-US" sz="2400"/>
              <a:t> with a set of functional dependencies </a:t>
            </a:r>
            <a:r>
              <a:rPr kumimoji="0" lang="en-US" altLang="en-US" sz="2400" i="1"/>
              <a:t>F</a:t>
            </a:r>
            <a:r>
              <a:rPr kumimoji="0" lang="en-US" altLang="en-US" sz="2400"/>
              <a:t> into </a:t>
            </a:r>
            <a:r>
              <a:rPr kumimoji="0" lang="en-US" altLang="en-US" sz="2400" i="1"/>
              <a:t>R</a:t>
            </a:r>
            <a:r>
              <a:rPr kumimoji="0" lang="en-US" altLang="en-US" sz="2400" baseline="-25000"/>
              <a:t>1</a:t>
            </a:r>
            <a:r>
              <a:rPr kumimoji="0" lang="en-US" altLang="en-US" sz="2400"/>
              <a:t>, </a:t>
            </a:r>
            <a:r>
              <a:rPr kumimoji="0" lang="en-US" altLang="en-US" sz="2400" i="1"/>
              <a:t>R</a:t>
            </a:r>
            <a:r>
              <a:rPr kumimoji="0" lang="en-US" altLang="en-US" sz="2400" baseline="-25000"/>
              <a:t>2</a:t>
            </a:r>
            <a:r>
              <a:rPr kumimoji="0" lang="en-US" altLang="en-US" sz="2400"/>
              <a:t>,.., </a:t>
            </a:r>
            <a:r>
              <a:rPr kumimoji="0" lang="en-US" altLang="en-US" sz="2400" i="1"/>
              <a:t>R</a:t>
            </a:r>
            <a:r>
              <a:rPr kumimoji="0" lang="en-US" altLang="en-US" sz="2400" baseline="-25000"/>
              <a:t>n</a:t>
            </a:r>
            <a:r>
              <a:rPr kumimoji="0" lang="en-US" altLang="en-US" sz="2400"/>
              <a:t> we want</a:t>
            </a:r>
          </a:p>
          <a:p>
            <a:pPr lvl="1"/>
            <a:r>
              <a:rPr lang="en-US" altLang="en-US">
                <a:solidFill>
                  <a:schemeClr val="tx2"/>
                </a:solidFill>
              </a:rPr>
              <a:t>Lossless-join decomposition</a:t>
            </a:r>
            <a:r>
              <a:rPr lang="en-US" altLang="en-US"/>
              <a:t>:  Otherwise decomposition would result in information loss.</a:t>
            </a:r>
          </a:p>
          <a:p>
            <a:pPr lvl="1"/>
            <a:r>
              <a:rPr lang="en-US" altLang="en-US">
                <a:solidFill>
                  <a:schemeClr val="tx2"/>
                </a:solidFill>
              </a:rPr>
              <a:t>No redundancy</a:t>
            </a:r>
            <a:r>
              <a:rPr lang="en-US" altLang="en-US"/>
              <a:t>:  The relations </a:t>
            </a:r>
            <a:r>
              <a:rPr lang="en-US" altLang="en-US" i="1"/>
              <a:t>R</a:t>
            </a:r>
            <a:r>
              <a:rPr lang="en-US" altLang="en-US" baseline="-25000"/>
              <a:t>i</a:t>
            </a:r>
            <a:r>
              <a:rPr lang="en-US" altLang="en-US" i="1"/>
              <a:t> </a:t>
            </a:r>
            <a:r>
              <a:rPr lang="en-US" altLang="en-US"/>
              <a:t>preferably should be in either Boyce-Codd Normal Form or Third Normal Form.</a:t>
            </a:r>
          </a:p>
          <a:p>
            <a:pPr lvl="1"/>
            <a:r>
              <a:rPr lang="en-US" altLang="en-US">
                <a:solidFill>
                  <a:schemeClr val="tx2"/>
                </a:solidFill>
              </a:rPr>
              <a:t>Dependency preservation:</a:t>
            </a:r>
            <a:r>
              <a:rPr lang="en-US" altLang="en-US"/>
              <a:t> Let </a:t>
            </a:r>
            <a:r>
              <a:rPr lang="en-US" altLang="en-US" i="1"/>
              <a:t>F</a:t>
            </a:r>
            <a:r>
              <a:rPr lang="en-US" altLang="en-US" i="1" baseline="-25000"/>
              <a:t>i</a:t>
            </a:r>
            <a:r>
              <a:rPr lang="en-US" altLang="en-US" i="1"/>
              <a:t> </a:t>
            </a:r>
            <a:r>
              <a:rPr lang="en-US" altLang="en-US"/>
              <a:t>be the set of dependencies </a:t>
            </a:r>
            <a:r>
              <a:rPr lang="en-US" altLang="en-US" i="1"/>
              <a:t>F</a:t>
            </a:r>
            <a:r>
              <a:rPr lang="en-US" altLang="en-US" sz="2000" i="1" baseline="30000"/>
              <a:t>+</a:t>
            </a:r>
            <a:r>
              <a:rPr lang="en-US" altLang="en-US"/>
              <a:t> that include only attributes in </a:t>
            </a:r>
            <a:r>
              <a:rPr lang="en-US" altLang="en-US" i="1"/>
              <a:t>R</a:t>
            </a:r>
            <a:r>
              <a:rPr lang="en-US" altLang="en-US" i="1" baseline="-25000"/>
              <a:t>i</a:t>
            </a:r>
            <a:r>
              <a:rPr lang="en-US" altLang="en-US" i="1"/>
              <a:t>. </a:t>
            </a:r>
          </a:p>
          <a:p>
            <a:pPr lvl="2"/>
            <a:r>
              <a:rPr lang="en-US" altLang="en-US"/>
              <a:t> Preferably the decomposition should be </a:t>
            </a:r>
            <a:r>
              <a:rPr lang="en-US" altLang="en-US">
                <a:solidFill>
                  <a:schemeClr val="tx2"/>
                </a:solidFill>
              </a:rPr>
              <a:t>dependency preserving</a:t>
            </a:r>
            <a:r>
              <a:rPr lang="en-US" altLang="en-US"/>
              <a:t>, that is,       (</a:t>
            </a:r>
            <a:r>
              <a:rPr lang="en-US" altLang="en-US" i="1"/>
              <a:t>F</a:t>
            </a:r>
            <a:r>
              <a:rPr lang="en-US" altLang="en-US" baseline="-25000"/>
              <a:t>1</a:t>
            </a:r>
            <a:r>
              <a:rPr lang="en-US" altLang="en-US" i="1"/>
              <a:t> </a:t>
            </a:r>
            <a:r>
              <a:rPr lang="en-US" altLang="en-US" i="1">
                <a:sym typeface="Symbol" panose="05050102010706020507" pitchFamily="18" charset="2"/>
              </a:rPr>
              <a:t> F</a:t>
            </a:r>
            <a:r>
              <a:rPr lang="en-US" altLang="en-US" baseline="-25000">
                <a:sym typeface="Symbol" panose="05050102010706020507" pitchFamily="18" charset="2"/>
              </a:rPr>
              <a:t>2 </a:t>
            </a:r>
            <a:r>
              <a:rPr lang="en-US" altLang="en-US" i="1">
                <a:sym typeface="Symbol" panose="05050102010706020507" pitchFamily="18" charset="2"/>
              </a:rPr>
              <a:t> …  F</a:t>
            </a:r>
            <a:r>
              <a:rPr lang="en-US" altLang="en-US" baseline="-25000">
                <a:sym typeface="Symbol" panose="05050102010706020507" pitchFamily="18" charset="2"/>
              </a:rPr>
              <a:t>n</a:t>
            </a:r>
            <a:r>
              <a:rPr lang="en-US" altLang="en-US">
                <a:sym typeface="Symbol" panose="05050102010706020507" pitchFamily="18" charset="2"/>
              </a:rPr>
              <a:t>)</a:t>
            </a:r>
            <a:r>
              <a:rPr lang="en-US" altLang="en-US" sz="2000" baseline="30000">
                <a:sym typeface="Symbol" panose="05050102010706020507" pitchFamily="18" charset="2"/>
              </a:rPr>
              <a:t>+</a:t>
            </a:r>
            <a:r>
              <a:rPr lang="en-US" altLang="en-US">
                <a:sym typeface="Symbol" panose="05050102010706020507" pitchFamily="18" charset="2"/>
              </a:rPr>
              <a:t> = </a:t>
            </a:r>
            <a:r>
              <a:rPr lang="en-US" altLang="en-US" i="1">
                <a:sym typeface="Symbol" panose="05050102010706020507" pitchFamily="18" charset="2"/>
              </a:rPr>
              <a:t>F</a:t>
            </a:r>
            <a:r>
              <a:rPr lang="en-US" altLang="en-US" sz="2000" i="1" baseline="30000">
                <a:sym typeface="Symbol" panose="05050102010706020507" pitchFamily="18" charset="2"/>
              </a:rPr>
              <a:t>+</a:t>
            </a:r>
          </a:p>
          <a:p>
            <a:pPr lvl="2"/>
            <a:r>
              <a:rPr lang="en-US" altLang="en-US"/>
              <a:t>Otherwise, checking updates for violation of functional dependencies may require computing joins, which is expensive.</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EADDC54-C78B-46FC-A185-850269DE5D97}"/>
                  </a:ext>
                </a:extLst>
              </p14:cNvPr>
              <p14:cNvContentPartPr/>
              <p14:nvPr/>
            </p14:nvContentPartPr>
            <p14:xfrm>
              <a:off x="768600" y="935640"/>
              <a:ext cx="7580160" cy="5632920"/>
            </p14:xfrm>
          </p:contentPart>
        </mc:Choice>
        <mc:Fallback>
          <p:pic>
            <p:nvPicPr>
              <p:cNvPr id="2" name="Ink 1">
                <a:extLst>
                  <a:ext uri="{FF2B5EF4-FFF2-40B4-BE49-F238E27FC236}">
                    <a16:creationId xmlns:a16="http://schemas.microsoft.com/office/drawing/2014/main" id="{FEADDC54-C78B-46FC-A185-850269DE5D97}"/>
                  </a:ext>
                </a:extLst>
              </p:cNvPr>
              <p:cNvPicPr/>
              <p:nvPr/>
            </p:nvPicPr>
            <p:blipFill>
              <a:blip r:embed="rId3"/>
              <a:stretch>
                <a:fillRect/>
              </a:stretch>
            </p:blipFill>
            <p:spPr>
              <a:xfrm>
                <a:off x="759240" y="926280"/>
                <a:ext cx="7598880" cy="5651640"/>
              </a:xfrm>
              <a:prstGeom prst="rect">
                <a:avLst/>
              </a:prstGeom>
            </p:spPr>
          </p:pic>
        </mc:Fallback>
      </mc:AlternateContent>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29405668-1D32-4D3D-969F-1C5324B91BFE}"/>
              </a:ext>
            </a:extLst>
          </p:cNvPr>
          <p:cNvSpPr>
            <a:spLocks noGrp="1" noChangeArrowheads="1"/>
          </p:cNvSpPr>
          <p:nvPr>
            <p:ph type="title"/>
          </p:nvPr>
        </p:nvSpPr>
        <p:spPr>
          <a:xfrm>
            <a:off x="544812" y="404664"/>
            <a:ext cx="8395270" cy="587152"/>
          </a:xfrm>
        </p:spPr>
        <p:txBody>
          <a:bodyPr/>
          <a:lstStyle/>
          <a:p>
            <a:r>
              <a:rPr lang="en-US" altLang="en-US" dirty="0"/>
              <a:t>Testing for Dependency Preservation</a:t>
            </a:r>
          </a:p>
        </p:txBody>
      </p:sp>
      <p:sp>
        <p:nvSpPr>
          <p:cNvPr id="153603" name="Rectangle 3">
            <a:extLst>
              <a:ext uri="{FF2B5EF4-FFF2-40B4-BE49-F238E27FC236}">
                <a16:creationId xmlns:a16="http://schemas.microsoft.com/office/drawing/2014/main" id="{BEFABCE0-9CF1-493A-9718-B4334D0FD3DC}"/>
              </a:ext>
            </a:extLst>
          </p:cNvPr>
          <p:cNvSpPr>
            <a:spLocks noGrp="1" noChangeArrowheads="1"/>
          </p:cNvSpPr>
          <p:nvPr>
            <p:ph type="body" idx="4294967295"/>
          </p:nvPr>
        </p:nvSpPr>
        <p:spPr>
          <a:xfrm>
            <a:off x="426828" y="991816"/>
            <a:ext cx="8631237" cy="5197475"/>
          </a:xfrm>
        </p:spPr>
        <p:txBody>
          <a:bodyPr/>
          <a:lstStyle/>
          <a:p>
            <a:pPr algn="just"/>
            <a:r>
              <a:rPr lang="en-US" altLang="en-US" sz="2400" b="1" dirty="0">
                <a:solidFill>
                  <a:srgbClr val="1426AC"/>
                </a:solidFill>
                <a:sym typeface="Symbol" panose="05050102010706020507" pitchFamily="18" charset="2"/>
              </a:rPr>
              <a:t>To check if a dependency  is preserved in a decomposition of R into R</a:t>
            </a:r>
            <a:r>
              <a:rPr lang="en-US" altLang="en-US" sz="2400" b="1" baseline="-25000" dirty="0">
                <a:solidFill>
                  <a:srgbClr val="1426AC"/>
                </a:solidFill>
                <a:sym typeface="Symbol" panose="05050102010706020507" pitchFamily="18" charset="2"/>
              </a:rPr>
              <a:t>1</a:t>
            </a:r>
            <a:r>
              <a:rPr lang="en-US" altLang="en-US" sz="2400" b="1" dirty="0">
                <a:solidFill>
                  <a:srgbClr val="1426AC"/>
                </a:solidFill>
                <a:sym typeface="Symbol" panose="05050102010706020507" pitchFamily="18" charset="2"/>
              </a:rPr>
              <a:t>, R</a:t>
            </a:r>
            <a:r>
              <a:rPr lang="en-US" altLang="en-US" sz="2400" b="1" baseline="-25000" dirty="0">
                <a:solidFill>
                  <a:srgbClr val="1426AC"/>
                </a:solidFill>
                <a:sym typeface="Symbol" panose="05050102010706020507" pitchFamily="18" charset="2"/>
              </a:rPr>
              <a:t>2</a:t>
            </a:r>
            <a:r>
              <a:rPr lang="en-US" altLang="en-US" sz="2400" b="1" dirty="0">
                <a:solidFill>
                  <a:srgbClr val="1426AC"/>
                </a:solidFill>
                <a:sym typeface="Symbol" panose="05050102010706020507" pitchFamily="18" charset="2"/>
              </a:rPr>
              <a:t>, …, R</a:t>
            </a:r>
            <a:r>
              <a:rPr lang="en-US" altLang="en-US" sz="2400" b="1" baseline="-25000" dirty="0">
                <a:solidFill>
                  <a:srgbClr val="1426AC"/>
                </a:solidFill>
                <a:sym typeface="Symbol" panose="05050102010706020507" pitchFamily="18" charset="2"/>
              </a:rPr>
              <a:t>n</a:t>
            </a:r>
            <a:r>
              <a:rPr lang="en-US" altLang="en-US" sz="2400" b="1" dirty="0">
                <a:solidFill>
                  <a:srgbClr val="1426AC"/>
                </a:solidFill>
                <a:sym typeface="Symbol" panose="05050102010706020507" pitchFamily="18" charset="2"/>
              </a:rPr>
              <a:t> Compute F</a:t>
            </a:r>
            <a:r>
              <a:rPr lang="en-US" altLang="en-US" sz="2400" b="1" baseline="30000" dirty="0">
                <a:solidFill>
                  <a:srgbClr val="1426AC"/>
                </a:solidFill>
                <a:sym typeface="Symbol" panose="05050102010706020507" pitchFamily="18" charset="2"/>
              </a:rPr>
              <a:t>+</a:t>
            </a:r>
          </a:p>
          <a:p>
            <a:pPr marL="206375" lvl="1" indent="0" algn="just">
              <a:buNone/>
            </a:pPr>
            <a:r>
              <a:rPr lang="en-US" altLang="en-US" sz="2200" b="1" dirty="0">
                <a:solidFill>
                  <a:srgbClr val="C00000"/>
                </a:solidFill>
                <a:sym typeface="Symbol" panose="05050102010706020507" pitchFamily="18" charset="2"/>
              </a:rPr>
              <a:t>for each schema Ri in R do</a:t>
            </a:r>
          </a:p>
          <a:p>
            <a:pPr marL="206375" lvl="1" indent="0" algn="just">
              <a:buNone/>
            </a:pPr>
            <a:r>
              <a:rPr lang="en-US" altLang="en-US" sz="2200" b="1" dirty="0">
                <a:solidFill>
                  <a:srgbClr val="C00000"/>
                </a:solidFill>
                <a:sym typeface="Symbol" panose="05050102010706020507" pitchFamily="18" charset="2"/>
              </a:rPr>
              <a:t>Begin</a:t>
            </a:r>
          </a:p>
          <a:p>
            <a:pPr marL="206375" lvl="1" indent="0" algn="just">
              <a:buNone/>
            </a:pPr>
            <a:r>
              <a:rPr lang="en-US" altLang="en-US" sz="2200" b="1" dirty="0">
                <a:solidFill>
                  <a:srgbClr val="C00000"/>
                </a:solidFill>
                <a:sym typeface="Symbol" panose="05050102010706020507" pitchFamily="18" charset="2"/>
              </a:rPr>
              <a:t>Fi=the restriction of F+ to Ri</a:t>
            </a:r>
          </a:p>
          <a:p>
            <a:pPr marL="206375" lvl="1" indent="0" algn="just">
              <a:buNone/>
            </a:pPr>
            <a:r>
              <a:rPr lang="en-US" altLang="en-US" sz="2200" b="1" dirty="0">
                <a:solidFill>
                  <a:srgbClr val="C00000"/>
                </a:solidFill>
                <a:sym typeface="Symbol" panose="05050102010706020507" pitchFamily="18" charset="2"/>
              </a:rPr>
              <a:t>End </a:t>
            </a:r>
          </a:p>
          <a:p>
            <a:pPr marL="206375" lvl="1" indent="0" algn="just">
              <a:buNone/>
            </a:pPr>
            <a:r>
              <a:rPr lang="en-US" altLang="en-US" sz="2200" b="1" dirty="0">
                <a:solidFill>
                  <a:srgbClr val="C00000"/>
                </a:solidFill>
                <a:sym typeface="Symbol" panose="05050102010706020507" pitchFamily="18" charset="2"/>
              </a:rPr>
              <a:t>F’=null</a:t>
            </a:r>
          </a:p>
          <a:p>
            <a:pPr marL="206375" lvl="1" indent="0" algn="just">
              <a:buNone/>
            </a:pPr>
            <a:r>
              <a:rPr lang="en-US" altLang="en-US" sz="2200" b="1" dirty="0">
                <a:solidFill>
                  <a:srgbClr val="C00000"/>
                </a:solidFill>
                <a:sym typeface="Symbol" panose="05050102010706020507" pitchFamily="18" charset="2"/>
              </a:rPr>
              <a:t>For each restriction Fi do</a:t>
            </a:r>
          </a:p>
          <a:p>
            <a:pPr marL="206375" lvl="1" indent="0" algn="just">
              <a:buNone/>
            </a:pPr>
            <a:r>
              <a:rPr lang="en-US" altLang="en-US" sz="2200" b="1" dirty="0">
                <a:solidFill>
                  <a:srgbClr val="C00000"/>
                </a:solidFill>
                <a:sym typeface="Symbol" panose="05050102010706020507" pitchFamily="18" charset="2"/>
              </a:rPr>
              <a:t>Begin</a:t>
            </a:r>
          </a:p>
          <a:p>
            <a:pPr marL="206375" lvl="1" indent="0" algn="just">
              <a:buNone/>
            </a:pPr>
            <a:r>
              <a:rPr lang="en-US" altLang="en-US" sz="2200" b="1" dirty="0">
                <a:solidFill>
                  <a:srgbClr val="C00000"/>
                </a:solidFill>
                <a:sym typeface="Symbol" panose="05050102010706020507" pitchFamily="18" charset="2"/>
              </a:rPr>
              <a:t>F’=</a:t>
            </a:r>
            <a:r>
              <a:rPr lang="en-US" altLang="en-US" sz="2200" b="1" dirty="0" err="1">
                <a:solidFill>
                  <a:srgbClr val="C00000"/>
                </a:solidFill>
                <a:sym typeface="Symbol" panose="05050102010706020507" pitchFamily="18" charset="2"/>
              </a:rPr>
              <a:t>F’UFi</a:t>
            </a:r>
            <a:endParaRPr lang="en-US" altLang="en-US" sz="2200" b="1" dirty="0">
              <a:solidFill>
                <a:srgbClr val="C00000"/>
              </a:solidFill>
              <a:sym typeface="Symbol" panose="05050102010706020507" pitchFamily="18" charset="2"/>
            </a:endParaRPr>
          </a:p>
          <a:p>
            <a:pPr marL="206375" lvl="1" indent="0" algn="just">
              <a:buNone/>
            </a:pPr>
            <a:r>
              <a:rPr lang="en-US" altLang="en-US" sz="2200" b="1" dirty="0">
                <a:solidFill>
                  <a:srgbClr val="C00000"/>
                </a:solidFill>
                <a:sym typeface="Symbol" panose="05050102010706020507" pitchFamily="18" charset="2"/>
              </a:rPr>
              <a:t>End</a:t>
            </a:r>
          </a:p>
          <a:p>
            <a:pPr marL="206375" lvl="1" indent="0" algn="just">
              <a:buNone/>
            </a:pPr>
            <a:r>
              <a:rPr lang="en-US" altLang="en-US" sz="2200" b="1" dirty="0">
                <a:solidFill>
                  <a:srgbClr val="C00000"/>
                </a:solidFill>
                <a:sym typeface="Symbol" panose="05050102010706020507" pitchFamily="18" charset="2"/>
              </a:rPr>
              <a:t>Compute F’+</a:t>
            </a:r>
          </a:p>
          <a:p>
            <a:pPr marL="206375" lvl="1" indent="0" algn="just">
              <a:buNone/>
            </a:pPr>
            <a:r>
              <a:rPr lang="en-US" altLang="en-US" sz="2200" b="1" dirty="0">
                <a:solidFill>
                  <a:srgbClr val="C00000"/>
                </a:solidFill>
                <a:sym typeface="Symbol" panose="05050102010706020507" pitchFamily="18" charset="2"/>
              </a:rPr>
              <a:t>If(F’+=F+) then return (true) else return (false)</a:t>
            </a:r>
          </a:p>
          <a:p>
            <a:pPr marL="34925" indent="0" algn="just">
              <a:buNone/>
            </a:pPr>
            <a:r>
              <a:rPr lang="en-US" altLang="en-US" sz="2200" b="1" dirty="0">
                <a:solidFill>
                  <a:srgbClr val="1426AC"/>
                </a:solidFill>
                <a:sym typeface="Symbol" panose="05050102010706020507" pitchFamily="18" charset="2"/>
              </a:rPr>
              <a:t>T</a:t>
            </a:r>
            <a:r>
              <a:rPr lang="en-US" altLang="en-US" sz="2400" b="1" dirty="0">
                <a:solidFill>
                  <a:srgbClr val="1426AC"/>
                </a:solidFill>
                <a:sym typeface="Symbol" panose="05050102010706020507" pitchFamily="18" charset="2"/>
              </a:rPr>
              <a:t>his procedure </a:t>
            </a:r>
            <a:r>
              <a:rPr lang="en-US" altLang="en-US" sz="2400" b="1">
                <a:solidFill>
                  <a:srgbClr val="1426AC"/>
                </a:solidFill>
                <a:sym typeface="Symbol" panose="05050102010706020507" pitchFamily="18" charset="2"/>
              </a:rPr>
              <a:t>takes exponential </a:t>
            </a:r>
            <a:r>
              <a:rPr lang="en-US" altLang="en-US" sz="2400" b="1" dirty="0">
                <a:solidFill>
                  <a:srgbClr val="1426AC"/>
                </a:solidFill>
                <a:sym typeface="Symbol" panose="05050102010706020507" pitchFamily="18" charset="2"/>
              </a:rPr>
              <a:t>time required to compute </a:t>
            </a:r>
            <a:r>
              <a:rPr lang="en-US" altLang="en-US" sz="2400" b="1" i="1" dirty="0">
                <a:solidFill>
                  <a:srgbClr val="1426AC"/>
                </a:solidFill>
                <a:sym typeface="Symbol" panose="05050102010706020507" pitchFamily="18" charset="2"/>
              </a:rPr>
              <a:t>F</a:t>
            </a:r>
            <a:r>
              <a:rPr lang="en-US" altLang="en-US" sz="2400" b="1" i="1" baseline="30000" dirty="0">
                <a:solidFill>
                  <a:srgbClr val="1426AC"/>
                </a:solidFill>
                <a:sym typeface="Symbol" panose="05050102010706020507" pitchFamily="18" charset="2"/>
              </a:rPr>
              <a:t>+</a:t>
            </a:r>
            <a:r>
              <a:rPr lang="en-US" altLang="en-US" sz="2400" b="1" i="1" dirty="0">
                <a:solidFill>
                  <a:srgbClr val="1426AC"/>
                </a:solidFill>
                <a:sym typeface="Symbol" panose="05050102010706020507" pitchFamily="18" charset="2"/>
              </a:rPr>
              <a:t> </a:t>
            </a:r>
            <a:r>
              <a:rPr lang="en-US" altLang="en-US" sz="2400" b="1" dirty="0">
                <a:solidFill>
                  <a:srgbClr val="1426AC"/>
                </a:solidFill>
                <a:sym typeface="Symbol" panose="05050102010706020507" pitchFamily="18" charset="2"/>
              </a:rPr>
              <a:t>and</a:t>
            </a:r>
            <a:r>
              <a:rPr lang="en-US" altLang="en-US" sz="2400" b="1" i="1" dirty="0">
                <a:solidFill>
                  <a:srgbClr val="1426AC"/>
                </a:solidFill>
                <a:sym typeface="Symbol" panose="05050102010706020507" pitchFamily="18" charset="2"/>
              </a:rPr>
              <a:t> </a:t>
            </a:r>
            <a:r>
              <a:rPr lang="en-US" altLang="en-US" sz="2400" b="1" dirty="0">
                <a:solidFill>
                  <a:srgbClr val="1426AC"/>
                </a:solidFill>
              </a:rPr>
              <a:t>(</a:t>
            </a:r>
            <a:r>
              <a:rPr lang="en-US" altLang="en-US" sz="2400" b="1" i="1" dirty="0">
                <a:solidFill>
                  <a:srgbClr val="1426AC"/>
                </a:solidFill>
              </a:rPr>
              <a:t>F</a:t>
            </a:r>
            <a:r>
              <a:rPr lang="en-US" altLang="en-US" sz="2400" b="1" baseline="-25000" dirty="0">
                <a:solidFill>
                  <a:srgbClr val="1426AC"/>
                </a:solidFill>
              </a:rPr>
              <a:t>1</a:t>
            </a:r>
            <a:r>
              <a:rPr lang="en-US" altLang="en-US" sz="2400" b="1" i="1" dirty="0">
                <a:solidFill>
                  <a:srgbClr val="1426AC"/>
                </a:solidFill>
              </a:rPr>
              <a:t> </a:t>
            </a:r>
            <a:r>
              <a:rPr lang="en-US" altLang="en-US" sz="2400" b="1" i="1" dirty="0">
                <a:solidFill>
                  <a:srgbClr val="1426AC"/>
                </a:solidFill>
                <a:sym typeface="Symbol" panose="05050102010706020507" pitchFamily="18" charset="2"/>
              </a:rPr>
              <a:t> F</a:t>
            </a:r>
            <a:r>
              <a:rPr lang="en-US" altLang="en-US" sz="2400" b="1" baseline="-25000" dirty="0">
                <a:solidFill>
                  <a:srgbClr val="1426AC"/>
                </a:solidFill>
                <a:sym typeface="Symbol" panose="05050102010706020507" pitchFamily="18" charset="2"/>
              </a:rPr>
              <a:t>2 </a:t>
            </a:r>
            <a:r>
              <a:rPr lang="en-US" altLang="en-US" sz="2400" b="1" i="1" dirty="0">
                <a:solidFill>
                  <a:srgbClr val="1426AC"/>
                </a:solidFill>
                <a:sym typeface="Symbol" panose="05050102010706020507" pitchFamily="18" charset="2"/>
              </a:rPr>
              <a:t> …  </a:t>
            </a:r>
            <a:r>
              <a:rPr lang="en-US" altLang="en-US" sz="2400" b="1" i="1" dirty="0" err="1">
                <a:solidFill>
                  <a:srgbClr val="1426AC"/>
                </a:solidFill>
                <a:sym typeface="Symbol" panose="05050102010706020507" pitchFamily="18" charset="2"/>
              </a:rPr>
              <a:t>F</a:t>
            </a:r>
            <a:r>
              <a:rPr lang="en-US" altLang="en-US" sz="2400" b="1" baseline="-25000" dirty="0" err="1">
                <a:solidFill>
                  <a:srgbClr val="1426AC"/>
                </a:solidFill>
                <a:sym typeface="Symbol" panose="05050102010706020507" pitchFamily="18" charset="2"/>
              </a:rPr>
              <a:t>n</a:t>
            </a:r>
            <a:r>
              <a:rPr lang="en-US" altLang="en-US" sz="2400" b="1" dirty="0">
                <a:solidFill>
                  <a:srgbClr val="1426AC"/>
                </a:solidFill>
                <a:sym typeface="Symbol" panose="05050102010706020507" pitchFamily="18" charset="2"/>
              </a:rPr>
              <a:t>)</a:t>
            </a:r>
            <a:r>
              <a:rPr lang="en-US" altLang="en-US" sz="2400" b="1" baseline="30000" dirty="0">
                <a:solidFill>
                  <a:srgbClr val="1426AC"/>
                </a:solidFill>
                <a:sym typeface="Symbol" panose="05050102010706020507" pitchFamily="18" charset="2"/>
              </a:rPr>
              <a:t>+</a:t>
            </a:r>
            <a:r>
              <a:rPr lang="en-US" altLang="en-US" sz="2400" b="1" dirty="0">
                <a:solidFill>
                  <a:srgbClr val="1426AC"/>
                </a:solidFill>
                <a:sym typeface="Symbol" panose="05050102010706020507" pitchFamily="18" charset="2"/>
              </a:rPr>
              <a:t>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ABFA4CE-A32B-460E-987C-A34C2F1C1F21}"/>
                  </a:ext>
                </a:extLst>
              </p14:cNvPr>
              <p14:cNvContentPartPr/>
              <p14:nvPr/>
            </p14:nvContentPartPr>
            <p14:xfrm>
              <a:off x="577440" y="1635480"/>
              <a:ext cx="7400160" cy="2841840"/>
            </p14:xfrm>
          </p:contentPart>
        </mc:Choice>
        <mc:Fallback>
          <p:pic>
            <p:nvPicPr>
              <p:cNvPr id="2" name="Ink 1">
                <a:extLst>
                  <a:ext uri="{FF2B5EF4-FFF2-40B4-BE49-F238E27FC236}">
                    <a16:creationId xmlns:a16="http://schemas.microsoft.com/office/drawing/2014/main" id="{0ABFA4CE-A32B-460E-987C-A34C2F1C1F21}"/>
                  </a:ext>
                </a:extLst>
              </p:cNvPr>
              <p:cNvPicPr/>
              <p:nvPr/>
            </p:nvPicPr>
            <p:blipFill>
              <a:blip r:embed="rId3"/>
              <a:stretch>
                <a:fillRect/>
              </a:stretch>
            </p:blipFill>
            <p:spPr>
              <a:xfrm>
                <a:off x="568080" y="1626120"/>
                <a:ext cx="7418880" cy="2860560"/>
              </a:xfrm>
              <a:prstGeom prst="rect">
                <a:avLst/>
              </a:prstGeom>
            </p:spPr>
          </p:pic>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29405668-1D32-4D3D-969F-1C5324B91BFE}"/>
              </a:ext>
            </a:extLst>
          </p:cNvPr>
          <p:cNvSpPr>
            <a:spLocks noGrp="1" noChangeArrowheads="1"/>
          </p:cNvSpPr>
          <p:nvPr>
            <p:ph type="title"/>
          </p:nvPr>
        </p:nvSpPr>
        <p:spPr>
          <a:xfrm>
            <a:off x="544812" y="404664"/>
            <a:ext cx="8395270" cy="587152"/>
          </a:xfrm>
        </p:spPr>
        <p:txBody>
          <a:bodyPr/>
          <a:lstStyle/>
          <a:p>
            <a:r>
              <a:rPr lang="en-US" altLang="en-US" dirty="0"/>
              <a:t>Testing for Dependency Preservation</a:t>
            </a:r>
          </a:p>
        </p:txBody>
      </p:sp>
      <p:sp>
        <p:nvSpPr>
          <p:cNvPr id="153603" name="Rectangle 3">
            <a:extLst>
              <a:ext uri="{FF2B5EF4-FFF2-40B4-BE49-F238E27FC236}">
                <a16:creationId xmlns:a16="http://schemas.microsoft.com/office/drawing/2014/main" id="{BEFABCE0-9CF1-493A-9718-B4334D0FD3DC}"/>
              </a:ext>
            </a:extLst>
          </p:cNvPr>
          <p:cNvSpPr>
            <a:spLocks noGrp="1" noChangeArrowheads="1"/>
          </p:cNvSpPr>
          <p:nvPr>
            <p:ph type="body" idx="4294967295"/>
          </p:nvPr>
        </p:nvSpPr>
        <p:spPr>
          <a:xfrm>
            <a:off x="426828" y="991816"/>
            <a:ext cx="8631237" cy="5197475"/>
          </a:xfrm>
        </p:spPr>
        <p:txBody>
          <a:bodyPr/>
          <a:lstStyle/>
          <a:p>
            <a:pPr algn="just"/>
            <a:r>
              <a:rPr lang="en-US" altLang="en-US" sz="2400" b="1" dirty="0">
                <a:solidFill>
                  <a:srgbClr val="1426AC"/>
                </a:solidFill>
                <a:sym typeface="Symbol" panose="05050102010706020507" pitchFamily="18" charset="2"/>
              </a:rPr>
              <a:t>To check if a dependency  is preserved in a decomposition of R into R</a:t>
            </a:r>
            <a:r>
              <a:rPr lang="en-US" altLang="en-US" sz="2400" b="1" baseline="-25000" dirty="0">
                <a:solidFill>
                  <a:srgbClr val="1426AC"/>
                </a:solidFill>
                <a:sym typeface="Symbol" panose="05050102010706020507" pitchFamily="18" charset="2"/>
              </a:rPr>
              <a:t>1</a:t>
            </a:r>
            <a:r>
              <a:rPr lang="en-US" altLang="en-US" sz="2400" b="1" dirty="0">
                <a:solidFill>
                  <a:srgbClr val="1426AC"/>
                </a:solidFill>
                <a:sym typeface="Symbol" panose="05050102010706020507" pitchFamily="18" charset="2"/>
              </a:rPr>
              <a:t>, R</a:t>
            </a:r>
            <a:r>
              <a:rPr lang="en-US" altLang="en-US" sz="2400" b="1" baseline="-25000" dirty="0">
                <a:solidFill>
                  <a:srgbClr val="1426AC"/>
                </a:solidFill>
                <a:sym typeface="Symbol" panose="05050102010706020507" pitchFamily="18" charset="2"/>
              </a:rPr>
              <a:t>2</a:t>
            </a:r>
            <a:r>
              <a:rPr lang="en-US" altLang="en-US" sz="2400" b="1" dirty="0">
                <a:solidFill>
                  <a:srgbClr val="1426AC"/>
                </a:solidFill>
                <a:sym typeface="Symbol" panose="05050102010706020507" pitchFamily="18" charset="2"/>
              </a:rPr>
              <a:t>, …, R</a:t>
            </a:r>
            <a:r>
              <a:rPr lang="en-US" altLang="en-US" sz="2400" b="1" baseline="-25000" dirty="0">
                <a:solidFill>
                  <a:srgbClr val="1426AC"/>
                </a:solidFill>
                <a:sym typeface="Symbol" panose="05050102010706020507" pitchFamily="18" charset="2"/>
              </a:rPr>
              <a:t>n</a:t>
            </a:r>
            <a:r>
              <a:rPr lang="en-US" altLang="en-US" sz="2400" b="1" dirty="0">
                <a:solidFill>
                  <a:srgbClr val="1426AC"/>
                </a:solidFill>
                <a:sym typeface="Symbol" panose="05050102010706020507" pitchFamily="18" charset="2"/>
              </a:rPr>
              <a:t> we apply the following simplified test (with attribute closure done </a:t>
            </a:r>
            <a:r>
              <a:rPr lang="en-US" altLang="en-US" sz="2400" b="1" dirty="0" err="1">
                <a:solidFill>
                  <a:srgbClr val="1426AC"/>
                </a:solidFill>
                <a:sym typeface="Symbol" panose="05050102010706020507" pitchFamily="18" charset="2"/>
              </a:rPr>
              <a:t>w.r.t.</a:t>
            </a:r>
            <a:r>
              <a:rPr lang="en-US" altLang="en-US" sz="2400" b="1" dirty="0">
                <a:solidFill>
                  <a:srgbClr val="1426AC"/>
                </a:solidFill>
                <a:sym typeface="Symbol" panose="05050102010706020507" pitchFamily="18" charset="2"/>
              </a:rPr>
              <a:t> F)</a:t>
            </a:r>
          </a:p>
          <a:p>
            <a:pPr lvl="1"/>
            <a:r>
              <a:rPr lang="en-US" altLang="en-US" sz="2400" b="1" i="1" dirty="0">
                <a:solidFill>
                  <a:srgbClr val="C00000"/>
                </a:solidFill>
              </a:rPr>
              <a:t>result </a:t>
            </a:r>
            <a:r>
              <a:rPr lang="en-US" altLang="en-US" sz="2400" b="1" dirty="0">
                <a:solidFill>
                  <a:srgbClr val="C00000"/>
                </a:solidFill>
              </a:rPr>
              <a:t>= </a:t>
            </a:r>
            <a:r>
              <a:rPr lang="en-US" altLang="en-US" sz="2400" b="1" dirty="0">
                <a:solidFill>
                  <a:srgbClr val="C00000"/>
                </a:solidFill>
                <a:sym typeface="Symbol" panose="05050102010706020507" pitchFamily="18" charset="2"/>
              </a:rPr>
              <a:t></a:t>
            </a:r>
            <a:br>
              <a:rPr lang="en-US" altLang="en-US" sz="2400" b="1" dirty="0">
                <a:solidFill>
                  <a:srgbClr val="C00000"/>
                </a:solidFill>
                <a:sym typeface="Symbol" panose="05050102010706020507" pitchFamily="18" charset="2"/>
              </a:rPr>
            </a:br>
            <a:r>
              <a:rPr lang="en-US" altLang="en-US" sz="2400" b="1" dirty="0">
                <a:solidFill>
                  <a:srgbClr val="C00000"/>
                </a:solidFill>
                <a:sym typeface="Symbol" panose="05050102010706020507" pitchFamily="18" charset="2"/>
              </a:rPr>
              <a:t>while (changes to </a:t>
            </a:r>
            <a:r>
              <a:rPr lang="en-US" altLang="en-US" sz="2400" b="1" i="1" dirty="0">
                <a:solidFill>
                  <a:srgbClr val="C00000"/>
                </a:solidFill>
                <a:sym typeface="Symbol" panose="05050102010706020507" pitchFamily="18" charset="2"/>
              </a:rPr>
              <a:t>result</a:t>
            </a:r>
            <a:r>
              <a:rPr lang="en-US" altLang="en-US" sz="2400" b="1" dirty="0">
                <a:solidFill>
                  <a:srgbClr val="C00000"/>
                </a:solidFill>
                <a:sym typeface="Symbol" panose="05050102010706020507" pitchFamily="18" charset="2"/>
              </a:rPr>
              <a:t>) do</a:t>
            </a:r>
            <a:br>
              <a:rPr lang="en-US" altLang="en-US" sz="2400" b="1" dirty="0">
                <a:solidFill>
                  <a:srgbClr val="C00000"/>
                </a:solidFill>
                <a:sym typeface="Symbol" panose="05050102010706020507" pitchFamily="18" charset="2"/>
              </a:rPr>
            </a:br>
            <a:r>
              <a:rPr lang="en-US" altLang="en-US" sz="2400" b="1" dirty="0">
                <a:solidFill>
                  <a:srgbClr val="C00000"/>
                </a:solidFill>
                <a:sym typeface="Symbol" panose="05050102010706020507" pitchFamily="18" charset="2"/>
              </a:rPr>
              <a:t>	for each </a:t>
            </a:r>
            <a:r>
              <a:rPr lang="en-US" altLang="en-US" sz="2400" b="1" i="1" dirty="0">
                <a:solidFill>
                  <a:srgbClr val="C00000"/>
                </a:solidFill>
                <a:sym typeface="Symbol" panose="05050102010706020507" pitchFamily="18" charset="2"/>
              </a:rPr>
              <a:t>R</a:t>
            </a:r>
            <a:r>
              <a:rPr lang="en-US" altLang="en-US" sz="2400" b="1" i="1" baseline="-25000" dirty="0">
                <a:solidFill>
                  <a:srgbClr val="C00000"/>
                </a:solidFill>
                <a:sym typeface="Symbol" panose="05050102010706020507" pitchFamily="18" charset="2"/>
              </a:rPr>
              <a:t>i</a:t>
            </a:r>
            <a:r>
              <a:rPr lang="en-US" altLang="en-US" sz="2400" b="1" i="1" dirty="0">
                <a:solidFill>
                  <a:srgbClr val="C00000"/>
                </a:solidFill>
                <a:sym typeface="Symbol" panose="05050102010706020507" pitchFamily="18" charset="2"/>
              </a:rPr>
              <a:t> </a:t>
            </a:r>
            <a:r>
              <a:rPr lang="en-US" altLang="en-US" sz="2400" b="1" dirty="0">
                <a:solidFill>
                  <a:srgbClr val="C00000"/>
                </a:solidFill>
                <a:sym typeface="Symbol" panose="05050102010706020507" pitchFamily="18" charset="2"/>
              </a:rPr>
              <a:t>in the decomposition</a:t>
            </a:r>
            <a:br>
              <a:rPr lang="en-US" altLang="en-US" sz="2400" b="1" dirty="0">
                <a:solidFill>
                  <a:srgbClr val="C00000"/>
                </a:solidFill>
                <a:sym typeface="Symbol" panose="05050102010706020507" pitchFamily="18" charset="2"/>
              </a:rPr>
            </a:br>
            <a:r>
              <a:rPr lang="en-US" altLang="en-US" sz="2400" b="1" dirty="0">
                <a:solidFill>
                  <a:srgbClr val="C00000"/>
                </a:solidFill>
                <a:sym typeface="Symbol" panose="05050102010706020507" pitchFamily="18" charset="2"/>
              </a:rPr>
              <a:t>		</a:t>
            </a:r>
            <a:r>
              <a:rPr lang="en-US" altLang="en-US" sz="2400" b="1" i="1" dirty="0">
                <a:solidFill>
                  <a:srgbClr val="C00000"/>
                </a:solidFill>
                <a:sym typeface="Symbol" panose="05050102010706020507" pitchFamily="18" charset="2"/>
              </a:rPr>
              <a:t>t</a:t>
            </a:r>
            <a:r>
              <a:rPr lang="en-US" altLang="en-US" sz="2400" b="1" dirty="0">
                <a:solidFill>
                  <a:srgbClr val="C00000"/>
                </a:solidFill>
                <a:sym typeface="Symbol" panose="05050102010706020507" pitchFamily="18" charset="2"/>
              </a:rPr>
              <a:t> = (</a:t>
            </a:r>
            <a:r>
              <a:rPr lang="en-US" altLang="en-US" sz="2400" b="1" i="1" dirty="0">
                <a:solidFill>
                  <a:srgbClr val="C00000"/>
                </a:solidFill>
                <a:sym typeface="Symbol" panose="05050102010706020507" pitchFamily="18" charset="2"/>
              </a:rPr>
              <a:t>result </a:t>
            </a:r>
            <a:r>
              <a:rPr lang="en-US" altLang="en-US" sz="2400" b="1" dirty="0">
                <a:solidFill>
                  <a:srgbClr val="C00000"/>
                </a:solidFill>
                <a:sym typeface="Symbol" panose="05050102010706020507" pitchFamily="18" charset="2"/>
              </a:rPr>
              <a:t> </a:t>
            </a:r>
            <a:r>
              <a:rPr lang="en-US" altLang="en-US" sz="2400" b="1" i="1" dirty="0">
                <a:solidFill>
                  <a:srgbClr val="C00000"/>
                </a:solidFill>
                <a:sym typeface="Symbol" panose="05050102010706020507" pitchFamily="18" charset="2"/>
              </a:rPr>
              <a:t>R</a:t>
            </a:r>
            <a:r>
              <a:rPr lang="en-US" altLang="en-US" sz="2400" b="1" i="1" baseline="-25000" dirty="0">
                <a:solidFill>
                  <a:srgbClr val="C00000"/>
                </a:solidFill>
                <a:sym typeface="Symbol" panose="05050102010706020507" pitchFamily="18" charset="2"/>
              </a:rPr>
              <a:t>i</a:t>
            </a:r>
            <a:r>
              <a:rPr lang="en-US" altLang="en-US" sz="2400" b="1" dirty="0">
                <a:solidFill>
                  <a:srgbClr val="C00000"/>
                </a:solidFill>
                <a:sym typeface="Symbol" panose="05050102010706020507" pitchFamily="18" charset="2"/>
              </a:rPr>
              <a:t>)</a:t>
            </a:r>
            <a:r>
              <a:rPr lang="en-US" altLang="en-US" sz="2400" b="1" baseline="30000" dirty="0">
                <a:solidFill>
                  <a:srgbClr val="C00000"/>
                </a:solidFill>
                <a:sym typeface="Symbol" panose="05050102010706020507" pitchFamily="18" charset="2"/>
              </a:rPr>
              <a:t>+ </a:t>
            </a:r>
            <a:r>
              <a:rPr lang="en-US" altLang="en-US" sz="2400" b="1" dirty="0">
                <a:solidFill>
                  <a:srgbClr val="C00000"/>
                </a:solidFill>
                <a:sym typeface="Symbol" panose="05050102010706020507" pitchFamily="18" charset="2"/>
              </a:rPr>
              <a:t> </a:t>
            </a:r>
            <a:r>
              <a:rPr lang="en-US" altLang="en-US" sz="2400" b="1" i="1" dirty="0">
                <a:solidFill>
                  <a:srgbClr val="C00000"/>
                </a:solidFill>
                <a:sym typeface="Symbol" panose="05050102010706020507" pitchFamily="18" charset="2"/>
              </a:rPr>
              <a:t>R</a:t>
            </a:r>
            <a:r>
              <a:rPr lang="en-US" altLang="en-US" sz="2400" b="1" i="1" baseline="-25000" dirty="0">
                <a:solidFill>
                  <a:srgbClr val="C00000"/>
                </a:solidFill>
                <a:sym typeface="Symbol" panose="05050102010706020507" pitchFamily="18" charset="2"/>
              </a:rPr>
              <a:t>i</a:t>
            </a:r>
            <a:br>
              <a:rPr lang="en-US" altLang="en-US" sz="2400" b="1" i="1" baseline="-25000" dirty="0">
                <a:solidFill>
                  <a:srgbClr val="C00000"/>
                </a:solidFill>
                <a:sym typeface="Symbol" panose="05050102010706020507" pitchFamily="18" charset="2"/>
              </a:rPr>
            </a:br>
            <a:r>
              <a:rPr lang="en-US" altLang="en-US" sz="2400" b="1" i="1" baseline="-25000" dirty="0">
                <a:solidFill>
                  <a:srgbClr val="C00000"/>
                </a:solidFill>
                <a:sym typeface="Symbol" panose="05050102010706020507" pitchFamily="18" charset="2"/>
              </a:rPr>
              <a:t>		</a:t>
            </a:r>
            <a:r>
              <a:rPr lang="en-US" altLang="en-US" sz="2400" b="1" i="1" dirty="0">
                <a:solidFill>
                  <a:srgbClr val="C00000"/>
                </a:solidFill>
                <a:sym typeface="Symbol" panose="05050102010706020507" pitchFamily="18" charset="2"/>
              </a:rPr>
              <a:t>result = result </a:t>
            </a:r>
            <a:r>
              <a:rPr lang="en-US" altLang="en-US" sz="2400" b="1" dirty="0">
                <a:solidFill>
                  <a:srgbClr val="C00000"/>
                </a:solidFill>
                <a:sym typeface="Symbol" panose="05050102010706020507" pitchFamily="18" charset="2"/>
              </a:rPr>
              <a:t> </a:t>
            </a:r>
            <a:r>
              <a:rPr lang="en-US" altLang="en-US" sz="2400" b="1" i="1" dirty="0">
                <a:solidFill>
                  <a:srgbClr val="C00000"/>
                </a:solidFill>
                <a:sym typeface="Symbol" panose="05050102010706020507" pitchFamily="18" charset="2"/>
              </a:rPr>
              <a:t>t</a:t>
            </a:r>
          </a:p>
          <a:p>
            <a:pPr lvl="1" algn="just"/>
            <a:r>
              <a:rPr lang="en-US" altLang="en-US" sz="2400" b="1" dirty="0">
                <a:solidFill>
                  <a:srgbClr val="1426AC"/>
                </a:solidFill>
                <a:sym typeface="Symbol" panose="05050102010706020507" pitchFamily="18" charset="2"/>
              </a:rPr>
              <a:t>If </a:t>
            </a:r>
            <a:r>
              <a:rPr lang="en-US" altLang="en-US" sz="2400" b="1" i="1" dirty="0">
                <a:solidFill>
                  <a:srgbClr val="1426AC"/>
                </a:solidFill>
                <a:sym typeface="Symbol" panose="05050102010706020507" pitchFamily="18" charset="2"/>
              </a:rPr>
              <a:t>result</a:t>
            </a:r>
            <a:r>
              <a:rPr lang="en-US" altLang="en-US" sz="2400" b="1" dirty="0">
                <a:solidFill>
                  <a:srgbClr val="1426AC"/>
                </a:solidFill>
                <a:sym typeface="Symbol" panose="05050102010706020507" pitchFamily="18" charset="2"/>
              </a:rPr>
              <a:t> contains all attributes in , then the functional dependency    is preserved.</a:t>
            </a:r>
          </a:p>
          <a:p>
            <a:pPr algn="just"/>
            <a:r>
              <a:rPr lang="en-US" altLang="en-US" sz="2400" b="1" dirty="0">
                <a:solidFill>
                  <a:srgbClr val="1426AC"/>
                </a:solidFill>
                <a:sym typeface="Symbol" panose="05050102010706020507" pitchFamily="18" charset="2"/>
              </a:rPr>
              <a:t>We apply the test on all dependencies in F to check if a decomposition is dependency preserving</a:t>
            </a:r>
          </a:p>
          <a:p>
            <a:pPr algn="just"/>
            <a:r>
              <a:rPr lang="en-US" altLang="en-US" sz="2400" b="1" dirty="0">
                <a:solidFill>
                  <a:srgbClr val="1426AC"/>
                </a:solidFill>
                <a:sym typeface="Symbol" panose="05050102010706020507" pitchFamily="18" charset="2"/>
              </a:rPr>
              <a:t>This procedure takes polynomial time, instead of the exponential time required to compute </a:t>
            </a:r>
            <a:r>
              <a:rPr lang="en-US" altLang="en-US" sz="2400" b="1" i="1" dirty="0">
                <a:solidFill>
                  <a:srgbClr val="1426AC"/>
                </a:solidFill>
                <a:sym typeface="Symbol" panose="05050102010706020507" pitchFamily="18" charset="2"/>
              </a:rPr>
              <a:t>F</a:t>
            </a:r>
            <a:r>
              <a:rPr lang="en-US" altLang="en-US" sz="2400" b="1" i="1" baseline="30000" dirty="0">
                <a:solidFill>
                  <a:srgbClr val="1426AC"/>
                </a:solidFill>
                <a:sym typeface="Symbol" panose="05050102010706020507" pitchFamily="18" charset="2"/>
              </a:rPr>
              <a:t>+</a:t>
            </a:r>
            <a:r>
              <a:rPr lang="en-US" altLang="en-US" sz="2400" b="1" i="1" dirty="0">
                <a:solidFill>
                  <a:srgbClr val="1426AC"/>
                </a:solidFill>
                <a:sym typeface="Symbol" panose="05050102010706020507" pitchFamily="18" charset="2"/>
              </a:rPr>
              <a:t> </a:t>
            </a:r>
            <a:r>
              <a:rPr lang="en-US" altLang="en-US" sz="2400" b="1" dirty="0">
                <a:solidFill>
                  <a:srgbClr val="1426AC"/>
                </a:solidFill>
                <a:sym typeface="Symbol" panose="05050102010706020507" pitchFamily="18" charset="2"/>
              </a:rPr>
              <a:t>and</a:t>
            </a:r>
            <a:r>
              <a:rPr lang="en-US" altLang="en-US" sz="2400" b="1" i="1" dirty="0">
                <a:solidFill>
                  <a:srgbClr val="1426AC"/>
                </a:solidFill>
                <a:sym typeface="Symbol" panose="05050102010706020507" pitchFamily="18" charset="2"/>
              </a:rPr>
              <a:t> </a:t>
            </a:r>
            <a:r>
              <a:rPr lang="en-US" altLang="en-US" sz="2400" b="1" dirty="0">
                <a:solidFill>
                  <a:srgbClr val="1426AC"/>
                </a:solidFill>
              </a:rPr>
              <a:t>(</a:t>
            </a:r>
            <a:r>
              <a:rPr lang="en-US" altLang="en-US" sz="2400" b="1" i="1" dirty="0">
                <a:solidFill>
                  <a:srgbClr val="1426AC"/>
                </a:solidFill>
              </a:rPr>
              <a:t>F</a:t>
            </a:r>
            <a:r>
              <a:rPr lang="en-US" altLang="en-US" sz="2400" b="1" baseline="-25000" dirty="0">
                <a:solidFill>
                  <a:srgbClr val="1426AC"/>
                </a:solidFill>
              </a:rPr>
              <a:t>1</a:t>
            </a:r>
            <a:r>
              <a:rPr lang="en-US" altLang="en-US" sz="2400" b="1" i="1" dirty="0">
                <a:solidFill>
                  <a:srgbClr val="1426AC"/>
                </a:solidFill>
              </a:rPr>
              <a:t> </a:t>
            </a:r>
            <a:r>
              <a:rPr lang="en-US" altLang="en-US" sz="2400" b="1" i="1" dirty="0">
                <a:solidFill>
                  <a:srgbClr val="1426AC"/>
                </a:solidFill>
                <a:sym typeface="Symbol" panose="05050102010706020507" pitchFamily="18" charset="2"/>
              </a:rPr>
              <a:t> F</a:t>
            </a:r>
            <a:r>
              <a:rPr lang="en-US" altLang="en-US" sz="2400" b="1" baseline="-25000" dirty="0">
                <a:solidFill>
                  <a:srgbClr val="1426AC"/>
                </a:solidFill>
                <a:sym typeface="Symbol" panose="05050102010706020507" pitchFamily="18" charset="2"/>
              </a:rPr>
              <a:t>2 </a:t>
            </a:r>
            <a:r>
              <a:rPr lang="en-US" altLang="en-US" sz="2400" b="1" i="1" dirty="0">
                <a:solidFill>
                  <a:srgbClr val="1426AC"/>
                </a:solidFill>
                <a:sym typeface="Symbol" panose="05050102010706020507" pitchFamily="18" charset="2"/>
              </a:rPr>
              <a:t> …  </a:t>
            </a:r>
            <a:r>
              <a:rPr lang="en-US" altLang="en-US" sz="2400" b="1" i="1" dirty="0" err="1">
                <a:solidFill>
                  <a:srgbClr val="1426AC"/>
                </a:solidFill>
                <a:sym typeface="Symbol" panose="05050102010706020507" pitchFamily="18" charset="2"/>
              </a:rPr>
              <a:t>F</a:t>
            </a:r>
            <a:r>
              <a:rPr lang="en-US" altLang="en-US" sz="2400" b="1" baseline="-25000" dirty="0" err="1">
                <a:solidFill>
                  <a:srgbClr val="1426AC"/>
                </a:solidFill>
                <a:sym typeface="Symbol" panose="05050102010706020507" pitchFamily="18" charset="2"/>
              </a:rPr>
              <a:t>n</a:t>
            </a:r>
            <a:r>
              <a:rPr lang="en-US" altLang="en-US" sz="2400" b="1" dirty="0">
                <a:solidFill>
                  <a:srgbClr val="1426AC"/>
                </a:solidFill>
                <a:sym typeface="Symbol" panose="05050102010706020507" pitchFamily="18" charset="2"/>
              </a:rPr>
              <a:t>)</a:t>
            </a:r>
            <a:r>
              <a:rPr lang="en-US" altLang="en-US" sz="2400" b="1" baseline="30000" dirty="0">
                <a:solidFill>
                  <a:srgbClr val="1426AC"/>
                </a:solidFill>
                <a:sym typeface="Symbol" panose="05050102010706020507" pitchFamily="18" charset="2"/>
              </a:rPr>
              <a:t>+</a:t>
            </a:r>
            <a:r>
              <a:rPr lang="en-US" altLang="en-US" sz="2400" b="1" dirty="0">
                <a:solidFill>
                  <a:srgbClr val="1426AC"/>
                </a:solidFill>
                <a:sym typeface="Symbol" panose="05050102010706020507" pitchFamily="18" charset="2"/>
              </a:rPr>
              <a:t>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3080CEA-2700-4E84-BF03-2F90B09B1607}"/>
                  </a:ext>
                </a:extLst>
              </p14:cNvPr>
              <p14:cNvContentPartPr/>
              <p14:nvPr/>
            </p14:nvContentPartPr>
            <p14:xfrm>
              <a:off x="3283200" y="892080"/>
              <a:ext cx="3745440" cy="2882160"/>
            </p14:xfrm>
          </p:contentPart>
        </mc:Choice>
        <mc:Fallback>
          <p:pic>
            <p:nvPicPr>
              <p:cNvPr id="2" name="Ink 1">
                <a:extLst>
                  <a:ext uri="{FF2B5EF4-FFF2-40B4-BE49-F238E27FC236}">
                    <a16:creationId xmlns:a16="http://schemas.microsoft.com/office/drawing/2014/main" id="{A3080CEA-2700-4E84-BF03-2F90B09B1607}"/>
                  </a:ext>
                </a:extLst>
              </p:cNvPr>
              <p:cNvPicPr/>
              <p:nvPr/>
            </p:nvPicPr>
            <p:blipFill>
              <a:blip r:embed="rId3"/>
              <a:stretch>
                <a:fillRect/>
              </a:stretch>
            </p:blipFill>
            <p:spPr>
              <a:xfrm>
                <a:off x="3273840" y="882720"/>
                <a:ext cx="3764160" cy="2900880"/>
              </a:xfrm>
              <a:prstGeom prst="rect">
                <a:avLst/>
              </a:prstGeom>
            </p:spPr>
          </p:pic>
        </mc:Fallback>
      </mc:AlternateContent>
    </p:spTree>
    <p:extLst>
      <p:ext uri="{BB962C8B-B14F-4D97-AF65-F5344CB8AC3E}">
        <p14:creationId xmlns:p14="http://schemas.microsoft.com/office/powerpoint/2010/main" val="2720805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41" name="Rectangle 9"/>
          <p:cNvSpPr>
            <a:spLocks noGrp="1" noChangeArrowheads="1"/>
          </p:cNvSpPr>
          <p:nvPr>
            <p:ph type="title"/>
          </p:nvPr>
        </p:nvSpPr>
        <p:spPr>
          <a:xfrm>
            <a:off x="857250" y="270965"/>
            <a:ext cx="7407275" cy="1355725"/>
          </a:xfrm>
        </p:spPr>
        <p:txBody>
          <a:bodyPr/>
          <a:lstStyle/>
          <a:p>
            <a:pPr algn="ctr"/>
            <a:r>
              <a:rPr lang="en-US" altLang="en-US" dirty="0"/>
              <a:t>Normalization into 1NF</a:t>
            </a:r>
          </a:p>
        </p:txBody>
      </p:sp>
      <p:sp>
        <p:nvSpPr>
          <p:cNvPr id="735236" name="Rectangle 4"/>
          <p:cNvSpPr>
            <a:spLocks noChangeArrowheads="1"/>
          </p:cNvSpPr>
          <p:nvPr/>
        </p:nvSpPr>
        <p:spPr bwMode="auto">
          <a:xfrm>
            <a:off x="1828800" y="1309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pic>
        <p:nvPicPr>
          <p:cNvPr id="735243" name="Picture 11" descr="fig10_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00200"/>
            <a:ext cx="6096000" cy="467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2546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22B21B03-41DA-48DB-9F38-037DBBE12631}"/>
              </a:ext>
            </a:extLst>
          </p:cNvPr>
          <p:cNvSpPr>
            <a:spLocks noGrp="1" noChangeArrowheads="1"/>
          </p:cNvSpPr>
          <p:nvPr>
            <p:ph type="title"/>
          </p:nvPr>
        </p:nvSpPr>
        <p:spPr>
          <a:xfrm>
            <a:off x="857250" y="609601"/>
            <a:ext cx="7407275" cy="685800"/>
          </a:xfrm>
        </p:spPr>
        <p:txBody>
          <a:bodyPr/>
          <a:lstStyle/>
          <a:p>
            <a:pPr algn="ctr"/>
            <a:r>
              <a:rPr lang="en-US" altLang="en-US" dirty="0"/>
              <a:t>Example</a:t>
            </a:r>
          </a:p>
        </p:txBody>
      </p:sp>
      <p:sp>
        <p:nvSpPr>
          <p:cNvPr id="68611" name="Rectangle 3">
            <a:extLst>
              <a:ext uri="{FF2B5EF4-FFF2-40B4-BE49-F238E27FC236}">
                <a16:creationId xmlns:a16="http://schemas.microsoft.com/office/drawing/2014/main" id="{93F91A3B-13AB-42C9-8556-500F342FB1FF}"/>
              </a:ext>
            </a:extLst>
          </p:cNvPr>
          <p:cNvSpPr>
            <a:spLocks noGrp="1" noChangeArrowheads="1"/>
          </p:cNvSpPr>
          <p:nvPr>
            <p:ph type="body" idx="1"/>
          </p:nvPr>
        </p:nvSpPr>
        <p:spPr>
          <a:xfrm>
            <a:off x="1143000" y="1295400"/>
            <a:ext cx="7202488" cy="4651375"/>
          </a:xfrm>
        </p:spPr>
        <p:txBody>
          <a:bodyPr/>
          <a:lstStyle/>
          <a:p>
            <a:pPr>
              <a:tabLst>
                <a:tab pos="2054225" algn="l"/>
              </a:tabLst>
            </a:pPr>
            <a:r>
              <a:rPr lang="en-US" altLang="en-US" i="1"/>
              <a:t>R = (A, B, C)</a:t>
            </a:r>
            <a:br>
              <a:rPr lang="en-US" altLang="en-US" i="1"/>
            </a:br>
            <a:r>
              <a:rPr lang="en-US" altLang="en-US" i="1"/>
              <a:t>F = {A </a:t>
            </a:r>
            <a:r>
              <a:rPr lang="en-US" altLang="en-US">
                <a:sym typeface="Symbol" panose="05050102010706020507" pitchFamily="18" charset="2"/>
              </a:rPr>
              <a:t></a:t>
            </a:r>
            <a:r>
              <a:rPr lang="en-US" altLang="en-US">
                <a:sym typeface="Monotype Sorts" pitchFamily="2" charset="2"/>
              </a:rPr>
              <a:t> </a:t>
            </a:r>
            <a:r>
              <a:rPr lang="en-US" altLang="en-US" i="1">
                <a:sym typeface="Monotype Sorts" pitchFamily="2" charset="2"/>
              </a:rPr>
              <a:t>B, B </a:t>
            </a:r>
            <a:r>
              <a:rPr lang="en-US" altLang="en-US">
                <a:sym typeface="Symbol" panose="05050102010706020507" pitchFamily="18" charset="2"/>
              </a:rPr>
              <a:t></a:t>
            </a:r>
            <a:r>
              <a:rPr lang="en-US" altLang="en-US">
                <a:sym typeface="Monotype Sorts" pitchFamily="2" charset="2"/>
              </a:rPr>
              <a:t> </a:t>
            </a:r>
            <a:r>
              <a:rPr lang="en-US" altLang="en-US" i="1">
                <a:sym typeface="Monotype Sorts" pitchFamily="2" charset="2"/>
              </a:rPr>
              <a:t>C)</a:t>
            </a:r>
          </a:p>
          <a:p>
            <a:pPr lvl="1">
              <a:tabLst>
                <a:tab pos="2054225" algn="l"/>
              </a:tabLst>
            </a:pPr>
            <a:r>
              <a:rPr lang="en-US" altLang="en-US">
                <a:sym typeface="Monotype Sorts" pitchFamily="2" charset="2"/>
              </a:rPr>
              <a:t>Can be decomposed in two different ways</a:t>
            </a:r>
          </a:p>
          <a:p>
            <a:pPr>
              <a:tabLst>
                <a:tab pos="2054225" algn="l"/>
              </a:tabLst>
            </a:pPr>
            <a:r>
              <a:rPr lang="en-US" altLang="en-US" i="1">
                <a:sym typeface="Monotype Sorts" pitchFamily="2" charset="2"/>
              </a:rPr>
              <a:t>R</a:t>
            </a:r>
            <a:r>
              <a:rPr lang="en-US" altLang="en-US" baseline="-25000">
                <a:sym typeface="Monotype Sorts" pitchFamily="2" charset="2"/>
              </a:rPr>
              <a:t>1</a:t>
            </a:r>
            <a:r>
              <a:rPr lang="en-US" altLang="en-US" i="1">
                <a:sym typeface="Monotype Sorts" pitchFamily="2" charset="2"/>
              </a:rPr>
              <a:t> = (A, B),   R</a:t>
            </a:r>
            <a:r>
              <a:rPr lang="en-US" altLang="en-US" baseline="-25000">
                <a:sym typeface="Monotype Sorts" pitchFamily="2" charset="2"/>
              </a:rPr>
              <a:t>2</a:t>
            </a:r>
            <a:r>
              <a:rPr lang="en-US" altLang="en-US" i="1">
                <a:sym typeface="Monotype Sorts" pitchFamily="2" charset="2"/>
              </a:rPr>
              <a:t> = (B, C)</a:t>
            </a:r>
          </a:p>
          <a:p>
            <a:pPr lvl="1">
              <a:tabLst>
                <a:tab pos="2054225" algn="l"/>
              </a:tabLst>
            </a:pPr>
            <a:r>
              <a:rPr lang="en-US" altLang="en-US">
                <a:sym typeface="Monotype Sorts" pitchFamily="2" charset="2"/>
              </a:rPr>
              <a:t>Lossless-join decomposition:</a:t>
            </a:r>
          </a:p>
          <a:p>
            <a:pPr lvl="1">
              <a:buFont typeface="Monotype Sorts" pitchFamily="2" charset="2"/>
              <a:buNone/>
              <a:tabLst>
                <a:tab pos="2054225" algn="l"/>
              </a:tabLst>
            </a:pPr>
            <a:r>
              <a:rPr lang="en-US" altLang="en-US">
                <a:sym typeface="Monotype Sorts" pitchFamily="2" charset="2"/>
              </a:rPr>
              <a:t>		 </a:t>
            </a:r>
            <a:r>
              <a:rPr lang="en-US" altLang="en-US" i="1">
                <a:sym typeface="Monotype Sorts" pitchFamily="2" charset="2"/>
              </a:rPr>
              <a:t>R</a:t>
            </a:r>
            <a:r>
              <a:rPr lang="en-US" altLang="en-US" baseline="-25000">
                <a:sym typeface="Monotype Sorts" pitchFamily="2" charset="2"/>
              </a:rPr>
              <a:t>1  </a:t>
            </a:r>
            <a:r>
              <a:rPr lang="en-US" altLang="en-US">
                <a:sym typeface="Symbol" panose="05050102010706020507" pitchFamily="18" charset="2"/>
              </a:rPr>
              <a:t> </a:t>
            </a:r>
            <a:r>
              <a:rPr lang="en-US" altLang="en-US" i="1">
                <a:sym typeface="Monotype Sorts" pitchFamily="2" charset="2"/>
              </a:rPr>
              <a:t>R</a:t>
            </a:r>
            <a:r>
              <a:rPr lang="en-US" altLang="en-US" baseline="-25000">
                <a:sym typeface="Monotype Sorts" pitchFamily="2" charset="2"/>
              </a:rPr>
              <a:t>2</a:t>
            </a:r>
            <a:r>
              <a:rPr lang="en-US" altLang="en-US" i="1">
                <a:sym typeface="Monotype Sorts" pitchFamily="2" charset="2"/>
              </a:rPr>
              <a:t> = {B} </a:t>
            </a:r>
            <a:r>
              <a:rPr lang="en-US" altLang="en-US">
                <a:sym typeface="Monotype Sorts" pitchFamily="2" charset="2"/>
              </a:rPr>
              <a:t>and </a:t>
            </a:r>
            <a:r>
              <a:rPr lang="en-US" altLang="en-US" i="1">
                <a:sym typeface="Monotype Sorts" pitchFamily="2" charset="2"/>
              </a:rPr>
              <a:t>B </a:t>
            </a:r>
            <a:r>
              <a:rPr lang="en-US" altLang="en-US">
                <a:sym typeface="Symbol" panose="05050102010706020507" pitchFamily="18" charset="2"/>
              </a:rPr>
              <a:t></a:t>
            </a:r>
            <a:r>
              <a:rPr lang="en-US" altLang="en-US">
                <a:sym typeface="Monotype Sorts" pitchFamily="2" charset="2"/>
              </a:rPr>
              <a:t> </a:t>
            </a:r>
            <a:r>
              <a:rPr lang="en-US" altLang="en-US" i="1">
                <a:sym typeface="Monotype Sorts" pitchFamily="2" charset="2"/>
              </a:rPr>
              <a:t>BC</a:t>
            </a:r>
          </a:p>
          <a:p>
            <a:pPr lvl="1">
              <a:tabLst>
                <a:tab pos="2054225" algn="l"/>
              </a:tabLst>
            </a:pPr>
            <a:r>
              <a:rPr lang="en-US" altLang="en-US">
                <a:sym typeface="Monotype Sorts" pitchFamily="2" charset="2"/>
              </a:rPr>
              <a:t>Dependency preserving</a:t>
            </a:r>
          </a:p>
          <a:p>
            <a:pPr>
              <a:tabLst>
                <a:tab pos="2054225" algn="l"/>
              </a:tabLst>
            </a:pPr>
            <a:r>
              <a:rPr lang="en-US" altLang="en-US" i="1">
                <a:sym typeface="Monotype Sorts" pitchFamily="2" charset="2"/>
              </a:rPr>
              <a:t>R</a:t>
            </a:r>
            <a:r>
              <a:rPr lang="en-US" altLang="en-US" i="1" baseline="-25000">
                <a:sym typeface="Monotype Sorts" pitchFamily="2" charset="2"/>
              </a:rPr>
              <a:t>1 </a:t>
            </a:r>
            <a:r>
              <a:rPr lang="en-US" altLang="en-US" i="1">
                <a:sym typeface="Monotype Sorts" pitchFamily="2" charset="2"/>
              </a:rPr>
              <a:t>= (A, B),   R</a:t>
            </a:r>
            <a:r>
              <a:rPr lang="en-US" altLang="en-US" baseline="-25000">
                <a:sym typeface="Monotype Sorts" pitchFamily="2" charset="2"/>
              </a:rPr>
              <a:t>2</a:t>
            </a:r>
            <a:r>
              <a:rPr lang="en-US" altLang="en-US" i="1">
                <a:sym typeface="Monotype Sorts" pitchFamily="2" charset="2"/>
              </a:rPr>
              <a:t> = (A, C)</a:t>
            </a:r>
          </a:p>
          <a:p>
            <a:pPr lvl="1">
              <a:tabLst>
                <a:tab pos="2054225" algn="l"/>
              </a:tabLst>
            </a:pPr>
            <a:r>
              <a:rPr lang="en-US" altLang="en-US">
                <a:sym typeface="Monotype Sorts" pitchFamily="2" charset="2"/>
              </a:rPr>
              <a:t>Lossless-join decomposition:</a:t>
            </a:r>
          </a:p>
          <a:p>
            <a:pPr lvl="1">
              <a:buFont typeface="Monotype Sorts" pitchFamily="2" charset="2"/>
              <a:buNone/>
              <a:tabLst>
                <a:tab pos="2054225" algn="l"/>
              </a:tabLst>
            </a:pPr>
            <a:r>
              <a:rPr lang="en-US" altLang="en-US">
                <a:sym typeface="Monotype Sorts" pitchFamily="2" charset="2"/>
              </a:rPr>
              <a:t>		 </a:t>
            </a:r>
            <a:r>
              <a:rPr lang="en-US" altLang="en-US" i="1">
                <a:sym typeface="Monotype Sorts" pitchFamily="2" charset="2"/>
              </a:rPr>
              <a:t>R</a:t>
            </a:r>
            <a:r>
              <a:rPr lang="en-US" altLang="en-US" baseline="-25000">
                <a:sym typeface="Monotype Sorts" pitchFamily="2" charset="2"/>
              </a:rPr>
              <a:t>1  </a:t>
            </a:r>
            <a:r>
              <a:rPr lang="en-US" altLang="en-US">
                <a:sym typeface="Symbol" panose="05050102010706020507" pitchFamily="18" charset="2"/>
              </a:rPr>
              <a:t> </a:t>
            </a:r>
            <a:r>
              <a:rPr lang="en-US" altLang="en-US" i="1">
                <a:sym typeface="Monotype Sorts" pitchFamily="2" charset="2"/>
              </a:rPr>
              <a:t>R</a:t>
            </a:r>
            <a:r>
              <a:rPr lang="en-US" altLang="en-US" baseline="-25000">
                <a:sym typeface="Monotype Sorts" pitchFamily="2" charset="2"/>
              </a:rPr>
              <a:t>2</a:t>
            </a:r>
            <a:r>
              <a:rPr lang="en-US" altLang="en-US" i="1">
                <a:sym typeface="Monotype Sorts" pitchFamily="2" charset="2"/>
              </a:rPr>
              <a:t> = {A} </a:t>
            </a:r>
            <a:r>
              <a:rPr lang="en-US" altLang="en-US">
                <a:sym typeface="Monotype Sorts" pitchFamily="2" charset="2"/>
              </a:rPr>
              <a:t>and </a:t>
            </a:r>
            <a:r>
              <a:rPr lang="en-US" altLang="en-US" i="1">
                <a:sym typeface="Monotype Sorts" pitchFamily="2" charset="2"/>
              </a:rPr>
              <a:t>A </a:t>
            </a:r>
            <a:r>
              <a:rPr lang="en-US" altLang="en-US">
                <a:sym typeface="Symbol" panose="05050102010706020507" pitchFamily="18" charset="2"/>
              </a:rPr>
              <a:t></a:t>
            </a:r>
            <a:r>
              <a:rPr lang="en-US" altLang="en-US">
                <a:sym typeface="Monotype Sorts" pitchFamily="2" charset="2"/>
              </a:rPr>
              <a:t> A</a:t>
            </a:r>
            <a:r>
              <a:rPr lang="en-US" altLang="en-US" i="1">
                <a:sym typeface="Monotype Sorts" pitchFamily="2" charset="2"/>
              </a:rPr>
              <a:t>B</a:t>
            </a:r>
          </a:p>
          <a:p>
            <a:pPr lvl="1">
              <a:tabLst>
                <a:tab pos="2054225" algn="l"/>
              </a:tabLst>
            </a:pPr>
            <a:r>
              <a:rPr lang="en-US" altLang="en-US">
                <a:sym typeface="Monotype Sorts" pitchFamily="2" charset="2"/>
              </a:rPr>
              <a:t>Not dependency preserving </a:t>
            </a:r>
            <a:br>
              <a:rPr lang="en-US" altLang="en-US">
                <a:sym typeface="Monotype Sorts" pitchFamily="2" charset="2"/>
              </a:rPr>
            </a:br>
            <a:r>
              <a:rPr lang="en-US" altLang="en-US">
                <a:sym typeface="Monotype Sorts" pitchFamily="2" charset="2"/>
              </a:rPr>
              <a:t>(cannot check </a:t>
            </a:r>
            <a:r>
              <a:rPr lang="en-US" altLang="en-US" i="1">
                <a:sym typeface="Monotype Sorts" pitchFamily="2" charset="2"/>
              </a:rPr>
              <a:t>B </a:t>
            </a:r>
            <a:r>
              <a:rPr lang="en-US" altLang="en-US">
                <a:sym typeface="Symbol" panose="05050102010706020507" pitchFamily="18" charset="2"/>
              </a:rPr>
              <a:t></a:t>
            </a:r>
            <a:r>
              <a:rPr lang="en-US" altLang="en-US">
                <a:sym typeface="Monotype Sorts" pitchFamily="2" charset="2"/>
              </a:rPr>
              <a:t> </a:t>
            </a:r>
            <a:r>
              <a:rPr lang="en-US" altLang="en-US" i="1">
                <a:sym typeface="Monotype Sorts" pitchFamily="2" charset="2"/>
              </a:rPr>
              <a:t>C </a:t>
            </a:r>
            <a:r>
              <a:rPr lang="en-US" altLang="en-US">
                <a:sym typeface="Monotype Sorts" pitchFamily="2" charset="2"/>
              </a:rPr>
              <a:t>without computing </a:t>
            </a:r>
            <a:r>
              <a:rPr lang="en-US" altLang="en-US" i="1">
                <a:sym typeface="Monotype Sorts" pitchFamily="2" charset="2"/>
              </a:rPr>
              <a:t>R</a:t>
            </a:r>
            <a:r>
              <a:rPr lang="en-US" altLang="en-US" i="1" baseline="-25000">
                <a:sym typeface="Monotype Sorts" pitchFamily="2" charset="2"/>
              </a:rPr>
              <a:t>1 </a:t>
            </a:r>
            <a:r>
              <a:rPr lang="en-US" altLang="en-US">
                <a:sym typeface="Monotype Sorts" pitchFamily="2" charset="2"/>
              </a:rPr>
              <a:t>    </a:t>
            </a:r>
            <a:r>
              <a:rPr lang="en-US" altLang="en-US" i="1">
                <a:sym typeface="Monotype Sorts" pitchFamily="2" charset="2"/>
              </a:rPr>
              <a:t>R</a:t>
            </a:r>
            <a:r>
              <a:rPr lang="en-US" altLang="en-US" baseline="-25000">
                <a:sym typeface="Monotype Sorts" pitchFamily="2" charset="2"/>
              </a:rPr>
              <a:t>2</a:t>
            </a:r>
            <a:r>
              <a:rPr lang="en-US" altLang="en-US">
                <a:sym typeface="Monotype Sorts" pitchFamily="2" charset="2"/>
              </a:rPr>
              <a:t>)</a:t>
            </a:r>
          </a:p>
        </p:txBody>
      </p:sp>
      <p:pic>
        <p:nvPicPr>
          <p:cNvPr id="68615" name="Picture 7">
            <a:extLst>
              <a:ext uri="{FF2B5EF4-FFF2-40B4-BE49-F238E27FC236}">
                <a16:creationId xmlns:a16="http://schemas.microsoft.com/office/drawing/2014/main" id="{6559D4B1-AAB0-422B-947B-8BBE09485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5229200"/>
            <a:ext cx="234950"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51A5A03-FA2A-4A66-AD1C-1A5B20F00B9A}"/>
                  </a:ext>
                </a:extLst>
              </p14:cNvPr>
              <p14:cNvContentPartPr/>
              <p14:nvPr/>
            </p14:nvContentPartPr>
            <p14:xfrm>
              <a:off x="1372680" y="339840"/>
              <a:ext cx="7694280" cy="5111280"/>
            </p14:xfrm>
          </p:contentPart>
        </mc:Choice>
        <mc:Fallback>
          <p:pic>
            <p:nvPicPr>
              <p:cNvPr id="2" name="Ink 1">
                <a:extLst>
                  <a:ext uri="{FF2B5EF4-FFF2-40B4-BE49-F238E27FC236}">
                    <a16:creationId xmlns:a16="http://schemas.microsoft.com/office/drawing/2014/main" id="{551A5A03-FA2A-4A66-AD1C-1A5B20F00B9A}"/>
                  </a:ext>
                </a:extLst>
              </p:cNvPr>
              <p:cNvPicPr/>
              <p:nvPr/>
            </p:nvPicPr>
            <p:blipFill>
              <a:blip r:embed="rId4"/>
              <a:stretch>
                <a:fillRect/>
              </a:stretch>
            </p:blipFill>
            <p:spPr>
              <a:xfrm>
                <a:off x="1363320" y="330480"/>
                <a:ext cx="7713000" cy="5130000"/>
              </a:xfrm>
              <a:prstGeom prst="rect">
                <a:avLst/>
              </a:prstGeom>
            </p:spPr>
          </p:pic>
        </mc:Fallback>
      </mc:AlternateContent>
    </p:spTree>
    <p:extLst>
      <p:ext uri="{BB962C8B-B14F-4D97-AF65-F5344CB8AC3E}">
        <p14:creationId xmlns:p14="http://schemas.microsoft.com/office/powerpoint/2010/main" val="650203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86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86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86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86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861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86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6861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6861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86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2D89-5F10-44DD-8391-88471F1223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21C0D2-5C6F-45D7-9DFD-73051396EF0A}"/>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AD31B80-953E-4A80-AD22-D90AE0E721A4}"/>
                  </a:ext>
                </a:extLst>
              </p14:cNvPr>
              <p14:cNvContentPartPr/>
              <p14:nvPr/>
            </p14:nvContentPartPr>
            <p14:xfrm>
              <a:off x="312120" y="85320"/>
              <a:ext cx="8548200" cy="6219360"/>
            </p14:xfrm>
          </p:contentPart>
        </mc:Choice>
        <mc:Fallback>
          <p:pic>
            <p:nvPicPr>
              <p:cNvPr id="4" name="Ink 3">
                <a:extLst>
                  <a:ext uri="{FF2B5EF4-FFF2-40B4-BE49-F238E27FC236}">
                    <a16:creationId xmlns:a16="http://schemas.microsoft.com/office/drawing/2014/main" id="{AAD31B80-953E-4A80-AD22-D90AE0E721A4}"/>
                  </a:ext>
                </a:extLst>
              </p:cNvPr>
              <p:cNvPicPr/>
              <p:nvPr/>
            </p:nvPicPr>
            <p:blipFill>
              <a:blip r:embed="rId3"/>
              <a:stretch>
                <a:fillRect/>
              </a:stretch>
            </p:blipFill>
            <p:spPr>
              <a:xfrm>
                <a:off x="302760" y="75960"/>
                <a:ext cx="8566920" cy="6238080"/>
              </a:xfrm>
              <a:prstGeom prst="rect">
                <a:avLst/>
              </a:prstGeom>
            </p:spPr>
          </p:pic>
        </mc:Fallback>
      </mc:AlternateContent>
    </p:spTree>
    <p:extLst>
      <p:ext uri="{BB962C8B-B14F-4D97-AF65-F5344CB8AC3E}">
        <p14:creationId xmlns:p14="http://schemas.microsoft.com/office/powerpoint/2010/main" val="18824565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4" name="Rectangle 6"/>
          <p:cNvSpPr>
            <a:spLocks noGrp="1" noChangeArrowheads="1"/>
          </p:cNvSpPr>
          <p:nvPr>
            <p:ph type="title"/>
          </p:nvPr>
        </p:nvSpPr>
        <p:spPr>
          <a:xfrm>
            <a:off x="857250" y="609601"/>
            <a:ext cx="7407275" cy="803176"/>
          </a:xfrm>
        </p:spPr>
        <p:txBody>
          <a:bodyPr/>
          <a:lstStyle/>
          <a:p>
            <a:pPr algn="ctr"/>
            <a:r>
              <a:rPr lang="en-US" altLang="en-US" dirty="0"/>
              <a:t>Second Normal Form (1) </a:t>
            </a:r>
          </a:p>
        </p:txBody>
      </p:sp>
      <p:sp>
        <p:nvSpPr>
          <p:cNvPr id="739335" name="Rectangle 7"/>
          <p:cNvSpPr>
            <a:spLocks noGrp="1" noChangeArrowheads="1"/>
          </p:cNvSpPr>
          <p:nvPr>
            <p:ph type="body" idx="1"/>
          </p:nvPr>
        </p:nvSpPr>
        <p:spPr>
          <a:xfrm>
            <a:off x="857250" y="1412777"/>
            <a:ext cx="7603182" cy="4683223"/>
          </a:xfrm>
        </p:spPr>
        <p:txBody>
          <a:bodyPr/>
          <a:lstStyle/>
          <a:p>
            <a:pPr algn="just">
              <a:lnSpc>
                <a:spcPct val="90000"/>
              </a:lnSpc>
            </a:pPr>
            <a:r>
              <a:rPr lang="en-US" altLang="en-US" sz="2400" dirty="0"/>
              <a:t>Uses the concepts of </a:t>
            </a:r>
            <a:r>
              <a:rPr lang="en-US" altLang="en-US" sz="2400" b="1" dirty="0"/>
              <a:t>FDs, primary key</a:t>
            </a:r>
          </a:p>
          <a:p>
            <a:pPr algn="just">
              <a:lnSpc>
                <a:spcPct val="90000"/>
              </a:lnSpc>
            </a:pPr>
            <a:r>
              <a:rPr lang="en-US" altLang="en-US" sz="2400" dirty="0"/>
              <a:t>Definitions</a:t>
            </a:r>
          </a:p>
          <a:p>
            <a:pPr lvl="1" algn="just">
              <a:lnSpc>
                <a:spcPct val="90000"/>
              </a:lnSpc>
            </a:pPr>
            <a:r>
              <a:rPr lang="en-US" altLang="en-US" sz="2200" b="1" dirty="0"/>
              <a:t>Prime attribute:</a:t>
            </a:r>
            <a:r>
              <a:rPr lang="en-US" altLang="en-US" sz="2200" dirty="0"/>
              <a:t> An attribute that is member of the primary key K</a:t>
            </a:r>
          </a:p>
          <a:p>
            <a:pPr lvl="1" algn="just">
              <a:lnSpc>
                <a:spcPct val="90000"/>
              </a:lnSpc>
            </a:pPr>
            <a:r>
              <a:rPr lang="en-US" altLang="en-US" sz="2200" b="1" dirty="0"/>
              <a:t>Full functional dependency:</a:t>
            </a:r>
            <a:r>
              <a:rPr lang="en-US" altLang="en-US" sz="2200" dirty="0"/>
              <a:t> a FD  Y -&gt; Z where removal of any attribute from Y means the FD does not hold any more</a:t>
            </a:r>
          </a:p>
          <a:p>
            <a:pPr algn="just">
              <a:lnSpc>
                <a:spcPct val="90000"/>
              </a:lnSpc>
            </a:pPr>
            <a:r>
              <a:rPr lang="en-US" altLang="en-US" sz="2400" dirty="0"/>
              <a:t>Examples:</a:t>
            </a:r>
          </a:p>
          <a:p>
            <a:pPr lvl="1" algn="just">
              <a:lnSpc>
                <a:spcPct val="90000"/>
              </a:lnSpc>
            </a:pPr>
            <a:r>
              <a:rPr lang="en-US" altLang="en-US" sz="2200" dirty="0"/>
              <a:t>{SSN, PNUMBER} -&gt; HOURS is a full FD since neither SSN -&gt; HOURS nor PNUMBER -&gt; HOURS hold </a:t>
            </a:r>
          </a:p>
          <a:p>
            <a:pPr lvl="1" algn="just">
              <a:lnSpc>
                <a:spcPct val="90000"/>
              </a:lnSpc>
            </a:pPr>
            <a:r>
              <a:rPr lang="en-US" altLang="en-US" sz="2200" dirty="0"/>
              <a:t>{SSN, PNUMBER} -&gt; ENAME is not  a full FD (it is called a partial dependency ) since SSN -&gt; ENAME also holds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8B97CB1-0A51-46F4-97BA-59C65B8D67EB}"/>
                  </a:ext>
                </a:extLst>
              </p14:cNvPr>
              <p14:cNvContentPartPr/>
              <p14:nvPr/>
            </p14:nvContentPartPr>
            <p14:xfrm>
              <a:off x="1369440" y="1422000"/>
              <a:ext cx="7537680" cy="4353840"/>
            </p14:xfrm>
          </p:contentPart>
        </mc:Choice>
        <mc:Fallback>
          <p:pic>
            <p:nvPicPr>
              <p:cNvPr id="2" name="Ink 1">
                <a:extLst>
                  <a:ext uri="{FF2B5EF4-FFF2-40B4-BE49-F238E27FC236}">
                    <a16:creationId xmlns:a16="http://schemas.microsoft.com/office/drawing/2014/main" id="{E8B97CB1-0A51-46F4-97BA-59C65B8D67EB}"/>
                  </a:ext>
                </a:extLst>
              </p:cNvPr>
              <p:cNvPicPr/>
              <p:nvPr/>
            </p:nvPicPr>
            <p:blipFill>
              <a:blip r:embed="rId4"/>
              <a:stretch>
                <a:fillRect/>
              </a:stretch>
            </p:blipFill>
            <p:spPr>
              <a:xfrm>
                <a:off x="1360080" y="1412640"/>
                <a:ext cx="7556400" cy="4372560"/>
              </a:xfrm>
              <a:prstGeom prst="rect">
                <a:avLst/>
              </a:prstGeom>
            </p:spPr>
          </p:pic>
        </mc:Fallback>
      </mc:AlternateContent>
    </p:spTree>
    <p:extLst>
      <p:ext uri="{BB962C8B-B14F-4D97-AF65-F5344CB8AC3E}">
        <p14:creationId xmlns:p14="http://schemas.microsoft.com/office/powerpoint/2010/main" val="26909466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82" name="Rectangle 6"/>
          <p:cNvSpPr>
            <a:spLocks noGrp="1" noChangeArrowheads="1"/>
          </p:cNvSpPr>
          <p:nvPr>
            <p:ph type="title"/>
          </p:nvPr>
        </p:nvSpPr>
        <p:spPr>
          <a:xfrm>
            <a:off x="857250" y="609601"/>
            <a:ext cx="7407275" cy="731168"/>
          </a:xfrm>
        </p:spPr>
        <p:txBody>
          <a:bodyPr/>
          <a:lstStyle/>
          <a:p>
            <a:pPr algn="ctr"/>
            <a:r>
              <a:rPr lang="en-US" altLang="en-US" dirty="0"/>
              <a:t>Second Normal Form (2)</a:t>
            </a:r>
          </a:p>
        </p:txBody>
      </p:sp>
      <p:sp>
        <p:nvSpPr>
          <p:cNvPr id="741383" name="Rectangle 7"/>
          <p:cNvSpPr>
            <a:spLocks noGrp="1" noChangeArrowheads="1"/>
          </p:cNvSpPr>
          <p:nvPr>
            <p:ph type="body" idx="1"/>
          </p:nvPr>
        </p:nvSpPr>
        <p:spPr/>
        <p:txBody>
          <a:bodyPr/>
          <a:lstStyle/>
          <a:p>
            <a:pPr algn="just"/>
            <a:r>
              <a:rPr lang="en-US" altLang="en-US" dirty="0"/>
              <a:t>A relation schema R is in </a:t>
            </a:r>
            <a:r>
              <a:rPr lang="en-US" altLang="en-US" b="1" dirty="0"/>
              <a:t>second normal form (2NF)</a:t>
            </a:r>
            <a:r>
              <a:rPr lang="en-US" altLang="en-US" dirty="0"/>
              <a:t> if </a:t>
            </a:r>
          </a:p>
          <a:p>
            <a:pPr algn="just"/>
            <a:r>
              <a:rPr lang="en-US" altLang="en-US" dirty="0"/>
              <a:t>It is in 1NF</a:t>
            </a:r>
          </a:p>
          <a:p>
            <a:pPr algn="just"/>
            <a:r>
              <a:rPr lang="en-US" altLang="en-US" dirty="0"/>
              <a:t>every </a:t>
            </a:r>
            <a:r>
              <a:rPr lang="en-US" altLang="en-US" dirty="0">
                <a:solidFill>
                  <a:srgbClr val="C00000"/>
                </a:solidFill>
              </a:rPr>
              <a:t>non-prime attribute A in R is fully functionally dependent on the primary key</a:t>
            </a:r>
          </a:p>
          <a:p>
            <a:pPr algn="just"/>
            <a:endParaRPr lang="en-US" altLang="en-US" dirty="0"/>
          </a:p>
          <a:p>
            <a:pPr algn="just"/>
            <a:r>
              <a:rPr lang="en-US" altLang="en-US" dirty="0"/>
              <a:t>R can be decomposed into 2NF relations via the process of 2NF normalization </a:t>
            </a:r>
          </a:p>
        </p:txBody>
      </p:sp>
    </p:spTree>
    <p:extLst>
      <p:ext uri="{BB962C8B-B14F-4D97-AF65-F5344CB8AC3E}">
        <p14:creationId xmlns:p14="http://schemas.microsoft.com/office/powerpoint/2010/main" val="8273754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82" name="Rectangle 6"/>
          <p:cNvSpPr>
            <a:spLocks noGrp="1" noChangeArrowheads="1"/>
          </p:cNvSpPr>
          <p:nvPr>
            <p:ph type="title"/>
          </p:nvPr>
        </p:nvSpPr>
        <p:spPr>
          <a:xfrm>
            <a:off x="857250" y="609601"/>
            <a:ext cx="7407275" cy="731168"/>
          </a:xfrm>
        </p:spPr>
        <p:txBody>
          <a:bodyPr/>
          <a:lstStyle/>
          <a:p>
            <a:pPr algn="ctr"/>
            <a:r>
              <a:rPr lang="en-US" altLang="en-US" dirty="0"/>
              <a:t>Second Normal Form (3)</a:t>
            </a:r>
          </a:p>
        </p:txBody>
      </p:sp>
      <p:pic>
        <p:nvPicPr>
          <p:cNvPr id="2" name="Picture 1"/>
          <p:cNvPicPr>
            <a:picLocks noChangeAspect="1"/>
          </p:cNvPicPr>
          <p:nvPr/>
        </p:nvPicPr>
        <p:blipFill>
          <a:blip r:embed="rId3"/>
          <a:stretch>
            <a:fillRect/>
          </a:stretch>
        </p:blipFill>
        <p:spPr>
          <a:xfrm>
            <a:off x="215727" y="1700808"/>
            <a:ext cx="8690319" cy="3680817"/>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270A0418-F27F-4CAC-9E0C-E229387DF2A1}"/>
                  </a:ext>
                </a:extLst>
              </p14:cNvPr>
              <p14:cNvContentPartPr/>
              <p14:nvPr/>
            </p14:nvContentPartPr>
            <p14:xfrm>
              <a:off x="1141560" y="545760"/>
              <a:ext cx="7862400" cy="5759280"/>
            </p14:xfrm>
          </p:contentPart>
        </mc:Choice>
        <mc:Fallback>
          <p:pic>
            <p:nvPicPr>
              <p:cNvPr id="3" name="Ink 2">
                <a:extLst>
                  <a:ext uri="{FF2B5EF4-FFF2-40B4-BE49-F238E27FC236}">
                    <a16:creationId xmlns:a16="http://schemas.microsoft.com/office/drawing/2014/main" id="{270A0418-F27F-4CAC-9E0C-E229387DF2A1}"/>
                  </a:ext>
                </a:extLst>
              </p:cNvPr>
              <p:cNvPicPr/>
              <p:nvPr/>
            </p:nvPicPr>
            <p:blipFill>
              <a:blip r:embed="rId5"/>
              <a:stretch>
                <a:fillRect/>
              </a:stretch>
            </p:blipFill>
            <p:spPr>
              <a:xfrm>
                <a:off x="1132200" y="536400"/>
                <a:ext cx="7881120" cy="5778000"/>
              </a:xfrm>
              <a:prstGeom prst="rect">
                <a:avLst/>
              </a:prstGeom>
            </p:spPr>
          </p:pic>
        </mc:Fallback>
      </mc:AlternateContent>
    </p:spTree>
    <p:extLst>
      <p:ext uri="{BB962C8B-B14F-4D97-AF65-F5344CB8AC3E}">
        <p14:creationId xmlns:p14="http://schemas.microsoft.com/office/powerpoint/2010/main" val="10445400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82" name="Rectangle 6"/>
          <p:cNvSpPr>
            <a:spLocks noGrp="1" noChangeArrowheads="1"/>
          </p:cNvSpPr>
          <p:nvPr>
            <p:ph type="title"/>
          </p:nvPr>
        </p:nvSpPr>
        <p:spPr>
          <a:xfrm>
            <a:off x="857250" y="609601"/>
            <a:ext cx="7407275" cy="731168"/>
          </a:xfrm>
        </p:spPr>
        <p:txBody>
          <a:bodyPr/>
          <a:lstStyle/>
          <a:p>
            <a:pPr algn="ctr"/>
            <a:r>
              <a:rPr lang="en-US" altLang="en-US" dirty="0"/>
              <a:t>Second Normal Form (4)</a:t>
            </a:r>
          </a:p>
        </p:txBody>
      </p:sp>
      <p:pic>
        <p:nvPicPr>
          <p:cNvPr id="3" name="Picture 2"/>
          <p:cNvPicPr>
            <a:picLocks noChangeAspect="1"/>
          </p:cNvPicPr>
          <p:nvPr/>
        </p:nvPicPr>
        <p:blipFill>
          <a:blip r:embed="rId3"/>
          <a:stretch>
            <a:fillRect/>
          </a:stretch>
        </p:blipFill>
        <p:spPr>
          <a:xfrm>
            <a:off x="1763688" y="2060848"/>
            <a:ext cx="6657158" cy="3888432"/>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32709B0B-9217-4603-9769-218710AAA87B}"/>
                  </a:ext>
                </a:extLst>
              </p14:cNvPr>
              <p14:cNvContentPartPr/>
              <p14:nvPr/>
            </p14:nvContentPartPr>
            <p14:xfrm>
              <a:off x="3379320" y="2204280"/>
              <a:ext cx="4260240" cy="2727720"/>
            </p14:xfrm>
          </p:contentPart>
        </mc:Choice>
        <mc:Fallback>
          <p:pic>
            <p:nvPicPr>
              <p:cNvPr id="2" name="Ink 1">
                <a:extLst>
                  <a:ext uri="{FF2B5EF4-FFF2-40B4-BE49-F238E27FC236}">
                    <a16:creationId xmlns:a16="http://schemas.microsoft.com/office/drawing/2014/main" id="{32709B0B-9217-4603-9769-218710AAA87B}"/>
                  </a:ext>
                </a:extLst>
              </p:cNvPr>
              <p:cNvPicPr/>
              <p:nvPr/>
            </p:nvPicPr>
            <p:blipFill>
              <a:blip r:embed="rId5"/>
              <a:stretch>
                <a:fillRect/>
              </a:stretch>
            </p:blipFill>
            <p:spPr>
              <a:xfrm>
                <a:off x="3369960" y="2194920"/>
                <a:ext cx="4278960" cy="2746440"/>
              </a:xfrm>
              <a:prstGeom prst="rect">
                <a:avLst/>
              </a:prstGeom>
            </p:spPr>
          </p:pic>
        </mc:Fallback>
      </mc:AlternateContent>
    </p:spTree>
    <p:extLst>
      <p:ext uri="{BB962C8B-B14F-4D97-AF65-F5344CB8AC3E}">
        <p14:creationId xmlns:p14="http://schemas.microsoft.com/office/powerpoint/2010/main" val="41147210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AD678FC-C908-4812-BBF0-F5DCF4E55D73}"/>
              </a:ext>
            </a:extLst>
          </p:cNvPr>
          <p:cNvSpPr>
            <a:spLocks noGrp="1" noChangeArrowheads="1"/>
          </p:cNvSpPr>
          <p:nvPr>
            <p:ph type="title"/>
          </p:nvPr>
        </p:nvSpPr>
        <p:spPr>
          <a:xfrm>
            <a:off x="857250" y="609601"/>
            <a:ext cx="7407275" cy="371128"/>
          </a:xfrm>
        </p:spPr>
        <p:txBody>
          <a:bodyPr/>
          <a:lstStyle/>
          <a:p>
            <a:pPr algn="ctr"/>
            <a:r>
              <a:rPr lang="en-US" altLang="en-US" dirty="0"/>
              <a:t>Boyce-Codd Normal Form</a:t>
            </a:r>
          </a:p>
        </p:txBody>
      </p:sp>
      <p:sp>
        <p:nvSpPr>
          <p:cNvPr id="69635" name="Rectangle 3">
            <a:extLst>
              <a:ext uri="{FF2B5EF4-FFF2-40B4-BE49-F238E27FC236}">
                <a16:creationId xmlns:a16="http://schemas.microsoft.com/office/drawing/2014/main" id="{35ADACCF-CC7D-43A5-B15F-B2DDDEA309CD}"/>
              </a:ext>
            </a:extLst>
          </p:cNvPr>
          <p:cNvSpPr>
            <a:spLocks noGrp="1" noChangeArrowheads="1"/>
          </p:cNvSpPr>
          <p:nvPr>
            <p:ph type="body" idx="1"/>
          </p:nvPr>
        </p:nvSpPr>
        <p:spPr>
          <a:xfrm>
            <a:off x="1066800" y="2743200"/>
            <a:ext cx="6724650" cy="1219200"/>
          </a:xfrm>
        </p:spPr>
        <p:txBody>
          <a:bodyPr/>
          <a:lstStyle/>
          <a:p>
            <a:r>
              <a:rPr lang="en-US" altLang="en-US" sz="1800" dirty="0">
                <a:solidFill>
                  <a:srgbClr val="C00000"/>
                </a:solidFill>
                <a:sym typeface="Symbol" panose="05050102010706020507" pitchFamily="18" charset="2"/>
              </a:rPr>
              <a:t></a:t>
            </a:r>
            <a:r>
              <a:rPr lang="en-US" altLang="en-US" dirty="0">
                <a:solidFill>
                  <a:srgbClr val="C00000"/>
                </a:solidFill>
                <a:sym typeface="Symbol" panose="05050102010706020507" pitchFamily="18" charset="2"/>
              </a:rPr>
              <a:t></a:t>
            </a:r>
            <a:r>
              <a:rPr lang="en-US" altLang="en-US" dirty="0">
                <a:solidFill>
                  <a:srgbClr val="C00000"/>
                </a:solidFill>
                <a:sym typeface="Monotype Sorts" pitchFamily="2" charset="2"/>
              </a:rPr>
              <a:t> </a:t>
            </a:r>
            <a:r>
              <a:rPr lang="en-US" altLang="en-US" sz="1800" i="1" dirty="0">
                <a:solidFill>
                  <a:srgbClr val="C00000"/>
                </a:solidFill>
                <a:sym typeface="Symbol" panose="05050102010706020507" pitchFamily="18" charset="2"/>
              </a:rPr>
              <a:t></a:t>
            </a:r>
            <a:r>
              <a:rPr lang="en-US" altLang="en-US" i="1" dirty="0">
                <a:solidFill>
                  <a:srgbClr val="C00000"/>
                </a:solidFill>
                <a:sym typeface="Greek Symbols" pitchFamily="18" charset="2"/>
              </a:rPr>
              <a:t>  </a:t>
            </a:r>
            <a:r>
              <a:rPr lang="en-US" altLang="en-US" dirty="0">
                <a:solidFill>
                  <a:srgbClr val="C00000"/>
                </a:solidFill>
                <a:sym typeface="Greek Symbols" pitchFamily="18" charset="2"/>
              </a:rPr>
              <a:t>is trivial (i.e., </a:t>
            </a:r>
            <a:r>
              <a:rPr lang="en-US" altLang="en-US" sz="1800" i="1" dirty="0">
                <a:solidFill>
                  <a:srgbClr val="C00000"/>
                </a:solidFill>
                <a:sym typeface="Symbol" panose="05050102010706020507" pitchFamily="18" charset="2"/>
              </a:rPr>
              <a:t></a:t>
            </a:r>
            <a:r>
              <a:rPr lang="en-US" altLang="en-US" dirty="0">
                <a:solidFill>
                  <a:srgbClr val="C00000"/>
                </a:solidFill>
                <a:sym typeface="Greek Symbols" pitchFamily="18" charset="2"/>
              </a:rPr>
              <a:t> </a:t>
            </a:r>
            <a:r>
              <a:rPr lang="en-US" altLang="en-US" dirty="0">
                <a:solidFill>
                  <a:srgbClr val="C00000"/>
                </a:solidFill>
                <a:sym typeface="Symbol" panose="05050102010706020507" pitchFamily="18" charset="2"/>
              </a:rPr>
              <a:t> </a:t>
            </a:r>
            <a:r>
              <a:rPr lang="en-US" altLang="en-US" sz="1800" dirty="0">
                <a:solidFill>
                  <a:srgbClr val="C00000"/>
                </a:solidFill>
                <a:sym typeface="Symbol" panose="05050102010706020507" pitchFamily="18" charset="2"/>
              </a:rPr>
              <a:t></a:t>
            </a:r>
            <a:r>
              <a:rPr lang="en-US" altLang="en-US" dirty="0">
                <a:solidFill>
                  <a:srgbClr val="C00000"/>
                </a:solidFill>
                <a:sym typeface="Greek Symbols" pitchFamily="18" charset="2"/>
              </a:rPr>
              <a:t>)</a:t>
            </a:r>
          </a:p>
          <a:p>
            <a:r>
              <a:rPr lang="en-US" altLang="en-US" sz="1800" dirty="0">
                <a:solidFill>
                  <a:srgbClr val="C00000"/>
                </a:solidFill>
                <a:sym typeface="Symbol" panose="05050102010706020507" pitchFamily="18" charset="2"/>
              </a:rPr>
              <a:t></a:t>
            </a:r>
            <a:r>
              <a:rPr lang="en-US" altLang="en-US" dirty="0">
                <a:solidFill>
                  <a:srgbClr val="C00000"/>
                </a:solidFill>
                <a:sym typeface="Greek Symbols" pitchFamily="18" charset="2"/>
              </a:rPr>
              <a:t> is a </a:t>
            </a:r>
            <a:r>
              <a:rPr lang="en-US" altLang="en-US" dirty="0" err="1">
                <a:solidFill>
                  <a:srgbClr val="C00000"/>
                </a:solidFill>
                <a:sym typeface="Greek Symbols" pitchFamily="18" charset="2"/>
              </a:rPr>
              <a:t>superkey</a:t>
            </a:r>
            <a:r>
              <a:rPr lang="en-US" altLang="en-US" dirty="0">
                <a:solidFill>
                  <a:srgbClr val="C00000"/>
                </a:solidFill>
                <a:sym typeface="Greek Symbols" pitchFamily="18" charset="2"/>
              </a:rPr>
              <a:t> for </a:t>
            </a:r>
            <a:r>
              <a:rPr lang="en-US" altLang="en-US" i="1" dirty="0">
                <a:solidFill>
                  <a:srgbClr val="C00000"/>
                </a:solidFill>
                <a:sym typeface="Greek Symbols" pitchFamily="18" charset="2"/>
              </a:rPr>
              <a:t>R</a:t>
            </a:r>
          </a:p>
        </p:txBody>
      </p:sp>
      <p:sp>
        <p:nvSpPr>
          <p:cNvPr id="69636" name="Text Box 4">
            <a:extLst>
              <a:ext uri="{FF2B5EF4-FFF2-40B4-BE49-F238E27FC236}">
                <a16:creationId xmlns:a16="http://schemas.microsoft.com/office/drawing/2014/main" id="{0F9C1F88-F1D4-4071-99DD-6D5E015130E4}"/>
              </a:ext>
            </a:extLst>
          </p:cNvPr>
          <p:cNvSpPr txBox="1">
            <a:spLocks noChangeArrowheads="1"/>
          </p:cNvSpPr>
          <p:nvPr/>
        </p:nvSpPr>
        <p:spPr bwMode="auto">
          <a:xfrm>
            <a:off x="154038" y="1196752"/>
            <a:ext cx="8989962" cy="12003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altLang="en-US" sz="2400" b="1" dirty="0">
                <a:solidFill>
                  <a:srgbClr val="1426AC"/>
                </a:solidFill>
                <a:latin typeface="+mn-lt"/>
              </a:rPr>
              <a:t>A relation schema </a:t>
            </a:r>
            <a:r>
              <a:rPr lang="en-US" altLang="en-US" sz="2400" b="1" i="1" dirty="0">
                <a:solidFill>
                  <a:srgbClr val="1426AC"/>
                </a:solidFill>
                <a:latin typeface="+mn-lt"/>
              </a:rPr>
              <a:t>R</a:t>
            </a:r>
            <a:r>
              <a:rPr lang="en-US" altLang="en-US" sz="2400" b="1" dirty="0">
                <a:solidFill>
                  <a:srgbClr val="1426AC"/>
                </a:solidFill>
                <a:latin typeface="+mn-lt"/>
              </a:rPr>
              <a:t> is in BCNF with respect to a set </a:t>
            </a:r>
            <a:r>
              <a:rPr lang="en-US" altLang="en-US" sz="2400" b="1" i="1" dirty="0">
                <a:solidFill>
                  <a:srgbClr val="1426AC"/>
                </a:solidFill>
                <a:latin typeface="+mn-lt"/>
              </a:rPr>
              <a:t>F</a:t>
            </a:r>
            <a:r>
              <a:rPr lang="en-US" altLang="en-US" sz="2400" b="1" dirty="0">
                <a:solidFill>
                  <a:srgbClr val="1426AC"/>
                </a:solidFill>
                <a:latin typeface="+mn-lt"/>
              </a:rPr>
              <a:t> of functional </a:t>
            </a:r>
          </a:p>
          <a:p>
            <a:pPr algn="just"/>
            <a:r>
              <a:rPr lang="en-US" altLang="en-US" sz="2400" b="1" dirty="0">
                <a:solidFill>
                  <a:srgbClr val="1426AC"/>
                </a:solidFill>
                <a:latin typeface="+mn-lt"/>
              </a:rPr>
              <a:t>dependencies if for all functional dependencies in </a:t>
            </a:r>
            <a:r>
              <a:rPr lang="en-US" altLang="en-US" sz="2400" b="1" i="1" dirty="0">
                <a:solidFill>
                  <a:srgbClr val="1426AC"/>
                </a:solidFill>
                <a:latin typeface="+mn-lt"/>
              </a:rPr>
              <a:t>F</a:t>
            </a:r>
            <a:r>
              <a:rPr lang="en-US" altLang="en-US" sz="2400" b="1" baseline="30000" dirty="0">
                <a:solidFill>
                  <a:srgbClr val="1426AC"/>
                </a:solidFill>
                <a:latin typeface="+mn-lt"/>
              </a:rPr>
              <a:t>+</a:t>
            </a:r>
            <a:r>
              <a:rPr lang="en-US" altLang="en-US" sz="2400" b="1" dirty="0">
                <a:solidFill>
                  <a:srgbClr val="1426AC"/>
                </a:solidFill>
                <a:latin typeface="+mn-lt"/>
              </a:rPr>
              <a:t> of the form </a:t>
            </a:r>
          </a:p>
          <a:p>
            <a:pPr algn="just"/>
            <a:r>
              <a:rPr lang="en-US" altLang="en-US" sz="2400" b="1" dirty="0">
                <a:solidFill>
                  <a:srgbClr val="1426AC"/>
                </a:solidFill>
                <a:latin typeface="+mn-lt"/>
                <a:sym typeface="Symbol" panose="05050102010706020507" pitchFamily="18" charset="2"/>
              </a:rPr>
              <a:t></a:t>
            </a:r>
            <a:r>
              <a:rPr kumimoji="1" lang="en-US" altLang="en-US" sz="2400" b="1" dirty="0">
                <a:solidFill>
                  <a:srgbClr val="1426AC"/>
                </a:solidFill>
                <a:latin typeface="+mn-lt"/>
                <a:sym typeface="Symbol" panose="05050102010706020507" pitchFamily="18" charset="2"/>
              </a:rPr>
              <a:t></a:t>
            </a:r>
            <a:r>
              <a:rPr kumimoji="1" lang="en-US" altLang="en-US" sz="2400" b="1" dirty="0">
                <a:solidFill>
                  <a:srgbClr val="1426AC"/>
                </a:solidFill>
                <a:latin typeface="+mn-lt"/>
                <a:sym typeface="Monotype Sorts" pitchFamily="2" charset="2"/>
              </a:rPr>
              <a:t> </a:t>
            </a:r>
            <a:r>
              <a:rPr lang="en-US" altLang="en-US" sz="2400" b="1" i="1" dirty="0">
                <a:solidFill>
                  <a:srgbClr val="1426AC"/>
                </a:solidFill>
                <a:latin typeface="+mn-lt"/>
                <a:sym typeface="Symbol" panose="05050102010706020507" pitchFamily="18" charset="2"/>
              </a:rPr>
              <a:t></a:t>
            </a:r>
            <a:r>
              <a:rPr lang="en-US" altLang="en-US" sz="2400" b="1" i="1" dirty="0">
                <a:solidFill>
                  <a:srgbClr val="1426AC"/>
                </a:solidFill>
                <a:latin typeface="+mn-lt"/>
                <a:sym typeface="Greek Symbols" pitchFamily="18" charset="2"/>
              </a:rPr>
              <a:t>, </a:t>
            </a:r>
            <a:r>
              <a:rPr lang="en-US" altLang="en-US" sz="2400" b="1" dirty="0">
                <a:solidFill>
                  <a:srgbClr val="1426AC"/>
                </a:solidFill>
                <a:latin typeface="+mn-lt"/>
                <a:sym typeface="Greek Symbols" pitchFamily="18" charset="2"/>
              </a:rPr>
              <a:t>where </a:t>
            </a:r>
            <a:r>
              <a:rPr lang="en-US" altLang="en-US" sz="2400" b="1" dirty="0">
                <a:solidFill>
                  <a:srgbClr val="1426AC"/>
                </a:solidFill>
                <a:latin typeface="+mn-lt"/>
                <a:sym typeface="Symbol" panose="05050102010706020507" pitchFamily="18" charset="2"/>
              </a:rPr>
              <a:t></a:t>
            </a:r>
            <a:r>
              <a:rPr lang="en-US" altLang="en-US" sz="2400" b="1" dirty="0">
                <a:solidFill>
                  <a:srgbClr val="1426AC"/>
                </a:solidFill>
                <a:latin typeface="+mn-lt"/>
                <a:sym typeface="Greek Symbols" pitchFamily="18" charset="2"/>
              </a:rPr>
              <a:t> </a:t>
            </a:r>
            <a:r>
              <a:rPr lang="en-US" altLang="en-US" sz="2400" b="1" dirty="0">
                <a:solidFill>
                  <a:srgbClr val="1426AC"/>
                </a:solidFill>
                <a:latin typeface="+mn-lt"/>
                <a:sym typeface="Symbol" panose="05050102010706020507" pitchFamily="18" charset="2"/>
              </a:rPr>
              <a:t> </a:t>
            </a:r>
            <a:r>
              <a:rPr lang="en-US" altLang="en-US" sz="2400" b="1" i="1" dirty="0">
                <a:solidFill>
                  <a:srgbClr val="1426AC"/>
                </a:solidFill>
                <a:latin typeface="+mn-lt"/>
                <a:sym typeface="Symbol" panose="05050102010706020507" pitchFamily="18" charset="2"/>
              </a:rPr>
              <a:t>R</a:t>
            </a:r>
            <a:r>
              <a:rPr lang="en-US" altLang="en-US" sz="2400" b="1" dirty="0">
                <a:solidFill>
                  <a:srgbClr val="1426AC"/>
                </a:solidFill>
                <a:latin typeface="+mn-lt"/>
                <a:sym typeface="Symbol" panose="05050102010706020507" pitchFamily="18" charset="2"/>
              </a:rPr>
              <a:t> and </a:t>
            </a:r>
            <a:r>
              <a:rPr lang="en-US" altLang="en-US" sz="2400" b="1" i="1" dirty="0">
                <a:solidFill>
                  <a:srgbClr val="1426AC"/>
                </a:solidFill>
                <a:latin typeface="+mn-lt"/>
                <a:sym typeface="Symbol" panose="05050102010706020507" pitchFamily="18" charset="2"/>
              </a:rPr>
              <a:t></a:t>
            </a:r>
            <a:r>
              <a:rPr lang="en-US" altLang="en-US" sz="2400" b="1" dirty="0">
                <a:solidFill>
                  <a:srgbClr val="1426AC"/>
                </a:solidFill>
                <a:latin typeface="+mn-lt"/>
                <a:sym typeface="Greek Symbols" pitchFamily="18" charset="2"/>
              </a:rPr>
              <a:t> </a:t>
            </a:r>
            <a:r>
              <a:rPr lang="en-US" altLang="en-US" sz="2400" b="1" dirty="0">
                <a:solidFill>
                  <a:srgbClr val="1426AC"/>
                </a:solidFill>
                <a:latin typeface="+mn-lt"/>
                <a:sym typeface="Symbol" panose="05050102010706020507" pitchFamily="18" charset="2"/>
              </a:rPr>
              <a:t> </a:t>
            </a:r>
            <a:r>
              <a:rPr lang="en-US" altLang="en-US" sz="2400" b="1" i="1" dirty="0">
                <a:solidFill>
                  <a:srgbClr val="1426AC"/>
                </a:solidFill>
                <a:latin typeface="+mn-lt"/>
                <a:sym typeface="Symbol" panose="05050102010706020507" pitchFamily="18" charset="2"/>
              </a:rPr>
              <a:t>R</a:t>
            </a:r>
            <a:r>
              <a:rPr lang="en-US" altLang="en-US" sz="2400" b="1" dirty="0">
                <a:solidFill>
                  <a:srgbClr val="1426AC"/>
                </a:solidFill>
                <a:latin typeface="+mn-lt"/>
                <a:sym typeface="Symbol" panose="05050102010706020507" pitchFamily="18" charset="2"/>
              </a:rPr>
              <a:t>,</a:t>
            </a:r>
            <a:r>
              <a:rPr lang="en-US" altLang="en-US" sz="2400" b="1" i="1" dirty="0">
                <a:solidFill>
                  <a:srgbClr val="1426AC"/>
                </a:solidFill>
                <a:latin typeface="+mn-lt"/>
                <a:sym typeface="Symbol" panose="05050102010706020507" pitchFamily="18" charset="2"/>
              </a:rPr>
              <a:t> </a:t>
            </a:r>
            <a:r>
              <a:rPr lang="en-US" altLang="en-US" sz="2400" b="1" dirty="0">
                <a:solidFill>
                  <a:srgbClr val="1426AC"/>
                </a:solidFill>
                <a:latin typeface="+mn-lt"/>
                <a:sym typeface="Symbol" panose="05050102010706020507" pitchFamily="18" charset="2"/>
              </a:rPr>
              <a:t>at least one of the following holds: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4631B54-CF11-4071-B8C2-0ED4D23A4510}"/>
                  </a:ext>
                </a:extLst>
              </p14:cNvPr>
              <p14:cNvContentPartPr/>
              <p14:nvPr/>
            </p14:nvContentPartPr>
            <p14:xfrm>
              <a:off x="6524640" y="1393560"/>
              <a:ext cx="735120" cy="821880"/>
            </p14:xfrm>
          </p:contentPart>
        </mc:Choice>
        <mc:Fallback>
          <p:pic>
            <p:nvPicPr>
              <p:cNvPr id="2" name="Ink 1">
                <a:extLst>
                  <a:ext uri="{FF2B5EF4-FFF2-40B4-BE49-F238E27FC236}">
                    <a16:creationId xmlns:a16="http://schemas.microsoft.com/office/drawing/2014/main" id="{64631B54-CF11-4071-B8C2-0ED4D23A4510}"/>
                  </a:ext>
                </a:extLst>
              </p:cNvPr>
              <p:cNvPicPr/>
              <p:nvPr/>
            </p:nvPicPr>
            <p:blipFill>
              <a:blip r:embed="rId3"/>
              <a:stretch>
                <a:fillRect/>
              </a:stretch>
            </p:blipFill>
            <p:spPr>
              <a:xfrm>
                <a:off x="6515280" y="1384200"/>
                <a:ext cx="753840" cy="840600"/>
              </a:xfrm>
              <a:prstGeom prst="rect">
                <a:avLst/>
              </a:prstGeom>
            </p:spPr>
          </p:pic>
        </mc:Fallback>
      </mc:AlternateContent>
    </p:spTree>
    <p:extLst>
      <p:ext uri="{BB962C8B-B14F-4D97-AF65-F5344CB8AC3E}">
        <p14:creationId xmlns:p14="http://schemas.microsoft.com/office/powerpoint/2010/main" val="17656206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C58B5324-20D9-4845-AE5A-687E9A92421B}"/>
              </a:ext>
            </a:extLst>
          </p:cNvPr>
          <p:cNvSpPr>
            <a:spLocks noGrp="1" noChangeArrowheads="1"/>
          </p:cNvSpPr>
          <p:nvPr>
            <p:ph type="title"/>
          </p:nvPr>
        </p:nvSpPr>
        <p:spPr>
          <a:xfrm>
            <a:off x="857250" y="609601"/>
            <a:ext cx="7407275" cy="304800"/>
          </a:xfrm>
        </p:spPr>
        <p:txBody>
          <a:bodyPr/>
          <a:lstStyle/>
          <a:p>
            <a:pPr algn="ctr"/>
            <a:r>
              <a:rPr lang="en-US" altLang="en-US"/>
              <a:t>Example</a:t>
            </a:r>
          </a:p>
        </p:txBody>
      </p:sp>
      <p:sp>
        <p:nvSpPr>
          <p:cNvPr id="70659" name="Rectangle 3">
            <a:extLst>
              <a:ext uri="{FF2B5EF4-FFF2-40B4-BE49-F238E27FC236}">
                <a16:creationId xmlns:a16="http://schemas.microsoft.com/office/drawing/2014/main" id="{BBFE2B51-B5C4-48DD-9700-48A4994C9374}"/>
              </a:ext>
            </a:extLst>
          </p:cNvPr>
          <p:cNvSpPr>
            <a:spLocks noGrp="1" noChangeArrowheads="1"/>
          </p:cNvSpPr>
          <p:nvPr>
            <p:ph type="body" idx="1"/>
          </p:nvPr>
        </p:nvSpPr>
        <p:spPr>
          <a:xfrm>
            <a:off x="1066800" y="1066800"/>
            <a:ext cx="7848600" cy="4876800"/>
          </a:xfrm>
        </p:spPr>
        <p:txBody>
          <a:bodyPr/>
          <a:lstStyle/>
          <a:p>
            <a:pPr>
              <a:tabLst>
                <a:tab pos="744538" algn="l"/>
              </a:tabLst>
            </a:pPr>
            <a:r>
              <a:rPr lang="en-US" altLang="en-US" i="1" dirty="0"/>
              <a:t>R = (A, B, C)</a:t>
            </a:r>
            <a:br>
              <a:rPr lang="en-US" altLang="en-US" i="1" dirty="0"/>
            </a:br>
            <a:r>
              <a:rPr lang="en-US" altLang="en-US" i="1" dirty="0"/>
              <a:t>F = {A</a:t>
            </a:r>
            <a:r>
              <a:rPr lang="en-US" altLang="en-US" dirty="0"/>
              <a:t>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B</a:t>
            </a:r>
            <a:br>
              <a:rPr lang="en-US" altLang="en-US" i="1" dirty="0">
                <a:sym typeface="Monotype Sorts" pitchFamily="2" charset="2"/>
              </a:rPr>
            </a:br>
            <a:r>
              <a:rPr lang="en-US" altLang="en-US" i="1" dirty="0">
                <a:sym typeface="Monotype Sorts" pitchFamily="2" charset="2"/>
              </a:rPr>
              <a:t>	B </a:t>
            </a:r>
            <a:r>
              <a:rPr lang="en-US" altLang="en-US" dirty="0">
                <a:sym typeface="Symbol" panose="05050102010706020507" pitchFamily="18" charset="2"/>
              </a:rPr>
              <a:t></a:t>
            </a:r>
            <a:r>
              <a:rPr lang="en-US" altLang="en-US" i="1" dirty="0">
                <a:sym typeface="Monotype Sorts" pitchFamily="2" charset="2"/>
              </a:rPr>
              <a:t> C</a:t>
            </a:r>
            <a:r>
              <a:rPr lang="en-US" altLang="en-US" dirty="0">
                <a:sym typeface="Monotype Sorts" pitchFamily="2" charset="2"/>
              </a:rPr>
              <a:t>}</a:t>
            </a:r>
            <a:br>
              <a:rPr lang="en-US" altLang="en-US" dirty="0">
                <a:sym typeface="Monotype Sorts" pitchFamily="2" charset="2"/>
              </a:rPr>
            </a:br>
            <a:r>
              <a:rPr lang="en-US" altLang="en-US" dirty="0">
                <a:sym typeface="Monotype Sorts" pitchFamily="2" charset="2"/>
              </a:rPr>
              <a:t>Key = {</a:t>
            </a:r>
            <a:r>
              <a:rPr lang="en-US" altLang="en-US" i="1" dirty="0">
                <a:sym typeface="Monotype Sorts" pitchFamily="2" charset="2"/>
              </a:rPr>
              <a:t>A</a:t>
            </a:r>
            <a:r>
              <a:rPr lang="en-US" altLang="en-US" dirty="0">
                <a:sym typeface="Monotype Sorts" pitchFamily="2" charset="2"/>
              </a:rPr>
              <a:t>}</a:t>
            </a:r>
          </a:p>
          <a:p>
            <a:pPr>
              <a:tabLst>
                <a:tab pos="744538" algn="l"/>
              </a:tabLst>
            </a:pPr>
            <a:r>
              <a:rPr lang="en-US" altLang="en-US" i="1" dirty="0">
                <a:sym typeface="Monotype Sorts" pitchFamily="2" charset="2"/>
              </a:rPr>
              <a:t>R</a:t>
            </a:r>
            <a:r>
              <a:rPr lang="en-US" altLang="en-US" dirty="0">
                <a:sym typeface="Monotype Sorts" pitchFamily="2" charset="2"/>
              </a:rPr>
              <a:t> is not in BCNF</a:t>
            </a:r>
          </a:p>
          <a:p>
            <a:pPr>
              <a:tabLst>
                <a:tab pos="744538" algn="l"/>
              </a:tabLst>
            </a:pPr>
            <a:r>
              <a:rPr lang="en-US" altLang="en-US" dirty="0">
                <a:sym typeface="Monotype Sorts" pitchFamily="2" charset="2"/>
              </a:rPr>
              <a:t>Decomposition </a:t>
            </a:r>
            <a:r>
              <a:rPr lang="en-US" altLang="en-US" i="1" dirty="0">
                <a:sym typeface="Monotype Sorts" pitchFamily="2" charset="2"/>
              </a:rPr>
              <a:t>R</a:t>
            </a:r>
            <a:r>
              <a:rPr lang="en-US" altLang="en-US" baseline="-25000" dirty="0">
                <a:sym typeface="Monotype Sorts" pitchFamily="2" charset="2"/>
              </a:rPr>
              <a:t>1</a:t>
            </a:r>
            <a:r>
              <a:rPr lang="en-US" altLang="en-US" dirty="0">
                <a:sym typeface="Monotype Sorts" pitchFamily="2" charset="2"/>
              </a:rPr>
              <a:t> = (</a:t>
            </a:r>
            <a:r>
              <a:rPr lang="en-US" altLang="en-US" i="1" dirty="0">
                <a:sym typeface="Monotype Sorts" pitchFamily="2" charset="2"/>
              </a:rPr>
              <a:t>A, B),  R</a:t>
            </a:r>
            <a:r>
              <a:rPr lang="en-US" altLang="en-US" baseline="-25000" dirty="0">
                <a:sym typeface="Monotype Sorts" pitchFamily="2" charset="2"/>
              </a:rPr>
              <a:t>2</a:t>
            </a:r>
            <a:r>
              <a:rPr lang="en-US" altLang="en-US" dirty="0">
                <a:sym typeface="Monotype Sorts" pitchFamily="2" charset="2"/>
              </a:rPr>
              <a:t> = </a:t>
            </a:r>
            <a:r>
              <a:rPr lang="en-US" altLang="en-US" i="1" dirty="0">
                <a:sym typeface="Monotype Sorts" pitchFamily="2" charset="2"/>
              </a:rPr>
              <a:t>(B, C)</a:t>
            </a:r>
          </a:p>
          <a:p>
            <a:pPr lvl="1">
              <a:tabLst>
                <a:tab pos="744538" algn="l"/>
              </a:tabLst>
            </a:pPr>
            <a:r>
              <a:rPr lang="en-US" altLang="en-US" i="1" dirty="0">
                <a:sym typeface="Monotype Sorts" pitchFamily="2" charset="2"/>
              </a:rPr>
              <a:t>R</a:t>
            </a:r>
            <a:r>
              <a:rPr lang="en-US" altLang="en-US" baseline="-25000" dirty="0">
                <a:sym typeface="Monotype Sorts" pitchFamily="2" charset="2"/>
              </a:rPr>
              <a:t>1</a:t>
            </a:r>
            <a:r>
              <a:rPr lang="en-US" altLang="en-US" i="1" baseline="-25000" dirty="0">
                <a:sym typeface="Monotype Sorts" pitchFamily="2" charset="2"/>
              </a:rPr>
              <a:t> </a:t>
            </a:r>
            <a:r>
              <a:rPr lang="en-US" altLang="en-US" dirty="0">
                <a:sym typeface="Monotype Sorts" pitchFamily="2" charset="2"/>
              </a:rPr>
              <a:t>and </a:t>
            </a:r>
            <a:r>
              <a:rPr lang="en-US" altLang="en-US" i="1" dirty="0">
                <a:sym typeface="Monotype Sorts" pitchFamily="2" charset="2"/>
              </a:rPr>
              <a:t>R</a:t>
            </a:r>
            <a:r>
              <a:rPr lang="en-US" altLang="en-US" baseline="-25000" dirty="0">
                <a:sym typeface="Monotype Sorts" pitchFamily="2" charset="2"/>
              </a:rPr>
              <a:t>2</a:t>
            </a:r>
            <a:r>
              <a:rPr lang="en-US" altLang="en-US" dirty="0">
                <a:sym typeface="Monotype Sorts" pitchFamily="2" charset="2"/>
              </a:rPr>
              <a:t> in BCNF</a:t>
            </a:r>
          </a:p>
          <a:p>
            <a:pPr lvl="1">
              <a:tabLst>
                <a:tab pos="744538" algn="l"/>
              </a:tabLst>
            </a:pPr>
            <a:r>
              <a:rPr lang="en-US" altLang="en-US" dirty="0">
                <a:sym typeface="Monotype Sorts" pitchFamily="2" charset="2"/>
              </a:rPr>
              <a:t>Lossless-join decomposition</a:t>
            </a:r>
          </a:p>
          <a:p>
            <a:pPr lvl="1">
              <a:tabLst>
                <a:tab pos="744538" algn="l"/>
              </a:tabLst>
            </a:pPr>
            <a:r>
              <a:rPr lang="en-US" altLang="en-US" dirty="0">
                <a:sym typeface="Monotype Sorts" pitchFamily="2" charset="2"/>
              </a:rPr>
              <a:t>Dependency preserving</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595F620-364A-47D6-9178-11C76DA0AE4B}"/>
                  </a:ext>
                </a:extLst>
              </p14:cNvPr>
              <p14:cNvContentPartPr/>
              <p14:nvPr/>
            </p14:nvContentPartPr>
            <p14:xfrm>
              <a:off x="1792080" y="1302840"/>
              <a:ext cx="6967440" cy="4735440"/>
            </p14:xfrm>
          </p:contentPart>
        </mc:Choice>
        <mc:Fallback>
          <p:pic>
            <p:nvPicPr>
              <p:cNvPr id="2" name="Ink 1">
                <a:extLst>
                  <a:ext uri="{FF2B5EF4-FFF2-40B4-BE49-F238E27FC236}">
                    <a16:creationId xmlns:a16="http://schemas.microsoft.com/office/drawing/2014/main" id="{3595F620-364A-47D6-9178-11C76DA0AE4B}"/>
                  </a:ext>
                </a:extLst>
              </p:cNvPr>
              <p:cNvPicPr/>
              <p:nvPr/>
            </p:nvPicPr>
            <p:blipFill>
              <a:blip r:embed="rId3"/>
              <a:stretch>
                <a:fillRect/>
              </a:stretch>
            </p:blipFill>
            <p:spPr>
              <a:xfrm>
                <a:off x="1782720" y="1293480"/>
                <a:ext cx="6986160" cy="4754160"/>
              </a:xfrm>
              <a:prstGeom prst="rect">
                <a:avLst/>
              </a:prstGeom>
            </p:spPr>
          </p:pic>
        </mc:Fallback>
      </mc:AlternateContent>
    </p:spTree>
    <p:extLst>
      <p:ext uri="{BB962C8B-B14F-4D97-AF65-F5344CB8AC3E}">
        <p14:creationId xmlns:p14="http://schemas.microsoft.com/office/powerpoint/2010/main" val="34989822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1026">
            <a:extLst>
              <a:ext uri="{FF2B5EF4-FFF2-40B4-BE49-F238E27FC236}">
                <a16:creationId xmlns:a16="http://schemas.microsoft.com/office/drawing/2014/main" id="{BF0413FB-0B7F-4045-9B61-6C67E9CCD025}"/>
              </a:ext>
            </a:extLst>
          </p:cNvPr>
          <p:cNvSpPr>
            <a:spLocks noGrp="1" noChangeArrowheads="1"/>
          </p:cNvSpPr>
          <p:nvPr>
            <p:ph type="title"/>
          </p:nvPr>
        </p:nvSpPr>
        <p:spPr>
          <a:xfrm>
            <a:off x="868362" y="234949"/>
            <a:ext cx="7407275" cy="447675"/>
          </a:xfrm>
        </p:spPr>
        <p:txBody>
          <a:bodyPr/>
          <a:lstStyle/>
          <a:p>
            <a:pPr algn="ctr"/>
            <a:r>
              <a:rPr lang="en-US" altLang="en-US" dirty="0"/>
              <a:t>Testing for BCNF</a:t>
            </a:r>
          </a:p>
        </p:txBody>
      </p:sp>
      <p:sp>
        <p:nvSpPr>
          <p:cNvPr id="171011" name="Rectangle 1027">
            <a:extLst>
              <a:ext uri="{FF2B5EF4-FFF2-40B4-BE49-F238E27FC236}">
                <a16:creationId xmlns:a16="http://schemas.microsoft.com/office/drawing/2014/main" id="{48CC11F6-A005-44C3-AB93-D0C48C6E5C2F}"/>
              </a:ext>
            </a:extLst>
          </p:cNvPr>
          <p:cNvSpPr>
            <a:spLocks noGrp="1" noChangeArrowheads="1"/>
          </p:cNvSpPr>
          <p:nvPr>
            <p:ph type="body" idx="1"/>
          </p:nvPr>
        </p:nvSpPr>
        <p:spPr>
          <a:xfrm>
            <a:off x="360200" y="758031"/>
            <a:ext cx="8423597" cy="5341938"/>
          </a:xfrm>
        </p:spPr>
        <p:txBody>
          <a:bodyPr/>
          <a:lstStyle/>
          <a:p>
            <a:pPr>
              <a:lnSpc>
                <a:spcPct val="90000"/>
              </a:lnSpc>
            </a:pPr>
            <a:r>
              <a:rPr lang="en-US" altLang="en-US" dirty="0"/>
              <a:t>To check if a non-trivial dependency </a:t>
            </a:r>
            <a:r>
              <a:rPr lang="en-US" altLang="en-US" sz="1800" dirty="0">
                <a:sym typeface="Symbol" panose="05050102010706020507" pitchFamily="18" charset="2"/>
              </a:rPr>
              <a:t></a:t>
            </a:r>
            <a:r>
              <a:rPr kumimoji="0" lang="en-US" altLang="en-US" dirty="0">
                <a:sym typeface="Symbol" panose="05050102010706020507" pitchFamily="18" charset="2"/>
              </a:rPr>
              <a:t></a:t>
            </a:r>
            <a:r>
              <a:rPr lang="en-US" altLang="en-US" sz="1800" i="1" dirty="0">
                <a:sym typeface="Symbol" panose="05050102010706020507" pitchFamily="18" charset="2"/>
              </a:rPr>
              <a:t></a:t>
            </a:r>
            <a:r>
              <a:rPr lang="en-US" altLang="en-US" i="1" dirty="0">
                <a:sym typeface="Greek Symbols" pitchFamily="18" charset="2"/>
              </a:rPr>
              <a:t>  </a:t>
            </a:r>
            <a:r>
              <a:rPr lang="en-US" altLang="en-US" dirty="0"/>
              <a:t>causes a violation of BCNF</a:t>
            </a:r>
          </a:p>
          <a:p>
            <a:pPr lvl="1">
              <a:lnSpc>
                <a:spcPct val="90000"/>
              </a:lnSpc>
              <a:buFont typeface="Monotype Sorts" pitchFamily="2" charset="2"/>
              <a:buNone/>
            </a:pPr>
            <a:r>
              <a:rPr lang="en-US" altLang="en-US" dirty="0"/>
              <a:t>1.  compute </a:t>
            </a:r>
            <a:r>
              <a:rPr lang="en-US" altLang="en-US" sz="1600" dirty="0">
                <a:sym typeface="Symbol" panose="05050102010706020507" pitchFamily="18" charset="2"/>
              </a:rPr>
              <a:t></a:t>
            </a:r>
            <a:r>
              <a:rPr lang="en-US" altLang="en-US" baseline="30000" dirty="0"/>
              <a:t>+</a:t>
            </a:r>
            <a:r>
              <a:rPr lang="en-US" altLang="en-US" dirty="0"/>
              <a:t> (the attribute closure of </a:t>
            </a:r>
            <a:r>
              <a:rPr lang="en-US" altLang="en-US" sz="1600" dirty="0">
                <a:sym typeface="Symbol" panose="05050102010706020507" pitchFamily="18" charset="2"/>
              </a:rPr>
              <a:t></a:t>
            </a:r>
            <a:r>
              <a:rPr lang="en-US" altLang="en-US" dirty="0"/>
              <a:t>), and </a:t>
            </a:r>
          </a:p>
          <a:p>
            <a:pPr lvl="1">
              <a:lnSpc>
                <a:spcPct val="90000"/>
              </a:lnSpc>
              <a:buFont typeface="Monotype Sorts" pitchFamily="2" charset="2"/>
              <a:buNone/>
            </a:pPr>
            <a:r>
              <a:rPr lang="en-US" altLang="en-US" dirty="0"/>
              <a:t>2.  verify that it includes all attributes of </a:t>
            </a:r>
            <a:r>
              <a:rPr lang="en-US" altLang="en-US" i="1" dirty="0"/>
              <a:t>R</a:t>
            </a:r>
            <a:r>
              <a:rPr lang="en-US" altLang="en-US" dirty="0"/>
              <a:t>, that is, it is a </a:t>
            </a:r>
            <a:r>
              <a:rPr lang="en-US" altLang="en-US" dirty="0" err="1"/>
              <a:t>superkey</a:t>
            </a:r>
            <a:r>
              <a:rPr lang="en-US" altLang="en-US" dirty="0"/>
              <a:t> of </a:t>
            </a:r>
            <a:r>
              <a:rPr lang="en-US" altLang="en-US" i="1" dirty="0"/>
              <a:t>R</a:t>
            </a:r>
            <a:r>
              <a:rPr lang="en-US" altLang="en-US" dirty="0"/>
              <a:t>.</a:t>
            </a:r>
          </a:p>
          <a:p>
            <a:pPr>
              <a:lnSpc>
                <a:spcPct val="90000"/>
              </a:lnSpc>
            </a:pPr>
            <a:r>
              <a:rPr lang="en-US" altLang="en-US" dirty="0">
                <a:solidFill>
                  <a:schemeClr val="tx2"/>
                </a:solidFill>
              </a:rPr>
              <a:t>Simplified test</a:t>
            </a:r>
            <a:r>
              <a:rPr lang="en-US" altLang="en-US" dirty="0"/>
              <a:t>: To check if a relation schema </a:t>
            </a:r>
            <a:r>
              <a:rPr lang="en-US" altLang="en-US" i="1" dirty="0"/>
              <a:t>R</a:t>
            </a:r>
            <a:r>
              <a:rPr lang="en-US" altLang="en-US" dirty="0"/>
              <a:t> is in BCNF, it suffices to check only the dependencies in the given set </a:t>
            </a:r>
            <a:r>
              <a:rPr lang="en-US" altLang="en-US" i="1" dirty="0"/>
              <a:t>F</a:t>
            </a:r>
            <a:r>
              <a:rPr lang="en-US" altLang="en-US" dirty="0"/>
              <a:t> for violation of BCNF, rather than checking all dependencies in </a:t>
            </a:r>
            <a:r>
              <a:rPr lang="en-US" altLang="en-US" i="1" dirty="0"/>
              <a:t>F</a:t>
            </a:r>
            <a:r>
              <a:rPr lang="en-US" altLang="en-US" baseline="30000" dirty="0"/>
              <a:t>+</a:t>
            </a:r>
            <a:r>
              <a:rPr lang="en-US" altLang="en-US" dirty="0"/>
              <a:t>.</a:t>
            </a:r>
          </a:p>
          <a:p>
            <a:pPr lvl="1">
              <a:lnSpc>
                <a:spcPct val="90000"/>
              </a:lnSpc>
            </a:pPr>
            <a:r>
              <a:rPr lang="en-US" altLang="en-US" dirty="0"/>
              <a:t>If none of the dependencies in </a:t>
            </a:r>
            <a:r>
              <a:rPr lang="en-US" altLang="en-US" i="1" dirty="0"/>
              <a:t>F</a:t>
            </a:r>
            <a:r>
              <a:rPr lang="en-US" altLang="en-US" dirty="0"/>
              <a:t> causes a violation of BCNF, then none of the dependencies in </a:t>
            </a:r>
            <a:r>
              <a:rPr lang="en-US" altLang="en-US" i="1" dirty="0"/>
              <a:t>F</a:t>
            </a:r>
            <a:r>
              <a:rPr lang="en-US" altLang="en-US" baseline="30000" dirty="0"/>
              <a:t>+</a:t>
            </a:r>
            <a:r>
              <a:rPr lang="en-US" altLang="en-US" dirty="0"/>
              <a:t> will cause a violation of BCNF either.</a:t>
            </a:r>
          </a:p>
          <a:p>
            <a:pPr>
              <a:lnSpc>
                <a:spcPct val="90000"/>
              </a:lnSpc>
            </a:pPr>
            <a:r>
              <a:rPr lang="en-US" altLang="en-US" dirty="0"/>
              <a:t>However, using only F is </a:t>
            </a:r>
            <a:r>
              <a:rPr lang="en-US" altLang="en-US" dirty="0">
                <a:solidFill>
                  <a:schemeClr val="tx2"/>
                </a:solidFill>
              </a:rPr>
              <a:t>incorrect</a:t>
            </a:r>
            <a:r>
              <a:rPr lang="en-US" altLang="en-US" dirty="0"/>
              <a:t> when testing a relation in a decomposition of R</a:t>
            </a:r>
          </a:p>
          <a:p>
            <a:pPr lvl="1">
              <a:lnSpc>
                <a:spcPct val="90000"/>
              </a:lnSpc>
            </a:pPr>
            <a:r>
              <a:rPr lang="en-US" altLang="en-US" dirty="0"/>
              <a:t>E.g. Consider </a:t>
            </a:r>
            <a:r>
              <a:rPr lang="en-US" altLang="en-US" i="1" dirty="0"/>
              <a:t>R</a:t>
            </a:r>
            <a:r>
              <a:rPr lang="en-US" altLang="en-US" dirty="0"/>
              <a:t> (</a:t>
            </a:r>
            <a:r>
              <a:rPr lang="en-US" altLang="en-US" i="1" dirty="0"/>
              <a:t>A, B, C, D</a:t>
            </a:r>
            <a:r>
              <a:rPr lang="en-US" altLang="en-US" dirty="0"/>
              <a:t>), with </a:t>
            </a:r>
            <a:r>
              <a:rPr lang="en-US" altLang="en-US" i="1" dirty="0"/>
              <a:t>F</a:t>
            </a:r>
            <a:r>
              <a:rPr lang="en-US" altLang="en-US" dirty="0"/>
              <a:t> = { </a:t>
            </a:r>
            <a:r>
              <a:rPr lang="en-US" altLang="en-US" i="1" dirty="0"/>
              <a:t>A </a:t>
            </a:r>
            <a:r>
              <a:rPr lang="en-US" altLang="en-US" i="1" dirty="0">
                <a:sym typeface="Symbol" panose="05050102010706020507" pitchFamily="18" charset="2"/>
              </a:rPr>
              <a:t></a:t>
            </a:r>
            <a:r>
              <a:rPr lang="en-US" altLang="en-US" i="1" dirty="0"/>
              <a:t>B, B </a:t>
            </a:r>
            <a:r>
              <a:rPr lang="en-US" altLang="en-US" i="1" dirty="0">
                <a:sym typeface="Symbol" panose="05050102010706020507" pitchFamily="18" charset="2"/>
              </a:rPr>
              <a:t></a:t>
            </a:r>
            <a:r>
              <a:rPr lang="en-US" altLang="en-US" i="1" dirty="0"/>
              <a:t>C</a:t>
            </a:r>
            <a:r>
              <a:rPr lang="en-US" altLang="en-US" dirty="0"/>
              <a:t>}</a:t>
            </a:r>
          </a:p>
          <a:p>
            <a:pPr lvl="2">
              <a:lnSpc>
                <a:spcPct val="90000"/>
              </a:lnSpc>
            </a:pPr>
            <a:r>
              <a:rPr lang="en-US" altLang="en-US" dirty="0"/>
              <a:t>Decompose </a:t>
            </a:r>
            <a:r>
              <a:rPr lang="en-US" altLang="en-US" i="1" dirty="0"/>
              <a:t>R</a:t>
            </a:r>
            <a:r>
              <a:rPr lang="en-US" altLang="en-US" dirty="0"/>
              <a:t> into </a:t>
            </a:r>
            <a:r>
              <a:rPr lang="en-US" altLang="en-US" i="1" dirty="0"/>
              <a:t>R</a:t>
            </a:r>
            <a:r>
              <a:rPr lang="en-US" altLang="en-US" baseline="-25000" dirty="0"/>
              <a:t>1</a:t>
            </a:r>
            <a:r>
              <a:rPr lang="en-US" altLang="en-US" dirty="0"/>
              <a:t>(</a:t>
            </a:r>
            <a:r>
              <a:rPr lang="en-US" altLang="en-US" i="1" dirty="0"/>
              <a:t>A,B</a:t>
            </a:r>
            <a:r>
              <a:rPr lang="en-US" altLang="en-US" dirty="0"/>
              <a:t>) and </a:t>
            </a:r>
            <a:r>
              <a:rPr lang="en-US" altLang="en-US" i="1" dirty="0"/>
              <a:t>R</a:t>
            </a:r>
            <a:r>
              <a:rPr lang="en-US" altLang="en-US" baseline="-25000" dirty="0"/>
              <a:t>2</a:t>
            </a:r>
            <a:r>
              <a:rPr lang="en-US" altLang="en-US" dirty="0"/>
              <a:t>(</a:t>
            </a:r>
            <a:r>
              <a:rPr lang="en-US" altLang="en-US" i="1" dirty="0"/>
              <a:t>A,C,D</a:t>
            </a:r>
            <a:r>
              <a:rPr lang="en-US" altLang="en-US" dirty="0"/>
              <a:t>) </a:t>
            </a:r>
          </a:p>
          <a:p>
            <a:pPr lvl="2">
              <a:lnSpc>
                <a:spcPct val="90000"/>
              </a:lnSpc>
            </a:pPr>
            <a:r>
              <a:rPr lang="en-US" altLang="en-US" dirty="0"/>
              <a:t>Neither of the dependencies in </a:t>
            </a:r>
            <a:r>
              <a:rPr lang="en-US" altLang="en-US" i="1" dirty="0"/>
              <a:t>F</a:t>
            </a:r>
            <a:r>
              <a:rPr lang="en-US" altLang="en-US" dirty="0"/>
              <a:t> contain only attributes from</a:t>
            </a:r>
            <a:br>
              <a:rPr lang="en-US" altLang="en-US" dirty="0"/>
            </a:br>
            <a:r>
              <a:rPr lang="en-US" altLang="en-US" dirty="0"/>
              <a:t> (</a:t>
            </a:r>
            <a:r>
              <a:rPr lang="en-US" altLang="en-US" i="1" dirty="0"/>
              <a:t>A,C,D</a:t>
            </a:r>
            <a:r>
              <a:rPr lang="en-US" altLang="en-US" dirty="0"/>
              <a:t>) so we might be mislead into thinking </a:t>
            </a:r>
            <a:r>
              <a:rPr lang="en-US" altLang="en-US" i="1" dirty="0"/>
              <a:t>R</a:t>
            </a:r>
            <a:r>
              <a:rPr lang="en-US" altLang="en-US" baseline="-25000" dirty="0"/>
              <a:t>2</a:t>
            </a:r>
            <a:r>
              <a:rPr lang="en-US" altLang="en-US" dirty="0"/>
              <a:t> satisfies BCNF.  </a:t>
            </a:r>
          </a:p>
          <a:p>
            <a:pPr lvl="2">
              <a:lnSpc>
                <a:spcPct val="90000"/>
              </a:lnSpc>
            </a:pPr>
            <a:r>
              <a:rPr lang="en-US" altLang="en-US" dirty="0"/>
              <a:t>In fact, dependency </a:t>
            </a:r>
            <a:r>
              <a:rPr lang="en-US" altLang="en-US" i="1" dirty="0"/>
              <a:t>A</a:t>
            </a:r>
            <a:r>
              <a:rPr lang="en-US" altLang="en-US" dirty="0"/>
              <a:t> </a:t>
            </a:r>
            <a:r>
              <a:rPr lang="en-US" altLang="en-US" dirty="0">
                <a:sym typeface="Symbol" panose="05050102010706020507" pitchFamily="18" charset="2"/>
              </a:rPr>
              <a:t></a:t>
            </a:r>
            <a:r>
              <a:rPr lang="en-US" altLang="en-US" dirty="0"/>
              <a:t> </a:t>
            </a:r>
            <a:r>
              <a:rPr lang="en-US" altLang="en-US" i="1" dirty="0"/>
              <a:t>C</a:t>
            </a:r>
            <a:r>
              <a:rPr lang="en-US" altLang="en-US" dirty="0"/>
              <a:t> in </a:t>
            </a:r>
            <a:r>
              <a:rPr lang="en-US" altLang="en-US" i="1" dirty="0"/>
              <a:t>F</a:t>
            </a:r>
            <a:r>
              <a:rPr lang="en-US" altLang="en-US" baseline="30000" dirty="0"/>
              <a:t>+</a:t>
            </a:r>
            <a:r>
              <a:rPr lang="en-US" altLang="en-US" dirty="0"/>
              <a:t> shows </a:t>
            </a:r>
            <a:r>
              <a:rPr lang="en-US" altLang="en-US" i="1" dirty="0"/>
              <a:t>R</a:t>
            </a:r>
            <a:r>
              <a:rPr lang="en-US" altLang="en-US" baseline="-25000" dirty="0"/>
              <a:t>2</a:t>
            </a:r>
            <a:r>
              <a:rPr lang="en-US" altLang="en-US" dirty="0"/>
              <a:t> is not in BCNF.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4536C0B-2793-4EB8-8D65-30FDDB723E4E}"/>
                  </a:ext>
                </a:extLst>
              </p14:cNvPr>
              <p14:cNvContentPartPr/>
              <p14:nvPr/>
            </p14:nvContentPartPr>
            <p14:xfrm>
              <a:off x="355320" y="734040"/>
              <a:ext cx="8077680" cy="5081040"/>
            </p14:xfrm>
          </p:contentPart>
        </mc:Choice>
        <mc:Fallback>
          <p:pic>
            <p:nvPicPr>
              <p:cNvPr id="2" name="Ink 1">
                <a:extLst>
                  <a:ext uri="{FF2B5EF4-FFF2-40B4-BE49-F238E27FC236}">
                    <a16:creationId xmlns:a16="http://schemas.microsoft.com/office/drawing/2014/main" id="{14536C0B-2793-4EB8-8D65-30FDDB723E4E}"/>
                  </a:ext>
                </a:extLst>
              </p:cNvPr>
              <p:cNvPicPr/>
              <p:nvPr/>
            </p:nvPicPr>
            <p:blipFill>
              <a:blip r:embed="rId3"/>
              <a:stretch>
                <a:fillRect/>
              </a:stretch>
            </p:blipFill>
            <p:spPr>
              <a:xfrm>
                <a:off x="345960" y="724680"/>
                <a:ext cx="8096400" cy="5099760"/>
              </a:xfrm>
              <a:prstGeom prst="rect">
                <a:avLst/>
              </a:prstGeom>
            </p:spPr>
          </p:pic>
        </mc:Fallback>
      </mc:AlternateContent>
    </p:spTree>
    <p:extLst>
      <p:ext uri="{BB962C8B-B14F-4D97-AF65-F5344CB8AC3E}">
        <p14:creationId xmlns:p14="http://schemas.microsoft.com/office/powerpoint/2010/main" val="2840015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1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710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710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10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7101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710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710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7101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7101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710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5B3F7-0E22-45CB-A976-4A32C09869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C18A58-ED3B-45ED-A90C-2F16F10F2729}"/>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9B95DE8-8F0C-4781-8123-5B247F0B14EF}"/>
                  </a:ext>
                </a:extLst>
              </p14:cNvPr>
              <p14:cNvContentPartPr/>
              <p14:nvPr/>
            </p14:nvContentPartPr>
            <p14:xfrm>
              <a:off x="575280" y="745560"/>
              <a:ext cx="8280360" cy="4849200"/>
            </p14:xfrm>
          </p:contentPart>
        </mc:Choice>
        <mc:Fallback>
          <p:pic>
            <p:nvPicPr>
              <p:cNvPr id="4" name="Ink 3">
                <a:extLst>
                  <a:ext uri="{FF2B5EF4-FFF2-40B4-BE49-F238E27FC236}">
                    <a16:creationId xmlns:a16="http://schemas.microsoft.com/office/drawing/2014/main" id="{09B95DE8-8F0C-4781-8123-5B247F0B14EF}"/>
                  </a:ext>
                </a:extLst>
              </p:cNvPr>
              <p:cNvPicPr/>
              <p:nvPr/>
            </p:nvPicPr>
            <p:blipFill>
              <a:blip r:embed="rId3"/>
              <a:stretch>
                <a:fillRect/>
              </a:stretch>
            </p:blipFill>
            <p:spPr>
              <a:xfrm>
                <a:off x="565920" y="736200"/>
                <a:ext cx="8299080" cy="4867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7996236A-74D1-41DF-846E-33B6C76ECEC6}"/>
                  </a:ext>
                </a:extLst>
              </p14:cNvPr>
              <p14:cNvContentPartPr/>
              <p14:nvPr/>
            </p14:nvContentPartPr>
            <p14:xfrm>
              <a:off x="2826720" y="3704760"/>
              <a:ext cx="4230720" cy="1719000"/>
            </p14:xfrm>
          </p:contentPart>
        </mc:Choice>
        <mc:Fallback>
          <p:pic>
            <p:nvPicPr>
              <p:cNvPr id="5" name="Ink 4">
                <a:extLst>
                  <a:ext uri="{FF2B5EF4-FFF2-40B4-BE49-F238E27FC236}">
                    <a16:creationId xmlns:a16="http://schemas.microsoft.com/office/drawing/2014/main" id="{7996236A-74D1-41DF-846E-33B6C76ECEC6}"/>
                  </a:ext>
                </a:extLst>
              </p:cNvPr>
              <p:cNvPicPr/>
              <p:nvPr/>
            </p:nvPicPr>
            <p:blipFill>
              <a:blip r:embed="rId5"/>
              <a:stretch>
                <a:fillRect/>
              </a:stretch>
            </p:blipFill>
            <p:spPr>
              <a:xfrm>
                <a:off x="2817360" y="3695400"/>
                <a:ext cx="4249440" cy="1737720"/>
              </a:xfrm>
              <a:prstGeom prst="rect">
                <a:avLst/>
              </a:prstGeom>
            </p:spPr>
          </p:pic>
        </mc:Fallback>
      </mc:AlternateContent>
    </p:spTree>
    <p:extLst>
      <p:ext uri="{BB962C8B-B14F-4D97-AF65-F5344CB8AC3E}">
        <p14:creationId xmlns:p14="http://schemas.microsoft.com/office/powerpoint/2010/main" val="3904254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9" name="Rectangle 9"/>
          <p:cNvSpPr>
            <a:spLocks noGrp="1" noChangeArrowheads="1"/>
          </p:cNvSpPr>
          <p:nvPr>
            <p:ph type="title"/>
          </p:nvPr>
        </p:nvSpPr>
        <p:spPr>
          <a:xfrm>
            <a:off x="1043608" y="188640"/>
            <a:ext cx="7407275" cy="409577"/>
          </a:xfrm>
        </p:spPr>
        <p:txBody>
          <a:bodyPr/>
          <a:lstStyle/>
          <a:p>
            <a:r>
              <a:rPr lang="en-US" altLang="en-US" sz="3200" dirty="0">
                <a:solidFill>
                  <a:srgbClr val="1426AC"/>
                </a:solidFill>
              </a:rPr>
              <a:t>Normalization nested relations into 1NF</a:t>
            </a:r>
          </a:p>
        </p:txBody>
      </p:sp>
      <p:sp>
        <p:nvSpPr>
          <p:cNvPr id="737284" name="Rectangle 4"/>
          <p:cNvSpPr>
            <a:spLocks noChangeArrowheads="1"/>
          </p:cNvSpPr>
          <p:nvPr/>
        </p:nvSpPr>
        <p:spPr bwMode="auto">
          <a:xfrm>
            <a:off x="1828800" y="1309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pic>
        <p:nvPicPr>
          <p:cNvPr id="737291" name="Picture 11" descr="fig10_0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8713" y="765389"/>
            <a:ext cx="5413647" cy="5635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9483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70E5-D916-4326-ADF6-45DCF59DAF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642321-C934-4B8A-AC09-0814E47683F6}"/>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DCB3CA79-67F5-481B-85DB-1997A3301813}"/>
                  </a:ext>
                </a:extLst>
              </p14:cNvPr>
              <p14:cNvContentPartPr/>
              <p14:nvPr/>
            </p14:nvContentPartPr>
            <p14:xfrm>
              <a:off x="551160" y="345960"/>
              <a:ext cx="8594280" cy="6280560"/>
            </p14:xfrm>
          </p:contentPart>
        </mc:Choice>
        <mc:Fallback>
          <p:pic>
            <p:nvPicPr>
              <p:cNvPr id="5" name="Ink 4">
                <a:extLst>
                  <a:ext uri="{FF2B5EF4-FFF2-40B4-BE49-F238E27FC236}">
                    <a16:creationId xmlns:a16="http://schemas.microsoft.com/office/drawing/2014/main" id="{DCB3CA79-67F5-481B-85DB-1997A3301813}"/>
                  </a:ext>
                </a:extLst>
              </p:cNvPr>
              <p:cNvPicPr/>
              <p:nvPr/>
            </p:nvPicPr>
            <p:blipFill>
              <a:blip r:embed="rId3"/>
              <a:stretch>
                <a:fillRect/>
              </a:stretch>
            </p:blipFill>
            <p:spPr>
              <a:xfrm>
                <a:off x="541800" y="336600"/>
                <a:ext cx="8613000" cy="6299280"/>
              </a:xfrm>
              <a:prstGeom prst="rect">
                <a:avLst/>
              </a:prstGeom>
            </p:spPr>
          </p:pic>
        </mc:Fallback>
      </mc:AlternateContent>
    </p:spTree>
    <p:extLst>
      <p:ext uri="{BB962C8B-B14F-4D97-AF65-F5344CB8AC3E}">
        <p14:creationId xmlns:p14="http://schemas.microsoft.com/office/powerpoint/2010/main" val="4438509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C58F1BC8-5AE6-45D1-9C36-7AE7DC8D9D33}"/>
              </a:ext>
            </a:extLst>
          </p:cNvPr>
          <p:cNvSpPr>
            <a:spLocks noGrp="1" noChangeArrowheads="1"/>
          </p:cNvSpPr>
          <p:nvPr>
            <p:ph type="title"/>
          </p:nvPr>
        </p:nvSpPr>
        <p:spPr>
          <a:xfrm>
            <a:off x="868362" y="329614"/>
            <a:ext cx="7407275" cy="659160"/>
          </a:xfrm>
        </p:spPr>
        <p:txBody>
          <a:bodyPr/>
          <a:lstStyle/>
          <a:p>
            <a:r>
              <a:rPr lang="en-US" altLang="en-US" dirty="0"/>
              <a:t>BCNF Decomposition Algorithm</a:t>
            </a:r>
          </a:p>
        </p:txBody>
      </p:sp>
      <p:sp>
        <p:nvSpPr>
          <p:cNvPr id="71683" name="Rectangle 3">
            <a:extLst>
              <a:ext uri="{FF2B5EF4-FFF2-40B4-BE49-F238E27FC236}">
                <a16:creationId xmlns:a16="http://schemas.microsoft.com/office/drawing/2014/main" id="{9171F4AB-CDBA-4CD9-941A-BF44B06019B8}"/>
              </a:ext>
            </a:extLst>
          </p:cNvPr>
          <p:cNvSpPr>
            <a:spLocks noGrp="1" noChangeArrowheads="1"/>
          </p:cNvSpPr>
          <p:nvPr>
            <p:ph type="body" idx="1"/>
          </p:nvPr>
        </p:nvSpPr>
        <p:spPr>
          <a:xfrm>
            <a:off x="1066800" y="990600"/>
            <a:ext cx="6724650" cy="4114800"/>
          </a:xfrm>
        </p:spPr>
        <p:txBody>
          <a:bodyPr/>
          <a:lstStyle/>
          <a:p>
            <a:pPr>
              <a:buFont typeface="Monotype Sorts" pitchFamily="2" charset="2"/>
              <a:buNone/>
              <a:tabLst>
                <a:tab pos="565150" algn="l"/>
                <a:tab pos="803275" algn="l"/>
                <a:tab pos="1489075" algn="l"/>
                <a:tab pos="1771650" algn="l"/>
              </a:tabLst>
            </a:pPr>
            <a:r>
              <a:rPr lang="en-US" altLang="en-US" sz="1800" i="1" dirty="0"/>
              <a:t>	result </a:t>
            </a:r>
            <a:r>
              <a:rPr lang="en-US" altLang="en-US" sz="1800" dirty="0"/>
              <a:t>:= {</a:t>
            </a:r>
            <a:r>
              <a:rPr lang="en-US" altLang="en-US" sz="1800" i="1" dirty="0"/>
              <a:t>R</a:t>
            </a:r>
            <a:r>
              <a:rPr lang="en-US" altLang="en-US" sz="1800" dirty="0"/>
              <a:t>};</a:t>
            </a:r>
            <a:br>
              <a:rPr lang="en-US" altLang="en-US" sz="1800" dirty="0"/>
            </a:br>
            <a:r>
              <a:rPr lang="en-US" altLang="en-US" sz="1800" i="1" dirty="0"/>
              <a:t>done </a:t>
            </a:r>
            <a:r>
              <a:rPr lang="en-US" altLang="en-US" sz="1800" dirty="0"/>
              <a:t>:= false;</a:t>
            </a:r>
            <a:br>
              <a:rPr lang="en-US" altLang="en-US" sz="1800" dirty="0"/>
            </a:br>
            <a:r>
              <a:rPr lang="en-US" altLang="en-US" sz="1800" dirty="0"/>
              <a:t>compute </a:t>
            </a:r>
            <a:r>
              <a:rPr lang="en-US" altLang="en-US" sz="1800" i="1" dirty="0"/>
              <a:t>F</a:t>
            </a:r>
            <a:r>
              <a:rPr lang="en-US" altLang="en-US" sz="2400" baseline="30000" dirty="0"/>
              <a:t>+</a:t>
            </a:r>
            <a:r>
              <a:rPr lang="en-US" altLang="en-US" sz="1800" dirty="0"/>
              <a:t>;</a:t>
            </a:r>
            <a:br>
              <a:rPr lang="en-US" altLang="en-US" sz="1800" dirty="0"/>
            </a:br>
            <a:r>
              <a:rPr lang="en-US" altLang="en-US" sz="1800" b="1" dirty="0"/>
              <a:t>while (not </a:t>
            </a:r>
            <a:r>
              <a:rPr lang="en-US" altLang="en-US" sz="1800" i="1" dirty="0"/>
              <a:t>done) </a:t>
            </a:r>
            <a:r>
              <a:rPr lang="en-US" altLang="en-US" sz="1800" b="1" dirty="0"/>
              <a:t>do</a:t>
            </a:r>
            <a:br>
              <a:rPr lang="en-US" altLang="en-US" sz="1800" b="1" dirty="0"/>
            </a:br>
            <a:r>
              <a:rPr lang="en-US" altLang="en-US" sz="1800" b="1" dirty="0"/>
              <a:t>	if </a:t>
            </a:r>
            <a:r>
              <a:rPr lang="en-US" altLang="en-US" sz="1800" dirty="0"/>
              <a:t>(there is a schema </a:t>
            </a:r>
            <a:r>
              <a:rPr lang="en-US" altLang="en-US" sz="1800" i="1" dirty="0"/>
              <a:t>R</a:t>
            </a:r>
            <a:r>
              <a:rPr lang="en-US" altLang="en-US" i="1" baseline="-25000" dirty="0"/>
              <a:t>i</a:t>
            </a:r>
            <a:r>
              <a:rPr lang="en-US" altLang="en-US" i="1" dirty="0"/>
              <a:t> </a:t>
            </a:r>
            <a:r>
              <a:rPr lang="en-US" altLang="en-US" sz="1800" dirty="0"/>
              <a:t>in </a:t>
            </a:r>
            <a:r>
              <a:rPr lang="en-US" altLang="en-US" sz="1800" i="1" dirty="0"/>
              <a:t>result </a:t>
            </a:r>
            <a:r>
              <a:rPr lang="en-US" altLang="en-US" sz="1800" dirty="0"/>
              <a:t> that is not in BCNF)</a:t>
            </a:r>
            <a:br>
              <a:rPr lang="en-US" altLang="en-US" sz="1800" dirty="0"/>
            </a:br>
            <a:r>
              <a:rPr lang="en-US" altLang="en-US" sz="1800" dirty="0"/>
              <a:t>		</a:t>
            </a:r>
            <a:r>
              <a:rPr lang="en-US" altLang="en-US" sz="1800" b="1" dirty="0"/>
              <a:t>then begin</a:t>
            </a:r>
            <a:br>
              <a:rPr lang="en-US" altLang="en-US" sz="1800" b="1" dirty="0"/>
            </a:br>
            <a:r>
              <a:rPr lang="en-US" altLang="en-US" sz="1800" b="1" dirty="0"/>
              <a:t>			</a:t>
            </a:r>
            <a:r>
              <a:rPr lang="en-US" altLang="en-US" sz="1800" dirty="0"/>
              <a:t>let </a:t>
            </a:r>
            <a:r>
              <a:rPr lang="en-US" altLang="en-US" sz="1800" dirty="0">
                <a:sym typeface="Symbol" panose="05050102010706020507" pitchFamily="18" charset="2"/>
              </a:rPr>
              <a:t></a:t>
            </a:r>
            <a:r>
              <a:rPr lang="en-US" altLang="en-US" sz="1800" dirty="0">
                <a:sym typeface="Greek Symbols" pitchFamily="18" charset="2"/>
              </a:rPr>
              <a:t> </a:t>
            </a:r>
            <a:r>
              <a:rPr lang="en-US" altLang="en-US" sz="1800" dirty="0">
                <a:sym typeface="Symbol" panose="05050102010706020507" pitchFamily="18" charset="2"/>
              </a:rPr>
              <a:t></a:t>
            </a:r>
            <a:r>
              <a:rPr lang="en-US" altLang="en-US" sz="1800" dirty="0">
                <a:sym typeface="Monotype Sorts" pitchFamily="2" charset="2"/>
              </a:rPr>
              <a:t> </a:t>
            </a:r>
            <a:r>
              <a:rPr lang="en-US" altLang="en-US" sz="1800" i="1" dirty="0">
                <a:sym typeface="Symbol" panose="05050102010706020507" pitchFamily="18" charset="2"/>
              </a:rPr>
              <a:t></a:t>
            </a:r>
            <a:r>
              <a:rPr lang="en-US" altLang="en-US" sz="1800" i="1" dirty="0">
                <a:sym typeface="Greek Symbols" pitchFamily="18" charset="2"/>
              </a:rPr>
              <a:t> </a:t>
            </a:r>
            <a:r>
              <a:rPr lang="en-US" altLang="en-US" sz="1800" dirty="0">
                <a:sym typeface="Greek Symbols" pitchFamily="18" charset="2"/>
              </a:rPr>
              <a:t> be a nontrivial functional</a:t>
            </a:r>
            <a:br>
              <a:rPr lang="en-US" altLang="en-US" sz="1800" dirty="0">
                <a:sym typeface="Greek Symbols" pitchFamily="18" charset="2"/>
              </a:rPr>
            </a:br>
            <a:r>
              <a:rPr lang="en-US" altLang="en-US" sz="1800" dirty="0">
                <a:sym typeface="Greek Symbols" pitchFamily="18" charset="2"/>
              </a:rPr>
              <a:t>				dependency that holds on </a:t>
            </a:r>
            <a:r>
              <a:rPr lang="en-US" altLang="en-US" sz="1800" i="1" dirty="0">
                <a:sym typeface="Greek Symbols" pitchFamily="18" charset="2"/>
              </a:rPr>
              <a:t>R</a:t>
            </a:r>
            <a:r>
              <a:rPr lang="en-US" altLang="en-US" sz="1800" i="1" baseline="-25000" dirty="0">
                <a:sym typeface="Greek Symbols" pitchFamily="18" charset="2"/>
              </a:rPr>
              <a:t>i</a:t>
            </a:r>
            <a:br>
              <a:rPr lang="en-US" altLang="en-US" sz="1800" i="1" dirty="0">
                <a:sym typeface="Greek Symbols" pitchFamily="18" charset="2"/>
              </a:rPr>
            </a:br>
            <a:r>
              <a:rPr lang="en-US" altLang="en-US" sz="1800" i="1" dirty="0">
                <a:sym typeface="Greek Symbols" pitchFamily="18" charset="2"/>
              </a:rPr>
              <a:t>				</a:t>
            </a:r>
            <a:r>
              <a:rPr lang="en-US" altLang="en-US" sz="1800" dirty="0">
                <a:sym typeface="Greek Symbols" pitchFamily="18" charset="2"/>
              </a:rPr>
              <a:t>such that </a:t>
            </a:r>
            <a:r>
              <a:rPr lang="en-US" altLang="en-US" sz="1800" dirty="0">
                <a:sym typeface="Symbol" panose="05050102010706020507" pitchFamily="18" charset="2"/>
              </a:rPr>
              <a:t></a:t>
            </a:r>
            <a:r>
              <a:rPr lang="en-US" altLang="en-US" sz="1800" dirty="0">
                <a:sym typeface="Greek Symbols" pitchFamily="18" charset="2"/>
              </a:rPr>
              <a:t> </a:t>
            </a:r>
            <a:r>
              <a:rPr lang="en-US" altLang="en-US" sz="1800" dirty="0">
                <a:sym typeface="Symbol" panose="05050102010706020507" pitchFamily="18" charset="2"/>
              </a:rPr>
              <a:t></a:t>
            </a:r>
            <a:r>
              <a:rPr lang="en-US" altLang="en-US" sz="1800" dirty="0">
                <a:sym typeface="Monotype Sorts" pitchFamily="2" charset="2"/>
              </a:rPr>
              <a:t> </a:t>
            </a:r>
            <a:r>
              <a:rPr lang="en-US" altLang="en-US" sz="1800" i="1" dirty="0">
                <a:sym typeface="Greek Symbols" pitchFamily="18" charset="2"/>
              </a:rPr>
              <a:t>R</a:t>
            </a:r>
            <a:r>
              <a:rPr lang="en-US" altLang="en-US" sz="2400" i="1" baseline="-25000" dirty="0">
                <a:sym typeface="Greek Symbols" pitchFamily="18" charset="2"/>
              </a:rPr>
              <a:t>i</a:t>
            </a:r>
            <a:r>
              <a:rPr lang="en-US" altLang="en-US" sz="1800" i="1" dirty="0">
                <a:sym typeface="Greek Symbols" pitchFamily="18" charset="2"/>
              </a:rPr>
              <a:t> </a:t>
            </a:r>
            <a:r>
              <a:rPr lang="en-US" altLang="en-US" sz="1800" dirty="0">
                <a:sym typeface="Greek Symbols" pitchFamily="18" charset="2"/>
              </a:rPr>
              <a:t>is not in </a:t>
            </a:r>
            <a:r>
              <a:rPr lang="en-US" altLang="en-US" sz="1800" i="1" dirty="0">
                <a:sym typeface="Greek Symbols" pitchFamily="18" charset="2"/>
              </a:rPr>
              <a:t>F</a:t>
            </a:r>
            <a:r>
              <a:rPr lang="en-US" altLang="en-US" sz="2400" baseline="30000" dirty="0">
                <a:sym typeface="Greek Symbols" pitchFamily="18" charset="2"/>
              </a:rPr>
              <a:t>+</a:t>
            </a:r>
            <a:r>
              <a:rPr lang="en-US" altLang="en-US" sz="1800" dirty="0">
                <a:sym typeface="Greek Symbols" pitchFamily="18" charset="2"/>
              </a:rPr>
              <a:t>, </a:t>
            </a:r>
            <a:br>
              <a:rPr lang="en-US" altLang="en-US" sz="1800" dirty="0">
                <a:sym typeface="Greek Symbols" pitchFamily="18" charset="2"/>
              </a:rPr>
            </a:br>
            <a:r>
              <a:rPr lang="en-US" altLang="en-US" sz="1800" dirty="0">
                <a:sym typeface="Greek Symbols" pitchFamily="18" charset="2"/>
              </a:rPr>
              <a:t>				and </a:t>
            </a:r>
            <a:r>
              <a:rPr lang="en-US" altLang="en-US" sz="1800" dirty="0">
                <a:sym typeface="Symbol" panose="05050102010706020507" pitchFamily="18" charset="2"/>
              </a:rPr>
              <a:t></a:t>
            </a:r>
            <a:r>
              <a:rPr lang="en-US" altLang="en-US" sz="1800" dirty="0">
                <a:sym typeface="Greek Symbols" pitchFamily="18" charset="2"/>
              </a:rPr>
              <a:t> </a:t>
            </a:r>
            <a:r>
              <a:rPr lang="en-US" altLang="en-US" sz="1800" dirty="0">
                <a:sym typeface="Symbol" panose="05050102010706020507" pitchFamily="18" charset="2"/>
              </a:rPr>
              <a:t> </a:t>
            </a:r>
            <a:r>
              <a:rPr lang="en-US" altLang="en-US" sz="1800" i="1" dirty="0">
                <a:sym typeface="Symbol" panose="05050102010706020507" pitchFamily="18" charset="2"/>
              </a:rPr>
              <a:t></a:t>
            </a:r>
            <a:r>
              <a:rPr lang="en-US" altLang="en-US" sz="1800" i="1" dirty="0">
                <a:sym typeface="Greek Symbols" pitchFamily="18" charset="2"/>
              </a:rPr>
              <a:t>  = </a:t>
            </a:r>
            <a:r>
              <a:rPr lang="en-US" altLang="en-US" sz="1800" dirty="0">
                <a:sym typeface="Symbol" panose="05050102010706020507" pitchFamily="18" charset="2"/>
              </a:rPr>
              <a:t>;</a:t>
            </a:r>
            <a:br>
              <a:rPr lang="en-US" altLang="en-US" sz="1800" dirty="0">
                <a:sym typeface="Symbol" panose="05050102010706020507" pitchFamily="18" charset="2"/>
              </a:rPr>
            </a:br>
            <a:r>
              <a:rPr lang="en-US" altLang="en-US" sz="1800" dirty="0">
                <a:sym typeface="Symbol" panose="05050102010706020507" pitchFamily="18" charset="2"/>
              </a:rPr>
              <a:t>			   </a:t>
            </a:r>
            <a:r>
              <a:rPr lang="en-US" altLang="en-US" sz="1800" i="1" dirty="0">
                <a:sym typeface="Symbol" panose="05050102010706020507" pitchFamily="18" charset="2"/>
              </a:rPr>
              <a:t>result </a:t>
            </a:r>
            <a:r>
              <a:rPr lang="en-US" altLang="en-US" sz="1800" dirty="0">
                <a:sym typeface="Symbol" panose="05050102010706020507" pitchFamily="18" charset="2"/>
              </a:rPr>
              <a:t>:= (</a:t>
            </a:r>
            <a:r>
              <a:rPr lang="en-US" altLang="en-US" sz="1800" i="1" dirty="0">
                <a:sym typeface="Symbol" panose="05050102010706020507" pitchFamily="18" charset="2"/>
              </a:rPr>
              <a:t>result – R</a:t>
            </a:r>
            <a:r>
              <a:rPr lang="en-US" altLang="en-US" sz="2400" i="1" baseline="-25000" dirty="0">
                <a:sym typeface="Symbol" panose="05050102010706020507" pitchFamily="18" charset="2"/>
              </a:rPr>
              <a:t>i </a:t>
            </a:r>
            <a:r>
              <a:rPr lang="en-US" altLang="en-US" sz="1800" i="1" dirty="0">
                <a:sym typeface="Symbol" panose="05050102010706020507" pitchFamily="18" charset="2"/>
              </a:rPr>
              <a:t>) </a:t>
            </a:r>
            <a:r>
              <a:rPr lang="en-US" altLang="en-US" sz="1800" dirty="0">
                <a:sym typeface="Symbol" panose="05050102010706020507" pitchFamily="18" charset="2"/>
              </a:rPr>
              <a:t> (</a:t>
            </a:r>
            <a:r>
              <a:rPr lang="en-US" altLang="en-US" sz="1800" i="1" dirty="0">
                <a:sym typeface="Symbol" panose="05050102010706020507" pitchFamily="18" charset="2"/>
              </a:rPr>
              <a:t>R</a:t>
            </a:r>
            <a:r>
              <a:rPr lang="en-US" altLang="en-US" sz="2400" i="1" baseline="-25000" dirty="0">
                <a:sym typeface="Symbol" panose="05050102010706020507" pitchFamily="18" charset="2"/>
              </a:rPr>
              <a:t>i</a:t>
            </a:r>
            <a:r>
              <a:rPr lang="en-US" altLang="en-US" sz="1800" i="1" dirty="0">
                <a:sym typeface="Symbol" panose="05050102010706020507" pitchFamily="18" charset="2"/>
              </a:rPr>
              <a:t> – </a:t>
            </a:r>
            <a:r>
              <a:rPr lang="en-US" altLang="en-US" sz="1800" dirty="0">
                <a:sym typeface="Greek Symbols" pitchFamily="18" charset="2"/>
              </a:rPr>
              <a:t>) </a:t>
            </a:r>
            <a:r>
              <a:rPr lang="en-US" altLang="en-US" sz="1800" dirty="0">
                <a:sym typeface="Symbol" panose="05050102010706020507" pitchFamily="18" charset="2"/>
              </a:rPr>
              <a:t> (</a:t>
            </a:r>
            <a:r>
              <a:rPr lang="en-US" altLang="en-US" sz="1800" dirty="0">
                <a:sym typeface="Greek Symbols" pitchFamily="18" charset="2"/>
              </a:rPr>
              <a:t>, </a:t>
            </a:r>
            <a:r>
              <a:rPr lang="en-US" altLang="en-US" sz="1800" i="1" dirty="0">
                <a:sym typeface="Symbol" panose="05050102010706020507" pitchFamily="18" charset="2"/>
              </a:rPr>
              <a:t></a:t>
            </a:r>
            <a:r>
              <a:rPr lang="en-US" altLang="en-US" sz="1800" i="1" dirty="0">
                <a:sym typeface="Greek Symbols" pitchFamily="18" charset="2"/>
              </a:rPr>
              <a:t> );</a:t>
            </a:r>
            <a:br>
              <a:rPr lang="en-US" altLang="en-US" sz="1800" i="1" dirty="0">
                <a:sym typeface="Greek Symbols" pitchFamily="18" charset="2"/>
              </a:rPr>
            </a:br>
            <a:r>
              <a:rPr lang="en-US" altLang="en-US" sz="1800" i="1" dirty="0">
                <a:sym typeface="Greek Symbols" pitchFamily="18" charset="2"/>
              </a:rPr>
              <a:t>	    	</a:t>
            </a:r>
            <a:r>
              <a:rPr lang="en-US" altLang="en-US" sz="1800" b="1" dirty="0">
                <a:sym typeface="Greek Symbols" pitchFamily="18" charset="2"/>
              </a:rPr>
              <a:t>end</a:t>
            </a:r>
            <a:br>
              <a:rPr lang="en-US" altLang="en-US" sz="1800" b="1" dirty="0">
                <a:sym typeface="Greek Symbols" pitchFamily="18" charset="2"/>
              </a:rPr>
            </a:br>
            <a:r>
              <a:rPr lang="en-US" altLang="en-US" sz="1800" b="1" dirty="0">
                <a:sym typeface="Greek Symbols" pitchFamily="18" charset="2"/>
              </a:rPr>
              <a:t>		else</a:t>
            </a:r>
            <a:r>
              <a:rPr lang="en-US" altLang="en-US" sz="1800" i="1" dirty="0">
                <a:sym typeface="Greek Symbols" pitchFamily="18" charset="2"/>
              </a:rPr>
              <a:t> done </a:t>
            </a:r>
            <a:r>
              <a:rPr lang="en-US" altLang="en-US" sz="1800" dirty="0">
                <a:sym typeface="Greek Symbols" pitchFamily="18" charset="2"/>
              </a:rPr>
              <a:t>:= </a:t>
            </a:r>
            <a:r>
              <a:rPr lang="en-US" altLang="en-US" sz="1800" b="1" dirty="0">
                <a:sym typeface="Greek Symbols" pitchFamily="18" charset="2"/>
              </a:rPr>
              <a:t>true;</a:t>
            </a:r>
          </a:p>
          <a:p>
            <a:pPr>
              <a:buFont typeface="Monotype Sorts" pitchFamily="2" charset="2"/>
              <a:buNone/>
              <a:tabLst>
                <a:tab pos="565150" algn="l"/>
                <a:tab pos="803275" algn="l"/>
                <a:tab pos="1489075" algn="l"/>
                <a:tab pos="1771650" algn="l"/>
              </a:tabLst>
            </a:pPr>
            <a:r>
              <a:rPr lang="en-US" altLang="en-US" sz="1800" dirty="0">
                <a:sym typeface="Greek Symbols" pitchFamily="18" charset="2"/>
              </a:rPr>
              <a:t>Note:  each </a:t>
            </a:r>
            <a:r>
              <a:rPr lang="en-US" altLang="en-US" sz="1800" i="1" dirty="0">
                <a:sym typeface="Greek Symbols" pitchFamily="18" charset="2"/>
              </a:rPr>
              <a:t>R</a:t>
            </a:r>
            <a:r>
              <a:rPr lang="en-US" altLang="en-US" sz="1800" i="1" baseline="-25000" dirty="0">
                <a:sym typeface="Greek Symbols" pitchFamily="18" charset="2"/>
              </a:rPr>
              <a:t>i</a:t>
            </a:r>
            <a:r>
              <a:rPr lang="en-US" altLang="en-US" sz="1800" i="1" dirty="0">
                <a:sym typeface="Greek Symbols" pitchFamily="18" charset="2"/>
              </a:rPr>
              <a:t> </a:t>
            </a:r>
            <a:r>
              <a:rPr lang="en-US" altLang="en-US" sz="1800" dirty="0">
                <a:sym typeface="Greek Symbols" pitchFamily="18" charset="2"/>
              </a:rPr>
              <a:t>is in BCNF, and decomposition is lossless-join.</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36E11E4-E26B-4507-A79A-3B730BDC6E74}"/>
                  </a:ext>
                </a:extLst>
              </p14:cNvPr>
              <p14:cNvContentPartPr/>
              <p14:nvPr/>
            </p14:nvContentPartPr>
            <p14:xfrm>
              <a:off x="1859400" y="954720"/>
              <a:ext cx="6971040" cy="5452920"/>
            </p14:xfrm>
          </p:contentPart>
        </mc:Choice>
        <mc:Fallback>
          <p:pic>
            <p:nvPicPr>
              <p:cNvPr id="2" name="Ink 1">
                <a:extLst>
                  <a:ext uri="{FF2B5EF4-FFF2-40B4-BE49-F238E27FC236}">
                    <a16:creationId xmlns:a16="http://schemas.microsoft.com/office/drawing/2014/main" id="{F36E11E4-E26B-4507-A79A-3B730BDC6E74}"/>
                  </a:ext>
                </a:extLst>
              </p:cNvPr>
              <p:cNvPicPr/>
              <p:nvPr/>
            </p:nvPicPr>
            <p:blipFill>
              <a:blip r:embed="rId3"/>
              <a:stretch>
                <a:fillRect/>
              </a:stretch>
            </p:blipFill>
            <p:spPr>
              <a:xfrm>
                <a:off x="1850040" y="945360"/>
                <a:ext cx="6989760" cy="5471640"/>
              </a:xfrm>
              <a:prstGeom prst="rect">
                <a:avLst/>
              </a:prstGeom>
            </p:spPr>
          </p:pic>
        </mc:Fallback>
      </mc:AlternateContent>
    </p:spTree>
    <p:extLst>
      <p:ext uri="{BB962C8B-B14F-4D97-AF65-F5344CB8AC3E}">
        <p14:creationId xmlns:p14="http://schemas.microsoft.com/office/powerpoint/2010/main" val="8320843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C58F1BC8-5AE6-45D1-9C36-7AE7DC8D9D33}"/>
              </a:ext>
            </a:extLst>
          </p:cNvPr>
          <p:cNvSpPr>
            <a:spLocks noGrp="1" noChangeArrowheads="1"/>
          </p:cNvSpPr>
          <p:nvPr>
            <p:ph type="title"/>
          </p:nvPr>
        </p:nvSpPr>
        <p:spPr>
          <a:xfrm>
            <a:off x="868362" y="329614"/>
            <a:ext cx="7407275" cy="659160"/>
          </a:xfrm>
        </p:spPr>
        <p:txBody>
          <a:bodyPr/>
          <a:lstStyle/>
          <a:p>
            <a:r>
              <a:rPr lang="en-US" altLang="en-US" dirty="0"/>
              <a:t>BCNF Decomposition Algorithm</a:t>
            </a:r>
          </a:p>
        </p:txBody>
      </p:sp>
      <p:sp>
        <p:nvSpPr>
          <p:cNvPr id="71683" name="Rectangle 3">
            <a:extLst>
              <a:ext uri="{FF2B5EF4-FFF2-40B4-BE49-F238E27FC236}">
                <a16:creationId xmlns:a16="http://schemas.microsoft.com/office/drawing/2014/main" id="{9171F4AB-CDBA-4CD9-941A-BF44B06019B8}"/>
              </a:ext>
            </a:extLst>
          </p:cNvPr>
          <p:cNvSpPr>
            <a:spLocks noGrp="1" noChangeArrowheads="1"/>
          </p:cNvSpPr>
          <p:nvPr>
            <p:ph type="body" idx="1"/>
          </p:nvPr>
        </p:nvSpPr>
        <p:spPr>
          <a:xfrm>
            <a:off x="1066800" y="990600"/>
            <a:ext cx="6724650" cy="4114800"/>
          </a:xfrm>
        </p:spPr>
        <p:txBody>
          <a:bodyPr/>
          <a:lstStyle/>
          <a:p>
            <a:pPr>
              <a:buFont typeface="Monotype Sorts" pitchFamily="2" charset="2"/>
              <a:buNone/>
              <a:tabLst>
                <a:tab pos="565150" algn="l"/>
                <a:tab pos="803275" algn="l"/>
                <a:tab pos="1489075" algn="l"/>
                <a:tab pos="1771650" algn="l"/>
              </a:tabLst>
            </a:pPr>
            <a:r>
              <a:rPr lang="en-US" altLang="en-US" sz="1800" i="1" dirty="0"/>
              <a:t>	</a:t>
            </a:r>
            <a:r>
              <a:rPr lang="en-IN" altLang="en-US" sz="1800" i="1" dirty="0"/>
              <a:t>Initialize S = {R}</a:t>
            </a:r>
          </a:p>
          <a:p>
            <a:pPr>
              <a:buFont typeface="Monotype Sorts" pitchFamily="2" charset="2"/>
              <a:buNone/>
              <a:tabLst>
                <a:tab pos="565150" algn="l"/>
                <a:tab pos="803275" algn="l"/>
                <a:tab pos="1489075" algn="l"/>
                <a:tab pos="1771650" algn="l"/>
              </a:tabLst>
            </a:pPr>
            <a:r>
              <a:rPr lang="en-IN" altLang="en-US" sz="1800" i="1" dirty="0"/>
              <a:t>While S has a relation R' that is not in BCNF do:   </a:t>
            </a:r>
          </a:p>
          <a:p>
            <a:pPr>
              <a:buFont typeface="Monotype Sorts" pitchFamily="2" charset="2"/>
              <a:buNone/>
              <a:tabLst>
                <a:tab pos="565150" algn="l"/>
                <a:tab pos="803275" algn="l"/>
                <a:tab pos="1489075" algn="l"/>
                <a:tab pos="1771650" algn="l"/>
              </a:tabLst>
            </a:pPr>
            <a:r>
              <a:rPr lang="en-IN" altLang="en-US" sz="1800" i="1" dirty="0"/>
              <a:t>   Pick a FD: X-&gt;Y that holds in R' and violates BCNF</a:t>
            </a:r>
          </a:p>
          <a:p>
            <a:pPr>
              <a:buFont typeface="Monotype Sorts" pitchFamily="2" charset="2"/>
              <a:buNone/>
              <a:tabLst>
                <a:tab pos="565150" algn="l"/>
                <a:tab pos="803275" algn="l"/>
                <a:tab pos="1489075" algn="l"/>
                <a:tab pos="1771650" algn="l"/>
              </a:tabLst>
            </a:pPr>
            <a:r>
              <a:rPr lang="en-IN" altLang="en-US" sz="1800" i="1" dirty="0"/>
              <a:t>   Add the relation XY to S</a:t>
            </a:r>
          </a:p>
          <a:p>
            <a:pPr>
              <a:buFont typeface="Monotype Sorts" pitchFamily="2" charset="2"/>
              <a:buNone/>
              <a:tabLst>
                <a:tab pos="565150" algn="l"/>
                <a:tab pos="803275" algn="l"/>
                <a:tab pos="1489075" algn="l"/>
                <a:tab pos="1771650" algn="l"/>
              </a:tabLst>
            </a:pPr>
            <a:r>
              <a:rPr lang="en-IN" altLang="en-US" sz="1800" i="1" dirty="0"/>
              <a:t>   Update R' = R'-Y</a:t>
            </a:r>
          </a:p>
          <a:p>
            <a:pPr>
              <a:buFont typeface="Monotype Sorts" pitchFamily="2" charset="2"/>
              <a:buNone/>
              <a:tabLst>
                <a:tab pos="565150" algn="l"/>
                <a:tab pos="803275" algn="l"/>
                <a:tab pos="1489075" algn="l"/>
                <a:tab pos="1771650" algn="l"/>
              </a:tabLst>
            </a:pPr>
            <a:r>
              <a:rPr lang="en-IN" altLang="en-US" sz="1800" i="1" dirty="0"/>
              <a:t>Return S</a:t>
            </a:r>
          </a:p>
          <a:p>
            <a:pPr>
              <a:buFont typeface="Monotype Sorts" pitchFamily="2" charset="2"/>
              <a:buNone/>
              <a:tabLst>
                <a:tab pos="565150" algn="l"/>
                <a:tab pos="803275" algn="l"/>
                <a:tab pos="1489075" algn="l"/>
                <a:tab pos="1771650" algn="l"/>
              </a:tabLst>
            </a:pPr>
            <a:endParaRPr lang="en-US" altLang="en-US" sz="1800" dirty="0">
              <a:sym typeface="Greek Symbols" pitchFamily="18" charset="2"/>
            </a:endParaRPr>
          </a:p>
        </p:txBody>
      </p:sp>
    </p:spTree>
    <p:extLst>
      <p:ext uri="{BB962C8B-B14F-4D97-AF65-F5344CB8AC3E}">
        <p14:creationId xmlns:p14="http://schemas.microsoft.com/office/powerpoint/2010/main" val="39710494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5B96986F-3D09-44B8-B5C7-59D5C75B86D0}"/>
              </a:ext>
            </a:extLst>
          </p:cNvPr>
          <p:cNvSpPr>
            <a:spLocks noGrp="1" noChangeArrowheads="1"/>
          </p:cNvSpPr>
          <p:nvPr>
            <p:ph type="title"/>
          </p:nvPr>
        </p:nvSpPr>
        <p:spPr>
          <a:xfrm>
            <a:off x="655709" y="404664"/>
            <a:ext cx="8179246" cy="457200"/>
          </a:xfrm>
        </p:spPr>
        <p:txBody>
          <a:bodyPr/>
          <a:lstStyle/>
          <a:p>
            <a:r>
              <a:rPr lang="en-US" altLang="en-US" dirty="0"/>
              <a:t>Example of BCNF Decomposition</a:t>
            </a:r>
          </a:p>
        </p:txBody>
      </p:sp>
      <p:sp>
        <p:nvSpPr>
          <p:cNvPr id="72707" name="Rectangle 3">
            <a:extLst>
              <a:ext uri="{FF2B5EF4-FFF2-40B4-BE49-F238E27FC236}">
                <a16:creationId xmlns:a16="http://schemas.microsoft.com/office/drawing/2014/main" id="{65DFA859-7272-4AC2-ADAE-70D943DB8B33}"/>
              </a:ext>
            </a:extLst>
          </p:cNvPr>
          <p:cNvSpPr>
            <a:spLocks noGrp="1" noChangeArrowheads="1"/>
          </p:cNvSpPr>
          <p:nvPr>
            <p:ph type="body" idx="1"/>
          </p:nvPr>
        </p:nvSpPr>
        <p:spPr>
          <a:xfrm>
            <a:off x="688975" y="1066800"/>
            <a:ext cx="7624763" cy="4767263"/>
          </a:xfrm>
        </p:spPr>
        <p:txBody>
          <a:bodyPr/>
          <a:lstStyle/>
          <a:p>
            <a:pPr>
              <a:tabLst>
                <a:tab pos="744538" algn="l"/>
                <a:tab pos="2574925" algn="l"/>
              </a:tabLst>
            </a:pPr>
            <a:r>
              <a:rPr lang="en-US" altLang="en-US" i="1" dirty="0"/>
              <a:t>R = (branch-name, branch-city, assets,</a:t>
            </a:r>
          </a:p>
          <a:p>
            <a:pPr lvl="1">
              <a:buFont typeface="Monotype Sorts" pitchFamily="2" charset="2"/>
              <a:buNone/>
              <a:tabLst>
                <a:tab pos="744538" algn="l"/>
                <a:tab pos="2574925" algn="l"/>
              </a:tabLst>
            </a:pPr>
            <a:r>
              <a:rPr lang="en-US" altLang="en-US" i="1" dirty="0"/>
              <a:t>		customer-name, loan-number, amount)</a:t>
            </a:r>
          </a:p>
          <a:p>
            <a:pPr lvl="1">
              <a:buFont typeface="Monotype Sorts" pitchFamily="2" charset="2"/>
              <a:buNone/>
              <a:tabLst>
                <a:tab pos="744538" algn="l"/>
                <a:tab pos="2574925" algn="l"/>
              </a:tabLst>
            </a:pPr>
            <a:r>
              <a:rPr lang="en-US" altLang="en-US" i="1" dirty="0"/>
              <a:t>	F = {branch-name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assets branch-city</a:t>
            </a:r>
          </a:p>
          <a:p>
            <a:pPr lvl="1">
              <a:buFont typeface="Monotype Sorts" pitchFamily="2" charset="2"/>
              <a:buNone/>
              <a:tabLst>
                <a:tab pos="744538" algn="l"/>
                <a:tab pos="2574925" algn="l"/>
              </a:tabLst>
            </a:pPr>
            <a:r>
              <a:rPr lang="en-US" altLang="en-US" i="1" dirty="0">
                <a:sym typeface="Monotype Sorts" pitchFamily="2" charset="2"/>
              </a:rPr>
              <a:t>	loan-number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amount branch-name}</a:t>
            </a:r>
          </a:p>
          <a:p>
            <a:pPr lvl="1">
              <a:buFont typeface="Monotype Sorts" pitchFamily="2" charset="2"/>
              <a:buNone/>
              <a:tabLst>
                <a:tab pos="744538" algn="l"/>
                <a:tab pos="2574925" algn="l"/>
              </a:tabLst>
            </a:pPr>
            <a:r>
              <a:rPr lang="en-US" altLang="en-US" dirty="0">
                <a:sym typeface="Monotype Sorts" pitchFamily="2" charset="2"/>
              </a:rPr>
              <a:t>	Key = </a:t>
            </a:r>
            <a:r>
              <a:rPr lang="en-US" altLang="en-US" i="1" dirty="0">
                <a:sym typeface="Monotype Sorts" pitchFamily="2" charset="2"/>
              </a:rPr>
              <a:t>{loan-number, customer-name}</a:t>
            </a:r>
          </a:p>
          <a:p>
            <a:pPr>
              <a:tabLst>
                <a:tab pos="744538" algn="l"/>
                <a:tab pos="2574925" algn="l"/>
              </a:tabLst>
            </a:pPr>
            <a:r>
              <a:rPr lang="en-US" altLang="en-US" dirty="0">
                <a:sym typeface="Monotype Sorts" pitchFamily="2" charset="2"/>
              </a:rPr>
              <a:t>Decomposition</a:t>
            </a:r>
          </a:p>
          <a:p>
            <a:pPr lvl="1">
              <a:tabLst>
                <a:tab pos="744538" algn="l"/>
                <a:tab pos="2574925" algn="l"/>
              </a:tabLst>
            </a:pPr>
            <a:r>
              <a:rPr lang="en-US" altLang="en-US" i="1" dirty="0">
                <a:sym typeface="Monotype Sorts" pitchFamily="2" charset="2"/>
              </a:rPr>
              <a:t>R</a:t>
            </a:r>
            <a:r>
              <a:rPr lang="en-US" altLang="en-US" baseline="-25000" dirty="0">
                <a:sym typeface="Monotype Sorts" pitchFamily="2" charset="2"/>
              </a:rPr>
              <a:t>1</a:t>
            </a:r>
            <a:r>
              <a:rPr lang="en-US" altLang="en-US" dirty="0">
                <a:sym typeface="Monotype Sorts" pitchFamily="2" charset="2"/>
              </a:rPr>
              <a:t> = (</a:t>
            </a:r>
            <a:r>
              <a:rPr lang="en-US" altLang="en-US" i="1" dirty="0">
                <a:sym typeface="Monotype Sorts" pitchFamily="2" charset="2"/>
              </a:rPr>
              <a:t>branch-name, branch-city, assets)</a:t>
            </a:r>
          </a:p>
          <a:p>
            <a:pPr lvl="1">
              <a:tabLst>
                <a:tab pos="744538" algn="l"/>
                <a:tab pos="2574925" algn="l"/>
              </a:tabLst>
            </a:pPr>
            <a:r>
              <a:rPr lang="en-US" altLang="en-US" i="1" dirty="0">
                <a:sym typeface="Monotype Sorts" pitchFamily="2" charset="2"/>
              </a:rPr>
              <a:t>R</a:t>
            </a:r>
            <a:r>
              <a:rPr lang="en-US" altLang="en-US" baseline="-25000" dirty="0">
                <a:sym typeface="Monotype Sorts" pitchFamily="2" charset="2"/>
              </a:rPr>
              <a:t>2</a:t>
            </a:r>
            <a:r>
              <a:rPr lang="en-US" altLang="en-US" dirty="0">
                <a:sym typeface="Monotype Sorts" pitchFamily="2" charset="2"/>
              </a:rPr>
              <a:t> = </a:t>
            </a:r>
            <a:r>
              <a:rPr lang="en-US" altLang="en-US" i="1" dirty="0">
                <a:sym typeface="Monotype Sorts" pitchFamily="2" charset="2"/>
              </a:rPr>
              <a:t>(branch-name, customer-name, loan-number, amount)</a:t>
            </a:r>
          </a:p>
          <a:p>
            <a:pPr lvl="1">
              <a:tabLst>
                <a:tab pos="744538" algn="l"/>
                <a:tab pos="2574925" algn="l"/>
              </a:tabLst>
            </a:pPr>
            <a:r>
              <a:rPr lang="en-US" altLang="en-US" i="1" dirty="0">
                <a:sym typeface="Monotype Sorts" pitchFamily="2" charset="2"/>
              </a:rPr>
              <a:t>R</a:t>
            </a:r>
            <a:r>
              <a:rPr lang="en-US" altLang="en-US" baseline="-25000" dirty="0">
                <a:sym typeface="Monotype Sorts" pitchFamily="2" charset="2"/>
              </a:rPr>
              <a:t>3</a:t>
            </a:r>
            <a:r>
              <a:rPr lang="en-US" altLang="en-US" dirty="0">
                <a:sym typeface="Monotype Sorts" pitchFamily="2" charset="2"/>
              </a:rPr>
              <a:t> = </a:t>
            </a:r>
            <a:r>
              <a:rPr lang="en-US" altLang="en-US" i="1" dirty="0">
                <a:sym typeface="Monotype Sorts" pitchFamily="2" charset="2"/>
              </a:rPr>
              <a:t>(branch-name, loan-number, amount)</a:t>
            </a:r>
          </a:p>
          <a:p>
            <a:pPr lvl="1">
              <a:tabLst>
                <a:tab pos="744538" algn="l"/>
                <a:tab pos="2574925" algn="l"/>
              </a:tabLst>
            </a:pPr>
            <a:r>
              <a:rPr lang="en-US" altLang="en-US" i="1" dirty="0">
                <a:sym typeface="Monotype Sorts" pitchFamily="2" charset="2"/>
              </a:rPr>
              <a:t>R</a:t>
            </a:r>
            <a:r>
              <a:rPr lang="en-US" altLang="en-US" baseline="-25000" dirty="0">
                <a:sym typeface="Monotype Sorts" pitchFamily="2" charset="2"/>
              </a:rPr>
              <a:t>4</a:t>
            </a:r>
            <a:r>
              <a:rPr lang="en-US" altLang="en-US" dirty="0">
                <a:sym typeface="Monotype Sorts" pitchFamily="2" charset="2"/>
              </a:rPr>
              <a:t> = </a:t>
            </a:r>
            <a:r>
              <a:rPr lang="en-US" altLang="en-US" i="1" dirty="0">
                <a:sym typeface="Monotype Sorts" pitchFamily="2" charset="2"/>
              </a:rPr>
              <a:t>(customer-name, loan-number)</a:t>
            </a:r>
          </a:p>
          <a:p>
            <a:pPr>
              <a:tabLst>
                <a:tab pos="744538" algn="l"/>
                <a:tab pos="2574925" algn="l"/>
              </a:tabLst>
            </a:pPr>
            <a:r>
              <a:rPr lang="en-US" altLang="en-US" dirty="0">
                <a:sym typeface="Monotype Sorts" pitchFamily="2" charset="2"/>
              </a:rPr>
              <a:t>Final decomposition </a:t>
            </a:r>
            <a:br>
              <a:rPr lang="en-US" altLang="en-US" dirty="0">
                <a:sym typeface="Monotype Sorts" pitchFamily="2" charset="2"/>
              </a:rPr>
            </a:br>
            <a:r>
              <a:rPr lang="en-US" altLang="en-US" dirty="0">
                <a:sym typeface="Monotype Sorts" pitchFamily="2" charset="2"/>
              </a:rPr>
              <a:t>		</a:t>
            </a:r>
            <a:r>
              <a:rPr lang="en-US" altLang="en-US" i="1" dirty="0">
                <a:sym typeface="Monotype Sorts" pitchFamily="2" charset="2"/>
              </a:rPr>
              <a:t>R</a:t>
            </a:r>
            <a:r>
              <a:rPr lang="en-US" altLang="en-US" baseline="-25000" dirty="0">
                <a:sym typeface="Monotype Sorts" pitchFamily="2" charset="2"/>
              </a:rPr>
              <a:t>1</a:t>
            </a:r>
            <a:r>
              <a:rPr lang="en-US" altLang="en-US" dirty="0">
                <a:sym typeface="Monotype Sorts" pitchFamily="2" charset="2"/>
              </a:rPr>
              <a:t>, </a:t>
            </a:r>
            <a:r>
              <a:rPr lang="en-US" altLang="en-US" i="1" dirty="0">
                <a:sym typeface="Monotype Sorts" pitchFamily="2" charset="2"/>
              </a:rPr>
              <a:t>R</a:t>
            </a:r>
            <a:r>
              <a:rPr lang="en-US" altLang="en-US" baseline="-25000" dirty="0">
                <a:sym typeface="Monotype Sorts" pitchFamily="2" charset="2"/>
              </a:rPr>
              <a:t>3</a:t>
            </a:r>
            <a:r>
              <a:rPr lang="en-US" altLang="en-US" dirty="0">
                <a:sym typeface="Monotype Sorts" pitchFamily="2" charset="2"/>
              </a:rPr>
              <a:t>, </a:t>
            </a:r>
            <a:r>
              <a:rPr lang="en-US" altLang="en-US" i="1" dirty="0">
                <a:sym typeface="Monotype Sorts" pitchFamily="2" charset="2"/>
              </a:rPr>
              <a:t>R</a:t>
            </a:r>
            <a:r>
              <a:rPr lang="en-US" altLang="en-US" baseline="-25000" dirty="0">
                <a:sym typeface="Monotype Sorts" pitchFamily="2" charset="2"/>
              </a:rPr>
              <a:t>4</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D5DAF17-2A03-490D-9479-85D08035D550}"/>
                  </a:ext>
                </a:extLst>
              </p14:cNvPr>
              <p14:cNvContentPartPr/>
              <p14:nvPr/>
            </p14:nvContentPartPr>
            <p14:xfrm>
              <a:off x="552960" y="957960"/>
              <a:ext cx="8467200" cy="4543200"/>
            </p14:xfrm>
          </p:contentPart>
        </mc:Choice>
        <mc:Fallback>
          <p:pic>
            <p:nvPicPr>
              <p:cNvPr id="2" name="Ink 1">
                <a:extLst>
                  <a:ext uri="{FF2B5EF4-FFF2-40B4-BE49-F238E27FC236}">
                    <a16:creationId xmlns:a16="http://schemas.microsoft.com/office/drawing/2014/main" id="{ED5DAF17-2A03-490D-9479-85D08035D550}"/>
                  </a:ext>
                </a:extLst>
              </p:cNvPr>
              <p:cNvPicPr/>
              <p:nvPr/>
            </p:nvPicPr>
            <p:blipFill>
              <a:blip r:embed="rId3"/>
              <a:stretch>
                <a:fillRect/>
              </a:stretch>
            </p:blipFill>
            <p:spPr>
              <a:xfrm>
                <a:off x="543600" y="948600"/>
                <a:ext cx="8485920" cy="4561920"/>
              </a:xfrm>
              <a:prstGeom prst="rect">
                <a:avLst/>
              </a:prstGeom>
            </p:spPr>
          </p:pic>
        </mc:Fallback>
      </mc:AlternateContent>
    </p:spTree>
    <p:extLst>
      <p:ext uri="{BB962C8B-B14F-4D97-AF65-F5344CB8AC3E}">
        <p14:creationId xmlns:p14="http://schemas.microsoft.com/office/powerpoint/2010/main" val="85885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27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27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27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270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27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270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270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270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72707">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270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A030576D-3EC1-47DB-9B6A-7EE18DFA8FB4}"/>
              </a:ext>
            </a:extLst>
          </p:cNvPr>
          <p:cNvSpPr>
            <a:spLocks noGrp="1" noChangeArrowheads="1"/>
          </p:cNvSpPr>
          <p:nvPr>
            <p:ph type="title"/>
          </p:nvPr>
        </p:nvSpPr>
        <p:spPr>
          <a:xfrm>
            <a:off x="539552" y="342176"/>
            <a:ext cx="8179246" cy="845479"/>
          </a:xfrm>
        </p:spPr>
        <p:txBody>
          <a:bodyPr/>
          <a:lstStyle/>
          <a:p>
            <a:r>
              <a:rPr lang="en-US" altLang="en-US" dirty="0"/>
              <a:t>BCNF and Dependency Preservation</a:t>
            </a:r>
          </a:p>
        </p:txBody>
      </p:sp>
      <p:sp>
        <p:nvSpPr>
          <p:cNvPr id="73733" name="Text Box 5">
            <a:extLst>
              <a:ext uri="{FF2B5EF4-FFF2-40B4-BE49-F238E27FC236}">
                <a16:creationId xmlns:a16="http://schemas.microsoft.com/office/drawing/2014/main" id="{70D1366D-47D9-45A3-A3D8-6C0C64BBD8EA}"/>
              </a:ext>
            </a:extLst>
          </p:cNvPr>
          <p:cNvSpPr txBox="1">
            <a:spLocks noGrp="1" noChangeArrowheads="1"/>
          </p:cNvSpPr>
          <p:nvPr>
            <p:ph type="body" idx="1"/>
          </p:nvPr>
        </p:nvSpPr>
        <p:spPr>
          <a:xfrm>
            <a:off x="1219200" y="2133600"/>
            <a:ext cx="6724650" cy="4114800"/>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744538" algn="l"/>
                <a:tab pos="2679700" algn="l"/>
              </a:tabLst>
            </a:pPr>
            <a:r>
              <a:rPr lang="en-US" altLang="en-US" i="1" dirty="0"/>
              <a:t>R = (J, K, L)</a:t>
            </a:r>
            <a:br>
              <a:rPr lang="en-US" altLang="en-US" i="1" dirty="0"/>
            </a:br>
            <a:r>
              <a:rPr lang="en-US" altLang="en-US" i="1" dirty="0"/>
              <a:t>F = {JK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L</a:t>
            </a:r>
            <a:br>
              <a:rPr lang="en-US" altLang="en-US" i="1" dirty="0">
                <a:sym typeface="Monotype Sorts" pitchFamily="2" charset="2"/>
              </a:rPr>
            </a:br>
            <a:r>
              <a:rPr lang="en-US" altLang="en-US" i="1" dirty="0">
                <a:sym typeface="Monotype Sorts" pitchFamily="2" charset="2"/>
              </a:rPr>
              <a:t>	L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K</a:t>
            </a:r>
            <a:r>
              <a:rPr lang="en-US" altLang="en-US" dirty="0">
                <a:sym typeface="Monotype Sorts" pitchFamily="2" charset="2"/>
              </a:rPr>
              <a:t>}</a:t>
            </a:r>
            <a:br>
              <a:rPr lang="en-US" altLang="en-US" dirty="0">
                <a:sym typeface="Monotype Sorts" pitchFamily="2" charset="2"/>
              </a:rPr>
            </a:br>
            <a:r>
              <a:rPr lang="en-US" altLang="en-US" dirty="0">
                <a:sym typeface="Monotype Sorts" pitchFamily="2" charset="2"/>
              </a:rPr>
              <a:t>Two candidate keys = </a:t>
            </a:r>
            <a:r>
              <a:rPr lang="en-US" altLang="en-US" i="1" dirty="0">
                <a:sym typeface="Monotype Sorts" pitchFamily="2" charset="2"/>
              </a:rPr>
              <a:t>JK </a:t>
            </a:r>
            <a:r>
              <a:rPr lang="en-US" altLang="en-US" dirty="0">
                <a:sym typeface="Monotype Sorts" pitchFamily="2" charset="2"/>
              </a:rPr>
              <a:t>and </a:t>
            </a:r>
            <a:r>
              <a:rPr lang="en-US" altLang="en-US" i="1" dirty="0">
                <a:sym typeface="Monotype Sorts" pitchFamily="2" charset="2"/>
              </a:rPr>
              <a:t>JL</a:t>
            </a:r>
          </a:p>
          <a:p>
            <a:pPr>
              <a:tabLst>
                <a:tab pos="744538" algn="l"/>
                <a:tab pos="2679700" algn="l"/>
              </a:tabLst>
            </a:pPr>
            <a:r>
              <a:rPr lang="en-US" altLang="en-US" i="1" dirty="0">
                <a:sym typeface="Monotype Sorts" pitchFamily="2" charset="2"/>
              </a:rPr>
              <a:t>R </a:t>
            </a:r>
            <a:r>
              <a:rPr lang="en-US" altLang="en-US" dirty="0">
                <a:sym typeface="Monotype Sorts" pitchFamily="2" charset="2"/>
              </a:rPr>
              <a:t>is not in BCNF</a:t>
            </a:r>
          </a:p>
          <a:p>
            <a:pPr>
              <a:tabLst>
                <a:tab pos="744538" algn="l"/>
                <a:tab pos="2679700" algn="l"/>
              </a:tabLst>
            </a:pPr>
            <a:r>
              <a:rPr lang="en-US" altLang="en-US" dirty="0">
                <a:sym typeface="Monotype Sorts" pitchFamily="2" charset="2"/>
              </a:rPr>
              <a:t>Any decomposition of </a:t>
            </a:r>
            <a:r>
              <a:rPr lang="en-US" altLang="en-US" i="1" dirty="0">
                <a:sym typeface="Monotype Sorts" pitchFamily="2" charset="2"/>
              </a:rPr>
              <a:t>R</a:t>
            </a:r>
            <a:r>
              <a:rPr lang="en-US" altLang="en-US" dirty="0">
                <a:sym typeface="Monotype Sorts" pitchFamily="2" charset="2"/>
              </a:rPr>
              <a:t> will fail to preserve</a:t>
            </a:r>
            <a:br>
              <a:rPr lang="en-US" altLang="en-US" dirty="0">
                <a:sym typeface="Monotype Sorts" pitchFamily="2" charset="2"/>
              </a:rPr>
            </a:br>
            <a:r>
              <a:rPr lang="en-US" altLang="en-US" dirty="0">
                <a:sym typeface="Monotype Sorts" pitchFamily="2" charset="2"/>
              </a:rPr>
              <a:t>		</a:t>
            </a:r>
          </a:p>
          <a:p>
            <a:pPr>
              <a:buFont typeface="Monotype Sorts" pitchFamily="2" charset="2"/>
              <a:buNone/>
              <a:tabLst>
                <a:tab pos="744538" algn="l"/>
                <a:tab pos="2679700" algn="l"/>
              </a:tabLst>
            </a:pPr>
            <a:r>
              <a:rPr lang="en-US" altLang="en-US" dirty="0"/>
              <a:t>			</a:t>
            </a:r>
            <a:r>
              <a:rPr lang="en-US" altLang="en-US" i="1" dirty="0"/>
              <a:t>JK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L</a:t>
            </a:r>
            <a:endParaRPr lang="en-US" altLang="en-US" dirty="0"/>
          </a:p>
          <a:p>
            <a:pPr>
              <a:tabLst>
                <a:tab pos="744538" algn="l"/>
                <a:tab pos="2679700" algn="l"/>
              </a:tabLst>
            </a:pPr>
            <a:endParaRPr lang="en-US" altLang="en-US" sz="1600" dirty="0"/>
          </a:p>
        </p:txBody>
      </p:sp>
      <p:sp>
        <p:nvSpPr>
          <p:cNvPr id="73734" name="Text Box 6">
            <a:extLst>
              <a:ext uri="{FF2B5EF4-FFF2-40B4-BE49-F238E27FC236}">
                <a16:creationId xmlns:a16="http://schemas.microsoft.com/office/drawing/2014/main" id="{7BCBF4E1-0EAD-4031-A6E2-07D747A700B0}"/>
              </a:ext>
            </a:extLst>
          </p:cNvPr>
          <p:cNvSpPr txBox="1">
            <a:spLocks noChangeArrowheads="1"/>
          </p:cNvSpPr>
          <p:nvPr/>
        </p:nvSpPr>
        <p:spPr bwMode="auto">
          <a:xfrm>
            <a:off x="1066800" y="1330395"/>
            <a:ext cx="6877204"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b="1" dirty="0">
                <a:solidFill>
                  <a:srgbClr val="C00000"/>
                </a:solidFill>
                <a:latin typeface="+mn-lt"/>
              </a:rPr>
              <a:t>It is not always possible to get a BCNF decomposition that is </a:t>
            </a:r>
          </a:p>
          <a:p>
            <a:r>
              <a:rPr lang="en-US" altLang="en-US" sz="2000" b="1" dirty="0">
                <a:solidFill>
                  <a:srgbClr val="C00000"/>
                </a:solidFill>
                <a:latin typeface="+mn-lt"/>
              </a:rPr>
              <a:t>dependency preserving</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011BA62-492B-438E-A579-CA4D87944E2F}"/>
                  </a:ext>
                </a:extLst>
              </p14:cNvPr>
              <p14:cNvContentPartPr/>
              <p14:nvPr/>
            </p14:nvContentPartPr>
            <p14:xfrm>
              <a:off x="1366920" y="1515960"/>
              <a:ext cx="7514640" cy="4824000"/>
            </p14:xfrm>
          </p:contentPart>
        </mc:Choice>
        <mc:Fallback>
          <p:pic>
            <p:nvPicPr>
              <p:cNvPr id="2" name="Ink 1">
                <a:extLst>
                  <a:ext uri="{FF2B5EF4-FFF2-40B4-BE49-F238E27FC236}">
                    <a16:creationId xmlns:a16="http://schemas.microsoft.com/office/drawing/2014/main" id="{D011BA62-492B-438E-A579-CA4D87944E2F}"/>
                  </a:ext>
                </a:extLst>
              </p:cNvPr>
              <p:cNvPicPr/>
              <p:nvPr/>
            </p:nvPicPr>
            <p:blipFill>
              <a:blip r:embed="rId3"/>
              <a:stretch>
                <a:fillRect/>
              </a:stretch>
            </p:blipFill>
            <p:spPr>
              <a:xfrm>
                <a:off x="1357560" y="1506600"/>
                <a:ext cx="7533360" cy="4842720"/>
              </a:xfrm>
              <a:prstGeom prst="rect">
                <a:avLst/>
              </a:prstGeom>
            </p:spPr>
          </p:pic>
        </mc:Fallback>
      </mc:AlternateContent>
    </p:spTree>
    <p:extLst>
      <p:ext uri="{BB962C8B-B14F-4D97-AF65-F5344CB8AC3E}">
        <p14:creationId xmlns:p14="http://schemas.microsoft.com/office/powerpoint/2010/main" val="22592936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AA5EF48D-8047-4C2F-A5AE-52A63BD6AB33}"/>
              </a:ext>
            </a:extLst>
          </p:cNvPr>
          <p:cNvSpPr>
            <a:spLocks noGrp="1" noChangeArrowheads="1"/>
          </p:cNvSpPr>
          <p:nvPr>
            <p:ph type="title"/>
          </p:nvPr>
        </p:nvSpPr>
        <p:spPr>
          <a:xfrm>
            <a:off x="868362" y="404664"/>
            <a:ext cx="7407275" cy="587152"/>
          </a:xfrm>
        </p:spPr>
        <p:txBody>
          <a:bodyPr/>
          <a:lstStyle/>
          <a:p>
            <a:pPr algn="ctr"/>
            <a:r>
              <a:rPr lang="en-US" altLang="en-US" dirty="0"/>
              <a:t>Third Normal Form: Motivation</a:t>
            </a:r>
          </a:p>
        </p:txBody>
      </p:sp>
      <p:sp>
        <p:nvSpPr>
          <p:cNvPr id="173059" name="Rectangle 3">
            <a:extLst>
              <a:ext uri="{FF2B5EF4-FFF2-40B4-BE49-F238E27FC236}">
                <a16:creationId xmlns:a16="http://schemas.microsoft.com/office/drawing/2014/main" id="{822A6BCB-59D7-4C82-BF72-F59CBC3A43D2}"/>
              </a:ext>
            </a:extLst>
          </p:cNvPr>
          <p:cNvSpPr>
            <a:spLocks noGrp="1" noChangeArrowheads="1"/>
          </p:cNvSpPr>
          <p:nvPr>
            <p:ph type="body" idx="1"/>
          </p:nvPr>
        </p:nvSpPr>
        <p:spPr>
          <a:xfrm>
            <a:off x="571500" y="1114425"/>
            <a:ext cx="8161338" cy="4876800"/>
          </a:xfrm>
        </p:spPr>
        <p:txBody>
          <a:bodyPr/>
          <a:lstStyle/>
          <a:p>
            <a:r>
              <a:rPr lang="en-US" altLang="en-US" dirty="0"/>
              <a:t>There are some situations where </a:t>
            </a:r>
          </a:p>
          <a:p>
            <a:pPr lvl="1"/>
            <a:r>
              <a:rPr lang="en-US" altLang="en-US" dirty="0"/>
              <a:t>BCNF is not dependency preserving, and </a:t>
            </a:r>
          </a:p>
          <a:p>
            <a:pPr lvl="1"/>
            <a:r>
              <a:rPr lang="en-US" altLang="en-US" dirty="0"/>
              <a:t>efficient checking for FD violation on updates is important</a:t>
            </a:r>
          </a:p>
          <a:p>
            <a:r>
              <a:rPr lang="en-US" altLang="en-US" dirty="0"/>
              <a:t>Solution: define a weaker normal form, called Third Normal Form.</a:t>
            </a:r>
          </a:p>
          <a:p>
            <a:pPr lvl="1"/>
            <a:r>
              <a:rPr lang="en-US" altLang="en-US" dirty="0"/>
              <a:t>Allows some redundancy (with resultant problems; we </a:t>
            </a:r>
            <a:r>
              <a:rPr lang="en-US" altLang="en-US" dirty="0">
                <a:sym typeface="Greek Symbols" pitchFamily="18" charset="2"/>
              </a:rPr>
              <a:t>will see examples later)</a:t>
            </a:r>
            <a:endParaRPr lang="en-US" altLang="en-US" dirty="0"/>
          </a:p>
          <a:p>
            <a:pPr lvl="1"/>
            <a:r>
              <a:rPr lang="en-US" altLang="en-US" dirty="0"/>
              <a:t>But FDs can be checked on individual relations without computing a join.</a:t>
            </a:r>
          </a:p>
          <a:p>
            <a:pPr lvl="1"/>
            <a:r>
              <a:rPr lang="en-US" altLang="en-US" dirty="0"/>
              <a:t>There is always a lossless-join, dependency-preserving decomposition into 3NF.</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4925AAE-C867-46BA-A32A-74AA74EA4424}"/>
                  </a:ext>
                </a:extLst>
              </p14:cNvPr>
              <p14:cNvContentPartPr/>
              <p14:nvPr/>
            </p14:nvContentPartPr>
            <p14:xfrm>
              <a:off x="1410120" y="4385520"/>
              <a:ext cx="4983120" cy="1824480"/>
            </p14:xfrm>
          </p:contentPart>
        </mc:Choice>
        <mc:Fallback>
          <p:pic>
            <p:nvPicPr>
              <p:cNvPr id="2" name="Ink 1">
                <a:extLst>
                  <a:ext uri="{FF2B5EF4-FFF2-40B4-BE49-F238E27FC236}">
                    <a16:creationId xmlns:a16="http://schemas.microsoft.com/office/drawing/2014/main" id="{A4925AAE-C867-46BA-A32A-74AA74EA4424}"/>
                  </a:ext>
                </a:extLst>
              </p:cNvPr>
              <p:cNvPicPr/>
              <p:nvPr/>
            </p:nvPicPr>
            <p:blipFill>
              <a:blip r:embed="rId3"/>
              <a:stretch>
                <a:fillRect/>
              </a:stretch>
            </p:blipFill>
            <p:spPr>
              <a:xfrm>
                <a:off x="1400760" y="4376160"/>
                <a:ext cx="5001840" cy="1843200"/>
              </a:xfrm>
              <a:prstGeom prst="rect">
                <a:avLst/>
              </a:prstGeom>
            </p:spPr>
          </p:pic>
        </mc:Fallback>
      </mc:AlternateContent>
    </p:spTree>
    <p:extLst>
      <p:ext uri="{BB962C8B-B14F-4D97-AF65-F5344CB8AC3E}">
        <p14:creationId xmlns:p14="http://schemas.microsoft.com/office/powerpoint/2010/main" val="32530768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29BC9F69-8610-4C90-B3F9-3944921942DE}"/>
              </a:ext>
            </a:extLst>
          </p:cNvPr>
          <p:cNvSpPr>
            <a:spLocks noGrp="1" noChangeArrowheads="1"/>
          </p:cNvSpPr>
          <p:nvPr>
            <p:ph type="title"/>
          </p:nvPr>
        </p:nvSpPr>
        <p:spPr>
          <a:xfrm>
            <a:off x="857250" y="609601"/>
            <a:ext cx="7407275" cy="659160"/>
          </a:xfrm>
        </p:spPr>
        <p:txBody>
          <a:bodyPr/>
          <a:lstStyle/>
          <a:p>
            <a:pPr algn="ctr"/>
            <a:r>
              <a:rPr lang="en-US" altLang="en-US" dirty="0"/>
              <a:t>Third Normal Form</a:t>
            </a:r>
          </a:p>
        </p:txBody>
      </p:sp>
      <p:sp>
        <p:nvSpPr>
          <p:cNvPr id="75779" name="Rectangle 3">
            <a:extLst>
              <a:ext uri="{FF2B5EF4-FFF2-40B4-BE49-F238E27FC236}">
                <a16:creationId xmlns:a16="http://schemas.microsoft.com/office/drawing/2014/main" id="{CB62FE76-7A5B-4817-AECD-C228791791E7}"/>
              </a:ext>
            </a:extLst>
          </p:cNvPr>
          <p:cNvSpPr>
            <a:spLocks noGrp="1" noChangeArrowheads="1"/>
          </p:cNvSpPr>
          <p:nvPr>
            <p:ph type="body" idx="1"/>
          </p:nvPr>
        </p:nvSpPr>
        <p:spPr>
          <a:xfrm>
            <a:off x="869950" y="1556792"/>
            <a:ext cx="7404100" cy="4038600"/>
          </a:xfrm>
        </p:spPr>
        <p:txBody>
          <a:bodyPr/>
          <a:lstStyle/>
          <a:p>
            <a:pPr>
              <a:tabLst>
                <a:tab pos="2738438" algn="l"/>
              </a:tabLst>
            </a:pPr>
            <a:r>
              <a:rPr lang="en-US" altLang="en-US" dirty="0"/>
              <a:t>A relation schema </a:t>
            </a:r>
            <a:r>
              <a:rPr lang="en-US" altLang="en-US" i="1" dirty="0"/>
              <a:t>R</a:t>
            </a:r>
            <a:r>
              <a:rPr lang="en-US" altLang="en-US" dirty="0"/>
              <a:t> is in third normal form (3NF) if for all:</a:t>
            </a:r>
          </a:p>
          <a:p>
            <a:pPr>
              <a:buFont typeface="Monotype Sorts" pitchFamily="2" charset="2"/>
              <a:buNone/>
              <a:tabLst>
                <a:tab pos="2738438" algn="l"/>
              </a:tabLst>
            </a:pPr>
            <a:r>
              <a:rPr lang="en-US" altLang="en-US" dirty="0"/>
              <a:t>		</a:t>
            </a:r>
            <a:r>
              <a:rPr lang="en-US" altLang="en-US" dirty="0">
                <a:sym typeface="Symbol" panose="05050102010706020507" pitchFamily="18" charset="2"/>
              </a:rPr>
              <a:t></a:t>
            </a:r>
            <a:r>
              <a:rPr lang="en-US" altLang="en-US" dirty="0">
                <a:sym typeface="Greek Symbols" pitchFamily="18" charset="2"/>
              </a:rPr>
              <a:t> </a:t>
            </a:r>
            <a:r>
              <a:rPr lang="en-US" altLang="en-US" dirty="0">
                <a:sym typeface="Symbol" panose="05050102010706020507" pitchFamily="18" charset="2"/>
              </a:rPr>
              <a:t></a:t>
            </a:r>
            <a:r>
              <a:rPr lang="en-US" altLang="en-US" dirty="0">
                <a:sym typeface="Monotype Sorts" pitchFamily="2" charset="2"/>
              </a:rPr>
              <a:t> </a:t>
            </a:r>
            <a:r>
              <a:rPr lang="en-US" altLang="en-US" i="1" dirty="0">
                <a:sym typeface="Symbol" panose="05050102010706020507" pitchFamily="18" charset="2"/>
              </a:rPr>
              <a:t></a:t>
            </a:r>
            <a:r>
              <a:rPr lang="en-US" altLang="en-US" dirty="0">
                <a:sym typeface="Monotype Sorts" pitchFamily="2" charset="2"/>
              </a:rPr>
              <a:t> in </a:t>
            </a:r>
            <a:r>
              <a:rPr lang="en-US" altLang="en-US" i="1" dirty="0">
                <a:sym typeface="Monotype Sorts" pitchFamily="2" charset="2"/>
              </a:rPr>
              <a:t>F</a:t>
            </a:r>
            <a:r>
              <a:rPr lang="en-US" altLang="en-US" baseline="30000" dirty="0">
                <a:sym typeface="Monotype Sorts" pitchFamily="2" charset="2"/>
              </a:rPr>
              <a:t>+</a:t>
            </a:r>
            <a:br>
              <a:rPr lang="en-US" altLang="en-US" dirty="0">
                <a:sym typeface="Monotype Sorts" pitchFamily="2" charset="2"/>
              </a:rPr>
            </a:br>
            <a:r>
              <a:rPr lang="en-US" altLang="en-US" dirty="0">
                <a:sym typeface="Monotype Sorts" pitchFamily="2" charset="2"/>
              </a:rPr>
              <a:t>at least one of the following holds:</a:t>
            </a:r>
          </a:p>
          <a:p>
            <a:pPr lvl="1">
              <a:tabLst>
                <a:tab pos="2738438" algn="l"/>
              </a:tabLst>
            </a:pPr>
            <a:r>
              <a:rPr lang="en-US" altLang="en-US" dirty="0">
                <a:sym typeface="Symbol" panose="05050102010706020507" pitchFamily="18" charset="2"/>
              </a:rPr>
              <a:t></a:t>
            </a:r>
            <a:r>
              <a:rPr lang="en-US" altLang="en-US" dirty="0">
                <a:sym typeface="Greek Symbols" pitchFamily="18" charset="2"/>
              </a:rPr>
              <a:t> </a:t>
            </a:r>
            <a:r>
              <a:rPr lang="en-US" altLang="en-US" dirty="0">
                <a:sym typeface="Symbol" panose="05050102010706020507" pitchFamily="18" charset="2"/>
              </a:rPr>
              <a:t></a:t>
            </a:r>
            <a:r>
              <a:rPr lang="en-US" altLang="en-US" dirty="0">
                <a:sym typeface="Monotype Sorts" pitchFamily="2" charset="2"/>
              </a:rPr>
              <a:t> </a:t>
            </a:r>
            <a:r>
              <a:rPr lang="en-US" altLang="en-US" i="1"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is trivial (i.e., </a:t>
            </a:r>
            <a:r>
              <a:rPr lang="en-US" altLang="en-US" i="1" dirty="0">
                <a:sym typeface="Symbol" panose="05050102010706020507" pitchFamily="18" charset="2"/>
              </a:rPr>
              <a:t></a:t>
            </a:r>
            <a:r>
              <a:rPr lang="en-US" altLang="en-US" i="1" dirty="0">
                <a:sym typeface="Greek Symbols" pitchFamily="18" charset="2"/>
              </a:rPr>
              <a:t> </a:t>
            </a:r>
            <a:r>
              <a:rPr lang="en-US" altLang="en-US" dirty="0">
                <a:sym typeface="Symbol" panose="05050102010706020507" pitchFamily="18" charset="2"/>
              </a:rPr>
              <a:t> </a:t>
            </a:r>
            <a:r>
              <a:rPr lang="en-US" altLang="en-US" dirty="0">
                <a:sym typeface="Greek Symbols" pitchFamily="18" charset="2"/>
              </a:rPr>
              <a:t>)</a:t>
            </a:r>
          </a:p>
          <a:p>
            <a:pPr lvl="1">
              <a:tabLst>
                <a:tab pos="2738438" algn="l"/>
              </a:tabLst>
            </a:pPr>
            <a:r>
              <a:rPr lang="en-US" altLang="en-US" dirty="0">
                <a:sym typeface="Symbol" panose="05050102010706020507" pitchFamily="18" charset="2"/>
              </a:rPr>
              <a:t></a:t>
            </a:r>
            <a:r>
              <a:rPr lang="en-US" altLang="en-US" dirty="0">
                <a:sym typeface="Greek Symbols" pitchFamily="18" charset="2"/>
              </a:rPr>
              <a:t> is a </a:t>
            </a:r>
            <a:r>
              <a:rPr lang="en-US" altLang="en-US" dirty="0" err="1">
                <a:sym typeface="Greek Symbols" pitchFamily="18" charset="2"/>
              </a:rPr>
              <a:t>superkey</a:t>
            </a:r>
            <a:r>
              <a:rPr lang="en-US" altLang="en-US" dirty="0">
                <a:sym typeface="Greek Symbols" pitchFamily="18" charset="2"/>
              </a:rPr>
              <a:t> for </a:t>
            </a:r>
            <a:r>
              <a:rPr lang="en-US" altLang="en-US" i="1" dirty="0">
                <a:sym typeface="Greek Symbols" pitchFamily="18" charset="2"/>
              </a:rPr>
              <a:t>R</a:t>
            </a:r>
            <a:endParaRPr lang="en-US" altLang="en-US" dirty="0">
              <a:sym typeface="Greek Symbols" pitchFamily="18" charset="2"/>
            </a:endParaRPr>
          </a:p>
          <a:p>
            <a:pPr lvl="1">
              <a:tabLst>
                <a:tab pos="2738438" algn="l"/>
              </a:tabLst>
            </a:pPr>
            <a:r>
              <a:rPr lang="en-US" altLang="en-US" dirty="0">
                <a:sym typeface="Greek Symbols" pitchFamily="18" charset="2"/>
              </a:rPr>
              <a:t>Each attribute </a:t>
            </a:r>
            <a:r>
              <a:rPr lang="en-US" altLang="en-US" i="1" dirty="0">
                <a:sym typeface="Greek Symbols" pitchFamily="18" charset="2"/>
              </a:rPr>
              <a:t>A</a:t>
            </a:r>
            <a:r>
              <a:rPr lang="en-US" altLang="en-US" dirty="0">
                <a:sym typeface="Greek Symbols" pitchFamily="18" charset="2"/>
              </a:rPr>
              <a:t> in </a:t>
            </a:r>
            <a:r>
              <a:rPr lang="en-US" altLang="en-US" i="1" dirty="0">
                <a:sym typeface="Symbol" panose="05050102010706020507" pitchFamily="18" charset="2"/>
              </a:rPr>
              <a:t></a:t>
            </a:r>
            <a:r>
              <a:rPr lang="en-US" altLang="en-US" dirty="0">
                <a:sym typeface="Greek Symbols" pitchFamily="18" charset="2"/>
              </a:rPr>
              <a:t> – </a:t>
            </a:r>
            <a:r>
              <a:rPr lang="en-US" altLang="en-US" dirty="0">
                <a:sym typeface="Symbol" panose="05050102010706020507" pitchFamily="18" charset="2"/>
              </a:rPr>
              <a:t></a:t>
            </a:r>
            <a:r>
              <a:rPr lang="en-US" altLang="en-US" dirty="0">
                <a:sym typeface="Greek Symbols" pitchFamily="18" charset="2"/>
              </a:rPr>
              <a:t> is contained in a candidate key for </a:t>
            </a:r>
            <a:r>
              <a:rPr lang="en-US" altLang="en-US" i="1" dirty="0">
                <a:sym typeface="Greek Symbols" pitchFamily="18" charset="2"/>
              </a:rPr>
              <a:t>R.</a:t>
            </a:r>
          </a:p>
          <a:p>
            <a:pPr lvl="1">
              <a:buFont typeface="Monotype Sorts" pitchFamily="2" charset="2"/>
              <a:buNone/>
              <a:tabLst>
                <a:tab pos="2738438" algn="l"/>
              </a:tabLst>
            </a:pPr>
            <a:r>
              <a:rPr lang="en-US" altLang="en-US" i="1" dirty="0">
                <a:sym typeface="Greek Symbols" pitchFamily="18" charset="2"/>
              </a:rPr>
              <a:t>   (NOTE: </a:t>
            </a:r>
            <a:r>
              <a:rPr lang="en-US" altLang="en-US" dirty="0">
                <a:sym typeface="Greek Symbols" pitchFamily="18" charset="2"/>
              </a:rPr>
              <a:t>each attribute may be in a different candidate key)</a:t>
            </a:r>
            <a:endParaRPr lang="en-US" altLang="en-US" i="1" dirty="0">
              <a:sym typeface="Greek Symbols" pitchFamily="18" charset="2"/>
            </a:endParaRPr>
          </a:p>
          <a:p>
            <a:pPr>
              <a:tabLst>
                <a:tab pos="2738438" algn="l"/>
              </a:tabLst>
            </a:pPr>
            <a:r>
              <a:rPr lang="en-US" altLang="en-US" dirty="0">
                <a:sym typeface="Greek Symbols" pitchFamily="18" charset="2"/>
              </a:rPr>
              <a:t>If a relation is in BCNF it is in 3NF (since in BCNF one of the first two conditions above must hold).</a:t>
            </a:r>
          </a:p>
          <a:p>
            <a:pPr>
              <a:tabLst>
                <a:tab pos="2738438" algn="l"/>
              </a:tabLst>
            </a:pPr>
            <a:r>
              <a:rPr lang="en-US" altLang="en-US" dirty="0"/>
              <a:t>Third condition is a minimal relaxation of BCNF to ensure dependency preservation.</a:t>
            </a:r>
            <a:endParaRPr lang="en-US" altLang="en-US" dirty="0">
              <a:sym typeface="Greek Symbols" pitchFamily="18" charset="2"/>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695B3F5-0B4B-4806-B0D3-40DB143FD348}"/>
                  </a:ext>
                </a:extLst>
              </p14:cNvPr>
              <p14:cNvContentPartPr/>
              <p14:nvPr/>
            </p14:nvContentPartPr>
            <p14:xfrm>
              <a:off x="1248480" y="1970640"/>
              <a:ext cx="7107840" cy="1808640"/>
            </p14:xfrm>
          </p:contentPart>
        </mc:Choice>
        <mc:Fallback>
          <p:pic>
            <p:nvPicPr>
              <p:cNvPr id="2" name="Ink 1">
                <a:extLst>
                  <a:ext uri="{FF2B5EF4-FFF2-40B4-BE49-F238E27FC236}">
                    <a16:creationId xmlns:a16="http://schemas.microsoft.com/office/drawing/2014/main" id="{F695B3F5-0B4B-4806-B0D3-40DB143FD348}"/>
                  </a:ext>
                </a:extLst>
              </p:cNvPr>
              <p:cNvPicPr/>
              <p:nvPr/>
            </p:nvPicPr>
            <p:blipFill>
              <a:blip r:embed="rId3"/>
              <a:stretch>
                <a:fillRect/>
              </a:stretch>
            </p:blipFill>
            <p:spPr>
              <a:xfrm>
                <a:off x="1239120" y="1961280"/>
                <a:ext cx="7126560" cy="1827360"/>
              </a:xfrm>
              <a:prstGeom prst="rect">
                <a:avLst/>
              </a:prstGeom>
            </p:spPr>
          </p:pic>
        </mc:Fallback>
      </mc:AlternateContent>
    </p:spTree>
    <p:extLst>
      <p:ext uri="{BB962C8B-B14F-4D97-AF65-F5344CB8AC3E}">
        <p14:creationId xmlns:p14="http://schemas.microsoft.com/office/powerpoint/2010/main" val="12430371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ABAE9BC2-E575-411E-B98F-42F873FF6272}"/>
              </a:ext>
            </a:extLst>
          </p:cNvPr>
          <p:cNvSpPr>
            <a:spLocks noGrp="1" noChangeArrowheads="1"/>
          </p:cNvSpPr>
          <p:nvPr>
            <p:ph type="title"/>
          </p:nvPr>
        </p:nvSpPr>
        <p:spPr>
          <a:xfrm>
            <a:off x="857250" y="609601"/>
            <a:ext cx="7407275" cy="659160"/>
          </a:xfrm>
        </p:spPr>
        <p:txBody>
          <a:bodyPr/>
          <a:lstStyle/>
          <a:p>
            <a:pPr algn="ctr"/>
            <a:r>
              <a:rPr lang="en-US" altLang="en-US" dirty="0"/>
              <a:t>3NF (Cont.)</a:t>
            </a:r>
          </a:p>
        </p:txBody>
      </p:sp>
      <p:sp>
        <p:nvSpPr>
          <p:cNvPr id="76803" name="Rectangle 3">
            <a:extLst>
              <a:ext uri="{FF2B5EF4-FFF2-40B4-BE49-F238E27FC236}">
                <a16:creationId xmlns:a16="http://schemas.microsoft.com/office/drawing/2014/main" id="{9FEA6014-F68A-4FAB-B00C-BF6733AD0466}"/>
              </a:ext>
            </a:extLst>
          </p:cNvPr>
          <p:cNvSpPr>
            <a:spLocks noGrp="1" noChangeArrowheads="1"/>
          </p:cNvSpPr>
          <p:nvPr>
            <p:ph type="body" idx="1"/>
          </p:nvPr>
        </p:nvSpPr>
        <p:spPr>
          <a:xfrm>
            <a:off x="1143000" y="1219200"/>
            <a:ext cx="7477125" cy="4759325"/>
          </a:xfrm>
        </p:spPr>
        <p:txBody>
          <a:bodyPr/>
          <a:lstStyle/>
          <a:p>
            <a:pPr>
              <a:tabLst>
                <a:tab pos="1027113" algn="l"/>
                <a:tab pos="2455863" algn="l"/>
              </a:tabLst>
            </a:pPr>
            <a:r>
              <a:rPr lang="en-US" altLang="en-US" sz="2000" dirty="0"/>
              <a:t>Example</a:t>
            </a:r>
          </a:p>
          <a:p>
            <a:pPr lvl="1">
              <a:tabLst>
                <a:tab pos="1027113" algn="l"/>
                <a:tab pos="2455863" algn="l"/>
              </a:tabLst>
            </a:pPr>
            <a:r>
              <a:rPr lang="en-US" altLang="en-US" i="1" dirty="0"/>
              <a:t>R = (J, K, L)</a:t>
            </a:r>
            <a:br>
              <a:rPr lang="en-US" altLang="en-US" i="1" dirty="0"/>
            </a:br>
            <a:r>
              <a:rPr lang="en-US" altLang="en-US" i="1" dirty="0"/>
              <a:t>F = </a:t>
            </a:r>
            <a:r>
              <a:rPr lang="en-US" altLang="en-US" dirty="0"/>
              <a:t>{</a:t>
            </a:r>
            <a:r>
              <a:rPr lang="en-US" altLang="en-US" i="1" dirty="0"/>
              <a:t>JK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L, L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K</a:t>
            </a:r>
            <a:r>
              <a:rPr lang="en-US" altLang="en-US" dirty="0">
                <a:sym typeface="Monotype Sorts" pitchFamily="2" charset="2"/>
              </a:rPr>
              <a:t>}</a:t>
            </a:r>
          </a:p>
          <a:p>
            <a:pPr lvl="1">
              <a:tabLst>
                <a:tab pos="1027113" algn="l"/>
                <a:tab pos="2455863" algn="l"/>
              </a:tabLst>
            </a:pPr>
            <a:r>
              <a:rPr lang="en-US" altLang="en-US" dirty="0">
                <a:sym typeface="Monotype Sorts" pitchFamily="2" charset="2"/>
              </a:rPr>
              <a:t>Two candidate keys:  </a:t>
            </a:r>
            <a:r>
              <a:rPr lang="en-US" altLang="en-US" i="1" dirty="0">
                <a:sym typeface="Monotype Sorts" pitchFamily="2" charset="2"/>
              </a:rPr>
              <a:t>JK </a:t>
            </a:r>
            <a:r>
              <a:rPr lang="en-US" altLang="en-US" dirty="0">
                <a:sym typeface="Monotype Sorts" pitchFamily="2" charset="2"/>
              </a:rPr>
              <a:t>and </a:t>
            </a:r>
            <a:r>
              <a:rPr lang="en-US" altLang="en-US" i="1" dirty="0">
                <a:sym typeface="Monotype Sorts" pitchFamily="2" charset="2"/>
              </a:rPr>
              <a:t>JL</a:t>
            </a:r>
          </a:p>
          <a:p>
            <a:pPr lvl="1">
              <a:tabLst>
                <a:tab pos="1027113" algn="l"/>
                <a:tab pos="2455863" algn="l"/>
              </a:tabLst>
            </a:pPr>
            <a:r>
              <a:rPr lang="en-US" altLang="en-US" i="1" dirty="0">
                <a:sym typeface="Monotype Sorts" pitchFamily="2" charset="2"/>
              </a:rPr>
              <a:t>R</a:t>
            </a:r>
            <a:r>
              <a:rPr lang="en-US" altLang="en-US" dirty="0">
                <a:sym typeface="Monotype Sorts" pitchFamily="2" charset="2"/>
              </a:rPr>
              <a:t> is in 3NF</a:t>
            </a:r>
          </a:p>
          <a:p>
            <a:pPr lvl="1">
              <a:buFont typeface="Monotype Sorts" pitchFamily="2" charset="2"/>
              <a:buNone/>
              <a:tabLst>
                <a:tab pos="1027113" algn="l"/>
                <a:tab pos="2455863" algn="l"/>
              </a:tabLst>
            </a:pPr>
            <a:r>
              <a:rPr lang="en-US" altLang="en-US" dirty="0">
                <a:sym typeface="Monotype Sorts" pitchFamily="2" charset="2"/>
              </a:rPr>
              <a:t>		</a:t>
            </a:r>
            <a:r>
              <a:rPr lang="en-US" altLang="en-US" i="1" dirty="0">
                <a:sym typeface="Monotype Sorts" pitchFamily="2" charset="2"/>
              </a:rPr>
              <a:t>JK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L	JK </a:t>
            </a:r>
            <a:r>
              <a:rPr lang="en-US" altLang="en-US" dirty="0">
                <a:sym typeface="Monotype Sorts" pitchFamily="2" charset="2"/>
              </a:rPr>
              <a:t>is a </a:t>
            </a:r>
            <a:r>
              <a:rPr lang="en-US" altLang="en-US" dirty="0" err="1">
                <a:sym typeface="Monotype Sorts" pitchFamily="2" charset="2"/>
              </a:rPr>
              <a:t>superkey</a:t>
            </a:r>
            <a:br>
              <a:rPr lang="en-US" altLang="en-US" dirty="0">
                <a:sym typeface="Monotype Sorts" pitchFamily="2" charset="2"/>
              </a:rPr>
            </a:br>
            <a:r>
              <a:rPr lang="en-US" altLang="en-US" dirty="0">
                <a:sym typeface="Monotype Sorts" pitchFamily="2" charset="2"/>
              </a:rPr>
              <a:t>	</a:t>
            </a:r>
            <a:r>
              <a:rPr lang="en-US" altLang="en-US" i="1" dirty="0">
                <a:sym typeface="Monotype Sorts" pitchFamily="2" charset="2"/>
              </a:rPr>
              <a:t>L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K	K </a:t>
            </a:r>
            <a:r>
              <a:rPr lang="en-US" altLang="en-US" dirty="0">
                <a:sym typeface="Monotype Sorts" pitchFamily="2" charset="2"/>
              </a:rPr>
              <a:t>is contained in a candidate key</a:t>
            </a:r>
          </a:p>
          <a:p>
            <a:pPr lvl="1">
              <a:buClr>
                <a:schemeClr val="tx2"/>
              </a:buClr>
              <a:buSzPct val="90000"/>
              <a:buFont typeface="Monotype Sorts" pitchFamily="2" charset="2"/>
              <a:buChar char="n"/>
              <a:tabLst>
                <a:tab pos="1027113" algn="l"/>
                <a:tab pos="2455863" algn="l"/>
              </a:tabLst>
            </a:pPr>
            <a:r>
              <a:rPr lang="en-US" altLang="en-US" dirty="0">
                <a:sym typeface="Monotype Sorts" pitchFamily="2" charset="2"/>
              </a:rPr>
              <a:t>BCNF decomposition has  (JL) and (LK)</a:t>
            </a:r>
          </a:p>
          <a:p>
            <a:pPr lvl="2">
              <a:buClr>
                <a:schemeClr val="tx2"/>
              </a:buClr>
              <a:buSzPct val="90000"/>
              <a:buFont typeface="Monotype Sorts" pitchFamily="2" charset="2"/>
              <a:buChar char="n"/>
              <a:tabLst>
                <a:tab pos="1027113" algn="l"/>
                <a:tab pos="2455863" algn="l"/>
              </a:tabLst>
            </a:pPr>
            <a:r>
              <a:rPr lang="en-US" altLang="en-US" sz="2000" dirty="0">
                <a:sym typeface="Monotype Sorts" pitchFamily="2" charset="2"/>
              </a:rPr>
              <a:t>Testing for </a:t>
            </a:r>
            <a:r>
              <a:rPr lang="en-US" altLang="en-US" sz="2000" i="1" dirty="0"/>
              <a:t>JK </a:t>
            </a:r>
            <a:r>
              <a:rPr lang="en-US" altLang="en-US" sz="2000" dirty="0">
                <a:sym typeface="Symbol" panose="05050102010706020507" pitchFamily="18" charset="2"/>
              </a:rPr>
              <a:t></a:t>
            </a:r>
            <a:r>
              <a:rPr lang="en-US" altLang="en-US" sz="2000" dirty="0">
                <a:sym typeface="Monotype Sorts" pitchFamily="2" charset="2"/>
              </a:rPr>
              <a:t> </a:t>
            </a:r>
            <a:r>
              <a:rPr lang="en-US" altLang="en-US" sz="2000" i="1" dirty="0">
                <a:sym typeface="Monotype Sorts" pitchFamily="2" charset="2"/>
              </a:rPr>
              <a:t>L </a:t>
            </a:r>
            <a:r>
              <a:rPr lang="en-US" altLang="en-US" sz="2000" dirty="0">
                <a:sym typeface="Monotype Sorts" pitchFamily="2" charset="2"/>
              </a:rPr>
              <a:t>requires a join</a:t>
            </a:r>
          </a:p>
          <a:p>
            <a:pPr>
              <a:tabLst>
                <a:tab pos="1027113" algn="l"/>
                <a:tab pos="2455863" algn="l"/>
              </a:tabLst>
            </a:pPr>
            <a:r>
              <a:rPr lang="en-US" altLang="en-US" sz="2000" dirty="0">
                <a:sym typeface="Symbol" panose="05050102010706020507" pitchFamily="18" charset="2"/>
              </a:rPr>
              <a:t>There is some redundancy in this schema</a:t>
            </a:r>
          </a:p>
          <a:p>
            <a:pPr>
              <a:tabLst>
                <a:tab pos="1027113" algn="l"/>
                <a:tab pos="2455863" algn="l"/>
              </a:tabLst>
            </a:pPr>
            <a:endParaRPr lang="en-US" altLang="en-US" sz="2000" i="1" dirty="0">
              <a:sym typeface="Monotype Sorts" pitchFamily="2" charset="2"/>
            </a:endParaRPr>
          </a:p>
          <a:p>
            <a:pPr lvl="1">
              <a:buFont typeface="Monotype Sorts" pitchFamily="2" charset="2"/>
              <a:buNone/>
              <a:tabLst>
                <a:tab pos="1027113" algn="l"/>
                <a:tab pos="2455863" algn="l"/>
              </a:tabLst>
            </a:pPr>
            <a:endParaRPr lang="en-US" altLang="en-US" dirty="0">
              <a:sym typeface="Monotype Sorts" pitchFamily="2" charset="2"/>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CE732BB-CFDE-41FF-ABC6-D9A131A16288}"/>
                  </a:ext>
                </a:extLst>
              </p14:cNvPr>
              <p14:cNvContentPartPr/>
              <p14:nvPr/>
            </p14:nvContentPartPr>
            <p14:xfrm>
              <a:off x="1806480" y="1684080"/>
              <a:ext cx="2504520" cy="882360"/>
            </p14:xfrm>
          </p:contentPart>
        </mc:Choice>
        <mc:Fallback>
          <p:pic>
            <p:nvPicPr>
              <p:cNvPr id="2" name="Ink 1">
                <a:extLst>
                  <a:ext uri="{FF2B5EF4-FFF2-40B4-BE49-F238E27FC236}">
                    <a16:creationId xmlns:a16="http://schemas.microsoft.com/office/drawing/2014/main" id="{2CE732BB-CFDE-41FF-ABC6-D9A131A16288}"/>
                  </a:ext>
                </a:extLst>
              </p:cNvPr>
              <p:cNvPicPr/>
              <p:nvPr/>
            </p:nvPicPr>
            <p:blipFill>
              <a:blip r:embed="rId3"/>
              <a:stretch>
                <a:fillRect/>
              </a:stretch>
            </p:blipFill>
            <p:spPr>
              <a:xfrm>
                <a:off x="1797120" y="1674720"/>
                <a:ext cx="2523240" cy="901080"/>
              </a:xfrm>
              <a:prstGeom prst="rect">
                <a:avLst/>
              </a:prstGeom>
            </p:spPr>
          </p:pic>
        </mc:Fallback>
      </mc:AlternateContent>
    </p:spTree>
    <p:extLst>
      <p:ext uri="{BB962C8B-B14F-4D97-AF65-F5344CB8AC3E}">
        <p14:creationId xmlns:p14="http://schemas.microsoft.com/office/powerpoint/2010/main" val="33869862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4" name="Rectangle 6"/>
          <p:cNvSpPr>
            <a:spLocks noGrp="1" noChangeArrowheads="1"/>
          </p:cNvSpPr>
          <p:nvPr>
            <p:ph type="title"/>
          </p:nvPr>
        </p:nvSpPr>
        <p:spPr/>
        <p:txBody>
          <a:bodyPr/>
          <a:lstStyle/>
          <a:p>
            <a:r>
              <a:rPr lang="en-US" altLang="en-US" dirty="0"/>
              <a:t>Third Normal Form </a:t>
            </a:r>
          </a:p>
        </p:txBody>
      </p:sp>
      <p:sp>
        <p:nvSpPr>
          <p:cNvPr id="749575" name="Rectangle 7"/>
          <p:cNvSpPr>
            <a:spLocks noGrp="1" noChangeArrowheads="1"/>
          </p:cNvSpPr>
          <p:nvPr>
            <p:ph type="body" idx="1"/>
          </p:nvPr>
        </p:nvSpPr>
        <p:spPr/>
        <p:txBody>
          <a:bodyPr/>
          <a:lstStyle/>
          <a:p>
            <a:pPr algn="just">
              <a:lnSpc>
                <a:spcPct val="90000"/>
              </a:lnSpc>
            </a:pPr>
            <a:r>
              <a:rPr lang="en-US" altLang="en-US" sz="2400" dirty="0"/>
              <a:t>A relation schema R is in </a:t>
            </a:r>
            <a:r>
              <a:rPr lang="en-US" altLang="en-US" sz="2400" b="1" dirty="0"/>
              <a:t>third normal form (3NF)</a:t>
            </a:r>
            <a:r>
              <a:rPr lang="en-US" altLang="en-US" sz="2400" dirty="0"/>
              <a:t> if it is in 2NF </a:t>
            </a:r>
            <a:r>
              <a:rPr lang="en-US" altLang="en-US" sz="2400" i="1" dirty="0"/>
              <a:t>and</a:t>
            </a:r>
            <a:r>
              <a:rPr lang="en-US" altLang="en-US" sz="2400" dirty="0"/>
              <a:t> no non-prime attribute A in R is transitively dependent on the primary key</a:t>
            </a:r>
          </a:p>
          <a:p>
            <a:pPr algn="just">
              <a:lnSpc>
                <a:spcPct val="90000"/>
              </a:lnSpc>
            </a:pPr>
            <a:r>
              <a:rPr lang="en-US" altLang="en-US" sz="2400" dirty="0"/>
              <a:t>R can be decomposed into 3NF relations via the process of 3NF normalization </a:t>
            </a:r>
          </a:p>
          <a:p>
            <a:pPr algn="just">
              <a:lnSpc>
                <a:spcPct val="90000"/>
              </a:lnSpc>
            </a:pPr>
            <a:r>
              <a:rPr lang="en-US" altLang="en-US" sz="2400" dirty="0"/>
              <a:t>NOTE:</a:t>
            </a:r>
          </a:p>
          <a:p>
            <a:pPr lvl="1" algn="just">
              <a:lnSpc>
                <a:spcPct val="90000"/>
              </a:lnSpc>
            </a:pPr>
            <a:r>
              <a:rPr lang="en-US" altLang="en-US" sz="2200" dirty="0"/>
              <a:t>In X -&gt; Y and Y -&gt; Z, with X as the primary key, we consider this a problem only if Y is not a candidate key.</a:t>
            </a:r>
          </a:p>
          <a:p>
            <a:pPr lvl="1" algn="just">
              <a:lnSpc>
                <a:spcPct val="90000"/>
              </a:lnSpc>
            </a:pPr>
            <a:r>
              <a:rPr lang="en-US" altLang="en-US" sz="2200" dirty="0"/>
              <a:t>When Y is a candidate key, there is no problem with the transitive dependency .</a:t>
            </a:r>
          </a:p>
          <a:p>
            <a:pPr lvl="1" algn="just">
              <a:lnSpc>
                <a:spcPct val="90000"/>
              </a:lnSpc>
            </a:pPr>
            <a:r>
              <a:rPr lang="en-US" altLang="en-US" sz="2200" dirty="0"/>
              <a:t>E.g., Consider EMP (SSN, </a:t>
            </a:r>
            <a:r>
              <a:rPr lang="en-US" altLang="en-US" sz="2200" dirty="0" err="1"/>
              <a:t>Emp</a:t>
            </a:r>
            <a:r>
              <a:rPr lang="en-US" altLang="en-US" sz="2200" dirty="0"/>
              <a:t>#, Salary ). </a:t>
            </a:r>
          </a:p>
          <a:p>
            <a:pPr lvl="2" algn="just">
              <a:lnSpc>
                <a:spcPct val="90000"/>
              </a:lnSpc>
            </a:pPr>
            <a:r>
              <a:rPr lang="en-US" altLang="en-US" sz="2000" dirty="0"/>
              <a:t>Here, SSN -&gt; </a:t>
            </a:r>
            <a:r>
              <a:rPr lang="en-US" altLang="en-US" sz="2000" dirty="0" err="1"/>
              <a:t>Emp</a:t>
            </a:r>
            <a:r>
              <a:rPr lang="en-US" altLang="en-US" sz="2000" dirty="0"/>
              <a:t># -&gt; Salary and </a:t>
            </a:r>
            <a:r>
              <a:rPr lang="en-US" altLang="en-US" sz="2000" dirty="0" err="1"/>
              <a:t>Emp</a:t>
            </a:r>
            <a:r>
              <a:rPr lang="en-US" altLang="en-US" sz="2000" dirty="0"/>
              <a:t># is a candidate key.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7DA1FC2-E2ED-4E4D-8C80-687D1805E167}"/>
                  </a:ext>
                </a:extLst>
              </p14:cNvPr>
              <p14:cNvContentPartPr/>
              <p14:nvPr/>
            </p14:nvContentPartPr>
            <p14:xfrm>
              <a:off x="2168280" y="3837240"/>
              <a:ext cx="3057840" cy="1118880"/>
            </p14:xfrm>
          </p:contentPart>
        </mc:Choice>
        <mc:Fallback>
          <p:pic>
            <p:nvPicPr>
              <p:cNvPr id="2" name="Ink 1">
                <a:extLst>
                  <a:ext uri="{FF2B5EF4-FFF2-40B4-BE49-F238E27FC236}">
                    <a16:creationId xmlns:a16="http://schemas.microsoft.com/office/drawing/2014/main" id="{87DA1FC2-E2ED-4E4D-8C80-687D1805E167}"/>
                  </a:ext>
                </a:extLst>
              </p:cNvPr>
              <p:cNvPicPr/>
              <p:nvPr/>
            </p:nvPicPr>
            <p:blipFill>
              <a:blip r:embed="rId4"/>
              <a:stretch>
                <a:fillRect/>
              </a:stretch>
            </p:blipFill>
            <p:spPr>
              <a:xfrm>
                <a:off x="2158920" y="3827880"/>
                <a:ext cx="3076560" cy="1137600"/>
              </a:xfrm>
              <a:prstGeom prst="rect">
                <a:avLst/>
              </a:prstGeom>
            </p:spPr>
          </p:pic>
        </mc:Fallback>
      </mc:AlternateContent>
    </p:spTree>
    <p:extLst>
      <p:ext uri="{BB962C8B-B14F-4D97-AF65-F5344CB8AC3E}">
        <p14:creationId xmlns:p14="http://schemas.microsoft.com/office/powerpoint/2010/main" val="37769980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6" name="Rectangle 6"/>
          <p:cNvSpPr>
            <a:spLocks noGrp="1" noChangeArrowheads="1"/>
          </p:cNvSpPr>
          <p:nvPr>
            <p:ph type="title"/>
          </p:nvPr>
        </p:nvSpPr>
        <p:spPr/>
        <p:txBody>
          <a:bodyPr/>
          <a:lstStyle/>
          <a:p>
            <a:pPr algn="ctr"/>
            <a:r>
              <a:rPr lang="en-US" altLang="en-US" dirty="0"/>
              <a:t>Third Normal Form (2)</a:t>
            </a:r>
          </a:p>
        </p:txBody>
      </p:sp>
      <p:sp>
        <p:nvSpPr>
          <p:cNvPr id="747527" name="Rectangle 7"/>
          <p:cNvSpPr>
            <a:spLocks noGrp="1" noChangeArrowheads="1"/>
          </p:cNvSpPr>
          <p:nvPr>
            <p:ph type="body" idx="1"/>
          </p:nvPr>
        </p:nvSpPr>
        <p:spPr/>
        <p:txBody>
          <a:bodyPr/>
          <a:lstStyle/>
          <a:p>
            <a:pPr>
              <a:lnSpc>
                <a:spcPct val="90000"/>
              </a:lnSpc>
            </a:pPr>
            <a:r>
              <a:rPr lang="en-US" altLang="en-US" dirty="0"/>
              <a:t>Definition:</a:t>
            </a:r>
          </a:p>
          <a:p>
            <a:pPr lvl="1">
              <a:lnSpc>
                <a:spcPct val="90000"/>
              </a:lnSpc>
            </a:pPr>
            <a:r>
              <a:rPr lang="en-US" altLang="en-US" b="1" dirty="0"/>
              <a:t>Transitive functional dependency:</a:t>
            </a:r>
            <a:r>
              <a:rPr lang="en-US" altLang="en-US" dirty="0"/>
              <a:t> a FD  X -&gt; Z that can be derived from two FDs   X -&gt; Y and Y -&gt; Z </a:t>
            </a:r>
          </a:p>
          <a:p>
            <a:pPr>
              <a:lnSpc>
                <a:spcPct val="90000"/>
              </a:lnSpc>
            </a:pPr>
            <a:r>
              <a:rPr lang="en-US" altLang="en-US" dirty="0"/>
              <a:t>Examples:</a:t>
            </a:r>
          </a:p>
          <a:p>
            <a:pPr lvl="1">
              <a:lnSpc>
                <a:spcPct val="90000"/>
              </a:lnSpc>
            </a:pPr>
            <a:r>
              <a:rPr lang="en-US" altLang="en-US" dirty="0"/>
              <a:t>SSN -&gt; DMGRSSN is a </a:t>
            </a:r>
            <a:r>
              <a:rPr lang="en-US" altLang="en-US" b="1" dirty="0"/>
              <a:t>transitive</a:t>
            </a:r>
            <a:r>
              <a:rPr lang="en-US" altLang="en-US" dirty="0"/>
              <a:t> FD </a:t>
            </a:r>
          </a:p>
          <a:p>
            <a:pPr lvl="2">
              <a:lnSpc>
                <a:spcPct val="90000"/>
              </a:lnSpc>
            </a:pPr>
            <a:r>
              <a:rPr lang="en-US" altLang="en-US" dirty="0"/>
              <a:t>Since SSN -&gt; DNUMBER and DNUMBER -&gt; DMGRSSN hold </a:t>
            </a:r>
          </a:p>
          <a:p>
            <a:pPr lvl="1">
              <a:lnSpc>
                <a:spcPct val="90000"/>
              </a:lnSpc>
            </a:pPr>
            <a:r>
              <a:rPr lang="en-US" altLang="en-US" dirty="0"/>
              <a:t>SSN -&gt; ENAME is </a:t>
            </a:r>
            <a:r>
              <a:rPr lang="en-US" altLang="en-US" b="1" dirty="0"/>
              <a:t>non-transitive</a:t>
            </a:r>
          </a:p>
          <a:p>
            <a:pPr lvl="2">
              <a:lnSpc>
                <a:spcPct val="90000"/>
              </a:lnSpc>
            </a:pPr>
            <a:r>
              <a:rPr lang="en-US" altLang="en-US" dirty="0"/>
              <a:t>Since there is no set of attributes X where SSN -&gt; X and X -&gt; ENAME </a:t>
            </a:r>
          </a:p>
        </p:txBody>
      </p:sp>
    </p:spTree>
    <p:extLst>
      <p:ext uri="{BB962C8B-B14F-4D97-AF65-F5344CB8AC3E}">
        <p14:creationId xmlns:p14="http://schemas.microsoft.com/office/powerpoint/2010/main" val="103046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67544" y="32859"/>
            <a:ext cx="8827318" cy="1091885"/>
          </a:xfrm>
        </p:spPr>
        <p:txBody>
          <a:bodyPr/>
          <a:lstStyle/>
          <a:p>
            <a:r>
              <a:rPr lang="en-US" altLang="en-US" dirty="0"/>
              <a:t>Pitfalls in Relational Database Design</a:t>
            </a:r>
          </a:p>
        </p:txBody>
      </p:sp>
      <p:sp>
        <p:nvSpPr>
          <p:cNvPr id="62467" name="Rectangle 3"/>
          <p:cNvSpPr>
            <a:spLocks noGrp="1" noChangeArrowheads="1"/>
          </p:cNvSpPr>
          <p:nvPr>
            <p:ph type="body" idx="1"/>
          </p:nvPr>
        </p:nvSpPr>
        <p:spPr>
          <a:xfrm>
            <a:off x="1066800" y="1447800"/>
            <a:ext cx="7681664" cy="4114800"/>
          </a:xfrm>
        </p:spPr>
        <p:txBody>
          <a:bodyPr/>
          <a:lstStyle/>
          <a:p>
            <a:pPr algn="just"/>
            <a:r>
              <a:rPr lang="en-US" altLang="en-US" dirty="0"/>
              <a:t>Relational database design requires that we find a “good” collection of relation schemas.  A bad design may lead to </a:t>
            </a:r>
          </a:p>
          <a:p>
            <a:pPr lvl="1" algn="just"/>
            <a:r>
              <a:rPr lang="en-US" altLang="en-US" sz="2400" dirty="0"/>
              <a:t>Repetition of Information.</a:t>
            </a:r>
          </a:p>
          <a:p>
            <a:pPr lvl="1" algn="just"/>
            <a:r>
              <a:rPr lang="en-US" altLang="en-US" sz="2400" dirty="0"/>
              <a:t>Inability to represent certain information.</a:t>
            </a:r>
          </a:p>
          <a:p>
            <a:pPr algn="just"/>
            <a:r>
              <a:rPr lang="en-US" altLang="en-US" dirty="0"/>
              <a:t>Design Goals:</a:t>
            </a:r>
          </a:p>
          <a:p>
            <a:pPr lvl="1" algn="just"/>
            <a:r>
              <a:rPr lang="en-US" altLang="en-US" sz="2400" dirty="0"/>
              <a:t>Avoid redundant data</a:t>
            </a:r>
          </a:p>
          <a:p>
            <a:pPr lvl="1" algn="just"/>
            <a:r>
              <a:rPr lang="en-US" altLang="en-US" sz="2400" dirty="0"/>
              <a:t>Ensure that relationships among attributes are represented </a:t>
            </a:r>
          </a:p>
          <a:p>
            <a:pPr lvl="1" algn="just"/>
            <a:r>
              <a:rPr lang="en-US" altLang="en-US" sz="2400" dirty="0"/>
              <a:t>Facilitate the checking of updates for violation of database integrity constraints.</a:t>
            </a:r>
          </a:p>
        </p:txBody>
      </p:sp>
    </p:spTree>
    <p:extLst>
      <p:ext uri="{BB962C8B-B14F-4D97-AF65-F5344CB8AC3E}">
        <p14:creationId xmlns:p14="http://schemas.microsoft.com/office/powerpoint/2010/main" val="41211460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EC579C29-8EC7-4246-97AF-B71CBBAB1032}"/>
              </a:ext>
            </a:extLst>
          </p:cNvPr>
          <p:cNvSpPr>
            <a:spLocks noGrp="1" noChangeArrowheads="1"/>
          </p:cNvSpPr>
          <p:nvPr>
            <p:ph type="title"/>
          </p:nvPr>
        </p:nvSpPr>
        <p:spPr>
          <a:xfrm>
            <a:off x="857250" y="609601"/>
            <a:ext cx="7407275" cy="731168"/>
          </a:xfrm>
        </p:spPr>
        <p:txBody>
          <a:bodyPr/>
          <a:lstStyle/>
          <a:p>
            <a:pPr algn="ctr"/>
            <a:r>
              <a:rPr lang="en-US" altLang="en-US" dirty="0"/>
              <a:t>Testing for 3NF</a:t>
            </a:r>
          </a:p>
        </p:txBody>
      </p:sp>
      <p:sp>
        <p:nvSpPr>
          <p:cNvPr id="174083" name="Rectangle 3">
            <a:extLst>
              <a:ext uri="{FF2B5EF4-FFF2-40B4-BE49-F238E27FC236}">
                <a16:creationId xmlns:a16="http://schemas.microsoft.com/office/drawing/2014/main" id="{4CC98E73-F629-4BA4-82BB-6765A39D0EC3}"/>
              </a:ext>
            </a:extLst>
          </p:cNvPr>
          <p:cNvSpPr>
            <a:spLocks noGrp="1" noChangeArrowheads="1"/>
          </p:cNvSpPr>
          <p:nvPr>
            <p:ph type="body" idx="1"/>
          </p:nvPr>
        </p:nvSpPr>
        <p:spPr>
          <a:xfrm>
            <a:off x="857250" y="1556792"/>
            <a:ext cx="7404100" cy="4539208"/>
          </a:xfrm>
        </p:spPr>
        <p:txBody>
          <a:bodyPr/>
          <a:lstStyle/>
          <a:p>
            <a:pPr algn="just"/>
            <a:r>
              <a:rPr lang="en-US" altLang="en-US" dirty="0"/>
              <a:t>Optimization: Need to check only FDs in </a:t>
            </a:r>
            <a:r>
              <a:rPr lang="en-US" altLang="en-US" i="1" dirty="0"/>
              <a:t>F</a:t>
            </a:r>
            <a:r>
              <a:rPr lang="en-US" altLang="en-US" dirty="0"/>
              <a:t>, need not check all FDs in F</a:t>
            </a:r>
            <a:r>
              <a:rPr lang="en-US" altLang="en-US" baseline="30000" dirty="0"/>
              <a:t>+</a:t>
            </a:r>
            <a:r>
              <a:rPr lang="en-US" altLang="en-US" dirty="0"/>
              <a:t>.</a:t>
            </a:r>
          </a:p>
          <a:p>
            <a:pPr algn="just"/>
            <a:r>
              <a:rPr lang="en-US" altLang="en-US" dirty="0"/>
              <a:t>Use attribute closure to check for each dependency </a:t>
            </a:r>
            <a:r>
              <a:rPr lang="en-US" altLang="en-US" dirty="0">
                <a:sym typeface="Symbol" panose="05050102010706020507" pitchFamily="18" charset="2"/>
              </a:rPr>
              <a:t>  , if  </a:t>
            </a:r>
            <a:r>
              <a:rPr lang="en-US" altLang="en-US" dirty="0"/>
              <a:t>is a </a:t>
            </a:r>
            <a:r>
              <a:rPr lang="en-US" altLang="en-US" dirty="0" err="1"/>
              <a:t>superkey</a:t>
            </a:r>
            <a:r>
              <a:rPr lang="en-US" altLang="en-US" dirty="0"/>
              <a:t>.</a:t>
            </a:r>
          </a:p>
          <a:p>
            <a:pPr algn="just"/>
            <a:r>
              <a:rPr lang="en-US" altLang="en-US" dirty="0"/>
              <a:t>If </a:t>
            </a:r>
            <a:r>
              <a:rPr lang="en-US" altLang="en-US" dirty="0">
                <a:sym typeface="Symbol" panose="05050102010706020507" pitchFamily="18" charset="2"/>
              </a:rPr>
              <a:t> </a:t>
            </a:r>
            <a:r>
              <a:rPr lang="en-US" altLang="en-US" dirty="0"/>
              <a:t>is not a </a:t>
            </a:r>
            <a:r>
              <a:rPr lang="en-US" altLang="en-US" dirty="0" err="1"/>
              <a:t>superkey</a:t>
            </a:r>
            <a:r>
              <a:rPr lang="en-US" altLang="en-US" dirty="0"/>
              <a:t>, we have to verify if each attribute in </a:t>
            </a:r>
            <a:r>
              <a:rPr lang="en-US" altLang="en-US" dirty="0">
                <a:sym typeface="Symbol" panose="05050102010706020507" pitchFamily="18" charset="2"/>
              </a:rPr>
              <a:t></a:t>
            </a:r>
            <a:r>
              <a:rPr lang="en-US" altLang="en-US" dirty="0"/>
              <a:t> is contained in a candidate key of </a:t>
            </a:r>
            <a:r>
              <a:rPr lang="en-US" altLang="en-US" i="1" dirty="0"/>
              <a:t>R</a:t>
            </a:r>
          </a:p>
          <a:p>
            <a:pPr lvl="1" algn="just"/>
            <a:r>
              <a:rPr lang="en-US" altLang="en-US" dirty="0"/>
              <a:t>this test is rather more expensive, since it involve finding candidate keys</a:t>
            </a:r>
          </a:p>
          <a:p>
            <a:pPr lvl="1" algn="just"/>
            <a:r>
              <a:rPr lang="en-US" altLang="en-US" dirty="0"/>
              <a:t>testing for 3NF has been shown to be NP-hard</a:t>
            </a:r>
          </a:p>
          <a:p>
            <a:pPr lvl="1" algn="just"/>
            <a:r>
              <a:rPr lang="en-US" altLang="en-US" dirty="0"/>
              <a:t>Interestingly, decomposition into third normal form (described shortly) can be done in polynomial time </a:t>
            </a:r>
          </a:p>
        </p:txBody>
      </p:sp>
    </p:spTree>
    <p:extLst>
      <p:ext uri="{BB962C8B-B14F-4D97-AF65-F5344CB8AC3E}">
        <p14:creationId xmlns:p14="http://schemas.microsoft.com/office/powerpoint/2010/main" val="33312421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72EA1DA-4CA0-4AEA-85CD-15A4B09DF93B}"/>
              </a:ext>
            </a:extLst>
          </p:cNvPr>
          <p:cNvSpPr>
            <a:spLocks noGrp="1" noChangeArrowheads="1"/>
          </p:cNvSpPr>
          <p:nvPr>
            <p:ph type="title"/>
          </p:nvPr>
        </p:nvSpPr>
        <p:spPr>
          <a:xfrm>
            <a:off x="857250" y="681608"/>
            <a:ext cx="7407275" cy="83096"/>
          </a:xfrm>
        </p:spPr>
        <p:txBody>
          <a:bodyPr/>
          <a:lstStyle/>
          <a:p>
            <a:r>
              <a:rPr lang="en-US" altLang="en-US"/>
              <a:t>3NF Decomposition Algorithm</a:t>
            </a:r>
          </a:p>
        </p:txBody>
      </p:sp>
      <p:sp>
        <p:nvSpPr>
          <p:cNvPr id="77827" name="Rectangle 3">
            <a:extLst>
              <a:ext uri="{FF2B5EF4-FFF2-40B4-BE49-F238E27FC236}">
                <a16:creationId xmlns:a16="http://schemas.microsoft.com/office/drawing/2014/main" id="{0F9AB2A3-CE31-4EC5-812B-E6C753813C44}"/>
              </a:ext>
            </a:extLst>
          </p:cNvPr>
          <p:cNvSpPr>
            <a:spLocks noGrp="1" noChangeArrowheads="1"/>
          </p:cNvSpPr>
          <p:nvPr>
            <p:ph type="body" idx="1"/>
          </p:nvPr>
        </p:nvSpPr>
        <p:spPr>
          <a:xfrm>
            <a:off x="990600" y="914400"/>
            <a:ext cx="7956550" cy="4635500"/>
          </a:xfrm>
        </p:spPr>
        <p:txBody>
          <a:bodyPr/>
          <a:lstStyle/>
          <a:p>
            <a:pPr>
              <a:buFont typeface="Monotype Sorts" pitchFamily="2" charset="2"/>
              <a:buNone/>
              <a:tabLst>
                <a:tab pos="461963" algn="l"/>
                <a:tab pos="1027113" algn="l"/>
                <a:tab pos="1309688" algn="l"/>
                <a:tab pos="1711325" algn="l"/>
              </a:tabLst>
            </a:pPr>
            <a:r>
              <a:rPr lang="en-US" altLang="en-US" dirty="0"/>
              <a:t>	Let </a:t>
            </a:r>
            <a:r>
              <a:rPr lang="en-US" altLang="en-US" i="1" dirty="0"/>
              <a:t>F</a:t>
            </a:r>
            <a:r>
              <a:rPr lang="en-US" altLang="en-US" sz="2400" i="1" baseline="-25000" dirty="0"/>
              <a:t>c</a:t>
            </a:r>
            <a:r>
              <a:rPr lang="en-US" altLang="en-US" i="1" dirty="0"/>
              <a:t> </a:t>
            </a:r>
            <a:r>
              <a:rPr lang="en-US" altLang="en-US" dirty="0"/>
              <a:t>be a canonical cover for </a:t>
            </a:r>
            <a:r>
              <a:rPr lang="en-US" altLang="en-US" i="1" dirty="0"/>
              <a:t>F;</a:t>
            </a:r>
            <a:br>
              <a:rPr lang="en-US" altLang="en-US" i="1" dirty="0"/>
            </a:br>
            <a:r>
              <a:rPr lang="en-US" altLang="en-US" i="1" dirty="0" err="1"/>
              <a:t>i</a:t>
            </a:r>
            <a:r>
              <a:rPr lang="en-US" altLang="en-US" i="1" dirty="0"/>
              <a:t> </a:t>
            </a:r>
            <a:r>
              <a:rPr lang="en-US" altLang="en-US" dirty="0"/>
              <a:t>:= 0;</a:t>
            </a:r>
            <a:br>
              <a:rPr lang="en-US" altLang="en-US" dirty="0"/>
            </a:br>
            <a:r>
              <a:rPr lang="en-US" altLang="en-US" b="1" dirty="0"/>
              <a:t>for each </a:t>
            </a:r>
            <a:r>
              <a:rPr lang="en-US" altLang="en-US" dirty="0"/>
              <a:t> functional dependency </a:t>
            </a:r>
            <a:r>
              <a:rPr lang="en-US" altLang="en-US" dirty="0">
                <a:sym typeface="Symbol" panose="05050102010706020507" pitchFamily="18" charset="2"/>
              </a:rPr>
              <a:t></a:t>
            </a:r>
            <a:r>
              <a:rPr lang="en-US" altLang="en-US" dirty="0">
                <a:sym typeface="Greek Symbols" pitchFamily="18" charset="2"/>
              </a:rPr>
              <a:t> </a:t>
            </a:r>
            <a:r>
              <a:rPr lang="en-US" altLang="en-US" dirty="0">
                <a:sym typeface="Symbol" panose="05050102010706020507" pitchFamily="18" charset="2"/>
              </a:rPr>
              <a:t></a:t>
            </a:r>
            <a:r>
              <a:rPr lang="en-US" altLang="en-US" dirty="0">
                <a:sym typeface="Monotype Sorts" pitchFamily="2" charset="2"/>
              </a:rPr>
              <a:t> </a:t>
            </a:r>
            <a:r>
              <a:rPr lang="en-US" altLang="en-US" i="1"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in </a:t>
            </a:r>
            <a:r>
              <a:rPr lang="en-US" altLang="en-US" i="1" dirty="0">
                <a:sym typeface="Greek Symbols" pitchFamily="18" charset="2"/>
              </a:rPr>
              <a:t>F</a:t>
            </a:r>
            <a:r>
              <a:rPr lang="en-US" altLang="en-US" sz="2400" i="1" baseline="-25000" dirty="0">
                <a:sym typeface="Greek Symbols" pitchFamily="18" charset="2"/>
              </a:rPr>
              <a:t>c</a:t>
            </a:r>
            <a:r>
              <a:rPr lang="en-US" altLang="en-US" i="1" dirty="0">
                <a:sym typeface="Greek Symbols" pitchFamily="18" charset="2"/>
              </a:rPr>
              <a:t> </a:t>
            </a:r>
            <a:r>
              <a:rPr lang="en-US" altLang="en-US" b="1" dirty="0">
                <a:sym typeface="Greek Symbols" pitchFamily="18" charset="2"/>
              </a:rPr>
              <a:t>do</a:t>
            </a:r>
            <a:br>
              <a:rPr lang="en-US" altLang="en-US" b="1" dirty="0">
                <a:sym typeface="Greek Symbols" pitchFamily="18" charset="2"/>
              </a:rPr>
            </a:br>
            <a:r>
              <a:rPr lang="en-US" altLang="en-US" b="1" dirty="0">
                <a:sym typeface="Greek Symbols" pitchFamily="18" charset="2"/>
              </a:rPr>
              <a:t>	if </a:t>
            </a:r>
            <a:r>
              <a:rPr lang="en-US" altLang="en-US" dirty="0">
                <a:sym typeface="Greek Symbols" pitchFamily="18" charset="2"/>
              </a:rPr>
              <a:t>none of the schemas </a:t>
            </a:r>
            <a:r>
              <a:rPr lang="en-US" altLang="en-US" i="1" dirty="0" err="1">
                <a:sym typeface="Greek Symbols" pitchFamily="18" charset="2"/>
              </a:rPr>
              <a:t>R</a:t>
            </a:r>
            <a:r>
              <a:rPr lang="en-US" altLang="en-US" i="1" baseline="-25000" dirty="0" err="1">
                <a:sym typeface="Greek Symbols" pitchFamily="18" charset="2"/>
              </a:rPr>
              <a:t>j</a:t>
            </a:r>
            <a:r>
              <a:rPr lang="en-US" altLang="en-US" i="1" dirty="0">
                <a:sym typeface="Greek Symbols" pitchFamily="18" charset="2"/>
              </a:rPr>
              <a:t>, </a:t>
            </a:r>
            <a:r>
              <a:rPr lang="en-US" altLang="en-US" dirty="0">
                <a:sym typeface="Greek Symbols" pitchFamily="18" charset="2"/>
              </a:rPr>
              <a:t>1 </a:t>
            </a:r>
            <a:r>
              <a:rPr lang="en-US" altLang="en-US" dirty="0">
                <a:sym typeface="Symbol" panose="05050102010706020507" pitchFamily="18" charset="2"/>
              </a:rPr>
              <a:t> </a:t>
            </a:r>
            <a:r>
              <a:rPr lang="en-US" altLang="en-US" i="1" dirty="0">
                <a:sym typeface="Symbol" panose="05050102010706020507" pitchFamily="18" charset="2"/>
              </a:rPr>
              <a:t>j </a:t>
            </a:r>
            <a:r>
              <a:rPr lang="en-US" altLang="en-US" dirty="0">
                <a:sym typeface="Greek Symbols" pitchFamily="18" charset="2"/>
              </a:rPr>
              <a:t> </a:t>
            </a:r>
            <a:r>
              <a:rPr lang="en-US" altLang="en-US" dirty="0">
                <a:sym typeface="Symbol" panose="05050102010706020507" pitchFamily="18" charset="2"/>
              </a:rPr>
              <a:t></a:t>
            </a:r>
            <a:r>
              <a:rPr lang="en-US" altLang="en-US" i="1" dirty="0">
                <a:sym typeface="Symbol" panose="05050102010706020507" pitchFamily="18" charset="2"/>
              </a:rPr>
              <a:t> </a:t>
            </a:r>
            <a:r>
              <a:rPr lang="en-US" altLang="en-US" i="1" dirty="0" err="1">
                <a:sym typeface="Symbol" panose="05050102010706020507" pitchFamily="18" charset="2"/>
              </a:rPr>
              <a:t>i</a:t>
            </a:r>
            <a:r>
              <a:rPr lang="en-US" altLang="en-US" i="1" dirty="0">
                <a:sym typeface="Symbol" panose="05050102010706020507" pitchFamily="18" charset="2"/>
              </a:rPr>
              <a:t> </a:t>
            </a:r>
            <a:r>
              <a:rPr lang="en-US" altLang="en-US" dirty="0">
                <a:sym typeface="Symbol" panose="05050102010706020507" pitchFamily="18" charset="2"/>
              </a:rPr>
              <a:t>contains  </a:t>
            </a:r>
            <a:r>
              <a:rPr lang="en-US" altLang="en-US" dirty="0">
                <a:sym typeface="Greek Symbols" pitchFamily="18" charset="2"/>
              </a:rPr>
              <a:t> </a:t>
            </a:r>
            <a:r>
              <a:rPr lang="en-US" altLang="en-US" i="1" dirty="0">
                <a:sym typeface="Symbol" panose="05050102010706020507" pitchFamily="18" charset="2"/>
              </a:rPr>
              <a:t></a:t>
            </a:r>
            <a:r>
              <a:rPr lang="en-US" altLang="en-US" i="1" dirty="0">
                <a:sym typeface="Greek Symbols" pitchFamily="18" charset="2"/>
              </a:rPr>
              <a:t> </a:t>
            </a:r>
            <a:br>
              <a:rPr lang="en-US" altLang="en-US" dirty="0">
                <a:sym typeface="Greek Symbols" pitchFamily="18" charset="2"/>
              </a:rPr>
            </a:br>
            <a:r>
              <a:rPr lang="en-US" altLang="en-US" dirty="0">
                <a:sym typeface="Greek Symbols" pitchFamily="18" charset="2"/>
              </a:rPr>
              <a:t>		</a:t>
            </a:r>
            <a:r>
              <a:rPr lang="en-US" altLang="en-US" b="1" dirty="0">
                <a:sym typeface="Greek Symbols" pitchFamily="18" charset="2"/>
              </a:rPr>
              <a:t>then begin</a:t>
            </a:r>
            <a:br>
              <a:rPr lang="en-US" altLang="en-US" b="1" dirty="0">
                <a:sym typeface="Greek Symbols" pitchFamily="18" charset="2"/>
              </a:rPr>
            </a:br>
            <a:r>
              <a:rPr lang="en-US" altLang="en-US" b="1" dirty="0">
                <a:sym typeface="Greek Symbols" pitchFamily="18" charset="2"/>
              </a:rPr>
              <a:t>				</a:t>
            </a:r>
            <a:r>
              <a:rPr lang="en-US" altLang="en-US" i="1" dirty="0" err="1">
                <a:sym typeface="Greek Symbols" pitchFamily="18" charset="2"/>
              </a:rPr>
              <a:t>i</a:t>
            </a:r>
            <a:r>
              <a:rPr lang="en-US" altLang="en-US" i="1" dirty="0">
                <a:sym typeface="Greek Symbols" pitchFamily="18" charset="2"/>
              </a:rPr>
              <a:t> </a:t>
            </a:r>
            <a:r>
              <a:rPr lang="en-US" altLang="en-US" dirty="0">
                <a:sym typeface="Greek Symbols" pitchFamily="18" charset="2"/>
              </a:rPr>
              <a:t>:= </a:t>
            </a:r>
            <a:r>
              <a:rPr lang="en-US" altLang="en-US" i="1" dirty="0" err="1">
                <a:sym typeface="Greek Symbols" pitchFamily="18" charset="2"/>
              </a:rPr>
              <a:t>i</a:t>
            </a:r>
            <a:r>
              <a:rPr lang="en-US" altLang="en-US" i="1" dirty="0">
                <a:sym typeface="Greek Symbols" pitchFamily="18" charset="2"/>
              </a:rPr>
              <a:t>  + </a:t>
            </a:r>
            <a:r>
              <a:rPr lang="en-US" altLang="en-US" dirty="0">
                <a:sym typeface="Greek Symbols" pitchFamily="18" charset="2"/>
              </a:rPr>
              <a:t>1;</a:t>
            </a:r>
            <a:br>
              <a:rPr lang="en-US" altLang="en-US" dirty="0">
                <a:sym typeface="Greek Symbols" pitchFamily="18" charset="2"/>
              </a:rPr>
            </a:br>
            <a:r>
              <a:rPr lang="en-US" altLang="en-US" dirty="0">
                <a:sym typeface="Greek Symbols" pitchFamily="18" charset="2"/>
              </a:rPr>
              <a:t>				</a:t>
            </a:r>
            <a:r>
              <a:rPr lang="en-US" altLang="en-US" i="1" dirty="0">
                <a:sym typeface="Greek Symbols" pitchFamily="18" charset="2"/>
              </a:rPr>
              <a:t>R</a:t>
            </a:r>
            <a:r>
              <a:rPr lang="en-US" altLang="en-US" i="1" baseline="-25000" dirty="0">
                <a:sym typeface="Greek Symbols" pitchFamily="18" charset="2"/>
              </a:rPr>
              <a:t>i </a:t>
            </a:r>
            <a:r>
              <a:rPr lang="en-US" altLang="en-US" dirty="0">
                <a:sym typeface="Greek Symbols" pitchFamily="18" charset="2"/>
              </a:rPr>
              <a:t> := </a:t>
            </a:r>
            <a:r>
              <a:rPr lang="en-US" altLang="en-US"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i="1" dirty="0">
                <a:sym typeface="Greek Symbols" pitchFamily="18" charset="2"/>
              </a:rPr>
              <a:t> </a:t>
            </a:r>
            <a:br>
              <a:rPr lang="en-US" altLang="en-US" i="1" dirty="0">
                <a:sym typeface="Greek Symbols" pitchFamily="18" charset="2"/>
              </a:rPr>
            </a:br>
            <a:r>
              <a:rPr lang="en-US" altLang="en-US" i="1" dirty="0">
                <a:sym typeface="Greek Symbols" pitchFamily="18" charset="2"/>
              </a:rPr>
              <a:t>			</a:t>
            </a:r>
            <a:r>
              <a:rPr lang="en-US" altLang="en-US" b="1" dirty="0">
                <a:sym typeface="Greek Symbols" pitchFamily="18" charset="2"/>
              </a:rPr>
              <a:t>end</a:t>
            </a:r>
            <a:br>
              <a:rPr lang="en-US" altLang="en-US" b="1" dirty="0">
                <a:sym typeface="Greek Symbols" pitchFamily="18" charset="2"/>
              </a:rPr>
            </a:br>
            <a:r>
              <a:rPr lang="en-US" altLang="en-US" b="1" dirty="0">
                <a:sym typeface="Greek Symbols" pitchFamily="18" charset="2"/>
              </a:rPr>
              <a:t>if</a:t>
            </a:r>
            <a:r>
              <a:rPr lang="en-US" altLang="en-US" dirty="0">
                <a:sym typeface="Greek Symbols" pitchFamily="18" charset="2"/>
              </a:rPr>
              <a:t> none of the schemas </a:t>
            </a:r>
            <a:r>
              <a:rPr lang="en-US" altLang="en-US" i="1" dirty="0" err="1">
                <a:sym typeface="Greek Symbols" pitchFamily="18" charset="2"/>
              </a:rPr>
              <a:t>R</a:t>
            </a:r>
            <a:r>
              <a:rPr lang="en-US" altLang="en-US" sz="2800" i="1" baseline="-25000" dirty="0" err="1">
                <a:sym typeface="Greek Symbols" pitchFamily="18" charset="2"/>
              </a:rPr>
              <a:t>j</a:t>
            </a:r>
            <a:r>
              <a:rPr lang="en-US" altLang="en-US" i="1" dirty="0">
                <a:sym typeface="Greek Symbols" pitchFamily="18" charset="2"/>
              </a:rPr>
              <a:t>, </a:t>
            </a:r>
            <a:r>
              <a:rPr lang="en-US" altLang="en-US" dirty="0">
                <a:sym typeface="Greek Symbols" pitchFamily="18" charset="2"/>
              </a:rPr>
              <a:t>1 </a:t>
            </a:r>
            <a:r>
              <a:rPr lang="en-US" altLang="en-US" dirty="0">
                <a:sym typeface="Symbol" panose="05050102010706020507" pitchFamily="18" charset="2"/>
              </a:rPr>
              <a:t> </a:t>
            </a:r>
            <a:r>
              <a:rPr lang="en-US" altLang="en-US" i="1" dirty="0">
                <a:sym typeface="Symbol" panose="05050102010706020507" pitchFamily="18" charset="2"/>
              </a:rPr>
              <a:t>j </a:t>
            </a:r>
            <a:r>
              <a:rPr lang="en-US" altLang="en-US" dirty="0">
                <a:sym typeface="Greek Symbols" pitchFamily="18" charset="2"/>
              </a:rPr>
              <a:t> </a:t>
            </a:r>
            <a:r>
              <a:rPr lang="en-US" altLang="en-US" dirty="0">
                <a:sym typeface="Symbol" panose="05050102010706020507" pitchFamily="18" charset="2"/>
              </a:rPr>
              <a:t></a:t>
            </a:r>
            <a:r>
              <a:rPr lang="en-US" altLang="en-US" i="1" dirty="0">
                <a:sym typeface="Symbol" panose="05050102010706020507" pitchFamily="18" charset="2"/>
              </a:rPr>
              <a:t> </a:t>
            </a:r>
            <a:r>
              <a:rPr lang="en-US" altLang="en-US" i="1" dirty="0" err="1">
                <a:sym typeface="Symbol" panose="05050102010706020507" pitchFamily="18" charset="2"/>
              </a:rPr>
              <a:t>i</a:t>
            </a:r>
            <a:r>
              <a:rPr lang="en-US" altLang="en-US" i="1" dirty="0">
                <a:sym typeface="Symbol" panose="05050102010706020507" pitchFamily="18" charset="2"/>
              </a:rPr>
              <a:t> </a:t>
            </a:r>
            <a:r>
              <a:rPr lang="en-US" altLang="en-US" dirty="0">
                <a:sym typeface="Symbol" panose="05050102010706020507" pitchFamily="18" charset="2"/>
              </a:rPr>
              <a:t>contains a candidate key for </a:t>
            </a:r>
            <a:r>
              <a:rPr lang="en-US" altLang="en-US" i="1" dirty="0">
                <a:sym typeface="Symbol" panose="05050102010706020507" pitchFamily="18" charset="2"/>
              </a:rPr>
              <a:t>R</a:t>
            </a:r>
            <a:br>
              <a:rPr lang="en-US" altLang="en-US" i="1" dirty="0">
                <a:sym typeface="Symbol" panose="05050102010706020507" pitchFamily="18" charset="2"/>
              </a:rPr>
            </a:br>
            <a:r>
              <a:rPr lang="en-US" altLang="en-US" i="1" dirty="0">
                <a:sym typeface="Symbol" panose="05050102010706020507" pitchFamily="18" charset="2"/>
              </a:rPr>
              <a:t>	</a:t>
            </a:r>
            <a:r>
              <a:rPr lang="en-US" altLang="en-US" b="1" dirty="0">
                <a:sym typeface="Symbol" panose="05050102010706020507" pitchFamily="18" charset="2"/>
              </a:rPr>
              <a:t>then begin</a:t>
            </a:r>
            <a:br>
              <a:rPr lang="en-US" altLang="en-US" b="1" dirty="0">
                <a:sym typeface="Symbol" panose="05050102010706020507" pitchFamily="18" charset="2"/>
              </a:rPr>
            </a:br>
            <a:r>
              <a:rPr lang="en-US" altLang="en-US" b="1" dirty="0">
                <a:sym typeface="Symbol" panose="05050102010706020507" pitchFamily="18" charset="2"/>
              </a:rPr>
              <a:t>			</a:t>
            </a:r>
            <a:r>
              <a:rPr lang="en-US" altLang="en-US" i="1" dirty="0" err="1">
                <a:sym typeface="Symbol" panose="05050102010706020507" pitchFamily="18" charset="2"/>
              </a:rPr>
              <a:t>i</a:t>
            </a:r>
            <a:r>
              <a:rPr lang="en-US" altLang="en-US" i="1"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 </a:t>
            </a:r>
            <a:r>
              <a:rPr lang="en-US" altLang="en-US" i="1" dirty="0" err="1">
                <a:sym typeface="Symbol" panose="05050102010706020507" pitchFamily="18" charset="2"/>
              </a:rPr>
              <a:t>i</a:t>
            </a:r>
            <a:r>
              <a:rPr lang="en-US" altLang="en-US" i="1" dirty="0">
                <a:sym typeface="Symbol" panose="05050102010706020507" pitchFamily="18" charset="2"/>
              </a:rPr>
              <a:t> </a:t>
            </a:r>
            <a:r>
              <a:rPr lang="en-US" altLang="en-US" dirty="0">
                <a:sym typeface="Symbol" panose="05050102010706020507" pitchFamily="18" charset="2"/>
              </a:rPr>
              <a:t> + 1;</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a:sym typeface="Symbol" panose="05050102010706020507" pitchFamily="18" charset="2"/>
              </a:rPr>
              <a:t>R</a:t>
            </a:r>
            <a:r>
              <a:rPr lang="en-US" altLang="en-US" sz="2800" i="1" baseline="-25000" dirty="0">
                <a:sym typeface="Symbol" panose="05050102010706020507" pitchFamily="18" charset="2"/>
              </a:rPr>
              <a:t>i</a:t>
            </a:r>
            <a:r>
              <a:rPr lang="en-US" altLang="en-US" dirty="0">
                <a:sym typeface="Symbol" panose="05050102010706020507" pitchFamily="18" charset="2"/>
              </a:rPr>
              <a:t> := any candidate key for </a:t>
            </a:r>
            <a:r>
              <a:rPr lang="en-US" altLang="en-US" i="1" dirty="0">
                <a:sym typeface="Symbol" panose="05050102010706020507" pitchFamily="18" charset="2"/>
              </a:rPr>
              <a:t>R;</a:t>
            </a:r>
            <a:br>
              <a:rPr lang="en-US" altLang="en-US" i="1" dirty="0">
                <a:sym typeface="Symbol" panose="05050102010706020507" pitchFamily="18" charset="2"/>
              </a:rPr>
            </a:br>
            <a:r>
              <a:rPr lang="en-US" altLang="en-US" i="1" dirty="0">
                <a:sym typeface="Symbol" panose="05050102010706020507" pitchFamily="18" charset="2"/>
              </a:rPr>
              <a:t>		</a:t>
            </a:r>
            <a:r>
              <a:rPr lang="en-US" altLang="en-US" b="1" dirty="0">
                <a:sym typeface="Symbol" panose="05050102010706020507" pitchFamily="18" charset="2"/>
              </a:rPr>
              <a:t>end </a:t>
            </a:r>
            <a:br>
              <a:rPr lang="en-US" altLang="en-US" b="1" dirty="0">
                <a:sym typeface="Symbol" panose="05050102010706020507" pitchFamily="18" charset="2"/>
              </a:rPr>
            </a:br>
            <a:r>
              <a:rPr lang="en-US" altLang="en-US" b="1" dirty="0">
                <a:sym typeface="Symbol" panose="05050102010706020507" pitchFamily="18" charset="2"/>
              </a:rPr>
              <a:t>return </a:t>
            </a:r>
            <a:r>
              <a:rPr lang="en-US" altLang="en-US" i="1" dirty="0">
                <a:sym typeface="Symbol" panose="05050102010706020507" pitchFamily="18" charset="2"/>
              </a:rPr>
              <a:t>(R</a:t>
            </a:r>
            <a:r>
              <a:rPr lang="en-US" altLang="en-US" sz="2400" baseline="-25000" dirty="0">
                <a:sym typeface="Symbol" panose="05050102010706020507" pitchFamily="18" charset="2"/>
              </a:rPr>
              <a:t>1</a:t>
            </a:r>
            <a:r>
              <a:rPr lang="en-US" altLang="en-US" dirty="0">
                <a:sym typeface="Symbol" panose="05050102010706020507" pitchFamily="18" charset="2"/>
              </a:rPr>
              <a:t>, </a:t>
            </a:r>
            <a:r>
              <a:rPr lang="en-US" altLang="en-US" i="1" dirty="0">
                <a:sym typeface="Symbol" panose="05050102010706020507" pitchFamily="18" charset="2"/>
              </a:rPr>
              <a:t>R</a:t>
            </a:r>
            <a:r>
              <a:rPr lang="en-US" altLang="en-US" sz="2400" baseline="-25000" dirty="0">
                <a:sym typeface="Symbol" panose="05050102010706020507" pitchFamily="18" charset="2"/>
              </a:rPr>
              <a:t>2</a:t>
            </a:r>
            <a:r>
              <a:rPr lang="en-US" altLang="en-US" dirty="0">
                <a:sym typeface="Symbol" panose="05050102010706020507" pitchFamily="18" charset="2"/>
              </a:rPr>
              <a:t>, ..., </a:t>
            </a:r>
            <a:r>
              <a:rPr lang="en-US" altLang="en-US" i="1" dirty="0">
                <a:sym typeface="Symbol" panose="05050102010706020507" pitchFamily="18" charset="2"/>
              </a:rPr>
              <a:t>R</a:t>
            </a:r>
            <a:r>
              <a:rPr lang="en-US" altLang="en-US" sz="2800" i="1" baseline="-25000" dirty="0">
                <a:sym typeface="Symbol" panose="05050102010706020507" pitchFamily="18" charset="2"/>
              </a:rPr>
              <a:t>i</a:t>
            </a:r>
            <a:r>
              <a:rPr lang="en-US" altLang="en-US" i="1" dirty="0">
                <a:sym typeface="Symbol" panose="05050102010706020507" pitchFamily="18" charset="2"/>
              </a:rPr>
              <a:t>)</a:t>
            </a:r>
            <a:r>
              <a:rPr lang="en-US" altLang="en-US" i="1" dirty="0">
                <a:sym typeface="Greek Symbols" pitchFamily="18" charset="2"/>
              </a:rPr>
              <a:t>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3F67061-2C5F-49C3-BB49-FFEEB9622006}"/>
                  </a:ext>
                </a:extLst>
              </p14:cNvPr>
              <p14:cNvContentPartPr/>
              <p14:nvPr/>
            </p14:nvContentPartPr>
            <p14:xfrm>
              <a:off x="1186560" y="880560"/>
              <a:ext cx="7114320" cy="2897280"/>
            </p14:xfrm>
          </p:contentPart>
        </mc:Choice>
        <mc:Fallback>
          <p:pic>
            <p:nvPicPr>
              <p:cNvPr id="2" name="Ink 1">
                <a:extLst>
                  <a:ext uri="{FF2B5EF4-FFF2-40B4-BE49-F238E27FC236}">
                    <a16:creationId xmlns:a16="http://schemas.microsoft.com/office/drawing/2014/main" id="{F3F67061-2C5F-49C3-BB49-FFEEB9622006}"/>
                  </a:ext>
                </a:extLst>
              </p:cNvPr>
              <p:cNvPicPr/>
              <p:nvPr/>
            </p:nvPicPr>
            <p:blipFill>
              <a:blip r:embed="rId3"/>
              <a:stretch>
                <a:fillRect/>
              </a:stretch>
            </p:blipFill>
            <p:spPr>
              <a:xfrm>
                <a:off x="1177200" y="871200"/>
                <a:ext cx="7133040" cy="2916000"/>
              </a:xfrm>
              <a:prstGeom prst="rect">
                <a:avLst/>
              </a:prstGeom>
            </p:spPr>
          </p:pic>
        </mc:Fallback>
      </mc:AlternateContent>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507EB4F0-056F-4C0E-BA41-462BD05B37D8}"/>
              </a:ext>
            </a:extLst>
          </p:cNvPr>
          <p:cNvSpPr>
            <a:spLocks noGrp="1" noChangeArrowheads="1"/>
          </p:cNvSpPr>
          <p:nvPr>
            <p:ph type="title"/>
          </p:nvPr>
        </p:nvSpPr>
        <p:spPr>
          <a:xfrm>
            <a:off x="514248" y="396416"/>
            <a:ext cx="8611294" cy="731168"/>
          </a:xfrm>
        </p:spPr>
        <p:txBody>
          <a:bodyPr/>
          <a:lstStyle/>
          <a:p>
            <a:pPr algn="ctr"/>
            <a:r>
              <a:rPr lang="en-US" altLang="en-US" dirty="0"/>
              <a:t>3NF Decomposition Algorithm (Cont.)</a:t>
            </a:r>
          </a:p>
        </p:txBody>
      </p:sp>
      <p:sp>
        <p:nvSpPr>
          <p:cNvPr id="179204" name="Rectangle 4">
            <a:extLst>
              <a:ext uri="{FF2B5EF4-FFF2-40B4-BE49-F238E27FC236}">
                <a16:creationId xmlns:a16="http://schemas.microsoft.com/office/drawing/2014/main" id="{F5499881-2242-4A09-861B-AE5FE2B7204B}"/>
              </a:ext>
            </a:extLst>
          </p:cNvPr>
          <p:cNvSpPr>
            <a:spLocks noGrp="1" noChangeArrowheads="1"/>
          </p:cNvSpPr>
          <p:nvPr>
            <p:ph type="body" idx="1"/>
          </p:nvPr>
        </p:nvSpPr>
        <p:spPr>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90000"/>
              </a:lnSpc>
              <a:spcBef>
                <a:spcPct val="50000"/>
              </a:spcBef>
            </a:pPr>
            <a:r>
              <a:rPr lang="en-US" altLang="en-US" dirty="0">
                <a:sym typeface="Monotype Sorts" pitchFamily="2" charset="2"/>
              </a:rPr>
              <a:t>Above algorithm ensures:</a:t>
            </a:r>
          </a:p>
          <a:p>
            <a:pPr lvl="1" algn="just">
              <a:lnSpc>
                <a:spcPct val="90000"/>
              </a:lnSpc>
              <a:spcBef>
                <a:spcPct val="50000"/>
              </a:spcBef>
            </a:pPr>
            <a:r>
              <a:rPr lang="en-US" altLang="en-US" sz="2400" dirty="0">
                <a:sym typeface="Monotype Sorts" pitchFamily="2" charset="2"/>
              </a:rPr>
              <a:t>each relation schema </a:t>
            </a:r>
            <a:r>
              <a:rPr lang="en-US" altLang="en-US" sz="2400" i="1" dirty="0">
                <a:sym typeface="Monotype Sorts" pitchFamily="2" charset="2"/>
              </a:rPr>
              <a:t>R</a:t>
            </a:r>
            <a:r>
              <a:rPr lang="en-US" altLang="en-US" sz="2400" i="1" baseline="-25000" dirty="0">
                <a:sym typeface="Monotype Sorts" pitchFamily="2" charset="2"/>
              </a:rPr>
              <a:t>i</a:t>
            </a:r>
            <a:r>
              <a:rPr lang="en-US" altLang="en-US" sz="2400" i="1" dirty="0">
                <a:sym typeface="Monotype Sorts" pitchFamily="2" charset="2"/>
              </a:rPr>
              <a:t> </a:t>
            </a:r>
            <a:r>
              <a:rPr lang="en-US" altLang="en-US" sz="2400" dirty="0">
                <a:sym typeface="Monotype Sorts" pitchFamily="2" charset="2"/>
              </a:rPr>
              <a:t>is in 3NF</a:t>
            </a:r>
          </a:p>
          <a:p>
            <a:pPr lvl="1" algn="just">
              <a:lnSpc>
                <a:spcPct val="90000"/>
              </a:lnSpc>
              <a:spcBef>
                <a:spcPct val="50000"/>
              </a:spcBef>
            </a:pPr>
            <a:r>
              <a:rPr lang="en-US" altLang="en-US" sz="2400" dirty="0">
                <a:sym typeface="Monotype Sorts" pitchFamily="2" charset="2"/>
              </a:rPr>
              <a:t>decomposition is dependency preserving and lossless-join</a:t>
            </a:r>
          </a:p>
        </p:txBody>
      </p:sp>
    </p:spTree>
    <p:extLst>
      <p:ext uri="{BB962C8B-B14F-4D97-AF65-F5344CB8AC3E}">
        <p14:creationId xmlns:p14="http://schemas.microsoft.com/office/powerpoint/2010/main" val="20815368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E97016E7-42CD-4F1D-A9CD-9ECEFBA889F0}"/>
              </a:ext>
            </a:extLst>
          </p:cNvPr>
          <p:cNvSpPr>
            <a:spLocks noGrp="1" noChangeArrowheads="1"/>
          </p:cNvSpPr>
          <p:nvPr>
            <p:ph type="title"/>
          </p:nvPr>
        </p:nvSpPr>
        <p:spPr>
          <a:xfrm>
            <a:off x="857250" y="609601"/>
            <a:ext cx="7407275" cy="515144"/>
          </a:xfrm>
        </p:spPr>
        <p:txBody>
          <a:bodyPr/>
          <a:lstStyle/>
          <a:p>
            <a:pPr algn="ctr"/>
            <a:r>
              <a:rPr lang="en-US" altLang="en-US" dirty="0"/>
              <a:t>Example</a:t>
            </a:r>
          </a:p>
        </p:txBody>
      </p:sp>
      <p:sp>
        <p:nvSpPr>
          <p:cNvPr id="78851" name="Rectangle 3">
            <a:extLst>
              <a:ext uri="{FF2B5EF4-FFF2-40B4-BE49-F238E27FC236}">
                <a16:creationId xmlns:a16="http://schemas.microsoft.com/office/drawing/2014/main" id="{CD707B02-8F5C-48FD-8A6E-8F6F08C2F136}"/>
              </a:ext>
            </a:extLst>
          </p:cNvPr>
          <p:cNvSpPr>
            <a:spLocks noGrp="1" noChangeArrowheads="1"/>
          </p:cNvSpPr>
          <p:nvPr>
            <p:ph type="body" idx="1"/>
          </p:nvPr>
        </p:nvSpPr>
        <p:spPr>
          <a:xfrm>
            <a:off x="533400" y="1371600"/>
            <a:ext cx="7848600" cy="4876800"/>
          </a:xfrm>
        </p:spPr>
        <p:txBody>
          <a:bodyPr/>
          <a:lstStyle/>
          <a:p>
            <a:pPr>
              <a:tabLst>
                <a:tab pos="1027113" algn="l"/>
                <a:tab pos="2857500" algn="ctr"/>
                <a:tab pos="3036888" algn="l"/>
              </a:tabLst>
            </a:pPr>
            <a:r>
              <a:rPr lang="en-US" altLang="en-US"/>
              <a:t>Relation schema:</a:t>
            </a:r>
          </a:p>
          <a:p>
            <a:pPr lvl="1">
              <a:buFont typeface="Monotype Sorts" pitchFamily="2" charset="2"/>
              <a:buNone/>
              <a:tabLst>
                <a:tab pos="1027113" algn="l"/>
                <a:tab pos="2857500" algn="ctr"/>
                <a:tab pos="3036888" algn="l"/>
              </a:tabLst>
            </a:pPr>
            <a:r>
              <a:rPr lang="en-US" altLang="en-US"/>
              <a:t>	</a:t>
            </a:r>
            <a:r>
              <a:rPr lang="en-US" altLang="en-US" i="1"/>
              <a:t>Banker-info-schema = (branch-name, customer-name,</a:t>
            </a:r>
            <a:br>
              <a:rPr lang="en-US" altLang="en-US" i="1"/>
            </a:br>
            <a:r>
              <a:rPr lang="en-US" altLang="en-US" i="1"/>
              <a:t>			banker-name, office-number)</a:t>
            </a:r>
          </a:p>
          <a:p>
            <a:pPr>
              <a:tabLst>
                <a:tab pos="1027113" algn="l"/>
                <a:tab pos="2857500" algn="ctr"/>
                <a:tab pos="3036888" algn="l"/>
              </a:tabLst>
            </a:pPr>
            <a:r>
              <a:rPr lang="en-US" altLang="en-US"/>
              <a:t>The functional dependencies for this relation schema are:</a:t>
            </a:r>
            <a:br>
              <a:rPr lang="en-US" altLang="en-US"/>
            </a:br>
            <a:r>
              <a:rPr lang="en-US" altLang="en-US"/>
              <a:t>	</a:t>
            </a:r>
            <a:r>
              <a:rPr lang="en-US" altLang="en-US" i="1"/>
              <a:t>banker-name </a:t>
            </a:r>
            <a:r>
              <a:rPr lang="en-US" altLang="en-US">
                <a:sym typeface="Symbol" panose="05050102010706020507" pitchFamily="18" charset="2"/>
              </a:rPr>
              <a:t></a:t>
            </a:r>
            <a:r>
              <a:rPr lang="en-US" altLang="en-US">
                <a:sym typeface="Monotype Sorts" pitchFamily="2" charset="2"/>
              </a:rPr>
              <a:t> </a:t>
            </a:r>
            <a:r>
              <a:rPr lang="en-US" altLang="en-US" i="1">
                <a:sym typeface="Monotype Sorts" pitchFamily="2" charset="2"/>
              </a:rPr>
              <a:t>branch-name office-number</a:t>
            </a:r>
            <a:br>
              <a:rPr lang="en-US" altLang="en-US" i="1">
                <a:sym typeface="Monotype Sorts" pitchFamily="2" charset="2"/>
              </a:rPr>
            </a:br>
            <a:r>
              <a:rPr lang="en-US" altLang="en-US" i="1">
                <a:sym typeface="Monotype Sorts" pitchFamily="2" charset="2"/>
              </a:rPr>
              <a:t>	customer-name branch-name </a:t>
            </a:r>
            <a:r>
              <a:rPr lang="en-US" altLang="en-US">
                <a:sym typeface="Symbol" panose="05050102010706020507" pitchFamily="18" charset="2"/>
              </a:rPr>
              <a:t></a:t>
            </a:r>
            <a:r>
              <a:rPr lang="en-US" altLang="en-US">
                <a:sym typeface="Monotype Sorts" pitchFamily="2" charset="2"/>
              </a:rPr>
              <a:t> </a:t>
            </a:r>
            <a:r>
              <a:rPr lang="en-US" altLang="en-US" i="1">
                <a:sym typeface="Monotype Sorts" pitchFamily="2" charset="2"/>
              </a:rPr>
              <a:t>banker-name</a:t>
            </a:r>
          </a:p>
          <a:p>
            <a:pPr>
              <a:tabLst>
                <a:tab pos="1027113" algn="l"/>
                <a:tab pos="2857500" algn="ctr"/>
                <a:tab pos="3036888" algn="l"/>
              </a:tabLst>
            </a:pPr>
            <a:r>
              <a:rPr lang="en-US" altLang="en-US">
                <a:sym typeface="Monotype Sorts" pitchFamily="2" charset="2"/>
              </a:rPr>
              <a:t>The key is:</a:t>
            </a:r>
          </a:p>
          <a:p>
            <a:pPr>
              <a:buFont typeface="Monotype Sorts" pitchFamily="2" charset="2"/>
              <a:buNone/>
              <a:tabLst>
                <a:tab pos="1027113" algn="l"/>
                <a:tab pos="2857500" algn="ctr"/>
                <a:tab pos="3036888" algn="l"/>
              </a:tabLst>
            </a:pPr>
            <a:r>
              <a:rPr lang="en-US" altLang="en-US">
                <a:sym typeface="Monotype Sorts" pitchFamily="2" charset="2"/>
              </a:rPr>
              <a:t>			{</a:t>
            </a:r>
            <a:r>
              <a:rPr lang="en-US" altLang="en-US" i="1">
                <a:sym typeface="Monotype Sorts" pitchFamily="2" charset="2"/>
              </a:rPr>
              <a:t>customer-name, branch-name</a:t>
            </a:r>
            <a:r>
              <a:rPr lang="en-US" altLang="en-US">
                <a:sym typeface="Monotype Sorts" pitchFamily="2" charset="2"/>
              </a:rPr>
              <a:t>}</a:t>
            </a:r>
          </a:p>
          <a:p>
            <a:pPr>
              <a:buFont typeface="Monotype Sorts" pitchFamily="2" charset="2"/>
              <a:buNone/>
              <a:tabLst>
                <a:tab pos="1027113" algn="l"/>
                <a:tab pos="2857500" algn="ctr"/>
                <a:tab pos="3036888" algn="l"/>
              </a:tabLst>
            </a:pPr>
            <a:endParaRPr lang="en-US" altLang="en-US" i="1">
              <a:sym typeface="Monotype Sorts" pitchFamily="2" charset="2"/>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FDFFF0E-CA7E-44EC-9E54-E7FDC53DF594}"/>
                  </a:ext>
                </a:extLst>
              </p14:cNvPr>
              <p14:cNvContentPartPr/>
              <p14:nvPr/>
            </p14:nvContentPartPr>
            <p14:xfrm>
              <a:off x="2907720" y="1935360"/>
              <a:ext cx="5010840" cy="1912680"/>
            </p14:xfrm>
          </p:contentPart>
        </mc:Choice>
        <mc:Fallback>
          <p:pic>
            <p:nvPicPr>
              <p:cNvPr id="2" name="Ink 1">
                <a:extLst>
                  <a:ext uri="{FF2B5EF4-FFF2-40B4-BE49-F238E27FC236}">
                    <a16:creationId xmlns:a16="http://schemas.microsoft.com/office/drawing/2014/main" id="{CFDFFF0E-CA7E-44EC-9E54-E7FDC53DF594}"/>
                  </a:ext>
                </a:extLst>
              </p:cNvPr>
              <p:cNvPicPr/>
              <p:nvPr/>
            </p:nvPicPr>
            <p:blipFill>
              <a:blip r:embed="rId3"/>
              <a:stretch>
                <a:fillRect/>
              </a:stretch>
            </p:blipFill>
            <p:spPr>
              <a:xfrm>
                <a:off x="2898360" y="1926000"/>
                <a:ext cx="5029560" cy="1931400"/>
              </a:xfrm>
              <a:prstGeom prst="rect">
                <a:avLst/>
              </a:prstGeom>
            </p:spPr>
          </p:pic>
        </mc:Fallback>
      </mc:AlternateContent>
    </p:spTree>
    <p:extLst>
      <p:ext uri="{BB962C8B-B14F-4D97-AF65-F5344CB8AC3E}">
        <p14:creationId xmlns:p14="http://schemas.microsoft.com/office/powerpoint/2010/main" val="10178250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D2D0701-BB05-4F51-B8EE-D5B74CD4A43D}"/>
              </a:ext>
            </a:extLst>
          </p:cNvPr>
          <p:cNvSpPr>
            <a:spLocks noGrp="1" noChangeArrowheads="1"/>
          </p:cNvSpPr>
          <p:nvPr>
            <p:ph type="title"/>
          </p:nvPr>
        </p:nvSpPr>
        <p:spPr>
          <a:xfrm>
            <a:off x="889000" y="332656"/>
            <a:ext cx="7981950" cy="457200"/>
          </a:xfrm>
        </p:spPr>
        <p:txBody>
          <a:bodyPr/>
          <a:lstStyle/>
          <a:p>
            <a:r>
              <a:rPr lang="en-US" altLang="en-US" dirty="0"/>
              <a:t>Applying 3NF to </a:t>
            </a:r>
            <a:r>
              <a:rPr lang="en-US" altLang="en-US" b="0" i="1" dirty="0"/>
              <a:t>Banker-info-schema</a:t>
            </a:r>
            <a:endParaRPr lang="en-US" altLang="en-US" i="1" dirty="0"/>
          </a:p>
        </p:txBody>
      </p:sp>
      <p:sp>
        <p:nvSpPr>
          <p:cNvPr id="79875" name="Rectangle 3">
            <a:extLst>
              <a:ext uri="{FF2B5EF4-FFF2-40B4-BE49-F238E27FC236}">
                <a16:creationId xmlns:a16="http://schemas.microsoft.com/office/drawing/2014/main" id="{A659A350-DBF1-43D6-AF17-2442351BD9BA}"/>
              </a:ext>
            </a:extLst>
          </p:cNvPr>
          <p:cNvSpPr>
            <a:spLocks noGrp="1" noChangeArrowheads="1"/>
          </p:cNvSpPr>
          <p:nvPr>
            <p:ph type="body" idx="1"/>
          </p:nvPr>
        </p:nvSpPr>
        <p:spPr>
          <a:xfrm>
            <a:off x="1219200" y="1295400"/>
            <a:ext cx="7321550" cy="4114800"/>
          </a:xfrm>
        </p:spPr>
        <p:txBody>
          <a:bodyPr/>
          <a:lstStyle/>
          <a:p>
            <a:pPr>
              <a:tabLst>
                <a:tab pos="908050" algn="l"/>
                <a:tab pos="2798763" algn="l"/>
                <a:tab pos="3482975" algn="l"/>
              </a:tabLst>
            </a:pPr>
            <a:r>
              <a:rPr lang="en-US" altLang="en-US" dirty="0"/>
              <a:t>The </a:t>
            </a:r>
            <a:r>
              <a:rPr lang="en-US" altLang="en-US" b="1" dirty="0"/>
              <a:t>for</a:t>
            </a:r>
            <a:r>
              <a:rPr lang="en-US" altLang="en-US" dirty="0"/>
              <a:t> loop in the algorithm causes us to include the following schemas in our decomposition:</a:t>
            </a:r>
          </a:p>
          <a:p>
            <a:pPr>
              <a:buFont typeface="Monotype Sorts" pitchFamily="2" charset="2"/>
              <a:buNone/>
              <a:tabLst>
                <a:tab pos="908050" algn="l"/>
                <a:tab pos="2798763" algn="l"/>
                <a:tab pos="3482975" algn="l"/>
              </a:tabLst>
            </a:pPr>
            <a:r>
              <a:rPr lang="en-US" altLang="en-US" dirty="0"/>
              <a:t>		</a:t>
            </a:r>
            <a:r>
              <a:rPr lang="en-US" altLang="en-US" i="1" dirty="0">
                <a:solidFill>
                  <a:srgbClr val="C00000"/>
                </a:solidFill>
              </a:rPr>
              <a:t>Banker-office-schema = (banker-name, branch-name,  office-number)</a:t>
            </a:r>
            <a:br>
              <a:rPr lang="en-US" altLang="en-US" i="1" dirty="0">
                <a:solidFill>
                  <a:srgbClr val="C00000"/>
                </a:solidFill>
              </a:rPr>
            </a:br>
            <a:r>
              <a:rPr lang="en-US" altLang="en-US" i="1" dirty="0">
                <a:solidFill>
                  <a:srgbClr val="C00000"/>
                </a:solidFill>
              </a:rPr>
              <a:t>	Banker-schema = (customer-name, branch-name,   banker-name)</a:t>
            </a:r>
            <a:br>
              <a:rPr lang="en-US" altLang="en-US" i="1" dirty="0">
                <a:solidFill>
                  <a:srgbClr val="C00000"/>
                </a:solidFill>
              </a:rPr>
            </a:br>
            <a:endParaRPr lang="en-US" altLang="en-US" dirty="0">
              <a:solidFill>
                <a:srgbClr val="C00000"/>
              </a:solidFill>
            </a:endParaRPr>
          </a:p>
          <a:p>
            <a:pPr algn="just">
              <a:tabLst>
                <a:tab pos="908050" algn="l"/>
                <a:tab pos="2798763" algn="l"/>
                <a:tab pos="3482975" algn="l"/>
              </a:tabLst>
            </a:pPr>
            <a:r>
              <a:rPr lang="en-US" altLang="en-US" dirty="0"/>
              <a:t>Since </a:t>
            </a:r>
            <a:r>
              <a:rPr lang="en-US" altLang="en-US" i="1" dirty="0"/>
              <a:t>Banker-schema</a:t>
            </a:r>
            <a:r>
              <a:rPr lang="en-US" altLang="en-US" dirty="0"/>
              <a:t> contains a candidate key for </a:t>
            </a:r>
            <a:br>
              <a:rPr lang="en-US" altLang="en-US" dirty="0"/>
            </a:br>
            <a:r>
              <a:rPr lang="en-US" altLang="en-US" i="1" dirty="0"/>
              <a:t>Banker-info-schema, </a:t>
            </a:r>
            <a:r>
              <a:rPr lang="en-US" altLang="en-US" dirty="0"/>
              <a:t>we are done with the decomposition process.</a:t>
            </a:r>
            <a:endParaRPr lang="en-US" altLang="en-US" i="1"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15AEE1B-3EB2-416A-9FD4-939017E0A8FF}"/>
                  </a:ext>
                </a:extLst>
              </p14:cNvPr>
              <p14:cNvContentPartPr/>
              <p14:nvPr/>
            </p14:nvContentPartPr>
            <p14:xfrm>
              <a:off x="1571400" y="2160720"/>
              <a:ext cx="6828120" cy="1680120"/>
            </p14:xfrm>
          </p:contentPart>
        </mc:Choice>
        <mc:Fallback>
          <p:pic>
            <p:nvPicPr>
              <p:cNvPr id="2" name="Ink 1">
                <a:extLst>
                  <a:ext uri="{FF2B5EF4-FFF2-40B4-BE49-F238E27FC236}">
                    <a16:creationId xmlns:a16="http://schemas.microsoft.com/office/drawing/2014/main" id="{A15AEE1B-3EB2-416A-9FD4-939017E0A8FF}"/>
                  </a:ext>
                </a:extLst>
              </p:cNvPr>
              <p:cNvPicPr/>
              <p:nvPr/>
            </p:nvPicPr>
            <p:blipFill>
              <a:blip r:embed="rId3"/>
              <a:stretch>
                <a:fillRect/>
              </a:stretch>
            </p:blipFill>
            <p:spPr>
              <a:xfrm>
                <a:off x="1562040" y="2151360"/>
                <a:ext cx="6846840" cy="1698840"/>
              </a:xfrm>
              <a:prstGeom prst="rect">
                <a:avLst/>
              </a:prstGeom>
            </p:spPr>
          </p:pic>
        </mc:Fallback>
      </mc:AlternateContent>
    </p:spTree>
    <p:extLst>
      <p:ext uri="{BB962C8B-B14F-4D97-AF65-F5344CB8AC3E}">
        <p14:creationId xmlns:p14="http://schemas.microsoft.com/office/powerpoint/2010/main" val="42285769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6" name="Rectangle 6"/>
          <p:cNvSpPr>
            <a:spLocks noGrp="1" noChangeArrowheads="1"/>
          </p:cNvSpPr>
          <p:nvPr>
            <p:ph type="title"/>
          </p:nvPr>
        </p:nvSpPr>
        <p:spPr/>
        <p:txBody>
          <a:bodyPr/>
          <a:lstStyle/>
          <a:p>
            <a:pPr algn="ctr"/>
            <a:r>
              <a:rPr lang="en-US" altLang="en-US" dirty="0"/>
              <a:t>Third Normal Form (4)</a:t>
            </a:r>
          </a:p>
        </p:txBody>
      </p:sp>
      <p:pic>
        <p:nvPicPr>
          <p:cNvPr id="3" name="Picture 2"/>
          <p:cNvPicPr>
            <a:picLocks noChangeAspect="1"/>
          </p:cNvPicPr>
          <p:nvPr/>
        </p:nvPicPr>
        <p:blipFill>
          <a:blip r:embed="rId3"/>
          <a:stretch>
            <a:fillRect/>
          </a:stretch>
        </p:blipFill>
        <p:spPr>
          <a:xfrm>
            <a:off x="325192" y="2132856"/>
            <a:ext cx="8471389" cy="3416201"/>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9FA602F-C82A-4FEC-A884-0CFF29E3951F}"/>
                  </a:ext>
                </a:extLst>
              </p14:cNvPr>
              <p14:cNvContentPartPr/>
              <p14:nvPr/>
            </p14:nvContentPartPr>
            <p14:xfrm>
              <a:off x="1355760" y="2233080"/>
              <a:ext cx="5252400" cy="1878120"/>
            </p14:xfrm>
          </p:contentPart>
        </mc:Choice>
        <mc:Fallback>
          <p:pic>
            <p:nvPicPr>
              <p:cNvPr id="2" name="Ink 1">
                <a:extLst>
                  <a:ext uri="{FF2B5EF4-FFF2-40B4-BE49-F238E27FC236}">
                    <a16:creationId xmlns:a16="http://schemas.microsoft.com/office/drawing/2014/main" id="{79FA602F-C82A-4FEC-A884-0CFF29E3951F}"/>
                  </a:ext>
                </a:extLst>
              </p:cNvPr>
              <p:cNvPicPr/>
              <p:nvPr/>
            </p:nvPicPr>
            <p:blipFill>
              <a:blip r:embed="rId5"/>
              <a:stretch>
                <a:fillRect/>
              </a:stretch>
            </p:blipFill>
            <p:spPr>
              <a:xfrm>
                <a:off x="1346400" y="2223720"/>
                <a:ext cx="5271120" cy="1896840"/>
              </a:xfrm>
              <a:prstGeom prst="rect">
                <a:avLst/>
              </a:prstGeom>
            </p:spPr>
          </p:pic>
        </mc:Fallback>
      </mc:AlternateContent>
    </p:spTree>
    <p:extLst>
      <p:ext uri="{BB962C8B-B14F-4D97-AF65-F5344CB8AC3E}">
        <p14:creationId xmlns:p14="http://schemas.microsoft.com/office/powerpoint/2010/main" val="42911007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6" name="Rectangle 6"/>
          <p:cNvSpPr>
            <a:spLocks noGrp="1" noChangeArrowheads="1"/>
          </p:cNvSpPr>
          <p:nvPr>
            <p:ph type="title"/>
          </p:nvPr>
        </p:nvSpPr>
        <p:spPr>
          <a:xfrm>
            <a:off x="1043608" y="260648"/>
            <a:ext cx="7407275" cy="515144"/>
          </a:xfrm>
        </p:spPr>
        <p:txBody>
          <a:bodyPr/>
          <a:lstStyle/>
          <a:p>
            <a:pPr algn="ctr"/>
            <a:r>
              <a:rPr lang="en-US" altLang="en-US" dirty="0"/>
              <a:t>Third Normal Form (3)</a:t>
            </a:r>
          </a:p>
        </p:txBody>
      </p:sp>
      <p:pic>
        <p:nvPicPr>
          <p:cNvPr id="2" name="Picture 1"/>
          <p:cNvPicPr>
            <a:picLocks noChangeAspect="1"/>
          </p:cNvPicPr>
          <p:nvPr/>
        </p:nvPicPr>
        <p:blipFill>
          <a:blip r:embed="rId3"/>
          <a:stretch>
            <a:fillRect/>
          </a:stretch>
        </p:blipFill>
        <p:spPr>
          <a:xfrm>
            <a:off x="2555776" y="908720"/>
            <a:ext cx="5231305" cy="5575076"/>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571D35C1-7946-47FF-8F09-D58D5F60BC37}"/>
                  </a:ext>
                </a:extLst>
              </p14:cNvPr>
              <p14:cNvContentPartPr/>
              <p14:nvPr/>
            </p14:nvContentPartPr>
            <p14:xfrm>
              <a:off x="2227680" y="1017720"/>
              <a:ext cx="6720120" cy="4308480"/>
            </p14:xfrm>
          </p:contentPart>
        </mc:Choice>
        <mc:Fallback>
          <p:pic>
            <p:nvPicPr>
              <p:cNvPr id="3" name="Ink 2">
                <a:extLst>
                  <a:ext uri="{FF2B5EF4-FFF2-40B4-BE49-F238E27FC236}">
                    <a16:creationId xmlns:a16="http://schemas.microsoft.com/office/drawing/2014/main" id="{571D35C1-7946-47FF-8F09-D58D5F60BC37}"/>
                  </a:ext>
                </a:extLst>
              </p:cNvPr>
              <p:cNvPicPr/>
              <p:nvPr/>
            </p:nvPicPr>
            <p:blipFill>
              <a:blip r:embed="rId5"/>
              <a:stretch>
                <a:fillRect/>
              </a:stretch>
            </p:blipFill>
            <p:spPr>
              <a:xfrm>
                <a:off x="2218320" y="1008360"/>
                <a:ext cx="6738840" cy="4327200"/>
              </a:xfrm>
              <a:prstGeom prst="rect">
                <a:avLst/>
              </a:prstGeom>
            </p:spPr>
          </p:pic>
        </mc:Fallback>
      </mc:AlternateContent>
    </p:spTree>
    <p:extLst>
      <p:ext uri="{BB962C8B-B14F-4D97-AF65-F5344CB8AC3E}">
        <p14:creationId xmlns:p14="http://schemas.microsoft.com/office/powerpoint/2010/main" val="4761353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A6C97786-1D30-49A3-B2F2-E29C3843F1A2}"/>
              </a:ext>
            </a:extLst>
          </p:cNvPr>
          <p:cNvSpPr>
            <a:spLocks noGrp="1" noChangeArrowheads="1"/>
          </p:cNvSpPr>
          <p:nvPr>
            <p:ph type="title"/>
          </p:nvPr>
        </p:nvSpPr>
        <p:spPr/>
        <p:txBody>
          <a:bodyPr/>
          <a:lstStyle/>
          <a:p>
            <a:r>
              <a:rPr lang="en-US" altLang="en-US"/>
              <a:t>Comparison of BCNF and 3NF</a:t>
            </a:r>
          </a:p>
        </p:txBody>
      </p:sp>
      <p:sp>
        <p:nvSpPr>
          <p:cNvPr id="80899" name="Rectangle 3">
            <a:extLst>
              <a:ext uri="{FF2B5EF4-FFF2-40B4-BE49-F238E27FC236}">
                <a16:creationId xmlns:a16="http://schemas.microsoft.com/office/drawing/2014/main" id="{4A2AC76A-7044-4C76-8927-606BCFDD7EB9}"/>
              </a:ext>
            </a:extLst>
          </p:cNvPr>
          <p:cNvSpPr>
            <a:spLocks noGrp="1" noChangeArrowheads="1"/>
          </p:cNvSpPr>
          <p:nvPr>
            <p:ph type="body" idx="1"/>
          </p:nvPr>
        </p:nvSpPr>
        <p:spPr/>
        <p:txBody>
          <a:bodyPr/>
          <a:lstStyle/>
          <a:p>
            <a:r>
              <a:rPr lang="en-US" altLang="en-US"/>
              <a:t>It is always possible to decompose a relation into relations in 3NF and </a:t>
            </a:r>
          </a:p>
          <a:p>
            <a:pPr lvl="1"/>
            <a:r>
              <a:rPr lang="en-US" altLang="en-US"/>
              <a:t>the decomposition is lossless</a:t>
            </a:r>
          </a:p>
          <a:p>
            <a:pPr lvl="1"/>
            <a:r>
              <a:rPr lang="en-US" altLang="en-US"/>
              <a:t>the dependencies are preserved</a:t>
            </a:r>
          </a:p>
          <a:p>
            <a:r>
              <a:rPr lang="en-US" altLang="en-US"/>
              <a:t>It is always possible to decompose a relation into relations in BCNF and </a:t>
            </a:r>
          </a:p>
          <a:p>
            <a:pPr lvl="1"/>
            <a:r>
              <a:rPr lang="en-US" altLang="en-US"/>
              <a:t>the decomposition is lossless</a:t>
            </a:r>
          </a:p>
          <a:p>
            <a:pPr lvl="1"/>
            <a:r>
              <a:rPr lang="en-US" altLang="en-US"/>
              <a:t>it may not be possible to preserve dependencies.</a:t>
            </a:r>
          </a:p>
          <a:p>
            <a:pPr lvl="1"/>
            <a:endParaRPr lang="en-US" altLang="en-US"/>
          </a:p>
        </p:txBody>
      </p:sp>
      <p:sp>
        <p:nvSpPr>
          <p:cNvPr id="80901" name="Rectangle 5">
            <a:extLst>
              <a:ext uri="{FF2B5EF4-FFF2-40B4-BE49-F238E27FC236}">
                <a16:creationId xmlns:a16="http://schemas.microsoft.com/office/drawing/2014/main" id="{DB5D5043-25D0-4FF3-80D0-96972774DCE1}"/>
              </a:ext>
            </a:extLst>
          </p:cNvPr>
          <p:cNvSpPr>
            <a:spLocks noChangeArrowheads="1"/>
          </p:cNvSpPr>
          <p:nvPr/>
        </p:nvSpPr>
        <p:spPr bwMode="auto">
          <a:xfrm>
            <a:off x="596900" y="4064000"/>
            <a:ext cx="728345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tabLst>
                <a:tab pos="684213" algn="l"/>
              </a:tabLst>
              <a:defRPr sz="2400">
                <a:solidFill>
                  <a:schemeClr val="tx1"/>
                </a:solidFill>
                <a:latin typeface="Times New Roman" panose="02020603050405020304" pitchFamily="18" charset="0"/>
              </a:defRPr>
            </a:lvl1pPr>
            <a:lvl2pPr marL="742950" indent="-285750">
              <a:tabLst>
                <a:tab pos="684213" algn="l"/>
              </a:tabLst>
              <a:defRPr sz="2400">
                <a:solidFill>
                  <a:schemeClr val="tx1"/>
                </a:solidFill>
                <a:latin typeface="Times New Roman" panose="02020603050405020304" pitchFamily="18" charset="0"/>
              </a:defRPr>
            </a:lvl2pPr>
            <a:lvl3pPr marL="1085850" indent="-228600">
              <a:tabLst>
                <a:tab pos="684213" algn="l"/>
              </a:tabLst>
              <a:defRPr sz="2400">
                <a:solidFill>
                  <a:schemeClr val="tx1"/>
                </a:solidFill>
                <a:latin typeface="Times New Roman" panose="02020603050405020304" pitchFamily="18" charset="0"/>
              </a:defRPr>
            </a:lvl3pPr>
            <a:lvl4pPr marL="1428750" indent="-228600">
              <a:tabLst>
                <a:tab pos="684213" algn="l"/>
              </a:tabLst>
              <a:defRPr sz="2400">
                <a:solidFill>
                  <a:schemeClr val="tx1"/>
                </a:solidFill>
                <a:latin typeface="Times New Roman" panose="02020603050405020304" pitchFamily="18" charset="0"/>
              </a:defRPr>
            </a:lvl4pPr>
            <a:lvl5pPr marL="1771650" indent="-228600">
              <a:tabLst>
                <a:tab pos="684213" algn="l"/>
              </a:tabLst>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tabLst>
                <a:tab pos="684213" algn="l"/>
              </a:tabLs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tabLst>
                <a:tab pos="684213" algn="l"/>
              </a:tabLs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tabLst>
                <a:tab pos="684213" algn="l"/>
              </a:tabLs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tabLst>
                <a:tab pos="684213" algn="l"/>
              </a:tabLst>
              <a:defRPr sz="2400">
                <a:solidFill>
                  <a:schemeClr val="tx1"/>
                </a:solidFill>
                <a:latin typeface="Times New Roman" panose="02020603050405020304" pitchFamily="18" charset="0"/>
              </a:defRPr>
            </a:lvl9pPr>
          </a:lstStyle>
          <a:p>
            <a:pPr>
              <a:spcBef>
                <a:spcPct val="35000"/>
              </a:spcBef>
              <a:buClr>
                <a:schemeClr val="tx2"/>
              </a:buClr>
              <a:buSzPct val="90000"/>
              <a:buFont typeface="Monotype Sorts" pitchFamily="2" charset="2"/>
              <a:buChar char="n"/>
            </a:pPr>
            <a:endParaRPr kumimoji="1" lang="en-US" altLang="en-US" sz="1800" i="1">
              <a:latin typeface="Helvetica" panose="020B0604020202020204" pitchFamily="34" charset="0"/>
              <a:sym typeface="Monotype Sorts" pitchFamily="2" charset="2"/>
            </a:endParaRPr>
          </a:p>
        </p:txBody>
      </p:sp>
    </p:spTree>
    <p:extLst>
      <p:ext uri="{BB962C8B-B14F-4D97-AF65-F5344CB8AC3E}">
        <p14:creationId xmlns:p14="http://schemas.microsoft.com/office/powerpoint/2010/main" val="41092821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7E74E27C-76D3-4A50-A124-157E2C2380CB}"/>
              </a:ext>
            </a:extLst>
          </p:cNvPr>
          <p:cNvSpPr>
            <a:spLocks noGrp="1" noChangeArrowheads="1"/>
          </p:cNvSpPr>
          <p:nvPr>
            <p:ph type="title"/>
          </p:nvPr>
        </p:nvSpPr>
        <p:spPr>
          <a:xfrm>
            <a:off x="467544" y="358316"/>
            <a:ext cx="8467278" cy="731168"/>
          </a:xfrm>
        </p:spPr>
        <p:txBody>
          <a:bodyPr/>
          <a:lstStyle/>
          <a:p>
            <a:r>
              <a:rPr lang="en-US" altLang="en-US" dirty="0"/>
              <a:t>Comparison of BCNF and 3NF (Cont.)</a:t>
            </a:r>
          </a:p>
        </p:txBody>
      </p:sp>
      <p:sp>
        <p:nvSpPr>
          <p:cNvPr id="81924" name="Rectangle 4">
            <a:extLst>
              <a:ext uri="{FF2B5EF4-FFF2-40B4-BE49-F238E27FC236}">
                <a16:creationId xmlns:a16="http://schemas.microsoft.com/office/drawing/2014/main" id="{5B05C76F-9F97-43AC-A39A-2CCDF1EF2EBE}"/>
              </a:ext>
            </a:extLst>
          </p:cNvPr>
          <p:cNvSpPr>
            <a:spLocks noChangeArrowheads="1"/>
          </p:cNvSpPr>
          <p:nvPr/>
        </p:nvSpPr>
        <p:spPr bwMode="auto">
          <a:xfrm>
            <a:off x="2540000" y="2235200"/>
            <a:ext cx="609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J</a:t>
            </a:r>
          </a:p>
        </p:txBody>
      </p:sp>
      <p:sp>
        <p:nvSpPr>
          <p:cNvPr id="81925" name="Rectangle 5">
            <a:extLst>
              <a:ext uri="{FF2B5EF4-FFF2-40B4-BE49-F238E27FC236}">
                <a16:creationId xmlns:a16="http://schemas.microsoft.com/office/drawing/2014/main" id="{90B7C587-1BBC-450A-B49E-99EF8CFB35BC}"/>
              </a:ext>
            </a:extLst>
          </p:cNvPr>
          <p:cNvSpPr>
            <a:spLocks noChangeArrowheads="1"/>
          </p:cNvSpPr>
          <p:nvPr/>
        </p:nvSpPr>
        <p:spPr bwMode="auto">
          <a:xfrm>
            <a:off x="2540000" y="2692400"/>
            <a:ext cx="609600" cy="1524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pPr>
            <a:r>
              <a:rPr lang="en-US" altLang="en-US" i="1"/>
              <a:t>j</a:t>
            </a:r>
            <a:r>
              <a:rPr lang="en-US" altLang="en-US" baseline="-25000"/>
              <a:t>1</a:t>
            </a:r>
          </a:p>
          <a:p>
            <a:pPr algn="ctr">
              <a:lnSpc>
                <a:spcPct val="80000"/>
              </a:lnSpc>
            </a:pPr>
            <a:endParaRPr lang="en-US" altLang="en-US"/>
          </a:p>
          <a:p>
            <a:pPr algn="ctr">
              <a:lnSpc>
                <a:spcPct val="80000"/>
              </a:lnSpc>
            </a:pPr>
            <a:r>
              <a:rPr lang="en-US" altLang="en-US" i="1"/>
              <a:t>j</a:t>
            </a:r>
            <a:r>
              <a:rPr lang="en-US" altLang="en-US" baseline="-25000"/>
              <a:t>2</a:t>
            </a:r>
          </a:p>
          <a:p>
            <a:pPr algn="ctr">
              <a:lnSpc>
                <a:spcPct val="80000"/>
              </a:lnSpc>
            </a:pPr>
            <a:endParaRPr lang="en-US" altLang="en-US" baseline="-25000"/>
          </a:p>
          <a:p>
            <a:pPr algn="ctr">
              <a:lnSpc>
                <a:spcPct val="80000"/>
              </a:lnSpc>
            </a:pPr>
            <a:r>
              <a:rPr lang="en-US" altLang="en-US" i="1"/>
              <a:t>j</a:t>
            </a:r>
            <a:r>
              <a:rPr lang="en-US" altLang="en-US" baseline="-25000"/>
              <a:t>3</a:t>
            </a:r>
          </a:p>
          <a:p>
            <a:pPr algn="ctr">
              <a:lnSpc>
                <a:spcPct val="80000"/>
              </a:lnSpc>
            </a:pPr>
            <a:endParaRPr lang="en-US" altLang="en-US" i="1"/>
          </a:p>
          <a:p>
            <a:pPr algn="ctr">
              <a:lnSpc>
                <a:spcPct val="80000"/>
              </a:lnSpc>
            </a:pPr>
            <a:r>
              <a:rPr lang="en-US" altLang="en-US" i="1"/>
              <a:t>null</a:t>
            </a:r>
            <a:endParaRPr lang="en-US" altLang="en-US" sz="1600" i="1"/>
          </a:p>
        </p:txBody>
      </p:sp>
      <p:sp>
        <p:nvSpPr>
          <p:cNvPr id="81926" name="Rectangle 6">
            <a:extLst>
              <a:ext uri="{FF2B5EF4-FFF2-40B4-BE49-F238E27FC236}">
                <a16:creationId xmlns:a16="http://schemas.microsoft.com/office/drawing/2014/main" id="{592F496D-6AF6-4A79-876B-65EBE3758AAA}"/>
              </a:ext>
            </a:extLst>
          </p:cNvPr>
          <p:cNvSpPr>
            <a:spLocks noChangeArrowheads="1"/>
          </p:cNvSpPr>
          <p:nvPr/>
        </p:nvSpPr>
        <p:spPr bwMode="auto">
          <a:xfrm>
            <a:off x="3149600" y="2235200"/>
            <a:ext cx="457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L</a:t>
            </a:r>
          </a:p>
        </p:txBody>
      </p:sp>
      <p:sp>
        <p:nvSpPr>
          <p:cNvPr id="81927" name="Rectangle 7">
            <a:extLst>
              <a:ext uri="{FF2B5EF4-FFF2-40B4-BE49-F238E27FC236}">
                <a16:creationId xmlns:a16="http://schemas.microsoft.com/office/drawing/2014/main" id="{1A0126C3-C75A-461E-9166-FC1D4AAD8C15}"/>
              </a:ext>
            </a:extLst>
          </p:cNvPr>
          <p:cNvSpPr>
            <a:spLocks noChangeArrowheads="1"/>
          </p:cNvSpPr>
          <p:nvPr/>
        </p:nvSpPr>
        <p:spPr bwMode="auto">
          <a:xfrm>
            <a:off x="3149600" y="2692400"/>
            <a:ext cx="457200" cy="1524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pPr>
            <a:r>
              <a:rPr lang="en-US" altLang="en-US" i="1"/>
              <a:t>l</a:t>
            </a:r>
            <a:r>
              <a:rPr lang="en-US" altLang="en-US" baseline="-25000"/>
              <a:t>1</a:t>
            </a:r>
          </a:p>
          <a:p>
            <a:pPr algn="ctr">
              <a:lnSpc>
                <a:spcPct val="80000"/>
              </a:lnSpc>
            </a:pPr>
            <a:endParaRPr lang="en-US" altLang="en-US" baseline="-25000"/>
          </a:p>
          <a:p>
            <a:pPr algn="ctr">
              <a:lnSpc>
                <a:spcPct val="80000"/>
              </a:lnSpc>
            </a:pPr>
            <a:r>
              <a:rPr lang="en-US" altLang="en-US" i="1"/>
              <a:t>l</a:t>
            </a:r>
            <a:r>
              <a:rPr lang="en-US" altLang="en-US" baseline="-25000"/>
              <a:t>1</a:t>
            </a:r>
          </a:p>
          <a:p>
            <a:pPr algn="ctr">
              <a:lnSpc>
                <a:spcPct val="80000"/>
              </a:lnSpc>
            </a:pPr>
            <a:endParaRPr lang="en-US" altLang="en-US" baseline="-25000"/>
          </a:p>
          <a:p>
            <a:pPr algn="ctr">
              <a:lnSpc>
                <a:spcPct val="80000"/>
              </a:lnSpc>
            </a:pPr>
            <a:r>
              <a:rPr lang="en-US" altLang="en-US" i="1"/>
              <a:t>l</a:t>
            </a:r>
            <a:r>
              <a:rPr lang="en-US" altLang="en-US" baseline="-25000"/>
              <a:t>1</a:t>
            </a:r>
          </a:p>
          <a:p>
            <a:pPr algn="ctr">
              <a:lnSpc>
                <a:spcPct val="80000"/>
              </a:lnSpc>
            </a:pPr>
            <a:endParaRPr lang="en-US" altLang="en-US" i="1"/>
          </a:p>
          <a:p>
            <a:pPr algn="ctr">
              <a:lnSpc>
                <a:spcPct val="80000"/>
              </a:lnSpc>
            </a:pPr>
            <a:r>
              <a:rPr lang="en-US" altLang="en-US" i="1"/>
              <a:t>l</a:t>
            </a:r>
            <a:r>
              <a:rPr lang="en-US" altLang="en-US" baseline="-25000"/>
              <a:t>2</a:t>
            </a:r>
          </a:p>
        </p:txBody>
      </p:sp>
      <p:sp>
        <p:nvSpPr>
          <p:cNvPr id="81928" name="Rectangle 8">
            <a:extLst>
              <a:ext uri="{FF2B5EF4-FFF2-40B4-BE49-F238E27FC236}">
                <a16:creationId xmlns:a16="http://schemas.microsoft.com/office/drawing/2014/main" id="{DAA74DAE-8011-4222-9C0B-1DCBE0CF2585}"/>
              </a:ext>
            </a:extLst>
          </p:cNvPr>
          <p:cNvSpPr>
            <a:spLocks noChangeArrowheads="1"/>
          </p:cNvSpPr>
          <p:nvPr/>
        </p:nvSpPr>
        <p:spPr bwMode="auto">
          <a:xfrm>
            <a:off x="3606800" y="2235200"/>
            <a:ext cx="457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K</a:t>
            </a:r>
          </a:p>
        </p:txBody>
      </p:sp>
      <p:sp>
        <p:nvSpPr>
          <p:cNvPr id="81929" name="Rectangle 9">
            <a:extLst>
              <a:ext uri="{FF2B5EF4-FFF2-40B4-BE49-F238E27FC236}">
                <a16:creationId xmlns:a16="http://schemas.microsoft.com/office/drawing/2014/main" id="{B59C1B80-E965-4F10-AB29-C464B61379AC}"/>
              </a:ext>
            </a:extLst>
          </p:cNvPr>
          <p:cNvSpPr>
            <a:spLocks noChangeArrowheads="1"/>
          </p:cNvSpPr>
          <p:nvPr/>
        </p:nvSpPr>
        <p:spPr bwMode="auto">
          <a:xfrm>
            <a:off x="3606800" y="2692400"/>
            <a:ext cx="457200" cy="1524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pPr>
            <a:r>
              <a:rPr lang="en-US" altLang="en-US" i="1"/>
              <a:t>k</a:t>
            </a:r>
            <a:r>
              <a:rPr lang="en-US" altLang="en-US" baseline="-25000"/>
              <a:t>1</a:t>
            </a:r>
          </a:p>
          <a:p>
            <a:pPr algn="ctr">
              <a:lnSpc>
                <a:spcPct val="80000"/>
              </a:lnSpc>
            </a:pPr>
            <a:endParaRPr lang="en-US" altLang="en-US" baseline="-25000"/>
          </a:p>
          <a:p>
            <a:pPr algn="ctr">
              <a:lnSpc>
                <a:spcPct val="80000"/>
              </a:lnSpc>
            </a:pPr>
            <a:r>
              <a:rPr lang="en-US" altLang="en-US" i="1"/>
              <a:t>k</a:t>
            </a:r>
            <a:r>
              <a:rPr lang="en-US" altLang="en-US" baseline="-25000"/>
              <a:t>1</a:t>
            </a:r>
          </a:p>
          <a:p>
            <a:pPr algn="ctr">
              <a:lnSpc>
                <a:spcPct val="80000"/>
              </a:lnSpc>
            </a:pPr>
            <a:endParaRPr lang="en-US" altLang="en-US" baseline="-25000"/>
          </a:p>
          <a:p>
            <a:pPr algn="ctr">
              <a:lnSpc>
                <a:spcPct val="80000"/>
              </a:lnSpc>
            </a:pPr>
            <a:r>
              <a:rPr lang="en-US" altLang="en-US" i="1"/>
              <a:t>k</a:t>
            </a:r>
            <a:r>
              <a:rPr lang="en-US" altLang="en-US" baseline="-25000"/>
              <a:t>1</a:t>
            </a:r>
          </a:p>
          <a:p>
            <a:pPr algn="ctr">
              <a:lnSpc>
                <a:spcPct val="80000"/>
              </a:lnSpc>
            </a:pPr>
            <a:endParaRPr lang="en-US" altLang="en-US" i="1"/>
          </a:p>
          <a:p>
            <a:pPr algn="ctr">
              <a:lnSpc>
                <a:spcPct val="80000"/>
              </a:lnSpc>
            </a:pPr>
            <a:r>
              <a:rPr lang="en-US" altLang="en-US" i="1"/>
              <a:t>k</a:t>
            </a:r>
            <a:r>
              <a:rPr lang="en-US" altLang="en-US" baseline="-25000"/>
              <a:t>2</a:t>
            </a:r>
          </a:p>
        </p:txBody>
      </p:sp>
      <p:sp>
        <p:nvSpPr>
          <p:cNvPr id="81930" name="Rectangle 10">
            <a:extLst>
              <a:ext uri="{FF2B5EF4-FFF2-40B4-BE49-F238E27FC236}">
                <a16:creationId xmlns:a16="http://schemas.microsoft.com/office/drawing/2014/main" id="{A7AEC110-67A4-4465-8D1F-438CF09BEF2F}"/>
              </a:ext>
            </a:extLst>
          </p:cNvPr>
          <p:cNvSpPr>
            <a:spLocks noChangeArrowheads="1"/>
          </p:cNvSpPr>
          <p:nvPr/>
        </p:nvSpPr>
        <p:spPr bwMode="auto">
          <a:xfrm>
            <a:off x="723900" y="4457700"/>
            <a:ext cx="7543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085850" indent="-228600">
              <a:defRPr sz="2400">
                <a:solidFill>
                  <a:schemeClr val="tx1"/>
                </a:solidFill>
                <a:latin typeface="Times New Roman" panose="02020603050405020304" pitchFamily="18" charset="0"/>
              </a:defRPr>
            </a:lvl3pPr>
            <a:lvl4pPr marL="1428750" indent="-228600">
              <a:defRPr sz="2400">
                <a:solidFill>
                  <a:schemeClr val="tx1"/>
                </a:solidFill>
                <a:latin typeface="Times New Roman" panose="02020603050405020304" pitchFamily="18" charset="0"/>
              </a:defRPr>
            </a:lvl4pPr>
            <a:lvl5pPr marL="1771650" indent="-228600">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Font typeface="Monotype Sorts" pitchFamily="2" charset="2"/>
              <a:buNone/>
            </a:pPr>
            <a:r>
              <a:rPr kumimoji="1" lang="en-US" altLang="en-US" sz="2000" b="1" dirty="0">
                <a:solidFill>
                  <a:srgbClr val="1426AC"/>
                </a:solidFill>
                <a:latin typeface="+mn-lt"/>
                <a:sym typeface="Monotype Sorts" pitchFamily="2" charset="2"/>
              </a:rPr>
              <a:t>A schema that is in 3NF but not in BCNF has the problems of </a:t>
            </a:r>
          </a:p>
          <a:p>
            <a:pPr>
              <a:spcBef>
                <a:spcPct val="35000"/>
              </a:spcBef>
              <a:buClr>
                <a:schemeClr val="tx2"/>
              </a:buClr>
              <a:buFont typeface="Arial" panose="020B0604020202020204" pitchFamily="34" charset="0"/>
              <a:buChar char="•"/>
            </a:pPr>
            <a:r>
              <a:rPr kumimoji="1" lang="en-US" altLang="en-US" sz="2000" b="1" dirty="0">
                <a:solidFill>
                  <a:srgbClr val="1426AC"/>
                </a:solidFill>
                <a:latin typeface="+mn-lt"/>
                <a:sym typeface="Monotype Sorts" pitchFamily="2" charset="2"/>
              </a:rPr>
              <a:t>repetition of information (e.g., the relationship </a:t>
            </a:r>
            <a:r>
              <a:rPr kumimoji="1" lang="en-US" altLang="en-US" sz="2000" b="1" i="1" dirty="0">
                <a:solidFill>
                  <a:srgbClr val="1426AC"/>
                </a:solidFill>
                <a:latin typeface="+mn-lt"/>
                <a:sym typeface="Monotype Sorts" pitchFamily="2" charset="2"/>
              </a:rPr>
              <a:t>l</a:t>
            </a:r>
            <a:r>
              <a:rPr kumimoji="1" lang="en-US" altLang="en-US" sz="2000" b="1" baseline="-25000" dirty="0">
                <a:solidFill>
                  <a:srgbClr val="1426AC"/>
                </a:solidFill>
                <a:latin typeface="+mn-lt"/>
                <a:sym typeface="Monotype Sorts" pitchFamily="2" charset="2"/>
              </a:rPr>
              <a:t>1</a:t>
            </a:r>
            <a:r>
              <a:rPr kumimoji="1" lang="en-US" altLang="en-US" sz="2000" b="1" dirty="0">
                <a:solidFill>
                  <a:srgbClr val="1426AC"/>
                </a:solidFill>
                <a:latin typeface="+mn-lt"/>
                <a:sym typeface="Monotype Sorts" pitchFamily="2" charset="2"/>
              </a:rPr>
              <a:t>, </a:t>
            </a:r>
            <a:r>
              <a:rPr kumimoji="1" lang="en-US" altLang="en-US" sz="2000" b="1" i="1" dirty="0">
                <a:solidFill>
                  <a:srgbClr val="1426AC"/>
                </a:solidFill>
                <a:latin typeface="+mn-lt"/>
                <a:sym typeface="Monotype Sorts" pitchFamily="2" charset="2"/>
              </a:rPr>
              <a:t>k</a:t>
            </a:r>
            <a:r>
              <a:rPr kumimoji="1" lang="en-US" altLang="en-US" sz="2000" b="1" baseline="-25000" dirty="0">
                <a:solidFill>
                  <a:srgbClr val="1426AC"/>
                </a:solidFill>
                <a:latin typeface="+mn-lt"/>
                <a:sym typeface="Monotype Sorts" pitchFamily="2" charset="2"/>
              </a:rPr>
              <a:t>1</a:t>
            </a:r>
            <a:r>
              <a:rPr kumimoji="1" lang="en-US" altLang="en-US" sz="2000" b="1" dirty="0">
                <a:solidFill>
                  <a:srgbClr val="1426AC"/>
                </a:solidFill>
                <a:latin typeface="+mn-lt"/>
                <a:sym typeface="Monotype Sorts" pitchFamily="2" charset="2"/>
              </a:rPr>
              <a:t>) </a:t>
            </a:r>
          </a:p>
          <a:p>
            <a:pPr>
              <a:spcBef>
                <a:spcPct val="35000"/>
              </a:spcBef>
              <a:buClr>
                <a:schemeClr val="tx2"/>
              </a:buClr>
              <a:buFont typeface="Arial" panose="020B0604020202020204" pitchFamily="34" charset="0"/>
              <a:buChar char="•"/>
            </a:pPr>
            <a:r>
              <a:rPr kumimoji="1" lang="en-US" altLang="en-US" sz="2000" b="1" dirty="0">
                <a:solidFill>
                  <a:srgbClr val="1426AC"/>
                </a:solidFill>
                <a:latin typeface="+mn-lt"/>
                <a:sym typeface="Monotype Sorts" pitchFamily="2" charset="2"/>
              </a:rPr>
              <a:t>need to use null values (e.g., to represent the relationship</a:t>
            </a:r>
            <a:br>
              <a:rPr kumimoji="1" lang="en-US" altLang="en-US" sz="2000" b="1" dirty="0">
                <a:solidFill>
                  <a:srgbClr val="1426AC"/>
                </a:solidFill>
                <a:latin typeface="+mn-lt"/>
                <a:sym typeface="Monotype Sorts" pitchFamily="2" charset="2"/>
              </a:rPr>
            </a:br>
            <a:r>
              <a:rPr kumimoji="1" lang="en-US" altLang="en-US" sz="2000" b="1" dirty="0">
                <a:solidFill>
                  <a:srgbClr val="1426AC"/>
                </a:solidFill>
                <a:latin typeface="+mn-lt"/>
                <a:sym typeface="Monotype Sorts" pitchFamily="2" charset="2"/>
              </a:rPr>
              <a:t>     </a:t>
            </a:r>
            <a:r>
              <a:rPr kumimoji="1" lang="en-US" altLang="en-US" sz="2000" b="1" i="1" dirty="0">
                <a:solidFill>
                  <a:srgbClr val="1426AC"/>
                </a:solidFill>
                <a:latin typeface="+mn-lt"/>
                <a:sym typeface="Monotype Sorts" pitchFamily="2" charset="2"/>
              </a:rPr>
              <a:t>l</a:t>
            </a:r>
            <a:r>
              <a:rPr kumimoji="1" lang="en-US" altLang="en-US" sz="2000" b="1" baseline="-25000" dirty="0">
                <a:solidFill>
                  <a:srgbClr val="1426AC"/>
                </a:solidFill>
                <a:latin typeface="+mn-lt"/>
                <a:sym typeface="Monotype Sorts" pitchFamily="2" charset="2"/>
              </a:rPr>
              <a:t>2</a:t>
            </a:r>
            <a:r>
              <a:rPr kumimoji="1" lang="en-US" altLang="en-US" sz="2000" b="1" dirty="0">
                <a:solidFill>
                  <a:srgbClr val="1426AC"/>
                </a:solidFill>
                <a:latin typeface="+mn-lt"/>
                <a:sym typeface="Monotype Sorts" pitchFamily="2" charset="2"/>
              </a:rPr>
              <a:t>, </a:t>
            </a:r>
            <a:r>
              <a:rPr kumimoji="1" lang="en-US" altLang="en-US" sz="2000" b="1" i="1" dirty="0">
                <a:solidFill>
                  <a:srgbClr val="1426AC"/>
                </a:solidFill>
                <a:latin typeface="+mn-lt"/>
                <a:sym typeface="Monotype Sorts" pitchFamily="2" charset="2"/>
              </a:rPr>
              <a:t>k</a:t>
            </a:r>
            <a:r>
              <a:rPr kumimoji="1" lang="en-US" altLang="en-US" sz="2000" b="1" baseline="-25000" dirty="0">
                <a:solidFill>
                  <a:srgbClr val="1426AC"/>
                </a:solidFill>
                <a:latin typeface="+mn-lt"/>
                <a:sym typeface="Monotype Sorts" pitchFamily="2" charset="2"/>
              </a:rPr>
              <a:t>2</a:t>
            </a:r>
            <a:r>
              <a:rPr kumimoji="1" lang="en-US" altLang="en-US" sz="2000" b="1" dirty="0">
                <a:solidFill>
                  <a:srgbClr val="1426AC"/>
                </a:solidFill>
                <a:latin typeface="+mn-lt"/>
                <a:sym typeface="Monotype Sorts" pitchFamily="2" charset="2"/>
              </a:rPr>
              <a:t> where there is no corresponding value for </a:t>
            </a:r>
            <a:r>
              <a:rPr kumimoji="1" lang="en-US" altLang="en-US" sz="2000" b="1" i="1" dirty="0">
                <a:solidFill>
                  <a:srgbClr val="1426AC"/>
                </a:solidFill>
                <a:latin typeface="+mn-lt"/>
                <a:sym typeface="Monotype Sorts" pitchFamily="2" charset="2"/>
              </a:rPr>
              <a:t>J</a:t>
            </a:r>
            <a:r>
              <a:rPr kumimoji="1" lang="en-US" altLang="en-US" sz="2000" b="1" dirty="0">
                <a:solidFill>
                  <a:srgbClr val="1426AC"/>
                </a:solidFill>
                <a:latin typeface="+mn-lt"/>
                <a:sym typeface="Monotype Sorts" pitchFamily="2" charset="2"/>
              </a:rPr>
              <a:t>).</a:t>
            </a:r>
          </a:p>
        </p:txBody>
      </p:sp>
      <p:sp>
        <p:nvSpPr>
          <p:cNvPr id="81935" name="Rectangle 15">
            <a:extLst>
              <a:ext uri="{FF2B5EF4-FFF2-40B4-BE49-F238E27FC236}">
                <a16:creationId xmlns:a16="http://schemas.microsoft.com/office/drawing/2014/main" id="{B9B1D284-DA91-41B0-923B-00486CE29991}"/>
              </a:ext>
            </a:extLst>
          </p:cNvPr>
          <p:cNvSpPr>
            <a:spLocks noGrp="1" noChangeArrowheads="1"/>
          </p:cNvSpPr>
          <p:nvPr>
            <p:ph type="body" idx="1"/>
          </p:nvPr>
        </p:nvSpPr>
        <p:spPr>
          <a:xfrm>
            <a:off x="857250" y="1089484"/>
            <a:ext cx="7404100" cy="5006516"/>
          </a:xfrm>
        </p:spPr>
        <p:txBody>
          <a:bodyPr/>
          <a:lstStyle/>
          <a:p>
            <a:r>
              <a:rPr lang="en-US" altLang="en-US" dirty="0"/>
              <a:t>Example of problems due to redundancy in 3NF</a:t>
            </a:r>
          </a:p>
          <a:p>
            <a:pPr lvl="1"/>
            <a:r>
              <a:rPr lang="en-US" altLang="en-US" i="1" dirty="0"/>
              <a:t>R = (J, K, L)</a:t>
            </a:r>
            <a:br>
              <a:rPr lang="en-US" altLang="en-US" i="1" dirty="0"/>
            </a:br>
            <a:r>
              <a:rPr lang="en-US" altLang="en-US" i="1" dirty="0"/>
              <a:t>F = </a:t>
            </a:r>
            <a:r>
              <a:rPr lang="en-US" altLang="en-US" dirty="0"/>
              <a:t>{</a:t>
            </a:r>
            <a:r>
              <a:rPr lang="en-US" altLang="en-US" i="1" dirty="0"/>
              <a:t>JK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L, L </a:t>
            </a:r>
            <a:r>
              <a:rPr lang="en-US" altLang="en-US" dirty="0">
                <a:sym typeface="Symbol" panose="05050102010706020507" pitchFamily="18" charset="2"/>
              </a:rPr>
              <a:t></a:t>
            </a:r>
            <a:r>
              <a:rPr lang="en-US" altLang="en-US" dirty="0">
                <a:sym typeface="Monotype Sorts" pitchFamily="2" charset="2"/>
              </a:rPr>
              <a:t> </a:t>
            </a:r>
            <a:r>
              <a:rPr lang="en-US" altLang="en-US" i="1" dirty="0">
                <a:sym typeface="Monotype Sorts" pitchFamily="2" charset="2"/>
              </a:rPr>
              <a:t>K</a:t>
            </a:r>
            <a:r>
              <a:rPr lang="en-US" altLang="en-US" dirty="0">
                <a:sym typeface="Monotype Sorts" pitchFamily="2" charset="2"/>
              </a:rPr>
              <a:t>}</a:t>
            </a:r>
          </a:p>
          <a:p>
            <a:endParaRPr lang="en-US" altLang="en-US"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9CF489B-73EE-43E2-B9C2-5251CA9ECE76}"/>
                  </a:ext>
                </a:extLst>
              </p14:cNvPr>
              <p14:cNvContentPartPr/>
              <p14:nvPr/>
            </p14:nvContentPartPr>
            <p14:xfrm>
              <a:off x="1166400" y="1586520"/>
              <a:ext cx="6402240" cy="2794320"/>
            </p14:xfrm>
          </p:contentPart>
        </mc:Choice>
        <mc:Fallback>
          <p:pic>
            <p:nvPicPr>
              <p:cNvPr id="2" name="Ink 1">
                <a:extLst>
                  <a:ext uri="{FF2B5EF4-FFF2-40B4-BE49-F238E27FC236}">
                    <a16:creationId xmlns:a16="http://schemas.microsoft.com/office/drawing/2014/main" id="{89CF489B-73EE-43E2-B9C2-5251CA9ECE76}"/>
                  </a:ext>
                </a:extLst>
              </p:cNvPr>
              <p:cNvPicPr/>
              <p:nvPr/>
            </p:nvPicPr>
            <p:blipFill>
              <a:blip r:embed="rId3"/>
              <a:stretch>
                <a:fillRect/>
              </a:stretch>
            </p:blipFill>
            <p:spPr>
              <a:xfrm>
                <a:off x="1157040" y="1577160"/>
                <a:ext cx="6420960" cy="2813040"/>
              </a:xfrm>
              <a:prstGeom prst="rect">
                <a:avLst/>
              </a:prstGeom>
            </p:spPr>
          </p:pic>
        </mc:Fallback>
      </mc:AlternateContent>
    </p:spTree>
    <p:extLst>
      <p:ext uri="{BB962C8B-B14F-4D97-AF65-F5344CB8AC3E}">
        <p14:creationId xmlns:p14="http://schemas.microsoft.com/office/powerpoint/2010/main" val="40544014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5A51567E-F7CE-4548-A34C-DFC5D1DA587D}"/>
              </a:ext>
            </a:extLst>
          </p:cNvPr>
          <p:cNvSpPr>
            <a:spLocks noGrp="1" noChangeArrowheads="1"/>
          </p:cNvSpPr>
          <p:nvPr>
            <p:ph type="title"/>
          </p:nvPr>
        </p:nvSpPr>
        <p:spPr>
          <a:xfrm>
            <a:off x="857250" y="609601"/>
            <a:ext cx="7407275" cy="371128"/>
          </a:xfrm>
        </p:spPr>
        <p:txBody>
          <a:bodyPr/>
          <a:lstStyle/>
          <a:p>
            <a:pPr algn="ctr"/>
            <a:r>
              <a:rPr lang="en-US" altLang="en-US" dirty="0"/>
              <a:t>Design Goals</a:t>
            </a:r>
          </a:p>
        </p:txBody>
      </p:sp>
      <p:sp>
        <p:nvSpPr>
          <p:cNvPr id="180227" name="Rectangle 3">
            <a:extLst>
              <a:ext uri="{FF2B5EF4-FFF2-40B4-BE49-F238E27FC236}">
                <a16:creationId xmlns:a16="http://schemas.microsoft.com/office/drawing/2014/main" id="{F863B5F2-06AC-4673-8EE1-BC01E281933A}"/>
              </a:ext>
            </a:extLst>
          </p:cNvPr>
          <p:cNvSpPr>
            <a:spLocks noGrp="1" noChangeArrowheads="1"/>
          </p:cNvSpPr>
          <p:nvPr>
            <p:ph type="body" idx="1"/>
          </p:nvPr>
        </p:nvSpPr>
        <p:spPr>
          <a:xfrm>
            <a:off x="869950" y="988842"/>
            <a:ext cx="8022530" cy="4038600"/>
          </a:xfrm>
        </p:spPr>
        <p:txBody>
          <a:bodyPr/>
          <a:lstStyle/>
          <a:p>
            <a:r>
              <a:rPr lang="en-US" altLang="en-US" dirty="0"/>
              <a:t>Goal for a relational database design is:</a:t>
            </a:r>
          </a:p>
          <a:p>
            <a:pPr lvl="1"/>
            <a:r>
              <a:rPr lang="en-US" altLang="en-US" dirty="0"/>
              <a:t>BCNF.</a:t>
            </a:r>
          </a:p>
          <a:p>
            <a:pPr lvl="1"/>
            <a:r>
              <a:rPr lang="en-US" altLang="en-US" dirty="0"/>
              <a:t>Lossless join.</a:t>
            </a:r>
          </a:p>
          <a:p>
            <a:pPr lvl="1"/>
            <a:r>
              <a:rPr lang="en-US" altLang="en-US" dirty="0"/>
              <a:t>Dependency preservation.</a:t>
            </a:r>
          </a:p>
          <a:p>
            <a:r>
              <a:rPr lang="en-US" altLang="en-US" dirty="0"/>
              <a:t>If we cannot achieve this, we accept one of</a:t>
            </a:r>
          </a:p>
          <a:p>
            <a:pPr lvl="1"/>
            <a:r>
              <a:rPr lang="en-US" altLang="en-US" dirty="0"/>
              <a:t>Lack of dependency preservation </a:t>
            </a:r>
          </a:p>
          <a:p>
            <a:pPr lvl="1"/>
            <a:r>
              <a:rPr lang="en-US" altLang="en-US" dirty="0"/>
              <a:t>Redundancy due to use of 3NF</a:t>
            </a:r>
          </a:p>
          <a:p>
            <a:pPr algn="just"/>
            <a:r>
              <a:rPr lang="en-US" altLang="en-US" dirty="0"/>
              <a:t>Interestingly, SQL does not provide a direct way of specifying functional dependencies other than </a:t>
            </a:r>
            <a:r>
              <a:rPr lang="en-US" altLang="en-US" dirty="0" err="1"/>
              <a:t>superkeys</a:t>
            </a:r>
            <a:r>
              <a:rPr lang="en-US" altLang="en-US" dirty="0"/>
              <a:t>.</a:t>
            </a:r>
          </a:p>
          <a:p>
            <a:pPr algn="just">
              <a:buFont typeface="Monotype Sorts" pitchFamily="2" charset="2"/>
              <a:buNone/>
            </a:pPr>
            <a:r>
              <a:rPr lang="en-US" altLang="en-US" dirty="0"/>
              <a:t>	Can specify FDs using assertions, but they are expensive to test</a:t>
            </a:r>
          </a:p>
          <a:p>
            <a:pPr algn="just"/>
            <a:r>
              <a:rPr lang="en-US" altLang="en-US" dirty="0"/>
              <a:t>Even if we had a dependency preserving decomposition, using SQL we would not be able to efficiently test a functional dependency whose left hand side is not a key.</a:t>
            </a:r>
          </a:p>
        </p:txBody>
      </p:sp>
    </p:spTree>
    <p:extLst>
      <p:ext uri="{BB962C8B-B14F-4D97-AF65-F5344CB8AC3E}">
        <p14:creationId xmlns:p14="http://schemas.microsoft.com/office/powerpoint/2010/main" val="3073263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912813" y="457200"/>
            <a:ext cx="8229600" cy="457200"/>
          </a:xfrm>
        </p:spPr>
        <p:txBody>
          <a:bodyPr/>
          <a:lstStyle/>
          <a:p>
            <a:pPr algn="ctr"/>
            <a:r>
              <a:rPr lang="en-US" altLang="en-US" dirty="0"/>
              <a:t>Goals of Normalization</a:t>
            </a:r>
          </a:p>
        </p:txBody>
      </p:sp>
      <p:sp>
        <p:nvSpPr>
          <p:cNvPr id="169987" name="Rectangle 3"/>
          <p:cNvSpPr>
            <a:spLocks noGrp="1" noChangeArrowheads="1"/>
          </p:cNvSpPr>
          <p:nvPr>
            <p:ph type="body" idx="1"/>
          </p:nvPr>
        </p:nvSpPr>
        <p:spPr>
          <a:xfrm>
            <a:off x="571500" y="1231900"/>
            <a:ext cx="7848600" cy="3228975"/>
          </a:xfrm>
        </p:spPr>
        <p:txBody>
          <a:bodyPr/>
          <a:lstStyle/>
          <a:p>
            <a:r>
              <a:rPr lang="en-US" altLang="en-US" dirty="0"/>
              <a:t>Decide whether a particular relation </a:t>
            </a:r>
            <a:r>
              <a:rPr lang="en-US" altLang="en-US" i="1" dirty="0"/>
              <a:t>R</a:t>
            </a:r>
            <a:r>
              <a:rPr lang="en-US" altLang="en-US" dirty="0"/>
              <a:t> is in “good” form.</a:t>
            </a:r>
          </a:p>
          <a:p>
            <a:r>
              <a:rPr lang="en-US" altLang="en-US" dirty="0"/>
              <a:t>In the case that a relation </a:t>
            </a:r>
            <a:r>
              <a:rPr lang="en-US" altLang="en-US" i="1" dirty="0"/>
              <a:t>R</a:t>
            </a:r>
            <a:r>
              <a:rPr lang="en-US" altLang="en-US" dirty="0"/>
              <a:t> is not in “good” form, decompose it into a set of relations {</a:t>
            </a:r>
            <a:r>
              <a:rPr lang="en-US" altLang="en-US" i="1" dirty="0"/>
              <a:t>R</a:t>
            </a:r>
            <a:r>
              <a:rPr lang="en-US" altLang="en-US" baseline="-25000" dirty="0"/>
              <a:t>1</a:t>
            </a:r>
            <a:r>
              <a:rPr lang="en-US" altLang="en-US" i="1" dirty="0"/>
              <a:t>, R</a:t>
            </a:r>
            <a:r>
              <a:rPr lang="en-US" altLang="en-US" baseline="-25000" dirty="0"/>
              <a:t>2</a:t>
            </a:r>
            <a:r>
              <a:rPr lang="en-US" altLang="en-US" i="1" dirty="0"/>
              <a:t>, ..., R</a:t>
            </a:r>
            <a:r>
              <a:rPr lang="en-US" altLang="en-US" i="1" baseline="-25000" dirty="0"/>
              <a:t>n</a:t>
            </a:r>
            <a:r>
              <a:rPr lang="en-US" altLang="en-US" dirty="0"/>
              <a:t>} such that </a:t>
            </a:r>
          </a:p>
          <a:p>
            <a:pPr lvl="1"/>
            <a:r>
              <a:rPr lang="en-US" altLang="en-US" dirty="0"/>
              <a:t>each relation is in good form </a:t>
            </a:r>
          </a:p>
          <a:p>
            <a:pPr lvl="1"/>
            <a:r>
              <a:rPr lang="en-US" altLang="en-US" dirty="0"/>
              <a:t>the decomposition is a lossless-join decomposition</a:t>
            </a:r>
          </a:p>
          <a:p>
            <a:r>
              <a:rPr lang="en-US" altLang="en-US" dirty="0"/>
              <a:t>Our theory is based on:</a:t>
            </a:r>
          </a:p>
          <a:p>
            <a:pPr lvl="1"/>
            <a:r>
              <a:rPr lang="en-US" altLang="en-US" dirty="0"/>
              <a:t>functional dependencies</a:t>
            </a:r>
          </a:p>
          <a:p>
            <a:pPr lvl="1"/>
            <a:r>
              <a:rPr lang="en-US" altLang="en-US" dirty="0"/>
              <a:t>multivalued dependencies</a:t>
            </a:r>
          </a:p>
        </p:txBody>
      </p:sp>
    </p:spTree>
    <p:extLst>
      <p:ext uri="{BB962C8B-B14F-4D97-AF65-F5344CB8AC3E}">
        <p14:creationId xmlns:p14="http://schemas.microsoft.com/office/powerpoint/2010/main" val="9656677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p:txBody>
          <a:bodyPr/>
          <a:lstStyle/>
          <a:p>
            <a:r>
              <a:rPr lang="en-US" altLang="en-US"/>
              <a:t>Normal Forms Defined Informally	</a:t>
            </a:r>
          </a:p>
        </p:txBody>
      </p:sp>
      <p:sp>
        <p:nvSpPr>
          <p:cNvPr id="776195" name="Rectangle 3"/>
          <p:cNvSpPr>
            <a:spLocks noGrp="1" noChangeArrowheads="1"/>
          </p:cNvSpPr>
          <p:nvPr>
            <p:ph type="body" idx="1"/>
          </p:nvPr>
        </p:nvSpPr>
        <p:spPr/>
        <p:txBody>
          <a:bodyPr/>
          <a:lstStyle/>
          <a:p>
            <a:r>
              <a:rPr lang="en-US" altLang="en-US"/>
              <a:t>1</a:t>
            </a:r>
            <a:r>
              <a:rPr lang="en-US" altLang="en-US" baseline="30000"/>
              <a:t>st</a:t>
            </a:r>
            <a:r>
              <a:rPr lang="en-US" altLang="en-US"/>
              <a:t> normal form</a:t>
            </a:r>
          </a:p>
          <a:p>
            <a:pPr lvl="1"/>
            <a:r>
              <a:rPr lang="en-US" altLang="en-US"/>
              <a:t>All attributes depend on </a:t>
            </a:r>
            <a:r>
              <a:rPr lang="en-US" altLang="en-US" b="1"/>
              <a:t>the key</a:t>
            </a:r>
          </a:p>
          <a:p>
            <a:r>
              <a:rPr lang="en-US" altLang="en-US"/>
              <a:t>2</a:t>
            </a:r>
            <a:r>
              <a:rPr lang="en-US" altLang="en-US" baseline="30000"/>
              <a:t>nd</a:t>
            </a:r>
            <a:r>
              <a:rPr lang="en-US" altLang="en-US"/>
              <a:t> normal form</a:t>
            </a:r>
          </a:p>
          <a:p>
            <a:pPr lvl="1"/>
            <a:r>
              <a:rPr lang="en-US" altLang="en-US"/>
              <a:t>All attributes depend on </a:t>
            </a:r>
            <a:r>
              <a:rPr lang="en-US" altLang="en-US" b="1"/>
              <a:t>the whole key</a:t>
            </a:r>
          </a:p>
          <a:p>
            <a:r>
              <a:rPr lang="en-US" altLang="en-US"/>
              <a:t>3</a:t>
            </a:r>
            <a:r>
              <a:rPr lang="en-US" altLang="en-US" baseline="30000"/>
              <a:t>rd</a:t>
            </a:r>
            <a:r>
              <a:rPr lang="en-US" altLang="en-US"/>
              <a:t> normal form</a:t>
            </a:r>
          </a:p>
          <a:p>
            <a:pPr lvl="1"/>
            <a:r>
              <a:rPr lang="en-US" altLang="en-US"/>
              <a:t>All attributes depend on </a:t>
            </a:r>
            <a:r>
              <a:rPr lang="en-US" altLang="en-US" b="1"/>
              <a:t>nothing but the key</a:t>
            </a:r>
            <a:endParaRPr lang="en-US" altLang="en-US"/>
          </a:p>
        </p:txBody>
      </p:sp>
    </p:spTree>
    <p:extLst>
      <p:ext uri="{BB962C8B-B14F-4D97-AF65-F5344CB8AC3E}">
        <p14:creationId xmlns:p14="http://schemas.microsoft.com/office/powerpoint/2010/main" val="9897949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FD5E-AC3F-4B07-8FC9-72EA84FB7D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A5056D-7C45-4B55-B221-4F50B6E9A407}"/>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2729827-CF5B-484F-932B-78D3D1C9F33D}"/>
                  </a:ext>
                </a:extLst>
              </p14:cNvPr>
              <p14:cNvContentPartPr/>
              <p14:nvPr/>
            </p14:nvContentPartPr>
            <p14:xfrm>
              <a:off x="600840" y="276840"/>
              <a:ext cx="8335800" cy="5579640"/>
            </p14:xfrm>
          </p:contentPart>
        </mc:Choice>
        <mc:Fallback>
          <p:pic>
            <p:nvPicPr>
              <p:cNvPr id="4" name="Ink 3">
                <a:extLst>
                  <a:ext uri="{FF2B5EF4-FFF2-40B4-BE49-F238E27FC236}">
                    <a16:creationId xmlns:a16="http://schemas.microsoft.com/office/drawing/2014/main" id="{02729827-CF5B-484F-932B-78D3D1C9F33D}"/>
                  </a:ext>
                </a:extLst>
              </p:cNvPr>
              <p:cNvPicPr/>
              <p:nvPr/>
            </p:nvPicPr>
            <p:blipFill>
              <a:blip r:embed="rId3"/>
              <a:stretch>
                <a:fillRect/>
              </a:stretch>
            </p:blipFill>
            <p:spPr>
              <a:xfrm>
                <a:off x="591480" y="267480"/>
                <a:ext cx="8354520" cy="5598360"/>
              </a:xfrm>
              <a:prstGeom prst="rect">
                <a:avLst/>
              </a:prstGeom>
            </p:spPr>
          </p:pic>
        </mc:Fallback>
      </mc:AlternateContent>
    </p:spTree>
    <p:extLst>
      <p:ext uri="{BB962C8B-B14F-4D97-AF65-F5344CB8AC3E}">
        <p14:creationId xmlns:p14="http://schemas.microsoft.com/office/powerpoint/2010/main" val="40398887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199AC-7393-49BC-8C02-572AB2A539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EA8229-3CD6-44CA-A1F9-70BA67B09496}"/>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2C8C6BA-3851-4E66-A15A-EFC8D14A4F01}"/>
                  </a:ext>
                </a:extLst>
              </p14:cNvPr>
              <p14:cNvContentPartPr/>
              <p14:nvPr/>
            </p14:nvContentPartPr>
            <p14:xfrm>
              <a:off x="1428120" y="518040"/>
              <a:ext cx="7682760" cy="5421960"/>
            </p14:xfrm>
          </p:contentPart>
        </mc:Choice>
        <mc:Fallback>
          <p:pic>
            <p:nvPicPr>
              <p:cNvPr id="4" name="Ink 3">
                <a:extLst>
                  <a:ext uri="{FF2B5EF4-FFF2-40B4-BE49-F238E27FC236}">
                    <a16:creationId xmlns:a16="http://schemas.microsoft.com/office/drawing/2014/main" id="{42C8C6BA-3851-4E66-A15A-EFC8D14A4F01}"/>
                  </a:ext>
                </a:extLst>
              </p:cNvPr>
              <p:cNvPicPr/>
              <p:nvPr/>
            </p:nvPicPr>
            <p:blipFill>
              <a:blip r:embed="rId3"/>
              <a:stretch>
                <a:fillRect/>
              </a:stretch>
            </p:blipFill>
            <p:spPr>
              <a:xfrm>
                <a:off x="1418760" y="508680"/>
                <a:ext cx="7701480" cy="5440680"/>
              </a:xfrm>
              <a:prstGeom prst="rect">
                <a:avLst/>
              </a:prstGeom>
            </p:spPr>
          </p:pic>
        </mc:Fallback>
      </mc:AlternateContent>
    </p:spTree>
    <p:extLst>
      <p:ext uri="{BB962C8B-B14F-4D97-AF65-F5344CB8AC3E}">
        <p14:creationId xmlns:p14="http://schemas.microsoft.com/office/powerpoint/2010/main" val="35022774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422400" y="152400"/>
            <a:ext cx="7124700" cy="635000"/>
          </a:xfrm>
        </p:spPr>
        <p:txBody>
          <a:bodyPr/>
          <a:lstStyle/>
          <a:p>
            <a:r>
              <a:rPr lang="en-US" altLang="en-US"/>
              <a:t>Multivalued Dependencies</a:t>
            </a:r>
          </a:p>
        </p:txBody>
      </p:sp>
      <p:sp>
        <p:nvSpPr>
          <p:cNvPr id="83971" name="Rectangle 3"/>
          <p:cNvSpPr>
            <a:spLocks noGrp="1" noChangeArrowheads="1"/>
          </p:cNvSpPr>
          <p:nvPr>
            <p:ph type="body" idx="1"/>
          </p:nvPr>
        </p:nvSpPr>
        <p:spPr>
          <a:xfrm>
            <a:off x="899592" y="1268760"/>
            <a:ext cx="7404100" cy="4038600"/>
          </a:xfrm>
        </p:spPr>
        <p:txBody>
          <a:bodyPr/>
          <a:lstStyle/>
          <a:p>
            <a:pPr algn="just">
              <a:tabLst>
                <a:tab pos="2976563" algn="ctr"/>
              </a:tabLst>
            </a:pPr>
            <a:r>
              <a:rPr lang="en-US" altLang="en-US" dirty="0"/>
              <a:t>There are database schemas in BCNF that do not seem to be sufficiently normalized </a:t>
            </a:r>
          </a:p>
          <a:p>
            <a:pPr algn="just">
              <a:tabLst>
                <a:tab pos="2976563" algn="ctr"/>
              </a:tabLst>
            </a:pPr>
            <a:r>
              <a:rPr lang="en-US" altLang="en-US" dirty="0"/>
              <a:t>Consider a database </a:t>
            </a:r>
          </a:p>
          <a:p>
            <a:pPr algn="just">
              <a:buFont typeface="Monotype Sorts" pitchFamily="2" charset="2"/>
              <a:buNone/>
              <a:tabLst>
                <a:tab pos="2976563" algn="ctr"/>
              </a:tabLst>
            </a:pPr>
            <a:r>
              <a:rPr lang="en-US" altLang="en-US" dirty="0"/>
              <a:t>		</a:t>
            </a:r>
            <a:r>
              <a:rPr lang="en-US" altLang="en-US" i="1" dirty="0">
                <a:solidFill>
                  <a:srgbClr val="C00000"/>
                </a:solidFill>
              </a:rPr>
              <a:t>classes(course, teacher, book)</a:t>
            </a:r>
          </a:p>
          <a:p>
            <a:pPr algn="just">
              <a:buFont typeface="Monotype Sorts" pitchFamily="2" charset="2"/>
              <a:buNone/>
              <a:tabLst>
                <a:tab pos="2976563" algn="ctr"/>
              </a:tabLst>
            </a:pPr>
            <a:r>
              <a:rPr lang="en-US" altLang="en-US" i="1" dirty="0"/>
              <a:t>  </a:t>
            </a:r>
            <a:r>
              <a:rPr lang="en-US" altLang="en-US" dirty="0"/>
              <a:t>such that (</a:t>
            </a:r>
            <a:r>
              <a:rPr lang="en-US" altLang="en-US" i="1" dirty="0" err="1"/>
              <a:t>c,t,b</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classes</a:t>
            </a:r>
            <a:r>
              <a:rPr lang="en-US" altLang="en-US" dirty="0">
                <a:sym typeface="Symbol" panose="05050102010706020507" pitchFamily="18" charset="2"/>
              </a:rPr>
              <a:t> means that </a:t>
            </a:r>
            <a:r>
              <a:rPr lang="en-US" altLang="en-US" i="1" dirty="0">
                <a:sym typeface="Symbol" panose="05050102010706020507" pitchFamily="18" charset="2"/>
              </a:rPr>
              <a:t>t</a:t>
            </a:r>
            <a:r>
              <a:rPr lang="en-US" altLang="en-US" dirty="0">
                <a:sym typeface="Symbol" panose="05050102010706020507" pitchFamily="18" charset="2"/>
              </a:rPr>
              <a:t> is qualified to teach </a:t>
            </a:r>
            <a:r>
              <a:rPr lang="en-US" altLang="en-US" i="1" dirty="0">
                <a:sym typeface="Symbol" panose="05050102010706020507" pitchFamily="18" charset="2"/>
              </a:rPr>
              <a:t>c,</a:t>
            </a:r>
            <a:r>
              <a:rPr lang="en-US" altLang="en-US" dirty="0">
                <a:sym typeface="Symbol" panose="05050102010706020507" pitchFamily="18" charset="2"/>
              </a:rPr>
              <a:t> and </a:t>
            </a:r>
            <a:r>
              <a:rPr lang="en-US" altLang="en-US" i="1" dirty="0">
                <a:sym typeface="Symbol" panose="05050102010706020507" pitchFamily="18" charset="2"/>
              </a:rPr>
              <a:t>b</a:t>
            </a:r>
            <a:r>
              <a:rPr lang="en-US" altLang="en-US" dirty="0">
                <a:sym typeface="Symbol" panose="05050102010706020507" pitchFamily="18" charset="2"/>
              </a:rPr>
              <a:t> is a required textbook for </a:t>
            </a:r>
            <a:r>
              <a:rPr lang="en-US" altLang="en-US" i="1" dirty="0">
                <a:sym typeface="Symbol" panose="05050102010706020507" pitchFamily="18" charset="2"/>
              </a:rPr>
              <a:t>c</a:t>
            </a:r>
            <a:endParaRPr lang="en-US" altLang="en-US" dirty="0">
              <a:sym typeface="Symbol" panose="05050102010706020507" pitchFamily="18" charset="2"/>
            </a:endParaRPr>
          </a:p>
          <a:p>
            <a:pPr algn="just">
              <a:tabLst>
                <a:tab pos="2976563" algn="ctr"/>
              </a:tabLst>
            </a:pPr>
            <a:r>
              <a:rPr lang="en-US" altLang="en-US" dirty="0"/>
              <a:t>The database is supposed to list for each course the set of teachers any one of which can be the course’s instructor, and the set of books, all of which are required for the course (no matter who teaches it).</a:t>
            </a:r>
          </a:p>
        </p:txBody>
      </p:sp>
    </p:spTree>
    <p:extLst>
      <p:ext uri="{BB962C8B-B14F-4D97-AF65-F5344CB8AC3E}">
        <p14:creationId xmlns:p14="http://schemas.microsoft.com/office/powerpoint/2010/main" val="8444087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755576" y="3429000"/>
            <a:ext cx="7848600" cy="2314575"/>
          </a:xfrm>
        </p:spPr>
        <p:txBody>
          <a:bodyPr/>
          <a:lstStyle/>
          <a:p>
            <a:pPr>
              <a:tabLst>
                <a:tab pos="1993900" algn="l"/>
              </a:tabLst>
            </a:pPr>
            <a:r>
              <a:rPr lang="en-US" altLang="en-US" dirty="0"/>
              <a:t>There are no non-trivial functional dependencies and therefore the relation is in BCNF </a:t>
            </a:r>
          </a:p>
          <a:p>
            <a:pPr>
              <a:tabLst>
                <a:tab pos="1993900" algn="l"/>
              </a:tabLst>
            </a:pPr>
            <a:r>
              <a:rPr lang="en-US" altLang="en-US" dirty="0"/>
              <a:t>Insertion anomalies – i.e., if Sara is a new teacher that can teach database, two tuples need to be inserted</a:t>
            </a:r>
          </a:p>
          <a:p>
            <a:pPr>
              <a:buFont typeface="Monotype Sorts" pitchFamily="2" charset="2"/>
              <a:buNone/>
              <a:tabLst>
                <a:tab pos="1993900" algn="l"/>
              </a:tabLst>
            </a:pPr>
            <a:r>
              <a:rPr lang="en-US" altLang="en-US" dirty="0"/>
              <a:t>		(database, Sara, DB Concepts)</a:t>
            </a:r>
            <a:br>
              <a:rPr lang="en-US" altLang="en-US" dirty="0"/>
            </a:br>
            <a:r>
              <a:rPr lang="en-US" altLang="en-US" dirty="0"/>
              <a:t>	(database, Sara, Ullman)</a:t>
            </a:r>
          </a:p>
        </p:txBody>
      </p:sp>
      <p:sp>
        <p:nvSpPr>
          <p:cNvPr id="86020" name="Rectangle 4"/>
          <p:cNvSpPr>
            <a:spLocks noChangeArrowheads="1"/>
          </p:cNvSpPr>
          <p:nvPr/>
        </p:nvSpPr>
        <p:spPr bwMode="auto">
          <a:xfrm>
            <a:off x="1371600" y="858838"/>
            <a:ext cx="21336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course</a:t>
            </a:r>
          </a:p>
        </p:txBody>
      </p:sp>
      <p:sp>
        <p:nvSpPr>
          <p:cNvPr id="86021" name="Rectangle 5"/>
          <p:cNvSpPr>
            <a:spLocks noChangeArrowheads="1"/>
          </p:cNvSpPr>
          <p:nvPr/>
        </p:nvSpPr>
        <p:spPr bwMode="auto">
          <a:xfrm>
            <a:off x="3505200" y="858838"/>
            <a:ext cx="21336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teacher</a:t>
            </a:r>
          </a:p>
        </p:txBody>
      </p:sp>
      <p:sp>
        <p:nvSpPr>
          <p:cNvPr id="86022" name="Rectangle 6"/>
          <p:cNvSpPr>
            <a:spLocks noChangeArrowheads="1"/>
          </p:cNvSpPr>
          <p:nvPr/>
        </p:nvSpPr>
        <p:spPr bwMode="auto">
          <a:xfrm>
            <a:off x="5638800" y="858838"/>
            <a:ext cx="21336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book</a:t>
            </a:r>
          </a:p>
        </p:txBody>
      </p:sp>
      <p:sp>
        <p:nvSpPr>
          <p:cNvPr id="86023" name="Rectangle 7"/>
          <p:cNvSpPr>
            <a:spLocks noChangeArrowheads="1"/>
          </p:cNvSpPr>
          <p:nvPr/>
        </p:nvSpPr>
        <p:spPr bwMode="auto">
          <a:xfrm>
            <a:off x="1371600" y="1239838"/>
            <a:ext cx="2133600" cy="12620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t>Database</a:t>
            </a:r>
          </a:p>
          <a:p>
            <a:endParaRPr lang="en-US" altLang="en-US" dirty="0"/>
          </a:p>
          <a:p>
            <a:endParaRPr lang="en-US" altLang="en-US" dirty="0"/>
          </a:p>
          <a:p>
            <a:r>
              <a:rPr lang="en-US" altLang="en-US" dirty="0"/>
              <a:t>operating systems</a:t>
            </a:r>
          </a:p>
        </p:txBody>
      </p:sp>
      <p:sp>
        <p:nvSpPr>
          <p:cNvPr id="86024" name="Rectangle 8"/>
          <p:cNvSpPr>
            <a:spLocks noChangeArrowheads="1"/>
          </p:cNvSpPr>
          <p:nvPr/>
        </p:nvSpPr>
        <p:spPr bwMode="auto">
          <a:xfrm>
            <a:off x="3505200" y="1239838"/>
            <a:ext cx="2133600" cy="12620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t>{</a:t>
            </a:r>
            <a:r>
              <a:rPr lang="en-US" altLang="en-US" dirty="0" err="1"/>
              <a:t>Avi</a:t>
            </a:r>
            <a:r>
              <a:rPr lang="en-US" altLang="en-US" dirty="0"/>
              <a:t>, Hank,</a:t>
            </a:r>
          </a:p>
          <a:p>
            <a:r>
              <a:rPr lang="en-US" altLang="en-US" dirty="0"/>
              <a:t>Sudarshan}</a:t>
            </a:r>
          </a:p>
          <a:p>
            <a:endParaRPr lang="en-US" altLang="en-US" dirty="0"/>
          </a:p>
          <a:p>
            <a:r>
              <a:rPr lang="en-US" altLang="en-US" dirty="0"/>
              <a:t>{</a:t>
            </a:r>
            <a:r>
              <a:rPr lang="en-US" altLang="en-US" dirty="0" err="1"/>
              <a:t>Avi</a:t>
            </a:r>
            <a:r>
              <a:rPr lang="en-US" altLang="en-US" dirty="0"/>
              <a:t>, Jim}</a:t>
            </a:r>
          </a:p>
        </p:txBody>
      </p:sp>
      <p:sp>
        <p:nvSpPr>
          <p:cNvPr id="86025" name="Rectangle 9"/>
          <p:cNvSpPr>
            <a:spLocks noChangeArrowheads="1"/>
          </p:cNvSpPr>
          <p:nvPr/>
        </p:nvSpPr>
        <p:spPr bwMode="auto">
          <a:xfrm>
            <a:off x="5638800" y="1239838"/>
            <a:ext cx="2133600" cy="12620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t>{DB Concepts</a:t>
            </a:r>
          </a:p>
          <a:p>
            <a:r>
              <a:rPr lang="en-US" altLang="en-US" dirty="0"/>
              <a:t>Ullman}</a:t>
            </a:r>
          </a:p>
          <a:p>
            <a:endParaRPr lang="en-US" altLang="en-US" dirty="0"/>
          </a:p>
          <a:p>
            <a:r>
              <a:rPr lang="en-US" altLang="en-US" dirty="0"/>
              <a:t>{OS Concepts,</a:t>
            </a:r>
          </a:p>
          <a:p>
            <a:r>
              <a:rPr lang="en-US" altLang="en-US" dirty="0"/>
              <a:t>Shaw}</a:t>
            </a:r>
          </a:p>
        </p:txBody>
      </p:sp>
      <p:sp>
        <p:nvSpPr>
          <p:cNvPr id="86026" name="Text Box 10"/>
          <p:cNvSpPr txBox="1">
            <a:spLocks noChangeArrowheads="1"/>
          </p:cNvSpPr>
          <p:nvPr/>
        </p:nvSpPr>
        <p:spPr bwMode="auto">
          <a:xfrm>
            <a:off x="4098925" y="2657475"/>
            <a:ext cx="946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classes</a:t>
            </a:r>
            <a:endParaRPr lang="en-US" altLang="en-US" dirty="0"/>
          </a:p>
        </p:txBody>
      </p:sp>
      <p:sp>
        <p:nvSpPr>
          <p:cNvPr id="86027" name="Rectangle 11"/>
          <p:cNvSpPr>
            <a:spLocks noGrp="1" noChangeArrowheads="1"/>
          </p:cNvSpPr>
          <p:nvPr>
            <p:ph type="title"/>
          </p:nvPr>
        </p:nvSpPr>
        <p:spPr>
          <a:xfrm>
            <a:off x="1177924" y="0"/>
            <a:ext cx="8074595" cy="635000"/>
          </a:xfrm>
          <a:noFill/>
          <a:ln/>
        </p:spPr>
        <p:txBody>
          <a:bodyPr/>
          <a:lstStyle/>
          <a:p>
            <a:r>
              <a:rPr lang="en-US" altLang="en-US"/>
              <a:t>Multivalued Dependencies (Cont.)</a:t>
            </a:r>
          </a:p>
        </p:txBody>
      </p:sp>
    </p:spTree>
    <p:extLst>
      <p:ext uri="{BB962C8B-B14F-4D97-AF65-F5344CB8AC3E}">
        <p14:creationId xmlns:p14="http://schemas.microsoft.com/office/powerpoint/2010/main" val="36809269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571500" y="4362450"/>
            <a:ext cx="7848600" cy="2314575"/>
          </a:xfrm>
        </p:spPr>
        <p:txBody>
          <a:bodyPr/>
          <a:lstStyle/>
          <a:p>
            <a:pPr>
              <a:tabLst>
                <a:tab pos="1993900" algn="l"/>
              </a:tabLst>
            </a:pPr>
            <a:r>
              <a:rPr lang="en-US" altLang="en-US"/>
              <a:t>There are no non-trivial functional dependencies and therefore the relation is in BCNF </a:t>
            </a:r>
          </a:p>
          <a:p>
            <a:pPr>
              <a:tabLst>
                <a:tab pos="1993900" algn="l"/>
              </a:tabLst>
            </a:pPr>
            <a:r>
              <a:rPr lang="en-US" altLang="en-US"/>
              <a:t>Insertion anomalies – i.e., if Sara is a new teacher that can teach database, two tuples need to be inserted</a:t>
            </a:r>
          </a:p>
          <a:p>
            <a:pPr>
              <a:buFont typeface="Monotype Sorts" pitchFamily="2" charset="2"/>
              <a:buNone/>
              <a:tabLst>
                <a:tab pos="1993900" algn="l"/>
              </a:tabLst>
            </a:pPr>
            <a:r>
              <a:rPr lang="en-US" altLang="en-US"/>
              <a:t>		(database, Sara, DB Concepts)</a:t>
            </a:r>
            <a:br>
              <a:rPr lang="en-US" altLang="en-US"/>
            </a:br>
            <a:r>
              <a:rPr lang="en-US" altLang="en-US"/>
              <a:t>	(database, Sara, Ullman)</a:t>
            </a:r>
          </a:p>
        </p:txBody>
      </p:sp>
      <p:sp>
        <p:nvSpPr>
          <p:cNvPr id="86020" name="Rectangle 4"/>
          <p:cNvSpPr>
            <a:spLocks noChangeArrowheads="1"/>
          </p:cNvSpPr>
          <p:nvPr/>
        </p:nvSpPr>
        <p:spPr bwMode="auto">
          <a:xfrm>
            <a:off x="1371600" y="858838"/>
            <a:ext cx="21336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course</a:t>
            </a:r>
          </a:p>
        </p:txBody>
      </p:sp>
      <p:sp>
        <p:nvSpPr>
          <p:cNvPr id="86021" name="Rectangle 5"/>
          <p:cNvSpPr>
            <a:spLocks noChangeArrowheads="1"/>
          </p:cNvSpPr>
          <p:nvPr/>
        </p:nvSpPr>
        <p:spPr bwMode="auto">
          <a:xfrm>
            <a:off x="3505200" y="858838"/>
            <a:ext cx="21336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teacher</a:t>
            </a:r>
          </a:p>
        </p:txBody>
      </p:sp>
      <p:sp>
        <p:nvSpPr>
          <p:cNvPr id="86022" name="Rectangle 6"/>
          <p:cNvSpPr>
            <a:spLocks noChangeArrowheads="1"/>
          </p:cNvSpPr>
          <p:nvPr/>
        </p:nvSpPr>
        <p:spPr bwMode="auto">
          <a:xfrm>
            <a:off x="5638800" y="858838"/>
            <a:ext cx="21336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book</a:t>
            </a:r>
          </a:p>
        </p:txBody>
      </p:sp>
      <p:sp>
        <p:nvSpPr>
          <p:cNvPr id="86023" name="Rectangle 7"/>
          <p:cNvSpPr>
            <a:spLocks noChangeArrowheads="1"/>
          </p:cNvSpPr>
          <p:nvPr/>
        </p:nvSpPr>
        <p:spPr bwMode="auto">
          <a:xfrm>
            <a:off x="1371600" y="1239838"/>
            <a:ext cx="2133600" cy="2819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t>database</a:t>
            </a:r>
          </a:p>
          <a:p>
            <a:r>
              <a:rPr lang="en-US" altLang="en-US" dirty="0"/>
              <a:t>database</a:t>
            </a:r>
          </a:p>
          <a:p>
            <a:r>
              <a:rPr lang="en-US" altLang="en-US" dirty="0"/>
              <a:t>database</a:t>
            </a:r>
          </a:p>
          <a:p>
            <a:r>
              <a:rPr lang="en-US" altLang="en-US" dirty="0"/>
              <a:t>database</a:t>
            </a:r>
          </a:p>
          <a:p>
            <a:r>
              <a:rPr lang="en-US" altLang="en-US" dirty="0"/>
              <a:t>database</a:t>
            </a:r>
          </a:p>
          <a:p>
            <a:r>
              <a:rPr lang="en-US" altLang="en-US" dirty="0"/>
              <a:t>database</a:t>
            </a:r>
          </a:p>
          <a:p>
            <a:r>
              <a:rPr lang="en-US" altLang="en-US" dirty="0"/>
              <a:t>operating systems</a:t>
            </a:r>
          </a:p>
          <a:p>
            <a:r>
              <a:rPr lang="en-US" altLang="en-US" dirty="0"/>
              <a:t>operating systems</a:t>
            </a:r>
          </a:p>
          <a:p>
            <a:r>
              <a:rPr lang="en-US" altLang="en-US" dirty="0"/>
              <a:t>operating systems</a:t>
            </a:r>
          </a:p>
          <a:p>
            <a:r>
              <a:rPr lang="en-US" altLang="en-US" dirty="0"/>
              <a:t>operating systems</a:t>
            </a:r>
          </a:p>
        </p:txBody>
      </p:sp>
      <p:sp>
        <p:nvSpPr>
          <p:cNvPr id="86024" name="Rectangle 8"/>
          <p:cNvSpPr>
            <a:spLocks noChangeArrowheads="1"/>
          </p:cNvSpPr>
          <p:nvPr/>
        </p:nvSpPr>
        <p:spPr bwMode="auto">
          <a:xfrm>
            <a:off x="3505200" y="1239838"/>
            <a:ext cx="2133600" cy="2819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err="1"/>
              <a:t>Avi</a:t>
            </a:r>
            <a:endParaRPr lang="en-US" altLang="en-US" dirty="0"/>
          </a:p>
          <a:p>
            <a:r>
              <a:rPr lang="en-US" altLang="en-US" dirty="0"/>
              <a:t>Hank				</a:t>
            </a:r>
          </a:p>
          <a:p>
            <a:r>
              <a:rPr lang="en-US" altLang="en-US" dirty="0"/>
              <a:t>Hank</a:t>
            </a:r>
          </a:p>
          <a:p>
            <a:r>
              <a:rPr lang="en-US" altLang="en-US" dirty="0" err="1"/>
              <a:t>Avi</a:t>
            </a:r>
            <a:endParaRPr lang="en-US" altLang="en-US" dirty="0"/>
          </a:p>
          <a:p>
            <a:r>
              <a:rPr lang="en-US" altLang="en-US" dirty="0"/>
              <a:t>Sudarshan</a:t>
            </a:r>
          </a:p>
          <a:p>
            <a:r>
              <a:rPr lang="en-US" altLang="en-US" dirty="0"/>
              <a:t>Sudarshan</a:t>
            </a:r>
          </a:p>
          <a:p>
            <a:r>
              <a:rPr lang="en-US" altLang="en-US" dirty="0" err="1"/>
              <a:t>Avi</a:t>
            </a:r>
            <a:endParaRPr lang="en-US" altLang="en-US" dirty="0"/>
          </a:p>
          <a:p>
            <a:r>
              <a:rPr lang="en-US" altLang="en-US" dirty="0" err="1"/>
              <a:t>Avi</a:t>
            </a:r>
            <a:r>
              <a:rPr lang="en-US" altLang="en-US" dirty="0"/>
              <a:t> </a:t>
            </a:r>
          </a:p>
          <a:p>
            <a:r>
              <a:rPr lang="en-US" altLang="en-US" dirty="0"/>
              <a:t>Jim </a:t>
            </a:r>
          </a:p>
          <a:p>
            <a:r>
              <a:rPr lang="en-US" altLang="en-US" dirty="0"/>
              <a:t>Jim </a:t>
            </a:r>
          </a:p>
        </p:txBody>
      </p:sp>
      <p:sp>
        <p:nvSpPr>
          <p:cNvPr id="86025" name="Rectangle 9"/>
          <p:cNvSpPr>
            <a:spLocks noChangeArrowheads="1"/>
          </p:cNvSpPr>
          <p:nvPr/>
        </p:nvSpPr>
        <p:spPr bwMode="auto">
          <a:xfrm>
            <a:off x="5638800" y="1239838"/>
            <a:ext cx="2133600" cy="2819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t>DB Concepts</a:t>
            </a:r>
          </a:p>
          <a:p>
            <a:r>
              <a:rPr lang="en-US" altLang="en-US" dirty="0"/>
              <a:t>Ullman</a:t>
            </a:r>
          </a:p>
          <a:p>
            <a:r>
              <a:rPr lang="en-US" altLang="en-US" dirty="0"/>
              <a:t>DB Concepts</a:t>
            </a:r>
          </a:p>
          <a:p>
            <a:r>
              <a:rPr lang="en-US" altLang="en-US" dirty="0"/>
              <a:t>Ullman</a:t>
            </a:r>
          </a:p>
          <a:p>
            <a:r>
              <a:rPr lang="en-US" altLang="en-US" dirty="0"/>
              <a:t>DB Concepts</a:t>
            </a:r>
          </a:p>
          <a:p>
            <a:r>
              <a:rPr lang="en-US" altLang="en-US" dirty="0"/>
              <a:t>Ullman</a:t>
            </a:r>
          </a:p>
          <a:p>
            <a:r>
              <a:rPr lang="en-US" altLang="en-US" dirty="0"/>
              <a:t>OS Concepts</a:t>
            </a:r>
          </a:p>
          <a:p>
            <a:r>
              <a:rPr lang="en-US" altLang="en-US" dirty="0"/>
              <a:t>Shaw</a:t>
            </a:r>
          </a:p>
          <a:p>
            <a:r>
              <a:rPr lang="en-US" altLang="en-US" dirty="0"/>
              <a:t>OS Concepts</a:t>
            </a:r>
          </a:p>
          <a:p>
            <a:r>
              <a:rPr lang="en-US" altLang="en-US" dirty="0"/>
              <a:t>Shaw</a:t>
            </a:r>
          </a:p>
        </p:txBody>
      </p:sp>
      <p:sp>
        <p:nvSpPr>
          <p:cNvPr id="86026" name="Text Box 10"/>
          <p:cNvSpPr txBox="1">
            <a:spLocks noChangeArrowheads="1"/>
          </p:cNvSpPr>
          <p:nvPr/>
        </p:nvSpPr>
        <p:spPr bwMode="auto">
          <a:xfrm>
            <a:off x="4175125" y="4054475"/>
            <a:ext cx="946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classes</a:t>
            </a:r>
            <a:endParaRPr lang="en-US" altLang="en-US"/>
          </a:p>
        </p:txBody>
      </p:sp>
      <p:sp>
        <p:nvSpPr>
          <p:cNvPr id="86027" name="Rectangle 11"/>
          <p:cNvSpPr>
            <a:spLocks noGrp="1" noChangeArrowheads="1"/>
          </p:cNvSpPr>
          <p:nvPr>
            <p:ph type="title"/>
          </p:nvPr>
        </p:nvSpPr>
        <p:spPr>
          <a:xfrm>
            <a:off x="1177924" y="0"/>
            <a:ext cx="8074595" cy="635000"/>
          </a:xfrm>
          <a:noFill/>
          <a:ln/>
        </p:spPr>
        <p:txBody>
          <a:bodyPr/>
          <a:lstStyle/>
          <a:p>
            <a:r>
              <a:rPr lang="en-US" altLang="en-US"/>
              <a:t>Multivalued Dependencies (Cont.)</a:t>
            </a:r>
          </a:p>
        </p:txBody>
      </p:sp>
      <p:sp>
        <p:nvSpPr>
          <p:cNvPr id="2" name="Left Brace 1">
            <a:extLst>
              <a:ext uri="{FF2B5EF4-FFF2-40B4-BE49-F238E27FC236}">
                <a16:creationId xmlns:a16="http://schemas.microsoft.com/office/drawing/2014/main" id="{2FF6C22D-F8BA-4A2D-BF00-8E08A7ADD995}"/>
              </a:ext>
            </a:extLst>
          </p:cNvPr>
          <p:cNvSpPr/>
          <p:nvPr/>
        </p:nvSpPr>
        <p:spPr>
          <a:xfrm flipV="1">
            <a:off x="1007817" y="1392325"/>
            <a:ext cx="340214" cy="965026"/>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 name="Left Brace 2">
            <a:extLst>
              <a:ext uri="{FF2B5EF4-FFF2-40B4-BE49-F238E27FC236}">
                <a16:creationId xmlns:a16="http://schemas.microsoft.com/office/drawing/2014/main" id="{215A42E4-AA00-4F96-A0E1-B7FA60AFACC3}"/>
              </a:ext>
            </a:extLst>
          </p:cNvPr>
          <p:cNvSpPr/>
          <p:nvPr/>
        </p:nvSpPr>
        <p:spPr>
          <a:xfrm rot="10800000" flipV="1">
            <a:off x="4200525" y="1334116"/>
            <a:ext cx="340214" cy="965026"/>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cxnSp>
        <p:nvCxnSpPr>
          <p:cNvPr id="5" name="Straight Connector 4">
            <a:extLst>
              <a:ext uri="{FF2B5EF4-FFF2-40B4-BE49-F238E27FC236}">
                <a16:creationId xmlns:a16="http://schemas.microsoft.com/office/drawing/2014/main" id="{3ADB0DAA-5FDC-43EC-965C-F574E81BE1A8}"/>
              </a:ext>
            </a:extLst>
          </p:cNvPr>
          <p:cNvCxnSpPr/>
          <p:nvPr/>
        </p:nvCxnSpPr>
        <p:spPr>
          <a:xfrm>
            <a:off x="1475656" y="2357351"/>
            <a:ext cx="269946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95B4F3B-2F90-4019-9633-0C65E02BFA31}"/>
              </a:ext>
            </a:extLst>
          </p:cNvPr>
          <p:cNvCxnSpPr/>
          <p:nvPr/>
        </p:nvCxnSpPr>
        <p:spPr>
          <a:xfrm>
            <a:off x="1475656" y="2060848"/>
            <a:ext cx="269946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2BBBE9E-EB4B-4D92-A7CA-B800F74B65DD}"/>
              </a:ext>
            </a:extLst>
          </p:cNvPr>
          <p:cNvCxnSpPr/>
          <p:nvPr/>
        </p:nvCxnSpPr>
        <p:spPr>
          <a:xfrm>
            <a:off x="1501056" y="1816629"/>
            <a:ext cx="269946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A2FA810-D763-4901-8D47-0DE5145361CA}"/>
              </a:ext>
            </a:extLst>
          </p:cNvPr>
          <p:cNvCxnSpPr/>
          <p:nvPr/>
        </p:nvCxnSpPr>
        <p:spPr>
          <a:xfrm>
            <a:off x="1401912" y="1556792"/>
            <a:ext cx="2699469" cy="0"/>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6" name="Table 6">
            <a:extLst>
              <a:ext uri="{FF2B5EF4-FFF2-40B4-BE49-F238E27FC236}">
                <a16:creationId xmlns:a16="http://schemas.microsoft.com/office/drawing/2014/main" id="{07359012-87AF-4604-B1DA-6DE8AD4B3DDF}"/>
              </a:ext>
            </a:extLst>
          </p:cNvPr>
          <p:cNvGraphicFramePr>
            <a:graphicFrameLocks noGrp="1"/>
          </p:cNvGraphicFramePr>
          <p:nvPr/>
        </p:nvGraphicFramePr>
        <p:xfrm>
          <a:off x="553840" y="1280478"/>
          <a:ext cx="517525" cy="1188720"/>
        </p:xfrm>
        <a:graphic>
          <a:graphicData uri="http://schemas.openxmlformats.org/drawingml/2006/table">
            <a:tbl>
              <a:tblPr firstRow="1" bandRow="1">
                <a:tableStyleId>{2D5ABB26-0587-4C30-8999-92F81FD0307C}</a:tableStyleId>
              </a:tblPr>
              <a:tblGrid>
                <a:gridCol w="517525">
                  <a:extLst>
                    <a:ext uri="{9D8B030D-6E8A-4147-A177-3AD203B41FA5}">
                      <a16:colId xmlns:a16="http://schemas.microsoft.com/office/drawing/2014/main" val="3269047222"/>
                    </a:ext>
                  </a:extLst>
                </a:gridCol>
              </a:tblGrid>
              <a:tr h="254666">
                <a:tc>
                  <a:txBody>
                    <a:bodyPr/>
                    <a:lstStyle/>
                    <a:p>
                      <a:r>
                        <a:rPr lang="en-IN" b="1" dirty="0">
                          <a:solidFill>
                            <a:srgbClr val="7030A0"/>
                          </a:solidFill>
                        </a:rPr>
                        <a:t>t1</a:t>
                      </a:r>
                    </a:p>
                  </a:txBody>
                  <a:tcPr/>
                </a:tc>
                <a:extLst>
                  <a:ext uri="{0D108BD9-81ED-4DB2-BD59-A6C34878D82A}">
                    <a16:rowId xmlns:a16="http://schemas.microsoft.com/office/drawing/2014/main" val="2441155051"/>
                  </a:ext>
                </a:extLst>
              </a:tr>
              <a:tr h="254666">
                <a:tc>
                  <a:txBody>
                    <a:bodyPr/>
                    <a:lstStyle/>
                    <a:p>
                      <a:r>
                        <a:rPr lang="en-IN" b="1" dirty="0">
                          <a:solidFill>
                            <a:srgbClr val="7030A0"/>
                          </a:solidFill>
                        </a:rPr>
                        <a:t>t2</a:t>
                      </a:r>
                    </a:p>
                  </a:txBody>
                  <a:tcPr/>
                </a:tc>
                <a:extLst>
                  <a:ext uri="{0D108BD9-81ED-4DB2-BD59-A6C34878D82A}">
                    <a16:rowId xmlns:a16="http://schemas.microsoft.com/office/drawing/2014/main" val="1072908439"/>
                  </a:ext>
                </a:extLst>
              </a:tr>
              <a:tr h="254666">
                <a:tc>
                  <a:txBody>
                    <a:bodyPr/>
                    <a:lstStyle/>
                    <a:p>
                      <a:r>
                        <a:rPr lang="en-IN" b="1" dirty="0">
                          <a:solidFill>
                            <a:srgbClr val="7030A0"/>
                          </a:solidFill>
                        </a:rPr>
                        <a:t>t3</a:t>
                      </a:r>
                    </a:p>
                  </a:txBody>
                  <a:tcPr/>
                </a:tc>
                <a:extLst>
                  <a:ext uri="{0D108BD9-81ED-4DB2-BD59-A6C34878D82A}">
                    <a16:rowId xmlns:a16="http://schemas.microsoft.com/office/drawing/2014/main" val="1483097791"/>
                  </a:ext>
                </a:extLst>
              </a:tr>
              <a:tr h="254666">
                <a:tc>
                  <a:txBody>
                    <a:bodyPr/>
                    <a:lstStyle/>
                    <a:p>
                      <a:r>
                        <a:rPr lang="en-IN" b="1" dirty="0">
                          <a:solidFill>
                            <a:srgbClr val="7030A0"/>
                          </a:solidFill>
                        </a:rPr>
                        <a:t>t4</a:t>
                      </a:r>
                    </a:p>
                  </a:txBody>
                  <a:tcPr/>
                </a:tc>
                <a:extLst>
                  <a:ext uri="{0D108BD9-81ED-4DB2-BD59-A6C34878D82A}">
                    <a16:rowId xmlns:a16="http://schemas.microsoft.com/office/drawing/2014/main" val="2382728024"/>
                  </a:ext>
                </a:extLst>
              </a:tr>
            </a:tbl>
          </a:graphicData>
        </a:graphic>
      </p:graphicFrame>
    </p:spTree>
    <p:extLst>
      <p:ext uri="{BB962C8B-B14F-4D97-AF65-F5344CB8AC3E}">
        <p14:creationId xmlns:p14="http://schemas.microsoft.com/office/powerpoint/2010/main" val="30243480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825474" y="152400"/>
            <a:ext cx="8395270" cy="1355725"/>
          </a:xfrm>
        </p:spPr>
        <p:txBody>
          <a:bodyPr/>
          <a:lstStyle/>
          <a:p>
            <a:r>
              <a:rPr lang="en-US" altLang="en-US" dirty="0"/>
              <a:t>Multivalued Dependencies (MVDs)</a:t>
            </a:r>
          </a:p>
        </p:txBody>
      </p:sp>
      <p:sp>
        <p:nvSpPr>
          <p:cNvPr id="88067" name="Rectangle 3"/>
          <p:cNvSpPr>
            <a:spLocks noGrp="1" noChangeArrowheads="1"/>
          </p:cNvSpPr>
          <p:nvPr>
            <p:ph type="body" idx="1"/>
          </p:nvPr>
        </p:nvSpPr>
        <p:spPr>
          <a:xfrm>
            <a:off x="1143000" y="1143000"/>
            <a:ext cx="7533456" cy="4508500"/>
          </a:xfrm>
        </p:spPr>
        <p:txBody>
          <a:bodyPr/>
          <a:lstStyle/>
          <a:p>
            <a:pPr>
              <a:tabLst>
                <a:tab pos="1890713" algn="l"/>
                <a:tab pos="2798763" algn="l"/>
              </a:tabLst>
            </a:pPr>
            <a:r>
              <a:rPr lang="en-US" altLang="en-US" dirty="0"/>
              <a:t>Let </a:t>
            </a:r>
            <a:r>
              <a:rPr lang="en-US" altLang="en-US" i="1" dirty="0"/>
              <a:t>R</a:t>
            </a:r>
            <a:r>
              <a:rPr lang="en-US" altLang="en-US" dirty="0"/>
              <a:t> be a relation schema and let </a:t>
            </a:r>
            <a:r>
              <a:rPr lang="en-US" altLang="en-US" dirty="0">
                <a:sym typeface="Symbol" panose="05050102010706020507" pitchFamily="18" charset="2"/>
              </a:rPr>
              <a:t>  </a:t>
            </a:r>
            <a:r>
              <a:rPr lang="en-US" altLang="en-US" i="1" dirty="0">
                <a:sym typeface="Symbol" panose="05050102010706020507" pitchFamily="18" charset="2"/>
              </a:rPr>
              <a:t>R</a:t>
            </a:r>
            <a:r>
              <a:rPr lang="en-US" altLang="en-US" dirty="0">
                <a:sym typeface="Symbol" panose="05050102010706020507" pitchFamily="18" charset="2"/>
              </a:rPr>
              <a:t> and </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R. </a:t>
            </a:r>
            <a:r>
              <a:rPr lang="en-US" altLang="en-US" dirty="0">
                <a:sym typeface="Symbol" panose="05050102010706020507" pitchFamily="18" charset="2"/>
              </a:rPr>
              <a:t>  The </a:t>
            </a:r>
            <a:r>
              <a:rPr lang="en-US" altLang="en-US" i="1" dirty="0">
                <a:solidFill>
                  <a:schemeClr val="tx2"/>
                </a:solidFill>
                <a:sym typeface="Symbol" panose="05050102010706020507" pitchFamily="18" charset="2"/>
              </a:rPr>
              <a:t>multivalued dependency</a:t>
            </a:r>
            <a:r>
              <a:rPr lang="en-US" altLang="en-US" dirty="0">
                <a:sym typeface="Symbol" panose="05050102010706020507" pitchFamily="18" charset="2"/>
              </a:rPr>
              <a:t> </a:t>
            </a:r>
            <a:endParaRPr lang="en-US" altLang="en-US" dirty="0"/>
          </a:p>
          <a:p>
            <a:pPr>
              <a:buFont typeface="Monotype Sorts" pitchFamily="2" charset="2"/>
              <a:buNone/>
              <a:tabLst>
                <a:tab pos="1890713" algn="l"/>
                <a:tab pos="2798763" algn="l"/>
              </a:tabLst>
            </a:pPr>
            <a:r>
              <a:rPr lang="en-US" altLang="en-US" dirty="0">
                <a:sym typeface="Greek Symbols" pitchFamily="18" charset="2"/>
              </a:rPr>
              <a:t>			</a:t>
            </a:r>
            <a:r>
              <a:rPr lang="en-US" altLang="en-US" dirty="0">
                <a:solidFill>
                  <a:srgbClr val="C00000"/>
                </a:solidFill>
                <a:sym typeface="Symbol" panose="05050102010706020507" pitchFamily="18" charset="2"/>
              </a:rPr>
              <a:t></a:t>
            </a:r>
            <a:r>
              <a:rPr lang="en-US" altLang="en-US" dirty="0">
                <a:solidFill>
                  <a:srgbClr val="C00000"/>
                </a:solidFill>
                <a:sym typeface="Greek Symbols" pitchFamily="18" charset="2"/>
              </a:rPr>
              <a:t> </a:t>
            </a:r>
            <a:r>
              <a:rPr lang="en-US" altLang="en-US" sz="1600" b="1" dirty="0">
                <a:solidFill>
                  <a:srgbClr val="C00000"/>
                </a:solidFill>
                <a:sym typeface="Symbol" panose="05050102010706020507" pitchFamily="18" charset="2"/>
              </a:rPr>
              <a:t></a:t>
            </a:r>
            <a:r>
              <a:rPr lang="en-US" altLang="en-US" dirty="0">
                <a:solidFill>
                  <a:srgbClr val="C00000"/>
                </a:solidFill>
                <a:sym typeface="Monotype Sorts" pitchFamily="2" charset="2"/>
              </a:rPr>
              <a:t> </a:t>
            </a:r>
            <a:r>
              <a:rPr lang="en-US" altLang="en-US" dirty="0">
                <a:solidFill>
                  <a:srgbClr val="C00000"/>
                </a:solidFill>
                <a:sym typeface="Symbol" panose="05050102010706020507" pitchFamily="18" charset="2"/>
              </a:rPr>
              <a:t></a:t>
            </a:r>
            <a:endParaRPr lang="en-US" altLang="en-US" i="1" dirty="0">
              <a:solidFill>
                <a:srgbClr val="C00000"/>
              </a:solidFill>
              <a:sym typeface="Greek Symbols" pitchFamily="18" charset="2"/>
            </a:endParaRPr>
          </a:p>
          <a:p>
            <a:pPr>
              <a:buFont typeface="Monotype Sorts" pitchFamily="2" charset="2"/>
              <a:buNone/>
              <a:tabLst>
                <a:tab pos="1890713" algn="l"/>
                <a:tab pos="2798763" algn="l"/>
              </a:tabLst>
            </a:pPr>
            <a:r>
              <a:rPr lang="en-US" altLang="en-US" i="1" dirty="0">
                <a:sym typeface="Greek Symbols" pitchFamily="18" charset="2"/>
              </a:rPr>
              <a:t>	</a:t>
            </a:r>
            <a:r>
              <a:rPr lang="en-US" altLang="en-US" dirty="0">
                <a:sym typeface="Greek Symbols" pitchFamily="18" charset="2"/>
              </a:rPr>
              <a:t>holds on </a:t>
            </a:r>
            <a:r>
              <a:rPr lang="en-US" altLang="en-US" i="1" dirty="0">
                <a:sym typeface="Greek Symbols" pitchFamily="18" charset="2"/>
              </a:rPr>
              <a:t>R</a:t>
            </a:r>
            <a:r>
              <a:rPr lang="en-US" altLang="en-US" dirty="0">
                <a:sym typeface="Greek Symbols" pitchFamily="18" charset="2"/>
              </a:rPr>
              <a:t> if in any legal relation </a:t>
            </a:r>
            <a:r>
              <a:rPr lang="en-US" altLang="en-US" i="1" dirty="0">
                <a:sym typeface="Greek Symbols" pitchFamily="18" charset="2"/>
              </a:rPr>
              <a:t>r(R),</a:t>
            </a:r>
            <a:r>
              <a:rPr lang="en-US" altLang="en-US" dirty="0">
                <a:sym typeface="Greek Symbols" pitchFamily="18" charset="2"/>
              </a:rPr>
              <a:t> for all pairs for tuples </a:t>
            </a:r>
            <a:r>
              <a:rPr lang="en-US" altLang="en-US" i="1" dirty="0">
                <a:sym typeface="Greek Symbols" pitchFamily="18" charset="2"/>
              </a:rPr>
              <a:t>t</a:t>
            </a:r>
            <a:r>
              <a:rPr lang="en-US" altLang="en-US" baseline="-25000" dirty="0">
                <a:sym typeface="Greek Symbols" pitchFamily="18" charset="2"/>
              </a:rPr>
              <a:t>1 </a:t>
            </a:r>
            <a:r>
              <a:rPr lang="en-US" altLang="en-US" dirty="0">
                <a:sym typeface="Greek Symbols" pitchFamily="18" charset="2"/>
              </a:rPr>
              <a:t>and </a:t>
            </a:r>
            <a:r>
              <a:rPr lang="en-US" altLang="en-US" i="1" dirty="0">
                <a:sym typeface="Greek Symbols" pitchFamily="18" charset="2"/>
              </a:rPr>
              <a:t>t</a:t>
            </a:r>
            <a:r>
              <a:rPr lang="en-US" altLang="en-US" i="1" baseline="-25000" dirty="0">
                <a:sym typeface="Greek Symbols" pitchFamily="18" charset="2"/>
              </a:rPr>
              <a:t>2</a:t>
            </a:r>
            <a:r>
              <a:rPr lang="en-US" altLang="en-US" dirty="0">
                <a:sym typeface="Greek Symbols" pitchFamily="18" charset="2"/>
              </a:rPr>
              <a:t> in </a:t>
            </a:r>
            <a:r>
              <a:rPr lang="en-US" altLang="en-US" i="1" dirty="0">
                <a:sym typeface="Greek Symbols" pitchFamily="18" charset="2"/>
              </a:rPr>
              <a:t>r</a:t>
            </a:r>
            <a:r>
              <a:rPr lang="en-US" altLang="en-US" dirty="0">
                <a:sym typeface="Greek Symbols" pitchFamily="18" charset="2"/>
              </a:rPr>
              <a:t> such that </a:t>
            </a:r>
            <a:r>
              <a:rPr lang="en-US" altLang="en-US" i="1" dirty="0">
                <a:sym typeface="Greek Symbols" pitchFamily="18" charset="2"/>
              </a:rPr>
              <a:t>t</a:t>
            </a:r>
            <a:r>
              <a:rPr lang="en-US" altLang="en-US" baseline="-25000" dirty="0">
                <a:sym typeface="Greek Symbols" pitchFamily="18" charset="2"/>
              </a:rPr>
              <a:t>1</a:t>
            </a:r>
            <a:r>
              <a:rPr lang="en-US" altLang="en-US" dirty="0">
                <a:sym typeface="Greek Symbols" pitchFamily="18" charset="2"/>
              </a:rPr>
              <a:t>[</a:t>
            </a:r>
            <a:r>
              <a:rPr lang="en-US" altLang="en-US" dirty="0">
                <a:sym typeface="Symbol" panose="05050102010706020507" pitchFamily="18" charset="2"/>
              </a:rPr>
              <a:t></a:t>
            </a:r>
            <a:r>
              <a:rPr lang="en-US" altLang="en-US" dirty="0">
                <a:sym typeface="Greek Symbols" pitchFamily="18" charset="2"/>
              </a:rPr>
              <a:t>] = </a:t>
            </a:r>
            <a:r>
              <a:rPr lang="en-US" altLang="en-US" i="1" dirty="0">
                <a:sym typeface="Greek Symbols" pitchFamily="18" charset="2"/>
              </a:rPr>
              <a:t>t</a:t>
            </a:r>
            <a:r>
              <a:rPr lang="en-US" altLang="en-US" i="1" baseline="-25000" dirty="0">
                <a:sym typeface="Greek Symbols" pitchFamily="18" charset="2"/>
              </a:rPr>
              <a:t>2 </a:t>
            </a:r>
            <a:r>
              <a:rPr lang="en-US" altLang="en-US" dirty="0">
                <a:sym typeface="Greek Symbols" pitchFamily="18" charset="2"/>
              </a:rPr>
              <a:t>[</a:t>
            </a:r>
            <a:r>
              <a:rPr lang="en-US" altLang="en-US" dirty="0">
                <a:sym typeface="Symbol" panose="05050102010706020507" pitchFamily="18" charset="2"/>
              </a:rPr>
              <a:t></a:t>
            </a:r>
            <a:r>
              <a:rPr lang="en-US" altLang="en-US" dirty="0">
                <a:sym typeface="Greek Symbols" pitchFamily="18" charset="2"/>
              </a:rPr>
              <a:t>], there exist tuples </a:t>
            </a:r>
            <a:r>
              <a:rPr lang="en-US" altLang="en-US" i="1" dirty="0">
                <a:sym typeface="Greek Symbols" pitchFamily="18" charset="2"/>
              </a:rPr>
              <a:t>t</a:t>
            </a:r>
            <a:r>
              <a:rPr lang="en-US" altLang="en-US" i="1" baseline="-25000" dirty="0">
                <a:sym typeface="Greek Symbols" pitchFamily="18" charset="2"/>
              </a:rPr>
              <a:t>3</a:t>
            </a:r>
            <a:r>
              <a:rPr lang="en-US" altLang="en-US" dirty="0">
                <a:sym typeface="Greek Symbols" pitchFamily="18" charset="2"/>
              </a:rPr>
              <a:t> and </a:t>
            </a:r>
            <a:r>
              <a:rPr lang="en-US" altLang="en-US" i="1" dirty="0">
                <a:sym typeface="Greek Symbols" pitchFamily="18" charset="2"/>
              </a:rPr>
              <a:t>t</a:t>
            </a:r>
            <a:r>
              <a:rPr lang="en-US" altLang="en-US" baseline="-25000" dirty="0">
                <a:sym typeface="Greek Symbols" pitchFamily="18" charset="2"/>
              </a:rPr>
              <a:t>4</a:t>
            </a:r>
            <a:r>
              <a:rPr lang="en-US" altLang="en-US" dirty="0">
                <a:sym typeface="Greek Symbols" pitchFamily="18" charset="2"/>
              </a:rPr>
              <a:t> in </a:t>
            </a:r>
            <a:r>
              <a:rPr lang="en-US" altLang="en-US" i="1" dirty="0">
                <a:sym typeface="Greek Symbols" pitchFamily="18" charset="2"/>
              </a:rPr>
              <a:t>r </a:t>
            </a:r>
            <a:r>
              <a:rPr lang="en-US" altLang="en-US" dirty="0">
                <a:sym typeface="Greek Symbols" pitchFamily="18" charset="2"/>
              </a:rPr>
              <a:t>such that: </a:t>
            </a:r>
          </a:p>
          <a:p>
            <a:pPr>
              <a:buFont typeface="Monotype Sorts" pitchFamily="2" charset="2"/>
              <a:buNone/>
              <a:tabLst>
                <a:tab pos="1890713" algn="l"/>
                <a:tab pos="2798763" algn="l"/>
              </a:tabLst>
            </a:pPr>
            <a:r>
              <a:rPr lang="en-US" altLang="en-US" dirty="0">
                <a:sym typeface="Greek Symbols" pitchFamily="18" charset="2"/>
              </a:rPr>
              <a:t>		</a:t>
            </a:r>
            <a:r>
              <a:rPr lang="en-US" altLang="en-US" dirty="0">
                <a:solidFill>
                  <a:srgbClr val="C00000"/>
                </a:solidFill>
                <a:sym typeface="Greek Symbols" pitchFamily="18" charset="2"/>
              </a:rPr>
              <a:t> </a:t>
            </a:r>
            <a:r>
              <a:rPr lang="en-US" altLang="en-US" i="1" dirty="0">
                <a:solidFill>
                  <a:srgbClr val="C00000"/>
                </a:solidFill>
                <a:sym typeface="Greek Symbols" pitchFamily="18" charset="2"/>
              </a:rPr>
              <a:t>t</a:t>
            </a:r>
            <a:r>
              <a:rPr lang="en-US" altLang="en-US" baseline="-25000" dirty="0">
                <a:solidFill>
                  <a:srgbClr val="C00000"/>
                </a:solidFill>
                <a:sym typeface="Greek Symbols" pitchFamily="18" charset="2"/>
              </a:rPr>
              <a:t>1</a:t>
            </a:r>
            <a:r>
              <a:rPr lang="en-US" altLang="en-US" dirty="0">
                <a:solidFill>
                  <a:srgbClr val="C00000"/>
                </a:solidFill>
                <a:sym typeface="Greek Symbols" pitchFamily="18" charset="2"/>
              </a:rPr>
              <a:t>[</a:t>
            </a:r>
            <a:r>
              <a:rPr lang="en-US" altLang="en-US" dirty="0">
                <a:solidFill>
                  <a:srgbClr val="C00000"/>
                </a:solidFill>
                <a:sym typeface="Symbol" panose="05050102010706020507" pitchFamily="18" charset="2"/>
              </a:rPr>
              <a:t></a:t>
            </a:r>
            <a:r>
              <a:rPr lang="en-US" altLang="en-US" dirty="0">
                <a:solidFill>
                  <a:srgbClr val="C00000"/>
                </a:solidFill>
                <a:sym typeface="Greek Symbols" pitchFamily="18" charset="2"/>
              </a:rPr>
              <a:t>] = </a:t>
            </a:r>
            <a:r>
              <a:rPr lang="en-US" altLang="en-US" i="1" dirty="0">
                <a:solidFill>
                  <a:srgbClr val="C00000"/>
                </a:solidFill>
                <a:sym typeface="Greek Symbols" pitchFamily="18" charset="2"/>
              </a:rPr>
              <a:t>t</a:t>
            </a:r>
            <a:r>
              <a:rPr lang="en-US" altLang="en-US" i="1" baseline="-25000" dirty="0">
                <a:solidFill>
                  <a:srgbClr val="C00000"/>
                </a:solidFill>
                <a:sym typeface="Greek Symbols" pitchFamily="18" charset="2"/>
              </a:rPr>
              <a:t>2 </a:t>
            </a:r>
            <a:r>
              <a:rPr lang="en-US" altLang="en-US" dirty="0">
                <a:solidFill>
                  <a:srgbClr val="C00000"/>
                </a:solidFill>
                <a:sym typeface="Greek Symbols" pitchFamily="18" charset="2"/>
              </a:rPr>
              <a:t>[</a:t>
            </a:r>
            <a:r>
              <a:rPr lang="en-US" altLang="en-US" dirty="0">
                <a:solidFill>
                  <a:srgbClr val="C00000"/>
                </a:solidFill>
                <a:sym typeface="Symbol" panose="05050102010706020507" pitchFamily="18" charset="2"/>
              </a:rPr>
              <a:t></a:t>
            </a:r>
            <a:r>
              <a:rPr lang="en-US" altLang="en-US" dirty="0">
                <a:solidFill>
                  <a:srgbClr val="C00000"/>
                </a:solidFill>
                <a:sym typeface="Greek Symbols" pitchFamily="18" charset="2"/>
              </a:rPr>
              <a:t>] = </a:t>
            </a:r>
            <a:r>
              <a:rPr lang="en-US" altLang="en-US" i="1" dirty="0">
                <a:solidFill>
                  <a:srgbClr val="C00000"/>
                </a:solidFill>
                <a:sym typeface="Greek Symbols" pitchFamily="18" charset="2"/>
              </a:rPr>
              <a:t>t</a:t>
            </a:r>
            <a:r>
              <a:rPr lang="en-US" altLang="en-US" baseline="-25000" dirty="0">
                <a:solidFill>
                  <a:srgbClr val="C00000"/>
                </a:solidFill>
                <a:sym typeface="Greek Symbols" pitchFamily="18" charset="2"/>
              </a:rPr>
              <a:t>3</a:t>
            </a:r>
            <a:r>
              <a:rPr lang="en-US" altLang="en-US" dirty="0">
                <a:solidFill>
                  <a:srgbClr val="C00000"/>
                </a:solidFill>
                <a:sym typeface="Greek Symbols" pitchFamily="18" charset="2"/>
              </a:rPr>
              <a:t> [</a:t>
            </a:r>
            <a:r>
              <a:rPr lang="en-US" altLang="en-US" dirty="0">
                <a:solidFill>
                  <a:srgbClr val="C00000"/>
                </a:solidFill>
                <a:sym typeface="Symbol" panose="05050102010706020507" pitchFamily="18" charset="2"/>
              </a:rPr>
              <a:t></a:t>
            </a:r>
            <a:r>
              <a:rPr lang="en-US" altLang="en-US" dirty="0">
                <a:solidFill>
                  <a:srgbClr val="C00000"/>
                </a:solidFill>
                <a:sym typeface="Greek Symbols" pitchFamily="18" charset="2"/>
              </a:rPr>
              <a:t>] = </a:t>
            </a:r>
            <a:r>
              <a:rPr lang="en-US" altLang="en-US" i="1" dirty="0">
                <a:solidFill>
                  <a:srgbClr val="C00000"/>
                </a:solidFill>
                <a:sym typeface="Greek Symbols" pitchFamily="18" charset="2"/>
              </a:rPr>
              <a:t>t</a:t>
            </a:r>
            <a:r>
              <a:rPr lang="en-US" altLang="en-US" baseline="-25000" dirty="0">
                <a:solidFill>
                  <a:srgbClr val="C00000"/>
                </a:solidFill>
                <a:sym typeface="Greek Symbols" pitchFamily="18" charset="2"/>
              </a:rPr>
              <a:t>4</a:t>
            </a:r>
            <a:r>
              <a:rPr lang="en-US" altLang="en-US" i="1" baseline="-25000" dirty="0">
                <a:solidFill>
                  <a:srgbClr val="C00000"/>
                </a:solidFill>
                <a:sym typeface="Greek Symbols" pitchFamily="18" charset="2"/>
              </a:rPr>
              <a:t> </a:t>
            </a:r>
            <a:r>
              <a:rPr lang="en-US" altLang="en-US" dirty="0">
                <a:solidFill>
                  <a:srgbClr val="C00000"/>
                </a:solidFill>
                <a:sym typeface="Greek Symbols" pitchFamily="18" charset="2"/>
              </a:rPr>
              <a:t>[</a:t>
            </a:r>
            <a:r>
              <a:rPr lang="en-US" altLang="en-US" dirty="0">
                <a:solidFill>
                  <a:srgbClr val="C00000"/>
                </a:solidFill>
                <a:sym typeface="Symbol" panose="05050102010706020507" pitchFamily="18" charset="2"/>
              </a:rPr>
              <a:t></a:t>
            </a:r>
            <a:r>
              <a:rPr lang="en-US" altLang="en-US" dirty="0">
                <a:solidFill>
                  <a:srgbClr val="C00000"/>
                </a:solidFill>
                <a:sym typeface="Greek Symbols" pitchFamily="18" charset="2"/>
              </a:rPr>
              <a:t>] </a:t>
            </a:r>
            <a:br>
              <a:rPr lang="en-US" altLang="en-US" dirty="0">
                <a:solidFill>
                  <a:srgbClr val="C00000"/>
                </a:solidFill>
                <a:sym typeface="Greek Symbols" pitchFamily="18" charset="2"/>
              </a:rPr>
            </a:br>
            <a:r>
              <a:rPr lang="en-US" altLang="en-US" dirty="0">
                <a:solidFill>
                  <a:srgbClr val="C00000"/>
                </a:solidFill>
                <a:sym typeface="Greek Symbols" pitchFamily="18" charset="2"/>
              </a:rPr>
              <a:t>	 </a:t>
            </a:r>
            <a:r>
              <a:rPr lang="en-US" altLang="en-US" i="1" dirty="0">
                <a:solidFill>
                  <a:srgbClr val="C00000"/>
                </a:solidFill>
                <a:sym typeface="Greek Symbols" pitchFamily="18" charset="2"/>
              </a:rPr>
              <a:t>t</a:t>
            </a:r>
            <a:r>
              <a:rPr lang="en-US" altLang="en-US" baseline="-25000" dirty="0">
                <a:solidFill>
                  <a:srgbClr val="C00000"/>
                </a:solidFill>
                <a:sym typeface="Greek Symbols" pitchFamily="18" charset="2"/>
              </a:rPr>
              <a:t>3</a:t>
            </a:r>
            <a:r>
              <a:rPr lang="en-US" altLang="en-US" dirty="0">
                <a:solidFill>
                  <a:srgbClr val="C00000"/>
                </a:solidFill>
                <a:sym typeface="Greek Symbols" pitchFamily="18" charset="2"/>
              </a:rPr>
              <a:t>[</a:t>
            </a:r>
            <a:r>
              <a:rPr lang="en-US" altLang="en-US" dirty="0">
                <a:solidFill>
                  <a:srgbClr val="C00000"/>
                </a:solidFill>
                <a:sym typeface="Symbol" panose="05050102010706020507" pitchFamily="18" charset="2"/>
              </a:rPr>
              <a:t></a:t>
            </a:r>
            <a:r>
              <a:rPr lang="en-US" altLang="en-US" dirty="0">
                <a:solidFill>
                  <a:srgbClr val="C00000"/>
                </a:solidFill>
                <a:sym typeface="Greek Symbols" pitchFamily="18" charset="2"/>
              </a:rPr>
              <a:t>]         =  </a:t>
            </a:r>
            <a:r>
              <a:rPr lang="en-US" altLang="en-US" i="1" dirty="0">
                <a:solidFill>
                  <a:srgbClr val="C00000"/>
                </a:solidFill>
                <a:sym typeface="Greek Symbols" pitchFamily="18" charset="2"/>
              </a:rPr>
              <a:t>t</a:t>
            </a:r>
            <a:r>
              <a:rPr lang="en-US" altLang="en-US" baseline="-25000" dirty="0">
                <a:solidFill>
                  <a:srgbClr val="C00000"/>
                </a:solidFill>
                <a:sym typeface="Greek Symbols" pitchFamily="18" charset="2"/>
              </a:rPr>
              <a:t>1 </a:t>
            </a:r>
            <a:r>
              <a:rPr lang="en-US" altLang="en-US" dirty="0">
                <a:solidFill>
                  <a:srgbClr val="C00000"/>
                </a:solidFill>
                <a:sym typeface="Greek Symbols" pitchFamily="18" charset="2"/>
              </a:rPr>
              <a:t>[</a:t>
            </a:r>
            <a:r>
              <a:rPr lang="en-US" altLang="en-US" dirty="0">
                <a:solidFill>
                  <a:srgbClr val="C00000"/>
                </a:solidFill>
                <a:sym typeface="Symbol" panose="05050102010706020507" pitchFamily="18" charset="2"/>
              </a:rPr>
              <a:t></a:t>
            </a:r>
            <a:r>
              <a:rPr lang="en-US" altLang="en-US" dirty="0">
                <a:solidFill>
                  <a:srgbClr val="C00000"/>
                </a:solidFill>
                <a:sym typeface="Greek Symbols" pitchFamily="18" charset="2"/>
              </a:rPr>
              <a:t>] </a:t>
            </a:r>
            <a:br>
              <a:rPr lang="en-US" altLang="en-US" dirty="0">
                <a:solidFill>
                  <a:srgbClr val="C00000"/>
                </a:solidFill>
                <a:sym typeface="Greek Symbols" pitchFamily="18" charset="2"/>
              </a:rPr>
            </a:br>
            <a:r>
              <a:rPr lang="en-US" altLang="en-US" dirty="0">
                <a:solidFill>
                  <a:srgbClr val="C00000"/>
                </a:solidFill>
                <a:sym typeface="Greek Symbols" pitchFamily="18" charset="2"/>
              </a:rPr>
              <a:t>	 </a:t>
            </a:r>
            <a:r>
              <a:rPr lang="en-US" altLang="en-US" i="1" dirty="0">
                <a:solidFill>
                  <a:srgbClr val="C00000"/>
                </a:solidFill>
                <a:sym typeface="Greek Symbols" pitchFamily="18" charset="2"/>
              </a:rPr>
              <a:t>t</a:t>
            </a:r>
            <a:r>
              <a:rPr lang="en-US" altLang="en-US" baseline="-25000" dirty="0">
                <a:solidFill>
                  <a:srgbClr val="C00000"/>
                </a:solidFill>
                <a:sym typeface="Greek Symbols" pitchFamily="18" charset="2"/>
              </a:rPr>
              <a:t>3</a:t>
            </a:r>
            <a:r>
              <a:rPr lang="en-US" altLang="en-US" dirty="0">
                <a:solidFill>
                  <a:srgbClr val="C00000"/>
                </a:solidFill>
                <a:sym typeface="Greek Symbols" pitchFamily="18" charset="2"/>
              </a:rPr>
              <a:t>[</a:t>
            </a:r>
            <a:r>
              <a:rPr lang="en-US" altLang="en-US" i="1" dirty="0">
                <a:solidFill>
                  <a:srgbClr val="C00000"/>
                </a:solidFill>
                <a:sym typeface="Greek Symbols" pitchFamily="18" charset="2"/>
              </a:rPr>
              <a:t>R  – </a:t>
            </a:r>
            <a:r>
              <a:rPr lang="en-US" altLang="en-US" dirty="0">
                <a:solidFill>
                  <a:srgbClr val="C00000"/>
                </a:solidFill>
                <a:sym typeface="Symbol" panose="05050102010706020507" pitchFamily="18" charset="2"/>
              </a:rPr>
              <a:t></a:t>
            </a:r>
            <a:r>
              <a:rPr lang="en-US" altLang="en-US" dirty="0">
                <a:solidFill>
                  <a:srgbClr val="C00000"/>
                </a:solidFill>
                <a:sym typeface="Greek Symbols" pitchFamily="18" charset="2"/>
              </a:rPr>
              <a:t>] =  </a:t>
            </a:r>
            <a:r>
              <a:rPr lang="en-US" altLang="en-US" i="1" dirty="0">
                <a:solidFill>
                  <a:srgbClr val="C00000"/>
                </a:solidFill>
                <a:sym typeface="Greek Symbols" pitchFamily="18" charset="2"/>
              </a:rPr>
              <a:t>t</a:t>
            </a:r>
            <a:r>
              <a:rPr lang="en-US" altLang="en-US" baseline="-25000" dirty="0">
                <a:solidFill>
                  <a:srgbClr val="C00000"/>
                </a:solidFill>
                <a:sym typeface="Greek Symbols" pitchFamily="18" charset="2"/>
              </a:rPr>
              <a:t>2</a:t>
            </a:r>
            <a:r>
              <a:rPr lang="en-US" altLang="en-US" dirty="0">
                <a:solidFill>
                  <a:srgbClr val="C00000"/>
                </a:solidFill>
                <a:sym typeface="Greek Symbols" pitchFamily="18" charset="2"/>
              </a:rPr>
              <a:t>[</a:t>
            </a:r>
            <a:r>
              <a:rPr lang="en-US" altLang="en-US" i="1" dirty="0">
                <a:solidFill>
                  <a:srgbClr val="C00000"/>
                </a:solidFill>
                <a:sym typeface="Greek Symbols" pitchFamily="18" charset="2"/>
              </a:rPr>
              <a:t>R  – </a:t>
            </a:r>
            <a:r>
              <a:rPr lang="en-US" altLang="en-US" dirty="0">
                <a:solidFill>
                  <a:srgbClr val="C00000"/>
                </a:solidFill>
                <a:sym typeface="Symbol" panose="05050102010706020507" pitchFamily="18" charset="2"/>
              </a:rPr>
              <a:t></a:t>
            </a:r>
            <a:r>
              <a:rPr lang="en-US" altLang="en-US" dirty="0">
                <a:solidFill>
                  <a:srgbClr val="C00000"/>
                </a:solidFill>
                <a:sym typeface="Greek Symbols" pitchFamily="18" charset="2"/>
              </a:rPr>
              <a:t>] </a:t>
            </a:r>
            <a:br>
              <a:rPr lang="en-US" altLang="en-US" dirty="0">
                <a:solidFill>
                  <a:srgbClr val="C00000"/>
                </a:solidFill>
                <a:sym typeface="Greek Symbols" pitchFamily="18" charset="2"/>
              </a:rPr>
            </a:br>
            <a:r>
              <a:rPr lang="en-US" altLang="en-US" dirty="0">
                <a:solidFill>
                  <a:srgbClr val="C00000"/>
                </a:solidFill>
                <a:sym typeface="Greek Symbols" pitchFamily="18" charset="2"/>
              </a:rPr>
              <a:t>	 </a:t>
            </a:r>
            <a:r>
              <a:rPr lang="en-US" altLang="en-US" i="1" dirty="0">
                <a:solidFill>
                  <a:srgbClr val="C00000"/>
                </a:solidFill>
                <a:sym typeface="Greek Symbols" pitchFamily="18" charset="2"/>
              </a:rPr>
              <a:t>t</a:t>
            </a:r>
            <a:r>
              <a:rPr lang="en-US" altLang="en-US" baseline="-25000" dirty="0">
                <a:solidFill>
                  <a:srgbClr val="C00000"/>
                </a:solidFill>
                <a:sym typeface="Greek Symbols" pitchFamily="18" charset="2"/>
              </a:rPr>
              <a:t>4 </a:t>
            </a:r>
            <a:r>
              <a:rPr lang="en-US" altLang="en-US" dirty="0">
                <a:solidFill>
                  <a:srgbClr val="C00000"/>
                </a:solidFill>
                <a:sym typeface="Greek Symbols" pitchFamily="18" charset="2"/>
              </a:rPr>
              <a:t>[</a:t>
            </a:r>
            <a:r>
              <a:rPr lang="en-US" altLang="en-US" dirty="0">
                <a:solidFill>
                  <a:srgbClr val="C00000"/>
                </a:solidFill>
                <a:sym typeface="Symbol" panose="05050102010706020507" pitchFamily="18" charset="2"/>
              </a:rPr>
              <a:t></a:t>
            </a:r>
            <a:r>
              <a:rPr lang="en-US" altLang="en-US" dirty="0">
                <a:solidFill>
                  <a:srgbClr val="C00000"/>
                </a:solidFill>
                <a:sym typeface="Greek Symbols" pitchFamily="18" charset="2"/>
              </a:rPr>
              <a:t>]         =  </a:t>
            </a:r>
            <a:r>
              <a:rPr lang="en-US" altLang="en-US" i="1" dirty="0">
                <a:solidFill>
                  <a:srgbClr val="C00000"/>
                </a:solidFill>
                <a:sym typeface="Greek Symbols" pitchFamily="18" charset="2"/>
              </a:rPr>
              <a:t>t</a:t>
            </a:r>
            <a:r>
              <a:rPr lang="en-US" altLang="en-US" baseline="-25000" dirty="0">
                <a:solidFill>
                  <a:srgbClr val="C00000"/>
                </a:solidFill>
                <a:sym typeface="Greek Symbols" pitchFamily="18" charset="2"/>
              </a:rPr>
              <a:t>2</a:t>
            </a:r>
            <a:r>
              <a:rPr lang="en-US" altLang="en-US" dirty="0">
                <a:solidFill>
                  <a:srgbClr val="C00000"/>
                </a:solidFill>
                <a:sym typeface="Greek Symbols" pitchFamily="18" charset="2"/>
              </a:rPr>
              <a:t>[</a:t>
            </a:r>
            <a:r>
              <a:rPr lang="en-US" altLang="en-US" dirty="0">
                <a:solidFill>
                  <a:srgbClr val="C00000"/>
                </a:solidFill>
                <a:sym typeface="Symbol" panose="05050102010706020507" pitchFamily="18" charset="2"/>
              </a:rPr>
              <a:t></a:t>
            </a:r>
            <a:r>
              <a:rPr lang="en-US" altLang="en-US" dirty="0">
                <a:solidFill>
                  <a:srgbClr val="C00000"/>
                </a:solidFill>
                <a:sym typeface="Greek Symbols" pitchFamily="18" charset="2"/>
              </a:rPr>
              <a:t>] </a:t>
            </a:r>
            <a:br>
              <a:rPr lang="en-US" altLang="en-US" dirty="0">
                <a:solidFill>
                  <a:srgbClr val="C00000"/>
                </a:solidFill>
                <a:sym typeface="Greek Symbols" pitchFamily="18" charset="2"/>
              </a:rPr>
            </a:br>
            <a:r>
              <a:rPr lang="en-US" altLang="en-US" dirty="0">
                <a:solidFill>
                  <a:srgbClr val="C00000"/>
                </a:solidFill>
                <a:sym typeface="Greek Symbols" pitchFamily="18" charset="2"/>
              </a:rPr>
              <a:t>	 </a:t>
            </a:r>
            <a:r>
              <a:rPr lang="en-US" altLang="en-US" i="1" dirty="0">
                <a:solidFill>
                  <a:srgbClr val="C00000"/>
                </a:solidFill>
                <a:sym typeface="Greek Symbols" pitchFamily="18" charset="2"/>
              </a:rPr>
              <a:t>t</a:t>
            </a:r>
            <a:r>
              <a:rPr lang="en-US" altLang="en-US" baseline="-25000" dirty="0">
                <a:solidFill>
                  <a:srgbClr val="C00000"/>
                </a:solidFill>
                <a:sym typeface="Greek Symbols" pitchFamily="18" charset="2"/>
              </a:rPr>
              <a:t>4</a:t>
            </a:r>
            <a:r>
              <a:rPr lang="en-US" altLang="en-US" dirty="0">
                <a:solidFill>
                  <a:srgbClr val="C00000"/>
                </a:solidFill>
                <a:sym typeface="Greek Symbols" pitchFamily="18" charset="2"/>
              </a:rPr>
              <a:t>[</a:t>
            </a:r>
            <a:r>
              <a:rPr lang="en-US" altLang="en-US" i="1" dirty="0">
                <a:solidFill>
                  <a:srgbClr val="C00000"/>
                </a:solidFill>
                <a:sym typeface="Greek Symbols" pitchFamily="18" charset="2"/>
              </a:rPr>
              <a:t>R  – </a:t>
            </a:r>
            <a:r>
              <a:rPr lang="en-US" altLang="en-US" dirty="0">
                <a:solidFill>
                  <a:srgbClr val="C00000"/>
                </a:solidFill>
                <a:sym typeface="Symbol" panose="05050102010706020507" pitchFamily="18" charset="2"/>
              </a:rPr>
              <a:t></a:t>
            </a:r>
            <a:r>
              <a:rPr lang="en-US" altLang="en-US" dirty="0">
                <a:solidFill>
                  <a:srgbClr val="C00000"/>
                </a:solidFill>
                <a:sym typeface="Greek Symbols" pitchFamily="18" charset="2"/>
              </a:rPr>
              <a:t>] =  </a:t>
            </a:r>
            <a:r>
              <a:rPr lang="en-US" altLang="en-US" i="1" dirty="0">
                <a:solidFill>
                  <a:srgbClr val="C00000"/>
                </a:solidFill>
                <a:sym typeface="Greek Symbols" pitchFamily="18" charset="2"/>
              </a:rPr>
              <a:t>t</a:t>
            </a:r>
            <a:r>
              <a:rPr lang="en-US" altLang="en-US" baseline="-25000" dirty="0">
                <a:solidFill>
                  <a:srgbClr val="C00000"/>
                </a:solidFill>
                <a:sym typeface="Greek Symbols" pitchFamily="18" charset="2"/>
              </a:rPr>
              <a:t>1</a:t>
            </a:r>
            <a:r>
              <a:rPr lang="en-US" altLang="en-US" dirty="0">
                <a:solidFill>
                  <a:srgbClr val="C00000"/>
                </a:solidFill>
                <a:sym typeface="Greek Symbols" pitchFamily="18" charset="2"/>
              </a:rPr>
              <a:t>[</a:t>
            </a:r>
            <a:r>
              <a:rPr lang="en-US" altLang="en-US" i="1" dirty="0">
                <a:solidFill>
                  <a:srgbClr val="C00000"/>
                </a:solidFill>
                <a:sym typeface="Greek Symbols" pitchFamily="18" charset="2"/>
              </a:rPr>
              <a:t>R  – </a:t>
            </a:r>
            <a:r>
              <a:rPr lang="en-US" altLang="en-US" dirty="0">
                <a:solidFill>
                  <a:srgbClr val="C00000"/>
                </a:solidFill>
                <a:sym typeface="Symbol" panose="05050102010706020507" pitchFamily="18" charset="2"/>
              </a:rPr>
              <a:t></a:t>
            </a:r>
            <a:r>
              <a:rPr lang="en-US" altLang="en-US" dirty="0">
                <a:solidFill>
                  <a:srgbClr val="C00000"/>
                </a:solidFill>
                <a:sym typeface="Greek Symbols" pitchFamily="18" charset="2"/>
              </a:rPr>
              <a:t>] </a:t>
            </a:r>
            <a:br>
              <a:rPr lang="en-US" altLang="en-US" dirty="0">
                <a:solidFill>
                  <a:srgbClr val="C00000"/>
                </a:solidFill>
                <a:sym typeface="Greek Symbols" pitchFamily="18" charset="2"/>
              </a:rPr>
            </a:br>
            <a:endParaRPr lang="en-US" altLang="en-US" dirty="0">
              <a:solidFill>
                <a:srgbClr val="C00000"/>
              </a:solidFill>
              <a:sym typeface="Greek Symbols" pitchFamily="18" charset="2"/>
            </a:endParaRPr>
          </a:p>
        </p:txBody>
      </p:sp>
      <p:grpSp>
        <p:nvGrpSpPr>
          <p:cNvPr id="88074" name="Group 10"/>
          <p:cNvGrpSpPr>
            <a:grpSpLocks/>
          </p:cNvGrpSpPr>
          <p:nvPr/>
        </p:nvGrpSpPr>
        <p:grpSpPr bwMode="auto">
          <a:xfrm>
            <a:off x="7272338" y="6637338"/>
            <a:ext cx="317500" cy="4762"/>
            <a:chOff x="2640" y="1301"/>
            <a:chExt cx="200" cy="3"/>
          </a:xfrm>
        </p:grpSpPr>
        <p:sp>
          <p:nvSpPr>
            <p:cNvPr id="88069" name="Line 5"/>
            <p:cNvSpPr>
              <a:spLocks noChangeShapeType="1"/>
            </p:cNvSpPr>
            <p:nvPr/>
          </p:nvSpPr>
          <p:spPr bwMode="auto">
            <a:xfrm flipV="1">
              <a:off x="2640" y="1301"/>
              <a:ext cx="136" cy="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8071" name="Line 7"/>
            <p:cNvSpPr>
              <a:spLocks noChangeShapeType="1"/>
            </p:cNvSpPr>
            <p:nvPr/>
          </p:nvSpPr>
          <p:spPr bwMode="auto">
            <a:xfrm>
              <a:off x="2704" y="1304"/>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spTree>
    <p:extLst>
      <p:ext uri="{BB962C8B-B14F-4D97-AF65-F5344CB8AC3E}">
        <p14:creationId xmlns:p14="http://schemas.microsoft.com/office/powerpoint/2010/main" val="6542536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931863" y="815975"/>
            <a:ext cx="6724650" cy="533400"/>
          </a:xfrm>
        </p:spPr>
        <p:txBody>
          <a:bodyPr/>
          <a:lstStyle/>
          <a:p>
            <a:r>
              <a:rPr lang="en-US" altLang="en-US"/>
              <a:t>Therefore, it is better to decompose </a:t>
            </a:r>
            <a:r>
              <a:rPr lang="en-US" altLang="en-US" i="1"/>
              <a:t>classes </a:t>
            </a:r>
            <a:r>
              <a:rPr lang="en-US" altLang="en-US"/>
              <a:t>into:</a:t>
            </a:r>
          </a:p>
        </p:txBody>
      </p:sp>
      <p:sp>
        <p:nvSpPr>
          <p:cNvPr id="87044" name="Rectangle 4"/>
          <p:cNvSpPr>
            <a:spLocks noChangeArrowheads="1"/>
          </p:cNvSpPr>
          <p:nvPr/>
        </p:nvSpPr>
        <p:spPr bwMode="auto">
          <a:xfrm>
            <a:off x="1693863" y="1577975"/>
            <a:ext cx="23622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course</a:t>
            </a:r>
          </a:p>
        </p:txBody>
      </p:sp>
      <p:sp>
        <p:nvSpPr>
          <p:cNvPr id="87045" name="Rectangle 5"/>
          <p:cNvSpPr>
            <a:spLocks noChangeArrowheads="1"/>
          </p:cNvSpPr>
          <p:nvPr/>
        </p:nvSpPr>
        <p:spPr bwMode="auto">
          <a:xfrm>
            <a:off x="4056063" y="1577975"/>
            <a:ext cx="17526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teacher</a:t>
            </a:r>
          </a:p>
        </p:txBody>
      </p:sp>
      <p:sp>
        <p:nvSpPr>
          <p:cNvPr id="87046" name="Rectangle 6"/>
          <p:cNvSpPr>
            <a:spLocks noChangeArrowheads="1"/>
          </p:cNvSpPr>
          <p:nvPr/>
        </p:nvSpPr>
        <p:spPr bwMode="auto">
          <a:xfrm>
            <a:off x="1693863" y="1958975"/>
            <a:ext cx="2362200" cy="1447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database</a:t>
            </a:r>
          </a:p>
          <a:p>
            <a:r>
              <a:rPr lang="en-US" altLang="en-US"/>
              <a:t>database</a:t>
            </a:r>
          </a:p>
          <a:p>
            <a:r>
              <a:rPr lang="en-US" altLang="en-US"/>
              <a:t>database</a:t>
            </a:r>
          </a:p>
          <a:p>
            <a:r>
              <a:rPr lang="en-US" altLang="en-US"/>
              <a:t>operating systems</a:t>
            </a:r>
          </a:p>
          <a:p>
            <a:r>
              <a:rPr lang="en-US" altLang="en-US"/>
              <a:t>operating systems</a:t>
            </a:r>
          </a:p>
        </p:txBody>
      </p:sp>
      <p:sp>
        <p:nvSpPr>
          <p:cNvPr id="87047" name="Rectangle 7"/>
          <p:cNvSpPr>
            <a:spLocks noChangeArrowheads="1"/>
          </p:cNvSpPr>
          <p:nvPr/>
        </p:nvSpPr>
        <p:spPr bwMode="auto">
          <a:xfrm>
            <a:off x="4056063" y="1958975"/>
            <a:ext cx="1752600" cy="1447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Avi</a:t>
            </a:r>
          </a:p>
          <a:p>
            <a:r>
              <a:rPr lang="en-US" altLang="en-US"/>
              <a:t>Hank</a:t>
            </a:r>
          </a:p>
          <a:p>
            <a:r>
              <a:rPr lang="en-US" altLang="en-US"/>
              <a:t>Sudarshan</a:t>
            </a:r>
          </a:p>
          <a:p>
            <a:r>
              <a:rPr lang="en-US" altLang="en-US"/>
              <a:t>Avi </a:t>
            </a:r>
          </a:p>
          <a:p>
            <a:r>
              <a:rPr lang="en-US" altLang="en-US"/>
              <a:t>Jim</a:t>
            </a:r>
          </a:p>
        </p:txBody>
      </p:sp>
      <p:sp>
        <p:nvSpPr>
          <p:cNvPr id="87048" name="Text Box 8"/>
          <p:cNvSpPr txBox="1">
            <a:spLocks noChangeArrowheads="1"/>
          </p:cNvSpPr>
          <p:nvPr/>
        </p:nvSpPr>
        <p:spPr bwMode="auto">
          <a:xfrm>
            <a:off x="3452813" y="3435350"/>
            <a:ext cx="9842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i="1"/>
              <a:t>teaches</a:t>
            </a:r>
          </a:p>
        </p:txBody>
      </p:sp>
      <p:sp>
        <p:nvSpPr>
          <p:cNvPr id="87049" name="Rectangle 9"/>
          <p:cNvSpPr>
            <a:spLocks noChangeArrowheads="1"/>
          </p:cNvSpPr>
          <p:nvPr/>
        </p:nvSpPr>
        <p:spPr bwMode="auto">
          <a:xfrm>
            <a:off x="1770063" y="3863975"/>
            <a:ext cx="23622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course</a:t>
            </a:r>
          </a:p>
        </p:txBody>
      </p:sp>
      <p:sp>
        <p:nvSpPr>
          <p:cNvPr id="87050" name="Rectangle 10"/>
          <p:cNvSpPr>
            <a:spLocks noChangeArrowheads="1"/>
          </p:cNvSpPr>
          <p:nvPr/>
        </p:nvSpPr>
        <p:spPr bwMode="auto">
          <a:xfrm>
            <a:off x="4132263" y="3863975"/>
            <a:ext cx="17526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book</a:t>
            </a:r>
          </a:p>
        </p:txBody>
      </p:sp>
      <p:sp>
        <p:nvSpPr>
          <p:cNvPr id="87051" name="Rectangle 11"/>
          <p:cNvSpPr>
            <a:spLocks noChangeArrowheads="1"/>
          </p:cNvSpPr>
          <p:nvPr/>
        </p:nvSpPr>
        <p:spPr bwMode="auto">
          <a:xfrm>
            <a:off x="1770063" y="4244975"/>
            <a:ext cx="2362200" cy="1143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database</a:t>
            </a:r>
          </a:p>
          <a:p>
            <a:r>
              <a:rPr lang="en-US" altLang="en-US"/>
              <a:t>database</a:t>
            </a:r>
          </a:p>
          <a:p>
            <a:r>
              <a:rPr lang="en-US" altLang="en-US"/>
              <a:t>operating systems</a:t>
            </a:r>
          </a:p>
          <a:p>
            <a:r>
              <a:rPr lang="en-US" altLang="en-US"/>
              <a:t>operating systems</a:t>
            </a:r>
          </a:p>
        </p:txBody>
      </p:sp>
      <p:sp>
        <p:nvSpPr>
          <p:cNvPr id="87052" name="Rectangle 12"/>
          <p:cNvSpPr>
            <a:spLocks noChangeArrowheads="1"/>
          </p:cNvSpPr>
          <p:nvPr/>
        </p:nvSpPr>
        <p:spPr bwMode="auto">
          <a:xfrm>
            <a:off x="4132263" y="4244975"/>
            <a:ext cx="1752600" cy="1143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DB Concepts</a:t>
            </a:r>
          </a:p>
          <a:p>
            <a:r>
              <a:rPr lang="en-US" altLang="en-US"/>
              <a:t>Ullman</a:t>
            </a:r>
          </a:p>
          <a:p>
            <a:r>
              <a:rPr lang="en-US" altLang="en-US"/>
              <a:t>OS Concepts</a:t>
            </a:r>
          </a:p>
          <a:p>
            <a:r>
              <a:rPr lang="en-US" altLang="en-US"/>
              <a:t>Shaw</a:t>
            </a:r>
          </a:p>
        </p:txBody>
      </p:sp>
      <p:sp>
        <p:nvSpPr>
          <p:cNvPr id="87053" name="Text Box 13"/>
          <p:cNvSpPr txBox="1">
            <a:spLocks noChangeArrowheads="1"/>
          </p:cNvSpPr>
          <p:nvPr/>
        </p:nvSpPr>
        <p:spPr bwMode="auto">
          <a:xfrm>
            <a:off x="3738563" y="5387975"/>
            <a:ext cx="5524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i="1"/>
              <a:t>text</a:t>
            </a:r>
          </a:p>
        </p:txBody>
      </p:sp>
      <p:sp>
        <p:nvSpPr>
          <p:cNvPr id="87054" name="Rectangle 14"/>
          <p:cNvSpPr>
            <a:spLocks noChangeArrowheads="1"/>
          </p:cNvSpPr>
          <p:nvPr/>
        </p:nvSpPr>
        <p:spPr bwMode="auto">
          <a:xfrm>
            <a:off x="1008063" y="5768975"/>
            <a:ext cx="67246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t>We shall see that these two relations are in Fourth Normal Form (4NF)</a:t>
            </a:r>
          </a:p>
        </p:txBody>
      </p:sp>
      <p:sp>
        <p:nvSpPr>
          <p:cNvPr id="87055" name="Rectangle 15"/>
          <p:cNvSpPr>
            <a:spLocks noGrp="1" noChangeArrowheads="1"/>
          </p:cNvSpPr>
          <p:nvPr>
            <p:ph type="title"/>
          </p:nvPr>
        </p:nvSpPr>
        <p:spPr>
          <a:xfrm>
            <a:off x="827584" y="185511"/>
            <a:ext cx="7902128" cy="635000"/>
          </a:xfrm>
          <a:noFill/>
          <a:ln/>
        </p:spPr>
        <p:txBody>
          <a:bodyPr/>
          <a:lstStyle/>
          <a:p>
            <a:r>
              <a:rPr lang="en-US" altLang="en-US" dirty="0"/>
              <a:t>Multivalued Dependencies (Cont.)</a:t>
            </a:r>
          </a:p>
        </p:txBody>
      </p:sp>
    </p:spTree>
    <p:extLst>
      <p:ext uri="{BB962C8B-B14F-4D97-AF65-F5344CB8AC3E}">
        <p14:creationId xmlns:p14="http://schemas.microsoft.com/office/powerpoint/2010/main" val="21871577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en-US"/>
              <a:t>Example (Cont.)</a:t>
            </a:r>
          </a:p>
        </p:txBody>
      </p:sp>
      <p:sp>
        <p:nvSpPr>
          <p:cNvPr id="91139" name="Rectangle 3"/>
          <p:cNvSpPr>
            <a:spLocks noGrp="1" noChangeArrowheads="1"/>
          </p:cNvSpPr>
          <p:nvPr>
            <p:ph type="body" idx="1"/>
          </p:nvPr>
        </p:nvSpPr>
        <p:spPr>
          <a:xfrm>
            <a:off x="1066800" y="1524000"/>
            <a:ext cx="7681664" cy="4114800"/>
          </a:xfrm>
        </p:spPr>
        <p:txBody>
          <a:bodyPr/>
          <a:lstStyle/>
          <a:p>
            <a:pPr>
              <a:lnSpc>
                <a:spcPct val="90000"/>
              </a:lnSpc>
              <a:tabLst>
                <a:tab pos="2463800" algn="l"/>
              </a:tabLst>
            </a:pPr>
            <a:r>
              <a:rPr lang="en-US" altLang="en-US" dirty="0"/>
              <a:t>In our example:</a:t>
            </a:r>
          </a:p>
          <a:p>
            <a:pPr>
              <a:lnSpc>
                <a:spcPct val="90000"/>
              </a:lnSpc>
              <a:buFont typeface="Monotype Sorts" pitchFamily="2" charset="2"/>
              <a:buNone/>
              <a:tabLst>
                <a:tab pos="2463800" algn="l"/>
              </a:tabLst>
            </a:pPr>
            <a:r>
              <a:rPr lang="en-US" altLang="en-US" dirty="0"/>
              <a:t>		</a:t>
            </a:r>
            <a:r>
              <a:rPr lang="en-US" altLang="en-US" i="1" dirty="0">
                <a:solidFill>
                  <a:srgbClr val="C00000"/>
                </a:solidFill>
              </a:rPr>
              <a:t>course </a:t>
            </a:r>
            <a:r>
              <a:rPr lang="en-US" altLang="en-US" sz="1600" b="1" dirty="0">
                <a:solidFill>
                  <a:srgbClr val="C00000"/>
                </a:solidFill>
                <a:sym typeface="Symbol" panose="05050102010706020507" pitchFamily="18" charset="2"/>
              </a:rPr>
              <a:t></a:t>
            </a:r>
            <a:r>
              <a:rPr lang="en-US" altLang="en-US" dirty="0">
                <a:solidFill>
                  <a:srgbClr val="C00000"/>
                </a:solidFill>
                <a:sym typeface="Monotype Sorts" pitchFamily="2" charset="2"/>
              </a:rPr>
              <a:t> teacher	</a:t>
            </a:r>
            <a:br>
              <a:rPr lang="en-US" altLang="en-US" dirty="0">
                <a:solidFill>
                  <a:srgbClr val="C00000"/>
                </a:solidFill>
                <a:sym typeface="Monotype Sorts" pitchFamily="2" charset="2"/>
              </a:rPr>
            </a:br>
            <a:r>
              <a:rPr lang="en-US" altLang="en-US" dirty="0">
                <a:solidFill>
                  <a:srgbClr val="C00000"/>
                </a:solidFill>
                <a:sym typeface="Monotype Sorts" pitchFamily="2" charset="2"/>
              </a:rPr>
              <a:t>	</a:t>
            </a:r>
            <a:r>
              <a:rPr lang="en-US" altLang="en-US" i="1" dirty="0">
                <a:solidFill>
                  <a:srgbClr val="C00000"/>
                </a:solidFill>
                <a:sym typeface="Monotype Sorts" pitchFamily="2" charset="2"/>
              </a:rPr>
              <a:t>course </a:t>
            </a:r>
            <a:r>
              <a:rPr lang="en-US" altLang="en-US" sz="1600" b="1" dirty="0">
                <a:solidFill>
                  <a:srgbClr val="C00000"/>
                </a:solidFill>
                <a:sym typeface="Symbol" panose="05050102010706020507" pitchFamily="18" charset="2"/>
              </a:rPr>
              <a:t></a:t>
            </a:r>
            <a:r>
              <a:rPr lang="en-US" altLang="en-US" i="1" dirty="0">
                <a:solidFill>
                  <a:srgbClr val="C00000"/>
                </a:solidFill>
                <a:sym typeface="Monotype Sorts" pitchFamily="2" charset="2"/>
              </a:rPr>
              <a:t> book</a:t>
            </a:r>
          </a:p>
          <a:p>
            <a:pPr algn="just">
              <a:lnSpc>
                <a:spcPct val="90000"/>
              </a:lnSpc>
              <a:tabLst>
                <a:tab pos="2463800" algn="l"/>
              </a:tabLst>
            </a:pPr>
            <a:r>
              <a:rPr lang="en-US" altLang="en-US" dirty="0">
                <a:sym typeface="Monotype Sorts" pitchFamily="2" charset="2"/>
              </a:rPr>
              <a:t>The above formal definition is supposed to formalize the notion that given a particular value of </a:t>
            </a:r>
            <a:r>
              <a:rPr lang="en-US" altLang="en-US" i="1" dirty="0">
                <a:sym typeface="Monotype Sorts" pitchFamily="2" charset="2"/>
              </a:rPr>
              <a:t>Y </a:t>
            </a:r>
            <a:r>
              <a:rPr lang="en-US" altLang="en-US" dirty="0">
                <a:sym typeface="Monotype Sorts" pitchFamily="2" charset="2"/>
              </a:rPr>
              <a:t>(</a:t>
            </a:r>
            <a:r>
              <a:rPr lang="en-US" altLang="en-US" i="1" dirty="0">
                <a:sym typeface="Monotype Sorts" pitchFamily="2" charset="2"/>
              </a:rPr>
              <a:t>course</a:t>
            </a:r>
            <a:r>
              <a:rPr lang="en-US" altLang="en-US" dirty="0">
                <a:sym typeface="Monotype Sorts" pitchFamily="2" charset="2"/>
              </a:rPr>
              <a:t>) it has associated with it a set of values of </a:t>
            </a:r>
            <a:r>
              <a:rPr lang="en-US" altLang="en-US" i="1" dirty="0">
                <a:sym typeface="Monotype Sorts" pitchFamily="2" charset="2"/>
              </a:rPr>
              <a:t>Z (teacher) </a:t>
            </a:r>
            <a:r>
              <a:rPr lang="en-US" altLang="en-US" dirty="0">
                <a:sym typeface="Monotype Sorts" pitchFamily="2" charset="2"/>
              </a:rPr>
              <a:t>and a set of values of </a:t>
            </a:r>
            <a:r>
              <a:rPr lang="en-US" altLang="en-US" i="1" dirty="0">
                <a:sym typeface="Monotype Sorts" pitchFamily="2" charset="2"/>
              </a:rPr>
              <a:t>W (book)</a:t>
            </a:r>
            <a:r>
              <a:rPr lang="en-US" altLang="en-US" dirty="0">
                <a:sym typeface="Monotype Sorts" pitchFamily="2" charset="2"/>
              </a:rPr>
              <a:t>, and these two sets are in some sense independent of each other.</a:t>
            </a:r>
          </a:p>
        </p:txBody>
      </p:sp>
    </p:spTree>
    <p:extLst>
      <p:ext uri="{BB962C8B-B14F-4D97-AF65-F5344CB8AC3E}">
        <p14:creationId xmlns:p14="http://schemas.microsoft.com/office/powerpoint/2010/main" val="12299419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83C98032-4554-458C-9979-B07D9A60EA6E}"/>
              </a:ext>
            </a:extLst>
          </p:cNvPr>
          <p:cNvSpPr>
            <a:spLocks noGrp="1" noChangeArrowheads="1"/>
          </p:cNvSpPr>
          <p:nvPr>
            <p:ph type="title"/>
          </p:nvPr>
        </p:nvSpPr>
        <p:spPr>
          <a:xfrm>
            <a:off x="857250" y="609600"/>
            <a:ext cx="8035230" cy="1355725"/>
          </a:xfrm>
        </p:spPr>
        <p:txBody>
          <a:bodyPr/>
          <a:lstStyle/>
          <a:p>
            <a:r>
              <a:rPr lang="en-US" altLang="en-US" dirty="0"/>
              <a:t>Use of Multivalued Dependencies</a:t>
            </a:r>
          </a:p>
        </p:txBody>
      </p:sp>
      <p:sp>
        <p:nvSpPr>
          <p:cNvPr id="92163" name="Rectangle 3">
            <a:extLst>
              <a:ext uri="{FF2B5EF4-FFF2-40B4-BE49-F238E27FC236}">
                <a16:creationId xmlns:a16="http://schemas.microsoft.com/office/drawing/2014/main" id="{6B3DF4E2-6A23-41A6-946D-DE77ABEBA580}"/>
              </a:ext>
            </a:extLst>
          </p:cNvPr>
          <p:cNvSpPr>
            <a:spLocks noGrp="1" noChangeArrowheads="1"/>
          </p:cNvSpPr>
          <p:nvPr>
            <p:ph type="body" idx="1"/>
          </p:nvPr>
        </p:nvSpPr>
        <p:spPr>
          <a:xfrm>
            <a:off x="1047750" y="1724025"/>
            <a:ext cx="7219950" cy="4114800"/>
          </a:xfrm>
        </p:spPr>
        <p:txBody>
          <a:bodyPr/>
          <a:lstStyle/>
          <a:p>
            <a:r>
              <a:rPr lang="en-US" altLang="en-US" dirty="0"/>
              <a:t>We use multivalued dependencies in two ways: </a:t>
            </a:r>
          </a:p>
          <a:p>
            <a:pPr lvl="1">
              <a:buFont typeface="Monotype Sorts" pitchFamily="2" charset="2"/>
              <a:buNone/>
            </a:pPr>
            <a:r>
              <a:rPr lang="en-US" altLang="en-US" dirty="0"/>
              <a:t>1.	To test relations to </a:t>
            </a:r>
            <a:r>
              <a:rPr lang="en-US" altLang="en-US" dirty="0">
                <a:solidFill>
                  <a:schemeClr val="tx2"/>
                </a:solidFill>
              </a:rPr>
              <a:t>determine</a:t>
            </a:r>
            <a:r>
              <a:rPr lang="en-US" altLang="en-US" dirty="0"/>
              <a:t> whether they are legal under a given set of functional and multivalued dependencies</a:t>
            </a:r>
          </a:p>
          <a:p>
            <a:pPr lvl="1">
              <a:buFont typeface="Monotype Sorts" pitchFamily="2" charset="2"/>
              <a:buNone/>
            </a:pPr>
            <a:r>
              <a:rPr lang="en-US" altLang="en-US" dirty="0"/>
              <a:t>2.	To specify </a:t>
            </a:r>
            <a:r>
              <a:rPr lang="en-US" altLang="en-US" dirty="0">
                <a:solidFill>
                  <a:schemeClr val="tx2"/>
                </a:solidFill>
              </a:rPr>
              <a:t>constraints</a:t>
            </a:r>
            <a:r>
              <a:rPr lang="en-US" altLang="en-US" dirty="0"/>
              <a:t> on the set of legal relations.  We shall thus concern ourselves </a:t>
            </a:r>
            <a:r>
              <a:rPr lang="en-US" altLang="en-US" i="1" dirty="0"/>
              <a:t>only</a:t>
            </a:r>
            <a:r>
              <a:rPr lang="en-US" altLang="en-US" dirty="0"/>
              <a:t> with relations that satisfy a given set of functional and multivalued dependencies.</a:t>
            </a:r>
          </a:p>
          <a:p>
            <a:r>
              <a:rPr lang="en-US" altLang="en-US" dirty="0"/>
              <a:t>If a relation </a:t>
            </a:r>
            <a:r>
              <a:rPr lang="en-US" altLang="en-US" i="1" dirty="0"/>
              <a:t>r</a:t>
            </a:r>
            <a:r>
              <a:rPr lang="en-US" altLang="en-US" dirty="0"/>
              <a:t> fails to satisfy a given multivalued dependency, we can construct a relations </a:t>
            </a:r>
            <a:r>
              <a:rPr lang="en-US" altLang="en-US" i="1" dirty="0"/>
              <a:t>r</a:t>
            </a:r>
            <a:r>
              <a:rPr lang="en-US" altLang="en-US" i="1" dirty="0">
                <a:sym typeface="Symbol" panose="05050102010706020507" pitchFamily="18" charset="2"/>
              </a:rPr>
              <a:t></a:t>
            </a:r>
            <a:r>
              <a:rPr lang="en-US" altLang="en-US" dirty="0">
                <a:sym typeface="Symbol" panose="05050102010706020507" pitchFamily="18" charset="2"/>
              </a:rPr>
              <a:t>  that does satisfy the multivalued dependency by adding tuples to </a:t>
            </a:r>
            <a:r>
              <a:rPr lang="en-US" altLang="en-US" i="1" dirty="0">
                <a:sym typeface="Symbol" panose="05050102010706020507" pitchFamily="18" charset="2"/>
              </a:rPr>
              <a:t>r. </a:t>
            </a:r>
            <a:endParaRPr lang="en-US" altLang="en-US" dirty="0"/>
          </a:p>
          <a:p>
            <a:pPr>
              <a:buFont typeface="Monotype Sorts" pitchFamily="2" charset="2"/>
              <a:buNone/>
            </a:pPr>
            <a:r>
              <a:rPr lang="en-US" altLang="en-US" dirty="0"/>
              <a:t>		</a:t>
            </a:r>
          </a:p>
        </p:txBody>
      </p:sp>
    </p:spTree>
  </p:cSld>
  <p:clrMapOvr>
    <a:masterClrMapping/>
  </p:clrMapOvr>
</p:sld>
</file>

<file path=ppt/theme/theme1.xml><?xml version="1.0" encoding="utf-8"?>
<a:theme xmlns:a="http://schemas.openxmlformats.org/drawingml/2006/main" name="Basi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4A11454631FB43AD1E34ADCF3A02C1" ma:contentTypeVersion="2" ma:contentTypeDescription="Create a new document." ma:contentTypeScope="" ma:versionID="ff328bfa85e1b50e6ad390568fd0d93b">
  <xsd:schema xmlns:xsd="http://www.w3.org/2001/XMLSchema" xmlns:xs="http://www.w3.org/2001/XMLSchema" xmlns:p="http://schemas.microsoft.com/office/2006/metadata/properties" xmlns:ns2="a7259913-d710-4457-a37e-d4bdbd0d4f5f" targetNamespace="http://schemas.microsoft.com/office/2006/metadata/properties" ma:root="true" ma:fieldsID="615310c7ae40aebcb0ffd262071213a7" ns2:_="">
    <xsd:import namespace="a7259913-d710-4457-a37e-d4bdbd0d4f5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259913-d710-4457-a37e-d4bdbd0d4f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37A5AA-6203-4443-BF86-4CA3EABA3BE9}"/>
</file>

<file path=customXml/itemProps2.xml><?xml version="1.0" encoding="utf-8"?>
<ds:datastoreItem xmlns:ds="http://schemas.openxmlformats.org/officeDocument/2006/customXml" ds:itemID="{D1037CD8-7FE8-4370-B29E-D53BA3D98677}"/>
</file>

<file path=customXml/itemProps3.xml><?xml version="1.0" encoding="utf-8"?>
<ds:datastoreItem xmlns:ds="http://schemas.openxmlformats.org/officeDocument/2006/customXml" ds:itemID="{0623F347-1854-4433-8D6A-E60C4CA74325}"/>
</file>

<file path=docProps/app.xml><?xml version="1.0" encoding="utf-8"?>
<Properties xmlns="http://schemas.openxmlformats.org/officeDocument/2006/extended-properties" xmlns:vt="http://schemas.openxmlformats.org/officeDocument/2006/docPropsVTypes">
  <Template/>
  <TotalTime>41321</TotalTime>
  <Words>7256</Words>
  <Application>Microsoft Office PowerPoint</Application>
  <PresentationFormat>On-screen Show (4:3)</PresentationFormat>
  <Paragraphs>763</Paragraphs>
  <Slides>104</Slides>
  <Notes>22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104</vt:i4>
      </vt:variant>
    </vt:vector>
  </HeadingPairs>
  <TitlesOfParts>
    <vt:vector size="114" baseType="lpstr">
      <vt:lpstr>Arial</vt:lpstr>
      <vt:lpstr>Calibri</vt:lpstr>
      <vt:lpstr>Corbel</vt:lpstr>
      <vt:lpstr>Helvetica</vt:lpstr>
      <vt:lpstr>Monotype Sorts</vt:lpstr>
      <vt:lpstr>Symbol</vt:lpstr>
      <vt:lpstr>Tahoma</vt:lpstr>
      <vt:lpstr>Times New Roman</vt:lpstr>
      <vt:lpstr>Basis</vt:lpstr>
      <vt:lpstr>Custom Design</vt:lpstr>
      <vt:lpstr>PowerPoint Presentation</vt:lpstr>
      <vt:lpstr>First Normal Form</vt:lpstr>
      <vt:lpstr>First Normal Form (Contd.)</vt:lpstr>
      <vt:lpstr>Pitfalls in Relational Database Design</vt:lpstr>
      <vt:lpstr>  First Normal Form </vt:lpstr>
      <vt:lpstr>Normalization into 1NF</vt:lpstr>
      <vt:lpstr>Normalization nested relations into 1NF</vt:lpstr>
      <vt:lpstr>Pitfalls in Relational Database Design</vt:lpstr>
      <vt:lpstr>Goals of Normalization</vt:lpstr>
      <vt:lpstr>Example</vt:lpstr>
      <vt:lpstr>Redundant Information in Tuples and Update Anomalies </vt:lpstr>
      <vt:lpstr>EXAMPLE OF AN UPDATE ANOMALY</vt:lpstr>
      <vt:lpstr>EXAMPLE OF AN INSERT ANOMALY</vt:lpstr>
      <vt:lpstr>EXAMPLE OF AN DELETE ANOMALY</vt:lpstr>
      <vt:lpstr>Null Values in Tuples </vt:lpstr>
      <vt:lpstr>Relation schema suffering from update anomaly</vt:lpstr>
      <vt:lpstr>EXAMPLE OF AN UPDATE ANOMALY</vt:lpstr>
      <vt:lpstr>Decomposition</vt:lpstr>
      <vt:lpstr>Example of Non Lossless-Join Decomposition </vt:lpstr>
      <vt:lpstr>The Relation Lending(11 tuples)</vt:lpstr>
      <vt:lpstr>The Relation branch-customer(11 tuples)</vt:lpstr>
      <vt:lpstr>The Relation customer-loan (11 tuples)</vt:lpstr>
      <vt:lpstr>The Relation branch-customer      customer-loan (15 tuples)</vt:lpstr>
      <vt:lpstr>Spurious Tuples or Dangling Tuples </vt:lpstr>
      <vt:lpstr>The branch Relation</vt:lpstr>
      <vt:lpstr>Account Relation</vt:lpstr>
      <vt:lpstr>Goal — Devise a Theory for the Following</vt:lpstr>
      <vt:lpstr>Functional Dependencies</vt:lpstr>
      <vt:lpstr>Functional Dependencies (Cont.)</vt:lpstr>
      <vt:lpstr>Functional Dependencies (Cont.)</vt:lpstr>
      <vt:lpstr>Functional Dependencies (Cont.)</vt:lpstr>
      <vt:lpstr>Use of Functional Dependencies</vt:lpstr>
      <vt:lpstr>Functional Dependencies (Cont.)</vt:lpstr>
      <vt:lpstr>Closure of a Set of Functional Dependencies</vt:lpstr>
      <vt:lpstr>Example</vt:lpstr>
      <vt:lpstr>Procedure for Computing F+</vt:lpstr>
      <vt:lpstr>Closure of Functional Dependencies (Cont.)</vt:lpstr>
      <vt:lpstr>Closure of Attribute Sets</vt:lpstr>
      <vt:lpstr>Example of Attribute Set Closure</vt:lpstr>
      <vt:lpstr>Uses of Attribute Closure</vt:lpstr>
      <vt:lpstr>PowerPoint Presentation</vt:lpstr>
      <vt:lpstr>PowerPoint Presentation</vt:lpstr>
      <vt:lpstr>PowerPoint Presentation</vt:lpstr>
      <vt:lpstr>PowerPoint Presentation</vt:lpstr>
      <vt:lpstr>PowerPoint Presentation</vt:lpstr>
      <vt:lpstr>Canonical Cover</vt:lpstr>
      <vt:lpstr>Extraneous Attributes</vt:lpstr>
      <vt:lpstr>Testing if an Attribute is Extraneous</vt:lpstr>
      <vt:lpstr>PowerPoint Presentation</vt:lpstr>
      <vt:lpstr>Canonical Cover</vt:lpstr>
      <vt:lpstr>PowerPoint Presentation</vt:lpstr>
      <vt:lpstr>Example of Computing a Canonical Cover</vt:lpstr>
      <vt:lpstr>Goals of Normalization</vt:lpstr>
      <vt:lpstr>Decomposition</vt:lpstr>
      <vt:lpstr>Example of Lossy-Join Decomposition </vt:lpstr>
      <vt:lpstr>PowerPoint Presentation</vt:lpstr>
      <vt:lpstr>Normalization Using Functional Dependencies</vt:lpstr>
      <vt:lpstr>Testing for Dependency Preservation</vt:lpstr>
      <vt:lpstr>Testing for Dependency Preservation</vt:lpstr>
      <vt:lpstr>Example</vt:lpstr>
      <vt:lpstr>PowerPoint Presentation</vt:lpstr>
      <vt:lpstr>Second Normal Form (1) </vt:lpstr>
      <vt:lpstr>Second Normal Form (2)</vt:lpstr>
      <vt:lpstr>Second Normal Form (3)</vt:lpstr>
      <vt:lpstr>Second Normal Form (4)</vt:lpstr>
      <vt:lpstr>Boyce-Codd Normal Form</vt:lpstr>
      <vt:lpstr>Example</vt:lpstr>
      <vt:lpstr>Testing for BCNF</vt:lpstr>
      <vt:lpstr>PowerPoint Presentation</vt:lpstr>
      <vt:lpstr>PowerPoint Presentation</vt:lpstr>
      <vt:lpstr>BCNF Decomposition Algorithm</vt:lpstr>
      <vt:lpstr>BCNF Decomposition Algorithm</vt:lpstr>
      <vt:lpstr>Example of BCNF Decomposition</vt:lpstr>
      <vt:lpstr>BCNF and Dependency Preservation</vt:lpstr>
      <vt:lpstr>Third Normal Form: Motivation</vt:lpstr>
      <vt:lpstr>Third Normal Form</vt:lpstr>
      <vt:lpstr>3NF (Cont.)</vt:lpstr>
      <vt:lpstr>Third Normal Form </vt:lpstr>
      <vt:lpstr>Third Normal Form (2)</vt:lpstr>
      <vt:lpstr>Testing for 3NF</vt:lpstr>
      <vt:lpstr>3NF Decomposition Algorithm</vt:lpstr>
      <vt:lpstr>3NF Decomposition Algorithm (Cont.)</vt:lpstr>
      <vt:lpstr>Example</vt:lpstr>
      <vt:lpstr>Applying 3NF to Banker-info-schema</vt:lpstr>
      <vt:lpstr>Third Normal Form (4)</vt:lpstr>
      <vt:lpstr>Third Normal Form (3)</vt:lpstr>
      <vt:lpstr>Comparison of BCNF and 3NF</vt:lpstr>
      <vt:lpstr>Comparison of BCNF and 3NF (Cont.)</vt:lpstr>
      <vt:lpstr>Design Goals</vt:lpstr>
      <vt:lpstr>Normal Forms Defined Informally </vt:lpstr>
      <vt:lpstr>PowerPoint Presentation</vt:lpstr>
      <vt:lpstr>PowerPoint Presentation</vt:lpstr>
      <vt:lpstr>Multivalued Dependencies</vt:lpstr>
      <vt:lpstr>Multivalued Dependencies (Cont.)</vt:lpstr>
      <vt:lpstr>Multivalued Dependencies (Cont.)</vt:lpstr>
      <vt:lpstr>Multivalued Dependencies (MVDs)</vt:lpstr>
      <vt:lpstr>Multivalued Dependencies (Cont.)</vt:lpstr>
      <vt:lpstr>Example (Cont.)</vt:lpstr>
      <vt:lpstr>Use of Multivalued Dependencies</vt:lpstr>
      <vt:lpstr>Fourth Normal Form</vt:lpstr>
      <vt:lpstr>Restriction of Multivalued Dependencies</vt:lpstr>
      <vt:lpstr>4NF Decomposition Algorithm</vt:lpstr>
      <vt:lpstr>Further Normal Forms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Network Security for SCADA, Automation,  Process Control and PLC Systems</dc:title>
  <dc:creator>Dr. M. Brindha</dc:creator>
  <cp:lastModifiedBy>Brindha Murugan</cp:lastModifiedBy>
  <cp:revision>442</cp:revision>
  <cp:lastPrinted>2019-08-06T10:34:17Z</cp:lastPrinted>
  <dcterms:created xsi:type="dcterms:W3CDTF">2019-07-31T05:16:43Z</dcterms:created>
  <dcterms:modified xsi:type="dcterms:W3CDTF">2021-10-13T01:44:07Z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2014-09-30T00:00:00Z</vt:filetime>
  </property>
  <property fmtid="{D5CDD505-2E9C-101B-9397-08002B2CF9AE}" pid="3" name="Creator">
    <vt:lpwstr>pdftk 1.44 - www.pdftk.com</vt:lpwstr>
  </property>
  <property fmtid="{D5CDD505-2E9C-101B-9397-08002B2CF9AE}" pid="4" name="LastSaved">
    <vt:filetime>2019-07-31T00:00:00Z</vt:filetime>
  </property>
  <property fmtid="{D5CDD505-2E9C-101B-9397-08002B2CF9AE}" pid="5" name="ContentTypeId">
    <vt:lpwstr>0x010100A84A11454631FB43AD1E34ADCF3A02C1</vt:lpwstr>
  </property>
</Properties>
</file>