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15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8.xml" ContentType="application/inkml+xml"/>
  <Override PartName="/ppt/ink/ink13.xml" ContentType="application/inkml+xml"/>
  <Override PartName="/ppt/ink/ink14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9" r:id="rId1"/>
    <p:sldMasterId id="2147484541" r:id="rId2"/>
  </p:sldMasterIdLst>
  <p:notesMasterIdLst>
    <p:notesMasterId r:id="rId25"/>
  </p:notesMasterIdLst>
  <p:handoutMasterIdLst>
    <p:handoutMasterId r:id="rId26"/>
  </p:handoutMasterIdLst>
  <p:sldIdLst>
    <p:sldId id="340" r:id="rId3"/>
    <p:sldId id="282" r:id="rId4"/>
    <p:sldId id="743" r:id="rId5"/>
    <p:sldId id="289" r:id="rId6"/>
    <p:sldId id="287" r:id="rId7"/>
    <p:sldId id="288" r:id="rId8"/>
    <p:sldId id="744" r:id="rId9"/>
    <p:sldId id="290" r:id="rId10"/>
    <p:sldId id="286" r:id="rId11"/>
    <p:sldId id="291" r:id="rId12"/>
    <p:sldId id="292" r:id="rId13"/>
    <p:sldId id="293" r:id="rId14"/>
    <p:sldId id="294" r:id="rId15"/>
    <p:sldId id="295" r:id="rId16"/>
    <p:sldId id="745" r:id="rId17"/>
    <p:sldId id="296" r:id="rId18"/>
    <p:sldId id="298" r:id="rId19"/>
    <p:sldId id="317" r:id="rId20"/>
    <p:sldId id="318" r:id="rId21"/>
    <p:sldId id="319" r:id="rId22"/>
    <p:sldId id="306" r:id="rId23"/>
    <p:sldId id="734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426AC"/>
    <a:srgbClr val="477B35"/>
    <a:srgbClr val="A90722"/>
    <a:srgbClr val="349C57"/>
    <a:srgbClr val="1E5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182" autoAdjust="0"/>
  </p:normalViewPr>
  <p:slideViewPr>
    <p:cSldViewPr>
      <p:cViewPr varScale="1">
        <p:scale>
          <a:sx n="82" d="100"/>
          <a:sy n="82" d="100"/>
        </p:scale>
        <p:origin x="140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344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80AC1C-5564-48F4-86E8-BA5DBC692F22}" type="datetimeFigureOut">
              <a:rPr lang="en-US"/>
              <a:pPr>
                <a:defRPr/>
              </a:pPr>
              <a:t>10/27/2021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429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344" y="8829429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03037F5-AADC-458B-A879-90BC6C7232C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7T07:24:38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12774 3209 536 0,'0'0'22'0,"0"0"-7"15,0 0-12-15,0 0 72 16,0 0-10-16,0 0-20 0,0 0-33 16,-20-25 6-1,20 23 7-15,-3 0-4 0,3-1 11 16,-2 2-2-16,2-1-4 16,-2-2 3-16,2 0-11 15,0 2 17-15,0 2-13 16,0-1-8-16,0-2 0 15,0-1-4-15,9-2-7 16,18 0 9-16,8 2-12 16,13-2 15-16,10 2-6 15,17-3 1-15,14 4 9 16,15-1-4-16,19 2-4 16,9-2-2-16,6 4 2 0,0 0-9 15,-15 0 4 1,-19 0-5-16,-21 11 1 0,-25 2 0 15,-18-3-2-15,-15 0 0 16,-12-6 3-16,-5 1-3 16,-2-5 0-16,-5 1 0 15,4 1-1-15,1-2 1 16,5 0 0-16,1 0 0 16,1 0 2-16,-1 0-3 15,-8 3 1-15,-4-3 0 16,0 0 2-16,0 0-1 15,0 0 2-15,0 0 4 16,0 0-6-16,0 0 5 16,0 0-6-16,0 0-4 0,0 0-1 15,0 0-47-15,0 0-51 16,0-5-70-16,-12-15-216 16</inkml:trace>
  <inkml:trace contextRef="#ctx0" brushRef="#br0" timeOffset="1941.09">16689 3264 511 0,'0'0'155'0,"0"0"-121"16,0 0 26-16,0 0 53 15,0 0-34-15,0 0-44 16,-52-36-26-16,52 36-8 16,0 0-2-16,0 0-2 15,18 0 3-15,24 4 1 0,21 2 13 16,26-4 19-16,18-2-4 15,16 0-4 1,8 0-8-16,10 0-7 0,-3 0-2 16,5 2 0-16,1 2-7 15,3 1 6-15,9-5-5 16,2 0 0-16,3 0-2 16,-7 0 0-16,-8-7 0 15,-17 5 7-15,-21 2-6 16,-24 0 4-16,-23 0-1 15,-19 0-3-15,-15 0 4 16,-17 0-5-16,-5 0 3 0,-5 0-3 16,0 0 0-16,0 0 0 15,0 0 0-15,0 0 1 16,0 0 0-16,0 0-2 16,0 0-3-16,0 0 3 15,2 0-9-15,3-4-24 16,0-4-88-16,-1-1 48 15,0 4-38-15,-4 2-63 16,0 0-20-16</inkml:trace>
  <inkml:trace contextRef="#ctx0" brushRef="#br0" timeOffset="5893.5">20383 3974 606 0,'0'0'100'16,"0"0"-41"-16,0 0 10 16,0 0 14-16,0 0-30 15,0 0-8-15,0 0-29 16,2-36-13-16,-2 36-2 16,0 0 1-16,-22 0 17 15,-16 4 23-15,-16 13-13 0,-4 0-13 16,8-3-9-16,4-3 10 15,10-2-6-15,12 1-8 16,7-2 2-16,6 1-5 16,8-2-1-16,3 3 1 15,0 0-4-15,0 4 3 16,0 3 1-16,0 1 0 16,0 6 1-16,0 3-1 15,0 4 3-15,0-1 7 16,0 2-6-16,0-4 7 15,0-2-4-15,0-3-6 16,-4-8 9-16,-1-5-9 16,5-2 0-16,-2-6-1 0,2 0 3 15,0-2-3-15,0 0 6 16,0 0-5-16,0 0 8 16,0 0-9-16,5-4 10 15,15-14-7-15,9-6 0 16,6-3-2-16,5 4-1 15,3-1-4-15,-1 4 3 16,-2 6 1-16,-1 6 0 16,-6 6-2-16,0 2 2 15,-7 0-1-15,-3 2 1 16,-3 12-5-16,-9 2 0 16,-7 2 3-16,-4 0 2 15,0 2 0-15,-11 0 1 16,-22 1 1-16,-9 2 1 0,-8-3-3 15,1-1 2-15,3-6 2 16,8-3-3-16,7-3-1 16,6-3 1-16,7-4-2 15,5 0-21-15,7 0-29 16,-4 0-5-16,8 0-63 16,2 0-13-16,0 0-77 15,0 0-139-15</inkml:trace>
  <inkml:trace contextRef="#ctx0" brushRef="#br0" timeOffset="23343.48">13217 4823 499 0,'0'0'100'16,"0"0"-100"-16,0 0 1 16,0 0 2-16,0 0 1 15,0 0 2-15,0 0-5 16,12-12 3-16,-8 19 33 16,1 2-13-16,-1-4-3 15,0 1-7-15,0-3 2 16,6-2 11-16,1 2-5 0,7-1 5 15,3 4 9 1,15 4-15-16,14 1 8 0,14 4 10 16,17 0-3-16,19-1-18 15,16-3 7-15,17-1 3 16,14-7 6-16,16 2-19 16,9-4 7-16,6-1-8 15,9 0-6-15,-4 0-4 16,-8 0 5-16,-9 0-9 15,-20 0 6-15,-14 0-5 16,-19 0 1-16,-19 0 3 16,-14 0-3-16,-9 0-1 0,-1 0 6 15,-1 0 3 1,4 0 6-16,1-1-4 0,-5-4-6 16,-12 5 8-16,-14 0-9 15,-16 0-3-15,-16 0-2 16,-9 0 0-16,0 0 0 15,-2 0 0-15,0 0 1 16,0 0 4-16,0 0-5 16,0 0 1-16,0 0 1 15,0 0 1-15,0 0-1 16,0 0-2-16,0 0 0 16,0 0 0-16,0 0 1 15,0 0-1-15,0 0 0 0,0 0-1 16,0 0 0-1,0 0-25-15,0-1-11 16,-6-1-28-16,-12-1-58 16,-4 3-11-16,-5-4-37 0,0-1-124 15</inkml:trace>
  <inkml:trace contextRef="#ctx0" brushRef="#br0" timeOffset="29687.2">20809 4434 44 0,'0'0'602'16,"0"0"-567"-16,0 0-35 16,0 0-1-16,0 0 1 15,0 0 6-15,0 0-6 16,0 0 1-16,-23 0 4 16,19-2 11-16,-4-2 18 15,5-1 27-15,0 3-12 0,1 0-20 16,2 0-2-16,0 1-8 15,0 1-4-15,0 0-3 16,0 0-5-16,0 0-6 16,0 0 0-16,0 0 4 15,0 0-5-15,0 0 1 16,0 0 0-16,0 0-1 16,0 0 3-16,0 0-3 15,0 0 1-15,0 0 5 16,0 0-5-16,0 0-1 15,0 0-1-15,0 0 1 16,0 0-1-16,0 12 2 16,0 1-1-16,0 3 2 15,0 0-2-15,0-4 0 16,0-1 5-16,0-1-3 0,0-6-1 16,0 0-1-16,0-4 1 15,0 2-1-15,0-2 1 16,0 0 2-16,0 0 0 15,0 0 1-15,0 0 0 16,0 0-4-16,0 0 3 16,0 0 1-16,0 0-3 15,0 0 2-15,0 0 1 16,0 0-3-16,0 0 3 16,0 0-3-16,0 0-1 0,0 0 4 15,0 0-2 1,0 0-2-16,0 0 0 0,0 0 0 15,0 0-1-15,0 0 1 16,0 0 0-16,0 0 0 16,0 0 1-16,0 0-1 15,0 0 0-15,0 0-3 16,0 4 1-16,0 8-1 16,2 6 3-16,3 10-1 15,-1 5 2-15,1 9 0 16,-1 3 3-16,-2 1-2 15,0 1 5-15,1-4-5 0,-3 0 0 16,2 1 0 0,-2 2 0-16,4 15-1 15,1 12 7-15,6 25 10 0,-1 19 4 16,7 20 1-16,0 10-6 16,4 1-2-16,-1 1-10 15,-5-14 1-15,-3-13-3 16,-8-17-2-16,-2-22 0 15,-2-21 0-15,0-22 0 16,0-12-1-16,0-14 2 16,0-6-2-16,0-5 2 15,-2-3-2-15,-10 0 0 16,-3-8-2-16,-5-14-41 16,-2-4-9-16,2-2 8 15,0 0 14-15,2-4-15 0,2-3-16 16,5-5-47-16,5-8-32 15,6-6-19-15,0-11-294 16</inkml:trace>
  <inkml:trace contextRef="#ctx0" brushRef="#br0" timeOffset="31315.26">20915 4384 125 0,'0'0'26'0,"0"0"35"16,0 0 21-16,0 0-43 15,0 0-8-15,0 0 6 16,-2-6 27-16,2 6-10 16,0 0-6-16,0 0-4 15,0 0-9-15,0 0 7 16,0-7-15-16,6 1 4 16,8 0-10-16,-3 0 0 0,1 2-13 15,-3 1 1 1,-5-1-6-16,0 3 0 0,1 1-1 15,-3-2 3-15,-2 2 3 16,0 0 3-16,0 0-1 16,0 0 4-16,0 0-11 15,0 0-1-15,0 0 4 16,0 0-6-16,0 0 2 16,0 0-2-16,0 0 0 15,0 0 1-15,0 0-1 16,0 0 3-16,0 0-3 15,0 0 1-15,0 0 0 16,0 0-1-16,0 0 0 16,0 0 0-16,0 0-2 0,0 0 5 15,0 0-1-15,0 0-2 16,0 0 5-16,0 0-4 16,0 0 4-16,0 0 3 15,0 0-8-15,0 0 5 16,0 0-2-16,0 0-3 15,0 0 6-15,0 0-2 16,0 0 0-16,0 0-3 16,2 0 0-16,3 0-1 15,4 0 2-15,8-3-2 16,6 2 1-16,1 1-1 16,5 0 1-16,2-1 0 15,3 1 1-15,3 0-2 16,4-5 0-16,6-1 0 15,4-4 0-15,14-5 2 0,12 1-1 16,12-5 3-16,9-1 9 16,7 0-10-16,2 2-3 15,-2 2 2-15,-3 2-1 16,-4 0 0-16,-8 2-1 16,-10-2 1-16,-13 4 0 15,-9-4-1-15,-14 2 0 16,-6-5 1-16,-9 1 3 15,-7 1-4-15,-4-1 0 16,-9 5 0-16,-5 5 1 16,-4 4-1-16,0 2 3 15,0-2-2-15,0-1-1 16,0 0-2-16,0 0 0 0,-10-1-3 16,-4 2 5-16,3 2 0 15,0 0 0-15,4 0-1 16,4 0 1-16,-1 0 1 15,4 0-1-15,-2 0 4 16,0 0-3-16,0 6-1 16,0 7 0-16,-1 4 0 15,1 3 0-15,0 4 0 16,0 5 0-16,2 6-1 16,0 2 2-16,0 4-1 15,0 3 0-15,0 0 0 0,0 2 0 16,0 2 0-1,4 3 0-15,3 0 0 0,1 6 0 16,4 2 0-16,-1 10 0 16,-2 3 1-16,-3 6-1 15,-1 9 2-15,-3 9-1 16,1 8 0-16,-3 1 0 16,0-5 2-16,2-11-3 15,0-3 1-15,0-11-1 16,-2-5 1-16,0-7-1 15,0-5 0-15,1-10 2 16,2-4 0-16,2-4-2 16,-3-2 1-16,0 1-2 15,-2-1 2-15,0-3-1 0,0 1 3 16,0-1-3-16,0-2 0 16,-2 0 0-16,-5-3 3 15,-1 2-3-15,-1 0 0 16,-3-2 0-16,4 0 2 15,-3-4-2-15,-1-2 1 16,1-4-1-16,0-2 1 16,-4 0-1-16,-4 3 1 15,-4-4 1-15,-4 4-2 16,-7-5 1-16,-2 0-1 16,-4-2 0-16,-6-2 0 15,-8-2 0-15,-10-2-7 0,-15-2 7 16,-14 0-22-1,-12 0 22-15,-17 0 0 0,-10 0 3 16,-2 0-3-16,7 0 9 16,11-1 8-16,10 6 7 15,10 1-11-15,7 7-9 16,20-4-3-16,15 3-1 16,17-4 1-16,12-1-2 15,9-6-7-15,9-3-32 16,7-4-24-16,0 0-71 15,0 0-105-15,0-18-166 16</inkml:trace>
  <inkml:trace contextRef="#ctx0" brushRef="#br0" timeOffset="44543.09">20372 4931 592 0,'0'0'15'0,"0"0"-5"16,0 0 72-16,0 0 40 15,0 0-78-15,0 0-35 16,0 0 3-16,31 0 7 0,1 0 4 16,5 0 12-16,5 1 3 15,10 8-8-15,10-3-1 16,9 0-15-16,14-2 5 16,9-2-3-16,3-2 1 15,3 0-4-15,-3 0-2 16,1 0-1-16,4 0-3 15,14 0 1-15,13 0 6 16,9-8-3-16,5-4-8 16,-2-4 3-16,-4-3-5 15,0 4 1-15,-8 3 1 16,-13-1-2-16,-16 5 4 16,-15 5-5-16,-21-2 0 0,-20 4 4 15,-19-1-3-15,-14 2 1 16,-7 0-2-16,-4 0 1 15,0 0 0-15,0 0-1 16,0 0 0-16,0 0 4 16,0 0-3-16,0 0 1 15,-2 0-2-15,-13 0 2 16,-1 3 0-16,-1 2-2 16,1-2-12-16,1 1-17 15,-4-1-34-15,-3 1-29 16,-2-3-38-16,-5-1-128 15</inkml:trace>
  <inkml:trace contextRef="#ctx0" brushRef="#br0" timeOffset="45851.62">23342 3251 204 0,'0'0'1'0,"0"0"2"16,0 0 3-16,0 0-3 15,-127 18-2-15,116-18-1 16,-2 1 0-16,6-1-1 16,0 0-3-16,7 0-28 15,0-4-127-15</inkml:trace>
  <inkml:trace contextRef="#ctx0" brushRef="#br0" timeOffset="46831.09">22922 2811 535 0,'0'0'95'0,"0"0"-2"16,0 0 10-16,0 0-17 15,0 0 3-15,0 0-25 16,12-9-41-16,-12 9-15 16,0 0-6-16,0 0 6 15,0 13-8-15,0 10 29 16,2 0-6-16,3 5-5 16,-1 6 19-16,0 6-5 0,1 7-16 15,-5 5 1-15,0 2-6 16,0 1 0-16,0-2 2 15,0-4-9-15,0-9 6 16,0-7-5-16,0-5-5 16,-4-10 5-16,3-6-4 15,1-7-1-15,0-3 0 16,0-2 3-16,0 0 2 16,0 0 0-16,0 0-3 15,0 0 5-15,0 0-7 16,0-7-17-16,0-6-52 15,5-4-29-15,6 0-5 16,2 1-38-16,-1-2-72 0,-3 2-33 16</inkml:trace>
  <inkml:trace contextRef="#ctx0" brushRef="#br0" timeOffset="47369.19">23277 2799 248 0,'0'0'198'16,"0"0"-142"-16,0 0 9 0,0 0-14 16,0 0 11-1,0 0 10-15,54-91-28 0,-52 91-6 16,-2 0-11-16,0 0-10 15,0 0-13-15,0 5-4 16,0 17 6-16,-12 10 13 16,-3 6 13-16,-3 6-18 15,1 6-5-15,-1 7 2 16,0 3-3-16,4 1-6 16,4 2-2-16,7-7 2 15,3-8 4-15,0-8-5 16,7-10 0-16,15-6 1 15,7-11 1-15,9-12 1 16,6-1 4-16,6 0-8 16,-8-10 4-16,-11-8 3 0,-9-4-2 15,-9 0 3-15,-7 1 13 16,-6 0-3-16,0 2 5 16,-21 0-16-16,-16 3 2 15,-6 6-7-15,-2 2-2 16,0 6 3-16,8 2-3 15,3 0-3-15,5 0 3 16,-1 12-5-16,7 12 3 16,1 4-6-16,2 4-61 15,7 4-31-15,1 0-55 16,8 3-85-16,1 3-290 16</inkml:trace>
  <inkml:trace contextRef="#ctx0" brushRef="#br0" timeOffset="47865.97">20958 4395 274 0,'0'0'266'16,"0"0"-266"-16,-128 0 0 16,84 0-12-16,4 0 4 15,3 0 6-15,0 0-23 16,10 0-131-16</inkml:trace>
  <inkml:trace contextRef="#ctx0" brushRef="#br0" timeOffset="50410.44">18881 3467 707 0,'0'0'32'0,"0"0"-21"16,0 0 11-16,0 0 4 16,0 0 7-16,0 0-13 15,0 0-17-15,0 0 9 16,-15-30 1-16,7 30-4 15,2 0-1-15,-5 0 2 16,-3 0 0-16,-1 0-4 16,-3 0-3-16,-6 4 0 15,-3 6-2-15,-2 2-1 16,5 2 0-16,5-3 2 16,6-4 2-16,9-4-3 0,2 0-1 15,2-2 0 1,0-1 0-16,0 0 3 0,0 0 18 15,0 3 10-15,0 1 6 16,0 2-8-16,0 4-10 16,9 7 10-16,3 8-9 15,5 4-5-15,-4 7 3 16,0-9-11-16,0-2 3 16,1-3-3-16,-3-7-1 15,-4 3 4-15,0-1-1 16,-5-2 1-16,0-2 3 15,1-5-8-15,-3-2 0 0,2-4-5 16,0-2 0 0,-2 0 4-16,2 0-2 0,-1 0 4 15,9 0 4-15,8-4-4 16,5-15-1-16,8 4-3 16,-2 1 0-16,2 5-4 15,0 8 2-15,-2 1 0 16,-3 0 0-16,-8 0-4 15,-7 5 4-15,-7 8-4 16,-4 4-3-16,0 8 7 16,-15 6 0-16,-22 6 4 15,-19 3-1-15,-13-2-2 16,-12-4 3-16,-4-5-4 16,8-12-1-16,10-7 0 15,22-10-19-15,30-14-50 16,15-35-219-16</inkml:trace>
  <inkml:trace contextRef="#ctx0" brushRef="#br0" timeOffset="54576.49">22255 4084 400 0,'0'0'59'0,"0"0"-49"15,0 0 6-15,0 0 13 16,0 0-9-16,0 0-9 15,0 0 11-15,0 0 11 16,0 0-10-16,0 0-2 16,0 0 4-16,0 3-8 15,0-3-4-15,0 0-1 16,0 0 1-16,0 0-3 16,0 1 19-16,0-1-3 15,0 0-9-15,0 0-4 16,0 0-6-16,0 0 1 15,0 0-2-15,0 3-1 16,0-3 5-16,0 0 3 16,0 0 0-16,0 0 3 15,0 0-8-15,0 0 2 0,0 0-3 16,0 1-1-16,0 3 5 16,0 1-7-16,0 1 4 15,0 1 7-15,0 0-9 16,0 0 5-16,0 2-2 15,0-1-7-15,0 1 6 16,0 4-2-16,0-1 1 16,2 0 4-16,0 1-3 15,-2 4 2-15,0-3-2 0,0 2-6 16,0 0 8 0,0-2-7-16,0-3 1 0,0 4 5 15,0-3-5-15,0 1 0 16,0-3 5-16,0 3-8 15,0 1 7-15,0 1-5 16,0-1 6-16,0-1 1 16,0 2-9-16,0-2 5 15,0 4-3-15,0-1-2 16,0-3 11-16,0 4-6 16,2-2 3-16,3 2 1 15,-3-3-5-15,0-1 0 16,-2 2 0-16,0 1-1 15,0 1 3-15,0 0-1 16,0 3 2-16,0 1 1 0,0 4-5 16,0-1 6-16,0 2-2 15,0-2-5-15,2 1 7 16,0-5-6-16,0 3 2 16,-2-4 2-16,0-5-8 15,0 0 7-15,0-6-5 16,0 0-1-16,0-2 3 15,0 0-3-15,0-5 2 16,0 2-3-16,0 1 3 16,0-4-2-16,0 1-1 15,0-1 1-15,0 0 0 16,0 3-1-16,0-3 0 16,0 0 0-16,0 0 2 15,0 0 0-15,0 0-2 0,0 0-12 16,0 0-13-16,0 0-32 15,0 0-61-15,-13 0-26 16,-7 0-72-16,-6 0-324 16</inkml:trace>
  <inkml:trace contextRef="#ctx0" brushRef="#br0" timeOffset="60373.61">23084 4013 638 0,'0'0'115'0,"0"0"-71"15,0 0-25-15,0 0 3 16,0 0-13-16,0 0-6 16,0 0-2-16,0-12 0 15,0 15 1-15,0-3 27 16,0 3-2-16,0-1 8 16,0-1-1-16,0 3-9 0,0-2 17 15,0 5-20-15,0 0-4 16,4 4-4-16,0 2-2 15,1 1 1-15,-1 2-7 16,0 1-6-16,-2 0 7 16,4 4 3-16,-2 3-6 15,0-1 11-15,3 4-9 16,-5 1 10-16,0-4-2 16,-2-3-5-16,0-4 8 15,0-3-16-15,0-3 0 16,0-5 7-16,2-4-5 15,-2 1-1-15,0-3 2 16,1 0-2-16,-1 0 6 16,0 0-2-16,0 0 3 15,0 0 17-15,7-3 5 0,-3-12-11 16,-2-8-11-16,2-4-9 16,-4-5 9-16,0-4-5 15,0-3-2-15,0-1 1 16,0 3-3-16,0 3 0 15,0 4 1-15,0 10 2 16,0 9-3-16,0 3 0 16,0 8 1-16,0 0 0 15,0-2-1-15,0 2 0 16,0 0-2-16,0 0 2 0,0 0-3 16,0 0 2-1,0 2-5-15,0 21 6 0,0 12-4 16,0 14 4-1,0 6 0-15,0 8 3 0,0-3-3 16,0-4 0-16,0-5 0 16,0-8 3-16,0-6-2 15,0-11-1-15,0-6 2 16,0-6-1-16,0-8 0 16,0 0-1-16,0-6 0 15,0 0 2-15,0 0-1 16,0 0 4-16,0-6 7 15,0-23-11-15,0-7 4 0,0-10-5 16,0-6 0-16,0-2-1 16,0 6 2-16,-4 6-2 15,-2 9 1-15,3 12 0 16,-2 5 2-16,5 6-2 16,0 3 0-16,0 7-3 15,0 0 1-15,0 0 2 16,0 0-1-16,0 4-5 15,0 23 5-15,0 12 0 16,0 9 1-16,0 7-4 16,0-3 6-16,0-6-2 15,0-6 0-15,0-6 1 16,0-9-1-16,0-9 0 16,0-4 0-16,0-9 1 0,0 0-1 15,0-3 0-15,0 0 5 16,0 0-5-16,0 0 8 15,0-15-3-15,0-17-5 16,0-10 1-16,0-8-1 16,0-2 0-16,8 6 0 15,-2 6 2-15,1 14-2 16,-1 8 0-16,-4 10 0 16,-2 6-2-16,0 2 0 15,0 0 0-15,0 12 0 16,0 20-3-16,0 9 3 15,0 8 2-15,0-2 0 16,-2-3-2-16,-2-7 3 16,-1-2-2-16,1-7 0 0,0-6-11 15,-5-3-22-15,4-4-75 16,-2-9-82-16,3-6-109 16</inkml:trace>
  <inkml:trace contextRef="#ctx0" brushRef="#br0" timeOffset="60936.22">23444 4014 636 0,'0'0'65'16,"0"0"-24"-16,0 0 55 16,0 0 3-16,0 0-64 15,0 0-27-15,-16-20 2 16,15 20 12-16,-4 22-13 16,-2 13 15-16,-4 12 7 15,2 12-13-15,-2 5 10 16,3 6 1-16,3-2-5 15,5-6 5-15,0-7-17 16,0-14 3-16,0-8 1 0,0-10-13 16,0-8 5-16,0-5-5 15,0-6-2-15,0-4 6 16,0 0-7-16,0 0 3 16,0 0 15-16,4-24-8 15,12-11-10-15,1-6-1 16,8-2 1-16,0 1-1 15,0 7 3-15,-2 10-3 16,-2 9 1-16,-3 11-5 16,-5 5 3-16,1 0 0 15,-3 23-2-15,-5 7 0 16,-6 4 1-16,0 0 3 16,0-3 0-16,-15-8 0 0,-10-2 0 15,-8-5 1-15,-8-7 1 16,-7 1-2-16,-10-1-4 15,-5-7-63-15,3-2-285 16</inkml:trace>
  <inkml:trace contextRef="#ctx0" brushRef="#br0" timeOffset="61944.14">22270 4707 230 0,'0'0'71'16,"0"0"2"-16,0 0-18 16,0 0-17-16,0 0-18 15,0 0 1-15,27-13 12 16,-23 13 3-16,-2 0-5 16,0 0 4-16,-2-2 9 15,0 2 9-15,0 0-10 16,0 0-15-16,0-2 5 15,0 2-18-15,2-2-2 16,2 0-3-16,-2 0-4 16,-1 0 6-16,2-2-5 15,-1 2-2-15,-2 2 4 0,0-3-5 16,0 3-2-16,0 0-2 16,0 0 1-16,0 0-2 15,0 0-11-15,0 0-34 16,0 0-13-16,0 0-72 15,0 0 21-15,0 11-20 16,0 3-175-16</inkml:trace>
  <inkml:trace contextRef="#ctx0" brushRef="#br0" timeOffset="62333.66">22232 4895 243 0,'0'0'90'0,"0"0"-17"16,0 0-4-16,0 0-13 16,0 0 14-16,0 0-4 15,-4-17 0-15,4 17-19 16,0-1-16-16,0 1-4 15,0 0-12-15,0 0-9 16,0 0-2-16,0 0-2 16,0 0-2-16,0 0 0 0,0 0-1 15,-4 9 1 1,1 3 0-16,1 0 2 0,0-1 1 16,-1-3-1-16,3-5-2 15,0 1 0-15,0-4 2 16,0 0-2-16,0 0 1 15,3 0-1-15,12 0 0 16,3 0-30-16,-2-11-182 16,-6-5-183-16</inkml:trace>
  <inkml:trace contextRef="#ctx0" brushRef="#br0" timeOffset="64416.4">22176 4998 577 0,'0'0'52'0,"0"0"-38"0,0 0 7 15,0 0-20 1,0 0-1-16,0 0 0 0,0 11 2 15,2-1 0-15,0 2-2 16,1-1 12-16,-3 2 9 16,0 1 7-16,0 2-13 15,3 2 15-15,-3-2-19 16,4-1 8-16,-4-4-8 16,5-3 1-16,-3-4-5 15,-2-2-5-15,4-2 6 16,0 0 3-16,5 0 6 15,5-6 0-15,1-8-5 16,5-3-6-16,1-4 1 0,0 1-7 16,4 4 3-1,0 2-3-15,-1 4 1 0,1 3-1 16,-1 1 0-16,3 3 0 16,0 1 0-16,-1 0 0 15,1 2 0-15,-2 0 2 16,-3 0-1-16,-4 0 5 15,-5 0-4-15,-4 0 5 16,-4 0-4-16,-5 0-2 16,0 0 0-16,0 0 2 15,0 0-3-15,0 0 0 16,0 0 1-16,0 0-1 0,0 2 0 16,0-2-1-16,0 0-1 15,0 0 1-15,0 0 1 16,0 0 0-16,0 0 0 15,4-8-9-15,5-2 1 16,0 0 1-16,0 1-1 16,-3 2 1-16,1 1 0 15,2 0-6-15,4-2-2 16,0 0-15-16,1-1 10 16,-1 3-12-16,-1 2 19 15,1 3-24-15,-2-1-64 16,3-2 27-16,-4 0-86 15</inkml:trace>
  <inkml:trace contextRef="#ctx0" brushRef="#br0" timeOffset="66160.25">22618 4760 461 0,'0'0'33'0,"0"0"-32"16,0 0 5-16,0 0 29 15,0 0-30-15,0 0-4 16,0 0 11-16,33 16-8 16,-33-14 14-16,3 0 8 15,-3-2-19-15,0 0-5 0,0 0-2 16,0 0 2 0,2 0-4-16,-2 0 2 0,2 0 0 15,0 0-36-15,2 0-76 16</inkml:trace>
  <inkml:trace contextRef="#ctx0" brushRef="#br0" timeOffset="69038.25">20869 5511 622 0,'0'0'73'0,"0"0"-69"16,0 0 16-16,0 0 44 15,0 0-52-15,0 0-12 16,-14 0 2-16,12 0 4 15,2 0 35-15,-2 0 7 0,2 0-12 16,0 0-14-16,0 0-3 16,0 3-7-16,0-1-4 15,0-2 1-15,0 2-2 16,16 0 21-16,5 2 5 16,8-2-14-16,2 0 3 15,5-2 3-15,0 2-14 16,6 0 4-16,3 0 4 15,2 0-7-15,4 0 1 16,2 1-8-16,9-3 12 16,10 0-2-16,10 0-2 15,7 0 1-15,3 0 2 16,-1 0-9-16,1 0-1 16,8 0-2-16,9-5 6 0,7 1 9 15,3-2-7-15,-10-2 2 16,-1 1-12-16,-5 0-1 15,-1 1 6-15,-3-2-4 16,-15 0-3-16,-17 0 8 16,-20 1-7-16,-16 1 2 15,-13 1 2-15,-10 3-3 16,-1 1 3-16,-7 1 0 16,0 0-2-16,0 0-1 15,0 0 1-15,0 0-6 16,0 0 7-16,0 0-4 15,0 0 1-15,0 0 0 16,0 0-1-16,0 0 0 16,0 0 1-16,0 0-4 0,0 0 3 15,0 0-1 1,0 0 1-16,0 0-2 0,0 0-17 16,0 0-1-16,0 0-42 15,0 0-23-15,0-5-148 16,-13-5-83-16</inkml:trace>
  <inkml:trace contextRef="#ctx0" brushRef="#br0" timeOffset="75774.61">19577 4498 689 0,'0'0'23'16,"0"0"-18"-16,0 0-5 15,0 0 0-15,0 0 5 16,0 0 2-16,0 116 0 16,-10-74 3-16,3-2 16 15,3 0-9-15,0-4 14 16,4-4-3-16,0-5-10 15,0-7-12-15,0-8 5 0,0-8-11 16,0-3 1-16,0-1 7 16,0 0-1-16,2-12 2 15,9-13-2-15,7-5-7 16,5 3 0-16,-4 6 1 16,6 6 0-16,2 7 0 15,-3 8-1-15,1 0 0 16,-8 0-1-16,-5 8 2 15,-10 8-1-15,-2 0 0 16,0 2 0-16,-22-3 3 0,-7-2 0 16,-5-1-2-1,5-4-1-15,0-2 0 0,9-6-1 16,7 0-21-16,6 0-61 16,7-14-83-16,0-5 28 15,3-10-148-15</inkml:trace>
  <inkml:trace contextRef="#ctx0" brushRef="#br0" timeOffset="75986.73">19768 4526 300 0,'0'0'113'0,"0"0"-25"15,0 0-13-15,0 0 13 16,0 0-36-16,0 0-38 16,35-24 13-16,-35 44 5 15,0 8 3-15,0 6-9 16,0 8-14-16,0 2-4 0,0 0-6 15,0-4-1-15,0-6-1 16,0-6 0-16,5-8-2 16,4-8-56-16,0-7-61 15,4-5-16-15,-1 0-125 16</inkml:trace>
  <inkml:trace contextRef="#ctx0" brushRef="#br0" timeOffset="76289.35">19909 4710 75 0,'0'0'335'0,"0"0"-254"15,0 0-31-15,0 0-10 16,0 0-18-16,0 0-7 16,6-7 8-16,-6 18 0 15,0 3-7-15,0 0-6 0,2 1-1 16,9-4-1-16,5-3-7 16,2-6 5-1,4-2 2-15,3 0 1 0,2 0 0 16,-6-12-7-16,-3-6 0 15,-9 0 0-15,-5-2-1 16,-4-2 4-16,0 4-4 16,-10 2 0-16,-15 10 2 15,-4 6 2-15,-2 0-3 16,4 12-1-16,5 10 1 16,6 6-1-16,10-2-1 15,6-3-3-15,0-4 1 16,2-9-69-16,20-6-115 15</inkml:trace>
  <inkml:trace contextRef="#ctx0" brushRef="#br0" timeOffset="77040.12">20234 4578 716 0,'0'0'79'0,"0"0"-20"16,0 0 37-16,0 0-55 15,0 0-34-15,0 0-3 16,0-21-2-16,0 21-1 0,0 0 7 16,-7 0-8-1,-2 13 0-15,0 9-1 0,0 0-1 16,7 0 1-16,2-2 1 16,0-3-4-16,2-2 3 15,16-7-9-15,2-8-13 16,7 0-5-16,4-4 14 15,2-18-4-15,-4-4 10 16,-6-4 4-16,-6-2 4 16,-7 0 0-16,-4 2 3 15,-6 3-2-15,0 10 1 16,0 4 13-16,0 9 8 16,0 4 7-16,0 0-16 15,0 0-14-15,0 26 0 16,0 11 0-16,-4 7 4 0,-3 0 7 15,0 0-3-15,0-2-5 16,3-8-1-16,0-7-2 16,2-10 5-16,2-9-5 15,0-4-4-15,0-4 4 16,0 0 5-16,0-2 0 16,0-22 0-16,0-12-5 15,13-4 0-15,7 0 0 16,0 7 0-16,2 14 0 15,-2 9 0-15,3 10 0 16,-2 0-1-16,2 4 1 16,-5 19 0-16,-9 2 2 15,-9 1-2-15,0-4 0 16,-4-4 2-16,-19-4-1 0,-2-6 6 16,6-2-6-16,5-4 7 15,7-2-4-15,5 0 1 16,2 0 7-16,0 0-8 15,0 0 2-15,0 0-6 16,9 0 0-16,7 0-7 16,3 6 7-16,-2 11-3 15,-2 0 3-15,-6 4 0 16,-2-3-5-16,-1-4 5 16,-4-5-15-16,5-5-50 15,-2-4-62-15,2 0-39 16,1-12 47-16,1-14-123 15</inkml:trace>
  <inkml:trace contextRef="#ctx0" brushRef="#br0" timeOffset="77178.52">20684 4596 494 0,'0'0'108'15,"0"0"-14"-15,0 0-79 16,0 0 38-16,13 108 1 16,-7-52-17-16,2-5-21 15,-4-2-14-15,-4-11 0 16,0-9-2-16,0-15-158 15,-14-14-548-15</inkml:trace>
  <inkml:trace contextRef="#ctx0" brushRef="#br0" timeOffset="77752.89">19521 5298 709 0,'0'0'201'16,"0"0"-176"-16,-11-109 83 0,9 101-34 15,2 8-14-15,0 0-56 16,0 25-2-16,-3 21-2 16,-2 13 2-16,-3 16 0 15,1 3 11-15,-1 0 1 16,0 0 6-16,4-7-7 16,4-9-12-16,0-17 1 15,0-15 0-15,0-16-2 16,0-5 1-16,0-9 0 15,5-9 2-15,10-28 1 16,2-15-4-16,6-10-15 16,0 2-6-16,-1 11-1 0,-7 17 16 15,1 16 4 1,4 16 2-16,0 0-2 0,7 13-1 16,0 17 3-1,-6 3 0-15,-9 2 1 0,-12-3-1 16,0-2 0-16,-25-3 4 15,-17-8-4-15,-7-1 3 16,4-8-3-16,7-7 0 16,9-3-25-16,14 0-46 15,9-25-72-15,6-5-27 16,0-7-74-16,17-1 56 16,14-2-83-16</inkml:trace>
  <inkml:trace contextRef="#ctx0" brushRef="#br0" timeOffset="77937.44">19687 5400 274 0,'0'0'178'0,"0"0"-69"0,0 0 23 16,0 0-7 0,0 0-55-16,0 0-43 0,58-48-14 15,-46 74 20-15,-1 7 1 16,-2 12-8-16,-2 5-3 16,-5 0-15-16,0 3-4 15,1-9-2-15,-3-6-2 16,2-11-3-16,0-10-103 15,2-16-94-15,5-1-117 16</inkml:trace>
  <inkml:trace contextRef="#ctx0" brushRef="#br0" timeOffset="78236.75">19843 5514 555 0,'0'0'101'0,"0"0"-72"15,0 0 38-15,0 0-19 16,0 0-20-16,-31 118-17 15,31-97 1-15,3-7-7 16,14-6 12-16,6-6 1 16,4-2-6-16,4 0-7 15,2-14-3-15,-4-10-2 16,-4-9 3-16,-10-3-1 16,-10-2-2-16,-5 4 1 15,0 6 0-15,-23 12-1 16,-8 12 3-16,-5 4-2 0,2 0 0 15,8 17 6-15,5 8-7 16,7-1 0-16,9-2-1 16,5-1 1-16,0-6-51 15,21-5-138-15,8-6-182 16</inkml:trace>
  <inkml:trace contextRef="#ctx0" brushRef="#br0" timeOffset="78866.03">20240 5409 940 0,'0'0'62'0,"0"0"-54"16,0 0 44-16,0 0-29 0,0 0-23 16,0 0-6-16,-44-17 6 15,30 19 0-15,-3 18 1 16,3 10-2-16,5 6 0 15,7 4 1-15,2 0-2 16,0-5 1-16,20-7 1 16,7-9-10-16,0-11-23 15,6-8 11-15,-1 0 2 16,-3-11-12-16,-8-19 4 16,-3-9 13-16,-5-7 9 15,-3-8 5-15,-4-10 2 16,-1-8-1-16,-3-5 2 15,2 6 4-15,-2 21 51 16,1 21 14-16,1 14-25 16,-2 15-10-16,5 0-32 0,0 19-2 15,2 31 4-15,-3 18 8 16,-1 9 4-16,0-1-9 16,-1-8 5-16,0-8-9 15,1-11-4-15,-1-11 1 16,0-12-2-16,2-10 1 15,-4-8-1-15,0-8-1 16,4 0 1-16,3-12 11 16,7-23-3-16,3-9-5 15,6-6-3-15,0 4-10 0,-3 12 8 16,-2 14-1-16,-4 17 1 16,-2 3-3-1,3 8-4-15,-4 21 7 0,-1 3 2 16,-10 0 0-16,-2-4-1 15,0-4 1-15,0-7 0 16,0-6-1-16,0-3 1 16,0-2-2-16,0-1-9 15,8-5-39-15,22 0-98 16,7-5-217-16</inkml:trace>
  <inkml:trace contextRef="#ctx0" brushRef="#br0" timeOffset="79616.1">21018 3963 455 0,'0'0'67'0,"0"0"13"16,0 0 0-16,0 0-29 15,0 0 35-15,0 0-36 16,-16-17 11-16,12 15 5 16,2 2-6-16,-3 0-28 15,3 0-22-15,-5 0-9 16,-2 13-1-16,3 12 0 15,1 3 0-15,5 3 0 16,0-4 0-16,5-4 1 0,10-5-1 16,3-6 1-1,-2-5 1-15,-1-4-1 0,-2-3 0 16,-3 0 6-16,-4-3-5 16,-4-12 1-16,-2-7 3 15,0-6-2-15,0-5 0 16,-4 4-4-16,-10 6 1 15,1 9 0-15,2 9-1 16,0 5-1-16,-2 0-2 16,1 5 0-16,-1 15-7 15,4 5-51-15,6-6-85 16,3-3-164-16</inkml:trace>
  <inkml:trace contextRef="#ctx0" brushRef="#br0" timeOffset="80103.52">21436 3906 391 0,'0'0'63'16,"0"0"37"-16,0 0 6 15,0 0-44-15,0 0 26 16,0 0-10-16,-12-6-18 16,12 6-34-16,0 0-8 15,0 0 2-15,0 0-12 16,0 3-7-16,0 15 15 16,0 7 4-16,4 0 9 15,4 5-15-15,4-3 0 16,-3-1-11-16,-4-6 1 15,1-2-4-15,-2-6 0 0,-2-3-1 16,0-4 0-16,-2-2-45 16,4-3-49-16,-2 0-182 15,0-11-204-15</inkml:trace>
  <inkml:trace contextRef="#ctx0" brushRef="#br0" timeOffset="80828.69">21931 3903 218 0,'0'0'302'16,"0"0"-275"-16,0 0 22 15,0 0 22-15,0 0-31 16,0 0-7-16,47-89 16 15,-40 81-8-15,2 2-12 16,-3 2-8-16,1 0-5 0,0 1-10 16,-3 3-3-16,5 0 0 15,0 0-1-15,0 0-1 16,-2 15 4-16,1 2-3 16,-5 8-1-16,-3 0 11 15,0 4-5-15,0-1 1 16,-7-3-1-16,-6-7-6 15,-1-1 4-15,5-9-3 16,5-1-2-16,4-7 6 16,0 0-4-16,0 0 9 15,0 0 5-15,0 0-4 16,0 0 2-16,15 0-6 0,8-2 4 16,1-7-6-16,1 3 0 15,1 0-1-15,4-3 3 16,-3 1-8-16,-3-1 12 15,-4 3-7-15,-7 0 7 16,-6 2 1-16,-4 2-2 16,-3 0 15-16,0 2 1 15,0 0 3-15,0 0-13 16,0 0-15-16,0-2 1 16,0 2-6-16,0 0 2 15,0 0 1-15,0 0-1 16,0 0-2-16,0 0-11 15,0 0-31-15,0 0-45 0,0 0-29 16,0 0-121-16,0-2-81 16</inkml:trace>
  <inkml:trace contextRef="#ctx0" brushRef="#br0" timeOffset="82336.75">22384 3693 474 0,'0'0'37'15,"0"0"15"-15,0 0 17 16,0 0-28-16,0 0-24 16,0 0 8-16,-2-22 5 15,2 20 22-15,0-1-3 16,6 0-27-16,3 2-2 16,2-4-12-16,2 5-5 15,4 0 1-15,-2 0-2 16,-4 0 0-16,0 0-1 0,-4 0 0 15,-1 0 1 1,-2 9-2-16,-4-2 2 0,0 2 1 16,0 0-3-16,0 2 1 15,0 3 3-15,-4-1 0 16,-9 0 0-16,-1-2-1 16,3 2 1-16,1-3-1 15,0-2-2-15,4-4-1 16,1 0 1-16,3-3-1 15,2 4 2-15,0-5 2 16,0 4-2-16,0-2-2 16,0-2 2-16,4 2 0 0,15-2 6 15,5 0-6-15,2 0 5 16,-1 0-6-16,-7 0 0 16,-5 0-1-16,-3 4 1 15,-4 2-1-15,1 1 0 16,-5 4 1-16,-2 1-3 15,0 1 2-15,0-2-1 16,0-3 1-16,0 2 0 16,-4-4 0-16,-7-2 1 15,-7 2-1-15,-5-1 2 16,-4-1-1-16,-4 0-1 16,-5 0 0-16,5-1 4 15,4-1-3-15,10-2-1 0,8 0 0 16,4 0 0-1,5 0 3-15,0 0-3 0,0 0 0 16,0 0 0-16,0 0-33 16,0 0-286-16</inkml:trace>
  <inkml:trace contextRef="#ctx0" brushRef="#br0" timeOffset="83478.19">21328 4935 495 0,'0'0'40'16,"0"0"2"-16,0 0 56 15,0 0-9-15,0 0-53 16,0 0-19-16,13-12 6 16,-11 7 14-16,0 4-9 15,-2-2 3-15,2 2 6 16,-2 1 4-16,0 0-2 15,3-3-20-15,-3 3-12 16,0 0 7-16,0 0-13 16,0 0-1-16,0 0 1 15,0 0 1-15,0 0-3 0,0 13 1 16,0 12 0-16,0 11 1 16,0 3-1-16,0 7 3 15,0 2 2 1,0 4-5-16,0 7 13 0,2-2 2 15,3 4 2-15,4-3 1 16,1-3-3-16,-3-8 5 16,5-6-3-16,-6-7-15 15,1-6 12-15,-1-9-10 16,-1-2-1-16,0-9 0 16,-5-2-3-16,2-5 0 15,-2-1 6-15,0 0-5 16,2 0 6-16,-2 0-2 15,0 0 1-15,0 0 1 16,0-6-7-16,0-6-7 0,0 1-70 16,0-3-43-16,-4-3-120 15,-6 1-307-15</inkml:trace>
  <inkml:trace contextRef="#ctx0" brushRef="#br0" timeOffset="84859.02">20437 4661 336 0,'0'0'0'16,"0"0"-2"-16,0 0 2 16,0 0-1-16,0 0-9 15,0 0-28-15,13 0-83 16</inkml:trace>
  <inkml:trace contextRef="#ctx0" brushRef="#br0" timeOffset="86145.25">20819 5220 486 0,'0'0'12'0,"0"0"9"16,0 0 35-16,0 0-23 16,0 0-4-16,0 0 31 15,0-29 39-15,0 27-34 16,0 2-10-16,-2 0-20 16,2 0-11-16,-2 0-14 15,-2 0-5-15,-3 2-4 16,-2 13 1-16,-2-4 8 15,1 0-5-15,2-1-1 0,-3-5-2 16,0 1-1-16,-1-6 1 16,2 0 1-16,-3 0-3 15,1 0 4-15,3-1-3 16,3-13 0-16,4-3 5 16,2-5-6-16,0 0 0 15,0 2 1-15,0 1 0 16,0 4 0-16,10 3-1 15,3 6 0-15,1 6 0 16,1 0-1-16,4 0 1 16,-4 21-1-16,-1 10 1 0,-1 7 0 15,-7 5 0-15,-1 1 4 16,-5-5-6-16,0-2 6 16,0-7-1-16,0-5-3 15,-14-4 6-15,-2-5 0 16,-1-3-2-16,0-6 0 15,1-3 3-15,1-4-3 16,1 0-1-16,3 0 0 16,-3 0-2-16,5-11 2 15,5-8-3-15,2-1 1 16,2 0 0-16,0 4-1 16,4 2 0-16,11 4-1 15,6 4 1-15,-1 6 1 16,0 0-1-16,0 2-6 15,-4 22 6-15,-1 7 0 0,-2 6 2 16,-1 1-5-16,-1-4 8 16,-5-1-4-16,2-8-1 15,-2-5 0-15,3-5 0 16,-1-8-3-16,4-4 2 16,-1-3-31-1,1 0-170-15,1-13-176 0</inkml:trace>
  <inkml:trace contextRef="#ctx0" brushRef="#br0" timeOffset="86280.63">21027 5506 616 0,'0'0'177'0,"0"0"-158"16,0 0-12 0,0 0-7-16,0 0 0 0,0 0-9 15,2 0-187-15,-6 0-390 16</inkml:trace>
  <inkml:trace contextRef="#ctx0" brushRef="#br0" timeOffset="126701.28">12544 6264 746 0,'0'0'96'16,"0"0"-48"-16,0 0-46 16,-24-104 0-16,24 86 32 15,0 2 22-15,0-4-32 16,13 0-14-16,8-5-7 15,6-1 5-15,2 1 16 16,5 3-3-16,7 0-8 16,-1 5-5-16,-2 4 2 15,-6 8-3-15,-7 5-5 16,0 0-1-16,-4 0 0 16,-6 28-1-16,-4 20 4 15,-6 20 11-15,-5 21 12 0,0 13-7 16,0 14-6-16,-14 9 1 15,-6 7 3-15,-4 2-9 16,-3-4-2-16,4-11-2 16,6-17 6-16,3-13-4 15,7-14-4-15,7-10 3 16,0-11-3-16,0-12-3 16,7-12 0-16,16-7 0 15,3-12 0-15,1-7 0 16,0-4 3-16,-4 0-5 15,3-14 2-15,-8-4 0 16,-5 7-1-16,-6 3-7 0,-2 8 7 16,-5 0 0-16,0 0-5 15,0 1 3-15,0 24-6 16,2 7 9-16,-2 10 0 16,0 3 0-16,0 7 0 15,0 11 0-15,-14 14 1 16,-6 8-2-16,-2 15 3 15,-3 5-2-15,-2 3 4 16,-2 3-2-16,2-1-2 16,4-4 3-16,0-6 0 15,5-2-1-15,3 0-2 16,-1 3 1-16,-4 9 0 16,0 5 2-16,-5 1-2 15,0-4-1-15,4-14 1 16,2-15 5-16,2-17-6 0,3-16 1 15,4-12 0 1,-2-12 1-16,1-8-2 0,0-7 4 16,-3-5-3-16,-4-2 3 15,-3-3-4-15,-11-1 3 16,-3 0-3-16,-11 2-13 16,-2 0 2-16,-7 0-15 15,-6 0 11-15,1-2-11 16,0 0-14-16,-2 0-22 15,-1-18-49-15,-1-14 6 0,3-12-99 16,3-14-109-16</inkml:trace>
  <inkml:trace contextRef="#ctx0" brushRef="#br0" timeOffset="139921.24">11108 7399 607 0,'0'0'137'0,"0"0"-131"0,0 0-4 16,0 0 0-16,0 0 17 16,0 0-4-16,0 0-14 15,0 0 21-15,-19 0 33 16,17 0 18-16,2 0-26 16,0 0-1-16,0 2-25 15,0 0-8-15,0-2-6 16,0 2-2-16,0 2-4 15,0 0 5-15,16 2 7 16,6 3 7-16,9-4-2 0,12 3-1 16,10 0-4-16,7-4 4 15,10-2-1-15,1-2 4 16,2 0 8-16,-1 0-15 16,-3 0-2-16,-5-6 7 15,-4-4-4-15,-4-1 2 16,-7 0-3-16,-4-3 4 15,-7 2-1-15,-7 0-6 16,-9 2 4-16,-7 4-2 16,-5 2-9-16,-8 2 5 15,-2 0-6-15,0 2 5 16,0-2 4-16,0 2-3 16,0 0-2-16,0 0-2 15,0 0-3-15,0 0 3 16,0 0-3-16,0-2 1 15,0 2-2-15,0 0 1 16,0 0-2-16,0 0 1 0,0 0-1 16,0 0-2-16,0 0-12 15,0 0-4-15,0 0-7 16,0 0-17-16,0 0-10 16,0 0-17-16,0 0-16 15,0 0-31-15,0 0-24 16,0 0-26-16,0 0-212 15</inkml:trace>
  <inkml:trace contextRef="#ctx0" brushRef="#br0" timeOffset="141259.68">9982 8293 312 0,'0'0'199'0,"0"0"-145"16,0 0-3-16,0 0 78 16,0 0-44-16,0 0-36 15,-22-14-20-15,22 14 1 16,0 0 1-16,0 0 7 0,0 0 9 16,0 0-14-1,3 0 2-15,5 0-17 0,7 0 3 16,6 0 0-16,6 0-4 15,6 0-9-15,11 0 14 16,16 0-5-16,10-10 2 16,8-2 9-16,6-2-8 15,1 2 3-15,1 0-5 16,2 2-2-16,-12 2-7 16,-14 2-6-16,-20 2 7 15,-15 2-9-15,-16-1-1 16,-6 3 0-16,-5 0 0 15,0 0 4-15,0 0 4 16,0 0 2-16,0 0-5 16,0 0 4-16,0 0-8 0,0 0 1 15,0 0-2-15,0 0 5 16,0 0-5-16,0 0 0 16,0 0 0-16,0 0 0 15,0 0-4-15,0 0 1 16,-10 0-8-16,4 0 1 15,0 0-10-15,3 0-1 16,3 0-6-16,0 0-5 16,0 0-17-16,0 0 2 15,0 0-10-15,0 0-27 16,0 3-30-16,0-1-2 16,0 2-55-16,0-4-73 15</inkml:trace>
  <inkml:trace contextRef="#ctx0" brushRef="#br0" timeOffset="143223.72">7378 9104 682 0,'0'0'32'0,"0"0"-32"16,0 0-24-16,0 0 24 16,0 0 31-16,0 0 11 15,-25-33-20-15,19 22-10 16,-4-7 9-16,2-3 26 15,-1 1 6-15,-1 2-18 16,2 1-17-16,-1-2 13 0,0 1-16 16,0-4 2-1,0 0-11-15,3-2 1 0,0 0 0 16,3-2-4-16,0-3 1 16,3 2 1-16,0-3-4 15,0-1-1-15,0 4 8 16,0-3 5-16,3-1 13 15,10 1-11-15,5 1-10 16,2 4 10-16,7 0-14 16,4-2 4-16,6-3 8 15,11 3-10-15,8-3 15 16,6 3-4-16,7 3-2 16,2 2 4-16,3 1-10 15,-5 7-5-15,-7 5 1 16,-10 5 0-16,-8 2-1 0,-2 2-1 15,-4 0 0-15,-2 0 2 16,1 15 3-16,1 3-5 16,2 7 1-16,5 3 1 15,1 6-2-15,2 6 7 16,-2 6-6-16,-5 6 1 16,-6 0-2-16,-6 4 0 15,-4-4 1-15,-6 1 2 16,-3-2 0-16,-3-2 8 15,-3-1-7-15,-4-2 5 16,-3 0-4-16,-3-4 1 16,0 7 1-16,0-1-5 0,-11 4 9 15,-12-1-7-15,-7-2-1 16,-2-5 1-16,-6-4 2 16,-3-5-6-16,-1-3 4 15,-3-2-2-15,3-5-1 16,-2 0-1-16,-1-3 0 15,-1-2 0-15,-1-2 2 16,-2-2-2-16,-2-3 0 16,-3-2 0-16,-2-1 1 15,-1-4 1-15,5-4 1 16,-1-2-3-16,1 0 0 16,1-2-4-16,2-12 3 15,1-6 1-15,0-4 0 0,4-2-2 16,-1-5-1-16,3 0-3 15,1-7-6-15,-1-2-20 16,5-7-2-16,-1-4-25 16,-3-8-39-16,6 3-118 15,-1 6-419-15</inkml:trace>
  <inkml:trace contextRef="#ctx0" brushRef="#br0" timeOffset="147212.42">10925 8122 704 0,'0'0'60'0,"0"0"-60"16,0 0 0 0,0 0 3-16,0 0-3 0,0 0-5 15,0 0-23-15,0 0 6 16,0 0 18-16,0 0 4 15,0 0 0-15,0 0-20 16,0 0-54-16,0-3-34 16,0-3-56-16</inkml:trace>
  <inkml:trace contextRef="#ctx0" brushRef="#br0" timeOffset="147766.1">11729 7103 658 0,'0'0'35'16,"0"0"-35"-16,0 0-16 0,0 0 16 16,0 0 0-16,0 0-7 15,7 3 6-15,-7-3-3 16,0 0 2-16,0 0-13 16,0 0-81-16,-5 0-374 15</inkml:trace>
  <inkml:trace contextRef="#ctx0" brushRef="#br0" timeOffset="148671.57">9278 8901 702 0,'0'0'108'0,"0"0"-106"0,0 0-2 15,0 0 14-15,0 0 20 16,0 0-15-16,18-12 4 15,-18-3 13-15,0-4 15 16,0 1 1-16,-2 2-22 16,-7 4-2-16,0 4 12 15,2 6-10-15,3 0-11 16,0 2-4-16,-1 0-2 16,-4 2-13-16,0 20 0 15,-2 6 3-15,3 4-3 16,7 2-2-16,1-2 0 15,0 4 0-15,16-3 2 16,11-2-3-16,4 0 1 0,4-5 1 16,3 0 1-16,-3-2 1 15,-1-2 0-15,-7 3 2 16,-3 2-2-16,-8 2 0 16,-3 2 7-16,-6-3-5 15,-5-1 0-15,-2-7 1 16,0-2 0-16,-2-3 0 15,-13-7 2-15,-4-4 6 16,0-4-2-16,-1-4 4 16,-5-28-6-16,2-16-2 15,4-14-5-15,9-12-2 16,8-1 0-16,2 8 0 16,0 6-1-16,12 15-8 0,3 8-25 15,-1 8-6-15,-1 6-46 16,1 1-97-16,1 2-133 15</inkml:trace>
  <inkml:trace contextRef="#ctx0" brushRef="#br0" timeOffset="149153.07">9695 8530 712 0,'0'0'104'15,"0"0"-102"-15,0 0 2 0,0 0 58 16,0 0-1-1,0 0-49-15,9-2-7 0,-5 17 6 16,5 14 37-16,4 16 14 16,4 13-15-16,4 8-26 15,2 8-1-15,1 4-8 16,1-3-6-16,-1-8 1 16,-2-9-6-1,-3-11 2-15,-6-15 0 0,-2-10-3 16,-4-12 1-16,-3-4 0 15,-2-4-2-15,0-2 2 16,-2 0 1-16,0-11 8 0,0-22-2 16,0-16-4-1,0-4-4-15,3 6 1 0,5 9-2 16,6 12-2-16,5 10 3 16,6 6 2-16,2 10-1 15,2 0-2-15,-4 0 1 16,-8 18 0-16,-1 9 1 15,-9 2-1-15,-7 6 8 16,0-4-6-16,0 1-1 16,-18-3 0-16,-9-3 0 15,-8-6-1-15,-1-8-1 16,2-10-36-16,1-2-32 16,6-14-77-16,5-24-35 15,8-8-89-15,14-4-208 16</inkml:trace>
  <inkml:trace contextRef="#ctx0" brushRef="#br0" timeOffset="149879.57">10098 8853 264 0,'0'0'92'0,"0"0"-53"15,0 0 19-15,0 0 0 16,0 0 0-16,0 0-6 16,89-21 28-16,-89 30 4 15,0 13-17-15,0 6-22 16,0 7-3-16,2 1-22 15,5-1-7-15,3-3-3 16,3-5-6-16,2-5-4 16,1-10 0-16,2-6 1 15,-1-6 6-15,1 0 0 0,0-17-3 16,0-15 4-16,-3-3-1 16,-5-6-1-16,-6 2-4 15,-4 12-1-15,0 7 3 16,0 11 6-16,0 8 2 15,0 1 53-15,0 0-45 16,0 20-16-16,0 17 5 16,0 12-9-16,15 8 5 15,8 2-1-15,6 7 3 16,0 3 1-16,0 3-2 16,-3 2-1-16,-4 5-2 15,-10-1-2-15,-10-6-1 16,-2-8-2-16,-12-11 2 15,-14-14 0-15,-3-10 0 0,7-15 1 16,-1-13-1-16,6-1 0 16,1-20-2-16,3-25-24 15,1-21-5-15,8-7 18 16,4-1 6-16,0-1 6 16,14 9-3-16,13 2 4 15,8 0 0-15,3 3 0 16,-1-6 2-16,-1 1 0 15,-7-5-2-15,-6-5 4 16,-15-8 0-16,-8-7-4 0,0 4 1 16,-6 12-1-1,-7 23 2-15,3 26 6 16,6 16-2-16,2 6 9 0,2 4 2 16,0 0-13-16,0 20-4 15,0 21 1-15,0 21-1 16,20 7 2-16,5 14-1 15,-1 7 1-15,0 2-2 16,1 4 0-16,-5-9 0 16,-2-10 0-16,-4-14 0 15,-6-15-1-15,-4-15-5 16,-4-10-113-16,0-16-49 16,0-7-124-16</inkml:trace>
  <inkml:trace contextRef="#ctx0" brushRef="#br0" timeOffset="150031.1">10724 8957 791 0,'0'0'140'0,"0"0"-134"15,0 0-6-15,0 0 0 16,0 0 1-16,0 0 0 16,125-36-1-16,-99 24-9 15,-8-2-66-15,-11-2-682 16</inkml:trace>
  <inkml:trace contextRef="#ctx0" brushRef="#br0" timeOffset="150757.29">12459 7734 1406 0,'0'0'17'0,"0"0"-15"16,-117-4 0-16,97 14 16 15,0 20 7-15,-2 14-14 16,-5 10-6-16,-7 9-2 16,-3 0-3-16,-11 0 2 15,0-7 2-15,1-10-3 16,11-12 2-16,12-14-2 15,11-9-1-15,10-10 2 16,3-1-5-16,0 0 2 16,11 0-9-16,29-16 6 15,18-8 4-15,15-4 5 16,4 2-4-16,-4 4 1 0,-11 10 0 16,-17 3-2-16,-18 7-7 15,-16 1-14-15,-9 1-23 16,-2-3 7-16,-7-3-42 15,-22-7-84-15,-10-5-98 16,-3-3-3-16,7-6 135 16,6 1 129-16,10 4 31 15,3 4 81-15,9 8 69 16,5 3-55-16,0 7 18 16,2 0-54-16,0 0-37 15,0 0-16-15,0 7-26 16,15 25 9-16,10 16 17 15,2 8 6-15,-3 6-26 16,1-2-15-16,-5-8-1 0,-4-5 0 16,-3-12-1-16,-3-2-3 15,0-11-26-15,1-8-66 16,-3-10-37-16,6-4-77 16,-5-17-110-16</inkml:trace>
  <inkml:trace contextRef="#ctx0" brushRef="#br0" timeOffset="151138.78">12618 7904 655 0,'0'0'211'0,"0"0"-166"0,0 0 2 15,0 0 54-15,0 0-12 16,0 0-67-16,0 10-18 16,0 17 10-16,0 8 8 15,0 13 0-15,0 2-11 16,9 0-4-16,7-9 8 15,3-9-11-15,8-7-3 16,4-12 3-16,7-10-1 16,3-3 1-16,1-13 5 15,-2-26-2-15,-7-8-2 16,-6-11 11-16,-15-4 2 16,-12 0 2-16,-12 8-4 15,-34 14 2-15,-19 20 27 16,-11 20-20-16,-4 0-5 15,4 27-8-15,18 10 0 0,18 0-7 16,20 1-5-16,17-3-7 16,3-5 6-16,29-8-30 15,21-10-41-15,14-12-76 16,5 0-153-16,2-24-524 16</inkml:trace>
  <inkml:trace contextRef="#ctx0" brushRef="#br0" timeOffset="151565.03">13331 7379 1285 0,'0'0'36'16,"0"0"-29"-16,0 0 7 16,0 0 1-16,0 0-7 15,0 0-7-15,-22 43 0 16,22 4 1-16,0 8-1 15,0 4 3-15,0 4-3 16,4-3 0-16,3-5-1 16,4-6 2-16,0-12-3 15,1-14 2-15,-6-8-2 16,1-9 1-16,-5-6-3 16,-2 0 2-16,2 0-9 15,-2-21 6-15,0-15-11 16,0-10-19-16,0 5 24 0,4 5 8 15,8 15-3-15,11 11 4 16,8 6 1-16,11 4-3 16,2 4 3-16,1 20 1 15,-12 6-1-15,-16 0 1 16,-10 0 0-16,-7 0 5 16,-1-1 5-16,-30-4-10 15,-10-3 8-15,-3-8-9 16,-1-7-5-16,5-7-59 15,11-8-67-15,11-31-46 16,15-15-143-16</inkml:trace>
  <inkml:trace contextRef="#ctx0" brushRef="#br0" timeOffset="152285.22">13823 7415 928 0,'0'0'137'0,"0"0"-133"15,0 0 10-15,0 0 42 16,0 0-33-16,0 0-7 16,-2 110-10-16,2-66 1 15,0 0 11-15,0-1-10 16,18-9 3-16,2-8-9 16,5-8-2-16,4-8 0 15,5-10 4-15,5 0-2 0,2-20 7 16,-4-18-8-1,-3-6 6-15,-10-6-7 16,-14-7 1-16,-7 5-1 0,-3 5 0 16,0 14 0-16,-3 12 5 15,-2 14 0-15,5 7 31 16,0 0-13-16,24 24-21 16,25 22 0-16,15 12 5 15,8 13 3-15,-5 5-2 16,-11 4 2-16,-10 1 4 15,-10-1-10-15,-14-6 1 16,-15-8 3-16,-7-12-2 16,-5-13-3-16,-22-12 4 15,-4-12-1-15,0-10-6 0,0-7 6 16,4 0-6 0,0-18 1-16,8-24-1 15,5-18-7-15,12-13 4 0,2-9-1 16,11-4 0-16,27 0 3 15,6 0 0-15,4 0-2 16,0-2 1-16,-9 2 2 16,-13 1 0-16,-15-7 1 15,-11-11-1-15,0-15 0 16,-22-1 2-16,-10 13-2 16,1 28 0-16,7 34 1 15,11 25 6-15,6 12-4 16,7 7 4-16,0 13-7 15,0 34-2-15,15 30-1 16,12 14 2-16,4 14 1 0,1 3 0 16,1-4 0-16,-6-3 0 15,-3-7 1-15,-6-13 0 16,-4-11-2-16,-6-16 1 16,-6-14-3-16,1-14-31 15,-3-12-95-15,0-14-57 16,0-2-157-16</inkml:trace>
  <inkml:trace contextRef="#ctx0" brushRef="#br0" timeOffset="152444.07">14688 7263 1074 0,'0'0'132'0,"0"0"-129"16,0 0 22-16,0 0 4 15,0 0-2-15,0 0-7 16,107 8-12-16,-47-8-8 15,-2-14-8-15,-11-14-155 16,-14-4-190-16</inkml:trace>
  <inkml:trace contextRef="#ctx0" brushRef="#br0" timeOffset="153137.03">15060 7488 1115 0,'0'0'48'0,"0"0"-46"0,0 0 8 16,0 0 52-16,0 0-13 16,120 9-37-16,-91-37-7 15,-4-13 4-15,-13-18-4 16,-1-11-5-16,-11 2 0 16,0 9-3-16,-6 22 3 15,-15 15-2-15,-8 18 2 16,-5 4 8-16,-2 13-7 15,0 22-1-15,5 0 0 16,12 6 2-16,9 3 5 16,8 4-6-16,2 2-1 15,0-1 1-15,20-4-1 0,5-4 0 16,6-8-2 0,7-4 5-16,2-8-5 0,7-4 2 15,-1-11-2-15,6-6 2 16,-1-3-12-16,2-28-6 15,1-16 6-15,0-13-14 16,2-14-7-16,-2-12-2 16,-6-8-7-16,-13-5-53 15,-14 15 37-15,-19 16 41 16,-2 24 17-16,-16 22 0 16,-18 16 12-16,-5 6 2 15,-9 0 0-15,2 18-4 16,6 2-6-16,11-6 4 15,11-1-5-15,11 2-3 16,7-3 2-16,0 4 0 0,16 2 3 16,17 0 7-16,14 1 1 15,7 2-3-15,-1 1 2 16,-2 1 3-16,-6 3-5 16,-9-2 1-16,-9 3 3 15,-8 2 4-15,-5 3 5 16,-10 4 13-16,-4 5-10 15,0-1-6-15,0 3 1 16,-18-7-5-16,-9-5-8 16,-8-6-1-16,-5-3-3 0,0-8-3 15,7-10-1 1,8-4-12-16,11-5-88 0,6-28-102 16,3-11-242-16</inkml:trace>
  <inkml:trace contextRef="#ctx0" brushRef="#br0" timeOffset="153277.21">15839 7401 956 0,'0'0'87'0,"0"0"-87"16,0 0-4-16,0 0-1 15,0 0-93-15,-119 51-275 16</inkml:trace>
  <inkml:trace contextRef="#ctx0" brushRef="#br0" timeOffset="154306.85">11551 8992 1031 0,'-123'32'81'0,"50"-9"-78"16,35-4 17-16,31-2 31 15,7 1-39-15,29 0-7 0,31-7 1 16,25-11 7-16,31-20 29 16,31-34 24-16,31-17-20 15,40-15-11-15,43-10 13 16,42-7-14-16,38-4 14 15,29 2-14-15,13 13 8 16,9 9-14-16,-4 15-5 16,-20 9-18-16,-29 8-3 15,-46 2-1-15,-41 4-1 16,-45 5 6-16,-44-3-5 16,-41 6 2-16,-37-3 1 15,-29 2-4-15,-20-1 17 16,-12 3 16-16,-6 4-13 0,-7 6-3 15,-6 2 0 1,-5 4-9-16,0 0-6 0,0 0-4 16,0-6 3-16,0-8-3 15,-11-7-5-15,1-6 1 16,2-9-3-16,-1-9 4 16,4-6-6-16,3-6 5 15,-3-10 5-15,5-13 1 16,-2-18-2-16,2-14-6 15,0-21-2-15,2-9 2 16,14-4-5-16,-3 3 0 16,-8 20 9-16,-5 30-2 0,-7 26 5 15,-30 23-8-15,-15 14 4 16,-17 7 0-16,-18 10 3 16,-13-1 1-16,-2 7 1 15,-1 2 0-15,11 0-7 16,7 2 6-16,14 10 1 15,7 3 0-15,9 8 0 16,6 2 0-16,-3 6-2 16,-13 26 2-16,-17 12-2 15,-23 12-1-15,-26 5 2 16,-21 1-1-16,-19-2-4 16,-27-6 3-16,-14-8-3 15,-22-6 2-15,-20-2-5 16,-14 2 1-16,-15 8 4 15,1 8-1-15,5 13 5 0,26 5 6 16,28 8-6-16,35 5 0 16,36-6-3-16,33-2-3 15,28-11 4-15,23-14-1 16,22-10-6-16,17-12-16 16,10-14 1-16,11-7 11 15,4-10 5-15,1-1 8 16,3 0-1-16,0 5 0 15,0 14 1-15,0 24-1 16,0 31-3-16,7 30 1 16,13 31 3-16,5 19 0 15,6 14-3-15,0 11 1 0,3 4 1 16,3-5-23-16,-1-2-38 16,-7-13-27-16,-9-22-40 15,-11-20-1-15,-7-32-27 16,0-31-10-16,9-30-46 15,11-28-171-15</inkml:trace>
  <inkml:trace contextRef="#ctx0" brushRef="#br0" timeOffset="154426.53">12277 8500 406 0,'0'0'81'0,"0"0"-62"16,0 0-12-16,0 0 4 15,0 0 1-15,0 0-3 16,113-76-6-16,-105 64-3 0,-8-6-47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7T07:41:20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17919 9112 424 0,'0'0'194'0,"0"0"-142"0,0 0 45 15,0 0 29-15,0 0-27 16,0 0-33-16,0 0-38 16,0-105 6-16,4 104-21 15,2-2-6-15,6-3-5 16,12 1-2-16,12-2 0 16,6 3 11-16,0 4-11 15,-3 0 3-15,-10 22-3 16,-1 21 0-16,-1 17 4 15,-2 18 1-15,-5 16-1 0,-7 13 3 16,-9 11-3 0,-4 10 2-16,0 19-1 0,-21 13 3 15,-18 6 0 1,-5-1-4-16,0-15-4 16,7-16 5-16,8-13-4 0,14-19 2 15,7-12-2-15,8-10 0 16,0-7-1-16,0-5 5 15,15-4-8-15,9-3 3 16,3-11-2-16,-2-11 0 16,1-12-6-16,-5-12-7 15,3-8-7-15,-4-6 10 16,-7-1 4-16,-2 0 6 16,-6 0 0-16,-2-4 2 15,-3 0 2-15,0 4-2 0,-8 0-3 16,-16 0 3-16,-7 26 0 15,2 14 2-15,-2 17 3 16,6 14 6-16,5 10-1 16,5 9 8-16,11 5 11 15,4-1-10-15,0 2 5 16,12-3-1-16,17-1-14 16,5-4 9-16,2-4-13 15,5 0 6-15,2 1 1 16,-1-1 1-16,-1 6-2 15,-3 2-1-15,-3 2-6 16,-2 1 4-16,3-3-6 0,-3-2 3 16,3-6-2-16,0-9-3 15,2-7 2-15,2-16 1 16,0-4 0-16,0-6 1 16,-2-6 1-16,-9 0-3 15,-12-4-1-15,-14 1-1 16,-3-1 1-16,-26 4 1 15,-22 0 3-15,-12 0 0 16,-4 1-5-16,-3-2 0 16,2 1 1-16,1-5 1 15,-3-4-3-15,-3-9 1 16,-7-11-23-16,-8-7-34 16,-6 0-80-16,-12-15-135 0,6-13-332 15</inkml:trace>
  <inkml:trace contextRef="#ctx0" brushRef="#br0" timeOffset="2576.05">17636 14472 840 0,'0'0'68'16,"0"0"-63"-16,0 0 1 15,0 0 34-15,0 0 41 16,-14-108-54-16,24 99-19 15,0 0-7-15,1 2 10 16,5 1 3-16,-1 2-4 16,1-2-8-16,3-1 6 15,2 2-4-15,4 2-1 16,2-3 4-16,4 3 4 16,0 3 4-16,5 0 8 15,1 0-1-15,-1 16 0 0,0 6-4 16,-8 6 0-16,-5 4-14 15,-5 8-1-15,-9 5 7 16,-5 7-4-16,-4 5 2 16,0 6 3-16,-2 10 0 15,-11-2 7-15,-1-1-17 16,0-5 17-16,9-9-8 16,-3-2-3-16,6-6 5 15,2-3-4-15,0-5-6 16,0-3 5-16,0-2-7 15,15-7 0-15,9-6 1 16,9-14-1-16,9-8 1 16,14 0 0-16,15-4 0 15,12-14 0-15,8-3-1 0,0 4 1 16,-4 3 0-16,-16 4-1 16,-13 1 0-16,-21 5 4 15,-13 3-3-15,-16-2-2 16,-8 3-2-16,0 0 3 15,0 0-3-15,-22 8 3 16,-5 19 5-16,-1 3 2 16,-1 10 0-16,2 10 20 15,4 8-23-15,3 7 11 16,5 9-1-16,6 2-13 16,6 7 12-16,3-1-9 15,0-1-3-15,8-1-1 16,9-5 3-16,5-3-1 0,1-4 0 15,-1-2-1 1,1 5 1-16,3-8-1 0,4 4 3 16,2-9 8-16,4-9 2 15,1-4-9-15,2-1 9 16,-3-8 12-16,-7 0-4 16,-8 4-8-16,-3 1 6 15,-7 3 2-15,-1 1-20 16,-10 0 5-16,0-5-3 15,-12 0-2-15,-17 0 2 0,-9-10-3 16,-4 2-1-16,-11-1 3 16,-5 0 0-16,-9 2-2 15,-6-3 0-15,-3 1 0 16,-2 0 3-16,2-3-4 16,5 2 0-16,4-8 1 15,7-3 1-15,-5-6-1 16,-2-9-2-16,-9-4-5 15,-8 0-14-15,-8-17-14 16,-4-20-15-16,-1-7-21 16,-8-5-46-16,2-1-116 15,14-1-113-15,14-4 193 16</inkml:trace>
  <inkml:trace contextRef="#ctx0" brushRef="#br0" timeOffset="39938">11471 9645 797 0,'0'0'51'0,"0"0"-45"15,0 0 14-15,0 0 51 16,2-119-35-16,9 100-14 0,5-3-8 15,1-5 2 1,4-3 7-16,3-5 0 0,4-4 2 16,9-1 14-16,3 2-9 15,4 0 7-15,10 6-3 16,3 4-12-16,6 4-5 16,2 3-6-16,3 4-5 15,6 1 6-15,4 2-6 16,7 3-2-16,2 10 5 15,6 1-6-15,7 1 0 16,0 21 4-16,-1 7-7 16,-5 1 3-16,-5 0-3 0,-7-4 0 15,-6-2 0 1,-7-3 0-16,-10 0 0 16,-9 1 0-16,-7-2-4 0,-8 0 3 15,-10 4 1-15,-8 5 0 16,-5 3 1-1,-10 8 2-15,-2 2-2 0,0 6 2 16,-16 0 6-16,-15 2-9 16,-7 2 2-16,-9-1 0 15,-8-1 0-15,-1 0-1 16,-2-5 5-16,0 3-5 16,2-4 0-16,-4 0 1 15,-7-5-2-15,-8-1 4 16,-12 1 1-16,-11-4-4 15,-10-1-1-15,-2-3-1 0,-13-5 1 16,-9-2-1-16,-10-10 1 16,-8 0 0-16,-1-8 6 15,-1-5-3-15,9-1 2 16,16 0 2-16,17-4 9 16,23-11-7-16,22-10-9 15,24-4 8-15,22-11-6 16,19-21-2-16,0-16-6 15,22-17-3-15,10-3-5 16,-1 4-53-16,0 15-122 16,-7 12-138-16,3 14-472 15</inkml:trace>
  <inkml:trace contextRef="#ctx0" brushRef="#br0" timeOffset="40089.95">12209 10146 949 0,'0'0'121'16,"0"0"-113"-16,0 0 7 16,0 0 38-16,0 0-38 15,0 0-15-15,62 38-4 16,-101-44-788-16</inkml:trace>
  <inkml:trace contextRef="#ctx0" brushRef="#br0" timeOffset="54771.8">20938 6936 11 0,'0'0'0'15</inkml:trace>
  <inkml:trace contextRef="#ctx0" brushRef="#br0" timeOffset="55452.13">21138 7672 429 0,'0'0'97'0,"0"0"-17"15,0 0 0-15,0 0 34 0,0 0-36 16,0 0-5-1,20-90 2-15,-13 87-39 0,0 2-17 16,0 1-12-16,1 0 3 16,3 8-9-16,-1 24 0 15,0 11 1-15,-1 20 2 16,1 13 2-16,0 5 3 16,6 5 4-16,2-4 0 15,-2-7-9-15,1-4-1 16,-1-6 1-16,-5-13-4 15,3-10 2-15,-6-16-1 16,-1-12-1-16,-3-7-15 16,-4-7-57-16,0 0-50 15,0-23-52-15,-8-26-394 0</inkml:trace>
  <inkml:trace contextRef="#ctx0" brushRef="#br0" timeOffset="56115.92">21223 7582 685 0,'0'0'1'0,"0"0"3"16,0 0 35-16,0 0 27 15,0 0-11-15,16-103-17 16,8 96-19-16,10-2 1 15,12-1 7-15,12-2 17 16,17-1 0-16,18-6-6 0,11-5-4 16,7-4-10-16,7-8-9 15,0-4 4-15,3-6-7 16,-5 2 9-16,-12 2-9 16,-12 7 0-16,-20 9-8 15,-22 4 4-15,-14 9 5 16,-16 4 2-16,-11 5-7 15,-5 2-3-15,-4 0 1 16,0 0-3-16,0 2-1 16,0-2-2-16,0 2-1 15,0 0-1-15,0 0 0 16,2 6 2-16,3 17 0 0,4 10 0 16,4 5 0-1,5 7 0-15,3 7 0 0,5 0 1 16,5 3-1-16,3-2 0 15,2-1 1-15,-3-5-1 16,-2-6 0-16,-4-3 0 16,-7-3 0-16,-2-4 1 15,-8 2-1-15,-10 1 0 16,0 0-1-16,-17 2-1 16,-34 4 2-16,-25 0 4 15,-23 1-1-15,-16-1 0 16,-13-6-3-16,-5 2 2 15,2-1-2-15,8 4 1 0,12 1 1 16,17 4-2-16,21-2 1 16,13-1-1-16,15-5-4 15,5-4-42-15,4-4-44 16,-1-4-49-16,1-6-21 16,5-4-59-16,4-7-46 15</inkml:trace>
  <inkml:trace contextRef="#ctx0" brushRef="#br0" timeOffset="56512.7">21661 9050 567 0,'0'0'141'0,"0"0"-70"16,0 0 38-16,0 0 4 16,0 0-29-16,0 0-58 15,0 16-26-15,0 10 0 16,0 20 2-16,-4 12 21 0,0 12-7 15,-1 10-3 1,3 2 14-16,2 7-7 16,0-1-7-16,0-2-7 0,0-8-5 15,2-14 0-15,5-19 0 16,-3-17-1-16,1-15 0 16,-5-10-19-16,0-3-40 15,0-10-16-15,-3-33-136 16,-18-14-262-16</inkml:trace>
  <inkml:trace contextRef="#ctx0" brushRef="#br0" timeOffset="57097.49">21324 9130 760 0,'0'0'52'0,"0"0"-25"15,0 0 96-15,0 0-66 16,0 0-37-16,137-112 13 15,-32 77 1-15,25-3-8 16,16-6-7-16,15-8-6 16,-1-4 3-16,-2-5 6 15,-8 5 3-15,-15 2 0 16,-14 8-8-16,-17 7 2 16,-21 2-8-16,-21 7-1 15,-19 4-6-15,-19 8 6 16,-9 5 0-16,-10 10-1 15,-5 0 7-15,0 3-5 0,0 0-11 16,0 0 0-16,0 0-4 16,0 6-3-16,0 11 7 15,-8 2 0-15,3-2 0 16,5 3-1-16,0 4 1 16,0 4 0-16,13 6 0 15,6 7 1-15,-2 13-1 16,-1 14 0-16,-3 14 0 15,1 14 1-15,-1 7-1 16,-3-1 0-16,0-2 0 16,-6-8 0-16,-4-12 0 15,0-13 0-15,-9-16 0 0,-19-12 0 16,-11-5 0-16,-9-8 0 16,-15-4 5-16,-11-6-4 15,-15-6-1-15,-9-6-12 16,-1-4-48-16,2 0-12 15,8-4 18-15,4-8-4 16,0 8 16-16,6 4-22 16,2 0 20-16,9 8-42 15,10 10-9-15,13 2-58 16,8 0 16-16,6 1-88 16</inkml:trace>
  <inkml:trace contextRef="#ctx0" brushRef="#br0" timeOffset="57455.7">21588 11081 1026 0,'0'0'104'0,"0"0"-92"16,0 0 24-16,0 0 53 0,0 0-27 15,0 0-53 1,0 0-7-16,0 74 7 0,4-8 2 16,6 10 6-16,-3 10-17 15,1 7 4-15,-1-7-2 16,-3-9-2-16,1-20 2 15,0-16-4-15,-3-20-1 16,2-10-23-16,3-11-39 16,1-15-22-16,8-28-49 15,-5-20-170-15,-9-17-21 16</inkml:trace>
  <inkml:trace contextRef="#ctx0" brushRef="#br0" timeOffset="58020.94">21532 10984 235 0,'0'0'518'16,"0"0"-479"-16,0 0 12 16,41-108 32-16,10 83-26 15,15 2-22-15,13 1-9 16,14-2-1-16,19-1 6 16,13 2 7-1,10-4-3-15,4-2 8 0,-1-3-7 16,-3-11 1-16,-3-1-12 15,-11-2-6-15,-26 2-4 16,-26 12-8-16,-27 8 6 16,-19 8 0-16,-16 8 1 15,-3 4 9-15,-4 1 7 0,0 3-17 16,0 0-10 0,0-1-3-16,0 1-6 0,-9 0 4 15,-16 0 2-15,-2 4 1 16,6 8 1-16,5 0-2 15,5 3-1-15,7 0-1 16,-1 8-1-16,3 6 1 16,2 9 2-16,0 11 0 15,7 10 0-15,12 13 0 16,4 13 1-16,3 8 3 16,1 4-3-16,-2 1-1 15,-8-4 0-15,-12-1 1 16,-5-11-1-16,-24-5 1 15,-30-12-2-15,-20-15 3 16,-14-15-1-16,-11-12 0 0,-5-6 1 16,-1-9-2-16,4-3 1 15,8-5-1-15,11 0 0 16,4 0-5-16,2 0-19 16,2 0-33-16,5 6-77 15,5 5 1-15,6 12 11 16,6-1-35-16,4 2-184 15</inkml:trace>
  <inkml:trace contextRef="#ctx0" brushRef="#br0" timeOffset="58402">21412 12759 880 0,'0'0'63'0,"0"0"-59"16,0 0 97-16,-7 131-38 15,7-69 17-15,0 8-29 0,9 2-26 16,1 0-15-16,-2-8 4 16,-1-7-5-16,-3-11-8 15,1-13 0-15,-2-12-1 16,-1-11 1-16,0-6-1 16,5-4-9-16,7-2-17 15,9-25-25-15,2-14-28 16,-3-15-28-16,-9-19-67 15,-9-11-170-15</inkml:trace>
  <inkml:trace contextRef="#ctx0" brushRef="#br0" timeOffset="58887.89">21474 12675 672 0,'0'0'142'0,"0"0"-92"0,0 0 3 15,0 0 3-15,166-104 4 16,-77 86-34-16,17 4-18 15,17 0-7-15,16 0 4 16,9-4-4-16,-2-4 1 16,-2-6 27-16,-10-3 18 15,-10 2 12-15,-12 0-20 16,-14 5 7-16,-17 4-14 16,-26 7-7-1,-19 6-7-15,-23 6-11 0,-13 1-5 16,0 0 7-16,0 0-5 0,-25 1-3 15,-8 21 0 1,-5 10 1-16,4 7 0 0,10 5 1 16,11 6 0-1,8 0-3-15,5 6 4 0,0 2-2 16,23 2-1-16,3 3 1 16,1-4-1-16,-2-3 2 15,-7-5-3-15,-7-7 1 16,-11-6-1-16,0-3 1 15,-25 1 0-15,-22-5 2 16,-13-5-3-16,-18-4 0 16,-13-10 0-16,-11-8-10 0,-9-4-6 15,0 0-5-15,-2-6-19 16,6-8-16-16,7 2-15 16,9 6-4-16,15 6-26 15,2 10-59-15,1 20-119 16,1 4 103-16</inkml:trace>
  <inkml:trace contextRef="#ctx0" brushRef="#br0" timeOffset="59217.91">21179 14247 915 0,'0'0'63'15,"0"0"29"-15,0 0 60 16,89 132-81-16,-62-74-14 16,-2 13-25-16,2 7-2 15,2 8-16-15,-2 4-6 16,-2-5-7-16,-8-16 3 15,-5-14-4-15,-7-18 0 16,3-20-3-16,-4-11-18 16,4-6-15-16,2 0-37 15,3-32-24-15,6-16-61 16,-9-16-62-16,-4-12-334 16</inkml:trace>
  <inkml:trace contextRef="#ctx0" brushRef="#br0" timeOffset="59818.21">21462 14205 755 0,'0'0'324'0,"0"0"-307"16,0 0-6-16,0 0 52 15,0 0-36-15,147-116-24 16,-45 98-3-16,18-1 4 0,21 1-1 15,13-4-3-15,8-1 1 16,5-4 13 0,0-7-1-16,-2-4 4 15,-9-2 12-15,-13 2-3 0,-21 4 1 16,-19 8 2-16,-28 6 4 16,-26 8-19-16,-22 4-6 15,-18 4-4-15,-9 4-4 16,0-3 15-16,0 3-13 15,-7 0 4-15,-15 0-3 16,2 0 0-16,2 0-3 16,9 9-1-16,9 3-5 0,0-2 6 15,0 6 0 1,7 8 0-16,9 6 0 0,1 10 0 16,-3 8 5-16,-1 10 1 15,-4 11 2-15,-5 1-2 16,-2 4-1-16,4 0-1 15,-6-10-2-15,0-3 2 16,0-11-4-16,-27-11 0 16,-14-10 0-16,-14-5 5 15,-15-4-4-15,-14 0-1 16,-9-2-4-16,-19 2 2 16,-15-4-6-16,-18 0-11 15,-15-5-4-15,-3-4 7 16,-4-5 13-16,1-2 1 0,3 0-9 15,4 0-7-15,19 0-28 16,28-3-13-16,27-16-5 16,28 2-39-16,12-6-195 15</inkml:trace>
  <inkml:trace contextRef="#ctx0" brushRef="#br0" timeOffset="71458.33">11424 10087 182 0,'0'0'11'15,"0"0"-5"-15,0 0 12 0,0 0 8 16,0 0 55-1,0 0-34-15,0 0-31 0,45 13 64 16,-39-20-53-16,1-4-21 16,1-1-5-16,4-1-1 15,-3 0-28-15,2-3-150 16</inkml:trace>
  <inkml:trace contextRef="#ctx0" brushRef="#br0" timeOffset="72136.86">12404 9930 250 0,'0'0'24'15,"0"0"-15"-15,0 0 39 16,0 0 19-16,0 0 2 15,0 0 5-15,-22 33-6 16,15-33-14-16,3 0 0 16,0 0-4-16,1 0-26 15,-2 0-12-15,3 0-5 16,0 0-5-16,-2 0-2 16,4-1 1-16,0-2-1 15,0 1-18-15,0-1-156 16,0-2-162-16</inkml:trace>
  <inkml:trace contextRef="#ctx0" brushRef="#br0" timeOffset="73883.07">14900 8582 375 0,'0'0'39'0,"0"0"-10"16,0 0-29-16,0 0-7 0,0 0-20 15,0 0 26-15,-29-2 1 16,13 13 0-16,-2-2-6 16,0 4-11-16,-1 0-4 15,0-1-61-15,4 0-38 16</inkml:trace>
  <inkml:trace contextRef="#ctx0" brushRef="#br0" timeOffset="75965.33">20610 8251 622 0,'0'0'45'0,"0"0"-20"16,0 0 29-1,0 0 16-15,0 0-21 0,0 0-26 16,7-27-20-16,-7 27-2 15,0 0 0-15,0 0-2 16,0 15 6-16,-7 12 10 16,-6 4 25-16,-1 8-26 15,1 1 2-15,7 2-4 16,1 3 1-16,5 2-4 16,0-6 4-16,2-1-12 0,16-9 7 15,4-7-3-15,5-7-2 16,4-8 1-16,2-6 2 15,1-3 3-15,-3 0-3 16,-6-15 3-16,-8-8-1 16,-5-10 2-16,-6-7-7 15,-6-6 2-15,0-6-2 16,0-4-1-16,-13 0-1 16,-5 3 2-16,-2 12-2 15,-2 10 1-15,-4 9 1 0,0 14-3 16,-5 8-3-16,-4 0 2 15,-1 8-4-15,-2 11 0 16,4 6-11-16,13 2-24 16,9 5-17-16,12 9 11 15,10 14-29-15,34 7-26 16,14 0-119-16</inkml:trace>
  <inkml:trace contextRef="#ctx0" brushRef="#br0" timeOffset="76372.37">20878 9417 808 0,'0'0'47'0,"0"0"19"16,0 0 48-16,0 0-60 0,0 0-54 15,0 0 0-15,0 64 0 16,0-10 0-16,0 6 5 16,0 2-4-16,0 5-1 15,10-4 0-15,4-4 0 16,-1-9 0-16,-1-8 0 16,-3-10-14-16,-7-12-146 15,-2-14-172-15</inkml:trace>
  <inkml:trace contextRef="#ctx0" brushRef="#br0" timeOffset="77083.51">20655 11597 760 0,'0'0'113'15,"0"0"-84"-15,-16-104 70 16,16 70-4-16,4 9-55 0,23 0-23 16,9 8-10-16,6 3-1 15,3 8-2-15,-2 6-3 16,-6 0 3-16,-8 6-1 15,-9 22 9-15,-11 12-12 16,-9 10 13-16,0 5 3 16,-22 6-1-16,-12-5-6 15,-5-3 0-15,0-7-1 16,1-8-7-16,9-6 1 16,8-10 4-16,7-5-4 15,14-6-2-15,0-3-2 16,18-4-4-16,30-4 6 0,21 0 4 15,14 0-4-15,4-10-11 16,-6-3-24-16,-15 3-8 16,-12 3-21-16,-18 7-83 15,-15 0-48-15,-13 0-85 16</inkml:trace>
  <inkml:trace contextRef="#ctx0" brushRef="#br0" timeOffset="77862.06">20009 13112 609 0,'0'0'446'16,"0"0"-397"-16,0 0-27 15,0 0 29-15,0 0 0 16,129-76-38-16,-87 76-10 15,1 0-1-15,1 14-1 16,-3 10-1-16,-6 6 0 16,-6 0 0-16,-9 0 0 0,-9 2-1 15,-11-1-1-15,0-4 2 16,0 2 4-16,-22-5-2 16,-3-4 0-16,0-6 0 15,6-4 5-15,5-4-5 16,8-4-2-16,6 0 0 15,0-2-3-15,0 4-9 16,8-3 2-16,23 5 10 16,14-1 1-16,6-1-1 15,7 0 0-15,2 0 0 16,-4 4-1-16,-12 4-2 16,-9 4 0-16,-23 4-4 15,-9 0-2-15,-3 4 6 16,-13 2 5-16,-26 0-2 0,-11 2 7 15,-8-8-7-15,-7 2 12 16,5-1-8-16,2-6-3 16,10-3 0-16,11-3-1 15,10-5-10-15,10 0-51 16,3 0-71-16,7-2-36 16,5-2-106-16,2 0-304 15</inkml:trace>
  <inkml:trace contextRef="#ctx0" brushRef="#br0" timeOffset="78499.86">21020 14449 1113 0,'0'0'87'0,"0"0"-80"16,0 0 29-16,0 0 32 16,0 0-18-16,-142 111-21 15,92-51-10-15,4 3-2 16,1-2-5-16,5 2-8 0,0-11 1 16,7-10 1-16,8-10-5 15,7-16 1-15,9-7-1 16,9-8-1-16,0-1-6 15,27-1-16-15,27-20 20 16,15-5-11-16,11 2 0 16,-2 2-6-16,-7 4-2 15,-9 4 3-15,-9 2 4 16,-7 6-41-16,-8 2-13 16,-12 0-26-16,-11 4-56 15,-10 0 27-15,-5-13 5 16</inkml:trace>
  <inkml:trace contextRef="#ctx0" brushRef="#br0" timeOffset="78695.37">21091 14496 856 0,'0'0'158'0,"0"0"-74"16,0 0 48-16,0 0-59 16,0 0-65-16,0 0 14 15,19 137 46-15,12-30-39 16,-2 10-24-16,2-6 6 15,-9-13-11-15,-8-15 0 16,-6-20-2-16,-6-13-45 16,-2-32-99-16,0-18-251 15</inkml:trace>
  <inkml:trace contextRef="#ctx0" brushRef="#br0" timeOffset="80406.43">12342 9765 843 0,'0'0'2'16,"0"0"-2"-16,-29-133 0 15,33 82 1-15,30-6 10 16,13-9 29-16,13 2-16 16,17-2-5-16,17-2-7 15,9 0 10-15,4-5 17 16,7 5-20-16,1-2 3 15,9 2-3-15,11-2-9 16,5 2 0-16,9 4 2 16,11 6-2-16,17 4 2 0,19 9-8 15,20 9 5-15,18 15-6 16,4 12-3-16,-11 9-1 16,-13 0 1-16,-19 6 0 15,-20 12 0-15,-9 4 4 16,-8-5-3-16,-14 2 0 15,-8-2 1-15,-18-8-2 16,-18 3-3-16,-8-3 3 16,1-2 0-16,12 1 0 15,15 6 0-15,17 8 4 16,14 10 6-16,9 11-4 16,1 5-5-16,1 2 1 15,-4 0 5-15,-17 2-1 0,-12-3 1 16,-22-2-7-16,-23-3 0 15,-10 1 2-15,-11-4-1 16,-3 6-1-16,-7 3 3 16,0 0-3-16,1 4 6 15,2 2-5-15,9 5 6 16,6-1 0-16,11 2 4 16,3 4 7-16,1 4-6 15,-3 0 2-15,-7-5-4 16,-9-5-7-16,-11-6 2 15,-12 1-3-15,-4-3 3 16,-11 3-4-16,-2 1 3 0,-5 3 3 16,-4 1-2-1,0 2 10-15,2 4-9 16,4 3 6-16,5 3-4 0,4 2-1 16,2 3-3-16,-4 4 5 15,-7 1-8-15,-6 3 3 16,0-8-1-16,-5 4 3 15,-2-12-6-15,3 2-4 16,-6 5 4-16,1-5 4 16,1-3-3-16,-2-2-2 15,1-7 2-15,3-3 0 16,3-2-1-16,-2 2 1 16,5-2-1-16,-2 4 1 15,-5-1-1-15,0 4 0 16,-2 2 0-16,0-3 0 0,6 4 2 15,1-4-2-15,2-3 0 16,8-7-3-16,0-6 3 16,4-9-1-16,1-4 2 15,-4-7-1-15,-4-6 3 16,-6-4-3-16,-3-5 0 16,-6 0 0-16,1-2 2 15,-2 2-2-15,2 1 1 16,0 0-1-16,-1-1 0 15,4 3 0-15,-1-1 1 16,5 1-1-16,1 1-1 16,-1-6 0-16,-5-1 1 0,-2-2 1 15,-4 0-1-15,-3 2 0 16,0 0 2-16,0 0-2 16,3 2 1-16,1 2-1 15,1 0-2-15,2-2 2 16,4 0 0-16,3 1 0 15,2-6 0-15,4-1-1 16,1 1 1-16,0-3 0 16,0 0 0-16,-3 0 0 15,-5 0 0-15,-3 0-8 16,-3 0-10-16,-7 0 2 16,-2 0-8-16,0 0-1 15,0 0-24-15,0 0-23 0,0 0 4 16,-2 0-84-16,0 0 4 15,2 0-90-15</inkml:trace>
  <inkml:trace contextRef="#ctx0" brushRef="#br0" timeOffset="81079.52">20292 12280 435 0,'0'0'32'15,"0"0"-3"-15,0 0 41 16,0 0 8-16,0 0-8 16,0 0 1-16,22-77-21 15,-22 77-11-15,0 0 4 16,0 0-15-16,0 0-10 16,2 17 46-16,4 7-16 15,8 2-5-15,6 1-13 16,7 4 0-16,11 1 9 15,9 2-8-15,6 3-9 0,0-4 9 16,-1 0-14-16,-4-3-3 16,0-4-3-16,-6-2 1 15,-2-2-4-15,2-5-3 16,-2 0 1-16,-4-3 1 16,-7-3-5-16,-11-4 4 15,-12-3 2-15,-3-1-8 16,-3 2 5-16,-3 7 12 15,-24 0-5-15,-8 6 11 16,-5-2-10-16,0-4-3 16,4 0 3-16,0 0 7 15,1 2-7-15,-9 4-2 0,-3 4 1 16,-5 3-1-16,-3 4-8 16,1 1 2-16,1 1-4 15,6-1 1 1,4 2-2-16,8-4 0 0,10-6-3 15,12-8 2-15,9-8 0 16,4-6-35-16,0 0-28 16,9 0-5-16,22-20-74 15,9-12-128-15,2-8-146 16</inkml:trace>
  <inkml:trace contextRef="#ctx0" brushRef="#br0" timeOffset="84008.99">11247 10571 632 0,'0'0'82'16,"0"0"-82"-16,0 0 1 15,0 0 21-15,141-112 33 16,-97 92-12-16,-3 5-3 15,-5 0-17-15,-3 1-9 16,-4 0 14-16,2 1 9 16,3-6 1-16,5-1 4 15,11 0-12-15,10-5-6 16,9 3-5-16,11 0 2 16,14 0-6-16,4 4 7 0,8 5-7 15,2 2-4 1,-6 6 8-16,-4 1-8 0,-15 1-2 15,-12 3-8 1,-11 0 7-16,-11 0-6 0,0 0-1 16,-4 3 9-16,-1 2-8 15,-1 5 10-15,-3-4-1 16,-3 0-2-16,-1-1 1 16,-3-1-10-16,-6 1 1 15,-5 5-1-15,-1 4 6 16,-6 3-6-16,-3 3 2 15,-1 4-2-15,-7 2 2 16,0-2 0-16,0 1 0 0,-4-4 1 16,3 3-1-16,-3-2 1 15,0 2-1-15,0 2 2 16,0 1-4-16,-5 0 0 16,-14 3 6-16,-10 4-5 15,-12 0 7-15,-7 7-2 16,-8-3-6-16,0-3 2 15,-4 4 5-15,-5-3-3 16,-4-2-4-16,-4-1 2 16,-10-4-1-16,-4-2 3 15,-2-5-1-15,-2-4-6 16,6-6 4-16,-1-10-1 16,-1-2 0-16,-4 0 1 15,-1-9-1-15,-4-7 0 0,-5 0 0 16,5 3-1-1,7-2 1-15,8 3 1 0,6-2 0 16,9-1 4-16,13-2-5 16,14-1 0-16,18-1 0 15,8-6 0-15,12-9 0 16,1-3-4-16,0-3 3 16,16 9-6-16,5 9-13 15,2 12-65-15,2 7-145 16,-1 3-193-16</inkml:trace>
  <inkml:trace contextRef="#ctx0" brushRef="#br0" timeOffset="91882.47">12504 9701 565 0,'0'0'0'0,"0"0"-4"15,0 0 4-15,54-125 5 16,-18 86 18-16,1-10-2 16,6-2-9-16,-1-10 8 15,5-5 17-15,-3-8 0 0,1-5 9 16,0-4-28 0,-1-8 2-16,5 3-6 0,5 4-3 15,6 8 1-15,3 9 1 16,5 12 6-16,10 0-5 15,7 7 2-15,12 0 2 16,9-1-13-16,7 5 4 16,5 3 1-16,0 2-3 15,3 10-4-15,3 2 0 16,8 7-3-16,2 4 4 16,6 4-4-16,5 1-4 15,4 2 4-15,9 3 2 16,5-2 1-16,4 4-3 15,0-4 1-15,-2 1-1 16,-6 4 0-16,-9 0 4 0,-9 3-1 16,-10 0-3-1,-11 0-1-15,-1 0-1 0,-5 10 1 16,-5 7 1-16,-4 4 0 16,-7 0-1-16,-6 8 1 15,-4-4 0-15,-6 0 1 16,-6-2-1-16,-5-2 0 15,-2-3 0-15,-3 0 0 16,3-4 0-16,-1 0 1 16,8 3 1-16,2 2-2 0,-3 3 3 15,-3 0-3 1,-7 0 0-16,-11-2-1 0,-10 0 1 16,-7 0-2-16,-1-4 0 15,3 2 2-15,5 0 0 16,12 0 3-16,12 5 0 15,17 0 0-15,13 5 3 16,4 9-1-16,2 3 7 16,-9 6-7-16,-8 2-4 15,-14 5-1-15,-8-2 2 16,-9-2-1-16,-10-4 0 16,-5-5-1-16,-6-1 0 15,7 1 0-15,12 6 2 0,15 6 2 16,14 4 2-1,10 8 5-15,-1 0 6 0,-1 2 2 16,-8-2-16-16,-17 1 0 16,-12 3 14-16,-16 4-17 15,-17-2 6-15,-7 3 1 16,-1-3 4-16,-5-6 2 16,5 6 38-16,3-2-34 15,1 3-12-15,1 1 14 16,6 2 15-16,3-2-24 15,-5-1-7-15,5-6 14 16,-2-6-14-16,-8-2 1 16,-1-2 6-16,-1 1-7 15,-5 5 1-15,-1 2 9 0,-1-3-6 16,-8 1-1 0,2 3 5-16,3-2-7 0,-3 8 3 15,5 5 2-15,2-4-7 16,0 2-1-16,2-10 4 15,0-7-2-15,-2-5-5 16,3-4 5-16,-4-6-5 16,-1 2 2-16,1-3 0 15,4 7 0-15,1 4 2 16,10 2-2-16,6 4 2 16,8 2-2-16,8 3 0 15,4 0-4-15,2 4 3 16,-7 0 2-16,-1-2 0 15,-7 0 0-15,-7-4-1 0,-2-1 0 16,-8-3 2-16,-5-6-5 16,-3 0 3-16,-3-4-2 15,2-1 2-15,1-5 0 16,0-2-1-16,7 0 1 16,7 1 0-16,4 0-1 15,2 3 0-15,2-3 1 16,1-3 0-16,-3-9 1 15,2-4-1-15,0-9-5 16,1-6 1-16,-1-4-2 16,-2-4-2-16,-2 0 0 15,2 0-4-15,-4 0 5 0,-6 0-9 16,-8 0-4-16,-7 0-16 16,-2-3-21-16,0-2 2 15,-4-8-140-15,0-6-76 16</inkml:trace>
  <inkml:trace contextRef="#ctx0" brushRef="#br0" timeOffset="92413.4">21107 12581 791 0,'0'0'83'0,"0"0"-73"16,0 0 70-16,0 0 11 15,0 0-67-15,0 0-22 16,-18-3 0-16,18 28 8 15,7 0 13-15,9 6 0 16,-1 3 3-16,5 2 7 16,5-1-7-16,1-2-6 15,1-5 7-15,-2-3-5 16,-3-6-2-16,-3 2-3 16,-2-5-5-16,-5 1-5 0,0 1 2 15,-3-1-4-15,-5 3-1 16,-2-1-1-16,-2 2 2 15,0 1-1-15,0 0-1 16,-17 5 7-16,-14 2-2 16,-8 3-1-16,-11 2-3 15,-13-4-3-15,-1 3 4 16,-9-3-4-16,7-5-1 16,2-2 0-16,8-7 0 15,9-2-1-15,12-5 1 16,8-7-36-16,7 3-54 0,7-5-70 15,1 0-107 1,-3 0-403-16</inkml:trace>
  <inkml:trace contextRef="#ctx0" brushRef="#br0" timeOffset="95932.07">12299 11753 271 0,'0'0'61'15,"0"0"11"1,0 0-4-16,0 0-5 0,0 0-19 16,36 119-16-16,-20-94-7 15,0-6 0-15,-1 0 3 16,1-7 5-16,1-6 6 15,6-4 15-15,-2-2-8 16,9 0-7-16,1-8 10 16,3-13-15-16,6-6-8 15,1-11 0-15,11-8 8 16,4-16 1-16,8-10 0 16,5-12-7-16,10 1 2 15,0 6-8-15,4 12 0 16,-2 8-3-16,-6 6 6 15,-6 5-1-15,-7 4-8 0,-12 11 2 16,-11 5-7-16,-11 8 10 16,-8 6-11-16,-14 7 2 15,-4 5-6-15,-2 0 6 16,0 0-5-16,0 0-3 16,0 0 0-16,0 3-1 15,-10 9-1-15,-9 3-24 16,4-1-15-16,1-1-13 15,6-1-30-15,1 0-22 16,3-1-10-16,-1 4-73 16,-2-5-72-16</inkml:trace>
  <inkml:trace contextRef="#ctx0" brushRef="#br0" timeOffset="98795.59">12506 12466 631 0,'0'0'40'16,"0"0"-40"-16,0 0-1 15,0 0 1-15,0 0 23 16,0 0 6-16,12 38-3 16,-7-27 1-16,-1-1 24 15,-2 2 5-15,2 6-29 16,3 2 13-16,5 8 49 0,2 0-49 15,5 0-24 1,2 0 33-16,2-1-35 0,2-8-4 16,-1-3 10-16,1-7-5 15,-1-8-4-15,0-1 7 16,6-7 10-16,5-26 1 16,8-11 3-16,8-9-11 15,7-4-2-15,4-7-8 16,7-3 0-16,-1 5 2 15,-6 2-13-15,0 4 6 16,-7 3-6-16,1 6 1 16,-2-3 3-16,0 2-4 15,-4 2 1-15,0 5-1 0,-6 7 0 16,-13 12 2-16,-10 6-2 16,-6 10 1-16,-10 4-1 15,-5 2-2-15,0 0-6 16,0 0 8-16,0 0-1 15,0 2 1-15,-16 13 0 16,-4-1 0-16,0 3-5 16,1-3-4-16,2-3-15 15,1 0-6-15,1-1-13 16,-1-2 2-16,2 0-6 16,4-3 16-16,1-2-1 15,0 0 9-15,3-3-15 16,-4 0-17-16,1 0-9 15,-1 0-20-15,-5 0-47 16,-2 0-28-16,-5 0-77 16</inkml:trace>
  <inkml:trace contextRef="#ctx0" brushRef="#br0" timeOffset="101255.14">20363 10975 145 0,'0'0'356'0,"0"0"-308"15,0 0-41-15,0 0 19 16,0 0 69-16,0 0 22 16,4-7-55-16,5 3-32 15,4 2 2-15,1 1 9 16,1 1-7-16,2 0-1 15,-5 7-28-15,5 18 12 0,-2 8 14 16,1 8-13-16,-4 6 4 16,5 1-13-16,-2-1 5 15,3 0 1-15,-1-2 0 16,4-3-6-16,1-6-3 16,1-1 4-16,1-12-7 15,2-2 2-15,6-9-4 16,5-12 10-16,13 0-8 15,8-4 6-15,8-22-1 16,5-8-6-16,-2-3-2 16,-4 5 1-16,-14 2-1 15,-13 10 1-15,-18 8-1 0,-11 2 0 16,-9 4 0-16,0 0-20 16,0 2-57-16,-2 0-59 15,-18 2-42-15,-6-2-106 16</inkml:trace>
  <inkml:trace contextRef="#ctx0" brushRef="#br0" timeOffset="101627.34">20690 10918 833 0,'0'0'44'0,"0"0"-33"16,0 0 16-16,0 0 29 16,0 0 13-16,0 0-43 15,143-15-16-15,-98 33-3 16,2 5 0-16,-1 4 4 16,-1-1 11-16,-3 2 3 15,-4-2 1-15,-7 4 3 16,-6 3 7-16,-10 0-5 15,-6 2 0-15,-9 5-6 16,0 3-9-16,-6 4 5 16,-26 3-12-16,-8 4 0 15,-11-2-7-15,-7-4 1 16,-2 0-2-16,0-4-1 0,2-4-35 16,6-1-97-16,8-14-104 15,3-11-202-15</inkml:trace>
  <inkml:trace contextRef="#ctx0" brushRef="#br0" timeOffset="102840.08">13182 13466 582 0,'0'0'124'0,"0"0"-97"16,0 0 23-16,0 0 7 15,0 0-27-15,0 0-20 16,0-8-8-16,0 8-1 15,0 0 2-15,0 0 9 16,0 0 12-16,0 0-3 16,0 0-10-16,0 0-2 15,0 0 1-15,0 0-8 16,0-3 2-16,0 3-1 16,0 0-2-16,0 0 1 0,0 0 0 15,0 0-2 1,-5 0 0-16,1 0 3 15,0 0-3-15,4 0 0 0,-2 0 0 16,2 0 0-16,0 0-1 16,0 0 1-16,0 0 1 15,0 0-1-15,0 0 1 16,0 0 1-16,0 0 1 16,0 0 3-16,0 0-2 15,0 0-2-15,0 0 2 16,0 0-2-16,0 0-1 15,0 0 2-15,0 0-3 16,0 0 4-16,0 0 0 16,0 0-1-16,0 0 1 15,0 0-3-15,0 0 2 0,0 0-2 16,0 0-1-16,0 0 1 16,0 0 0-16,0 0 1 15,0 0-1-15,2 0 2 16,2 0-1-16,0 0 0 15,1 0-1-15,-1 0-1 16,-2 0 0-16,2-4-1 16,0-6-9-16,0-9-21 15,-1-4-39-15,0-11-88 16,-3-10-108-16</inkml:trace>
  <inkml:trace contextRef="#ctx0" brushRef="#br0" timeOffset="104130">12585 9149 863 0,'0'0'2'0,"0"0"-2"16,54-117 0-16,-15 60 1 16,10-5 2-16,11-4-1 15,8-6-2-15,7-3 1 0,8 3 9 16,8-2 23-16,7 0-7 16,9-5-9-16,0 2 9 15,4-2-7-15,5 3 3 16,4 4-6-16,-1-4-9 15,1-4-2-15,3-7-2 16,-1 1 6-16,7 4-6 16,0 12 0-16,4 7-1 15,4 9-1-15,6 8 0 16,5 4 2-16,8 5-3 16,2 4 0-16,6 5 0 15,-11 6 0-15,-5 8 2 0,-8 6 0 16,-9 6-2-1,-3 2 3-15,-11 4-3 0,-3 16-5 16,-5 8 4-16,2 0 0 16,5 4 1-16,0 6-2 15,1 0 0-15,-2 4 4 16,1 7-4-16,2 2 4 16,-2 6 0-16,-5 2-1 15,3 2-1-15,0-3 0 16,10-4 1-16,5-4 3 15,5-7-4-15,0-3-3 16,-5-2 3-16,-4 2 3 16,-5 10-3-16,-1 8 0 15,-6 9 0-15,-4 7 6 16,-7 4-2-16,-12 5-2 16,-17 6 1-16,-15 3-1 15,-5-4 2-15,3-3-4 0,11-9 4 16,16-6 1-16,10-3-1 15,5-5 1-15,-2-8 0 16,-3-4-4-16,-1-10 1 16,-1-2 3-16,1-6 3 15,-3-1-5-15,0-2-2 16,-2 1 0-16,-5 1 7 16,-4-5-4-16,-5-4 1 15,-10-6-2-15,-9-7 6 16,-6-2-4-16,6-7 2 0,4 0-1 15,8 0-2-15,6-4 0 16,4-8 0-16,-2-2-4 16,-1 0 0-16,-6 1 0 15,-11 1-1-15,-10 5-8 16,-8-5-12-16,-8 2 14 16,-15 0-31-16,-11-5-4 15,-4-3-129-15,-10-10-58 16</inkml:trace>
  <inkml:trace contextRef="#ctx0" brushRef="#br0" timeOffset="104740.65">20851 8957 493 0,'0'0'3'0,"0"0"0"15,0 0-2-15,0 0 18 16,0 0 20-16,0 0 0 16,-3 59-1-16,28-42 2 15,4 1 11-15,13 6-6 16,8 5-6-16,10 3-19 16,6 1 5-16,5 5 2 15,8 1-11-15,-2-1-8 16,4-4 3-16,2-1-2 15,1 4-3-15,1-3 2 16,-10 2-6-16,-10-1 1 16,-23-9 0-16,-17-4-3 15,-16-6 1-15,-9-2-1 16,0 6 1-16,-38 7 7 0,-26 6 6 16,-27 15 6-16,-22 9-5 15,-22 11 13-15,-19 9-2 16,-14 10-13-16,6 3 9 15,8 3-9-15,27-10 4 16,32-6-10-16,24-15-7 16,21-10 5-16,13-8-5 15,3-4 0-15,3-4 0 16,0-4-5-16,2-1-50 16,-2-9-97-16,0-16-121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7T07:42:59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12228 4878 499 0,'0'0'412'16,"0"0"-386"-16,0 0-6 16,0 0 33-16,0 0-19 15,0 0-34-15,0 0-4 16,-13 29 4-16,13 23 5 15,0 17-2-15,0 10 7 0,0 13 2 16,0 9-1 0,4-1 10-16,5 0-6 0,0 0 0 15,-2-5-8 1,0-12 2-16,-1-19-7 0,-2-15 2 16,1-18-4-16,-3-17-2 15,1-14-24-15,-3-1-99 16,0-43 22-16,0-22-452 15</inkml:trace>
  <inkml:trace contextRef="#ctx0" brushRef="#br0" timeOffset="1578.25">12277 4801 696 0,'0'0'18'0,"0"0"-18"16,0 0 0-16,0 0 2 15,0 0 16-15,0 0 10 16,36-4-3-16,-27 4 1 16,-7 0-3-16,-2 0 27 15,0 0-8-15,0 0-19 16,0 0 10-16,0 0 9 15,0 0-14-15,1 0-13 16,-1 0-4-16,3 0-2 16,-3 0 0-16,7 0-1 0,4 0 3 15,10 0 0-15,10 0 4 16,6-9-1-16,13-3-3 16,9-3-7-16,15-2 7 15,11-3-5-15,13-1-5 16,6 0 3-16,9-2 0 15,15 0-2-15,13-3 2 16,7 0-3-16,6-2 1 16,-2 0 3-16,-7-1-5 15,-16 3 1-15,-9 1 1 16,-16 0 4-16,0 5-6 16,-9 1 3-16,-5 0-1 15,-5 0-2-15,-17 7-1 0,-7-3 0 16,-13 3 2-16,-5 0 1 15,-7 1-1-15,-12 0 1 16,-9 3 5-16,-8 4-3 16,-7 2 10-16,0 2 0 15,0-2-2-15,3 2-4 16,-3-2 1-16,0 2-9 16,0 0 2-16,0 0 1 15,0 0-2-15,0 0-1 16,0 0 1-16,0 0-1 15,0 0 0-15,0 0-1 16,0 0 0-16,0 0 1 16,0 0 0-16,0 0 0 0,0 0 0 15,0 0 0 1,0 0-2-16,0 0 0 0,0 0 2 16,0 4 0-16,0 2 0 15,0 0 1-15,0-2-1 16,0-1 0-16,0-2 1 15,0 1-1-15,0 2 0 16,0 2 0-16,0-1 0 16,2 2 0-16,2-1-1 15,3 0-1-15,4 0 1 16,5 2 1-16,3-2 0 16,6 1 3-16,0 2-3 0,-3-3 0 15,-7-2 0-15,-5-2 1 16,-6-2-1-16,0 2-1 15,-1-2 1-15,-1 0 1 16,-2 0-1-16,2 4 0 16,2 6-1-16,1 2 1 15,2 4 1-15,-3 5-1 16,1-1 0-16,-1 4 0 16,-4 0 0-16,0-3 0 15,0 4 0-15,0-1 0 16,0-2 0-16,0 0 0 15,0-4 1-15,0-4 1 16,0-3-4-16,0-3 0 0,4 1-1 16,3-6 3-16,0 6 0 15,2-1 0-15,-1 0-1 16,4 4 1-16,1 2 0 16,-2 4 0-1,3 0 1-15,-3 0-1 0,3 2 0 16,-1 0-3-16,3-4 1 15,-3 1 2-15,-1-1 0 16,2-6-4-16,2 2 4 16,-3 2-2-16,0-4-3 15,1 4 5-15,-5 0-3 16,0-1 2-16,-1 2-3 16,0 1 1-16,-4-4-1 15,0 0-2-15,1-2-1 0,-3-4 4 16,0 0 0-16,-2-3-3 15,0-2-3-15,0 0 6 16,0-1 1-16,0 3 2 16,0-3-10-16,0 0 4 15,0 0 2-15,0 2-4 16,0-2 3-16,-2 6 5 16,-21-5 1-16,-10 6 0 15,-13-1 0-15,-10 2 2 16,-20 7-1-16,-15 2-2 15,-12 4 1-15,-8 6-1 16,-3 3-1-16,1 8 1 16,10 2 0-16,5 3 1 15,2 1-1-15,1-2-3 16,-8 2 3-16,-10 4-2 0,-15 4 2 16,-14-1-1-16,-8-4 1 15,-3-11-2-15,1-8 0 16,19-11-2-16,17-11 4 15,25-6-2-15,28 0 4 16,21 0-4-16,19-6 2 16,21-5-6-16,2-5-144 15,27 1-8-15,21 1 26 0,7-3-84 16,9 4-122 0</inkml:trace>
  <inkml:trace contextRef="#ctx0" brushRef="#br0" timeOffset="1797.03">14075 5548 55 0,'0'0'723'15,"0"0"-721"-15,0 0-1 16,0 0 2-16,0 0-2 15,0 0-1-15,0 0-4 16,-48 22 2-16,27-15-4 0,-8-6-26 16,-8-1-183-16</inkml:trace>
  <inkml:trace contextRef="#ctx0" brushRef="#br0" timeOffset="2316.94">13171 5682 624 0,'0'0'11'0,"-118"15"-11"16,60 1 0-16,2 5 10 16,0-2 14-16,-1 3-6 15,-1 0-2-15,2-4-8 0,2-4 6 16,6-2 8-16,4-2-4 15,3-2-2-15,3 0 5 16,-1 0-10-16,0 1-6 16,3-2 1-16,-2 1 1 15,0 0-7-15,9 1 3 16,-9-3 0 0,32-5 0-1,4 1-1-15,2-2-2 0,0 0 3 16,0 0-3-16,0 0 1 15,0 0 3-15,-3 0-2 16,3 3 1-16,-2-3 3 16,2 0-3-16,0 0-1 0,0 0 0 15,0 0-1 1,0 0 0-16,0 0-1 16,0 0-2-16,0 1 2 0,0 1 0 15,7 1 1-15,1-2 3 16,2 0-4-16,-4 4 2 15,-1-5-2-15,-1 0 0 16,-4 2 0-16,0-2-1 16,2 0 1-16,-2 0-9 15,2 0-31-15,0-12-151 0,-2-14-188 16</inkml:trace>
  <inkml:trace contextRef="#ctx0" brushRef="#br0" timeOffset="3311.26">12903 5198 599 0,'0'0'47'15,"0"0"-47"-15,0 0 0 16,0 0-3-16,0 0 2 15,0 0-5-15,-35 47 2 16,35-44 3-16,0-3-3 16,0 0 1-16,0-3-7 15,0-14-98-15,0-9 17 0</inkml:trace>
  <inkml:trace contextRef="#ctx0" brushRef="#br0" timeOffset="4477.72">13293 5155 344 0,'0'0'118'16,"0"0"-100"-16,0 0 1 15,0 0 36-15,0 0 2 16,0 0 2-16,-9 2 18 15,7-2-4-15,-1 0 7 16,1-6 14-16,2-19-30 16,0-15-37-16,0-11 0 15,19-13-8-15,14-12 12 16,11-16-12-16,12-17-11 16,10-24-3-16,15-23 1 15,11-24-4-15,12-25 0 0,6-19-2 16,0-1 3-16,2 13-2 15,0 16-1-15,1 22 1 16,5 14 2-16,0 6-2 16,5 9-1-16,-1 15-5 15,-1 16 2-15,-5 23 3 16,-12 23-1-16,-14 18 1 16,-10 12-1-16,-9 10 1 15,-9 8 0-15,-6 8-3 16,-12 6 3-16,-12 4 0 15,-10 2-2-15,-11 0-4 0,-7 0 3 16,-2 0-8-16,-2 0 2 16,0 0 3-16,0 0-6 15,0 0 3-15,-8 0 2 16,-15 0-7-16,-3 0-28 16,0-4-139-16,1-17 36 15,4-8-92-15</inkml:trace>
  <inkml:trace contextRef="#ctx0" brushRef="#br0" timeOffset="5009.82">14860 1598 579 0,'0'0'1'0,"0"0"-1"15,0 0-4-15,0 0 0 16,0 0 0-16,0 0 4 16,42 71 9-16,9-58 1 15,10-1 4-15,5-2 14 16,5-1 1-16,6-3 7 16,4 1 0-16,4 1-11 15,2 2-2-15,-2 4-5 16,-5 6-5-16,-9 3-4 15,-9 7-5-15,-10 3 4 16,-9 5-1-16,-12 5-1 16,-7 0-4-16,-8-4 0 15,-10-1-2-15,-6-2 6 0,0-4-2 16,-2 1 1-16,-21-5-2 16,-8-2-2-16,-13-2 10 15,-20-2-6-15,-13-5 6 16,2 2-7-16,1-1-2 15,14 4 0-15,7 2 3 16,6 2-3-16,3 1-2 16,3-2 0-16,10 0 0 15,7-6 1-15,8-5-2 16,9-3 2-16,3-8-1 0,4-3 2 16,0 0-2-1,-2 0-2-15,0 0 1 0,-4 0-9 16,4-8-311-16,2-12-14 15</inkml:trace>
  <inkml:trace contextRef="#ctx0" brushRef="#br0" timeOffset="8207.45">12059 2191 809 0,'0'0'7'15,"0"0"-6"-15,0 0 0 16,0 0-1-16,0 0 2 15,0 0 5-15,0 0-7 16,-27-34-2-16,40 30 1 16,23-5 1-16,20-9 10 15,22-12 16-15,20-9-7 16,29-17 13-16,20-8-13 0,17-2-2 16,13 5-5-1,1 15-8-15,-2 12 3 0,-7 8-6 16,-8 6 0-16,-14 6 0 15,-12 2 4-15,-8 6-4 16,-6 2 0-16,-1 4-1 16,1 0 1-16,-3 0-1 15,-6 0 0-15,-12 2-1 16,-11 6 1-16,-10 0 0 16,0 2 0-16,-10-4 0 15,-5 0-1-15,1-4 2 16,-9 2-1-16,-3 0 1 15,-6-2-2-15,-9-2 2 16,-10 0-2-16,-9 0 1 0,-13 0 0 16,-6 0 0-16,0 0-21 15,-22-2-61-15,-27-12-49 16,-18-6-120-16</inkml:trace>
  <inkml:trace contextRef="#ctx0" brushRef="#br0" timeOffset="8857.21">14732 1157 563 0,'0'0'11'0,"0"0"-11"16,0 0-4-16,0 0-1 16,0 0 5-16,0 0 1 15,120 34 7-15,-59-14 4 16,6 2-2-16,4-3 9 16,0 2 9-16,1 1-6 15,4-2 7-15,-1 1-5 16,1-4 3-16,-1 1-12 15,4 0-7-15,-4 1 3 16,4 0-4-16,-4 6-4 16,-3 3-1-16,-3 8-1 0,-3 2 3 15,-1-2-2-15,-1 0 0 16,-6-4-1-16,-12-4 0 16,-13-1-1-16,-14-10 0 15,-11-3-1-15,-8 0 1 16,0 1 1-16,-31 3 5 15,-27 5-2-15,-27 5 2 16,-27 8-5-16,-17 5 1 16,-12 3-1-16,1 2-1 15,9 6 0-15,11 2 0 16,14 0 2-16,13 1-2 0,15-3 5 16,14-4-3-1,10-2 0-15,12-2-2 16,3-6 2-16,10-8-2 0,10-10 5 15,7-9-5-15,8-8 0 16,4-3 0-16,0 0 3 16,0 0 6-16,0 0-4 15,0 0-1-15,0 0-3 16,0 0-1-16,18 0 0 16,9 0-6-16,6 0-13 15,3 0-64-15,-7 0-320 16</inkml:trace>
  <inkml:trace contextRef="#ctx0" brushRef="#br0" timeOffset="9976.19">18364 3467 758 0,'0'0'4'16,"0"0"-8"-16,0 0-17 15,0 0 15-15,0 0 6 16,0 0 2-16,34-6 3 16,4 6 1-16,-7-10-6 15,-20-30-15-15</inkml:trace>
  <inkml:trace contextRef="#ctx0" brushRef="#br0" timeOffset="11073.06">16312 1863 560 0,'0'0'5'0,"0"0"-2"16,0 0-3-16,0 0 2 16,0 0-2-16,0 0 10 15,119-25 5-15,-80 38-11 16,1 0-2-16,-2 4 0 16,5-7 13-16,3 0 2 0,12-6-1 15,7-1 11-15,7 2 4 16,3 3-9-16,3 3 1 15,2 8-19-15,3 5 11 16,2 2-9-16,-8 6 0 16,-1 2-5-16,-11 2 4 15,-7 5-5-15,-7 4 1 16,-8 10-1-16,-10 5 0 16,-6 10 0-16,-6 4 0 15,-5 2 4-15,-3-1-5 16,-3-3 1-16,-4 1 0 15,-3-6 1-15,-3 4-1 16,0 3 0-16,-9 6 1 16,-18 3-1-16,-12 7 0 0,-9 2 0 15,-10 2 3-15,-7 2-3 16,-1-3 0 0,-1-8 3-16,-5-11-3 0,1-3 0 15,-2-5 5-15,-8 0-4 16,-1 1-1-16,-5-2 2 15,1 2-2-15,1-5 3 16,2-4-3-16,-1-2 0 16,-3 1 4-16,-11-3 0 15,-5-2-4-15,-4-1 2 16,9-4 2-16,2 1-2 0,7-5-2 16,7 0 0-16,-1-2 4 15,8-7 1-15,1-5-2 16,4-2-3-16,8-3 1 15,0-3 0-15,1-3-1 16,5-1 0-16,1-5 0 16,2-4 0-16,2-4-1 15,1-4-9-15,6 0-237 16,4-6-153-16</inkml:trace>
  <inkml:trace contextRef="#ctx0" brushRef="#br0" timeOffset="11540.93">15228 4234 583 0,'0'0'27'0,"0"0"-27"15,0 0 0-15,0 0 0 16,0 0 0-16,0 0 4 16,50 33 5-16,-65 28 34 15,-28 12 5-15,-12 14 1 16,-7 9-8-16,-6 4-2 16,-3 8-2-16,-4 9-7 15,-4 8-7-15,1-2-4 16,9-10-8-16,9-19-1 0,14-26-1 15,12-18-5-15,10-16 6 16,13-9-4-16,8-13-1 16,3-6 0-16,0-6-5 15,0 0 1-15,12 0-1 16,21-6 3-16,18-15 8 16,20-5-4-16,20-4-4 15,24-4-2-15,22-2-2 16,15 0-1-16,8-5 2 15,-6 5-1-15,-15 3-16 0,-22-1-43 16,-20-1-59-16,-24-1-83 16,-22 3-62-16</inkml:trace>
  <inkml:trace contextRef="#ctx0" brushRef="#br0" timeOffset="11740.45">15985 5134 656 0,'0'0'145'16,"0"0"-115"-16,0 0 17 16,0 0 14-16,0 0-42 15,0 0-14-15,-11 0-5 16,11 0 0-16,0 0-2 0,0-12-1 16,0-9-129-16,2 1 7 15,-2 0-8-15,0 4-213 16</inkml:trace>
  <inkml:trace contextRef="#ctx0" brushRef="#br0" timeOffset="20122">9290 4168 750 0,'0'0'14'0,"0"0"2"0,0 0 22 16,0 0-26-16,0 0-5 15,0 0-7-15,0 0 0 16,-17 123 3-16,17-3 40 16,-8 33 15-16,-1 17-29 15,5 9-13-15,4-7-6 16,0-19-3-16,0-25-4 16,0-35-1-16,2-34-2 15,2-21-3-15,1-20-39 16,-1-18-83-16,-4-14-127 0</inkml:trace>
  <inkml:trace contextRef="#ctx0" brushRef="#br0" timeOffset="20713.43">9129 4353 870 0,'0'0'0'16,"0"0"-15"-16,0 0 15 16,194-75 10-16,-72 42 24 15,18-1-16-15,10 0-5 16,-7-2 4-16,-12 2-3 16,-15 1-4-16,-15 5 2 0,-11 2-5 15,-15 2 4-15,-18 4 1 16,-14 7-6-16,-17 3-4 15,-13 5 3-15,-8 5-4 16,-5 0 3-16,0 0-2 16,0 0-2-16,0 16-7 15,0 27 7-15,-9 16 2 16,0 12 2-16,7 3-2 16,2 1 1-16,0 2-3 15,22-4 0-15,9 1 2 16,4-6-2-16,6-4 4 15,1-3-4-15,-4-5 0 0,-5-9 1 16,-6-6 0-16,-7-10 0 16,-11-5-2-16,-9 1 3 15,0 1-2-15,-33 4 3 16,-23 8-1-16,-17 4 0 16,-14 4-2-16,-16 2 2 15,-15-1-1-15,-17-5 3 16,-10-6-4-16,-5-10 1 15,5-4 3-15,10-7-1 16,14 0 0-16,17-3-1 16,17-2-2-16,24-2 1 15,18-6-4-15,22-2-3 16,13-2-38-16,10 0-50 16,2-16-116-16,29-10-143 15</inkml:trace>
  <inkml:trace contextRef="#ctx0" brushRef="#br0" timeOffset="38673.35">13940 7455 429 0,'-150'191'0'0,"-49"4"-10"15,-30 5-49-15,-18 12 46 16,-2-8 13-16,22-1-4 15,32-16 4-15,53-21-43 16,55-1-163-16,38 6 206 16,23 9 0-16,26 17-60 15</inkml:trace>
  <inkml:trace contextRef="#ctx0" brushRef="#br0" timeOffset="38799.01">12299 11285 151 0,'0'107'10'0,"0"-49"28"16,-6-32-21-16,-1-18 15 15,7-3 29-15,0 3-61 16,58 7-3-16,40 16-16 16,7 23 6-16,-9 38-1 15</inkml:trace>
  <inkml:trace contextRef="#ctx0" brushRef="#br0" timeOffset="82099.72">13899 4209 376 0,'0'0'0'16,"0"0"-140"-16,0 0-12 16,0 0 152-16,0 0-2 15</inkml:trace>
  <inkml:trace contextRef="#ctx0" brushRef="#br0" timeOffset="85611.53">17530 4676 3 0,'0'0'46'16,"-208"112"-33"-16,88-59 44 16,-3-3-2-16,7-2 27 0,2-3-45 15,10-1-25-15,6-7-9 16,13-3-3-16,16-7-4 16,17-8-6-16,19-11-1 15,17-6-5-15,12-2-101 16</inkml:trace>
  <inkml:trace contextRef="#ctx0" brushRef="#br0" timeOffset="86328.11">20367 2212 850 0,'0'0'13'16,"0"0"-12"-16,0 0 4 15,0 0-4-15,0 0 27 16,33 164 20-16,-44-44-13 16,-28 29 8-16,-17 27-5 15,-7 24 0-15,-3 30 19 16,1 12-27-16,14 8 0 16,15-5-7-16,20-18-7 15,16-21-6-15,0-23 1 16,20-11-4-16,3-21-6 15,-6-21 0-15,-3-20-1 16,-10-32-4-16,-4-19 4 16,0-23-1-16,0-16-5 0,-6-14-9 15,-12-6-63 1,-9-30-121-16,0-39-432 0</inkml:trace>
  <inkml:trace contextRef="#ctx0" brushRef="#br0" timeOffset="87022.41">20711 2617 1031 0,'0'0'2'0,"71"-160"7"16,6 95 10-16,23 6 10 0,14 12 32 15,9 14-23-15,9 18-19 16,8 12-11-16,9 3-2 16,7 0-2-16,6 13 1 15,2-1-2-15,-6-2 4 16,-2-9 2-16,-11-1-9 16,-14 0 6-16,-15 0-4 15,-20-4 5-15,-27-6-2 16,-27 2-1-16,-24 7 2 15,-14-1 2-15,-4 2 4 16,-4 0-9-16,-38 11-2 0,-14 20-1 16,-8 8 2-1,3 8 1-15,16 6-6 16,16 8 3-16,16 9 0 16,9 9 0-16,4 7 1 0,0 12-1 15,9 13 2-15,9 14-2 16,-3 27 1-16,5 13-1 15,9 13 2-15,5 16-2 16,8-12 1-16,-1-3 0 16,-6-11 2-16,-11-14-2 15,-17-16-1-15,-7-7 0 16,-5-9 0-16,-30-10 0 16,-8-9 0-16,-13-16 0 15,-10-16-4-15,-13-12 3 16,-9-11 0-16,-9-8 1 15,-13-13 2-15,-15-8-1 0,-16-13 2 16,-17-6-3-16,-20-2 0 16,-18-27-2-16,-25-10-2 15,-11-7-12-15,-3-7-1 16,7 3 7-16,20 6 7 16,29 12 3-16,34 13 1 15,35 8-1-15,35 9-2 16,35 2-2-16,26 0-79 15,14 0-71-15,38-12-192 16,20-10-253-16</inkml:trace>
  <inkml:trace contextRef="#ctx0" brushRef="#br0" timeOffset="87395.7">20363 3936 991 0,'0'0'24'0,"0"0"-14"16,0 0 11-16,0 0 6 15,205-73 1-15,-78 64 16 0,24-1-31 16,16-5-1-16,11-7-5 15,12-12 0-15,2-16 0 16,4-11-1-16,7-17-6 16,-3-11-2-16,-11 5 2 15,-21 15 0-15,-37 23 0 16,-35 28 0-16,-35 18 0 16,-20 0 1-16,-16 4-1 15,-15 23-2-15,-10 5-1 16,0 4 2-16,-21-2-4 15,-29-16-142-15,-10-18-190 16</inkml:trace>
  <inkml:trace contextRef="#ctx0" brushRef="#br0" timeOffset="87786.85">19891 4257 775 0,'0'0'230'0,"0"0"-230"15,0 0 3-15,0 0 20 0,176 0 53 16,-45-6-27-16,43 0-6 15,40 0-16-15,30 3-7 16,15-2 9-16,15 1-5 16,-2-4-4-16,-1-7-9 15,-7-4-10-15,-23-7 0 16,-30-1 0-16,-40 2 2 16,-42 2-1-16,-41 9-1 15,-37 4 0-15,-24 4 0 16,-16 3-1-16,-7-2 0 15,-4 3-4-15,0-4-33 16,0-6-133-16,-31-10-140 16,-11-11-482-16</inkml:trace>
  <inkml:trace contextRef="#ctx0" brushRef="#br0" timeOffset="88109.45">21733 3557 860 0,'0'0'22'0,"0"0"-22"16,-174 58 0-16,91-6 4 0,-14 10 20 15,-22 9 2-15,-21 11-12 16,-22 7-4-16,-19 3-7 16,3-10 1-16,16-8-3 15,29-12 1-15,38-14-1 16,30-12-1-16,32-8 0 16,26-10-2-16,7-10-18 15,59-8-177-15,30-14-197 16</inkml:trace>
  <inkml:trace contextRef="#ctx0" brushRef="#br0" timeOffset="88402.86">22319 3691 769 0,'0'0'25'0,"0"0"-24"16,0 0-1-16,-165 75 11 16,74-18 35-16,-23 16-5 15,-22 11-13-15,-18 6-18 16,-8-1 0-16,6-13-9 16,35-16-1-16,45-21-1 15,39-18-1-15,32-13-5 0,7-8-5 16,50 0-8-16,26-24-5 15,27-12-106-15,17-8-3 16,12-8-111-16</inkml:trace>
  <inkml:trace contextRef="#ctx0" brushRef="#br0" timeOffset="88598.01">23003 3549 731 0,'0'0'47'0,"-152"92"-33"15,36-13 58-15,-6 11-16 16,1 9-18-16,6 5-11 16,-3-3-14-16,-2-4-6 15,12-13-4-15,29-18-1 0,33-20-2 16,42-17-4-16,20-16-8 16,57-13-98-16,33-14-209 15</inkml:trace>
  <inkml:trace contextRef="#ctx0" brushRef="#br0" timeOffset="88760.02">23230 3967 845 0,'0'0'19'16,"-172"111"-6"-16,97-41 8 0,12 1-2 15,15 2-10 1,15 2-9-16,10-14-5 0,19-26-238 15</inkml:trace>
  <inkml:trace contextRef="#ctx0" brushRef="#br0" timeOffset="98373.28">15929 5155 375 0,'0'0'0'0,"0"0"-96"15,0 0 96-15,0 0 60 16,0 0-60-16,0 0-117 15</inkml:trace>
  <inkml:trace contextRef="#ctx0" brushRef="#br0" timeOffset="98930.36">15835 4851 274 0,'0'0'77'0,"0"0"13"15,0 0 13-15,0 0-17 16,0 0 17-16,0 0 6 15,-17-48-34-15,17 48-19 16,0 0-13-16,0 0-6 16,0 0-16-16,-2 0-7 15,2 0-7-15,-2 0-4 16,-7 17 3-16,6 10 10 16,-6 7-3-16,1 8-7 15,-4 14 15-15,5 13-1 0,3 14-9 16,2 6-2-16,2 1 2 15,0-2 6-15,0-8-14 16,0-8 1-16,-7-9-1 16,0-16 0-16,5-10-3 15,0-13 0-15,2-10 4 16,0-7-4-16,0-4 0 16,0-1 1-16,0-2 3 15,0 0-1-15,0-20 4 16,20-21-1-16,7-6-4 15,6-4-1-15,5 1-1 16,7 10 0-16,1 9-3 0,1 14 1 16,0 15 0-16,-2 2-1 15,-3 18 0-15,-7 19 1 16,-12 7 1-16,-10 4 0 16,-13-1-4-16,-7 0 5 15,-30-2 0-15,-17-10 1 16,-6-7-1-16,-5-14-17 15,5-8-12-15,6-6-12 16,8-8-36-16,11-23-24 16,10-12-2-16,16-10-114 15,9-6-140-15</inkml:trace>
  <inkml:trace contextRef="#ctx0" brushRef="#br0" timeOffset="99183.23">16404 5264 725 0,'0'0'214'0,"0"0"-202"15,0 0-5-15,0 0 97 16,11 122-38-16,-10-64-36 16,2-2-11-16,-3-2-2 15,0-4-6-15,0-6-6 16,0-6-2-16,0-7-3 15,0-9-9-15,0-8-35 16,0-10-42-16,0-4-22 16,0-9-8-16,0-28-193 0,0-15-160 15</inkml:trace>
  <inkml:trace contextRef="#ctx0" brushRef="#br0" timeOffset="99321.15">16495 5095 515 0,'0'0'152'16,"0"0"-75"-16,0 0 39 15,0 0-29-15,0 0-59 16,0 0-28-16,20-82-7 16,-13 82-13-16,2 0-27 15,1 0-69-15,4 0-70 16,-3 0-102-16</inkml:trace>
  <inkml:trace contextRef="#ctx0" brushRef="#br0" timeOffset="99782.89">16859 4959 687 0,'0'0'46'15,"0"0"-4"-15,0 0 66 16,0 0-52-16,0 0-37 16,0 0-16-16,6-14 19 15,-6 14 27-15,0-3-11 16,0 3-14-16,0 0 0 15,0 0 1-15,0 0-7 16,0 0-7-16,2 0-1 0,-2 0-9 16,0 0 5-16,0 0-3 15,0 0-3-15,0 0 1 16,0 0 2-16,0 0-3 16,0 0 0-16,0 0 0 15,0 0 0-15,0 0 0 16,0 0 0-16,0 0-3 15,0 0 3-15,0 0-2 16,0 0 1-16,0 0 1 16,0 0-1-16,0 0 0 15,0 0 1-15,0 0 1 16,0 0-1-16,1 0 0 16,3 0-2-16,-4 0 4 15,2 0-3-15,0-1 1 0,0 1-5 16,-2 0-18-16,4-2-33 15,6-1-39-15,3-1-11 16,2-1-96-16,1-5-146 16</inkml:trace>
  <inkml:trace contextRef="#ctx0" brushRef="#br0" timeOffset="101594.66">16506 4732 176 0,'0'0'18'0,"0"0"8"15,0 0 35-15,0 0-23 16,0 0-15-16,0 0 3 16,-23 109-4-16,6-102 22 15,1-1 17-15,3-6-8 16,1 0-13-16,3 0-21 0,1 0-3 16,2 0 18-16,1-12-5 15,5-6-25-15,0-2 6 16,0 2-3-16,5 2 0 15,8 6-3-15,1 7-1 16,1 0-3-16,3 3 1 16,-1 0 0-16,4 0-1 15,-9 0-1-15,0 7 0 16,-5 4-8-16,-7-7-45 16,0-2-28-16,0-2-99 0</inkml:trace>
  <inkml:trace contextRef="#ctx0" brushRef="#br0" timeOffset="117015.59">23375 3828 11 0,'0'0'82'15,"0"0"-64"-15,0 102-12 16,0-75 6-16,4-10-12 0,12-3-3 15,2-6-12-15</inkml:trace>
  <inkml:trace contextRef="#ctx0" brushRef="#br0" timeOffset="117941.14">23206 3463 583 0,'0'0'236'0,"0"0"-191"15,0 0 49-15,0 0 16 16,0 0-47-16,0 0-43 0,0-18-5 16,2 18-1-16,9 20 12 15,5 8 50-15,4 10-10 16,4 6-13-16,-1 2-15 16,2 4 2-16,-4 0-6 15,4-1 1-15,2-2-12 16,-3 0 3-16,-2-5-6 15,1-2-7-15,-3-8-1 16,-5-3-2-16,-3-12 0 16,-6-4-7-16,-1-9 2 15,-5-3-2-15,2-1 3 16,-2 0-1-16,0 0 5 16,0 0 3-16,0 0-2 15,2-19 8-15,7-20-9 0,5-13-9 16,6-10-1-16,4-12-1 15,5-6-2-15,2-10 3 16,-2 2-4-16,-4 4 4 16,-5 15 2-16,-6 15 1 15,-3 10-3-15,-5 9 0 16,-2 9-1-16,-4 9-1 16,3 4 2-16,-1 7 0 15,-2 2-5-15,0 4-5 16,0 0-14-16,0 0-16 15,0 0-13-15,0 0 0 16,0 0-15-16,0 21 17 16,-5 2-4-16,1 4-112 15,2 0-40-15,2-7-49 0,-2-4-338 16</inkml:trace>
  <inkml:trace contextRef="#ctx0" brushRef="#br0" timeOffset="118678.2">24242 3417 817 0,'0'0'33'16,"0"0"1"-16,0 0 103 15,0 0-22-15,0 0-41 16,0 0-41-16,0-30-25 0,0 30-7 15,0 11 1-15,0 22 0 16,-3 15 12-16,-5 11 8 16,1 4 2-16,-2 3 2 15,2-1-8-15,3-1 0 16,4-4-3-16,0-3-2 16,0-7 4-16,0-6-11 15,0-7-3-15,0-8-2 16,0-7-1-16,0-8 1 15,0-6-1-15,0-7 0 16,0-1-37-16,0 0-39 16,0-5-46-16,-2-30-108 15,-5-15-233-15</inkml:trace>
  <inkml:trace contextRef="#ctx0" brushRef="#br0" timeOffset="119089.23">24079 3429 468 0,'0'0'337'0,"0"0"-294"16,0 0 28-16,0 0-17 16,0 0 26-16,0 0-45 15,119-47 10-15,-78 52-12 0,-1 9-1 16,-1 2 3-16,-1 2 3 15,1 8-13-15,-3 4 1 16,-3 4-5-16,-8 6-2 16,-7 8-8-16,-11 10 2 15,-7 5 1 1,0 1-1-16,-21-3-3 0,-10-6 8 16,-11-5-10-16,-4-5-6 15,-1-8 7-15,-3-5-5 16,6-9 0-16,2-6-2 15,6-7 5-15,4-3-6 16,9-5 0-16,2-2 1 0,5 0-2 16,3 0-4-16,5-5-6 15,1-4-24-15,4-4-63 16,3-1-83-16,0-1-80 16,7-2-158-16</inkml:trace>
  <inkml:trace contextRef="#ctx0" brushRef="#br0" timeOffset="119688.72">23977 3062 805 0,'0'0'25'0,"0"0"0"16,0 0 56-16,0 0 34 16,0 0-50-16,0 0-23 0,-10-66-20 15,10 66-14 1,0 0-1-16,-2 0-3 0,-2 11 4 16,-2 18 5-16,-5 8 17 15,-3 10-7-15,-1 4 3 16,-3 14-12-16,-1 9 5 15,2 14-2-15,1 12 5 16,3 9-11-16,4 4 6 16,5 1 5-16,4 6-1 15,0 3 4-15,0-4 3 16,11-8-17-16,0-11 4 16,-2-14-7-16,-5-9-3 15,-4-9 0-15,0-14-5 0,0-10-3 16,-2-14 2-16,-9-8 1 15,0-7 0-15,0-9-6 16,-3-5-14-16,1-1-13 16,-5 0-27-16,-2-9-89 15,4-28-147-15,6-16-180 16</inkml:trace>
  <inkml:trace contextRef="#ctx0" brushRef="#br0" timeOffset="120892.3">22774 3671 956 0,'0'0'101'16,"0"0"-101"-16,0 0 1 16,0 0 16-16,0 0 13 15,0 0-13-15,-20 28-11 16,20-21-3-16,0-6-3 16,0-1 1-16,0 0 0 15,0 0 5-15,0 0-1 16,0 0-3-16,0-22-2 15,0-18-216-15,10-16-179 16</inkml:trace>
  <inkml:trace contextRef="#ctx0" brushRef="#br0" timeOffset="129736.58">22978 3038 614 0,'0'0'29'0,"0"0"-2"16,0 0 91-16,0 0-77 15,0 0 2-15,0 0-15 16,0 0 2-16,0 0 3 16,106-61 7-16,-77 61-11 15,4 0-8-15,3 0-3 16,1 2-6-16,3 13 2 16,1 7-5-16,-4 1 3 0,-1 8-8 15,-3 5 4 1,-2 4-6-16,-2 4 10 0,-2 6-8 15,-2 11 4-15,-3 9 14 16,-6 13-16-16,-8 8 9 16,-3 2-2-16,-5-5 3 15,0-4-10-15,0-4 3 16,0-3-6-16,-13 0 7 16,-8-8-4-16,-2-5 12 15,-14-10 3-15,-7-4-1 16,-11-6-6-16,-8-4 3 15,-4-4-9-15,0-5-6 16,1-6-1-16,3-6-1 16,10-7 2-16,3-8-2 0,6-4 4 15,1 0 1-15,5-14-5 16,1-15 3-16,1-9-2 16,5-8 1-16,0-10-1 15,2-11-1-15,2-12 0 16,7-11 0-16,5-7-1 15,12-1 0-15,3-3-1 16,3 0 1-16,28-6-6 16,4 3-4-16,13 8-10 15,4 11-2-15,8 20 0 16,1 10-15-16,-1 12 6 0,0 14-19 16,-6 8-24-1,-6 12-73-15,-3 4-84 16,-9 5-119-16</inkml:trace>
  <inkml:trace contextRef="#ctx0" brushRef="#br0" timeOffset="130561.82">24389 3126 555 0,'0'0'66'0,"0"0"-64"16,0 0 16-16,0 0 35 16,0 0-3-16,139-47-21 15,-106 47-15-15,4 3 7 16,3 15 6-16,3 8-14 15,1 8 16-15,1 10 4 16,2 11-12-16,-3 13-10 0,-1 18 3 16,-5 16 0-1,-7 10-3-15,-11 4 10 0,-11 0-2 16,-9-8 10 0,0-1-9-16,-11-10 9 0,-12-11-2 15,1-9-5-15,-5-13-7 16,-4-9 4-16,-3-9 8 15,-3-7-3-15,-8-10-10 16,-2-2 1-16,-2-10-5 16,-9-6-1-16,-7-10-3 15,-8-1 0-15,-12-3-2 16,-10-25-2-16,-10-10-1 16,0-9-2-16,5-4 3 0,15-7-2 15,18-6 4 1,23-9-4-16,13-9-3 0,14-6-2 15,17-2-5 1,0 2-8-16,26-4-39 0,21 6 11 16,10 0-13-16,15 6-8 15,3 9-56-15,6 12-125 16</inkml:trace>
  <inkml:trace contextRef="#ctx0" brushRef="#br0" timeOffset="149186.07">21599 3623 454 0,'0'0'0'15,"0"0"-6"-15,0 0 3 16,-125 97 3-16,102-55 0 16,0 2 1-16,0-4-1 15,1-2 2-15,0-2 2 16,0-3-3-16,1-6-1 15,4 0 0-15,3-8 0 16,1-3-1-16,5-7-6 16,2-3-8-16,4-6-19 0,2 0-6 15,0 0-85-15</inkml:trace>
  <inkml:trace contextRef="#ctx0" brushRef="#br0" timeOffset="149597.32">21390 3659 460 0,'0'0'28'0,"0"0"-27"0,0 0-1 15,0 0 11-15,0 105 15 16,-7-73-4-16,-8 0-2 16,-6 0-5-16,0-2 3 15,-4 0-4-15,0 3 0 16,3-2 2-16,0 3 1 16,2 1 2-16,4-4-6 15,-4 3 3-15,9-4-15 16,0-1 0-16,1-8 2 15,7-2-3-15,-2-5 1 16,5-3-1-16,0-5 0 0,0-3-2 16,0-3-9-1,0 0-20-15,20 0 25 0,5-12 2 16,4-12-24-16,4-9-34 16,0-4-112-16,5-12-101 15</inkml:trace>
  <inkml:trace contextRef="#ctx0" brushRef="#br0" timeOffset="149914.53">22045 3535 604 0,'0'0'19'0,"0"0"-15"16,-93 124 14-16,59-62 18 16,-1 3 9-16,-2 3-14 15,0 4-19-15,-1-2-5 16,0-2-4-16,3-8 14 16,4-7-8-16,8-13 5 15,5-9 10-15,7-10-19 16,7-9-2-16,4-8-3 15,0-4-1-15,0 0-3 16,29-20-69-16,11-18-77 16,7-12-135-16</inkml:trace>
  <inkml:trace contextRef="#ctx0" brushRef="#br0" timeOffset="150166.99">22446 3577 730 0,'0'0'4'16,"0"0"-4"-16,0 0 0 15,-49 140 0-15,20-86 3 16,-2 3 18-16,-3-1 9 16,1 2-20-16,-1-4-4 15,4-4 3-15,7-12-8 0,8-9 1 16,6-14-2-16,7-4 0 15,2-9-2-15,0-2-52 16,19 0-44-16,11-27-19 16,9-6-248-16</inkml:trace>
  <inkml:trace contextRef="#ctx0" brushRef="#br0" timeOffset="150380.93">22776 3738 501 0,'0'0'68'0,"0"0"-61"0,0 0-6 15,0 0 4-15,0 0 16 16,0 0-8-16,-27 106-7 16,11-80-5-16,3-4 0 15,-3-1-1-15,1-8-8 16,1-5-121-16,8-8-259 15</inkml:trace>
  <inkml:trace contextRef="#ctx0" brushRef="#br0" timeOffset="161228.2">21569 3909 340 0,'0'0'6'0,"0"0"5"15,-79 125 7-15,59-89-16 16,3-2 6-16,0-7-8 16,0-7-1-16,3-10-34 15,8-7-153-15</inkml:trace>
  <inkml:trace contextRef="#ctx0" brushRef="#br0" timeOffset="161553.51">22161 3527 690 0,'0'0'19'0,"0"0"-19"15,0 0 0-15,0 0 3 16,-76 124 33-16,30-62 28 0,-2 4-22 16,6-3-27-16,3-1-2 15,4-6-1-15,9-6-9 16,6-9-3-16,6-15 0 15,10-12 0-15,4-9-3 16,0-5-26-16,0 0-44 16,22-15-29-16,7-18-68 15</inkml:trace>
  <inkml:trace contextRef="#ctx0" brushRef="#br0" timeOffset="161811.5">22571 3535 689 0,'0'0'11'0,"0"0"-11"15,0 0-1-15,0 0 1 16,0 0 32-16,-63 154 17 16,30-94-38-16,2-2 1 15,-2 1 4-15,1-5-11 16,8-8 4-16,6-9-8 15,9-12 0-15,5-11-1 16,4-3-1-16,0-11-42 16,0 0-47-16,22 0 0 15,9-21-38-15,5-8-75 16</inkml:trace>
  <inkml:trace contextRef="#ctx0" brushRef="#br0" timeOffset="162045.51">22849 3735 486 0,'0'0'107'0,"0"0"-65"16,0 0-6-16,0 0 1 16,0 0 20-16,0 0-8 15,7 58-27-15,-14-19-10 16,-8 2 0-16,1 3-12 16,-1-1 0-16,1 0-1 15,3-12 1-15,3-6-16 16,5-14-32-16,3-4-13 15,0-7 15-15,11 0-6 16,21 0-17-16,3-9-25 0,5-11-108 16</inkml:trace>
  <inkml:trace contextRef="#ctx0" brushRef="#br0" timeOffset="162160.73">23065 3930 249 0,'0'0'151'0,"0"0"-83"0,0 0-7 15,0 0-7-15,0 0 38 16,0 0-44-1,13 83-24-15,-15-58-16 0,2-3-8 16,0-8-11-16,0-10-140 16,0-4-442-16</inkml:trace>
  <inkml:trace contextRef="#ctx0" brushRef="#br0" timeOffset="196077.11">2231 5103 134 0,'0'0'909'15,"0"0"-856"-15,0 0-50 16,0 0 23-16,0 0 37 16,0 0 12-16,0 0-49 0,-47-106-16 15,18 106-7 1,-9 0 0-16,-7 12 18 0,-8 20-11 16,6 8-6-16,12 5-4 15,14-2 0-15,19-3 0 16,2-4-1-16,21-5 1 15,25-9-1-15,14-10 1 16,12-8 0-16,3-4 2 16,-1 2 2-16,-7 8-4 15,-11 4 0-15,-14 10-2 16,-13 6 4-16,-16 4 1 16,-13 4-3-16,0 2 1 15,-17-2 3-15,-24 0 4 16,-8-7-1-16,-9-3-4 15,0-12-1-15,-2-10 0 16,2-6-2-16,10-4-5 0,5-23-20 16,16-8-26-16,23-8-65 15,4-11-27-15,31-8-73 16,22-9-137-16</inkml:trace>
  <inkml:trace contextRef="#ctx0" brushRef="#br0" timeOffset="196523.66">2718 4957 1090 0,'0'0'155'15,"0"0"-150"-15,0 0 1 0,0 0 40 16,-13 148 9-16,29-64-28 16,8 11-11-16,-1 5-7 15,1-2 18-15,-4-6-7 16,-2-6-6-16,-7-11-10 15,-4-12 1-15,-2-12-5 16,-5-21 3-16,0-12-3 16,0-12 0-16,0-4 0 15,0-2 2-15,0-4-4 16,0-30-23-16,-9-20-18 16,2-18 11-16,0-24 11 15,1-21-8-15,4-15 28 0,2 2-7 16,0 19 5-16,0 27 3 15,0 36 2-15,2 22 10 16,13 15-8-16,5 11-3 16,5 0-1-16,0 25 2 15,-6 6 4-15,-9 11 1 16,-10 2 3-16,0 0 0 16,-21 0-4-16,-12-7 0 15,-3-5 3-15,3-7-5 16,4-13-4-16,9-12-55 15,9 0-90-15,11-33-115 16,0-11-278-16</inkml:trace>
  <inkml:trace contextRef="#ctx0" brushRef="#br0" timeOffset="198312.72">3244 4997 831 0,'0'0'178'0,"0"0"-171"15,0 0 65-15,0 0 13 16,0 0-55-16,0 0-25 16,-140-24-1-16,98 28 15 15,-1 22 11-15,6 12-8 16,10 10-9-16,10 8-12 16,9 1 5-16,8-6-6 15,0-8-3-15,14-16 2 16,8-8-2-16,-2-15 0 0,3-4 2 15,1-12-2-15,-2-24-12 16,-2-10-14-16,-5-3-12 16,-7-3 9-16,-4-2 17 15,-4 5-4-15,0 8 12 16,0 15 5-16,0 12 4 16,0 12 1-16,0 2 0 15,0 12-3-15,13 16 0 16,7 8 0-16,3 4 7 15,-1 1-7-15,4-6 0 16,3-6-2-16,3-8 0 16,-1-15 2-16,0-6-12 15,2-2-57-15,-1-28-42 0,-6-8-24 16,-3-13-3-16,-12-5 52 16,-7 5 60-16,-4 7 26 15,0 16 118-15,0 18 66 16,0 10-77-16,-3 0 1 15,0 28-75-15,-2 10 3 16,3 6-4-16,2 0-5 16,0-2-8-16,0-2-5 15,0-6-7-15,0-4-3 16,0-7-2-16,2-11-2 16,0-7 2-16,-2-5-2 15,0-5 7-15,0-27-7 0,0-15-26 16,0-13-2-16,0-5 5 15,0-6 1-15,5 9 18 16,1 14 4-16,4 19 3 16,-2 16 2-16,3 13 1 15,1 0-4-15,7 21 0 16,2 18 12-16,1 7-1 16,-2 2 10-16,0 0-14 15,-4-4-4-15,2-4-1 16,-2-9-3-16,-3-8-1 15,-2-8 0-15,-2-9-10 16,2-6-43-16,0 0-41 16,5-29-30-16,0-11-5 15,-6-6-29-15,1-8 38 0,-6-2-15 16,-3 4 135 0,-2 11 127-16,0 18 32 0,0 10 39 15,0 11-37-15,0 2-65 16,0 11-61-16,0 21-1 15,0 10 18-15,0 2-26 16,0 0 6-16,0 1-9 16,3-4-7-16,3-3-6 15,1-6-8-15,-1-10 4 16,-4-10-5-16,1-5-1 16,-3-7 0-16,0 0 4 0,0-13-8 15,0-21 2-15,0-13-37 16,0-6 13-16,0-13-18 15,2-4-11-15,7 8 32 16,0 13 15-16,4 18 8 16,-1 18 1-16,1 12-1 15,1 1 0-15,1 14 2 16,1 26 4-16,-3 7 13 16,-3 6-9-16,2-1 2 15,-1-4-7-15,4-4 9 16,5-5-7-16,5-10-2 15,9-7-1-15,11-12-4 16,13-10 1-16,15 0 4 16,4-23-5-16,2-13 8 15,-13-5-7-15,-14-9 4 0,-19-13 0 16,-20-15-4-16,-13-10 0 16,0 2 3-16,-31 10 1 15,-10 24 1-15,-2 23 47 16,-4 28-15-16,-3 2-15 15,2 46-5-15,6 15-14 16,6 15 5-16,12 2 1 16,10-7-8-16,10-7-1 15,4-15 2-15,4-12-3 16,25-12-5-16,11-8 5 16,16-12 2-16,10-6-1 15,15-12-2-15,6-26-19 16,2-10-17-16,0-13-21 15,-5-5 8-15,-1 0-13 0,-4 8-17 16,-11 14 54-16,-12 18 22 16,-12 16 2-16,-8 10 2 15,-5 0 1-15,-4 0 1 16,-4 0 12-16,-11 4 8 16,-2-4 2-16,-10 0 29 15,0 0 22-15,-5 0 0 16,-24-16-46-16,-11 3-29 15,-5 4 1-15,-4 9 9 16,1 4-10-16,-1 32 1 16,7 16-1-16,10 7 1 15,16-1-1-15,11-7 0 16,5-10-1-16,5-13 4 0,18-10-6 16,4-11 5-16,4-7-2 15,2 0 0-15,5-22 5 16,0-13-4-16,-7-17 2 15,-7-11-1-15,-5-12 1 16,-6-22-2-16,-7-20 0 16,1-17-1-16,-7 9 1 15,0 19-1-15,0 38 3 16,0 38-2-16,0 30 3 16,-3 30-4-16,-7 56-2 0,-1 39 2 15,1 21 5 1,10 4-5-16,0-8 4 15,8-23-5-15,18-18 1 16,3-23 0-16,4-26-11 0,-2-20-46 16,3-18-60-16,4-14-109 15,2-4-292-15</inkml:trace>
  <inkml:trace contextRef="#ctx0" brushRef="#br0" timeOffset="198483.76">5778 4947 1395 0,'0'0'59'15,"0"0"-58"-15,0 0 14 16,0 0-10-16,0 0-5 16,121-44-56-16,-88 26-122 0,-18 1-86 15,-15 3-201-15</inkml:trace>
  <inkml:trace contextRef="#ctx0" brushRef="#br0" timeOffset="199717.47">3730 5717 1013 0,'0'0'211'0,"0"0"-175"16,0 0 20-16,0 0 43 15,0 0-77-15,0 0-22 16,-35 64 7-16,48-6 2 16,0 4 13-16,3-6-4 15,6-10-8-15,1-7-3 16,1-12-7-16,5-8 2 15,5-10 0-15,6-9 1 16,4 0-2-16,5-28 1 16,0-16-1-16,-4-9-2 15,-6-12-2-15,-10-7-6 16,-8 2 7-16,-10 9 0 0,-4 21 2 16,-7 18 0-16,0 16 1 15,0 6-1-15,2 11-3 16,3 23 1-16,1 12 2 15,5 8 3-15,7-1-2 16,2-6 6-16,2-9-6 16,7-8-2-16,4-13 1 15,8-11-2-15,5-6-5 16,8-5-16-16,2-26-39 16,0-10-34-16,-12-13-52 15,-8-12-29-15,-10 0 42 0,-9 7 38 16,-7 19 97-16,-5 16 27 15,-5 15 99-15,0 5 22 16,0 4-52-16,0 9-48 16,0 26-26-16,0 15 39 15,0 4 1-15,0 3-30 16,-5-1 19-16,1-5-31 16,2-2-7-16,-2-5-12 15,-4-8 0-15,4-11 4 16,2-10-3-16,-1-13 0 15,-2-2-2-15,2-17 0 16,-2-23-33-16,0-16 4 16,5-18 6-16,0-10-7 0,0-3-4 15,2 12 14-15,12 16 20 16,1 23 2-16,4 19 1 16,1 17 0-1,-1 3-2-15,4 36 9 0,-3 17 14 16,-2 12 14-16,-4-3-20 15,-4 0 7-15,1-11-11 16,2-10-11-16,1-10-1 16,-2-10 1-16,1-12-4 15,3-12 1-15,5 0-33 16,8-16-45-16,-2-15-98 16,-4-12-96-16,-8-3-529 0</inkml:trace>
  <inkml:trace contextRef="#ctx0" brushRef="#br0" timeOffset="202153.62">5020 5673 379 0,'0'0'73'16,"0"0"-70"-16,0 0 10 15,0 0 44-15,0 0-17 16,0 0-6-16,0 0 32 16,5 52 33-16,-5-52-16 0,2 0-2 15,5 0-16 1,2 0-3-16,2 0-15 0,7-14-2 16,-1-8-17-16,6-4 2 15,-1-9 11-15,3-5-13 16,-4-6-8-16,-2-2-11 15,-6-2-6-15,-6 4 3 16,-7 8-5-16,0 7 1 16,0 9-2-16,0 11 3 15,-2 4 5-15,-10 6-7 16,-3 1 3-16,-3 0-4 16,-5 8-5-16,3 13 5 15,3 8 0-15,6-2 0 16,7 3-1-16,4-3-5 0,0 2 2 15,12-4 3-15,17 2 1 16,7 3 1-16,7-7-1 16,2-1 2-16,-2-2 1 15,-10-3 0-15,-8-1-3 16,-15 2 0-16,-10 0-1 16,0 7 1-16,-14 2 5 15,-19-1-5-15,-9-4 2 16,3-6-2-16,0-9-17 15,7-7-49-15,5 0-24 16,8-17-91-16,7-17-134 16</inkml:trace>
  <inkml:trace contextRef="#ctx0" brushRef="#br0" timeOffset="202603.26">5745 5189 1070 0,'0'0'46'0,"0"0"-43"15,31 128-3-15,-12-42 44 16,3 9 2-16,-1 7 1 16,-3 1 1-16,-4-1 23 15,-4-8-30-15,-1-5-21 0,1-11-5 16,-6-12-13-16,0-16 5 15,-2-21-7-15,-2-14 1 16,0-15 1-16,0 0 1 16,0-26-3-16,0-21-10 15,0-18-23-15,-6-17 5 16,-1-21-15-16,0-11-3 16,3-12 10-16,4 1-2 15,0 13 15-15,2 18 19 16,29 26 7-16,10 27-3 15,5 21 6-15,1 20 2 16,-7 0-3-16,-9 36 5 16,-16 9-4-16,-15 7 2 0,0 0-3 15,-31-6-1 1,-15-8 0-16,-8-7-4 16,0-14-10-16,10-9-74 0,11-8-120 15,13-12-137-15</inkml:trace>
  <inkml:trace contextRef="#ctx0" brushRef="#br0" timeOffset="204510.98">6518 5155 1012 0,'0'0'105'0,"0"0"-101"16,0 0 26-16,0 0 31 0,0 0-44 15,0 0-15-15,69-84 3 16,-69 72 3-16,-31 12 6 16,-19 0-12-16,-10 20 4 15,-2 24 0-15,1 14 14 16,13 9-6-16,8 5-6 16,11 0-8-16,14-10 5 15,15-10-5-15,0-11-4 16,19-15 4-16,17-13-3 15,8-8 1-15,5-5 2 16,3-5-4-16,1-27-5 16,-2-8-33-16,-7-15-21 15,-9-16-12-15,-14-6-2 0,-9 0 9 16,-8 9 38 0,-4 19 30-16,0 21 8 0,0 14 61 15,0 12-15-15,0 2-42 16,0 13-11-16,5 23 1 15,-1 11 16-15,0 10-6 16,-2 2 8-16,-2 0 2 16,3-7-9-16,2-10-3 15,1-14-2-15,1-10 3 16,4-8 1-16,3-7-10 16,3-3 14-16,8-9 5 15,4-20-17-15,0-14 2 16,-3-12-6-16,-1-4 3 15,-8 0-3-15,-5 18 2 0,-7 17 4 16,-5 15 1-16,0 9 18 16,0 12-12-16,0 35-12 15,0 17 44-15,0 10-7 16,4-2-12-16,0-7-8 16,0-15-2-16,1-15-12 15,-1-10-2-15,-4-14 0 16,2-7-1-16,-2-4 2 15,0-4 3-15,0-28 2 16,0-18-8-16,6-18-4 16,2-24-3-16,5-12-14 15,3 5 15-15,-1 17 3 0,1 32 3 16,-3 26 0-16,3 22 0 16,2 2-1-16,6 34 1 15,3 26 5-15,0 16 8 16,-4 5-2-1,-8-9-2-15,-1-12-7 0,-4-14-2 16,-3-12 2-16,3-12-1 16,-4-8 0-16,0-10-1 15,3-4 2-15,5 0-2 16,1-14 3-16,8-22 3 16,-1-18-6-16,-2-16 0 15,-6-2-8-15,-6 5-1 16,-1 19-2-16,-5 20 11 0,2 15 0 15,-4 8 1-15,5 5-2 16,4 0 1-16,4 5-4 16,5 24 4-16,0 11 3 15,-2 11-1-15,-6 3 10 16,-2-2-5-16,-6-6-3 16,-2-8-1-16,0-10-1 15,0-8-2-15,0-12 2 16,0-4-1-16,0-4 2 15,-2 0 3-15,-1-4-2 16,-2-25-4-16,1-19-9 16,4-13-2-16,0-17-11 15,0-9 7-15,0 11 3 0,7 18-7 16,2 24 13 0,-2 20 5-16,-3 14-1 0,5 0-1 15,1 32 3-15,4 18 2 16,0 12 16-16,-3 2-7 15,-5-5 2-15,6-12-5 16,1-8-8-16,5-11 1 16,4-14 1-16,7-3 4 15,6-11 9-15,11 0-3 16,7-6 1-16,4-17-3 16,1-13-9-16,-6-12 3 15,-3-13 2-15,-9-7-5 16,-10 4-2-16,-11 6 1 15,-14 16 0-15,-5 14 1 0,0 12 1 16,-2 11 0 0,-12 5-2-16,-1 0-3 0,-6 11 2 15,-1 16-2-15,-1 12 3 16,4 3-2-16,1 2 4 16,9 0 0-16,9-3-1 15,0-1-2-15,0-9-1 16,13-6 1-16,14-7 0 15,10-11 1-15,11-7-6 16,12 0-14-16,9 0-9 16,7-19-11-16,-1-7-1 0,-2-10-11 15,-7-4-5 1,-9-1 36-16,-8 9 13 0,-13 8 8 16,-5 8 2-1,-10 8 0-15,-9 2 18 0,-2 2 5 16,-6 2 3-16,-1 0-1 15,-1 2 0-15,-2-2 4 16,0-6-1-16,0-2-5 16,-9-2-18-16,-16 2-1 15,-6 0-3-15,-9 10 1 16,-7 0-4-16,-2 0 5 16,-2 24-1-16,0 12-2 15,6 11-1-15,7 7-1 16,11-1 0-16,12 0-1 15,8-9 1-15,7-10-1 0,0-8 1 16,7-8-1-16,15-11 0 16,3-7 1-16,8 0 0 15,1-2 2-15,-1-29-1 16,-4-15 3-16,-7-16-4 16,-6-13 1-16,-5-11-1 15,-7-14-24-15,-1-12 14 16,-3-17 5-16,0-5 1 15,0 3-2-15,0 21 4 16,-5 34 2-16,0 34 2 16,5 28 5-16,0 14-7 15,-2 34 0-15,-2 40-3 16,0 30 3-16,-1 13 1 16,3 2 0-16,2-10-1 0,0-13 0 15,0-12-2-15,0-11-35 16,0-16-95-16,4-22-67 15,-1-14-205-15</inkml:trace>
  <inkml:trace contextRef="#ctx0" brushRef="#br0" timeOffset="204712.6">8743 4917 1137 0,'0'0'322'0,"0"0"-306"16,0 0 37-1,0 0 33-15,0 0-45 0,0 0-41 16,-8-19-6-16,8 19 1 16,2 0-30-16,-2 0-33 15,0 0 11-15,0-9-13 16,0-7-113-16,-25-3-103 16,-8-1-218-16</inkml:trace>
  <inkml:trace contextRef="#ctx0" brushRef="#br0" timeOffset="206905.89">6751 1459 604 0,'0'0'44'0,"0"0"-30"15,0 0 77-15,0 0 15 16,0 0-38-16,0 0-17 15,0 0-27-15,-27-21-21 16,27 45-1-16,0 16 19 16,0 24 3-16,0 18-10 15,0 14 10-15,0 9 9 16,0-3-5-16,19-7-8 16,12-6-7-16,2-15-3 15,-2-17-5-15,-4-16-4 0,-6-12 1 16,-9-13-2-1,-3-8-20-15,-7-8-210 16,-2-33 16-16</inkml:trace>
  <inkml:trace contextRef="#ctx0" brushRef="#br0" timeOffset="207778.06">6776 1369 928 0,'0'0'24'0,"0"0"-16"16,0 0 56-16,0 0-19 0,0 0-34 15,0 0-10 1,162-67 3-16,-46 59-3 0,36-1 12 16,26-1 8-1,32-4 11-15,15 2-7 0,9-4-13 16,8-4 5-16,-1 1-3 15,4-11-3-15,4 1-3 16,-1-7 7-16,-3 3-12 16,-11 1 2-16,-11 5-5 15,-24 3 1-15,-28-1-1 16,-28-1 0-16,-33 2 4 16,-20-4 2-16,-18 0-5 15,-12-3 6-15,-16 4-4 16,-13 7 10-16,-13 4 3 0,-11 10-4 15,-3 3 5-15,-4 3-5 16,0 0-11-16,0 0-1 16,0 0-4-16,0 0 1 15,0 0 1-15,0 0-5 16,0 0 7-16,0 0-1 16,0 0 2-16,0 7-3 15,0 3 1-15,0 1 1 16,0 8 0-16,0 6 0 15,0 8-1-15,0 7 1 16,0 10 0-16,0 7 0 16,0 5 2-16,0 2-4 15,5 3 2-15,8-4 0 16,5 3 0-16,4-1 0 16,3-1 0-16,-6-4 0 0,-3-6 0 15,-7-1-1-15,-5-8 1 16,-4-5 1-16,0-6-1 15,0-6-1-15,-10-6-2 16,-13-2 2-16,-15-1-3 16,-13-1 3-16,-14-3 1 15,-16 2-2-15,-9 1 0 16,-12 0-3-16,-10 4 4 16,-20 4-1-16,-26 2 4 15,-31 4-3-15,-29 2 1 0,-36 2 0 16,-31-1 0-16,-30-6 5 15,-22-2-5-15,-1-11-1 16,17-2-3-16,34-2 4 16,46-3 5-16,61 4 1 15,49 1 1-15,46 2 0 16,31 2-4-16,25 0-3 16,16-3-2-16,11-4-3 15,2-1-4-15,6-4-13 16,26-6 2-16,17 0 0 15,15-2-11-15,14-24-111 16,3-12-87-16,-5-12-425 16</inkml:trace>
  <inkml:trace contextRef="#ctx0" brushRef="#br0" timeOffset="207926.89">7950 2063 1001 0,'0'0'42'0,"0"0"-21"15,0 0-20-15,0 0 2 16,0 0-1-16,0 0-2 16,70-6-51-16,-57 0-322 15</inkml:trace>
  <inkml:trace contextRef="#ctx0" brushRef="#br0" timeOffset="208822.32">10200 1019 377 0,'0'0'136'0,"0"0"-73"15,0 0 61-15,0 0-18 16,0 0-35-16,0 0-48 16,8-17-17-16,-8 17-1 15,0 0 6-15,0 0-1 16,0 0-4-16,0 0-2 0,0 0 4 16,0 0-5-16,2 0 3 15,0 0-4-15,2 17-2 16,3 6 7-16,-1 9-1 15,2 13 14-15,-4 9 5 16,0 8 2-16,-1 10-1 16,3 9-8-16,0-2-2 15,6 4-2-15,3-3-9 16,8-3 1-16,1-6 1 16,6-7-2-16,1-5 5 15,-4-8-2-15,-4-4-3 16,-2-8-1-16,-8-12-4 15,-6-9 4-15,-2-7-2 16,-5-9-2-16,0-2 0 0,0 0 0 16,0 0-4-16,-17-8-68 15,-4-13-85-15,-2-13-113 16,5-5-300-16</inkml:trace>
  <inkml:trace contextRef="#ctx0" brushRef="#br0" timeOffset="208979.56">10459 1913 632 0,'0'0'0'0,"0"0"-98"15,0 0-119 1</inkml:trace>
  <inkml:trace contextRef="#ctx0" brushRef="#br0" timeOffset="212668.24">10603 1285 97 0,'0'0'20'15,"0"0"-20"-15,0 0 0 16,0 0 0-16,0 0 2 15,0 0-4-15,0 0 2 16,0 0-3-16,0 0-5 16,-3 0-16-16</inkml:trace>
  <inkml:trace contextRef="#ctx0" brushRef="#br0" timeOffset="214021.39">10517 1382 429 0,'0'0'86'0,"0"0"-46"15,0 0 19-15,0 0 28 16,0 0-3-16,0 0-58 15,0 0-15-15,0 0-2 16,0 1-5-16,0 7-4 16,0 4 1-16,0 6 1 15,0 5-1-15,0 3 0 16,0 0-1-16,5-2 4 16,-1-2-4-16,2-6 1 0,-1-3 0 15,-1-2 1 1,0-3-2-16,-4 0-8 0,0-2-101 15,0-6-64-15,0 0-328 16</inkml:trace>
  <inkml:trace contextRef="#ctx0" brushRef="#br0" timeOffset="214423.17">10657 1376 434 0,'0'0'75'15,"0"0"-52"-15,0 0-8 16,0 0 10-16,0 0 2 16,0 0-26-16,0-7-1 0,0 14 13 15,0 8 32-15,0 7-22 16,-5 6-5-16,2 2-8 16,0 1-5-16,3-6-3 15,0-4-1-15,3-9 3 16,10-3-2-16,5-8 30 15,2-1 14-15,-3 0-13 16,2 0 1-16,-4-1-12 16,-3-16-10-16,-8-5-7 15,-4-2 0-15,0 0 1 16,0 0-4-16,-12 2-2 16,-3 6 1-16,-3 4-1 15,3 5-1-15,1 5-2 16,-1 2 3-16,1 0-1 0,1 0-3 15,2 10 1-15,3 1-9 16,2-1-59-16,6-2-43 16,0-7-56-16,0-1-174 15</inkml:trace>
  <inkml:trace contextRef="#ctx0" brushRef="#br0" timeOffset="-214562.69">10867 1119 356 0,'0'0'203'0,"0"0"-194"0,0 0 20 16,0 0 2 0,0 0-1-16,0 0-13 0,0-49-15 15,0 49-2-15,0 0-2 16,-2 8-6-16,-7 16 7 15,-3 5 0-15,5 4 1 16,-1 5 6-16,2 5 13 16,-2 0 1-16,4 1 2 15,4-7-2-15,0-5 3 16,0-6-17-16,0-8 1 16,0-7 3-16,0-5-8 0,0-5 0 15,0-1 1-15,0 0 3 16,0 0 7-16,0 0 7 15,0-4 36-15,6-17-46 16,11-5-8-16,3-4-2 16,4-6 1-16,7 5 2 15,0-1-3-15,-1 6-3 16,-2 8 2-16,-10 10 1 16,-7 8 0-16,-4 0-3 15,-2 0 1-15,-5 10-6 16,0 12 0-16,-8 6 8 15,-13-2 0-15,-4-2 3 16,-2-6-3-16,9-8 2 16,1-2-4-16,1-5-29 0,9-3-147 15,7 0-120-15</inkml:trace>
  <inkml:trace contextRef="#ctx0" brushRef="#br0" timeOffset="-214337.83">11132 1146 460 0,'0'0'69'0,"0"0"-69"16,0 0-1-16,0 0 1 15,0 0 1-15,0 0 1 16,26 45-4-16,-26-21 2 15,0 0 0-15,0 0 0 0,0-4 0 16,6-8-17-16,9-8-214 16</inkml:trace>
  <inkml:trace contextRef="#ctx0" brushRef="#br0" timeOffset="-210359.47">2043 5999 7 0,'0'0'1027'0,"0"0"-932"16,0 0-88-16,0 0 88 15,0 0-8-15,0 0-61 16,0 0-22-16,-37-29-3 16,37 29 1-16,0 0 4 15,0 0 13-15,0 0 4 16,0 0 4-16,0-3 5 16,0-5-5-16,18-2-11 15,11-5 0-15,11-3 4 16,5 1-2-16,5 2-9 15,8-4 4-15,9-1 1 0,16 0 3 16,15-7-7-16,22-2-3 16,13-6 19-16,15-4-10 15,3 1-10-15,1-1 2 16,4 3 0-16,4-2-2 16,8 0 0-16,3-2-3 15,7-3-3-15,-4-2-2 16,-1-4 1-1,4-1 2-15,1-6 0 0,3-1-1 16,-1-2 5-16,-2 7-4 16,-15 6 3-16,-21 6-4 15,-21 7 1-15,-26 6-1 16,-15 0 0-16,-6 1-1 0,-5 4-3 16,-1-1 6-1,-8 4-2-15,-14 3 0 0,-13 4 2 16,-8 5-2-16,-9 1 0 15,-7 2 0-15,-5-1 0 16,-2 5-3-16,-2 0 0 16,0 0-1-16,0 0 0 15,0 0-4-15,0 0-1 16,0 0-13-16,0 0-18 16,0 0-1-16,-8 2-6 15,-15 13 0-15,0-4-30 16,-3 1-54-16,-6-3-103 15,-3-9-216-15</inkml:trace>
  <inkml:trace contextRef="#ctx0" brushRef="#br0" timeOffset="-207751.54">4112 6413 1244 0,'0'0'22'15,"0"0"-21"-15,0 0 0 16,0 0 56-16,0 0-51 16,0 0-1-16,0 0-5 15,32 19 5-15,20-12 13 16,10-7 16-16,21 0 4 16,19-12-5-16,23-21-5 15,22-5-8-15,25-4 9 16,19-2-7-16,30 2-3 0,17 0 1 15,20 0-9 1,10-2-5-16,0 1-6 0,-8 2 0 16,-11-3 4-16,-10 0 1 15,-21-5-3-15,-12-5 2 16,-21-4-4-16,-25-2-6 16,-23 6 6-16,-25 10 3 15,-26 8-3-15,-27 11 0 16,-23 7 0-16,-16 8 2 15,-11 6-4-15,-7 2 2 16,-2-1-4-16,0 3-2 16,0-1 0-16,0 1 1 15,0 0 4-15,-2 0-1 16,-7 0-5-16,0 0-15 16,0 0-19-16,-4 0-29 0,-7 0-7 15,-9 0-89-15,-9 0-109 16,-9-13-260-16</inkml:trace>
  <inkml:trace contextRef="#ctx0" brushRef="#br0" timeOffset="-64918.18">3381 8855 495 0,'0'0'0'0,"158"26"-4"16,-80 22-28-16,-7 11 5 16,-6-1 5-16,-7 2-10 15,-2-3 11-15,-2 2 1 16,7-9-56-16,-1-10-55 16</inkml:trace>
  <inkml:trace contextRef="#ctx0" brushRef="#br0" timeOffset="33640.05">22918 5841 324 0,'-120'18'0'16,"6"22"-16"-16,17 14-6 0,12 10-247 15</inkml:trace>
  <inkml:trace contextRef="#ctx0" brushRef="#br0" timeOffset="34076.18">21010 6807 1107 0,'0'0'35'0,"0"0"-12"15,0 0-8-15,0 0 14 16,0 131 29-16,0-10 10 16,0 14-38-16,0 9-22 15,0 6 3-15,0-8 11 16,0-6-9-16,0-8-9 15,-1-17-2-15,-1-23-1 16,-1-24 2-16,3-24-2 0,0-19-1 16,0-20-19-16,5-2-85 15,17-48-39-15,3-29-246 16</inkml:trace>
  <inkml:trace contextRef="#ctx0" brushRef="#br0" timeOffset="34630.44">20880 6882 1215 0,'0'0'2'0,"0"0"7"16,27-115 20-16,46 87-1 16,28 8-12-16,23 8-12 15,21 7-4-15,8 0 3 16,11-3-2-16,4-6 1 15,2-10 0 1,-5-5-2-16,-7-7 0 0,-17 3 4 16,-21 3 16-16,-25 5 7 15,-19 8-10-15,-20 4 4 16,-16 6-3-16,-13 7-4 16,-7 0-8-16,-9 0-5 15,-1 4-1-15,2 17 1 16,-3 12 0-16,3 9-1 0,3 10 0 15,5 13 1-15,4 6-1 16,3 12 0-16,8 2 0 16,6 9 0-16,3 8 5 15,8 2-4-15,2-2 3 16,-6-8-2-16,-5-12 6 16,-10-14-5-16,-13-13 4 15,-13-13 1-15,-7-2-5 16,-47 0 3-16,-31 0 6 15,-26 0-2-15,-17-4-7 16,-15-7-1-16,-15-10 0 16,-12-9 1-16,-13-10-3 15,-9 0-2-15,-6 0 2 16,-2-11 6-16,14-1-6 0,20 7-4 16,23 5-41-16,24 0-30 15,21 0-83-15,16 0-108 16,17-8-624-1</inkml:trace>
  <inkml:trace contextRef="#ctx0" brushRef="#br0" timeOffset="35159.38">22056 9778 853 0,'0'0'131'16,"0"0"-131"-16,-31 162 114 15,24-70 2-15,3 7-17 16,-5 1-31-16,-2 3-24 16,-9 8-25-16,-9 0-11 15,-4-10-1-15,-2-9-7 16,7-23-2-16,8-19-23 15,6-15-44-15,14-21-27 0,0-14-72 16,12-23-174-16</inkml:trace>
  <inkml:trace contextRef="#ctx0" brushRef="#br0" timeOffset="35658.98">21910 9956 1175 0,'0'0'10'16,"0"0"-1"-16,0 0 99 16,75-114-42-16,0 101-52 0,24 8-14 15,14 0 2 1,12 4-2-16,9-5 0 0,6-3 1 16,1-1 0-16,-10 0 3 15,-11 1-2-15,-18-3 0 16,-14 1 2-16,-12-1 21 15,-19-1-6-15,-12 6 3 16,-16 0-15-16,-14 0 3 16,-7 3-7-16,-8 2 0 15,2 0 2-15,-2 2-10 16,0 0 2-16,0 24-2 16,0 15 5-16,0 13 0 15,0 8 2-15,0 8-2 16,2 6 0-16,15 8 0 15,14 4 0-15,6 1 1 16,3-1-2-16,-9-6 2 16,-9-6-2-16,-18-8 1 0,-4-5 0 15,-24-9 0-15,-34-10 4 16,-17-6-1-16,-24-8 10 16,-8-6-13-16,-2-8 2 15,-10-7-2-15,-9-7 0 16,-8 0-1-16,-18-9-32 15,-18-18-39-15,-19-10-44 16,-33-24-128-16,-43-24-377 16</inkml:trace>
  <inkml:trace contextRef="#ctx0" brushRef="#br0" timeOffset="36459.61">17312 8537 625 0,'0'0'69'0,"0"0"9"15,0 0 22-15,0 0 35 16,0 0-47-16,0 0-49 15,81-44 15-15,-10-5 13 0,12-9-25 16,15-12-5-16,18-11 0 16,23-5-10-16,29-16-3 15,30-13-14-15,32-13-10 16,19-8 1-16,10 14-1 16,-19 23 0-16,-21 30 2 15,-28 27-2-15,-23 23 1 16,-21 11 4-16,-14 8-5 15,-17 0-1-15,-24 4-2 16,-17 7 3-16,-13-4-18 16,-10-6 5-16,4-1 11 15,-8 0-12-15,-12 0-66 0,-14-15-5 16,-15-19-166-16,-7-7 69 16</inkml:trace>
  <inkml:trace contextRef="#ctx0" brushRef="#br0" timeOffset="36917.59">19298 6892 503 0,'0'0'388'0,"0"0"-388"16,0 0 0-16,154 80 16 16,-63-43 26-16,20 1-24 15,16-1-13-15,12-3 8 16,0-5-1-16,2-8 17 15,0-3 4-15,-10-4-2 16,-10 3 0-16,-22-3 1 16,-17 4-5-16,-20 2-5 15,-18-1 0-15,-15 8-1 16,-23 3-7-16,-6 11-10 16,-33 9 7-16,-38 11 3 0,-23 3-8 15,-20 1-1-15,-8 1-2 16,-1-5 4-16,9-4-7 15,14-9-23-15,25-6-22 16,15-10-53-16,20-11-148 16,11-17-431-16</inkml:trace>
  <inkml:trace contextRef="#ctx0" brushRef="#br0" timeOffset="37607.26">18436 6948 909 0,'0'0'100'15,"0"0"-36"1,0 0 11-16,135-58-31 0,-79 58-19 16,-2 6-10-16,-6 26-9 15,-5 10 0-15,-9 8 4 16,-15 4-6-16,-10-1 0 16,-9-3 2-16,0-9-6 15,-9-8 7-15,-8-9-5 16,3-11 3-16,1-6-1 15,4-7 2-15,5 0 9 16,1-21-11-16,3-24-2 16,3-13-3-16,25-14 2 15,13-9-2-15,3 5-11 16,-1 10-27-16,-8 22-12 0,-6 23-8 16,-7 21-35-1,-8 5-88-15,-5 19-101 0</inkml:trace>
  <inkml:trace contextRef="#ctx0" brushRef="#br0" timeOffset="37944.71">18997 6980 842 0,'0'0'27'16,"0"0"-27"-16,0 0 14 15,0 0 31-15,0 0-17 16,0 0-16-16,18 100-9 15,20-100 6-15,9-10 2 0,10-24 2 16,-3-10 0-16,-8-10 9 16,-11-4 11-16,-14-3-10 15,-14 5-4-15,-7 12-8 16,0 16-4-16,-18 18 13 16,-8 10-20-16,-3 30-1 15,-1 19 1-15,6 10-1 16,13 0 1-16,11-5 0 15,0-6-7-15,18-8 3 16,20-10 3-16,8-6 1 16,10-10-3-16,6-5-17 15,5-9-83-15,0 0-70 0,-5-11-132 16</inkml:trace>
  <inkml:trace contextRef="#ctx0" brushRef="#br0" timeOffset="38374.51">19861 6793 788 0,'0'0'128'16,"0"0"24"-16,0 0-36 16,0 0-43-16,0 0-42 15,0 0-25-15,-24-33-2 16,11 33 2-16,-8 0 1 16,-10 0-7-16,-11 7 0 15,-3 23 0-15,3 9-6 16,5 7 5-16,12 0-1 0,14 0-8 15,11-6 4-15,0-4 2 16,7-8 4 0,12-7 2-16,6-10-2 0,2-4 0 15,-3-7 5-15,1 0-5 16,-3-18 5-16,-2-17-2 16,-7-5 1-16,-2-12-4 15,-6-4 1-15,-5 0-1 16,0 3 0-16,0 18 1 15,0 15-1-15,0 11 0 16,0 9-3-16,2 14-7 16,5 22 1-16,4 13 8 0,2 1 1 15,3 0-2 1,2-6-1-16,2-8 2 0,5-4 0 16,4-8-20-16,4-8-65 15,7-7-38-15,6-9-66 16,6-6-220-16</inkml:trace>
  <inkml:trace contextRef="#ctx0" brushRef="#br0" timeOffset="38878.16">20273 6840 614 0,'0'0'8'0,"0"0"48"15,0 0 41-15,0 0-79 0,0 0-18 16,0 0 19-16,-13-37 85 16,5 23-74-16,-6 4 8 15,-3 4 3-15,-4 6-20 16,-1 0-19-16,-2 12 4 16,-1 16-5-16,5 11 2 15,3 1-3-15,6 4 0 16,10-4 0-16,1-7 0 15,1-10 1-15,20-6 0 16,6-10 5-16,2-7-1 16,5 0 2-16,1-16-4 15,1-18 5-15,-3-12-4 0,-4-14 5 16,-4-8-8-16,-8-19 2 16,-1-15 5-16,-10-10-1 15,-6 2-6-15,0 13 5 16,-4 27 0-16,-9 26 30 15,4 24 25-15,4 18 4 16,5 2-64-16,0 42 2 16,0 22-3-16,7 19 1 15,9 8 0-15,1 10 0 16,1 3 1-16,1-4 0 16,-7-10-2-16,-1-15-38 15,-1-16-54-15,-2-20-46 16,5-19-27-16,5-20-120 15</inkml:trace>
  <inkml:trace contextRef="#ctx0" brushRef="#br0" timeOffset="39189.89">20830 5931 824 0,'0'0'51'16,"0"0"-4"-16,0 0 59 16,0-102-16-16,6 102-75 0,-6 36-14 15,0 24-1 1,0 22 15-16,-23 25 5 0,-4 15-1 16,5 23 8-16,9 9 4 15,10-4-6-15,3-7-1 16,5-23-2-16,15-18-13 15,-3-16-5-15,2-15-2 16,0-15-2-16,-3-16-1 16,2-12-40-16,-5-14-51 15,-4-14-91-15,-5-9-173 16</inkml:trace>
  <inkml:trace contextRef="#ctx0" brushRef="#br0" timeOffset="39711.02">21007 6403 879 0,'0'0'79'15,"0"0"-3"-15,0 0 33 16,0 0-66-16,0 0-17 16,0 0-23-16,59-26-3 15,-42 66 5-15,-4 11 9 16,-2 16 3-16,-2 5-1 15,2-1 0-15,0-6-5 16,3-15-4-16,4-11-5 16,-3-15 4-16,1-14-2 15,-3-9-4-15,2-1 8 0,1-20-2 16,-1-20-1-16,1-18-5 16,-3-13-1-16,-1-15-7 15,-1 3-4-15,1 9 4 16,-6 21 4-16,-2 25 4 15,1 22 0-15,-3 6 0 16,4 26-18-16,2 29 11 16,3 10 4-16,2 10 2 15,0-9 1-15,-2-15 0 16,0-12 1-16,-1-19-1 16,-2-9 0-16,3-11 0 15,7 0 11-15,9-31 2 16,2-15-8-16,-2-16-3 0,-5-13-1 15,-6-6-1-15,-8-8 2 16,1 1-4-16,-9 13-8 16,0 19-1-16,0 22-19 15,0 26-39-15,0 8-81 16,0 15-89-16,-2 13-100 16</inkml:trace>
  <inkml:trace contextRef="#ctx0" brushRef="#br0" timeOffset="40385.53">21640 9651 243 0,'0'0'43'0,"0"0"-11"16,0 0 67-16,63 118-64 16,-63-90 13-16,0 7 8 15,0 9-42-15,0 4-1 16,-5 4-9-16,-55-8-4 15,-32-14-26-15</inkml:trace>
  <inkml:trace contextRef="#ctx0" brushRef="#br0" timeOffset="41598.12">21945 10900 474 0,'0'0'86'0,"0"0"-16"16,0 0 19-16,0 0 2 16,0 0-35-16,0 0-28 15,0 0-14-15,0 0-5 16,0 0 1-16,0 0-2 15,0 0 0-15,0 0 12 16,0 0 3-16,0 0 4 16,2 0 1-16,-2 0-11 15,0 0 3-15,0 0-9 16,0 0-6-16,0 0-2 16,0 0-2-16,0 0-1 15,0 0 0-15,0 0 0 16,0 0 0-16,0 0-1 15,0 0-2-15,0 0 0 0,0 0-1 16,0 0-2-16,0 0-11 16,0 0-7-16,0 0 3 15,0 0 3-15,0 0-25 16,0-4-5-16,5-10-120 16,1-6-49-1,-2-2-202-15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7T07:47:16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8748 10309 142 0,'0'0'0'16,"0"0"-32"-16</inkml:trace>
  <inkml:trace contextRef="#ctx0" brushRef="#br0" timeOffset="1655.3">9084 8075 151 0,'0'0'31'0,"0"0"-15"16,0 0 6-1,0 0-20-15,0 0-2 0,0 0-12 16,-51-10 9-16,48 4 2 16,1-2 1-16,2 0 2 15,0 0 53-15,0 4 0 16,0-1-30-16,0 4-9 15,0 1-16-15,0-1 0 16,0-4 7-16,0-6-5 16,8-3 46-16,3-8 2 15,-1-3-38-15,0-4 22 16,-4 4 5-16,1-4-3 0,-3 6 8 16,3-2-24-1,-3 3 0-15,-4 0 10 0,0-1-10 16,0-2 9-16,0 4-18 15,0-4 7-15,-2 3-3 16,-7-1-5-16,3 1-3 16,-1 3 3-16,0-1 13 15,0 5-12-15,1 5-1 16,-1 5 34-16,-1 5-21 16,-4 0-20-16,-3 0-3 15,-10 4 3-15,-2 13-2 16,1 3-1-16,1-1 2 15,3-2 2-15,2 2 0 0,1 3 0 16,2 6 7 0,-1 8-1-16,1 8 5 0,-1 12 10 15,3 6-1-15,3 13-18 16,3 7 3-16,3 11 3 16,6 18-3-16,0 5-7 15,0 11 3-15,0 0-3 16,0-12-1-16,6-10 2 15,5-17-3-15,1-18 0 16,3-15 4-16,1-12-4 16,-3-6-2-16,0-11 2 15,-6-6 1-15,-2-8 4 0,-3-4-5 16,-2-3 0 0,0 0 0-16,0-1 0 0,2-2 0 15,-2 2 1-15,2 0-1 16,2-2 0-16,3 0 0 15,7-2 0-15,10 0 0 16,12 0 4-16,6 4 0 16,1 4-1-16,-6 7-1 15,-3 10 0-15,-7 11-2 16,-6 22 0-16,-7 25 0 16,-12 21 16-16,-2 21-4 15,-2 26 6-15,-20 10-2 16,-5 5-8-16,-7 5-1 15,-5-13 0-15,-3-11-2 16,-1-13-1-16,5-5 14 16,5-7 4-16,2-8-11 15,1-6-4-15,1-5 2 0,5 4-2 16,4 8 1-16,2 4-7 16,2-8 1-16,3-8 1 15,2-11-2-15,4-6-1 16,3-9-2-16,-1-7 2 15,3-2 5-15,-2-2-5 16,-1 5 2-16,-4 1-2 16,-4 0 0-16,-2 2 0 15,-6 4 3-15,-5 3 3 16,1 7-4-16,-4 6 6 16,-1 7 5-16,7 11-7 15,-2 0-3-15,7 4 7 0,5 0 2 16,7-4-6-1,6 5 4-15,0-2 0 0,0 5-3 16,0 0 0-16,13-2-2 16,2-2-3-16,1 3 6 15,2-1-6-15,-1-2-2 16,-3 4 1-16,-5-4 4 16,-7-9-5-16,-2-9 0 15,0-14-1-15,-2-15 1 16,-7 2 3-16,1-10-3 15,0 2 0-15,2 1 0 0,-1-2 3 16,5-4-1 0,2-4 0-16,0-6-1 0,0-4 1 15,0-2-2-15,13 2 3 16,0-4-6-16,5 5 2 16,-3-5 1-16,1-1 3 15,0 3-3-15,0-7 6 16,0 1-10-16,-6-2 9 15,3 3-4-15,-2 3 1 16,1 0-1-16,1 10-1 16,-1-4 0-16,-2 6 2 15,-1 3-4-15,3-11 2 16,-1 0-8-16,-2-5-3 16,4 2-2-16,0 5 0 0,1-6 1 15,-1 4-2-15,1-4 5 16,1-3-2-16,5 2-7 15,3-3 11-15,-2-2-9 16,4-10-1-16,0-12-14 16,2-12-29-16,2-12-20 15,0-50-109-15,-6-32-40 16,-11-36-318-16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7T07:48:03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15004 16879 675 0,'0'0'168'16,"0"0"-145"-16,0 0-3 15,0 0-4-15,36-107 34 16,0 78-16-16,4 8-23 0,6-5 7 16,4 3-14-1,5 5 11-15,10 0 12 0,10-4-8 16,24 0 8-16,15 4 6 15,17-1-11-15,13 12-1 16,14 7 2-16,8 0 11 16,5 5-15-16,5 16 4 15,-8 9 1-15,3 2-5 16,-9 4 2-16,-6 4 0 16,-15 1-4-16,-26-5 3 15,-32-6-3-15,-34-8 10 16,-26-8-6-16,-15 9-3 15,-5 0 1-15,-3 15 4 16,0 2 3-16,0 10-6 16,-16-1-2-16,-10 5-3 15,-6 0-1-15,-11 0-6 0,-3 0-6 16,-10-1 0-16,-8-3 2 16,-4-3-3-16,-1-3-1 15,-2-7 2-15,-2-1-1 16,-10-11-2-16,-8 0 1 15,-18-7 0-15,-25-2-2 16,-39-10 1-16,-39-6-4 16,-31 0 1-16,-22-10 1 15,0-22-4-15,10-6 7 16,24-4 3-16,34 1-2 16,42-3 0-16,45 4-1 15,42-4 0-15,41 4-10 16,27-6-36-16,17-2-20 0,31 0 1 15,16 6 12-15,12 2-32 16,11-5-105-16,10 1-177 16</inkml:trace>
  <inkml:trace contextRef="#ctx0" brushRef="#br0" timeOffset="9342.2">6284 12861 25 0,'0'0'16'0,"0"0"3"15,0 0-9-15,0 0 0 16,11 107-9-16,9-89-1 15,4-7-12-15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7T07:51:41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18734 7860 383 0,'0'0'5'0,"0"0"44"16,0 0 6-16,0 0 36 15,0 0-56-15,107-113 5 0,-90 102-1 16,4 3-20-16,6 2-9 16,4 2 1-16,4-1 1 15,5 5 1-15,3 0 1 16,-1 0 1-16,-4 0-5 16,-4 11-7-16,-3 9 5 15,-3 6-7-15,-1 8 3 16,-4 6 9-16,-9 15-7 15,-10 11 15-15,-4 20-1 16,-16 10-5-16,-26 10 2 16,-12 4 4-16,-8 5-5 15,-7 3 2-15,0 3-7 0,1-1 3 16,8-6-2 0,12-5-3-16,17-7 0 0,17-8-1 15,14-4-5-15,9-4 4 16,40-1-4-16,17-1 1 15,17-9 5-15,9-6-7 16,1-14 2-16,-6-19-1 16,-12-13 0-16,-14-13 0 15,-16-5-2-15,-16-5 0 16,-11 0 0-16,-7 0 3 16,-9 0-1-16,-2 0 12 15,0 0 7-15,0 2-8 16,0 2-12-16,0 10-2 15,-6 8-10-15,-19 18 10 16,-11 10 2-16,0 8 5 0,0 4-6 16,-1 6 7-16,1 7 3 15,1 5-5-15,6 3 2 16,4 3 0-16,9 2 1 16,7 2 3-16,9 7-1 15,0 3-1-15,23 4 8 16,10 2-5-16,7 0 2 15,3 4-5-15,-5-3 0 16,-3-3-3-16,-11-10-1 16,-6-14-2-16,-6-6 4 0,-8-3 0 15,-4-9 1 1,0-4 5-16,-2-2-7 0,-18-8 5 16,-5-3 0-1,-1-5-8-15,-3-4 12 0,0-4-7 16,-4-8 0-16,-2-4 0 15,2-6-1-15,-5-7-6 16,-4-4 5-16,-9-3-5 16,-3 0 0-16,-1-10 1 15,4-12-3-15,3-6 0 16,6 2-11-16,3-2-7 16,-4 4-15-16,-2 4-53 15,-6 2-86-15,2 0-115 16,2-7-245-16</inkml:trace>
  <inkml:trace contextRef="#ctx0" brushRef="#br0" timeOffset="1272.64">17990 11423 30 0,'0'0'76'0,"0"0"-31"16,0 0-30-16,0 0-6 15,0 0 2-15,0 0-4 16,0 0-2-16,0 0 7 16,0 0-3-16,0 0-6 15,0 0-3-15,0 0 0 16,0 0 0-16,0 0 2 16,0-1-2-16,0-2 0 0,0 2 0 15,0 1 0-15,0 0-1 16,0 0 0-16,0 0-5 15,0 0-3-15,0 0 3 16,0 0 5-16,0 0 0 16,0 0 1-16,0 0 0 15,0 0 1-15,0 0-1 16,0-2 0-16,0 2 0 16,0 0 0-16,0 0 0 15,0 0 0-15,-2 0 0 16,-1 0 1-16,-1 0-1 0,0 0 0 15,-1 0-1 1,3 0 1-16,0 0 0 0,-1 0 0 16,3 0-1-1,-4 0 1-15,4 0-1 0,-5 0-8 16,1 0-17-16,2 2 20 16,0-1-3-16,0 2-13 15,-1-2 8-15,1 2-13 16,0-1-15-16,-3 0 19 15,5 0 3-15</inkml:trace>
  <inkml:trace contextRef="#ctx0" brushRef="#br0" timeOffset="1300.58">17990 11423 37 0</inkml:trace>
  <inkml:trace contextRef="#ctx0" brushRef="#br0" timeOffset="1522.47">17990 11423 37 0,'-56'9'66'0,"56"-9"-33"0,0 0 4 0,0 0 3 0,0 0 15 0,0 0-3 16,0 0-12-16,0 0-15 15,0 0-8-15,0-4-2 16,0-2 2-16,0 2-11 15,5-2-1-15,-3 2-1 16,3 2 2-16,-3-1-6 16,0 1 1-16,0 2-1 15,-2-1 0-15,0 1 0 16,0 0-1-16,0 0-1 16,0 0-12-16,0 0-25 15,0 0-4-15,0 0 7 16,0 0-19-16,0 0 7 15,-2 1-26-15,-2 1-61 0</inkml:trace>
  <inkml:trace contextRef="#ctx0" brushRef="#br0" timeOffset="9268.81">12598 15043 499 0,'0'0'185'0,"0"0"-176"16,0 0-9-16,0 0 51 16,0 0 0-16,0 0-42 0,0 0-4 15,-58-14 0 1,58 14 18-16,0-2 30 0,0 2-1 15,0-2-1-15,0 2-11 16,0 0-14-16,0-4-3 16,9-1-8-16,15 1-8 15,9 0 10-15,5 0-4 16,7-3 0-16,7 3-4 16,6 0-4-16,4-4 9 15,3 4-4-15,1 2-3 16,-1-1 3-16,4 3-2 15,1 0-4-15,-4 0 4 16,1 0 0-16,2 0-4 16,0 0 1-16,7 7-5 15,9-1 7-15,6 0-3 0,7-2 4 16,6 0-2-16,-2 1 0 16,4-5-6-16,-6 4 3 15,2-3 2-15,-5 1-3 16,-9-1-2-16,-3-1-1 15,-5 0 0-15,0 0 1 16,3 0 0-16,0 0 0 16,-1-3 3-16,2-2-2 15,-5 5-1-15,-6-5 0 16,-2 5 0-16,-1 0 0 16,3 0 0-16,0 0 1 15,5 0-1-15,5 0 2 16,-1 0-2-16,3 0-1 15,2 0 1-15,2 0 4 0,-1 0-3 16,0 0-1-16,-8 0-1 16,-11 0 0-16,-7 0 1 15,-6 0 0-15,2 0 0 16,-2 0 0-16,4 0 0 16,3 0 1-16,3 0-2 15,3-6 2-15,-2 4-1 16,-2 0 2-16,-4-2-2 15,-7 0 0-15,-6 0 1 0,-4-2-1 16,-6 1 0 0,-4-2 0-16,-5 2 1 0,-1 0 0 15,-2-7-1-15,2 2 0 16,1-4 1-16,0 2-1 16,0-1 0-16,-5 4 0 15,-1 2 0-15,-6 0 0 16,-3 7 2-16,-5-4-5 15,-5 2 3-15,-2 2 0 16,2-4-1-16,1 0 1 16,2 0 1-16,4-5-1 15,0 0 3-15,3-4-3 16,1-5-3-16,3-1 3 16,1-3 0-16,6 1 0 15,0 1 1-15,-3 6 1 0,1-4-1 16,-8 2-1-16,-2-6 0 15,-1-2 0-15,3-2 0 16,-1 0 0-16,-1-4-1 16,-5 2 1-16,0-4-5 15,-6-2 3-15,-2 2 1 16,0-9 0-16,0 0 0 16,-10 6-3-16,-5-3 4 15,-3 10-1-15,1 5-2 16,-6 2 2-16,3 3-2 15,0 2 2-15,-2 0 1 0,-1 1-2 16,0 2 1 0,-2-3 1-16,-4-3 0 15,-4 2 0-15,-8-1 0 0,-57-19 0 16,40 19 4 0,-7-4-5-16,-1 1 1 15,-5 2 0-15,-3-5 0 16,3 3 0-16,-3 2 1 15,-4 1-1-15,-7 4 0 16,-6 2-1-16,-10 4 2 16,-14-1 2-16,-21 2-3 15,-22 3 0-15,-27-2 0 16,-22 2-6-16,-20-2 5 16,-12 2-16-16,8-4 17 15,26 2-2-15,33 1 2 0,30 5 3 16,23 0-1-16,14 0-2 15,10 2 0-15,10 15 0 16,0-3-3-16,-6 2 2 16,-11-2 1-16,-16 0 0 15,-9-8-1-15,-10 0 1 16,0-1 4-16,2 0-3 16,11-1 0-16,17 2 0 15,14 2 3-15,14-2 3 16,11 4-1-16,7 1-6 15,-3 6 5-15,-10 3-5 0,-4 0-3 16,-5 3 1 0,4-4 2-16,0 2 0 0,0 1 0 15,-4 0 0-15,2 0-1 16,4 2 2-16,8-1 1 16,9 4-1-16,4 5-1 15,9 4 5-15,2 4-5 16,8 4 0-16,0 5 0 15,6-4 0-15,7-1 0 16,4 1 0-16,7-1 0 16,-1 2 0-16,8 5 0 15,-1 5 0-15,5 1 0 16,2 4 0-16,0-1 1 16,0-3-1-16,7 2-1 0,3-5 1 15,4-2 0 1,1-6 0-16,1 2 0 0,2-3 0 15,2-4 0-15,3-2-1 16,0-4 1-16,6-6 0 16,3-4 1-16,1-2-1 15,6-8 0-15,-2-4 0 16,3-3 0-16,3-2 0 16,-5-6 0-16,1 0-8 15,3 0-43-15,2 0-25 16,6-6-63-16,-3-2-22 15,-3-3-119-15</inkml:trace>
  <inkml:trace contextRef="#ctx0" brushRef="#br0" timeOffset="9441.62">12643 15516 525 0,'0'0'69'0,"0"0"-69"16,0 0-59-16,0 0-6 15,0 0-232-15</inkml:trace>
  <inkml:trace contextRef="#ctx0" brushRef="#br0" timeOffset="21137.84">17763 10887 150 0,'-237'66'5'16,"23"9"-5"-16,29 6-106 15</inkml:trace>
  <inkml:trace contextRef="#ctx0" brushRef="#br0" timeOffset="37456.51">19351 7820 332 0,'0'0'1'0,"0"0"3"16,0 0 6-16,38 159 32 15,-51-85 64-15,-23 4-63 16,-10 9-1-16,-10 8-6 15,-2 10 1-15,2 3 10 16,10 3-13-16,11-4 17 16,18-4-30-16,15-7 9 15,2-6-5-15,23-5-5 16,18-9 0-16,6-8-4 16,2-10-6-16,3-14-2 15,-6-9-2-15,1-16-1 0,-3-9 0 16,-1-10 1-1,-5 0 0-15,-5-7-2 0,-4-14-4 16,-11 2 3-16,-7 2 0 16,-8 7-2-16,-3 6 2 15,0 4-3-15,-3 0-5 16,-23 22 3-16,-8 16 2 16,-1 9 1-16,8 13-1 15,6 14 1-15,6 11 0 16,6 10 5-16,9 6-4 15,0-5 6-15,35 2-1 0,17 0-2 16,4-4 2 0,6-5 0-16,-4-11-7 15,-4-12 3-15,-4-7 3 16,-7-6-6-16,-9 1 1 0,-12 2 0 16,-7 7 0-16,-13 10 0 15,-2 4 8-15,-6 8 6 16,-19 3 1-16,-2 2-5 15,3-4-5-15,4-4-4 16,2-9 2-16,1-14 0 16,3-8 0-16,-1-4 1 15,3-8-2-15,1 2 7 0,3-4-7 16,-2 2 8-16,-1-4-10 16,-5-2 0-16,-8-3 5 15,-9-6-2-15,-16-2 2 16,-16-4-3-16,-20-4-3 15,-17-4 2-15,-20-10-5 16,-19 0-5-16,-9-3-74 16,0-15-10-16,17-12 2 15,27 1-43-15,28-5-31 16,31-3-47-16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7T07:52:57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8550 1838 963 0,'0'0'8'15,"0"0"-8"-15,0 0 3 16,0 0 1-16,0 0 7 16,0 0-9-16,0 0-2 15,-105 31-1-15,85 5 1 16,2 4 0-16,5-6 0 15,9-2 0-15,4-5-1 16,0-8-1-16,19-5-2 16,21-8 4-16,9-6 4 0,5-8 4 15,-3-23-6 1,-6-13-2-16,-10-9-62 0,-8-5-61 16,-9-2 32-16,-11 6 77 15,-3 9 14-15,-4 15 5 16,0 12 41-16,0 12 52 15,0 6-23-15,0 0-60 16,0 12-15-16,0 22 0 16,2 8 4-16,7 5-2 15,3-1 5-15,-2-2-3 16,3-7-3-16,-1-6 2 16,1-9 1-16,-4-11-3 15,3-8 0-15,0-3 6 16,9-11 6-16,1-26 0 15,0-12-4-15,3-4-9 16,-7-4 4-16,-3 3-2 16,-3 10 2-16,-8 14-3 0,0 18 2 15,-4 10 24-15,3 2-24 16,5 7-3-16,6 22-4 16,5 9 4-16,6 4 0 15,4 0 2-15,2-1 0 16,5-9 4-16,-3-6-6 15,2-8 0-15,0-12 4 16,5-6-4-16,4-2 5 16,10-31 2-16,4-11-6 15,0-14 4-15,-4-6-5 0,-10-9 1 16,-15-1 0 0,-14 15 0-16,-15 17-1 0,0 19 0 15,-4 16 7-15,-16 7-4 16,-2 0-5-16,-5 6 3 15,2 13-2-15,3 2 2 16,6-3-4-16,8-4 2 16,3-5 1-16,5 0-1 15,0-1-5-15,13-2 4 16,21-2-4-16,8 1 6 16,5 0 0-16,2 2 3 15,-7 6-2-15,-6 4-2 16,-9 2 3-16,-11 6-2 0,-8 2 1 15,-6 2-1-15,-2-4 2 16,0 0-2-16,0-8 2 16,-6-3 1-16,-1-6-3 15,0-5-15-15,3-3-74 16,2-14-21-16,2-22-176 16,0-17-198-16</inkml:trace>
  <inkml:trace contextRef="#ctx0" brushRef="#br0" timeOffset="177.67">10063 1225 423 0,'0'0'201'0,"0"0"-89"16,0 0-13-16,0 0-48 15,0 0-34-15,0 0-7 16,0 0-10-16,51 126 33 0,-46-41-11 16,1-5-16-16,3-6-5 15,2-12 4-15,4-12-3 16,4-16-2-16,-2-19-130 15,-1-15-154-15</inkml:trace>
  <inkml:trace contextRef="#ctx0" brushRef="#br0" timeOffset="1374.24">10177 1355 1010 0,'0'0'5'0,"0"0"-5"16,0 0-34-1,0 0 33-15,0 0 0 0,139 34-17 16,-78-29-138 0,-10-5-45-16,-13 0 71 15,-16-3 70-15,-13-6 60 0,-9 3 53 16,0 1 89-16,0 5 17 16,-9 0-96-16,-9 5-28 15,3 17-5-15,1 10-6 16,1 4-9-16,4 4 3 15,2-2-11-15,7 0-6 16,0-7 2-16,0-10-3 16,10-5 0-16,9-14 3 15,6-2 3-15,8-6 3 0,3-24-7 16,-1-10 1-16,-8-4 1 16,-13-6-4-16,-14 1-7 15,0 4 4 1,-14 10-6-16,-13 15 9 0,-2 12 0 15,3 8 0-15,6 0 1 16,6 13-1-16,10 7-3 16,4-1 1-16,0-2-3 15,16-8 4-15,13-4-2 16,13-5 3-16,7 0 0 16,7-7 1-16,-3-5 1 15,-4 0 2-15,-16 6-3 16,-10 6 3-16,-14 0-4 0,-3 6 0 15,-2 22 0 1,-4 6 0-16,0 3 7 0,0 3 2 16,3-2-2-16,2-4-6 15,-1-3 0-15,-2-12 6 16,1-7-7-16,-3-8 1 16,0-4 1-16,0 0 8 15,0-14 8-15,0-16-17 16,0-9 3-16,0-8-8 15,10-3 4-15,9-1-7 16,0 5 1-16,4 13 3 16,-5 14 3-16,-3 11 0 15,-1 8-1-15,3 2-10 16,1 25 8-16,0 15 1 0,2 3 2 16,-7 2 0-16,-2-3 2 15,-4-8 0-15,-3-10-2 16,1-8 0-16,-1-8 4 15,-4-5-4-15,3-5 3 16,2 0-2-16,1-3 18 16,7-21 2-16,1-12-19 15,3-8-2-15,-1-5 3 16,-3-2-3-16,3 2-3 16,-6 13 3-16,-3 11-1 15,3 17-1-15,-1 8-4 16,1 0-3-16,11 29-2 15,0 11 8-15,5 5-3 16,0-4 6-16,1-2 3 16,-2-11 2-16,-3-8-5 0,1-8 2 15,-2-8-1-15,8-4 5 16,5-2 2-16,3-22-3 16,4-10 2-16,-8-6-3 15,-6-4-4-15,-7-3-2 16,-6 3 1-16,-8 6-2 15,-4 10 3-15,-2 8 0 16,0 6 0-16,0 8-2 16,0 2 2-16,0-1 1 15,-4 5-1-15,-7-1-2 0,-3 1 2 16,1 0-2-16,-3 0 2 16,1 7 0-16,-3 23-1 15,3 5-1-15,0 11 2 16,7 0 2-16,6 1 1 15,2-6-3-15,0-8 0 16,7-7 0-16,19-12 0 16,12-10 2-16,16-4 0 15,10-4 6-15,9-23-8 16,-1-6-2-16,-14-10-138 16,-24-4-353-16</inkml:trace>
  <inkml:trace contextRef="#ctx0" brushRef="#br0" timeOffset="1897.89">11976 1503 218 0,'0'0'141'0,"0"0"-1"16,0 0-7-16,0 0 54 15,0 0-67-15,0 0-55 16,-4-32-50-16,27-3-8 0,3-7-1 16,-2-7 7-16,-3-7-6 15,-11-8 1-15,-7-3 5 16,-3 5-13-1,0 11 1-15,-16 13 1 0,0 17 0 16,2 13 1-16,-1 8 2 16,0 12-5-16,-5 24-2 15,5 11 2-15,5-1 0 16,10-4-5-16,0-8 5 16,25-8-3-16,10-9 3 15,6-10 0-15,5-7 2 16,6 0-1-16,-6-4 5 15,-7-8-5-15,-13 2-1 0,-12 4 0 16,-8 6 0 0,-1 0-2-16,-5 16-8 0,2 16 9 15,2 6 1-15,1 4 0 16,6-1 0-16,5-3 1 16,6-10-2-16,7-6-67 15,8-16-108-15,3-6-128 16</inkml:trace>
  <inkml:trace contextRef="#ctx0" brushRef="#br0" timeOffset="2133.66">12674 994 1005 0,'0'0'30'15,"0"0"-12"-15,0 0-18 16,0 0 0-16,0 0 0 15,0 0 6-15,0 161 4 16,0-95-5-16,0 1-4 16,0 0 2-16,0-2-1 15,0-8-1-15,0-7-1 16,0-13-73-16,0-19-73 16,0-18-89-16,0 0-339 15</inkml:trace>
  <inkml:trace contextRef="#ctx0" brushRef="#br0" timeOffset="2384.21">12725 990 970 0,'0'0'22'16,"0"0"-4"-16,0 0 14 16,0 0-32-16,0 0-2 15,0 0 2-15,-24 67 7 16,50-25 2-16,10 0-7 15,13 2 5-15,9 2-2 16,11-2 21-16,7-4-11 16,1 0-3-16,-2-7 0 0,-7-4-5 15,-10-7-6 1,-9-3-1-16,-6-7 0 0,-10-5-14 16,-8-7-141-16,-10 0-149 15</inkml:trace>
  <inkml:trace contextRef="#ctx0" brushRef="#br0" timeOffset="2634.21">13351 1119 952 0,'0'0'14'15,"0"0"62"-15,0 0-31 16,0 0-9-16,0 0-22 15,0 0-9-15,59 54-3 0,-38 11 3 16,-3 2-5-16,-9 4 0 16,0-8 4-16,0-6-4 15,4-11 0-15,3-8 2 16,-1-12-2-16,-1-11-12 16,-3-12-152-16,-5-3-141 15</inkml:trace>
  <inkml:trace contextRef="#ctx0" brushRef="#br0" timeOffset="2851.81">13462 996 930 0,'0'0'2'0,"0"0"-1"15,0 0 13-15,-122-13-1 16,69 58-5-16,-17 26 4 15,-5 17-5-15,-6 14-2 16,8-2-2-16,6-1-2 16,12-16 0-16,15-12-1 15,13-23-162-15,9-25-349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7T07:28:17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9273 9266 800 0,'0'0'22'16,"0"0"-19"-16,0 0 0 15,0 0 34-15,0 0 38 16,0 0-46-16,0 0-29 16,-68-28 0-16,107 30 2 15,31 7 10-15,35-8 32 16,38-1-3-16,39 0 6 15,41-12 15-15,36-6-18 0,45 5-3 16,48 7 10-16,45 6-10 16,33 0-26-16,24 0 1 15,18 6-5-15,19 5 3 16,5-5-9-16,7-4-3 16,-2-2 7-16,-11 0-8 15,-9-6 2-15,-33-8-3 16,-43 0 1-16,-48-2-1 15,-56 0 0-15,-47-4 0 16,-56-2 0-16,-45-3 2 0,-34 0 0 16,-24-4 1-16,-21 6-2 15,-27 2-1-15,-20 7 0 16,-19 4-2-16,-8 8-8 16,0 2-20-16,-31 0-34 15,-15 19-45-15,-10 5-90 16,0-7-294-16</inkml:trace>
  <inkml:trace contextRef="#ctx0" brushRef="#br0" timeOffset="1862.29">18315 8981 1073 0,'0'0'10'0,"0"0"-8"15,0 0 40-15,0 0-7 16,0 0-7-16,0 0-8 16,0 0-11-16,-2 43 23 15,17-4-4-15,1 4 3 16,-4 1-4-16,3-2-2 16,0 0-3-16,-1-4-9 15,1-4 5-15,2-8-4 16,2-8-6-16,3-8 3 15,10-10 9-15,12 0 3 16,26-23 16-16,21-24 0 0,20-15-18 16,13-15-2-16,7-8 0 15,4-18-7-15,3-17 7 16,5-12-13-16,2-9 3 16,-5 5-1-16,-8 14-7 15,-19 17-1-15,-20 24 0 16,-14 24 0-16,-19 13 4 15,-16 13-2-15,-17 9-1 16,-13 11-1-16,-10 3 0 16,-2 4 0-16,0-1-9 15,-2 5-23-15,0 0-28 16,-4 0-13-16,-29 13 20 16,-12 11 6-16,-13 2-99 15,-5-7-112-15,3-7-122 0</inkml:trace>
  <inkml:trace contextRef="#ctx0" brushRef="#br0" timeOffset="20111.16">7004 10407 854 0,'0'0'127'0,"0"0"-113"16,0 0 1-16,0 0 69 16,0 0-29-16,0 0-46 15,0 0 0-15,-31 0-8 16,37 0 2-16,23 6 25 0,13 0 10 16,18-4 6-1,25-2-4-15,20 0 14 0,13 0-23 16,15-2-4-16,6-4-19 15,-4 2 12-15,-8-2-13 16,-17 2-2-16,-21-2 3 16,-16 0-5-16,-15 1 3 15,-16-1 2-15,-17 5 1 16,-11-3 3-16,-10 2-4 16,-4 2 2-16,0 0 6 15,0 0-8-15,0 0-1 16,0 0-7-16,0 0 2 0,0 0-1 15,0 0-1 1,0 0 0-16,0 0 0 0,0 0-8 16,0 0-5-1,0 0-13-15,0 0-11 0,0 0-5 16,0 0-16-16,0 0-25 16,0 0-49-16,0-6-66 15,-10-4-133-15</inkml:trace>
  <inkml:trace contextRef="#ctx0" brushRef="#br0" timeOffset="20744.5">7759 10657 309 0,'0'0'157'16,"0"0"-157"-16,0 0-60 15,-116-50 52-15,80 33-141 16</inkml:trace>
  <inkml:trace contextRef="#ctx0" brushRef="#br0" timeOffset="24781.27">7777 11540 337 0,'0'0'0'16,"0"0"-23"-16,0 0 1 0,0 0 17 15,0 0 3-15,0 0-23 16,0 0-10-16,-79-7 35 16,75 7 23-16,4 0 48 15,0 0-44-15,0 0 146 16,0 0-112-16,0 0-19 16,0 0-11-16,0 0 11 15,13 0 35-15,16 0-19 16,16 0-6-16,18 0-7 15,14 0-16-15,14-5 9 16,13-7-4-16,0-1-6 16,-4 4-8-16,-11 1 0 15,-20 0-5-15,-22 2-5 16,-22 4-10-16,-14 2 7 16,-11-2-4-16,0 2 13 0,0-4 18 15,-2-2-20-15,-14-1-14 16,-2 2-5-16,4 3-31 15,6 0-50-15,5-3-70 16,1 0-155-16</inkml:trace>
  <inkml:trace contextRef="#ctx0" brushRef="#br0" timeOffset="25605.63">8467 9537 122 0,'0'0'379'16,"0"0"-379"-16,0 0-33 15,0 0 33-15,0 0 0 16,0 0-25-16,0-12-34 16,4 12 8-16,0 0-166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7T07:29:12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7068 15149 433 0,'0'0'569'16,"0"0"-561"-16,0 0-5 15,0 0-3-15,0 0 0 16,0 0 1-16,158 105 6 16,-68-87-4-16,14-6 1 15,14-3 10-15,16 0 24 16,13-3-2-16,11 2 5 16,2-4-8-16,-2-4-6 15,-8 0-7-15,-14 0-1 16,-16 0-7-16,-20 0-1 15,-24 0 2-15,-27 0-5 0,-22 0 1 16,-18 0-5-16,-9 0 1 16,0 0 11-16,0 0-8 15,-25 0 10-15,-4 0-18 16,-9 0 0-16,-1 0-25 16,-1 0-85-16,1 0-30 15,-5-8-47-15,-1 4-169 16</inkml:trace>
  <inkml:trace contextRef="#ctx0" brushRef="#br0" timeOffset="1029.72">7698 15324 878 0,'0'0'70'16,"0"0"-60"-16,-137 0-8 15,96 6 39-15,-3 5 11 16,-6 0-40-16,-10 3-5 16,-11-6 4-16,-14-3 39 15,-13-5-7-15,-13 0 5 16,-12 0-13-16,-12 0-7 15,-17-9 1-15,-15-1-3 16,-18-4-6-16,-13 5-4 16,-21 2-5-16,-10 1-7 0,-1-2 5 15,1 0-8-15,17-2-2 16,17-4 3-16,10-4-1 16,11-5 0-16,2-7 2 15,3-1-3-15,-8-10 1 16,-1-7-1-16,-7-6 0 15,-2-10-2-15,-2-6-3 16,-3-6 2-16,-1-1 3 16,0-3 0-16,11 1 0 15,13 2 2-15,15-7 0 16,15-2-2-16,26-2 0 16,18 1-1-16,18-1 1 0,19-2-2 15,12-3 0-15,6-5 2 16,4-7 0-16,5-9 0 15,7-16 1-15,1-16 0 16,5-11-1-16,3-9 2 16,-1-3-1-16,7 1 2 15,7-4-2-15,2-1 4 16,0 0 5-16,0 3 26 16,15-6-12-16,6 1-8 15,-1-7 11-15,4-3-13 16,5 1 0-16,0-11 0 15,4-4 0-15,6-1-6 0,3-5 1 16,3 4-2-16,8 9-2 16,3 6-4-16,6 12 5 15,7 12-5-15,5 5-1 16,10 10 0-16,15 11 1 16,16 8-2-16,19 10 1 15,16 8-7-15,3 9 7 16,-1 9-1-16,-8 16 1 15,-1 14 0-15,-5 14 0 16,5 11-1-16,4 11 1 16,4 7 1-16,-2 8-1 15,-6 10-1-15,-10 1-1 16,-3 0-2-16,-5 0 3 16,4 7 1-16,-2 9 0 15,4 0 0-15,3 0 1 0,-5 2 1 16,-6-2-2-1,-5 2 0-15,-7 2 3 0,-8 3-2 16,-5 0-1-16,-16 4-1 16,-13 0-2-16,-14 0 1 15,-12-4-1-15,-11-2 3 16,-10-3-7-16,-9-2-1 16,-6-6-4-16,-7 0-26 15,0-2 0-15,0-2-16 16,0 4-6-16,-13-3-73 0,-3-1-75 15,-4-6-58 1,-7-3-308-16</inkml:trace>
  <inkml:trace contextRef="#ctx0" brushRef="#br0" timeOffset="1765.72">3084 7082 346 0,'0'0'279'0,"0"0"-224"16,0 0 63-16,0 0-68 16,0 0-33-16,136-62-3 15,-58 48 1-15,9 7 1 16,9 7-6-16,18 0 12 15,10 5 4-15,12 15-1 0,7 3 12 16,-8 2-11 0,-3 9-2-16,-13 7-9 0,-13 3-9 15,-17 0-3-15,-7-4 2 16,-6-6-2-16,-3-8 7 16,4-8 1-16,5-6-2 15,9-8 6-15,12-4-1 16,18 0 0-16,10 0 3 15,2 0-14-15,-8 0 8 16,-22 0-8-16,-30 0-1 16,-29 0-2-16,-21 0 0 15,-17 0 1-15,-6 9-1 16,-17 6 2-16,-39 9 13 16,-24 4-9-16,-18 6 1 15,-13 3 1-15,-2 4-8 0,0 8 3 16,5 5-3-16,2 10 2 15,0 5 0-15,1 2-2 16,6 1 0-16,6-3 0 16,4 0 0-16,5-4 1 15,1 3-1-15,5 0 1 16,9-5 0-16,15-11-1 16,14-12-3-16,23-16-24 15,17-10-55-15,0-12-72 16,24-2 1-16,25-14-48 0,11-30-296 15</inkml:trace>
  <inkml:trace contextRef="#ctx0" brushRef="#br0" timeOffset="1968.29">5974 8161 1217 0,'0'0'0'0,"0"0"-1"16,0 0-1-16,0 0 1 16,0 0 1-16,0 0-13 15,-107 2-37-15,122 11-110 16,12-10-78-16,0-3-205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7T07:30:07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17005 9749 434 0,'0'0'208'0,"0"0"-170"16,0 0-38-16,0 0 5 15,0 0-4-15,0 0 0 16,0 0 20-16,0 0-15 15,14-10 22-15,3 10 19 16,3 0-20-16,-1 0-3 16,0 3-3-16,4 4-4 15,6 6 4-15,4 3-9 16,5 2 7-16,-1 1-10 0,2 6 3 16,3 0-1-1,0 6-2-15,7 1 4 0,3 3-2 16,0 6 2-16,0 1 1 15,-5 0-3-15,-7 1-4 16,-4-3 0-16,-9-3-4 16,-5-2 6-16,-5-2-9 15,0-4 1-15,-5-3 8 16,-1-4-9-16,-3-1 4 16,-2 2-4-16,-6 5 1 15,0 4-1-15,0 6 7 16,-18 4-2-16,-11 3 5 0,-4 1-2 15,-1-2-3-15,-6-3 6 16,-2 3-10-16,-1-1 4 16,-5 3 6-16,1 2-11 15,1 1 8-15,-4 1-6 16,3 0 2-16,1-2 3 16,4-4-7-16,3-8 4 15,1-4-1-15,7-4-3 16,2-8 3-16,7-2-3 15,0-6 0-15,4-6 2 16,5-1-2-16,-1-4 3 16,5-1-1-16,3 0 1 15,-4 0 0-15,-1 0-2 16,-2 0-1-16,2 3 1 16,-2 2 2-16,1 1-3 0,1 2-1 15,0 0-3-15,7 1 3 16,-1-2 1-16,5 0-6 15,0-2 2-15,0 0-16 16,9-5 4-16,11 0-14 16,2 0-50-16,3-17-206 15,-8-4-116-15</inkml:trace>
  <inkml:trace contextRef="#ctx0" brushRef="#br0" timeOffset="474.73">17017 10971 594 0,'0'0'29'15,"0"0"-8"-15,0 0-10 16,0 0 12-16,0 0 21 15,-54 102-19-15,38-57 5 16,1-1-6-16,-6 1 5 0,6-1 4 16,3 1-12-1,2-8 0-15,4-5-9 0,6-3-5 16,0-11 7-16,0-4-3 16,0-6-1-16,0 0 2 15,12-4-5-15,4-3 0 16,-1-1 10-16,1 0-10 15,2 0 10-15,4-3-10 16,1-7-2-16,6-1 4 16,4 0 1-16,5-1 6 15,4-2-11-15,3 1-4 16,-8 5 5-16,1 2-6 16,-2 3 1-16,-5 3-2 15,-2 0 1-15,-7 0 0 16,-6 0-1-16,-9 0-5 0,-1 1-6 15,-1 6-20-15,1-2-77 16,2 4-296-16</inkml:trace>
  <inkml:trace contextRef="#ctx0" brushRef="#br0" timeOffset="1912.38">16923 11570 366 0,'0'0'137'0,"0"0"-118"15,0 0-16-15,0 0 7 16,0 0 15-16,0 0-6 0,0 0 9 16,0 0 13-16,0 2-8 15,7 0 1-15,1 2 27 16,6 1-12-16,3-4 5 15,4 4-22-15,3 0 4 16,2-2-15-16,6 4 5 16,2 1 4-16,-1 0-12 15,5 0-4-15,2 1 0 16,3-2-2-16,1 2 0 16,3-2-6-16,-3 1 8 15,0-2-6-15,-4-2 5 16,1 2-9-16,-6-1 4 15,-1-4-3-15,-5 2 1 0,-7-2-1 16,-5-1-3-16,0 0 1 16,1 2-2-16,-1-2 0 15,3 2 2-15,0 3-3 16,2 0 1-16,3 5 0 16,4 3 0-16,5 7-2 15,-1 1 2-15,2 4-1 16,-3 0 2-16,-3 0-2 15,0 0-1-15,-5 2 1 16,1 3 0-16,-1 3 3 16,-2 0-3-16,3 1 0 15,-2 5-2-15,-4-4 0 16,-1 3 2-16,-3 8 0 16,1 3 2-16,0 4 0 0,-5 2-2 15,-4 1 1-15,-5 1 1 16,-2 1-1-16,0-4 0 15,0-7-1-15,0 2 0 16,-9-3 3-16,1-4-2 16,-2-4-1-16,-4 4 2 15,1-2-1-15,0 3 3 16,-5 7-2-16,-1 4 2 16,-2 6 0-16,-4 4-3 15,6-1 2-15,-1-5 1 0,1-8-3 16,1-4-1-1,5-4 0-15,0-8 1 16,7-5-1-16,-4-4 0 16,4-1 0-16,-3-2 1 0,-4 0 1 15,-1 1 1-15,-1-3 2 16,-7-3-3-16,-1 1 5 16,-4-2-1-16,0 0 2 15,-2 1 0-15,6-1-8 16,-4 0 3-16,2 0-3 15,-2 2 5-15,-2 2 1 16,-2-1-6-16,2 2 5 16,-2-3-3-16,2-1-1 15,-1 0 0-15,5-1-1 16,-1-2 0-16,4-2 0 0,0 4-1 16,0-8 1-16,2 6 0 15,0-1 1-15,-2-4-1 16,4 2 0-16,2-4-14 15,3 3-5-15,2 0-4 16,1 2-45-16,0 2-6 16,-1 0 37-16,-3 3-74 15,3-1 81-15,-3 0-4 16,3-2-107-16,5-2 98 16,2-10-21-16,4-2-87 15</inkml:trace>
  <inkml:trace contextRef="#ctx0" brushRef="#br0" timeOffset="2594.1">17308 13714 515 0,'0'0'47'0,"0"0"-40"0,0 0 1 16,0 0 33-16,0 0 4 15,0 0-11-15,-40 42-10 16,34-20 9-16,-2 0 0 16,4 2 1-16,0-2 8 15,-1 2-16-15,1-3-5 16,0 6 11-16,2-4-5 16,-1 4-4-16,0-1-2 15,3 1-5-15,0-9-3 0,-2-2 3 16,2-2-12-1,0-6 3-15,0-1-4 16,0 0 3-16,0-5-1 16,0 2-4-16,0 0 3 0,0-4 4 15,0 1-4-15,2 2 5 16,21-3 5-16,8 0 3 16,12 0-6-16,8 0-7 15,7-8 1-15,0-2 2 16,0 0-5-16,-10 4-2 15,-7 1 1-15,-10 1 0 16,-6 3-2-16,-6 1 2 16,-1-4 0-16,-5-1-1 15,-1 0 0-15,-1 1 0 16,0-9 0-16,1 4 0 16,-3 0 0-16,-3 1-4 15,0 6-22-15,-4-6-7 0,-2 4-25 16,3 0-32-16,-3 1 0 15,0-3-47-15,0 0-65 16,0-3-327-16</inkml:trace>
  <inkml:trace contextRef="#ctx0" brushRef="#br0" timeOffset="2882.52">17250 13752 237 0,'0'0'50'0,"0"0"-50"16,0 0-12-16,0 0 3 16,0 0-26-16,0 0-35 0,-2-68 40 15,0 68-31 1</inkml:trace>
  <inkml:trace contextRef="#ctx0" brushRef="#br0" timeOffset="3458.6">17250 13752 22 0,'-6'-68'100'0,"6"68"-24"15,0 0-4-15,0 2 3 16,0-1 16-16,0 3 7 15,16 2-30-15,7 2 8 16,6 3-31-16,7 3 0 16,9 0 8-16,9 8-3 15,6-2-11-15,2 4-10 16,5 2 1-16,-3 2 3 16,-1 2 9-16,-1 3-21 15,1 4 11-15,1 6 4 16,3 5-8-16,-3 4 9 15,-4 0-14-15,-8-2 11 0,-10 0-7 16,-7-1-11 0,-6-5 4-16,-4 0 4 0,-7-10-16 15,-7 4 14-15,-4-3-4 16,-7-2-2-16,0 1-9 16,0-4 16-16,-6 6-2 15,-8 5-9-15,-6-2-3 16,2 2 4-16,-2-5-5 15,2 0-1-15,1 0-3 16,1-2-2-16,1-2 1 0,-2-1-1 16,0 2-2-1,-5-1 6-15,-5 2-5 16,-2-2-1-16,-5 2 1 0,-1-2-1 16,-1-4 0-16,-2-2 0 15,0-3 0-15,3-5-1 16,-1-4 4-16,5-6-6 15,0 0 3-15,0-5-3 16,-3 8 1-16,-1-5 0 16,0 6-2-16,4-4 3 15,8 1-13-15,2-5 2 16,8 0-8-16,6 1-6 16,2-5 1-16,1 0-1 15,0 0-28-15,2-16-53 16,2-12-24-16,0-12-42 0,0-4-52 15,0-2-325 1</inkml:trace>
  <inkml:trace contextRef="#ctx0" brushRef="#br0" timeOffset="3930.29">17445 14579 714 0,'0'0'172'0,"0"0"-123"16,0 0 0-16,0 0 38 0,0 0-29 16,0 0-17-16,-70 89 24 15,59-27-39-15,-2 2-13 16,-3 1 2-16,0-9-9 15,1-12 0-15,4-12-6 16,3-11 5-16,6-8 0 16,2-7-2-16,0-4 8 15,0-2-7-15,2 0-2 16,19 0 7-16,8-8-6 16,4-9 1-16,5-2-4 15,7-2 2-15,6 2-2 16,4 1 0-16,0 2 0 15,2-2 1-15,-3 0-1 16,-6 0 0-16,-5 0 0 16,-5-1 0-16,-7 6-1 0,-11-4 0 15,-4 7-1-15,-8 3-3 16,-6-4-26-16,-2 3-57 16,0 2-70-16,0 2-15 15,-12-4-83-15,-5 2-122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7T07:32:18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15338 9180 917 0,'0'0'57'16,"32"-199"-4"-16,5 105-49 16,17 10 18-16,10 13 70 15,5 20-40-15,1 16-29 16,-5 21-15-16,-5 13-4 16,-10 1-1-16,-7 12 2 15,-9 26-4-15,-11 19 3 16,-6 22 8-16,-11 19 5 15,-6 16-6-15,0 17 5 16,-11 13 2-16,-9 6-3 16,2 7 0-16,7 1-5 15,6-1 3-15,5-13-3 16,8-15-6-16,25-15 3 0,11-18-4 16,12-10-1-16,11-16-2 15,11-20 0-15,8-16 1 16,2-26 4-16,1-8-5 15,-6-1-1-15,-4-29 1 16,0-9 0-16,-11-9 0 16,-5 0 2-16,-14 6-1 15,-18 14-1-15,-13 12 0 16,-11 14 0-16,-7 2 0 16,0 29-7-16,-12 32 7 15,-12 28 5-15,-2 15-5 16,3 10 3-16,7 17 2 15,10 7-2-15,6 8-3 0,0 3 4 16,10-7-4-16,19-11 0 16,-2-20 0-16,-6-16 4 15,-11-17 7-15,-7-16 16 16,-3-2 2-16,-5-3-14 16,-16-4 1-16,-8 0-7 15,-8-6-3-15,-7-4 2 16,-10-6-8-16,-8-10 1 15,-11-10-1-15,-12-17 0 16,-13 0-1-16,-14-25-1 16,-6-21-9-16,-7-10-26 0,1-7-13 15,-3-5-11-15,-4-4-11 16,2-6-27-16,8-4-15 16,21-7-66-16,24-1-42 15,32-2-122-15</inkml:trace>
  <inkml:trace contextRef="#ctx0" brushRef="#br0" timeOffset="4141.2">6358 9035 1007 0,'0'0'68'0,"0"0"-55"16,0 0 0-16,0 0 14 0,0 0-16 15,0 0 39-15,10 169-12 16,15-97-20-16,4-5 0 16,0-4 6-16,0-11 5 15,-3-5-11-15,1-11-1 16,-2-10-5-16,-1-8 3 15,5-16-2-15,13-2 1 16,10-26-7-16,17-30 15 16,9-17-6-16,8-9-14 15,6 2 4-15,-3 10-1 16,-4 14-3-16,-10 13-2 16,-15 17 0-16,-8 13-3 15,-10 8 2-15,-3 5-2 0,-2 0 3 16,-1 5-4-16,-3 12 3 15,0 4 0-15,-1 1 1 16,-1 6 0-16,-4 4 0 16,-3-1 1-16,-1 0 3 15,-8-3-4-15,-1-4-2 16,-6-6 2-16,-1-8 1 16,-5-4-1-16,2-6 3 15,-1 0-3-15,0 0 2 16,2-8-2-16,5-24-1 15,6-9 0-15,3-8-3 16,8 0 3-16,7 8 0 16,13-3 1-16,11 6 0 15,13 2 3-15,14 6-9 0,8 3 6 16,5 10 0-16,0 6 0 16,-10 9 0-16,-12 2-1 15,-11 2 0-15,-16 16 0 16,-9 2-2-16,-6 1 4 15,-8-6-2-15,1-1 2 16,-6-3-2-16,1-7 3 16,0-4-4-16,9 0-1 15,8 0-1-15,3-21-2 16,-3-2-12-16,-3-4-23 16,-5-3-5-16,-6-3-32 15,-9 4-33-15,-7 3-51 16,-9 4-48-16,0 4-209 0</inkml:trace>
  <inkml:trace contextRef="#ctx0" brushRef="#br0" timeOffset="6742.48">6208 10016 408 0,'0'0'116'15,"0"0"-116"-15,0 0-33 16,0 0 33-16,0 0 20 16,0 0 4-16,0 0-14 15,0 0-8-15,2 0 9 16,-2 0 23-16,0 0 17 15,0 0 8-15,0 0-7 16,0 0-5-16,0 0-9 16,0 0-15-16,-2 0 6 15,-5 0-8-15,0 0-4 16,4 0-1-16,0 0-5 16,-1 0-1-16,-3 0 4 15,3 0-12-15,-4-2 2 0,4 0 3 16,2 0-3-16,0 2 1 15,-1 0-2-15,3 0 7 16,0 0-10-16,0 0 0 16,0 0 1-16,0 0-1 15,0 0 0-15,0 0 0 16,16 12 10-16,0 4 3 16,-1 0 7-16,1 4-17 15,-3 0 5-15,3 3 5 16,-5 0 6-16,3-3-7 15,-4-4 1-15,4-4 2 16,-3-4-9-16,0-1-4 0,3-7 1 16,1 0 1-1,7 0 0-15,5-4-2 0,6-17 3 16,3-4 0-16,0-4 0 16,-1 5 1-16,-4 4 0 15,-4 8-6-15,-6 0 0 16,-1 5 0-16,2-2 1 15,0 1-1-15,5 4 0 16,4 0 0-16,2 4 1 16,3 0-1-16,2 0 1 15,2 4 2-15,-4 14-2 16,-5 6 1-16,-4 6 3 16,-5 2-2-16,-6 0 2 15,-3-6 3-15,-2-5 2 16,-4-10-9-16,-1-4 6 0,-4-5-5 15,1-2 1 1,6 0-3-16,8-6 5 0,10-19 0 16,7-8 4-16,-1-8 0 15,2 5-8-15,-3 6 0 16,-5 7 0-16,-3 2 2 16,5 6-3-16,0 4-4 15,7 3 4-15,4 2 2 16,3 2-2-16,5 0-4 15,4-1 4-15,0 4 1 16,7 1-1-16,-6 0-1 16,-1 0 1-16,-13 0 3 0,-5 0-2 15,-7 0-1-15,-11 0 0 16,-5 0 0-16,-7 0 0 16,-2 0 4-16,2 0-4 15,-1 0 0-15,4 0 0 16,4 0 1-16,3-12-1 15,-1-2 3-15,-3 2-3 16,-2 4-1-16,-2-2-4 16,-5 0-4-16,5 1-6 15,-6 0-21-15,2-4-3 16,0-1-52-16,-2 0-54 16,2 5-18-16,-2 6-3 15,0 3-49-15</inkml:trace>
  <inkml:trace contextRef="#ctx0" brushRef="#br0" timeOffset="13516.15">8760 9774 351 0,'0'0'21'16,"0"0"-21"-16,0 0 0 16,0 0 23-16,0 0 27 15,0 0-43-15,0 0-1 16,4 0 17-16,-4 0 14 15,0 0-11-15,2 0-7 16,0-3-5-16,-2 3 8 16,0 0-6-16,0 0 0 15,0 0-9-15,0 0 6 16,0 0 0-16,0 0 4 0,0 0-4 16,0 0-6-1,0 0 1-15,0 0-2 0,0 0-3 16,0 0-3-16,0 0 3 15,0 0-1-15,0 0 5 16,0 0-3-16,0 0 4 16,0 0-3-16,0 0-5 15,0 0 0-15,0 0 0 16,0 0 1-16,0 0-1 16,0 0 0-16,0 0 0 15,0 0 4-15,0 0-3 16,0 0 0-16,0 0-1 15,0 3 2-15,0 1-1 16,0-4-1-16,0 3 1 16,0-3-1-16,0 0 0 0,0 0 2 15,0 0 0-15,0 0-2 16,0 0 0-16,0 0 1 16,0 0 1-16,0 0-2 15,0 0-2-15,0 0-4 16,0 0-2-16,0 2-10 15,0-2-18-15,0 4 0 16,0-2 20-16,0 1 3 16,0-2 0-16,0 2 3 15,0-2 4-15,0-1 1 16,0 0-4-16,0 3-1 16,0-2-4-16,0 1-3 0,0-2-8 15,0 0-10 1,0 0-5-16,0 0-100 0</inkml:trace>
  <inkml:trace contextRef="#ctx0" brushRef="#br0" timeOffset="19277.7">8082 9972 881 0,'0'0'75'0,"0"0"-75"0,0 0 0 16,0 0 15-16,0 0 12 15,0 0-6-15,0 0-6 16,34-9-7-16,-32 8 17 15,-2 1 12-15,0-3-12 16,0 3-16-16,0 0 3 16,2-2-11-16,-2 2-1 15,2 0-1-15,2 0-17 16,3 0-30-16,5-1-22 16,3 1 20-16,3-5-32 15,-1 0-2-15,-1 1-40 16,-5-4 30-16,0 2-33 15,-6-3-119-15</inkml:trace>
  <inkml:trace contextRef="#ctx0" brushRef="#br0" timeOffset="22838.3">8639 9954 495 0,'0'0'95'0,"0"0"-85"15,0 0 19-15,0 0 99 16,0 0-55-16,0 0-28 16,-20-16-17-16,20 16 9 15,0 0 13-15,-2 0 13 16,-1 0-1-16,-2 0-17 16,-1 0-3-16,-3 0-8 15,-4 0-28-15,-5 0-1 16,-7 6 0-16,-4 13-5 15,-2 8 3-15,-2 3 0 16,1 4 4-16,1 8-4 16,4 5-1-16,1 6-2 15,4 5 2-15,4 5-2 0,7 7 6 16,4 6-3-16,7 4 3 16,0 3 3-16,0-3-4 15,16-4 6-15,4-8-7 16,7-6 1-16,2-10-3 15,0-8 0-15,-1-9-2 16,-3-11-4-16,1-9-18 16,-1-6-40-16,2-9-11 15,3 0-78-15,5-9-70 16,-2-16-329-16</inkml:trace>
  <inkml:trace contextRef="#ctx0" brushRef="#br0" timeOffset="23652.14">14006 9499 608 0,'0'0'55'0,"0"0"-11"15,0 0 49-15,0 0-19 16,0 0-18-16,0 0-24 16,-4-12-1-16,4 12 9 15,0 0 0-15,0 0-9 16,0 0 1-16,0 0-14 15,0 0-11-15,9 0 8 16,11 6 7-16,7 8 9 16,4 5-3-16,7 8-5 15,4 5-2-15,1 7 6 0,1 6-12 16,-5 4 3-16,-5 2-7 16,-5 4 0-16,-9-1 1 15,-7 6 0-15,-5 3 1 16,-8 4 8-16,0 2-5 15,-14-2-1-15,-13-2 7 16,-2-5-14-16,3-7 2 16,-3-9-5-16,6 1 1 15,1-10-3-15,1-6-1 16,6-5-2-16,-1-8 0 16,1-4-5-16,-1-3 1 15,-8-4-28-15,-9-5-40 0,-8 0-103 16,-5-8-140-16,-10-16-221 15</inkml:trace>
  <inkml:trace contextRef="#ctx0" brushRef="#br0" timeOffset="25455.35">8804 10459 392 0,'0'0'211'0,"0"0"-200"15,0 0-10-15,0 0 50 16,0 0 23-16,0 0-39 15,-83 110-14-15,81-100 1 16,0-3-1-16,2-3 2 16,0-2-2-16,0-1 8 15,0 2 13-15,0-3-9 0,0 0 18 16,0 0-22-16,-3 0-7 16,3 1-7-16,0-1-4 15,0 3-9-15,0-3 2 16,0 1-4-16,0 1-2 15,0 1 2-15,0 3 11 16,5-3 8-16,9 4-6 16,1-3 6-16,3-2-10 15,4 2 12-15,-2-3-6 16,0-1-9-16,-3 0-2 0,0 3-3 16,-2-3 0-1,1 0-1-15,-1 0 1 0,4 0-1 16,7 0 1-1,5 0-1-15,7 0 0 0,4 0 0 16,5-7 1-16,5 2-1 16,3-4 5-16,5 6-1 15,10-3 15-15,7 1-1 16,6 4 22-16,2-2-30 16,-8 3-7-16,-6 0-3 15,-5 0 0-15,-9 0 1 16,-3 0-1-16,-7 0 0 15,-3 0 0-15,1 0 0 0,1 0 7 16,8 0-7-16,8 0 0 16,7 0-1-16,4 0 1 15,4 4 1-15,-4 2 0 16,-3 0-1-16,1 0 0 16,0-1 2-16,3-1-2 15,-3-3 0-15,-2-1 0 16,-3 0-2-16,6 0 2 15,1 0 0-15,8 0 0 16,5 0 0-16,8 0-3 16,4-3 3-16,-2-1 1 15,2 0 1-15,2-1-1 16,-2 1-1-16,-5 1 1 16,-1-2 0-16,-10 1 4 15,-8-1-5-15,-7 3 2 0,-4-2 1 16,-5 4 0-16,4-3 2 15,5 2 1-15,4-2-4 16,2-1 3-16,5-2-4 16,-2 0 0-16,-2 0 0 15,-1 0-1-15,-4 1 1 16,-7-2-2-16,-4 5 2 16,-6-2-1-16,-3-1 0 15,-5-2 0-15,-2-2 3 16,-3 0-1-16,-4-1 3 15,-3 0-1-15,1 1-1 16,-2 0 1-16,-6 1 5 16,-4 2-4-16,-5 2-3 15,-3 0 0-15,1 2-2 0,-3-2 3 16,1 2-2-16,-4-1-2 16,-1 2 2-16,-3-1-1 15,-2 2 1-15,0 0 0 16,-2 0 1-16,0 0 1 15,0 0 2-15,0 0 0 16,0 0-1-16,3 0-2 16,-3 0 1-16,0 0-3 15,0 0 0-15,0 0 4 16,0 0-4-16,0 0 0 0,0 0 3 16,2 0-1-16,-2 0-1 15,0 0 2-15,0 0-2 16,0 0 0-16,0 0 0 15,0 0 1-15,0 0-1 16,0 0 1-16,0 0 0 16,0 0-1-16,0 0-1 15,0 0 1-15,3 0 3 16,-3 0-3-16,0 0 2 16,0 0-2-16,0 0-2 15,0 0 2-15,0 0-1 16,2 0 1-16,-2 0-1 15,0 0-1-15,2 0 1 16,-2 0 1-16,0 0 1 16,0-3-1-16,0 3-1 0,0 0 0 15,0 0 0-15,0 0 2 16,0 0-2-16,0 0-1 16,0 0 1-16,0 0 0 15,0 0-1-15,0-1-3 16,0 1-16-16,0 0-10 15,0 0-11-15,0 0-22 16,0 0-23-16,0 0-17 16,0 1-3-16,0 4-66 15,0-5-95-15,7 0-231 16</inkml:trace>
  <inkml:trace contextRef="#ctx0" brushRef="#br0" timeOffset="27332.71">11070 11684 381 0,'0'0'473'16,"0"0"-391"-16,0 0-57 15,0 0 65-15,0 0 9 16,0 0-44-16,0 0-19 16,22-36 1-16,0 41-4 15,1 6-13-15,-4-1-11 16,6-3 12-16,4-4-4 15,8-3-6-15,9 0 5 16,12-1-4-16,8-15-2 0,14-3 0 16,9 4-2-16,3 2-1 15,-3 7-4-15,-9 4-3 16,-13 2 2-16,-18 0-2 16,-13 0-3-16,-14 0-12 15,-11 0-6-15,-10 0 3 16,-1 0 2-16,0 0 1 15,-1-6-22-15,-15-4-57 16,-1 1 3-16,1 2 9 16,-1 3-32-16,-2 4-28 15,-3 0-80-15,-7 0-118 16</inkml:trace>
  <inkml:trace contextRef="#ctx0" brushRef="#br0" timeOffset="28073.85">10187 12578 701 0,'0'0'182'16,"0"0"-145"-16,0 0 11 15,0 0 42-15,0 0-18 16,0 0-26-16,19 6-6 16,6-1-15-16,7-3 5 15,4-2-3-15,8 0 7 0,6 0-9 16,5-2-5 0,7-12-2-16,10-6 3 0,15-1 0 15,7-2-4 1,6 1 0-16,2-1-7 0,-4 3-1 15,5 5 6-15,-8 5 5 16,-3 3-9-16,-10 3-10 16,-17 4 2-16,-17-2-3 15,-21 0 0-15,-12 0 2 16,-9 2-2-16,-4 0 4 16,-2 0 0-16,2 0 9 15,-2 0-2-15,2 0 0 16,-2 0-4-16,0 0-6 15,0 0 0-15,2 0-1 0,-2 0-2 16,0 0 2-16,0 0-2 16,0 0 2-16,0 0-1 15,0 0-1-15,0 0 1 16,0 0-7-16,0 0-3 16,0 0-6-16,0 2-5 15,0 0-6-15,0-2-1 16,0 2-9-16,3-2-4 15,1 0-19-15,0 0-28 16,4-7-5-16,-2-12-68 16,1-5-9-16,-3 1-55 15,0-2-348-15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7T07:34:50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7117 6106 800 0,'0'0'122'0,"0"0"-97"16,0 0 76-16,-34-111-4 16,34 100-12-16,0 2-22 15,9 6-38-15,5 3-9 16,-3 0 2-16,3 0 3 15,1 12-1-15,5 11-11 16,0 8 3-16,0 3 1 16,-2 3-3-16,2-8 0 15,-2-3-6-15,2-8-1 16,0-10-1-16,11-8 1 16,20-17 5-16,32-39 0 15,37-26 3-15,29-25-8 16,23-14-2-16,2-5 1 15,-11 9-2-15,-24 14 0 0,-29 24 1 16,-29 20-1-16,-29 20-6 16,-23 16-18-16,-15 19-29 15,-14 4-46-15,0 27-170 16,-38 21 45-16,-6 8-135 16</inkml:trace>
  <inkml:trace contextRef="#ctx0" brushRef="#br0" timeOffset="683.83">9379 6006 840 0,'0'0'7'0,"0"0"7"0,0 0 73 15,0 0-18 1,0 0-24-16,0 0-45 0,-18-51-5 16,44 85 5-16,6 11 4 15,5 5 3-15,-1 4 9 16,-1-4-12-16,-4-8 3 15,-4-11 2-15,-4-10-2 16,6-15-7-16,9-6 8 16,20-16 15-16,22-26 13 15,22-21-26-15,17-8-4 16,12-11-4-16,5-10-1 16,0-5-1-16,-7 3 2 15,-15 11-2-15,-12 17-3 16,-15 18-20-16,-14 17-67 15,-13 8-87-15,-8 9-198 0</inkml:trace>
  <inkml:trace contextRef="#ctx0" brushRef="#br0" timeOffset="1236.55">13454 6310 430 0,'0'0'460'0,"0"0"-459"15,0 0 2-15,0 0 6 0,0 0-5 16,0 0 32-16,-40 75-8 15,40-18-14-15,0 4 2 16,17-5-9-16,1-10 5 16,2-12-6-16,9-12 0 15,12-17 6-15,19-5 15 16,31-30 5-16,32-17-6 16,19-11-15-16,16-5-2 15,9 4-3-15,-2-2-1 16,-3 4-5-16,-8 4-2 15,-20 9 2-15,-21 14-4 16,-18 8 1-16,-20 14-18 0,-10 8-82 16,-9 0-58-16,-5 0-84 15</inkml:trace>
  <inkml:trace contextRef="#ctx0" brushRef="#br0" timeOffset="1767.05">17854 6400 155 0,'0'0'248'0,"0"0"-234"16,0 0 42-16,0 0 45 16,0 0-1-16,0 0-34 15,-20-8-39-15,13 26-3 16,-3 13 50-16,-4 7-11 15,-4 6-22-15,2 4-3 0,3-2-5 16,11-10-17 0,2-8-2-16,0-10-1 0,34-10-2 15,14-8 0-15,26 0 9 16,22-26-6 0,20-20-3-16,3-11-10 0,6-10-1 15,-2-5 3-15,-1-4-2 16,4-9 0-16,-5-5 3 15,2-5-3-15,-9-1 0 16,-12 10 2-16,-17 10-3 16,-25 19 0-16,-20 15 3 15,-17 21-2-15,-15 13-1 16,-2 8-12-16,-6 11-114 16,-3 28 36-16,-24 1-76 15,-11-2-448-15</inkml:trace>
  <inkml:trace contextRef="#ctx0" brushRef="#br0" timeOffset="2400.6">10969 6667 128 0,'0'0'0'15,"0"0"-33"-15</inkml:trace>
  <inkml:trace contextRef="#ctx0" brushRef="#br0" timeOffset="5175.5">22379 6034 419 0,'0'0'148'15,"0"0"-102"-15,0 0 30 16,0 0 0-16,0 0 3 15,0 0-17-15,56-71-37 16,-53 65 34-16,-3 2-32 0,0 0 17 16,0 4-8-16,0-2 2 15,0 2-1-15,0-2-6 16,0 2-8-16,0 0 1 16,0 0-11-16,0 0-6 15,0 0-7-15,0 0-1 16,0 27-4-16,-3 8 5 15,-6 10 1-15,2 0 5 16,1 4-3-16,-1-1 6 16,3-2-4-16,1-4-1 15,-1-4-2-15,-1-5-1 16,-1-8 2-16,1-5-1 16,5-4-1-16,0-3-1 0,0-8-2 15,0-1-47 1,0-4-69-16,0 0-67 15,0-14-130-15</inkml:trace>
  <inkml:trace contextRef="#ctx0" brushRef="#br0" timeOffset="5765.72">21867 6636 675 0,'0'0'81'15,"0"0"-16"-15,0 0-13 16,0 0-22-16,0 0-13 16,0 0 4-16,80-44 21 15,-46 37 13-15,5-3-8 0,14-2 4 16,10-4-18-16,11-2 8 15,6-2 3-15,9-3 1 16,5 2-16-16,0-2-7 16,-5 2 1-16,-2 3-3 15,-10 4-4-15,-8-1-4 16,-8 5 2-16,-1 0-1 16,-5 3-1-16,-3-2 1 15,-8 3-4-15,-14 2-1 16,-13 3-3-16,-10 1 3 15,-7-3 1-15,0 3-4 16,0 0-4-16,0 0-1 16,0 0-3-16,0 0-2 15,0 0 4-15,-4 0-13 0,-8 0-30 16,-3 4-33-16,-1-2-41 16,-2 0-90-16,-2-2-126 15</inkml:trace>
  <inkml:trace contextRef="#ctx0" brushRef="#br0" timeOffset="18633.08">3177 5340 936 0,'0'0'13'16,"0"0"-9"-16,0 0-1 15,0 0 23-15,0 0 12 0,0 0 10 16,0 0-33 0,0 0-8-16,-60-87-3 0,37 87-1 15,-18 19 16-15,-19 15-10 16,-16 12 0-16,-9 16 11 16,-2 18-1-16,-2 29 0 15,-2 23 1-15,7 28-4 16,5 14-5-16,19 11-2 15,20 5 2-15,18 7-10 16,11-4 2-16,9-5 0 16,2-10-3-16,0-17 1 15,-5-16-1-15,-6-19 0 0,-9-20 2 16,-4-20-1 0,-8-19-1-16,-1-22 3 0,4-14 4 15,2-17-4-15,2-14 6 16,5 0-5-16,3-23-4 15,3-8-1-15,10-3-10 16,4 5 11-16,0 8 0 16,16 8-5-16,13 11-6 15,6 2 8-15,1 19-4 16,-1 33 6-16,-10 24 1 16,-7 28 1-16,-7 24 8 15,-5 25-9-15,-6 17 6 16,0 18-1-16,0 13 2 15,-10 6 1-15,-15 7-2 16,-6 3 2-16,-7 11 1 0,-5 3-4 16,-3 6 0-16,-4 1 0 15,0-3-4-15,5 1 4 16,9-3 2-16,18 2-4 16,18 6-2-16,12 4-2 15,34 7 0-15,18-16-6 16,6-24-4-16,3-37-1 15,-2-43 0-15,-6-47 12 16,-1-46-4-16,2-39 4 16,3-63 0-16,0-45-6 15,2-27-9-15,-2 5-40 16,-4 16 4-16,4 20-52 16,4 15-88-16,3 13-163 15</inkml:trace>
  <inkml:trace contextRef="#ctx0" brushRef="#br0" timeOffset="18811.84">4203 11997 1334 0,'0'0'0'16,"0"0"-80"-16,0 0 73 15,0 0-105-15,0 0-328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7T07:35:45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6645 4098 483 0,'0'0'33'0,"0"0"52"16,0 0-6-16,0 0-9 15,0 0-31-15,0 0-16 16,0 0-16-16,8-80-5 15,4 72 5-15,3-4 9 16,8 0 4-16,2-3-2 16,6 1 5-16,6-3-8 15,5 1 2-15,8 2-4 16,2 0-5-16,7 2 2 0,8 4-1 16,4 3-1-16,4 4-3 15,4 1 0-15,1 0-4 16,-2-3-2-16,0 0 2 15,-4-1 1-15,-6 3-2 16,-3 1 0-16,-9 0 0 16,-5 0 3-16,-4 0-6 15,-4 8 3-15,-1 7-2 16,-5 1 2-16,1 0 0 16,-4 0 0-16,0 0 0 15,-9 1 2-15,0-4-2 16,-8-1 0-16,-1 3-3 0,-6-2 3 15,-6 1-3-15,-4 2 0 16,0 2 0-16,-6 5 3 16,-21 0 4-1,-8 2-3-15,-9 1-1 0,-8 2 3 16,-6 0-3-16,-14 0 0 16,-6 0 1-16,-7 0 6 15,-4-1-7-15,0-2 1 16,0 0 1-16,-5-2-2 15,-1-1 0-15,-3-2 1 16,0-2 0-16,0 0 1 16,1-4 1-16,-3-1-2 15,0-5 1-15,2-5 1 16,7-3-2-16,10 0 7 0,10-6 2 16,7-12-2-16,8-2 9 15,4-1-12-15,8-2 0 16,7 1 1-16,8-1 0 15,8 0-2-15,8-2 2 16,8 4-1-16,5-2-4 16,0 4-1-16,11-1 0 15,15 2-2-15,0 6-3 16,2 4-44-16,1 8-47 16,3 0-43-16,-3 4-88 15,-7 16-136-15</inkml:trace>
  <inkml:trace contextRef="#ctx0" brushRef="#br0" timeOffset="150.83">6774 4421 655 0,'0'0'66'16,"0"0"-66"-16,0 0-3 16,0 0 0-16,0 0 3 15,0 0-5-15,16 28-78 16</inkml:trace>
  <inkml:trace contextRef="#ctx0" brushRef="#br0" timeOffset="3353.64">10370 5228 213 0,'0'0'35'16,"0"0"34"-16,0 0 30 15,0 0-48-15,0 0-5 16,0 0-13-16,0-25-12 16,0 24-5-16,0 1-7 15,0-3 1-15,0 3 8 0,0 0 0 16,0 0 11-1,0 0 5-15,0 0-4 0,0 0-13 16,0 0-2-16,-4 0-5 16,-2 3-10-16,2 15 2 15,-2 4 8-15,1 2 5 16,1-1-7-16,2-1-4 16,2-4 3-16,0-1-1 15,0-3 3-15,0-7 1 16,4 2-2-16,7-1 2 15,7-6 2-15,3 0 8 16,0-2-2-16,4 0-1 16,2 0-10-16,-2 0 0 15,-1 0-2-15,-2-6-2 0,-2 0-1 16,-3-3 2-16,4-2-3 16,1-5 0-16,10-4-1 15,7-2 2-15,6-3-2 16,6 5 0-16,2 6 0 15,-1 3 0-15,-1 9 0 16,1 2-1-16,-5 0 1 16,3 9 0-16,4 12-1 15,4 2 1-15,0 4 3 16,-9-1 2-16,-9 2 0 0,-10 0 3 16,-12-2 1-1,-3-2 4-15,-4-1-2 0,-3 2 1 16,0-5 1-16,0-2-6 15,1-6 1-15,-3-4 0 16,-1-4-4-16,0-4 0 16,-5 0 2-16,0 0 3 15,2 0 7-15,3 0 12 16,3-14-1-16,6-14-16 16,8-8-9-16,7-6-2 15,4 4 0-15,0 0 0 16,1 9-1-16,-7 8-1 15,-3 3 2-15,-1 6-2 16,-1 4 1 0,6 1 1-16,9 3-2 0,9 3-2 15,16 1 4-15,9 0 0 16,12 0 0-16,11 1 0 0,4 19 1 16,0 3 2-16,2 3-2 15,-8 4 1-15,-4-2 6 16,-3 3 1-16,-2 0-8 15,2-3 5-15,4 0-3 16,11-8 9-16,10-2 1 16,4-7-6-16,11-4 13 15,5-1-15-15,8 0 4 16,5 2 0-16,-1 4-1 16,-8 0 0-16,-11 4-5 0,-19-2 0 15,-15-1-2-15,-20-6-1 16,-15-5 3-1,-18-2-5-15,-7 0 6 16,-3 0-5-16,3-11 2 0,5-8 2 16,1-1 0-16,3-3 3 15,1 0-2-15,-6 3 3 16,-2 4-2-16,-4-2 2 16,-8 4-4-16,-3-2-2 15,-7 2 4-15,0-2 2 16,0-4-2-16,2-2 4 15,2-4-7-15,5-4-1 16,0 2 0-16,-2 3-1 16,-8 8 0-16,0 2 2 15,-4 3-1-15,-2 5 0 0,0 0-1 16,-2 2 0-16,0 2-1 16,0 0 1-16,0-1 1 15,0-3-1-15,0-3 0 16,0-3-2-16,0 3-7 15,2 0 3-15,3 3-11 16,-3 3 5-16,0 4-22 16,0 0-20-16,0 0-17 15,1 0-87-15,-1 0-18 16,1 6-61-16</inkml:trace>
  <inkml:trace contextRef="#ctx0" brushRef="#br0" timeOffset="6049.45">15138 3627 488 0,'0'0'47'15,"0"0"-47"-15,0 0 5 16,0 0 2-16,0 0 32 16,0 0-10-16,-4-8 23 15,4-4 49-15,13-6-49 16,18-14-38-16,13-8 2 16,12-8 20-16,9-8-14 15,11-3-10-15,6-1-7 16,9 4 0-16,8 8 1 15,-3 12-1-15,-1 8 7 0,-3 12 13 16,1 8 2-16,1 8-12 16,-1 0-2-16,-3 14-6 15,-15 18 0-15,-11 10-6 16,-10 4-1-16,-12 6-2 16,-1 1 1-1,-6-5 1-15,3-6 1 0,7-6 0 16,8-10-1-16,11-8 1 15,15-8 1-15,8-6-1 16,6-4 0-16,1 0 0 16,0-12 1-16,-3-10-1 15,-5-6-1-15,-8-6 0 0,-13-8 0 16,-11-11 6 0,-7-5-4-16,-3-2 0 0,-2 8-1 15,1 4 2-15,1 9-1 16,-1 10-2-16,6 1 1 15,1 7-2-15,2 5 1 16,-1 4 0-16,-8 4 0 16,-9 7-1-16,-11-2 1 15,-11 3 0-15,-5 0 0 16,-5 0-2-16,-2 0-2 16,2 17 1-16,0 10 2 15,2 6 2-15,6 4-1 0,7 3 3 16,10 1-3-1,11 5 2-15,8 0 1 16,11 0 1-16,5-4 0 0,4-5 0 16,8-12-4-16,0-8 4 15,4-7-3-15,0-8 7 16,4-2-5-16,9 0 1 16,5-23 9-16,11-12-1 15,2-13-5-15,5-5 3 16,0 1-5-16,4 8 3 15,5 12-7-15,1 10 6 16,1 8-7-16,0 6 2 16,8 8-2-16,6 0 1 0,9 0-1 15,14 2 1 1,6 12 0-16,-2 2 1 0,-10 2 1 16,-17 4-3-16,-16 2 2 15,-15 6 1-15,-20 4-1 16,-14 6-2-16,-15 7 0 15,-9 3 0-15,-7 5 0 16,-14 6 0-16,-16-1-1 16,-11 5 1-16,-2-6-1 15,0-1 1-15,-5-3 0 16,-1-5 0-16,2-1 2 16,1-6-2-16,1-1 0 0,2-10-1 15,-2-6 1-15,-1-6-1 16,3-4-7-1,-2-6-12-15,2-4-50 0,0-6-133 16,0-3-275-16</inkml:trace>
  <inkml:trace contextRef="#ctx0" brushRef="#br0" timeOffset="6210.42">22473 4157 819 0,'0'0'1'0,"0"0"5"16,0 0-3-1,0 0-3-15,0 0-24 0</inkml:trace>
  <inkml:trace contextRef="#ctx0" brushRef="#br0" timeOffset="9902.87">7295 4989 478 0,'0'0'24'0,"0"0"15"0,0 0-18 15,0 0 6 1,0 0 5-16,0 0-19 0,38-42-8 15,-38 42 0-15,0 0 10 16,0 0 8-16,0 0-12 16,0 0-7-16,0 0-4 15,0 0 3-15,0 0-2 16,0 0-2-16,0 0 1 16,0 0-4-16,0 0-15 15,0 0-21-15,0 0-15 16,0 0-34-16,0 0-80 15</inkml:trace>
  <inkml:trace contextRef="#ctx0" brushRef="#br0" timeOffset="12660.37">7474 4784 225 0,'0'0'115'16,"0"0"-110"-16,0 0-3 16,0 0 34-16,0 0 1 0,0 0-33 15,-14-8-4-15,14 8 2 16,0 0 1-16,0 0 9 15,0 0 1-15,0 0 1 16,-2 0-6-16,2 0-4 16,-3 0 8-16,3 0 20 15,-2 8-15-15,2 2-4 16,-2 5-2-16,0 3 12 16,-2 6 4-16,1 6-8 15,-3 6-9-15,3 10 16 16,3 12-3-16,0 10-7 15,0 2-9-15,0 9 2 16,0 0-3-16,0 10 17 16,3 8-8-16,-3 4-1 15,2 4-3-15,-2-3-3 0,0 0 1 16,0-4-2-16,0 2 0 16,0 0-7-16,0-8 3 15,0-10-2-15,0-10-1 16,0-10 1-16,0-6 2 15,0-2-2-15,0-4 17 16,0-6-10-16,4-1-4 16,5-12 13-16,0 0-14 15,0-5 3-15,0-2-4 16,0 4-1-16,-3 0 0 16,-1-2-1-16,-2 2 2 15,-1 2 1-15,-2-1-3 0,0 1 9 16,0-3-6-1,0 0 2-15,0-1-1 0,0-5-4 16,0-2 5-16,0-5-4 16,4-7 0-16,0 0 1 15,1-5-2-15,-3-2 2 16,-2 0 4-16,2 0 3 16,2 0 13-16,2 0 18 15,-2-6-10-15,0-2-12 16,-2 4-5-16,0-1-2 15,1 1-5-15,-3 4-5 16,0 0 0-16,1-1 0 16,2-4 3-16,1 2-4 0,2-3 0 15,-2-1 1-15,0 1-1 16,1 2 0-16,-3 3 1 16,0-2-1-16,0 2 0 15,-2 1 0-15,2 0-1 16,-2 0 0-16,4 0-1 15,4 0-1-15,5 0 2 16,3 0 0-16,1 0 1 16,6 0 1-16,1 0-1 15,3 0 0-15,5 0 0 16,1 0 0-16,2 0 0 16,5 4 0-16,5 1-1 15,4 5 0-15,3 0 1 16,10 5 0-16,2-4 0 0,5 4-1 15,5-1 1-15,6-3 1 16,5 0-1-16,6 1 2 16,0-2-2-1,-6 2 0-15,-5 0 3 0,-8 4-3 16,-10-2-1-16,-9 2 1 16,-10-2 0-16,-10 2 0 15,-4-4-2-15,-2 2 0 16,7-6 1-16,3 0 1 15,13-5 2-15,11 0-1 16,9 1-1-16,7 0 0 16,8 2 1-16,2 2-1 15,2-2 2-15,3 2 1 0,1 0-2 16,5 1 2 0,4-6 3-16,4 4 0 0,-3-6 2 15,0 2 6-15,0-2-6 16,0 2-4-16,-1-2 3 15,3 1-4-15,-3 1 7 16,-10-2-6-16,-6-1-2 16,-12 0-1-16,-5 0-1 15,-2 0 1-15,0 0-1 16,4 0 0-16,3-4 0 16,-1-6-1-16,2 2 2 15,2 2 2-15,-4 0-3 0,1 4 0 16,-1 2 0-16,-4 0 0 15,-2 0 0-15,0 0 1 16,-2 0-1 0,-1 0 0-16,1 2 1 0,4 0-1 15,2-2 1-15,12 0 0 16,4 0 1-16,2 0-2 16,2 0-3-16,-4 0 2 15,-1 0-1-15,6-10 2 16,1 2-1-16,10-2 3 15,2 0-2-15,4-1 0 16,0 4-1-16,1-3 1 16,-2 4 2-16,-7-2-2 0,-9 2 0 15,-15 0 0 1,-10-5 0-16,-7 3 2 0,-4-7 0 16,-2-2-1-16,-4 3 0 15,2-1-1-15,-1-1 0 16,-4 2 0-16,-4 0-1 15,-14 3 1-15,-12 6 0 16,-9 3 0-16,-8 0 0 16,0 2 3-16,0 0 0 15,0 0-2-15,0 0 1 16,0 0-1-16,0 0 0 16,4 0-1-16,0 0-3 15,2 0 1-15,3 0 2 0,3 0-1 16,5 0 1-16,-3 0 2 15,-1 0-2-15,2 0-1 16,-4 0 1-16,5 0 0 16,4-8 0-16,-1-4 1 15,2-2 0-15,-1-4 0 16,-1-1 0-16,-6 0 3 16,0-2 9-16,1 3 11 15,-2-3-3-15,0 0-8 16,1 2-4-16,-4-4-3 15,-2 3 2-15,-2-2-5 16,-3 0 7-16,-2-6-1 16,0-3-4-16,0-4-3 15,4-7 1-15,3-10-2 16,1-9-1-16,6-9 6 16,1-4-6-16,-1 4 0 0,-1 5-1 15,-3 7 4-15,-2 4-4 16,-1 0 2-16,-1-4-1 15,2-1 0-15,-2-5 0 16,5 1 1-16,-2-4-1 16,4 3 0-16,-4 2 0 15,-2 6 0-15,-3 6 0 16,-1 6 0-16,-3 7-1 16,0 7 1-16,0 4 1 15,0 5-1-15,0-2 3 16,2-3-3-16,3-2 0 15,1-2-2-15,3-2 2 0,2 0 0 16,0-1 0-16,2 2-2 16,1-1 2-16,-5 6 1 15,-3 2-1-15,-2 2 0 16,2 1 0-16,-6 2-1 16,0 2 0-16,0 2-1 15,0 0 2-15,0 0-2 16,0 1-2-16,0-5 2 15,0 0 0-15,2-4-5 16,0 1 3-16,0 2 0 16,0 2-1-16,-2 8-5 0,0 8 3 15,3 2 4 1,-3 0-36-16,0 0-5 0,0 0-1 16,0 8-14-16,0 12 27 15,-3 2 11-15,-5 4-70 16,2-2 2-16,2 0-37 15,-2-8-109-15</inkml:trace>
  <inkml:trace contextRef="#ctx0" brushRef="#br0" timeOffset="13206.85">14146 5390 563 0,'0'0'60'0,"0"0"-60"16,0 0 0-16,141-24 19 15,-74 6 42-15,3 4-53 0,-4 3-8 16,-13 8-1-16,-15 3-1 15,-18 0-3-15,-18 9-11 16,-2 35-36-16,-13 25 41 16,-20 19 8-16,-1 14-9 15,8-5-136 1</inkml:trace>
  <inkml:trace contextRef="#ctx0" brushRef="#br0" timeOffset="27473.49">8398 5245 119 0,'0'0'22'0,"0"164"-22"15,0-76-16-15,0-3-15 16,0 1-22-16</inkml:trace>
  <inkml:trace contextRef="#ctx0" brushRef="#br0" timeOffset="29323.75">17112 5542 138 0,'0'0'12'16,"0"0"-12"-16,0 0 0 0,0 0 4 15,0 0 16-15,0 0-1 16,0 0-15-16,-9-32-2 16,9 26-2-16,0 0-29 15</inkml:trace>
  <inkml:trace contextRef="#ctx0" brushRef="#br0" timeOffset="33605.42">8267 4995 319 0,'0'0'53'16,"0"0"-37"-16,0 0 35 15,0 0 12-15,0 0 42 0,0 0-77 16,22-26 2 0,-22 24 29-16,0 0 23 0,0 2-37 15,0 0-15-15,0 0-8 16,0 0-10-16,0 0-2 15,0 0-5-15,0 0-5 16,2 6 1-16,2 14 19 16,-1 6 11-16,-1 8-19 15,-2 12 4-15,0 10 9 16,0 4-7-16,0 3-9 16,-9-3-2-16,0 0 0 15,3 3 6-15,-1-2 0 0,2 7-3 16,3 3 4-16,2 1-1 15,0 0-5-15,0 3 5 16,0-6-13 0,0 0 4-16,0-7 1 0,0 0-4 15,5-8 0-15,4 0 1 16,-5-4 1-16,3-4-2 16,-3 1-1-16,0-3 3 15,1-4-3-15,4 0 2 16,-2-8 2-16,3 2 0 15,2-2-4-15,-1-2 0 16,-3-1 5-16,0-10-3 16,-5-5-1-16,3-2 3 0,-4-6-4 15,-2-4 0-15,0 1-2 16,2-3 2-16,-2 0 0 16,0 0 3-16,0 0 1 15,0 0 2-15,0 0-5 16,0 0 1-16,0 0-2 15,0 0 1-15,0 0-1 16,0 0 3-16,0 0-4 16,0 0 1-16,0 0 0 15,0 0 0-15,0 0 0 16,0 0-2-16,0 0-4 16,0 0 6-16,0 0 1 15,0 1-1-15,0 5-3 16,0 4 1-16,0 6 2 0,0 2 0 15,0 0-4-15,0-2 4 16,2-4 3-16,2 3-3 16,4-3 0-16,-2-4 1 15,3-2-1-15,-3-5 0 16,6-1-1-16,1 0 1 16,5 0 2-16,4 0-2 15,3 0 0-15,4-1 1 16,0-4 0-16,0 4-1 15,0 0 0-15,-5 1 0 16,-2 0 0-16,1 0 1 16,-1 0-1-16,3-3 0 15,4 1 0-15,4-2 2 16,3 0-2-16,2 0 2 16,4 0-2-16,-4 2-2 0,0 0 2 15,-5 0 1-15,-2-1-1 16,-4 2-1-16,-4-2 0 15,-2 3 0-15,2 0 1 16,1 0 0-16,3 0 0 16,4 0 0-16,3 0-1 15,6 0 1-15,5 0 0 16,3 0 0-16,4 0 0 16,1-2 0-16,-2 2 0 15,-2 0 0-15,-7 0 0 0,-1 0 0 16,-8 0 0-16,1 0 1 15,-3 2-2-15,4-2 1 16,4 0-3-16,12 0 6 16,7 0-4-16,4 0 2 15,3 0-1-15,1 0 0 16,-1 0-1-16,-6 0 1 16,-4 0 0-16,-9 3 1 15,-5 3-1-15,-6-4 1 16,-6 2-2-16,2-4 1 15,3 0 0-15,6 0 0 16,9 0 4-16,9 0-4 16,11 0-1-16,6 0 0 0,6 0 1 15,2 0 0 1,-6 0-3-16,-1 3 2 0,-2 1 1 16,-1-4 1-1,3 0-1-15,-3 0-1 0,-1 0 1 16,-1 0 1-16,-4 0 0 15,-3 0-1-15,-1 0-2 16,-3 0 2-16,2 0 0 16,3 0 1-16,1 0-1 15,6 0 0-15,6 0 0 16,2 0 0-16,2 5 0 16,1-1 0-16,2-1 3 15,-2-1-3-15,-2 3 2 16,-4 1-2-16,-11-2-1 0,-3 0-2 15,-10-2 2-15,2-2 0 16,6 0 1-16,8 0 1 16,5 0 0-16,6 0-1 15,6 0 0-15,1 0-1 16,0 0 2-16,-2 4-1 16,-2 4 0-16,-3 2-1 15,-2-3 1-15,-6 4 0 16,0-3 0-16,-4-2 0 15,-4-4 0-15,3-2 1 16,4 0 2-16,2 0-3 16,6 0 0-16,-1 0 0 15,-5 0 2-15,-6 0-2 16,-9 0-5-16,0-2 5 16,-2-2 0-16,6-2 1 0,5 0-1 15,4-3 0-15,-2 4-2 16,0-3 2-16,-10 0 0 15,-9 2 2-15,-9 0-4 16,-6 1 4-16,-9 4-2 16,-7 1 0-16,-3-3-1 15,-8 3 1-15,5-2 1 16,3 1-1-16,11-2 0 16,9 3 0-16,8 0-1 15,5 0 0-15,5 0 2 16,-1 0-1-16,-2 0 0 15,-3 0 0-15,-9 3 0 0,-3-2 0 16,-1 4 0-16,-1-4 1 16,4 2 0-16,2-3 0 15,0 0-1-15,8 0 0 16,6 2 0-16,-2-2 0 16,1 0 0-16,-6 0-1 15,-7 0 0-15,-4 0 1 16,-3 0 0-16,-4 0 1 15,-4-5-1-15,-1-2-3 16,-2 0 2-16,3-5 2 16,4 3-2-16,9-6 4 0,13 2-5 15,12-1 2 1,12 0-3-16,6 5-19 0,3 5 5 16,0 4-6-16,-5 0 2 15,-4 6 3-15,-5 7 6 16,-3-4 2-16,-5-4-3 15,-5-4 5-15,0-1 0 16,-2 0 6-16,1 0 1 16,4 0 1-16,2 0 1 15,1-3 0-15,3-1 7 16,1 1-5-16,3 2 2 16,-8 1 1-16,-9 0-6 15,-12-3 0-15,-9 2 0 16,-4-3 0-16,1-1 4 0,6 4-3 15,5-2 1-15,5 3-2 16,6 0 0-16,-2 0-4 16,-2 0 5-16,-1 0-2 15,-1 4 1-15,0 2 0 16,-7 1 0-16,-3-3 5 16,-10-4-5-16,-5 0-4 15,-7 0 4-15,-2 0 5 16,1-3-3-16,-1-2-1 15,3-4 0-15,-1 2 0 16,3-2-1-16,3 3 1 16,4 2 2-16,-1 3-3 15,0-2 0-15,0-1 0 0,-2-2 3 16,-2 2 5 0,0-3 4-16,-1 1-2 0,2 1-5 15,-1-1-4-15,1 2 5 16,2-1-4-16,-1-4 0 15,-1 2 1-15,4 2-2 16,0-3 4-16,-2 2 0 16,-3 2-3-16,1 0 4 15,-4 2-6-15,1-2 0 16,1 0 2-16,-1 0-1 16,4-2-1-16,2 2 3 15,3-3-3-15,0 2 2 0,-3-1 2 16,2 0 3-16,-6 4 7 15,-3 0-3-15,6 2 1 16,-4 0-6-16,5 0 8 16,-3 0-12-16,-9 6 0 15,-3-6-2-15,-3 0 2 16,-1 0-2-16,-3 0 2 16,0 0 1-16,0 0-2 15,0 0 5-15,0 0 4 16,0 0 2-16,0 0-5 15,0 0-4-15,0 0-2 16,0 0 0-16,-5 0-1 16,-1 0 2-16,1 0 0 0,1 0-2 15,2 0 1 1,-3 0-4-16,0 0 5 0,3 0-4 16,-2 0 4-16,1 0-2 15,-3 0 1-15,0 0-1 16,1 0 0-16,0 0 1 15,1 0-1-15,-1 0 0 16,3-2 0-16,2 2 1 16,0 0 0-16,0 0 4 15,0-2-5-15,0 0 0 16,0 0-3-16,0-2 3 16,0-5 0-16,0 6 0 15,0-1-1-15,4 0 1 16,1 2-2-16,2 2 2 0,-2-1-2 15,-1 1-4-15,4 0 4 16,1 0-8-16,7 0 8 16,7 0 0-16,4 0-1 15,6 0-13-15,2 3-10 16,7 5-5-16,8 6 13 16,8 6 0-16,8 4 7 15,1 7 11-15,-7-12 0 16,-18-5-1-16,-19-9 1 15,-14-5 2-15,-9 0-1 16,0 0 5-16,0-3-6 16,0-5 11-16,0 0 12 15,0 0-5-15,0 0-13 16,0 0 9-16,0-2 0 0,0 0-5 16,0-4-1-16,0-2-6 15,0-6 4-15,0-6-4 16,0-4-1-16,9-6 4 15,4-6-5-15,3-5 2 16,1-5-2-16,2-8-1 16,0-4 1-16,2-2 0 15,-1-4-1-15,-5 1 2 16,1 1-1-16,-3 7 0 16,-1-2-1-16,-1 5 1 15,-3 1 0-15,4-2 0 0,-3-4 1 16,1 0-1-16,4-6 0 15,-3 3 0-15,2 0-1 16,-5 4 1-16,-6 5 0 16,-2 14-1-1,0 12-1-15,0 7-1 0,0 10 0 16,0 5 3-16,-2 4 0 16,2 1 0-16,-3 0 0 15,0-2-3-15,3-2 0 16,-4-3 1-16,0 1 1 15,-1 3-8-15,-1-1-14 16,-1 4 3-16,2 2-6 16,-1 1 2-16,-3 3-31 15,-2 0-38-15,-5 15 7 16,-1 14-33-16,-4 2-113 0,-1 1-178 16</inkml:trace>
  <inkml:trace contextRef="#ctx0" brushRef="#br0" timeOffset="34069.85">19826 5524 618 0,'0'0'60'0,"0"0"86"16,0 0-82-16,0 0-21 15,0 0-1-15,0 0 2 16,136-96-9-16,-94 62-3 16,5-8-13-16,2-4 5 15,-5-4-7-15,1 3-8 16,-5 5 3-16,-6 11-3 15,-8 10-2-15,-7 9 7 16,-6 6-11-16,-3 1 4 0,0 5-6 16,1 0 0-1,-3 0 0-15,6 0 0 0,-3 5 4 16,0 13 0-16,1 6-2 16,-4 9 2-16,-1 6-3 15,-3 6-1-15,1 3 2 16,0 0-2-16,-1 0 3 15,5-4-3-15,-1-6-1 16,8-4-7-16,5-8-54 16,8-9-82-16,2-15-200 15</inkml:trace>
  <inkml:trace contextRef="#ctx0" brushRef="#br0" timeOffset="34237.12">20865 5436 1082 0,'0'0'30'15,"0"0"27"-15,0 0-31 16,0 0-26-16,0 0-49 16,0 0-305-16</inkml:trace>
  <inkml:trace contextRef="#ctx0" brushRef="#br0" timeOffset="49164.16">8264 4311 443 0,'0'0'0'0,"0"0"-8"16,0 0 8-16,0 0 4 15,0 0 0-15,0 0 9 16,0 0-2-16,0 0 30 15,27-19 9-15,-23 16-7 0,4-2-2 16,-2 0-2-16,3 1 1 16,-1 2-16-16,2 0-12 15,1 0-2-15,-1 2-2 16,1 0-3-16,1 0 1 16,-2 0-1-16,0 0-3 15,-1 10 5-15,0 2-5 16,-2 4 7-16,0 2-2 15,-1-1 0-15,1 2 2 16,-5-1-1-16,-2 4 0 16,0 3 1-16,0 1 1 15,0 4 0-15,0 2-5 16,-13-4 0-16,-3 0 2 16,1-6 2-16,-1-3-4 15,-3-2 5-15,4-3 2 0,-4-2 6 16,-4-2-1-16,-4-2-12 15,-2 0 0-15,-2-4 3 16,2-4-8-16,4 0 6 16,2 0-4-16,0-2 2 15,5-14 14-15,3-8-5 16,1-8 14-16,7-12-18 16,7-5-9-16,0-2 0 15,7 4-7-15,15 7 4 16,3 10-17-16,0 15-25 0,0 6-83 15,-4 9-140 1</inkml:trace>
  <inkml:trace contextRef="#ctx0" brushRef="#br0" timeOffset="51292.25">5965 3852 822 0,'0'0'15'0,"0"0"-15"16,-2-117 7-16,21 71 26 15,6-2 12-15,9-1-17 16,6 2-14-16,4 0-6 15,8 3 12-15,3 7 13 16,1 2-15-16,4 10 5 16,-2 5-9-16,2 6-10 15,0 1 0-15,3 7 5 16,1 3 5-16,3 3-7 16,1 0 0-16,-6 0-1 15,-5 18 0-15,-3 11 1 0,0 8-2 16,-1 5-5-16,-1 4 6 15,7 0-4-15,-3-4-1 16,0-8 3-16,-2-6-3 16,-6-13 0-16,-2-10 4 15,2-5-3-15,-3 0-1 16,1-17 7-16,-3-8-4 16,-3 1 0-16,-5-2-2 15,-1 4-2-15,-5 0 1 16,2 0-1-16,-4 2 0 0,0-4 2 15,2 0 0-15,-8-2-2 16,1-1 1-16,-3 1 0 16,-4 2 1-16,-1 4-2 15,-3 6 0-15,-5 7 1 16,-4 4-1-16,4 3-1 16,-4 0-1-16,4 0-3 15,3 0 3-15,5 6 0 16,3 6 2-16,3 2-1 15,5 3 1-15,-1 1 2 16,1-1-2-16,1 3 0 16,0 1-2-16,4 2 2 15,2 0 0-15,-3 3 0 16,0 2 1-16,-6 4-1 16,0 2-1-16,-4-3 1 0,5-4 0 15,0-11 0-15,7-12-3 16,12-4 3-16,13 0 4 15,12-13-2-15,12-4-1 16,9 3 1-16,5 7 1 16,5 1-3-16,3 1 1 15,0-1-1-15,3-2-1 16,-3-4 1-16,1-1-1 16,2-6 0-16,-3-5 1 15,0 2-1-15,-3-3 1 16,-3 8 0-16,-5 0 0 15,-3 7 0-15,-1 4 0 0,-4 3 0 16,-7 3 2 0,-7 0-1-16,-14 0-1 0,-5 16 0 15,-15 10-1-15,-8 12 0 16,-7 10 0-16,-4 8 1 16,-3 6 0-16,0-1 1 15,3-3 4-15,0-2-5 16,-2-6 10-16,-2-6-7 15,-3-6 5-15,-1-6-7 16,-4-3 3-16,-4-6-1 16,0-7 2-16,0-4-5 15,0-8 4-15,0-2-1 16,0-2-1-16,0 0 8 16,0 0 1-16,0-9-3 15,0-10-6-15,0 4-2 0,0-1-5 16,0 1-43-16,0 3-120 15,0-2-72-15,0 2-472 16</inkml:trace>
  <inkml:trace contextRef="#ctx0" brushRef="#br0" timeOffset="51450.42">11118 4053 749 0,'0'0'0'16,"0"0"-89"-16,0 0-37 15</inkml:trace>
  <inkml:trace contextRef="#ctx0" brushRef="#br0" timeOffset="52887.05">6526 3348 131 0,'0'0'459'0,"0"0"-408"16,0 0 8-16,0 0 8 16,0 0-23-16,0 0-22 15,-46 41-3-15,19-1 12 16,0 4 5-16,-4 10-8 15,-2 7-4-15,-6 4 10 16,2-1-11-16,3-5-3 16,5-14-2-16,12-10-5 15,5-13-7-15,9-10 0 16,3-8 2-16,0-4 4 0,0 0-6 16,19 0 16-1,8-16 1-15,9-3-8 0,4 0-4 16,1 2-9-16,5 6 1 15,-2 3-3-15,1 4 0 16,-1 2-3-16,-3 2 3 16,-8-2 0-16,-6 2 0 15,-10-3-5-15,-8 3-4 16,-4-1-10-16,-5-3-12 16,0 2 1-16,0-2-48 15,-20 4-109-15,-11 0-50 16,-3 0-37-16</inkml:trace>
  <inkml:trace contextRef="#ctx0" brushRef="#br0" timeOffset="53233.67">6433 3495 546 0,'0'0'91'15,"0"0"-12"-15,0 0 13 16,0 0-11-16,0 0-27 15,0 0-15-15,-25-100-14 16,23 100-14-16,-2 7-11 16,-1 20 0-16,1 13 1 15,4 14 8-15,0 8 6 16,0 8 7-16,0 7 6 16,11 3-7-16,5 4 1 15,-3 0-9-15,-2 0 6 0,-2-7-4 16,0-11-6-16,-5-14-4 15,1-13-3-15,-3-8-1 16,0-11-1-16,-2-12 2 16,0-4-2-16,0-4 0 15,2 0-3-15,1-19-12 16,4-10-198-16,1-5-133 16,3-3-106-16</inkml:trace>
  <inkml:trace contextRef="#ctx0" brushRef="#br0" timeOffset="66247.44">8860 3779 592 0,'0'0'22'16,"0"0"-22"-16,0 0 1 15,0 0 16-15,0 0 9 16,0 0 0-16,0 0-3 15,124-40 26-15,-111 40 25 16,1 0-51-16,-5 0-14 16,1 0-5-16,2 3 5 15,-3 12-7-15,-3 7 1 0,-6 9-3 16,0 5 0-16,0 2 1 16,-6-1-1-16,-9-1 1 15,3-9 0-15,3-4-1 16,7-10 0-16,2-5 0 15,0-2 0-15,0-3 1 16,11-3 5-16,18 0 2 16,7 0-3-16,4 0-1 15,0 0-3-15,-4-3 0 16,-7 3-1-16,-7 0-2 16,-7 0-36-16,-3 0-174 15,-3-8-176-15</inkml:trace>
  <inkml:trace contextRef="#ctx0" brushRef="#br0" timeOffset="66821.09">9587 3712 625 0,'0'0'20'0,"0"0"1"16,0 0-6-16,0 0 25 16,0 0 1-16,0 0-27 15,117-78-5-15,-99 71 12 16,-3 3-8-16,1 4-7 16,-3 0-1-16,-4 3-5 15,0 12 0-15,-7 6 3 16,-2 1-2-16,0 0 2 15,0-2 2-15,-18 0-2 16,-3 0 0-16,0-7 0 16,3 0 0-16,7-5-1 15,5-4-1-15,3-2 2 16,3-1-3-16,0-1 2 0,0 3-1 16,13-3 5-16,16 0 3 15,5 0 1-15,-1 0-7 16,0 0 0-16,-4 2-1 15,-6 6 0-15,-7 4 1 16,-7-2-1-16,-8 4-2 16,-1-3-3-16,0 4 3 15,-10-1 5-15,-17-1-3 16,-4-2 6-16,-8 1-7 16,2-4 1-16,3 0-4 15,8-6 6-15,8 1-4 16,3-3 0-16,10 0 0 15,3 0-1-15,2 0-46 0,0-11-80 16,13-3-39-16,14-1-77 16</inkml:trace>
  <inkml:trace contextRef="#ctx0" brushRef="#br0" timeOffset="67357">10219 3727 299 0,'0'0'256'0,"0"0"-255"15,0 0 1-15,0 0 29 16,0 0 9-16,0 0-21 0,-59 57 4 16,39-34 21-1,1-2-9-15,3-1-18 0,3-4 2 16,4-4-7-16,4-4-1 15,3-2-3-15,2-6-4 16,0 0-3-16,0 0 1 16,11 0 8-16,16 0 20 15,4-4-13-15,1-4-12 16,-1 0-5-16,-8 4 2 16,0 4-2-16,-3 0 0 15,-9 0 1-15,-2 0-2 16,-7 0-16-16,-2 0-43 0,0 0-48 15,0-2 14-15,-4-3-49 16,-11-6-132-16,3-1 135 16,-1-3 140-16,2 0 154 15,4-2-20-15,-1 1-10 16,7 5 5-16,-1 2-33 16,2 5-29-16,0 4-12 15,0 0-31-15,0 0-24 16,0 8 0-16,0 28-1 15,0 15 1-15,0 14 11 16,0 4-5-16,0-1-2 16,2 0-1-16,-2-9 3 15,0-9-6-15,0-10-1 16,0-12-88-16,-11-12-332 16</inkml:trace>
  <inkml:trace contextRef="#ctx0" brushRef="#br0" timeOffset="67821.14">8490 3691 475 0,'0'0'46'16,"0"0"-42"-16,0 0 41 16,0 0 20-16,0 0-5 15,0 0 9-15,0-95-14 16,0 95 4-16,0 0-6 0,0 0-12 16,0 0-28-1,2 0-13-15,2 27-1 0,3 19 1 16,1 14 7-16,0 7-3 15,-2 4-2-15,-4 2 4 16,0-4-6-16,1-10 0 16,-3-10-65-16,2-20-271 15</inkml:trace>
  <inkml:trace contextRef="#ctx0" brushRef="#br0" timeOffset="67979.22">8714 4068 946 0,'0'0'0'15,"0"0"-18"-15,0 0-18 16,0 0-133-16</inkml:trace>
  <inkml:trace contextRef="#ctx0" brushRef="#br0" timeOffset="90298.21">6464 3817 531 0,'0'0'29'0,"0"0"112"15,0 0-78-15,0 0 8 16,0 0 2-16,0 0-31 15,0 0 0-15,-2-50 6 16,2 31-14-16,0-9-10 16,13-10-4-16,3-17 6 15,7-15-7-15,6-16 6 0,6-16-11 16,9-13 0 0,6-7-1-16,6-4-5 15,4-4 0-15,2-1-3 0,3 3-1 16,7 7-3-16,4 11 1 15,5 18-1-15,1 15 2 16,-4 17-2-16,-2 12-2 16,-9 10 0-16,4 0-1 15,-7 6-2-15,-1 4 4 16,-12 6-1-16,-16 10 1 16,-12 5-6-16,-14 6 1 15,-7 1-47-15,-2-2-31 16,0 0-7-16,-25 2-63 15,-10 0-36-15,-5 5 34 16,-1 18-13-16</inkml:trace>
  <inkml:trace contextRef="#ctx0" brushRef="#br0" timeOffset="90795.64">7148 1914 753 0,'0'0'4'0,"0"0"-4"16,0 0 0-16,0 0 6 0,0 0 29 16,0 0-12-16,136-98-11 15,-98 92-2-15,4 3 8 16,1 3 21-16,3 0-17 15,6 0-2-15,6 0-9 16,3 0 4-16,11 0 1 16,1 0 1-16,2 3 0 15,-7 10-9-15,-10 2 0 16,-8 2-4-16,-15 1 2 16,-8 3-4-16,-8-1 0 15,-4 10 12-15,-7 3-14 16,-8 9 7-16,0 6-2 15,-23 8-3-15,-18 6 4 16,-17 5-2-16,-9 2 1 16,-7 2 1-16,3-5 3 0,11-4-3 15,11-8-3-15,11-9 2 16,11-10-2-16,12-7 0 16,8-11-3-16,7-5 0 15,0-10-1-15,0-2-3 16,0 0-10-16,9 0-25 15,4-9-24-15,1-14-130 16,-1-12-264-16</inkml:trace>
  <inkml:trace contextRef="#ctx0" brushRef="#br0" timeOffset="92024.3">5666 3810 378 0,'0'0'31'0,"0"0"-12"16,0 0-17-16,0 0 20 15,0 0 5-15,0 0-21 16,0 0-5-16,0 0-1 0,0 0 0 16,0 0 0-16,0 0-1 15,0 0-1-15,0-3-27 16,0-2-159-16</inkml:trace>
  <inkml:trace contextRef="#ctx0" brushRef="#br0" timeOffset="100217.63">14982 5317 45 0,'0'0'29'0,"0"0"-8"16,0 0-11-16,0 0-8 15,0 0 5-15,0 0 3 16,0 0-9-16,0 0-1 16,-9 5 0-16,7-5-2 15,2 0-21-15,0 0-42 16</inkml:trace>
  <inkml:trace contextRef="#ctx0" brushRef="#br0" timeOffset="107877.91">11983 3188 36 0,'0'0'0'0</inkml:trace>
  <inkml:trace contextRef="#ctx0" brushRef="#br0" timeOffset="107949.29">11983 3188 86 0,'0'-30'15'0,"-2"24"-15"15,0 4-44-15</inkml:trace>
  <inkml:trace contextRef="#ctx0" brushRef="#br0" timeOffset="108680.42">11920 3248 18 0,'0'0'405'0,"0"0"-283"15,0 0-18-15,0 0-35 16,0 0 16-16,0 0-26 16,67-66-20-16,-51 58-20 0,2 0 3 15,2-2 7 1,2 4-5-16,1 0 7 0,-1 4-9 16,-4 2-11-16,-5 0-1 15,-1 0-5-15,-6 16-3 16,-6 3 3-16,0 4-2 15,0 1 0-15,-14 3 4 16,-7-4-6-16,-6-1 0 16,4-4 2-16,3-5-3 15,9-3 0-15,3-6 1 16,7-4-1-16,1 0 3 16,0 0-3-16,0 0 0 15,1 0-2-15,16 0 2 0,7 0 3 16,5 0-2-1,0 0 1-15,-2 0 2 0,-2 5-8 16,-6 6 9-16,-5-1-10 16,-7 0 5-1,-5 0-2-15,-2-5 1 0,0 5 1 16,0 1 3-16,-23 1-1 16,-8 0-2-16,-2-3 0 15,-5 4 0-15,5-5-4 16,2-2-13-16,4-4-43 15,6-2-41-15,11 0-41 16,7-12-7-16,3-12-111 16</inkml:trace>
  <inkml:trace contextRef="#ctx0" brushRef="#br0" timeOffset="109136.96">12137 3269 274 0,'0'0'34'15,"0"0"-30"-15,0 0 15 16,0 0 35-16,0 0 27 15,0 0-28-15,78-55 8 16,-76 54 12-16,0-2-8 16,1 3 17-16,-3 0-40 15,0 0-20-15,0 0-8 16,0 0-11-16,0 0-1 16,0 14-2-16,0 6 0 15,0 0 0-15,0 0 1 16,0-2 4-16,6-1-5 15,8-4 16-15,5-4-4 16,4-4-3-16,4-3-3 0,0-2-1 16,2 0-5-16,0-2 4 15,-3-13-3-15,-4-3 3 16,-8-4-1-16,-8 0 0 16,-6-1 7-16,0 5 19 15,-8 3-13-15,-19 6-9 16,-4 5 4-16,-5 4-11 15,2 0 0-15,3 0 0 16,7 0 0-16,6 9 0 16,3 2-1-16,3-1-2 15,6 0 3-15,1-2-4 16,5-2-11-16,0-1-21 16,0-4-25-16,0-1-36 15,0 0-62-15,0 0 44 0,13-14-151 16</inkml:trace>
  <inkml:trace contextRef="#ctx0" brushRef="#br0" timeOffset="109587.87">12442 2932 383 0,'0'0'69'16,"0"0"0"-16,0 0 3 16,0 0 1-16,0 0 0 15,0 0-24-15,31-27-31 0,-31 27 6 16,0 0-12-1,4 2-11-15,1 20 18 0,0 6 2 16,2 7-5-16,-3 2-6 16,2 0 0-16,-1 1-2 15,-1-2-3-15,-1-7 2 16,-3-6-6-16,0-11 0 16,0-6 0-16,0-2 5 15,0-4-5-15,0 0 0 16,0 0 9-16,0 0 0 15,0-4 1-15,0-14-2 16,2-5-5-16,9-6-1 16,4 2-2-16,3 0 3 15,3 5-3-15,0 8-1 0,0 6 3 16,1 5-3-16,-2 3 0 16,-2 0-2-16,-5 0 1 15,-6 11 1-15,-7 9 0 16,0 0 3-16,-11 3-2 15,-18-6-1-15,-7 1 8 16,-4-6-6-16,0-2-2 16,4-4 0-16,3-5-45 15,11-1-83-15,8 0-142 16</inkml:trace>
  <inkml:trace contextRef="#ctx0" brushRef="#br0" timeOffset="111326.55">13790 3974 377 0,'0'0'92'0,"0"0"-40"16,0 0 19-16,0 0 12 15,0 0-50-15,0 0 24 16,27-11-3-16,-25 5-12 16,0-3-14-16,3 1 0 15,-3 0-8-15,2-3-3 16,0-1-10-16,4-7-4 16,1-4-1-16,3 0 2 15,7-4 0-15,-1 3 0 16,1 2-2-16,4 3 4 15,-3 5-6-15,0-1 7 16,0 8-7-16,-1 0 1 0,-2 4 0 16,1 0 1-16,-3 2 2 15,1 1 1-15,-5 0 4 16,2 0 1-16,-1 1-2 16,0 9-1-16,2 0 3 15,-1 2-1-15,0 1 6 16,-1-1-8-16,1-2 0 15,-1-1 1-15,1 1-4 16,-1 1 2-16,3-4-5 16,0 2 4-16,1-5-3 15,2-3 1-15,-1-1 0 0,-1 0 2 16,2 0-3-16,-5 0 2 16,0-9-2-16,-4-7 3 15,-1-4-1-15,-4-3-2 16,-4 2-2-16,2 1 0 15,-2-1 0-15,0 1 0 16,4-2-2-16,1-1 2 16,1 2-8-16,0 1 7 15,0 6-5-15,-2 6 5 16,-4 4-3-16,0 4 2 16,0 0-6-16,0 0-4 15,0 0-2-15,0 0 2 16,0 0 2-16,0 0 4 15,0 0 5-15,0 0 1 0,0 0-1 16,0 0 0-16,0 4-1 16,0 2 1-16,0 0 1 15,0 1-4-15,2 0 4 16,0 3 0-16,-2 0 2 16,0 2-1-16,0 2 0 15,0 2-1-15,3 0-2 16,-1-1 2-16,2-4 2 15,-1 2-2-15,6-2 1 16,-3 1 0-16,5 1 2 16,3-2-1-16,-1 0 5 15,0-5-1-15,1-5-3 0,1-1 0 16,-2 0-1 0,3 0 1-16,-2 0 0 0,1 0-2 15,1-1 1-15,0-7 2 16,6-1-1-16,0-1-3 15,-2 1 1-15,0-2-1 16,0 0 1-16,-2 1-1 16,-2 1 2-16,-1 0 2 15,-1-2-4-15,-1 4 1 16,1-4 0-16,-6 5 0 16,3 2-2-16,-1 2 2 15,1 2-2-15,-1 0 1 16,2 0 0-16,-1 0 3 15,0 0-3-15,-2 0 0 16,0 0-2-16,-3 0 4 0,1 5-2 16,0 0 2-16,0 5-2 15,-3 3 3-15,-2 0 0 16,0 4 0-16,1-2 0 16,-3 2 0-16,0-6 1 15,0 0-4-15,0-5 0 16,0-2 1-16,2-3 0 15,-2 4 4-15,0-4-4 16,0 8-1-16,-15-2 0 16,-17 6-2-16,-1-3-139 0,0-6-262 15</inkml:trace>
  <inkml:trace contextRef="#ctx0" brushRef="#br0" timeOffset="123085.95">13694 3332 454 0,'0'0'4'0,"0"0"36"16,0 0 10-16,0 0-33 15,0 0-17-15,0 0 7 16,0 0 24-16,-9-1 31 15,7 1 10-15,2 0-15 16,-3-3-8-16,3-2-3 16,0-4-13-16,0 2 36 15,0-8-55-15,0 3-4 16,0-2-4-16,0-1-1 0,0 0-3 16,5 3 3-16,-2 1-4 15,1-2 4-15,-2 5-5 16,1 2 7-16,-3 2-7 15,0 2 10-15,0 2 8 16,0 0-6-16,0 0-3 16,0 0-6-16,0 0-1 15,0 0-1-15,0 0 0 16,0 0-2-16,0 0 1 16,0 0-1-16,2 6 1 15,2 10-3-15,-1 6 4 16,3 2-1-16,-1 4 0 15,1-3 2-15,1 2-1 16,-1 4 3-16,1-1-2 16,-2 6 8-16,-3 0 1 0,1 1-5 15,-1 3 4-15,-2-1-5 16,0 1 0-16,0 0 2 16,0 1 1-16,0-4-6 15,0-1 2-15,0 0-4 16,0-1 6-16,0-4-5 15,0 2 1-15,0 1-2 16,0-3 1-16,2 7 2 16,2-5-1-16,-2-1 6 15,-2 1-8-15,0-1 6 16,0-3-2-16,0 1 0 16,0 3-2-16,2-5-1 0,1 2 3 15,-1 0-2 1,-2 2 1-16,0 1 0 0,0-1 2 15,0 0-1-15,0-1 1 16,0-3-1-16,0 0 2 16,0 3-2-16,0-3 1 15,0 4-1-15,0 1-1 16,0 0 0-16,0 3 1 16,0 0 3-16,0 1-3 15,0-2 3-15,2 2-6 16,0-1 3-16,0 3 13 15,1 2-12-15,-3-2 3 16,0 4-1-16,0-1 3 16,0 2-4-16,0 1 0 0,0-2-2 15,0-3 8-15,0-2-11 16,0-1 12-16,-3-3-13 16,1 0 7-16,2-2 0 15,-2-4 7-15,2 2-14 16,0 0 6-16,0 0-2 15,0-4 2-15,-2 1 0 16,2-5-3-16,-2-2 3 16,2-2 2-16,0-9-6 15,0 0 3-15,0-7-2 16,0 0-2-16,0-2 1 0,0 0 2 16,0 0-3-16,0 0 3 15,0 0 6-15,0 0-3 16,0 0 2-16,0-9-7 15,0-3-1-15,0 2-1 16,0 1-2-16,0 0-9 16,0-1-35-16,0 1-49 15,0-5-75-15,0-7-151 16</inkml:trace>
  <inkml:trace contextRef="#ctx0" brushRef="#br0" timeOffset="130139.29">13736 5155 489 0,'0'0'57'16,"0"0"-52"-16,0 0 29 15,0 0 2-15,0 0-20 16,0 0-8-16,0 0 7 16,0-6 42-16,0 6 22 15,0 0-24-15,0-6-13 16,0-1 3-16,0 5-25 16,0-4 5-16,0 1 5 15,3 1-21-15,-1 0-3 16,0 2 0-16,0-2-3 0,-2 4 3 15,0 0 8 1,0-2 3-16,0 2-3 0,0 0 5 16,0 0 5-1,0 0-9-15,0 0-6 0,0 0-4 16,0 2-5-16,0 20-3 16,0 13 3-16,0 8 4 15,5 5-2-15,-2 5 6 16,1 3-7-16,2-2 8 15,-1-2-4-15,1-6 2 16,2-3-1-16,-4-4-3 16,2-4 0-16,1-7 2 15,-1-5-5-15,0-5 1 0,-4-5 0 16,-2-8-1 0,0-5-8-16,0 0-35 15,-2 0-38-15,-10-19-161 0,-1-11-189 16</inkml:trace>
  <inkml:trace contextRef="#ctx0" brushRef="#br0" timeOffset="131073.6">13534 5359 592 0,'0'0'35'0,"0"0"38"16,0 0 13-16,0 0-33 15,0 0-18-15,0 0 10 16,60-21 5-16,-36 9-1 16,1-3 8-16,6-4-16 15,1-3 4-15,5-3-14 0,-1 0 1 16,-4-4-3-16,-4 1-3 15,-4 1-2-15,-5 6 1 16,-4 3-6-16,-4 5 0 16,-2 2-4-16,-5 3-3 15,1 2 0-15,-5 2 3 16,0 2-12-16,2 2 7 16,-2 0-3-16,0 0-2 15,0 0-2-15,0 0 1 16,0 0-3-16,0 0 1 15,0 0-2-15,0 0 0 0,0 0-1 16,0 6-4-16,0 16 3 16,0 12 2-1,0 6 0-15,0 0 1 0,0 3-1 16,0-3 1-16,0-1-1 16,5 0 2-16,-1-1 0 15,5-2 1-15,-2-5 3 16,1-4-4-16,2-1 1 15,-2-4 0-15,1-2 0 16,1-2 2-16,-4-4-3 16,1-4-2-16,-5-4 3 15,0 0-3-15,0-3 0 0,-2-3 2 16,2 0-1 0,-2 0 2-16,0 0 2 0,0 0 0 15,0 0-2-15,0 0 1 16,0 0-2-16,0 0-2 15,0 0-1-15,0 0 0 16,0 0-6-16,0 0 3 16,0 0 0-16,0 0-2 15,0 0 4-15,0-3-3 16,0-1 0-16,0 2 2 16,0 2-1-16,0-1-2 15,0 1 0-15,0 0-7 16,0 0-8-16,0 0-9 15,0 0-20-15,0-3-9 0,0 1-8 16,0-1 8-16,0-6-84 16,0 0-23-16,0-7-121 15</inkml:trace>
  <inkml:trace contextRef="#ctx0" brushRef="#br0" timeOffset="144879.6">7006 3928 60 0,'0'0'25'16,"0"0"29"-16,0 0-52 15,0 0 50-15,0 0-37 16,0 0 15-16,0 0-14 16,0 0 15-16,6-42-24 15,1 40-1-15,4-2 68 0,3-3-6 16,3 0-27-16,3 0-6 15,1 0 3-15,-6 1-22 16,-9 4-9-16,0 0-3 16,-6 0 2-16,0 2-3 15,0 0 4-15,0 0-3 16,0 0-4-16,0 0-4 16,0 0-46-16,0-4-110 15,4-4-191-15</inkml:trace>
  <inkml:trace contextRef="#ctx0" brushRef="#br0" timeOffset="146018.26">6730 3856 328 0,'0'0'0'16,"0"0"-19"-16,0 0 9 16,0 0 10-16,0 0 0 15,0 0-1-15,0 8-21 16,0-8-107-16</inkml:trace>
  <inkml:trace contextRef="#ctx0" brushRef="#br0" timeOffset="157260.69">10671 4716 365 0,'0'0'94'0,"0"0"-38"16,0 0 8-16,0 0-13 16,0 0-16-16,0 0-25 15,0 0-6-15,4-16-3 16,-4 16 0-16,0 0 10 0,0 0 0 15,0 0 18-15,0 0 7 16,0 0-4-16,0 0-10 16,0 0-9-16,0 0 6 15,0 0-16-15,0 0 2 16,0 0-5-16,0 0 1 16,0 0-2-16,0 0 1 15,0 0 0-15,0 3 0 16,0 8 0-16,0 1 0 15,0 4 0-15,0 3 0 16,3 6 0-16,3 3 2 16,-2 6 0-16,1 4 6 15,-1 7-2-15,1 1 2 16,0 0-2-16,-1-2 0 16,-2 2 1-16,0-4-4 0,-2-4-1 15,0-3 2 1,0-3-3-16,0-3 0 0,0 2 0 15,0-3-1-15,0-3 0 16,0 0 2-16,0-6-2 16,0 0 1-16,0-9-1 15,0-2-1-15,0-3 1 16,0-4 1-16,0-1 1 16,0 0-2-16,0 0 4 15,0 0-1-15,0 0-1 0,0 0 0 16,0 0 2-1,0 0-2-15,0 0-2 0,0 0 0 16,0 0 1 0,0 0-1-16,0 0 0 0,0 0 1 15,0 1-1-15,0-1 0 16,0 0-1-16,0 0 1 16,0 0 0-16,0 0 0 15,0 0 1-15,0 0-1 16,0 0 0-16,0 0-1 15,0 3 0-15,0-3-1 16,0 0 2-16,0 0 0 16,0 0 0-16,0 2 0 15,0 2 0-15,0-4 0 16,0 2 0-16,0-2 1 0,0 2-1 16,0 0 0-16,-4-2 0 15,0 2 1-15,-1-2-1 16,0 0 0-16,-1 4 1 15,3-2-1-15,-1 2 0 16,4 2-1-16,0 0-3 16,0 3 0-16,0-4 8 15,0 1-4-15,0-2 0 16,0-2 0-16,0 0 1 16,0-2 1-16,0 0 9 15,0 0 4-15,0 0-1 16,0 0-3-16,0 0 1 15,0 0-2-15,0 0 1 16,0 0-2-16,0 0 1 0,0 0-2 16,0 0 6-16,0 0-3 15,0 0 1-15,0 0 1 16,0 0 0-16,0 0-6 16,0 0-6-16,0 0 4 15,0 0-3-15,0 0-2 16,0 0 2-16,0 0-2 15,0 0 1-15,0 0-1 16,0 0 0-16,0 0 0 16,9 0 0-16,9 0 0 15,11 0 1-15,6 0 2 16,10 0-3-16,6 4 2 16,9 0-2-16,7 1 0 0,0 1-1 15,0 1 1-15,2-1 1 16,-4 4-1-16,-3 1 1 15,-2-4 0-15,-2 3-1 16,0-2 2-16,3-1-4 16,-1-2 4-16,2 0-1 15,1-4 0-15,1-1-1 16,3 3 0-16,-1-2 3 16,1 2-2-16,-2 1-1 15,-5 2 0-15,-7-2 1 0,-3 1 0 16,-6-1 2-1,-5-1-3-15,3-1 0 16,-3-2 0-16,-1 0 0 16,-2 0 0-16,-3 1 0 0,1-1 0 15,-6 3 0-15,1-2 0 16,8-1-1-16,3 0 1 16,4 3 0-16,8-3 1 15,1 0-1-15,0 0 0 16,0 0 0-16,-3 0-2 15,-2 0 3-15,-3 0-2 16,-3 0 1-16,-6 0 0 16,-9-4-1-16,-5 1 1 15,-7 2 0-15,2-1 0 16,-5-2 1-16,7-1-1 0,8 2 0 16,8-3 1-1,7-1-1-15,7 3 0 0,1 4 0 16,-2 0 0-16,0 0 0 15,-4 0 1-15,1 0-2 16,-3 0 1-16,-5 3 0 16,-1 1 0-16,3 0 0 15,-2-1 0-15,1 2 0 16,4 1 0-16,3 0 1 16,3 2-1-16,4 0 0 15,0 2 0-15,-4-4-2 16,-1 1-4-16,-7-1-9 0,-5-1 5 15,-8-1-1 1,-8 0 2-16,-9-3 3 0,-3-1 5 16,-5 3-3-16,-2-3 4 15,0 0-1-15,0 0 1 16,0 0 1-16,0 0-1 16,0 0 0-16,0 0 0 15,0 0 4-15,0 0-4 16,0 0 1-16,0 0-1 15,0 0 0-15,0-10 0 16,0-3 1-16,0 0-1 16,0-4 0-16,0-4 1 15,0-6-1-15,0-5-1 16,0-2 1-16,0-2-1 16,0-2 1-16,0 4 1 15,0-3 0-15,0 1-1 0,0 3 0 16,0 3 0-16,0 2 0 15,0 6 0-15,0 7 0 16,0 8-2-16,0 3-4 16,0 4-23-16,0 0-14 15,-2 0-10-15,-9 5-13 16,-2 12 23-16,-1 5-32 16,3-4-63-16,2 0 50 15,2 0-68-15,1-6-105 16</inkml:trace>
  <inkml:trace contextRef="#ctx0" brushRef="#br0" timeOffset="157737.07">14035 5348 532 0,'0'0'65'16,"0"0"-39"-16,0 0 10 0,0 0 14 16,0 0 8-16,0 0-39 15,13-26-11-15,5 14-4 16,7-5 4-16,4 2 4 15,0-6-4-15,2 2 6 16,-3 1 21-16,1 1-9 16,-6 3-3-16,-3 4-9 15,-7 4-2-15,-1 2-1 16,-5 2-5-16,-5 2-3 16,1 0-3-16,0 0 0 15,2 0 0-15,-1 0 1 16,3 5-1-16,2 12-5 0,-5 10 5 15,3 5-2-15,-3 8 2 16,6 1 4-16,-2 3-3 16,3-3 2-16,-1-1-2 15,-2-4-2-15,-3-6 0 16,3-6 1-16,0-8-92 16,-4-10-162-16</inkml:trace>
  <inkml:trace contextRef="#ctx0" brushRef="#br0" timeOffset="157891.49">14821 5450 339 0,'0'0'611'0,"0"0"-571"16,0 0-38-16,0 0 0 0,0 0-2 15,0 0-13 1,10-14-297-16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7T07:39:28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13447 8863 469 0,'0'0'5'16,"0"0"84"-16,0 0-45 16,0 0 31-16,34-110 22 15,-20 86-3-15,1 2-29 0,-4 8 10 16,2 3-1-16,-8 7-29 16,-5 4-6-16,0 0 4 15,0 0-22-15,8 3-14 16,3 24-4-16,7 14 9 15,-3 9 4-15,1 2-5 16,-3-2-3-16,-4-6-2 16,1-13-3-16,-6-8 0 15,0-10-1-15,-2-7 1 16,-2-6-3-16,0 0 3 16,0 0 2-16,2 0 5 15,6-17-1-15,7-21-2 16,10-10-7-16,8 1 0 15,9 8 0-15,3 11 0 0,1 14 0 16,2 14-2-16,-8 0 1 16,-5 12-2-16,-6 18 2 15,-6 6 0-15,-10 0 0 16,-6 0 1-16,-7-2 0 16,0-2-2-16,-12 0 0 15,-15-4-33-15,-4-3-27 16,0-6-9-16,7-7-10 15,6-7-29-15,5-5-51 16,3-5-41-16,0-26-198 16</inkml:trace>
  <inkml:trace contextRef="#ctx0" brushRef="#br0" timeOffset="181.8">13723 8758 383 0,'0'0'291'0,"0"0"-236"0,0 0 13 16,0 0 38-16,0 0-78 15,0 0-10-15,11-108-16 16,39 84-1-16,10-1-1 16,2 4 0-16,-4 3 0 15,-5 6-10-15,-6 2-68 16,-7 0-76-16,-2-4-17 16,0-3-69-16</inkml:trace>
  <inkml:trace contextRef="#ctx0" brushRef="#br0" timeOffset="516.16">14280 8442 213 0,'0'0'149'15,"0"0"-42"-15,0 0-9 0,0 0-29 16,0 0 35-16,0 0-40 16,-43 72-23-16,26-39-18 15,-1 4 3-15,3 10 1 16,3 4-17-16,3 10 10 16,5-1-7-16,4-2-7 15,0-7-4-15,9-10 0 16,15-13-1-16,10-12 5 15,13-16-4-15,13 0 4 16,11-38 0-16,-2-16 0 16,-7-6-6-16,-16-9 0 15,-20 1-6-15,-19 3 0 0,-7-2-2 16,-16 9 7-16,-24 14-4 16,-9 19 2-16,-4 16 3 15,-3 9-2-15,7 11 0 16,7 20-2-16,10 5 4 15,14 2 0 1,12-1-3-16,6-6-5 0,2-5-84 16,35-12-92-16,13-10-76 15</inkml:trace>
  <inkml:trace contextRef="#ctx0" brushRef="#br0" timeOffset="954.37">15103 8174 940 0,'0'0'14'0,"0"0"-7"15,0 0 47-15,0 0-11 16,0 0-43-16,0 0-1 16,-25 94 1-16,25-20 0 15,0 6 0-15,0 4 0 16,0 3 7-16,0-4-1 15,-6-6-5-15,0-19 4 16,1-22-2-16,5-20-3 16,0-11 0-16,0-5 0 15,0-7 4-15,15-29 1 16,12-10 2-16,4-8-7 0,2 4-1 16,1 7 0-16,-3 11-3 15,-2 14 3-15,-5 10 0 16,-2 8 0-16,1 0-1 15,-1 19 0-15,-7 12 0 16,-8 5 1-16,-7 4 1 16,0 1 2-16,-11-6-1 15,-11-4-1-15,-3-7 2 16,1-6-2-16,4-6 0 16,7-10-39-16,7-2-58 15,6-10-34-15,0-26-171 16</inkml:trace>
  <inkml:trace contextRef="#ctx0" brushRef="#br0" timeOffset="1664.16">15525 8520 644 0,'0'0'135'0,"0"0"-30"16,0 0-39-16,0 0 2 16,0 0-51-16,0 0-17 15,5 40 0-15,-3 0 13 16,-2 4 5-16,0 0-10 15,3-6-2-15,6-6 0 16,1-11-5-16,11-9 1 16,6-12 3-16,13 0 2 15,4-17 1-15,5-22-4 0,-7-3-1 16,-9-7 0-16,-10-4-1 16,-11 5-1-16,-10 5 2 15,-2 15-2-15,0 12-1 16,0 10 2-16,0 6 8 15,0 12-9-15,-4 27 0 16,-2 18 4-16,4 9-1 16,2 10-1-16,0 9 2 15,0 4-1-15,0 0-3 16,4-5-1-16,2-5 2 16,-6-13-3-16,0-12 5 15,-2-7-4-15,-21-10 4 16,0-9 3-16,-1-8 6 0,-1-11-9 15,3-9 1-15,0 0-2 16,4-31-1-16,7-19 3 16,8-18-5-16,3-10 1 15,9-7-1-15,20 2 0 16,5 6 1-16,1 9-1 16,2 8 0-16,-2 8 0 15,-1 4 0-15,-6-1 0 16,-2-2 0-16,-5-8 0 15,-5-12 0-15,-7-4 0 16,-1-10 1-16,-5 7-1 16,-3 18 0-16,0 20-4 15,0 22 4-15,0 12 0 16,0 6-1-16,0 0-2 16,0 12-7-16,-3 17 9 0,-5 14 0 15,-1 9 0-15,5 18 1 16,1 12-1-16,3 11 1 15,0 7 0-15,0 0 1 16,0-1 0-16,0-5-1 16,0-8 1-16,-9-12-1 15,-8-13-48-15,-2-19-170 16,0-18-124-16</inkml:trace>
  <inkml:trace contextRef="#ctx0" brushRef="#br0" timeOffset="1867.63">16061 8667 930 0,'0'0'17'0,"0"0"-13"16,0 0 49-16,0 0-48 16,0 0-4-16,0 0-2 15,113-29-1-15,-49 22-4 16,-1-4-43-16,-1 1-17 15,-2 6-47-15,-4 4-33 16,-11 0-42-16</inkml:trace>
  <inkml:trace contextRef="#ctx0" brushRef="#br0" timeOffset="2539.17">16510 9063 783 0,'0'0'35'0,"0"0"-28"16,0 0-7-16,0 0 36 16,0 0-3-16,119-1-10 15,-59-29-12-15,4-13 10 16,-4-7 14-16,-6-8-7 16,-12-10-12-16,-11-2-1 15,-6-5 4-15,-10 3-12 0,-7 10 8 16,-6 6-9-1,-2 18 17-15,0 11-6 0,0 14-8 16,0 7 2-16,0 4 0 16,0 2-9-16,-5 0-2 15,-11 24-2-15,-1 14-1 16,-5 8 5-16,1 5-2 16,10 2 1-16,7 0-1 15,4-6 0-15,0-4 1 16,2-5-1-16,13-6 0 15,8-11 0-15,2-6 0 16,6-11 0-16,9-4 1 16,9-6-1-16,6-24 4 15,3-10-3-15,-2-9 0 0,-5-7 0 16,-6-3-1 0,-7-4 1-16,-14 6-1 15,-12 10 1-15,-12 15-1 0,0 13 1 16,-2 6 1-16,-19 10-2 15,1 3-3-15,-2 0 3 16,4 5-1-16,5 7 1 16,3 6-1-16,8 0-3 15,2 6 4-15,0 2-4 16,27 0 3-16,9 6 0 16,9 0 2-16,1 5-1 15,-3-1 0-15,-3 2 0 16,-11 0 1-16,-10-2-1 0,-7-2-4 15,-8-4 4-15,-4-2 4 16,0-6-4-16,-4 0-16 16,-19-4-57-16,-10-4-63 15,-2-14-94-15,-3 0-417 16</inkml:trace>
  <inkml:trace contextRef="#ctx0" brushRef="#br0" timeOffset="2672.38">17564 8758 1050 0,'0'0'11'0,"0"0"-8"15,0 0-2-15,0 0-1 0,0 0-27 16,0 0-223-16</inkml:trace>
  <inkml:trace contextRef="#ctx0" brushRef="#br0" timeOffset="10328.35">6132 12454 181 0,'33'171'0'0,"1"-23"-57"16,-5-21-6-16,-5-21 63 15,-5-18-16 1</inkml:trace>
  <inkml:trace contextRef="#ctx0" brushRef="#br0" timeOffset="14665.72">12914 11164 123 0,'0'0'474'16,"0"0"-412"-16,0 0-58 16,0 0 8-16,0 0 70 15,0 0-25-15,0 0-26 16,48-89-4-16,-40 81-6 16,1-2 7-16,2 0-3 15,4 0-7-15,8-3 3 0,2-3-3 16,4 1-1-1,0 0-5-15,4 4-5 0,0-2 0 16,3 5-5 0,4-1 4-16,3 3-3 0,1 0 2 15,4 2-2-15,7 0-1 16,0-3 2-16,7 0 3 16,4 0-1-16,-4 4-1 15,-9-1 1-15,-6 4-3 16,-9 0-1-16,-3 0 1 15,-2 0 1-15,-1 4 7 16,-3 7-7-16,-2 2 6 0,-3 2-5 16,1 3 1-1,-3 4-1-15,2 5-1 0,-1 2 5 16,-3 7-1-16,-3 5 1 16,-8 5-3-16,-4 8 16 15,-5 3-9-15,0-4 0 16,-14 1-6-16,-12 0 13 15,-6-5-13-15,-3-5 4 16,-1 0 0-16,-3 0 1 16,-9-4-5-16,-2-3 0 15,-14-1-4-15,-4-9-1 16,-14-2-2-16,-12-7 1 16,-13-11 1-16,-7-4-1 15,1-3 1-15,5-6 0 16,15-23-1-16,18-8 1 0,14-10-2 15,18-11-10-15,22-6-10 16,21-8-12-16,4-3-22 16,48-1-3-16,32 0-26 15,17 10-54-15,18 7-111 16,-3 16-267-16</inkml:trace>
  <inkml:trace contextRef="#ctx0" brushRef="#br0" timeOffset="15432.82">16049 11043 531 0,'0'0'4'16,"0"0"3"0,0 0 0-16,0 0 21 0,0 0 4 15,0 0-17-15,14-103-5 16,-10 84-7-16,-4-2-3 16,0 3 5-16,0 0-4 15,0 4 53-15,0 4-15 16,0 4 4-16,2 0-8 15,3 4-28-15,3 0-3 16,4 2-1-16,3 0 3 0,6 0 7 16,-1 2 2-1,2 12 9-15,2 10 10 0,1 6 6 16,2 10 12-16,-8 7-25 16,0 9 10-16,-9 0-1 15,-8 8-14-15,-2 0 2 16,0 0-2-16,-2-2 3 15,-19-6-11-15,-8-3 1 16,-10-6-7-16,-11 0 2 16,-6-3-4-16,-11-5 5 15,-5-10-7-15,-8-7-4 16,-2-10 8-16,-3-10-5 16,7-2 2-16,9-11 1 15,9-23-5-15,11-13 3 16,11-3-1-16,13-10-3 0,17-8 0 15,8-7-7 1,11-5-7-16,36 2-16 0,13 1-20 16,13 3 3-16,6 6-15 15,2 9-34-15,6 8 2 16,7 13-41-16,4 14-68 16,5 14-81-16</inkml:trace>
  <inkml:trace contextRef="#ctx0" brushRef="#br0" timeOffset="16141.25">17879 11155 534 0,'0'0'69'16,"0"0"-58"-16,0 0 94 15,0 0 14-15,0 0-60 0,-65-102-10 16,65 86-24 0,0-2-1-16,18 0-1 0,4-1-6 15,3 4 6-15,4 2-8 16,4 5-4-16,-2 2-8 16,3 6 1-16,-2 0 11 15,2 0 0-15,2 0-6 16,-1 14 15-16,6 14-9 15,1 9 11-15,-2 9 0 16,-5 8 4-16,-8 8-4 16,-8 2-5-16,-13 0-3 15,-6 3 3-15,0-1-3 0,-18-2-7 16,-13 2-5-16,-9-1 1 16,-9-8-1-16,-9-4 0 15,-11-11-3-15,-11-6-1 16,-5-10 0-16,-9-8-2 15,3-15 2-15,0-3-1 16,1-7-1-16,11-25 2 16,5-12-2-16,15-14 0 15,13-13 1-15,17-6 2 16,9-6-2-16,16-3-1 16,4-5 0-16,14-1-8 15,28 4-14-15,13 9-1 16,14 14-3-16,7 15-15 0,4 18-23 15,7 15 13-15,0 17-17 16,3 0-55-16,1 22-9 16,5 9-118-16</inkml:trace>
  <inkml:trace contextRef="#ctx0" brushRef="#br0" timeOffset="16999.81">20474 10993 519 0,'0'0'50'15,"0"0"-27"-15,0 0 40 16,0 0-15-16,0 0 16 15,0 0-19-15,78-44-18 16,-44 38-16-16,6 0 0 0,0-3 0 16,5-1-1-1,-1 2 2-15,0 2-1 0,-3 2 1 16,-3 4-2-16,-1 0 5 16,1 0 3-16,0 14 6 15,-2 6-1-15,-1 7-5 16,-1 2-5-16,-5 9 6 15,-10 7 8-15,-3 7-7 16,-9 4-2-16,-7 2 2 16,0 3 0-16,0-5-1 15,-13 2-3-15,-10-2-8 16,-6 0 7-16,-2 1 5 16,-7-6-1-16,-4-4-7 15,-7-7-5-15,-9-8 2 16,-4-7-1-16,-9-5-2 15,-8-7 3-15,-5-9-8 16,-5-4 2-16,0 0 0 0,4-21 3 16,12-8-4-16,13-10 2 15,14-6 4-15,11-8-1 16,12 1-3-16,10-10-4 16,11-2 0-16,2-4-4 15,15-13-2-15,33-1-44 16,16-6-21-16,17 1 4 15,10 14-62-15,1 16 57 16,-4 24-90-16,-5 16-96 16</inkml:trace>
  <inkml:trace contextRef="#ctx0" brushRef="#br0" timeOffset="18392.73">8646 11568 556 0,'0'0'0'0,"0"0"-7"16,0 0 7-16,0 0 41 16,-125 0-1-16,118 0 41 15,7 0-35-15,0 2-38 16,7 4 19-16,20-2 18 15,13-4 14-15,18 0-17 16,19 0-12-16,24 0 11 16,16 0-21-16,22-12 35 15,19-6-30-15,25-4-4 0,22-5-1 16,20 0 1-16,4-1-2 16,-8-2-6-16,-12 4 13 15,-26 4-15-15,-27 1-8 16,-29 6-2-16,-38 2-1 15,-27 3 0-15,-23 7 0 16,-24 0 0-16,-9 3 2 16,-6 0-1-16,0 0 31 15,0 0-1-15,0 0-7 16,-11 0-20-16,-4 0-3 16,1 0-2-16,2 0 1 15,4 0 0-15,4 0 0 16,4 0 0-16,0 0-7 15,0 0-18-15,0 0-31 16,0 0-19-16,0 0-50 0,0 0-39 16,0 9-13-16,-9 2-257 15</inkml:trace>
  <inkml:trace contextRef="#ctx0" brushRef="#br0" timeOffset="26562.7">6526 13485 3 0,'0'0'59'0,"172"-194"-34"15,-51 77 13-15,21-10-2 16,22-12-36-16,19-10-13 16,18-7-47-16,-1 1-17 15</inkml:trace>
  <inkml:trace contextRef="#ctx0" brushRef="#br0" timeOffset="26718.44">11187 11315 101 0,'23'131'0'0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7T07:40:26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18708 2783 394 0,'0'0'94'0,"0"0"-58"15,0 0 0-15,0 0 10 16,0 0 7-16,0 0-38 15,0 0-8-15,6-24 0 0,-6 24 39 16,0 0 11-16,0 0-14 16,0 0-6-16,0 0-5 15,0 0-3-15,0 0 1 16,0 0-7-16,0 0-4 16,7 0-5-16,4 0-2 15,0 0-2-15,2 0-2 16,3 0-1-16,4 0 3 15,2 4-2-15,3 2 1 16,0 0-3-16,-2 0 5 16,-2 1-4-16,-1-1 2 15,0-1 2-15,-2 1-4 16,-3 0-2-16,-1 2-1 0,1 2-3 16,1 0 2-1,5 4-1-15,-2 0 0 0,6 1 1 16,-1 1-1-16,-1-2 3 15,-2 0-1-15,0-1 0 16,-1 4-3-16,4-6 2 16,-4 4-1-16,3-1 2 15,-5 0-2-15,4-1-1 16,-4 3-1-16,-1-1 2 16,1 1-1-1,-2 0-1-15,1 2 1 0,1 1 0 16,-2 4-1-16,-3 1 0 15,-3 0 2-15,-4 2 0 16,1 0-1-16,-3 2 1 16,2-1-1-16,0-1-1 15,0-1 3-15,1-3-3 0,-1-4 0 16,-2-3 2-16,4-9-1 16,-4-2 1-16,1 0-1 15,-1 0 1-15,-2 0 0 16,0-2 0-16,-2-1-2 15,2 2 1-15,0-1 0 16,-2 2-1-16,0 0 1 16,3-1 1-16,-3 3-2 0,2-1 0 15,1-1 0 1,-3-4 7-16,0 0-4 16,0 0-3-16,0 0 0 0,0 0 1 15,0 0-1-15,0 0 7 16,0 0-6-16,0 0 7 15,0 0-7-15,0 0 2 16,0 0 2-16,0 0-4 16,0 0 2-16,0 0-3 15,0 0 3-15,0 0-1 16,0 0 4-16,0 0-5 16,0 0 0-16,0 0 1 15,2 0 0-15,-2 0-2 0,0 0 0 16,2 0 1-1,3-4-1-15,1-14-11 0,-4-14-176 16,-2-18-206-16</inkml:trace>
  <inkml:trace contextRef="#ctx0" brushRef="#br0" timeOffset="618.66">11662 2419 210 0,'0'0'15'0,"0"0"-9"15,0 0-1-15,0 0 1 16,0 0-5-16,0 0-1 15,7 17-2-15,-7-17-22 16</inkml:trace>
  <inkml:trace contextRef="#ctx0" brushRef="#br0" timeOffset="10875.24">18260 5176 114 0,'126'-19'86'0,"3"-4"-81"15,1-4-5 1,0-9-1-16,-8-4-158 0</inkml:trace>
  <inkml:trace contextRef="#ctx0" brushRef="#br0" timeOffset="13019.56">18950 2883 174 0,'0'0'34'0,"0"0"26"16,0 0-17-16,0 0-9 15,0 0-27-15,0 0 49 16,-49-92-18-16,45 82 9 16,0 2-26-16,2 2 11 15,-2 2 15-15,2-2-25 16,0 1 4-16,2 2 5 0,0-1 7 15,0 0-1 1,0 2 8-16,0 1 2 0,0-4-18 16,0 5-6-16,0 0-2 15,0 0-8-15,0 0-8 16,0 0-4-16,4 0 5 16,10 0-4-16,4 0 12 15,-2 0 10-15,-1 0-14 16,1 0 5-16,-1 8 1 15,5-3-5-15,1 6 5 16,4-3 10-16,0 2-6 16,7 0-5-16,2 0 1 15,8 0 5-15,-7 4-4 16,-1 0-7-16,-5 2-7 0,-9 2 4 16,-5 3-6-16,-1-2 0 15,-5 3 2-15,-3 2 0 16,1 0-3-16,0-2 1 15,0-1 0-15,-1-2-1 16,5-2 2-16,-2-2 0 16,4 2 0-16,4-1 1 15,-2 1-2-15,3 4 3 16,0 6-1-16,4 0-1 16,-2 7-1-16,2 2 1 15,0 2 3-15,3 3-2 0,0-4-2 16,1 4 4-1,6-5-3-15,-1 1 4 0,6 6-5 16,1 0 4-16,7 1-3 16,-3-4 8-16,0 1-10 15,-1 1 6-15,-8-2-4 16,-4 0-1-16,-3 2 1 16,-3 1-2-16,-5 3 5 15,-3 7-5-15,1-2 4 16,-7 2 8-16,-3 1-10 15,2 0 1-15,-6-1 0 16,0 4 3-16,2-1-3 16,1 1-2-16,-5-3 1 15,0 1-1-15,0-2 3 0,0 1-3 16,-5-2 1-16,-9-2-1 16,1 2 3-16,3 3-4 15,2-3 1-15,3 2-1 16,4 1 0-16,1-8 1 15,0 3-1-15,0-2 0 16,0-4 0-16,0-3 0 16,0-5 1-16,0 0 0 15,0-2-1-15,0 5-1 16,-2-4 1-16,-5 3 0 16,-1 2 0-16,0 4 2 15,-1 0 1-15,5 3-1 16,2-4 0-16,-2-1-2 15,1 1 2-15,-2-5 2 0,-1 0 1 16,-1 0-2-16,-1-1-2 16,-2 8 4-16,1-1-4 15,1 9 2-15,3 1-1 16,3-2 1-16,0 2 0 16,2-4-2-16,0-4 1 15,0 1 1-15,0-1-1 16,0-6 1-16,0-2-1 15,0-4-1-15,-7-8-1 16,-4-5 3-16,-2 2-3 16,-1-3 0-16,-1 2 3 0,-5 0-2 15,-1 2 2-15,-5-2-3 16,4 2 0 0,-5 2 0-16,0 2 0 0,2 3-2 15,1 0 2-15,0-4 2 16,1 0-1-16,-1 4 2 15,-1-3-1-15,3 3 4 16,-2-2-4-16,-1 0 4 16,-4 2-3-16,-2-1 6 15,-1-2-5-15,1-3 1 16,0-1 0-16,-2-1 0 16,-5 4 1-16,-5 1 2 15,1-2-5-15,-3-1 2 16,0 0-1-16,2-3 1 15,2 0-2-15,6-4 0 0,1-2 0 16,-1-2-2-16,-1 0-1 16,3-1 3-16,2-4-2 15,1 2-1-15,0-4 2 16,-4 4-2-16,1 1 1 16,2 1 1-16,-4 4-2 15,0 0 0-15,-1 0 1 16,5-3-1-16,6-4 0 15,13-4 0-15,5-3 0 16,5 0 0-16,-1-3 1 16,3 0-1-16,0 0 0 15,0 0-1-15,0 2 1 0,0-2-2 16,0 0 1-16,0 2-1 16,0-2 1-16,0 0-2 15,0 0-2-15,0 0-1 16,0 0-6-16,0 0-11 15,0 0-9-15,0 0-6 16,12-13-63-16,8-10 10 16,1-10-189-16,-2-7-286 15</inkml:trace>
  <inkml:trace contextRef="#ctx0" brushRef="#br0" timeOffset="13573.33">18721 6828 694 0,'0'0'107'16,"0"0"-69"-16,0 0 6 16,0 0-8-16,0 0-26 15,0 0-7-15,2 41 57 0,-15 3 14 16,-18 4-15-16,-8 9-18 16,-5 2 0-16,0 2-3 15,1 1-3-15,5-1-16 16,9-5 5-16,5-6-6 15,6-6-6-15,7-2-6 16,4-7-2-16,5-6-1 16,2-3 0-16,0-2-1 15,0-3-1-15,15-3 0 16,10-5 2-16,12-4-1 16,19-5 1-16,14-4 2 15,14 0-4-15,7 0-1 16,5 0 4-16,3 0-2 15,-3 0 0-15,-3 0 1 0,-9 6 0 16,-10 6 3-16,-14-5-4 16,-18-1-2-16,-13-3 0 15,-8-3-1-15,-8 0-10 16,-5-10-69-16,-8-8-119 16,0-2-51-16,-13-1-385 15</inkml:trace>
  <inkml:trace contextRef="#ctx0" brushRef="#br0" timeOffset="14588.59">18578 7753 174 0,'0'0'162'15,"0"0"-33"-15,0 0-22 16,0 0-19-16,0 0 31 0,0 0-47 16,-44-23-40-16,44 23-22 15,0 0-7-15,2 0 8 16,16 0 31-16,4 0 12 16,7 0-1-16,2 4-5 15,10 9-5-15,3 0-2 16,12 1 4-16,8 5-9 15,9-1 1-15,10 5 5 16,2-1-7-16,4 0-5 16,-3 3 2-16,-3-1-14 15,-12 2-6-15,-12-3-2 16,-6 2-6-16,-11-1-2 16,-9-2-1-16,-4 0 1 15,-4-3-2-15,-5 2 1 0,-5 2 5 16,4 6-1-16,-1 1 9 15,3 4-2-15,6 7-1 16,4 6 0-16,9 9-4 16,3 7 1-16,1-1-1 15,-1 4 4-15,-5-4-5 16,-7-2 2-16,-4 1-3 16,-4-11 5-16,-4 2-4 15,-1-4-4-15,-3-4 2 0,-1-2 2 16,-3 4 1-1,-2-2 0-15,-7 3-3 16,-2 5 0-16,0 2 3 16,0 2 3-16,-2 4-3 0,-11 5-2 15,-3-3 2-15,-2-1 1 16,0 4-5-16,1-5-1 16,-6 2 5-16,-1 0 3 15,-5-1-7-15,-5-5 7 16,-4 2-4-16,-7 2 5 15,-3-4-3-15,-6 0-6 16,-8 3-2-16,0-3 1 16,1-2-3-16,1 2 2 15,0-2 0-15,-2-2 2 16,-1 2 1-16,1 2 0 16,2-1-3-16,-1-1 0 0,1-2-1 15,-4 2 2-15,-1-2-1 16,3-6 0-16,4-5 0 15,6-9 1-15,6-9 0 16,10-2 0-16,10-7-2 16,3-2 1-16,8-5-5 15,1-2-11-15,8-2-10 16,1 2-8-16,3-5-27 16,-4 0-10-16,0 0-22 15,6 0-56-15,0-15-103 16,0-20-406-16</inkml:trace>
  <inkml:trace contextRef="#ctx0" brushRef="#br0" timeOffset="15125.48">18899 10094 890 0,'0'0'68'0,"0"0"-37"0,0 0 61 16,0 0-55-16,0 0-30 16,0 0-2-16,13 30 35 15,-9 18-5-15,-4 9 0 16,0 8 17-16,-2 9 7 15,-13 1-12-15,-1 0-4 16,1-10-20-16,-1-8 6 16,3-13-13-16,1-8-1 15,6-5 5-15,4 0-13 16,2 1 2-16,0 0-4 16,6 3-5-16,14-4 5 15,12 0 3-15,13-3-4 16,12-5 4-16,13-6 2 15,9-13 10-15,8-4-13 0,5-4-4 16,1-25 4-16,-6 0-1 16,-14 1-6-16,-17 3-1 15,-20 12-10 1,-16 4-24-16,-11 3-21 0,-7 6-20 16,-2 0-46-16,0 0-76 15,-15 17-53-15,-21 20 100 16,-24 38-310-16,-12 35 461 15,16 5 179-15,12-5-179 16,37-68-349-16</inkml:trace>
  <inkml:trace contextRef="#ctx0" brushRef="#br0" timeOffset="19118.27">18761 5711 508 0,'0'0'13'0,"0"0"-8"15,0 0-2-15,0 0 49 16,0 0-25-16,0 0-17 16,0 0 3-16,26 2 16 15,-21-2 7-15,-1 0-13 16,4-4-8-16,-2-1 13 15,0 1-15-15,1 2-8 0,-3 1-2 16,3-1-1-16,0-1 26 16,-3 2-5-16,1-1-6 15,-1-1 7-15,0 2-4 16,2-2-9-16,0 3-3 16,-1 0-3-16,-1 0 1 15,2 0-1-15,2 0 0 16,0 0-3-16,1 0 2 15,-3 0 6-15,4 0-4 16,-3 0-1-16,-1 0 2 0,0 0 1 16,-1 0-5-1,0 0 0-15,-1 0 1 0,3 0-2 16,-6 0-1-16,4 0 0 16,0 0 1-16,-3 3 0 15,5-2 3-15,-5 4-4 16,3-4 1-16,-1 2 0 15,-2-1 5-15,3-1-6 16,-5-1 8-16,0 0-8 16,2 2 2-16,-2 1 6 15,2 1-9-15,0 2 5 16,0-2-2-16,1 4 2 16,1-4-2-16,-1 1 0 15,-1-3-2-15,0 1 0 16,-2 0 0-16,0 0 0 0,0-3-1 15,0 2 2 1,0-2 0-16,2 1-2 0,-2 2 0 16,5-1 0-1,-3 2 1-15,2 2-1 0,0 0 0 16,4 4 1-16,-2-3 0 16,1 2 0-16,1 1 0 15,6 0 3-15,-1 3-4 16,5 0 2-16,0-1 2 15,2 2-3-15,1-2 2 16,-2 4-2-16,3 0 0 16,3 2 1-16,2 0 4 0,0 1-6 15,-3-4 2 1,0 1-2-16,-1-2 0 0,-3 0 0 16,0 0 1-16,-2 4-2 15,-3-3 2-15,-1 1 0 16,-1 0-1-16,-3-3 0 15,0 6 1-15,-1-2-1 16,0-3 0-16,-2 5 0 16,4-5 0-16,-3 0 0 15,4 0 1-15,1 0-1 16,1 0 1-16,-1 0-1 16,0 0 0-16,-1 2 0 15,-1 0 0-15,0 4 1 0,0 0-1 16,0 1 0-1,-2 0 1-15,4 2-1 0,0-2 0 16,1 4 0-16,1-3-3 16,-3 2 8-16,1-2-5 15,-2-2 0-15,-2 3 0 16,2-6 1-16,3 3-1 16,1 0 0-16,4 2 0 15,2 2 0-15,2 4 0 16,1 2 0-16,-3-2-1 15,-4 7 1-15,-5-1-1 16,-8 3 0-16,-4 0 1 16,0 1 0-16,0 2-2 15,0 4 2-15,0 4-1 16,-7 4 3-16,-2 7 0 16,3 1 0-16,-1 0-2 0,-5-2 0 15,6-5 2-15,-1-1-2 16,3-2-5-16,0 5 5 15,2 6 4-15,-4-5-4 16,4 2 1-16,2-4-1 16,0-2 4-16,0-2-6 15,0-6 2-15,-4-1 0 16,-3-8 0-16,-1-2 2 16,-4-1-2-16,-5-3 5 15,-2 4-2-15,0 1 0 16,-2-3 10-16,3 2-12 0,5 7 11 15,7 3-5 1,4 5 4-16,2 0 0 0,0 0 11 16,0-2 4-16,0-4 10 15,0-1-17-15,0-5 8 16,-16 0 1-16,-7 0-1 16,-1-6-19-16,-2-2 1 15,-3-2-6-15,-3 1 4 16,-1 4-6-16,-3 3-1 15,0 1 1-15,-4 8-1 16,3 6 1-16,-6 1-1 16,3 2 0-16,4-2 2 0,1-2-2 15,4-6 1-15,2-7-1 16,3-2 0-16,7-9 1 16,1-4-1-16,3-4-1 15,3-4 0-15,0-5-6 16,0-6-54-16,1-1-68 15,-1 0-52-15,-1-20-187 16</inkml:trace>
  <inkml:trace contextRef="#ctx0" brushRef="#br0" timeOffset="19537.02">19356 9166 800 0,'0'0'89'15,"0"0"-86"-15,0 0 32 16,-76 128 35-16,59-79-40 16,-2-4-14-16,6-2-4 15,2-9-3-15,2-6-4 0,5-13 9 16,4-4 1-16,0-5-7 16,0-6-1-16,0 0-3 15,4 1 1-15,21-1 9 16,12 0 3-16,15 0-2 15,8 0-6-15,11-9-4 16,7-7-1-16,7-4-4 16,7 2-3-16,5 1-17 15,-4 6-201-15,-10 4-71 16</inkml:trace>
  <inkml:trace contextRef="#ctx0" brushRef="#br0" timeOffset="19718.53">20327 9508 1211 0,'0'0'99'16,"0"0"-84"-16,0 0 51 16,0 0-31-16,0 0-35 15,0 0-24-15,-2-62-191 16,16 30-962-16</inkml:trace>
  <inkml:trace contextRef="#ctx0" brushRef="#br0" timeOffset="39983.73">10586 6982 433 0,'0'0'553'0,"0"0"-520"16,0 0 38-16,0 0 53 16,0 0-42-16,0 0-50 15,-125 4-16-15,61 20-5 16,-12 10 7-16,-14 4-4 16,-14 4-6-16,-21 2 16 15,-28 6-1-15,-32 3-18 16,-29 1-1-16,-31 7 6 15,-13 5-2-15,-6-1-7 16,13 4 1-16,24-6 8 0,24-8 6 16,33-6 7-16,30-8-1 15,30-7-10-15,31-9 0 16,29-10-10-16,19-5-4 16,25-6 2-16,6-1-51 15,0-3-41-15,29 0-3 16,13-8-1-16,5-13-58 15,-1-7-74-15,-7-6-157 16</inkml:trace>
  <inkml:trace contextRef="#ctx0" brushRef="#br0" timeOffset="40465.01">7538 6903 714 0,'0'0'145'16,"0"0"-143"-16,0 0 11 16,0 0 60-16,0 0-39 15,0 0-19-15,131-44 26 16,-77 58-10-16,6 19 6 0,13 14 8 15,17 10 1-15,10 7 9 16,16 6-8-16,15 7-5 16,16 1-9-16,16 2-4 15,22-4-11-15,16-3-8 16,6-8-5-16,11-8-5 16,-8-11 0-16,-12-8-1 15,-18-6 1-15,-24-12 0 16,-20-3 5-16,-18-9-5 15,-8-3 1-15,-12-3 0 16,-14-2 0-16,-19 0 4 16,-17 0-4-16,-16 0-1 15,-16 0-6-15,-12 0-1 0,-4 0-12 16,0 0-18-16,0 0 13 16,0 2-38-16,-4 5-54 15,-7-7-111-15,-6 0-181 16</inkml:trace>
  <inkml:trace contextRef="#ctx0" brushRef="#br0" timeOffset="41388.55">11199 10208 381 0,'0'0'262'15,"0"0"-216"-15,0 0 15 16,0 0 77-16,0 0-43 15,0 0-47-15,-56-36-23 16,34 54 7-16,-3 7 12 0,-6 7-7 16,-7 5-4-1,-16 8 8-15,-12 2-4 0,-14 3 10 16,-11 0-5-16,-15-2-22 16,-16-7-10-1,-22-6 0-15,-22-7-2 0,-27-6-7 16,-21-6-1-16,-13 2 0 15,-10-1 2-15,8 6 0 16,20 2 0-16,21 6 8 16,27 3 7-16,24 3 0 15,16 8-5-15,22-1-12 16,17-2 3-16,18 1-2 16,16-7-1-16,11-6-6 15,13-10-15-15,11-9-10 16,8-7-8-16,5-4-31 0,0-4-64 15,0-27 104 1,18-13-150-16,6-6-4 0,1-3-32 16,-4 3-202-16</inkml:trace>
  <inkml:trace contextRef="#ctx0" brushRef="#br0" timeOffset="41733.48">8048 10297 1014 0,'0'0'149'0,"0"0"-145"16,0 0-2-16,172 16 97 0,-76 16-36 16,24 8-41-16,23 6-8 15,21 6 21-15,28 4 10 16,13 5-9-16,20-5-9 15,11-6-5-15,1-10-15 16,3-14-4-16,-4-5 0 16,-1-8-2-16,-13 1 4 15,-24-2-3-15,-30-4-2 16,-35-5-16-16,-37-3-17 16,-34 0-13-16,-24 0-10 0,-22-6 15 15,-16-21-110 1,0-7 16-16,-23-8-25 15,-8-4-105-15,-1-10-144 16</inkml:trace>
  <inkml:trace contextRef="#ctx0" brushRef="#br0" timeOffset="42179.16">12081 8610 741 0,'0'0'97'0,"0"0"-74"0,0 0 52 16,-5-103 94-16,5 97-84 15,-2 6-45-15,0-1-17 16,-9 1-17-16,-17 4 1 15,-20 20 8-15,-27 12 4 16,-25 6 7-16,-21 2 0 16,-22 2 1-16,-21 1 0 15,-35-3-14-15,-34-5 4 16,-35 0-11-16,-27-5-6 16,0-1-1-16,12 4 1 15,19-3 7-15,22 1 13 16,28-4 5-16,29 1-19 0,22 5-6 15,31 1 0-15,19 2 3 16,17 6-3-16,22-4-5 16,22 0-16-16,16-10-24 15,20-7-57-15,10-14-85 16,6-11-141-16,0-24-248 16</inkml:trace>
  <inkml:trace contextRef="#ctx0" brushRef="#br0" timeOffset="42548.23">7275 8456 806 0,'0'0'281'15,"0"0"-281"-15,0 0-27 16,0 0 27-16,197 131 69 16,-87-72-50-16,29 12-7 15,19 0 10-15,20 10 13 16,16 1-12-16,2 0 9 16,5 1-9-16,8-9 4 15,-4-7-1-15,2-8-3 16,3-12-11-16,-14-7 4 15,-9-12-7-15,-15-5-6 0,-27-6-3 16,-30-6 0 0,-28-5-3-16,-29-6-48 0,-25 0-48 15,-21 0-29-15,-12-13-87 16,-10-18-156-16</inkml:trace>
  <inkml:trace contextRef="#ctx0" brushRef="#br0" timeOffset="42733.09">10900 9254 1224 0,'0'0'0'0,"0"0"-109"16,0 0-37-16,0 0 144 15,0 0-99-15</inkml:trace>
  <inkml:trace contextRef="#ctx0" brushRef="#br0" timeOffset="63657.18">10158 6825 487 0,'0'0'455'0,"0"0"-448"16,0 0-3-16,-133 31 25 16,71 23 32-16,-17 16-19 0,-17 16-23 15,-22 8-5-15,-14 9-6 16,-10 1 3-16,-12-4-6 16,-2-7 4-16,7-9-6 15,16-12 3-15,19-8-6 16,22-12-2-16,19-7 2 15,19-14 2-15,19-11-2 16,15-7-41-16,11-7-62 16,5-6-10-16,1-3-132 15,3-27-240-15</inkml:trace>
  <inkml:trace contextRef="#ctx0" brushRef="#br0" timeOffset="64008.36">8228 7164 625 0,'0'0'87'16,"0"0"-3"-16,0 0 51 16,0 0-24-16,0 0-64 15,0 0-42-15,-23-40-4 16,67 57 9-16,14 9 24 15,15 7-11-15,14 9 13 16,9 4-9-16,13 4-2 16,18-2 9-16,18 1-7 0,16-3-3 15,10-3-3-15,3-6-17 16,-5-5 0-16,-8 1-2 16,-17-5 2-16,-19-2-2 15,-22-2-1-15,-24-6-1 16,-20-6 0-16,-22-3-12 15,-16-3-52-15,-13-5-33 16,-8-1-16-16,0 0-57 16,-2-14-255-16</inkml:trace>
  <inkml:trace contextRef="#ctx0" brushRef="#br0" timeOffset="64206.67">10578 7443 1109 0,'0'0'0'0,"0"0"-232"15,0 0 134-15,0 0-105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97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344" y="1"/>
            <a:ext cx="3037840" cy="46697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82A06DA-9A49-4E7C-B560-7B659AF0A391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6"/>
            <a:ext cx="5608320" cy="366045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431"/>
            <a:ext cx="3037840" cy="46697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344" y="8829431"/>
            <a:ext cx="3037840" cy="466971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B2C1C94-131D-4905-B855-779D323F9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1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6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EA5DB-6A45-415C-A274-CFC5020130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90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B2B4C-25F2-4E9D-B26C-4A182D6B71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9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1DA10-3D94-44FB-9E67-846FBD504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4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41820-E585-4871-9A53-0AB618AAF569}" type="datetimeFigureOut">
              <a:rPr lang="en-US"/>
              <a:pPr>
                <a:defRPr/>
              </a:pPr>
              <a:t>10/27/2021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38F2B-891E-46A3-ABFE-F351732E340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76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C2F55-7E80-4974-9409-018182A4F3F8}" type="datetimeFigureOut">
              <a:rPr lang="en-US"/>
              <a:pPr>
                <a:defRPr/>
              </a:pPr>
              <a:t>10/27/2021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3BBDD-9D47-42B0-9DF1-EB7CBAD61E9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23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766FA-715D-41E2-A59D-A2C0291FDF3D}" type="datetimeFigureOut">
              <a:rPr lang="en-US"/>
              <a:pPr>
                <a:defRPr/>
              </a:pPr>
              <a:t>10/27/2021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33DA8-2B7B-48CE-ADD6-B5655690AA9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766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62219-4FEE-4C79-8C18-6F4FB25CE6E6}" type="datetimeFigureOut">
              <a:rPr lang="en-US"/>
              <a:pPr>
                <a:defRPr/>
              </a:pPr>
              <a:t>10/27/2021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0D9F8-1C7E-4D6B-ACDD-F0F0EA949B4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11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22D3B-2C91-4DC3-BDA7-EECA87A0F7C6}" type="datetimeFigureOut">
              <a:rPr lang="en-US"/>
              <a:pPr>
                <a:defRPr/>
              </a:pPr>
              <a:t>10/27/2021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C0ED0-E751-494A-9668-FBD5E0771F0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282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671F0-D769-4631-85BC-D79F86C00306}" type="datetimeFigureOut">
              <a:rPr lang="en-US"/>
              <a:pPr>
                <a:defRPr/>
              </a:pPr>
              <a:t>10/27/2021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3D874-5AD0-4AA9-9CA0-DFA01D2136D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95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7876C-935F-40BC-92FE-B9C91CAD880E}" type="datetimeFigureOut">
              <a:rPr lang="en-US"/>
              <a:pPr>
                <a:defRPr/>
              </a:pPr>
              <a:t>10/27/2021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BBD6D-43F8-48D8-927C-DB03B0DD218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997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FC6CE-E5A5-4EE1-B11D-908B6782C2BE}" type="datetimeFigureOut">
              <a:rPr lang="en-US"/>
              <a:pPr>
                <a:defRPr/>
              </a:pPr>
              <a:t>10/27/2021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79263-311C-4897-A67F-12D1C8CE94E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19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rgbClr val="1426A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 sz="2400" b="1">
                <a:solidFill>
                  <a:srgbClr val="1426AC"/>
                </a:solidFill>
                <a:latin typeface="+mn-lt"/>
              </a:defRPr>
            </a:lvl1pPr>
            <a:lvl2pPr>
              <a:defRPr sz="2000" b="1">
                <a:latin typeface="+mn-lt"/>
              </a:defRPr>
            </a:lvl2pPr>
            <a:lvl3pPr>
              <a:defRPr sz="1800"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AB4F7-6C24-4F49-A98B-9E453EF6E8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893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D43FC-5B72-4CF1-95EA-E2D7A047BF65}" type="datetimeFigureOut">
              <a:rPr lang="en-US"/>
              <a:pPr>
                <a:defRPr/>
              </a:pPr>
              <a:t>10/27/2021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5FC56-7A4B-4BB6-B2E1-66C7E9999FB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029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782BE-8F3C-4CDF-8841-AC89A3848B7A}" type="datetimeFigureOut">
              <a:rPr lang="en-US"/>
              <a:pPr>
                <a:defRPr/>
              </a:pPr>
              <a:t>10/27/2021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40E43-FA90-4A7D-9549-B5F8CBECD80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85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E58DC-9BB6-4100-804E-DEA193C72688}" type="datetimeFigureOut">
              <a:rPr lang="en-US"/>
              <a:pPr>
                <a:defRPr/>
              </a:pPr>
              <a:t>10/27/2021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B9793-F0C7-422F-A5C6-B58F925E634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42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CFEFC-0BF9-4474-9860-557A1C959A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13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2000E-5009-4B4E-80F6-9E170ED43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33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2C7AA-916D-449A-B1A1-A960B0337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98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FA428-4226-4713-B8D9-232E05048C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28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11B73-463B-497B-BFAC-FEE91624E7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10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26795-E440-40AF-9C4B-4FA9E594A8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33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 b="1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E04E9-B5D8-4F94-9A4A-56A050F5B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57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4A66AC"/>
                </a:solidFill>
                <a:latin typeface="Corbel" panose="020B05030202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4A66AC"/>
                </a:solidFill>
                <a:latin typeface="Corbel" panose="020B0503020204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4A66AC"/>
                </a:solidFill>
                <a:latin typeface="Corbel" panose="020B0503020204020204" pitchFamily="34" charset="0"/>
              </a:defRPr>
            </a:lvl1pPr>
          </a:lstStyle>
          <a:p>
            <a:pPr>
              <a:defRPr/>
            </a:pPr>
            <a:fld id="{CF13FDCD-85DA-4B7D-B7AA-E43C5A10DC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06" r:id="rId4"/>
    <p:sldLayoutId id="2147484607" r:id="rId5"/>
    <p:sldLayoutId id="2147484608" r:id="rId6"/>
    <p:sldLayoutId id="2147484609" r:id="rId7"/>
    <p:sldLayoutId id="2147484610" r:id="rId8"/>
    <p:sldLayoutId id="2147484611" r:id="rId9"/>
    <p:sldLayoutId id="2147484612" r:id="rId10"/>
    <p:sldLayoutId id="2147484613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1446B9B-AC50-4D6E-8573-227059DD1CBC}" type="datetimeFigureOut">
              <a:rPr lang="en-US"/>
              <a:pPr>
                <a:defRPr/>
              </a:pPr>
              <a:t>10/27/2021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ECDFCF3-D534-4F72-8794-1EE0D6FF48A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4" r:id="rId1"/>
    <p:sldLayoutId id="2147484615" r:id="rId2"/>
    <p:sldLayoutId id="2147484616" r:id="rId3"/>
    <p:sldLayoutId id="2147484617" r:id="rId4"/>
    <p:sldLayoutId id="2147484618" r:id="rId5"/>
    <p:sldLayoutId id="2147484619" r:id="rId6"/>
    <p:sldLayoutId id="2147484620" r:id="rId7"/>
    <p:sldLayoutId id="2147484621" r:id="rId8"/>
    <p:sldLayoutId id="2147484622" r:id="rId9"/>
    <p:sldLayoutId id="2147484623" r:id="rId10"/>
    <p:sldLayoutId id="21474846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426A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426AC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426AC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426AC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426AC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rgbClr val="1426A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2"/>
          <p:cNvSpPr>
            <a:spLocks noGrp="1"/>
          </p:cNvSpPr>
          <p:nvPr>
            <p:ph idx="1"/>
          </p:nvPr>
        </p:nvSpPr>
        <p:spPr>
          <a:xfrm>
            <a:off x="899592" y="1052736"/>
            <a:ext cx="7258050" cy="4614885"/>
          </a:xfrm>
        </p:spPr>
        <p:txBody>
          <a:bodyPr lIns="0" tIns="87154" rIns="0" bIns="0">
            <a:spAutoFit/>
          </a:bodyPr>
          <a:lstStyle/>
          <a:p>
            <a:pPr marL="9525" indent="0" algn="ctr" eaLnBrk="1" hangingPunct="1">
              <a:lnSpc>
                <a:spcPts val="4863"/>
              </a:lnSpc>
              <a:spcBef>
                <a:spcPts val="688"/>
              </a:spcBef>
              <a:buFont typeface="Corbel" panose="020B0503020204020204" pitchFamily="34" charset="0"/>
              <a:buNone/>
              <a:defRPr/>
            </a:pPr>
            <a:r>
              <a:rPr lang="en-US" altLang="en-US" sz="4800" dirty="0">
                <a:solidFill>
                  <a:srgbClr val="C00000"/>
                </a:solidFill>
                <a:latin typeface="+mj-lt"/>
              </a:rPr>
              <a:t>File Organization</a:t>
            </a:r>
          </a:p>
          <a:p>
            <a:pPr marL="9525" indent="0" algn="ctr" eaLnBrk="1" hangingPunct="1">
              <a:lnSpc>
                <a:spcPts val="4863"/>
              </a:lnSpc>
              <a:spcBef>
                <a:spcPts val="688"/>
              </a:spcBef>
              <a:buFont typeface="Corbel" panose="020B0503020204020204" pitchFamily="34" charset="0"/>
              <a:buNone/>
              <a:defRPr/>
            </a:pPr>
            <a:endParaRPr lang="en-US" altLang="en-US" sz="4800" dirty="0">
              <a:latin typeface="+mj-lt"/>
            </a:endParaRPr>
          </a:p>
          <a:p>
            <a:pPr marL="9525" indent="0" algn="ctr" eaLnBrk="1" hangingPunct="1">
              <a:lnSpc>
                <a:spcPts val="4863"/>
              </a:lnSpc>
              <a:spcBef>
                <a:spcPts val="688"/>
              </a:spcBef>
              <a:buFont typeface="Corbel" panose="020B0503020204020204" pitchFamily="34" charset="0"/>
              <a:buNone/>
              <a:defRPr/>
            </a:pPr>
            <a:endParaRPr lang="en-US" altLang="en-US" sz="4800" dirty="0">
              <a:latin typeface="+mj-lt"/>
            </a:endParaRPr>
          </a:p>
          <a:p>
            <a:pPr marL="9525" indent="0" algn="ctr" eaLnBrk="1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/>
            </a:pPr>
            <a:endParaRPr lang="en-US" altLang="en-US" sz="3200" dirty="0">
              <a:latin typeface="+mj-lt"/>
            </a:endParaRPr>
          </a:p>
          <a:p>
            <a:pPr marL="9525" indent="0" algn="ctr" eaLnBrk="1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/>
            </a:pPr>
            <a:r>
              <a:rPr lang="en-US" altLang="en-US" sz="3200" dirty="0">
                <a:latin typeface="+mj-lt"/>
              </a:rPr>
              <a:t>Dr. M. Brindha</a:t>
            </a:r>
          </a:p>
          <a:p>
            <a:pPr marL="9525" indent="0" algn="ctr" eaLnBrk="1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/>
            </a:pPr>
            <a:r>
              <a:rPr lang="en-US" altLang="en-US" sz="3200" dirty="0">
                <a:latin typeface="+mj-lt"/>
              </a:rPr>
              <a:t>Assistant Professor</a:t>
            </a:r>
          </a:p>
          <a:p>
            <a:pPr marL="9525" indent="0" algn="ctr" eaLnBrk="1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/>
            </a:pPr>
            <a:r>
              <a:rPr lang="en-US" altLang="en-US" sz="3200" dirty="0">
                <a:latin typeface="+mj-lt"/>
              </a:rPr>
              <a:t>Department of CSE</a:t>
            </a:r>
          </a:p>
          <a:p>
            <a:pPr marL="9525" indent="0" algn="ctr" eaLnBrk="1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/>
            </a:pPr>
            <a:r>
              <a:rPr lang="en-US" altLang="en-US" sz="3200" dirty="0">
                <a:latin typeface="+mj-lt"/>
              </a:rPr>
              <a:t>NIT, Trichy-15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021BAE4D-F313-4727-8F84-AE607A519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088" y="495300"/>
            <a:ext cx="8856662" cy="457200"/>
          </a:xfrm>
        </p:spPr>
        <p:txBody>
          <a:bodyPr/>
          <a:lstStyle/>
          <a:p>
            <a:r>
              <a:rPr lang="en-US" altLang="en-US" sz="3000"/>
              <a:t>Variable-Length Records: Slotted Page Structure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A1859F54-6D4D-437F-ADC4-9EBCF042F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2175" y="2994025"/>
            <a:ext cx="7615238" cy="3438525"/>
          </a:xfrm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Slotted page</a:t>
            </a:r>
            <a:r>
              <a:rPr lang="en-US" altLang="en-US"/>
              <a:t> header contains:</a:t>
            </a:r>
          </a:p>
          <a:p>
            <a:pPr lvl="1"/>
            <a:r>
              <a:rPr lang="en-US" altLang="en-US"/>
              <a:t>number of record entries</a:t>
            </a:r>
          </a:p>
          <a:p>
            <a:pPr lvl="1"/>
            <a:r>
              <a:rPr lang="en-US" altLang="en-US"/>
              <a:t>end of free space in the block</a:t>
            </a:r>
          </a:p>
          <a:p>
            <a:pPr lvl="1"/>
            <a:r>
              <a:rPr lang="en-US" altLang="en-US"/>
              <a:t>location and size of each record</a:t>
            </a:r>
          </a:p>
          <a:p>
            <a:r>
              <a:rPr lang="en-US" altLang="en-US"/>
              <a:t>Records can be moved around within a page to keep them contiguous with no empty space between them; entry in the header must be updated.</a:t>
            </a:r>
          </a:p>
          <a:p>
            <a:r>
              <a:rPr lang="en-US" altLang="en-US"/>
              <a:t>Pointers should not point directly to record — instead they should point to the entry for the record in header.</a:t>
            </a:r>
          </a:p>
        </p:txBody>
      </p:sp>
      <p:pic>
        <p:nvPicPr>
          <p:cNvPr id="208902" name="Picture 6">
            <a:extLst>
              <a:ext uri="{FF2B5EF4-FFF2-40B4-BE49-F238E27FC236}">
                <a16:creationId xmlns:a16="http://schemas.microsoft.com/office/drawing/2014/main" id="{A8AA8936-EB4B-4B6C-95FD-AA2AC7E89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" t="31725" r="2586" b="32069"/>
          <a:stretch>
            <a:fillRect/>
          </a:stretch>
        </p:blipFill>
        <p:spPr bwMode="auto">
          <a:xfrm>
            <a:off x="1498600" y="1060450"/>
            <a:ext cx="6126163" cy="17208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94B384-68A5-4C58-BF7E-F612EA2A83E2}"/>
                  </a:ext>
                </a:extLst>
              </p14:cNvPr>
              <p14:cNvContentPartPr/>
              <p14:nvPr/>
            </p14:nvContentPartPr>
            <p14:xfrm>
              <a:off x="2039760" y="650520"/>
              <a:ext cx="6050880" cy="205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94B384-68A5-4C58-BF7E-F612EA2A83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0400" y="641160"/>
                <a:ext cx="6069600" cy="207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0E55239C-67BA-4291-B49F-F2FFD8B90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0"/>
            <a:ext cx="7407275" cy="45719"/>
          </a:xfrm>
        </p:spPr>
        <p:txBody>
          <a:bodyPr/>
          <a:lstStyle/>
          <a:p>
            <a:r>
              <a:rPr lang="en-US" altLang="en-US"/>
              <a:t>Variable-Length Records (Cont.)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708880B1-D633-44DF-A067-2BD522C2A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3625" y="787400"/>
            <a:ext cx="7212013" cy="2363788"/>
          </a:xfrm>
        </p:spPr>
        <p:txBody>
          <a:bodyPr/>
          <a:lstStyle/>
          <a:p>
            <a:r>
              <a:rPr lang="en-US" altLang="en-US" dirty="0"/>
              <a:t>Fixed-length representation: </a:t>
            </a:r>
          </a:p>
          <a:p>
            <a:pPr lvl="1"/>
            <a:r>
              <a:rPr lang="en-US" altLang="en-US" dirty="0"/>
              <a:t>reserved space</a:t>
            </a:r>
          </a:p>
          <a:p>
            <a:pPr lvl="1"/>
            <a:r>
              <a:rPr lang="en-US" altLang="en-US" dirty="0"/>
              <a:t>pointers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Reserved space</a:t>
            </a:r>
            <a:r>
              <a:rPr lang="en-US" altLang="en-US" dirty="0"/>
              <a:t> – can use fixed-length records of a known maximum length; unused space in shorter records filled with a null or end-of-record symbol.</a:t>
            </a:r>
          </a:p>
        </p:txBody>
      </p:sp>
      <p:pic>
        <p:nvPicPr>
          <p:cNvPr id="209926" name="Picture 6">
            <a:extLst>
              <a:ext uri="{FF2B5EF4-FFF2-40B4-BE49-F238E27FC236}">
                <a16:creationId xmlns:a16="http://schemas.microsoft.com/office/drawing/2014/main" id="{9FDB447D-4200-49AD-8123-7C93CA08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" t="29597" r="1077" b="29886"/>
          <a:stretch>
            <a:fillRect/>
          </a:stretch>
        </p:blipFill>
        <p:spPr bwMode="auto">
          <a:xfrm>
            <a:off x="1016000" y="3441700"/>
            <a:ext cx="6869113" cy="21336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18E1A2-DF69-48D8-9EA4-172E3DCE33FE}"/>
                  </a:ext>
                </a:extLst>
              </p14:cNvPr>
              <p14:cNvContentPartPr/>
              <p14:nvPr/>
            </p14:nvContentPartPr>
            <p14:xfrm>
              <a:off x="2207520" y="2914200"/>
              <a:ext cx="5412960" cy="194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18E1A2-DF69-48D8-9EA4-172E3DCE33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8160" y="2904840"/>
                <a:ext cx="5431680" cy="195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4DBC6AEC-536B-4F9C-AB44-CCACB0F3F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8362" y="373062"/>
            <a:ext cx="7407275" cy="142875"/>
          </a:xfrm>
        </p:spPr>
        <p:txBody>
          <a:bodyPr/>
          <a:lstStyle/>
          <a:p>
            <a:r>
              <a:rPr lang="en-US" altLang="en-US" dirty="0"/>
              <a:t>Pointer Method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C0BF74DC-5C85-460F-91E3-E5D477DB5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321175"/>
            <a:ext cx="7424737" cy="1538288"/>
          </a:xfrm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Pointer method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A variable-length record is represented by a list of fixed-length records, chained together via pointers.</a:t>
            </a:r>
          </a:p>
          <a:p>
            <a:pPr lvl="1"/>
            <a:r>
              <a:rPr lang="en-US" altLang="en-US"/>
              <a:t>Can be used even if the maximum record length is not known</a:t>
            </a:r>
          </a:p>
        </p:txBody>
      </p:sp>
      <p:pic>
        <p:nvPicPr>
          <p:cNvPr id="211974" name="Picture 6">
            <a:extLst>
              <a:ext uri="{FF2B5EF4-FFF2-40B4-BE49-F238E27FC236}">
                <a16:creationId xmlns:a16="http://schemas.microsoft.com/office/drawing/2014/main" id="{6EE5BE3B-E9A6-4FE9-8D54-651E082A9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t="13718" r="1404" b="14029"/>
          <a:stretch>
            <a:fillRect/>
          </a:stretch>
        </p:blipFill>
        <p:spPr bwMode="auto">
          <a:xfrm>
            <a:off x="1790700" y="752475"/>
            <a:ext cx="5875338" cy="32607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5812E3-952D-4591-9E03-46CF50DE75DD}"/>
                  </a:ext>
                </a:extLst>
              </p14:cNvPr>
              <p14:cNvContentPartPr/>
              <p14:nvPr/>
            </p14:nvContentPartPr>
            <p14:xfrm>
              <a:off x="2619000" y="870840"/>
              <a:ext cx="4703400" cy="322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5812E3-952D-4591-9E03-46CF50DE75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9640" y="861480"/>
                <a:ext cx="4722120" cy="324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60E1FAF6-B2E5-408A-94C4-7D1E17DF0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550" y="190500"/>
            <a:ext cx="8077200" cy="609600"/>
          </a:xfrm>
        </p:spPr>
        <p:txBody>
          <a:bodyPr/>
          <a:lstStyle/>
          <a:p>
            <a:r>
              <a:rPr lang="en-US" altLang="en-US"/>
              <a:t>Pointer Method (Cont.)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EAF9E850-F787-4736-89FB-8A6DB1A67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1100" y="911225"/>
            <a:ext cx="6724650" cy="2393950"/>
          </a:xfrm>
        </p:spPr>
        <p:txBody>
          <a:bodyPr/>
          <a:lstStyle/>
          <a:p>
            <a:r>
              <a:rPr lang="en-US" altLang="en-US"/>
              <a:t>Disadvantage to pointer structure; space is wasted in all records except the first in a a chain.</a:t>
            </a:r>
          </a:p>
          <a:p>
            <a:r>
              <a:rPr lang="en-US" altLang="en-US"/>
              <a:t>Solution is to allow two kinds of block in file:</a:t>
            </a:r>
          </a:p>
          <a:p>
            <a:pPr lvl="1"/>
            <a:r>
              <a:rPr lang="en-US" altLang="en-US">
                <a:solidFill>
                  <a:schemeClr val="tx2"/>
                </a:solidFill>
              </a:rPr>
              <a:t>Anchor block</a:t>
            </a:r>
            <a:r>
              <a:rPr lang="en-US" altLang="en-US"/>
              <a:t> – contains the first records of chain</a:t>
            </a:r>
          </a:p>
          <a:p>
            <a:pPr lvl="1"/>
            <a:r>
              <a:rPr lang="en-US" altLang="en-US">
                <a:solidFill>
                  <a:schemeClr val="tx2"/>
                </a:solidFill>
              </a:rPr>
              <a:t>Overflow block</a:t>
            </a:r>
            <a:r>
              <a:rPr lang="en-US" altLang="en-US"/>
              <a:t> – contains records other than those that are the first records of chairs.</a:t>
            </a:r>
          </a:p>
        </p:txBody>
      </p:sp>
      <p:pic>
        <p:nvPicPr>
          <p:cNvPr id="212999" name="Picture 7">
            <a:extLst>
              <a:ext uri="{FF2B5EF4-FFF2-40B4-BE49-F238E27FC236}">
                <a16:creationId xmlns:a16="http://schemas.microsoft.com/office/drawing/2014/main" id="{BDF1F32A-4A4F-4F02-B4F3-7BE2D1740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" t="9946" r="2797" b="10257"/>
          <a:stretch>
            <a:fillRect/>
          </a:stretch>
        </p:blipFill>
        <p:spPr bwMode="auto">
          <a:xfrm>
            <a:off x="2019300" y="3287713"/>
            <a:ext cx="4991100" cy="31257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12E9EF-AA7E-40D1-B83B-6E027E7A6BB0}"/>
                  </a:ext>
                </a:extLst>
              </p14:cNvPr>
              <p14:cNvContentPartPr/>
              <p14:nvPr/>
            </p14:nvContentPartPr>
            <p14:xfrm>
              <a:off x="3933000" y="2496960"/>
              <a:ext cx="4521240" cy="3770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12E9EF-AA7E-40D1-B83B-6E027E7A6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3640" y="2487600"/>
                <a:ext cx="4539960" cy="378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E3FF9A3A-DB99-441C-B55E-07011E699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Organization of Records in Files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FC3CA536-D325-463A-BE03-2E923E56D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2"/>
                </a:solidFill>
              </a:rPr>
              <a:t>Heap</a:t>
            </a:r>
            <a:r>
              <a:rPr lang="en-US" altLang="en-US" b="1"/>
              <a:t> </a:t>
            </a:r>
            <a:r>
              <a:rPr lang="en-US" altLang="en-US"/>
              <a:t>– a record can be placed anywhere in the file where there is space</a:t>
            </a:r>
          </a:p>
          <a:p>
            <a:r>
              <a:rPr lang="en-US" altLang="en-US" b="1">
                <a:solidFill>
                  <a:schemeClr val="tx2"/>
                </a:solidFill>
              </a:rPr>
              <a:t>Sequential </a:t>
            </a:r>
            <a:r>
              <a:rPr lang="en-US" altLang="en-US"/>
              <a:t>– store records in sequential order, based on the value of the search key of each record</a:t>
            </a:r>
          </a:p>
          <a:p>
            <a:r>
              <a:rPr lang="en-US" altLang="en-US" b="1">
                <a:solidFill>
                  <a:schemeClr val="tx2"/>
                </a:solidFill>
              </a:rPr>
              <a:t>Hashing</a:t>
            </a:r>
            <a:r>
              <a:rPr lang="en-US" altLang="en-US"/>
              <a:t> – a hash function computed on some attribute of each record; the result specifies in which block of the file the record should be placed</a:t>
            </a:r>
          </a:p>
          <a:p>
            <a:r>
              <a:rPr lang="en-US" altLang="en-US"/>
              <a:t>Records of each relation may be stored in a separate file. In a  </a:t>
            </a:r>
            <a:r>
              <a:rPr lang="en-US" altLang="en-US" b="1">
                <a:solidFill>
                  <a:schemeClr val="tx2"/>
                </a:solidFill>
              </a:rPr>
              <a:t>clustering file organization </a:t>
            </a:r>
            <a:r>
              <a:rPr lang="en-US" altLang="en-US"/>
              <a:t> records of several different relations can be stored in the same file</a:t>
            </a:r>
          </a:p>
          <a:p>
            <a:pPr lvl="1"/>
            <a:r>
              <a:rPr lang="en-US" altLang="en-US"/>
              <a:t>Motivation: store related records on the same block to minimize I/O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6D2BD5-F099-462B-8D9F-FDEF38457BEC}"/>
                  </a:ext>
                </a:extLst>
              </p14:cNvPr>
              <p14:cNvContentPartPr/>
              <p14:nvPr/>
            </p14:nvContentPartPr>
            <p14:xfrm>
              <a:off x="689040" y="269640"/>
              <a:ext cx="8312040" cy="393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6D2BD5-F099-462B-8D9F-FDEF38457B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9680" y="260280"/>
                <a:ext cx="8330760" cy="395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7CFC6999-F55D-48F2-82AC-67C20FA90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382935"/>
            <a:ext cx="7407275" cy="371128"/>
          </a:xfrm>
        </p:spPr>
        <p:txBody>
          <a:bodyPr/>
          <a:lstStyle/>
          <a:p>
            <a:r>
              <a:rPr lang="en-US" altLang="en-US"/>
              <a:t>Sequential File Organization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C587FDBB-38B7-45B7-AF39-1193C4EB1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8075" y="754063"/>
            <a:ext cx="6724650" cy="1333500"/>
          </a:xfrm>
        </p:spPr>
        <p:txBody>
          <a:bodyPr/>
          <a:lstStyle/>
          <a:p>
            <a:r>
              <a:rPr lang="en-US" altLang="en-US" dirty="0"/>
              <a:t>Suitable for applications that require sequential processing of the entire file </a:t>
            </a:r>
          </a:p>
          <a:p>
            <a:r>
              <a:rPr lang="en-US" altLang="en-US" dirty="0"/>
              <a:t>The records in the file are ordered by a </a:t>
            </a:r>
            <a:r>
              <a:rPr lang="en-US" altLang="en-US" dirty="0">
                <a:solidFill>
                  <a:schemeClr val="tx2"/>
                </a:solidFill>
              </a:rPr>
              <a:t>search-key</a:t>
            </a:r>
          </a:p>
        </p:txBody>
      </p:sp>
      <p:pic>
        <p:nvPicPr>
          <p:cNvPr id="216070" name="Picture 6">
            <a:extLst>
              <a:ext uri="{FF2B5EF4-FFF2-40B4-BE49-F238E27FC236}">
                <a16:creationId xmlns:a16="http://schemas.microsoft.com/office/drawing/2014/main" id="{5A066085-1228-4762-BFC0-4EF7CB2B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777" r="1666" b="2777"/>
          <a:stretch>
            <a:fillRect/>
          </a:stretch>
        </p:blipFill>
        <p:spPr bwMode="auto">
          <a:xfrm>
            <a:off x="1847850" y="2559050"/>
            <a:ext cx="4967288" cy="36401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C7085B-48A7-4462-98BE-6D63A6FCB8F3}"/>
                  </a:ext>
                </a:extLst>
              </p14:cNvPr>
              <p14:cNvContentPartPr/>
              <p14:nvPr/>
            </p14:nvContentPartPr>
            <p14:xfrm>
              <a:off x="3020400" y="2715120"/>
              <a:ext cx="271080" cy="343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C7085B-48A7-4462-98BE-6D63A6FCB8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1040" y="2705760"/>
                <a:ext cx="289800" cy="345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5949A1F9-D3B3-46D1-9930-99F7E990D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8107238" cy="155103"/>
          </a:xfrm>
        </p:spPr>
        <p:txBody>
          <a:bodyPr/>
          <a:lstStyle/>
          <a:p>
            <a:r>
              <a:rPr lang="en-US" altLang="en-US"/>
              <a:t>Sequential File Organization (Cont.)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7F2C3374-5E85-43FA-94F7-6C03EB875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895350"/>
            <a:ext cx="8299450" cy="3976688"/>
          </a:xfrm>
        </p:spPr>
        <p:txBody>
          <a:bodyPr/>
          <a:lstStyle/>
          <a:p>
            <a:r>
              <a:rPr lang="en-US" altLang="en-US" dirty="0"/>
              <a:t>Deletion – use pointer chains</a:t>
            </a:r>
          </a:p>
          <a:p>
            <a:r>
              <a:rPr lang="en-US" altLang="en-US" dirty="0"/>
              <a:t>Insertion –locate the position where the record is to be inserted</a:t>
            </a:r>
          </a:p>
          <a:p>
            <a:pPr lvl="1"/>
            <a:r>
              <a:rPr lang="en-US" altLang="en-US" dirty="0"/>
              <a:t>if there is free space insert there </a:t>
            </a:r>
          </a:p>
          <a:p>
            <a:pPr lvl="1"/>
            <a:r>
              <a:rPr lang="en-US" altLang="en-US" dirty="0"/>
              <a:t>if no free space, insert the record in an </a:t>
            </a:r>
            <a:r>
              <a:rPr lang="en-US" altLang="en-US" dirty="0">
                <a:solidFill>
                  <a:schemeClr val="tx2"/>
                </a:solidFill>
              </a:rPr>
              <a:t>overflow block</a:t>
            </a:r>
          </a:p>
          <a:p>
            <a:pPr lvl="1"/>
            <a:r>
              <a:rPr lang="en-US" altLang="en-US" dirty="0"/>
              <a:t>In either case, pointer chain must be updated</a:t>
            </a:r>
          </a:p>
          <a:p>
            <a:r>
              <a:rPr lang="en-US" altLang="en-US" dirty="0"/>
              <a:t>Need to reorganize the file</a:t>
            </a:r>
            <a:br>
              <a:rPr lang="en-US" altLang="en-US" dirty="0"/>
            </a:br>
            <a:r>
              <a:rPr lang="en-US" altLang="en-US" dirty="0"/>
              <a:t> from time to time to restore</a:t>
            </a:r>
            <a:br>
              <a:rPr lang="en-US" altLang="en-US" dirty="0"/>
            </a:br>
            <a:r>
              <a:rPr lang="en-US" altLang="en-US" dirty="0"/>
              <a:t> sequential order</a:t>
            </a:r>
          </a:p>
        </p:txBody>
      </p:sp>
      <p:pic>
        <p:nvPicPr>
          <p:cNvPr id="215046" name="Picture 6">
            <a:extLst>
              <a:ext uri="{FF2B5EF4-FFF2-40B4-BE49-F238E27FC236}">
                <a16:creationId xmlns:a16="http://schemas.microsoft.com/office/drawing/2014/main" id="{A99E1D1E-1D19-491C-B8AC-A7590201F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" t="1578" r="5522" b="1840"/>
          <a:stretch>
            <a:fillRect/>
          </a:stretch>
        </p:blipFill>
        <p:spPr bwMode="auto">
          <a:xfrm>
            <a:off x="4364038" y="2946400"/>
            <a:ext cx="4256087" cy="34813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B2CDF1-3931-4C05-9742-69A6F346E896}"/>
                  </a:ext>
                </a:extLst>
              </p14:cNvPr>
              <p14:cNvContentPartPr/>
              <p14:nvPr/>
            </p14:nvContentPartPr>
            <p14:xfrm>
              <a:off x="2262240" y="4629960"/>
              <a:ext cx="4090320" cy="1725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B2CDF1-3931-4C05-9742-69A6F346E8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2880" y="4620600"/>
                <a:ext cx="4109040" cy="174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9A253846-DD0E-4CB1-8F2B-5790BBD01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8362" y="324197"/>
            <a:ext cx="7407275" cy="371128"/>
          </a:xfrm>
        </p:spPr>
        <p:txBody>
          <a:bodyPr/>
          <a:lstStyle/>
          <a:p>
            <a:r>
              <a:rPr lang="en-US" altLang="en-US"/>
              <a:t>Clustering File Organization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3F192FCA-380C-4A96-A1A2-50B2983FA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7750" y="771525"/>
            <a:ext cx="7397750" cy="1452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Simple file structure stores each relation in a separate file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instead store several relations in one file using a </a:t>
            </a:r>
            <a:r>
              <a:rPr lang="en-US" altLang="en-US" b="1" dirty="0">
                <a:solidFill>
                  <a:schemeClr val="tx2"/>
                </a:solidFill>
              </a:rPr>
              <a:t>clustering</a:t>
            </a:r>
            <a:r>
              <a:rPr lang="en-US" altLang="en-US" b="1" dirty="0"/>
              <a:t> </a:t>
            </a:r>
            <a:r>
              <a:rPr lang="en-US" altLang="en-US" dirty="0"/>
              <a:t>file organization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E.g., clustering organization of </a:t>
            </a:r>
            <a:r>
              <a:rPr lang="en-US" altLang="en-US" i="1" dirty="0"/>
              <a:t>customer </a:t>
            </a:r>
            <a:r>
              <a:rPr lang="en-US" altLang="en-US" dirty="0"/>
              <a:t>and </a:t>
            </a:r>
            <a:r>
              <a:rPr lang="en-US" altLang="en-US" i="1" dirty="0"/>
              <a:t>depositor:</a:t>
            </a:r>
            <a:endParaRPr lang="en-US" altLang="en-US" dirty="0"/>
          </a:p>
        </p:txBody>
      </p:sp>
      <p:sp>
        <p:nvSpPr>
          <p:cNvPr id="218139" name="Rectangle 27">
            <a:extLst>
              <a:ext uri="{FF2B5EF4-FFF2-40B4-BE49-F238E27FC236}">
                <a16:creationId xmlns:a16="http://schemas.microsoft.com/office/drawing/2014/main" id="{A9286BDB-32BD-4D5A-B3F3-321E94A3D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5064125"/>
            <a:ext cx="7458075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Clr>
                <a:schemeClr val="hlink"/>
              </a:buClr>
              <a:buSzPct val="90000"/>
              <a:buFont typeface="Monotype Sorts" pitchFamily="2" charset="2"/>
              <a:buChar char="H"/>
            </a:pPr>
            <a:r>
              <a:rPr kumimoji="1" lang="en-US" altLang="en-US" sz="1800" dirty="0">
                <a:latin typeface="Helvetica" panose="020B0604020202020204" pitchFamily="34" charset="0"/>
              </a:rPr>
              <a:t>good for queries involving depositor     customer, and for queries involving one single customer and his accounts</a:t>
            </a:r>
          </a:p>
          <a:p>
            <a:pPr lvl="1">
              <a:buClr>
                <a:schemeClr val="hlink"/>
              </a:buClr>
              <a:buSzPct val="90000"/>
              <a:buFont typeface="Monotype Sorts" pitchFamily="2" charset="2"/>
              <a:buChar char="H"/>
            </a:pPr>
            <a:r>
              <a:rPr kumimoji="1" lang="en-US" altLang="en-US" sz="1800" dirty="0">
                <a:latin typeface="Helvetica" panose="020B0604020202020204" pitchFamily="34" charset="0"/>
              </a:rPr>
              <a:t>bad for queries involving only customer</a:t>
            </a:r>
          </a:p>
          <a:p>
            <a:pPr lvl="1">
              <a:buClr>
                <a:schemeClr val="hlink"/>
              </a:buClr>
              <a:buSzPct val="90000"/>
              <a:buFont typeface="Monotype Sorts" pitchFamily="2" charset="2"/>
              <a:buChar char="H"/>
            </a:pPr>
            <a:r>
              <a:rPr kumimoji="1" lang="en-US" altLang="en-US" sz="1800" dirty="0">
                <a:latin typeface="Helvetica" panose="020B0604020202020204" pitchFamily="34" charset="0"/>
              </a:rPr>
              <a:t>results in variable size records</a:t>
            </a:r>
          </a:p>
        </p:txBody>
      </p:sp>
      <p:sp>
        <p:nvSpPr>
          <p:cNvPr id="218140" name="AutoShape 28">
            <a:extLst>
              <a:ext uri="{FF2B5EF4-FFF2-40B4-BE49-F238E27FC236}">
                <a16:creationId xmlns:a16="http://schemas.microsoft.com/office/drawing/2014/main" id="{1F481A1B-F5EC-42A8-86A2-D5B663F2F86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4732" y="5140524"/>
            <a:ext cx="158750" cy="19208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218141" name="Picture 29">
            <a:extLst>
              <a:ext uri="{FF2B5EF4-FFF2-40B4-BE49-F238E27FC236}">
                <a16:creationId xmlns:a16="http://schemas.microsoft.com/office/drawing/2014/main" id="{108ACAEF-8313-4482-93E0-0AF9C509D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2994" r="1695" b="11864"/>
          <a:stretch>
            <a:fillRect/>
          </a:stretch>
        </p:blipFill>
        <p:spPr bwMode="auto">
          <a:xfrm>
            <a:off x="2774156" y="2824283"/>
            <a:ext cx="3944937" cy="23018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6FB3E8-90E9-4EC0-ACA1-39657F507852}"/>
                  </a:ext>
                </a:extLst>
              </p14:cNvPr>
              <p14:cNvContentPartPr/>
              <p14:nvPr/>
            </p14:nvContentPartPr>
            <p14:xfrm>
              <a:off x="4129560" y="2776680"/>
              <a:ext cx="3020760" cy="280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6FB3E8-90E9-4EC0-ACA1-39657F5078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0200" y="2767320"/>
                <a:ext cx="3039480" cy="282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35F2101A-20CF-4001-8B09-F78514304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depositor</a:t>
            </a:r>
            <a:r>
              <a:rPr lang="en-US" altLang="en-US"/>
              <a:t> Relation</a:t>
            </a:r>
          </a:p>
        </p:txBody>
      </p:sp>
      <p:pic>
        <p:nvPicPr>
          <p:cNvPr id="247811" name="Picture 3">
            <a:extLst>
              <a:ext uri="{FF2B5EF4-FFF2-40B4-BE49-F238E27FC236}">
                <a16:creationId xmlns:a16="http://schemas.microsoft.com/office/drawing/2014/main" id="{FC8CE12C-0F84-4D06-97E1-3BE1E2970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t="21091" r="1091" b="20364"/>
          <a:stretch>
            <a:fillRect/>
          </a:stretch>
        </p:blipFill>
        <p:spPr bwMode="auto">
          <a:xfrm>
            <a:off x="2552700" y="1892300"/>
            <a:ext cx="4516438" cy="2044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474447FE-C850-4944-B880-9F8355225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customer </a:t>
            </a:r>
            <a:r>
              <a:rPr lang="en-US" altLang="en-US"/>
              <a:t>Relation</a:t>
            </a:r>
          </a:p>
        </p:txBody>
      </p:sp>
      <p:pic>
        <p:nvPicPr>
          <p:cNvPr id="248835" name="Picture 3">
            <a:extLst>
              <a:ext uri="{FF2B5EF4-FFF2-40B4-BE49-F238E27FC236}">
                <a16:creationId xmlns:a16="http://schemas.microsoft.com/office/drawing/2014/main" id="{97228C2F-D1BE-47A5-AF1C-6D265DC0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" t="36395" r="1590" b="36397"/>
          <a:stretch>
            <a:fillRect/>
          </a:stretch>
        </p:blipFill>
        <p:spPr bwMode="auto">
          <a:xfrm>
            <a:off x="1130300" y="1816100"/>
            <a:ext cx="7169150" cy="14986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086097DF-C53F-428A-A864-A67CD5104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Organization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4ACFDDAC-8003-46F9-AC2A-0F1D124E3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database is stored as a collection of </a:t>
            </a:r>
            <a:r>
              <a:rPr lang="en-US" altLang="en-US" i="1" dirty="0"/>
              <a:t>files</a:t>
            </a:r>
            <a:r>
              <a:rPr lang="en-US" altLang="en-US" dirty="0"/>
              <a:t>.  Each file is a sequence of </a:t>
            </a:r>
            <a:r>
              <a:rPr lang="en-US" altLang="en-US" i="1" dirty="0"/>
              <a:t>records.  </a:t>
            </a:r>
            <a:r>
              <a:rPr lang="en-US" altLang="en-US" dirty="0"/>
              <a:t>A record is a sequence of fields.</a:t>
            </a:r>
          </a:p>
          <a:p>
            <a:r>
              <a:rPr lang="en-US" altLang="en-US" dirty="0"/>
              <a:t>One approach:</a:t>
            </a:r>
          </a:p>
          <a:p>
            <a:pPr lvl="1"/>
            <a:r>
              <a:rPr lang="en-US" altLang="en-US" dirty="0"/>
              <a:t>assume record size is fixed</a:t>
            </a:r>
          </a:p>
          <a:p>
            <a:pPr lvl="1"/>
            <a:r>
              <a:rPr lang="en-US" altLang="en-US" dirty="0"/>
              <a:t>each file has records of one particular type only </a:t>
            </a:r>
          </a:p>
          <a:p>
            <a:pPr lvl="1"/>
            <a:r>
              <a:rPr lang="en-US" altLang="en-US" dirty="0"/>
              <a:t>different files are used for different relations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This case is easiest to implement; will consider variable length records later.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07EE9A6A-C15F-41F4-A419-6D32E71AD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File Structure</a:t>
            </a:r>
          </a:p>
        </p:txBody>
      </p:sp>
      <p:pic>
        <p:nvPicPr>
          <p:cNvPr id="249859" name="Picture 3">
            <a:extLst>
              <a:ext uri="{FF2B5EF4-FFF2-40B4-BE49-F238E27FC236}">
                <a16:creationId xmlns:a16="http://schemas.microsoft.com/office/drawing/2014/main" id="{913DFBFE-5377-4356-A549-35B15737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" t="13649" r="1462" b="11699"/>
          <a:stretch>
            <a:fillRect/>
          </a:stretch>
        </p:blipFill>
        <p:spPr bwMode="auto">
          <a:xfrm>
            <a:off x="1373981" y="1965325"/>
            <a:ext cx="6396038" cy="36814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A68123-6476-4307-9DF1-7EE4976F80E1}"/>
                  </a:ext>
                </a:extLst>
              </p14:cNvPr>
              <p14:cNvContentPartPr/>
              <p14:nvPr/>
            </p14:nvContentPartPr>
            <p14:xfrm>
              <a:off x="3020400" y="352080"/>
              <a:ext cx="1858320" cy="39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A68123-6476-4307-9DF1-7EE4976F80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1040" y="342720"/>
                <a:ext cx="1877040" cy="41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FCE2D2A4-C4C8-4D3B-BA91-B139CFF11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Clustering File Structure With Pointer Chains</a:t>
            </a:r>
          </a:p>
        </p:txBody>
      </p:sp>
      <p:pic>
        <p:nvPicPr>
          <p:cNvPr id="226309" name="Picture 5">
            <a:extLst>
              <a:ext uri="{FF2B5EF4-FFF2-40B4-BE49-F238E27FC236}">
                <a16:creationId xmlns:a16="http://schemas.microsoft.com/office/drawing/2014/main" id="{EF0C6C86-2493-4CD2-8029-0A70E598D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" t="22574" r="1355" b="22874"/>
          <a:stretch>
            <a:fillRect/>
          </a:stretch>
        </p:blipFill>
        <p:spPr bwMode="auto">
          <a:xfrm>
            <a:off x="927100" y="1470025"/>
            <a:ext cx="7329488" cy="30892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itle 1"/>
          <p:cNvSpPr>
            <a:spLocks noGrp="1"/>
          </p:cNvSpPr>
          <p:nvPr>
            <p:ph type="title"/>
          </p:nvPr>
        </p:nvSpPr>
        <p:spPr>
          <a:xfrm>
            <a:off x="428625" y="1214438"/>
            <a:ext cx="8245475" cy="814387"/>
          </a:xfrm>
        </p:spPr>
        <p:txBody>
          <a:bodyPr/>
          <a:lstStyle/>
          <a:p>
            <a:pPr algn="ctr" eaLnBrk="1" hangingPunct="1"/>
            <a:r>
              <a:rPr lang="en-IN" altLang="en-US" b="1">
                <a:solidFill>
                  <a:srgbClr val="1426AC"/>
                </a:solidFill>
              </a:rPr>
              <a:t>Thank You!!!</a:t>
            </a:r>
          </a:p>
        </p:txBody>
      </p:sp>
      <p:pic>
        <p:nvPicPr>
          <p:cNvPr id="220163" name="Content Placeholder 7" descr="download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1318" y="2636912"/>
            <a:ext cx="3240087" cy="2427287"/>
          </a:xfrm>
        </p:spPr>
      </p:pic>
      <p:sp>
        <p:nvSpPr>
          <p:cNvPr id="220165" name="AutoShape 2" descr="Image result for brute force attack"/>
          <p:cNvSpPr>
            <a:spLocks noChangeAspect="1" noChangeArrowheads="1"/>
          </p:cNvSpPr>
          <p:nvPr/>
        </p:nvSpPr>
        <p:spPr bwMode="auto">
          <a:xfrm>
            <a:off x="155575" y="-192088"/>
            <a:ext cx="304800" cy="40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98B12EB2-0299-4373-B908-C03129739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8362" y="364841"/>
            <a:ext cx="7407275" cy="155104"/>
          </a:xfrm>
        </p:spPr>
        <p:txBody>
          <a:bodyPr/>
          <a:lstStyle/>
          <a:p>
            <a:pPr algn="ctr"/>
            <a:r>
              <a:rPr lang="en-US" altLang="en-US" dirty="0"/>
              <a:t>Fixed-Length Records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E202B89D-EE8E-46C6-8D4B-F33A3EF94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085" y="442393"/>
            <a:ext cx="7848600" cy="4876800"/>
          </a:xfrm>
        </p:spPr>
        <p:txBody>
          <a:bodyPr/>
          <a:lstStyle/>
          <a:p>
            <a:r>
              <a:rPr lang="en-US" altLang="en-US" dirty="0"/>
              <a:t>Simple approach:</a:t>
            </a:r>
          </a:p>
          <a:p>
            <a:pPr lvl="1"/>
            <a:r>
              <a:rPr lang="en-US" altLang="en-US" dirty="0"/>
              <a:t>Store record </a:t>
            </a:r>
            <a:r>
              <a:rPr lang="en-US" altLang="en-US" i="1" dirty="0" err="1"/>
              <a:t>i</a:t>
            </a:r>
            <a:r>
              <a:rPr lang="en-US" altLang="en-US" dirty="0"/>
              <a:t> starting from byte </a:t>
            </a:r>
            <a:r>
              <a:rPr lang="en-US" altLang="en-US" i="1" dirty="0">
                <a:sym typeface="Greek Symbols" pitchFamily="18" charset="2"/>
              </a:rPr>
              <a:t>n </a:t>
            </a:r>
            <a:r>
              <a:rPr lang="en-US" altLang="en-US" i="1" dirty="0">
                <a:sym typeface="Symbol" panose="05050102010706020507" pitchFamily="18" charset="2"/>
              </a:rPr>
              <a:t> (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– </a:t>
            </a:r>
            <a:r>
              <a:rPr lang="en-US" altLang="en-US" dirty="0">
                <a:sym typeface="Symbol" panose="05050102010706020507" pitchFamily="18" charset="2"/>
              </a:rPr>
              <a:t>1), where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is the size of each record.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Record access is simple but records may cross blocks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Modification: do not allow records to cross block boundaries</a:t>
            </a:r>
          </a:p>
          <a:p>
            <a:pPr marL="411163" lvl="2" indent="0">
              <a:buNone/>
            </a:pPr>
            <a:r>
              <a:rPr lang="en-US" altLang="en-US" dirty="0">
                <a:solidFill>
                  <a:srgbClr val="1426AC"/>
                </a:solidFill>
                <a:sym typeface="Symbol" panose="05050102010706020507" pitchFamily="18" charset="2"/>
              </a:rPr>
              <a:t>type account=record</a:t>
            </a:r>
          </a:p>
          <a:p>
            <a:pPr marL="411163" lvl="2" indent="0">
              <a:buNone/>
            </a:pPr>
            <a:r>
              <a:rPr lang="en-US" altLang="en-US" dirty="0">
                <a:solidFill>
                  <a:srgbClr val="1426AC"/>
                </a:solidFill>
                <a:sym typeface="Symbol" panose="05050102010706020507" pitchFamily="18" charset="2"/>
              </a:rPr>
              <a:t>		account-number: char(10);</a:t>
            </a:r>
          </a:p>
          <a:p>
            <a:pPr marL="411163" lvl="2" indent="0">
              <a:buNone/>
            </a:pPr>
            <a:r>
              <a:rPr lang="en-US" altLang="en-US" dirty="0">
                <a:solidFill>
                  <a:srgbClr val="1426AC"/>
                </a:solidFill>
                <a:sym typeface="Symbol" panose="05050102010706020507" pitchFamily="18" charset="2"/>
              </a:rPr>
              <a:t>		branch-name: char(22);</a:t>
            </a:r>
          </a:p>
          <a:p>
            <a:pPr marL="411163" lvl="2" indent="0">
              <a:buNone/>
            </a:pPr>
            <a:r>
              <a:rPr lang="en-US" altLang="en-US" dirty="0">
                <a:solidFill>
                  <a:srgbClr val="1426AC"/>
                </a:solidFill>
                <a:sym typeface="Symbol" panose="05050102010706020507" pitchFamily="18" charset="2"/>
              </a:rPr>
              <a:t>		balance: real;</a:t>
            </a:r>
          </a:p>
          <a:p>
            <a:pPr marL="411163" lvl="2" indent="0">
              <a:buNone/>
            </a:pPr>
            <a:r>
              <a:rPr lang="en-US" altLang="en-US" dirty="0">
                <a:solidFill>
                  <a:srgbClr val="1426AC"/>
                </a:solidFill>
                <a:sym typeface="Symbol" panose="05050102010706020507" pitchFamily="18" charset="2"/>
              </a:rPr>
              <a:t>End</a:t>
            </a:r>
          </a:p>
          <a:p>
            <a:pPr marL="411163" lvl="2" indent="-411163">
              <a:buNone/>
            </a:pP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Problems:</a:t>
            </a:r>
          </a:p>
          <a:p>
            <a:pPr marL="411163" lvl="2" indent="0">
              <a:buNone/>
            </a:pPr>
            <a:r>
              <a:rPr lang="en-US" altLang="en-US" dirty="0">
                <a:solidFill>
                  <a:srgbClr val="1426AC"/>
                </a:solidFill>
                <a:sym typeface="Symbol" panose="05050102010706020507" pitchFamily="18" charset="2"/>
              </a:rPr>
              <a:t>1. Deletion</a:t>
            </a:r>
          </a:p>
          <a:p>
            <a:pPr marL="411163" lvl="2" indent="0">
              <a:buNone/>
            </a:pPr>
            <a:r>
              <a:rPr lang="en-US" altLang="en-US" dirty="0">
                <a:solidFill>
                  <a:srgbClr val="1426AC"/>
                </a:solidFill>
                <a:sym typeface="Symbol" panose="05050102010706020507" pitchFamily="18" charset="2"/>
              </a:rPr>
              <a:t>2. Some records cross block boundaries</a:t>
            </a:r>
          </a:p>
          <a:p>
            <a:r>
              <a:rPr lang="en-US" altLang="en-US" dirty="0"/>
              <a:t>Deletion of record </a:t>
            </a:r>
            <a:r>
              <a:rPr lang="en-US" altLang="en-US" i="1" dirty="0"/>
              <a:t>I: </a:t>
            </a:r>
            <a:br>
              <a:rPr lang="en-US" altLang="en-US" i="1" dirty="0"/>
            </a:br>
            <a:r>
              <a:rPr lang="en-US" altLang="en-US" dirty="0"/>
              <a:t>alternatives</a:t>
            </a:r>
            <a:r>
              <a:rPr lang="en-US" altLang="en-US" i="1" dirty="0"/>
              <a:t>:</a:t>
            </a:r>
          </a:p>
          <a:p>
            <a:pPr lvl="1"/>
            <a:r>
              <a:rPr lang="en-US" altLang="en-US" dirty="0"/>
              <a:t>move records </a:t>
            </a:r>
            <a:r>
              <a:rPr lang="en-US" altLang="en-US" i="1" dirty="0" err="1"/>
              <a:t>i</a:t>
            </a:r>
            <a:r>
              <a:rPr lang="en-US" altLang="en-US" dirty="0"/>
              <a:t> + 1, . . ., </a:t>
            </a:r>
            <a:r>
              <a:rPr lang="en-US" altLang="en-US" i="1" dirty="0"/>
              <a:t>n</a:t>
            </a:r>
            <a:r>
              <a:rPr lang="en-US" altLang="en-US" dirty="0"/>
              <a:t>  to </a:t>
            </a:r>
            <a:r>
              <a:rPr lang="en-US" altLang="en-US" i="1" dirty="0" err="1"/>
              <a:t>i</a:t>
            </a:r>
            <a:r>
              <a:rPr lang="en-US" altLang="en-US" i="1" dirty="0"/>
              <a:t>, . . . , n </a:t>
            </a:r>
            <a:r>
              <a:rPr lang="en-US" altLang="en-US" i="1" dirty="0">
                <a:sym typeface="Symbol" panose="05050102010706020507" pitchFamily="18" charset="2"/>
              </a:rPr>
              <a:t>– </a:t>
            </a:r>
            <a:r>
              <a:rPr lang="en-US" altLang="en-US" dirty="0">
                <a:sym typeface="Symbol" panose="05050102010706020507" pitchFamily="18" charset="2"/>
              </a:rPr>
              <a:t>1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move record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do not move records, but link all free records on a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free list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200709" name="Picture 5">
            <a:extLst>
              <a:ext uri="{FF2B5EF4-FFF2-40B4-BE49-F238E27FC236}">
                <a16:creationId xmlns:a16="http://schemas.microsoft.com/office/drawing/2014/main" id="{117A7EEB-B535-4973-BFA8-9CA0214F0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" t="1505" r="2934" b="2107"/>
          <a:stretch>
            <a:fillRect/>
          </a:stretch>
        </p:blipFill>
        <p:spPr bwMode="auto">
          <a:xfrm>
            <a:off x="5382363" y="2668839"/>
            <a:ext cx="3520150" cy="270437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5AB893-03D4-43A2-9D74-729622135F52}"/>
                  </a:ext>
                </a:extLst>
              </p14:cNvPr>
              <p14:cNvContentPartPr/>
              <p14:nvPr/>
            </p14:nvContentPartPr>
            <p14:xfrm>
              <a:off x="2559600" y="974880"/>
              <a:ext cx="5932800" cy="255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5AB893-03D4-43A2-9D74-729622135F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0240" y="965520"/>
                <a:ext cx="5951520" cy="257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57CA0AA1-DE23-4A56-B669-F77B2B4F8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Containing </a:t>
            </a:r>
            <a:r>
              <a:rPr lang="en-US" altLang="en-US" i="1"/>
              <a:t>account </a:t>
            </a:r>
            <a:r>
              <a:rPr lang="en-US" altLang="en-US"/>
              <a:t> Records</a:t>
            </a:r>
          </a:p>
        </p:txBody>
      </p:sp>
      <p:pic>
        <p:nvPicPr>
          <p:cNvPr id="206853" name="Picture 5">
            <a:extLst>
              <a:ext uri="{FF2B5EF4-FFF2-40B4-BE49-F238E27FC236}">
                <a16:creationId xmlns:a16="http://schemas.microsoft.com/office/drawing/2014/main" id="{FE0A2A12-35CA-4753-A525-904C56D2C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" t="1505" r="2934" b="2107"/>
          <a:stretch>
            <a:fillRect/>
          </a:stretch>
        </p:blipFill>
        <p:spPr bwMode="auto">
          <a:xfrm>
            <a:off x="1835696" y="1971207"/>
            <a:ext cx="5295900" cy="40671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987DF9-4090-41D2-92EF-6828DE484446}"/>
                  </a:ext>
                </a:extLst>
              </p14:cNvPr>
              <p14:cNvContentPartPr/>
              <p14:nvPr/>
            </p14:nvContentPartPr>
            <p14:xfrm>
              <a:off x="2510280" y="2859840"/>
              <a:ext cx="4815000" cy="129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987DF9-4090-41D2-92EF-6828DE4844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0920" y="2850480"/>
                <a:ext cx="4833720" cy="13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02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660AB416-62CF-475E-B3E9-EACF6263A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550" y="3683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	Record 2 Deleted and All Records Moved</a:t>
            </a:r>
          </a:p>
        </p:txBody>
      </p:sp>
      <p:pic>
        <p:nvPicPr>
          <p:cNvPr id="204805" name="Picture 5">
            <a:extLst>
              <a:ext uri="{FF2B5EF4-FFF2-40B4-BE49-F238E27FC236}">
                <a16:creationId xmlns:a16="http://schemas.microsoft.com/office/drawing/2014/main" id="{9F186ED6-EECB-484C-B46A-346B52BD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t="5898" r="2692" b="5641"/>
          <a:stretch>
            <a:fillRect/>
          </a:stretch>
        </p:blipFill>
        <p:spPr bwMode="auto">
          <a:xfrm>
            <a:off x="1193800" y="1155700"/>
            <a:ext cx="6299200" cy="4381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78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FFD1D134-474C-47B2-BB75-850224AE0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550" y="2413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With Record 2 deleted and Final Record Moved</a:t>
            </a:r>
          </a:p>
        </p:txBody>
      </p:sp>
      <p:pic>
        <p:nvPicPr>
          <p:cNvPr id="205829" name="Picture 5">
            <a:extLst>
              <a:ext uri="{FF2B5EF4-FFF2-40B4-BE49-F238E27FC236}">
                <a16:creationId xmlns:a16="http://schemas.microsoft.com/office/drawing/2014/main" id="{147B3679-7739-459F-913C-9F9D8727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6667" r="1459" b="5556"/>
          <a:stretch>
            <a:fillRect/>
          </a:stretch>
        </p:blipFill>
        <p:spPr bwMode="auto">
          <a:xfrm>
            <a:off x="1917700" y="1346200"/>
            <a:ext cx="5854700" cy="40132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B4A8A6-8F43-4A72-A62A-8545199335D6}"/>
                  </a:ext>
                </a:extLst>
              </p14:cNvPr>
              <p14:cNvContentPartPr/>
              <p14:nvPr/>
            </p14:nvContentPartPr>
            <p14:xfrm>
              <a:off x="462960" y="2519640"/>
              <a:ext cx="2763720" cy="3017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B4A8A6-8F43-4A72-A62A-8545199335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600" y="2510280"/>
                <a:ext cx="2782440" cy="30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742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F10602F8-2BBF-460A-A35D-5F93A54C7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0"/>
            <a:ext cx="7407275" cy="45719"/>
          </a:xfrm>
        </p:spPr>
        <p:txBody>
          <a:bodyPr/>
          <a:lstStyle/>
          <a:p>
            <a:pPr algn="ctr"/>
            <a:r>
              <a:rPr lang="en-US" altLang="en-US"/>
              <a:t>Free Lists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8B401B53-DEA3-4DD3-8406-C042EBDA8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0263"/>
            <a:ext cx="7754938" cy="2438400"/>
          </a:xfrm>
        </p:spPr>
        <p:txBody>
          <a:bodyPr/>
          <a:lstStyle/>
          <a:p>
            <a:r>
              <a:rPr lang="en-US" altLang="en-US" sz="1800" dirty="0"/>
              <a:t>Store the address of the first deleted record in the file header.</a:t>
            </a:r>
          </a:p>
          <a:p>
            <a:r>
              <a:rPr lang="en-US" altLang="en-US" sz="1800" dirty="0"/>
              <a:t>Use this first record to store the address of the second deleted record, and so on</a:t>
            </a:r>
          </a:p>
          <a:p>
            <a:r>
              <a:rPr lang="en-US" altLang="en-US" sz="1800" dirty="0"/>
              <a:t>Can think of these stored addresses as </a:t>
            </a:r>
            <a:r>
              <a:rPr lang="en-US" altLang="en-US" sz="1800" dirty="0">
                <a:solidFill>
                  <a:schemeClr val="tx2"/>
                </a:solidFill>
              </a:rPr>
              <a:t>pointers</a:t>
            </a:r>
            <a:r>
              <a:rPr lang="en-US" altLang="en-US" sz="1800" i="1" dirty="0"/>
              <a:t> </a:t>
            </a:r>
            <a:r>
              <a:rPr lang="en-US" altLang="en-US" sz="1800" dirty="0"/>
              <a:t>since they “point” to the location of a record.</a:t>
            </a:r>
          </a:p>
          <a:p>
            <a:r>
              <a:rPr lang="en-US" altLang="en-US" sz="1800" dirty="0"/>
              <a:t>More space efficient representation:  reuse space for normal attributes of free records to store pointers.  (No pointers stored in in-use records.)</a:t>
            </a:r>
          </a:p>
          <a:p>
            <a:endParaRPr lang="en-US" altLang="en-US" sz="1800" dirty="0"/>
          </a:p>
        </p:txBody>
      </p:sp>
      <p:pic>
        <p:nvPicPr>
          <p:cNvPr id="201734" name="Picture 6">
            <a:extLst>
              <a:ext uri="{FF2B5EF4-FFF2-40B4-BE49-F238E27FC236}">
                <a16:creationId xmlns:a16="http://schemas.microsoft.com/office/drawing/2014/main" id="{4BB3F5B0-DF80-4AD1-ABBD-CB22AD1D1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 t="6313" r="1993" b="6645"/>
          <a:stretch>
            <a:fillRect/>
          </a:stretch>
        </p:blipFill>
        <p:spPr bwMode="auto">
          <a:xfrm>
            <a:off x="2014538" y="3289300"/>
            <a:ext cx="4838700" cy="3273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C0813C-987D-4C10-818B-2585F0FAA6A5}"/>
                  </a:ext>
                </a:extLst>
              </p14:cNvPr>
              <p14:cNvContentPartPr/>
              <p14:nvPr/>
            </p14:nvContentPartPr>
            <p14:xfrm>
              <a:off x="6072480" y="3506040"/>
              <a:ext cx="538200" cy="201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C0813C-987D-4C10-818B-2585F0FAA6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3120" y="3496680"/>
                <a:ext cx="556920" cy="203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DC4EA701-B59F-4CEA-8CF4-6AF0A89B7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412750"/>
          </a:xfrm>
        </p:spPr>
        <p:txBody>
          <a:bodyPr/>
          <a:lstStyle/>
          <a:p>
            <a:pPr algn="ctr"/>
            <a:r>
              <a:rPr lang="en-US" altLang="en-US" dirty="0"/>
              <a:t>Variable-Length Records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F32180F8-D997-4F59-BAD0-7222DC1FF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0613" y="1022350"/>
            <a:ext cx="7801867" cy="4926013"/>
          </a:xfrm>
        </p:spPr>
        <p:txBody>
          <a:bodyPr/>
          <a:lstStyle/>
          <a:p>
            <a:r>
              <a:rPr lang="en-US" altLang="en-US" dirty="0"/>
              <a:t>Variable-length records arise in database systems in several ways:</a:t>
            </a:r>
          </a:p>
          <a:p>
            <a:pPr lvl="1"/>
            <a:r>
              <a:rPr lang="en-US" altLang="en-US" dirty="0"/>
              <a:t>Storage of multiple record types in a file.</a:t>
            </a:r>
          </a:p>
          <a:p>
            <a:pPr lvl="1"/>
            <a:r>
              <a:rPr lang="en-US" altLang="en-US" dirty="0"/>
              <a:t>Record types that allow variable lengths for one or more fields.</a:t>
            </a:r>
          </a:p>
          <a:p>
            <a:pPr lvl="1"/>
            <a:r>
              <a:rPr lang="en-US" altLang="en-US" dirty="0"/>
              <a:t>Record types that allow repeating fields (used in some older data models).</a:t>
            </a:r>
          </a:p>
          <a:p>
            <a:pPr marL="206375" lvl="1" indent="0">
              <a:buNone/>
            </a:pPr>
            <a:r>
              <a:rPr lang="en-US" altLang="en-US" sz="1600" dirty="0">
                <a:solidFill>
                  <a:srgbClr val="1426AC"/>
                </a:solidFill>
              </a:rPr>
              <a:t>type account-list=record</a:t>
            </a:r>
          </a:p>
          <a:p>
            <a:pPr marL="206375" lvl="1" indent="0">
              <a:buNone/>
            </a:pPr>
            <a:r>
              <a:rPr lang="en-US" altLang="en-US" sz="1600" dirty="0">
                <a:solidFill>
                  <a:srgbClr val="1426AC"/>
                </a:solidFill>
              </a:rPr>
              <a:t>	branch-name: char(22);</a:t>
            </a:r>
          </a:p>
          <a:p>
            <a:pPr marL="206375" lvl="1" indent="0">
              <a:buNone/>
            </a:pPr>
            <a:r>
              <a:rPr lang="en-US" altLang="en-US" sz="1600" dirty="0">
                <a:solidFill>
                  <a:srgbClr val="1426AC"/>
                </a:solidFill>
              </a:rPr>
              <a:t>	account-info: array[1…∞] of record;</a:t>
            </a:r>
          </a:p>
          <a:p>
            <a:pPr marL="206375" lvl="1" indent="0">
              <a:buNone/>
            </a:pPr>
            <a:r>
              <a:rPr lang="en-US" altLang="en-US" sz="1600" dirty="0">
                <a:solidFill>
                  <a:srgbClr val="1426AC"/>
                </a:solidFill>
              </a:rPr>
              <a:t>			account-number: char(10);</a:t>
            </a:r>
          </a:p>
          <a:p>
            <a:pPr marL="206375" lvl="1" indent="0">
              <a:buNone/>
            </a:pPr>
            <a:r>
              <a:rPr lang="en-US" altLang="en-US" sz="1600" dirty="0">
                <a:solidFill>
                  <a:srgbClr val="1426AC"/>
                </a:solidFill>
              </a:rPr>
              <a:t>			balance: real;</a:t>
            </a:r>
          </a:p>
          <a:p>
            <a:pPr marL="206375" lvl="1" indent="0">
              <a:buNone/>
            </a:pPr>
            <a:r>
              <a:rPr lang="en-US" altLang="en-US" sz="1600" dirty="0">
                <a:solidFill>
                  <a:srgbClr val="1426AC"/>
                </a:solidFill>
              </a:rPr>
              <a:t>	end</a:t>
            </a:r>
          </a:p>
          <a:p>
            <a:pPr marL="206375" lvl="1" indent="0">
              <a:buNone/>
            </a:pPr>
            <a:r>
              <a:rPr lang="en-US" altLang="en-US" sz="1600" dirty="0">
                <a:solidFill>
                  <a:srgbClr val="1426AC"/>
                </a:solidFill>
              </a:rPr>
              <a:t>	end</a:t>
            </a:r>
          </a:p>
          <a:p>
            <a:pPr marL="206375" lvl="1" indent="0">
              <a:buNone/>
            </a:pPr>
            <a:r>
              <a:rPr lang="en-US" altLang="en-US" dirty="0">
                <a:solidFill>
                  <a:schemeClr val="tx2"/>
                </a:solidFill>
              </a:rPr>
              <a:t>Byte string representation</a:t>
            </a:r>
          </a:p>
          <a:p>
            <a:pPr lvl="1"/>
            <a:r>
              <a:rPr lang="en-US" altLang="en-US" dirty="0"/>
              <a:t>Attach an </a:t>
            </a:r>
            <a:r>
              <a:rPr lang="en-US" altLang="en-US" i="1" dirty="0"/>
              <a:t>end-of-record</a:t>
            </a:r>
            <a:r>
              <a:rPr lang="en-US" altLang="en-US" dirty="0"/>
              <a:t> (</a:t>
            </a:r>
            <a:r>
              <a:rPr lang="en-US" altLang="en-US" dirty="0">
                <a:sym typeface="Symbol" panose="05050102010706020507" pitchFamily="18" charset="2"/>
              </a:rPr>
              <a:t>) control character to the end of each record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Difficulty with deletion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Difficulty with growth</a:t>
            </a:r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5FB91D-990B-4ED8-825F-B30AF5D26C94}"/>
                  </a:ext>
                </a:extLst>
              </p14:cNvPr>
              <p14:cNvContentPartPr/>
              <p14:nvPr/>
            </p14:nvContentPartPr>
            <p14:xfrm>
              <a:off x="2215440" y="3107160"/>
              <a:ext cx="3877200" cy="142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5FB91D-990B-4ED8-825F-B30AF5D26C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6080" y="3097800"/>
                <a:ext cx="3895920" cy="144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D359ECC7-E6CB-4126-AB3B-BC91A7740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77800"/>
            <a:ext cx="8077200" cy="609600"/>
          </a:xfrm>
        </p:spPr>
        <p:txBody>
          <a:bodyPr/>
          <a:lstStyle/>
          <a:p>
            <a:r>
              <a:rPr lang="en-US" altLang="en-US" sz="2800"/>
              <a:t>Byte-String Representation of Variable-Length Records</a:t>
            </a:r>
          </a:p>
        </p:txBody>
      </p:sp>
      <p:pic>
        <p:nvPicPr>
          <p:cNvPr id="203782" name="Picture 6">
            <a:extLst>
              <a:ext uri="{FF2B5EF4-FFF2-40B4-BE49-F238E27FC236}">
                <a16:creationId xmlns:a16="http://schemas.microsoft.com/office/drawing/2014/main" id="{DF7D45B0-5577-4537-8059-0B1014F9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t="32181" r="998" b="32181"/>
          <a:stretch>
            <a:fillRect/>
          </a:stretch>
        </p:blipFill>
        <p:spPr bwMode="auto">
          <a:xfrm>
            <a:off x="1079500" y="2032000"/>
            <a:ext cx="7451725" cy="2044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54737F-D1FF-4AC4-9719-B9D57055761F}"/>
                  </a:ext>
                </a:extLst>
              </p14:cNvPr>
              <p14:cNvContentPartPr/>
              <p14:nvPr/>
            </p14:nvContentPartPr>
            <p14:xfrm>
              <a:off x="657000" y="1891080"/>
              <a:ext cx="7700760" cy="280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54737F-D1FF-4AC4-9719-B9D5705576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640" y="1881720"/>
                <a:ext cx="7719480" cy="28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9133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4A11454631FB43AD1E34ADCF3A02C1" ma:contentTypeVersion="2" ma:contentTypeDescription="Create a new document." ma:contentTypeScope="" ma:versionID="ff328bfa85e1b50e6ad390568fd0d93b">
  <xsd:schema xmlns:xsd="http://www.w3.org/2001/XMLSchema" xmlns:xs="http://www.w3.org/2001/XMLSchema" xmlns:p="http://schemas.microsoft.com/office/2006/metadata/properties" xmlns:ns2="a7259913-d710-4457-a37e-d4bdbd0d4f5f" targetNamespace="http://schemas.microsoft.com/office/2006/metadata/properties" ma:root="true" ma:fieldsID="615310c7ae40aebcb0ffd262071213a7" ns2:_="">
    <xsd:import namespace="a7259913-d710-4457-a37e-d4bdbd0d4f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59913-d710-4457-a37e-d4bdbd0d4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D82773-ECF1-46D5-9580-413E3CF9B514}"/>
</file>

<file path=customXml/itemProps2.xml><?xml version="1.0" encoding="utf-8"?>
<ds:datastoreItem xmlns:ds="http://schemas.openxmlformats.org/officeDocument/2006/customXml" ds:itemID="{AB78E88F-1EBC-46DB-9806-3C59CB94FECC}"/>
</file>

<file path=customXml/itemProps3.xml><?xml version="1.0" encoding="utf-8"?>
<ds:datastoreItem xmlns:ds="http://schemas.openxmlformats.org/officeDocument/2006/customXml" ds:itemID="{12181ECA-A61B-4D52-B369-7B12BE38FE6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9232</TotalTime>
  <Words>919</Words>
  <Application>Microsoft Office PowerPoint</Application>
  <PresentationFormat>On-screen Show (4:3)</PresentationFormat>
  <Paragraphs>106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Helvetica</vt:lpstr>
      <vt:lpstr>Monotype Sorts</vt:lpstr>
      <vt:lpstr>Basis</vt:lpstr>
      <vt:lpstr>Custom Design</vt:lpstr>
      <vt:lpstr>PowerPoint Presentation</vt:lpstr>
      <vt:lpstr>File Organization</vt:lpstr>
      <vt:lpstr>Fixed-Length Records</vt:lpstr>
      <vt:lpstr>File Containing account  Records</vt:lpstr>
      <vt:lpstr> Record 2 Deleted and All Records Moved</vt:lpstr>
      <vt:lpstr>With Record 2 deleted and Final Record Moved</vt:lpstr>
      <vt:lpstr>Free Lists</vt:lpstr>
      <vt:lpstr>Variable-Length Records</vt:lpstr>
      <vt:lpstr>Byte-String Representation of Variable-Length Records</vt:lpstr>
      <vt:lpstr>Variable-Length Records: Slotted Page Structure</vt:lpstr>
      <vt:lpstr>Variable-Length Records (Cont.)</vt:lpstr>
      <vt:lpstr>Pointer Method</vt:lpstr>
      <vt:lpstr>Pointer Method (Cont.)</vt:lpstr>
      <vt:lpstr>Organization of Records in Files</vt:lpstr>
      <vt:lpstr>Sequential File Organization</vt:lpstr>
      <vt:lpstr>Sequential File Organization (Cont.)</vt:lpstr>
      <vt:lpstr>Clustering File Organization</vt:lpstr>
      <vt:lpstr>The depositor Relation</vt:lpstr>
      <vt:lpstr>The customer Relation</vt:lpstr>
      <vt:lpstr>Clustering File Structure</vt:lpstr>
      <vt:lpstr>Clustering File Structure With Pointer Chains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Network Security for SCADA, Automation,  Process Control and PLC Systems</dc:title>
  <dc:creator>Dr. M. Brindha</dc:creator>
  <cp:lastModifiedBy>Brindha Murugan</cp:lastModifiedBy>
  <cp:revision>410</cp:revision>
  <cp:lastPrinted>2019-08-06T10:34:17Z</cp:lastPrinted>
  <dcterms:created xsi:type="dcterms:W3CDTF">2019-07-31T05:16:43Z</dcterms:created>
  <dcterms:modified xsi:type="dcterms:W3CDTF">2021-10-27T07:54:51Z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2014-09-30T00:00:00Z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2019-07-31T00:00:00Z</vt:filetime>
  </property>
  <property fmtid="{D5CDD505-2E9C-101B-9397-08002B2CF9AE}" pid="5" name="ContentTypeId">
    <vt:lpwstr>0x010100A84A11454631FB43AD1E34ADCF3A02C1</vt:lpwstr>
  </property>
</Properties>
</file>