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58" r:id="rId4"/>
    <p:sldId id="259" r:id="rId5"/>
    <p:sldId id="260" r:id="rId6"/>
    <p:sldId id="298" r:id="rId7"/>
    <p:sldId id="300" r:id="rId8"/>
    <p:sldId id="261" r:id="rId9"/>
    <p:sldId id="263" r:id="rId10"/>
    <p:sldId id="264" r:id="rId11"/>
    <p:sldId id="265" r:id="rId12"/>
    <p:sldId id="267" r:id="rId13"/>
    <p:sldId id="268" r:id="rId14"/>
    <p:sldId id="269" r:id="rId15"/>
    <p:sldId id="270" r:id="rId16"/>
    <p:sldId id="272" r:id="rId17"/>
    <p:sldId id="274" r:id="rId18"/>
    <p:sldId id="275" r:id="rId19"/>
    <p:sldId id="301" r:id="rId20"/>
    <p:sldId id="276" r:id="rId21"/>
    <p:sldId id="278" r:id="rId22"/>
    <p:sldId id="279" r:id="rId23"/>
    <p:sldId id="280" r:id="rId24"/>
    <p:sldId id="302" r:id="rId25"/>
    <p:sldId id="281" r:id="rId26"/>
    <p:sldId id="303" r:id="rId27"/>
    <p:sldId id="304" r:id="rId28"/>
    <p:sldId id="309" r:id="rId29"/>
    <p:sldId id="286" r:id="rId30"/>
    <p:sldId id="287" r:id="rId31"/>
    <p:sldId id="288" r:id="rId32"/>
    <p:sldId id="305" r:id="rId33"/>
    <p:sldId id="282" r:id="rId34"/>
    <p:sldId id="283" r:id="rId35"/>
    <p:sldId id="289" r:id="rId36"/>
    <p:sldId id="290" r:id="rId37"/>
    <p:sldId id="324" r:id="rId38"/>
    <p:sldId id="325" r:id="rId39"/>
    <p:sldId id="323" r:id="rId40"/>
    <p:sldId id="326" r:id="rId41"/>
    <p:sldId id="293" r:id="rId42"/>
    <p:sldId id="294" r:id="rId43"/>
    <p:sldId id="327" r:id="rId44"/>
    <p:sldId id="328" r:id="rId45"/>
    <p:sldId id="330" r:id="rId46"/>
    <p:sldId id="310" r:id="rId47"/>
    <p:sldId id="311" r:id="rId48"/>
    <p:sldId id="344" r:id="rId49"/>
    <p:sldId id="335" r:id="rId50"/>
    <p:sldId id="337" r:id="rId51"/>
    <p:sldId id="341" r:id="rId52"/>
    <p:sldId id="338" r:id="rId53"/>
    <p:sldId id="339" r:id="rId54"/>
    <p:sldId id="340" r:id="rId55"/>
    <p:sldId id="342" r:id="rId56"/>
    <p:sldId id="343" r:id="rId57"/>
    <p:sldId id="312" r:id="rId58"/>
    <p:sldId id="313" r:id="rId59"/>
    <p:sldId id="314" r:id="rId60"/>
    <p:sldId id="333" r:id="rId61"/>
    <p:sldId id="334"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05:57.0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1 154,'3'-3,"1"0,-1 0,1 0,0 1,-1 0,1 0,1 0,-1 0,0 0,7-1,47-4,-40 5,220-22,254-20,635 6,4 37,-953 1,-24 3,238-11,-377 6,4 0,1 1,0 0,25 3,333 12,-283-15,414 1,-440 2,86 13,65 24,63 7,-1-32,-113-9,-40 12,-21-2,544-3,-454-14,3858 0,-2135 3,-1891-2,41-8,-3 1,404 1,-291 9,952-2,-1048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07:27.53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25,'2034'0,"-2006"0,0-2,-1 0,32-8,-19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50.370"/>
    </inkml:context>
    <inkml:brush xml:id="br0">
      <inkml:brushProperty name="width" value="0.05" units="cm"/>
      <inkml:brushProperty name="height" value="0.05" units="cm"/>
      <inkml:brushProperty name="color" value="#E71224"/>
    </inkml:brush>
  </inkml:definitions>
  <inkml:trace contextRef="#ctx0" brushRef="#br0">123 594 24575,'-1'0'0,"1"-1"0,0 0 0,0 1 0,0-1 0,-1 1 0,1 0 0,0-1 0,0 1 0,-1-1 0,1 1 0,0-1 0,-1 1 0,1 0 0,-1-1 0,1 1 0,0 0 0,-1-1 0,1 1 0,-1 0 0,1-1 0,-1 1 0,1 0 0,-1 0 0,1 0 0,-1 0 0,0-1 0,-16-1 0,15 2 0,-1 0 0,0 0 0,1 0 0,-1 1 0,0-1 0,1 1 0,-1 0 0,1 0 0,-1 0 0,1 0 0,-1 0 0,1 0 0,0 1 0,-1-1 0,1 1 0,-3 3 0,1-2 0,1 1 0,0 0 0,0 0 0,0 1 0,1-1 0,0 0 0,-1 1 0,-1 6 0,-1 6 0,1 0 0,1 0 0,0 0 0,0 19 0,2-19 0,-1 4 0,0 0 0,2 1 0,1-1 0,4 23 0,-5-40 0,1 1 0,0-1 0,0 0 0,0 1 0,1-1 0,0 0 0,-1 0 0,2 0 0,-1 0 0,0 0 0,1-1 0,-1 1 0,1-1 0,0 0 0,0 1 0,1-1 0,-1-1 0,1 1 0,-1 0 0,1-1 0,0 0 0,0 0 0,0 0 0,0 0 0,6 1 0,-1-1 0,0 0 0,0-1 0,0 0 0,0 0 0,0-1 0,0-1 0,0 1 0,0-1 0,0-1 0,0 0 0,-1 0 0,1-1 0,0 0 0,-1 0 0,0-1 0,0 0 0,0 0 0,0-1 0,-1 0 0,0-1 0,0 1 0,0-1 0,9-11 0,-4 3 0,0-1 0,-1 0 0,-1 0 0,0-1 0,-2-1 0,1 0 0,-2 0 0,0 0 0,-1-1 0,5-26 0,-4 0 0,-2 0 0,-1-1 0,-4-60 0,0 89 0,3 13 0,7 26 0,-1 2 0,-1 0 0,0 0 0,2 0 0,2-1 0,21 36 0,-28-54 0,-1 0 0,0 0 0,1-1 0,0 0 0,1 0 0,-1 0 0,1-1 0,0 1 0,0-1 0,0-1 0,0 1 0,1-1 0,0 0 0,-1-1 0,1 0 0,0 0 0,0 0 0,0-1 0,1 0 0,-1 0 0,0-1 0,8 0 0,-9 0 0,-1 0 0,1-1 0,0 0 0,-1 0 0,1-1 0,-1 1 0,1-1 0,-1 0 0,0-1 0,0 1 0,0-1 0,0 0 0,8-7 0,-7 4 0,-1 0 0,1 0 0,-1 0 0,0-1 0,-1 1 0,1-1 0,-1-1 0,5-12 0,-1-5 0,-1 0 0,-1 0 0,-1-1 0,-1 0 0,0-27 0,2-34 0,-12-162 0,-7 184 0,13 64 0,0 0 0,0 1 0,0-1 0,0 0 0,0 0 0,0 0 0,0 1 0,0-1 0,1 0 0,-1 0 0,0 1 0,0-1 0,1 0 0,-1 0 0,0 1 0,1-1 0,-1 0 0,1 1 0,-1-1 0,1 1 0,-1-1 0,1 1 0,-1-1 0,1 1 0,0-1 0,-1 1 0,1-1 0,0 1 0,-1-1 0,1 1 0,0 0 0,0 0 0,-1-1 0,2 1 0,29-2 0,-24 2 0,53-1-455,-1-3 0,66-12 0,-92 10-6371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51.251"/>
    </inkml:context>
    <inkml:brush xml:id="br0">
      <inkml:brushProperty name="width" value="0.05" units="cm"/>
      <inkml:brushProperty name="height" value="0.05" units="cm"/>
      <inkml:brushProperty name="color" value="#E71224"/>
    </inkml:brush>
  </inkml:definitions>
  <inkml:trace contextRef="#ctx0" brushRef="#br0">10 650 24575,'-4'0'0,"-2"-11"0,44-13 0,79-17 0,81-2 0,59-5 0,63-6-3602,41 5 3602,7 1 0,-10-5 0,-33-4 0,-37-5 0,-60 9-274,-64 8 274,-56 10 0,-47 9-4315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52.084"/>
    </inkml:context>
    <inkml:brush xml:id="br0">
      <inkml:brushProperty name="width" value="0.05" units="cm"/>
      <inkml:brushProperty name="height" value="0.05" units="cm"/>
      <inkml:brushProperty name="color" value="#E71224"/>
    </inkml:brush>
  </inkml:definitions>
  <inkml:trace contextRef="#ctx0" brushRef="#br0">0 0 24575,'0'16'0,"12"21"0,4 23 0,-1 14 0,-3 5 0,4-2 0,0-14-8191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52.791"/>
    </inkml:context>
    <inkml:brush xml:id="br0">
      <inkml:brushProperty name="width" value="0.05" units="cm"/>
      <inkml:brushProperty name="height" value="0.05" units="cm"/>
      <inkml:brushProperty name="color" value="#E71224"/>
    </inkml:brush>
  </inkml:definitions>
  <inkml:trace contextRef="#ctx0" brushRef="#br0">0 1 24575,'0'16'0,"0"9"0,0 19 0,0 19 0,0 18 0,0 11 0,0 9 0,0-4 0,0-12 0,0-11 0,0-19-8191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53.136"/>
    </inkml:context>
    <inkml:brush xml:id="br0">
      <inkml:brushProperty name="width" value="0.05" units="cm"/>
      <inkml:brushProperty name="height" value="0.05" units="cm"/>
      <inkml:brushProperty name="color" value="#E71224"/>
    </inkml:brush>
  </inkml:definitions>
  <inkml:trace contextRef="#ctx0" brushRef="#br0">0 222 24575,'0'-4'0,"12"-5"0,20-13 0,39-15 0,40 0 0,35-6 0,10 4 0,-23 9-8191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3:04.704"/>
    </inkml:context>
    <inkml:brush xml:id="br0">
      <inkml:brushProperty name="width" value="0.05" units="cm"/>
      <inkml:brushProperty name="height" value="0.05" units="cm"/>
      <inkml:brushProperty name="color" value="#E71224"/>
    </inkml:brush>
  </inkml:definitions>
  <inkml:trace contextRef="#ctx0" brushRef="#br0">1637 57 24575,'0'-2'0,"0"0"0,-1 1 0,1-1 0,0 0 0,-1 0 0,1 1 0,-1-1 0,1 0 0,-1 0 0,0 1 0,0-1 0,1 1 0,-1-1 0,0 0 0,-1 1 0,1 0 0,0-1 0,-3-1 0,1 1 0,0 0 0,0 0 0,0 0 0,-1 0 0,1 0 0,-1 1 0,0 0 0,-5-2 0,-6 0 0,0 1 0,0 1 0,-21 0 0,33 1 0,-35 2 0,0 1 0,1 2 0,-1 1 0,1 2 0,0 2 0,1 1 0,-39 18 0,33-15 0,-1-2 0,-1-1 0,0-3 0,-52 4 0,43-6 0,0 2 0,-76 22 0,-321 123 0,447-152 0,-20 6 0,1 2 0,0 0 0,-27 17 0,43-22 0,0 0 0,0 1 0,0 0 0,1 0 0,0 0 0,0 0 0,0 1 0,0 0 0,1 0 0,0 0 0,0 1 0,1-1 0,0 1 0,-5 14 0,3 0 0,1 1 0,1 0 0,-2 43 0,9 71 0,0-71 0,8 940 0,-10-950 0,2 0 0,22 103 0,44 106 0,-52-202 0,9 25 0,41 86 0,-58-152 0,2 0 0,0-1 0,1 0 0,1-1 0,1 0 0,0-2 0,2 1 0,0-2 0,23 18 0,9 12 0,-40-36 0,1 0 0,0-1 0,1 0 0,0 0 0,0-1 0,16 8 0,-1-4 0,1-2 0,0-2 0,1 0 0,-1-2 0,41 5 0,149 3 0,-192-13 0,575 2-1365,-504-4-5461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23:31.6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0 120,'5'-1,"0"0,0 0,0 0,0 0,0-1,0 0,0 0,7-4,23-10,4 9,1 2,-1 2,69 2,-65 1,3762 2,-3329 21,-147-4,621-12,-563-9,1075 2,-573 39,-423-11,6-25,-260-5,1849 2,-1511-11,-45-1,1788 11,-1110 3,-1066-3,0-4,202-37,-258 28,35-7,123-12,-91 14,-6 0,450 8,-371 13,982-2,-1068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23:33.00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1 185,'2'-2,"-1"0,1 1,0-1,1 0,-1 1,0-1,0 1,1 0,-1 0,0 0,5-2,0 1,10-6,0 2,0 0,1 1,20-2,78-7,-31 5,335-45,195 4,7 45,59 6,-629-1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23:35.5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 25,'-1'0,"1"0,0 0,0 0,0 0,0 0,0-1,0 1,0 0,0 0,0 0,0 0,0 0,0 0,0 0,-1-1,1 1,0 0,0 0,0 0,0 0,0 0,0 0,0-1,0 1,0 0,1 0,-1 0,0 0,0 0,0 0,0-1,0 1,0 0,0 0,0 0,0 0,0 0,0 0,0 0,0 0,1 0,-1-1,0 1,0 0,0 0,0 0,0 0,0 0,11-4,16 0,112-3,-129 7,1416-4,-804 6,3369-2,-3949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23:43.0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1 103,'0'0,"0"-1,1 1,-1-1,1 0,-1 1,1-1,-1 1,1-1,-1 1,1-1,-1 1,1 0,0-1,-1 1,1 0,0-1,-1 1,1 0,0 0,0 0,-1 0,1-1,0 1,0 0,-1 0,1 0,1 1,1-2,74-7,120 3,-119 4,1690-1,-912 4,14878-2,-15712-1,0 0,0-2,0-1,31-8,81-36,-106 37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07:33.2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0 186,'641'-53,"-604"48,287-43,63-8,-331 50,171-12,872 19,-885 12,-93-4,89 14,48 2,284-23,-263-4,1502 2,-1767 0,1 0,0 1,0 1,25 6,-36-7,-1 1,0-1,0 0,0 1,0-1,0 1,0 0,0 0,0 0,-1 1,5 4,-6-5,0-1,0 2,0-1,0 0,0 0,0 0,-1 0,1 0,-1 1,1-1,-1 0,0 1,0-1,0 0,0 0,0 1,-1-1,1 0,-2 4,1-2,-1 0,0 0,0 0,0-1,0 1,-1 0,1-1,-1 0,0 0,0 0,-1 0,1 0,0 0,-1-1,1 0,-6 3,-8 3,-1 0,-23 7,39-14,-56 15,-109 16,127-25,-66 7,-120 1,-110-16,126-1,-1603 2,1577-12,46 1,124 6,-71-14,-44-3,61 21,-25-1,107-3,-38-10,-33-4,72 15,1-2,-49-13,53 11,1 2,-40-2,-33-7,39 3,0 2,-126-1,139 8,-96-17,97 11,-98-5,-20 15,134-1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4:57.344"/>
    </inkml:context>
    <inkml:brush xml:id="br0">
      <inkml:brushProperty name="width" value="0.05" units="cm"/>
      <inkml:brushProperty name="height" value="0.05" units="cm"/>
      <inkml:brushProperty name="color" value="#E71224"/>
    </inkml:brush>
  </inkml:definitions>
  <inkml:trace contextRef="#ctx0" brushRef="#br0">321 189 24575,'0'4373'0,"-1"-4367"0,1-1 0,1 1 0,-1 0 0,1 0 0,0 0 0,0 0 0,1-1 0,3 10 0,-3-12 0,0 0 0,0 0 0,0-1 0,0 1 0,0-1 0,1 1 0,-1-1 0,1 0 0,-1 0 0,1 0 0,0-1 0,0 1 0,0 0 0,0-1 0,0 0 0,0 0 0,6 1 0,18 4 0,1-1 0,0-1 0,0-2 0,34-1 0,-33-1 0,158 1 0,73-2-412,70-1-1237,2026-7-2628,1200 9 2375,-1354 2 1684,888-2-2324,-2878-3 3652,-187 3-869,0-2 1,1-1-1,-1 0 1,46-15-1,-63 15-109,0 0-1,0-1 0,0 0 1,-1 0-1,1-1 0,-1 0 1,0 0-1,-1-1 0,1 0 0,-1 0 1,0 0-1,-1-1 0,1 0 1,-1 0-1,-1-1 0,1 1 1,3-11-1,0-2 570,0-1 0,-2 0 1,8-39-1,1-73-163,24-460 1536,50-162-2074,-35 284 0,5 103 885,-53 335-868,6-36-17,3-125 0,-16-76 0,-2 99 0,3-561 0,0 720 0,-1 1 0,0 0 0,0 0 0,-1 0 0,0 0 0,-1 0 0,-1 0 0,1 1 0,-2-1 0,1 1 0,-1 0 0,-1 0 0,0 1 0,0 0 0,-14-15 0,1 4 0,0 1 0,-2 1 0,0 1 0,-1 1 0,-1 1 0,0 1 0,-47-21 0,-73-26 0,-2 6 0,-220-53 0,253 87 0,0 4 0,-130-2 0,-231 19 0,227 3 0,-3979-1-795,2204-3 535,-2248 1 540,3609 27-1645,571-18-4686</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4:59.652"/>
    </inkml:context>
    <inkml:brush xml:id="br0">
      <inkml:brushProperty name="width" value="0.05" units="cm"/>
      <inkml:brushProperty name="height" value="0.05" units="cm"/>
      <inkml:brushProperty name="color" value="#E71224"/>
    </inkml:brush>
  </inkml:definitions>
  <inkml:trace contextRef="#ctx0" brushRef="#br0">1 986 24575,'2'-1'0,"1"1"0,0 0 0,0-1 0,0 1 0,-1-1 0,1 0 0,0 0 0,-1 0 0,1 0 0,-1 0 0,1 0 0,-1-1 0,1 0 0,-1 1 0,0-1 0,3-3 0,5-3 0,23-21 0,-1-2 0,-1-1 0,-2-2 0,35-51 0,-31 41 0,-7 10 0,146-208 0,-151 208 0,-1-1 0,-2 0 0,-2-1 0,-1-1 0,14-53 0,-27 82 0,-1 1 0,1 0 0,-1-1 0,-1 1 0,1-1 0,-1 1 0,-1-1 0,0 1 0,0 0 0,0-1 0,-3-8 0,2 12 0,1 0 0,-1 1 0,0-1 0,0 1 0,-1 0 0,1 0 0,0 0 0,-1 0 0,0 0 0,0 0 0,0 1 0,0-1 0,0 1 0,-1 0 0,1 0 0,-1 0 0,1 0 0,-1 1 0,0 0 0,1-1 0,-1 1 0,-4 0 0,0 0 0,1 0 0,0 0 0,-1 1 0,1 0 0,-1 0 0,1 1 0,0 0 0,-1 1 0,-9 3 0,15-5 0,0 1 0,0-1 0,0 1 0,0 0 0,0-1 0,0 1 0,0 0 0,1 0 0,-1 1 0,0-1 0,1 0 0,-1 1 0,1-1 0,0 0 0,-1 1 0,1 0 0,0-1 0,0 1 0,0 0 0,0 0 0,0-1 0,0 1 0,1 0 0,-1 0 0,0 0 0,1 0 0,0 0 0,-1 0 0,1 0 0,0 0 0,0 0 0,0 0 0,0 0 0,1 0 0,-1 0 0,0 0 0,1 0 0,0 0 0,1 4 0,1-1 0,0 1 0,0-1 0,0 1 0,1-1 0,0 0 0,0 0 0,1-1 0,-1 1 0,11 7 0,6 3 0,27 14 0,60 27 0,-64-35 0,-1 2 0,55 39 0,-86-53 0,0 0 0,-1 1 0,0 1 0,-1 0 0,0 0 0,-1 1 0,0 0 0,-1 0 0,0 1 0,-1 0 0,-1 1 0,6 15 0,-5-2 0,-1 0 0,-1 0 0,-2 0 0,0 1 0,-2-1 0,-2 1 0,-4 40 0,4-60 0,0 0 0,0 0 0,-1 0 0,0-1 0,-1 1 0,1-1 0,-2 1 0,1-1 0,-1 0 0,-7 11 0,8-15 0,0 1 0,0-1 0,-1 0 0,1 1 0,-1-2 0,0 1 0,0 0 0,0-1 0,0 0 0,0 1 0,0-2 0,-1 1 0,1 0 0,-1-1 0,0 0 0,1 0 0,-1 0 0,0-1 0,-4 0 0,6 1 0,0-1 0,1-1 0,-1 1 0,0 0 0,1 0 0,-1-1 0,1 0 0,-1 1 0,1-1 0,-1 0 0,1 0 0,-1 0 0,1-1 0,0 1 0,-1-1 0,1 1 0,0-1 0,0 0 0,0 0 0,0 0 0,1 0 0,-1 0 0,0 0 0,-1-3 0,2 2 0,-1 0 0,1-1 0,0 1 0,0 0 0,1-1 0,-1 1 0,0-1 0,1 1 0,0-1 0,0 1 0,0-1 0,0 1 0,1-1 0,0 1 0,-1 0 0,1-1 0,0 1 0,2-4 0,3-6 0,1 1 0,1 0 0,0 0 0,0 1 0,1 0 0,0 0 0,1 1 0,0 0 0,1 1 0,12-8 0,22-14 0,58-30 0,-82 49 0,84-45 0,-38 23 0,-2-4 0,106-79 0,-162 108 0,1 0 0,-1 0 0,-1-1 0,0 0 0,0-1 0,-1 0 0,0 0 0,-1-1 0,6-15 0,-10 21 0,1 0 0,-1-1 0,0 0 0,-1 1 0,0-1 0,0 0 0,0 0 0,-1 0 0,0 0 0,0 0 0,-1 0 0,1 1 0,-2-1 0,1 0 0,-1 0 0,0 1 0,0-1 0,-6-11 0,5 14 0,0 0 0,0 0 0,0 0 0,-1 0 0,1 1 0,-1-1 0,0 1 0,0 0 0,0 0 0,0 0 0,0 1 0,-1 0 0,-8-4 0,5 3 0,-1 1 0,1 0 0,0 1 0,0 0 0,-1 0 0,1 1 0,-17 1 0,12 0 0,0 1 0,-1 1 0,2 0 0,-1 1 0,0 0 0,1 1 0,0 0 0,0 1 0,0 1 0,-17 12 0,17-8 0,1 0 0,1 0 0,-1 1 0,2 1 0,0-1 0,1 1 0,0 1 0,1 0 0,0 0 0,1 0 0,1 1 0,0 0 0,1 0 0,1 0 0,0 0 0,1 1 0,0-1 0,2 1 0,0-1 0,3 27 0,-2-36 0,1 1 0,0-1 0,1 0 0,-1 1 0,1-1 0,0 0 0,1-1 0,-1 1 0,1-1 0,0 1 0,0-1 0,1 0 0,0 0 0,0-1 0,0 0 0,0 0 0,1 0 0,-1 0 0,1-1 0,0 0 0,13 5 0,7 1 0,1-1 0,0-1 0,52 6 0,-40-7 0,1-1 0,1-2 0,-1-2 0,75-8 0,-107 6 0,-1-1 0,1 0 0,-1 0 0,1 0 0,-1-1 0,0 0 0,0-1 0,0 1 0,-1-1 0,12-9 0,-14 9 0,0 0 0,-1-1 0,1 1 0,-1-1 0,0 1 0,0-1 0,0 0 0,0 0 0,-1-1 0,0 1 0,0 0 0,-1-1 0,1 1 0,-1-1 0,0-7 0,2-6 0,-2-1 0,-1 0 0,-1 1 0,0-1 0,-5-22 0,3 89 0,83 710 0,-76-733 0,-1-1 0,1 0 0,0 0 0,2-1 0,15 37 0,-21-58 0,0 0 0,1 0 0,-1 0 0,1 0 0,0 0 0,-1 0 0,1 0 0,0 0 0,-1-1 0,1 1 0,0 0 0,0 0 0,0-1 0,0 1 0,0-1 0,-1 1 0,1-1 0,0 1 0,2 0 0,-2-1 0,-1 0 0,1 0 0,0-1 0,0 1 0,-1 0 0,1 0 0,0 0 0,-1-1 0,1 1 0,0 0 0,0-1 0,-1 1 0,1-1 0,-1 1 0,1-1 0,0 1 0,-1-1 0,1 1 0,-1-1 0,1 1 0,-1-2 0,5-4 0,-1-1 0,-1 1 0,0-1 0,5-12 0,82-295 12,-56 180-171,132-534-1798,-145 579-4130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5:00.028"/>
    </inkml:context>
    <inkml:brush xml:id="br0">
      <inkml:brushProperty name="width" value="0.05" units="cm"/>
      <inkml:brushProperty name="height" value="0.05" units="cm"/>
      <inkml:brushProperty name="color" value="#E71224"/>
    </inkml:brush>
  </inkml:definitions>
  <inkml:trace contextRef="#ctx0" brushRef="#br0">1 19 24575,'8'-8'0,"2"-2"-8191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25:05.4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25:08.4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23,'32'-7,"1"3,-1 0,59 2,-28 1,1129-3,-712 18,688 108,-1141-117,85 14,224 10,2696-35,-2068 7,4687-1,-4776 0,-414 31,-200-8,49 0,435 17,707-40,-575-2,6303 2,-7050-1,-1-6,187-35,-257 32,101-3,62 14,-93 1,527-1,-535-1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25:10.8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24317 303,'0'0,"-1"-1,1 0,0 1,-1-1,1 1,-1-1,1 1,-1-1,1 1,-1 0,1-1,-1 1,1-1,-1 1,1 0,-1 0,0-1,1 1,-1 0,0 0,1 0,-1 0,0-1,1 1,-1 0,-1 1,-1-2,-21-3,-46 0,53 3,-990-7,627 10,-7038-1,7017-19,-171-12,210 9,76 2,-722 12,649 9,-6084 0,3476-3,2840-3,-138-24,124 16,-214 8,205 6,-872-2,945-4,0-4,-99-22,107 17,-44-11,54 11,-118-13,141 25,-65-12,63 4</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25:26.15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11 25,'-3'-2,"-4"-4,7 5,0 1,-1 0,1 0,0-1,1 1,-1 0,0 0,0 0,0-1,0 1,0 0,0 0,0 0,0-1,0 1,0 0,0 0,1 0,-1-1,0 1,0 0,0 0,0 0,1 0,-1-1,0 1,0 0,0 0,1 0,-1 0,0 0,0 0,0 0,1 0,-1 0,0 0,0 0,1 0,-1 0,0 0,0 0,0 0,1 0,-1 0,0 0,0 0,1 0,23-4,0 2,1 0,27 3,16-1,155-2,70 1,3127 1,-1586 1,1556-1,-2998 32,-189-9,121 18,-89-9,8 13,0-1,-93-27,293 28,-288-25,25 2,506-18,-363-6,1262 2,-1200-26,-273 9,29-3,41-3,90-6,248 27,-268 4,589-2,-420-35,-92 2,208 29,-279 6,3106-2,-3219 2,162-4,-150-20,3 0,276 20,-28 1,-385-2,-1 0,0-1,24-8,-22 5,1 2,26-4,45 4,23-3,-84 4</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25:29.5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96,'6560'0,"-6543"-1,0-1,0-1,0 0,18-7,-13 4,29-4,83-1,162 9,-167 4,2585-1,-1451-2,5967 1,-5249 0,-1952-1,0-2,1-2,31-8,47-7,251 13,-225 9,2132-2,-2232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25:33.3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 48,'0'0,"-1"-1,1 1,-1 0,1-1,-1 1,1 0,0-1,-1 1,1-1,0 1,-1-1,1 1,0-1,0 1,-1-1,1 1,0-1,0 1,0-1,0 1,0-1,0 0,0 1,0-1,0 1,0-1,0 1,0-1,0 1,0-1,1 0,-1 1,0-1,0 1,1-1,-1 1,0 0,1-1,-1 1,0-1,1 0,2 0,0-1,-1 1,1-1,0 1,-1 0,1 0,0 1,5-2,60-6,0 2,79 5,-77 1,1603-1,-743 3,865-2,-1741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7:07.127"/>
    </inkml:context>
    <inkml:brush xml:id="br0">
      <inkml:brushProperty name="width" value="0.05" units="cm"/>
      <inkml:brushProperty name="height" value="0.05" units="cm"/>
      <inkml:brushProperty name="color" value="#E71224"/>
    </inkml:brush>
  </inkml:definitions>
  <inkml:trace contextRef="#ctx0" brushRef="#br0">4614 73 24575,'0'-1'0,"0"0"0,-1-1 0,1 1 0,-1 0 0,1 0 0,-1 0 0,1 0 0,-1 0 0,1 0 0,-1 0 0,0 0 0,0 0 0,0 0 0,1 1 0,-1-1 0,0 0 0,0 0 0,0 1 0,0-1 0,0 1 0,0-1 0,0 1 0,0-1 0,-1 1 0,1 0 0,0-1 0,0 1 0,-2 0 0,2-1 0,-21-5 0,0 0 0,0 1 0,-1 2 0,-39-2 0,39 3 0,-781-20-2151,674 22 2031,-1577 1 872,626 1-370,969-4-382,22 0-1,-135 15-1,209-11 2,-1 1 0,1 0 0,0 2 0,-24 9 0,33-11 0,0 0 0,1 1 0,-1 0 0,1 0 0,0 0 0,0 1 0,1 0 0,-1 0 0,1 1 0,0-1 0,1 1 0,-6 8 0,3 0 115,0 1-1,1-1 0,0 1 1,1 0-1,-6 31 1,-5 83 467,10-72-711,3-27 129,-3 18 0,1 1 0,4 57 0,2-90 0,1-1 0,0 1 0,1-1 0,1 1 0,0-1 0,1 0 0,1 0 0,0-1 0,1 0 0,17 26 0,-11-23 0,1 0 0,1 0 0,1-1 0,0-1 0,1-1 0,19 13 0,125 66 0,-6-16-605,246 83 0,186 8-1153,-202-88 775,678 53 0,403-109 928,-1354-32 846,-97 6-442,0-1 0,0-1 0,-1-1-1,27-11 1,66-33 361,59-30 466,-139 64-1034,0-1 0,-1-2 0,42-36 0,-47 31-142,0 0 0,-1-2 0,-2 0 0,0-1 0,26-55 0,-34 60 57,-2-1 0,0 0 0,-1 0 0,-2-1 0,6-42 0,-1-116-1764,-10 109-5119</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07:37.4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0 163,'94'2,"112"-5,-173-2,35-9,6-1,-45 8,-1 0,36-15,35-9,-25 14,-19 3,1 3,83-7,237 17,-176 3,-169-2,-8-1,0 1,1 1,-1 1,0 1,1 1,29 9,39 17,54 23,-125-44,-1 1,0 1,-1 1,-1 1,18 14,-8-6,1-2,0 0,1-3,1 0,56 19,-61-26,0-2,1 0,1-2,-1-1,29 1,141-6,-91-2,-79 2,7 1,-32 0,-5 0,-19 1,-203 18,4 0,-343-11,437-8,71 2,-99 18,-10 2,-189-20,29-1,289 3,6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7:07.786"/>
    </inkml:context>
    <inkml:brush xml:id="br0">
      <inkml:brushProperty name="width" value="0.05" units="cm"/>
      <inkml:brushProperty name="height" value="0.05" units="cm"/>
      <inkml:brushProperty name="color" value="#E71224"/>
    </inkml:brush>
  </inkml:definitions>
  <inkml:trace contextRef="#ctx0" brushRef="#br0">2964 2 24575,'-76'0'0,"-12"-2"0,-164 20 0,-182 79-562,4 34 0,286-84 562,1 7 0,-188 98 0,268-117 0,2 3 0,2 2 0,1 3 0,2 2 0,2 3 0,3 2 0,-60 74 0,59-54 0,-80 145 0,-13 91 0,98-186-201,5 1 0,6 2 0,6 2 0,4 0 0,7 2 0,4 1 0,7 0 0,9 157 0,7-180 201,5 0 0,5-1 0,4 0 0,5-2 0,65 162 0,-61-192-110,3-1 0,3-1-1,3-3 1,58 75 0,-30-59 125,3-2 0,117 103 0,-186-182-2,10 10 125,1-1 0,0 0 0,0-1 0,1 0 0,0-1 0,1 0-1,30 11 1,-13-12-6006</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7:08.148"/>
    </inkml:context>
    <inkml:brush xml:id="br0">
      <inkml:brushProperty name="width" value="0.05" units="cm"/>
      <inkml:brushProperty name="height" value="0.05" units="cm"/>
      <inkml:brushProperty name="color" value="#E71224"/>
    </inkml:brush>
  </inkml:definitions>
  <inkml:trace contextRef="#ctx0" brushRef="#br0">170 1 24575,'0'12'0,"0"11"0,4 30 0,6 17 0,0 13 0,-1-1 0,-3-5 0,-1-9 0,-2-7 0,-2-7 0,-5-9 0,-13-11 0,-11-12 0,-10-2 0,-6-4 0,-2-5 0,5-4-8191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7:08.917"/>
    </inkml:context>
    <inkml:brush xml:id="br0">
      <inkml:brushProperty name="width" value="0.05" units="cm"/>
      <inkml:brushProperty name="height" value="0.05" units="cm"/>
      <inkml:brushProperty name="color" value="#E71224"/>
    </inkml:brush>
  </inkml:definitions>
  <inkml:trace contextRef="#ctx0" brushRef="#br0">0 853 24575,'19'-8'0,"32"-10"0,-6 2 0,-22 7 0,24-8 0,0-2 0,-1-2 0,60-39 0,-94 52 0,0 0 0,0-1 0,-1-1 0,0 0 0,-1 0 0,0-1 0,-1-1 0,0 0 0,-1 0 0,0 0 0,-1-1 0,-1 0 0,1-1 0,-2 1 0,0-1 0,5-25 0,-3-13 0,-2-1 0,-3 0 0,-2 0 0,-9-69 0,8 111 0,-1-1 0,0 0 0,-1 0 0,0 1 0,-1 0 0,-7-15 0,9 23 0,1 0 0,-1 0 0,0 1 0,0-1 0,0 1 0,0-1 0,0 1 0,-1 0 0,1 0 0,-1 0 0,1 0 0,-4-2 0,4 3 0,0 1 0,0-1 0,0 0 0,0 1 0,-1 0 0,1-1 0,0 1 0,0 0 0,0 0 0,0 0 0,0 0 0,-1 1 0,1-1 0,0 1 0,0-1 0,0 1 0,0 0 0,0-1 0,0 1 0,-2 2 0,0-1 0,0 1 0,0 0 0,0 0 0,1 0 0,-1 0 0,1 1 0,0 0 0,0-1 0,0 1 0,0 0 0,1 1 0,-4 5 0,0 5 0,-1 1 0,-5 25 0,-1 10 0,4 1 0,-5 57 0,3 110 0,11-208 0,-6 175 0,32 320 0,6-303 0,5 43 0,-36-239 0,-1 1 0,1 0 0,-2 14 0,1-22 0,0 1 0,0-1 0,0 1 0,0-1 0,0 0 0,0 1 0,0-1 0,0 0 0,0 1 0,0-1 0,0 0 0,-1 1 0,1-1 0,0 0 0,0 1 0,0-1 0,0 0 0,-1 1 0,1-1 0,0 0 0,0 0 0,0 1 0,-1-1 0,1 0 0,0 0 0,-1 1 0,1-1 0,0 0 0,-1 0 0,1 0 0,0 0 0,0 0 0,-1 1 0,1-1 0,-1 0 0,1 0 0,0 0 0,-1 0 0,1 0 0,0 0 0,-1 0 0,1 0 0,0 0 0,-1 0 0,1 0 0,0 0 0,-1-1 0,1 1 0,0 0 0,-1 0 0,1 0 0,0 0 0,-1 0 0,1-1 0,0 1 0,-1 0 0,1 0 0,0-1 0,0 1 0,-1 0 0,1 0 0,0-1 0,-16-20 0,7 1 0,1 0 0,1 0 0,0-1 0,2 0 0,-4-29 0,4 9 0,-1-80 0,7 112-114,-1 1 1,1-1-1,1 0 0,-1 0 0,1 1 1,1-1-1,0 1 0,0-1 0,1 1 1,-1 0-1,10-13 0,23-24-6712</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7:09.247"/>
    </inkml:context>
    <inkml:brush xml:id="br0">
      <inkml:brushProperty name="width" value="0.05" units="cm"/>
      <inkml:brushProperty name="height" value="0.05" units="cm"/>
      <inkml:brushProperty name="color" value="#E71224"/>
    </inkml:brush>
  </inkml:definitions>
  <inkml:trace contextRef="#ctx0" brushRef="#br0">1 64 24575,'0'-7'0,"8"-12"0,6-1 0,1 2-8191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7:09.593"/>
    </inkml:context>
    <inkml:brush xml:id="br0">
      <inkml:brushProperty name="width" value="0.05" units="cm"/>
      <inkml:brushProperty name="height" value="0.05" units="cm"/>
      <inkml:brushProperty name="color" value="#E71224"/>
    </inkml:brush>
  </inkml:definitions>
  <inkml:trace contextRef="#ctx0" brushRef="#br0">0 0 24575,'0'4'0,"12"1"0,4 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7:10.063"/>
    </inkml:context>
    <inkml:brush xml:id="br0">
      <inkml:brushProperty name="width" value="0.05" units="cm"/>
      <inkml:brushProperty name="height" value="0.05" units="cm"/>
      <inkml:brushProperty name="color" value="#E71224"/>
    </inkml:brush>
  </inkml:definitions>
  <inkml:trace contextRef="#ctx0" brushRef="#br0">1 1 24575,'0'11'0,"0"25"0,0 20 0,0 34 0,0 16 0,0 21 0,0 6 0,0-1 0,0-15 0,0-11 0,0-16 0,0-16 0,0-12 0,0-13 0,0-15-8191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7:10.424"/>
    </inkml:context>
    <inkml:brush xml:id="br0">
      <inkml:brushProperty name="width" value="0.05" units="cm"/>
      <inkml:brushProperty name="height" value="0.05" units="cm"/>
      <inkml:brushProperty name="color" value="#E71224"/>
    </inkml:brush>
  </inkml:definitions>
  <inkml:trace contextRef="#ctx0" brushRef="#br0">0 148 24575,'0'-8'0,"0"-10"0,8-10 0,6-5 0,13 1 0,2 4-8191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7:10.786"/>
    </inkml:context>
    <inkml:brush xml:id="br0">
      <inkml:brushProperty name="width" value="0.05" units="cm"/>
      <inkml:brushProperty name="height" value="0.05" units="cm"/>
      <inkml:brushProperty name="color" value="#E71224"/>
    </inkml:brush>
  </inkml:definitions>
  <inkml:trace contextRef="#ctx0" brushRef="#br0">0 0 24575,'4'0'0,"5"0"0,9 0 0,22 12 0,10 4 0,6-1 0,5 1 0,-5 1 0,-7 3 0,-8 1 0,-11-3-8191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7:11.257"/>
    </inkml:context>
    <inkml:brush xml:id="br0">
      <inkml:brushProperty name="width" value="0.05" units="cm"/>
      <inkml:brushProperty name="height" value="0.05" units="cm"/>
      <inkml:brushProperty name="color" value="#E71224"/>
    </inkml:brush>
  </inkml:definitions>
  <inkml:trace contextRef="#ctx0" brushRef="#br0">148 733 24575,'4'-78'0,"14"-82"0,0-4 0,-9-137 0,-12 272 0,3 29 0,0 0 0,0 0 0,0 0 0,-1 0 0,1 0 0,0 0 0,0 0 0,0 0 0,0 0 0,0 0 0,0 0 0,0 0 0,0 1 0,0-1 0,0 0 0,0 0 0,0 0 0,0 0 0,0 0 0,-1 0 0,1 0 0,0 0 0,0 0 0,0 0 0,0 0 0,0 0 0,0 0 0,0-1 0,0 1 0,0 0 0,0 0 0,0 0 0,0 0 0,0 0 0,0 0 0,0 0 0,-1 0 0,1 0 0,0 0 0,0 0 0,0 0 0,0 0 0,0 0 0,0 0 0,0 0 0,0 0 0,0 0 0,0 0 0,0 0 0,0-1 0,0 1 0,-3 21 0,-4 78-196,4-1-1,21 190 1,59 200-422,-74-472 617,10 55 1,15 81 0,12 195 0,-40-339 0,0 1 0,0 0 0,-1-1 0,0 1 0,0-1 0,-1 0 0,-4 11 0,6-17 0,-1 0 0,0 1 0,0-1 0,0 0 0,-1 0 0,1-1 0,0 1 0,-1 0 0,1 0 0,-1-1 0,1 1 0,-1-1 0,0 1 0,0-1 0,0 0 0,0 1 0,0-1 0,0 0 0,0 0 0,0-1 0,0 1 0,-1 0 0,1-1 0,0 1 0,0-1 0,-1 0 0,1 0 0,0 0 0,0 0 0,-4 0 0,1-1 29,0 0 1,0 0-1,1-1 0,-1 0 1,0 0-1,1 0 0,0 0 1,-1 0-1,1-1 1,0 0-1,-5-4 0,-2-3 189,1 0 1,-18-22-1,8 4-150,1 0-1,1-1 1,2-1 0,-24-61 0,24 46-569,2-1 0,-15-91 0,22 80-6325</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7:11.794"/>
    </inkml:context>
    <inkml:brush xml:id="br0">
      <inkml:brushProperty name="width" value="0.05" units="cm"/>
      <inkml:brushProperty name="height" value="0.05" units="cm"/>
      <inkml:brushProperty name="color" value="#E71224"/>
    </inkml:brush>
  </inkml:definitions>
  <inkml:trace contextRef="#ctx0" brushRef="#br0">190 176 24575,'1'6'0,"-1"1"0,1 0 0,1 0 0,-1-1 0,1 1 0,1-1 0,-1 1 0,1-1 0,0 0 0,0 0 0,1 0 0,0-1 0,0 1 0,5 5 0,-1-3 0,0 1 0,1-1 0,0-1 0,0 0 0,0 0 0,1-1 0,15 8 0,-15-10 0,1 1 0,-1-2 0,1 1 0,0-1 0,0-1 0,0 0 0,1-1 0,11 0 0,-19-1 0,-1 0 0,0 0 0,1 0 0,-1 0 0,0-1 0,1 0 0,-1 0 0,0 0 0,0 0 0,0 0 0,0 0 0,0-1 0,0 0 0,0 1 0,0-1 0,-1 0 0,1-1 0,-1 1 0,1 0 0,-1-1 0,0 1 0,0-1 0,0 0 0,0 1 0,-1-1 0,1 0 0,-1 0 0,0 0 0,1 0 0,-1-1 0,0-3 0,1-3 0,-1-1 0,0 1 0,-1-1 0,0 1 0,-1-1 0,0 1 0,-5-21 0,0 11 0,0 1 0,-1-1 0,-10-20 0,13 33 0,0 1 0,0 0 0,0-1 0,-1 2 0,0-1 0,0 0 0,0 1 0,-1 0 0,1 0 0,-1 1 0,-1 0 0,1 0 0,0 0 0,-1 1 0,0-1 0,0 2 0,0-1 0,0 1 0,0 0 0,-8-1 0,-14 0 0,0 0 0,1 2 0,-55 5 0,38-2 0,-49 6-1365,63-1-5461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08:35.1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1 119,'441'-17,"-253"7,332-33,208-6,662 53,-420 36,2 77,-566-58,-272-40,170 3,139-22,-187-3,3350 3,-3177 21,-95-1,869-13,-712-9,7303 1,-3934 2,-3758-1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7:14.730"/>
    </inkml:context>
    <inkml:brush xml:id="br0">
      <inkml:brushProperty name="width" value="0.05" units="cm"/>
      <inkml:brushProperty name="height" value="0.05" units="cm"/>
      <inkml:brushProperty name="color" value="#E71224"/>
    </inkml:brush>
  </inkml:definitions>
  <inkml:trace contextRef="#ctx0" brushRef="#br0">0 1 24575,'5213'0'-2437,"-4999"0"2428,618 19 1659,-687-8-1840,425 30-189,49 0-772,86 5 253,-659-44 919,333 30 1198,46 16 414,-164-24-1092,-39 4-541,239 21 0,315-41 0,-465-11 0,3051 3 0,-3227 4-1365,-94 1-5461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7:16.618"/>
    </inkml:context>
    <inkml:brush xml:id="br0">
      <inkml:brushProperty name="width" value="0.05" units="cm"/>
      <inkml:brushProperty name="height" value="0.05" units="cm"/>
      <inkml:brushProperty name="color" value="#E71224"/>
    </inkml:brush>
  </inkml:definitions>
  <inkml:trace contextRef="#ctx0" brushRef="#br0">0 72 24575,'4'-3'0,"0"1"0,1 0 0,-1 0 0,0 0 0,1 0 0,-1 1 0,1 0 0,-1 0 0,1 0 0,0 0 0,0 1 0,-1 0 0,1 0 0,5 0 0,7 0 0,547-8-759,-352 9 345,17861 0 1587,-18015-3-1173,98-18 0,35-2 0,320 19-99,-369 4-1167,-67-1-5560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7:18.617"/>
    </inkml:context>
    <inkml:brush xml:id="br0">
      <inkml:brushProperty name="width" value="0.05" units="cm"/>
      <inkml:brushProperty name="height" value="0.05" units="cm"/>
      <inkml:brushProperty name="color" value="#E71224"/>
    </inkml:brush>
  </inkml:definitions>
  <inkml:trace contextRef="#ctx0" brushRef="#br0">0 0 24575,'4'0'0,"10"0"0,9 0 0,9 0 0,15 0 0,30 0 0,35 0 0,28 0 0,11 0 0,-4 0 0,-9 0 0,-19 0 0,-22 0 0,-23 0 0,-18 0 0,-17 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26:25.8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0 117,'1'0,"-1"-1,0 1,1-1,-1 0,1 1,-1-1,1 1,-1-1,1 1,-1-1,1 1,-1-1,1 1,0 0,-1-1,1 1,-1 0,1 0,0-1,0 1,-1 0,1 0,0 0,-1 0,2 0,25-4,-22 4,363-10,-246 11,2627-2,-1290 2,4949-1,-6123 17,-1 21,-140-18,40 4,1251 184,-1048-163,-219-26,6 1,239-17,-255-4,-81 3,79 13,76 22,43 5,138-19,0-24,-128-2,-98 4,218-3,-115-19,-264 19,56-9,102-28,-126 22,62-27,44-14,-64 31,1 4,162-15,-237 36,0-2,-1-1,34-12,74-31,-96 33,16-6,-18 6,69-19,231-54,-304 77,-31 11,0 0,0 0,0 0,-1 0,1 0,0-1,0 1,0 0,0 0,0 0,-1 0,1 0,0 0,0-1,0 1,0 0,0 0,0 0,0 0,-1 0,1-1,0 1,0 0,0 0,0 0,0 0,0-1,0 1,0 0,0 0,0 0,0 0,0-1,0 1,0 0,0 0,0 0,0-1,1 1,-1 0,0 0,0 0,0 0,0 0,0-1,0 1,0 0,0 0,1 0,-1 0,0 0,0 0,0-1,0 1,0 0,1 0,-1 0,0 0,0 0,0 0,0 0,1 0,-1 0,0 0,0 0,0 0,1 0,-1 0,0 0,-8-2,1 0,-1 1,0 0,0 0,0 1,-11 0,-1 0,-713 0,328 2,-1593-2,1896-1,-153-21,-54-4,0 26,156 2,-2241-2,2363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6:53.187"/>
    </inkml:context>
    <inkml:brush xml:id="br0">
      <inkml:brushProperty name="width" value="0.05" units="cm"/>
      <inkml:brushProperty name="height" value="0.05" units="cm"/>
      <inkml:brushProperty name="color" value="#E71224"/>
    </inkml:brush>
  </inkml:definitions>
  <inkml:trace contextRef="#ctx0" brushRef="#br0">1 50 24575,'59'-5'0,"-27"1"0,425-26-799,4 24-582,-318 5 1071,2536-3 2060,-1401 7-1010,835-3-2105,-2050 0-5461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6:54.740"/>
    </inkml:context>
    <inkml:brush xml:id="br0">
      <inkml:brushProperty name="width" value="0.05" units="cm"/>
      <inkml:brushProperty name="height" value="0.05" units="cm"/>
      <inkml:brushProperty name="color" value="#E71224"/>
    </inkml:brush>
  </inkml:definitions>
  <inkml:trace contextRef="#ctx0" brushRef="#br0">0 0 24575,'7013'0'-1365,"-6943"0"-5461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6:56.013"/>
    </inkml:context>
    <inkml:brush xml:id="br0">
      <inkml:brushProperty name="width" value="0.05" units="cm"/>
      <inkml:brushProperty name="height" value="0.05" units="cm"/>
      <inkml:brushProperty name="color" value="#E71224"/>
    </inkml:brush>
  </inkml:definitions>
  <inkml:trace contextRef="#ctx0" brushRef="#br0">0 95 24575,'38'-7'0,"-10"4"0,738-61-1395,14 48-807,-669 15 1992,2732-2-2271,-1363 6 1860,1913-3-306,-3285 0 572</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26:32.1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24,'7'-3,"1"1,-1 0,1 0,0 1,0 0,0 0,15 1,3-1,690-10,-495 12,3771 0,2935-1,5431 0,-12354 0,59 0,111 12,-105 3</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26:34.1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25,'21'-6,"0"1,1 0,0 2,22-2,94 4,-72 2,4408 0,-3957 11,-13 0,-478-12,37 0,101 12,-20 11,315 43,-356-54,341 37,4-23,228-28,-231 0,732 2,-1017 7,227 40,-134-28,-1-20,-87-2,380 3,-507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26:39.3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72,'1'-1,"-1"0,1 0,0 0,0 0,-1 0,1 0,0 1,0-1,0 0,0 1,0-1,0 0,0 1,0-1,0 1,1-1,-1 1,0 0,0 0,0-1,0 1,1 0,0 0,1 0,35-6,80 0,6-1,-59-1,0 2,0 4,78 6,-97 3,64 18,30 5,-10-22,-86-7,73 11,159 44,-228-47,1-2,69 2,100-10,-80-2,426 3,-524-2,1-2,41-9,23-3,-50 10,138-19,-2-4,-65 12,216-12,2 29,-208 1,1292 0,-1402-2,0-2,-1 0,38-11,-30 6,50-6,280 9,-207 7,5464 0,-2841-3,-2712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08:37.2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50,'0'0,"0"-1,0 1,0 0,0-1,0 1,0 0,1-1,-1 1,0 0,0-1,0 1,0 0,1-1,-1 1,0 0,0 0,1-1,-1 1,0 0,0 0,1 0,-1-1,0 1,1 0,-1 0,0 0,0 0,1 0,-1-1,0 1,1 0,-1 0,1 0,-1 0,0 0,1 0,-1 0,1 0,26-6,221-12,-219 17,230-6,76 3,2829-2,-1667 9,-1008-5,601 5,-434 20,1-1,658-19,-689-5,1990 2,-1778 40,338 63,-692-44,-103-10,3-21,410-27,-384-5,3775 4,-4101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26:41.7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0,'20153'0,"-18014"0,-2092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6:47.388"/>
    </inkml:context>
    <inkml:brush xml:id="br0">
      <inkml:brushProperty name="width" value="0.05" units="cm"/>
      <inkml:brushProperty name="height" value="0.05" units="cm"/>
      <inkml:brushProperty name="color" value="#E71224"/>
    </inkml:brush>
  </inkml:definitions>
  <inkml:trace contextRef="#ctx0" brushRef="#br0">2084 214 24575,'-33'2'0,"-1"1"0,-56 14 0,-26 2 0,48-15 0,42-4 0,0 2 0,0 1 0,-34 8 0,17-1 0,0-2 0,-1-1 0,-48 0 0,-134-7 0,27-1 0,183 2 0,0 1 0,0 0 0,0 2 0,1-1 0,-31 13 0,-65 39 0,14-6 0,-40 9 0,-46 20 0,154-64 0,1 1 0,1 2 0,1 1 0,0 1 0,1 1 0,2 1 0,0 1 0,-25 31 0,42-45 0,1 0 0,-1 0 0,2 0 0,-1 1 0,1-1 0,1 1 0,0 0 0,0 1 0,0-1 0,-1 17 0,1 6 0,2 60 0,2-61 0,0 69 0,5 146 0,-5-230 0,0 0 0,2-1 0,0 1 0,0 0 0,2-1 0,0 0 0,7 15 0,-8-21 0,1-1 0,0 0 0,1 0 0,0 0 0,0-1 0,0 1 0,1-1 0,0-1 0,0 0 0,1 0 0,0 0 0,0-1 0,10 5 0,16 5 0,0-2 0,1-2 0,0 0 0,68 9 0,-97-19 0,296 34-159,6-25-199,-71-2 61,1041 26 134,1550-36-739,-1648 2-6,73 47-2350,-461-10 2209,-529-29 645,-177-6 298,300 1 1499,-367-4-966,1 0 1,0-1-1,-1-1 1,0-1-1,30-10 1,-35 8-23,-1 0-1,1 0 1,-1-2 0,-1 1 0,0-2-1,0 0 1,20-18 0,96-112 19,-36 39-440,44-55 16,-117 130 0,-2-1 0,0-1 0,-2 0 0,20-49 0,-14 21 0,-3 0 0,-2-2 0,-3 0 0,-2-1 0,4-85 0,-14 124 0,2-55 0,-9-108 0,5 174 0,-1 0 0,0-1 0,-1 1 0,1 0 0,-2 0 0,1 0 0,-1 1 0,0-1 0,0 1 0,-10-12 0,-4-2 0,-41-35 0,36 34 0,-4-1 0,-1 1 0,-1 1 0,-1 2 0,-1 0 0,0 2 0,-58-21 0,6 9 0,-130-27 0,92 33 0,0 6 0,-132-2 0,-253 18 0,305 3 0,-2672 2 15,1623-5-173,-1556 1-403,2576 0-687,192 0-4991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7:49.492"/>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8:05.652"/>
    </inkml:context>
    <inkml:brush xml:id="br0">
      <inkml:brushProperty name="width" value="0.05" units="cm"/>
      <inkml:brushProperty name="height" value="0.05" units="cm"/>
      <inkml:brushProperty name="color" value="#E71224"/>
    </inkml:brush>
  </inkml:definitions>
  <inkml:trace contextRef="#ctx0" brushRef="#br0">0 0 24575,'5'7'0,"0"-1"0,-1 1 0,0 0 0,-1 0 0,1 0 0,-1 0 0,-1 1 0,0-1 0,0 1 0,0 0 0,0 8 0,2 2 0,22 117 171,16 249 0,-35 147-1878,-7-504-5119</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8:06.689"/>
    </inkml:context>
    <inkml:brush xml:id="br0">
      <inkml:brushProperty name="width" value="0.05" units="cm"/>
      <inkml:brushProperty name="height" value="0.05" units="cm"/>
      <inkml:brushProperty name="color" value="#E71224"/>
    </inkml:brush>
  </inkml:definitions>
  <inkml:trace contextRef="#ctx0" brushRef="#br0">0 0 24575,'8'0'0,"14"12"0,16 35 0,12 29 0,6 38 0,6 18 0,3 14 0,-1-5 0,-12-11 0,-6-17 0,-12-22 0,-11-20 0,-9-22-8191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8:07.493"/>
    </inkml:context>
    <inkml:brush xml:id="br0">
      <inkml:brushProperty name="width" value="0.05" units="cm"/>
      <inkml:brushProperty name="height" value="0.05" units="cm"/>
      <inkml:brushProperty name="color" value="#E71224"/>
    </inkml:brush>
  </inkml:definitions>
  <inkml:trace contextRef="#ctx0" brushRef="#br0">0 1 24575,'16'0'0,"13"31"0,13 31 0,15 31 0,10 21 0,-2 1 0,-5 2 0,-5 0 0,-11-11 0,-14-17 0,-11-15 0,-5-17 0,-6-17-8191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8:14.751"/>
    </inkml:context>
    <inkml:brush xml:id="br0">
      <inkml:brushProperty name="width" value="0.05" units="cm"/>
      <inkml:brushProperty name="height" value="0.05" units="cm"/>
      <inkml:brushProperty name="color" value="#E71224"/>
    </inkml:brush>
  </inkml:definitions>
  <inkml:trace contextRef="#ctx0" brushRef="#br0">0 1 24575,'12'12'0,"16"15"0,6 7 0,11 2 0,4 3 0,2 2 0,-8-6-8191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8:16.370"/>
    </inkml:context>
    <inkml:brush xml:id="br0">
      <inkml:brushProperty name="width" value="0.05" units="cm"/>
      <inkml:brushProperty name="height" value="0.05" units="cm"/>
      <inkml:brushProperty name="color" value="#E71224"/>
    </inkml:brush>
  </inkml:definitions>
  <inkml:trace contextRef="#ctx0" brushRef="#br0">0 14 24575,'0'-3'0,"16"-2"0,16 0 0,8 5 0,8 6 0,4 10 0,-3 7 0,2 2 0,-4 2 0,2 0 0,-3-5 0,-10-2 0,-3 3 0,1 6 0,-6 6 0,-7 5 0,-8-5-8191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8:17.485"/>
    </inkml:context>
    <inkml:brush xml:id="br0">
      <inkml:brushProperty name="width" value="0.05" units="cm"/>
      <inkml:brushProperty name="height" value="0.05" units="cm"/>
      <inkml:brushProperty name="color" value="#E71224"/>
    </inkml:brush>
  </inkml:definitions>
  <inkml:trace contextRef="#ctx0" brushRef="#br0">1 0 24575,'4'0'0,"13"0"0,12 12 0,12 19 0,7 13 0,8 14 0,1 17 0,-8-1 0,-9 4 0,-7-8 0,-10-12 0,-4-8 0,-1-9 0,-5-3 0,-4-8-8191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8:19.148"/>
    </inkml:context>
    <inkml:brush xml:id="br0">
      <inkml:brushProperty name="width" value="0.05" units="cm"/>
      <inkml:brushProperty name="height" value="0.05" units="cm"/>
      <inkml:brushProperty name="color" value="#E71224"/>
    </inkml:brush>
  </inkml:definitions>
  <inkml:trace contextRef="#ctx0" brushRef="#br0">1 4 24575,'0'-4'0,"4"7"0,5 6 0,9 10 0,10 10 0,7 19 0,6 9 0,3 3 0,-5 0 0,3-4 0,-3 1 0,-3-5 0,-9-11-8191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09:19.8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0 143,'23'2,"-1"0,0 2,0 1,-1 1,0 0,28 13,-20-7,1-2,37 8,64-5,-86-10,53 10,87 10,-1-1,44 15,1194 192,-1356-221,-40-7,0 2,0 1,0 2,44 13,-57-14,1 0,1-2,-1 0,1 0,18 0,76-3,-55-2,118 3,134-4,-42-19,-148 2,-70 10,63-4,-60 11,81-15,-91 10,14-4,60-20,-83 22,2-3,1 2,0 1,0 2,57-6,152-23,-132 16,10-1,-48 7,113-9,0 6,-1-1,706 10,-517 11,-346-3,-1-2,1-1,29-8,20-4,30-4,52-7,465 16,-388 13,4454-1,-2369-2,-2287 3,1 0,-1 2,0 2,56 16,-47-11,1-2,0-2,62 3,133-11,-112-1,1482 1,-820 2,-123-53,-315 30,-1 24,-130 0,664-2,-842-2,0-3,-1-1,50-14,6-1,-10 5,115-7,-138 17,103-22,4-1,-25 20,154 9,-118 3,-53-3,-89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8:20.074"/>
    </inkml:context>
    <inkml:brush xml:id="br0">
      <inkml:brushProperty name="width" value="0.05" units="cm"/>
      <inkml:brushProperty name="height" value="0.05" units="cm"/>
      <inkml:brushProperty name="color" value="#E71224"/>
    </inkml:brush>
  </inkml:definitions>
  <inkml:trace contextRef="#ctx0" brushRef="#br0">0 1 24575,'0'3'0,"8"22"0,6 10 0,5-1 0,3 6 0,-2-1 0,-4-6-8191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8:21.503"/>
    </inkml:context>
    <inkml:brush xml:id="br0">
      <inkml:brushProperty name="width" value="0.05" units="cm"/>
      <inkml:brushProperty name="height" value="0.05" units="cm"/>
      <inkml:brushProperty name="color" value="#E71224"/>
    </inkml:brush>
  </inkml:definitions>
  <inkml:trace contextRef="#ctx0" brushRef="#br0">4 1 24575,'-4'12'0,"7"31"0,2 28 0,9 34 0,2 6 0,1 8 0,7-4 0,3-7 0,0-21 0,-4-17 0,-6-13 0,-5-17-8191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8:21.864"/>
    </inkml:context>
    <inkml:brush xml:id="br0">
      <inkml:brushProperty name="width" value="0.05" units="cm"/>
      <inkml:brushProperty name="height" value="0.05" units="cm"/>
      <inkml:brushProperty name="color" value="#E71224"/>
    </inkml:brush>
  </inkml:definitions>
  <inkml:trace contextRef="#ctx0" brushRef="#br0">30 0 24575,'0'12'0,"0"20"0,0 12 0,0 18 0,0 10 0,-4 5 0,-1-3 0,0-6 0,-3-11 0,0-15-8191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8:22.653"/>
    </inkml:context>
    <inkml:brush xml:id="br0">
      <inkml:brushProperty name="width" value="0.05" units="cm"/>
      <inkml:brushProperty name="height" value="0.05" units="cm"/>
      <inkml:brushProperty name="color" value="#E71224"/>
    </inkml:brush>
  </inkml:definitions>
  <inkml:trace contextRef="#ctx0" brushRef="#br0">0 87 24575,'0'-3'0,"0"0"0,1-1 0,-1 1 0,0 0 0,1 0 0,0-1 0,0 1 0,0 0 0,0 0 0,0 0 0,1 0 0,-1 0 0,1 0 0,0 1 0,0-1 0,0 0 0,0 1 0,3-4 0,-1 3 0,1 0 0,-1 0 0,1 1 0,0-1 0,0 1 0,0 0 0,0 0 0,0 0 0,0 1 0,8-1 0,-11 1 0,0 1 0,0 0 0,1 0 0,-1 0 0,0 0 0,0 0 0,0 0 0,0 1 0,1-1 0,-1 1 0,0-1 0,0 1 0,0 0 0,0 0 0,0 0 0,0 0 0,-1 0 0,1 1 0,0-1 0,0 0 0,-1 1 0,1-1 0,-1 1 0,1 0 0,-1-1 0,0 1 0,0 0 0,0 0 0,0 0 0,2 3 0,-1 1 0,0 1 0,0-1 0,0 1 0,0 0 0,-1 0 0,0-1 0,-1 1 0,0 0 0,0 8 0,-2 1 0,0 0 0,-2-1 0,1 1 0,-2-1 0,-9 22 0,-41 73 0,7-14 0,45-89 0,0 0 0,1 0 0,0 0 0,0 0 0,-1 10 0,3-16 0,0 1 0,-1-1 0,1 1 0,0-1 0,1 1 0,-1-1 0,0 1 0,0-1 0,1 1 0,-1-1 0,0 0 0,1 1 0,0-1 0,-1 1 0,1-1 0,0 0 0,0 1 0,0-1 0,0 0 0,0 0 0,0 0 0,0 0 0,0 0 0,0 0 0,0 0 0,0 0 0,1 0 0,-1 0 0,0-1 0,4 2 0,1-1 0,0 1 0,1-1 0,-1-1 0,1 1 0,-1-1 0,1 0 0,-1-1 0,8-1 0,-9 1 0,-1 0 0,1 1 0,0-1 0,0 1 0,0 0 0,0 0 0,0 0 0,0 1 0,-1 0 0,1 0 0,0 0 0,0 1 0,-1-1 0,1 1 0,6 4 0,-7-2 0,1 0 0,-1 1 0,0 0 0,-1 0 0,1 0 0,-1 0 0,0 0 0,0 0 0,-1 1 0,1 0 0,-1-1 0,0 1 0,-1 0 0,0 0 0,2 11 0,-2-1 0,0-1 0,0 1 0,-2 0 0,0 0 0,-3 16 0,0-16 57,0 1 0,-1-1 0,-1 0 0,0 0 0,-10 16 0,-47 69-1764,33-57-5119</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8:23.045"/>
    </inkml:context>
    <inkml:brush xml:id="br0">
      <inkml:brushProperty name="width" value="0.05" units="cm"/>
      <inkml:brushProperty name="height" value="0.05" units="cm"/>
      <inkml:brushProperty name="color" value="#E71224"/>
    </inkml:brush>
  </inkml:definitions>
  <inkml:trace contextRef="#ctx0" brushRef="#br0">1 1 24575,'0'4'0,"0"13"0,0 27 0,0 22 0,0 19 0,0 12 0,0-4 0,0 2 0,0 1 0,0-16-8191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8:24.021"/>
    </inkml:context>
    <inkml:brush xml:id="br0">
      <inkml:brushProperty name="width" value="0.05" units="cm"/>
      <inkml:brushProperty name="height" value="0.05" units="cm"/>
      <inkml:brushProperty name="color" value="#E71224"/>
    </inkml:brush>
  </inkml:definitions>
  <inkml:trace contextRef="#ctx0" brushRef="#br0">447 2 24575,'-27'-1'0,"0"0"0,0 1 0,0 2 0,1 0 0,-1 2 0,-48 12 0,50-7 0,1 0 0,0 1 0,-25 15 0,43-22 0,0 1 0,0 0 0,0 1 0,0-1 0,1 1 0,0 0 0,0 0 0,0 1 0,0 0 0,1-1 0,0 2 0,0-1 0,1 0 0,0 1 0,0-1 0,-2 10 0,2-4 0,1 1 0,1 0 0,0-1 0,0 1 0,2 0 0,-1-1 0,2 1 0,0 0 0,0-1 0,1 0 0,1 1 0,0-1 0,0 0 0,1-1 0,1 1 0,13 20 0,-14-24 0,1 0 0,0-1 0,1 1 0,0-1 0,0-1 0,0 1 0,1-1 0,0 0 0,0-1 0,0 0 0,1 0 0,0-1 0,0 0 0,0 0 0,0-1 0,1-1 0,-1 1 0,1-1 0,0-1 0,-1 0 0,1 0 0,13-2 0,-6-1 0,-1-1 0,1-1 0,-1-1 0,22-8 0,-16 5 0,28-7 0,-48 15 0,0-1 0,0 1 0,0 0 0,0 0 0,0 0 0,0 0 0,0 0 0,0 0 0,0 1 0,0-1 0,0 1 0,0-1 0,0 1 0,0 0 0,-1-1 0,1 1 0,0 0 0,0 0 0,-1 1 0,1-1 0,-1 0 0,1 1 0,-1-1 0,1 0 0,-1 1 0,0 0 0,0-1 0,1 1 0,-1 0 0,-1 0 0,1-1 0,0 1 0,0 0 0,0 2 0,2 6 0,-1-1 0,0 1 0,0 0 0,-1 0 0,0 20 0,-2-5 0,-1 0 0,-1 0 0,-1-1 0,-1 1 0,-2-1 0,0 0 0,-2-1 0,0 0 0,-15 26 0,8-22 0,0-1 0,-1 0 0,-2-2 0,-1 0 0,0-1 0,-2-1 0,-27 21 0,7-13-1365,5-9-5461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09:26.29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4,'30'7,"0"-1,1-1,0-2,34 0,-22-2,48 9,348 40,5-42,-419-8,25-1,80 9,-90-3,524 65,-353-44,24 2,56-25,-145-5,-68 2,145 18,-89 4,255 10,677-33,-343-1,-527 4,222-4,-368-1,0-2,-1-2,0-2,0-2,85-33,-101 34,0 0,1 2,0 2,62-4,19-3,58-7,27-6,121-24,-96 24,-25 6,-119 8,100 0,81 13,-97 1,577-2,-679 3,1 3,91 22,-34-6,0 3,-78-15,0-1,69 4,-108-12,28-1,0 2,0 1,57 14,-54-10,69 8,5 0,55 10,-107-18,45 14,-66-13,74 8,-19-14,-58-2,1 1,-1 1,1 2,46 11,-48-7,0-2,1-1,45 2,102-8,-74-1,258-13,-312 11,-29 3,-1-1,1-1,34-9,-14-2,0 1,0 3,1 1,59-3,83-1,-80 8,-79 6,1-2,-1-1,0-1,38-9,-25 2,1 1,-1 2,63-2,125 9,-101 2,1995-2,-1965 11,-42-1,77 16,-113-12,39 8,-53-9,77 6,252-15,-205-6,485 2,-608 3,96 17,22 2,244-19,-223-6,1015 3,-1032-12,-13 0,747 11,-444 3,16-2,-455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09:28.0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2563 69,'-1'-2,"1"0,-1 0,1 0,-1-1,0 1,0 0,0 0,0 0,0 0,0 0,0 1,-1-1,1 0,-1 0,1 1,-1-1,0 1,0 0,0-1,1 1,-1 0,0 0,0 0,-1 0,-2 0,-6-3,-1 0,0 1,-15-2,-11 0,-1 1,-68 4,-80 19,87 2,62-11,-49 5,-5-9,50-5,-79 15,-11 5,-33 9,133-23,0-1,-59 3,-66-8,95-1,-843-2,870 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09:33.2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26,'0'-1,"1"0,0 0,-1 0,1 0,0 0,0 0,0 0,0 1,0-1,0 0,0 1,0-1,0 0,0 1,0-1,0 1,0 0,0-1,0 1,1 0,-1 0,0 0,0 0,2 0,41-6,1 3,49 2,-47 1,2045-2,-1003 4,281-2,-1311 4,0 2,0 3,71 20,49 8,184 10,-351-46,145 22,-70-9,115 3,-178-17,11 0,0 2,52 8,104 22,0-7,331-2,-495-23,1 1,-1 2,0 1,35 10,123 29,-142-34,1-2,50 2,51 8,-54-3,0-4,162-3,1862-9,-1114 4,7178-2,-8137 2,0 2,53 12,22 3,-94-15,0 1,-1 0,37 16,-34-12,0 0,38 6,237 12,1-24,-193-4,-84 3,-1 1,1 1,-1 0,45 17,-35-11,46 9,6-6,130 4,89-18,-256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09:39.2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2,'488'-1,"891"10,-292 67,-705-10,-372-63,1-1,0 0,0 0,0-2,0 1,0-1,-1-1,18-2,59-8,1 3,123 7,-112 2,10239-2,-4427 3,-5717 9,-50-1,-78-5,78 18,-42-6,-61-10,-8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06:29.1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0 118,'4'-2,"0"-1,0 0,1 1,-1 0,0 0,1 1,-1-1,1 1,0 0,4-1,14-3,28-8,0 2,0 2,80-3,164 11,-133 4,-25-2,161-3,-272 0,0-2,40-11,-36 7,44-5,240 8,-196 6,393 0,-368 10,-23 0,486-9,-305-4,-213 3,135 16,-136-4,157 31,-178-30,0-2,1-3,102 0,8-12,135 4,-153 17,-23-1,61 8,-14-2,42 14,-65-8,65 3,516 87,-650-101,1-4,179 4,1141-24,-827 7,9009-1,-9279 9,-209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1:41.5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27 164,'1707'0,"-1674"1,-1 3,52 10,15 3,328 33,118 21,201 32,-529-71,163 13,4-33,-326-14,185-13,-181 9,98-16,97-29,-202 41,102-4,-132 11,-1-1,34-9,19-4,-36 10,0-1,58-21,-62 16,91-33,-80 29,1 2,0 3,66-8,-213 17,-850 4,884-3,-111-20,130 15,-126-9,104 12,-77-15,-67-32,158 41,-76-4,1 0,-211-14,-4 29,136 1,-2958-2,3157-1,0 1,-1 1,1 0,0 0,-1 0,-13 5,18-4,0 0,1 0,-1 1,0-1,1 1,-1 0,1 0,0 0,0 0,0 0,0 1,1-1,0 1,-4 7,-1 6,1-1,1 1,0 0,2 0,-4 33,1-7,-1 13,2 0,3 0,5 63,-3-110,1 1,1-1,-1 0,1 0,5 12,-6-18,0 0,1 0,-1 0,1-1,0 1,0 0,-1-1,2 1,-1-1,0 0,0 0,1 0,-1 0,1 0,0-1,0 1,-1-1,7 3,2-2,1-1,-1 0,1 0,-1-1,0 0,1-1,-1-1,20-4,-7 2,111-27,-84 18,58-8,36 10,18-4,-13-2,175 3,3040 17,-1916-4,-1287 13,-108-6,74-1,-125-5,0 0,1 0,-1-1,0 1,0-1,0 1,0-1,0 0,0-1,0 1,0 0,-1-1,1 1,0-1,-1 0,1 0,-1 0,0 0,0-1,3-3,-3 2,0 0,0 0,0 0,-1 0,1-1,-1 1,0-1,-1 1,1-1,-1 1,0-1,0 1,-1-9,-24-128,1 7,24 129,-1 0,0 0,0 1,0-1,0 0,-1 1,0-1,0 1,0 0,-1 0,1 0,-1 0,0 0,0 0,-7-5,4 4,0 1,0 0,0 1,-1 0,0 0,1 0,-1 1,0 0,0 0,-9-1,-33-3,-88-2,-55 14,37-1,-417-4,527-4,0-1,-54-13,47 8,-60-4,-98 11,146 3,46-1,0 1,-33 7,11 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2:19.1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1 626,'1219'0,"-1171"3,-1 1,0 3,62 18,39 6,-11-16,37 7,883 156,6-33,353-90,-981-55,81-2,-431-5,0-4,116-30,12-3,296-22,-174 25,221-1,-1 39,-479 4,11-5,0-3,-1-4,111-29,-56 19,8-1,355-64,-162 51,-213 21,64-8,113-25,-277 39,-29 5,-8 1,-50-1,-717 3,385 2,-1958-1,2204-8,-220-39,151 16,28 5,-417-41,-222-13,736 65,-720-112,792 123,-594-76,559 74,-382-33,-5 23,207 17,151-2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2:20.6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1 119,'0'-2,"0"0,0 1,0-1,0 1,0-1,0 0,1 1,-1-1,1 1,-1-1,1 1,0-1,0 1,0-1,-1 1,1 0,0 0,1-1,-1 1,0 0,0 0,0 0,1 0,-1 0,1 0,1 0,4-2,1 1,-1 0,1 0,14-1,-15 2,270-15,-260 16,225-4,1944 2,-1007 4,2217-2,-3083-21,-60 1,831 13,-587 10,-283-3,67 0,1079 0,-1120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2:37.3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99,'0'-2,"0"0,0-1,0 1,1 0,-1 0,1-1,-1 1,1 0,0 0,0 0,0-1,0 1,0 0,0 1,1-1,-1 0,1 0,-1 0,1 1,0-1,-1 1,1-1,0 1,0 0,0 0,0 0,0 0,4-1,5-1,1 0,0 1,-1 0,21 0,-17 1,460-6,-309 8,4816 2,-4834-3,0 7,195 33,-87 1,76 15,-205-32,2-5,140 2,264-19,-247-5,2193 3,-1629 24,17 1,1232-27,-1198 37,-570-16,669 93,-291-5,-280-46,78 3,3-41,608-29,-1076 6,72-10,-93 6,-1 0,1-2,-1 0,0-1,26-14,82-57,-83 48,68-33,-91 55,0 0,1 2,43-7,5-2,154-43,-161 41,115-47,-146 52,0 2,1 2,0 1,68-5,28-5,10 1,-94 12,74-15,-87 9,-27 6,-13 0,-18 0,-1 1,1 1,-30 1,11 0,-1284-3,744 6,245 0,-459-6,243-29,-206-3,701 34,-88-15,25 2,-198 3,299 10,30-3,39-5,21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2:37.7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0,'15'0,"25"0,18 0,3 0,-2 0,-2 0,-11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2:38.2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70,'1'0,"-1"1,0-1,0 1,0 0,1-1,-1 1,0-1,1 1,-1-1,0 0,1 1,-1-1,0 1,1-1,-1 0,1 1,-1-1,1 0,-1 1,1-1,-1 0,1 0,-1 0,1 1,-1-1,1 0,0 0,22 4,-19-4,30 3,-1-2,63-7,72-18,-61 7,141-8,332 9,-177 18,-366-2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2:41.4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25,'58'-9,"494"-6,-403 15,872 1,-984-1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2:42.2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1 189,'8'0,"30"-12,44-3,39-12,19-1,1 5,-15 5,-21-1,-21 2,-17 4,-12 5,-7 3,-4 2,-2 3,0 0,-7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2:43.0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1,'4'0,"17"0,17 0,25 0,26 0,25 0,24 0,5 0,-10 0,-13 0,-17 0,-24 0,-17 0,-11 0,-14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3:52.6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25,'3'-2,"0"0,0 0,0 1,0-1,0 1,0-1,1 1,-1 0,1 0,-1 1,0-1,1 1,-1-1,7 2,-1-2,427-6,-275 8,6510 0,-6638-1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06:30.6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3:54.1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0,'2794'0,"-2151"15,-365 23,-23-2,2-26,79 7,-51 15,144 12,540-26,-657-19,-68-12,-24 1,-178 12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3:59.9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49,'54'0,"320"-8,735-32,4 40,-471 3,5052-3,-5654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4:04.4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2,'334'-2,"364"4,-426 23,-111-7,149 27,-198-12,-83-23,1-1,1-1,42 5,-32-8,44 12,-48-8,68 6,-67-13,115 11,5 7,172 32,-160-7,-109-29</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4:05.6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24,'5'-1,"1"-1,-1 1,1 0,0 0,-1 0,7 1,11-1,696-14,-530 16,69-2,1012 16,-1195-12,-1 3,98 21,-107-12,0-4,1-2,122 0,-164-9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4:13.1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0,'2296'0,"-2235"3,112 21,-65-7,3 6,-80-14,60 7,-56-14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4:15.1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73,'2'-2,"0"1,0 0,0-1,1 1,-1 0,0 0,0 0,1 1,-1-1,1 0,-1 1,5-1,6-1,130-21,220-9,149 29,-328 5,1051-1,-963 14,-174-8,80 14,-65-7,-66-7,-1 2,50 17,-44-11,-11-6,0-1,0-2,45 0,128-6,-118-2,661 0,-714 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5:51.3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25,'4'-3,"0"1,0 0,0 0,0 1,0-1,0 1,0 0,0 0,0 0,1 0,-1 1,8 0,1-1,344-5,-213 7,1999-1,-2108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5:55.6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94,'2717'0,"-2410"2,537 59,-760-48,-42-5,73 2,1088-9,-503-3,-490-14,-101 5,227-21,487-34,-60 47,5 21,-287 1,2039-3,-2481-2,0-2,45-10,40-4,162 9,-234 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6:01.4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0,'2701'0,"-2665"0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6:07.1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24,'23'-6,"-1"1,1 0,40-1,73 5,-65 1,65 0,533 11,-364 30,-194-22,181 6,469-26,-229-1,4034 2,-4508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06:31.9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1 257,'10'-1,"1"0,19-4,7-1,165-15,-3 2,6-8,323-37,548-21,11 58,144 30,-668-4,3954 1,-4269 1,61 8,1064 111,-5 63,-1066-140,-56-11,-57-8,-49-6</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6:09.5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 48,'0'0,"0"0,-1 0,1 0,0-1,0 1,0 0,-1 0,1-1,0 1,0 0,0 0,0-1,0 1,0 0,-1 0,1-1,0 1,0 0,0 0,0-1,0 1,0 0,0-1,0 1,0 0,0 0,0-1,0 1,1 0,-1 0,0-1,0 1,0 0,10-7,26-1,212-6,-205 13,215-4,68 2,59 2,4057 1,-1920 1,15321-1,-17788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6:10.7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0,'316'17,"-184"-6,125 6,79 11,56 11,44 6,636 105,-74-9,-747-114,-82-13,224-8,775-17,-777 13,1189-2,-1236 8,-217 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6:12.2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2,'212'0,"-9"0,77 0,81 0,86 0,4663 0,-4491-2,724 5,-466 46,1 44,-621-64,-20-1,-56-5,-50-5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6:15.24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0,'5334'0,"-5293"0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6:23.7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0 119,'1'1,"-1"0,1 0,0 0,0-1,-1 1,1 0,0 0,0 0,0-1,0 1,0 0,0-1,0 1,0-1,0 1,0-1,1 0,-1 1,0-1,0 0,0 0,1 0,0 0,1 1,16 1,0-1,0 0,1-2,26-3,-7 0,151-17,-18 0,36 7,68 3,1830-3,-1724 16,-187-17,-65 3,489-10,6 23,-406 1,3331 0,-1855-4,729 2,-2269 0,-24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6:29.8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1 196,'0'-2,"0"1,0-1,0 0,1 0,-1 1,1-1,0 0,-1 1,1-1,0 0,0 1,0-1,0 1,0-1,0 1,0 0,1-1,-1 1,0 0,1 0,-1 0,1 0,-1 0,1 0,0 1,-1-1,1 0,0 1,3-1,6-2,0 1,1 1,19-1,-18 2,89-3,107-8,813-46,400 57,-629 2,6870-2,-7267 12,6 0,-364-12,255 3,-2 23,39 30,-121-19,-207-36,381 56,-227-36,45 4,-28-2,-43-4,46 15,-15-3,2-8,-54-6,133 4,-199-18,70 13,-17-1,389-3,-325-14,990 2,-1140 0,0 0,0-1,0 0,-1 0,1-1,0-1,16-5,-22 5,0 1,1 0,-1-1,-1 0,1 0,0 0,-1 0,1-1,-1 1,0-1,0 0,-1 0,1 0,-1 0,0 0,0-1,0 1,1-7,2-6,-2-1,0 1,-1-1,0-19,-5-75,1 61,2 39,-1 1,0-1,0 1,-2 0,1-1,-6-13,6 21,0-1,0 1,-1 0,0 0,1 0,-1 0,-1 0,1 1,0-1,-1 1,0 0,0 0,0 0,0 1,0-1,-1 1,-8-3,-6-1,-2 1,1 0,-1 2,-32-2,-90 5,90 1,-2336 9,1786-10,567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6:31.6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96,'11'-5,"0"1,0 1,20-4,-1 0,54-12,0 5,90-5,176 7,-292 10,1526-1,-786 6,1549-3,-2308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6:33.3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72,'2'-2,"0"1,1-1,-1 0,1 1,0-1,-1 1,1 0,0 0,0 0,0 0,0 1,3-1,42-3,-34 3,130-4,88-6,377-23,2 34,-263 2,-63-2,-259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6:40.1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0 419,'1015'0,"-644"3,963 48,-1268-47,2058 179,-1840-143,-192-27,340 46,-2-36,1399-30,-1272 7,-344-11,-45 1,690 6,-480 6,4998-2,-5334 0,78-2,-105 1,0-1,-1-1,1 0,-1-1,24-9,-35 12,0 0,0-1,0 0,0 1,0-1,0 0,0-1,-1 1,1 0,-1-1,0 1,0-1,0 0,0 1,0-1,-1 0,1 0,1-5,-2 4,0-1,-1 1,1-1,-1 1,0-1,0 1,-1-1,1 1,-1-1,0 1,0-1,-3-4,-2-6,-1 1,0 0,-2 0,1 1,-2 0,-17-19,13 17,-1 0,-1 2,-1 0,1 0,-2 2,0 0,0 1,-34-13,21 13,1 1,-1 1,0 2,0 1,-37 0,-407 5,229 5,-2469-2,1407-5,-108 2,1213-5,-379-57,79-15,-101-18,192 35,245 39,76 7,-106-1,-702 15,365 2,-2174-2,2694 0,-42 2,52-2,1 1,0-1,0 1,-1 0,1 0,0 0,0 1,0-1,0 1,0 0,0-1,0 1,-3 4,5-5,1-1,-1 1,0-1,1 1,-1 0,1-1,-1 1,1 0,-1 0,1-1,-1 1,1 0,0 0,0 0,-1 0,1-1,0 1,0 0,0 0,0 0,0 0,0 0,0 0,0-1,0 1,0 0,1 0,-1 0,0 0,1 0,-1-1,0 1,1 0,-1 0,1-1,-1 1,1 0,0-1,0 2,2 0,1 0,-1 1,1-1,-1-1,1 1,-1 0,1-1,8 2,36 5,1-1,0-3,63-2,-48-2,1053 2,-511-5,1319 3,-1885 2,-1 2,58 13,-50-8,52 4,68-12,1-1,-151 2,-1 1,1 0,18 7,18 4,371 76,-375-81,-7-3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6:45.7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26,'0'-1,"1"0,-1 1,0-1,0 0,1 1,-1-1,0 0,0 1,1-1,-1 1,1-1,-1 1,1-1,-1 0,1 1,-1 0,1-1,-1 1,1-1,-1 1,1 0,0-1,-1 1,1 0,0 0,-1-1,1 1,0 0,25-4,-22 3,332-6,-222 8,8660 2,-4652-5,-4087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06:38.9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1 325,'0'-2,"0"1,0 0,1 0,-1-1,0 1,1 0,0 0,-1-1,1 1,-1 0,1 0,0 0,0 0,0 0,0 0,0 0,0 0,0 0,0 1,0-1,0 0,0 1,0-1,1 0,-1 1,0 0,2-1,42-8,-41 8,315-11,-167 10,632-62,-385-17,-394 79,290-44,-167 31,186-8,3 24,-124 2,2283-3,-2426-2,-1-3,50-11,-45 7,88-6,535 17,-484 9,53 0,1426-10,-802-2,241 1,-743 24,5 30,-301-43,420 70,-311-50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7:08.5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7262 26,'0'0,"0"0,0 0,0 0,1-1,-1 1,0 0,0 0,0 0,0 0,0-1,0 1,1 0,-1 0,0 0,0-1,0 1,0 0,0 0,0-1,0 1,0 0,0 0,0 0,0-1,0 1,0 0,0 0,0-1,0 1,0 0,0 0,0 0,-1-1,1 1,0 0,0 0,0 0,-10-6,-14 1,-43-1,-123 4,100 4,-3962 0,2105-3,1371 1,544 1,1 2,0 2,-33 8,32-8,24-4,0 0,0 0,-14 5,19-5,1 0,-1 1,0-1,1 1,0-1,-1 1,1 0,0 0,0 0,0 0,0 0,0 1,1-1,-3 5,-2 3,1-3,1 1,0 0,0 1,1-1,0 1,-3 12,6-19,0 0,0 0,0 0,0 0,0 0,0 0,0-1,1 1,-1 0,1 0,0 0,-1-1,1 1,0 0,1 1,0-1,0 0,0 0,0 0,0 0,0-1,0 1,1-1,-1 1,1-1,-1 0,1 0,-1 0,4 1,12 2,0 0,0-1,0-1,18 0,78-6,-44 1,81-10,5 0,717 12,-415 3,4278-2,-4697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7:20.4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0 120,'8085'0,"-7744"-12,2 0,2671 13,-2976-3,0-2,53-12,40-4,128-5,133-5,4 31,-147 2,391-3,-600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8:04.2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29 188,'3'-2,"0"0,1 0,-1 1,1-1,-1 1,1 0,-1 0,1 1,-1-1,1 1,7-1,0 0,155-9,16-2,57-27,128-16,-200 35,94-7,830 17,-724 13,-185-5,164 5,-191 7,37 2,-85-11,-22-1,107 13,72 19,20 4,-114-10,407 47,120-7,-309-39,-212-20,265 47,-162-15,118 15,-26-3,0-21,19-29,-284-2,-55 3,99 17,0 1,441-13,-350-10,4908 3,-2561 0,-2580 0,0 1,0-1,0-1,0 1,0-1,0-1,9-2,-15 3,0 1,0-1,0 0,-1 0,1 0,0-1,-1 1,1 0,-1-1,1 1,-1-1,0 1,1-1,-1 0,0 1,0-1,0 0,-1 0,1 0,0 0,-1 0,1 0,-1 0,1 0,-1 0,0 0,0 0,0 0,0 0,-1-3,1 2,-1 0,0-1,1 1,-2 0,1-1,0 1,0 0,-1 0,0 0,0 0,0 0,0 1,0-1,0 1,-1-1,1 1,-1 0,0-1,1 2,-1-1,0 0,0 0,0 1,-1 0,1-1,0 1,-5 0,-9-4,-1 2,1 0,-34 0,51 3,-301 1,116 2,-466-3,457 12,14 0,-809-11,476-3,484 2,0 1,1 1,-38 8,23 0,-17 5,0-3,-1-2,-76 2,-460-12,211-2,102-22,43 1,-387 20,326 6,-6694-4,6833 13,26 0,-510-10,329-4,-3200 2,3513 0,-8 0,1 0,-19-4,26 4,1-2,-1 1,1 0,0-1,-1 0,1 0,0 0,0-1,0 1,-5-6,1 1,0-2,0 0,1 0,0 0,0 0,1-1,1 0,0-1,-5-13,4 6,0-1,2 1,0-1,-2-37,6 53,-1 0,1-1,0 1,0 0,0-1,0 1,1 0,-1 0,1-1,0 1,0 0,0 0,0 0,1 0,-1 0,1 0,0 0,0 1,0-1,0 0,0 1,1 0,-1 0,1-1,-1 1,1 1,0-1,0 0,0 1,0-1,0 1,0 0,6-2,15-3,-1 1,1 0,44-1,78 5,-93 2,889 7,-822-5,221 35,-114-10,-48-8,202 10,3-31,-140-2,13408 3,-13627 2,-1 0,0 2,0 1,36 12,32 7,121-3,-87-12,165-1,-251-8,-2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8:27.4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1 125,'0'4,"3"1,10 0,11 0,8-3,7 0,1-1,-3-4,-3-3,0 1,-2-3,-6-4,-12 0,-7-2,-10-3,-4-5,-5-4,0 3</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8:36.3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8:41.6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7054 26,'-690'42,"603"-32,8-1,-83 0,140-7,0 0,1 2,-1 0,1 2,0 0,-31 14,20-8,-52 13,-382 41,418-61,-203 18,128-14,-141-8,120-2,-2250 1,2369 1,-1 2,1 1,-39 10,34-6,-58 7,-26-12,-33 4,-402 9,363-18,145 2,-73-2,98 1,0-2,0 0,0 0,1-1,-17-8,-61-34,63 30,-64-26,-5 16,59 17,27 5,1-1,-1 0,1-1,0-1,-21-14,-19-11,50 31,1 1,-1-1,1 1,0-1,-1 0,1 0,0 0,-1 0,1 0,0 0,0 0,0 0,0-1,0 1,0 0,0 0,1-1,-1 1,0-1,1 1,-1-1,1 1,0-1,-1-1,1 1,1 1,-1 0,1 0,0-1,-1 1,1 0,0 0,0 0,-1 0,1 0,0 0,0 0,0 0,0 0,1 1,-1-1,0 0,0 1,0-1,1 0,-1 1,0 0,1-1,-1 1,0 0,1 0,-1-1,2 1,32-3,0 0,68 5,-21 1,3757-3,-3592-11,-19-1,349 12,-268 1,-281-3,51-8,-48 4,39 0,463 4,-257 4,-231-2,-26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8:42.0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8:50.4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2,'657'-1,"734"2,-511 51,-199 57,-648-103,415 71,8-38,-251-40,144 5,143 50,-399-41,94 2,94-13,87 6,-203 6,255 10,1398-24,-742-1,7022 1,-3591 0,-991 0,-3356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8:52.58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26,'1'-1,"0"0,-1 0,1 0,0 1,0-1,0 0,0 0,0 0,0 1,0-1,0 1,0-1,0 0,0 1,0 0,0-1,0 1,1 0,-1 0,0-1,0 1,3 0,-2 0,50-7,0 3,0 3,54 4,-90-3,700 77,-588-58,817 121,-8-18,-380-44,-214-27,393 57,-95-16,-548-77,3 2,151 6,351-24,-206-2,-45-18,-3-27,-332 46,466-96,-230 42,11-12,7 0,27 18,-107 21,61-7,275-16,-309 29,109-5,1420 28,-724 2,979-2,-1951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8:58.8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66,'2'-2,"0"1,0-1,1 0,-1 1,0 0,1-1,-1 1,1 0,0 0,-1 0,6 0,35-3,-33 3,267-3,-162 5,137-1,76 0,69 0,2493 1,-2880-2,0 0,1-1,-1 0,0 0,0-1,0-1,18-8,-27 11,32-14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06:46.2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1 117,'0'-1,"0"-1,1 1,-1-1,1 1,-1 0,1-1,0 1,0 0,0-1,-1 1,1 0,0 0,1 0,-1 0,0-1,0 2,0-1,1 0,-1 0,0 0,1 1,-1-1,0 0,1 1,-1-1,1 1,1 0,46-9,-42 8,109-8,134 8,-136 2,75 1,236-3,-399-1,0-2,48-12,-43 8,40-5,8 5,128-10,315 17,-254 2,-185 3,-45 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9:29.9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1 325,'52'-3,"-1"-2,0-2,69-20,-27 6,386-57,-191 38,-89 15,-22 4,49-6,-16 3,101-1,3 26,-132 1,2701-1,-2874-1,0-1,-1 1,1 1,0-1,16 5,-23-4,0-1,0 1,1 0,-1 0,0 0,0 0,-1 1,1-1,0 0,0 1,-1 0,1-1,-1 1,1 0,-1-1,1 1,-1 0,0 0,0 0,0 0,0 1,-1-1,1 0,0 2,0 5,-1-1,0 0,0 0,0 0,-1 0,0 0,-1 0,0 0,0-1,-1 1,-4 9,-1 1,-1 0,-1 0,-17 22,22-33,-1-1,0 0,0 0,0 0,-1-1,0 1,0-2,-1 1,1-1,-1 0,0-1,-15 5,-5-1,0-1,-44 3,6-1,-82 11,-24 5,-1-2,-12 3,105-12,-129 4,-83-18,115-1,-3633 2,3801 0,1 0,-1-1,0 0,1 0,-9-3,14 3,0 0,1 0,-1 0,1 0,0-1,-1 1,1-1,0 1,0-1,0 0,0 0,0 0,0 0,0 0,1 0,-1-1,1 1,0 0,-1-1,0-2,-2-13,1 0,0 0,2 0,0-1,0 1,5-34,-1 10,-3 25,1 1,0-1,5-30,-5 44,0-1,0 0,0 1,0-1,1 0,-1 1,1 0,0-1,0 1,1 0,-1 0,0 0,1 0,0 0,0 1,0-1,5-3,4 1,0 0,-1 1,2 0,-1 0,0 1,25-2,80 3,-16 0,18-18,-8 1,74 12,-146 7</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19:37.3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0 304,'1'-1,"-1"-1,1 1,0-1,0 1,-1 0,1 0,0-1,0 1,0 0,0 0,0 0,1 0,-1 0,0 0,0 0,1 1,-1-1,0 0,1 1,2-2,1-1,27-12,2 1,-1 1,2 2,-1 1,1 2,1 1,39-2,262 4,-219 7,923-1,-569-1,-282 11,-9 1,-134-12,59 1,108 15,185 15,3-32,-159-1,1422 2,-1610 3,0 3,-1 2,103 29,27 5,-5-13,309 11,-403-40,11-1,135 18,-140-4,94 27,-137-27,0-2,91 9,56 2,49 2,373-23,-283-3,450 2,-614-10,-42 0,67-14,-131 13,79-3,-115 12,0-1,-1-2,1 0,-1-2,49-19,126-70,-169 80,-32 15,26-13,30-21,-51 31,0 0,0 0,-1-1,0 0,0 0,0-1,0 1,-1-1,0 0,0 0,3-7,-6 11,-1 1,0-1,1 0,-1 1,0-1,0 1,1-1,-1 0,-1 1,1-1,0 1,0-1,-1 0,1 1,-1-1,1 1,-1-1,1 1,-1-1,0 1,0 0,0-1,0 1,0 0,0 0,0-1,0 1,-1 0,1 0,0 0,-1 0,1 1,0-1,-1 0,1 1,-3-2,-6-1,1-1,-1 2,1-1,-20-1,-64-3,-134 9,101 1,-1792 0,1012-5,-1473 2,2346-2,0-2,1-1,-58-16,46 9,-56-6,-166 8,242 9,0-1,1-1,-41-11,-32-4,6 11,48 5,-82-14,67 5,-1 3,-71-2,-119 10,105 2,-2916-2,3036 0,1 1,-35 6,47-5,1 0,0 1,0 0,0 1,0 0,0 0,1 0,-13 10,15-9,0-1,0 1,1 0,0 0,-1 0,2 1,-1 0,1 0,0 0,0 0,0 1,1 0,0-1,0 1,1 0,0 1,-2 12,2-9,1 1,0-1,1 1,0-1,1 1,0-1,1 1,4 14,-4-21,0 0,0 0,0-1,0 1,1-1,0 1,0-1,0 0,0 0,1 0,-1 0,1-1,0 1,0-1,1 0,-1 0,1-1,-1 1,1-1,9 3,0-1,1-1,0 0,1-1,20 0,66-6,-44 1,1174-3,-740 7,3606-1,-4059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21:55.5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1 118,'4'-4,"0"1,0 0,0 0,1 0,-1 1,1 0,0-1,0 2,0-1,0 1,0-1,0 1,0 1,0-1,8 1,-7-1,416-15,-327 16,121 1,179-3,-3-23,259-18,320 45,-579-3,318 39,-323 17,44 4,294-47,-292-14,-357 3,0 4,0 3,120 28,-134-18,1-4,127 14,497-18,-103-6,-332 8,679 14,602-27,-807 2,-465 17,-2 21,199 17,332-50,-488-9,455 29,-371 33,-310-47,100 4,78-12,-179-4,1839-1,-690-1,6410 2,-7593 0,-4 1,0-1,61-10,-94 9,0 0,1 0,-1 0,0-1,0 0,0 0,0 0,0 0,0 0,-1-1,6-3,-8 4,-1 1,1 0,0 0,0 0,-1 0,1-1,0 1,-1 0,1 0,-1-1,0 1,1-1,-1 1,0 0,0-1,0 1,0 0,0-1,0 1,0-1,-1 1,1 0,0-1,-1 1,1 0,-1-1,1 1,-1 0,0 0,1-1,-1 1,0 0,0 0,0 0,0 0,-2-1,-3-4,0 1,-1 0,0 0,0 1,0 0,0 0,-1 0,0 1,0 0,0 1,0 0,-14-2,-14-1,-56 0,80 5,-464 1,176 3,-8681-5,8909 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22:30.7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1 101,'0'-1,"0"1,1-1,-1 1,1-1,-1 1,0-1,1 1,-1-1,1 1,0-1,-1 1,1 0,-1-1,1 1,0 0,-1-1,1 1,0 0,-1 0,1 0,0 0,-1 0,1 0,0 0,1 0,1-1,54-6,1 2,72 4,-55 1,1083-2,-626 4,298 30,-673-23,468-2,-363-10,-171 5,105 15,219 13,6-31,-170-1,173 15,-348-7,657 83,-718-85,275 48,-194-39,103 0,393-15,-178-1,34 21,93 14,4-33,-213-1,4954 2,-5275 0,0 0,0-1,-1 0,1-1,0 0,-1 0,0-1,1-1,-1 0,0 0,-1-1,1 0,-1-1,0 0,-1 0,1-1,-1 0,0 0,-1-1,0 0,0-1,-1 0,0 1,7-15,-3 5,-1 0,-1-1,0 0,-2-1,0 0,-1 0,3-26,-8 43,0 0,0 0,-1 0,1 0,-1 0,1 0,-1 0,0 0,0 0,0 1,-1-1,1 0,-1 1,1-1,-1 1,0-1,0 1,0 0,0 0,0 0,0 0,-1 0,1 0,-1 1,1-1,-1 1,0 0,0 0,0 0,1 0,-5-1,-10-2,1 1,-1 1,1 0,-22 1,36 1,-54 1,-79 12,0 1,78-8,-88 20,7-1,-17-11,-214-10,237-5,-3759-3,2127 6,-603-2,2196 4,116 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35.219"/>
    </inkml:context>
    <inkml:brush xml:id="br0">
      <inkml:brushProperty name="width" value="0.05" units="cm"/>
      <inkml:brushProperty name="height" value="0.05" units="cm"/>
      <inkml:brushProperty name="color" value="#E71224"/>
    </inkml:brush>
  </inkml:definitions>
  <inkml:trace contextRef="#ctx0" brushRef="#br0">956 11 24575,'0'0'0,"0"-1"0,-1 1 0,1-1 0,0 1 0,0-1 0,0 1 0,-1-1 0,1 1 0,0-1 0,0 1 0,-1-1 0,1 1 0,0-1 0,-1 1 0,1 0 0,-1-1 0,1 1 0,0 0 0,-1-1 0,1 1 0,-1 0 0,1 0 0,-1-1 0,1 1 0,-1 0 0,1 0 0,-1 0 0,1-1 0,-1 1 0,1 0 0,-1 0 0,0 0 0,1 0 0,-1 0 0,-23 2 0,16 1 0,-1-1 0,1 2 0,0-1 0,-1 1 0,2 0 0,-11 7 0,-47 39 0,55-42 0,-87 76-95,4 5 0,-127 156 1,-124 233-191,341-473 285,0-1 0,0 1 0,1-1 0,-1 1 0,1-1 0,-2 8 0,3-11 0,1 0 0,0 0 0,0 0 0,0 0 0,0 0 0,0 0 0,0 0 0,0 0 0,0 0 0,0 0 0,0 0 0,0 0 0,1 0 0,-1-1 0,0 1 0,1 0 0,-1 0 0,1 0 0,-1 0 0,1 0 0,-1-1 0,1 1 0,0 0 0,-1-1 0,1 1 0,0 0 0,-1-1 0,1 1 0,0-1 0,0 1 0,0-1 0,0 1 0,-1-1 0,3 1 0,9 2 0,1 0 0,-1-1 0,1 0 0,0-1 0,0-1 0,-1 0 0,24-3 0,-1 1 0,1169-31-451,-1162 33 451,9 0 0,-1-1 0,65-12 0,-109 12 16,0 0 0,-1 0 0,1-1 1,-1 0-1,6-3 0,-10 5-48,-1 0-1,1-1 1,0 1 0,-1 0-1,1-1 1,-1 1 0,1-1-1,-1 1 1,1-1 0,-1 1 0,1-1-1,-1 0 1,1 1 0,-1-1-1,0 1 1,1-1 0,-1 0-1,0 1 1,0-1 0,1 0-1,-1 0 1,0 1 0,0-1-1,0 0 1,0 1 0,0-1 0,0 0-1,0 0 1,0 1 0,0-1-1,0 0 1,0 1 0,-1-1-1,1 0 1,0 0 0,0 1-1,-1-1 1,1 1 0,-1-2-1,-19-20-5942</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35.596"/>
    </inkml:context>
    <inkml:brush xml:id="br0">
      <inkml:brushProperty name="width" value="0.05" units="cm"/>
      <inkml:brushProperty name="height" value="0.05" units="cm"/>
      <inkml:brushProperty name="color" value="#E71224"/>
    </inkml:brush>
  </inkml:definitions>
  <inkml:trace contextRef="#ctx0" brushRef="#br0">0 1 24575,'0'4'0,"0"32"0,0 42 0,0 39 0,0 16 0,0 16 0,0-10 0,0-20 0,0-22 0,0-28-8191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36.381"/>
    </inkml:context>
    <inkml:brush xml:id="br0">
      <inkml:brushProperty name="width" value="0.05" units="cm"/>
      <inkml:brushProperty name="height" value="0.05" units="cm"/>
      <inkml:brushProperty name="color" value="#E71224"/>
    </inkml:brush>
  </inkml:definitions>
  <inkml:trace contextRef="#ctx0" brushRef="#br0">451 471 24575,'-4'1'0,"0"-1"0,0 1 0,0 0 0,0 1 0,0-1 0,0 1 0,0-1 0,1 1 0,-1 0 0,1 0 0,-1 1 0,1-1 0,0 1 0,-1 0 0,1 0 0,-4 6 0,2-5 0,-19 21 0,1 1 0,1 2 0,1 0 0,-20 37 0,-61 133 0,64-106 0,-33 117 0,51-151 0,11-47 0,9-11 0,0 0 0,0 0 0,0 0 0,-1 0 0,1 0 0,0 0 0,0 0 0,0 0 0,0 0 0,-1 0 0,1 0 0,0 0 0,0 0 0,0 0 0,-1 0 0,1 0 0,0 0 0,0-1 0,0 1 0,0 0 0,-1 0 0,1 0 0,0 0 0,0 0 0,0 0 0,0 0 0,0-1 0,0 1 0,-1 0 0,1 0 0,0 0 0,0 0 0,0 0 0,0-1 0,0 1 0,0 0 0,0 0 0,0 0 0,0-1 0,0 1 0,0 0 0,0 0 0,-2-7 0,2 0 0,-1 0 0,1 0 0,0 0 0,2-13 0,3-23 0,2-1 0,21-69 0,41-82 0,-55 158 0,61-163 0,105-192 0,-131 309 0,-42 73 0,0 0 0,1 0 0,0 1 0,0 1 0,18-14 0,-24 20 0,0 0 0,1 0 0,0 0 0,-1 1 0,1-1 0,0 1 0,0 0 0,-1 0 0,1 0 0,0 0 0,0 1 0,0-1 0,0 1 0,0-1 0,0 1 0,0 0 0,1 0 0,-1 1 0,0-1 0,0 1 0,0-1 0,0 1 0,-1 0 0,1 0 0,0 0 0,0 0 0,3 3 0,1 1 0,0 0 0,-1 1 0,0 0 0,0 0 0,0 0 0,-1 1 0,0 0 0,8 14 0,9 19 0,-3 0 0,-1 1 0,24 87 0,15 137 0,6 127 0,-35-213 0,-20-119-1365,-4-18-5461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37.008"/>
    </inkml:context>
    <inkml:brush xml:id="br0">
      <inkml:brushProperty name="width" value="0.05" units="cm"/>
      <inkml:brushProperty name="height" value="0.05" units="cm"/>
      <inkml:brushProperty name="color" value="#E71224"/>
    </inkml:brush>
  </inkml:definitions>
  <inkml:trace contextRef="#ctx0" brushRef="#br0">1 25 24575,'12'-4'0,"19"-1"0,25 0 0,30 1 0,11 1 0,6 1 0,-7 1 0,-4 1 0,-10 0 0,-11 0 0,-17 0-8191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37.841"/>
    </inkml:context>
    <inkml:brush xml:id="br0">
      <inkml:brushProperty name="width" value="0.05" units="cm"/>
      <inkml:brushProperty name="height" value="0.05" units="cm"/>
      <inkml:brushProperty name="color" value="#E71224"/>
    </inkml:brush>
  </inkml:definitions>
  <inkml:trace contextRef="#ctx0" brushRef="#br0">0 43 24575,'8'-4'0,"42"-2"0,67 1 0,73 1 0,67 1 0,60 1-3241,31 2 3241,4-1 0,-27 1 0,-60 0 0,-68 1 758,-60-1-758,-44-8 0,-39-2-5708</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38.375"/>
    </inkml:context>
    <inkml:brush xml:id="br0">
      <inkml:brushProperty name="width" value="0.05" units="cm"/>
      <inkml:brushProperty name="height" value="0.05" units="cm"/>
      <inkml:brushProperty name="color" value="#E71224"/>
    </inkml:brush>
  </inkml:definitions>
  <inkml:trace contextRef="#ctx0" brushRef="#br0">1 0 24575,'0'4'0,"0"9"0,0 23 0,0 20 0,0 20 0,0 1 0,0-4 0,0-7 0,0-7 0,0-5 0,0-5 0,12-6 0,11-10 0,2-12-8191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06:49.0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913 86,'-1'-2,"1"0,0-1,0 1,0 0,0 0,0 0,1-1,-1 1,1 0,-1 0,1 0,0 0,0 0,0 0,0 0,0 0,0 0,0 0,1 0,-1 1,1-1,0 0,-1 1,1-1,0 1,0 0,-1 0,1 0,0 0,1 0,-1 0,0 0,0 1,3-1,20-5,1 2,0 1,0 1,46 3,-25 0,700 16,-649-13,-49-4,0 3,74 14,42 11,-22-5,-75-11,0-3,121-1,-151-5,0 1,0 2,0 1,57 20,-11-3,-47-16,-1-2,72 3,76-10,-70-2,675 3,-785 0,-1 0,1 0,0 1,0-1,-1 1,6 1,-9-2,1 1,-1-1,0 0,1 0,-1 0,1 1,-1-1,0 0,1 1,-1-1,0 0,1 1,-1-1,0 0,1 1,-1-1,0 1,0-1,1 0,-1 1,0-1,0 2,0-1,0 0,0-1,0 1,-1 0,1 0,0 0,-1 0,1 0,0 0,-1-1,1 1,-1 0,1 0,-1-1,0 1,1 0,-2 0,-4 5,-1-1,0 1,-1-1,1-1,-1 1,0-1,0-1,-13 5,-74 17,84-23,-526 73,415-63,-311 12,-1-25,159-2,180 3,-427 18,445-9,2 2,-78 23,140-30,-21 7,0-1,-1-3,-59 7,-68 5,46-4,64-10,-99 24,110-20,0-2,-1-2,0-2,-84-4,108-1,-1 0,0-2,1 0,0-1,0-1,1-1,-1 0,2-2,-1 0,1 0,-29-24,-56-30,-1-2,73 44,8 6,1 0,-20-22,34 31,1 1,0-1,1-1,-1 1,1-1,0 0,1 1,0-2,0 1,0 0,-1-11,0-8,0-28,2 11,1 37,1 1,-1-1,2 1,-1-1,0 1,1-1,3-10,-3 13,0 1,1-1,-1 0,1 1,0-1,0 1,0-1,0 1,0 0,0 0,1 0,-1 0,1 0,-1 0,1 1,4-3,7 0,0-1,0 2,0 0,0 1,1 0,-1 1,0 1,21 1,-29-1,121 8,146 28,-95-10,-49-10,303 50,-385-55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38.722"/>
    </inkml:context>
    <inkml:brush xml:id="br0">
      <inkml:brushProperty name="width" value="0.05" units="cm"/>
      <inkml:brushProperty name="height" value="0.05" units="cm"/>
      <inkml:brushProperty name="color" value="#E71224"/>
    </inkml:brush>
  </inkml:definitions>
  <inkml:trace contextRef="#ctx0" brushRef="#br0">49 1 24575,'0'4'0,"0"17"0,-8 24 0,-2 25 0,0 16 0,1 1 0,4 5 0,1-9 0,2-10 0,1-18-8191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39.302"/>
    </inkml:context>
    <inkml:brush xml:id="br0">
      <inkml:brushProperty name="width" value="0.05" units="cm"/>
      <inkml:brushProperty name="height" value="0.05" units="cm"/>
      <inkml:brushProperty name="color" value="#E71224"/>
    </inkml:brush>
  </inkml:definitions>
  <inkml:trace contextRef="#ctx0" brushRef="#br0">4 238 24575,'-3'-4'0,"13"-5"0,41-13 0,60-2 0,56 2 0,49 5 0,37-6-2074,24-11 2074,-21 0 0,-33 6 0,-55 8-6117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40.731"/>
    </inkml:context>
    <inkml:brush xml:id="br0">
      <inkml:brushProperty name="width" value="0.05" units="cm"/>
      <inkml:brushProperty name="height" value="0.05" units="cm"/>
      <inkml:brushProperty name="color" value="#E71224"/>
    </inkml:brush>
  </inkml:definitions>
  <inkml:trace contextRef="#ctx0" brushRef="#br0">1 316 24575,'1'12'0,"0"1"0,1-1 0,4 17 0,2 11 0,-6-23 0,43 238 0,-36-218 0,2-1 0,1-1 0,2 1 0,33 61 0,-42-90 0,0 1 0,0-1 0,1 1 0,0-2 0,0 1 0,1-1 0,-1 0 0,2 0 0,-1-1 0,12 8 0,-8-8 0,0 0 0,0-1 0,0-1 0,0 1 0,0-2 0,1 1 0,18 0 0,-5-1 0,0-1 0,0 0 0,49-8 0,-66 6 0,1 0 0,-1-1 0,-1-1 0,1 1 0,0-1 0,-1-1 0,1 1 0,-1-1 0,0-1 0,0 1 0,0-1 0,-1 0 0,0-1 0,0 1 0,10-14 0,-8 7 0,0-2 0,-1 1 0,-1-1 0,0 1 0,-1-2 0,-1 1 0,0-1 0,-1 1 0,2-24 0,-1-16 0,-4-69 0,-1 67 0,4 19 0,-3 37 0,0-1 0,0 1 0,0-1 0,0 1 0,0 0 0,0-1 0,0 1 0,1-1 0,-1 1 0,0 0 0,0-1 0,0 1 0,1 0 0,-1-1 0,0 1 0,1 0 0,-1-1 0,0 1 0,0 0 0,1 0 0,-1-1 0,0 1 0,1 0 0,-1 0 0,1 0 0,-1 0 0,0-1 0,1 1 0,-1 0 0,1 0 0,-1 0 0,0 0 0,1 0 0,-1 0 0,1 0 0,-1 0 0,0 0 0,1 0 0,-1 0 0,1 0 0,-1 0 0,0 1 0,1-1 0,-1 0 0,1 0 0,-1 0 0,1 1 0,18 14 0,-17-13 0,102 107 0,-38-37 0,-54-61 0,0-1 0,0 0 0,1-1 0,0-1 0,1 0 0,-1 0 0,2-2 0,-1 1 0,1-2 0,29 7 0,-31-8 0,1-2 0,0 0 0,0-1 0,0 0 0,0-1 0,-1 0 0,1-1 0,0-1 0,0 0 0,0-1 0,-1 0 0,19-8 0,-21 6 0,0-1 0,0 0 0,0-1 0,-1 0 0,-1-1 0,1 0 0,-1 0 0,0-1 0,13-17 0,-12 11 0,0 0 0,-1-1 0,-1 0 0,0 0 0,-1-1 0,5-19 0,-4 1 0,-1 0 0,-1 0 0,-2 0 0,-2-1 0,-1 1 0,-4-47 0,2 71 0,-1-1 0,0 0 0,0 1 0,-6-17 0,6 23 0,0 1 0,0 0 0,0 0 0,0 0 0,0 0 0,-1 1 0,0-1 0,0 1 0,0-1 0,0 1 0,-1 0 0,1 0 0,-1 1 0,-6-5 0,1 3 0,0 0 0,0 1 0,0 0 0,0 1 0,0 0 0,-18-2 0,-60 2 0,70 2 0,-157 9 0,231-5 0,73-7 0,0-5 0,180-35 0,-228 26-682,95-31-1,-84 15-6143</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41.657"/>
    </inkml:context>
    <inkml:brush xml:id="br0">
      <inkml:brushProperty name="width" value="0.05" units="cm"/>
      <inkml:brushProperty name="height" value="0.05" units="cm"/>
      <inkml:brushProperty name="color" value="#E71224"/>
    </inkml:brush>
  </inkml:definitions>
  <inkml:trace contextRef="#ctx0" brushRef="#br0">1 225 24575,'0'-8'0,"35"-18"0,59-5 0,45-9 0,42 3 0,13 7-1133,-18 1 1133,-38 5-7058</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41.987"/>
    </inkml:context>
    <inkml:brush xml:id="br0">
      <inkml:brushProperty name="width" value="0.05" units="cm"/>
      <inkml:brushProperty name="height" value="0.05" units="cm"/>
      <inkml:brushProperty name="color" value="#E71224"/>
    </inkml:brush>
  </inkml:definitions>
  <inkml:trace contextRef="#ctx0" brushRef="#br0">1 10 24575,'4'0'0,"9"0"0,10 0 0,9 0 0,15 0 0,19 0 0,6 0 0,-1 0 0,-5 0 0,-6-4 0,-13-1-8191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42.614"/>
    </inkml:context>
    <inkml:brush xml:id="br0">
      <inkml:brushProperty name="width" value="0.05" units="cm"/>
      <inkml:brushProperty name="height" value="0.05" units="cm"/>
      <inkml:brushProperty name="color" value="#E71224"/>
    </inkml:brush>
  </inkml:definitions>
  <inkml:trace contextRef="#ctx0" brushRef="#br0">107 1 24575,'54'-1'0,"70"3"0,-120-1 0,-1-1 0,1 1 0,0-1 0,-1 1 0,1 0 0,-1 1 0,1-1 0,-1 0 0,0 1 0,0 0 0,0 0 0,1 0 0,-2 0 0,1 0 0,0 1 0,0-1 0,-1 1 0,1 0 0,-1-1 0,0 1 0,0 0 0,0 1 0,2 4 0,0 3 0,0-1 0,-1 1 0,0 1 0,-1-1 0,0 0 0,0 16 0,-2 14 0,-1-1 0,-1 0 0,-3 1 0,-1-2 0,-2 1 0,-1-1 0,-22 54 0,-1-13 0,-4-1 0,-63 104 0,94-174 0,-50 77 0,47-74 0,0-1 0,-1 0 0,-1-1 0,-15 14 0,24-23 0,0 0 0,-1 0 0,1 0 0,-1 0 0,1 0 0,-1 0 0,1 0 0,-1-1 0,0 1 0,-2 0 0,3-1 0,1 0 0,0 0 0,-1 0 0,1 0 0,0 0 0,-1 0 0,1 0 0,0 0 0,-1 0 0,1 0 0,0-1 0,-1 1 0,1 0 0,0 0 0,0 0 0,-1 0 0,1-1 0,0 1 0,0 0 0,-1 0 0,1-1 0,0 1 0,0 0 0,-1 0 0,1-1 0,0 1 0,0 0 0,0-1 0,0 1 0,0 0 0,-1-1 0,1-2 0,0 0 0,0 0 0,0 0 0,0-1 0,0 1 0,1 0 0,-1 0 0,1 0 0,2-5 0,4-11 0,2 0 0,0 0 0,1 1 0,1 1 0,0 0 0,15-16 0,-4 6 0,2 2 0,51-43 0,-68 63 0,0 0 0,0 0 0,0 0 0,1 1 0,0 0 0,0 0 0,0 1 0,0 0 0,0 1 0,1 0 0,-1 0 0,1 1 0,-1 0 0,12 0 0,-13 1 0,0 1 0,-1 0 0,1 1 0,-1-1 0,1 1 0,-1 0 0,0 1 0,1 0 0,-1 0 0,-1 0 0,1 1 0,0 0 0,-1 0 0,0 0 0,0 0 0,0 1 0,0 0 0,7 10 0,0 4 68,-1 0 0,0 1 0,-1 0 0,11 35 0,-15-36-352,1 0 0,1-1-1,1 0 1,1 0 0,22 31 0,-7-23-6542</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42.975"/>
    </inkml:context>
    <inkml:brush xml:id="br0">
      <inkml:brushProperty name="width" value="0.05" units="cm"/>
      <inkml:brushProperty name="height" value="0.05" units="cm"/>
      <inkml:brushProperty name="color" value="#E71224"/>
    </inkml:brush>
  </inkml:definitions>
  <inkml:trace contextRef="#ctx0" brushRef="#br0">15 0 24575,'0'8'0,"0"15"0,0 10 0,0 21 0,0 7 0,-4 3 0,-1-3 0,0-7 0,9-13 0,11-14 0,27-34 0,7-17-8191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43.321"/>
    </inkml:context>
    <inkml:brush xml:id="br0">
      <inkml:brushProperty name="width" value="0.05" units="cm"/>
      <inkml:brushProperty name="height" value="0.05" units="cm"/>
      <inkml:brushProperty name="color" value="#E71224"/>
    </inkml:brush>
  </inkml:definitions>
  <inkml:trace contextRef="#ctx0" brushRef="#br0">222 0 24575,'0'16'0,"0"13"0,0 17 0,0 21 0,-4 10 0,-2 4 0,1-3 0,-7-8 0,-9-8 0,-5-10 0,-6-15 0,-5-12 0,-5-12 0,6-7-8191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43.652"/>
    </inkml:context>
    <inkml:brush xml:id="br0">
      <inkml:brushProperty name="width" value="0.05" units="cm"/>
      <inkml:brushProperty name="height" value="0.05" units="cm"/>
      <inkml:brushProperty name="color" value="#E71224"/>
    </inkml:brush>
  </inkml:definitions>
  <inkml:trace contextRef="#ctx0" brushRef="#br0">0 231 24575,'4'-4'0,"9"-1"0,22 0 0,13-11 0,22-6 0,3-4 0,4 3 0,-2-3 0,-7 3 0,-11 2 0,-10 1 0,-7-2 0,-9 5-8191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44.202"/>
    </inkml:context>
    <inkml:brush xml:id="br0">
      <inkml:brushProperty name="width" value="0.05" units="cm"/>
      <inkml:brushProperty name="height" value="0.05" units="cm"/>
      <inkml:brushProperty name="color" value="#E71224"/>
    </inkml:brush>
  </inkml:definitions>
  <inkml:trace contextRef="#ctx0" brushRef="#br0">170 1 24575,'-10'0'0,"3"0"0,-1 0 0,1 0 0,-15 3 0,19-2 0,0 0 0,0 0 0,0 1 0,1-1 0,-1 0 0,0 1 0,0 0 0,1 0 0,-1-1 0,1 1 0,0 1 0,-4 3 0,-2 5 0,0 0 0,1 1 0,0 0 0,1 0 0,1 0 0,0 1 0,0 0 0,1 0 0,1 0 0,-3 24 0,1 14 0,1 77 0,5-90 0,2 222 0,-3 166 0,-4-386-1365,-1-6-5461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07:18.1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0 212,'4'-1,"0"1,0-1,0 0,0 0,0 0,-1-1,7-2,9-4,16-1,68-10,-25 6,10-2,122-6,66-17,-125 13,525-27,10 52,-291 3,-230-5,183 4,-244 8,13 1,-84-8,1 1,41 12,-36-8,43 5,150 16,-171-21,83 2,26 3,201 47,-166-34,-56-9,223 11,2-28,-145-3,1380 3,-1588 0,32 0,-49 0,0 1,0-1,0 1,0 0,0 0,0 0,0 1,-1-1,8 5,-11-6,0 0,1 0,-1 0,0 0,0 1,0-1,1 0,-1 0,0 0,0 0,0 1,0-1,1 0,-1 0,0 1,0-1,0 0,0 0,0 1,0-1,0 0,1 0,-1 1,0-1,0 0,0 0,0 1,0-1,0 0,0 0,0 1,-1-1,1 0,0 0,0 1,0-1,0 0,-11 8,-17 1,26-8,-45 9,-80 6,82-12,0 2,-46 12,58-10,-1-3,1 0,-60 0,51-4,18 1,0 2,-41 11,39-8,-49 6,-258-9,186-6,-5360 2,5370-8,99 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44.862"/>
    </inkml:context>
    <inkml:brush xml:id="br0">
      <inkml:brushProperty name="width" value="0.05" units="cm"/>
      <inkml:brushProperty name="height" value="0.05" units="cm"/>
      <inkml:brushProperty name="color" value="#E71224"/>
    </inkml:brush>
  </inkml:definitions>
  <inkml:trace contextRef="#ctx0" brushRef="#br0">1 153 24575,'16'-4'0,"12"-9"0,26-6 0,8-5 0,0-5 0,-2 2 0,-3 6 0,-12 6-8191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45.757"/>
    </inkml:context>
    <inkml:brush xml:id="br0">
      <inkml:brushProperty name="width" value="0.05" units="cm"/>
      <inkml:brushProperty name="height" value="0.05" units="cm"/>
      <inkml:brushProperty name="color" value="#E71224"/>
    </inkml:brush>
  </inkml:definitions>
  <inkml:trace contextRef="#ctx0" brushRef="#br0">1 0 24575,'8'8'0,"2"22"0,0 22 0,2 21 0,3 19 0,-1 24 0,-3 8 0,-3 4 0,4-14 0,1-9 0,5-15 0,1-23-8191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46.164"/>
    </inkml:context>
    <inkml:brush xml:id="br0">
      <inkml:brushProperty name="width" value="0.05" units="cm"/>
      <inkml:brushProperty name="height" value="0.05" units="cm"/>
      <inkml:brushProperty name="color" value="#E71224"/>
    </inkml:brush>
  </inkml:definitions>
  <inkml:trace contextRef="#ctx0" brushRef="#br0">0 361 24575,'0'-8'0,"24"-14"0,27-16 0,52-1 0,36-5 0,34-8 0,7-2-848,-20 8 848,-28 11 0,-37 12-7343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55.084"/>
    </inkml:context>
    <inkml:brush xml:id="br0">
      <inkml:brushProperty name="width" value="0.05" units="cm"/>
      <inkml:brushProperty name="height" value="0.05" units="cm"/>
      <inkml:brushProperty name="color" value="#E71224"/>
    </inkml:brush>
  </inkml:definitions>
  <inkml:trace contextRef="#ctx0" brushRef="#br0">780 0 24575,'-18'1'0,"0"1"0,0 1 0,0 0 0,-26 9 0,16-4 0,-262 85 0,229-68 0,2 3 0,-94 58 0,146-82 0,1 0 0,0 1 0,-1 0 0,2 0 0,-1 0 0,0 1 0,1 0 0,0 0 0,1 0 0,-7 11 0,11-15 0,-1 0 0,0 0 0,0 0 0,1 1 0,-1-1 0,1 0 0,0 0 0,0 1 0,0-1 0,0 0 0,0 0 0,0 1 0,0-1 0,1 0 0,1 4 0,-1-2 0,1-1 0,0 0 0,0 0 0,0 0 0,0 0 0,1 0 0,-1 0 0,1-1 0,0 1 0,0-1 0,-1 0 0,7 3 0,16 8 0,2-1 0,0-1 0,0-2 0,52 12 0,-56-16 0,157 36 0,136 40 0,-303-77 0,0 1 0,-1 1 0,1 0 0,-1 0 0,-1 1 0,1 1 0,20 17 0,-29-22 0,1 1 0,-1-1 0,0 1 0,0 0 0,0 0 0,0 0 0,-1 1 0,0-1 0,0 1 0,0-1 0,0 1 0,-1 0 0,1 0 0,-1-1 0,-1 1 0,1 0 0,-1 0 0,1 0 0,-1 0 0,-1 0 0,1 0 0,-1 0 0,0 0 0,-3 9 0,1-7 0,0 0 0,0 0 0,-1 0 0,0 0 0,0-1 0,-1 0 0,0 0 0,0 0 0,0 0 0,-1-1 0,0 0 0,-10 7 0,-5 2 0,-2-1 0,-33 15 0,-123 44 0,106-45 0,47-15 0,25-11 0,4-3 0,5-3 0,327-197 0,-250 156 0,-31 19 0,71-51 0,-114 69 0,-6 5 0,-1 16 0,-4-11 0,3 8 0,0 1 0,0-1 0,1 0 0,0 0 0,1-1 0,0 1 0,0-1 0,1 0 0,0 0 0,0-1 0,1 1 0,0-1 0,0-1 0,12 9 0,-5-6 0,-1-2 0,1 1 0,0-2 0,1 0 0,0 0 0,0-2 0,0 1 0,23 2 0,0-2 0,45 2 0,-67-7 0,0-1 0,0 0 0,0-1 0,0 0 0,23-7 0,-34 7 0,-1 0 0,1 0 0,0 0 0,-1-1 0,1 0 0,-1 0 0,0 0 0,0 0 0,0 0 0,0-1 0,-1 0 0,1 0 0,-1 0 0,0 0 0,0 0 0,0-1 0,-1 1 0,0-1 0,0 0 0,0 0 0,2-6 0,-1-3 0,0-1 0,-1 1 0,-1-1 0,0 0 0,-1 0 0,-2-15 0,0 16 0,2 14 0,0 0 0,0 0 0,0 0 0,0 0 0,0 0 0,0 0 0,0 0 0,0 0 0,0 0 0,0 0 0,0 0 0,0 0 0,0 0 0,0 0 0,0 1 0,0-1 0,0 0 0,0 0 0,0 0 0,0 0 0,0 0 0,0 0 0,0 0 0,0 0 0,0 0 0,0 0 0,0 0 0,0 0 0,0 0 0,0 0 0,0 0 0,0 0 0,0 0 0,0 0 0,0 0 0,-1 0 0,1 0 0,0 1 0,0-1 0,0 0 0,0 0 0,0 0 0,0 0 0,0 0 0,0 0 0,0 0 0,0 0 0,0 0 0,0 0 0,0 0 0,0 0 0,-1 0 0,1 0 0,0-1 0,0 1 0,0 0 0,0 0 0,0 0 0,0 0 0,0 0 0,0 0 0,0 0 0,-1 2 0,1 1 0,0-1 0,0 0 0,0 0 0,0 0 0,0 1 0,1-1 0,-1 0 0,1 3 0,0-4 0,-1 0 0,1 0 0,-1 1 0,1-1 0,0 0 0,0 0 0,0 0 0,-1 1 0,1-1 0,0 0 0,0 0 0,0-1 0,0 1 0,1 0 0,-1 0 0,0 0 0,0-1 0,0 1 0,1 0 0,-1-1 0,0 0 0,1 1 0,-1-1 0,0 0 0,1 1 0,-1-1 0,1 0 0,-1 0 0,0 0 0,1 0 0,-1 0 0,1-1 0,-1 1 0,2-1 0,4-1 0,0 0 0,-1 0 0,1-1 0,-1 0 0,12-7 0,9-10 0,0-1 0,42-43 0,14-11 0,-82 74 0,1-1 0,-1 1 0,0 0 0,1 0 0,-1 1 0,0-1 0,1 0 0,-1 0 0,1 1 0,0-1 0,-1 0 0,1 1 0,-1 0 0,1-1 0,0 1 0,-1 0 0,1 0 0,0 0 0,-1 0 0,1 0 0,0 0 0,-1 1 0,1-1 0,0 1 0,1 0 0,1 1 0,1 1 0,-2 0 0,1 0 0,0 0 0,-1 0 0,1 1 0,2 4 0,20 17 0,-21-21 0,0-1 0,1 0 0,0-1 0,0 1 0,-1-1 0,1 0 0,0 0 0,1-1 0,-1 0 0,0 0 0,0 0 0,1-1 0,-1 0 0,0 0 0,0 0 0,11-3 0,8-2 0,-1-2 0,44-17 0,-23 7 0,-43 16 0,0 0 0,0 0 0,1 1 0,-1-1 0,0 1 0,0-1 0,1 1 0,-1 0 0,0-1 0,0 1 0,1 1 0,-1-1 0,0 0 0,1 0 0,-1 1 0,0-1 0,0 1 0,0 0 0,1 0 0,1 1 0,-2 0 0,-1 0 0,1 0 0,0 0 0,-1 0 0,1 0 0,-1 0 0,0 1 0,0-1 0,0 0 0,0 1 0,0-1 0,-1 1 0,1-1 0,0 1 0,-1 0 0,0-1 0,0 4 0,1 20 0,-2 27 0,0-37 0,0 0 0,1 0 0,1 0 0,0-1 0,1 1 0,5 17 0,-7-31-65,1 0 0,-1 0 0,1 0 0,0-1 0,-1 1 0,1 0 0,0 0 0,0-1 0,0 1 0,0 0 0,0-1 0,1 1 0,-1-1 0,0 1 0,1-1 0,-1 0 0,1 0 0,-1 0 0,1 0 0,1 1 0,9-2-6761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55.462"/>
    </inkml:context>
    <inkml:brush xml:id="br0">
      <inkml:brushProperty name="width" value="0.05" units="cm"/>
      <inkml:brushProperty name="height" value="0.05" units="cm"/>
      <inkml:brushProperty name="color" value="#E71224"/>
    </inkml:brush>
  </inkml:definitions>
  <inkml:trace contextRef="#ctx0" brushRef="#br0">0 83 24575,'4'-12'0,"2"-11"0,3-2 0,0 3-8191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56.722"/>
    </inkml:context>
    <inkml:brush xml:id="br0">
      <inkml:brushProperty name="width" value="0.05" units="cm"/>
      <inkml:brushProperty name="height" value="0.05" units="cm"/>
      <inkml:brushProperty name="color" value="#E71224"/>
    </inkml:brush>
  </inkml:definitions>
  <inkml:trace contextRef="#ctx0" brushRef="#br0">49 49 24575,'0'-2'0,"0"1"0,0 0 0,1-1 0,-1 1 0,1 0 0,-1-1 0,1 1 0,-1 0 0,1-1 0,0 1 0,0 0 0,-1 0 0,1 0 0,0 0 0,0 0 0,0 0 0,0 0 0,0 0 0,0 0 0,1 0 0,-1 1 0,0-1 0,0 0 0,1 1 0,-1-1 0,0 1 0,3-1 0,5-2 0,0 1 0,0 1 0,12-2 0,-13 2 0,50-5 0,-1 2 0,98 7 0,-150-3 0,1 1 0,-1-1 0,0 2 0,0-1 0,0 0 0,0 1 0,0 0 0,-1 0 0,1 1 0,0-1 0,-1 1 0,0 0 0,0 0 0,8 7 0,-8-5 0,-1 0 0,1 0 0,-1 0 0,0 1 0,0-1 0,0 1 0,-1 0 0,0 0 0,0 0 0,-1 0 0,1 0 0,0 8 0,0 3 0,0 0 0,-1 1 0,0-1 0,-2 0 0,0 0 0,-1 0 0,-1 0 0,0 0 0,-1 0 0,-12 30 0,14-43 0,0 0 0,0-1 0,1 1 0,-1 0 0,1 1 0,0-1 0,0 0 0,0 6 0,1-8 0,1 0 0,-1-1 0,1 1 0,-1 0 0,1-1 0,0 1 0,-1-1 0,1 1 0,0-1 0,0 1 0,0-1 0,0 1 0,0-1 0,1 0 0,-1 0 0,0 0 0,1 0 0,-1 0 0,1 0 0,-1 0 0,1 0 0,-1 0 0,3 0 0,49 21 0,-41-18 0,0 1 0,-1 0 0,1 0 0,16 11 0,-25-13 0,0 0 0,1-1 0,-1 1 0,0 0 0,-1 1 0,1-1 0,-1 0 0,1 1 0,-1 0 0,0-1 0,0 1 0,0 0 0,-1 0 0,0 0 0,1 0 0,-2 1 0,2 7 0,-2-7 0,0 1 0,0-1 0,-1 1 0,1-1 0,-1 1 0,-1-1 0,1 0 0,-1 1 0,0-1 0,0 0 0,-1 0 0,1 0 0,-1-1 0,0 1 0,0 0 0,-1-1 0,0 0 0,-4 4 0,-6 6 0,0-2 0,-1 0 0,-1 0 0,-17 9 0,-12 4 0,0-2 0,-2-2 0,0-2 0,-1-2 0,-1-2 0,-59 10 0,73-20-682,-38 0-1,31-4-6143</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58.040"/>
    </inkml:context>
    <inkml:brush xml:id="br0">
      <inkml:brushProperty name="width" value="0.05" units="cm"/>
      <inkml:brushProperty name="height" value="0.05" units="cm"/>
      <inkml:brushProperty name="color" value="#E71224"/>
    </inkml:brush>
  </inkml:definitions>
  <inkml:trace contextRef="#ctx0" brushRef="#br0">0 412 24575,'1'9'0,"-1"0"0,1 0 0,0-1 0,1 1 0,0-1 0,0 1 0,1-1 0,0 0 0,7 14 0,-7-17 0,0 0 0,0-1 0,0 0 0,0 0 0,1 0 0,0 0 0,0 0 0,0-1 0,0 1 0,1-1 0,-1 0 0,1-1 0,0 1 0,-1-1 0,1 0 0,10 3 0,12 0 0,0-2 0,0-1 0,1 0 0,35-5 0,-21 2 0,-35 1 0,12 0 0,-1-1 0,1 0 0,35-9 0,-49 9 0,-1 0 0,0-1 0,1 1 0,-1-1 0,0 0 0,0 0 0,0-1 0,0 1 0,-1-1 0,1 0 0,-1 0 0,1 0 0,-1 0 0,0-1 0,0 1 0,0-1 0,-1 0 0,1 0 0,-1 0 0,0 0 0,0 0 0,1-5 0,2-16 0,-4 19 0,0 0 0,0 0 0,1-1 0,3-7 0,-4 12 0,0 0 0,0 0 0,0 1 0,0-1 0,1 1 0,-1-1 0,0 1 0,1-1 0,-1 1 0,1 0 0,-1 0 0,1 0 0,-1 0 0,1 0 0,0 0 0,0 0 0,0 0 0,-1 1 0,3-2 0,16-1 0,-1 1 0,1 1 0,-1 1 0,1 0 0,23 4 0,7 0 0,-31-3 0,-6 0 0,0 0 0,-1-1 0,26-3 0,-35 2 0,0 1 0,-1-1 0,1 0 0,0 0 0,0 0 0,0 0 0,-1 0 0,1-1 0,-1 1 0,1-1 0,-1 0 0,1 0 0,-1 0 0,0 0 0,0 0 0,0 0 0,0 0 0,0-1 0,-1 1 0,1-1 0,-1 1 0,2-5 0,1-7 0,-1 0 0,0 0 0,-1-1 0,-1 1 0,0-1 0,-1 1 0,-1-1 0,-4-22 0,5 32 0,-1 0 0,0 0 0,0 0 0,-1 0 0,0 1 0,1-1 0,-2 0 0,1 1 0,0 0 0,-1-1 0,0 1 0,0 0 0,0 0 0,-1 0 0,1 1 0,-1-1 0,0 1 0,0 0 0,0 0 0,0 0 0,-9-3 0,-3-1 0,-1 1 0,0 1 0,0 0 0,-32-3 0,-1-1 0,39 4 0,11 1 0,17-4 0,145-38-1365,-102 28-5461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58.669"/>
    </inkml:context>
    <inkml:brush xml:id="br0">
      <inkml:brushProperty name="width" value="0.05" units="cm"/>
      <inkml:brushProperty name="height" value="0.05" units="cm"/>
      <inkml:brushProperty name="color" value="#E71224"/>
    </inkml:brush>
  </inkml:definitions>
  <inkml:trace contextRef="#ctx0" brushRef="#br0">1 720 24575,'0'-3'0,"11"-6"0,36-13 0,73-30 0,94-18 0,89-9 0,95-7-4424,86-4 4424,24 1-3079,-36 8 3079,-85 14 0,-138 22 0,-109 18-688</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59.487"/>
    </inkml:context>
    <inkml:brush xml:id="br0">
      <inkml:brushProperty name="width" value="0.05" units="cm"/>
      <inkml:brushProperty name="height" value="0.05" units="cm"/>
      <inkml:brushProperty name="color" value="#E71224"/>
    </inkml:brush>
  </inkml:definitions>
  <inkml:trace contextRef="#ctx0" brushRef="#br0">526 255 24575,'0'-1'0,"-1"1"0,0-1 0,0 1 0,1-1 0,-1 0 0,0 0 0,1 1 0,-1-1 0,1 0 0,-1 0 0,1 1 0,-1-1 0,1 0 0,-1 0 0,1 0 0,0 0 0,-1 0 0,1 0 0,0 0 0,0 0 0,0 0 0,0 0 0,0 0 0,0-1 0,-1-25 0,2 23 0,0-1 0,0 1 0,0-1 0,0 1 0,1 0 0,0-1 0,0 1 0,0 0 0,1 0 0,-1 1 0,1-1 0,0 0 0,0 1 0,0 0 0,1-1 0,-1 1 0,6-3 0,5-3 0,0 0 0,0 1 0,24-9 0,16-6 0,2 3 0,98-23 0,-149 42 0,0 0 0,0 1 0,0-1 0,1 1 0,-1 0 0,0 0 0,0 0 0,1 1 0,-1 0 0,0 0 0,0 0 0,0 1 0,6 2 0,-10-3 0,0-1 0,0 1 0,-1 0 0,1 0 0,0-1 0,0 1 0,0 0 0,0 0 0,-1 0 0,1 0 0,0 0 0,-1 0 0,1 0 0,-1 0 0,1 0 0,-1 0 0,0 1 0,1-1 0,-1 0 0,0 0 0,0 0 0,0 0 0,0 2 0,0 1 0,-1-1 0,0 1 0,0-1 0,0 1 0,-1-1 0,1 1 0,-1-1 0,0 0 0,1 0 0,-1 0 0,-5 5 0,-7 9 0,-2 0 0,-1 0 0,-26 20 0,-73 43 0,-108 38-254,-14-13-170,82-38 296,142-61 128,1 0 0,-19 13 0,24-10 0,8-8 0,0-1 0,0 0 0,0 1 0,0-1 0,0 0 0,0 1 0,0-1 0,0 0 0,1 1 0,-1-1 0,0 0 0,0 1 0,0-1 0,1 0 0,-1 0 0,0 1 0,0-1 0,0 0 0,1 0 0,-1 0 0,0 1 0,1-1 0,-1 0 0,0 0 0,1 0 0,-1 0 0,0 0 0,1 0 0,7 3 0,1-2 0,-1 1 0,0-1 0,14-1 0,375-5 0,-25-2 0,-361 7 34,1 1-1,-1 0 1,16 4 0,-26-5-20,1 1 1,-1-1-1,0 0 1,0 1-1,0-1 1,0 1-1,0-1 1,0 1 0,0 0-1,0 0 1,0-1-1,0 1 1,0 0-1,1 1 1,-2-1-6,0-1 1,1 1-1,-1-1 1,0 1-1,0-1 1,0 1-1,0-1 1,0 1-1,0-1 1,0 1-1,0 0 1,0-1-1,0 1 1,0-1-1,0 1 1,0-1-1,0 1 1,0-1-1,-1 1 1,1-1-1,0 1 1,-1 0-1,-1 2 21,-1 1-1,0-1 0,0 0 1,0 0-1,0-1 0,0 1 1,-6 3-1,-23 14-29,0-2 0,-67 27 0,-79 16 0,156-54 0,-31 10 37,-192 58 256,173-57-1140,-108 14-1,131-28-5978</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3:00.162"/>
    </inkml:context>
    <inkml:brush xml:id="br0">
      <inkml:brushProperty name="width" value="0.05" units="cm"/>
      <inkml:brushProperty name="height" value="0.05" units="cm"/>
      <inkml:brushProperty name="color" value="#E71224"/>
    </inkml:brush>
  </inkml:definitions>
  <inkml:trace contextRef="#ctx0" brushRef="#br0">0 1 24575,'4'11'0,"2"20"0,-1 13 0,-1 14 0,-1 17 0,-1 4 0,-1 3 0,-1-3 0,0-8 0,0-8 0,0-7 0,-1-9 0,1-12-8191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8T18:07:25.7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1 188,'18'-1,"0"0,24-6,14-2,9 4,104-14,52-12,-82 14,-112 14,227-42,-171 27,1 4,1 4,0 4,95 4,1129 6,-720-6,3544 2,-4021 2,0 4,191 35,78 20,-275-47,49 0,16 3,-47 3,218 28,-79-6,-78-9,-116-23,255 27,-74-13,87 2,3699-30,-2226 6,-1769-2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3:00.586"/>
    </inkml:context>
    <inkml:brush xml:id="br0">
      <inkml:brushProperty name="width" value="0.05" units="cm"/>
      <inkml:brushProperty name="height" value="0.05" units="cm"/>
      <inkml:brushProperty name="color" value="#E71224"/>
    </inkml:brush>
  </inkml:definitions>
  <inkml:trace contextRef="#ctx0" brushRef="#br0">1 197 24575,'15'-4'0,"18"-5"0,18-1 0,9 1 0,13-9 0,14-11 0,13 1 0,0 1 0,-13 1 0,-17 5 0,-20 5-8191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3:01.199"/>
    </inkml:context>
    <inkml:brush xml:id="br0">
      <inkml:brushProperty name="width" value="0.05" units="cm"/>
      <inkml:brushProperty name="height" value="0.05" units="cm"/>
      <inkml:brushProperty name="color" value="#E71224"/>
    </inkml:brush>
  </inkml:definitions>
  <inkml:trace contextRef="#ctx0" brushRef="#br0">1 1 24575,'3'0'0,"6"0"0,1 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3:01.531"/>
    </inkml:context>
    <inkml:brush xml:id="br0">
      <inkml:brushProperty name="width" value="0.05" units="cm"/>
      <inkml:brushProperty name="height" value="0.05" units="cm"/>
      <inkml:brushProperty name="color" value="#E71224"/>
    </inkml:brush>
  </inkml:definitions>
  <inkml:trace contextRef="#ctx0" brushRef="#br0">1 0 24575,'8'0'0,"22"0"0,18 0 0,12 8 0,5 3 0,9-2 0,-6-1-8191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3:01.894"/>
    </inkml:context>
    <inkml:brush xml:id="br0">
      <inkml:brushProperty name="width" value="0.05" units="cm"/>
      <inkml:brushProperty name="height" value="0.05" units="cm"/>
      <inkml:brushProperty name="color" value="#E71224"/>
    </inkml:brush>
  </inkml:definitions>
  <inkml:trace contextRef="#ctx0" brushRef="#br0">1 0 24575,'8'0'0,"10"0"0,10 0 0,8 0 0,6 0 0,4 0 0,1 0 0,-7 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3:02.256"/>
    </inkml:context>
    <inkml:brush xml:id="br0">
      <inkml:brushProperty name="width" value="0.05" units="cm"/>
      <inkml:brushProperty name="height" value="0.05" units="cm"/>
      <inkml:brushProperty name="color" value="#E71224"/>
    </inkml:brush>
  </inkml:definitions>
  <inkml:trace contextRef="#ctx0" brushRef="#br0">0 167 24575,'72'0'0,"160"-3"0,-160-1 0,85-16 0,81-29 0,-162 31 0,35-9 0,-21-4-1365,-58 17-5461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3:02.900"/>
    </inkml:context>
    <inkml:brush xml:id="br0">
      <inkml:brushProperty name="width" value="0.05" units="cm"/>
      <inkml:brushProperty name="height" value="0.05" units="cm"/>
      <inkml:brushProperty name="color" value="#E71224"/>
    </inkml:brush>
  </inkml:definitions>
  <inkml:trace contextRef="#ctx0" brushRef="#br0">0 3 24575,'151'0'0,"22"0"0,92 0-617,88 0-1852,83 0 1361,1267 0-1429,-1615-1 2421,-39-1 18,1 3 1,68 10-1,-116-11 93,1 0-1,-1 1 1,0-1-1,1 1 0,-1 0 1,0-1-1,0 1 1,0 0-1,1 1 1,-1-1-1,0 0 1,1 2-1,-2-3 17,-1 1-1,1 0 1,-1-1-1,1 1 1,-1-1 0,0 1-1,1 0 1,-1-1-1,0 1 1,0 0-1,0 0 1,1-1-1,-1 1 1,0 0 0,0-1-1,0 1 1,0 0-1,0 0 1,0-1-1,0 1 1,-1 0-1,1 0 1,0-1 0,-1 2-1,-1 3 146,-2 0-1,1 0 1,0 0-1,-1 0 1,0-1 0,0 0-1,-5 5 1,1-2 201,-16 18 388,2 0 0,1 2 0,1 0 0,2 1 0,-24 46-1,26-38-694,1 0 0,-14 52 0,10-9-49,3 1 0,-8 146-1,18 165-42,7-316 16,7 297 10,30-4 19,-26-305-3,3-1 0,3-1 0,3-1 0,2-1 0,2 0 0,3-2 0,39 58 0,-15-35 147,-18-28 73,-1 2 0,29 65-1,-59-111-219,0-1 0,0 1 0,-1 0 0,0 0 0,0 0 0,-1 1 0,1 11 0,-2-16 0,-1-1 0,1 1 0,-1-1 0,1 1 0,-1-1 0,0 0 0,-1 1 0,1-1 0,0 0 0,-1 0 0,0 0 0,0 0 0,0 0 0,0 0 0,0 0 0,0-1 0,-1 1 0,1-1 0,-1 1 0,0-1 0,-3 2 0,-16 8 0,-43 19 0,-86 28 0,-80 12-457,-107 0-1373,-104-2 465,-15-8-3174</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47.403"/>
    </inkml:context>
    <inkml:brush xml:id="br0">
      <inkml:brushProperty name="width" value="0.05" units="cm"/>
      <inkml:brushProperty name="height" value="0.05" units="cm"/>
      <inkml:brushProperty name="color" value="#E71224"/>
    </inkml:brush>
  </inkml:definitions>
  <inkml:trace contextRef="#ctx0" brushRef="#br0">71 41 24575,'0'-2'0,"0"1"0,1 0 0,-1 0 0,0-1 0,1 1 0,-1 0 0,1 0 0,0-1 0,-1 1 0,1 0 0,0 0 0,0 0 0,0 0 0,0 0 0,0 0 0,0 0 0,0 1 0,0-1 0,0 0 0,1 0 0,8-8 0,-10 9 0,1 0 0,-1 0 0,0 0 0,0-1 0,0 1 0,0 0 0,0 0 0,0 0 0,1 0 0,-1 0 0,0-1 0,0 1 0,0 0 0,0 0 0,0 0 0,0 0 0,0 0 0,0-1 0,0 1 0,0 0 0,0 0 0,0 0 0,0 0 0,0-1 0,0 1 0,0 0 0,0 0 0,0 0 0,0 0 0,0-1 0,0 1 0,0 0 0,0 0 0,0 0 0,0 0 0,-1-1 0,1 1 0,0 0 0,0 0 0,0 0 0,0 0 0,0 0 0,0 0 0,-1 0 0,1-1 0,-11 0 0,-13 4 0,20 0 0,0 0 0,0 0 0,0 0 0,1 1 0,-1-1 0,1 1 0,0 0 0,0 0 0,0 0 0,1 0 0,-1 1 0,1-1 0,0 1 0,0-1 0,1 1 0,-3 7 0,1 3 0,0-1 0,1 0 0,1 1 0,0 20 0,0-30 0,1-1 0,1 1 0,-1-1 0,0 1 0,1-1 0,0 1 0,0-1 0,1 1 0,-1-1 0,1 0 0,0 0 0,0 0 0,0 0 0,1 0 0,-1 0 0,1 0 0,0-1 0,0 1 0,0-1 0,1 0 0,-1 0 0,1 0 0,-1-1 0,1 1 0,0-1 0,8 4 0,22 6 0,0 0 0,1-2 0,37 5 0,13 3 0,152 39 0,-230-55 0,-1-1 0,0 1 0,0 1 0,0-1 0,0 1 0,-1 0 0,1 0 0,-1 1 0,0-1 0,9 9 0,-11-8 0,0 0 0,0 0 0,0 0 0,-1 0 0,0 0 0,0 1 0,0 0 0,0-1 0,0 1 0,-1 0 0,0-1 0,0 1 0,0 0 0,-1 6 0,1 8 0,0 0 0,-2-1 0,0 1 0,-2 0 0,0-1 0,-10 35 0,9-43 0,1 0 0,-1 0 0,-1 0 0,0-1 0,-1 0 0,1 0 0,-2 0 0,1-1 0,-1 1 0,0-2 0,-1 1 0,0-1 0,-15 10 0,19-14 43,-1 0 0,1-1-1,-1 0 1,0 0 0,1 0-1,-1 0 1,-6 0 0,9-1-95,1-1 0,0 0 0,0 0 1,-1 0-1,1 0 0,0 0 1,-1 0-1,1 0 0,0 0 0,0-1 1,-1 1-1,1 0 0,0-1 1,0 1-1,0-1 0,0 1 0,-1-1 1,1 0-1,0 0 0,0 1 1,0-1-1,0 0 0,0 0 0,1 0 1,-1 0-1,0 0 0,0 0 1,1 0-1,-1 0 0,0 0 0,1 0 1,-1-2-1,-5-23-6774</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47.780"/>
    </inkml:context>
    <inkml:brush xml:id="br0">
      <inkml:brushProperty name="width" value="0.05" units="cm"/>
      <inkml:brushProperty name="height" value="0.05" units="cm"/>
      <inkml:brushProperty name="color" value="#E71224"/>
    </inkml:brush>
  </inkml:definitions>
  <inkml:trace contextRef="#ctx0" brushRef="#br0">0 6 24575,'4'-4'0,"9"3"0,7 5 0,-1 6 0,-3 10 0,-4 8 0,-1 12 0,-1-1-8191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48.203"/>
    </inkml:context>
    <inkml:brush xml:id="br0">
      <inkml:brushProperty name="width" value="0.05" units="cm"/>
      <inkml:brushProperty name="height" value="0.05" units="cm"/>
      <inkml:brushProperty name="color" value="#E71224"/>
    </inkml:brush>
  </inkml:definitions>
  <inkml:trace contextRef="#ctx0" brushRef="#br0">1 15 24575,'0'-8'0,"12"2"0,7 13 0,9 14 0,11 10 0,-1 5 0,-7 3 0,-9 4 0,-8-6-8191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18T18:22:49.066"/>
    </inkml:context>
    <inkml:brush xml:id="br0">
      <inkml:brushProperty name="width" value="0.05" units="cm"/>
      <inkml:brushProperty name="height" value="0.05" units="cm"/>
      <inkml:brushProperty name="color" value="#E71224"/>
    </inkml:brush>
  </inkml:definitions>
  <inkml:trace contextRef="#ctx0" brushRef="#br0">1 259 24575,'1'51'0,"1"-29"0,-2 0 0,-3 25 0,7-73 0,25-124 0,-25 134 0,1 0 0,1 1 0,0-1 0,1 1 0,1 0 0,0 1 0,13-16 0,-15 22 0,0 1 0,1 1 0,0 0 0,1 0 0,-1 0 0,1 1 0,0 0 0,1 0 0,-1 1 0,1 0 0,18-5 0,-9 4 0,0 1 0,1 1 0,-1 1 0,1 0 0,20 1 0,-34 1 0,1 1 0,0-1 0,-1 1 0,1-1 0,-1 2 0,0-1 0,1 1 0,-1-1 0,0 1 0,0 1 0,0-1 0,0 1 0,0 0 0,-1 0 0,5 4 0,-4-3 0,-1 1 0,-1 0 0,1 0 0,-1 0 0,0 0 0,0 0 0,0 1 0,-1-1 0,0 1 0,0 0 0,0-1 0,-1 1 0,0 0 0,1 6 0,-1 5 49,0 0 0,-1 0 0,0 0-1,-2 1 1,0-1 0,-6 25 0,-3-6-903,-27 66 1,23-69-5973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D3F2F1-D27A-4A6D-9922-F5CE32FF0E25}" type="datetimeFigureOut">
              <a:rPr lang="en-IN" smtClean="0"/>
              <a:t>18-11-2023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C1B54-4DA7-4EFB-807A-98A5B540C5B6}" type="slidenum">
              <a:rPr lang="en-IN" smtClean="0"/>
              <a:t>‹#›</a:t>
            </a:fld>
            <a:endParaRPr lang="en-IN"/>
          </a:p>
        </p:txBody>
      </p:sp>
    </p:spTree>
    <p:extLst>
      <p:ext uri="{BB962C8B-B14F-4D97-AF65-F5344CB8AC3E}">
        <p14:creationId xmlns:p14="http://schemas.microsoft.com/office/powerpoint/2010/main" val="1639286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This slide defines analog and digital signals and gives several examples of each.</a:t>
            </a:r>
          </a:p>
          <a:p>
            <a:endParaRPr lang="en-US" altLang="en-US">
              <a:latin typeface="Arial" panose="020B0604020202020204" pitchFamily="34" charset="0"/>
            </a:endParaRPr>
          </a:p>
        </p:txBody>
      </p:sp>
      <p:sp>
        <p:nvSpPr>
          <p:cNvPr id="4" name="Header Placeholder 3"/>
          <p:cNvSpPr>
            <a:spLocks noGrp="1"/>
          </p:cNvSpPr>
          <p:nvPr>
            <p:ph type="hdr" sz="quarter"/>
          </p:nvPr>
        </p:nvSpPr>
        <p:spPr/>
        <p:txBody>
          <a:bodyPr/>
          <a:lstStyle/>
          <a:p>
            <a:pPr>
              <a:defRPr/>
            </a:pPr>
            <a:r>
              <a:rPr lang="en-US"/>
              <a:t>Analog and Digital Signals</a:t>
            </a:r>
          </a:p>
        </p:txBody>
      </p:sp>
      <p:sp>
        <p:nvSpPr>
          <p:cNvPr id="5" name="Date Placeholder 4"/>
          <p:cNvSpPr>
            <a:spLocks noGrp="1"/>
          </p:cNvSpPr>
          <p:nvPr>
            <p:ph type="dt" sz="quarter" idx="1"/>
          </p:nvPr>
        </p:nvSpPr>
        <p:spPr/>
        <p:txBody>
          <a:bodyPr/>
          <a:lstStyle/>
          <a:p>
            <a:pPr>
              <a:defRPr/>
            </a:pPr>
            <a:r>
              <a:rPr lang="en-US"/>
              <a:t>Digital Electronics </a:t>
            </a:r>
            <a:r>
              <a:rPr lang="en-US" baseline="30000"/>
              <a:t>TM</a:t>
            </a:r>
            <a:r>
              <a:rPr lang="en-US"/>
              <a:t>  </a:t>
            </a:r>
          </a:p>
          <a:p>
            <a:pPr>
              <a:defRPr/>
            </a:pPr>
            <a:r>
              <a:rPr lang="en-US"/>
              <a:t> 1.2 Introduction to Analog</a:t>
            </a:r>
          </a:p>
        </p:txBody>
      </p:sp>
      <p:sp>
        <p:nvSpPr>
          <p:cNvPr id="6" name="Footer Placeholder 5"/>
          <p:cNvSpPr>
            <a:spLocks noGrp="1"/>
          </p:cNvSpPr>
          <p:nvPr>
            <p:ph type="ftr" sz="quarter" idx="4"/>
          </p:nvPr>
        </p:nvSpPr>
        <p:spPr/>
        <p:txBody>
          <a:bodyPr/>
          <a:lstStyle/>
          <a:p>
            <a:pPr>
              <a:defRPr/>
            </a:pPr>
            <a:r>
              <a:rPr lang="en-US" dirty="0"/>
              <a:t>Project Lead The Way, Inc.</a:t>
            </a:r>
            <a:endParaRPr lang="en-US" baseline="30000" dirty="0"/>
          </a:p>
          <a:p>
            <a:pPr>
              <a:defRPr/>
            </a:pPr>
            <a:r>
              <a:rPr lang="en-US" dirty="0"/>
              <a:t>Copyright 2009</a:t>
            </a:r>
          </a:p>
        </p:txBody>
      </p:sp>
      <p:sp>
        <p:nvSpPr>
          <p:cNvPr id="7" name="Slide Number Placeholder 6"/>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EA7A3B1-E821-4104-9159-5F09F25F34CA}" type="slidenum">
              <a:rPr lang="en-US" altLang="en-US"/>
              <a:pPr eaLnBrk="1" hangingPunct="1"/>
              <a:t>11</a:t>
            </a:fld>
            <a:endParaRPr lang="en-US" altLang="en-US"/>
          </a:p>
        </p:txBody>
      </p:sp>
    </p:spTree>
    <p:extLst>
      <p:ext uri="{BB962C8B-B14F-4D97-AF65-F5344CB8AC3E}">
        <p14:creationId xmlns:p14="http://schemas.microsoft.com/office/powerpoint/2010/main" val="3069442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Parts of an analog signal: amplitude, period, &amp; frequency.</a:t>
            </a:r>
          </a:p>
        </p:txBody>
      </p:sp>
      <p:sp>
        <p:nvSpPr>
          <p:cNvPr id="4" name="Header Placeholder 3"/>
          <p:cNvSpPr>
            <a:spLocks noGrp="1"/>
          </p:cNvSpPr>
          <p:nvPr>
            <p:ph type="hdr" sz="quarter"/>
          </p:nvPr>
        </p:nvSpPr>
        <p:spPr/>
        <p:txBody>
          <a:bodyPr/>
          <a:lstStyle/>
          <a:p>
            <a:pPr>
              <a:defRPr/>
            </a:pPr>
            <a:r>
              <a:rPr lang="en-US" dirty="0"/>
              <a:t>Analog and Digital Signals</a:t>
            </a:r>
          </a:p>
        </p:txBody>
      </p:sp>
      <p:sp>
        <p:nvSpPr>
          <p:cNvPr id="5" name="Date Placeholder 4"/>
          <p:cNvSpPr>
            <a:spLocks noGrp="1"/>
          </p:cNvSpPr>
          <p:nvPr>
            <p:ph type="dt" sz="quarter" idx="1"/>
          </p:nvPr>
        </p:nvSpPr>
        <p:spPr/>
        <p:txBody>
          <a:bodyPr/>
          <a:lstStyle/>
          <a:p>
            <a:pPr>
              <a:defRPr/>
            </a:pPr>
            <a:r>
              <a:rPr lang="en-US"/>
              <a:t>Digital Electronics </a:t>
            </a:r>
            <a:r>
              <a:rPr lang="en-US" baseline="30000"/>
              <a:t>TM</a:t>
            </a:r>
            <a:r>
              <a:rPr lang="en-US"/>
              <a:t>  </a:t>
            </a:r>
          </a:p>
          <a:p>
            <a:pPr>
              <a:defRPr/>
            </a:pPr>
            <a:r>
              <a:rPr lang="en-US"/>
              <a:t> 1.2 Introduction to Analog</a:t>
            </a:r>
          </a:p>
        </p:txBody>
      </p:sp>
      <p:sp>
        <p:nvSpPr>
          <p:cNvPr id="6" name="Footer Placeholder 5"/>
          <p:cNvSpPr>
            <a:spLocks noGrp="1"/>
          </p:cNvSpPr>
          <p:nvPr>
            <p:ph type="ftr" sz="quarter" idx="4"/>
          </p:nvPr>
        </p:nvSpPr>
        <p:spPr/>
        <p:txBody>
          <a:bodyPr/>
          <a:lstStyle/>
          <a:p>
            <a:pPr>
              <a:defRPr/>
            </a:pPr>
            <a:r>
              <a:rPr lang="en-US" dirty="0"/>
              <a:t>Project Lead The Way, Inc.</a:t>
            </a:r>
            <a:endParaRPr lang="en-US" baseline="30000" dirty="0"/>
          </a:p>
          <a:p>
            <a:pPr>
              <a:defRPr/>
            </a:pPr>
            <a:r>
              <a:rPr lang="en-US" dirty="0"/>
              <a:t>Copyright 2009</a:t>
            </a:r>
          </a:p>
        </p:txBody>
      </p:sp>
      <p:sp>
        <p:nvSpPr>
          <p:cNvPr id="7" name="Slide Number Placeholder 6"/>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8AB5BF8-DC40-417F-9EA5-6D33821F1490}" type="slidenum">
              <a:rPr lang="en-US" altLang="en-US"/>
              <a:pPr eaLnBrk="1" hangingPunct="1"/>
              <a:t>12</a:t>
            </a:fld>
            <a:endParaRPr lang="en-US" altLang="en-US"/>
          </a:p>
        </p:txBody>
      </p:sp>
    </p:spTree>
    <p:extLst>
      <p:ext uri="{BB962C8B-B14F-4D97-AF65-F5344CB8AC3E}">
        <p14:creationId xmlns:p14="http://schemas.microsoft.com/office/powerpoint/2010/main" val="1637202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This slide introduces the concept of logic levels, gives the range of acceptable voltages for a logic high &amp; low, and lists other common terms used to describe logic levels.</a:t>
            </a:r>
          </a:p>
        </p:txBody>
      </p:sp>
      <p:sp>
        <p:nvSpPr>
          <p:cNvPr id="4" name="Header Placeholder 3"/>
          <p:cNvSpPr>
            <a:spLocks noGrp="1"/>
          </p:cNvSpPr>
          <p:nvPr>
            <p:ph type="hdr" sz="quarter"/>
          </p:nvPr>
        </p:nvSpPr>
        <p:spPr/>
        <p:txBody>
          <a:bodyPr/>
          <a:lstStyle/>
          <a:p>
            <a:pPr>
              <a:defRPr/>
            </a:pPr>
            <a:r>
              <a:rPr lang="en-US" dirty="0"/>
              <a:t>Analog and Digital Signals</a:t>
            </a:r>
          </a:p>
        </p:txBody>
      </p:sp>
      <p:sp>
        <p:nvSpPr>
          <p:cNvPr id="5" name="Date Placeholder 4"/>
          <p:cNvSpPr>
            <a:spLocks noGrp="1"/>
          </p:cNvSpPr>
          <p:nvPr>
            <p:ph type="dt" sz="quarter" idx="1"/>
          </p:nvPr>
        </p:nvSpPr>
        <p:spPr/>
        <p:txBody>
          <a:bodyPr/>
          <a:lstStyle/>
          <a:p>
            <a:pPr>
              <a:defRPr/>
            </a:pPr>
            <a:r>
              <a:rPr lang="en-US"/>
              <a:t>Digital Electronics </a:t>
            </a:r>
            <a:r>
              <a:rPr lang="en-US" baseline="30000"/>
              <a:t>TM</a:t>
            </a:r>
            <a:r>
              <a:rPr lang="en-US"/>
              <a:t>  </a:t>
            </a:r>
          </a:p>
          <a:p>
            <a:pPr>
              <a:defRPr/>
            </a:pPr>
            <a:r>
              <a:rPr lang="en-US"/>
              <a:t> 1.2 Introduction to Analog</a:t>
            </a:r>
          </a:p>
        </p:txBody>
      </p:sp>
      <p:sp>
        <p:nvSpPr>
          <p:cNvPr id="6" name="Footer Placeholder 5"/>
          <p:cNvSpPr>
            <a:spLocks noGrp="1"/>
          </p:cNvSpPr>
          <p:nvPr>
            <p:ph type="ftr" sz="quarter" idx="4"/>
          </p:nvPr>
        </p:nvSpPr>
        <p:spPr/>
        <p:txBody>
          <a:bodyPr/>
          <a:lstStyle/>
          <a:p>
            <a:pPr>
              <a:defRPr/>
            </a:pPr>
            <a:r>
              <a:rPr lang="en-US" dirty="0"/>
              <a:t>Project Lead The Way, Inc.</a:t>
            </a:r>
            <a:endParaRPr lang="en-US" baseline="30000" dirty="0"/>
          </a:p>
          <a:p>
            <a:pPr>
              <a:defRPr/>
            </a:pPr>
            <a:r>
              <a:rPr lang="en-US" dirty="0"/>
              <a:t>Copyright 2009</a:t>
            </a:r>
          </a:p>
        </p:txBody>
      </p:sp>
      <p:sp>
        <p:nvSpPr>
          <p:cNvPr id="7" name="Slide Number Placeholder 6"/>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7317434-9A78-4AA3-91D2-2925296EA94B}" type="slidenum">
              <a:rPr lang="en-US" altLang="en-US"/>
              <a:pPr eaLnBrk="1" hangingPunct="1"/>
              <a:t>13</a:t>
            </a:fld>
            <a:endParaRPr lang="en-US" altLang="en-US"/>
          </a:p>
        </p:txBody>
      </p:sp>
    </p:spTree>
    <p:extLst>
      <p:ext uri="{BB962C8B-B14F-4D97-AF65-F5344CB8AC3E}">
        <p14:creationId xmlns:p14="http://schemas.microsoft.com/office/powerpoint/2010/main" val="4292644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Examples of common digital signals.</a:t>
            </a:r>
          </a:p>
          <a:p>
            <a:endParaRPr lang="en-US" altLang="en-US">
              <a:latin typeface="Arial" panose="020B0604020202020204" pitchFamily="34" charset="0"/>
            </a:endParaRPr>
          </a:p>
        </p:txBody>
      </p:sp>
      <p:sp>
        <p:nvSpPr>
          <p:cNvPr id="4" name="Header Placeholder 3"/>
          <p:cNvSpPr>
            <a:spLocks noGrp="1"/>
          </p:cNvSpPr>
          <p:nvPr>
            <p:ph type="hdr" sz="quarter"/>
          </p:nvPr>
        </p:nvSpPr>
        <p:spPr/>
        <p:txBody>
          <a:bodyPr/>
          <a:lstStyle/>
          <a:p>
            <a:pPr>
              <a:defRPr/>
            </a:pPr>
            <a:r>
              <a:rPr lang="en-US"/>
              <a:t>Analog and Digital Signals</a:t>
            </a:r>
            <a:endParaRPr lang="en-US" dirty="0"/>
          </a:p>
        </p:txBody>
      </p:sp>
      <p:sp>
        <p:nvSpPr>
          <p:cNvPr id="5" name="Date Placeholder 4"/>
          <p:cNvSpPr>
            <a:spLocks noGrp="1"/>
          </p:cNvSpPr>
          <p:nvPr>
            <p:ph type="dt" sz="quarter" idx="1"/>
          </p:nvPr>
        </p:nvSpPr>
        <p:spPr/>
        <p:txBody>
          <a:bodyPr/>
          <a:lstStyle/>
          <a:p>
            <a:pPr>
              <a:defRPr/>
            </a:pPr>
            <a:r>
              <a:rPr lang="en-US"/>
              <a:t>Digital Electronics </a:t>
            </a:r>
            <a:r>
              <a:rPr lang="en-US" baseline="30000"/>
              <a:t>TM</a:t>
            </a:r>
            <a:r>
              <a:rPr lang="en-US"/>
              <a:t>  </a:t>
            </a:r>
          </a:p>
          <a:p>
            <a:pPr>
              <a:defRPr/>
            </a:pPr>
            <a:r>
              <a:rPr lang="en-US"/>
              <a:t> 1.2 Introduction to Analog</a:t>
            </a:r>
          </a:p>
        </p:txBody>
      </p:sp>
      <p:sp>
        <p:nvSpPr>
          <p:cNvPr id="6" name="Footer Placeholder 5"/>
          <p:cNvSpPr>
            <a:spLocks noGrp="1"/>
          </p:cNvSpPr>
          <p:nvPr>
            <p:ph type="ftr" sz="quarter" idx="4"/>
          </p:nvPr>
        </p:nvSpPr>
        <p:spPr/>
        <p:txBody>
          <a:bodyPr/>
          <a:lstStyle/>
          <a:p>
            <a:pPr>
              <a:defRPr/>
            </a:pPr>
            <a:r>
              <a:rPr lang="en-US" dirty="0"/>
              <a:t>Project Lead The Way, Inc.</a:t>
            </a:r>
            <a:endParaRPr lang="en-US" baseline="30000" dirty="0"/>
          </a:p>
          <a:p>
            <a:pPr>
              <a:defRPr/>
            </a:pPr>
            <a:r>
              <a:rPr lang="en-US" dirty="0"/>
              <a:t>Copyright 2009</a:t>
            </a:r>
          </a:p>
        </p:txBody>
      </p:sp>
      <p:sp>
        <p:nvSpPr>
          <p:cNvPr id="7" name="Slide Number Placeholder 6"/>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A18B8F7-8A51-4BDD-AA06-4B8DCB5999FD}" type="slidenum">
              <a:rPr lang="en-US" altLang="en-US"/>
              <a:pPr eaLnBrk="1" hangingPunct="1"/>
              <a:t>14</a:t>
            </a:fld>
            <a:endParaRPr lang="en-US" altLang="en-US"/>
          </a:p>
        </p:txBody>
      </p:sp>
    </p:spTree>
    <p:extLst>
      <p:ext uri="{BB962C8B-B14F-4D97-AF65-F5344CB8AC3E}">
        <p14:creationId xmlns:p14="http://schemas.microsoft.com/office/powerpoint/2010/main" val="3981932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parts of a digital signal: amplitude, period &amp; frequency, time high, time low, duty cycle, rising &amp; falling edge.</a:t>
            </a:r>
          </a:p>
          <a:p>
            <a:endParaRPr lang="en-US" altLang="en-US">
              <a:latin typeface="Arial" panose="020B0604020202020204" pitchFamily="34" charset="0"/>
            </a:endParaRPr>
          </a:p>
        </p:txBody>
      </p:sp>
      <p:sp>
        <p:nvSpPr>
          <p:cNvPr id="4" name="Header Placeholder 3"/>
          <p:cNvSpPr>
            <a:spLocks noGrp="1"/>
          </p:cNvSpPr>
          <p:nvPr>
            <p:ph type="hdr" sz="quarter"/>
          </p:nvPr>
        </p:nvSpPr>
        <p:spPr/>
        <p:txBody>
          <a:bodyPr/>
          <a:lstStyle/>
          <a:p>
            <a:pPr>
              <a:defRPr/>
            </a:pPr>
            <a:r>
              <a:rPr lang="en-US"/>
              <a:t>Analog and Digital Signals</a:t>
            </a:r>
          </a:p>
        </p:txBody>
      </p:sp>
      <p:sp>
        <p:nvSpPr>
          <p:cNvPr id="5" name="Date Placeholder 4"/>
          <p:cNvSpPr>
            <a:spLocks noGrp="1"/>
          </p:cNvSpPr>
          <p:nvPr>
            <p:ph type="dt" sz="quarter" idx="1"/>
          </p:nvPr>
        </p:nvSpPr>
        <p:spPr/>
        <p:txBody>
          <a:bodyPr/>
          <a:lstStyle/>
          <a:p>
            <a:pPr>
              <a:defRPr/>
            </a:pPr>
            <a:r>
              <a:rPr lang="en-US"/>
              <a:t>Digital Electronics </a:t>
            </a:r>
            <a:r>
              <a:rPr lang="en-US" baseline="30000"/>
              <a:t>TM</a:t>
            </a:r>
            <a:r>
              <a:rPr lang="en-US"/>
              <a:t>  </a:t>
            </a:r>
          </a:p>
          <a:p>
            <a:pPr>
              <a:defRPr/>
            </a:pPr>
            <a:r>
              <a:rPr lang="en-US"/>
              <a:t> 1.2 Introduction to Analog</a:t>
            </a:r>
          </a:p>
        </p:txBody>
      </p:sp>
      <p:sp>
        <p:nvSpPr>
          <p:cNvPr id="6" name="Footer Placeholder 5"/>
          <p:cNvSpPr>
            <a:spLocks noGrp="1"/>
          </p:cNvSpPr>
          <p:nvPr>
            <p:ph type="ftr" sz="quarter" idx="4"/>
          </p:nvPr>
        </p:nvSpPr>
        <p:spPr/>
        <p:txBody>
          <a:bodyPr/>
          <a:lstStyle/>
          <a:p>
            <a:pPr>
              <a:defRPr/>
            </a:pPr>
            <a:r>
              <a:rPr lang="en-US" dirty="0"/>
              <a:t>Project Lead The Way, Inc.</a:t>
            </a:r>
            <a:endParaRPr lang="en-US" baseline="30000" dirty="0"/>
          </a:p>
          <a:p>
            <a:pPr>
              <a:defRPr/>
            </a:pPr>
            <a:r>
              <a:rPr lang="en-US" dirty="0"/>
              <a:t>Copyright 2009</a:t>
            </a:r>
          </a:p>
        </p:txBody>
      </p:sp>
      <p:sp>
        <p:nvSpPr>
          <p:cNvPr id="7" name="Slide Number Placeholder 6"/>
          <p:cNvSpPr>
            <a:spLocks noGrp="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3A87347-1CE1-4D7E-A1A5-37220404B8F2}" type="slidenum">
              <a:rPr lang="en-US" altLang="en-US"/>
              <a:pPr eaLnBrk="1" hangingPunct="1"/>
              <a:t>15</a:t>
            </a:fld>
            <a:endParaRPr lang="en-US" altLang="en-US"/>
          </a:p>
        </p:txBody>
      </p:sp>
    </p:spTree>
    <p:extLst>
      <p:ext uri="{BB962C8B-B14F-4D97-AF65-F5344CB8AC3E}">
        <p14:creationId xmlns:p14="http://schemas.microsoft.com/office/powerpoint/2010/main" val="1265994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C961F58-01E4-460A-B4CB-6970F2FF2F38}" type="datetimeFigureOut">
              <a:rPr lang="en-IN" smtClean="0"/>
              <a:t>18-11-2023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C0E574-115D-4C43-B6B4-7744E759E4E0}" type="slidenum">
              <a:rPr lang="en-IN" smtClean="0"/>
              <a:t>‹#›</a:t>
            </a:fld>
            <a:endParaRPr lang="en-IN"/>
          </a:p>
        </p:txBody>
      </p:sp>
    </p:spTree>
    <p:extLst>
      <p:ext uri="{BB962C8B-B14F-4D97-AF65-F5344CB8AC3E}">
        <p14:creationId xmlns:p14="http://schemas.microsoft.com/office/powerpoint/2010/main" val="3662540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961F58-01E4-460A-B4CB-6970F2FF2F38}" type="datetimeFigureOut">
              <a:rPr lang="en-IN" smtClean="0"/>
              <a:t>18-11-2023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C0E574-115D-4C43-B6B4-7744E759E4E0}" type="slidenum">
              <a:rPr lang="en-IN" smtClean="0"/>
              <a:t>‹#›</a:t>
            </a:fld>
            <a:endParaRPr lang="en-IN"/>
          </a:p>
        </p:txBody>
      </p:sp>
    </p:spTree>
    <p:extLst>
      <p:ext uri="{BB962C8B-B14F-4D97-AF65-F5344CB8AC3E}">
        <p14:creationId xmlns:p14="http://schemas.microsoft.com/office/powerpoint/2010/main" val="4235561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961F58-01E4-460A-B4CB-6970F2FF2F38}" type="datetimeFigureOut">
              <a:rPr lang="en-IN" smtClean="0"/>
              <a:t>18-11-2023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C0E574-115D-4C43-B6B4-7744E759E4E0}" type="slidenum">
              <a:rPr lang="en-IN" smtClean="0"/>
              <a:t>‹#›</a:t>
            </a:fld>
            <a:endParaRPr lang="en-IN"/>
          </a:p>
        </p:txBody>
      </p:sp>
    </p:spTree>
    <p:extLst>
      <p:ext uri="{BB962C8B-B14F-4D97-AF65-F5344CB8AC3E}">
        <p14:creationId xmlns:p14="http://schemas.microsoft.com/office/powerpoint/2010/main" val="3424789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961F58-01E4-460A-B4CB-6970F2FF2F38}" type="datetimeFigureOut">
              <a:rPr lang="en-IN" smtClean="0"/>
              <a:t>18-11-2023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C0E574-115D-4C43-B6B4-7744E759E4E0}" type="slidenum">
              <a:rPr lang="en-IN" smtClean="0"/>
              <a:t>‹#›</a:t>
            </a:fld>
            <a:endParaRPr lang="en-IN"/>
          </a:p>
        </p:txBody>
      </p:sp>
    </p:spTree>
    <p:extLst>
      <p:ext uri="{BB962C8B-B14F-4D97-AF65-F5344CB8AC3E}">
        <p14:creationId xmlns:p14="http://schemas.microsoft.com/office/powerpoint/2010/main" val="461132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961F58-01E4-460A-B4CB-6970F2FF2F38}" type="datetimeFigureOut">
              <a:rPr lang="en-IN" smtClean="0"/>
              <a:t>18-11-2023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C0E574-115D-4C43-B6B4-7744E759E4E0}" type="slidenum">
              <a:rPr lang="en-IN" smtClean="0"/>
              <a:t>‹#›</a:t>
            </a:fld>
            <a:endParaRPr lang="en-IN"/>
          </a:p>
        </p:txBody>
      </p:sp>
    </p:spTree>
    <p:extLst>
      <p:ext uri="{BB962C8B-B14F-4D97-AF65-F5344CB8AC3E}">
        <p14:creationId xmlns:p14="http://schemas.microsoft.com/office/powerpoint/2010/main" val="612391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C961F58-01E4-460A-B4CB-6970F2FF2F38}" type="datetimeFigureOut">
              <a:rPr lang="en-IN" smtClean="0"/>
              <a:t>18-11-2023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C0E574-115D-4C43-B6B4-7744E759E4E0}" type="slidenum">
              <a:rPr lang="en-IN" smtClean="0"/>
              <a:t>‹#›</a:t>
            </a:fld>
            <a:endParaRPr lang="en-IN"/>
          </a:p>
        </p:txBody>
      </p:sp>
    </p:spTree>
    <p:extLst>
      <p:ext uri="{BB962C8B-B14F-4D97-AF65-F5344CB8AC3E}">
        <p14:creationId xmlns:p14="http://schemas.microsoft.com/office/powerpoint/2010/main" val="16242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C961F58-01E4-460A-B4CB-6970F2FF2F38}" type="datetimeFigureOut">
              <a:rPr lang="en-IN" smtClean="0"/>
              <a:t>18-11-2023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C0E574-115D-4C43-B6B4-7744E759E4E0}" type="slidenum">
              <a:rPr lang="en-IN" smtClean="0"/>
              <a:t>‹#›</a:t>
            </a:fld>
            <a:endParaRPr lang="en-IN"/>
          </a:p>
        </p:txBody>
      </p:sp>
    </p:spTree>
    <p:extLst>
      <p:ext uri="{BB962C8B-B14F-4D97-AF65-F5344CB8AC3E}">
        <p14:creationId xmlns:p14="http://schemas.microsoft.com/office/powerpoint/2010/main" val="3196460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C961F58-01E4-460A-B4CB-6970F2FF2F38}" type="datetimeFigureOut">
              <a:rPr lang="en-IN" smtClean="0"/>
              <a:t>18-11-2023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C0E574-115D-4C43-B6B4-7744E759E4E0}" type="slidenum">
              <a:rPr lang="en-IN" smtClean="0"/>
              <a:t>‹#›</a:t>
            </a:fld>
            <a:endParaRPr lang="en-IN"/>
          </a:p>
        </p:txBody>
      </p:sp>
    </p:spTree>
    <p:extLst>
      <p:ext uri="{BB962C8B-B14F-4D97-AF65-F5344CB8AC3E}">
        <p14:creationId xmlns:p14="http://schemas.microsoft.com/office/powerpoint/2010/main" val="1143155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61F58-01E4-460A-B4CB-6970F2FF2F38}" type="datetimeFigureOut">
              <a:rPr lang="en-IN" smtClean="0"/>
              <a:t>18-11-2023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C0E574-115D-4C43-B6B4-7744E759E4E0}" type="slidenum">
              <a:rPr lang="en-IN" smtClean="0"/>
              <a:t>‹#›</a:t>
            </a:fld>
            <a:endParaRPr lang="en-IN"/>
          </a:p>
        </p:txBody>
      </p:sp>
    </p:spTree>
    <p:extLst>
      <p:ext uri="{BB962C8B-B14F-4D97-AF65-F5344CB8AC3E}">
        <p14:creationId xmlns:p14="http://schemas.microsoft.com/office/powerpoint/2010/main" val="3645790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961F58-01E4-460A-B4CB-6970F2FF2F38}" type="datetimeFigureOut">
              <a:rPr lang="en-IN" smtClean="0"/>
              <a:t>18-11-2023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C0E574-115D-4C43-B6B4-7744E759E4E0}" type="slidenum">
              <a:rPr lang="en-IN" smtClean="0"/>
              <a:t>‹#›</a:t>
            </a:fld>
            <a:endParaRPr lang="en-IN"/>
          </a:p>
        </p:txBody>
      </p:sp>
    </p:spTree>
    <p:extLst>
      <p:ext uri="{BB962C8B-B14F-4D97-AF65-F5344CB8AC3E}">
        <p14:creationId xmlns:p14="http://schemas.microsoft.com/office/powerpoint/2010/main" val="698985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961F58-01E4-460A-B4CB-6970F2FF2F38}" type="datetimeFigureOut">
              <a:rPr lang="en-IN" smtClean="0"/>
              <a:t>18-11-2023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C0E574-115D-4C43-B6B4-7744E759E4E0}" type="slidenum">
              <a:rPr lang="en-IN" smtClean="0"/>
              <a:t>‹#›</a:t>
            </a:fld>
            <a:endParaRPr lang="en-IN"/>
          </a:p>
        </p:txBody>
      </p:sp>
    </p:spTree>
    <p:extLst>
      <p:ext uri="{BB962C8B-B14F-4D97-AF65-F5344CB8AC3E}">
        <p14:creationId xmlns:p14="http://schemas.microsoft.com/office/powerpoint/2010/main" val="1253385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61F58-01E4-460A-B4CB-6970F2FF2F38}" type="datetimeFigureOut">
              <a:rPr lang="en-IN" smtClean="0"/>
              <a:t>18-11-2023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C0E574-115D-4C43-B6B4-7744E759E4E0}" type="slidenum">
              <a:rPr lang="en-IN" smtClean="0"/>
              <a:t>‹#›</a:t>
            </a:fld>
            <a:endParaRPr lang="en-IN"/>
          </a:p>
        </p:txBody>
      </p:sp>
    </p:spTree>
    <p:extLst>
      <p:ext uri="{BB962C8B-B14F-4D97-AF65-F5344CB8AC3E}">
        <p14:creationId xmlns:p14="http://schemas.microsoft.com/office/powerpoint/2010/main" val="4055314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customXml" Target="../ink/ink2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26.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customXml" Target="../ink/ink28.xml"/><Relationship Id="rId3" Type="http://schemas.openxmlformats.org/officeDocument/2006/relationships/customXml" Target="../ink/ink23.xml"/><Relationship Id="rId7" Type="http://schemas.openxmlformats.org/officeDocument/2006/relationships/customXml" Target="../ink/ink25.xml"/><Relationship Id="rId12"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customXml" Target="../ink/ink27.xml"/><Relationship Id="rId5" Type="http://schemas.openxmlformats.org/officeDocument/2006/relationships/customXml" Target="../ink/ink24.xml"/><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customXml" Target="../ink/ink26.xml"/><Relationship Id="rId1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38.wmf"/><Relationship Id="rId12" Type="http://schemas.openxmlformats.org/officeDocument/2006/relationships/customXml" Target="../ink/ink31.xml"/><Relationship Id="rId17" Type="http://schemas.openxmlformats.org/officeDocument/2006/relationships/image" Target="../media/image43.png"/><Relationship Id="rId2" Type="http://schemas.openxmlformats.org/officeDocument/2006/relationships/notesSlide" Target="../notesSlides/notesSlide5.xml"/><Relationship Id="rId16" Type="http://schemas.openxmlformats.org/officeDocument/2006/relationships/customXml" Target="../ink/ink33.xml"/><Relationship Id="rId1" Type="http://schemas.openxmlformats.org/officeDocument/2006/relationships/slideLayout" Target="../slideLayouts/slideLayout6.xml"/><Relationship Id="rId6" Type="http://schemas.openxmlformats.org/officeDocument/2006/relationships/oleObject" Target="../embeddings/oleObject3.bin"/><Relationship Id="rId11" Type="http://schemas.openxmlformats.org/officeDocument/2006/relationships/image" Target="../media/image40.png"/><Relationship Id="rId5" Type="http://schemas.openxmlformats.org/officeDocument/2006/relationships/image" Target="../media/image37.wmf"/><Relationship Id="rId15" Type="http://schemas.openxmlformats.org/officeDocument/2006/relationships/image" Target="../media/image42.png"/><Relationship Id="rId10" Type="http://schemas.openxmlformats.org/officeDocument/2006/relationships/customXml" Target="../ink/ink30.xml"/><Relationship Id="rId4" Type="http://schemas.openxmlformats.org/officeDocument/2006/relationships/oleObject" Target="../embeddings/oleObject2.bin"/><Relationship Id="rId9" Type="http://schemas.openxmlformats.org/officeDocument/2006/relationships/image" Target="../media/image39.png"/><Relationship Id="rId14" Type="http://schemas.openxmlformats.org/officeDocument/2006/relationships/customXml" Target="../ink/ink32.xml"/></Relationships>
</file>

<file path=ppt/slides/_rels/slide16.xml.rels><?xml version="1.0" encoding="UTF-8" standalone="yes"?>
<Relationships xmlns="http://schemas.openxmlformats.org/package/2006/relationships"><Relationship Id="rId8" Type="http://schemas.openxmlformats.org/officeDocument/2006/relationships/customXml" Target="../ink/ink37.xml"/><Relationship Id="rId3" Type="http://schemas.openxmlformats.org/officeDocument/2006/relationships/image" Target="../media/image44.png"/><Relationship Id="rId7" Type="http://schemas.openxmlformats.org/officeDocument/2006/relationships/image" Target="../media/image46.png"/><Relationship Id="rId2" Type="http://schemas.openxmlformats.org/officeDocument/2006/relationships/customXml" Target="../ink/ink34.xml"/><Relationship Id="rId1" Type="http://schemas.openxmlformats.org/officeDocument/2006/relationships/slideLayout" Target="../slideLayouts/slideLayout2.xml"/><Relationship Id="rId6" Type="http://schemas.openxmlformats.org/officeDocument/2006/relationships/customXml" Target="../ink/ink36.xml"/><Relationship Id="rId5" Type="http://schemas.openxmlformats.org/officeDocument/2006/relationships/image" Target="../media/image45.png"/><Relationship Id="rId4" Type="http://schemas.openxmlformats.org/officeDocument/2006/relationships/customXml" Target="../ink/ink35.xml"/><Relationship Id="rId9"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customXml" Target="../ink/ink38.xml"/></Relationships>
</file>

<file path=ppt/slides/_rels/slide18.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ustomXml" Target="../ink/ink42.xml"/><Relationship Id="rId3" Type="http://schemas.openxmlformats.org/officeDocument/2006/relationships/image" Target="../media/image52.png"/><Relationship Id="rId7" Type="http://schemas.openxmlformats.org/officeDocument/2006/relationships/image" Target="../media/image54.png"/><Relationship Id="rId2" Type="http://schemas.openxmlformats.org/officeDocument/2006/relationships/customXml" Target="../ink/ink39.xml"/><Relationship Id="rId1" Type="http://schemas.openxmlformats.org/officeDocument/2006/relationships/slideLayout" Target="../slideLayouts/slideLayout2.xml"/><Relationship Id="rId6" Type="http://schemas.openxmlformats.org/officeDocument/2006/relationships/customXml" Target="../ink/ink41.xml"/><Relationship Id="rId5" Type="http://schemas.openxmlformats.org/officeDocument/2006/relationships/image" Target="../media/image53.png"/><Relationship Id="rId4" Type="http://schemas.openxmlformats.org/officeDocument/2006/relationships/customXml" Target="../ink/ink40.xml"/><Relationship Id="rId9" Type="http://schemas.openxmlformats.org/officeDocument/2006/relationships/image" Target="../media/image55.png"/></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7.emf"/><Relationship Id="rId7" Type="http://schemas.openxmlformats.org/officeDocument/2006/relationships/image" Target="../media/image59.png"/><Relationship Id="rId2" Type="http://schemas.openxmlformats.org/officeDocument/2006/relationships/image" Target="../media/image56.emf"/><Relationship Id="rId1" Type="http://schemas.openxmlformats.org/officeDocument/2006/relationships/slideLayout" Target="../slideLayouts/slideLayout2.xml"/><Relationship Id="rId6" Type="http://schemas.openxmlformats.org/officeDocument/2006/relationships/customXml" Target="../ink/ink44.xml"/><Relationship Id="rId5" Type="http://schemas.openxmlformats.org/officeDocument/2006/relationships/image" Target="../media/image58.png"/><Relationship Id="rId4" Type="http://schemas.openxmlformats.org/officeDocument/2006/relationships/customXml" Target="../ink/ink43.xml"/></Relationships>
</file>

<file path=ppt/slides/_rels/slide21.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customXml" Target="../ink/ink45.xml"/><Relationship Id="rId7" Type="http://schemas.openxmlformats.org/officeDocument/2006/relationships/customXml" Target="../ink/ink47.xml"/><Relationship Id="rId2" Type="http://schemas.openxmlformats.org/officeDocument/2006/relationships/image" Target="../media/image60.emf"/><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customXml" Target="../ink/ink46.xml"/><Relationship Id="rId4" Type="http://schemas.openxmlformats.org/officeDocument/2006/relationships/image" Target="../media/image61.png"/></Relationships>
</file>

<file path=ppt/slides/_rels/slide22.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customXml" Target="../ink/ink48.xml"/><Relationship Id="rId7" Type="http://schemas.openxmlformats.org/officeDocument/2006/relationships/customXml" Target="../ink/ink50.xml"/><Relationship Id="rId2" Type="http://schemas.openxmlformats.org/officeDocument/2006/relationships/image" Target="../media/image64.emf"/><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customXml" Target="../ink/ink49.xml"/><Relationship Id="rId4" Type="http://schemas.openxmlformats.org/officeDocument/2006/relationships/image" Target="../media/image65.png"/></Relationships>
</file>

<file path=ppt/slides/_rels/slide23.xml.rels><?xml version="1.0" encoding="UTF-8" standalone="yes"?>
<Relationships xmlns="http://schemas.openxmlformats.org/package/2006/relationships"><Relationship Id="rId3" Type="http://schemas.openxmlformats.org/officeDocument/2006/relationships/customXml" Target="../ink/ink51.xml"/><Relationship Id="rId2" Type="http://schemas.openxmlformats.org/officeDocument/2006/relationships/image" Target="../media/image64.emf"/><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ink/ink52.xml"/><Relationship Id="rId7" Type="http://schemas.openxmlformats.org/officeDocument/2006/relationships/customXml" Target="../ink/ink54.xml"/><Relationship Id="rId2" Type="http://schemas.openxmlformats.org/officeDocument/2006/relationships/image" Target="../media/image69.emf"/><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customXml" Target="../ink/ink56.xml"/><Relationship Id="rId5" Type="http://schemas.openxmlformats.org/officeDocument/2006/relationships/customXml" Target="../ink/ink53.xml"/><Relationship Id="rId10" Type="http://schemas.openxmlformats.org/officeDocument/2006/relationships/image" Target="../media/image72.png"/><Relationship Id="rId4" Type="http://schemas.openxmlformats.org/officeDocument/2006/relationships/image" Target="../media/image70.png"/><Relationship Id="rId9" Type="http://schemas.openxmlformats.org/officeDocument/2006/relationships/customXml" Target="../ink/ink55.xml"/></Relationships>
</file>

<file path=ppt/slides/_rels/slide2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customXml" Target="../ink/ink57.xml"/><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customXml" Target="../ink/ink58.xml"/></Relationships>
</file>

<file path=ppt/slides/_rels/slide27.xml.rels><?xml version="1.0" encoding="UTF-8" standalone="yes"?>
<Relationships xmlns="http://schemas.openxmlformats.org/package/2006/relationships"><Relationship Id="rId8" Type="http://schemas.openxmlformats.org/officeDocument/2006/relationships/customXml" Target="../ink/ink62.xml"/><Relationship Id="rId3" Type="http://schemas.openxmlformats.org/officeDocument/2006/relationships/image" Target="../media/image75.png"/><Relationship Id="rId7" Type="http://schemas.openxmlformats.org/officeDocument/2006/relationships/image" Target="../media/image77.png"/><Relationship Id="rId2" Type="http://schemas.openxmlformats.org/officeDocument/2006/relationships/customXml" Target="../ink/ink59.xml"/><Relationship Id="rId1" Type="http://schemas.openxmlformats.org/officeDocument/2006/relationships/slideLayout" Target="../slideLayouts/slideLayout2.xml"/><Relationship Id="rId6" Type="http://schemas.openxmlformats.org/officeDocument/2006/relationships/customXml" Target="../ink/ink61.xml"/><Relationship Id="rId5" Type="http://schemas.openxmlformats.org/officeDocument/2006/relationships/image" Target="../media/image76.png"/><Relationship Id="rId4" Type="http://schemas.openxmlformats.org/officeDocument/2006/relationships/customXml" Target="../ink/ink60.xml"/><Relationship Id="rId9" Type="http://schemas.openxmlformats.org/officeDocument/2006/relationships/image" Target="../media/image78.png"/></Relationships>
</file>

<file path=ppt/slides/_rels/slide2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6.png"/><Relationship Id="rId4" Type="http://schemas.openxmlformats.org/officeDocument/2006/relationships/customXml" Target="../ink/ink6.xml"/></Relationships>
</file>

<file path=ppt/slides/_rels/slide30.x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6" Type="http://schemas.openxmlformats.org/officeDocument/2006/relationships/customXml" Target="../ink/ink74.xml"/><Relationship Id="rId21" Type="http://schemas.openxmlformats.org/officeDocument/2006/relationships/image" Target="../media/image93.png"/><Relationship Id="rId42" Type="http://schemas.openxmlformats.org/officeDocument/2006/relationships/customXml" Target="../ink/ink82.xml"/><Relationship Id="rId47" Type="http://schemas.openxmlformats.org/officeDocument/2006/relationships/image" Target="../media/image106.png"/><Relationship Id="rId63" Type="http://schemas.openxmlformats.org/officeDocument/2006/relationships/image" Target="../media/image114.png"/><Relationship Id="rId68" Type="http://schemas.openxmlformats.org/officeDocument/2006/relationships/customXml" Target="../ink/ink95.xml"/><Relationship Id="rId84" Type="http://schemas.openxmlformats.org/officeDocument/2006/relationships/customXml" Target="../ink/ink103.xml"/><Relationship Id="rId89" Type="http://schemas.openxmlformats.org/officeDocument/2006/relationships/image" Target="../media/image127.png"/><Relationship Id="rId16" Type="http://schemas.openxmlformats.org/officeDocument/2006/relationships/customXml" Target="../ink/ink69.xml"/><Relationship Id="rId11" Type="http://schemas.openxmlformats.org/officeDocument/2006/relationships/image" Target="../media/image88.png"/><Relationship Id="rId32" Type="http://schemas.openxmlformats.org/officeDocument/2006/relationships/customXml" Target="../ink/ink77.xml"/><Relationship Id="rId37" Type="http://schemas.openxmlformats.org/officeDocument/2006/relationships/image" Target="../media/image101.png"/><Relationship Id="rId53" Type="http://schemas.openxmlformats.org/officeDocument/2006/relationships/image" Target="../media/image109.png"/><Relationship Id="rId58" Type="http://schemas.openxmlformats.org/officeDocument/2006/relationships/customXml" Target="../ink/ink90.xml"/><Relationship Id="rId74" Type="http://schemas.openxmlformats.org/officeDocument/2006/relationships/customXml" Target="../ink/ink98.xml"/><Relationship Id="rId79" Type="http://schemas.openxmlformats.org/officeDocument/2006/relationships/image" Target="../media/image122.png"/><Relationship Id="rId5" Type="http://schemas.openxmlformats.org/officeDocument/2006/relationships/image" Target="../media/image85.png"/><Relationship Id="rId14" Type="http://schemas.openxmlformats.org/officeDocument/2006/relationships/customXml" Target="../ink/ink68.xml"/><Relationship Id="rId22" Type="http://schemas.openxmlformats.org/officeDocument/2006/relationships/customXml" Target="../ink/ink72.xml"/><Relationship Id="rId27" Type="http://schemas.openxmlformats.org/officeDocument/2006/relationships/image" Target="../media/image96.png"/><Relationship Id="rId30" Type="http://schemas.openxmlformats.org/officeDocument/2006/relationships/customXml" Target="../ink/ink76.xml"/><Relationship Id="rId35" Type="http://schemas.openxmlformats.org/officeDocument/2006/relationships/image" Target="../media/image100.png"/><Relationship Id="rId43" Type="http://schemas.openxmlformats.org/officeDocument/2006/relationships/image" Target="../media/image104.png"/><Relationship Id="rId48" Type="http://schemas.openxmlformats.org/officeDocument/2006/relationships/customXml" Target="../ink/ink85.xml"/><Relationship Id="rId56" Type="http://schemas.openxmlformats.org/officeDocument/2006/relationships/customXml" Target="../ink/ink89.xml"/><Relationship Id="rId64" Type="http://schemas.openxmlformats.org/officeDocument/2006/relationships/customXml" Target="../ink/ink93.xml"/><Relationship Id="rId69" Type="http://schemas.openxmlformats.org/officeDocument/2006/relationships/image" Target="../media/image117.png"/><Relationship Id="rId77" Type="http://schemas.openxmlformats.org/officeDocument/2006/relationships/image" Target="../media/image121.png"/><Relationship Id="rId8" Type="http://schemas.openxmlformats.org/officeDocument/2006/relationships/customXml" Target="../ink/ink65.xml"/><Relationship Id="rId51" Type="http://schemas.openxmlformats.org/officeDocument/2006/relationships/image" Target="../media/image108.png"/><Relationship Id="rId72" Type="http://schemas.openxmlformats.org/officeDocument/2006/relationships/customXml" Target="../ink/ink97.xml"/><Relationship Id="rId80" Type="http://schemas.openxmlformats.org/officeDocument/2006/relationships/customXml" Target="../ink/ink101.xml"/><Relationship Id="rId85" Type="http://schemas.openxmlformats.org/officeDocument/2006/relationships/image" Target="../media/image125.png"/><Relationship Id="rId3" Type="http://schemas.openxmlformats.org/officeDocument/2006/relationships/image" Target="../media/image84.emf"/><Relationship Id="rId12" Type="http://schemas.openxmlformats.org/officeDocument/2006/relationships/customXml" Target="../ink/ink67.xml"/><Relationship Id="rId17" Type="http://schemas.openxmlformats.org/officeDocument/2006/relationships/image" Target="../media/image91.png"/><Relationship Id="rId25" Type="http://schemas.openxmlformats.org/officeDocument/2006/relationships/image" Target="../media/image95.png"/><Relationship Id="rId33" Type="http://schemas.openxmlformats.org/officeDocument/2006/relationships/image" Target="../media/image99.png"/><Relationship Id="rId38" Type="http://schemas.openxmlformats.org/officeDocument/2006/relationships/customXml" Target="../ink/ink80.xml"/><Relationship Id="rId46" Type="http://schemas.openxmlformats.org/officeDocument/2006/relationships/customXml" Target="../ink/ink84.xml"/><Relationship Id="rId59" Type="http://schemas.openxmlformats.org/officeDocument/2006/relationships/image" Target="../media/image112.png"/><Relationship Id="rId67" Type="http://schemas.openxmlformats.org/officeDocument/2006/relationships/image" Target="../media/image116.png"/><Relationship Id="rId20" Type="http://schemas.openxmlformats.org/officeDocument/2006/relationships/customXml" Target="../ink/ink71.xml"/><Relationship Id="rId41" Type="http://schemas.openxmlformats.org/officeDocument/2006/relationships/image" Target="../media/image103.png"/><Relationship Id="rId54" Type="http://schemas.openxmlformats.org/officeDocument/2006/relationships/customXml" Target="../ink/ink88.xml"/><Relationship Id="rId62" Type="http://schemas.openxmlformats.org/officeDocument/2006/relationships/customXml" Target="../ink/ink92.xml"/><Relationship Id="rId70" Type="http://schemas.openxmlformats.org/officeDocument/2006/relationships/customXml" Target="../ink/ink96.xml"/><Relationship Id="rId75" Type="http://schemas.openxmlformats.org/officeDocument/2006/relationships/image" Target="../media/image120.png"/><Relationship Id="rId83" Type="http://schemas.openxmlformats.org/officeDocument/2006/relationships/image" Target="../media/image124.png"/><Relationship Id="rId88" Type="http://schemas.openxmlformats.org/officeDocument/2006/relationships/customXml" Target="../ink/ink105.xml"/><Relationship Id="rId1" Type="http://schemas.openxmlformats.org/officeDocument/2006/relationships/slideLayout" Target="../slideLayouts/slideLayout2.xml"/><Relationship Id="rId6" Type="http://schemas.openxmlformats.org/officeDocument/2006/relationships/customXml" Target="../ink/ink64.xml"/><Relationship Id="rId15" Type="http://schemas.openxmlformats.org/officeDocument/2006/relationships/image" Target="../media/image90.png"/><Relationship Id="rId23" Type="http://schemas.openxmlformats.org/officeDocument/2006/relationships/image" Target="../media/image94.png"/><Relationship Id="rId28" Type="http://schemas.openxmlformats.org/officeDocument/2006/relationships/customXml" Target="../ink/ink75.xml"/><Relationship Id="rId36" Type="http://schemas.openxmlformats.org/officeDocument/2006/relationships/customXml" Target="../ink/ink79.xml"/><Relationship Id="rId49" Type="http://schemas.openxmlformats.org/officeDocument/2006/relationships/image" Target="../media/image107.png"/><Relationship Id="rId57" Type="http://schemas.openxmlformats.org/officeDocument/2006/relationships/image" Target="../media/image111.png"/><Relationship Id="rId10" Type="http://schemas.openxmlformats.org/officeDocument/2006/relationships/customXml" Target="../ink/ink66.xml"/><Relationship Id="rId31" Type="http://schemas.openxmlformats.org/officeDocument/2006/relationships/image" Target="../media/image98.png"/><Relationship Id="rId44" Type="http://schemas.openxmlformats.org/officeDocument/2006/relationships/customXml" Target="../ink/ink83.xml"/><Relationship Id="rId52" Type="http://schemas.openxmlformats.org/officeDocument/2006/relationships/customXml" Target="../ink/ink87.xml"/><Relationship Id="rId60" Type="http://schemas.openxmlformats.org/officeDocument/2006/relationships/customXml" Target="../ink/ink91.xml"/><Relationship Id="rId65" Type="http://schemas.openxmlformats.org/officeDocument/2006/relationships/image" Target="../media/image115.png"/><Relationship Id="rId73" Type="http://schemas.openxmlformats.org/officeDocument/2006/relationships/image" Target="../media/image119.png"/><Relationship Id="rId78" Type="http://schemas.openxmlformats.org/officeDocument/2006/relationships/customXml" Target="../ink/ink100.xml"/><Relationship Id="rId81" Type="http://schemas.openxmlformats.org/officeDocument/2006/relationships/image" Target="../media/image123.png"/><Relationship Id="rId86" Type="http://schemas.openxmlformats.org/officeDocument/2006/relationships/customXml" Target="../ink/ink104.xml"/><Relationship Id="rId4" Type="http://schemas.openxmlformats.org/officeDocument/2006/relationships/customXml" Target="../ink/ink63.xml"/><Relationship Id="rId9" Type="http://schemas.openxmlformats.org/officeDocument/2006/relationships/image" Target="../media/image87.png"/><Relationship Id="rId13" Type="http://schemas.openxmlformats.org/officeDocument/2006/relationships/image" Target="../media/image89.png"/><Relationship Id="rId18" Type="http://schemas.openxmlformats.org/officeDocument/2006/relationships/customXml" Target="../ink/ink70.xml"/><Relationship Id="rId39" Type="http://schemas.openxmlformats.org/officeDocument/2006/relationships/image" Target="../media/image102.png"/><Relationship Id="rId34" Type="http://schemas.openxmlformats.org/officeDocument/2006/relationships/customXml" Target="../ink/ink78.xml"/><Relationship Id="rId50" Type="http://schemas.openxmlformats.org/officeDocument/2006/relationships/customXml" Target="../ink/ink86.xml"/><Relationship Id="rId55" Type="http://schemas.openxmlformats.org/officeDocument/2006/relationships/image" Target="../media/image110.png"/><Relationship Id="rId76" Type="http://schemas.openxmlformats.org/officeDocument/2006/relationships/customXml" Target="../ink/ink99.xml"/><Relationship Id="rId7" Type="http://schemas.openxmlformats.org/officeDocument/2006/relationships/image" Target="../media/image86.png"/><Relationship Id="rId71" Type="http://schemas.openxmlformats.org/officeDocument/2006/relationships/image" Target="../media/image118.png"/><Relationship Id="rId2" Type="http://schemas.openxmlformats.org/officeDocument/2006/relationships/image" Target="../media/image83.emf"/><Relationship Id="rId29" Type="http://schemas.openxmlformats.org/officeDocument/2006/relationships/image" Target="../media/image97.png"/><Relationship Id="rId24" Type="http://schemas.openxmlformats.org/officeDocument/2006/relationships/customXml" Target="../ink/ink73.xml"/><Relationship Id="rId40" Type="http://schemas.openxmlformats.org/officeDocument/2006/relationships/customXml" Target="../ink/ink81.xml"/><Relationship Id="rId45" Type="http://schemas.openxmlformats.org/officeDocument/2006/relationships/image" Target="../media/image105.png"/><Relationship Id="rId66" Type="http://schemas.openxmlformats.org/officeDocument/2006/relationships/customXml" Target="../ink/ink94.xml"/><Relationship Id="rId87" Type="http://schemas.openxmlformats.org/officeDocument/2006/relationships/image" Target="../media/image126.png"/><Relationship Id="rId61" Type="http://schemas.openxmlformats.org/officeDocument/2006/relationships/image" Target="../media/image113.png"/><Relationship Id="rId82" Type="http://schemas.openxmlformats.org/officeDocument/2006/relationships/customXml" Target="../ink/ink102.xml"/><Relationship Id="rId19" Type="http://schemas.openxmlformats.org/officeDocument/2006/relationships/image" Target="../media/image92.png"/></Relationships>
</file>

<file path=ppt/slides/_rels/slide33.xml.rels><?xml version="1.0" encoding="UTF-8" standalone="yes"?>
<Relationships xmlns="http://schemas.openxmlformats.org/package/2006/relationships"><Relationship Id="rId8" Type="http://schemas.openxmlformats.org/officeDocument/2006/relationships/customXml" Target="../ink/ink109.xml"/><Relationship Id="rId3" Type="http://schemas.openxmlformats.org/officeDocument/2006/relationships/image" Target="../media/image128.png"/><Relationship Id="rId7" Type="http://schemas.openxmlformats.org/officeDocument/2006/relationships/image" Target="../media/image130.png"/><Relationship Id="rId2" Type="http://schemas.openxmlformats.org/officeDocument/2006/relationships/customXml" Target="../ink/ink106.xml"/><Relationship Id="rId1" Type="http://schemas.openxmlformats.org/officeDocument/2006/relationships/slideLayout" Target="../slideLayouts/slideLayout2.xml"/><Relationship Id="rId6" Type="http://schemas.openxmlformats.org/officeDocument/2006/relationships/customXml" Target="../ink/ink108.xml"/><Relationship Id="rId5" Type="http://schemas.openxmlformats.org/officeDocument/2006/relationships/image" Target="../media/image129.png"/><Relationship Id="rId4" Type="http://schemas.openxmlformats.org/officeDocument/2006/relationships/customXml" Target="../ink/ink107.xml"/><Relationship Id="rId9" Type="http://schemas.openxmlformats.org/officeDocument/2006/relationships/image" Target="../media/image131.png"/></Relationships>
</file>

<file path=ppt/slides/_rels/slide34.xml.rels><?xml version="1.0" encoding="UTF-8" standalone="yes"?>
<Relationships xmlns="http://schemas.openxmlformats.org/package/2006/relationships"><Relationship Id="rId2" Type="http://schemas.openxmlformats.org/officeDocument/2006/relationships/image" Target="../media/image13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38.png"/><Relationship Id="rId13" Type="http://schemas.openxmlformats.org/officeDocument/2006/relationships/customXml" Target="../ink/ink115.xml"/><Relationship Id="rId3" Type="http://schemas.openxmlformats.org/officeDocument/2006/relationships/customXml" Target="../ink/ink110.xml"/><Relationship Id="rId7" Type="http://schemas.openxmlformats.org/officeDocument/2006/relationships/customXml" Target="../ink/ink112.xml"/><Relationship Id="rId12" Type="http://schemas.openxmlformats.org/officeDocument/2006/relationships/image" Target="../media/image139.png"/><Relationship Id="rId2" Type="http://schemas.openxmlformats.org/officeDocument/2006/relationships/image" Target="../media/image135.emf"/><Relationship Id="rId1" Type="http://schemas.openxmlformats.org/officeDocument/2006/relationships/slideLayout" Target="../slideLayouts/slideLayout2.xml"/><Relationship Id="rId6" Type="http://schemas.openxmlformats.org/officeDocument/2006/relationships/image" Target="../media/image137.png"/><Relationship Id="rId11" Type="http://schemas.openxmlformats.org/officeDocument/2006/relationships/customXml" Target="../ink/ink114.xml"/><Relationship Id="rId5" Type="http://schemas.openxmlformats.org/officeDocument/2006/relationships/customXml" Target="../ink/ink111.xml"/><Relationship Id="rId10" Type="http://schemas.openxmlformats.org/officeDocument/2006/relationships/image" Target="../media/image3.png"/><Relationship Id="rId4" Type="http://schemas.openxmlformats.org/officeDocument/2006/relationships/image" Target="../media/image136.png"/><Relationship Id="rId9" Type="http://schemas.openxmlformats.org/officeDocument/2006/relationships/customXml" Target="../ink/ink113.xml"/><Relationship Id="rId14" Type="http://schemas.openxmlformats.org/officeDocument/2006/relationships/image" Target="../media/image140.png"/></Relationships>
</file>

<file path=ppt/slides/_rels/slide38.xml.rels><?xml version="1.0" encoding="UTF-8" standalone="yes"?>
<Relationships xmlns="http://schemas.openxmlformats.org/package/2006/relationships"><Relationship Id="rId13" Type="http://schemas.openxmlformats.org/officeDocument/2006/relationships/image" Target="../media/image146.png"/><Relationship Id="rId18" Type="http://schemas.openxmlformats.org/officeDocument/2006/relationships/customXml" Target="../ink/ink124.xml"/><Relationship Id="rId26" Type="http://schemas.openxmlformats.org/officeDocument/2006/relationships/customXml" Target="../ink/ink128.xml"/><Relationship Id="rId3" Type="http://schemas.openxmlformats.org/officeDocument/2006/relationships/image" Target="../media/image141.png"/><Relationship Id="rId21" Type="http://schemas.openxmlformats.org/officeDocument/2006/relationships/image" Target="../media/image150.png"/><Relationship Id="rId34" Type="http://schemas.openxmlformats.org/officeDocument/2006/relationships/customXml" Target="../ink/ink132.xml"/><Relationship Id="rId7" Type="http://schemas.openxmlformats.org/officeDocument/2006/relationships/image" Target="../media/image143.png"/><Relationship Id="rId12" Type="http://schemas.openxmlformats.org/officeDocument/2006/relationships/customXml" Target="../ink/ink121.xml"/><Relationship Id="rId17" Type="http://schemas.openxmlformats.org/officeDocument/2006/relationships/image" Target="../media/image148.png"/><Relationship Id="rId25" Type="http://schemas.openxmlformats.org/officeDocument/2006/relationships/image" Target="../media/image152.png"/><Relationship Id="rId33" Type="http://schemas.openxmlformats.org/officeDocument/2006/relationships/image" Target="../media/image156.png"/><Relationship Id="rId2" Type="http://schemas.openxmlformats.org/officeDocument/2006/relationships/customXml" Target="../ink/ink116.xml"/><Relationship Id="rId16" Type="http://schemas.openxmlformats.org/officeDocument/2006/relationships/customXml" Target="../ink/ink123.xml"/><Relationship Id="rId20" Type="http://schemas.openxmlformats.org/officeDocument/2006/relationships/customXml" Target="../ink/ink125.xml"/><Relationship Id="rId29" Type="http://schemas.openxmlformats.org/officeDocument/2006/relationships/image" Target="../media/image154.png"/><Relationship Id="rId1" Type="http://schemas.openxmlformats.org/officeDocument/2006/relationships/slideLayout" Target="../slideLayouts/slideLayout2.xml"/><Relationship Id="rId6" Type="http://schemas.openxmlformats.org/officeDocument/2006/relationships/customXml" Target="../ink/ink118.xml"/><Relationship Id="rId11" Type="http://schemas.openxmlformats.org/officeDocument/2006/relationships/image" Target="../media/image145.png"/><Relationship Id="rId24" Type="http://schemas.openxmlformats.org/officeDocument/2006/relationships/customXml" Target="../ink/ink127.xml"/><Relationship Id="rId32" Type="http://schemas.openxmlformats.org/officeDocument/2006/relationships/customXml" Target="../ink/ink131.xml"/><Relationship Id="rId5" Type="http://schemas.openxmlformats.org/officeDocument/2006/relationships/image" Target="../media/image142.png"/><Relationship Id="rId15" Type="http://schemas.openxmlformats.org/officeDocument/2006/relationships/image" Target="../media/image147.png"/><Relationship Id="rId23" Type="http://schemas.openxmlformats.org/officeDocument/2006/relationships/image" Target="../media/image151.png"/><Relationship Id="rId28" Type="http://schemas.openxmlformats.org/officeDocument/2006/relationships/customXml" Target="../ink/ink129.xml"/><Relationship Id="rId10" Type="http://schemas.openxmlformats.org/officeDocument/2006/relationships/customXml" Target="../ink/ink120.xml"/><Relationship Id="rId19" Type="http://schemas.openxmlformats.org/officeDocument/2006/relationships/image" Target="../media/image149.png"/><Relationship Id="rId31" Type="http://schemas.openxmlformats.org/officeDocument/2006/relationships/image" Target="../media/image155.png"/><Relationship Id="rId4" Type="http://schemas.openxmlformats.org/officeDocument/2006/relationships/customXml" Target="../ink/ink117.xml"/><Relationship Id="rId9" Type="http://schemas.openxmlformats.org/officeDocument/2006/relationships/image" Target="../media/image144.png"/><Relationship Id="rId14" Type="http://schemas.openxmlformats.org/officeDocument/2006/relationships/customXml" Target="../ink/ink122.xml"/><Relationship Id="rId22" Type="http://schemas.openxmlformats.org/officeDocument/2006/relationships/customXml" Target="../ink/ink126.xml"/><Relationship Id="rId27" Type="http://schemas.openxmlformats.org/officeDocument/2006/relationships/image" Target="../media/image153.png"/><Relationship Id="rId30" Type="http://schemas.openxmlformats.org/officeDocument/2006/relationships/customXml" Target="../ink/ink130.xml"/><Relationship Id="rId35" Type="http://schemas.openxmlformats.org/officeDocument/2006/relationships/image" Target="../media/image157.png"/><Relationship Id="rId8" Type="http://schemas.openxmlformats.org/officeDocument/2006/relationships/customXml" Target="../ink/ink119.xml"/></Relationships>
</file>

<file path=ppt/slides/_rels/slide39.xml.rels><?xml version="1.0" encoding="UTF-8" standalone="yes"?>
<Relationships xmlns="http://schemas.openxmlformats.org/package/2006/relationships"><Relationship Id="rId8" Type="http://schemas.openxmlformats.org/officeDocument/2006/relationships/customXml" Target="../ink/ink136.xml"/><Relationship Id="rId3" Type="http://schemas.openxmlformats.org/officeDocument/2006/relationships/image" Target="../media/image158.png"/><Relationship Id="rId7" Type="http://schemas.openxmlformats.org/officeDocument/2006/relationships/image" Target="../media/image160.png"/><Relationship Id="rId2" Type="http://schemas.openxmlformats.org/officeDocument/2006/relationships/customXml" Target="../ink/ink133.xml"/><Relationship Id="rId1" Type="http://schemas.openxmlformats.org/officeDocument/2006/relationships/slideLayout" Target="../slideLayouts/slideLayout2.xml"/><Relationship Id="rId6" Type="http://schemas.openxmlformats.org/officeDocument/2006/relationships/customXml" Target="../ink/ink135.xml"/><Relationship Id="rId5" Type="http://schemas.openxmlformats.org/officeDocument/2006/relationships/image" Target="../media/image159.png"/><Relationship Id="rId4" Type="http://schemas.openxmlformats.org/officeDocument/2006/relationships/customXml" Target="../ink/ink134.xml"/><Relationship Id="rId9" Type="http://schemas.openxmlformats.org/officeDocument/2006/relationships/image" Target="../media/image16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customXml" Target="../ink/ink140.xml"/><Relationship Id="rId3" Type="http://schemas.openxmlformats.org/officeDocument/2006/relationships/image" Target="../media/image162.png"/><Relationship Id="rId7" Type="http://schemas.openxmlformats.org/officeDocument/2006/relationships/image" Target="../media/image164.png"/><Relationship Id="rId2" Type="http://schemas.openxmlformats.org/officeDocument/2006/relationships/customXml" Target="../ink/ink137.xml"/><Relationship Id="rId1" Type="http://schemas.openxmlformats.org/officeDocument/2006/relationships/slideLayout" Target="../slideLayouts/slideLayout2.xml"/><Relationship Id="rId6" Type="http://schemas.openxmlformats.org/officeDocument/2006/relationships/customXml" Target="../ink/ink139.xml"/><Relationship Id="rId11" Type="http://schemas.openxmlformats.org/officeDocument/2006/relationships/image" Target="../media/image166.png"/><Relationship Id="rId5" Type="http://schemas.openxmlformats.org/officeDocument/2006/relationships/image" Target="../media/image163.png"/><Relationship Id="rId10" Type="http://schemas.openxmlformats.org/officeDocument/2006/relationships/customXml" Target="../ink/ink141.xml"/><Relationship Id="rId4" Type="http://schemas.openxmlformats.org/officeDocument/2006/relationships/customXml" Target="../ink/ink138.xml"/><Relationship Id="rId9" Type="http://schemas.openxmlformats.org/officeDocument/2006/relationships/image" Target="../media/image165.png"/></Relationships>
</file>

<file path=ppt/slides/_rels/slide41.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customXml" Target="../ink/ink147.xml"/><Relationship Id="rId18" Type="http://schemas.openxmlformats.org/officeDocument/2006/relationships/image" Target="../media/image175.png"/><Relationship Id="rId26" Type="http://schemas.openxmlformats.org/officeDocument/2006/relationships/image" Target="../media/image179.png"/><Relationship Id="rId3" Type="http://schemas.openxmlformats.org/officeDocument/2006/relationships/customXml" Target="../ink/ink142.xml"/><Relationship Id="rId21" Type="http://schemas.openxmlformats.org/officeDocument/2006/relationships/customXml" Target="../ink/ink151.xml"/><Relationship Id="rId7" Type="http://schemas.openxmlformats.org/officeDocument/2006/relationships/customXml" Target="../ink/ink144.xml"/><Relationship Id="rId12" Type="http://schemas.openxmlformats.org/officeDocument/2006/relationships/image" Target="../media/image172.png"/><Relationship Id="rId17" Type="http://schemas.openxmlformats.org/officeDocument/2006/relationships/customXml" Target="../ink/ink149.xml"/><Relationship Id="rId25" Type="http://schemas.openxmlformats.org/officeDocument/2006/relationships/customXml" Target="../ink/ink153.xml"/><Relationship Id="rId2" Type="http://schemas.openxmlformats.org/officeDocument/2006/relationships/image" Target="../media/image167.png"/><Relationship Id="rId16" Type="http://schemas.openxmlformats.org/officeDocument/2006/relationships/image" Target="../media/image174.png"/><Relationship Id="rId20" Type="http://schemas.openxmlformats.org/officeDocument/2006/relationships/image" Target="../media/image176.png"/><Relationship Id="rId29" Type="http://schemas.openxmlformats.org/officeDocument/2006/relationships/customXml" Target="../ink/ink155.xml"/><Relationship Id="rId1" Type="http://schemas.openxmlformats.org/officeDocument/2006/relationships/slideLayout" Target="../slideLayouts/slideLayout2.xml"/><Relationship Id="rId6" Type="http://schemas.openxmlformats.org/officeDocument/2006/relationships/image" Target="../media/image169.png"/><Relationship Id="rId11" Type="http://schemas.openxmlformats.org/officeDocument/2006/relationships/customXml" Target="../ink/ink146.xml"/><Relationship Id="rId24" Type="http://schemas.openxmlformats.org/officeDocument/2006/relationships/image" Target="../media/image178.png"/><Relationship Id="rId5" Type="http://schemas.openxmlformats.org/officeDocument/2006/relationships/customXml" Target="../ink/ink143.xml"/><Relationship Id="rId15" Type="http://schemas.openxmlformats.org/officeDocument/2006/relationships/customXml" Target="../ink/ink148.xml"/><Relationship Id="rId23" Type="http://schemas.openxmlformats.org/officeDocument/2006/relationships/customXml" Target="../ink/ink152.xml"/><Relationship Id="rId28" Type="http://schemas.openxmlformats.org/officeDocument/2006/relationships/image" Target="../media/image180.png"/><Relationship Id="rId10" Type="http://schemas.openxmlformats.org/officeDocument/2006/relationships/image" Target="../media/image171.png"/><Relationship Id="rId19" Type="http://schemas.openxmlformats.org/officeDocument/2006/relationships/customXml" Target="../ink/ink150.xml"/><Relationship Id="rId4" Type="http://schemas.openxmlformats.org/officeDocument/2006/relationships/image" Target="../media/image168.png"/><Relationship Id="rId9" Type="http://schemas.openxmlformats.org/officeDocument/2006/relationships/customXml" Target="../ink/ink145.xml"/><Relationship Id="rId14" Type="http://schemas.openxmlformats.org/officeDocument/2006/relationships/image" Target="../media/image173.png"/><Relationship Id="rId22" Type="http://schemas.openxmlformats.org/officeDocument/2006/relationships/image" Target="../media/image177.png"/><Relationship Id="rId27" Type="http://schemas.openxmlformats.org/officeDocument/2006/relationships/customXml" Target="../ink/ink154.xml"/><Relationship Id="rId30" Type="http://schemas.openxmlformats.org/officeDocument/2006/relationships/image" Target="../media/image181.png"/></Relationships>
</file>

<file path=ppt/slides/_rels/slide42.xml.rels><?xml version="1.0" encoding="UTF-8" standalone="yes"?>
<Relationships xmlns="http://schemas.openxmlformats.org/package/2006/relationships"><Relationship Id="rId2" Type="http://schemas.openxmlformats.org/officeDocument/2006/relationships/image" Target="../media/image18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6.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image" Target="../media/image8.png"/><Relationship Id="rId7" Type="http://schemas.openxmlformats.org/officeDocument/2006/relationships/image" Target="../media/image10.png"/><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customXml" Target="../ink/ink12.xml"/><Relationship Id="rId4" Type="http://schemas.openxmlformats.org/officeDocument/2006/relationships/customXml" Target="../ink/ink9.xml"/><Relationship Id="rId9"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8.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0.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ustomXml" Target="../ink/ink14.xml"/></Relationships>
</file>

<file path=ppt/slides/_rels/slide8.xml.rels><?xml version="1.0" encoding="UTF-8" standalone="yes"?>
<Relationships xmlns="http://schemas.openxmlformats.org/package/2006/relationships"><Relationship Id="rId8" Type="http://schemas.openxmlformats.org/officeDocument/2006/relationships/customXml" Target="../ink/ink18.xml"/><Relationship Id="rId13"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customXml" Target="../ink/ink20.xml"/><Relationship Id="rId2" Type="http://schemas.openxmlformats.org/officeDocument/2006/relationships/customXml" Target="../ink/ink15.xml"/><Relationship Id="rId1" Type="http://schemas.openxmlformats.org/officeDocument/2006/relationships/slideLayout" Target="../slideLayouts/slideLayout2.xml"/><Relationship Id="rId6" Type="http://schemas.openxmlformats.org/officeDocument/2006/relationships/customXml" Target="../ink/ink17.xml"/><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customXml" Target="../ink/ink19.xml"/><Relationship Id="rId4" Type="http://schemas.openxmlformats.org/officeDocument/2006/relationships/customXml" Target="../ink/ink16.xml"/><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Physical Layer</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676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323232"/>
                </a:solidFill>
                <a:latin typeface="Calibri" panose="020F0502020204030204" pitchFamily="34" charset="0"/>
              </a:rPr>
              <a:t>Digital Signals</a:t>
            </a:r>
            <a:endParaRPr lang="en-IN" dirty="0"/>
          </a:p>
        </p:txBody>
      </p:sp>
      <p:sp>
        <p:nvSpPr>
          <p:cNvPr id="3" name="Content Placeholder 2"/>
          <p:cNvSpPr>
            <a:spLocks noGrp="1"/>
          </p:cNvSpPr>
          <p:nvPr>
            <p:ph idx="1"/>
          </p:nvPr>
        </p:nvSpPr>
        <p:spPr>
          <a:xfrm>
            <a:off x="838199" y="1690688"/>
            <a:ext cx="10515600" cy="4351338"/>
          </a:xfrm>
        </p:spPr>
        <p:txBody>
          <a:bodyPr/>
          <a:lstStyle/>
          <a:p>
            <a:r>
              <a:rPr lang="en-IN" dirty="0"/>
              <a:t>A </a:t>
            </a:r>
            <a:r>
              <a:rPr lang="en-IN" b="1" dirty="0"/>
              <a:t>digital signal </a:t>
            </a:r>
            <a:r>
              <a:rPr lang="en-IN" dirty="0"/>
              <a:t>is one in which the signal intensity maintains a constant level for some period of time and then abruptly changes to another constant level i.e., </a:t>
            </a:r>
            <a:r>
              <a:rPr lang="en-IN" dirty="0">
                <a:solidFill>
                  <a:srgbClr val="323232"/>
                </a:solidFill>
                <a:latin typeface="Calibri" panose="020F0502020204030204" pitchFamily="34" charset="0"/>
              </a:rPr>
              <a:t>Digital signals are non-continuous, discrete</a:t>
            </a:r>
            <a:endParaRPr lang="en-IN" dirty="0"/>
          </a:p>
          <a:p>
            <a:endParaRPr lang="en-IN" dirty="0"/>
          </a:p>
        </p:txBody>
      </p:sp>
      <p:pic>
        <p:nvPicPr>
          <p:cNvPr id="4" name="Content Placeholder 3"/>
          <p:cNvPicPr>
            <a:picLocks noChangeAspect="1"/>
          </p:cNvPicPr>
          <p:nvPr/>
        </p:nvPicPr>
        <p:blipFill>
          <a:blip r:embed="rId2"/>
          <a:stretch>
            <a:fillRect/>
          </a:stretch>
        </p:blipFill>
        <p:spPr>
          <a:xfrm>
            <a:off x="2635173" y="3263993"/>
            <a:ext cx="6552371" cy="2778033"/>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919D649E-34C5-1ADD-B8EB-079339F9A027}"/>
                  </a:ext>
                </a:extLst>
              </p14:cNvPr>
              <p14:cNvContentPartPr/>
              <p14:nvPr/>
            </p14:nvContentPartPr>
            <p14:xfrm>
              <a:off x="6791367" y="2094022"/>
              <a:ext cx="4061880" cy="400320"/>
            </p14:xfrm>
          </p:contentPart>
        </mc:Choice>
        <mc:Fallback>
          <p:pic>
            <p:nvPicPr>
              <p:cNvPr id="5" name="Ink 4">
                <a:extLst>
                  <a:ext uri="{FF2B5EF4-FFF2-40B4-BE49-F238E27FC236}">
                    <a16:creationId xmlns:a16="http://schemas.microsoft.com/office/drawing/2014/main" id="{919D649E-34C5-1ADD-B8EB-079339F9A027}"/>
                  </a:ext>
                </a:extLst>
              </p:cNvPr>
              <p:cNvPicPr/>
              <p:nvPr/>
            </p:nvPicPr>
            <p:blipFill>
              <a:blip r:embed="rId4"/>
              <a:stretch>
                <a:fillRect/>
              </a:stretch>
            </p:blipFill>
            <p:spPr>
              <a:xfrm>
                <a:off x="6737727" y="1986022"/>
                <a:ext cx="4169520" cy="615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E9D2EF61-CF06-4F62-B776-6D5FB73C7E87}"/>
                  </a:ext>
                </a:extLst>
              </p14:cNvPr>
              <p14:cNvContentPartPr/>
              <p14:nvPr/>
            </p14:nvContentPartPr>
            <p14:xfrm>
              <a:off x="1296327" y="2683702"/>
              <a:ext cx="4183560" cy="42840"/>
            </p14:xfrm>
          </p:contentPart>
        </mc:Choice>
        <mc:Fallback>
          <p:pic>
            <p:nvPicPr>
              <p:cNvPr id="6" name="Ink 5">
                <a:extLst>
                  <a:ext uri="{FF2B5EF4-FFF2-40B4-BE49-F238E27FC236}">
                    <a16:creationId xmlns:a16="http://schemas.microsoft.com/office/drawing/2014/main" id="{E9D2EF61-CF06-4F62-B776-6D5FB73C7E87}"/>
                  </a:ext>
                </a:extLst>
              </p:cNvPr>
              <p:cNvPicPr/>
              <p:nvPr/>
            </p:nvPicPr>
            <p:blipFill>
              <a:blip r:embed="rId6"/>
              <a:stretch>
                <a:fillRect/>
              </a:stretch>
            </p:blipFill>
            <p:spPr>
              <a:xfrm>
                <a:off x="1242687" y="2576062"/>
                <a:ext cx="4291200" cy="258480"/>
              </a:xfrm>
              <a:prstGeom prst="rect">
                <a:avLst/>
              </a:prstGeom>
            </p:spPr>
          </p:pic>
        </mc:Fallback>
      </mc:AlternateContent>
    </p:spTree>
    <p:extLst>
      <p:ext uri="{BB962C8B-B14F-4D97-AF65-F5344CB8AC3E}">
        <p14:creationId xmlns:p14="http://schemas.microsoft.com/office/powerpoint/2010/main" val="771271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a:t>Analog and Digital Signals</a:t>
            </a:r>
          </a:p>
        </p:txBody>
      </p:sp>
      <p:sp>
        <p:nvSpPr>
          <p:cNvPr id="23555" name="Text Placeholder 2"/>
          <p:cNvSpPr>
            <a:spLocks noGrp="1"/>
          </p:cNvSpPr>
          <p:nvPr>
            <p:ph type="body" idx="1"/>
          </p:nvPr>
        </p:nvSpPr>
        <p:spPr>
          <a:xfrm>
            <a:off x="939801" y="1307132"/>
            <a:ext cx="5157787" cy="823912"/>
          </a:xfrm>
        </p:spPr>
        <p:txBody>
          <a:bodyPr/>
          <a:lstStyle/>
          <a:p>
            <a:r>
              <a:rPr lang="en-US" altLang="en-US" dirty="0"/>
              <a:t>Analog Signals</a:t>
            </a:r>
          </a:p>
        </p:txBody>
      </p:sp>
      <p:sp>
        <p:nvSpPr>
          <p:cNvPr id="23556" name="Content Placeholder 3"/>
          <p:cNvSpPr>
            <a:spLocks noGrp="1"/>
          </p:cNvSpPr>
          <p:nvPr>
            <p:ph sz="half" idx="2"/>
          </p:nvPr>
        </p:nvSpPr>
        <p:spPr>
          <a:xfrm>
            <a:off x="1432560" y="2212975"/>
            <a:ext cx="4040188" cy="1863725"/>
          </a:xfrm>
        </p:spPr>
        <p:txBody>
          <a:bodyPr>
            <a:normAutofit fontScale="92500"/>
          </a:bodyPr>
          <a:lstStyle/>
          <a:p>
            <a:r>
              <a:rPr lang="en-US" altLang="en-US" dirty="0"/>
              <a:t>Continuous</a:t>
            </a:r>
          </a:p>
          <a:p>
            <a:r>
              <a:rPr lang="en-US" altLang="en-US" dirty="0"/>
              <a:t>Infinite range of values</a:t>
            </a:r>
          </a:p>
          <a:p>
            <a:r>
              <a:rPr lang="en-US" altLang="en-US" dirty="0"/>
              <a:t>More exact values, but more difficult to work with</a:t>
            </a:r>
          </a:p>
          <a:p>
            <a:endParaRPr lang="en-US" altLang="en-US" dirty="0"/>
          </a:p>
        </p:txBody>
      </p:sp>
      <p:sp>
        <p:nvSpPr>
          <p:cNvPr id="23557" name="Text Placeholder 4"/>
          <p:cNvSpPr>
            <a:spLocks noGrp="1"/>
          </p:cNvSpPr>
          <p:nvPr>
            <p:ph type="body" sz="quarter" idx="3"/>
          </p:nvPr>
        </p:nvSpPr>
        <p:spPr>
          <a:xfrm>
            <a:off x="6170612" y="1350964"/>
            <a:ext cx="5183188" cy="823912"/>
          </a:xfrm>
        </p:spPr>
        <p:txBody>
          <a:bodyPr/>
          <a:lstStyle/>
          <a:p>
            <a:r>
              <a:rPr lang="en-US" altLang="en-US" dirty="0"/>
              <a:t>Digital Signals</a:t>
            </a:r>
          </a:p>
        </p:txBody>
      </p:sp>
      <p:sp>
        <p:nvSpPr>
          <p:cNvPr id="23558" name="Content Placeholder 5"/>
          <p:cNvSpPr>
            <a:spLocks noGrp="1"/>
          </p:cNvSpPr>
          <p:nvPr>
            <p:ph sz="quarter" idx="4"/>
          </p:nvPr>
        </p:nvSpPr>
        <p:spPr>
          <a:xfrm>
            <a:off x="6299654" y="2251076"/>
            <a:ext cx="4041775" cy="1787525"/>
          </a:xfrm>
        </p:spPr>
        <p:txBody>
          <a:bodyPr>
            <a:normAutofit lnSpcReduction="10000"/>
          </a:bodyPr>
          <a:lstStyle/>
          <a:p>
            <a:r>
              <a:rPr lang="en-US" altLang="en-US" dirty="0"/>
              <a:t>Discrete</a:t>
            </a:r>
          </a:p>
          <a:p>
            <a:r>
              <a:rPr lang="en-US" altLang="en-US" dirty="0"/>
              <a:t>Finite range of values (2)</a:t>
            </a:r>
          </a:p>
          <a:p>
            <a:r>
              <a:rPr lang="en-US" altLang="en-US" dirty="0"/>
              <a:t>Not as exact as analog, but easier to work with</a:t>
            </a:r>
          </a:p>
          <a:p>
            <a:endParaRPr lang="en-US" altLang="en-US" dirty="0"/>
          </a:p>
        </p:txBody>
      </p:sp>
      <p:sp>
        <p:nvSpPr>
          <p:cNvPr id="23560" name="TextBox 8"/>
          <p:cNvSpPr txBox="1">
            <a:spLocks noChangeArrowheads="1"/>
          </p:cNvSpPr>
          <p:nvPr/>
        </p:nvSpPr>
        <p:spPr bwMode="auto">
          <a:xfrm>
            <a:off x="1132114" y="4629147"/>
            <a:ext cx="912994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1313" indent="-34131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200"/>
              </a:spcAft>
            </a:pPr>
            <a:r>
              <a:rPr lang="en-US" altLang="en-US" sz="2400" dirty="0">
                <a:sym typeface="Symbol" panose="05050102010706020507" pitchFamily="18" charset="2"/>
              </a:rPr>
              <a:t>    The analog value is continuous and more accurate, but the digital value is more than adequate for the application and significantly easier to process electronically.</a:t>
            </a:r>
            <a:endParaRPr lang="en-US" altLang="en-US" sz="2400" dirty="0"/>
          </a:p>
        </p:txBody>
      </p:sp>
    </p:spTree>
    <p:extLst>
      <p:ext uri="{BB962C8B-B14F-4D97-AF65-F5344CB8AC3E}">
        <p14:creationId xmlns:p14="http://schemas.microsoft.com/office/powerpoint/2010/main" val="3418752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4"/>
          <p:cNvSpPr>
            <a:spLocks noGrp="1"/>
          </p:cNvSpPr>
          <p:nvPr>
            <p:ph type="title"/>
          </p:nvPr>
        </p:nvSpPr>
        <p:spPr/>
        <p:txBody>
          <a:bodyPr/>
          <a:lstStyle/>
          <a:p>
            <a:r>
              <a:rPr lang="en-US" altLang="en-US" dirty="0"/>
              <a:t>Parts of an Analog Signal</a:t>
            </a:r>
          </a:p>
        </p:txBody>
      </p:sp>
      <p:grpSp>
        <p:nvGrpSpPr>
          <p:cNvPr id="1029" name="Group 25"/>
          <p:cNvGrpSpPr>
            <a:grpSpLocks/>
          </p:cNvGrpSpPr>
          <p:nvPr/>
        </p:nvGrpSpPr>
        <p:grpSpPr bwMode="auto">
          <a:xfrm>
            <a:off x="2209800" y="2057400"/>
            <a:ext cx="5981700" cy="3657600"/>
            <a:chOff x="1180466" y="2895600"/>
            <a:chExt cx="5982334" cy="3657600"/>
          </a:xfrm>
        </p:grpSpPr>
        <p:pic>
          <p:nvPicPr>
            <p:cNvPr id="1031" name="Picture 3"/>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895600"/>
              <a:ext cx="3657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a:off x="1294778" y="3505200"/>
              <a:ext cx="2560909" cy="1588"/>
            </a:xfrm>
            <a:prstGeom prst="line">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294778" y="5921375"/>
              <a:ext cx="3475406" cy="1588"/>
            </a:xfrm>
            <a:prstGeom prst="line">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31526" y="4724400"/>
              <a:ext cx="1097078" cy="1588"/>
            </a:xfrm>
            <a:prstGeom prst="line">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41558" y="4715669"/>
              <a:ext cx="2422525" cy="1588"/>
            </a:xfrm>
            <a:prstGeom prst="straightConnector1">
              <a:avLst/>
            </a:prstGeom>
            <a:ln w="12700">
              <a:solidFill>
                <a:srgbClr val="0000FF"/>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36" name="TextBox 13"/>
            <p:cNvSpPr txBox="1">
              <a:spLocks noChangeArrowheads="1"/>
            </p:cNvSpPr>
            <p:nvPr/>
          </p:nvSpPr>
          <p:spPr bwMode="auto">
            <a:xfrm>
              <a:off x="1180466" y="4465036"/>
              <a:ext cx="1181734"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t>Amplitude</a:t>
              </a:r>
            </a:p>
            <a:p>
              <a:pPr algn="ctr" eaLnBrk="1" hangingPunct="1"/>
              <a:r>
                <a:rPr lang="en-US" altLang="en-US" sz="1200"/>
                <a:t>(peak-to-peak)</a:t>
              </a:r>
            </a:p>
          </p:txBody>
        </p:sp>
        <p:cxnSp>
          <p:nvCxnSpPr>
            <p:cNvPr id="17" name="Straight Arrow Connector 16"/>
            <p:cNvCxnSpPr/>
            <p:nvPr/>
          </p:nvCxnSpPr>
          <p:spPr>
            <a:xfrm rot="5400000">
              <a:off x="2376044" y="4114800"/>
              <a:ext cx="1189038" cy="1587"/>
            </a:xfrm>
            <a:prstGeom prst="straightConnector1">
              <a:avLst/>
            </a:prstGeom>
            <a:ln w="12700">
              <a:solidFill>
                <a:srgbClr val="0000FF"/>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38" name="TextBox 12"/>
            <p:cNvSpPr txBox="1">
              <a:spLocks noChangeArrowheads="1"/>
            </p:cNvSpPr>
            <p:nvPr/>
          </p:nvSpPr>
          <p:spPr bwMode="auto">
            <a:xfrm>
              <a:off x="2410028" y="3886200"/>
              <a:ext cx="1095172" cy="5232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t>Amplitude</a:t>
              </a:r>
              <a:endParaRPr lang="en-US" altLang="en-US" sz="1400"/>
            </a:p>
            <a:p>
              <a:pPr algn="ctr" eaLnBrk="1" hangingPunct="1"/>
              <a:r>
                <a:rPr lang="en-US" altLang="en-US" sz="1200"/>
                <a:t>(peak)</a:t>
              </a:r>
            </a:p>
          </p:txBody>
        </p:sp>
        <p:cxnSp>
          <p:nvCxnSpPr>
            <p:cNvPr id="21" name="Straight Connector 20"/>
            <p:cNvCxnSpPr/>
            <p:nvPr/>
          </p:nvCxnSpPr>
          <p:spPr>
            <a:xfrm rot="5400000" flipH="1" flipV="1">
              <a:off x="6332531" y="3824288"/>
              <a:ext cx="1554163" cy="1588"/>
            </a:xfrm>
            <a:prstGeom prst="line">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flipV="1">
              <a:off x="4543230" y="3824288"/>
              <a:ext cx="1554163" cy="1587"/>
            </a:xfrm>
            <a:prstGeom prst="line">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a:off x="5317929" y="3276600"/>
              <a:ext cx="1782952" cy="1588"/>
            </a:xfrm>
            <a:prstGeom prst="straightConnector1">
              <a:avLst/>
            </a:prstGeom>
            <a:ln w="12700">
              <a:solidFill>
                <a:srgbClr val="0000FF"/>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42" name="TextBox 23"/>
            <p:cNvSpPr txBox="1">
              <a:spLocks noChangeArrowheads="1"/>
            </p:cNvSpPr>
            <p:nvPr/>
          </p:nvSpPr>
          <p:spPr bwMode="auto">
            <a:xfrm>
              <a:off x="5853225" y="2999096"/>
              <a:ext cx="776175"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t>Period</a:t>
              </a:r>
              <a:endParaRPr lang="en-US" altLang="en-US" sz="1400"/>
            </a:p>
            <a:p>
              <a:pPr algn="ctr" eaLnBrk="1" hangingPunct="1"/>
              <a:r>
                <a:rPr lang="en-US" altLang="en-US" sz="1600"/>
                <a:t>(T)</a:t>
              </a:r>
            </a:p>
          </p:txBody>
        </p:sp>
      </p:grpSp>
      <p:graphicFrame>
        <p:nvGraphicFramePr>
          <p:cNvPr id="1026" name="Object 17"/>
          <p:cNvGraphicFramePr>
            <a:graphicFrameLocks noChangeAspect="1"/>
          </p:cNvGraphicFramePr>
          <p:nvPr/>
        </p:nvGraphicFramePr>
        <p:xfrm>
          <a:off x="9067801" y="3276600"/>
          <a:ext cx="1101725" cy="711200"/>
        </p:xfrm>
        <a:graphic>
          <a:graphicData uri="http://schemas.openxmlformats.org/presentationml/2006/ole">
            <mc:AlternateContent xmlns:mc="http://schemas.openxmlformats.org/markup-compatibility/2006">
              <mc:Choice xmlns:v="urn:schemas-microsoft-com:vml" Requires="v">
                <p:oleObj name="Equation" r:id="rId4" imgW="787320" imgH="507960" progId="Equation.3">
                  <p:embed/>
                </p:oleObj>
              </mc:Choice>
              <mc:Fallback>
                <p:oleObj name="Equation" r:id="rId4" imgW="787320" imgH="507960" progId="Equation.3">
                  <p:embed/>
                  <p:pic>
                    <p:nvPicPr>
                      <p:cNvPr id="1026"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67801" y="3276600"/>
                        <a:ext cx="1101725"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0" name="TextBox 18"/>
          <p:cNvSpPr txBox="1">
            <a:spLocks noChangeArrowheads="1"/>
          </p:cNvSpPr>
          <p:nvPr/>
        </p:nvSpPr>
        <p:spPr bwMode="auto">
          <a:xfrm>
            <a:off x="8534401" y="2895600"/>
            <a:ext cx="1338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Frequency:</a:t>
            </a:r>
          </a:p>
        </p:txBody>
      </p:sp>
    </p:spTree>
    <p:extLst>
      <p:ext uri="{BB962C8B-B14F-4D97-AF65-F5344CB8AC3E}">
        <p14:creationId xmlns:p14="http://schemas.microsoft.com/office/powerpoint/2010/main" val="2376758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p:txBody>
          <a:bodyPr/>
          <a:lstStyle/>
          <a:p>
            <a:r>
              <a:rPr lang="en-US" altLang="en-US" dirty="0"/>
              <a:t>Logic Levels</a:t>
            </a:r>
          </a:p>
        </p:txBody>
      </p:sp>
      <p:sp>
        <p:nvSpPr>
          <p:cNvPr id="25603" name="Content Placeholder 19"/>
          <p:cNvSpPr>
            <a:spLocks noGrp="1"/>
          </p:cNvSpPr>
          <p:nvPr>
            <p:ph idx="1"/>
          </p:nvPr>
        </p:nvSpPr>
        <p:spPr>
          <a:xfrm>
            <a:off x="1071154" y="1436914"/>
            <a:ext cx="9292046" cy="2220686"/>
          </a:xfrm>
        </p:spPr>
        <p:txBody>
          <a:bodyPr/>
          <a:lstStyle/>
          <a:p>
            <a:pPr marL="0" indent="0">
              <a:spcBef>
                <a:spcPct val="0"/>
              </a:spcBef>
              <a:spcAft>
                <a:spcPts val="1200"/>
              </a:spcAft>
              <a:buNone/>
            </a:pPr>
            <a:r>
              <a:rPr lang="en-US" altLang="en-US" sz="2400" dirty="0"/>
              <a:t>A logic level is a voltage level that represents a defined digital state.  </a:t>
            </a:r>
          </a:p>
          <a:p>
            <a:pPr marL="0" indent="0">
              <a:spcBef>
                <a:spcPct val="0"/>
              </a:spcBef>
              <a:spcAft>
                <a:spcPts val="1200"/>
              </a:spcAft>
              <a:buNone/>
            </a:pPr>
            <a:r>
              <a:rPr lang="en-US" altLang="en-US" sz="2400" dirty="0"/>
              <a:t>Logic HIGH: The higher of two voltages, typically 5 volts</a:t>
            </a:r>
          </a:p>
          <a:p>
            <a:pPr marL="0" indent="0">
              <a:spcBef>
                <a:spcPct val="0"/>
              </a:spcBef>
              <a:spcAft>
                <a:spcPts val="1200"/>
              </a:spcAft>
              <a:buNone/>
            </a:pPr>
            <a:r>
              <a:rPr lang="en-US" altLang="en-US" sz="2400" dirty="0"/>
              <a:t>Logic LOW: The lower of two voltages, typically 0 volts</a:t>
            </a:r>
          </a:p>
          <a:p>
            <a:pPr marL="0" indent="0">
              <a:buNone/>
            </a:pPr>
            <a:endParaRPr lang="en-US" altLang="en-US" dirty="0"/>
          </a:p>
        </p:txBody>
      </p:sp>
      <p:sp>
        <p:nvSpPr>
          <p:cNvPr id="25605" name="TextBox 8"/>
          <p:cNvSpPr txBox="1">
            <a:spLocks noChangeArrowheads="1"/>
          </p:cNvSpPr>
          <p:nvPr/>
        </p:nvSpPr>
        <p:spPr bwMode="auto">
          <a:xfrm>
            <a:off x="1981200" y="3465513"/>
            <a:ext cx="679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5.0 v</a:t>
            </a:r>
          </a:p>
        </p:txBody>
      </p:sp>
      <p:sp>
        <p:nvSpPr>
          <p:cNvPr id="25606" name="TextBox 9"/>
          <p:cNvSpPr txBox="1">
            <a:spLocks noChangeArrowheads="1"/>
          </p:cNvSpPr>
          <p:nvPr/>
        </p:nvSpPr>
        <p:spPr bwMode="auto">
          <a:xfrm>
            <a:off x="1981200" y="5043488"/>
            <a:ext cx="679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2.0 v</a:t>
            </a:r>
          </a:p>
        </p:txBody>
      </p:sp>
      <p:sp>
        <p:nvSpPr>
          <p:cNvPr id="25607" name="TextBox 10"/>
          <p:cNvSpPr txBox="1">
            <a:spLocks noChangeArrowheads="1"/>
          </p:cNvSpPr>
          <p:nvPr/>
        </p:nvSpPr>
        <p:spPr bwMode="auto">
          <a:xfrm>
            <a:off x="1981200" y="5729288"/>
            <a:ext cx="679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0.8 v</a:t>
            </a:r>
          </a:p>
        </p:txBody>
      </p:sp>
      <p:sp>
        <p:nvSpPr>
          <p:cNvPr id="25608" name="TextBox 11"/>
          <p:cNvSpPr txBox="1">
            <a:spLocks noChangeArrowheads="1"/>
          </p:cNvSpPr>
          <p:nvPr/>
        </p:nvSpPr>
        <p:spPr bwMode="auto">
          <a:xfrm>
            <a:off x="1981200" y="6186488"/>
            <a:ext cx="679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0.0 v</a:t>
            </a:r>
          </a:p>
        </p:txBody>
      </p:sp>
      <p:sp>
        <p:nvSpPr>
          <p:cNvPr id="13" name="Rectangle 12"/>
          <p:cNvSpPr/>
          <p:nvPr/>
        </p:nvSpPr>
        <p:spPr>
          <a:xfrm>
            <a:off x="2667000" y="3627439"/>
            <a:ext cx="1371600" cy="1716087"/>
          </a:xfrm>
          <a:prstGeom prst="rect">
            <a:avLst/>
          </a:prstGeom>
          <a:solidFill>
            <a:srgbClr val="FF0000">
              <a:alpha val="69804"/>
            </a:srgbClr>
          </a:solidFill>
          <a:ln w="28575">
            <a:solidFill>
              <a:srgbClr val="0000FF"/>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6" name="Rectangle 15"/>
          <p:cNvSpPr/>
          <p:nvPr/>
        </p:nvSpPr>
        <p:spPr>
          <a:xfrm>
            <a:off x="2667000" y="6051550"/>
            <a:ext cx="1371600" cy="469900"/>
          </a:xfrm>
          <a:prstGeom prst="rect">
            <a:avLst/>
          </a:prstGeom>
          <a:solidFill>
            <a:srgbClr val="FF0000">
              <a:alpha val="69804"/>
            </a:srgbClr>
          </a:solidFill>
          <a:ln w="28575">
            <a:solidFill>
              <a:srgbClr val="0000FF"/>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15" name="Rectangle 14"/>
          <p:cNvSpPr/>
          <p:nvPr/>
        </p:nvSpPr>
        <p:spPr>
          <a:xfrm>
            <a:off x="2667000" y="3627438"/>
            <a:ext cx="1371600" cy="2894012"/>
          </a:xfrm>
          <a:prstGeom prst="rect">
            <a:avLst/>
          </a:prstGeom>
          <a:ln w="28575">
            <a:solidFill>
              <a:srgbClr val="0000FF"/>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dirty="0"/>
          </a:p>
        </p:txBody>
      </p:sp>
      <p:sp>
        <p:nvSpPr>
          <p:cNvPr id="25612" name="TextBox 16"/>
          <p:cNvSpPr txBox="1">
            <a:spLocks noChangeArrowheads="1"/>
          </p:cNvSpPr>
          <p:nvPr/>
        </p:nvSpPr>
        <p:spPr bwMode="auto">
          <a:xfrm>
            <a:off x="2746375" y="6135688"/>
            <a:ext cx="1212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Logic Low</a:t>
            </a:r>
          </a:p>
        </p:txBody>
      </p:sp>
      <p:sp>
        <p:nvSpPr>
          <p:cNvPr id="25613" name="TextBox 17"/>
          <p:cNvSpPr txBox="1">
            <a:spLocks noChangeArrowheads="1"/>
          </p:cNvSpPr>
          <p:nvPr/>
        </p:nvSpPr>
        <p:spPr bwMode="auto">
          <a:xfrm>
            <a:off x="2720975" y="4257676"/>
            <a:ext cx="1263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Logic High</a:t>
            </a:r>
          </a:p>
        </p:txBody>
      </p:sp>
      <p:sp>
        <p:nvSpPr>
          <p:cNvPr id="25614" name="TextBox 18"/>
          <p:cNvSpPr txBox="1">
            <a:spLocks noChangeArrowheads="1"/>
          </p:cNvSpPr>
          <p:nvPr/>
        </p:nvSpPr>
        <p:spPr bwMode="auto">
          <a:xfrm>
            <a:off x="2964276" y="5324475"/>
            <a:ext cx="70243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t>Invalid</a:t>
            </a:r>
          </a:p>
          <a:p>
            <a:pPr algn="ctr" eaLnBrk="1" hangingPunct="1"/>
            <a:r>
              <a:rPr lang="en-US" altLang="en-US" sz="1400"/>
              <a:t>Logic</a:t>
            </a:r>
          </a:p>
          <a:p>
            <a:pPr algn="ctr" eaLnBrk="1" hangingPunct="1"/>
            <a:r>
              <a:rPr lang="en-US" altLang="en-US" sz="1400"/>
              <a:t>Level</a:t>
            </a:r>
          </a:p>
        </p:txBody>
      </p:sp>
      <p:graphicFrame>
        <p:nvGraphicFramePr>
          <p:cNvPr id="21" name="Table 20"/>
          <p:cNvGraphicFramePr>
            <a:graphicFrameLocks noGrp="1"/>
          </p:cNvGraphicFramePr>
          <p:nvPr/>
        </p:nvGraphicFramePr>
        <p:xfrm>
          <a:off x="4572000" y="4572000"/>
          <a:ext cx="5562600" cy="1108076"/>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371053">
                <a:tc>
                  <a:txBody>
                    <a:bodyPr/>
                    <a:lstStyle/>
                    <a:p>
                      <a:pPr algn="ctr"/>
                      <a:r>
                        <a:rPr lang="en-US" sz="1800" dirty="0">
                          <a:solidFill>
                            <a:schemeClr val="tx1"/>
                          </a:solidFill>
                        </a:rPr>
                        <a:t>Logic Level</a:t>
                      </a:r>
                    </a:p>
                  </a:txBody>
                  <a:tcPr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Voltage</a:t>
                      </a:r>
                    </a:p>
                  </a:txBody>
                  <a:tcPr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True/False</a:t>
                      </a:r>
                    </a:p>
                  </a:txBody>
                  <a:tcPr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On/Off</a:t>
                      </a:r>
                    </a:p>
                  </a:txBody>
                  <a:tcPr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0/1</a:t>
                      </a:r>
                    </a:p>
                  </a:txBody>
                  <a:tcPr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1053">
                <a:tc>
                  <a:txBody>
                    <a:bodyPr/>
                    <a:lstStyle/>
                    <a:p>
                      <a:pPr algn="ctr"/>
                      <a:r>
                        <a:rPr lang="en-US" sz="1800" dirty="0">
                          <a:solidFill>
                            <a:schemeClr val="tx1"/>
                          </a:solidFill>
                        </a:rPr>
                        <a:t>HIGH</a:t>
                      </a:r>
                    </a:p>
                  </a:txBody>
                  <a:tcPr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5 volts</a:t>
                      </a:r>
                    </a:p>
                  </a:txBody>
                  <a:tcPr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True</a:t>
                      </a:r>
                    </a:p>
                  </a:txBody>
                  <a:tcPr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On</a:t>
                      </a:r>
                    </a:p>
                  </a:txBody>
                  <a:tcPr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1</a:t>
                      </a:r>
                    </a:p>
                  </a:txBody>
                  <a:tcPr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5970">
                <a:tc>
                  <a:txBody>
                    <a:bodyPr/>
                    <a:lstStyle/>
                    <a:p>
                      <a:pPr algn="ctr"/>
                      <a:r>
                        <a:rPr lang="en-US" sz="1800" dirty="0">
                          <a:solidFill>
                            <a:schemeClr val="tx1"/>
                          </a:solidFill>
                        </a:rPr>
                        <a:t>LOW</a:t>
                      </a:r>
                    </a:p>
                  </a:txBody>
                  <a:tcPr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0 volts</a:t>
                      </a:r>
                    </a:p>
                  </a:txBody>
                  <a:tcPr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False</a:t>
                      </a:r>
                    </a:p>
                  </a:txBody>
                  <a:tcPr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Off</a:t>
                      </a:r>
                    </a:p>
                  </a:txBody>
                  <a:tcPr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dirty="0">
                          <a:solidFill>
                            <a:schemeClr val="tx1"/>
                          </a:solidFill>
                        </a:rPr>
                        <a:t>0</a:t>
                      </a:r>
                    </a:p>
                  </a:txBody>
                  <a:tcPr marT="45746" marB="457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C1F256B-F5DA-16E7-A057-F62D965A42D3}"/>
                  </a:ext>
                </a:extLst>
              </p14:cNvPr>
              <p14:cNvContentPartPr/>
              <p14:nvPr/>
            </p14:nvContentPartPr>
            <p14:xfrm>
              <a:off x="1263207" y="1577062"/>
              <a:ext cx="7955640" cy="253800"/>
            </p14:xfrm>
          </p:contentPart>
        </mc:Choice>
        <mc:Fallback>
          <p:pic>
            <p:nvPicPr>
              <p:cNvPr id="2" name="Ink 1">
                <a:extLst>
                  <a:ext uri="{FF2B5EF4-FFF2-40B4-BE49-F238E27FC236}">
                    <a16:creationId xmlns:a16="http://schemas.microsoft.com/office/drawing/2014/main" id="{9C1F256B-F5DA-16E7-A057-F62D965A42D3}"/>
                  </a:ext>
                </a:extLst>
              </p:cNvPr>
              <p:cNvPicPr/>
              <p:nvPr/>
            </p:nvPicPr>
            <p:blipFill>
              <a:blip r:embed="rId4"/>
              <a:stretch>
                <a:fillRect/>
              </a:stretch>
            </p:blipFill>
            <p:spPr>
              <a:xfrm>
                <a:off x="1209567" y="1469422"/>
                <a:ext cx="8063280" cy="469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FFCFEFF0-228B-EE7C-CACC-2D37A04EBE46}"/>
                  </a:ext>
                </a:extLst>
              </p14:cNvPr>
              <p14:cNvContentPartPr/>
              <p14:nvPr/>
            </p14:nvContentPartPr>
            <p14:xfrm>
              <a:off x="8329287" y="1521262"/>
              <a:ext cx="121320" cy="360"/>
            </p14:xfrm>
          </p:contentPart>
        </mc:Choice>
        <mc:Fallback>
          <p:pic>
            <p:nvPicPr>
              <p:cNvPr id="3" name="Ink 2">
                <a:extLst>
                  <a:ext uri="{FF2B5EF4-FFF2-40B4-BE49-F238E27FC236}">
                    <a16:creationId xmlns:a16="http://schemas.microsoft.com/office/drawing/2014/main" id="{FFCFEFF0-228B-EE7C-CACC-2D37A04EBE46}"/>
                  </a:ext>
                </a:extLst>
              </p:cNvPr>
              <p:cNvPicPr/>
              <p:nvPr/>
            </p:nvPicPr>
            <p:blipFill>
              <a:blip r:embed="rId6"/>
              <a:stretch>
                <a:fillRect/>
              </a:stretch>
            </p:blipFill>
            <p:spPr>
              <a:xfrm>
                <a:off x="8275647" y="1413262"/>
                <a:ext cx="2289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46FACEAE-4A56-F20E-D4DA-877450F552FE}"/>
                  </a:ext>
                </a:extLst>
              </p14:cNvPr>
              <p14:cNvContentPartPr/>
              <p14:nvPr/>
            </p14:nvContentPartPr>
            <p14:xfrm>
              <a:off x="8312367" y="1637182"/>
              <a:ext cx="628200" cy="31680"/>
            </p14:xfrm>
          </p:contentPart>
        </mc:Choice>
        <mc:Fallback>
          <p:pic>
            <p:nvPicPr>
              <p:cNvPr id="4" name="Ink 3">
                <a:extLst>
                  <a:ext uri="{FF2B5EF4-FFF2-40B4-BE49-F238E27FC236}">
                    <a16:creationId xmlns:a16="http://schemas.microsoft.com/office/drawing/2014/main" id="{46FACEAE-4A56-F20E-D4DA-877450F552FE}"/>
                  </a:ext>
                </a:extLst>
              </p:cNvPr>
              <p:cNvPicPr/>
              <p:nvPr/>
            </p:nvPicPr>
            <p:blipFill>
              <a:blip r:embed="rId8"/>
              <a:stretch>
                <a:fillRect/>
              </a:stretch>
            </p:blipFill>
            <p:spPr>
              <a:xfrm>
                <a:off x="8258367" y="1529182"/>
                <a:ext cx="73584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A46292FC-6B7E-387A-1383-F3361FA4CBBF}"/>
                  </a:ext>
                </a:extLst>
              </p14:cNvPr>
              <p14:cNvContentPartPr/>
              <p14:nvPr/>
            </p14:nvContentPartPr>
            <p14:xfrm>
              <a:off x="2975727" y="5527342"/>
              <a:ext cx="654480" cy="9000"/>
            </p14:xfrm>
          </p:contentPart>
        </mc:Choice>
        <mc:Fallback>
          <p:pic>
            <p:nvPicPr>
              <p:cNvPr id="5" name="Ink 4">
                <a:extLst>
                  <a:ext uri="{FF2B5EF4-FFF2-40B4-BE49-F238E27FC236}">
                    <a16:creationId xmlns:a16="http://schemas.microsoft.com/office/drawing/2014/main" id="{A46292FC-6B7E-387A-1383-F3361FA4CBBF}"/>
                  </a:ext>
                </a:extLst>
              </p:cNvPr>
              <p:cNvPicPr/>
              <p:nvPr/>
            </p:nvPicPr>
            <p:blipFill>
              <a:blip r:embed="rId10"/>
              <a:stretch>
                <a:fillRect/>
              </a:stretch>
            </p:blipFill>
            <p:spPr>
              <a:xfrm>
                <a:off x="2921727" y="5419702"/>
                <a:ext cx="76212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7D467634-C767-C0B8-98B8-47462CF547A1}"/>
                  </a:ext>
                </a:extLst>
              </p14:cNvPr>
              <p14:cNvContentPartPr/>
              <p14:nvPr/>
            </p14:nvContentPartPr>
            <p14:xfrm>
              <a:off x="3116847" y="5659462"/>
              <a:ext cx="424440" cy="68040"/>
            </p14:xfrm>
          </p:contentPart>
        </mc:Choice>
        <mc:Fallback>
          <p:pic>
            <p:nvPicPr>
              <p:cNvPr id="6" name="Ink 5">
                <a:extLst>
                  <a:ext uri="{FF2B5EF4-FFF2-40B4-BE49-F238E27FC236}">
                    <a16:creationId xmlns:a16="http://schemas.microsoft.com/office/drawing/2014/main" id="{7D467634-C767-C0B8-98B8-47462CF547A1}"/>
                  </a:ext>
                </a:extLst>
              </p:cNvPr>
              <p:cNvPicPr/>
              <p:nvPr/>
            </p:nvPicPr>
            <p:blipFill>
              <a:blip r:embed="rId12"/>
              <a:stretch>
                <a:fillRect/>
              </a:stretch>
            </p:blipFill>
            <p:spPr>
              <a:xfrm>
                <a:off x="3063207" y="5551822"/>
                <a:ext cx="53208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 name="Ink 6">
                <a:extLst>
                  <a:ext uri="{FF2B5EF4-FFF2-40B4-BE49-F238E27FC236}">
                    <a16:creationId xmlns:a16="http://schemas.microsoft.com/office/drawing/2014/main" id="{632A33EA-B590-87C8-12E7-EF628B83BD3A}"/>
                  </a:ext>
                </a:extLst>
              </p14:cNvPr>
              <p14:cNvContentPartPr/>
              <p14:nvPr/>
            </p14:nvContentPartPr>
            <p14:xfrm>
              <a:off x="3125487" y="5851702"/>
              <a:ext cx="430560" cy="360"/>
            </p14:xfrm>
          </p:contentPart>
        </mc:Choice>
        <mc:Fallback>
          <p:pic>
            <p:nvPicPr>
              <p:cNvPr id="7" name="Ink 6">
                <a:extLst>
                  <a:ext uri="{FF2B5EF4-FFF2-40B4-BE49-F238E27FC236}">
                    <a16:creationId xmlns:a16="http://schemas.microsoft.com/office/drawing/2014/main" id="{632A33EA-B590-87C8-12E7-EF628B83BD3A}"/>
                  </a:ext>
                </a:extLst>
              </p:cNvPr>
              <p:cNvPicPr/>
              <p:nvPr/>
            </p:nvPicPr>
            <p:blipFill>
              <a:blip r:embed="rId14"/>
              <a:stretch>
                <a:fillRect/>
              </a:stretch>
            </p:blipFill>
            <p:spPr>
              <a:xfrm>
                <a:off x="3071487" y="5744062"/>
                <a:ext cx="538200" cy="216000"/>
              </a:xfrm>
              <a:prstGeom prst="rect">
                <a:avLst/>
              </a:prstGeom>
            </p:spPr>
          </p:pic>
        </mc:Fallback>
      </mc:AlternateContent>
    </p:spTree>
    <p:extLst>
      <p:ext uri="{BB962C8B-B14F-4D97-AF65-F5344CB8AC3E}">
        <p14:creationId xmlns:p14="http://schemas.microsoft.com/office/powerpoint/2010/main" val="433728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4"/>
          <p:cNvSpPr>
            <a:spLocks noGrp="1"/>
          </p:cNvSpPr>
          <p:nvPr>
            <p:ph type="title"/>
          </p:nvPr>
        </p:nvSpPr>
        <p:spPr/>
        <p:txBody>
          <a:bodyPr/>
          <a:lstStyle/>
          <a:p>
            <a:r>
              <a:rPr lang="en-US" altLang="en-US"/>
              <a:t>Example of Digital Signals</a:t>
            </a:r>
          </a:p>
        </p:txBody>
      </p:sp>
      <p:sp>
        <p:nvSpPr>
          <p:cNvPr id="26627" name="Content Placeholder 13"/>
          <p:cNvSpPr>
            <a:spLocks noGrp="1"/>
          </p:cNvSpPr>
          <p:nvPr>
            <p:ph idx="1"/>
          </p:nvPr>
        </p:nvSpPr>
        <p:spPr>
          <a:xfrm>
            <a:off x="1981200" y="1295400"/>
            <a:ext cx="8229600" cy="2362200"/>
          </a:xfrm>
        </p:spPr>
        <p:txBody>
          <a:bodyPr/>
          <a:lstStyle/>
          <a:p>
            <a:r>
              <a:rPr lang="en-US" altLang="en-US" sz="2000" dirty="0"/>
              <a:t>Digital signals are commonly referred to as square waves or clock signals.</a:t>
            </a:r>
          </a:p>
          <a:p>
            <a:r>
              <a:rPr lang="en-US" altLang="en-US" sz="2000" dirty="0"/>
              <a:t>Their minimum value must be 0 volts, and their maximum value must be 5 volts.</a:t>
            </a:r>
          </a:p>
          <a:p>
            <a:r>
              <a:rPr lang="en-US" altLang="en-US" sz="2000" dirty="0"/>
              <a:t>They can be periodic (repeating) or non-periodic.</a:t>
            </a:r>
          </a:p>
          <a:p>
            <a:r>
              <a:rPr lang="en-US" altLang="en-US" sz="2000" dirty="0"/>
              <a:t>The time the signal is high (</a:t>
            </a:r>
            <a:r>
              <a:rPr lang="en-US" altLang="en-US" sz="2000" dirty="0" err="1"/>
              <a:t>t</a:t>
            </a:r>
            <a:r>
              <a:rPr lang="en-US" altLang="en-US" sz="2000" baseline="-25000" dirty="0" err="1"/>
              <a:t>H</a:t>
            </a:r>
            <a:r>
              <a:rPr lang="en-US" altLang="en-US" sz="2000" dirty="0"/>
              <a:t>) can vary anywhere from 1% of the period to 99% of the period.</a:t>
            </a:r>
          </a:p>
          <a:p>
            <a:endParaRPr lang="en-US" altLang="en-US" sz="2000" dirty="0"/>
          </a:p>
        </p:txBody>
      </p:sp>
      <p:pic>
        <p:nvPicPr>
          <p:cNvPr id="26629" name="Picture 2"/>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778250"/>
            <a:ext cx="2470150"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3"/>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778250"/>
            <a:ext cx="2470150"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4"/>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201" y="3778250"/>
            <a:ext cx="2378075"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TextBox 9"/>
          <p:cNvSpPr txBox="1">
            <a:spLocks noChangeArrowheads="1"/>
          </p:cNvSpPr>
          <p:nvPr/>
        </p:nvSpPr>
        <p:spPr bwMode="auto">
          <a:xfrm>
            <a:off x="1511300" y="4781550"/>
            <a:ext cx="850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0 volts</a:t>
            </a:r>
          </a:p>
        </p:txBody>
      </p:sp>
      <p:cxnSp>
        <p:nvCxnSpPr>
          <p:cNvPr id="11" name="Straight Connector 10"/>
          <p:cNvCxnSpPr/>
          <p:nvPr/>
        </p:nvCxnSpPr>
        <p:spPr bwMode="auto">
          <a:xfrm>
            <a:off x="2301876" y="5002214"/>
            <a:ext cx="182563" cy="1587"/>
          </a:xfrm>
          <a:prstGeom prst="line">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634" name="TextBox 11"/>
          <p:cNvSpPr txBox="1">
            <a:spLocks noChangeArrowheads="1"/>
          </p:cNvSpPr>
          <p:nvPr/>
        </p:nvSpPr>
        <p:spPr bwMode="auto">
          <a:xfrm>
            <a:off x="1524000" y="3790950"/>
            <a:ext cx="850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5 volts</a:t>
            </a:r>
          </a:p>
        </p:txBody>
      </p:sp>
      <p:cxnSp>
        <p:nvCxnSpPr>
          <p:cNvPr id="13" name="Straight Connector 12"/>
          <p:cNvCxnSpPr/>
          <p:nvPr/>
        </p:nvCxnSpPr>
        <p:spPr bwMode="auto">
          <a:xfrm>
            <a:off x="2314575" y="3997325"/>
            <a:ext cx="184150" cy="1588"/>
          </a:xfrm>
          <a:prstGeom prst="line">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113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4"/>
          <p:cNvSpPr>
            <a:spLocks noGrp="1"/>
          </p:cNvSpPr>
          <p:nvPr>
            <p:ph type="title"/>
          </p:nvPr>
        </p:nvSpPr>
        <p:spPr/>
        <p:txBody>
          <a:bodyPr/>
          <a:lstStyle/>
          <a:p>
            <a:r>
              <a:rPr lang="en-US" altLang="en-US"/>
              <a:t>Parts of a Digital Signal</a:t>
            </a:r>
          </a:p>
        </p:txBody>
      </p:sp>
      <p:cxnSp>
        <p:nvCxnSpPr>
          <p:cNvPr id="12" name="Straight Connector 11"/>
          <p:cNvCxnSpPr/>
          <p:nvPr/>
        </p:nvCxnSpPr>
        <p:spPr>
          <a:xfrm>
            <a:off x="5638800" y="3683000"/>
            <a:ext cx="457200" cy="1588"/>
          </a:xfrm>
          <a:prstGeom prst="line">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4899026" y="2795589"/>
            <a:ext cx="1782763" cy="1587"/>
          </a:xfrm>
          <a:prstGeom prst="straightConnector1">
            <a:avLst/>
          </a:prstGeom>
          <a:ln w="12700">
            <a:solidFill>
              <a:srgbClr val="0000FF"/>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56" name="TextBox 12"/>
          <p:cNvSpPr txBox="1">
            <a:spLocks noChangeArrowheads="1"/>
          </p:cNvSpPr>
          <p:nvPr/>
        </p:nvSpPr>
        <p:spPr bwMode="auto">
          <a:xfrm rot="16200000">
            <a:off x="5231607" y="2648744"/>
            <a:ext cx="1095375"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t>Amplitude</a:t>
            </a:r>
            <a:endParaRPr lang="en-US" altLang="en-US" sz="1400" dirty="0"/>
          </a:p>
        </p:txBody>
      </p:sp>
      <p:pic>
        <p:nvPicPr>
          <p:cNvPr id="2057" name="Picture 2"/>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1447800"/>
            <a:ext cx="4343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Connector 18"/>
          <p:cNvCxnSpPr/>
          <p:nvPr/>
        </p:nvCxnSpPr>
        <p:spPr>
          <a:xfrm>
            <a:off x="5638800" y="1878014"/>
            <a:ext cx="457200" cy="1587"/>
          </a:xfrm>
          <a:prstGeom prst="line">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0800000">
            <a:off x="6278564" y="2536825"/>
            <a:ext cx="1189037" cy="1588"/>
          </a:xfrm>
          <a:prstGeom prst="straightConnector1">
            <a:avLst/>
          </a:prstGeom>
          <a:ln w="12700">
            <a:solidFill>
              <a:srgbClr val="0000FF"/>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60" name="TextBox 21"/>
          <p:cNvSpPr txBox="1">
            <a:spLocks noChangeArrowheads="1"/>
          </p:cNvSpPr>
          <p:nvPr/>
        </p:nvSpPr>
        <p:spPr bwMode="auto">
          <a:xfrm>
            <a:off x="6599238" y="2668588"/>
            <a:ext cx="563562" cy="646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Time </a:t>
            </a:r>
          </a:p>
          <a:p>
            <a:pPr algn="ctr" eaLnBrk="1" hangingPunct="1"/>
            <a:r>
              <a:rPr lang="en-US" altLang="en-US" sz="1200"/>
              <a:t>High</a:t>
            </a:r>
          </a:p>
          <a:p>
            <a:pPr algn="ctr" eaLnBrk="1" hangingPunct="1"/>
            <a:r>
              <a:rPr lang="en-US" altLang="en-US" sz="1200"/>
              <a:t>(t</a:t>
            </a:r>
            <a:r>
              <a:rPr lang="en-US" altLang="en-US" sz="1200" baseline="-25000"/>
              <a:t>H</a:t>
            </a:r>
            <a:r>
              <a:rPr lang="en-US" altLang="en-US" sz="1200"/>
              <a:t>)</a:t>
            </a:r>
            <a:endParaRPr lang="en-US" altLang="en-US" sz="1100" baseline="-25000"/>
          </a:p>
        </p:txBody>
      </p:sp>
      <p:cxnSp>
        <p:nvCxnSpPr>
          <p:cNvPr id="26" name="Straight Arrow Connector 25"/>
          <p:cNvCxnSpPr/>
          <p:nvPr/>
        </p:nvCxnSpPr>
        <p:spPr>
          <a:xfrm rot="10800000">
            <a:off x="7496176" y="2536825"/>
            <a:ext cx="823913" cy="1588"/>
          </a:xfrm>
          <a:prstGeom prst="straightConnector1">
            <a:avLst/>
          </a:prstGeom>
          <a:ln w="12700">
            <a:solidFill>
              <a:srgbClr val="0000FF"/>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62" name="TextBox 26"/>
          <p:cNvSpPr txBox="1">
            <a:spLocks noChangeArrowheads="1"/>
          </p:cNvSpPr>
          <p:nvPr/>
        </p:nvSpPr>
        <p:spPr bwMode="auto">
          <a:xfrm>
            <a:off x="7566026" y="2668588"/>
            <a:ext cx="587375" cy="646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200"/>
              <a:t>Time </a:t>
            </a:r>
          </a:p>
          <a:p>
            <a:pPr algn="ctr" eaLnBrk="1" hangingPunct="1"/>
            <a:r>
              <a:rPr lang="en-US" altLang="en-US" sz="1200"/>
              <a:t>Low</a:t>
            </a:r>
          </a:p>
          <a:p>
            <a:pPr algn="ctr" eaLnBrk="1" hangingPunct="1"/>
            <a:r>
              <a:rPr lang="en-US" altLang="en-US" sz="1200"/>
              <a:t>(t</a:t>
            </a:r>
            <a:r>
              <a:rPr lang="en-US" altLang="en-US" sz="1200" baseline="-25000"/>
              <a:t>L</a:t>
            </a:r>
            <a:r>
              <a:rPr lang="en-US" altLang="en-US" sz="1200"/>
              <a:t>)</a:t>
            </a:r>
            <a:endParaRPr lang="en-US" altLang="en-US" sz="1100" baseline="-25000"/>
          </a:p>
        </p:txBody>
      </p:sp>
      <p:cxnSp>
        <p:nvCxnSpPr>
          <p:cNvPr id="21" name="Straight Connector 20"/>
          <p:cNvCxnSpPr/>
          <p:nvPr/>
        </p:nvCxnSpPr>
        <p:spPr>
          <a:xfrm rot="5400000" flipH="1" flipV="1">
            <a:off x="7785101" y="4343401"/>
            <a:ext cx="1096962" cy="1587"/>
          </a:xfrm>
          <a:prstGeom prst="line">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flipH="1" flipV="1">
            <a:off x="5716588" y="4343400"/>
            <a:ext cx="1096962" cy="1588"/>
          </a:xfrm>
          <a:prstGeom prst="line">
            <a:avLst/>
          </a:prstGeom>
          <a:ln w="127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a:off x="6294438" y="4230689"/>
            <a:ext cx="2011362" cy="1587"/>
          </a:xfrm>
          <a:prstGeom prst="straightConnector1">
            <a:avLst/>
          </a:prstGeom>
          <a:ln w="12700">
            <a:solidFill>
              <a:srgbClr val="0000FF"/>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66" name="TextBox 23"/>
          <p:cNvSpPr txBox="1">
            <a:spLocks noChangeArrowheads="1"/>
          </p:cNvSpPr>
          <p:nvPr/>
        </p:nvSpPr>
        <p:spPr bwMode="auto">
          <a:xfrm>
            <a:off x="6629400" y="4081464"/>
            <a:ext cx="1219200"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t>Period (T)</a:t>
            </a:r>
            <a:endParaRPr lang="en-US" altLang="en-US" sz="1400"/>
          </a:p>
        </p:txBody>
      </p:sp>
      <p:sp>
        <p:nvSpPr>
          <p:cNvPr id="2067" name="TextBox 28"/>
          <p:cNvSpPr txBox="1">
            <a:spLocks noChangeArrowheads="1"/>
          </p:cNvSpPr>
          <p:nvPr/>
        </p:nvSpPr>
        <p:spPr bwMode="auto">
          <a:xfrm>
            <a:off x="9282114" y="3886201"/>
            <a:ext cx="1152525"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t>Rising Edge</a:t>
            </a:r>
            <a:endParaRPr lang="en-US" altLang="en-US" sz="1200"/>
          </a:p>
        </p:txBody>
      </p:sp>
      <p:sp>
        <p:nvSpPr>
          <p:cNvPr id="2068" name="TextBox 29"/>
          <p:cNvSpPr txBox="1">
            <a:spLocks noChangeArrowheads="1"/>
          </p:cNvSpPr>
          <p:nvPr/>
        </p:nvSpPr>
        <p:spPr bwMode="auto">
          <a:xfrm>
            <a:off x="9259888" y="1509714"/>
            <a:ext cx="1179512"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a:t>Falling Edge</a:t>
            </a:r>
            <a:endParaRPr lang="en-US" altLang="en-US" sz="1200"/>
          </a:p>
        </p:txBody>
      </p:sp>
      <p:cxnSp>
        <p:nvCxnSpPr>
          <p:cNvPr id="32" name="Straight Arrow Connector 31"/>
          <p:cNvCxnSpPr>
            <a:stCxn id="2067" idx="1"/>
          </p:cNvCxnSpPr>
          <p:nvPr/>
        </p:nvCxnSpPr>
        <p:spPr>
          <a:xfrm rot="10800000">
            <a:off x="8382001" y="2819400"/>
            <a:ext cx="900113" cy="1220788"/>
          </a:xfrm>
          <a:prstGeom prst="straightConnector1">
            <a:avLst/>
          </a:prstGeom>
          <a:ln w="12700">
            <a:solidFill>
              <a:srgbClr val="0000FF"/>
            </a:solidFill>
            <a:headEnd type="none" w="med" len="med"/>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068" idx="2"/>
          </p:cNvCxnSpPr>
          <p:nvPr/>
        </p:nvCxnSpPr>
        <p:spPr>
          <a:xfrm rot="5400000">
            <a:off x="9262269" y="2156619"/>
            <a:ext cx="925512" cy="247650"/>
          </a:xfrm>
          <a:prstGeom prst="straightConnector1">
            <a:avLst/>
          </a:prstGeom>
          <a:ln w="12700">
            <a:solidFill>
              <a:srgbClr val="0000FF"/>
            </a:solidFill>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2071" name="TextBox 39"/>
          <p:cNvSpPr txBox="1">
            <a:spLocks noChangeArrowheads="1"/>
          </p:cNvSpPr>
          <p:nvPr/>
        </p:nvSpPr>
        <p:spPr bwMode="auto">
          <a:xfrm>
            <a:off x="1676400" y="1295401"/>
            <a:ext cx="3962400" cy="551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6538" indent="-236538" eaLnBrk="0" hangingPunct="0">
              <a:defRPr>
                <a:solidFill>
                  <a:schemeClr val="tx1"/>
                </a:solidFill>
                <a:latin typeface="Arial" panose="020B0604020202020204" pitchFamily="34" charset="0"/>
                <a:cs typeface="Arial" panose="020B0604020202020204" pitchFamily="34" charset="0"/>
              </a:defRPr>
            </a:lvl1pPr>
            <a:lvl2pPr marL="236538" indent="-236538"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b="1"/>
              <a:t>Amplitude:</a:t>
            </a:r>
          </a:p>
          <a:p>
            <a:pPr lvl="1" eaLnBrk="1" hangingPunct="1"/>
            <a:r>
              <a:rPr lang="en-US" altLang="en-US" sz="1600"/>
              <a:t>	For digital signals, this will ALWAYS be 5 volts.</a:t>
            </a:r>
          </a:p>
          <a:p>
            <a:pPr eaLnBrk="1" hangingPunct="1">
              <a:spcBef>
                <a:spcPts val="600"/>
              </a:spcBef>
            </a:pPr>
            <a:r>
              <a:rPr lang="en-US" altLang="en-US" sz="1600" b="1"/>
              <a:t>Period:</a:t>
            </a:r>
          </a:p>
          <a:p>
            <a:pPr lvl="1" eaLnBrk="1" hangingPunct="1"/>
            <a:r>
              <a:rPr lang="en-US" altLang="en-US" sz="1600"/>
              <a:t>	The time it takes for a periodic signal to repeat. (seconds)</a:t>
            </a:r>
            <a:endParaRPr lang="en-US" altLang="en-US" sz="1600">
              <a:sym typeface="Symbol" panose="05050102010706020507" pitchFamily="18" charset="2"/>
            </a:endParaRPr>
          </a:p>
          <a:p>
            <a:pPr eaLnBrk="1" hangingPunct="1">
              <a:spcBef>
                <a:spcPts val="600"/>
              </a:spcBef>
            </a:pPr>
            <a:r>
              <a:rPr lang="en-US" altLang="en-US" sz="1600" b="1"/>
              <a:t>Frequency:</a:t>
            </a:r>
          </a:p>
          <a:p>
            <a:pPr lvl="1" eaLnBrk="1" hangingPunct="1"/>
            <a:r>
              <a:rPr lang="en-US" altLang="en-US" sz="1600"/>
              <a:t>	A measure of the number of occurrences of the signal per second. (Hertz, Hz)</a:t>
            </a:r>
            <a:endParaRPr lang="en-US" altLang="en-US" sz="1600">
              <a:sym typeface="Symbol" panose="05050102010706020507" pitchFamily="18" charset="2"/>
            </a:endParaRPr>
          </a:p>
          <a:p>
            <a:pPr eaLnBrk="1" hangingPunct="1">
              <a:spcBef>
                <a:spcPts val="600"/>
              </a:spcBef>
            </a:pPr>
            <a:r>
              <a:rPr lang="en-US" altLang="en-US" sz="1600" b="1"/>
              <a:t>Time High (t</a:t>
            </a:r>
            <a:r>
              <a:rPr lang="en-US" altLang="en-US" sz="1600" b="1" baseline="-25000"/>
              <a:t>H</a:t>
            </a:r>
            <a:r>
              <a:rPr lang="en-US" altLang="en-US" sz="1600" b="1"/>
              <a:t>):</a:t>
            </a:r>
          </a:p>
          <a:p>
            <a:pPr lvl="1" eaLnBrk="1" hangingPunct="1"/>
            <a:r>
              <a:rPr lang="en-US" altLang="en-US" sz="1600"/>
              <a:t>	The time the signal is at 5 v.</a:t>
            </a:r>
          </a:p>
          <a:p>
            <a:pPr eaLnBrk="1" hangingPunct="1">
              <a:spcBef>
                <a:spcPts val="600"/>
              </a:spcBef>
            </a:pPr>
            <a:r>
              <a:rPr lang="en-US" altLang="en-US" sz="1600" b="1"/>
              <a:t>Time Low (t</a:t>
            </a:r>
            <a:r>
              <a:rPr lang="en-US" altLang="en-US" sz="1600" b="1" baseline="-25000"/>
              <a:t>L</a:t>
            </a:r>
            <a:r>
              <a:rPr lang="en-US" altLang="en-US" sz="1600" b="1"/>
              <a:t>):</a:t>
            </a:r>
          </a:p>
          <a:p>
            <a:pPr lvl="1" eaLnBrk="1" hangingPunct="1"/>
            <a:r>
              <a:rPr lang="en-US" altLang="en-US" sz="1600"/>
              <a:t>	The time the signal is at 0 v.</a:t>
            </a:r>
          </a:p>
          <a:p>
            <a:pPr eaLnBrk="1" hangingPunct="1">
              <a:spcBef>
                <a:spcPts val="600"/>
              </a:spcBef>
            </a:pPr>
            <a:r>
              <a:rPr lang="en-US" altLang="en-US" sz="1600" b="1"/>
              <a:t>Duty Cycle:</a:t>
            </a:r>
          </a:p>
          <a:p>
            <a:pPr lvl="1" eaLnBrk="1" hangingPunct="1"/>
            <a:r>
              <a:rPr lang="en-US" altLang="en-US" sz="1600"/>
              <a:t>	The ratio of t</a:t>
            </a:r>
            <a:r>
              <a:rPr lang="en-US" altLang="en-US" sz="1600" baseline="-25000"/>
              <a:t>H </a:t>
            </a:r>
            <a:r>
              <a:rPr lang="en-US" altLang="en-US" sz="1600"/>
              <a:t>to the total period (T).</a:t>
            </a:r>
          </a:p>
          <a:p>
            <a:pPr lvl="1" eaLnBrk="1" hangingPunct="1">
              <a:spcBef>
                <a:spcPts val="600"/>
              </a:spcBef>
            </a:pPr>
            <a:r>
              <a:rPr lang="en-US" altLang="en-US" sz="1600" b="1"/>
              <a:t>Rising Edge:</a:t>
            </a:r>
          </a:p>
          <a:p>
            <a:pPr lvl="1" eaLnBrk="1" hangingPunct="1"/>
            <a:r>
              <a:rPr lang="en-US" altLang="en-US" sz="1600"/>
              <a:t>	A 0-to-1 transition of the signal.</a:t>
            </a:r>
          </a:p>
          <a:p>
            <a:pPr eaLnBrk="1" hangingPunct="1">
              <a:spcBef>
                <a:spcPts val="600"/>
              </a:spcBef>
            </a:pPr>
            <a:r>
              <a:rPr lang="en-US" altLang="en-US" sz="1600" b="1"/>
              <a:t>Falling Edge:</a:t>
            </a:r>
          </a:p>
          <a:p>
            <a:pPr lvl="1" eaLnBrk="1" hangingPunct="1"/>
            <a:r>
              <a:rPr lang="en-US" altLang="en-US" sz="1600"/>
              <a:t>	 A 1-to-0 transition of the signal.</a:t>
            </a:r>
            <a:endParaRPr lang="en-US" altLang="en-US"/>
          </a:p>
        </p:txBody>
      </p:sp>
      <p:graphicFrame>
        <p:nvGraphicFramePr>
          <p:cNvPr id="2050" name="Object 22"/>
          <p:cNvGraphicFramePr>
            <a:graphicFrameLocks noChangeAspect="1"/>
          </p:cNvGraphicFramePr>
          <p:nvPr/>
        </p:nvGraphicFramePr>
        <p:xfrm>
          <a:off x="6823076" y="5178426"/>
          <a:ext cx="949325" cy="612775"/>
        </p:xfrm>
        <a:graphic>
          <a:graphicData uri="http://schemas.openxmlformats.org/presentationml/2006/ole">
            <mc:AlternateContent xmlns:mc="http://schemas.openxmlformats.org/markup-compatibility/2006">
              <mc:Choice xmlns:v="urn:schemas-microsoft-com:vml" Requires="v">
                <p:oleObj name="Equation" r:id="rId4" imgW="787320" imgH="507960" progId="Equation.3">
                  <p:embed/>
                </p:oleObj>
              </mc:Choice>
              <mc:Fallback>
                <p:oleObj name="Equation" r:id="rId4" imgW="787320" imgH="507960" progId="Equation.3">
                  <p:embed/>
                  <p:pic>
                    <p:nvPicPr>
                      <p:cNvPr id="2050" name="Object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3076" y="5178426"/>
                        <a:ext cx="949325"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2" name="TextBox 23"/>
          <p:cNvSpPr txBox="1">
            <a:spLocks noChangeArrowheads="1"/>
          </p:cNvSpPr>
          <p:nvPr/>
        </p:nvSpPr>
        <p:spPr bwMode="auto">
          <a:xfrm>
            <a:off x="6400801" y="4721225"/>
            <a:ext cx="1338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Frequency:</a:t>
            </a:r>
          </a:p>
        </p:txBody>
      </p:sp>
      <p:graphicFrame>
        <p:nvGraphicFramePr>
          <p:cNvPr id="2051" name="Object 23"/>
          <p:cNvGraphicFramePr>
            <a:graphicFrameLocks noChangeAspect="1"/>
          </p:cNvGraphicFramePr>
          <p:nvPr/>
        </p:nvGraphicFramePr>
        <p:xfrm>
          <a:off x="8066088" y="5178426"/>
          <a:ext cx="2297112" cy="600075"/>
        </p:xfrm>
        <a:graphic>
          <a:graphicData uri="http://schemas.openxmlformats.org/presentationml/2006/ole">
            <mc:AlternateContent xmlns:mc="http://schemas.openxmlformats.org/markup-compatibility/2006">
              <mc:Choice xmlns:v="urn:schemas-microsoft-com:vml" Requires="v">
                <p:oleObj name="Equation" r:id="rId6" imgW="1942920" imgH="507960" progId="Equation.3">
                  <p:embed/>
                </p:oleObj>
              </mc:Choice>
              <mc:Fallback>
                <p:oleObj name="Equation" r:id="rId6" imgW="1942920" imgH="507960" progId="Equation.3">
                  <p:embed/>
                  <p:pic>
                    <p:nvPicPr>
                      <p:cNvPr id="2051"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66088" y="5178426"/>
                        <a:ext cx="2297112" cy="60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8">
            <p14:nvContentPartPr>
              <p14:cNvPr id="2" name="Ink 1">
                <a:extLst>
                  <a:ext uri="{FF2B5EF4-FFF2-40B4-BE49-F238E27FC236}">
                    <a16:creationId xmlns:a16="http://schemas.microsoft.com/office/drawing/2014/main" id="{38FA767C-4F35-6A4B-3473-86383FE6608C}"/>
                  </a:ext>
                </a:extLst>
              </p14:cNvPr>
              <p14:cNvContentPartPr/>
              <p14:nvPr/>
            </p14:nvContentPartPr>
            <p14:xfrm>
              <a:off x="1870527" y="4346542"/>
              <a:ext cx="2651760" cy="9000"/>
            </p14:xfrm>
          </p:contentPart>
        </mc:Choice>
        <mc:Fallback>
          <p:pic>
            <p:nvPicPr>
              <p:cNvPr id="2" name="Ink 1">
                <a:extLst>
                  <a:ext uri="{FF2B5EF4-FFF2-40B4-BE49-F238E27FC236}">
                    <a16:creationId xmlns:a16="http://schemas.microsoft.com/office/drawing/2014/main" id="{38FA767C-4F35-6A4B-3473-86383FE6608C}"/>
                  </a:ext>
                </a:extLst>
              </p:cNvPr>
              <p:cNvPicPr/>
              <p:nvPr/>
            </p:nvPicPr>
            <p:blipFill>
              <a:blip r:embed="rId9"/>
              <a:stretch>
                <a:fillRect/>
              </a:stretch>
            </p:blipFill>
            <p:spPr>
              <a:xfrm>
                <a:off x="1816527" y="4238902"/>
                <a:ext cx="275940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 name="Ink 2">
                <a:extLst>
                  <a:ext uri="{FF2B5EF4-FFF2-40B4-BE49-F238E27FC236}">
                    <a16:creationId xmlns:a16="http://schemas.microsoft.com/office/drawing/2014/main" id="{3E8D707C-FC46-F9C5-2769-EAA96B3C4128}"/>
                  </a:ext>
                </a:extLst>
              </p14:cNvPr>
              <p14:cNvContentPartPr/>
              <p14:nvPr/>
            </p14:nvContentPartPr>
            <p14:xfrm>
              <a:off x="1861887" y="4962502"/>
              <a:ext cx="2543400" cy="75960"/>
            </p14:xfrm>
          </p:contentPart>
        </mc:Choice>
        <mc:Fallback>
          <p:pic>
            <p:nvPicPr>
              <p:cNvPr id="3" name="Ink 2">
                <a:extLst>
                  <a:ext uri="{FF2B5EF4-FFF2-40B4-BE49-F238E27FC236}">
                    <a16:creationId xmlns:a16="http://schemas.microsoft.com/office/drawing/2014/main" id="{3E8D707C-FC46-F9C5-2769-EAA96B3C4128}"/>
                  </a:ext>
                </a:extLst>
              </p:cNvPr>
              <p:cNvPicPr/>
              <p:nvPr/>
            </p:nvPicPr>
            <p:blipFill>
              <a:blip r:embed="rId11"/>
              <a:stretch>
                <a:fillRect/>
              </a:stretch>
            </p:blipFill>
            <p:spPr>
              <a:xfrm>
                <a:off x="1808247" y="4854502"/>
                <a:ext cx="265104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 name="Ink 3">
                <a:extLst>
                  <a:ext uri="{FF2B5EF4-FFF2-40B4-BE49-F238E27FC236}">
                    <a16:creationId xmlns:a16="http://schemas.microsoft.com/office/drawing/2014/main" id="{60B3E53F-607E-8188-E717-575F950CC510}"/>
                  </a:ext>
                </a:extLst>
              </p14:cNvPr>
              <p14:cNvContentPartPr/>
              <p14:nvPr/>
            </p14:nvContentPartPr>
            <p14:xfrm>
              <a:off x="1986447" y="5476942"/>
              <a:ext cx="3249360" cy="17640"/>
            </p14:xfrm>
          </p:contentPart>
        </mc:Choice>
        <mc:Fallback>
          <p:pic>
            <p:nvPicPr>
              <p:cNvPr id="4" name="Ink 3">
                <a:extLst>
                  <a:ext uri="{FF2B5EF4-FFF2-40B4-BE49-F238E27FC236}">
                    <a16:creationId xmlns:a16="http://schemas.microsoft.com/office/drawing/2014/main" id="{60B3E53F-607E-8188-E717-575F950CC510}"/>
                  </a:ext>
                </a:extLst>
              </p:cNvPr>
              <p:cNvPicPr/>
              <p:nvPr/>
            </p:nvPicPr>
            <p:blipFill>
              <a:blip r:embed="rId13"/>
              <a:stretch>
                <a:fillRect/>
              </a:stretch>
            </p:blipFill>
            <p:spPr>
              <a:xfrm>
                <a:off x="1932447" y="5369302"/>
                <a:ext cx="335700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 name="Ink 4">
                <a:extLst>
                  <a:ext uri="{FF2B5EF4-FFF2-40B4-BE49-F238E27FC236}">
                    <a16:creationId xmlns:a16="http://schemas.microsoft.com/office/drawing/2014/main" id="{F6E545FD-4340-95D5-E3C2-21A1292C997B}"/>
                  </a:ext>
                </a:extLst>
              </p14:cNvPr>
              <p14:cNvContentPartPr/>
              <p14:nvPr/>
            </p14:nvContentPartPr>
            <p14:xfrm>
              <a:off x="1779087" y="5793382"/>
              <a:ext cx="1162440" cy="128880"/>
            </p14:xfrm>
          </p:contentPart>
        </mc:Choice>
        <mc:Fallback>
          <p:pic>
            <p:nvPicPr>
              <p:cNvPr id="5" name="Ink 4">
                <a:extLst>
                  <a:ext uri="{FF2B5EF4-FFF2-40B4-BE49-F238E27FC236}">
                    <a16:creationId xmlns:a16="http://schemas.microsoft.com/office/drawing/2014/main" id="{F6E545FD-4340-95D5-E3C2-21A1292C997B}"/>
                  </a:ext>
                </a:extLst>
              </p:cNvPr>
              <p:cNvPicPr/>
              <p:nvPr/>
            </p:nvPicPr>
            <p:blipFill>
              <a:blip r:embed="rId15"/>
              <a:stretch>
                <a:fillRect/>
              </a:stretch>
            </p:blipFill>
            <p:spPr>
              <a:xfrm>
                <a:off x="1725087" y="5685382"/>
                <a:ext cx="127008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 name="Ink 5">
                <a:extLst>
                  <a:ext uri="{FF2B5EF4-FFF2-40B4-BE49-F238E27FC236}">
                    <a16:creationId xmlns:a16="http://schemas.microsoft.com/office/drawing/2014/main" id="{E579FED2-8046-7FE1-1C98-CD8AD04EA87D}"/>
                  </a:ext>
                </a:extLst>
              </p14:cNvPr>
              <p14:cNvContentPartPr/>
              <p14:nvPr/>
            </p14:nvContentPartPr>
            <p14:xfrm>
              <a:off x="1845327" y="6425182"/>
              <a:ext cx="1164600" cy="34920"/>
            </p14:xfrm>
          </p:contentPart>
        </mc:Choice>
        <mc:Fallback>
          <p:pic>
            <p:nvPicPr>
              <p:cNvPr id="6" name="Ink 5">
                <a:extLst>
                  <a:ext uri="{FF2B5EF4-FFF2-40B4-BE49-F238E27FC236}">
                    <a16:creationId xmlns:a16="http://schemas.microsoft.com/office/drawing/2014/main" id="{E579FED2-8046-7FE1-1C98-CD8AD04EA87D}"/>
                  </a:ext>
                </a:extLst>
              </p:cNvPr>
              <p:cNvPicPr/>
              <p:nvPr/>
            </p:nvPicPr>
            <p:blipFill>
              <a:blip r:embed="rId17"/>
              <a:stretch>
                <a:fillRect/>
              </a:stretch>
            </p:blipFill>
            <p:spPr>
              <a:xfrm>
                <a:off x="1791687" y="6317542"/>
                <a:ext cx="1272240" cy="250560"/>
              </a:xfrm>
              <a:prstGeom prst="rect">
                <a:avLst/>
              </a:prstGeom>
            </p:spPr>
          </p:pic>
        </mc:Fallback>
      </mc:AlternateContent>
    </p:spTree>
    <p:extLst>
      <p:ext uri="{BB962C8B-B14F-4D97-AF65-F5344CB8AC3E}">
        <p14:creationId xmlns:p14="http://schemas.microsoft.com/office/powerpoint/2010/main" val="2172778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Periodic and Nonperiodic Signals</a:t>
            </a:r>
          </a:p>
        </p:txBody>
      </p:sp>
      <p:sp>
        <p:nvSpPr>
          <p:cNvPr id="3" name="Content Placeholder 2"/>
          <p:cNvSpPr>
            <a:spLocks noGrp="1"/>
          </p:cNvSpPr>
          <p:nvPr>
            <p:ph idx="1"/>
          </p:nvPr>
        </p:nvSpPr>
        <p:spPr/>
        <p:txBody>
          <a:bodyPr>
            <a:normAutofit/>
          </a:bodyPr>
          <a:lstStyle/>
          <a:p>
            <a:pPr algn="just"/>
            <a:r>
              <a:rPr lang="en-IN" dirty="0"/>
              <a:t>Both analog and digital signals can take one of two forms: </a:t>
            </a:r>
            <a:r>
              <a:rPr lang="en-IN" i="1" dirty="0"/>
              <a:t>periodic </a:t>
            </a:r>
            <a:r>
              <a:rPr lang="en-IN" dirty="0"/>
              <a:t>or </a:t>
            </a:r>
            <a:r>
              <a:rPr lang="en-IN" i="1" dirty="0"/>
              <a:t>nonperiodic</a:t>
            </a:r>
          </a:p>
          <a:p>
            <a:r>
              <a:rPr lang="en-IN" dirty="0"/>
              <a:t>A periodic signal completes a pattern within a measurable time frame, called a period, and repeats that pattern over subsequent identical periods. The completion of one full pattern is called a cycle. </a:t>
            </a:r>
          </a:p>
          <a:p>
            <a:r>
              <a:rPr lang="en-IN" dirty="0"/>
              <a:t>A nonperiodic(aperiodic)signal changes without exhibiting a pattern or cycle that repeats over time.</a:t>
            </a:r>
            <a:endParaRPr lang="en-US" altLang="en-US" baseline="0" dirty="0"/>
          </a:p>
          <a:p>
            <a:pPr algn="just"/>
            <a:r>
              <a:rPr lang="en-US" altLang="en-US" baseline="0" dirty="0"/>
              <a:t>In data communications, we commonly use periodic analog signals and non-periodic digital signals.</a:t>
            </a:r>
            <a:endParaRPr lang="en-US" altLang="en-US" baseline="0" dirty="0">
              <a:effectLst>
                <a:outerShdw blurRad="38100" dist="38100" dir="2700000" algn="tl">
                  <a:srgbClr val="C0C0C0"/>
                </a:outerShdw>
              </a:effectLst>
            </a:endParaRPr>
          </a:p>
          <a:p>
            <a:pPr marL="0" indent="0">
              <a:buNone/>
            </a:pP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8F26799-EB8B-E99C-0B0B-9DD21232BD61}"/>
                  </a:ext>
                </a:extLst>
              </p14:cNvPr>
              <p14:cNvContentPartPr/>
              <p14:nvPr/>
            </p14:nvContentPartPr>
            <p14:xfrm>
              <a:off x="9742287" y="2077822"/>
              <a:ext cx="1046160" cy="34200"/>
            </p14:xfrm>
          </p:contentPart>
        </mc:Choice>
        <mc:Fallback>
          <p:pic>
            <p:nvPicPr>
              <p:cNvPr id="4" name="Ink 3">
                <a:extLst>
                  <a:ext uri="{FF2B5EF4-FFF2-40B4-BE49-F238E27FC236}">
                    <a16:creationId xmlns:a16="http://schemas.microsoft.com/office/drawing/2014/main" id="{88F26799-EB8B-E99C-0B0B-9DD21232BD61}"/>
                  </a:ext>
                </a:extLst>
              </p:cNvPr>
              <p:cNvPicPr/>
              <p:nvPr/>
            </p:nvPicPr>
            <p:blipFill>
              <a:blip r:embed="rId3"/>
              <a:stretch>
                <a:fillRect/>
              </a:stretch>
            </p:blipFill>
            <p:spPr>
              <a:xfrm>
                <a:off x="9688287" y="1969822"/>
                <a:ext cx="115380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F01547B5-E381-5A86-826A-954510DE605D}"/>
                  </a:ext>
                </a:extLst>
              </p14:cNvPr>
              <p14:cNvContentPartPr/>
              <p14:nvPr/>
            </p14:nvContentPartPr>
            <p14:xfrm>
              <a:off x="1122087" y="2425942"/>
              <a:ext cx="1694160" cy="52920"/>
            </p14:xfrm>
          </p:contentPart>
        </mc:Choice>
        <mc:Fallback>
          <p:pic>
            <p:nvPicPr>
              <p:cNvPr id="5" name="Ink 4">
                <a:extLst>
                  <a:ext uri="{FF2B5EF4-FFF2-40B4-BE49-F238E27FC236}">
                    <a16:creationId xmlns:a16="http://schemas.microsoft.com/office/drawing/2014/main" id="{F01547B5-E381-5A86-826A-954510DE605D}"/>
                  </a:ext>
                </a:extLst>
              </p:cNvPr>
              <p:cNvPicPr/>
              <p:nvPr/>
            </p:nvPicPr>
            <p:blipFill>
              <a:blip r:embed="rId5"/>
              <a:stretch>
                <a:fillRect/>
              </a:stretch>
            </p:blipFill>
            <p:spPr>
              <a:xfrm>
                <a:off x="1068087" y="2317942"/>
                <a:ext cx="180180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C5DFC7A1-5C9A-8904-CD08-7A71797F1AF3}"/>
                  </a:ext>
                </a:extLst>
              </p14:cNvPr>
              <p14:cNvContentPartPr/>
              <p14:nvPr/>
            </p14:nvContentPartPr>
            <p14:xfrm>
              <a:off x="3274887" y="3357622"/>
              <a:ext cx="991440" cy="9000"/>
            </p14:xfrm>
          </p:contentPart>
        </mc:Choice>
        <mc:Fallback>
          <p:pic>
            <p:nvPicPr>
              <p:cNvPr id="6" name="Ink 5">
                <a:extLst>
                  <a:ext uri="{FF2B5EF4-FFF2-40B4-BE49-F238E27FC236}">
                    <a16:creationId xmlns:a16="http://schemas.microsoft.com/office/drawing/2014/main" id="{C5DFC7A1-5C9A-8904-CD08-7A71797F1AF3}"/>
                  </a:ext>
                </a:extLst>
              </p:cNvPr>
              <p:cNvPicPr/>
              <p:nvPr/>
            </p:nvPicPr>
            <p:blipFill>
              <a:blip r:embed="rId7"/>
              <a:stretch>
                <a:fillRect/>
              </a:stretch>
            </p:blipFill>
            <p:spPr>
              <a:xfrm>
                <a:off x="3220887" y="3249982"/>
                <a:ext cx="109908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D0977EEE-B160-699C-B7BB-F1E2C6A6D56E}"/>
                  </a:ext>
                </a:extLst>
              </p14:cNvPr>
              <p14:cNvContentPartPr/>
              <p14:nvPr/>
            </p14:nvContentPartPr>
            <p14:xfrm>
              <a:off x="6458727" y="3748222"/>
              <a:ext cx="4552920" cy="68040"/>
            </p14:xfrm>
          </p:contentPart>
        </mc:Choice>
        <mc:Fallback>
          <p:pic>
            <p:nvPicPr>
              <p:cNvPr id="7" name="Ink 6">
                <a:extLst>
                  <a:ext uri="{FF2B5EF4-FFF2-40B4-BE49-F238E27FC236}">
                    <a16:creationId xmlns:a16="http://schemas.microsoft.com/office/drawing/2014/main" id="{D0977EEE-B160-699C-B7BB-F1E2C6A6D56E}"/>
                  </a:ext>
                </a:extLst>
              </p:cNvPr>
              <p:cNvPicPr/>
              <p:nvPr/>
            </p:nvPicPr>
            <p:blipFill>
              <a:blip r:embed="rId9"/>
              <a:stretch>
                <a:fillRect/>
              </a:stretch>
            </p:blipFill>
            <p:spPr>
              <a:xfrm>
                <a:off x="6405087" y="3640582"/>
                <a:ext cx="4660560" cy="283680"/>
              </a:xfrm>
              <a:prstGeom prst="rect">
                <a:avLst/>
              </a:prstGeom>
            </p:spPr>
          </p:pic>
        </mc:Fallback>
      </mc:AlternateContent>
    </p:spTree>
    <p:extLst>
      <p:ext uri="{BB962C8B-B14F-4D97-AF65-F5344CB8AC3E}">
        <p14:creationId xmlns:p14="http://schemas.microsoft.com/office/powerpoint/2010/main" val="3676251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Periodic signals</a:t>
            </a:r>
          </a:p>
        </p:txBody>
      </p:sp>
      <p:pic>
        <p:nvPicPr>
          <p:cNvPr id="4" name="Content Placeholder 3"/>
          <p:cNvPicPr>
            <a:picLocks noGrp="1" noChangeAspect="1"/>
          </p:cNvPicPr>
          <p:nvPr>
            <p:ph idx="1"/>
          </p:nvPr>
        </p:nvPicPr>
        <p:blipFill>
          <a:blip r:embed="rId2"/>
          <a:stretch>
            <a:fillRect/>
          </a:stretch>
        </p:blipFill>
        <p:spPr>
          <a:xfrm>
            <a:off x="5747658" y="1367247"/>
            <a:ext cx="5434148" cy="4963884"/>
          </a:xfrm>
          <a:prstGeom prst="rect">
            <a:avLst/>
          </a:prstGeom>
        </p:spPr>
      </p:pic>
      <p:sp>
        <p:nvSpPr>
          <p:cNvPr id="5" name="Rectangle 4"/>
          <p:cNvSpPr/>
          <p:nvPr/>
        </p:nvSpPr>
        <p:spPr>
          <a:xfrm>
            <a:off x="165463" y="1690688"/>
            <a:ext cx="4110446" cy="2308324"/>
          </a:xfrm>
          <a:prstGeom prst="rect">
            <a:avLst/>
          </a:prstGeom>
        </p:spPr>
        <p:txBody>
          <a:bodyPr wrap="square">
            <a:spAutoFit/>
          </a:bodyPr>
          <a:lstStyle/>
          <a:p>
            <a:r>
              <a:rPr lang="en-IN" dirty="0">
                <a:latin typeface="TimesTen-Roman"/>
              </a:rPr>
              <a:t>a signal </a:t>
            </a:r>
            <a:r>
              <a:rPr lang="en-IN" i="1" dirty="0">
                <a:latin typeface="TimesTen-Italic"/>
              </a:rPr>
              <a:t>s</a:t>
            </a:r>
            <a:r>
              <a:rPr lang="en-IN" dirty="0">
                <a:latin typeface="TimesTen-Roman"/>
              </a:rPr>
              <a:t>(</a:t>
            </a:r>
            <a:r>
              <a:rPr lang="en-IN" i="1" dirty="0">
                <a:latin typeface="TimesTen-Italic"/>
              </a:rPr>
              <a:t>t</a:t>
            </a:r>
            <a:r>
              <a:rPr lang="en-IN" dirty="0">
                <a:latin typeface="TimesTen-Roman"/>
              </a:rPr>
              <a:t>) is defined to be periodic if and only if</a:t>
            </a:r>
          </a:p>
          <a:p>
            <a:endParaRPr lang="en-IN" dirty="0">
              <a:latin typeface="TimesTen-Roman"/>
            </a:endParaRPr>
          </a:p>
          <a:p>
            <a:endParaRPr lang="en-IN" dirty="0">
              <a:latin typeface="TimesTen-Roman"/>
            </a:endParaRPr>
          </a:p>
          <a:p>
            <a:endParaRPr lang="en-IN" dirty="0">
              <a:latin typeface="TimesTen-Roman"/>
            </a:endParaRPr>
          </a:p>
          <a:p>
            <a:r>
              <a:rPr lang="en-IN" dirty="0">
                <a:latin typeface="TimesTen-Roman"/>
              </a:rPr>
              <a:t>where the constant </a:t>
            </a:r>
            <a:r>
              <a:rPr lang="en-IN" i="1" dirty="0">
                <a:latin typeface="TimesTen-Italic"/>
              </a:rPr>
              <a:t>T </a:t>
            </a:r>
            <a:r>
              <a:rPr lang="en-IN" dirty="0">
                <a:latin typeface="TimesTen-Roman"/>
              </a:rPr>
              <a:t>is the period of the signal (</a:t>
            </a:r>
            <a:r>
              <a:rPr lang="en-IN" i="1" dirty="0">
                <a:latin typeface="TimesTen-Italic"/>
              </a:rPr>
              <a:t>T </a:t>
            </a:r>
            <a:r>
              <a:rPr lang="en-IN" dirty="0">
                <a:latin typeface="TimesTen-Roman"/>
              </a:rPr>
              <a:t>is the smallest value that satisfies the equation).</a:t>
            </a:r>
            <a:endParaRPr lang="en-IN" dirty="0"/>
          </a:p>
        </p:txBody>
      </p:sp>
      <p:pic>
        <p:nvPicPr>
          <p:cNvPr id="6" name="Picture 5"/>
          <p:cNvPicPr>
            <a:picLocks noChangeAspect="1"/>
          </p:cNvPicPr>
          <p:nvPr/>
        </p:nvPicPr>
        <p:blipFill>
          <a:blip r:embed="rId3"/>
          <a:stretch>
            <a:fillRect/>
          </a:stretch>
        </p:blipFill>
        <p:spPr>
          <a:xfrm>
            <a:off x="1106118" y="2455449"/>
            <a:ext cx="2089800" cy="560801"/>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5D941B57-CE78-ECF5-C02E-0A463E89338E}"/>
                  </a:ext>
                </a:extLst>
              </p14:cNvPr>
              <p14:cNvContentPartPr/>
              <p14:nvPr/>
            </p14:nvContentPartPr>
            <p14:xfrm>
              <a:off x="1096887" y="2676502"/>
              <a:ext cx="985680" cy="360"/>
            </p14:xfrm>
          </p:contentPart>
        </mc:Choice>
        <mc:Fallback>
          <p:pic>
            <p:nvPicPr>
              <p:cNvPr id="3" name="Ink 2">
                <a:extLst>
                  <a:ext uri="{FF2B5EF4-FFF2-40B4-BE49-F238E27FC236}">
                    <a16:creationId xmlns:a16="http://schemas.microsoft.com/office/drawing/2014/main" id="{5D941B57-CE78-ECF5-C02E-0A463E89338E}"/>
                  </a:ext>
                </a:extLst>
              </p:cNvPr>
              <p:cNvPicPr/>
              <p:nvPr/>
            </p:nvPicPr>
            <p:blipFill>
              <a:blip r:embed="rId5"/>
              <a:stretch>
                <a:fillRect/>
              </a:stretch>
            </p:blipFill>
            <p:spPr>
              <a:xfrm>
                <a:off x="1043247" y="2568502"/>
                <a:ext cx="1093320" cy="216000"/>
              </a:xfrm>
              <a:prstGeom prst="rect">
                <a:avLst/>
              </a:prstGeom>
            </p:spPr>
          </p:pic>
        </mc:Fallback>
      </mc:AlternateContent>
    </p:spTree>
    <p:extLst>
      <p:ext uri="{BB962C8B-B14F-4D97-AF65-F5344CB8AC3E}">
        <p14:creationId xmlns:p14="http://schemas.microsoft.com/office/powerpoint/2010/main" val="1919947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Aperiodic signals</a:t>
            </a:r>
          </a:p>
        </p:txBody>
      </p:sp>
      <p:pic>
        <p:nvPicPr>
          <p:cNvPr id="4" name="Content Placeholder 3"/>
          <p:cNvPicPr>
            <a:picLocks noGrp="1" noChangeAspect="1"/>
          </p:cNvPicPr>
          <p:nvPr>
            <p:ph idx="1"/>
          </p:nvPr>
        </p:nvPicPr>
        <p:blipFill>
          <a:blip r:embed="rId2"/>
          <a:stretch>
            <a:fillRect/>
          </a:stretch>
        </p:blipFill>
        <p:spPr>
          <a:xfrm>
            <a:off x="3143794" y="1825625"/>
            <a:ext cx="6217920" cy="4351338"/>
          </a:xfrm>
          <a:prstGeom prst="rect">
            <a:avLst/>
          </a:prstGeom>
        </p:spPr>
      </p:pic>
    </p:spTree>
    <p:extLst>
      <p:ext uri="{BB962C8B-B14F-4D97-AF65-F5344CB8AC3E}">
        <p14:creationId xmlns:p14="http://schemas.microsoft.com/office/powerpoint/2010/main" val="2386279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Periodic Analog Signals</a:t>
            </a:r>
          </a:p>
        </p:txBody>
      </p:sp>
      <p:sp>
        <p:nvSpPr>
          <p:cNvPr id="3" name="Content Placeholder 2"/>
          <p:cNvSpPr>
            <a:spLocks noGrp="1"/>
          </p:cNvSpPr>
          <p:nvPr>
            <p:ph idx="1"/>
          </p:nvPr>
        </p:nvSpPr>
        <p:spPr/>
        <p:txBody>
          <a:bodyPr/>
          <a:lstStyle/>
          <a:p>
            <a:pPr marL="0" indent="0">
              <a:buNone/>
            </a:pPr>
            <a:r>
              <a:rPr lang="en-IN" dirty="0"/>
              <a:t>Periodic analog signals can be classified as simple or composite. </a:t>
            </a:r>
          </a:p>
          <a:p>
            <a:r>
              <a:rPr lang="en-IN" dirty="0"/>
              <a:t>A simple periodic analog signal, a sine wave, cannot be decomposed into simpler signals. </a:t>
            </a:r>
          </a:p>
          <a:p>
            <a:r>
              <a:rPr lang="en-IN" dirty="0"/>
              <a:t>A composite periodic analog signal is composed of multiple sine waves.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E19E837-7F53-B52B-99B5-84740047E7AF}"/>
                  </a:ext>
                </a:extLst>
              </p14:cNvPr>
              <p14:cNvContentPartPr/>
              <p14:nvPr/>
            </p14:nvContentPartPr>
            <p14:xfrm>
              <a:off x="7073967" y="2027782"/>
              <a:ext cx="2796840" cy="35280"/>
            </p14:xfrm>
          </p:contentPart>
        </mc:Choice>
        <mc:Fallback>
          <p:pic>
            <p:nvPicPr>
              <p:cNvPr id="4" name="Ink 3">
                <a:extLst>
                  <a:ext uri="{FF2B5EF4-FFF2-40B4-BE49-F238E27FC236}">
                    <a16:creationId xmlns:a16="http://schemas.microsoft.com/office/drawing/2014/main" id="{EE19E837-7F53-B52B-99B5-84740047E7AF}"/>
                  </a:ext>
                </a:extLst>
              </p:cNvPr>
              <p:cNvPicPr/>
              <p:nvPr/>
            </p:nvPicPr>
            <p:blipFill>
              <a:blip r:embed="rId3"/>
              <a:stretch>
                <a:fillRect/>
              </a:stretch>
            </p:blipFill>
            <p:spPr>
              <a:xfrm>
                <a:off x="7019967" y="1920142"/>
                <a:ext cx="290448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1440DB48-B54A-E9C8-A91F-8322B8706625}"/>
                  </a:ext>
                </a:extLst>
              </p14:cNvPr>
              <p14:cNvContentPartPr/>
              <p14:nvPr/>
            </p14:nvContentPartPr>
            <p14:xfrm>
              <a:off x="1171047" y="2551222"/>
              <a:ext cx="9421200" cy="17280"/>
            </p14:xfrm>
          </p:contentPart>
        </mc:Choice>
        <mc:Fallback>
          <p:pic>
            <p:nvPicPr>
              <p:cNvPr id="5" name="Ink 4">
                <a:extLst>
                  <a:ext uri="{FF2B5EF4-FFF2-40B4-BE49-F238E27FC236}">
                    <a16:creationId xmlns:a16="http://schemas.microsoft.com/office/drawing/2014/main" id="{1440DB48-B54A-E9C8-A91F-8322B8706625}"/>
                  </a:ext>
                </a:extLst>
              </p:cNvPr>
              <p:cNvPicPr/>
              <p:nvPr/>
            </p:nvPicPr>
            <p:blipFill>
              <a:blip r:embed="rId5"/>
              <a:stretch>
                <a:fillRect/>
              </a:stretch>
            </p:blipFill>
            <p:spPr>
              <a:xfrm>
                <a:off x="1117047" y="2443582"/>
                <a:ext cx="952884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A2D88E78-B0B6-6083-9635-8C06015F5954}"/>
                  </a:ext>
                </a:extLst>
              </p14:cNvPr>
              <p14:cNvContentPartPr/>
              <p14:nvPr/>
            </p14:nvContentPartPr>
            <p14:xfrm>
              <a:off x="1172127" y="2884222"/>
              <a:ext cx="3010680" cy="181800"/>
            </p14:xfrm>
          </p:contentPart>
        </mc:Choice>
        <mc:Fallback>
          <p:pic>
            <p:nvPicPr>
              <p:cNvPr id="6" name="Ink 5">
                <a:extLst>
                  <a:ext uri="{FF2B5EF4-FFF2-40B4-BE49-F238E27FC236}">
                    <a16:creationId xmlns:a16="http://schemas.microsoft.com/office/drawing/2014/main" id="{A2D88E78-B0B6-6083-9635-8C06015F5954}"/>
                  </a:ext>
                </a:extLst>
              </p:cNvPr>
              <p:cNvPicPr/>
              <p:nvPr/>
            </p:nvPicPr>
            <p:blipFill>
              <a:blip r:embed="rId7"/>
              <a:stretch>
                <a:fillRect/>
              </a:stretch>
            </p:blipFill>
            <p:spPr>
              <a:xfrm>
                <a:off x="1118127" y="2776222"/>
                <a:ext cx="3118320" cy="397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C3720F25-AF1A-FAB0-D94D-032745A3BDD4}"/>
                  </a:ext>
                </a:extLst>
              </p14:cNvPr>
              <p14:cNvContentPartPr/>
              <p14:nvPr/>
            </p14:nvContentPartPr>
            <p14:xfrm>
              <a:off x="997527" y="3424222"/>
              <a:ext cx="4009680" cy="87840"/>
            </p14:xfrm>
          </p:contentPart>
        </mc:Choice>
        <mc:Fallback>
          <p:pic>
            <p:nvPicPr>
              <p:cNvPr id="7" name="Ink 6">
                <a:extLst>
                  <a:ext uri="{FF2B5EF4-FFF2-40B4-BE49-F238E27FC236}">
                    <a16:creationId xmlns:a16="http://schemas.microsoft.com/office/drawing/2014/main" id="{C3720F25-AF1A-FAB0-D94D-032745A3BDD4}"/>
                  </a:ext>
                </a:extLst>
              </p:cNvPr>
              <p:cNvPicPr/>
              <p:nvPr/>
            </p:nvPicPr>
            <p:blipFill>
              <a:blip r:embed="rId9"/>
              <a:stretch>
                <a:fillRect/>
              </a:stretch>
            </p:blipFill>
            <p:spPr>
              <a:xfrm>
                <a:off x="943887" y="3316222"/>
                <a:ext cx="4117320" cy="303480"/>
              </a:xfrm>
              <a:prstGeom prst="rect">
                <a:avLst/>
              </a:prstGeom>
            </p:spPr>
          </p:pic>
        </mc:Fallback>
      </mc:AlternateContent>
    </p:spTree>
    <p:extLst>
      <p:ext uri="{BB962C8B-B14F-4D97-AF65-F5344CB8AC3E}">
        <p14:creationId xmlns:p14="http://schemas.microsoft.com/office/powerpoint/2010/main" val="1195165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Physical Layer</a:t>
            </a:r>
          </a:p>
        </p:txBody>
      </p:sp>
      <p:sp>
        <p:nvSpPr>
          <p:cNvPr id="3" name="Content Placeholder 2"/>
          <p:cNvSpPr>
            <a:spLocks noGrp="1"/>
          </p:cNvSpPr>
          <p:nvPr>
            <p:ph idx="1"/>
          </p:nvPr>
        </p:nvSpPr>
        <p:spPr/>
        <p:txBody>
          <a:bodyPr>
            <a:normAutofit/>
          </a:bodyPr>
          <a:lstStyle/>
          <a:p>
            <a:r>
              <a:rPr lang="en-IN" dirty="0"/>
              <a:t>Deals with the transfer of data between two devices that are directly connected; that is, the two devices are linked by a single transmission path rather than a network.</a:t>
            </a:r>
          </a:p>
          <a:p>
            <a:r>
              <a:rPr lang="en-IN" dirty="0"/>
              <a:t>Process of transmitting signals across a communications link. </a:t>
            </a:r>
          </a:p>
          <a:p>
            <a:pPr lvl="1"/>
            <a:r>
              <a:rPr lang="en-IN" dirty="0"/>
              <a:t>Both analog and digital transmission techniques are used. In both cases, the signal can be described as consisting of a spectrum of components across a range of electromagnetic frequencies.</a:t>
            </a:r>
          </a:p>
          <a:p>
            <a:pPr lvl="1"/>
            <a:r>
              <a:rPr lang="en-IN" dirty="0"/>
              <a:t>The transmission properties of the signal depend on which frequencies are involved. Also, the types of impairments, such as attenuation, that a signal suffers are dependent on frequency.</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B429902-153B-2059-7F90-080900A31D38}"/>
                  </a:ext>
                </a:extLst>
              </p14:cNvPr>
              <p14:cNvContentPartPr/>
              <p14:nvPr/>
            </p14:nvContentPartPr>
            <p14:xfrm>
              <a:off x="3316647" y="2006182"/>
              <a:ext cx="5479560" cy="65160"/>
            </p14:xfrm>
          </p:contentPart>
        </mc:Choice>
        <mc:Fallback>
          <p:pic>
            <p:nvPicPr>
              <p:cNvPr id="4" name="Ink 3">
                <a:extLst>
                  <a:ext uri="{FF2B5EF4-FFF2-40B4-BE49-F238E27FC236}">
                    <a16:creationId xmlns:a16="http://schemas.microsoft.com/office/drawing/2014/main" id="{BB429902-153B-2059-7F90-080900A31D38}"/>
                  </a:ext>
                </a:extLst>
              </p:cNvPr>
              <p:cNvPicPr/>
              <p:nvPr/>
            </p:nvPicPr>
            <p:blipFill>
              <a:blip r:embed="rId3"/>
              <a:stretch>
                <a:fillRect/>
              </a:stretch>
            </p:blipFill>
            <p:spPr>
              <a:xfrm>
                <a:off x="3263007" y="1898182"/>
                <a:ext cx="558720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7880453F-262F-EEB3-34D5-0A54993C291B}"/>
                  </a:ext>
                </a:extLst>
              </p14:cNvPr>
              <p14:cNvContentPartPr/>
              <p14:nvPr/>
            </p14:nvContentPartPr>
            <p14:xfrm>
              <a:off x="3491247" y="5044942"/>
              <a:ext cx="7048080" cy="182160"/>
            </p14:xfrm>
          </p:contentPart>
        </mc:Choice>
        <mc:Fallback>
          <p:pic>
            <p:nvPicPr>
              <p:cNvPr id="5" name="Ink 4">
                <a:extLst>
                  <a:ext uri="{FF2B5EF4-FFF2-40B4-BE49-F238E27FC236}">
                    <a16:creationId xmlns:a16="http://schemas.microsoft.com/office/drawing/2014/main" id="{7880453F-262F-EEB3-34D5-0A54993C291B}"/>
                  </a:ext>
                </a:extLst>
              </p:cNvPr>
              <p:cNvPicPr/>
              <p:nvPr/>
            </p:nvPicPr>
            <p:blipFill>
              <a:blip r:embed="rId5"/>
              <a:stretch>
                <a:fillRect/>
              </a:stretch>
            </p:blipFill>
            <p:spPr>
              <a:xfrm>
                <a:off x="3437247" y="4937302"/>
                <a:ext cx="715572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9FD7CB9D-7B4A-3420-3714-4EF97DEC43CC}"/>
                  </a:ext>
                </a:extLst>
              </p14:cNvPr>
              <p14:cNvContentPartPr/>
              <p14:nvPr/>
            </p14:nvContentPartPr>
            <p14:xfrm>
              <a:off x="2277687" y="5485942"/>
              <a:ext cx="360" cy="360"/>
            </p14:xfrm>
          </p:contentPart>
        </mc:Choice>
        <mc:Fallback>
          <p:pic>
            <p:nvPicPr>
              <p:cNvPr id="6" name="Ink 5">
                <a:extLst>
                  <a:ext uri="{FF2B5EF4-FFF2-40B4-BE49-F238E27FC236}">
                    <a16:creationId xmlns:a16="http://schemas.microsoft.com/office/drawing/2014/main" id="{9FD7CB9D-7B4A-3420-3714-4EF97DEC43CC}"/>
                  </a:ext>
                </a:extLst>
              </p:cNvPr>
              <p:cNvPicPr/>
              <p:nvPr/>
            </p:nvPicPr>
            <p:blipFill>
              <a:blip r:embed="rId7"/>
              <a:stretch>
                <a:fillRect/>
              </a:stretch>
            </p:blipFill>
            <p:spPr>
              <a:xfrm>
                <a:off x="2223687" y="537830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76DE1B7F-B044-90A6-49FD-C14568856CF3}"/>
                  </a:ext>
                </a:extLst>
              </p14:cNvPr>
              <p14:cNvContentPartPr/>
              <p14:nvPr/>
            </p14:nvContentPartPr>
            <p14:xfrm>
              <a:off x="1512687" y="5443822"/>
              <a:ext cx="4994280" cy="155880"/>
            </p14:xfrm>
          </p:contentPart>
        </mc:Choice>
        <mc:Fallback>
          <p:pic>
            <p:nvPicPr>
              <p:cNvPr id="7" name="Ink 6">
                <a:extLst>
                  <a:ext uri="{FF2B5EF4-FFF2-40B4-BE49-F238E27FC236}">
                    <a16:creationId xmlns:a16="http://schemas.microsoft.com/office/drawing/2014/main" id="{76DE1B7F-B044-90A6-49FD-C14568856CF3}"/>
                  </a:ext>
                </a:extLst>
              </p:cNvPr>
              <p:cNvPicPr/>
              <p:nvPr/>
            </p:nvPicPr>
            <p:blipFill>
              <a:blip r:embed="rId9"/>
              <a:stretch>
                <a:fillRect/>
              </a:stretch>
            </p:blipFill>
            <p:spPr>
              <a:xfrm>
                <a:off x="1459047" y="5336182"/>
                <a:ext cx="5101920" cy="371520"/>
              </a:xfrm>
              <a:prstGeom prst="rect">
                <a:avLst/>
              </a:prstGeom>
            </p:spPr>
          </p:pic>
        </mc:Fallback>
      </mc:AlternateContent>
    </p:spTree>
    <p:extLst>
      <p:ext uri="{BB962C8B-B14F-4D97-AF65-F5344CB8AC3E}">
        <p14:creationId xmlns:p14="http://schemas.microsoft.com/office/powerpoint/2010/main" val="1243682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Sine wave – most fundamental form of a periodic analog signal</a:t>
            </a:r>
          </a:p>
          <a:p>
            <a:r>
              <a:rPr lang="en-IN" dirty="0"/>
              <a:t>Fully described by: Amplitude, Frequency and Phase</a:t>
            </a:r>
          </a:p>
          <a:p>
            <a:r>
              <a:rPr lang="en-IN" dirty="0"/>
              <a:t>General sine wave</a:t>
            </a:r>
          </a:p>
        </p:txBody>
      </p:sp>
      <p:pic>
        <p:nvPicPr>
          <p:cNvPr id="4" name="Picture 3"/>
          <p:cNvPicPr>
            <a:picLocks noChangeAspect="1"/>
          </p:cNvPicPr>
          <p:nvPr/>
        </p:nvPicPr>
        <p:blipFill>
          <a:blip r:embed="rId2"/>
          <a:stretch>
            <a:fillRect/>
          </a:stretch>
        </p:blipFill>
        <p:spPr>
          <a:xfrm>
            <a:off x="1270706" y="3475190"/>
            <a:ext cx="8849401" cy="2148733"/>
          </a:xfrm>
          <a:prstGeom prst="rect">
            <a:avLst/>
          </a:prstGeom>
        </p:spPr>
      </p:pic>
      <p:pic>
        <p:nvPicPr>
          <p:cNvPr id="6" name="Picture 5"/>
          <p:cNvPicPr>
            <a:picLocks noChangeAspect="1"/>
          </p:cNvPicPr>
          <p:nvPr/>
        </p:nvPicPr>
        <p:blipFill>
          <a:blip r:embed="rId3"/>
          <a:stretch>
            <a:fillRect/>
          </a:stretch>
        </p:blipFill>
        <p:spPr>
          <a:xfrm>
            <a:off x="4023360" y="3081167"/>
            <a:ext cx="1975371" cy="394023"/>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94F43C50-E23F-AEE1-46C0-50C9F46DD8E6}"/>
                  </a:ext>
                </a:extLst>
              </p14:cNvPr>
              <p14:cNvContentPartPr/>
              <p14:nvPr/>
            </p14:nvContentPartPr>
            <p14:xfrm>
              <a:off x="3998127" y="3316942"/>
              <a:ext cx="1935720" cy="360"/>
            </p14:xfrm>
          </p:contentPart>
        </mc:Choice>
        <mc:Fallback>
          <p:pic>
            <p:nvPicPr>
              <p:cNvPr id="5" name="Ink 4">
                <a:extLst>
                  <a:ext uri="{FF2B5EF4-FFF2-40B4-BE49-F238E27FC236}">
                    <a16:creationId xmlns:a16="http://schemas.microsoft.com/office/drawing/2014/main" id="{94F43C50-E23F-AEE1-46C0-50C9F46DD8E6}"/>
                  </a:ext>
                </a:extLst>
              </p:cNvPr>
              <p:cNvPicPr/>
              <p:nvPr/>
            </p:nvPicPr>
            <p:blipFill>
              <a:blip r:embed="rId5"/>
              <a:stretch>
                <a:fillRect/>
              </a:stretch>
            </p:blipFill>
            <p:spPr>
              <a:xfrm>
                <a:off x="3944487" y="3208942"/>
                <a:ext cx="20433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BAF82BBA-2903-7B4E-21FA-020347DE9080}"/>
                  </a:ext>
                </a:extLst>
              </p14:cNvPr>
              <p14:cNvContentPartPr/>
              <p14:nvPr/>
            </p14:nvContentPartPr>
            <p14:xfrm>
              <a:off x="3890487" y="2550862"/>
              <a:ext cx="4776480" cy="49320"/>
            </p14:xfrm>
          </p:contentPart>
        </mc:Choice>
        <mc:Fallback>
          <p:pic>
            <p:nvPicPr>
              <p:cNvPr id="7" name="Ink 6">
                <a:extLst>
                  <a:ext uri="{FF2B5EF4-FFF2-40B4-BE49-F238E27FC236}">
                    <a16:creationId xmlns:a16="http://schemas.microsoft.com/office/drawing/2014/main" id="{BAF82BBA-2903-7B4E-21FA-020347DE9080}"/>
                  </a:ext>
                </a:extLst>
              </p:cNvPr>
              <p:cNvPicPr/>
              <p:nvPr/>
            </p:nvPicPr>
            <p:blipFill>
              <a:blip r:embed="rId7"/>
              <a:stretch>
                <a:fillRect/>
              </a:stretch>
            </p:blipFill>
            <p:spPr>
              <a:xfrm>
                <a:off x="3836487" y="2442862"/>
                <a:ext cx="4884120" cy="264960"/>
              </a:xfrm>
              <a:prstGeom prst="rect">
                <a:avLst/>
              </a:prstGeom>
            </p:spPr>
          </p:pic>
        </mc:Fallback>
      </mc:AlternateContent>
    </p:spTree>
    <p:extLst>
      <p:ext uri="{BB962C8B-B14F-4D97-AF65-F5344CB8AC3E}">
        <p14:creationId xmlns:p14="http://schemas.microsoft.com/office/powerpoint/2010/main" val="404848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Amplitude</a:t>
            </a:r>
          </a:p>
          <a:p>
            <a:r>
              <a:rPr lang="en-IN" dirty="0"/>
              <a:t>Absolute value of a signal’s highest intensity- proportional to the energy it carries.</a:t>
            </a:r>
          </a:p>
          <a:p>
            <a:r>
              <a:rPr lang="en-IN" dirty="0"/>
              <a:t>Normally measured in volts</a:t>
            </a:r>
          </a:p>
        </p:txBody>
      </p:sp>
      <p:pic>
        <p:nvPicPr>
          <p:cNvPr id="4" name="Picture 3"/>
          <p:cNvPicPr>
            <a:picLocks noChangeAspect="1"/>
          </p:cNvPicPr>
          <p:nvPr/>
        </p:nvPicPr>
        <p:blipFill>
          <a:blip r:embed="rId2"/>
          <a:stretch>
            <a:fillRect/>
          </a:stretch>
        </p:blipFill>
        <p:spPr>
          <a:xfrm>
            <a:off x="1374231" y="4066903"/>
            <a:ext cx="8694601" cy="1907191"/>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AD56DD2F-981A-111F-BD45-6602E0A7B90C}"/>
                  </a:ext>
                </a:extLst>
              </p14:cNvPr>
              <p14:cNvContentPartPr/>
              <p14:nvPr/>
            </p14:nvContentPartPr>
            <p14:xfrm>
              <a:off x="1180407" y="2531422"/>
              <a:ext cx="6263280" cy="195840"/>
            </p14:xfrm>
          </p:contentPart>
        </mc:Choice>
        <mc:Fallback>
          <p:pic>
            <p:nvPicPr>
              <p:cNvPr id="5" name="Ink 4">
                <a:extLst>
                  <a:ext uri="{FF2B5EF4-FFF2-40B4-BE49-F238E27FC236}">
                    <a16:creationId xmlns:a16="http://schemas.microsoft.com/office/drawing/2014/main" id="{AD56DD2F-981A-111F-BD45-6602E0A7B90C}"/>
                  </a:ext>
                </a:extLst>
              </p:cNvPr>
              <p:cNvPicPr/>
              <p:nvPr/>
            </p:nvPicPr>
            <p:blipFill>
              <a:blip r:embed="rId4"/>
              <a:stretch>
                <a:fillRect/>
              </a:stretch>
            </p:blipFill>
            <p:spPr>
              <a:xfrm>
                <a:off x="1126767" y="2423782"/>
                <a:ext cx="6370920" cy="411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F6BC67DB-99AA-7037-4A49-B04C44A0235C}"/>
                  </a:ext>
                </a:extLst>
              </p14:cNvPr>
              <p14:cNvContentPartPr/>
              <p14:nvPr/>
            </p14:nvContentPartPr>
            <p14:xfrm>
              <a:off x="1196967" y="2966302"/>
              <a:ext cx="2020680" cy="34560"/>
            </p14:xfrm>
          </p:contentPart>
        </mc:Choice>
        <mc:Fallback>
          <p:pic>
            <p:nvPicPr>
              <p:cNvPr id="6" name="Ink 5">
                <a:extLst>
                  <a:ext uri="{FF2B5EF4-FFF2-40B4-BE49-F238E27FC236}">
                    <a16:creationId xmlns:a16="http://schemas.microsoft.com/office/drawing/2014/main" id="{F6BC67DB-99AA-7037-4A49-B04C44A0235C}"/>
                  </a:ext>
                </a:extLst>
              </p:cNvPr>
              <p:cNvPicPr/>
              <p:nvPr/>
            </p:nvPicPr>
            <p:blipFill>
              <a:blip r:embed="rId6"/>
              <a:stretch>
                <a:fillRect/>
              </a:stretch>
            </p:blipFill>
            <p:spPr>
              <a:xfrm>
                <a:off x="1142967" y="2858662"/>
                <a:ext cx="212832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3E2BB369-891F-D419-03BA-07E2230C6151}"/>
                  </a:ext>
                </a:extLst>
              </p14:cNvPr>
              <p14:cNvContentPartPr/>
              <p14:nvPr/>
            </p14:nvContentPartPr>
            <p14:xfrm>
              <a:off x="4214487" y="3465262"/>
              <a:ext cx="848520" cy="26280"/>
            </p14:xfrm>
          </p:contentPart>
        </mc:Choice>
        <mc:Fallback>
          <p:pic>
            <p:nvPicPr>
              <p:cNvPr id="7" name="Ink 6">
                <a:extLst>
                  <a:ext uri="{FF2B5EF4-FFF2-40B4-BE49-F238E27FC236}">
                    <a16:creationId xmlns:a16="http://schemas.microsoft.com/office/drawing/2014/main" id="{3E2BB369-891F-D419-03BA-07E2230C6151}"/>
                  </a:ext>
                </a:extLst>
              </p:cNvPr>
              <p:cNvPicPr/>
              <p:nvPr/>
            </p:nvPicPr>
            <p:blipFill>
              <a:blip r:embed="rId8"/>
              <a:stretch>
                <a:fillRect/>
              </a:stretch>
            </p:blipFill>
            <p:spPr>
              <a:xfrm>
                <a:off x="4160847" y="3357622"/>
                <a:ext cx="956160" cy="241920"/>
              </a:xfrm>
              <a:prstGeom prst="rect">
                <a:avLst/>
              </a:prstGeom>
            </p:spPr>
          </p:pic>
        </mc:Fallback>
      </mc:AlternateContent>
    </p:spTree>
    <p:extLst>
      <p:ext uri="{BB962C8B-B14F-4D97-AF65-F5344CB8AC3E}">
        <p14:creationId xmlns:p14="http://schemas.microsoft.com/office/powerpoint/2010/main" val="2454060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Period and Frequency</a:t>
            </a:r>
          </a:p>
          <a:p>
            <a:r>
              <a:rPr lang="en-IN" dirty="0"/>
              <a:t>Period - amount of time to complete one cycle, expressed in seconds </a:t>
            </a:r>
          </a:p>
          <a:p>
            <a:r>
              <a:rPr lang="en-IN" dirty="0"/>
              <a:t>Frequency – number of periods in one second</a:t>
            </a:r>
          </a:p>
          <a:p>
            <a:r>
              <a:rPr lang="en-IN" dirty="0"/>
              <a:t>Period is the inverse of frequency, and frequency is the inverse of period</a:t>
            </a:r>
          </a:p>
        </p:txBody>
      </p:sp>
      <p:pic>
        <p:nvPicPr>
          <p:cNvPr id="4" name="Picture 3"/>
          <p:cNvPicPr>
            <a:picLocks noChangeAspect="1"/>
          </p:cNvPicPr>
          <p:nvPr/>
        </p:nvPicPr>
        <p:blipFill>
          <a:blip r:embed="rId2"/>
          <a:stretch>
            <a:fillRect/>
          </a:stretch>
        </p:blipFill>
        <p:spPr>
          <a:xfrm>
            <a:off x="1469374" y="4296213"/>
            <a:ext cx="8591401" cy="218555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C04C1205-04D5-6F80-28A9-68F41B5B961D}"/>
                  </a:ext>
                </a:extLst>
              </p14:cNvPr>
              <p14:cNvContentPartPr/>
              <p14:nvPr/>
            </p14:nvContentPartPr>
            <p14:xfrm>
              <a:off x="2377047" y="2451142"/>
              <a:ext cx="5706000" cy="286560"/>
            </p14:xfrm>
          </p:contentPart>
        </mc:Choice>
        <mc:Fallback>
          <p:pic>
            <p:nvPicPr>
              <p:cNvPr id="5" name="Ink 4">
                <a:extLst>
                  <a:ext uri="{FF2B5EF4-FFF2-40B4-BE49-F238E27FC236}">
                    <a16:creationId xmlns:a16="http://schemas.microsoft.com/office/drawing/2014/main" id="{C04C1205-04D5-6F80-28A9-68F41B5B961D}"/>
                  </a:ext>
                </a:extLst>
              </p:cNvPr>
              <p:cNvPicPr/>
              <p:nvPr/>
            </p:nvPicPr>
            <p:blipFill>
              <a:blip r:embed="rId4"/>
              <a:stretch>
                <a:fillRect/>
              </a:stretch>
            </p:blipFill>
            <p:spPr>
              <a:xfrm>
                <a:off x="2323047" y="2343502"/>
                <a:ext cx="5813640" cy="502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4D94DDA4-CB75-17D9-2811-685EFA516757}"/>
                  </a:ext>
                </a:extLst>
              </p14:cNvPr>
              <p14:cNvContentPartPr/>
              <p14:nvPr/>
            </p14:nvContentPartPr>
            <p14:xfrm>
              <a:off x="2942607" y="3099862"/>
              <a:ext cx="4833000" cy="9720"/>
            </p14:xfrm>
          </p:contentPart>
        </mc:Choice>
        <mc:Fallback>
          <p:pic>
            <p:nvPicPr>
              <p:cNvPr id="6" name="Ink 5">
                <a:extLst>
                  <a:ext uri="{FF2B5EF4-FFF2-40B4-BE49-F238E27FC236}">
                    <a16:creationId xmlns:a16="http://schemas.microsoft.com/office/drawing/2014/main" id="{4D94DDA4-CB75-17D9-2811-685EFA516757}"/>
                  </a:ext>
                </a:extLst>
              </p:cNvPr>
              <p:cNvPicPr/>
              <p:nvPr/>
            </p:nvPicPr>
            <p:blipFill>
              <a:blip r:embed="rId6"/>
              <a:stretch>
                <a:fillRect/>
              </a:stretch>
            </p:blipFill>
            <p:spPr>
              <a:xfrm>
                <a:off x="2888607" y="2991862"/>
                <a:ext cx="494064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426A83D5-0E56-29B1-2FC7-1B3B1887EF1F}"/>
                  </a:ext>
                </a:extLst>
              </p14:cNvPr>
              <p14:cNvContentPartPr/>
              <p14:nvPr/>
            </p14:nvContentPartPr>
            <p14:xfrm>
              <a:off x="2339967" y="2684062"/>
              <a:ext cx="2615400" cy="78840"/>
            </p14:xfrm>
          </p:contentPart>
        </mc:Choice>
        <mc:Fallback>
          <p:pic>
            <p:nvPicPr>
              <p:cNvPr id="7" name="Ink 6">
                <a:extLst>
                  <a:ext uri="{FF2B5EF4-FFF2-40B4-BE49-F238E27FC236}">
                    <a16:creationId xmlns:a16="http://schemas.microsoft.com/office/drawing/2014/main" id="{426A83D5-0E56-29B1-2FC7-1B3B1887EF1F}"/>
                  </a:ext>
                </a:extLst>
              </p:cNvPr>
              <p:cNvPicPr/>
              <p:nvPr/>
            </p:nvPicPr>
            <p:blipFill>
              <a:blip r:embed="rId8"/>
              <a:stretch>
                <a:fillRect/>
              </a:stretch>
            </p:blipFill>
            <p:spPr>
              <a:xfrm>
                <a:off x="2286327" y="2576062"/>
                <a:ext cx="2723040" cy="294480"/>
              </a:xfrm>
              <a:prstGeom prst="rect">
                <a:avLst/>
              </a:prstGeom>
            </p:spPr>
          </p:pic>
        </mc:Fallback>
      </mc:AlternateContent>
    </p:spTree>
    <p:extLst>
      <p:ext uri="{BB962C8B-B14F-4D97-AF65-F5344CB8AC3E}">
        <p14:creationId xmlns:p14="http://schemas.microsoft.com/office/powerpoint/2010/main" val="125961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Frequency</a:t>
            </a:r>
          </a:p>
          <a:p>
            <a:r>
              <a:rPr lang="en-IN" dirty="0"/>
              <a:t>Rate of change with respect to time, expressed in hertz (Hz)</a:t>
            </a:r>
          </a:p>
          <a:p>
            <a:r>
              <a:rPr lang="en-IN" dirty="0"/>
              <a:t>Change in a short span of time means high frequency</a:t>
            </a:r>
          </a:p>
          <a:p>
            <a:r>
              <a:rPr lang="en-IN" dirty="0"/>
              <a:t>Change over a long span of time means low frequency</a:t>
            </a:r>
          </a:p>
        </p:txBody>
      </p:sp>
      <p:pic>
        <p:nvPicPr>
          <p:cNvPr id="4" name="Picture 3"/>
          <p:cNvPicPr>
            <a:picLocks noChangeAspect="1"/>
          </p:cNvPicPr>
          <p:nvPr/>
        </p:nvPicPr>
        <p:blipFill>
          <a:blip r:embed="rId2"/>
          <a:stretch>
            <a:fillRect/>
          </a:stretch>
        </p:blipFill>
        <p:spPr>
          <a:xfrm>
            <a:off x="1399704" y="3930453"/>
            <a:ext cx="8591401" cy="224651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F543CCCD-705C-A393-2703-10CB85BF7847}"/>
                  </a:ext>
                </a:extLst>
              </p14:cNvPr>
              <p14:cNvContentPartPr/>
              <p14:nvPr/>
            </p14:nvContentPartPr>
            <p14:xfrm>
              <a:off x="1172127" y="2558782"/>
              <a:ext cx="5060880" cy="43560"/>
            </p14:xfrm>
          </p:contentPart>
        </mc:Choice>
        <mc:Fallback>
          <p:pic>
            <p:nvPicPr>
              <p:cNvPr id="5" name="Ink 4">
                <a:extLst>
                  <a:ext uri="{FF2B5EF4-FFF2-40B4-BE49-F238E27FC236}">
                    <a16:creationId xmlns:a16="http://schemas.microsoft.com/office/drawing/2014/main" id="{F543CCCD-705C-A393-2703-10CB85BF7847}"/>
                  </a:ext>
                </a:extLst>
              </p:cNvPr>
              <p:cNvPicPr/>
              <p:nvPr/>
            </p:nvPicPr>
            <p:blipFill>
              <a:blip r:embed="rId4"/>
              <a:stretch>
                <a:fillRect/>
              </a:stretch>
            </p:blipFill>
            <p:spPr>
              <a:xfrm>
                <a:off x="1118127" y="2450782"/>
                <a:ext cx="5168520" cy="259200"/>
              </a:xfrm>
              <a:prstGeom prst="rect">
                <a:avLst/>
              </a:prstGeom>
            </p:spPr>
          </p:pic>
        </mc:Fallback>
      </mc:AlternateContent>
    </p:spTree>
    <p:extLst>
      <p:ext uri="{BB962C8B-B14F-4D97-AF65-F5344CB8AC3E}">
        <p14:creationId xmlns:p14="http://schemas.microsoft.com/office/powerpoint/2010/main" val="2194410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i="1" dirty="0"/>
              <a:t>Two Extremes</a:t>
            </a:r>
          </a:p>
          <a:p>
            <a:r>
              <a:rPr lang="en-IN" dirty="0"/>
              <a:t>What if a signal does not change at all? What if it maintains a constant voltage level for the entire time it is active? </a:t>
            </a:r>
          </a:p>
          <a:p>
            <a:r>
              <a:rPr lang="en-IN" dirty="0"/>
              <a:t>In such a case, its frequency is zero. If a signal does not change at all, it never completes a cycle, so its frequency is 0 Hz.</a:t>
            </a:r>
          </a:p>
          <a:p>
            <a:r>
              <a:rPr lang="en-IN" dirty="0"/>
              <a:t>But what if a signal changes instantaneously? What if it jumps from one level to another in no time? </a:t>
            </a:r>
          </a:p>
          <a:p>
            <a:r>
              <a:rPr lang="en-IN" dirty="0"/>
              <a:t>Then its frequency is infinite. In other words, when a signal changes instantaneously, its period is zero; since frequency is the inverse of period, in this case, the frequency is 1/0, or infinite (unbounded).</a:t>
            </a:r>
          </a:p>
        </p:txBody>
      </p:sp>
    </p:spTree>
    <p:extLst>
      <p:ext uri="{BB962C8B-B14F-4D97-AF65-F5344CB8AC3E}">
        <p14:creationId xmlns:p14="http://schemas.microsoft.com/office/powerpoint/2010/main" val="2979686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Phase</a:t>
            </a:r>
          </a:p>
          <a:p>
            <a:r>
              <a:rPr lang="en-IN" dirty="0"/>
              <a:t>Position of the waveform relative to time zero</a:t>
            </a:r>
          </a:p>
          <a:p>
            <a:r>
              <a:rPr lang="en-IN" dirty="0"/>
              <a:t>Measured in degrees or radians</a:t>
            </a:r>
          </a:p>
          <a:p>
            <a:endParaRPr lang="en-IN" dirty="0"/>
          </a:p>
        </p:txBody>
      </p:sp>
      <p:pic>
        <p:nvPicPr>
          <p:cNvPr id="4" name="Picture 3"/>
          <p:cNvPicPr>
            <a:picLocks noChangeAspect="1"/>
          </p:cNvPicPr>
          <p:nvPr/>
        </p:nvPicPr>
        <p:blipFill>
          <a:blip r:embed="rId2"/>
          <a:stretch>
            <a:fillRect/>
          </a:stretch>
        </p:blipFill>
        <p:spPr>
          <a:xfrm>
            <a:off x="1777671" y="3756165"/>
            <a:ext cx="7765801" cy="22195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73ADE142-AF43-9989-3169-C352BBA4A87E}"/>
                  </a:ext>
                </a:extLst>
              </p14:cNvPr>
              <p14:cNvContentPartPr/>
              <p14:nvPr/>
            </p14:nvContentPartPr>
            <p14:xfrm>
              <a:off x="1219647" y="2434582"/>
              <a:ext cx="6524280" cy="210240"/>
            </p14:xfrm>
          </p:contentPart>
        </mc:Choice>
        <mc:Fallback>
          <p:pic>
            <p:nvPicPr>
              <p:cNvPr id="5" name="Ink 4">
                <a:extLst>
                  <a:ext uri="{FF2B5EF4-FFF2-40B4-BE49-F238E27FC236}">
                    <a16:creationId xmlns:a16="http://schemas.microsoft.com/office/drawing/2014/main" id="{73ADE142-AF43-9989-3169-C352BBA4A87E}"/>
                  </a:ext>
                </a:extLst>
              </p:cNvPr>
              <p:cNvPicPr/>
              <p:nvPr/>
            </p:nvPicPr>
            <p:blipFill>
              <a:blip r:embed="rId4"/>
              <a:stretch>
                <a:fillRect/>
              </a:stretch>
            </p:blipFill>
            <p:spPr>
              <a:xfrm>
                <a:off x="1166007" y="2326582"/>
                <a:ext cx="6631920" cy="425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7F59867B-0615-8BFA-2AFD-2441D5B92ADE}"/>
                  </a:ext>
                </a:extLst>
              </p14:cNvPr>
              <p14:cNvContentPartPr/>
              <p14:nvPr/>
            </p14:nvContentPartPr>
            <p14:xfrm>
              <a:off x="7614327" y="2540062"/>
              <a:ext cx="120960" cy="54000"/>
            </p14:xfrm>
          </p:contentPart>
        </mc:Choice>
        <mc:Fallback>
          <p:pic>
            <p:nvPicPr>
              <p:cNvPr id="6" name="Ink 5">
                <a:extLst>
                  <a:ext uri="{FF2B5EF4-FFF2-40B4-BE49-F238E27FC236}">
                    <a16:creationId xmlns:a16="http://schemas.microsoft.com/office/drawing/2014/main" id="{7F59867B-0615-8BFA-2AFD-2441D5B92ADE}"/>
                  </a:ext>
                </a:extLst>
              </p:cNvPr>
              <p:cNvPicPr/>
              <p:nvPr/>
            </p:nvPicPr>
            <p:blipFill>
              <a:blip r:embed="rId6"/>
              <a:stretch>
                <a:fillRect/>
              </a:stretch>
            </p:blipFill>
            <p:spPr>
              <a:xfrm>
                <a:off x="7560687" y="2432422"/>
                <a:ext cx="22860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AA6C263E-FA02-8C25-6021-5B62985C2E36}"/>
                  </a:ext>
                </a:extLst>
              </p14:cNvPr>
              <p14:cNvContentPartPr/>
              <p14:nvPr/>
            </p14:nvContentPartPr>
            <p14:xfrm>
              <a:off x="3108927" y="3108862"/>
              <a:ext cx="360" cy="360"/>
            </p14:xfrm>
          </p:contentPart>
        </mc:Choice>
        <mc:Fallback>
          <p:pic>
            <p:nvPicPr>
              <p:cNvPr id="7" name="Ink 6">
                <a:extLst>
                  <a:ext uri="{FF2B5EF4-FFF2-40B4-BE49-F238E27FC236}">
                    <a16:creationId xmlns:a16="http://schemas.microsoft.com/office/drawing/2014/main" id="{AA6C263E-FA02-8C25-6021-5B62985C2E36}"/>
                  </a:ext>
                </a:extLst>
              </p:cNvPr>
              <p:cNvPicPr/>
              <p:nvPr/>
            </p:nvPicPr>
            <p:blipFill>
              <a:blip r:embed="rId8"/>
              <a:stretch>
                <a:fillRect/>
              </a:stretch>
            </p:blipFill>
            <p:spPr>
              <a:xfrm>
                <a:off x="3054927" y="300122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D9FC5DBE-BE37-430F-87E2-57D8CF1F9AAD}"/>
                  </a:ext>
                </a:extLst>
              </p14:cNvPr>
              <p14:cNvContentPartPr/>
              <p14:nvPr/>
            </p14:nvContentPartPr>
            <p14:xfrm>
              <a:off x="3104607" y="3099862"/>
              <a:ext cx="2539440" cy="126360"/>
            </p14:xfrm>
          </p:contentPart>
        </mc:Choice>
        <mc:Fallback>
          <p:pic>
            <p:nvPicPr>
              <p:cNvPr id="8" name="Ink 7">
                <a:extLst>
                  <a:ext uri="{FF2B5EF4-FFF2-40B4-BE49-F238E27FC236}">
                    <a16:creationId xmlns:a16="http://schemas.microsoft.com/office/drawing/2014/main" id="{D9FC5DBE-BE37-430F-87E2-57D8CF1F9AAD}"/>
                  </a:ext>
                </a:extLst>
              </p:cNvPr>
              <p:cNvPicPr/>
              <p:nvPr/>
            </p:nvPicPr>
            <p:blipFill>
              <a:blip r:embed="rId10"/>
              <a:stretch>
                <a:fillRect/>
              </a:stretch>
            </p:blipFill>
            <p:spPr>
              <a:xfrm>
                <a:off x="3050967" y="2991862"/>
                <a:ext cx="264708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0FE2BE35-16FA-B638-67B9-D5B61F65215F}"/>
                  </a:ext>
                </a:extLst>
              </p14:cNvPr>
              <p14:cNvContentPartPr/>
              <p14:nvPr/>
            </p14:nvContentPartPr>
            <p14:xfrm>
              <a:off x="5478087" y="3100582"/>
              <a:ext cx="360" cy="360"/>
            </p14:xfrm>
          </p:contentPart>
        </mc:Choice>
        <mc:Fallback>
          <p:pic>
            <p:nvPicPr>
              <p:cNvPr id="9" name="Ink 8">
                <a:extLst>
                  <a:ext uri="{FF2B5EF4-FFF2-40B4-BE49-F238E27FC236}">
                    <a16:creationId xmlns:a16="http://schemas.microsoft.com/office/drawing/2014/main" id="{0FE2BE35-16FA-B638-67B9-D5B61F65215F}"/>
                  </a:ext>
                </a:extLst>
              </p:cNvPr>
              <p:cNvPicPr/>
              <p:nvPr/>
            </p:nvPicPr>
            <p:blipFill>
              <a:blip r:embed="rId8"/>
              <a:stretch>
                <a:fillRect/>
              </a:stretch>
            </p:blipFill>
            <p:spPr>
              <a:xfrm>
                <a:off x="5424087" y="2992582"/>
                <a:ext cx="108000" cy="216000"/>
              </a:xfrm>
              <a:prstGeom prst="rect">
                <a:avLst/>
              </a:prstGeom>
            </p:spPr>
          </p:pic>
        </mc:Fallback>
      </mc:AlternateContent>
    </p:spTree>
    <p:extLst>
      <p:ext uri="{BB962C8B-B14F-4D97-AF65-F5344CB8AC3E}">
        <p14:creationId xmlns:p14="http://schemas.microsoft.com/office/powerpoint/2010/main" val="3273587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Wavelength</a:t>
            </a:r>
            <a:endParaRPr lang="en-IN" dirty="0"/>
          </a:p>
        </p:txBody>
      </p:sp>
      <p:sp>
        <p:nvSpPr>
          <p:cNvPr id="3" name="Content Placeholder 2"/>
          <p:cNvSpPr>
            <a:spLocks noGrp="1"/>
          </p:cNvSpPr>
          <p:nvPr>
            <p:ph idx="1"/>
          </p:nvPr>
        </p:nvSpPr>
        <p:spPr/>
        <p:txBody>
          <a:bodyPr>
            <a:normAutofit/>
          </a:bodyPr>
          <a:lstStyle/>
          <a:p>
            <a:r>
              <a:rPr lang="en-IN" dirty="0"/>
              <a:t>Wavelength is another characteristic of a signal traveling through a transmission medium. </a:t>
            </a:r>
          </a:p>
          <a:p>
            <a:r>
              <a:rPr lang="en-IN" dirty="0"/>
              <a:t>Wavelength binds the period or the frequency of a simple sine wave to the propagation speed of the medium</a:t>
            </a:r>
          </a:p>
          <a:p>
            <a:r>
              <a:rPr lang="en-IN" dirty="0"/>
              <a:t>While the frequency of a signal is independent of the medium, the wavelength depends on both the frequency and the medium. </a:t>
            </a:r>
          </a:p>
          <a:p>
            <a:r>
              <a:rPr lang="en-IN" dirty="0"/>
              <a:t>Wavelength is a property of any type of signal.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703B4D2-01C5-3BFA-6F24-FE683847375B}"/>
                  </a:ext>
                </a:extLst>
              </p14:cNvPr>
              <p14:cNvContentPartPr/>
              <p14:nvPr/>
            </p14:nvContentPartPr>
            <p14:xfrm>
              <a:off x="1138647" y="2942182"/>
              <a:ext cx="9461520" cy="150840"/>
            </p14:xfrm>
          </p:contentPart>
        </mc:Choice>
        <mc:Fallback>
          <p:pic>
            <p:nvPicPr>
              <p:cNvPr id="4" name="Ink 3">
                <a:extLst>
                  <a:ext uri="{FF2B5EF4-FFF2-40B4-BE49-F238E27FC236}">
                    <a16:creationId xmlns:a16="http://schemas.microsoft.com/office/drawing/2014/main" id="{F703B4D2-01C5-3BFA-6F24-FE683847375B}"/>
                  </a:ext>
                </a:extLst>
              </p:cNvPr>
              <p:cNvPicPr/>
              <p:nvPr/>
            </p:nvPicPr>
            <p:blipFill>
              <a:blip r:embed="rId3"/>
              <a:stretch>
                <a:fillRect/>
              </a:stretch>
            </p:blipFill>
            <p:spPr>
              <a:xfrm>
                <a:off x="1084647" y="2834542"/>
                <a:ext cx="9569160" cy="366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13A00355-1BEE-1E65-D9D6-BEB2CB4B76F9}"/>
                  </a:ext>
                </a:extLst>
              </p14:cNvPr>
              <p14:cNvContentPartPr/>
              <p14:nvPr/>
            </p14:nvContentPartPr>
            <p14:xfrm>
              <a:off x="1030647" y="3315502"/>
              <a:ext cx="5499360" cy="268560"/>
            </p14:xfrm>
          </p:contentPart>
        </mc:Choice>
        <mc:Fallback>
          <p:pic>
            <p:nvPicPr>
              <p:cNvPr id="5" name="Ink 4">
                <a:extLst>
                  <a:ext uri="{FF2B5EF4-FFF2-40B4-BE49-F238E27FC236}">
                    <a16:creationId xmlns:a16="http://schemas.microsoft.com/office/drawing/2014/main" id="{13A00355-1BEE-1E65-D9D6-BEB2CB4B76F9}"/>
                  </a:ext>
                </a:extLst>
              </p:cNvPr>
              <p:cNvPicPr/>
              <p:nvPr/>
            </p:nvPicPr>
            <p:blipFill>
              <a:blip r:embed="rId5"/>
              <a:stretch>
                <a:fillRect/>
              </a:stretch>
            </p:blipFill>
            <p:spPr>
              <a:xfrm>
                <a:off x="976647" y="3207862"/>
                <a:ext cx="5607000" cy="484200"/>
              </a:xfrm>
              <a:prstGeom prst="rect">
                <a:avLst/>
              </a:prstGeom>
            </p:spPr>
          </p:pic>
        </mc:Fallback>
      </mc:AlternateContent>
    </p:spTree>
    <p:extLst>
      <p:ext uri="{BB962C8B-B14F-4D97-AF65-F5344CB8AC3E}">
        <p14:creationId xmlns:p14="http://schemas.microsoft.com/office/powerpoint/2010/main" val="3735040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IN" dirty="0"/>
              <a:t>In data communications, we often use wavelength to describe the transmission of light in an optical fiber. </a:t>
            </a:r>
          </a:p>
          <a:p>
            <a:r>
              <a:rPr lang="en-IN" dirty="0"/>
              <a:t>The wavelength is the distance a simple signal can travel in one period.</a:t>
            </a:r>
          </a:p>
          <a:p>
            <a:r>
              <a:rPr lang="en-IN" dirty="0"/>
              <a:t>since period and frequency are related to each other</a:t>
            </a:r>
          </a:p>
          <a:p>
            <a:pPr lvl="1"/>
            <a:r>
              <a:rPr lang="en-IN" dirty="0"/>
              <a:t>Wavelength = propagation speed / frequency = propagation speed * period</a:t>
            </a:r>
          </a:p>
          <a:p>
            <a:pPr lvl="1"/>
            <a:r>
              <a:rPr lang="en-IN" dirty="0"/>
              <a:t>The wavelength is normally measured in </a:t>
            </a:r>
            <a:r>
              <a:rPr lang="en-IN" dirty="0" err="1"/>
              <a:t>micrometers</a:t>
            </a:r>
            <a:r>
              <a:rPr lang="en-IN" dirty="0"/>
              <a:t> (microns) instead of meters.</a:t>
            </a:r>
          </a:p>
          <a:p>
            <a:r>
              <a:rPr lang="en-IN" dirty="0"/>
              <a:t>The propagation speed of electromagnetic signals depends on the medium and on the frequency of the signal. </a:t>
            </a:r>
          </a:p>
          <a:p>
            <a:r>
              <a:rPr lang="en-IN" dirty="0"/>
              <a:t>For example, in a vacuum, light is propagated with a speed of 3 x 10</a:t>
            </a:r>
            <a:r>
              <a:rPr lang="en-IN" baseline="30000" dirty="0"/>
              <a:t>8 </a:t>
            </a:r>
            <a:r>
              <a:rPr lang="en-IN" dirty="0"/>
              <a:t>m/s, speed is lower in air and even lower in cable.</a:t>
            </a:r>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2C5EEA0-FA63-4D28-BAD6-AFF2263CA08A}"/>
                  </a:ext>
                </a:extLst>
              </p14:cNvPr>
              <p14:cNvContentPartPr/>
              <p14:nvPr/>
            </p14:nvContentPartPr>
            <p14:xfrm>
              <a:off x="4696527" y="2395342"/>
              <a:ext cx="1612800" cy="24120"/>
            </p14:xfrm>
          </p:contentPart>
        </mc:Choice>
        <mc:Fallback>
          <p:pic>
            <p:nvPicPr>
              <p:cNvPr id="4" name="Ink 3">
                <a:extLst>
                  <a:ext uri="{FF2B5EF4-FFF2-40B4-BE49-F238E27FC236}">
                    <a16:creationId xmlns:a16="http://schemas.microsoft.com/office/drawing/2014/main" id="{D2C5EEA0-FA63-4D28-BAD6-AFF2263CA08A}"/>
                  </a:ext>
                </a:extLst>
              </p:cNvPr>
              <p:cNvPicPr/>
              <p:nvPr/>
            </p:nvPicPr>
            <p:blipFill>
              <a:blip r:embed="rId3"/>
              <a:stretch>
                <a:fillRect/>
              </a:stretch>
            </p:blipFill>
            <p:spPr>
              <a:xfrm>
                <a:off x="4642887" y="2287342"/>
                <a:ext cx="172044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4AEB1877-BD1D-CF55-4E6E-EE7F5A5A60D8}"/>
                  </a:ext>
                </a:extLst>
              </p14:cNvPr>
              <p14:cNvContentPartPr/>
              <p14:nvPr/>
            </p14:nvContentPartPr>
            <p14:xfrm>
              <a:off x="9127047" y="4496302"/>
              <a:ext cx="2068560" cy="177120"/>
            </p14:xfrm>
          </p:contentPart>
        </mc:Choice>
        <mc:Fallback>
          <p:pic>
            <p:nvPicPr>
              <p:cNvPr id="5" name="Ink 4">
                <a:extLst>
                  <a:ext uri="{FF2B5EF4-FFF2-40B4-BE49-F238E27FC236}">
                    <a16:creationId xmlns:a16="http://schemas.microsoft.com/office/drawing/2014/main" id="{4AEB1877-BD1D-CF55-4E6E-EE7F5A5A60D8}"/>
                  </a:ext>
                </a:extLst>
              </p:cNvPr>
              <p:cNvPicPr/>
              <p:nvPr/>
            </p:nvPicPr>
            <p:blipFill>
              <a:blip r:embed="rId5"/>
              <a:stretch>
                <a:fillRect/>
              </a:stretch>
            </p:blipFill>
            <p:spPr>
              <a:xfrm>
                <a:off x="9073407" y="4388302"/>
                <a:ext cx="2176200" cy="392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85FA80D4-E620-32D3-6587-A64709E1A13F}"/>
                  </a:ext>
                </a:extLst>
              </p14:cNvPr>
              <p14:cNvContentPartPr/>
              <p14:nvPr/>
            </p14:nvContentPartPr>
            <p14:xfrm>
              <a:off x="1729047" y="4861702"/>
              <a:ext cx="4077720" cy="209880"/>
            </p14:xfrm>
          </p:contentPart>
        </mc:Choice>
        <mc:Fallback>
          <p:pic>
            <p:nvPicPr>
              <p:cNvPr id="6" name="Ink 5">
                <a:extLst>
                  <a:ext uri="{FF2B5EF4-FFF2-40B4-BE49-F238E27FC236}">
                    <a16:creationId xmlns:a16="http://schemas.microsoft.com/office/drawing/2014/main" id="{85FA80D4-E620-32D3-6587-A64709E1A13F}"/>
                  </a:ext>
                </a:extLst>
              </p:cNvPr>
              <p:cNvPicPr/>
              <p:nvPr/>
            </p:nvPicPr>
            <p:blipFill>
              <a:blip r:embed="rId7"/>
              <a:stretch>
                <a:fillRect/>
              </a:stretch>
            </p:blipFill>
            <p:spPr>
              <a:xfrm>
                <a:off x="1675047" y="4754062"/>
                <a:ext cx="4185360" cy="425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4ACAD4DE-7CF3-5B22-71D6-0678D327BB35}"/>
                  </a:ext>
                </a:extLst>
              </p14:cNvPr>
              <p14:cNvContentPartPr/>
              <p14:nvPr/>
            </p14:nvContentPartPr>
            <p14:xfrm>
              <a:off x="1221807" y="2808982"/>
              <a:ext cx="9576720" cy="201600"/>
            </p14:xfrm>
          </p:contentPart>
        </mc:Choice>
        <mc:Fallback>
          <p:pic>
            <p:nvPicPr>
              <p:cNvPr id="7" name="Ink 6">
                <a:extLst>
                  <a:ext uri="{FF2B5EF4-FFF2-40B4-BE49-F238E27FC236}">
                    <a16:creationId xmlns:a16="http://schemas.microsoft.com/office/drawing/2014/main" id="{4ACAD4DE-7CF3-5B22-71D6-0678D327BB35}"/>
                  </a:ext>
                </a:extLst>
              </p:cNvPr>
              <p:cNvPicPr/>
              <p:nvPr/>
            </p:nvPicPr>
            <p:blipFill>
              <a:blip r:embed="rId9"/>
              <a:stretch>
                <a:fillRect/>
              </a:stretch>
            </p:blipFill>
            <p:spPr>
              <a:xfrm>
                <a:off x="1168167" y="2701342"/>
                <a:ext cx="9684360" cy="417240"/>
              </a:xfrm>
              <a:prstGeom prst="rect">
                <a:avLst/>
              </a:prstGeom>
            </p:spPr>
          </p:pic>
        </mc:Fallback>
      </mc:AlternateContent>
    </p:spTree>
    <p:extLst>
      <p:ext uri="{BB962C8B-B14F-4D97-AF65-F5344CB8AC3E}">
        <p14:creationId xmlns:p14="http://schemas.microsoft.com/office/powerpoint/2010/main" val="2899979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Wavelength and Period</a:t>
            </a:r>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689937"/>
            <a:ext cx="10515600" cy="2622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67594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Sine Wave examples</a:t>
            </a:r>
          </a:p>
        </p:txBody>
      </p:sp>
      <p:pic>
        <p:nvPicPr>
          <p:cNvPr id="4" name="Content Placeholder 3"/>
          <p:cNvPicPr>
            <a:picLocks noGrp="1" noChangeAspect="1"/>
          </p:cNvPicPr>
          <p:nvPr>
            <p:ph idx="1"/>
          </p:nvPr>
        </p:nvPicPr>
        <p:blipFill>
          <a:blip r:embed="rId2"/>
          <a:stretch>
            <a:fillRect/>
          </a:stretch>
        </p:blipFill>
        <p:spPr>
          <a:xfrm>
            <a:off x="2367899" y="2923710"/>
            <a:ext cx="7456201" cy="2155167"/>
          </a:xfrm>
          <a:prstGeom prst="rect">
            <a:avLst/>
          </a:prstGeom>
        </p:spPr>
      </p:pic>
    </p:spTree>
    <p:extLst>
      <p:ext uri="{BB962C8B-B14F-4D97-AF65-F5344CB8AC3E}">
        <p14:creationId xmlns:p14="http://schemas.microsoft.com/office/powerpoint/2010/main" val="3049417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a:t>The physical layer has complex tasks to perform. </a:t>
            </a:r>
          </a:p>
          <a:p>
            <a:r>
              <a:rPr lang="en-IN" dirty="0"/>
              <a:t>One major task is to provide services for the data link layer. The data in the data link layer consists of 0s and I s organized into frames that are ready to be sent across the transmission medium. </a:t>
            </a:r>
          </a:p>
          <a:p>
            <a:r>
              <a:rPr lang="en-IN" dirty="0"/>
              <a:t>This stream of 0s and I s must first be converted into another entity: signals. </a:t>
            </a:r>
          </a:p>
          <a:p>
            <a:r>
              <a:rPr lang="en-IN" dirty="0"/>
              <a:t>One of the services provided by the physical layer is to create a signal that represents this stream of bits.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3BDA760-2AAE-50EE-D657-F21D69464E7A}"/>
                  </a:ext>
                </a:extLst>
              </p14:cNvPr>
              <p14:cNvContentPartPr/>
              <p14:nvPr/>
            </p14:nvContentPartPr>
            <p14:xfrm>
              <a:off x="5394567" y="2460142"/>
              <a:ext cx="4358160" cy="117000"/>
            </p14:xfrm>
          </p:contentPart>
        </mc:Choice>
        <mc:Fallback>
          <p:pic>
            <p:nvPicPr>
              <p:cNvPr id="4" name="Ink 3">
                <a:extLst>
                  <a:ext uri="{FF2B5EF4-FFF2-40B4-BE49-F238E27FC236}">
                    <a16:creationId xmlns:a16="http://schemas.microsoft.com/office/drawing/2014/main" id="{D3BDA760-2AAE-50EE-D657-F21D69464E7A}"/>
                  </a:ext>
                </a:extLst>
              </p:cNvPr>
              <p:cNvPicPr/>
              <p:nvPr/>
            </p:nvPicPr>
            <p:blipFill>
              <a:blip r:embed="rId3"/>
              <a:stretch>
                <a:fillRect/>
              </a:stretch>
            </p:blipFill>
            <p:spPr>
              <a:xfrm>
                <a:off x="5340927" y="2352142"/>
                <a:ext cx="446580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4AD98C6B-6EC3-EBAF-5F5E-AEDEF013D32D}"/>
                  </a:ext>
                </a:extLst>
              </p14:cNvPr>
              <p14:cNvContentPartPr/>
              <p14:nvPr/>
            </p14:nvContentPartPr>
            <p14:xfrm>
              <a:off x="1113447" y="4221982"/>
              <a:ext cx="938160" cy="42120"/>
            </p14:xfrm>
          </p:contentPart>
        </mc:Choice>
        <mc:Fallback>
          <p:pic>
            <p:nvPicPr>
              <p:cNvPr id="5" name="Ink 4">
                <a:extLst>
                  <a:ext uri="{FF2B5EF4-FFF2-40B4-BE49-F238E27FC236}">
                    <a16:creationId xmlns:a16="http://schemas.microsoft.com/office/drawing/2014/main" id="{4AD98C6B-6EC3-EBAF-5F5E-AEDEF013D32D}"/>
                  </a:ext>
                </a:extLst>
              </p:cNvPr>
              <p:cNvPicPr/>
              <p:nvPr/>
            </p:nvPicPr>
            <p:blipFill>
              <a:blip r:embed="rId5"/>
              <a:stretch>
                <a:fillRect/>
              </a:stretch>
            </p:blipFill>
            <p:spPr>
              <a:xfrm>
                <a:off x="1059807" y="4114342"/>
                <a:ext cx="104580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3E5896B3-1DD3-0B83-631A-BFBF90F81349}"/>
                  </a:ext>
                </a:extLst>
              </p14:cNvPr>
              <p14:cNvContentPartPr/>
              <p14:nvPr/>
            </p14:nvContentPartPr>
            <p14:xfrm>
              <a:off x="1134327" y="3751102"/>
              <a:ext cx="1625040" cy="231840"/>
            </p14:xfrm>
          </p:contentPart>
        </mc:Choice>
        <mc:Fallback>
          <p:pic>
            <p:nvPicPr>
              <p:cNvPr id="6" name="Ink 5">
                <a:extLst>
                  <a:ext uri="{FF2B5EF4-FFF2-40B4-BE49-F238E27FC236}">
                    <a16:creationId xmlns:a16="http://schemas.microsoft.com/office/drawing/2014/main" id="{3E5896B3-1DD3-0B83-631A-BFBF90F81349}"/>
                  </a:ext>
                </a:extLst>
              </p:cNvPr>
              <p:cNvPicPr/>
              <p:nvPr/>
            </p:nvPicPr>
            <p:blipFill>
              <a:blip r:embed="rId7"/>
              <a:stretch>
                <a:fillRect/>
              </a:stretch>
            </p:blipFill>
            <p:spPr>
              <a:xfrm>
                <a:off x="1080327" y="3643462"/>
                <a:ext cx="1732680" cy="447480"/>
              </a:xfrm>
              <a:prstGeom prst="rect">
                <a:avLst/>
              </a:prstGeom>
            </p:spPr>
          </p:pic>
        </mc:Fallback>
      </mc:AlternateContent>
    </p:spTree>
    <p:extLst>
      <p:ext uri="{BB962C8B-B14F-4D97-AF65-F5344CB8AC3E}">
        <p14:creationId xmlns:p14="http://schemas.microsoft.com/office/powerpoint/2010/main" val="306659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367899" y="1958983"/>
            <a:ext cx="7456201" cy="2940034"/>
          </a:xfrm>
          <a:prstGeom prst="rect">
            <a:avLst/>
          </a:prstGeom>
        </p:spPr>
      </p:pic>
    </p:spTree>
    <p:extLst>
      <p:ext uri="{BB962C8B-B14F-4D97-AF65-F5344CB8AC3E}">
        <p14:creationId xmlns:p14="http://schemas.microsoft.com/office/powerpoint/2010/main" val="2762751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103199" y="2342606"/>
            <a:ext cx="6415270" cy="2533621"/>
          </a:xfrm>
          <a:prstGeom prst="rect">
            <a:avLst/>
          </a:prstGeom>
        </p:spPr>
      </p:pic>
    </p:spTree>
    <p:extLst>
      <p:ext uri="{BB962C8B-B14F-4D97-AF65-F5344CB8AC3E}">
        <p14:creationId xmlns:p14="http://schemas.microsoft.com/office/powerpoint/2010/main" val="2128929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Square Wave</a:t>
            </a:r>
          </a:p>
        </p:txBody>
      </p:sp>
      <p:pic>
        <p:nvPicPr>
          <p:cNvPr id="4" name="Content Placeholder 3"/>
          <p:cNvPicPr>
            <a:picLocks noGrp="1" noChangeAspect="1"/>
          </p:cNvPicPr>
          <p:nvPr>
            <p:ph idx="1"/>
          </p:nvPr>
        </p:nvPicPr>
        <p:blipFill>
          <a:blip r:embed="rId2"/>
          <a:stretch>
            <a:fillRect/>
          </a:stretch>
        </p:blipFill>
        <p:spPr>
          <a:xfrm>
            <a:off x="2430445" y="1937210"/>
            <a:ext cx="7017601" cy="2264533"/>
          </a:xfrm>
          <a:prstGeom prst="rect">
            <a:avLst/>
          </a:prstGeom>
        </p:spPr>
      </p:pic>
      <p:pic>
        <p:nvPicPr>
          <p:cNvPr id="3" name="Picture 2"/>
          <p:cNvPicPr>
            <a:picLocks noChangeAspect="1"/>
          </p:cNvPicPr>
          <p:nvPr/>
        </p:nvPicPr>
        <p:blipFill>
          <a:blip r:embed="rId3"/>
          <a:stretch>
            <a:fillRect/>
          </a:stretch>
        </p:blipFill>
        <p:spPr>
          <a:xfrm>
            <a:off x="2430445" y="4896985"/>
            <a:ext cx="6114601" cy="791300"/>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F960413F-ECD8-D6B2-5C11-B38B0ACA0622}"/>
                  </a:ext>
                </a:extLst>
              </p14:cNvPr>
              <p14:cNvContentPartPr/>
              <p14:nvPr/>
            </p14:nvContentPartPr>
            <p14:xfrm>
              <a:off x="2360487" y="5175622"/>
              <a:ext cx="5601960" cy="145800"/>
            </p14:xfrm>
          </p:contentPart>
        </mc:Choice>
        <mc:Fallback>
          <p:pic>
            <p:nvPicPr>
              <p:cNvPr id="5" name="Ink 4">
                <a:extLst>
                  <a:ext uri="{FF2B5EF4-FFF2-40B4-BE49-F238E27FC236}">
                    <a16:creationId xmlns:a16="http://schemas.microsoft.com/office/drawing/2014/main" id="{F960413F-ECD8-D6B2-5C11-B38B0ACA0622}"/>
                  </a:ext>
                </a:extLst>
              </p:cNvPr>
              <p:cNvPicPr/>
              <p:nvPr/>
            </p:nvPicPr>
            <p:blipFill>
              <a:blip r:embed="rId5"/>
              <a:stretch>
                <a:fillRect/>
              </a:stretch>
            </p:blipFill>
            <p:spPr>
              <a:xfrm>
                <a:off x="2306847" y="5067982"/>
                <a:ext cx="5709600" cy="361440"/>
              </a:xfrm>
              <a:prstGeom prst="rect">
                <a:avLst/>
              </a:prstGeom>
            </p:spPr>
          </p:pic>
        </mc:Fallback>
      </mc:AlternateContent>
      <p:grpSp>
        <p:nvGrpSpPr>
          <p:cNvPr id="15" name="Group 14">
            <a:extLst>
              <a:ext uri="{FF2B5EF4-FFF2-40B4-BE49-F238E27FC236}">
                <a16:creationId xmlns:a16="http://schemas.microsoft.com/office/drawing/2014/main" id="{61E027D5-EB76-7744-7CBF-470FE31E2808}"/>
              </a:ext>
            </a:extLst>
          </p:cNvPr>
          <p:cNvGrpSpPr/>
          <p:nvPr/>
        </p:nvGrpSpPr>
        <p:grpSpPr>
          <a:xfrm>
            <a:off x="620247" y="5232862"/>
            <a:ext cx="1087200" cy="642240"/>
            <a:chOff x="620247" y="5232862"/>
            <a:chExt cx="1087200" cy="642240"/>
          </a:xfrm>
        </p:grpSpPr>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31B2B8A8-5DA7-6BF0-469A-1829FC8EA71B}"/>
                    </a:ext>
                  </a:extLst>
                </p14:cNvPr>
                <p14:cNvContentPartPr/>
                <p14:nvPr/>
              </p14:nvContentPartPr>
              <p14:xfrm>
                <a:off x="620247" y="5232862"/>
                <a:ext cx="607680" cy="383760"/>
              </p14:xfrm>
            </p:contentPart>
          </mc:Choice>
          <mc:Fallback>
            <p:pic>
              <p:nvPicPr>
                <p:cNvPr id="6" name="Ink 5">
                  <a:extLst>
                    <a:ext uri="{FF2B5EF4-FFF2-40B4-BE49-F238E27FC236}">
                      <a16:creationId xmlns:a16="http://schemas.microsoft.com/office/drawing/2014/main" id="{31B2B8A8-5DA7-6BF0-469A-1829FC8EA71B}"/>
                    </a:ext>
                  </a:extLst>
                </p:cNvPr>
                <p:cNvPicPr/>
                <p:nvPr/>
              </p:nvPicPr>
              <p:blipFill>
                <a:blip r:embed="rId7"/>
                <a:stretch>
                  <a:fillRect/>
                </a:stretch>
              </p:blipFill>
              <p:spPr>
                <a:xfrm>
                  <a:off x="611607" y="5223862"/>
                  <a:ext cx="625320" cy="4014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8697E156-A635-AF5C-365C-95A5E1C719A4}"/>
                    </a:ext>
                  </a:extLst>
                </p14:cNvPr>
                <p14:cNvContentPartPr/>
                <p14:nvPr/>
              </p14:nvContentPartPr>
              <p14:xfrm>
                <a:off x="1155567" y="5535982"/>
                <a:ext cx="360" cy="339120"/>
              </p14:xfrm>
            </p:contentPart>
          </mc:Choice>
          <mc:Fallback>
            <p:pic>
              <p:nvPicPr>
                <p:cNvPr id="7" name="Ink 6">
                  <a:extLst>
                    <a:ext uri="{FF2B5EF4-FFF2-40B4-BE49-F238E27FC236}">
                      <a16:creationId xmlns:a16="http://schemas.microsoft.com/office/drawing/2014/main" id="{8697E156-A635-AF5C-365C-95A5E1C719A4}"/>
                    </a:ext>
                  </a:extLst>
                </p:cNvPr>
                <p:cNvPicPr/>
                <p:nvPr/>
              </p:nvPicPr>
              <p:blipFill>
                <a:blip r:embed="rId9"/>
                <a:stretch>
                  <a:fillRect/>
                </a:stretch>
              </p:blipFill>
              <p:spPr>
                <a:xfrm>
                  <a:off x="1146567" y="5527342"/>
                  <a:ext cx="18000" cy="356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20527E87-5F62-343F-07E2-430D0508EF69}"/>
                    </a:ext>
                  </a:extLst>
                </p14:cNvPr>
                <p14:cNvContentPartPr/>
                <p14:nvPr/>
              </p14:nvContentPartPr>
              <p14:xfrm>
                <a:off x="1383807" y="5416462"/>
                <a:ext cx="323640" cy="456480"/>
              </p14:xfrm>
            </p:contentPart>
          </mc:Choice>
          <mc:Fallback>
            <p:pic>
              <p:nvPicPr>
                <p:cNvPr id="8" name="Ink 7">
                  <a:extLst>
                    <a:ext uri="{FF2B5EF4-FFF2-40B4-BE49-F238E27FC236}">
                      <a16:creationId xmlns:a16="http://schemas.microsoft.com/office/drawing/2014/main" id="{20527E87-5F62-343F-07E2-430D0508EF69}"/>
                    </a:ext>
                  </a:extLst>
                </p:cNvPr>
                <p:cNvPicPr/>
                <p:nvPr/>
              </p:nvPicPr>
              <p:blipFill>
                <a:blip r:embed="rId11"/>
                <a:stretch>
                  <a:fillRect/>
                </a:stretch>
              </p:blipFill>
              <p:spPr>
                <a:xfrm>
                  <a:off x="1375167" y="5407462"/>
                  <a:ext cx="341280" cy="474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D82CBB48-D307-56EC-1DA5-9338664F443E}"/>
                    </a:ext>
                  </a:extLst>
                </p14:cNvPr>
                <p14:cNvContentPartPr/>
                <p14:nvPr/>
              </p14:nvContentPartPr>
              <p14:xfrm>
                <a:off x="1412607" y="5627062"/>
                <a:ext cx="281160" cy="9360"/>
              </p14:xfrm>
            </p:contentPart>
          </mc:Choice>
          <mc:Fallback>
            <p:pic>
              <p:nvPicPr>
                <p:cNvPr id="9" name="Ink 8">
                  <a:extLst>
                    <a:ext uri="{FF2B5EF4-FFF2-40B4-BE49-F238E27FC236}">
                      <a16:creationId xmlns:a16="http://schemas.microsoft.com/office/drawing/2014/main" id="{D82CBB48-D307-56EC-1DA5-9338664F443E}"/>
                    </a:ext>
                  </a:extLst>
                </p:cNvPr>
                <p:cNvPicPr/>
                <p:nvPr/>
              </p:nvPicPr>
              <p:blipFill>
                <a:blip r:embed="rId13"/>
                <a:stretch>
                  <a:fillRect/>
                </a:stretch>
              </p:blipFill>
              <p:spPr>
                <a:xfrm>
                  <a:off x="1403967" y="5618422"/>
                  <a:ext cx="298800" cy="27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8C2C9241-5636-7E61-EB4A-F509FB32E4EA}"/>
                  </a:ext>
                </a:extLst>
              </p14:cNvPr>
              <p14:cNvContentPartPr/>
              <p14:nvPr/>
            </p14:nvContentPartPr>
            <p14:xfrm>
              <a:off x="756327" y="6036382"/>
              <a:ext cx="975600" cy="15480"/>
            </p14:xfrm>
          </p:contentPart>
        </mc:Choice>
        <mc:Fallback>
          <p:pic>
            <p:nvPicPr>
              <p:cNvPr id="10" name="Ink 9">
                <a:extLst>
                  <a:ext uri="{FF2B5EF4-FFF2-40B4-BE49-F238E27FC236}">
                    <a16:creationId xmlns:a16="http://schemas.microsoft.com/office/drawing/2014/main" id="{8C2C9241-5636-7E61-EB4A-F509FB32E4EA}"/>
                  </a:ext>
                </a:extLst>
              </p:cNvPr>
              <p:cNvPicPr/>
              <p:nvPr/>
            </p:nvPicPr>
            <p:blipFill>
              <a:blip r:embed="rId15"/>
              <a:stretch>
                <a:fillRect/>
              </a:stretch>
            </p:blipFill>
            <p:spPr>
              <a:xfrm>
                <a:off x="747327" y="6027742"/>
                <a:ext cx="993240" cy="33120"/>
              </a:xfrm>
              <a:prstGeom prst="rect">
                <a:avLst/>
              </a:prstGeom>
            </p:spPr>
          </p:pic>
        </mc:Fallback>
      </mc:AlternateContent>
      <p:grpSp>
        <p:nvGrpSpPr>
          <p:cNvPr id="14" name="Group 13">
            <a:extLst>
              <a:ext uri="{FF2B5EF4-FFF2-40B4-BE49-F238E27FC236}">
                <a16:creationId xmlns:a16="http://schemas.microsoft.com/office/drawing/2014/main" id="{26E998EA-4793-A4BB-FD8F-9EAACE81B020}"/>
              </a:ext>
            </a:extLst>
          </p:cNvPr>
          <p:cNvGrpSpPr/>
          <p:nvPr/>
        </p:nvGrpSpPr>
        <p:grpSpPr>
          <a:xfrm>
            <a:off x="1344927" y="6231862"/>
            <a:ext cx="624240" cy="282600"/>
            <a:chOff x="1344927" y="6231862"/>
            <a:chExt cx="624240" cy="282600"/>
          </a:xfrm>
        </p:grpSpPr>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205ECDF7-04A9-7C2B-13D3-D44104A6A605}"/>
                    </a:ext>
                  </a:extLst>
                </p14:cNvPr>
                <p14:cNvContentPartPr/>
                <p14:nvPr/>
              </p14:nvContentPartPr>
              <p14:xfrm>
                <a:off x="1462647" y="6267502"/>
                <a:ext cx="22320" cy="237960"/>
              </p14:xfrm>
            </p:contentPart>
          </mc:Choice>
          <mc:Fallback>
            <p:pic>
              <p:nvPicPr>
                <p:cNvPr id="11" name="Ink 10">
                  <a:extLst>
                    <a:ext uri="{FF2B5EF4-FFF2-40B4-BE49-F238E27FC236}">
                      <a16:creationId xmlns:a16="http://schemas.microsoft.com/office/drawing/2014/main" id="{205ECDF7-04A9-7C2B-13D3-D44104A6A605}"/>
                    </a:ext>
                  </a:extLst>
                </p:cNvPr>
                <p:cNvPicPr/>
                <p:nvPr/>
              </p:nvPicPr>
              <p:blipFill>
                <a:blip r:embed="rId17"/>
                <a:stretch>
                  <a:fillRect/>
                </a:stretch>
              </p:blipFill>
              <p:spPr>
                <a:xfrm>
                  <a:off x="1454007" y="6258502"/>
                  <a:ext cx="3996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807BC6A1-520C-CE4D-3C2E-FCBF77C2BE4A}"/>
                    </a:ext>
                  </a:extLst>
                </p14:cNvPr>
                <p14:cNvContentPartPr/>
                <p14:nvPr/>
              </p14:nvContentPartPr>
              <p14:xfrm>
                <a:off x="1711407" y="6292342"/>
                <a:ext cx="18000" cy="222120"/>
              </p14:xfrm>
            </p:contentPart>
          </mc:Choice>
          <mc:Fallback>
            <p:pic>
              <p:nvPicPr>
                <p:cNvPr id="12" name="Ink 11">
                  <a:extLst>
                    <a:ext uri="{FF2B5EF4-FFF2-40B4-BE49-F238E27FC236}">
                      <a16:creationId xmlns:a16="http://schemas.microsoft.com/office/drawing/2014/main" id="{807BC6A1-520C-CE4D-3C2E-FCBF77C2BE4A}"/>
                    </a:ext>
                  </a:extLst>
                </p:cNvPr>
                <p:cNvPicPr/>
                <p:nvPr/>
              </p:nvPicPr>
              <p:blipFill>
                <a:blip r:embed="rId19"/>
                <a:stretch>
                  <a:fillRect/>
                </a:stretch>
              </p:blipFill>
              <p:spPr>
                <a:xfrm>
                  <a:off x="1702407" y="6283702"/>
                  <a:ext cx="3564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FDB5CB8D-AAA1-1BD8-B312-93F04E6EA4C7}"/>
                    </a:ext>
                  </a:extLst>
                </p14:cNvPr>
                <p14:cNvContentPartPr/>
                <p14:nvPr/>
              </p14:nvContentPartPr>
              <p14:xfrm>
                <a:off x="1344927" y="6231862"/>
                <a:ext cx="624240" cy="85680"/>
              </p14:xfrm>
            </p:contentPart>
          </mc:Choice>
          <mc:Fallback>
            <p:pic>
              <p:nvPicPr>
                <p:cNvPr id="13" name="Ink 12">
                  <a:extLst>
                    <a:ext uri="{FF2B5EF4-FFF2-40B4-BE49-F238E27FC236}">
                      <a16:creationId xmlns:a16="http://schemas.microsoft.com/office/drawing/2014/main" id="{FDB5CB8D-AAA1-1BD8-B312-93F04E6EA4C7}"/>
                    </a:ext>
                  </a:extLst>
                </p:cNvPr>
                <p:cNvPicPr/>
                <p:nvPr/>
              </p:nvPicPr>
              <p:blipFill>
                <a:blip r:embed="rId21"/>
                <a:stretch>
                  <a:fillRect/>
                </a:stretch>
              </p:blipFill>
              <p:spPr>
                <a:xfrm>
                  <a:off x="1336287" y="6223222"/>
                  <a:ext cx="641880" cy="103320"/>
                </a:xfrm>
                <a:prstGeom prst="rect">
                  <a:avLst/>
                </a:prstGeom>
              </p:spPr>
            </p:pic>
          </mc:Fallback>
        </mc:AlternateContent>
      </p:grpSp>
      <p:grpSp>
        <p:nvGrpSpPr>
          <p:cNvPr id="27" name="Group 26">
            <a:extLst>
              <a:ext uri="{FF2B5EF4-FFF2-40B4-BE49-F238E27FC236}">
                <a16:creationId xmlns:a16="http://schemas.microsoft.com/office/drawing/2014/main" id="{65C548BC-F6C5-60EA-9EA2-3CE13A03CC58}"/>
              </a:ext>
            </a:extLst>
          </p:cNvPr>
          <p:cNvGrpSpPr/>
          <p:nvPr/>
        </p:nvGrpSpPr>
        <p:grpSpPr>
          <a:xfrm>
            <a:off x="1096887" y="3901222"/>
            <a:ext cx="2608920" cy="606960"/>
            <a:chOff x="1096887" y="3901222"/>
            <a:chExt cx="2608920" cy="606960"/>
          </a:xfrm>
        </p:grpSpPr>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82B94940-F22C-0CF7-6ACD-B31A201043BA}"/>
                    </a:ext>
                  </a:extLst>
                </p14:cNvPr>
                <p14:cNvContentPartPr/>
                <p14:nvPr/>
              </p14:nvContentPartPr>
              <p14:xfrm>
                <a:off x="1096887" y="3901222"/>
                <a:ext cx="727920" cy="376920"/>
              </p14:xfrm>
            </p:contentPart>
          </mc:Choice>
          <mc:Fallback>
            <p:pic>
              <p:nvPicPr>
                <p:cNvPr id="16" name="Ink 15">
                  <a:extLst>
                    <a:ext uri="{FF2B5EF4-FFF2-40B4-BE49-F238E27FC236}">
                      <a16:creationId xmlns:a16="http://schemas.microsoft.com/office/drawing/2014/main" id="{82B94940-F22C-0CF7-6ACD-B31A201043BA}"/>
                    </a:ext>
                  </a:extLst>
                </p:cNvPr>
                <p:cNvPicPr/>
                <p:nvPr/>
              </p:nvPicPr>
              <p:blipFill>
                <a:blip r:embed="rId23"/>
                <a:stretch>
                  <a:fillRect/>
                </a:stretch>
              </p:blipFill>
              <p:spPr>
                <a:xfrm>
                  <a:off x="1088247" y="3892582"/>
                  <a:ext cx="745560" cy="394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28FC9623-D48B-7704-99C0-887A0DEE5C19}"/>
                    </a:ext>
                  </a:extLst>
                </p14:cNvPr>
                <p14:cNvContentPartPr/>
                <p14:nvPr/>
              </p14:nvContentPartPr>
              <p14:xfrm>
                <a:off x="1886727" y="4042342"/>
                <a:ext cx="344880" cy="81000"/>
              </p14:xfrm>
            </p:contentPart>
          </mc:Choice>
          <mc:Fallback>
            <p:pic>
              <p:nvPicPr>
                <p:cNvPr id="17" name="Ink 16">
                  <a:extLst>
                    <a:ext uri="{FF2B5EF4-FFF2-40B4-BE49-F238E27FC236}">
                      <a16:creationId xmlns:a16="http://schemas.microsoft.com/office/drawing/2014/main" id="{28FC9623-D48B-7704-99C0-887A0DEE5C19}"/>
                    </a:ext>
                  </a:extLst>
                </p:cNvPr>
                <p:cNvPicPr/>
                <p:nvPr/>
              </p:nvPicPr>
              <p:blipFill>
                <a:blip r:embed="rId25"/>
                <a:stretch>
                  <a:fillRect/>
                </a:stretch>
              </p:blipFill>
              <p:spPr>
                <a:xfrm>
                  <a:off x="1878087" y="4033342"/>
                  <a:ext cx="36252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D0DC7215-2019-8021-8162-8BEDE178800E}"/>
                    </a:ext>
                  </a:extLst>
                </p14:cNvPr>
                <p14:cNvContentPartPr/>
                <p14:nvPr/>
              </p14:nvContentPartPr>
              <p14:xfrm>
                <a:off x="2161047" y="4244302"/>
                <a:ext cx="180720" cy="3600"/>
              </p14:xfrm>
            </p:contentPart>
          </mc:Choice>
          <mc:Fallback>
            <p:pic>
              <p:nvPicPr>
                <p:cNvPr id="18" name="Ink 17">
                  <a:extLst>
                    <a:ext uri="{FF2B5EF4-FFF2-40B4-BE49-F238E27FC236}">
                      <a16:creationId xmlns:a16="http://schemas.microsoft.com/office/drawing/2014/main" id="{D0DC7215-2019-8021-8162-8BEDE178800E}"/>
                    </a:ext>
                  </a:extLst>
                </p:cNvPr>
                <p:cNvPicPr/>
                <p:nvPr/>
              </p:nvPicPr>
              <p:blipFill>
                <a:blip r:embed="rId27"/>
                <a:stretch>
                  <a:fillRect/>
                </a:stretch>
              </p:blipFill>
              <p:spPr>
                <a:xfrm>
                  <a:off x="2152407" y="4235662"/>
                  <a:ext cx="19836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0E352621-7747-D0B0-CA46-9335AE10C9E9}"/>
                    </a:ext>
                  </a:extLst>
                </p14:cNvPr>
                <p14:cNvContentPartPr/>
                <p14:nvPr/>
              </p14:nvContentPartPr>
              <p14:xfrm>
                <a:off x="2530047" y="4072942"/>
                <a:ext cx="223560" cy="377640"/>
              </p14:xfrm>
            </p:contentPart>
          </mc:Choice>
          <mc:Fallback>
            <p:pic>
              <p:nvPicPr>
                <p:cNvPr id="19" name="Ink 18">
                  <a:extLst>
                    <a:ext uri="{FF2B5EF4-FFF2-40B4-BE49-F238E27FC236}">
                      <a16:creationId xmlns:a16="http://schemas.microsoft.com/office/drawing/2014/main" id="{0E352621-7747-D0B0-CA46-9335AE10C9E9}"/>
                    </a:ext>
                  </a:extLst>
                </p:cNvPr>
                <p:cNvPicPr/>
                <p:nvPr/>
              </p:nvPicPr>
              <p:blipFill>
                <a:blip r:embed="rId29"/>
                <a:stretch>
                  <a:fillRect/>
                </a:stretch>
              </p:blipFill>
              <p:spPr>
                <a:xfrm>
                  <a:off x="2521407" y="4063942"/>
                  <a:ext cx="241200" cy="395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6DE691B1-DE73-8087-A3AB-5CA85B7A0E54}"/>
                    </a:ext>
                  </a:extLst>
                </p14:cNvPr>
                <p14:cNvContentPartPr/>
                <p14:nvPr/>
              </p14:nvContentPartPr>
              <p14:xfrm>
                <a:off x="2820927" y="4264102"/>
                <a:ext cx="39960" cy="153720"/>
              </p14:xfrm>
            </p:contentPart>
          </mc:Choice>
          <mc:Fallback>
            <p:pic>
              <p:nvPicPr>
                <p:cNvPr id="20" name="Ink 19">
                  <a:extLst>
                    <a:ext uri="{FF2B5EF4-FFF2-40B4-BE49-F238E27FC236}">
                      <a16:creationId xmlns:a16="http://schemas.microsoft.com/office/drawing/2014/main" id="{6DE691B1-DE73-8087-A3AB-5CA85B7A0E54}"/>
                    </a:ext>
                  </a:extLst>
                </p:cNvPr>
                <p:cNvPicPr/>
                <p:nvPr/>
              </p:nvPicPr>
              <p:blipFill>
                <a:blip r:embed="rId31"/>
                <a:stretch>
                  <a:fillRect/>
                </a:stretch>
              </p:blipFill>
              <p:spPr>
                <a:xfrm>
                  <a:off x="2812287" y="4255102"/>
                  <a:ext cx="5760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B8AE8FDE-73A2-A5A6-2A42-773E7A6E8787}"/>
                    </a:ext>
                  </a:extLst>
                </p14:cNvPr>
                <p14:cNvContentPartPr/>
                <p14:nvPr/>
              </p14:nvContentPartPr>
              <p14:xfrm>
                <a:off x="2904447" y="4172662"/>
                <a:ext cx="79920" cy="237240"/>
              </p14:xfrm>
            </p:contentPart>
          </mc:Choice>
          <mc:Fallback>
            <p:pic>
              <p:nvPicPr>
                <p:cNvPr id="21" name="Ink 20">
                  <a:extLst>
                    <a:ext uri="{FF2B5EF4-FFF2-40B4-BE49-F238E27FC236}">
                      <a16:creationId xmlns:a16="http://schemas.microsoft.com/office/drawing/2014/main" id="{B8AE8FDE-73A2-A5A6-2A42-773E7A6E8787}"/>
                    </a:ext>
                  </a:extLst>
                </p:cNvPr>
                <p:cNvPicPr/>
                <p:nvPr/>
              </p:nvPicPr>
              <p:blipFill>
                <a:blip r:embed="rId33"/>
                <a:stretch>
                  <a:fillRect/>
                </a:stretch>
              </p:blipFill>
              <p:spPr>
                <a:xfrm>
                  <a:off x="2895807" y="4163662"/>
                  <a:ext cx="9756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0ACFA72B-0F7E-E8E3-0612-326881BE2B9B}"/>
                    </a:ext>
                  </a:extLst>
                </p14:cNvPr>
                <p14:cNvContentPartPr/>
                <p14:nvPr/>
              </p14:nvContentPartPr>
              <p14:xfrm>
                <a:off x="2809767" y="4206142"/>
                <a:ext cx="230040" cy="83160"/>
              </p14:xfrm>
            </p:contentPart>
          </mc:Choice>
          <mc:Fallback>
            <p:pic>
              <p:nvPicPr>
                <p:cNvPr id="22" name="Ink 21">
                  <a:extLst>
                    <a:ext uri="{FF2B5EF4-FFF2-40B4-BE49-F238E27FC236}">
                      <a16:creationId xmlns:a16="http://schemas.microsoft.com/office/drawing/2014/main" id="{0ACFA72B-0F7E-E8E3-0612-326881BE2B9B}"/>
                    </a:ext>
                  </a:extLst>
                </p:cNvPr>
                <p:cNvPicPr/>
                <p:nvPr/>
              </p:nvPicPr>
              <p:blipFill>
                <a:blip r:embed="rId35"/>
                <a:stretch>
                  <a:fillRect/>
                </a:stretch>
              </p:blipFill>
              <p:spPr>
                <a:xfrm>
                  <a:off x="2800767" y="4197502"/>
                  <a:ext cx="24768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5A01AF6C-B6D1-F917-1DFD-14C0EF1B3F0D}"/>
                    </a:ext>
                  </a:extLst>
                </p14:cNvPr>
                <p14:cNvContentPartPr/>
                <p14:nvPr/>
              </p14:nvContentPartPr>
              <p14:xfrm>
                <a:off x="3197127" y="3948022"/>
                <a:ext cx="61560" cy="419400"/>
              </p14:xfrm>
            </p:contentPart>
          </mc:Choice>
          <mc:Fallback>
            <p:pic>
              <p:nvPicPr>
                <p:cNvPr id="23" name="Ink 22">
                  <a:extLst>
                    <a:ext uri="{FF2B5EF4-FFF2-40B4-BE49-F238E27FC236}">
                      <a16:creationId xmlns:a16="http://schemas.microsoft.com/office/drawing/2014/main" id="{5A01AF6C-B6D1-F917-1DFD-14C0EF1B3F0D}"/>
                    </a:ext>
                  </a:extLst>
                </p:cNvPr>
                <p:cNvPicPr/>
                <p:nvPr/>
              </p:nvPicPr>
              <p:blipFill>
                <a:blip r:embed="rId37"/>
                <a:stretch>
                  <a:fillRect/>
                </a:stretch>
              </p:blipFill>
              <p:spPr>
                <a:xfrm>
                  <a:off x="3188127" y="3939382"/>
                  <a:ext cx="79200" cy="4370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22B719FB-7723-8BEE-E111-A833C14875B3}"/>
                    </a:ext>
                  </a:extLst>
                </p14:cNvPr>
                <p14:cNvContentPartPr/>
                <p14:nvPr/>
              </p14:nvContentPartPr>
              <p14:xfrm>
                <a:off x="3116847" y="4184542"/>
                <a:ext cx="138600" cy="55080"/>
              </p14:xfrm>
            </p:contentPart>
          </mc:Choice>
          <mc:Fallback>
            <p:pic>
              <p:nvPicPr>
                <p:cNvPr id="24" name="Ink 23">
                  <a:extLst>
                    <a:ext uri="{FF2B5EF4-FFF2-40B4-BE49-F238E27FC236}">
                      <a16:creationId xmlns:a16="http://schemas.microsoft.com/office/drawing/2014/main" id="{22B719FB-7723-8BEE-E111-A833C14875B3}"/>
                    </a:ext>
                  </a:extLst>
                </p:cNvPr>
                <p:cNvPicPr/>
                <p:nvPr/>
              </p:nvPicPr>
              <p:blipFill>
                <a:blip r:embed="rId39"/>
                <a:stretch>
                  <a:fillRect/>
                </a:stretch>
              </p:blipFill>
              <p:spPr>
                <a:xfrm>
                  <a:off x="3108207" y="4175902"/>
                  <a:ext cx="15624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260FF5A9-8348-246C-2952-3B39AB4DDAD0}"/>
                    </a:ext>
                  </a:extLst>
                </p14:cNvPr>
                <p14:cNvContentPartPr/>
                <p14:nvPr/>
              </p14:nvContentPartPr>
              <p14:xfrm>
                <a:off x="3466047" y="4148182"/>
                <a:ext cx="54360" cy="360000"/>
              </p14:xfrm>
            </p:contentPart>
          </mc:Choice>
          <mc:Fallback>
            <p:pic>
              <p:nvPicPr>
                <p:cNvPr id="25" name="Ink 24">
                  <a:extLst>
                    <a:ext uri="{FF2B5EF4-FFF2-40B4-BE49-F238E27FC236}">
                      <a16:creationId xmlns:a16="http://schemas.microsoft.com/office/drawing/2014/main" id="{260FF5A9-8348-246C-2952-3B39AB4DDAD0}"/>
                    </a:ext>
                  </a:extLst>
                </p:cNvPr>
                <p:cNvPicPr/>
                <p:nvPr/>
              </p:nvPicPr>
              <p:blipFill>
                <a:blip r:embed="rId41"/>
                <a:stretch>
                  <a:fillRect/>
                </a:stretch>
              </p:blipFill>
              <p:spPr>
                <a:xfrm>
                  <a:off x="3457407" y="4139182"/>
                  <a:ext cx="7200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17958238-5190-536D-A5C4-F5F637C0C86A}"/>
                    </a:ext>
                  </a:extLst>
                </p14:cNvPr>
                <p14:cNvContentPartPr/>
                <p14:nvPr/>
              </p14:nvContentPartPr>
              <p14:xfrm>
                <a:off x="3324927" y="4292542"/>
                <a:ext cx="380880" cy="130320"/>
              </p14:xfrm>
            </p:contentPart>
          </mc:Choice>
          <mc:Fallback>
            <p:pic>
              <p:nvPicPr>
                <p:cNvPr id="26" name="Ink 25">
                  <a:extLst>
                    <a:ext uri="{FF2B5EF4-FFF2-40B4-BE49-F238E27FC236}">
                      <a16:creationId xmlns:a16="http://schemas.microsoft.com/office/drawing/2014/main" id="{17958238-5190-536D-A5C4-F5F637C0C86A}"/>
                    </a:ext>
                  </a:extLst>
                </p:cNvPr>
                <p:cNvPicPr/>
                <p:nvPr/>
              </p:nvPicPr>
              <p:blipFill>
                <a:blip r:embed="rId43"/>
                <a:stretch>
                  <a:fillRect/>
                </a:stretch>
              </p:blipFill>
              <p:spPr>
                <a:xfrm>
                  <a:off x="3315927" y="4283542"/>
                  <a:ext cx="398520" cy="147960"/>
                </a:xfrm>
                <a:prstGeom prst="rect">
                  <a:avLst/>
                </a:prstGeom>
              </p:spPr>
            </p:pic>
          </mc:Fallback>
        </mc:AlternateContent>
      </p:grpSp>
      <p:grpSp>
        <p:nvGrpSpPr>
          <p:cNvPr id="56" name="Group 55">
            <a:extLst>
              <a:ext uri="{FF2B5EF4-FFF2-40B4-BE49-F238E27FC236}">
                <a16:creationId xmlns:a16="http://schemas.microsoft.com/office/drawing/2014/main" id="{B9F53990-06A3-2097-EB72-C950C2A2C725}"/>
              </a:ext>
            </a:extLst>
          </p:cNvPr>
          <p:cNvGrpSpPr/>
          <p:nvPr/>
        </p:nvGrpSpPr>
        <p:grpSpPr>
          <a:xfrm>
            <a:off x="5454687" y="5753422"/>
            <a:ext cx="2146320" cy="858960"/>
            <a:chOff x="5454687" y="5753422"/>
            <a:chExt cx="2146320" cy="858960"/>
          </a:xfrm>
        </p:grpSpPr>
        <mc:AlternateContent xmlns:mc="http://schemas.openxmlformats.org/markup-compatibility/2006">
          <mc:Choice xmlns:p14="http://schemas.microsoft.com/office/powerpoint/2010/main" Requires="p14">
            <p:contentPart p14:bwMode="auto" r:id="rId44">
              <p14:nvContentPartPr>
                <p14:cNvPr id="38" name="Ink 37">
                  <a:extLst>
                    <a:ext uri="{FF2B5EF4-FFF2-40B4-BE49-F238E27FC236}">
                      <a16:creationId xmlns:a16="http://schemas.microsoft.com/office/drawing/2014/main" id="{BA22DBEA-CEFF-8E25-CC85-7AF0D6E6BE37}"/>
                    </a:ext>
                  </a:extLst>
                </p14:cNvPr>
                <p14:cNvContentPartPr/>
                <p14:nvPr/>
              </p14:nvContentPartPr>
              <p14:xfrm>
                <a:off x="5454687" y="5843782"/>
                <a:ext cx="873720" cy="375840"/>
              </p14:xfrm>
            </p:contentPart>
          </mc:Choice>
          <mc:Fallback>
            <p:pic>
              <p:nvPicPr>
                <p:cNvPr id="38" name="Ink 37">
                  <a:extLst>
                    <a:ext uri="{FF2B5EF4-FFF2-40B4-BE49-F238E27FC236}">
                      <a16:creationId xmlns:a16="http://schemas.microsoft.com/office/drawing/2014/main" id="{BA22DBEA-CEFF-8E25-CC85-7AF0D6E6BE37}"/>
                    </a:ext>
                  </a:extLst>
                </p:cNvPr>
                <p:cNvPicPr/>
                <p:nvPr/>
              </p:nvPicPr>
              <p:blipFill>
                <a:blip r:embed="rId45"/>
                <a:stretch>
                  <a:fillRect/>
                </a:stretch>
              </p:blipFill>
              <p:spPr>
                <a:xfrm>
                  <a:off x="5446047" y="5834782"/>
                  <a:ext cx="891360" cy="393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9" name="Ink 38">
                  <a:extLst>
                    <a:ext uri="{FF2B5EF4-FFF2-40B4-BE49-F238E27FC236}">
                      <a16:creationId xmlns:a16="http://schemas.microsoft.com/office/drawing/2014/main" id="{E90E1178-E8C0-B9F3-4CB0-8D43E23CDE62}"/>
                    </a:ext>
                  </a:extLst>
                </p14:cNvPr>
                <p14:cNvContentPartPr/>
                <p14:nvPr/>
              </p14:nvContentPartPr>
              <p14:xfrm>
                <a:off x="5644047" y="5938462"/>
                <a:ext cx="10440" cy="29880"/>
              </p14:xfrm>
            </p:contentPart>
          </mc:Choice>
          <mc:Fallback>
            <p:pic>
              <p:nvPicPr>
                <p:cNvPr id="39" name="Ink 38">
                  <a:extLst>
                    <a:ext uri="{FF2B5EF4-FFF2-40B4-BE49-F238E27FC236}">
                      <a16:creationId xmlns:a16="http://schemas.microsoft.com/office/drawing/2014/main" id="{E90E1178-E8C0-B9F3-4CB0-8D43E23CDE62}"/>
                    </a:ext>
                  </a:extLst>
                </p:cNvPr>
                <p:cNvPicPr/>
                <p:nvPr/>
              </p:nvPicPr>
              <p:blipFill>
                <a:blip r:embed="rId47"/>
                <a:stretch>
                  <a:fillRect/>
                </a:stretch>
              </p:blipFill>
              <p:spPr>
                <a:xfrm>
                  <a:off x="5635047" y="5929822"/>
                  <a:ext cx="2808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2" name="Ink 41">
                  <a:extLst>
                    <a:ext uri="{FF2B5EF4-FFF2-40B4-BE49-F238E27FC236}">
                      <a16:creationId xmlns:a16="http://schemas.microsoft.com/office/drawing/2014/main" id="{F86EBEE9-DC07-BB88-F97D-FB070EE39038}"/>
                    </a:ext>
                  </a:extLst>
                </p14:cNvPr>
                <p14:cNvContentPartPr/>
                <p14:nvPr/>
              </p14:nvContentPartPr>
              <p14:xfrm>
                <a:off x="6757167" y="5817862"/>
                <a:ext cx="242280" cy="311760"/>
              </p14:xfrm>
            </p:contentPart>
          </mc:Choice>
          <mc:Fallback>
            <p:pic>
              <p:nvPicPr>
                <p:cNvPr id="42" name="Ink 41">
                  <a:extLst>
                    <a:ext uri="{FF2B5EF4-FFF2-40B4-BE49-F238E27FC236}">
                      <a16:creationId xmlns:a16="http://schemas.microsoft.com/office/drawing/2014/main" id="{F86EBEE9-DC07-BB88-F97D-FB070EE39038}"/>
                    </a:ext>
                  </a:extLst>
                </p:cNvPr>
                <p:cNvPicPr/>
                <p:nvPr/>
              </p:nvPicPr>
              <p:blipFill>
                <a:blip r:embed="rId49"/>
                <a:stretch>
                  <a:fillRect/>
                </a:stretch>
              </p:blipFill>
              <p:spPr>
                <a:xfrm>
                  <a:off x="6748167" y="5808862"/>
                  <a:ext cx="25992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3" name="Ink 42">
                  <a:extLst>
                    <a:ext uri="{FF2B5EF4-FFF2-40B4-BE49-F238E27FC236}">
                      <a16:creationId xmlns:a16="http://schemas.microsoft.com/office/drawing/2014/main" id="{F52F2F00-2007-7234-B8DF-D01B4549EE88}"/>
                    </a:ext>
                  </a:extLst>
                </p14:cNvPr>
                <p14:cNvContentPartPr/>
                <p14:nvPr/>
              </p14:nvContentPartPr>
              <p14:xfrm>
                <a:off x="7132287" y="5753422"/>
                <a:ext cx="328320" cy="210240"/>
              </p14:xfrm>
            </p:contentPart>
          </mc:Choice>
          <mc:Fallback>
            <p:pic>
              <p:nvPicPr>
                <p:cNvPr id="43" name="Ink 42">
                  <a:extLst>
                    <a:ext uri="{FF2B5EF4-FFF2-40B4-BE49-F238E27FC236}">
                      <a16:creationId xmlns:a16="http://schemas.microsoft.com/office/drawing/2014/main" id="{F52F2F00-2007-7234-B8DF-D01B4549EE88}"/>
                    </a:ext>
                  </a:extLst>
                </p:cNvPr>
                <p:cNvPicPr/>
                <p:nvPr/>
              </p:nvPicPr>
              <p:blipFill>
                <a:blip r:embed="rId51"/>
                <a:stretch>
                  <a:fillRect/>
                </a:stretch>
              </p:blipFill>
              <p:spPr>
                <a:xfrm>
                  <a:off x="7123287" y="5744422"/>
                  <a:ext cx="34596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4" name="Ink 43">
                  <a:extLst>
                    <a:ext uri="{FF2B5EF4-FFF2-40B4-BE49-F238E27FC236}">
                      <a16:creationId xmlns:a16="http://schemas.microsoft.com/office/drawing/2014/main" id="{5B2B7230-4330-8FF5-96EB-286014BF79D1}"/>
                    </a:ext>
                  </a:extLst>
                </p14:cNvPr>
                <p14:cNvContentPartPr/>
                <p14:nvPr/>
              </p14:nvContentPartPr>
              <p14:xfrm>
                <a:off x="6400767" y="6083182"/>
                <a:ext cx="1200240" cy="259560"/>
              </p14:xfrm>
            </p:contentPart>
          </mc:Choice>
          <mc:Fallback>
            <p:pic>
              <p:nvPicPr>
                <p:cNvPr id="44" name="Ink 43">
                  <a:extLst>
                    <a:ext uri="{FF2B5EF4-FFF2-40B4-BE49-F238E27FC236}">
                      <a16:creationId xmlns:a16="http://schemas.microsoft.com/office/drawing/2014/main" id="{5B2B7230-4330-8FF5-96EB-286014BF79D1}"/>
                    </a:ext>
                  </a:extLst>
                </p:cNvPr>
                <p:cNvPicPr/>
                <p:nvPr/>
              </p:nvPicPr>
              <p:blipFill>
                <a:blip r:embed="rId53"/>
                <a:stretch>
                  <a:fillRect/>
                </a:stretch>
              </p:blipFill>
              <p:spPr>
                <a:xfrm>
                  <a:off x="6392127" y="6074182"/>
                  <a:ext cx="121788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5" name="Ink 44">
                  <a:extLst>
                    <a:ext uri="{FF2B5EF4-FFF2-40B4-BE49-F238E27FC236}">
                      <a16:creationId xmlns:a16="http://schemas.microsoft.com/office/drawing/2014/main" id="{BB4E04F2-0B45-844F-E269-EA585A59B176}"/>
                    </a:ext>
                  </a:extLst>
                </p14:cNvPr>
                <p14:cNvContentPartPr/>
                <p14:nvPr/>
              </p14:nvContentPartPr>
              <p14:xfrm>
                <a:off x="6851487" y="6275782"/>
                <a:ext cx="358920" cy="336600"/>
              </p14:xfrm>
            </p:contentPart>
          </mc:Choice>
          <mc:Fallback>
            <p:pic>
              <p:nvPicPr>
                <p:cNvPr id="45" name="Ink 44">
                  <a:extLst>
                    <a:ext uri="{FF2B5EF4-FFF2-40B4-BE49-F238E27FC236}">
                      <a16:creationId xmlns:a16="http://schemas.microsoft.com/office/drawing/2014/main" id="{BB4E04F2-0B45-844F-E269-EA585A59B176}"/>
                    </a:ext>
                  </a:extLst>
                </p:cNvPr>
                <p:cNvPicPr/>
                <p:nvPr/>
              </p:nvPicPr>
              <p:blipFill>
                <a:blip r:embed="rId55"/>
                <a:stretch>
                  <a:fillRect/>
                </a:stretch>
              </p:blipFill>
              <p:spPr>
                <a:xfrm>
                  <a:off x="6842487" y="6267142"/>
                  <a:ext cx="376560" cy="354240"/>
                </a:xfrm>
                <a:prstGeom prst="rect">
                  <a:avLst/>
                </a:prstGeom>
              </p:spPr>
            </p:pic>
          </mc:Fallback>
        </mc:AlternateContent>
      </p:grpSp>
      <p:grpSp>
        <p:nvGrpSpPr>
          <p:cNvPr id="55" name="Group 54">
            <a:extLst>
              <a:ext uri="{FF2B5EF4-FFF2-40B4-BE49-F238E27FC236}">
                <a16:creationId xmlns:a16="http://schemas.microsoft.com/office/drawing/2014/main" id="{34F7B80A-E315-EAF3-106E-A64E5BE64A92}"/>
              </a:ext>
            </a:extLst>
          </p:cNvPr>
          <p:cNvGrpSpPr/>
          <p:nvPr/>
        </p:nvGrpSpPr>
        <p:grpSpPr>
          <a:xfrm>
            <a:off x="8054967" y="5427262"/>
            <a:ext cx="2603520" cy="1226880"/>
            <a:chOff x="8054967" y="5427262"/>
            <a:chExt cx="2603520" cy="1226880"/>
          </a:xfrm>
        </p:grpSpPr>
        <mc:AlternateContent xmlns:mc="http://schemas.openxmlformats.org/markup-compatibility/2006">
          <mc:Choice xmlns:p14="http://schemas.microsoft.com/office/powerpoint/2010/main" Requires="p14">
            <p:contentPart p14:bwMode="auto" r:id="rId56">
              <p14:nvContentPartPr>
                <p14:cNvPr id="46" name="Ink 45">
                  <a:extLst>
                    <a:ext uri="{FF2B5EF4-FFF2-40B4-BE49-F238E27FC236}">
                      <a16:creationId xmlns:a16="http://schemas.microsoft.com/office/drawing/2014/main" id="{DB975933-712E-5CEA-8FCD-DB3DF822070C}"/>
                    </a:ext>
                  </a:extLst>
                </p14:cNvPr>
                <p14:cNvContentPartPr/>
                <p14:nvPr/>
              </p14:nvContentPartPr>
              <p14:xfrm>
                <a:off x="8220927" y="5735782"/>
                <a:ext cx="9360" cy="263520"/>
              </p14:xfrm>
            </p:contentPart>
          </mc:Choice>
          <mc:Fallback>
            <p:pic>
              <p:nvPicPr>
                <p:cNvPr id="46" name="Ink 45">
                  <a:extLst>
                    <a:ext uri="{FF2B5EF4-FFF2-40B4-BE49-F238E27FC236}">
                      <a16:creationId xmlns:a16="http://schemas.microsoft.com/office/drawing/2014/main" id="{DB975933-712E-5CEA-8FCD-DB3DF822070C}"/>
                    </a:ext>
                  </a:extLst>
                </p:cNvPr>
                <p:cNvPicPr/>
                <p:nvPr/>
              </p:nvPicPr>
              <p:blipFill>
                <a:blip r:embed="rId57"/>
                <a:stretch>
                  <a:fillRect/>
                </a:stretch>
              </p:blipFill>
              <p:spPr>
                <a:xfrm>
                  <a:off x="8211927" y="5727142"/>
                  <a:ext cx="2700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7" name="Ink 46">
                  <a:extLst>
                    <a:ext uri="{FF2B5EF4-FFF2-40B4-BE49-F238E27FC236}">
                      <a16:creationId xmlns:a16="http://schemas.microsoft.com/office/drawing/2014/main" id="{13ADEDBB-1CF8-BF71-FA18-04773F30A078}"/>
                    </a:ext>
                  </a:extLst>
                </p14:cNvPr>
                <p14:cNvContentPartPr/>
                <p14:nvPr/>
              </p14:nvContentPartPr>
              <p14:xfrm>
                <a:off x="8054967" y="5864302"/>
                <a:ext cx="261720" cy="71280"/>
              </p14:xfrm>
            </p:contentPart>
          </mc:Choice>
          <mc:Fallback>
            <p:pic>
              <p:nvPicPr>
                <p:cNvPr id="47" name="Ink 46">
                  <a:extLst>
                    <a:ext uri="{FF2B5EF4-FFF2-40B4-BE49-F238E27FC236}">
                      <a16:creationId xmlns:a16="http://schemas.microsoft.com/office/drawing/2014/main" id="{13ADEDBB-1CF8-BF71-FA18-04773F30A078}"/>
                    </a:ext>
                  </a:extLst>
                </p:cNvPr>
                <p:cNvPicPr/>
                <p:nvPr/>
              </p:nvPicPr>
              <p:blipFill>
                <a:blip r:embed="rId59"/>
                <a:stretch>
                  <a:fillRect/>
                </a:stretch>
              </p:blipFill>
              <p:spPr>
                <a:xfrm>
                  <a:off x="8046327" y="5855302"/>
                  <a:ext cx="27936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8" name="Ink 47">
                  <a:extLst>
                    <a:ext uri="{FF2B5EF4-FFF2-40B4-BE49-F238E27FC236}">
                      <a16:creationId xmlns:a16="http://schemas.microsoft.com/office/drawing/2014/main" id="{B129A628-D871-EF42-2B9A-33609776AF4F}"/>
                    </a:ext>
                  </a:extLst>
                </p14:cNvPr>
                <p14:cNvContentPartPr/>
                <p14:nvPr/>
              </p14:nvContentPartPr>
              <p14:xfrm>
                <a:off x="8420727" y="5835142"/>
                <a:ext cx="8640" cy="360"/>
              </p14:xfrm>
            </p:contentPart>
          </mc:Choice>
          <mc:Fallback>
            <p:pic>
              <p:nvPicPr>
                <p:cNvPr id="48" name="Ink 47">
                  <a:extLst>
                    <a:ext uri="{FF2B5EF4-FFF2-40B4-BE49-F238E27FC236}">
                      <a16:creationId xmlns:a16="http://schemas.microsoft.com/office/drawing/2014/main" id="{B129A628-D871-EF42-2B9A-33609776AF4F}"/>
                    </a:ext>
                  </a:extLst>
                </p:cNvPr>
                <p:cNvPicPr/>
                <p:nvPr/>
              </p:nvPicPr>
              <p:blipFill>
                <a:blip r:embed="rId61"/>
                <a:stretch>
                  <a:fillRect/>
                </a:stretch>
              </p:blipFill>
              <p:spPr>
                <a:xfrm>
                  <a:off x="8412087" y="5826502"/>
                  <a:ext cx="26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9" name="Ink 48">
                  <a:extLst>
                    <a:ext uri="{FF2B5EF4-FFF2-40B4-BE49-F238E27FC236}">
                      <a16:creationId xmlns:a16="http://schemas.microsoft.com/office/drawing/2014/main" id="{B900CCC5-E280-E256-3CBC-D581137DFC74}"/>
                    </a:ext>
                  </a:extLst>
                </p14:cNvPr>
                <p14:cNvContentPartPr/>
                <p14:nvPr/>
              </p14:nvContentPartPr>
              <p14:xfrm>
                <a:off x="8594967" y="5843782"/>
                <a:ext cx="127440" cy="13320"/>
              </p14:xfrm>
            </p:contentPart>
          </mc:Choice>
          <mc:Fallback>
            <p:pic>
              <p:nvPicPr>
                <p:cNvPr id="49" name="Ink 48">
                  <a:extLst>
                    <a:ext uri="{FF2B5EF4-FFF2-40B4-BE49-F238E27FC236}">
                      <a16:creationId xmlns:a16="http://schemas.microsoft.com/office/drawing/2014/main" id="{B900CCC5-E280-E256-3CBC-D581137DFC74}"/>
                    </a:ext>
                  </a:extLst>
                </p:cNvPr>
                <p:cNvPicPr/>
                <p:nvPr/>
              </p:nvPicPr>
              <p:blipFill>
                <a:blip r:embed="rId63"/>
                <a:stretch>
                  <a:fillRect/>
                </a:stretch>
              </p:blipFill>
              <p:spPr>
                <a:xfrm>
                  <a:off x="8586327" y="5834782"/>
                  <a:ext cx="1450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0" name="Ink 49">
                  <a:extLst>
                    <a:ext uri="{FF2B5EF4-FFF2-40B4-BE49-F238E27FC236}">
                      <a16:creationId xmlns:a16="http://schemas.microsoft.com/office/drawing/2014/main" id="{1DB43076-004A-1A4D-2857-F96BACED83D6}"/>
                    </a:ext>
                  </a:extLst>
                </p14:cNvPr>
                <p14:cNvContentPartPr/>
                <p14:nvPr/>
              </p14:nvContentPartPr>
              <p14:xfrm>
                <a:off x="8902767" y="5860342"/>
                <a:ext cx="96120" cy="360"/>
              </p14:xfrm>
            </p:contentPart>
          </mc:Choice>
          <mc:Fallback>
            <p:pic>
              <p:nvPicPr>
                <p:cNvPr id="50" name="Ink 49">
                  <a:extLst>
                    <a:ext uri="{FF2B5EF4-FFF2-40B4-BE49-F238E27FC236}">
                      <a16:creationId xmlns:a16="http://schemas.microsoft.com/office/drawing/2014/main" id="{1DB43076-004A-1A4D-2857-F96BACED83D6}"/>
                    </a:ext>
                  </a:extLst>
                </p:cNvPr>
                <p:cNvPicPr/>
                <p:nvPr/>
              </p:nvPicPr>
              <p:blipFill>
                <a:blip r:embed="rId65"/>
                <a:stretch>
                  <a:fillRect/>
                </a:stretch>
              </p:blipFill>
              <p:spPr>
                <a:xfrm>
                  <a:off x="8894127" y="5851342"/>
                  <a:ext cx="113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1" name="Ink 50">
                  <a:extLst>
                    <a:ext uri="{FF2B5EF4-FFF2-40B4-BE49-F238E27FC236}">
                      <a16:creationId xmlns:a16="http://schemas.microsoft.com/office/drawing/2014/main" id="{BEADD96D-D36E-7996-1AB2-818A5952CF85}"/>
                    </a:ext>
                  </a:extLst>
                </p14:cNvPr>
                <p14:cNvContentPartPr/>
                <p14:nvPr/>
              </p14:nvContentPartPr>
              <p14:xfrm>
                <a:off x="9118767" y="5791942"/>
                <a:ext cx="389160" cy="60120"/>
              </p14:xfrm>
            </p:contentPart>
          </mc:Choice>
          <mc:Fallback>
            <p:pic>
              <p:nvPicPr>
                <p:cNvPr id="51" name="Ink 50">
                  <a:extLst>
                    <a:ext uri="{FF2B5EF4-FFF2-40B4-BE49-F238E27FC236}">
                      <a16:creationId xmlns:a16="http://schemas.microsoft.com/office/drawing/2014/main" id="{BEADD96D-D36E-7996-1AB2-818A5952CF85}"/>
                    </a:ext>
                  </a:extLst>
                </p:cNvPr>
                <p:cNvPicPr/>
                <p:nvPr/>
              </p:nvPicPr>
              <p:blipFill>
                <a:blip r:embed="rId67"/>
                <a:stretch>
                  <a:fillRect/>
                </a:stretch>
              </p:blipFill>
              <p:spPr>
                <a:xfrm>
                  <a:off x="9109767" y="5783302"/>
                  <a:ext cx="40680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2" name="Ink 51">
                  <a:extLst>
                    <a:ext uri="{FF2B5EF4-FFF2-40B4-BE49-F238E27FC236}">
                      <a16:creationId xmlns:a16="http://schemas.microsoft.com/office/drawing/2014/main" id="{B41F392F-79A9-F736-5C80-D6A632B2B071}"/>
                    </a:ext>
                  </a:extLst>
                </p14:cNvPr>
                <p14:cNvContentPartPr/>
                <p14:nvPr/>
              </p14:nvContentPartPr>
              <p14:xfrm>
                <a:off x="9376527" y="5427262"/>
                <a:ext cx="1281960" cy="1226880"/>
              </p14:xfrm>
            </p:contentPart>
          </mc:Choice>
          <mc:Fallback>
            <p:pic>
              <p:nvPicPr>
                <p:cNvPr id="52" name="Ink 51">
                  <a:extLst>
                    <a:ext uri="{FF2B5EF4-FFF2-40B4-BE49-F238E27FC236}">
                      <a16:creationId xmlns:a16="http://schemas.microsoft.com/office/drawing/2014/main" id="{B41F392F-79A9-F736-5C80-D6A632B2B071}"/>
                    </a:ext>
                  </a:extLst>
                </p:cNvPr>
                <p:cNvPicPr/>
                <p:nvPr/>
              </p:nvPicPr>
              <p:blipFill>
                <a:blip r:embed="rId69"/>
                <a:stretch>
                  <a:fillRect/>
                </a:stretch>
              </p:blipFill>
              <p:spPr>
                <a:xfrm>
                  <a:off x="9367527" y="5418262"/>
                  <a:ext cx="1299600" cy="1244520"/>
                </a:xfrm>
                <a:prstGeom prst="rect">
                  <a:avLst/>
                </a:prstGeom>
              </p:spPr>
            </p:pic>
          </mc:Fallback>
        </mc:AlternateContent>
      </p:grpSp>
      <p:grpSp>
        <p:nvGrpSpPr>
          <p:cNvPr id="54" name="Group 53">
            <a:extLst>
              <a:ext uri="{FF2B5EF4-FFF2-40B4-BE49-F238E27FC236}">
                <a16:creationId xmlns:a16="http://schemas.microsoft.com/office/drawing/2014/main" id="{83BE9280-0B4F-29D3-6FD2-6C15BCB19253}"/>
              </a:ext>
            </a:extLst>
          </p:cNvPr>
          <p:cNvGrpSpPr/>
          <p:nvPr/>
        </p:nvGrpSpPr>
        <p:grpSpPr>
          <a:xfrm>
            <a:off x="2395047" y="5524102"/>
            <a:ext cx="2315160" cy="1106280"/>
            <a:chOff x="2395047" y="5524102"/>
            <a:chExt cx="2315160" cy="1106280"/>
          </a:xfrm>
        </p:grpSpPr>
        <mc:AlternateContent xmlns:mc="http://schemas.openxmlformats.org/markup-compatibility/2006">
          <mc:Choice xmlns:p14="http://schemas.microsoft.com/office/powerpoint/2010/main" Requires="p14">
            <p:contentPart p14:bwMode="auto" r:id="rId70">
              <p14:nvContentPartPr>
                <p14:cNvPr id="28" name="Ink 27">
                  <a:extLst>
                    <a:ext uri="{FF2B5EF4-FFF2-40B4-BE49-F238E27FC236}">
                      <a16:creationId xmlns:a16="http://schemas.microsoft.com/office/drawing/2014/main" id="{1018B561-7B61-7ACC-D2F9-188D7B8F239D}"/>
                    </a:ext>
                  </a:extLst>
                </p14:cNvPr>
                <p14:cNvContentPartPr/>
                <p14:nvPr/>
              </p14:nvContentPartPr>
              <p14:xfrm>
                <a:off x="2759367" y="6037102"/>
                <a:ext cx="239400" cy="298080"/>
              </p14:xfrm>
            </p:contentPart>
          </mc:Choice>
          <mc:Fallback>
            <p:pic>
              <p:nvPicPr>
                <p:cNvPr id="28" name="Ink 27">
                  <a:extLst>
                    <a:ext uri="{FF2B5EF4-FFF2-40B4-BE49-F238E27FC236}">
                      <a16:creationId xmlns:a16="http://schemas.microsoft.com/office/drawing/2014/main" id="{1018B561-7B61-7ACC-D2F9-188D7B8F239D}"/>
                    </a:ext>
                  </a:extLst>
                </p:cNvPr>
                <p:cNvPicPr/>
                <p:nvPr/>
              </p:nvPicPr>
              <p:blipFill>
                <a:blip r:embed="rId71"/>
                <a:stretch>
                  <a:fillRect/>
                </a:stretch>
              </p:blipFill>
              <p:spPr>
                <a:xfrm>
                  <a:off x="2750367" y="6028102"/>
                  <a:ext cx="25704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9" name="Ink 28">
                  <a:extLst>
                    <a:ext uri="{FF2B5EF4-FFF2-40B4-BE49-F238E27FC236}">
                      <a16:creationId xmlns:a16="http://schemas.microsoft.com/office/drawing/2014/main" id="{EB9D02E0-0B9F-D8AB-13FB-B2402772C7C9}"/>
                    </a:ext>
                  </a:extLst>
                </p14:cNvPr>
                <p14:cNvContentPartPr/>
                <p14:nvPr/>
              </p14:nvContentPartPr>
              <p14:xfrm>
                <a:off x="3092007" y="6207382"/>
                <a:ext cx="37800" cy="51120"/>
              </p14:xfrm>
            </p:contentPart>
          </mc:Choice>
          <mc:Fallback>
            <p:pic>
              <p:nvPicPr>
                <p:cNvPr id="29" name="Ink 28">
                  <a:extLst>
                    <a:ext uri="{FF2B5EF4-FFF2-40B4-BE49-F238E27FC236}">
                      <a16:creationId xmlns:a16="http://schemas.microsoft.com/office/drawing/2014/main" id="{EB9D02E0-0B9F-D8AB-13FB-B2402772C7C9}"/>
                    </a:ext>
                  </a:extLst>
                </p:cNvPr>
                <p:cNvPicPr/>
                <p:nvPr/>
              </p:nvPicPr>
              <p:blipFill>
                <a:blip r:embed="rId73"/>
                <a:stretch>
                  <a:fillRect/>
                </a:stretch>
              </p:blipFill>
              <p:spPr>
                <a:xfrm>
                  <a:off x="3083007" y="6198742"/>
                  <a:ext cx="5544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30" name="Ink 29">
                  <a:extLst>
                    <a:ext uri="{FF2B5EF4-FFF2-40B4-BE49-F238E27FC236}">
                      <a16:creationId xmlns:a16="http://schemas.microsoft.com/office/drawing/2014/main" id="{D168D0AF-D0BA-22CC-A67A-DBCD8DD406E7}"/>
                    </a:ext>
                  </a:extLst>
                </p14:cNvPr>
                <p14:cNvContentPartPr/>
                <p14:nvPr/>
              </p14:nvContentPartPr>
              <p14:xfrm>
                <a:off x="3133767" y="6054382"/>
                <a:ext cx="73440" cy="77400"/>
              </p14:xfrm>
            </p:contentPart>
          </mc:Choice>
          <mc:Fallback>
            <p:pic>
              <p:nvPicPr>
                <p:cNvPr id="30" name="Ink 29">
                  <a:extLst>
                    <a:ext uri="{FF2B5EF4-FFF2-40B4-BE49-F238E27FC236}">
                      <a16:creationId xmlns:a16="http://schemas.microsoft.com/office/drawing/2014/main" id="{D168D0AF-D0BA-22CC-A67A-DBCD8DD406E7}"/>
                    </a:ext>
                  </a:extLst>
                </p:cNvPr>
                <p:cNvPicPr/>
                <p:nvPr/>
              </p:nvPicPr>
              <p:blipFill>
                <a:blip r:embed="rId75"/>
                <a:stretch>
                  <a:fillRect/>
                </a:stretch>
              </p:blipFill>
              <p:spPr>
                <a:xfrm>
                  <a:off x="3125127" y="6045742"/>
                  <a:ext cx="9108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1" name="Ink 30">
                  <a:extLst>
                    <a:ext uri="{FF2B5EF4-FFF2-40B4-BE49-F238E27FC236}">
                      <a16:creationId xmlns:a16="http://schemas.microsoft.com/office/drawing/2014/main" id="{D581DE8B-9454-5521-9275-DD0A9C87B918}"/>
                    </a:ext>
                  </a:extLst>
                </p14:cNvPr>
                <p14:cNvContentPartPr/>
                <p14:nvPr/>
              </p14:nvContentPartPr>
              <p14:xfrm>
                <a:off x="3208287" y="6057982"/>
                <a:ext cx="169200" cy="156240"/>
              </p14:xfrm>
            </p:contentPart>
          </mc:Choice>
          <mc:Fallback>
            <p:pic>
              <p:nvPicPr>
                <p:cNvPr id="31" name="Ink 30">
                  <a:extLst>
                    <a:ext uri="{FF2B5EF4-FFF2-40B4-BE49-F238E27FC236}">
                      <a16:creationId xmlns:a16="http://schemas.microsoft.com/office/drawing/2014/main" id="{D581DE8B-9454-5521-9275-DD0A9C87B918}"/>
                    </a:ext>
                  </a:extLst>
                </p:cNvPr>
                <p:cNvPicPr/>
                <p:nvPr/>
              </p:nvPicPr>
              <p:blipFill>
                <a:blip r:embed="rId77"/>
                <a:stretch>
                  <a:fillRect/>
                </a:stretch>
              </p:blipFill>
              <p:spPr>
                <a:xfrm>
                  <a:off x="3199647" y="6048982"/>
                  <a:ext cx="18684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3" name="Ink 32">
                  <a:extLst>
                    <a:ext uri="{FF2B5EF4-FFF2-40B4-BE49-F238E27FC236}">
                      <a16:creationId xmlns:a16="http://schemas.microsoft.com/office/drawing/2014/main" id="{6DAD89CF-C043-34AA-D25B-18AC04F340C5}"/>
                    </a:ext>
                  </a:extLst>
                </p14:cNvPr>
                <p14:cNvContentPartPr/>
                <p14:nvPr/>
              </p14:nvContentPartPr>
              <p14:xfrm>
                <a:off x="3655047" y="5663062"/>
                <a:ext cx="408240" cy="355680"/>
              </p14:xfrm>
            </p:contentPart>
          </mc:Choice>
          <mc:Fallback>
            <p:pic>
              <p:nvPicPr>
                <p:cNvPr id="33" name="Ink 32">
                  <a:extLst>
                    <a:ext uri="{FF2B5EF4-FFF2-40B4-BE49-F238E27FC236}">
                      <a16:creationId xmlns:a16="http://schemas.microsoft.com/office/drawing/2014/main" id="{6DAD89CF-C043-34AA-D25B-18AC04F340C5}"/>
                    </a:ext>
                  </a:extLst>
                </p:cNvPr>
                <p:cNvPicPr/>
                <p:nvPr/>
              </p:nvPicPr>
              <p:blipFill>
                <a:blip r:embed="rId79"/>
                <a:stretch>
                  <a:fillRect/>
                </a:stretch>
              </p:blipFill>
              <p:spPr>
                <a:xfrm>
                  <a:off x="3646047" y="5654422"/>
                  <a:ext cx="42588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4" name="Ink 33">
                  <a:extLst>
                    <a:ext uri="{FF2B5EF4-FFF2-40B4-BE49-F238E27FC236}">
                      <a16:creationId xmlns:a16="http://schemas.microsoft.com/office/drawing/2014/main" id="{8C1DB26F-30B0-BE95-3057-04D63A712481}"/>
                    </a:ext>
                  </a:extLst>
                </p14:cNvPr>
                <p14:cNvContentPartPr/>
                <p14:nvPr/>
              </p14:nvContentPartPr>
              <p14:xfrm>
                <a:off x="3055647" y="6199822"/>
                <a:ext cx="1148760" cy="234000"/>
              </p14:xfrm>
            </p:contentPart>
          </mc:Choice>
          <mc:Fallback>
            <p:pic>
              <p:nvPicPr>
                <p:cNvPr id="34" name="Ink 33">
                  <a:extLst>
                    <a:ext uri="{FF2B5EF4-FFF2-40B4-BE49-F238E27FC236}">
                      <a16:creationId xmlns:a16="http://schemas.microsoft.com/office/drawing/2014/main" id="{8C1DB26F-30B0-BE95-3057-04D63A712481}"/>
                    </a:ext>
                  </a:extLst>
                </p:cNvPr>
                <p:cNvPicPr/>
                <p:nvPr/>
              </p:nvPicPr>
              <p:blipFill>
                <a:blip r:embed="rId81"/>
                <a:stretch>
                  <a:fillRect/>
                </a:stretch>
              </p:blipFill>
              <p:spPr>
                <a:xfrm>
                  <a:off x="3046647" y="6191182"/>
                  <a:ext cx="116640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35" name="Ink 34">
                  <a:extLst>
                    <a:ext uri="{FF2B5EF4-FFF2-40B4-BE49-F238E27FC236}">
                      <a16:creationId xmlns:a16="http://schemas.microsoft.com/office/drawing/2014/main" id="{7EEEEAD5-23C3-3103-C685-8059C269E8B5}"/>
                    </a:ext>
                  </a:extLst>
                </p14:cNvPr>
                <p14:cNvContentPartPr/>
                <p14:nvPr/>
              </p14:nvContentPartPr>
              <p14:xfrm>
                <a:off x="3749007" y="6483862"/>
                <a:ext cx="31680" cy="146520"/>
              </p14:xfrm>
            </p:contentPart>
          </mc:Choice>
          <mc:Fallback>
            <p:pic>
              <p:nvPicPr>
                <p:cNvPr id="35" name="Ink 34">
                  <a:extLst>
                    <a:ext uri="{FF2B5EF4-FFF2-40B4-BE49-F238E27FC236}">
                      <a16:creationId xmlns:a16="http://schemas.microsoft.com/office/drawing/2014/main" id="{7EEEEAD5-23C3-3103-C685-8059C269E8B5}"/>
                    </a:ext>
                  </a:extLst>
                </p:cNvPr>
                <p:cNvPicPr/>
                <p:nvPr/>
              </p:nvPicPr>
              <p:blipFill>
                <a:blip r:embed="rId83"/>
                <a:stretch>
                  <a:fillRect/>
                </a:stretch>
              </p:blipFill>
              <p:spPr>
                <a:xfrm>
                  <a:off x="3740007" y="6474862"/>
                  <a:ext cx="4932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36" name="Ink 35">
                  <a:extLst>
                    <a:ext uri="{FF2B5EF4-FFF2-40B4-BE49-F238E27FC236}">
                      <a16:creationId xmlns:a16="http://schemas.microsoft.com/office/drawing/2014/main" id="{F2FA25F0-C4C9-BC8C-F8E0-4429C69D751E}"/>
                    </a:ext>
                  </a:extLst>
                </p14:cNvPr>
                <p14:cNvContentPartPr/>
                <p14:nvPr/>
              </p14:nvContentPartPr>
              <p14:xfrm>
                <a:off x="4613367" y="5910022"/>
                <a:ext cx="360" cy="264240"/>
              </p14:xfrm>
            </p:contentPart>
          </mc:Choice>
          <mc:Fallback>
            <p:pic>
              <p:nvPicPr>
                <p:cNvPr id="36" name="Ink 35">
                  <a:extLst>
                    <a:ext uri="{FF2B5EF4-FFF2-40B4-BE49-F238E27FC236}">
                      <a16:creationId xmlns:a16="http://schemas.microsoft.com/office/drawing/2014/main" id="{F2FA25F0-C4C9-BC8C-F8E0-4429C69D751E}"/>
                    </a:ext>
                  </a:extLst>
                </p:cNvPr>
                <p:cNvPicPr/>
                <p:nvPr/>
              </p:nvPicPr>
              <p:blipFill>
                <a:blip r:embed="rId85"/>
                <a:stretch>
                  <a:fillRect/>
                </a:stretch>
              </p:blipFill>
              <p:spPr>
                <a:xfrm>
                  <a:off x="4604367" y="5901382"/>
                  <a:ext cx="1800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37" name="Ink 36">
                  <a:extLst>
                    <a:ext uri="{FF2B5EF4-FFF2-40B4-BE49-F238E27FC236}">
                      <a16:creationId xmlns:a16="http://schemas.microsoft.com/office/drawing/2014/main" id="{F28E3E64-9004-3101-CA72-837BB97AFD4C}"/>
                    </a:ext>
                  </a:extLst>
                </p14:cNvPr>
                <p14:cNvContentPartPr/>
                <p14:nvPr/>
              </p14:nvContentPartPr>
              <p14:xfrm>
                <a:off x="4471887" y="6021622"/>
                <a:ext cx="238320" cy="80280"/>
              </p14:xfrm>
            </p:contentPart>
          </mc:Choice>
          <mc:Fallback>
            <p:pic>
              <p:nvPicPr>
                <p:cNvPr id="37" name="Ink 36">
                  <a:extLst>
                    <a:ext uri="{FF2B5EF4-FFF2-40B4-BE49-F238E27FC236}">
                      <a16:creationId xmlns:a16="http://schemas.microsoft.com/office/drawing/2014/main" id="{F28E3E64-9004-3101-CA72-837BB97AFD4C}"/>
                    </a:ext>
                  </a:extLst>
                </p:cNvPr>
                <p:cNvPicPr/>
                <p:nvPr/>
              </p:nvPicPr>
              <p:blipFill>
                <a:blip r:embed="rId87"/>
                <a:stretch>
                  <a:fillRect/>
                </a:stretch>
              </p:blipFill>
              <p:spPr>
                <a:xfrm>
                  <a:off x="4462887" y="6012982"/>
                  <a:ext cx="25596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3" name="Ink 52">
                  <a:extLst>
                    <a:ext uri="{FF2B5EF4-FFF2-40B4-BE49-F238E27FC236}">
                      <a16:creationId xmlns:a16="http://schemas.microsoft.com/office/drawing/2014/main" id="{BA9A7CEA-F11E-2680-44E6-E86E97498176}"/>
                    </a:ext>
                  </a:extLst>
                </p14:cNvPr>
                <p14:cNvContentPartPr/>
                <p14:nvPr/>
              </p14:nvContentPartPr>
              <p14:xfrm>
                <a:off x="2395047" y="5524102"/>
                <a:ext cx="604800" cy="1103040"/>
              </p14:xfrm>
            </p:contentPart>
          </mc:Choice>
          <mc:Fallback>
            <p:pic>
              <p:nvPicPr>
                <p:cNvPr id="53" name="Ink 52">
                  <a:extLst>
                    <a:ext uri="{FF2B5EF4-FFF2-40B4-BE49-F238E27FC236}">
                      <a16:creationId xmlns:a16="http://schemas.microsoft.com/office/drawing/2014/main" id="{BA9A7CEA-F11E-2680-44E6-E86E97498176}"/>
                    </a:ext>
                  </a:extLst>
                </p:cNvPr>
                <p:cNvPicPr/>
                <p:nvPr/>
              </p:nvPicPr>
              <p:blipFill>
                <a:blip r:embed="rId89"/>
                <a:stretch>
                  <a:fillRect/>
                </a:stretch>
              </p:blipFill>
              <p:spPr>
                <a:xfrm>
                  <a:off x="2386047" y="5515102"/>
                  <a:ext cx="622440" cy="1120680"/>
                </a:xfrm>
                <a:prstGeom prst="rect">
                  <a:avLst/>
                </a:prstGeom>
              </p:spPr>
            </p:pic>
          </mc:Fallback>
        </mc:AlternateContent>
      </p:grpSp>
    </p:spTree>
    <p:extLst>
      <p:ext uri="{BB962C8B-B14F-4D97-AF65-F5344CB8AC3E}">
        <p14:creationId xmlns:p14="http://schemas.microsoft.com/office/powerpoint/2010/main" val="1405362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Time and Frequency Domains</a:t>
            </a:r>
          </a:p>
          <a:p>
            <a:r>
              <a:rPr lang="en-IN" dirty="0"/>
              <a:t>Time-domain plot – displays changes in signal amplitude with respect to time</a:t>
            </a:r>
          </a:p>
          <a:p>
            <a:r>
              <a:rPr lang="en-IN" dirty="0"/>
              <a:t>Frequency-domain plot –is concerned with only the peak value and the frequency i.e., relationship between amplitude and frequency</a:t>
            </a:r>
          </a:p>
          <a:p>
            <a:pPr lvl="1"/>
            <a:r>
              <a:rPr lang="en-IN" dirty="0"/>
              <a:t>Best way to represent an analog signal</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0E5640A-4E9B-B89A-9D90-08FAD493B467}"/>
                  </a:ext>
                </a:extLst>
              </p14:cNvPr>
              <p14:cNvContentPartPr/>
              <p14:nvPr/>
            </p14:nvContentPartPr>
            <p14:xfrm>
              <a:off x="4039887" y="2608822"/>
              <a:ext cx="7072920" cy="68400"/>
            </p14:xfrm>
          </p:contentPart>
        </mc:Choice>
        <mc:Fallback>
          <p:pic>
            <p:nvPicPr>
              <p:cNvPr id="4" name="Ink 3">
                <a:extLst>
                  <a:ext uri="{FF2B5EF4-FFF2-40B4-BE49-F238E27FC236}">
                    <a16:creationId xmlns:a16="http://schemas.microsoft.com/office/drawing/2014/main" id="{C0E5640A-4E9B-B89A-9D90-08FAD493B467}"/>
                  </a:ext>
                </a:extLst>
              </p:cNvPr>
              <p:cNvPicPr/>
              <p:nvPr/>
            </p:nvPicPr>
            <p:blipFill>
              <a:blip r:embed="rId3"/>
              <a:stretch>
                <a:fillRect/>
              </a:stretch>
            </p:blipFill>
            <p:spPr>
              <a:xfrm>
                <a:off x="3985887" y="2501182"/>
                <a:ext cx="718056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73D75F94-7823-3C8C-C954-F0653B317234}"/>
                  </a:ext>
                </a:extLst>
              </p14:cNvPr>
              <p14:cNvContentPartPr/>
              <p14:nvPr/>
            </p14:nvContentPartPr>
            <p14:xfrm>
              <a:off x="1130367" y="2909062"/>
              <a:ext cx="984960" cy="66960"/>
            </p14:xfrm>
          </p:contentPart>
        </mc:Choice>
        <mc:Fallback>
          <p:pic>
            <p:nvPicPr>
              <p:cNvPr id="5" name="Ink 4">
                <a:extLst>
                  <a:ext uri="{FF2B5EF4-FFF2-40B4-BE49-F238E27FC236}">
                    <a16:creationId xmlns:a16="http://schemas.microsoft.com/office/drawing/2014/main" id="{73D75F94-7823-3C8C-C954-F0653B317234}"/>
                  </a:ext>
                </a:extLst>
              </p:cNvPr>
              <p:cNvPicPr/>
              <p:nvPr/>
            </p:nvPicPr>
            <p:blipFill>
              <a:blip r:embed="rId5"/>
              <a:stretch>
                <a:fillRect/>
              </a:stretch>
            </p:blipFill>
            <p:spPr>
              <a:xfrm>
                <a:off x="1076727" y="2801062"/>
                <a:ext cx="109260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364FD2F-561A-CDFA-6740-1FDB7423A13B}"/>
                  </a:ext>
                </a:extLst>
              </p14:cNvPr>
              <p14:cNvContentPartPr/>
              <p14:nvPr/>
            </p14:nvContentPartPr>
            <p14:xfrm>
              <a:off x="1271487" y="2576062"/>
              <a:ext cx="2257200" cy="9000"/>
            </p14:xfrm>
          </p:contentPart>
        </mc:Choice>
        <mc:Fallback>
          <p:pic>
            <p:nvPicPr>
              <p:cNvPr id="6" name="Ink 5">
                <a:extLst>
                  <a:ext uri="{FF2B5EF4-FFF2-40B4-BE49-F238E27FC236}">
                    <a16:creationId xmlns:a16="http://schemas.microsoft.com/office/drawing/2014/main" id="{F364FD2F-561A-CDFA-6740-1FDB7423A13B}"/>
                  </a:ext>
                </a:extLst>
              </p:cNvPr>
              <p:cNvPicPr/>
              <p:nvPr/>
            </p:nvPicPr>
            <p:blipFill>
              <a:blip r:embed="rId7"/>
              <a:stretch>
                <a:fillRect/>
              </a:stretch>
            </p:blipFill>
            <p:spPr>
              <a:xfrm>
                <a:off x="1217487" y="2468422"/>
                <a:ext cx="236484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DE55D6B2-390E-5B1D-98F2-965029B437C7}"/>
                  </a:ext>
                </a:extLst>
              </p14:cNvPr>
              <p14:cNvContentPartPr/>
              <p14:nvPr/>
            </p14:nvContentPartPr>
            <p14:xfrm>
              <a:off x="3756927" y="3803302"/>
              <a:ext cx="6852600" cy="37440"/>
            </p14:xfrm>
          </p:contentPart>
        </mc:Choice>
        <mc:Fallback>
          <p:pic>
            <p:nvPicPr>
              <p:cNvPr id="7" name="Ink 6">
                <a:extLst>
                  <a:ext uri="{FF2B5EF4-FFF2-40B4-BE49-F238E27FC236}">
                    <a16:creationId xmlns:a16="http://schemas.microsoft.com/office/drawing/2014/main" id="{DE55D6B2-390E-5B1D-98F2-965029B437C7}"/>
                  </a:ext>
                </a:extLst>
              </p:cNvPr>
              <p:cNvPicPr/>
              <p:nvPr/>
            </p:nvPicPr>
            <p:blipFill>
              <a:blip r:embed="rId9"/>
              <a:stretch>
                <a:fillRect/>
              </a:stretch>
            </p:blipFill>
            <p:spPr>
              <a:xfrm>
                <a:off x="3703287" y="3695302"/>
                <a:ext cx="6960240" cy="253080"/>
              </a:xfrm>
              <a:prstGeom prst="rect">
                <a:avLst/>
              </a:prstGeom>
            </p:spPr>
          </p:pic>
        </mc:Fallback>
      </mc:AlternateContent>
    </p:spTree>
    <p:extLst>
      <p:ext uri="{BB962C8B-B14F-4D97-AF65-F5344CB8AC3E}">
        <p14:creationId xmlns:p14="http://schemas.microsoft.com/office/powerpoint/2010/main" val="20546000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967999" y="2778960"/>
            <a:ext cx="8256001" cy="2444667"/>
          </a:xfrm>
          <a:prstGeom prst="rect">
            <a:avLst/>
          </a:prstGeom>
        </p:spPr>
      </p:pic>
    </p:spTree>
    <p:extLst>
      <p:ext uri="{BB962C8B-B14F-4D97-AF65-F5344CB8AC3E}">
        <p14:creationId xmlns:p14="http://schemas.microsoft.com/office/powerpoint/2010/main" val="2101741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967999" y="2811127"/>
            <a:ext cx="8256001" cy="2380334"/>
          </a:xfrm>
          <a:prstGeom prst="rect">
            <a:avLst/>
          </a:prstGeom>
        </p:spPr>
      </p:pic>
    </p:spTree>
    <p:extLst>
      <p:ext uri="{BB962C8B-B14F-4D97-AF65-F5344CB8AC3E}">
        <p14:creationId xmlns:p14="http://schemas.microsoft.com/office/powerpoint/2010/main" val="3905021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967999" y="2840077"/>
            <a:ext cx="8256001" cy="2322434"/>
          </a:xfrm>
          <a:prstGeom prst="rect">
            <a:avLst/>
          </a:prstGeom>
        </p:spPr>
      </p:pic>
    </p:spTree>
    <p:extLst>
      <p:ext uri="{BB962C8B-B14F-4D97-AF65-F5344CB8AC3E}">
        <p14:creationId xmlns:p14="http://schemas.microsoft.com/office/powerpoint/2010/main" val="3117492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Composite Signals</a:t>
            </a:r>
          </a:p>
        </p:txBody>
      </p:sp>
      <p:sp>
        <p:nvSpPr>
          <p:cNvPr id="3" name="Content Placeholder 2"/>
          <p:cNvSpPr>
            <a:spLocks noGrp="1"/>
          </p:cNvSpPr>
          <p:nvPr>
            <p:ph idx="1"/>
          </p:nvPr>
        </p:nvSpPr>
        <p:spPr/>
        <p:txBody>
          <a:bodyPr>
            <a:normAutofit/>
          </a:bodyPr>
          <a:lstStyle/>
          <a:p>
            <a:r>
              <a:rPr lang="en-IN" dirty="0"/>
              <a:t>Composed of many simple sine waves of differing frequencies</a:t>
            </a:r>
          </a:p>
          <a:p>
            <a:r>
              <a:rPr lang="en-IN" dirty="0"/>
              <a:t>Fourier – showed any composite signal is a sum of a set of sine waves of different frequencies, phases, and amplitudes (Harmonics)</a:t>
            </a:r>
          </a:p>
          <a:p>
            <a:r>
              <a:rPr lang="en-IN" dirty="0"/>
              <a:t>Fourier analysis</a:t>
            </a:r>
          </a:p>
          <a:p>
            <a:endParaRPr lang="en-IN" dirty="0"/>
          </a:p>
        </p:txBody>
      </p:sp>
      <p:pic>
        <p:nvPicPr>
          <p:cNvPr id="4" name="Picture 3"/>
          <p:cNvPicPr>
            <a:picLocks noChangeAspect="1"/>
          </p:cNvPicPr>
          <p:nvPr/>
        </p:nvPicPr>
        <p:blipFill>
          <a:blip r:embed="rId2"/>
          <a:stretch>
            <a:fillRect/>
          </a:stretch>
        </p:blipFill>
        <p:spPr>
          <a:xfrm>
            <a:off x="4273947" y="3630388"/>
            <a:ext cx="5082601" cy="1061500"/>
          </a:xfrm>
          <a:prstGeom prst="rect">
            <a:avLst/>
          </a:prstGeom>
        </p:spPr>
      </p:pic>
      <p:grpSp>
        <p:nvGrpSpPr>
          <p:cNvPr id="8" name="Group 7">
            <a:extLst>
              <a:ext uri="{FF2B5EF4-FFF2-40B4-BE49-F238E27FC236}">
                <a16:creationId xmlns:a16="http://schemas.microsoft.com/office/drawing/2014/main" id="{EA78E786-F96B-E84F-68F0-280626AF9EA3}"/>
              </a:ext>
            </a:extLst>
          </p:cNvPr>
          <p:cNvGrpSpPr/>
          <p:nvPr/>
        </p:nvGrpSpPr>
        <p:grpSpPr>
          <a:xfrm>
            <a:off x="4065807" y="3439702"/>
            <a:ext cx="5542200" cy="2199600"/>
            <a:chOff x="4065807" y="3439702"/>
            <a:chExt cx="5542200" cy="2199600"/>
          </a:xfrm>
        </p:grpSpPr>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CD5795BE-8F39-0776-8D6D-7B2F56519B27}"/>
                    </a:ext>
                  </a:extLst>
                </p14:cNvPr>
                <p14:cNvContentPartPr/>
                <p14:nvPr/>
              </p14:nvContentPartPr>
              <p14:xfrm>
                <a:off x="4065807" y="3439702"/>
                <a:ext cx="4821840" cy="1684800"/>
              </p14:xfrm>
            </p:contentPart>
          </mc:Choice>
          <mc:Fallback>
            <p:pic>
              <p:nvPicPr>
                <p:cNvPr id="5" name="Ink 4">
                  <a:extLst>
                    <a:ext uri="{FF2B5EF4-FFF2-40B4-BE49-F238E27FC236}">
                      <a16:creationId xmlns:a16="http://schemas.microsoft.com/office/drawing/2014/main" id="{CD5795BE-8F39-0776-8D6D-7B2F56519B27}"/>
                    </a:ext>
                  </a:extLst>
                </p:cNvPr>
                <p:cNvPicPr/>
                <p:nvPr/>
              </p:nvPicPr>
              <p:blipFill>
                <a:blip r:embed="rId4"/>
                <a:stretch>
                  <a:fillRect/>
                </a:stretch>
              </p:blipFill>
              <p:spPr>
                <a:xfrm>
                  <a:off x="4057167" y="3431062"/>
                  <a:ext cx="4839480" cy="1702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C56282CC-96EA-2162-AF2B-5A335BF2DB92}"/>
                    </a:ext>
                  </a:extLst>
                </p14:cNvPr>
                <p14:cNvContentPartPr/>
                <p14:nvPr/>
              </p14:nvContentPartPr>
              <p14:xfrm>
                <a:off x="8661567" y="5181382"/>
                <a:ext cx="819000" cy="457920"/>
              </p14:xfrm>
            </p:contentPart>
          </mc:Choice>
          <mc:Fallback>
            <p:pic>
              <p:nvPicPr>
                <p:cNvPr id="6" name="Ink 5">
                  <a:extLst>
                    <a:ext uri="{FF2B5EF4-FFF2-40B4-BE49-F238E27FC236}">
                      <a16:creationId xmlns:a16="http://schemas.microsoft.com/office/drawing/2014/main" id="{C56282CC-96EA-2162-AF2B-5A335BF2DB92}"/>
                    </a:ext>
                  </a:extLst>
                </p:cNvPr>
                <p:cNvPicPr/>
                <p:nvPr/>
              </p:nvPicPr>
              <p:blipFill>
                <a:blip r:embed="rId6"/>
                <a:stretch>
                  <a:fillRect/>
                </a:stretch>
              </p:blipFill>
              <p:spPr>
                <a:xfrm>
                  <a:off x="8652927" y="5172742"/>
                  <a:ext cx="836640" cy="4755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378A4323-24CC-CC91-AA41-FDD118100E93}"/>
                    </a:ext>
                  </a:extLst>
                </p14:cNvPr>
                <p14:cNvContentPartPr/>
                <p14:nvPr/>
              </p14:nvContentPartPr>
              <p14:xfrm>
                <a:off x="9600807" y="5205142"/>
                <a:ext cx="7200" cy="6840"/>
              </p14:xfrm>
            </p:contentPart>
          </mc:Choice>
          <mc:Fallback>
            <p:pic>
              <p:nvPicPr>
                <p:cNvPr id="7" name="Ink 6">
                  <a:extLst>
                    <a:ext uri="{FF2B5EF4-FFF2-40B4-BE49-F238E27FC236}">
                      <a16:creationId xmlns:a16="http://schemas.microsoft.com/office/drawing/2014/main" id="{378A4323-24CC-CC91-AA41-FDD118100E93}"/>
                    </a:ext>
                  </a:extLst>
                </p:cNvPr>
                <p:cNvPicPr/>
                <p:nvPr/>
              </p:nvPicPr>
              <p:blipFill>
                <a:blip r:embed="rId8"/>
                <a:stretch>
                  <a:fillRect/>
                </a:stretch>
              </p:blipFill>
              <p:spPr>
                <a:xfrm>
                  <a:off x="9592167" y="5196502"/>
                  <a:ext cx="24840" cy="24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A9C4D8B5-1966-9A5B-C792-4725D40A2889}"/>
                  </a:ext>
                </a:extLst>
              </p14:cNvPr>
              <p14:cNvContentPartPr/>
              <p14:nvPr/>
            </p14:nvContentPartPr>
            <p14:xfrm>
              <a:off x="3956727" y="2485342"/>
              <a:ext cx="360" cy="360"/>
            </p14:xfrm>
          </p:contentPart>
        </mc:Choice>
        <mc:Fallback>
          <p:pic>
            <p:nvPicPr>
              <p:cNvPr id="9" name="Ink 8">
                <a:extLst>
                  <a:ext uri="{FF2B5EF4-FFF2-40B4-BE49-F238E27FC236}">
                    <a16:creationId xmlns:a16="http://schemas.microsoft.com/office/drawing/2014/main" id="{A9C4D8B5-1966-9A5B-C792-4725D40A2889}"/>
                  </a:ext>
                </a:extLst>
              </p:cNvPr>
              <p:cNvPicPr/>
              <p:nvPr/>
            </p:nvPicPr>
            <p:blipFill>
              <a:blip r:embed="rId10"/>
              <a:stretch>
                <a:fillRect/>
              </a:stretch>
            </p:blipFill>
            <p:spPr>
              <a:xfrm>
                <a:off x="3903087" y="2377702"/>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B0CF14CB-9CCB-8012-24F9-2638BFCB9986}"/>
                  </a:ext>
                </a:extLst>
              </p14:cNvPr>
              <p14:cNvContentPartPr/>
              <p14:nvPr/>
            </p14:nvContentPartPr>
            <p14:xfrm>
              <a:off x="1072047" y="2551942"/>
              <a:ext cx="9826920" cy="109080"/>
            </p14:xfrm>
          </p:contentPart>
        </mc:Choice>
        <mc:Fallback>
          <p:pic>
            <p:nvPicPr>
              <p:cNvPr id="10" name="Ink 9">
                <a:extLst>
                  <a:ext uri="{FF2B5EF4-FFF2-40B4-BE49-F238E27FC236}">
                    <a16:creationId xmlns:a16="http://schemas.microsoft.com/office/drawing/2014/main" id="{B0CF14CB-9CCB-8012-24F9-2638BFCB9986}"/>
                  </a:ext>
                </a:extLst>
              </p:cNvPr>
              <p:cNvPicPr/>
              <p:nvPr/>
            </p:nvPicPr>
            <p:blipFill>
              <a:blip r:embed="rId12"/>
              <a:stretch>
                <a:fillRect/>
              </a:stretch>
            </p:blipFill>
            <p:spPr>
              <a:xfrm>
                <a:off x="1018047" y="2444302"/>
                <a:ext cx="993456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18C933CD-7FA4-5231-03BA-DF480531AC09}"/>
                  </a:ext>
                </a:extLst>
              </p14:cNvPr>
              <p14:cNvContentPartPr/>
              <p14:nvPr/>
            </p14:nvContentPartPr>
            <p14:xfrm>
              <a:off x="1221087" y="2900062"/>
              <a:ext cx="8754120" cy="109080"/>
            </p14:xfrm>
          </p:contentPart>
        </mc:Choice>
        <mc:Fallback>
          <p:pic>
            <p:nvPicPr>
              <p:cNvPr id="11" name="Ink 10">
                <a:extLst>
                  <a:ext uri="{FF2B5EF4-FFF2-40B4-BE49-F238E27FC236}">
                    <a16:creationId xmlns:a16="http://schemas.microsoft.com/office/drawing/2014/main" id="{18C933CD-7FA4-5231-03BA-DF480531AC09}"/>
                  </a:ext>
                </a:extLst>
              </p:cNvPr>
              <p:cNvPicPr/>
              <p:nvPr/>
            </p:nvPicPr>
            <p:blipFill>
              <a:blip r:embed="rId14"/>
              <a:stretch>
                <a:fillRect/>
              </a:stretch>
            </p:blipFill>
            <p:spPr>
              <a:xfrm>
                <a:off x="1167447" y="2792422"/>
                <a:ext cx="8861760" cy="324720"/>
              </a:xfrm>
              <a:prstGeom prst="rect">
                <a:avLst/>
              </a:prstGeom>
            </p:spPr>
          </p:pic>
        </mc:Fallback>
      </mc:AlternateContent>
    </p:spTree>
    <p:extLst>
      <p:ext uri="{BB962C8B-B14F-4D97-AF65-F5344CB8AC3E}">
        <p14:creationId xmlns:p14="http://schemas.microsoft.com/office/powerpoint/2010/main" val="3072570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a:t>Harmonics – components of digital signal, each having a different frequencies, phases, and amplitudes</a:t>
            </a:r>
          </a:p>
          <a:p>
            <a:r>
              <a:rPr lang="en-US" dirty="0"/>
              <a:t>A harmonic is a signal or wave whose frequency is an integral (whole-number) multiple of the frequency of some reference signal or wave.</a:t>
            </a:r>
          </a:p>
          <a:p>
            <a:r>
              <a:rPr lang="en-US" dirty="0"/>
              <a:t> The term can also refer to the ratio of the frequency of such a signal or wave to the frequency of the reference signal or wave.</a:t>
            </a:r>
            <a:endParaRPr lang="en-IN" dirty="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54A2A0E-1DAC-7F89-31F8-9246AFA33A6E}"/>
                  </a:ext>
                </a:extLst>
              </p14:cNvPr>
              <p14:cNvContentPartPr/>
              <p14:nvPr/>
            </p14:nvContentPartPr>
            <p14:xfrm>
              <a:off x="1209567" y="2942182"/>
              <a:ext cx="8717040" cy="118080"/>
            </p14:xfrm>
          </p:contentPart>
        </mc:Choice>
        <mc:Fallback>
          <p:pic>
            <p:nvPicPr>
              <p:cNvPr id="4" name="Ink 3">
                <a:extLst>
                  <a:ext uri="{FF2B5EF4-FFF2-40B4-BE49-F238E27FC236}">
                    <a16:creationId xmlns:a16="http://schemas.microsoft.com/office/drawing/2014/main" id="{354A2A0E-1DAC-7F89-31F8-9246AFA33A6E}"/>
                  </a:ext>
                </a:extLst>
              </p:cNvPr>
              <p:cNvPicPr/>
              <p:nvPr/>
            </p:nvPicPr>
            <p:blipFill>
              <a:blip r:embed="rId3"/>
              <a:stretch>
                <a:fillRect/>
              </a:stretch>
            </p:blipFill>
            <p:spPr>
              <a:xfrm>
                <a:off x="1155567" y="2834542"/>
                <a:ext cx="882468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ABC52997-C42E-D3DB-6FDB-75714F34DCCD}"/>
                  </a:ext>
                </a:extLst>
              </p14:cNvPr>
              <p14:cNvContentPartPr/>
              <p14:nvPr/>
            </p14:nvContentPartPr>
            <p14:xfrm>
              <a:off x="2535447" y="3323782"/>
              <a:ext cx="8472240" cy="34920"/>
            </p14:xfrm>
          </p:contentPart>
        </mc:Choice>
        <mc:Fallback>
          <p:pic>
            <p:nvPicPr>
              <p:cNvPr id="5" name="Ink 4">
                <a:extLst>
                  <a:ext uri="{FF2B5EF4-FFF2-40B4-BE49-F238E27FC236}">
                    <a16:creationId xmlns:a16="http://schemas.microsoft.com/office/drawing/2014/main" id="{ABC52997-C42E-D3DB-6FDB-75714F34DCCD}"/>
                  </a:ext>
                </a:extLst>
              </p:cNvPr>
              <p:cNvPicPr/>
              <p:nvPr/>
            </p:nvPicPr>
            <p:blipFill>
              <a:blip r:embed="rId5"/>
              <a:stretch>
                <a:fillRect/>
              </a:stretch>
            </p:blipFill>
            <p:spPr>
              <a:xfrm>
                <a:off x="2481447" y="3216142"/>
                <a:ext cx="857988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714A2E8-C6D6-24FC-262D-A288FF2DE1A0}"/>
                  </a:ext>
                </a:extLst>
              </p14:cNvPr>
              <p14:cNvContentPartPr/>
              <p14:nvPr/>
            </p14:nvContentPartPr>
            <p14:xfrm>
              <a:off x="5250927" y="2950462"/>
              <a:ext cx="1742400" cy="17640"/>
            </p14:xfrm>
          </p:contentPart>
        </mc:Choice>
        <mc:Fallback>
          <p:pic>
            <p:nvPicPr>
              <p:cNvPr id="6" name="Ink 5">
                <a:extLst>
                  <a:ext uri="{FF2B5EF4-FFF2-40B4-BE49-F238E27FC236}">
                    <a16:creationId xmlns:a16="http://schemas.microsoft.com/office/drawing/2014/main" id="{F714A2E8-C6D6-24FC-262D-A288FF2DE1A0}"/>
                  </a:ext>
                </a:extLst>
              </p:cNvPr>
              <p:cNvPicPr/>
              <p:nvPr/>
            </p:nvPicPr>
            <p:blipFill>
              <a:blip r:embed="rId7"/>
              <a:stretch>
                <a:fillRect/>
              </a:stretch>
            </p:blipFill>
            <p:spPr>
              <a:xfrm>
                <a:off x="5197287" y="2842462"/>
                <a:ext cx="1850040" cy="233280"/>
              </a:xfrm>
              <a:prstGeom prst="rect">
                <a:avLst/>
              </a:prstGeom>
            </p:spPr>
          </p:pic>
        </mc:Fallback>
      </mc:AlternateContent>
      <p:grpSp>
        <p:nvGrpSpPr>
          <p:cNvPr id="18" name="Group 17">
            <a:extLst>
              <a:ext uri="{FF2B5EF4-FFF2-40B4-BE49-F238E27FC236}">
                <a16:creationId xmlns:a16="http://schemas.microsoft.com/office/drawing/2014/main" id="{DA5BE91E-D79F-CAB4-1CF7-FA2C1CD153E0}"/>
              </a:ext>
            </a:extLst>
          </p:cNvPr>
          <p:cNvGrpSpPr/>
          <p:nvPr/>
        </p:nvGrpSpPr>
        <p:grpSpPr>
          <a:xfrm>
            <a:off x="246567" y="2717182"/>
            <a:ext cx="2498760" cy="2958120"/>
            <a:chOff x="246567" y="2717182"/>
            <a:chExt cx="2498760" cy="2958120"/>
          </a:xfrm>
        </p:grpSpPr>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570E0F06-F2A8-557B-5429-EE556C38CCC3}"/>
                    </a:ext>
                  </a:extLst>
                </p14:cNvPr>
                <p14:cNvContentPartPr/>
                <p14:nvPr/>
              </p14:nvContentPartPr>
              <p14:xfrm>
                <a:off x="857487" y="2717182"/>
                <a:ext cx="1887840" cy="610560"/>
              </p14:xfrm>
            </p:contentPart>
          </mc:Choice>
          <mc:Fallback>
            <p:pic>
              <p:nvPicPr>
                <p:cNvPr id="7" name="Ink 6">
                  <a:extLst>
                    <a:ext uri="{FF2B5EF4-FFF2-40B4-BE49-F238E27FC236}">
                      <a16:creationId xmlns:a16="http://schemas.microsoft.com/office/drawing/2014/main" id="{570E0F06-F2A8-557B-5429-EE556C38CCC3}"/>
                    </a:ext>
                  </a:extLst>
                </p:cNvPr>
                <p:cNvPicPr/>
                <p:nvPr/>
              </p:nvPicPr>
              <p:blipFill>
                <a:blip r:embed="rId9"/>
                <a:stretch>
                  <a:fillRect/>
                </a:stretch>
              </p:blipFill>
              <p:spPr>
                <a:xfrm>
                  <a:off x="848847" y="2708182"/>
                  <a:ext cx="1905480" cy="628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E7AE4595-1FD3-BC93-547C-C6008A54A4DA}"/>
                    </a:ext>
                  </a:extLst>
                </p14:cNvPr>
                <p14:cNvContentPartPr/>
                <p14:nvPr/>
              </p14:nvContentPartPr>
              <p14:xfrm>
                <a:off x="246567" y="3116422"/>
                <a:ext cx="1067040" cy="1602720"/>
              </p14:xfrm>
            </p:contentPart>
          </mc:Choice>
          <mc:Fallback>
            <p:pic>
              <p:nvPicPr>
                <p:cNvPr id="8" name="Ink 7">
                  <a:extLst>
                    <a:ext uri="{FF2B5EF4-FFF2-40B4-BE49-F238E27FC236}">
                      <a16:creationId xmlns:a16="http://schemas.microsoft.com/office/drawing/2014/main" id="{E7AE4595-1FD3-BC93-547C-C6008A54A4DA}"/>
                    </a:ext>
                  </a:extLst>
                </p:cNvPr>
                <p:cNvPicPr/>
                <p:nvPr/>
              </p:nvPicPr>
              <p:blipFill>
                <a:blip r:embed="rId11"/>
                <a:stretch>
                  <a:fillRect/>
                </a:stretch>
              </p:blipFill>
              <p:spPr>
                <a:xfrm>
                  <a:off x="237927" y="3107422"/>
                  <a:ext cx="1084680" cy="1620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219A010A-3F05-A4AF-653E-8DAB86EA08BA}"/>
                    </a:ext>
                  </a:extLst>
                </p14:cNvPr>
                <p14:cNvContentPartPr/>
                <p14:nvPr/>
              </p14:nvContentPartPr>
              <p14:xfrm>
                <a:off x="603687" y="4580182"/>
                <a:ext cx="78840" cy="266040"/>
              </p14:xfrm>
            </p:contentPart>
          </mc:Choice>
          <mc:Fallback>
            <p:pic>
              <p:nvPicPr>
                <p:cNvPr id="9" name="Ink 8">
                  <a:extLst>
                    <a:ext uri="{FF2B5EF4-FFF2-40B4-BE49-F238E27FC236}">
                      <a16:creationId xmlns:a16="http://schemas.microsoft.com/office/drawing/2014/main" id="{219A010A-3F05-A4AF-653E-8DAB86EA08BA}"/>
                    </a:ext>
                  </a:extLst>
                </p:cNvPr>
                <p:cNvPicPr/>
                <p:nvPr/>
              </p:nvPicPr>
              <p:blipFill>
                <a:blip r:embed="rId13"/>
                <a:stretch>
                  <a:fillRect/>
                </a:stretch>
              </p:blipFill>
              <p:spPr>
                <a:xfrm>
                  <a:off x="594687" y="4571542"/>
                  <a:ext cx="9648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93836D9A-D57D-614E-75DB-7E9F5DB748AF}"/>
                    </a:ext>
                  </a:extLst>
                </p14:cNvPr>
                <p14:cNvContentPartPr/>
                <p14:nvPr/>
              </p14:nvContentPartPr>
              <p14:xfrm>
                <a:off x="631407" y="5038102"/>
                <a:ext cx="198360" cy="637200"/>
              </p14:xfrm>
            </p:contentPart>
          </mc:Choice>
          <mc:Fallback>
            <p:pic>
              <p:nvPicPr>
                <p:cNvPr id="10" name="Ink 9">
                  <a:extLst>
                    <a:ext uri="{FF2B5EF4-FFF2-40B4-BE49-F238E27FC236}">
                      <a16:creationId xmlns:a16="http://schemas.microsoft.com/office/drawing/2014/main" id="{93836D9A-D57D-614E-75DB-7E9F5DB748AF}"/>
                    </a:ext>
                  </a:extLst>
                </p:cNvPr>
                <p:cNvPicPr/>
                <p:nvPr/>
              </p:nvPicPr>
              <p:blipFill>
                <a:blip r:embed="rId15"/>
                <a:stretch>
                  <a:fillRect/>
                </a:stretch>
              </p:blipFill>
              <p:spPr>
                <a:xfrm>
                  <a:off x="622407" y="5029102"/>
                  <a:ext cx="216000" cy="654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0697CF14-D1A0-FF19-3B42-565F7E099476}"/>
                    </a:ext>
                  </a:extLst>
                </p14:cNvPr>
                <p14:cNvContentPartPr/>
                <p14:nvPr/>
              </p14:nvContentPartPr>
              <p14:xfrm>
                <a:off x="1005447" y="5213782"/>
                <a:ext cx="13680" cy="23400"/>
              </p14:xfrm>
            </p:contentPart>
          </mc:Choice>
          <mc:Fallback>
            <p:pic>
              <p:nvPicPr>
                <p:cNvPr id="11" name="Ink 10">
                  <a:extLst>
                    <a:ext uri="{FF2B5EF4-FFF2-40B4-BE49-F238E27FC236}">
                      <a16:creationId xmlns:a16="http://schemas.microsoft.com/office/drawing/2014/main" id="{0697CF14-D1A0-FF19-3B42-565F7E099476}"/>
                    </a:ext>
                  </a:extLst>
                </p:cNvPr>
                <p:cNvPicPr/>
                <p:nvPr/>
              </p:nvPicPr>
              <p:blipFill>
                <a:blip r:embed="rId17"/>
                <a:stretch>
                  <a:fillRect/>
                </a:stretch>
              </p:blipFill>
              <p:spPr>
                <a:xfrm>
                  <a:off x="996807" y="5204782"/>
                  <a:ext cx="3132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C8FEE34D-3459-41C7-885E-E176E8E2F23A}"/>
                    </a:ext>
                  </a:extLst>
                </p14:cNvPr>
                <p14:cNvContentPartPr/>
                <p14:nvPr/>
              </p14:nvContentPartPr>
              <p14:xfrm>
                <a:off x="1014087" y="5270302"/>
                <a:ext cx="10080" cy="5400"/>
              </p14:xfrm>
            </p:contentPart>
          </mc:Choice>
          <mc:Fallback>
            <p:pic>
              <p:nvPicPr>
                <p:cNvPr id="12" name="Ink 11">
                  <a:extLst>
                    <a:ext uri="{FF2B5EF4-FFF2-40B4-BE49-F238E27FC236}">
                      <a16:creationId xmlns:a16="http://schemas.microsoft.com/office/drawing/2014/main" id="{C8FEE34D-3459-41C7-885E-E176E8E2F23A}"/>
                    </a:ext>
                  </a:extLst>
                </p:cNvPr>
                <p:cNvPicPr/>
                <p:nvPr/>
              </p:nvPicPr>
              <p:blipFill>
                <a:blip r:embed="rId19"/>
                <a:stretch>
                  <a:fillRect/>
                </a:stretch>
              </p:blipFill>
              <p:spPr>
                <a:xfrm>
                  <a:off x="1005087" y="5261302"/>
                  <a:ext cx="2772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BDB214F2-B642-CE82-142E-C006DE8FA98E}"/>
                    </a:ext>
                  </a:extLst>
                </p14:cNvPr>
                <p14:cNvContentPartPr/>
                <p14:nvPr/>
              </p14:nvContentPartPr>
              <p14:xfrm>
                <a:off x="1354647" y="4945942"/>
                <a:ext cx="360" cy="440640"/>
              </p14:xfrm>
            </p:contentPart>
          </mc:Choice>
          <mc:Fallback>
            <p:pic>
              <p:nvPicPr>
                <p:cNvPr id="13" name="Ink 12">
                  <a:extLst>
                    <a:ext uri="{FF2B5EF4-FFF2-40B4-BE49-F238E27FC236}">
                      <a16:creationId xmlns:a16="http://schemas.microsoft.com/office/drawing/2014/main" id="{BDB214F2-B642-CE82-142E-C006DE8FA98E}"/>
                    </a:ext>
                  </a:extLst>
                </p:cNvPr>
                <p:cNvPicPr/>
                <p:nvPr/>
              </p:nvPicPr>
              <p:blipFill>
                <a:blip r:embed="rId21"/>
                <a:stretch>
                  <a:fillRect/>
                </a:stretch>
              </p:blipFill>
              <p:spPr>
                <a:xfrm>
                  <a:off x="1346007" y="4937302"/>
                  <a:ext cx="18000" cy="4582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BADF7F78-1ED3-9837-E5E1-53B4E99FC5F9}"/>
                    </a:ext>
                  </a:extLst>
                </p14:cNvPr>
                <p14:cNvContentPartPr/>
                <p14:nvPr/>
              </p14:nvContentPartPr>
              <p14:xfrm>
                <a:off x="1396407" y="5133862"/>
                <a:ext cx="28440" cy="53280"/>
              </p14:xfrm>
            </p:contentPart>
          </mc:Choice>
          <mc:Fallback>
            <p:pic>
              <p:nvPicPr>
                <p:cNvPr id="14" name="Ink 13">
                  <a:extLst>
                    <a:ext uri="{FF2B5EF4-FFF2-40B4-BE49-F238E27FC236}">
                      <a16:creationId xmlns:a16="http://schemas.microsoft.com/office/drawing/2014/main" id="{BADF7F78-1ED3-9837-E5E1-53B4E99FC5F9}"/>
                    </a:ext>
                  </a:extLst>
                </p:cNvPr>
                <p:cNvPicPr/>
                <p:nvPr/>
              </p:nvPicPr>
              <p:blipFill>
                <a:blip r:embed="rId23"/>
                <a:stretch>
                  <a:fillRect/>
                </a:stretch>
              </p:blipFill>
              <p:spPr>
                <a:xfrm>
                  <a:off x="1387407" y="5125222"/>
                  <a:ext cx="4608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FDAAB2D4-7375-3D6D-60A0-880FC41524D6}"/>
                    </a:ext>
                  </a:extLst>
                </p14:cNvPr>
                <p14:cNvContentPartPr/>
                <p14:nvPr/>
              </p14:nvContentPartPr>
              <p14:xfrm>
                <a:off x="1304967" y="5236822"/>
                <a:ext cx="149400" cy="48960"/>
              </p14:xfrm>
            </p:contentPart>
          </mc:Choice>
          <mc:Fallback>
            <p:pic>
              <p:nvPicPr>
                <p:cNvPr id="15" name="Ink 14">
                  <a:extLst>
                    <a:ext uri="{FF2B5EF4-FFF2-40B4-BE49-F238E27FC236}">
                      <a16:creationId xmlns:a16="http://schemas.microsoft.com/office/drawing/2014/main" id="{FDAAB2D4-7375-3D6D-60A0-880FC41524D6}"/>
                    </a:ext>
                  </a:extLst>
                </p:cNvPr>
                <p:cNvPicPr/>
                <p:nvPr/>
              </p:nvPicPr>
              <p:blipFill>
                <a:blip r:embed="rId25"/>
                <a:stretch>
                  <a:fillRect/>
                </a:stretch>
              </p:blipFill>
              <p:spPr>
                <a:xfrm>
                  <a:off x="1295967" y="5227822"/>
                  <a:ext cx="16704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72841D38-5DA7-4513-697D-8AE8FC25FFE3}"/>
                    </a:ext>
                  </a:extLst>
                </p14:cNvPr>
                <p14:cNvContentPartPr/>
                <p14:nvPr/>
              </p14:nvContentPartPr>
              <p14:xfrm>
                <a:off x="1567407" y="5047822"/>
                <a:ext cx="128520" cy="610200"/>
              </p14:xfrm>
            </p:contentPart>
          </mc:Choice>
          <mc:Fallback>
            <p:pic>
              <p:nvPicPr>
                <p:cNvPr id="16" name="Ink 15">
                  <a:extLst>
                    <a:ext uri="{FF2B5EF4-FFF2-40B4-BE49-F238E27FC236}">
                      <a16:creationId xmlns:a16="http://schemas.microsoft.com/office/drawing/2014/main" id="{72841D38-5DA7-4513-697D-8AE8FC25FFE3}"/>
                    </a:ext>
                  </a:extLst>
                </p:cNvPr>
                <p:cNvPicPr/>
                <p:nvPr/>
              </p:nvPicPr>
              <p:blipFill>
                <a:blip r:embed="rId27"/>
                <a:stretch>
                  <a:fillRect/>
                </a:stretch>
              </p:blipFill>
              <p:spPr>
                <a:xfrm>
                  <a:off x="1558767" y="5038822"/>
                  <a:ext cx="146160" cy="627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18AF111E-0B66-11FC-5009-EB119200E014}"/>
                    </a:ext>
                  </a:extLst>
                </p14:cNvPr>
                <p14:cNvContentPartPr/>
                <p14:nvPr/>
              </p14:nvContentPartPr>
              <p14:xfrm>
                <a:off x="1635807" y="5323582"/>
                <a:ext cx="184680" cy="132120"/>
              </p14:xfrm>
            </p:contentPart>
          </mc:Choice>
          <mc:Fallback>
            <p:pic>
              <p:nvPicPr>
                <p:cNvPr id="17" name="Ink 16">
                  <a:extLst>
                    <a:ext uri="{FF2B5EF4-FFF2-40B4-BE49-F238E27FC236}">
                      <a16:creationId xmlns:a16="http://schemas.microsoft.com/office/drawing/2014/main" id="{18AF111E-0B66-11FC-5009-EB119200E014}"/>
                    </a:ext>
                  </a:extLst>
                </p:cNvPr>
                <p:cNvPicPr/>
                <p:nvPr/>
              </p:nvPicPr>
              <p:blipFill>
                <a:blip r:embed="rId29"/>
                <a:stretch>
                  <a:fillRect/>
                </a:stretch>
              </p:blipFill>
              <p:spPr>
                <a:xfrm>
                  <a:off x="1627167" y="5314942"/>
                  <a:ext cx="202320" cy="149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674D9DD4-6C25-712E-A122-C78CF2353DB2}"/>
                  </a:ext>
                </a:extLst>
              </p14:cNvPr>
              <p14:cNvContentPartPr/>
              <p14:nvPr/>
            </p14:nvContentPartPr>
            <p14:xfrm>
              <a:off x="5278287" y="3931462"/>
              <a:ext cx="5298480" cy="128520"/>
            </p14:xfrm>
          </p:contentPart>
        </mc:Choice>
        <mc:Fallback>
          <p:pic>
            <p:nvPicPr>
              <p:cNvPr id="19" name="Ink 18">
                <a:extLst>
                  <a:ext uri="{FF2B5EF4-FFF2-40B4-BE49-F238E27FC236}">
                    <a16:creationId xmlns:a16="http://schemas.microsoft.com/office/drawing/2014/main" id="{674D9DD4-6C25-712E-A122-C78CF2353DB2}"/>
                  </a:ext>
                </a:extLst>
              </p:cNvPr>
              <p:cNvPicPr/>
              <p:nvPr/>
            </p:nvPicPr>
            <p:blipFill>
              <a:blip r:embed="rId31"/>
              <a:stretch>
                <a:fillRect/>
              </a:stretch>
            </p:blipFill>
            <p:spPr>
              <a:xfrm>
                <a:off x="5269287" y="3922822"/>
                <a:ext cx="5316120" cy="146160"/>
              </a:xfrm>
              <a:prstGeom prst="rect">
                <a:avLst/>
              </a:prstGeom>
            </p:spPr>
          </p:pic>
        </mc:Fallback>
      </mc:AlternateContent>
      <p:grpSp>
        <p:nvGrpSpPr>
          <p:cNvPr id="22" name="Group 21">
            <a:extLst>
              <a:ext uri="{FF2B5EF4-FFF2-40B4-BE49-F238E27FC236}">
                <a16:creationId xmlns:a16="http://schemas.microsoft.com/office/drawing/2014/main" id="{C090DDC3-5760-F6FE-0E44-C705CF64EEF2}"/>
              </a:ext>
            </a:extLst>
          </p:cNvPr>
          <p:cNvGrpSpPr/>
          <p:nvPr/>
        </p:nvGrpSpPr>
        <p:grpSpPr>
          <a:xfrm>
            <a:off x="1304967" y="4413142"/>
            <a:ext cx="7589880" cy="51120"/>
            <a:chOff x="1304967" y="4413142"/>
            <a:chExt cx="7589880" cy="51120"/>
          </a:xfrm>
        </p:grpSpPr>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D4C6738E-DE46-C6B6-B329-B26805614A47}"/>
                    </a:ext>
                  </a:extLst>
                </p14:cNvPr>
                <p14:cNvContentPartPr/>
                <p14:nvPr/>
              </p14:nvContentPartPr>
              <p14:xfrm>
                <a:off x="1304967" y="4413142"/>
                <a:ext cx="7226280" cy="25920"/>
              </p14:xfrm>
            </p:contentPart>
          </mc:Choice>
          <mc:Fallback>
            <p:pic>
              <p:nvPicPr>
                <p:cNvPr id="20" name="Ink 19">
                  <a:extLst>
                    <a:ext uri="{FF2B5EF4-FFF2-40B4-BE49-F238E27FC236}">
                      <a16:creationId xmlns:a16="http://schemas.microsoft.com/office/drawing/2014/main" id="{D4C6738E-DE46-C6B6-B329-B26805614A47}"/>
                    </a:ext>
                  </a:extLst>
                </p:cNvPr>
                <p:cNvPicPr/>
                <p:nvPr/>
              </p:nvPicPr>
              <p:blipFill>
                <a:blip r:embed="rId33"/>
                <a:stretch>
                  <a:fillRect/>
                </a:stretch>
              </p:blipFill>
              <p:spPr>
                <a:xfrm>
                  <a:off x="1295967" y="4404502"/>
                  <a:ext cx="724392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23513B4C-DE86-046B-1E4B-53AE885CD713}"/>
                    </a:ext>
                  </a:extLst>
                </p14:cNvPr>
                <p14:cNvContentPartPr/>
                <p14:nvPr/>
              </p14:nvContentPartPr>
              <p14:xfrm>
                <a:off x="8437287" y="4463902"/>
                <a:ext cx="457560" cy="360"/>
              </p14:xfrm>
            </p:contentPart>
          </mc:Choice>
          <mc:Fallback>
            <p:pic>
              <p:nvPicPr>
                <p:cNvPr id="21" name="Ink 20">
                  <a:extLst>
                    <a:ext uri="{FF2B5EF4-FFF2-40B4-BE49-F238E27FC236}">
                      <a16:creationId xmlns:a16="http://schemas.microsoft.com/office/drawing/2014/main" id="{23513B4C-DE86-046B-1E4B-53AE885CD713}"/>
                    </a:ext>
                  </a:extLst>
                </p:cNvPr>
                <p:cNvPicPr/>
                <p:nvPr/>
              </p:nvPicPr>
              <p:blipFill>
                <a:blip r:embed="rId35"/>
                <a:stretch>
                  <a:fillRect/>
                </a:stretch>
              </p:blipFill>
              <p:spPr>
                <a:xfrm>
                  <a:off x="8428287" y="4454902"/>
                  <a:ext cx="475200" cy="18000"/>
                </a:xfrm>
                <a:prstGeom prst="rect">
                  <a:avLst/>
                </a:prstGeom>
              </p:spPr>
            </p:pic>
          </mc:Fallback>
        </mc:AlternateContent>
      </p:grpSp>
    </p:spTree>
    <p:extLst>
      <p:ext uri="{BB962C8B-B14F-4D97-AF65-F5344CB8AC3E}">
        <p14:creationId xmlns:p14="http://schemas.microsoft.com/office/powerpoint/2010/main" val="1974412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Composite signal can be periodic or nonperiodic. </a:t>
            </a:r>
          </a:p>
          <a:p>
            <a:r>
              <a:rPr lang="en-US" dirty="0"/>
              <a:t>A periodic composite signal can be decomposed into a series of simple sine waves with discrete frequencies </a:t>
            </a:r>
          </a:p>
          <a:p>
            <a:pPr lvl="1"/>
            <a:r>
              <a:rPr lang="en-US" dirty="0"/>
              <a:t>Frequencies that have integer values (1, 2, 3, and so on). </a:t>
            </a:r>
          </a:p>
          <a:p>
            <a:r>
              <a:rPr lang="en-US" dirty="0"/>
              <a:t>A nonperiodic composite signal can be decomposed into a combination of an infinite number of simple sine waves with continuous frequencies, frequencies that have real values.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E7B7124-94ED-28EE-F8C7-DCC7A4BD59A8}"/>
                  </a:ext>
                </a:extLst>
              </p14:cNvPr>
              <p14:cNvContentPartPr/>
              <p14:nvPr/>
            </p14:nvContentPartPr>
            <p14:xfrm>
              <a:off x="1030647" y="2035702"/>
              <a:ext cx="7014240" cy="218880"/>
            </p14:xfrm>
          </p:contentPart>
        </mc:Choice>
        <mc:Fallback>
          <p:pic>
            <p:nvPicPr>
              <p:cNvPr id="4" name="Ink 3">
                <a:extLst>
                  <a:ext uri="{FF2B5EF4-FFF2-40B4-BE49-F238E27FC236}">
                    <a16:creationId xmlns:a16="http://schemas.microsoft.com/office/drawing/2014/main" id="{0E7B7124-94ED-28EE-F8C7-DCC7A4BD59A8}"/>
                  </a:ext>
                </a:extLst>
              </p:cNvPr>
              <p:cNvPicPr/>
              <p:nvPr/>
            </p:nvPicPr>
            <p:blipFill>
              <a:blip r:embed="rId3"/>
              <a:stretch>
                <a:fillRect/>
              </a:stretch>
            </p:blipFill>
            <p:spPr>
              <a:xfrm>
                <a:off x="976647" y="1927702"/>
                <a:ext cx="7121880"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73C36D1C-3054-BF01-3D4A-3A4BA3BC4F64}"/>
                  </a:ext>
                </a:extLst>
              </p14:cNvPr>
              <p14:cNvContentPartPr/>
              <p14:nvPr/>
            </p14:nvContentPartPr>
            <p14:xfrm>
              <a:off x="4530207" y="3091222"/>
              <a:ext cx="2622960" cy="18000"/>
            </p14:xfrm>
          </p:contentPart>
        </mc:Choice>
        <mc:Fallback>
          <p:pic>
            <p:nvPicPr>
              <p:cNvPr id="5" name="Ink 4">
                <a:extLst>
                  <a:ext uri="{FF2B5EF4-FFF2-40B4-BE49-F238E27FC236}">
                    <a16:creationId xmlns:a16="http://schemas.microsoft.com/office/drawing/2014/main" id="{73C36D1C-3054-BF01-3D4A-3A4BA3BC4F64}"/>
                  </a:ext>
                </a:extLst>
              </p:cNvPr>
              <p:cNvPicPr/>
              <p:nvPr/>
            </p:nvPicPr>
            <p:blipFill>
              <a:blip r:embed="rId5"/>
              <a:stretch>
                <a:fillRect/>
              </a:stretch>
            </p:blipFill>
            <p:spPr>
              <a:xfrm>
                <a:off x="4521567" y="3082222"/>
                <a:ext cx="2640600" cy="35640"/>
              </a:xfrm>
              <a:prstGeom prst="rect">
                <a:avLst/>
              </a:prstGeom>
            </p:spPr>
          </p:pic>
        </mc:Fallback>
      </mc:AlternateContent>
      <p:grpSp>
        <p:nvGrpSpPr>
          <p:cNvPr id="8" name="Group 7">
            <a:extLst>
              <a:ext uri="{FF2B5EF4-FFF2-40B4-BE49-F238E27FC236}">
                <a16:creationId xmlns:a16="http://schemas.microsoft.com/office/drawing/2014/main" id="{AB3A86F4-E4C2-A1A0-1632-BD5609352E49}"/>
              </a:ext>
            </a:extLst>
          </p:cNvPr>
          <p:cNvGrpSpPr/>
          <p:nvPr/>
        </p:nvGrpSpPr>
        <p:grpSpPr>
          <a:xfrm>
            <a:off x="1288407" y="4761982"/>
            <a:ext cx="7310880" cy="51480"/>
            <a:chOff x="1288407" y="4761982"/>
            <a:chExt cx="7310880" cy="51480"/>
          </a:xfrm>
        </p:grpSpPr>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DB9BA71C-E117-F8C0-7EC8-9BBBFC2A286B}"/>
                    </a:ext>
                  </a:extLst>
                </p14:cNvPr>
                <p14:cNvContentPartPr/>
                <p14:nvPr/>
              </p14:nvContentPartPr>
              <p14:xfrm>
                <a:off x="1288407" y="4813102"/>
                <a:ext cx="2549880" cy="360"/>
              </p14:xfrm>
            </p:contentPart>
          </mc:Choice>
          <mc:Fallback>
            <p:pic>
              <p:nvPicPr>
                <p:cNvPr id="6" name="Ink 5">
                  <a:extLst>
                    <a:ext uri="{FF2B5EF4-FFF2-40B4-BE49-F238E27FC236}">
                      <a16:creationId xmlns:a16="http://schemas.microsoft.com/office/drawing/2014/main" id="{DB9BA71C-E117-F8C0-7EC8-9BBBFC2A286B}"/>
                    </a:ext>
                  </a:extLst>
                </p:cNvPr>
                <p:cNvPicPr/>
                <p:nvPr/>
              </p:nvPicPr>
              <p:blipFill>
                <a:blip r:embed="rId7"/>
                <a:stretch>
                  <a:fillRect/>
                </a:stretch>
              </p:blipFill>
              <p:spPr>
                <a:xfrm>
                  <a:off x="1279407" y="4804102"/>
                  <a:ext cx="2567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CF70963A-27B8-6976-8167-AC0CA4A7F136}"/>
                    </a:ext>
                  </a:extLst>
                </p14:cNvPr>
                <p14:cNvContentPartPr/>
                <p14:nvPr/>
              </p14:nvContentPartPr>
              <p14:xfrm>
                <a:off x="5162007" y="4761982"/>
                <a:ext cx="3437280" cy="34560"/>
              </p14:xfrm>
            </p:contentPart>
          </mc:Choice>
          <mc:Fallback>
            <p:pic>
              <p:nvPicPr>
                <p:cNvPr id="7" name="Ink 6">
                  <a:extLst>
                    <a:ext uri="{FF2B5EF4-FFF2-40B4-BE49-F238E27FC236}">
                      <a16:creationId xmlns:a16="http://schemas.microsoft.com/office/drawing/2014/main" id="{CF70963A-27B8-6976-8167-AC0CA4A7F136}"/>
                    </a:ext>
                  </a:extLst>
                </p:cNvPr>
                <p:cNvPicPr/>
                <p:nvPr/>
              </p:nvPicPr>
              <p:blipFill>
                <a:blip r:embed="rId9"/>
                <a:stretch>
                  <a:fillRect/>
                </a:stretch>
              </p:blipFill>
              <p:spPr>
                <a:xfrm>
                  <a:off x="5153007" y="4753342"/>
                  <a:ext cx="3454920" cy="52200"/>
                </a:xfrm>
                <a:prstGeom prst="rect">
                  <a:avLst/>
                </a:prstGeom>
              </p:spPr>
            </p:pic>
          </mc:Fallback>
        </mc:AlternateContent>
      </p:grpSp>
    </p:spTree>
    <p:extLst>
      <p:ext uri="{BB962C8B-B14F-4D97-AF65-F5344CB8AC3E}">
        <p14:creationId xmlns:p14="http://schemas.microsoft.com/office/powerpoint/2010/main" val="2509727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b="1" dirty="0"/>
              <a:t>Data Transmission: Concepts and Terminology</a:t>
            </a:r>
            <a:endParaRPr lang="en-IN" dirty="0"/>
          </a:p>
        </p:txBody>
      </p:sp>
      <p:sp>
        <p:nvSpPr>
          <p:cNvPr id="5" name="Subtitle 4"/>
          <p:cNvSpPr>
            <a:spLocks noGrp="1"/>
          </p:cNvSpPr>
          <p:nvPr>
            <p:ph type="subTitle" idx="1"/>
          </p:nvPr>
        </p:nvSpPr>
        <p:spPr/>
        <p:txBody>
          <a:bodyPr/>
          <a:lstStyle/>
          <a:p>
            <a:endParaRPr lang="en-IN"/>
          </a:p>
        </p:txBody>
      </p:sp>
    </p:spTree>
    <p:extLst>
      <p:ext uri="{BB962C8B-B14F-4D97-AF65-F5344CB8AC3E}">
        <p14:creationId xmlns:p14="http://schemas.microsoft.com/office/powerpoint/2010/main" val="8699946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If the composite signal is periodic, the decomposition gives a series of signals with discrete frequencies</a:t>
            </a:r>
          </a:p>
          <a:p>
            <a:endParaRPr lang="en-US" dirty="0"/>
          </a:p>
          <a:p>
            <a:pPr marL="0" indent="0">
              <a:buNone/>
            </a:pPr>
            <a:endParaRPr lang="en-US" dirty="0"/>
          </a:p>
          <a:p>
            <a:r>
              <a:rPr lang="en-US" dirty="0"/>
              <a:t>if the composite signal is nonperiodic, the decomposition gives a combination of sine waves with continuous frequencies.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D5587CA-35F0-DD72-1385-7BA1BC251BB1}"/>
                  </a:ext>
                </a:extLst>
              </p14:cNvPr>
              <p14:cNvContentPartPr/>
              <p14:nvPr/>
            </p14:nvContentPartPr>
            <p14:xfrm>
              <a:off x="2011287" y="2027782"/>
              <a:ext cx="8866440" cy="10800"/>
            </p14:xfrm>
          </p:contentPart>
        </mc:Choice>
        <mc:Fallback>
          <p:pic>
            <p:nvPicPr>
              <p:cNvPr id="4" name="Ink 3">
                <a:extLst>
                  <a:ext uri="{FF2B5EF4-FFF2-40B4-BE49-F238E27FC236}">
                    <a16:creationId xmlns:a16="http://schemas.microsoft.com/office/drawing/2014/main" id="{0D5587CA-35F0-DD72-1385-7BA1BC251BB1}"/>
                  </a:ext>
                </a:extLst>
              </p:cNvPr>
              <p:cNvPicPr/>
              <p:nvPr/>
            </p:nvPicPr>
            <p:blipFill>
              <a:blip r:embed="rId3"/>
              <a:stretch>
                <a:fillRect/>
              </a:stretch>
            </p:blipFill>
            <p:spPr>
              <a:xfrm>
                <a:off x="1957647" y="1919782"/>
                <a:ext cx="897408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A9FA122A-9592-8EA2-0A60-AD652AB30BC0}"/>
                  </a:ext>
                </a:extLst>
              </p14:cNvPr>
              <p14:cNvContentPartPr/>
              <p14:nvPr/>
            </p14:nvContentPartPr>
            <p14:xfrm>
              <a:off x="1055487" y="2468062"/>
              <a:ext cx="4240800" cy="102240"/>
            </p14:xfrm>
          </p:contentPart>
        </mc:Choice>
        <mc:Fallback>
          <p:pic>
            <p:nvPicPr>
              <p:cNvPr id="5" name="Ink 4">
                <a:extLst>
                  <a:ext uri="{FF2B5EF4-FFF2-40B4-BE49-F238E27FC236}">
                    <a16:creationId xmlns:a16="http://schemas.microsoft.com/office/drawing/2014/main" id="{A9FA122A-9592-8EA2-0A60-AD652AB30BC0}"/>
                  </a:ext>
                </a:extLst>
              </p:cNvPr>
              <p:cNvPicPr/>
              <p:nvPr/>
            </p:nvPicPr>
            <p:blipFill>
              <a:blip r:embed="rId5"/>
              <a:stretch>
                <a:fillRect/>
              </a:stretch>
            </p:blipFill>
            <p:spPr>
              <a:xfrm>
                <a:off x="1001847" y="2360062"/>
                <a:ext cx="434844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CC273C69-3F29-CD2D-6C35-E9A5BAC90F67}"/>
                  </a:ext>
                </a:extLst>
              </p14:cNvPr>
              <p14:cNvContentPartPr/>
              <p14:nvPr/>
            </p14:nvContentPartPr>
            <p14:xfrm>
              <a:off x="4829727" y="3972502"/>
              <a:ext cx="5388840" cy="69120"/>
            </p14:xfrm>
          </p:contentPart>
        </mc:Choice>
        <mc:Fallback>
          <p:pic>
            <p:nvPicPr>
              <p:cNvPr id="6" name="Ink 5">
                <a:extLst>
                  <a:ext uri="{FF2B5EF4-FFF2-40B4-BE49-F238E27FC236}">
                    <a16:creationId xmlns:a16="http://schemas.microsoft.com/office/drawing/2014/main" id="{CC273C69-3F29-CD2D-6C35-E9A5BAC90F67}"/>
                  </a:ext>
                </a:extLst>
              </p:cNvPr>
              <p:cNvPicPr/>
              <p:nvPr/>
            </p:nvPicPr>
            <p:blipFill>
              <a:blip r:embed="rId7"/>
              <a:stretch>
                <a:fillRect/>
              </a:stretch>
            </p:blipFill>
            <p:spPr>
              <a:xfrm>
                <a:off x="4775727" y="3864502"/>
                <a:ext cx="549648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38B6DD1B-E673-CBCA-E577-E499A86D9E10}"/>
                  </a:ext>
                </a:extLst>
              </p14:cNvPr>
              <p14:cNvContentPartPr/>
              <p14:nvPr/>
            </p14:nvContentPartPr>
            <p14:xfrm>
              <a:off x="1122087" y="4389022"/>
              <a:ext cx="8042400" cy="360"/>
            </p14:xfrm>
          </p:contentPart>
        </mc:Choice>
        <mc:Fallback>
          <p:pic>
            <p:nvPicPr>
              <p:cNvPr id="7" name="Ink 6">
                <a:extLst>
                  <a:ext uri="{FF2B5EF4-FFF2-40B4-BE49-F238E27FC236}">
                    <a16:creationId xmlns:a16="http://schemas.microsoft.com/office/drawing/2014/main" id="{38B6DD1B-E673-CBCA-E577-E499A86D9E10}"/>
                  </a:ext>
                </a:extLst>
              </p:cNvPr>
              <p:cNvPicPr/>
              <p:nvPr/>
            </p:nvPicPr>
            <p:blipFill>
              <a:blip r:embed="rId9"/>
              <a:stretch>
                <a:fillRect/>
              </a:stretch>
            </p:blipFill>
            <p:spPr>
              <a:xfrm>
                <a:off x="1068087" y="4281022"/>
                <a:ext cx="81500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4BF85A2D-9DBD-053D-E245-34A534FD456F}"/>
                  </a:ext>
                </a:extLst>
              </p14:cNvPr>
              <p14:cNvContentPartPr/>
              <p14:nvPr/>
            </p14:nvContentPartPr>
            <p14:xfrm>
              <a:off x="5608767" y="4137742"/>
              <a:ext cx="3646080" cy="676800"/>
            </p14:xfrm>
          </p:contentPart>
        </mc:Choice>
        <mc:Fallback>
          <p:pic>
            <p:nvPicPr>
              <p:cNvPr id="8" name="Ink 7">
                <a:extLst>
                  <a:ext uri="{FF2B5EF4-FFF2-40B4-BE49-F238E27FC236}">
                    <a16:creationId xmlns:a16="http://schemas.microsoft.com/office/drawing/2014/main" id="{4BF85A2D-9DBD-053D-E245-34A534FD456F}"/>
                  </a:ext>
                </a:extLst>
              </p:cNvPr>
              <p:cNvPicPr/>
              <p:nvPr/>
            </p:nvPicPr>
            <p:blipFill>
              <a:blip r:embed="rId11"/>
              <a:stretch>
                <a:fillRect/>
              </a:stretch>
            </p:blipFill>
            <p:spPr>
              <a:xfrm>
                <a:off x="5599767" y="4129102"/>
                <a:ext cx="3663720" cy="694440"/>
              </a:xfrm>
              <a:prstGeom prst="rect">
                <a:avLst/>
              </a:prstGeom>
            </p:spPr>
          </p:pic>
        </mc:Fallback>
      </mc:AlternateContent>
    </p:spTree>
    <p:extLst>
      <p:ext uri="{BB962C8B-B14F-4D97-AF65-F5344CB8AC3E}">
        <p14:creationId xmlns:p14="http://schemas.microsoft.com/office/powerpoint/2010/main" val="9805809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Three harmonics</a:t>
            </a:r>
          </a:p>
          <a:p>
            <a:endParaRPr lang="en-IN" dirty="0"/>
          </a:p>
        </p:txBody>
      </p:sp>
      <p:pic>
        <p:nvPicPr>
          <p:cNvPr id="4" name="Picture 3"/>
          <p:cNvPicPr>
            <a:picLocks noChangeAspect="1"/>
          </p:cNvPicPr>
          <p:nvPr/>
        </p:nvPicPr>
        <p:blipFill>
          <a:blip r:embed="rId2"/>
          <a:stretch>
            <a:fillRect/>
          </a:stretch>
        </p:blipFill>
        <p:spPr>
          <a:xfrm>
            <a:off x="381000" y="2577736"/>
            <a:ext cx="9703526" cy="2168435"/>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5890B005-E147-642F-CE62-12F346DB569A}"/>
                  </a:ext>
                </a:extLst>
              </p14:cNvPr>
              <p14:cNvContentPartPr/>
              <p14:nvPr/>
            </p14:nvContentPartPr>
            <p14:xfrm>
              <a:off x="2102727" y="3931822"/>
              <a:ext cx="360" cy="360"/>
            </p14:xfrm>
          </p:contentPart>
        </mc:Choice>
        <mc:Fallback>
          <p:pic>
            <p:nvPicPr>
              <p:cNvPr id="5" name="Ink 4">
                <a:extLst>
                  <a:ext uri="{FF2B5EF4-FFF2-40B4-BE49-F238E27FC236}">
                    <a16:creationId xmlns:a16="http://schemas.microsoft.com/office/drawing/2014/main" id="{5890B005-E147-642F-CE62-12F346DB569A}"/>
                  </a:ext>
                </a:extLst>
              </p:cNvPr>
              <p:cNvPicPr/>
              <p:nvPr/>
            </p:nvPicPr>
            <p:blipFill>
              <a:blip r:embed="rId4"/>
              <a:stretch>
                <a:fillRect/>
              </a:stretch>
            </p:blipFill>
            <p:spPr>
              <a:xfrm>
                <a:off x="2094087" y="392282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36712C64-D5F4-9A7D-4C56-3E2E39FB7B42}"/>
                  </a:ext>
                </a:extLst>
              </p14:cNvPr>
              <p14:cNvContentPartPr/>
              <p14:nvPr/>
            </p14:nvContentPartPr>
            <p14:xfrm>
              <a:off x="1712127" y="3765502"/>
              <a:ext cx="42480" cy="428760"/>
            </p14:xfrm>
          </p:contentPart>
        </mc:Choice>
        <mc:Fallback>
          <p:pic>
            <p:nvPicPr>
              <p:cNvPr id="6" name="Ink 5">
                <a:extLst>
                  <a:ext uri="{FF2B5EF4-FFF2-40B4-BE49-F238E27FC236}">
                    <a16:creationId xmlns:a16="http://schemas.microsoft.com/office/drawing/2014/main" id="{36712C64-D5F4-9A7D-4C56-3E2E39FB7B42}"/>
                  </a:ext>
                </a:extLst>
              </p:cNvPr>
              <p:cNvPicPr/>
              <p:nvPr/>
            </p:nvPicPr>
            <p:blipFill>
              <a:blip r:embed="rId6"/>
              <a:stretch>
                <a:fillRect/>
              </a:stretch>
            </p:blipFill>
            <p:spPr>
              <a:xfrm>
                <a:off x="1703127" y="3756502"/>
                <a:ext cx="60120" cy="4464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E243B428-1106-7D1B-77A1-514692B72F96}"/>
                  </a:ext>
                </a:extLst>
              </p14:cNvPr>
              <p14:cNvContentPartPr/>
              <p14:nvPr/>
            </p14:nvContentPartPr>
            <p14:xfrm>
              <a:off x="2501967" y="3815542"/>
              <a:ext cx="192600" cy="404280"/>
            </p14:xfrm>
          </p:contentPart>
        </mc:Choice>
        <mc:Fallback>
          <p:pic>
            <p:nvPicPr>
              <p:cNvPr id="7" name="Ink 6">
                <a:extLst>
                  <a:ext uri="{FF2B5EF4-FFF2-40B4-BE49-F238E27FC236}">
                    <a16:creationId xmlns:a16="http://schemas.microsoft.com/office/drawing/2014/main" id="{E243B428-1106-7D1B-77A1-514692B72F96}"/>
                  </a:ext>
                </a:extLst>
              </p:cNvPr>
              <p:cNvPicPr/>
              <p:nvPr/>
            </p:nvPicPr>
            <p:blipFill>
              <a:blip r:embed="rId8"/>
              <a:stretch>
                <a:fillRect/>
              </a:stretch>
            </p:blipFill>
            <p:spPr>
              <a:xfrm>
                <a:off x="2492967" y="3806542"/>
                <a:ext cx="210240"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54AAEC94-1EE2-530E-6D0A-7D62B347C20A}"/>
                  </a:ext>
                </a:extLst>
              </p14:cNvPr>
              <p14:cNvContentPartPr/>
              <p14:nvPr/>
            </p14:nvContentPartPr>
            <p14:xfrm>
              <a:off x="3233487" y="3831742"/>
              <a:ext cx="182520" cy="365760"/>
            </p14:xfrm>
          </p:contentPart>
        </mc:Choice>
        <mc:Fallback>
          <p:pic>
            <p:nvPicPr>
              <p:cNvPr id="8" name="Ink 7">
                <a:extLst>
                  <a:ext uri="{FF2B5EF4-FFF2-40B4-BE49-F238E27FC236}">
                    <a16:creationId xmlns:a16="http://schemas.microsoft.com/office/drawing/2014/main" id="{54AAEC94-1EE2-530E-6D0A-7D62B347C20A}"/>
                  </a:ext>
                </a:extLst>
              </p:cNvPr>
              <p:cNvPicPr/>
              <p:nvPr/>
            </p:nvPicPr>
            <p:blipFill>
              <a:blip r:embed="rId10"/>
              <a:stretch>
                <a:fillRect/>
              </a:stretch>
            </p:blipFill>
            <p:spPr>
              <a:xfrm>
                <a:off x="3224487" y="3823102"/>
                <a:ext cx="20016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C44F6EEF-24AF-A424-83AB-1B8F7532C094}"/>
                  </a:ext>
                </a:extLst>
              </p14:cNvPr>
              <p14:cNvContentPartPr/>
              <p14:nvPr/>
            </p14:nvContentPartPr>
            <p14:xfrm>
              <a:off x="1254927" y="3940102"/>
              <a:ext cx="94680" cy="81000"/>
            </p14:xfrm>
          </p:contentPart>
        </mc:Choice>
        <mc:Fallback>
          <p:pic>
            <p:nvPicPr>
              <p:cNvPr id="9" name="Ink 8">
                <a:extLst>
                  <a:ext uri="{FF2B5EF4-FFF2-40B4-BE49-F238E27FC236}">
                    <a16:creationId xmlns:a16="http://schemas.microsoft.com/office/drawing/2014/main" id="{C44F6EEF-24AF-A424-83AB-1B8F7532C094}"/>
                  </a:ext>
                </a:extLst>
              </p:cNvPr>
              <p:cNvPicPr/>
              <p:nvPr/>
            </p:nvPicPr>
            <p:blipFill>
              <a:blip r:embed="rId12"/>
              <a:stretch>
                <a:fillRect/>
              </a:stretch>
            </p:blipFill>
            <p:spPr>
              <a:xfrm>
                <a:off x="1245927" y="3931462"/>
                <a:ext cx="11232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E4DC90CE-9695-AAF2-29C1-A045088573F8}"/>
                  </a:ext>
                </a:extLst>
              </p14:cNvPr>
              <p14:cNvContentPartPr/>
              <p14:nvPr/>
            </p14:nvContentPartPr>
            <p14:xfrm>
              <a:off x="1820487" y="3893302"/>
              <a:ext cx="214560" cy="118440"/>
            </p14:xfrm>
          </p:contentPart>
        </mc:Choice>
        <mc:Fallback>
          <p:pic>
            <p:nvPicPr>
              <p:cNvPr id="10" name="Ink 9">
                <a:extLst>
                  <a:ext uri="{FF2B5EF4-FFF2-40B4-BE49-F238E27FC236}">
                    <a16:creationId xmlns:a16="http://schemas.microsoft.com/office/drawing/2014/main" id="{E4DC90CE-9695-AAF2-29C1-A045088573F8}"/>
                  </a:ext>
                </a:extLst>
              </p:cNvPr>
              <p:cNvPicPr/>
              <p:nvPr/>
            </p:nvPicPr>
            <p:blipFill>
              <a:blip r:embed="rId14"/>
              <a:stretch>
                <a:fillRect/>
              </a:stretch>
            </p:blipFill>
            <p:spPr>
              <a:xfrm>
                <a:off x="1811487" y="3884662"/>
                <a:ext cx="23220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Ink 10">
                <a:extLst>
                  <a:ext uri="{FF2B5EF4-FFF2-40B4-BE49-F238E27FC236}">
                    <a16:creationId xmlns:a16="http://schemas.microsoft.com/office/drawing/2014/main" id="{D88CAA1E-4FF5-C234-BAE0-528424A4A0A2}"/>
                  </a:ext>
                </a:extLst>
              </p14:cNvPr>
              <p14:cNvContentPartPr/>
              <p14:nvPr/>
            </p14:nvContentPartPr>
            <p14:xfrm>
              <a:off x="2310447" y="3906982"/>
              <a:ext cx="164520" cy="237600"/>
            </p14:xfrm>
          </p:contentPart>
        </mc:Choice>
        <mc:Fallback>
          <p:pic>
            <p:nvPicPr>
              <p:cNvPr id="11" name="Ink 10">
                <a:extLst>
                  <a:ext uri="{FF2B5EF4-FFF2-40B4-BE49-F238E27FC236}">
                    <a16:creationId xmlns:a16="http://schemas.microsoft.com/office/drawing/2014/main" id="{D88CAA1E-4FF5-C234-BAE0-528424A4A0A2}"/>
                  </a:ext>
                </a:extLst>
              </p:cNvPr>
              <p:cNvPicPr/>
              <p:nvPr/>
            </p:nvPicPr>
            <p:blipFill>
              <a:blip r:embed="rId16"/>
              <a:stretch>
                <a:fillRect/>
              </a:stretch>
            </p:blipFill>
            <p:spPr>
              <a:xfrm>
                <a:off x="2301807" y="3897982"/>
                <a:ext cx="18216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2" name="Ink 11">
                <a:extLst>
                  <a:ext uri="{FF2B5EF4-FFF2-40B4-BE49-F238E27FC236}">
                    <a16:creationId xmlns:a16="http://schemas.microsoft.com/office/drawing/2014/main" id="{2B7CDCCD-1095-CC43-27AE-0DFDB0A41252}"/>
                  </a:ext>
                </a:extLst>
              </p14:cNvPr>
              <p14:cNvContentPartPr/>
              <p14:nvPr/>
            </p14:nvContentPartPr>
            <p14:xfrm>
              <a:off x="2751087" y="3905542"/>
              <a:ext cx="130680" cy="177120"/>
            </p14:xfrm>
          </p:contentPart>
        </mc:Choice>
        <mc:Fallback>
          <p:pic>
            <p:nvPicPr>
              <p:cNvPr id="12" name="Ink 11">
                <a:extLst>
                  <a:ext uri="{FF2B5EF4-FFF2-40B4-BE49-F238E27FC236}">
                    <a16:creationId xmlns:a16="http://schemas.microsoft.com/office/drawing/2014/main" id="{2B7CDCCD-1095-CC43-27AE-0DFDB0A41252}"/>
                  </a:ext>
                </a:extLst>
              </p:cNvPr>
              <p:cNvPicPr/>
              <p:nvPr/>
            </p:nvPicPr>
            <p:blipFill>
              <a:blip r:embed="rId18"/>
              <a:stretch>
                <a:fillRect/>
              </a:stretch>
            </p:blipFill>
            <p:spPr>
              <a:xfrm>
                <a:off x="2742447" y="3896542"/>
                <a:ext cx="14832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BDFA4FE4-0028-0527-9B1E-DDC102246EB2}"/>
                  </a:ext>
                </a:extLst>
              </p14:cNvPr>
              <p14:cNvContentPartPr/>
              <p14:nvPr/>
            </p14:nvContentPartPr>
            <p14:xfrm>
              <a:off x="3250407" y="3915262"/>
              <a:ext cx="35640" cy="75960"/>
            </p14:xfrm>
          </p:contentPart>
        </mc:Choice>
        <mc:Fallback>
          <p:pic>
            <p:nvPicPr>
              <p:cNvPr id="13" name="Ink 12">
                <a:extLst>
                  <a:ext uri="{FF2B5EF4-FFF2-40B4-BE49-F238E27FC236}">
                    <a16:creationId xmlns:a16="http://schemas.microsoft.com/office/drawing/2014/main" id="{BDFA4FE4-0028-0527-9B1E-DDC102246EB2}"/>
                  </a:ext>
                </a:extLst>
              </p:cNvPr>
              <p:cNvPicPr/>
              <p:nvPr/>
            </p:nvPicPr>
            <p:blipFill>
              <a:blip r:embed="rId20"/>
              <a:stretch>
                <a:fillRect/>
              </a:stretch>
            </p:blipFill>
            <p:spPr>
              <a:xfrm>
                <a:off x="3241407" y="3906622"/>
                <a:ext cx="53280" cy="93600"/>
              </a:xfrm>
              <a:prstGeom prst="rect">
                <a:avLst/>
              </a:prstGeom>
            </p:spPr>
          </p:pic>
        </mc:Fallback>
      </mc:AlternateContent>
      <p:grpSp>
        <p:nvGrpSpPr>
          <p:cNvPr id="18" name="Group 17">
            <a:extLst>
              <a:ext uri="{FF2B5EF4-FFF2-40B4-BE49-F238E27FC236}">
                <a16:creationId xmlns:a16="http://schemas.microsoft.com/office/drawing/2014/main" id="{CD08C3C8-0E51-8AA2-C773-8FF9F23BC040}"/>
              </a:ext>
            </a:extLst>
          </p:cNvPr>
          <p:cNvGrpSpPr/>
          <p:nvPr/>
        </p:nvGrpSpPr>
        <p:grpSpPr>
          <a:xfrm>
            <a:off x="4188207" y="2445742"/>
            <a:ext cx="525240" cy="616680"/>
            <a:chOff x="4188207" y="2445742"/>
            <a:chExt cx="525240" cy="616680"/>
          </a:xfrm>
        </p:grpSpPr>
        <mc:AlternateContent xmlns:mc="http://schemas.openxmlformats.org/markup-compatibility/2006">
          <mc:Choice xmlns:p14="http://schemas.microsoft.com/office/powerpoint/2010/main" Requires="p14">
            <p:contentPart p14:bwMode="auto" r:id="rId21">
              <p14:nvContentPartPr>
                <p14:cNvPr id="14" name="Ink 13">
                  <a:extLst>
                    <a:ext uri="{FF2B5EF4-FFF2-40B4-BE49-F238E27FC236}">
                      <a16:creationId xmlns:a16="http://schemas.microsoft.com/office/drawing/2014/main" id="{03A252A9-A0E2-1839-5243-9C3F45B9E062}"/>
                    </a:ext>
                  </a:extLst>
                </p14:cNvPr>
                <p14:cNvContentPartPr/>
                <p14:nvPr/>
              </p14:nvContentPartPr>
              <p14:xfrm>
                <a:off x="4188207" y="2618182"/>
                <a:ext cx="66600" cy="338040"/>
              </p14:xfrm>
            </p:contentPart>
          </mc:Choice>
          <mc:Fallback>
            <p:pic>
              <p:nvPicPr>
                <p:cNvPr id="14" name="Ink 13">
                  <a:extLst>
                    <a:ext uri="{FF2B5EF4-FFF2-40B4-BE49-F238E27FC236}">
                      <a16:creationId xmlns:a16="http://schemas.microsoft.com/office/drawing/2014/main" id="{03A252A9-A0E2-1839-5243-9C3F45B9E062}"/>
                    </a:ext>
                  </a:extLst>
                </p:cNvPr>
                <p:cNvPicPr/>
                <p:nvPr/>
              </p:nvPicPr>
              <p:blipFill>
                <a:blip r:embed="rId22"/>
                <a:stretch>
                  <a:fillRect/>
                </a:stretch>
              </p:blipFill>
              <p:spPr>
                <a:xfrm>
                  <a:off x="4179207" y="2609542"/>
                  <a:ext cx="8424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 name="Ink 14">
                  <a:extLst>
                    <a:ext uri="{FF2B5EF4-FFF2-40B4-BE49-F238E27FC236}">
                      <a16:creationId xmlns:a16="http://schemas.microsoft.com/office/drawing/2014/main" id="{7A20B403-CE57-0574-C424-B5308BEBA120}"/>
                    </a:ext>
                  </a:extLst>
                </p14:cNvPr>
                <p14:cNvContentPartPr/>
                <p14:nvPr/>
              </p14:nvContentPartPr>
              <p14:xfrm>
                <a:off x="4403127" y="2867662"/>
                <a:ext cx="11160" cy="194760"/>
              </p14:xfrm>
            </p:contentPart>
          </mc:Choice>
          <mc:Fallback>
            <p:pic>
              <p:nvPicPr>
                <p:cNvPr id="15" name="Ink 14">
                  <a:extLst>
                    <a:ext uri="{FF2B5EF4-FFF2-40B4-BE49-F238E27FC236}">
                      <a16:creationId xmlns:a16="http://schemas.microsoft.com/office/drawing/2014/main" id="{7A20B403-CE57-0574-C424-B5308BEBA120}"/>
                    </a:ext>
                  </a:extLst>
                </p:cNvPr>
                <p:cNvPicPr/>
                <p:nvPr/>
              </p:nvPicPr>
              <p:blipFill>
                <a:blip r:embed="rId24"/>
                <a:stretch>
                  <a:fillRect/>
                </a:stretch>
              </p:blipFill>
              <p:spPr>
                <a:xfrm>
                  <a:off x="4394127" y="2858662"/>
                  <a:ext cx="2880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6" name="Ink 15">
                  <a:extLst>
                    <a:ext uri="{FF2B5EF4-FFF2-40B4-BE49-F238E27FC236}">
                      <a16:creationId xmlns:a16="http://schemas.microsoft.com/office/drawing/2014/main" id="{46F9635E-2D3E-0C8B-3C61-B45A763E4573}"/>
                    </a:ext>
                  </a:extLst>
                </p14:cNvPr>
                <p14:cNvContentPartPr/>
                <p14:nvPr/>
              </p14:nvContentPartPr>
              <p14:xfrm>
                <a:off x="4538847" y="2445742"/>
                <a:ext cx="82440" cy="359640"/>
              </p14:xfrm>
            </p:contentPart>
          </mc:Choice>
          <mc:Fallback>
            <p:pic>
              <p:nvPicPr>
                <p:cNvPr id="16" name="Ink 15">
                  <a:extLst>
                    <a:ext uri="{FF2B5EF4-FFF2-40B4-BE49-F238E27FC236}">
                      <a16:creationId xmlns:a16="http://schemas.microsoft.com/office/drawing/2014/main" id="{46F9635E-2D3E-0C8B-3C61-B45A763E4573}"/>
                    </a:ext>
                  </a:extLst>
                </p:cNvPr>
                <p:cNvPicPr/>
                <p:nvPr/>
              </p:nvPicPr>
              <p:blipFill>
                <a:blip r:embed="rId26"/>
                <a:stretch>
                  <a:fillRect/>
                </a:stretch>
              </p:blipFill>
              <p:spPr>
                <a:xfrm>
                  <a:off x="4529847" y="2437102"/>
                  <a:ext cx="10008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7" name="Ink 16">
                  <a:extLst>
                    <a:ext uri="{FF2B5EF4-FFF2-40B4-BE49-F238E27FC236}">
                      <a16:creationId xmlns:a16="http://schemas.microsoft.com/office/drawing/2014/main" id="{11E1D5CB-BFB0-FD22-C838-E31B31F88B2A}"/>
                    </a:ext>
                  </a:extLst>
                </p14:cNvPr>
                <p14:cNvContentPartPr/>
                <p14:nvPr/>
              </p14:nvContentPartPr>
              <p14:xfrm>
                <a:off x="4713087" y="2709622"/>
                <a:ext cx="360" cy="244080"/>
              </p14:xfrm>
            </p:contentPart>
          </mc:Choice>
          <mc:Fallback>
            <p:pic>
              <p:nvPicPr>
                <p:cNvPr id="17" name="Ink 16">
                  <a:extLst>
                    <a:ext uri="{FF2B5EF4-FFF2-40B4-BE49-F238E27FC236}">
                      <a16:creationId xmlns:a16="http://schemas.microsoft.com/office/drawing/2014/main" id="{11E1D5CB-BFB0-FD22-C838-E31B31F88B2A}"/>
                    </a:ext>
                  </a:extLst>
                </p:cNvPr>
                <p:cNvPicPr/>
                <p:nvPr/>
              </p:nvPicPr>
              <p:blipFill>
                <a:blip r:embed="rId28"/>
                <a:stretch>
                  <a:fillRect/>
                </a:stretch>
              </p:blipFill>
              <p:spPr>
                <a:xfrm>
                  <a:off x="4704447" y="2700982"/>
                  <a:ext cx="18000" cy="261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9">
            <p14:nvContentPartPr>
              <p14:cNvPr id="19" name="Ink 18">
                <a:extLst>
                  <a:ext uri="{FF2B5EF4-FFF2-40B4-BE49-F238E27FC236}">
                    <a16:creationId xmlns:a16="http://schemas.microsoft.com/office/drawing/2014/main" id="{5A38DD3F-C37E-49DD-BB3F-68CDF628E57F}"/>
                  </a:ext>
                </a:extLst>
              </p14:cNvPr>
              <p14:cNvContentPartPr/>
              <p14:nvPr/>
            </p14:nvContentPartPr>
            <p14:xfrm>
              <a:off x="4884807" y="2277262"/>
              <a:ext cx="179640" cy="397800"/>
            </p14:xfrm>
          </p:contentPart>
        </mc:Choice>
        <mc:Fallback>
          <p:pic>
            <p:nvPicPr>
              <p:cNvPr id="19" name="Ink 18">
                <a:extLst>
                  <a:ext uri="{FF2B5EF4-FFF2-40B4-BE49-F238E27FC236}">
                    <a16:creationId xmlns:a16="http://schemas.microsoft.com/office/drawing/2014/main" id="{5A38DD3F-C37E-49DD-BB3F-68CDF628E57F}"/>
                  </a:ext>
                </a:extLst>
              </p:cNvPr>
              <p:cNvPicPr/>
              <p:nvPr/>
            </p:nvPicPr>
            <p:blipFill>
              <a:blip r:embed="rId30"/>
              <a:stretch>
                <a:fillRect/>
              </a:stretch>
            </p:blipFill>
            <p:spPr>
              <a:xfrm>
                <a:off x="4875807" y="2268262"/>
                <a:ext cx="197280" cy="415440"/>
              </a:xfrm>
              <a:prstGeom prst="rect">
                <a:avLst/>
              </a:prstGeom>
            </p:spPr>
          </p:pic>
        </mc:Fallback>
      </mc:AlternateContent>
    </p:spTree>
    <p:extLst>
      <p:ext uri="{BB962C8B-B14F-4D97-AF65-F5344CB8AC3E}">
        <p14:creationId xmlns:p14="http://schemas.microsoft.com/office/powerpoint/2010/main" val="2613307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Adding first three harmonics</a:t>
            </a:r>
          </a:p>
        </p:txBody>
      </p:sp>
      <p:pic>
        <p:nvPicPr>
          <p:cNvPr id="4" name="Picture 3"/>
          <p:cNvPicPr>
            <a:picLocks noChangeAspect="1"/>
          </p:cNvPicPr>
          <p:nvPr/>
        </p:nvPicPr>
        <p:blipFill>
          <a:blip r:embed="rId2"/>
          <a:stretch>
            <a:fillRect/>
          </a:stretch>
        </p:blipFill>
        <p:spPr>
          <a:xfrm>
            <a:off x="2026354" y="3544388"/>
            <a:ext cx="7843201" cy="2120825"/>
          </a:xfrm>
          <a:prstGeom prst="rect">
            <a:avLst/>
          </a:prstGeom>
        </p:spPr>
      </p:pic>
    </p:spTree>
    <p:extLst>
      <p:ext uri="{BB962C8B-B14F-4D97-AF65-F5344CB8AC3E}">
        <p14:creationId xmlns:p14="http://schemas.microsoft.com/office/powerpoint/2010/main" val="1702026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A composite periodic signal</a:t>
            </a:r>
            <a:endParaRPr lang="en-IN" dirty="0"/>
          </a:p>
        </p:txBody>
      </p:sp>
      <p:pic>
        <p:nvPicPr>
          <p:cNvPr id="6" name="Picture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3332" y="2472076"/>
            <a:ext cx="9751423" cy="3807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530697" y="1712050"/>
            <a:ext cx="4390626" cy="369332"/>
          </a:xfrm>
          <a:prstGeom prst="rect">
            <a:avLst/>
          </a:prstGeom>
        </p:spPr>
        <p:txBody>
          <a:bodyPr wrap="none">
            <a:spAutoFit/>
          </a:bodyPr>
          <a:lstStyle/>
          <a:p>
            <a:r>
              <a:rPr lang="en-US" altLang="en-US" dirty="0"/>
              <a:t>A periodic composite signal with frequency f.</a:t>
            </a:r>
            <a:endParaRPr lang="en-IN" dirty="0"/>
          </a:p>
        </p:txBody>
      </p:sp>
    </p:spTree>
    <p:extLst>
      <p:ext uri="{BB962C8B-B14F-4D97-AF65-F5344CB8AC3E}">
        <p14:creationId xmlns:p14="http://schemas.microsoft.com/office/powerpoint/2010/main" val="1871991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Decomposition of a composite periodic signal in the time and frequency domains</a:t>
            </a:r>
          </a:p>
        </p:txBody>
      </p:sp>
      <p:pic>
        <p:nvPicPr>
          <p:cNvPr id="6"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4954" y="1825625"/>
            <a:ext cx="6802091"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94905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nonperiodic composite signal</a:t>
            </a:r>
            <a:endParaRPr lang="en-IN"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345368"/>
            <a:ext cx="10515600" cy="3311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86647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Bandwidth</a:t>
            </a:r>
            <a:r>
              <a:rPr lang="en-US" altLang="en-US" dirty="0"/>
              <a:t> and Signal Frequency</a:t>
            </a:r>
            <a:endParaRPr lang="en-US" dirty="0"/>
          </a:p>
        </p:txBody>
      </p:sp>
      <p:sp>
        <p:nvSpPr>
          <p:cNvPr id="3" name="Content Placeholder 2"/>
          <p:cNvSpPr>
            <a:spLocks noGrp="1"/>
          </p:cNvSpPr>
          <p:nvPr>
            <p:ph idx="1"/>
          </p:nvPr>
        </p:nvSpPr>
        <p:spPr/>
        <p:txBody>
          <a:bodyPr/>
          <a:lstStyle/>
          <a:p>
            <a:r>
              <a:rPr lang="en-US" dirty="0"/>
              <a:t>Range of frequencies that a medium can pass without losing one-half of the power contained in the signal</a:t>
            </a:r>
          </a:p>
          <a:p>
            <a:r>
              <a:rPr lang="en-US" dirty="0"/>
              <a:t>Difference between the highest and the lowest frequencies that the medium can satisfactorily pass.</a:t>
            </a:r>
          </a:p>
          <a:p>
            <a:r>
              <a:rPr lang="en-US" dirty="0"/>
              <a:t>Bandwidth refers to the property of a medium or the width of a single spectrum.</a:t>
            </a:r>
          </a:p>
        </p:txBody>
      </p:sp>
    </p:spTree>
    <p:extLst>
      <p:ext uri="{BB962C8B-B14F-4D97-AF65-F5344CB8AC3E}">
        <p14:creationId xmlns:p14="http://schemas.microsoft.com/office/powerpoint/2010/main" val="20336938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Bandwidth</a:t>
            </a:r>
          </a:p>
        </p:txBody>
      </p:sp>
      <p:pic>
        <p:nvPicPr>
          <p:cNvPr id="4" name="Content Placeholder 3"/>
          <p:cNvPicPr>
            <a:picLocks noGrp="1" noChangeAspect="1"/>
          </p:cNvPicPr>
          <p:nvPr>
            <p:ph idx="1"/>
          </p:nvPr>
        </p:nvPicPr>
        <p:blipFill>
          <a:blip r:embed="rId2"/>
          <a:stretch>
            <a:fillRect/>
          </a:stretch>
        </p:blipFill>
        <p:spPr>
          <a:xfrm>
            <a:off x="838200" y="1965228"/>
            <a:ext cx="10515600" cy="4072132"/>
          </a:xfrm>
          <a:prstGeom prst="rect">
            <a:avLst/>
          </a:prstGeom>
        </p:spPr>
      </p:pic>
    </p:spTree>
    <p:extLst>
      <p:ext uri="{BB962C8B-B14F-4D97-AF65-F5344CB8AC3E}">
        <p14:creationId xmlns:p14="http://schemas.microsoft.com/office/powerpoint/2010/main" val="17024061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The bandwidth of periodic and nonperiodic composite signals</a:t>
            </a:r>
            <a:endParaRPr lang="en-IN"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0286" y="1825625"/>
            <a:ext cx="6392091"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0989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a:t>Bandwidth can be defined as the portion of the electromagnetic spectrum occupied by the signal </a:t>
            </a:r>
          </a:p>
          <a:p>
            <a:r>
              <a:rPr lang="en-IN" dirty="0"/>
              <a:t>It may also be defined as the frequency range over which a signal is transmitted. </a:t>
            </a:r>
          </a:p>
          <a:p>
            <a:r>
              <a:rPr lang="en-IN" dirty="0"/>
              <a:t>Different types of signals have different bandwidth. Ex. Voice signal, music signal, etc.</a:t>
            </a:r>
          </a:p>
          <a:p>
            <a:r>
              <a:rPr lang="en-IN" dirty="0"/>
              <a:t>Bandwidth of analog and digital signals are calculated in separate ways; analog signal bandwidth is measured in terms of its frequency (</a:t>
            </a:r>
            <a:r>
              <a:rPr lang="en-IN" dirty="0" err="1"/>
              <a:t>hz</a:t>
            </a:r>
            <a:r>
              <a:rPr lang="en-IN" dirty="0"/>
              <a:t>) but digital signal bandwidth is measured in terms of bit rate (bits per second, bps) </a:t>
            </a:r>
          </a:p>
          <a:p>
            <a:r>
              <a:rPr lang="en-IN" dirty="0"/>
              <a:t>Bandwidth of signal is different from bandwidth of the medium/channel </a:t>
            </a:r>
          </a:p>
          <a:p>
            <a:endParaRPr lang="en-IN" dirty="0"/>
          </a:p>
        </p:txBody>
      </p:sp>
    </p:spTree>
    <p:extLst>
      <p:ext uri="{BB962C8B-B14F-4D97-AF65-F5344CB8AC3E}">
        <p14:creationId xmlns:p14="http://schemas.microsoft.com/office/powerpoint/2010/main" val="1260281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Transmission Terminology</a:t>
            </a:r>
            <a:endParaRPr lang="en-IN" dirty="0"/>
          </a:p>
        </p:txBody>
      </p:sp>
      <p:sp>
        <p:nvSpPr>
          <p:cNvPr id="3" name="Content Placeholder 2"/>
          <p:cNvSpPr>
            <a:spLocks noGrp="1"/>
          </p:cNvSpPr>
          <p:nvPr>
            <p:ph idx="1"/>
          </p:nvPr>
        </p:nvSpPr>
        <p:spPr/>
        <p:txBody>
          <a:bodyPr>
            <a:normAutofit/>
          </a:bodyPr>
          <a:lstStyle/>
          <a:p>
            <a:r>
              <a:rPr lang="en-IN" dirty="0"/>
              <a:t>Data transmission occurs between transmitter and receiver over some transmission medium. </a:t>
            </a:r>
          </a:p>
          <a:p>
            <a:r>
              <a:rPr lang="en-IN" dirty="0"/>
              <a:t>Transmission media may be classified as guided or unguided. In both cases, communication is in the form of electromagnetic waves. </a:t>
            </a:r>
          </a:p>
          <a:p>
            <a:r>
              <a:rPr lang="en-IN" dirty="0"/>
              <a:t>With guided media, the waves are guided along a physical path; examples of guided media are twisted pair, coaxial cable, and optical fiber. </a:t>
            </a:r>
          </a:p>
          <a:p>
            <a:r>
              <a:rPr lang="en-IN" dirty="0"/>
              <a:t>Unguided media, also called wireless, provide a means for transmitting electromagnetic waves but do not guide them; examples are propagation through air, vacuum, and seawater.</a:t>
            </a:r>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03C5619-9E95-575A-23C3-E934543BFE50}"/>
                  </a:ext>
                </a:extLst>
              </p14:cNvPr>
              <p14:cNvContentPartPr/>
              <p14:nvPr/>
            </p14:nvContentPartPr>
            <p14:xfrm>
              <a:off x="1155567" y="3747862"/>
              <a:ext cx="2804760" cy="151560"/>
            </p14:xfrm>
          </p:contentPart>
        </mc:Choice>
        <mc:Fallback>
          <p:pic>
            <p:nvPicPr>
              <p:cNvPr id="4" name="Ink 3">
                <a:extLst>
                  <a:ext uri="{FF2B5EF4-FFF2-40B4-BE49-F238E27FC236}">
                    <a16:creationId xmlns:a16="http://schemas.microsoft.com/office/drawing/2014/main" id="{B03C5619-9E95-575A-23C3-E934543BFE50}"/>
                  </a:ext>
                </a:extLst>
              </p:cNvPr>
              <p:cNvPicPr/>
              <p:nvPr/>
            </p:nvPicPr>
            <p:blipFill>
              <a:blip r:embed="rId3"/>
              <a:stretch>
                <a:fillRect/>
              </a:stretch>
            </p:blipFill>
            <p:spPr>
              <a:xfrm>
                <a:off x="1101567" y="3640222"/>
                <a:ext cx="291240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9D321ABD-082F-BBF3-12CC-58D99E388A4E}"/>
                  </a:ext>
                </a:extLst>
              </p14:cNvPr>
              <p14:cNvContentPartPr/>
              <p14:nvPr/>
            </p14:nvContentPartPr>
            <p14:xfrm>
              <a:off x="5062287" y="4171942"/>
              <a:ext cx="6004800" cy="143280"/>
            </p14:xfrm>
          </p:contentPart>
        </mc:Choice>
        <mc:Fallback>
          <p:pic>
            <p:nvPicPr>
              <p:cNvPr id="5" name="Ink 4">
                <a:extLst>
                  <a:ext uri="{FF2B5EF4-FFF2-40B4-BE49-F238E27FC236}">
                    <a16:creationId xmlns:a16="http://schemas.microsoft.com/office/drawing/2014/main" id="{9D321ABD-082F-BBF3-12CC-58D99E388A4E}"/>
                  </a:ext>
                </a:extLst>
              </p:cNvPr>
              <p:cNvPicPr/>
              <p:nvPr/>
            </p:nvPicPr>
            <p:blipFill>
              <a:blip r:embed="rId5"/>
              <a:stretch>
                <a:fillRect/>
              </a:stretch>
            </p:blipFill>
            <p:spPr>
              <a:xfrm>
                <a:off x="5008647" y="4063942"/>
                <a:ext cx="6112440" cy="358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1A9D7EEB-267E-B579-C662-5A0079FB10AB}"/>
                  </a:ext>
                </a:extLst>
              </p14:cNvPr>
              <p14:cNvContentPartPr/>
              <p14:nvPr/>
            </p14:nvContentPartPr>
            <p14:xfrm>
              <a:off x="1096887" y="4571542"/>
              <a:ext cx="798120" cy="9000"/>
            </p14:xfrm>
          </p:contentPart>
        </mc:Choice>
        <mc:Fallback>
          <p:pic>
            <p:nvPicPr>
              <p:cNvPr id="6" name="Ink 5">
                <a:extLst>
                  <a:ext uri="{FF2B5EF4-FFF2-40B4-BE49-F238E27FC236}">
                    <a16:creationId xmlns:a16="http://schemas.microsoft.com/office/drawing/2014/main" id="{1A9D7EEB-267E-B579-C662-5A0079FB10AB}"/>
                  </a:ext>
                </a:extLst>
              </p:cNvPr>
              <p:cNvPicPr/>
              <p:nvPr/>
            </p:nvPicPr>
            <p:blipFill>
              <a:blip r:embed="rId7"/>
              <a:stretch>
                <a:fillRect/>
              </a:stretch>
            </p:blipFill>
            <p:spPr>
              <a:xfrm>
                <a:off x="1043247" y="4463902"/>
                <a:ext cx="90576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EFEBF2D4-A969-C8BE-3791-E57CCED8D4B3}"/>
                  </a:ext>
                </a:extLst>
              </p14:cNvPr>
              <p14:cNvContentPartPr/>
              <p14:nvPr/>
            </p14:nvContentPartPr>
            <p14:xfrm>
              <a:off x="1172127" y="5053582"/>
              <a:ext cx="2277000" cy="118440"/>
            </p14:xfrm>
          </p:contentPart>
        </mc:Choice>
        <mc:Fallback>
          <p:pic>
            <p:nvPicPr>
              <p:cNvPr id="7" name="Ink 6">
                <a:extLst>
                  <a:ext uri="{FF2B5EF4-FFF2-40B4-BE49-F238E27FC236}">
                    <a16:creationId xmlns:a16="http://schemas.microsoft.com/office/drawing/2014/main" id="{EFEBF2D4-A969-C8BE-3791-E57CCED8D4B3}"/>
                  </a:ext>
                </a:extLst>
              </p:cNvPr>
              <p:cNvPicPr/>
              <p:nvPr/>
            </p:nvPicPr>
            <p:blipFill>
              <a:blip r:embed="rId9"/>
              <a:stretch>
                <a:fillRect/>
              </a:stretch>
            </p:blipFill>
            <p:spPr>
              <a:xfrm>
                <a:off x="1118127" y="4945582"/>
                <a:ext cx="238464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3E6B4307-772D-46A7-786B-E303B8796F9F}"/>
                  </a:ext>
                </a:extLst>
              </p14:cNvPr>
              <p14:cNvContentPartPr/>
              <p14:nvPr/>
            </p14:nvContentPartPr>
            <p14:xfrm>
              <a:off x="5328327" y="5045302"/>
              <a:ext cx="1073520" cy="162000"/>
            </p14:xfrm>
          </p:contentPart>
        </mc:Choice>
        <mc:Fallback>
          <p:pic>
            <p:nvPicPr>
              <p:cNvPr id="8" name="Ink 7">
                <a:extLst>
                  <a:ext uri="{FF2B5EF4-FFF2-40B4-BE49-F238E27FC236}">
                    <a16:creationId xmlns:a16="http://schemas.microsoft.com/office/drawing/2014/main" id="{3E6B4307-772D-46A7-786B-E303B8796F9F}"/>
                  </a:ext>
                </a:extLst>
              </p:cNvPr>
              <p:cNvPicPr/>
              <p:nvPr/>
            </p:nvPicPr>
            <p:blipFill>
              <a:blip r:embed="rId11"/>
              <a:stretch>
                <a:fillRect/>
              </a:stretch>
            </p:blipFill>
            <p:spPr>
              <a:xfrm>
                <a:off x="5274327" y="4937302"/>
                <a:ext cx="1181160" cy="377640"/>
              </a:xfrm>
              <a:prstGeom prst="rect">
                <a:avLst/>
              </a:prstGeom>
            </p:spPr>
          </p:pic>
        </mc:Fallback>
      </mc:AlternateContent>
    </p:spTree>
    <p:extLst>
      <p:ext uri="{BB962C8B-B14F-4D97-AF65-F5344CB8AC3E}">
        <p14:creationId xmlns:p14="http://schemas.microsoft.com/office/powerpoint/2010/main" val="20802483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b="1" dirty="0"/>
              <a:t>Bandwidth of an analog signal </a:t>
            </a:r>
            <a:endParaRPr lang="en-IN" dirty="0"/>
          </a:p>
          <a:p>
            <a:r>
              <a:rPr lang="en-IN" dirty="0"/>
              <a:t>Bandwidth of an analog signal is expressed in terms of its frequencies. </a:t>
            </a:r>
          </a:p>
          <a:p>
            <a:r>
              <a:rPr lang="en-IN" dirty="0"/>
              <a:t>It is defined as the range of frequencies that the composite analog signal carries. </a:t>
            </a:r>
          </a:p>
          <a:p>
            <a:r>
              <a:rPr lang="en-IN" dirty="0"/>
              <a:t>It is calculated by the difference between the maximum frequency and the minimum frequency. </a:t>
            </a:r>
          </a:p>
          <a:p>
            <a:r>
              <a:rPr lang="en-IN" dirty="0"/>
              <a:t>If minimum frequency of F1 = 30Hz and maximum frequency of F2 = 90Hz, then the bandwidth is given by F2 – F1 = 90 – 30 = 60 Hz </a:t>
            </a:r>
          </a:p>
          <a:p>
            <a:endParaRPr lang="en-IN" dirty="0"/>
          </a:p>
          <a:p>
            <a:endParaRPr lang="en-IN" dirty="0"/>
          </a:p>
        </p:txBody>
      </p:sp>
    </p:spTree>
    <p:extLst>
      <p:ext uri="{BB962C8B-B14F-4D97-AF65-F5344CB8AC3E}">
        <p14:creationId xmlns:p14="http://schemas.microsoft.com/office/powerpoint/2010/main" val="2780687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a:t>Absolute Bandwidth of Analog Signal</a:t>
            </a:r>
          </a:p>
          <a:p>
            <a:pPr marL="0" indent="0">
              <a:buNone/>
            </a:pPr>
            <a:r>
              <a:rPr lang="en-IN" dirty="0"/>
              <a:t>	width of signal spectrum: B = f</a:t>
            </a:r>
            <a:r>
              <a:rPr lang="en-IN" baseline="-25000" dirty="0"/>
              <a:t>highest</a:t>
            </a:r>
            <a:r>
              <a:rPr lang="en-IN" dirty="0"/>
              <a:t> - </a:t>
            </a:r>
            <a:r>
              <a:rPr lang="en-IN" dirty="0" err="1"/>
              <a:t>f</a:t>
            </a:r>
            <a:r>
              <a:rPr lang="en-IN" baseline="-25000" dirty="0" err="1"/>
              <a:t>lowest</a:t>
            </a:r>
            <a:endParaRPr lang="en-IN" dirty="0"/>
          </a:p>
          <a:p>
            <a:pPr marL="0" indent="0">
              <a:buNone/>
            </a:pPr>
            <a:r>
              <a:rPr lang="en-IN" dirty="0"/>
              <a:t>Effective Bandwidth of Analog Signal</a:t>
            </a:r>
          </a:p>
          <a:p>
            <a:pPr marL="0" indent="0">
              <a:buNone/>
            </a:pPr>
            <a:r>
              <a:rPr lang="en-IN" dirty="0"/>
              <a:t>	 range of frequencies where signal contains most of its power/energy</a:t>
            </a:r>
          </a:p>
          <a:p>
            <a:pPr marL="0" indent="0">
              <a:buNone/>
            </a:pPr>
            <a:r>
              <a:rPr lang="en-IN" dirty="0"/>
              <a:t>Frequency Spectrum of Analog Signal</a:t>
            </a:r>
          </a:p>
          <a:p>
            <a:pPr marL="0" indent="0">
              <a:buNone/>
            </a:pPr>
            <a:r>
              <a:rPr lang="en-IN" dirty="0"/>
              <a:t>	range (set) of frequencies that signal contains </a:t>
            </a:r>
          </a:p>
          <a:p>
            <a:pPr marL="0" indent="0">
              <a:buNone/>
            </a:pPr>
            <a:endParaRPr lang="en-IN" dirty="0"/>
          </a:p>
        </p:txBody>
      </p:sp>
    </p:spTree>
    <p:extLst>
      <p:ext uri="{BB962C8B-B14F-4D97-AF65-F5344CB8AC3E}">
        <p14:creationId xmlns:p14="http://schemas.microsoft.com/office/powerpoint/2010/main" val="21112403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pPr marL="0" indent="0">
              <a:buNone/>
            </a:pPr>
            <a:r>
              <a:rPr lang="en-IN" b="1" dirty="0"/>
              <a:t>Bandwidth of a digital signal </a:t>
            </a:r>
            <a:endParaRPr lang="en-IN" dirty="0"/>
          </a:p>
          <a:p>
            <a:r>
              <a:rPr lang="en-IN" dirty="0"/>
              <a:t>It is defined as the maximum bit rate of the signal to be transmitted. </a:t>
            </a:r>
          </a:p>
          <a:p>
            <a:r>
              <a:rPr lang="en-IN" dirty="0"/>
              <a:t>It is measured in bits per second </a:t>
            </a:r>
          </a:p>
          <a:p>
            <a:endParaRPr lang="en-IN" dirty="0"/>
          </a:p>
        </p:txBody>
      </p:sp>
    </p:spTree>
    <p:extLst>
      <p:ext uri="{BB962C8B-B14F-4D97-AF65-F5344CB8AC3E}">
        <p14:creationId xmlns:p14="http://schemas.microsoft.com/office/powerpoint/2010/main" val="23706261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marL="0" indent="0">
              <a:buNone/>
            </a:pPr>
            <a:r>
              <a:rPr lang="en-IN" b="1" dirty="0"/>
              <a:t>BANDWIDTH OF A CHANNEL </a:t>
            </a:r>
          </a:p>
          <a:p>
            <a:r>
              <a:rPr lang="en-IN" dirty="0"/>
              <a:t>A channel is the medium through which the signal carrying information will be passed. </a:t>
            </a:r>
          </a:p>
          <a:p>
            <a:r>
              <a:rPr lang="en-IN" dirty="0"/>
              <a:t>In terms of analog signal, bandwidth of the channel is the range of frequencies that the channel can carry. </a:t>
            </a:r>
          </a:p>
          <a:p>
            <a:r>
              <a:rPr lang="en-IN" dirty="0"/>
              <a:t>In terms of digital signal, bandwidth of the channel is the maximum bit rate supported by the channel. i.e. the maximum amount of data that the channel can carry per second. </a:t>
            </a:r>
          </a:p>
          <a:p>
            <a:r>
              <a:rPr lang="en-IN" dirty="0"/>
              <a:t>The bandwidth of the medium should always be greater than the bandwidth of the signal to be transmitted else the transmitted signal will be either attenuated or distorted or both leading in loss of information. </a:t>
            </a:r>
          </a:p>
          <a:p>
            <a:r>
              <a:rPr lang="en-IN" dirty="0"/>
              <a:t>The channel bandwidth determines the type of signal to be transmitted i.e. analog or digital. </a:t>
            </a:r>
          </a:p>
          <a:p>
            <a:endParaRPr lang="en-IN" dirty="0"/>
          </a:p>
        </p:txBody>
      </p:sp>
    </p:spTree>
    <p:extLst>
      <p:ext uri="{BB962C8B-B14F-4D97-AF65-F5344CB8AC3E}">
        <p14:creationId xmlns:p14="http://schemas.microsoft.com/office/powerpoint/2010/main" val="36039908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MAXIMUM DATA RATE OF A CHANNEL </a:t>
            </a:r>
            <a:endParaRPr lang="en-IN" dirty="0"/>
          </a:p>
        </p:txBody>
      </p:sp>
      <p:sp>
        <p:nvSpPr>
          <p:cNvPr id="3" name="Content Placeholder 2"/>
          <p:cNvSpPr>
            <a:spLocks noGrp="1"/>
          </p:cNvSpPr>
          <p:nvPr>
            <p:ph idx="1"/>
          </p:nvPr>
        </p:nvSpPr>
        <p:spPr/>
        <p:txBody>
          <a:bodyPr>
            <a:normAutofit fontScale="85000" lnSpcReduction="10000"/>
          </a:bodyPr>
          <a:lstStyle/>
          <a:p>
            <a:pPr marL="0" indent="0">
              <a:buNone/>
            </a:pPr>
            <a:r>
              <a:rPr lang="en-IN" dirty="0"/>
              <a:t>Data rate depends on three factors: </a:t>
            </a:r>
          </a:p>
          <a:p>
            <a:pPr marL="514350" indent="-514350">
              <a:buAutoNum type="arabicPeriod"/>
            </a:pPr>
            <a:r>
              <a:rPr lang="en-IN" dirty="0"/>
              <a:t>The bandwidth available </a:t>
            </a:r>
          </a:p>
          <a:p>
            <a:pPr marL="514350" indent="-514350">
              <a:buAutoNum type="arabicPeriod"/>
            </a:pPr>
            <a:r>
              <a:rPr lang="en-IN" dirty="0"/>
              <a:t>The level of the signals we use </a:t>
            </a:r>
          </a:p>
          <a:p>
            <a:pPr marL="514350" indent="-514350">
              <a:buAutoNum type="arabicPeriod"/>
            </a:pPr>
            <a:r>
              <a:rPr lang="en-IN" dirty="0"/>
              <a:t>The quality of the channel (the level of noise) </a:t>
            </a:r>
          </a:p>
          <a:p>
            <a:pPr marL="0" indent="0">
              <a:buNone/>
            </a:pPr>
            <a:r>
              <a:rPr lang="en-IN" dirty="0"/>
              <a:t>The quality of the channel indicates two types: </a:t>
            </a:r>
          </a:p>
          <a:p>
            <a:pPr marL="0" indent="0">
              <a:buNone/>
            </a:pPr>
            <a:r>
              <a:rPr lang="en-IN" dirty="0"/>
              <a:t>a) </a:t>
            </a:r>
            <a:r>
              <a:rPr lang="en-IN" b="1" dirty="0"/>
              <a:t>A Noiseless or Perfect Channel </a:t>
            </a:r>
            <a:endParaRPr lang="en-IN" dirty="0"/>
          </a:p>
          <a:p>
            <a:pPr lvl="1"/>
            <a:r>
              <a:rPr lang="en-IN" dirty="0"/>
              <a:t>An ideal channel with no noise. </a:t>
            </a:r>
          </a:p>
          <a:p>
            <a:pPr lvl="1"/>
            <a:r>
              <a:rPr lang="en-IN" dirty="0"/>
              <a:t>The Nyquist Bit rate derived by Henry Nyquist - gives the bit rate for a Noiseless Channel. </a:t>
            </a:r>
          </a:p>
          <a:p>
            <a:pPr marL="0" indent="0">
              <a:buNone/>
            </a:pPr>
            <a:r>
              <a:rPr lang="en-IN" b="1" dirty="0"/>
              <a:t>b) A Noisy Channel </a:t>
            </a:r>
            <a:endParaRPr lang="en-IN" dirty="0"/>
          </a:p>
          <a:p>
            <a:pPr lvl="1"/>
            <a:r>
              <a:rPr lang="en-IN" dirty="0"/>
              <a:t>A realistic channel that has some noise. </a:t>
            </a:r>
          </a:p>
          <a:p>
            <a:pPr lvl="1"/>
            <a:r>
              <a:rPr lang="en-IN" dirty="0"/>
              <a:t>The Shannon Capacity formulated by Claude Shannon - gives the bit rate for a Noisy Channel </a:t>
            </a:r>
          </a:p>
          <a:p>
            <a:endParaRPr lang="en-IN" dirty="0"/>
          </a:p>
        </p:txBody>
      </p:sp>
    </p:spTree>
    <p:extLst>
      <p:ext uri="{BB962C8B-B14F-4D97-AF65-F5344CB8AC3E}">
        <p14:creationId xmlns:p14="http://schemas.microsoft.com/office/powerpoint/2010/main" val="29941496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Nyquist Bit Rate </a:t>
            </a:r>
          </a:p>
          <a:p>
            <a:r>
              <a:rPr lang="en-IN" dirty="0"/>
              <a:t>The Nyquist bit rate formula defines the theoretical maximum bit rate for a noiseless channel</a:t>
            </a:r>
          </a:p>
          <a:p>
            <a:pPr lvl="1"/>
            <a:r>
              <a:rPr lang="en-IN" dirty="0"/>
              <a:t> Bitrate = 2 x Bandwidth x Log</a:t>
            </a:r>
            <a:r>
              <a:rPr lang="en-IN" baseline="-25000" dirty="0"/>
              <a:t>2</a:t>
            </a:r>
            <a:r>
              <a:rPr lang="en-IN" dirty="0"/>
              <a:t> L </a:t>
            </a:r>
            <a:endParaRPr lang="en-US" dirty="0"/>
          </a:p>
          <a:p>
            <a:pPr marL="457200" lvl="1" indent="0">
              <a:buNone/>
            </a:pPr>
            <a:r>
              <a:rPr lang="en-IN" dirty="0"/>
              <a:t>Where </a:t>
            </a:r>
          </a:p>
          <a:p>
            <a:pPr marL="457200" lvl="1" indent="0">
              <a:buNone/>
            </a:pPr>
            <a:r>
              <a:rPr lang="en-IN" dirty="0"/>
              <a:t>Bitrate is the bitrate of the channel in bits per second </a:t>
            </a:r>
          </a:p>
          <a:p>
            <a:pPr marL="457200" lvl="1" indent="0">
              <a:buNone/>
            </a:pPr>
            <a:r>
              <a:rPr lang="en-IN" dirty="0"/>
              <a:t>Bandwidth is the bandwidth of the channel </a:t>
            </a:r>
          </a:p>
          <a:p>
            <a:pPr marL="457200" lvl="1" indent="0">
              <a:buNone/>
            </a:pPr>
            <a:r>
              <a:rPr lang="en-IN" dirty="0"/>
              <a:t>L is the number of signal levels. </a:t>
            </a:r>
          </a:p>
          <a:p>
            <a:pPr marL="457200" lvl="1" indent="0">
              <a:buNone/>
            </a:pPr>
            <a:endParaRPr lang="en-IN" dirty="0"/>
          </a:p>
          <a:p>
            <a:endParaRPr lang="en-IN" dirty="0"/>
          </a:p>
        </p:txBody>
      </p:sp>
    </p:spTree>
    <p:extLst>
      <p:ext uri="{BB962C8B-B14F-4D97-AF65-F5344CB8AC3E}">
        <p14:creationId xmlns:p14="http://schemas.microsoft.com/office/powerpoint/2010/main" val="13733521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buNone/>
            </a:pPr>
            <a:r>
              <a:rPr lang="en-IN" b="1" dirty="0"/>
              <a:t>Shannon Capacity </a:t>
            </a:r>
          </a:p>
          <a:p>
            <a:r>
              <a:rPr lang="en-IN" dirty="0"/>
              <a:t>The Shannon Capacity defines the theoretical maximum bit rate for a noisy channel </a:t>
            </a:r>
          </a:p>
          <a:p>
            <a:pPr lvl="1"/>
            <a:r>
              <a:rPr lang="en-IN" dirty="0"/>
              <a:t>Capacity=bandwidth X log</a:t>
            </a:r>
            <a:r>
              <a:rPr lang="en-IN" baseline="-25000" dirty="0"/>
              <a:t>2 </a:t>
            </a:r>
            <a:r>
              <a:rPr lang="en-IN" dirty="0"/>
              <a:t>(1 +SNR) 	</a:t>
            </a:r>
          </a:p>
          <a:p>
            <a:pPr marL="914400" lvl="2" indent="0">
              <a:buNone/>
            </a:pPr>
            <a:r>
              <a:rPr lang="en-IN" dirty="0"/>
              <a:t>Where </a:t>
            </a:r>
          </a:p>
          <a:p>
            <a:pPr marL="914400" lvl="2" indent="0">
              <a:buNone/>
            </a:pPr>
            <a:r>
              <a:rPr lang="en-IN" dirty="0"/>
              <a:t>Capacity is the capacity of the channel in bits per second </a:t>
            </a:r>
          </a:p>
          <a:p>
            <a:pPr marL="914400" lvl="2" indent="0">
              <a:buNone/>
            </a:pPr>
            <a:r>
              <a:rPr lang="en-IN" dirty="0"/>
              <a:t>Bandwidth is the bandwidth of the channel </a:t>
            </a:r>
          </a:p>
          <a:p>
            <a:pPr marL="914400" lvl="2" indent="0">
              <a:buNone/>
            </a:pPr>
            <a:r>
              <a:rPr lang="en-IN" dirty="0"/>
              <a:t>SNR is the Signal to Noise Ratio </a:t>
            </a:r>
          </a:p>
          <a:p>
            <a:endParaRPr lang="en-IN" dirty="0"/>
          </a:p>
          <a:p>
            <a:r>
              <a:rPr lang="en-IN" dirty="0"/>
              <a:t>Shannon Capacity for calculating the maximum bit rate for a noisy channel does not consider the number of levels of the signals being transmitted as done in the Nyquist bit rate. </a:t>
            </a:r>
          </a:p>
        </p:txBody>
      </p:sp>
    </p:spTree>
    <p:extLst>
      <p:ext uri="{BB962C8B-B14F-4D97-AF65-F5344CB8AC3E}">
        <p14:creationId xmlns:p14="http://schemas.microsoft.com/office/powerpoint/2010/main" val="15253354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Frequency Spectrum</a:t>
            </a:r>
          </a:p>
        </p:txBody>
      </p:sp>
      <p:sp>
        <p:nvSpPr>
          <p:cNvPr id="3" name="Content Placeholder 2"/>
          <p:cNvSpPr>
            <a:spLocks noGrp="1"/>
          </p:cNvSpPr>
          <p:nvPr>
            <p:ph idx="1"/>
          </p:nvPr>
        </p:nvSpPr>
        <p:spPr/>
        <p:txBody>
          <a:bodyPr/>
          <a:lstStyle/>
          <a:p>
            <a:r>
              <a:rPr lang="en-IN" dirty="0"/>
              <a:t>Description of a signal using the frequency domain and containing all of its components</a:t>
            </a:r>
          </a:p>
          <a:p>
            <a:r>
              <a:rPr lang="en-IN" dirty="0"/>
              <a:t>The </a:t>
            </a:r>
            <a:r>
              <a:rPr lang="en-IN" b="1" dirty="0"/>
              <a:t>spectrum </a:t>
            </a:r>
            <a:r>
              <a:rPr lang="en-IN" dirty="0"/>
              <a:t>of a signal is the range of frequencies that it contains.</a:t>
            </a:r>
          </a:p>
          <a:p>
            <a:r>
              <a:rPr lang="en-IN" dirty="0"/>
              <a:t>Dependent on medium used</a:t>
            </a:r>
          </a:p>
        </p:txBody>
      </p:sp>
    </p:spTree>
    <p:extLst>
      <p:ext uri="{BB962C8B-B14F-4D97-AF65-F5344CB8AC3E}">
        <p14:creationId xmlns:p14="http://schemas.microsoft.com/office/powerpoint/2010/main" val="2767546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Frequency spectrum comparison</a:t>
            </a:r>
          </a:p>
        </p:txBody>
      </p:sp>
      <p:pic>
        <p:nvPicPr>
          <p:cNvPr id="4" name="Content Placeholder 3"/>
          <p:cNvPicPr>
            <a:picLocks noGrp="1" noChangeAspect="1"/>
          </p:cNvPicPr>
          <p:nvPr>
            <p:ph idx="1"/>
          </p:nvPr>
        </p:nvPicPr>
        <p:blipFill>
          <a:blip r:embed="rId2"/>
          <a:stretch>
            <a:fillRect/>
          </a:stretch>
        </p:blipFill>
        <p:spPr>
          <a:xfrm>
            <a:off x="2063932" y="1825625"/>
            <a:ext cx="7323058" cy="4351338"/>
          </a:xfrm>
          <a:prstGeom prst="rect">
            <a:avLst/>
          </a:prstGeom>
        </p:spPr>
      </p:pic>
    </p:spTree>
    <p:extLst>
      <p:ext uri="{BB962C8B-B14F-4D97-AF65-F5344CB8AC3E}">
        <p14:creationId xmlns:p14="http://schemas.microsoft.com/office/powerpoint/2010/main" val="8873371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Frequency Spectrum</a:t>
            </a:r>
          </a:p>
        </p:txBody>
      </p:sp>
      <p:pic>
        <p:nvPicPr>
          <p:cNvPr id="5122" name="Picture 2" descr="Chapter 4 Transmission Media TUNALI Data Communication. - ppt video online  downloa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9726" y="1825625"/>
            <a:ext cx="683716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862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t>Analog and Digital Data</a:t>
            </a:r>
            <a:endParaRPr lang="en-IN" dirty="0"/>
          </a:p>
        </p:txBody>
      </p:sp>
      <p:sp>
        <p:nvSpPr>
          <p:cNvPr id="8" name="Content Placeholder 7"/>
          <p:cNvSpPr>
            <a:spLocks noGrp="1"/>
          </p:cNvSpPr>
          <p:nvPr>
            <p:ph idx="1"/>
          </p:nvPr>
        </p:nvSpPr>
        <p:spPr/>
        <p:txBody>
          <a:bodyPr/>
          <a:lstStyle/>
          <a:p>
            <a:pPr eaLnBrk="0" hangingPunct="0">
              <a:spcBef>
                <a:spcPct val="0"/>
              </a:spcBef>
            </a:pPr>
            <a:r>
              <a:rPr lang="en-US" altLang="en-US" dirty="0"/>
              <a:t>Data can be analog or digital. </a:t>
            </a:r>
          </a:p>
          <a:p>
            <a:pPr eaLnBrk="0" hangingPunct="0">
              <a:spcBef>
                <a:spcPct val="0"/>
              </a:spcBef>
            </a:pPr>
            <a:endParaRPr lang="en-US" altLang="en-US" dirty="0"/>
          </a:p>
          <a:p>
            <a:pPr eaLnBrk="0" hangingPunct="0">
              <a:spcBef>
                <a:spcPct val="0"/>
              </a:spcBef>
            </a:pPr>
            <a:r>
              <a:rPr lang="en-US" altLang="en-US" dirty="0"/>
              <a:t>Analog data are continuous and take continuous values.</a:t>
            </a:r>
          </a:p>
          <a:p>
            <a:pPr eaLnBrk="0" hangingPunct="0">
              <a:spcBef>
                <a:spcPct val="0"/>
              </a:spcBef>
            </a:pPr>
            <a:endParaRPr lang="en-US" altLang="en-US" dirty="0"/>
          </a:p>
          <a:p>
            <a:pPr eaLnBrk="0" hangingPunct="0">
              <a:spcBef>
                <a:spcPct val="0"/>
              </a:spcBef>
            </a:pPr>
            <a:r>
              <a:rPr lang="en-US" altLang="en-US" dirty="0"/>
              <a:t>Digital data have discrete states and take discrete values.</a:t>
            </a:r>
            <a:endParaRPr lang="en-US" altLang="en-US" b="1" dirty="0"/>
          </a:p>
          <a:p>
            <a:endParaRPr lang="en-IN" dirty="0"/>
          </a:p>
        </p:txBody>
      </p:sp>
    </p:spTree>
    <p:extLst>
      <p:ext uri="{BB962C8B-B14F-4D97-AF65-F5344CB8AC3E}">
        <p14:creationId xmlns:p14="http://schemas.microsoft.com/office/powerpoint/2010/main" val="22159036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Composite Signals and Transmission Medium</a:t>
            </a:r>
          </a:p>
        </p:txBody>
      </p:sp>
      <p:sp>
        <p:nvSpPr>
          <p:cNvPr id="3" name="Content Placeholder 2"/>
          <p:cNvSpPr>
            <a:spLocks noGrp="1"/>
          </p:cNvSpPr>
          <p:nvPr>
            <p:ph idx="1"/>
          </p:nvPr>
        </p:nvSpPr>
        <p:spPr/>
        <p:txBody>
          <a:bodyPr/>
          <a:lstStyle/>
          <a:p>
            <a:r>
              <a:rPr lang="en-IN" dirty="0"/>
              <a:t>A medium’s characteristics may affect the signal</a:t>
            </a:r>
          </a:p>
          <a:p>
            <a:r>
              <a:rPr lang="en-IN" dirty="0"/>
              <a:t>Some frequencies may be weakened or blocked</a:t>
            </a:r>
          </a:p>
          <a:p>
            <a:r>
              <a:rPr lang="en-IN" dirty="0"/>
              <a:t> Signal corruption – when square wave is sent through a medium, other end which is not square wave at all</a:t>
            </a:r>
          </a:p>
        </p:txBody>
      </p:sp>
    </p:spTree>
    <p:extLst>
      <p:ext uri="{BB962C8B-B14F-4D97-AF65-F5344CB8AC3E}">
        <p14:creationId xmlns:p14="http://schemas.microsoft.com/office/powerpoint/2010/main" val="4885926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no transmission medium is perfect – each medium passes some frequencies and blocks or weakens others</a:t>
            </a:r>
          </a:p>
          <a:p>
            <a:pPr marL="0" indent="0">
              <a:buNone/>
            </a:pPr>
            <a:r>
              <a:rPr lang="en-IN" dirty="0"/>
              <a:t>• composite signal sent at one end of transmission medium (comm. channel), may not be received in the same form at the other end</a:t>
            </a:r>
          </a:p>
          <a:p>
            <a:pPr marL="0" indent="0">
              <a:buNone/>
            </a:pPr>
            <a:r>
              <a:rPr lang="en-IN" dirty="0"/>
              <a:t>• passing a square wave through any medium will always deform the signal !!!</a:t>
            </a:r>
          </a:p>
          <a:p>
            <a:pPr marL="0" indent="0">
              <a:buNone/>
            </a:pPr>
            <a:endParaRPr lang="en-IN" dirty="0"/>
          </a:p>
        </p:txBody>
      </p:sp>
      <p:pic>
        <p:nvPicPr>
          <p:cNvPr id="4" name="Picture 3"/>
          <p:cNvPicPr>
            <a:picLocks noChangeAspect="1"/>
          </p:cNvPicPr>
          <p:nvPr/>
        </p:nvPicPr>
        <p:blipFill>
          <a:blip r:embed="rId2"/>
          <a:stretch>
            <a:fillRect/>
          </a:stretch>
        </p:blipFill>
        <p:spPr>
          <a:xfrm>
            <a:off x="2437893" y="4780635"/>
            <a:ext cx="7507801" cy="1093667"/>
          </a:xfrm>
          <a:prstGeom prst="rect">
            <a:avLst/>
          </a:prstGeom>
        </p:spPr>
      </p:pic>
    </p:spTree>
    <p:extLst>
      <p:ext uri="{BB962C8B-B14F-4D97-AF65-F5344CB8AC3E}">
        <p14:creationId xmlns:p14="http://schemas.microsoft.com/office/powerpoint/2010/main" val="3504190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Analog and Digital Signals</a:t>
            </a:r>
            <a:endParaRPr lang="en-IN" dirty="0"/>
          </a:p>
        </p:txBody>
      </p:sp>
      <p:sp>
        <p:nvSpPr>
          <p:cNvPr id="3" name="Content Placeholder 2"/>
          <p:cNvSpPr>
            <a:spLocks noGrp="1"/>
          </p:cNvSpPr>
          <p:nvPr>
            <p:ph idx="1"/>
          </p:nvPr>
        </p:nvSpPr>
        <p:spPr/>
        <p:txBody>
          <a:bodyPr/>
          <a:lstStyle/>
          <a:p>
            <a:pPr eaLnBrk="0" hangingPunct="0">
              <a:spcBef>
                <a:spcPct val="0"/>
              </a:spcBef>
            </a:pPr>
            <a:r>
              <a:rPr lang="en-US" altLang="en-US" dirty="0"/>
              <a:t>Signals can be analog or digital.</a:t>
            </a:r>
          </a:p>
          <a:p>
            <a:pPr eaLnBrk="0" hangingPunct="0">
              <a:spcBef>
                <a:spcPct val="0"/>
              </a:spcBef>
            </a:pPr>
            <a:endParaRPr lang="en-US" altLang="en-US" dirty="0"/>
          </a:p>
          <a:p>
            <a:pPr eaLnBrk="0" hangingPunct="0">
              <a:spcBef>
                <a:spcPct val="0"/>
              </a:spcBef>
            </a:pPr>
            <a:r>
              <a:rPr lang="en-US" altLang="en-US" dirty="0"/>
              <a:t>Analog signals can have an infinite number of values in a range.</a:t>
            </a:r>
          </a:p>
          <a:p>
            <a:pPr eaLnBrk="0" hangingPunct="0">
              <a:spcBef>
                <a:spcPct val="0"/>
              </a:spcBef>
            </a:pPr>
            <a:endParaRPr lang="en-US" altLang="en-US" dirty="0"/>
          </a:p>
          <a:p>
            <a:pPr eaLnBrk="0" hangingPunct="0">
              <a:spcBef>
                <a:spcPct val="0"/>
              </a:spcBef>
            </a:pPr>
            <a:r>
              <a:rPr lang="en-US" altLang="en-US" dirty="0"/>
              <a:t>Digital signals can have only a limited number of values.</a:t>
            </a:r>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F210902-CA5D-CBA3-921A-71ADB2196791}"/>
                  </a:ext>
                </a:extLst>
              </p14:cNvPr>
              <p14:cNvContentPartPr/>
              <p14:nvPr/>
            </p14:nvContentPartPr>
            <p14:xfrm>
              <a:off x="1221807" y="2783422"/>
              <a:ext cx="8845920" cy="110520"/>
            </p14:xfrm>
          </p:contentPart>
        </mc:Choice>
        <mc:Fallback>
          <p:pic>
            <p:nvPicPr>
              <p:cNvPr id="4" name="Ink 3">
                <a:extLst>
                  <a:ext uri="{FF2B5EF4-FFF2-40B4-BE49-F238E27FC236}">
                    <a16:creationId xmlns:a16="http://schemas.microsoft.com/office/drawing/2014/main" id="{5F210902-CA5D-CBA3-921A-71ADB2196791}"/>
                  </a:ext>
                </a:extLst>
              </p:cNvPr>
              <p:cNvPicPr/>
              <p:nvPr/>
            </p:nvPicPr>
            <p:blipFill>
              <a:blip r:embed="rId3"/>
              <a:stretch>
                <a:fillRect/>
              </a:stretch>
            </p:blipFill>
            <p:spPr>
              <a:xfrm>
                <a:off x="1168167" y="2675422"/>
                <a:ext cx="895356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AF11328E-1DCE-CD65-236B-48ADD7CD9611}"/>
                  </a:ext>
                </a:extLst>
              </p14:cNvPr>
              <p14:cNvContentPartPr/>
              <p14:nvPr/>
            </p14:nvContentPartPr>
            <p14:xfrm>
              <a:off x="1172127" y="3573262"/>
              <a:ext cx="7831800" cy="119160"/>
            </p14:xfrm>
          </p:contentPart>
        </mc:Choice>
        <mc:Fallback>
          <p:pic>
            <p:nvPicPr>
              <p:cNvPr id="5" name="Ink 4">
                <a:extLst>
                  <a:ext uri="{FF2B5EF4-FFF2-40B4-BE49-F238E27FC236}">
                    <a16:creationId xmlns:a16="http://schemas.microsoft.com/office/drawing/2014/main" id="{AF11328E-1DCE-CD65-236B-48ADD7CD9611}"/>
                  </a:ext>
                </a:extLst>
              </p:cNvPr>
              <p:cNvPicPr/>
              <p:nvPr/>
            </p:nvPicPr>
            <p:blipFill>
              <a:blip r:embed="rId5"/>
              <a:stretch>
                <a:fillRect/>
              </a:stretch>
            </p:blipFill>
            <p:spPr>
              <a:xfrm>
                <a:off x="1118127" y="3465262"/>
                <a:ext cx="7939440" cy="334800"/>
              </a:xfrm>
              <a:prstGeom prst="rect">
                <a:avLst/>
              </a:prstGeom>
            </p:spPr>
          </p:pic>
        </mc:Fallback>
      </mc:AlternateContent>
    </p:spTree>
    <p:extLst>
      <p:ext uri="{BB962C8B-B14F-4D97-AF65-F5344CB8AC3E}">
        <p14:creationId xmlns:p14="http://schemas.microsoft.com/office/powerpoint/2010/main" val="1969064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Signals</a:t>
            </a:r>
          </a:p>
        </p:txBody>
      </p:sp>
      <p:sp>
        <p:nvSpPr>
          <p:cNvPr id="3" name="Content Placeholder 2"/>
          <p:cNvSpPr>
            <a:spLocks noGrp="1"/>
          </p:cNvSpPr>
          <p:nvPr>
            <p:ph idx="1"/>
          </p:nvPr>
        </p:nvSpPr>
        <p:spPr/>
        <p:txBody>
          <a:bodyPr>
            <a:normAutofit fontScale="92500" lnSpcReduction="10000"/>
          </a:bodyPr>
          <a:lstStyle/>
          <a:p>
            <a:r>
              <a:rPr lang="en-IN" dirty="0"/>
              <a:t>A signal is an electric current or electromagnetic field used to convey data from one place to another.</a:t>
            </a:r>
          </a:p>
          <a:p>
            <a:r>
              <a:rPr lang="en-IN" dirty="0"/>
              <a:t>Signal is generated by the transmitter and transmitted over a medium. A </a:t>
            </a:r>
            <a:r>
              <a:rPr lang="en-IN" b="1" i="1" dirty="0"/>
              <a:t>Transmitter </a:t>
            </a:r>
            <a:r>
              <a:rPr lang="en-IN" dirty="0"/>
              <a:t>encodes a </a:t>
            </a:r>
            <a:r>
              <a:rPr lang="en-IN" i="1" dirty="0"/>
              <a:t>message </a:t>
            </a:r>
            <a:r>
              <a:rPr lang="en-IN" dirty="0"/>
              <a:t>into a signal, which is carried to a </a:t>
            </a:r>
            <a:r>
              <a:rPr lang="en-IN" b="1" i="1" dirty="0"/>
              <a:t>receiver</a:t>
            </a:r>
            <a:r>
              <a:rPr lang="en-IN" i="1" dirty="0"/>
              <a:t> </a:t>
            </a:r>
            <a:r>
              <a:rPr lang="en-IN" dirty="0"/>
              <a:t>by the communications </a:t>
            </a:r>
            <a:r>
              <a:rPr lang="en-IN" i="1" dirty="0"/>
              <a:t>channel</a:t>
            </a:r>
            <a:r>
              <a:rPr lang="en-IN" dirty="0"/>
              <a:t>.</a:t>
            </a:r>
          </a:p>
          <a:p>
            <a:r>
              <a:rPr lang="en-IN" dirty="0"/>
              <a:t>The signal is a function of time, but it can also be expressed as a function of frequency; that is, the signal consists of components of different frequencies. </a:t>
            </a:r>
          </a:p>
          <a:p>
            <a:r>
              <a:rPr lang="en-IN" dirty="0"/>
              <a:t>The </a:t>
            </a:r>
            <a:r>
              <a:rPr lang="en-IN" b="1" dirty="0"/>
              <a:t>frequency domain </a:t>
            </a:r>
            <a:r>
              <a:rPr lang="en-IN" dirty="0"/>
              <a:t>view of a signal is more important to an understanding of data transmission than a </a:t>
            </a:r>
            <a:r>
              <a:rPr lang="en-IN" b="1" dirty="0"/>
              <a:t>time domain </a:t>
            </a:r>
            <a:r>
              <a:rPr lang="en-IN" dirty="0"/>
              <a:t>view.</a:t>
            </a:r>
          </a:p>
          <a:p>
            <a:r>
              <a:rPr lang="en-IN" dirty="0"/>
              <a:t>Signals can be interpreted as either </a:t>
            </a:r>
            <a:r>
              <a:rPr lang="en-IN" i="1" dirty="0"/>
              <a:t>Analog </a:t>
            </a:r>
            <a:r>
              <a:rPr lang="en-IN" dirty="0"/>
              <a:t>or </a:t>
            </a:r>
            <a:r>
              <a:rPr lang="en-IN" i="1" dirty="0"/>
              <a:t>Digital</a:t>
            </a: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1E56290-04BC-5E7C-1724-C38C72E1B1D7}"/>
                  </a:ext>
                </a:extLst>
              </p14:cNvPr>
              <p14:cNvContentPartPr/>
              <p14:nvPr/>
            </p14:nvContentPartPr>
            <p14:xfrm>
              <a:off x="1163487" y="4844782"/>
              <a:ext cx="8253000" cy="226800"/>
            </p14:xfrm>
          </p:contentPart>
        </mc:Choice>
        <mc:Fallback>
          <p:pic>
            <p:nvPicPr>
              <p:cNvPr id="4" name="Ink 3">
                <a:extLst>
                  <a:ext uri="{FF2B5EF4-FFF2-40B4-BE49-F238E27FC236}">
                    <a16:creationId xmlns:a16="http://schemas.microsoft.com/office/drawing/2014/main" id="{B1E56290-04BC-5E7C-1724-C38C72E1B1D7}"/>
                  </a:ext>
                </a:extLst>
              </p:cNvPr>
              <p:cNvPicPr/>
              <p:nvPr/>
            </p:nvPicPr>
            <p:blipFill>
              <a:blip r:embed="rId3"/>
              <a:stretch>
                <a:fillRect/>
              </a:stretch>
            </p:blipFill>
            <p:spPr>
              <a:xfrm>
                <a:off x="1109487" y="4737142"/>
                <a:ext cx="8360640" cy="442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24EF2B81-107C-4061-9F08-3EEDD5CC760C}"/>
                  </a:ext>
                </a:extLst>
              </p14:cNvPr>
              <p14:cNvContentPartPr/>
              <p14:nvPr/>
            </p14:nvContentPartPr>
            <p14:xfrm>
              <a:off x="1213527" y="5202622"/>
              <a:ext cx="8087040" cy="110520"/>
            </p14:xfrm>
          </p:contentPart>
        </mc:Choice>
        <mc:Fallback>
          <p:pic>
            <p:nvPicPr>
              <p:cNvPr id="5" name="Ink 4">
                <a:extLst>
                  <a:ext uri="{FF2B5EF4-FFF2-40B4-BE49-F238E27FC236}">
                    <a16:creationId xmlns:a16="http://schemas.microsoft.com/office/drawing/2014/main" id="{24EF2B81-107C-4061-9F08-3EEDD5CC760C}"/>
                  </a:ext>
                </a:extLst>
              </p:cNvPr>
              <p:cNvPicPr/>
              <p:nvPr/>
            </p:nvPicPr>
            <p:blipFill>
              <a:blip r:embed="rId5"/>
              <a:stretch>
                <a:fillRect/>
              </a:stretch>
            </p:blipFill>
            <p:spPr>
              <a:xfrm>
                <a:off x="1159527" y="5094982"/>
                <a:ext cx="819468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2072F159-558F-BCFD-2A09-A5712171378F}"/>
                  </a:ext>
                </a:extLst>
              </p14:cNvPr>
              <p14:cNvContentPartPr/>
              <p14:nvPr/>
            </p14:nvContentPartPr>
            <p14:xfrm>
              <a:off x="8695407" y="4879702"/>
              <a:ext cx="923040" cy="59040"/>
            </p14:xfrm>
          </p:contentPart>
        </mc:Choice>
        <mc:Fallback>
          <p:pic>
            <p:nvPicPr>
              <p:cNvPr id="6" name="Ink 5">
                <a:extLst>
                  <a:ext uri="{FF2B5EF4-FFF2-40B4-BE49-F238E27FC236}">
                    <a16:creationId xmlns:a16="http://schemas.microsoft.com/office/drawing/2014/main" id="{2072F159-558F-BCFD-2A09-A5712171378F}"/>
                  </a:ext>
                </a:extLst>
              </p:cNvPr>
              <p:cNvPicPr/>
              <p:nvPr/>
            </p:nvPicPr>
            <p:blipFill>
              <a:blip r:embed="rId7"/>
              <a:stretch>
                <a:fillRect/>
              </a:stretch>
            </p:blipFill>
            <p:spPr>
              <a:xfrm>
                <a:off x="8641407" y="4772062"/>
                <a:ext cx="103068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6A66CF3D-1199-66C5-6B78-95704A6E3910}"/>
                  </a:ext>
                </a:extLst>
              </p14:cNvPr>
              <p14:cNvContentPartPr/>
              <p14:nvPr/>
            </p14:nvContentPartPr>
            <p14:xfrm>
              <a:off x="1554087" y="4886902"/>
              <a:ext cx="7842240" cy="234360"/>
            </p14:xfrm>
          </p:contentPart>
        </mc:Choice>
        <mc:Fallback>
          <p:pic>
            <p:nvPicPr>
              <p:cNvPr id="7" name="Ink 6">
                <a:extLst>
                  <a:ext uri="{FF2B5EF4-FFF2-40B4-BE49-F238E27FC236}">
                    <a16:creationId xmlns:a16="http://schemas.microsoft.com/office/drawing/2014/main" id="{6A66CF3D-1199-66C5-6B78-95704A6E3910}"/>
                  </a:ext>
                </a:extLst>
              </p:cNvPr>
              <p:cNvPicPr/>
              <p:nvPr/>
            </p:nvPicPr>
            <p:blipFill>
              <a:blip r:embed="rId9"/>
              <a:stretch>
                <a:fillRect/>
              </a:stretch>
            </p:blipFill>
            <p:spPr>
              <a:xfrm>
                <a:off x="1500447" y="4778902"/>
                <a:ext cx="7949880" cy="450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89F30528-F030-2A17-29FD-8ECCC8EAAA1E}"/>
                  </a:ext>
                </a:extLst>
              </p14:cNvPr>
              <p14:cNvContentPartPr/>
              <p14:nvPr/>
            </p14:nvContentPartPr>
            <p14:xfrm>
              <a:off x="1196967" y="5045302"/>
              <a:ext cx="7527240" cy="79200"/>
            </p14:xfrm>
          </p:contentPart>
        </mc:Choice>
        <mc:Fallback>
          <p:pic>
            <p:nvPicPr>
              <p:cNvPr id="8" name="Ink 7">
                <a:extLst>
                  <a:ext uri="{FF2B5EF4-FFF2-40B4-BE49-F238E27FC236}">
                    <a16:creationId xmlns:a16="http://schemas.microsoft.com/office/drawing/2014/main" id="{89F30528-F030-2A17-29FD-8ECCC8EAAA1E}"/>
                  </a:ext>
                </a:extLst>
              </p:cNvPr>
              <p:cNvPicPr/>
              <p:nvPr/>
            </p:nvPicPr>
            <p:blipFill>
              <a:blip r:embed="rId11"/>
              <a:stretch>
                <a:fillRect/>
              </a:stretch>
            </p:blipFill>
            <p:spPr>
              <a:xfrm>
                <a:off x="1142967" y="4937662"/>
                <a:ext cx="763488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FB62BAFA-FC84-D0BA-7145-F1843306A3C9}"/>
                  </a:ext>
                </a:extLst>
              </p14:cNvPr>
              <p14:cNvContentPartPr/>
              <p14:nvPr/>
            </p14:nvContentPartPr>
            <p14:xfrm>
              <a:off x="5909007" y="5610142"/>
              <a:ext cx="2347560" cy="232200"/>
            </p14:xfrm>
          </p:contentPart>
        </mc:Choice>
        <mc:Fallback>
          <p:pic>
            <p:nvPicPr>
              <p:cNvPr id="9" name="Ink 8">
                <a:extLst>
                  <a:ext uri="{FF2B5EF4-FFF2-40B4-BE49-F238E27FC236}">
                    <a16:creationId xmlns:a16="http://schemas.microsoft.com/office/drawing/2014/main" id="{FB62BAFA-FC84-D0BA-7145-F1843306A3C9}"/>
                  </a:ext>
                </a:extLst>
              </p:cNvPr>
              <p:cNvPicPr/>
              <p:nvPr/>
            </p:nvPicPr>
            <p:blipFill>
              <a:blip r:embed="rId13"/>
              <a:stretch>
                <a:fillRect/>
              </a:stretch>
            </p:blipFill>
            <p:spPr>
              <a:xfrm>
                <a:off x="5855367" y="5502142"/>
                <a:ext cx="2455200" cy="447840"/>
              </a:xfrm>
              <a:prstGeom prst="rect">
                <a:avLst/>
              </a:prstGeom>
            </p:spPr>
          </p:pic>
        </mc:Fallback>
      </mc:AlternateContent>
    </p:spTree>
    <p:extLst>
      <p:ext uri="{BB962C8B-B14F-4D97-AF65-F5344CB8AC3E}">
        <p14:creationId xmlns:p14="http://schemas.microsoft.com/office/powerpoint/2010/main" val="2608944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Analog Signals</a:t>
            </a:r>
          </a:p>
        </p:txBody>
      </p:sp>
      <p:sp>
        <p:nvSpPr>
          <p:cNvPr id="3" name="Content Placeholder 2"/>
          <p:cNvSpPr>
            <a:spLocks noGrp="1"/>
          </p:cNvSpPr>
          <p:nvPr>
            <p:ph idx="1"/>
          </p:nvPr>
        </p:nvSpPr>
        <p:spPr/>
        <p:txBody>
          <a:bodyPr/>
          <a:lstStyle/>
          <a:p>
            <a:r>
              <a:rPr lang="en-IN" dirty="0"/>
              <a:t>An </a:t>
            </a:r>
            <a:r>
              <a:rPr lang="en-IN" b="1" dirty="0"/>
              <a:t>analog signal </a:t>
            </a:r>
            <a:r>
              <a:rPr lang="en-IN" dirty="0"/>
              <a:t>is one in which the signal intensity varies in a smooth fashion over time i.e., Analog signals are continuous, non-discrete</a:t>
            </a:r>
          </a:p>
          <a:p>
            <a:endParaRPr lang="en-IN" dirty="0"/>
          </a:p>
        </p:txBody>
      </p:sp>
      <p:pic>
        <p:nvPicPr>
          <p:cNvPr id="4" name="Picture 3"/>
          <p:cNvPicPr>
            <a:picLocks noChangeAspect="1"/>
          </p:cNvPicPr>
          <p:nvPr/>
        </p:nvPicPr>
        <p:blipFill>
          <a:blip r:embed="rId2"/>
          <a:stretch>
            <a:fillRect/>
          </a:stretch>
        </p:blipFill>
        <p:spPr>
          <a:xfrm>
            <a:off x="2503892" y="3326675"/>
            <a:ext cx="6439810" cy="3135085"/>
          </a:xfrm>
          <a:prstGeom prst="rect">
            <a:avLst/>
          </a:prstGeom>
        </p:spPr>
      </p:pic>
    </p:spTree>
    <p:extLst>
      <p:ext uri="{BB962C8B-B14F-4D97-AF65-F5344CB8AC3E}">
        <p14:creationId xmlns:p14="http://schemas.microsoft.com/office/powerpoint/2010/main" val="2906886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2878</Words>
  <Application>Microsoft Office PowerPoint</Application>
  <PresentationFormat>Widescreen</PresentationFormat>
  <Paragraphs>304</Paragraphs>
  <Slides>61</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8" baseType="lpstr">
      <vt:lpstr>Arial</vt:lpstr>
      <vt:lpstr>Calibri</vt:lpstr>
      <vt:lpstr>Calibri Light</vt:lpstr>
      <vt:lpstr>TimesTen-Italic</vt:lpstr>
      <vt:lpstr>TimesTen-Roman</vt:lpstr>
      <vt:lpstr>Office Theme</vt:lpstr>
      <vt:lpstr>Equation</vt:lpstr>
      <vt:lpstr>Physical Layer</vt:lpstr>
      <vt:lpstr>Physical Layer</vt:lpstr>
      <vt:lpstr>PowerPoint Presentation</vt:lpstr>
      <vt:lpstr>Data Transmission: Concepts and Terminology</vt:lpstr>
      <vt:lpstr>Transmission Terminology</vt:lpstr>
      <vt:lpstr>Analog and Digital Data</vt:lpstr>
      <vt:lpstr>Analog and Digital Signals</vt:lpstr>
      <vt:lpstr>Signals</vt:lpstr>
      <vt:lpstr>Analog Signals</vt:lpstr>
      <vt:lpstr>Digital Signals</vt:lpstr>
      <vt:lpstr>Analog and Digital Signals</vt:lpstr>
      <vt:lpstr>Parts of an Analog Signal</vt:lpstr>
      <vt:lpstr>Logic Levels</vt:lpstr>
      <vt:lpstr>Example of Digital Signals</vt:lpstr>
      <vt:lpstr>Parts of a Digital Signal</vt:lpstr>
      <vt:lpstr>Periodic and Nonperiodic Signals</vt:lpstr>
      <vt:lpstr>Periodic signals</vt:lpstr>
      <vt:lpstr>Aperiodic signals</vt:lpstr>
      <vt:lpstr>Periodic Analog Signals</vt:lpstr>
      <vt:lpstr>PowerPoint Presentation</vt:lpstr>
      <vt:lpstr>PowerPoint Presentation</vt:lpstr>
      <vt:lpstr>PowerPoint Presentation</vt:lpstr>
      <vt:lpstr>PowerPoint Presentation</vt:lpstr>
      <vt:lpstr>PowerPoint Presentation</vt:lpstr>
      <vt:lpstr>PowerPoint Presentation</vt:lpstr>
      <vt:lpstr>Wavelength</vt:lpstr>
      <vt:lpstr>PowerPoint Presentation</vt:lpstr>
      <vt:lpstr>Wavelength and Period</vt:lpstr>
      <vt:lpstr>Sine Wave examples</vt:lpstr>
      <vt:lpstr>PowerPoint Presentation</vt:lpstr>
      <vt:lpstr>PowerPoint Presentation</vt:lpstr>
      <vt:lpstr>Square Wave</vt:lpstr>
      <vt:lpstr>PowerPoint Presentation</vt:lpstr>
      <vt:lpstr>PowerPoint Presentation</vt:lpstr>
      <vt:lpstr>PowerPoint Presentation</vt:lpstr>
      <vt:lpstr>PowerPoint Presentation</vt:lpstr>
      <vt:lpstr>Composite Signals</vt:lpstr>
      <vt:lpstr>PowerPoint Presentation</vt:lpstr>
      <vt:lpstr>PowerPoint Presentation</vt:lpstr>
      <vt:lpstr>PowerPoint Presentation</vt:lpstr>
      <vt:lpstr>PowerPoint Presentation</vt:lpstr>
      <vt:lpstr>PowerPoint Presentation</vt:lpstr>
      <vt:lpstr>A composite periodic signal</vt:lpstr>
      <vt:lpstr>Decomposition of a composite periodic signal in the time and frequency domains</vt:lpstr>
      <vt:lpstr>A nonperiodic composite signal</vt:lpstr>
      <vt:lpstr>Bandwidth and Signal Frequency</vt:lpstr>
      <vt:lpstr>Bandwidth</vt:lpstr>
      <vt:lpstr>The bandwidth of periodic and nonperiodic composite signals</vt:lpstr>
      <vt:lpstr>PowerPoint Presentation</vt:lpstr>
      <vt:lpstr>PowerPoint Presentation</vt:lpstr>
      <vt:lpstr>PowerPoint Presentation</vt:lpstr>
      <vt:lpstr>PowerPoint Presentation</vt:lpstr>
      <vt:lpstr>PowerPoint Presentation</vt:lpstr>
      <vt:lpstr>THE MAXIMUM DATA RATE OF A CHANNEL </vt:lpstr>
      <vt:lpstr>PowerPoint Presentation</vt:lpstr>
      <vt:lpstr>PowerPoint Presentation</vt:lpstr>
      <vt:lpstr>Frequency Spectrum</vt:lpstr>
      <vt:lpstr>Frequency spectrum comparison</vt:lpstr>
      <vt:lpstr>Frequency Spectrum</vt:lpstr>
      <vt:lpstr>Composite Signals and Transmission Medium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Layer</dc:title>
  <dc:creator>MSB</dc:creator>
  <cp:lastModifiedBy>Ashwanth Kannan</cp:lastModifiedBy>
  <cp:revision>86</cp:revision>
  <dcterms:created xsi:type="dcterms:W3CDTF">2021-08-22T14:35:54Z</dcterms:created>
  <dcterms:modified xsi:type="dcterms:W3CDTF">2023-11-18T18:28:31Z</dcterms:modified>
</cp:coreProperties>
</file>