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7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5" r:id="rId17"/>
    <p:sldId id="274" r:id="rId18"/>
    <p:sldId id="277" r:id="rId19"/>
    <p:sldId id="276" r:id="rId20"/>
    <p:sldId id="278" r:id="rId21"/>
    <p:sldId id="279" r:id="rId22"/>
    <p:sldId id="280" r:id="rId23"/>
    <p:sldId id="281" r:id="rId24"/>
    <p:sldId id="271" r:id="rId25"/>
    <p:sldId id="272" r:id="rId26"/>
    <p:sldId id="282" r:id="rId27"/>
    <p:sldId id="283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3:27:18.3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22,'198'0,"452"3,0 25,45 42,-3 23,-546-72,117 13,425 1,-578-38,158 0,-2 20,148 14,0-31,-206-2,3430 2,-3480-2,174-23,461-43,57 69,-344 1,4357-2,-4379-24,-222 6,836-13,10 32,-394 2,2238-3,-2906 0,75-2,-100 0,-1-1,1 0,33-11,-22 5,0 2,49-5,16-3,5-3,20-5,104-13,-77 15,-48 6,-61 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4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9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5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2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0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66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8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4E78-C21E-4C0E-888F-CF7397CAF0DF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AC6F-F1F7-40DA-B809-4DB298F61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3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Signals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8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through a wide bandwidth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 medium has a wide bandwidth, a digital signal can be sent through it</a:t>
            </a:r>
          </a:p>
          <a:p>
            <a:r>
              <a:rPr lang="en-IN" dirty="0"/>
              <a:t>Some frequencies will be weakened or blocked by medium; still, enough frequencies will be passed to preserve a decent signal shape</a:t>
            </a:r>
          </a:p>
          <a:p>
            <a:r>
              <a:rPr lang="en-US" dirty="0"/>
              <a:t>Such as a coaxial cable to send a digital signal through a LAN</a:t>
            </a:r>
          </a:p>
        </p:txBody>
      </p:sp>
    </p:spTree>
    <p:extLst>
      <p:ext uri="{BB962C8B-B14F-4D97-AF65-F5344CB8AC3E}">
        <p14:creationId xmlns:p14="http://schemas.microsoft.com/office/powerpoint/2010/main" val="422214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 through a band-limited 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Internet via telephone line</a:t>
            </a:r>
          </a:p>
          <a:p>
            <a:r>
              <a:rPr lang="en-US" dirty="0"/>
              <a:t>The relationship between bite rate (n) and the required bandwidth (B)</a:t>
            </a:r>
          </a:p>
          <a:p>
            <a:r>
              <a:rPr lang="en-US" dirty="0"/>
              <a:t>Using only one harmonic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more harmonic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25" y="2885027"/>
            <a:ext cx="1513350" cy="11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06" y="4178305"/>
            <a:ext cx="3066525" cy="12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4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only one harmonic (Digital versus Analog)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193" y="1825625"/>
            <a:ext cx="69494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0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CHANNELS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Each composite signal has a lowest possible(minimum) frequency and a highest possible (maximum) frequency. </a:t>
            </a:r>
          </a:p>
          <a:p>
            <a:pPr marL="0" indent="0">
              <a:buNone/>
            </a:pPr>
            <a:r>
              <a:rPr lang="en-IN" dirty="0"/>
              <a:t>From the point of view of transmission, there are two types of channels: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Low pass Channel </a:t>
            </a:r>
            <a:endParaRPr lang="en-IN" dirty="0">
              <a:highlight>
                <a:srgbClr val="FFFF00"/>
              </a:highlight>
            </a:endParaRPr>
          </a:p>
          <a:p>
            <a:pPr lvl="1"/>
            <a:r>
              <a:rPr lang="en-IN" dirty="0"/>
              <a:t>This channel has the lowest frequency as ‘0‘ and highest frequency as some non-zero frequency ‘f1‘. </a:t>
            </a:r>
          </a:p>
          <a:p>
            <a:pPr lvl="1"/>
            <a:r>
              <a:rPr lang="en-IN" dirty="0"/>
              <a:t>This channel can pass all the frequencies in the range 0 to f1. </a:t>
            </a:r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Band pass channel </a:t>
            </a:r>
            <a:endParaRPr lang="en-IN" dirty="0">
              <a:highlight>
                <a:srgbClr val="FFFF00"/>
              </a:highlight>
            </a:endParaRPr>
          </a:p>
          <a:p>
            <a:pPr lvl="1"/>
            <a:r>
              <a:rPr lang="en-IN" dirty="0"/>
              <a:t>This channel has the lowest frequency as some non-zero frequency ‘f1‘ and highest frequency as some non-zero frequency ‘f2‘. </a:t>
            </a:r>
          </a:p>
          <a:p>
            <a:pPr lvl="1"/>
            <a:r>
              <a:rPr lang="en-IN" dirty="0"/>
              <a:t>This channel can pass all the frequencies in the range f1 to f2.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03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Lowpass Channel &amp; Bandpass Channel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873" y="1968137"/>
            <a:ext cx="5930537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Transmission of Digital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Digital signal can be transmitted in the following two ways: </a:t>
            </a:r>
          </a:p>
          <a:p>
            <a:pPr marL="0" indent="0">
              <a:buNone/>
            </a:pPr>
            <a:r>
              <a:rPr lang="en-IN" sz="2400" b="1" dirty="0"/>
              <a:t>Baseband Transmission </a:t>
            </a:r>
            <a:endParaRPr lang="en-IN" sz="2400" dirty="0"/>
          </a:p>
          <a:p>
            <a:r>
              <a:rPr lang="en-IN" dirty="0"/>
              <a:t>the signal is transmitted without making any change to it</a:t>
            </a:r>
          </a:p>
          <a:p>
            <a:r>
              <a:rPr lang="en-IN" dirty="0"/>
              <a:t>sending a digital signal over a channel without changing the digital signal to an analog signal i.e. without modulation</a:t>
            </a:r>
          </a:p>
          <a:p>
            <a:r>
              <a:rPr lang="en-IN" dirty="0"/>
              <a:t>Requires that we have a low-pass channel, a channel with a bandwidth that starts from zero.</a:t>
            </a:r>
          </a:p>
          <a:p>
            <a:r>
              <a:rPr lang="en-IN" dirty="0"/>
              <a:t>This is the case if we have a dedicated medium with a bandwidth constituting only one channel.</a:t>
            </a:r>
          </a:p>
          <a:p>
            <a:r>
              <a:rPr lang="en-IN" dirty="0"/>
              <a:t>In baseband transmission, the bandwidth of the signal to be transmitted has to be less than the bandwidth of the channel.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4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Ex. Consider a Baseband channel with lower frequency 0Hz and higher frequency 100Hz, hence its bandwidth is 100 Hz</a:t>
            </a:r>
          </a:p>
          <a:p>
            <a:r>
              <a:rPr lang="en-IN" dirty="0"/>
              <a:t>We can easily transmit a signal with frequency below 100Hz, such a channel whose bandwidth is more than the bandwidth of the signal is called </a:t>
            </a:r>
            <a:r>
              <a:rPr lang="en-IN" b="1" dirty="0"/>
              <a:t>Wideband </a:t>
            </a:r>
            <a:r>
              <a:rPr lang="en-IN" dirty="0"/>
              <a:t>channel </a:t>
            </a:r>
          </a:p>
          <a:p>
            <a:r>
              <a:rPr lang="en-IN" dirty="0"/>
              <a:t>Logically a signal with frequency say 120Hz will be blocked resulting in loss of information, such a channel whose bandwidth is less than the bandwidth of the signal is called </a:t>
            </a:r>
            <a:r>
              <a:rPr lang="en-IN" b="1" dirty="0"/>
              <a:t>Narrowband </a:t>
            </a:r>
            <a:r>
              <a:rPr lang="en-IN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22095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895" y="1825625"/>
            <a:ext cx="8556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Low-Pass Channel with Wide Bandwidth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preserve the exact form of a nonperiodic digital signal with vertical segments vertical and horizontal segments horizontal, we need to send the entire spectrum, the continuous range of frequencies between zero and infinity. </a:t>
            </a:r>
          </a:p>
          <a:p>
            <a:r>
              <a:rPr lang="en-IN" dirty="0"/>
              <a:t>This is possible if we have a dedicated medium with an infinite bandwidth between the sender and receiver that preserves the exact amplitude of each component of the composite signal.</a:t>
            </a:r>
          </a:p>
          <a:p>
            <a:r>
              <a:rPr lang="en-IN" dirty="0"/>
              <a:t>If a coaxial cable or fiber optic, with a very wide bandwidth is used, then two stations can communicate by using digital signals with very good accuracy.</a:t>
            </a:r>
          </a:p>
        </p:txBody>
      </p:sp>
    </p:spTree>
    <p:extLst>
      <p:ext uri="{BB962C8B-B14F-4D97-AF65-F5344CB8AC3E}">
        <p14:creationId xmlns:p14="http://schemas.microsoft.com/office/powerpoint/2010/main" val="406631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899" y="3058810"/>
            <a:ext cx="7456201" cy="18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4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binary (0s and 1s) to encode information</a:t>
            </a:r>
          </a:p>
          <a:p>
            <a:r>
              <a:rPr lang="en-IN" dirty="0"/>
              <a:t>sequence of voltage pulses (DC levels) – each pulse represents a </a:t>
            </a:r>
            <a:r>
              <a:rPr lang="en-IN" i="1" dirty="0"/>
              <a:t>signal element</a:t>
            </a:r>
          </a:p>
          <a:p>
            <a:r>
              <a:rPr lang="en-IN" dirty="0"/>
              <a:t>binary data are transmitted using only 2 types of signal elements </a:t>
            </a:r>
          </a:p>
          <a:p>
            <a:pPr marL="0" indent="0">
              <a:buNone/>
            </a:pPr>
            <a:r>
              <a:rPr lang="en-IN" dirty="0"/>
              <a:t>	( 1 = positive voltage, 0 = negative voltage )</a:t>
            </a:r>
          </a:p>
          <a:p>
            <a:r>
              <a:rPr lang="en-US" dirty="0"/>
              <a:t>Usually aperiodic; period and frequency are not appropriate</a:t>
            </a:r>
          </a:p>
          <a:p>
            <a:r>
              <a:rPr lang="en-US" dirty="0"/>
              <a:t>Less affected by interference (noise); fewer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2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267" y="500062"/>
            <a:ext cx="10515600" cy="1325563"/>
          </a:xfrm>
        </p:spPr>
        <p:txBody>
          <a:bodyPr/>
          <a:lstStyle/>
          <a:p>
            <a:r>
              <a:rPr lang="en-IN" b="1" dirty="0"/>
              <a:t>Low-Pass Channel with Limited Bandwidth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low-pass channel with limited bandwidth, we approximate the digital signal with an analog signal. </a:t>
            </a:r>
          </a:p>
          <a:p>
            <a:r>
              <a:rPr lang="en-IN" dirty="0"/>
              <a:t>The level of approximation depends on the bandwidth available.</a:t>
            </a:r>
          </a:p>
          <a:p>
            <a:r>
              <a:rPr lang="en-IN" b="1" dirty="0"/>
              <a:t>Rough Approximation</a:t>
            </a:r>
          </a:p>
          <a:p>
            <a:r>
              <a:rPr lang="en-IN" dirty="0"/>
              <a:t>Assume that we have a digital signal of bit rate </a:t>
            </a:r>
            <a:r>
              <a:rPr lang="en-IN" i="1" dirty="0"/>
              <a:t>N</a:t>
            </a:r>
            <a:r>
              <a:rPr lang="en-IN" dirty="0"/>
              <a:t>.</a:t>
            </a:r>
          </a:p>
          <a:p>
            <a:r>
              <a:rPr lang="en-IN" dirty="0"/>
              <a:t>Consider the worst case, a maximum number of changes in the digital signal. </a:t>
            </a:r>
          </a:p>
          <a:p>
            <a:pPr lvl="1"/>
            <a:r>
              <a:rPr lang="en-IN" dirty="0"/>
              <a:t>sequence 01010101 ... or the sequence 10101010…..</a:t>
            </a:r>
          </a:p>
          <a:p>
            <a:pPr lvl="1"/>
            <a:r>
              <a:rPr lang="en-IN" dirty="0"/>
              <a:t>To simulate these two cases, we need an analog signal of frequency </a:t>
            </a:r>
            <a:r>
              <a:rPr lang="en-IN" i="1" dirty="0"/>
              <a:t>f = N/2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49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989" y="1825624"/>
            <a:ext cx="6766559" cy="47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two similar cases (000 and 111) are simulated with a signal with frequency f =0 and a phase of 180° for 000 and a phase of 0° for 111.</a:t>
            </a:r>
          </a:p>
          <a:p>
            <a:r>
              <a:rPr lang="en-IN" dirty="0"/>
              <a:t> The two worst cases (010 and 101) are simulated with an analog signal with frequency =</a:t>
            </a:r>
            <a:r>
              <a:rPr lang="en-IN" i="1" dirty="0"/>
              <a:t>N/2 </a:t>
            </a:r>
            <a:r>
              <a:rPr lang="en-IN" dirty="0"/>
              <a:t>and phases of 180° and 0°.</a:t>
            </a:r>
          </a:p>
          <a:p>
            <a:r>
              <a:rPr lang="en-IN" dirty="0"/>
              <a:t> The other four cases can only be simulated with an analog signal with f = N/4 and phases of 180°, 270°, 90°, and 0°. </a:t>
            </a:r>
          </a:p>
          <a:p>
            <a:r>
              <a:rPr lang="en-IN" dirty="0"/>
              <a:t>In other words, we need a channel that can handle frequencies 0, N/4, and N/2. This rough approximation is referred to as using the first harmonic (N/2) frequency.</a:t>
            </a:r>
          </a:p>
        </p:txBody>
      </p:sp>
    </p:spTree>
    <p:extLst>
      <p:ext uri="{BB962C8B-B14F-4D97-AF65-F5344CB8AC3E}">
        <p14:creationId xmlns:p14="http://schemas.microsoft.com/office/powerpoint/2010/main" val="31418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306" y="1877876"/>
            <a:ext cx="560400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0229" y="2192272"/>
            <a:ext cx="3614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shape of the analog signal look more like that of a digital signal, we need to add more harmonics of the frequencies.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to increase the bandwidth to 3N/2, 5N/2, 7N/2, and so on.</a:t>
            </a:r>
          </a:p>
        </p:txBody>
      </p:sp>
    </p:spTree>
    <p:extLst>
      <p:ext uri="{BB962C8B-B14F-4D97-AF65-F5344CB8AC3E}">
        <p14:creationId xmlns:p14="http://schemas.microsoft.com/office/powerpoint/2010/main" val="329794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Broad band Transmission</a:t>
            </a:r>
          </a:p>
          <a:p>
            <a:r>
              <a:rPr lang="en-IN" dirty="0"/>
              <a:t>Given a bandpass channel, a digital signal cannot be transmitted directly through it </a:t>
            </a:r>
          </a:p>
          <a:p>
            <a:r>
              <a:rPr lang="en-IN" dirty="0"/>
              <a:t>In broadband transmission we use modulation, i.e. we change the signal to analog signal before transmitting it. </a:t>
            </a:r>
          </a:p>
          <a:p>
            <a:r>
              <a:rPr lang="en-IN" dirty="0"/>
              <a:t>Modulation allows us to use a bandpass channel-a channel with a bandwidth that does not start from zero.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17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The digital signal is first converted to an analog signal, since we have a bandpass channel we cannot directly send this signal through the available channel. </a:t>
            </a:r>
          </a:p>
          <a:p>
            <a:r>
              <a:rPr lang="en-IN" dirty="0"/>
              <a:t>Ex. Consider the bandpass channel with lower frequency 50Hz and higher frequency 80Hz, and the signal to be transmitted has frequency 10Hz. </a:t>
            </a:r>
          </a:p>
          <a:p>
            <a:r>
              <a:rPr lang="en-IN" dirty="0"/>
              <a:t>To pass the analog signal through the bandpass channel, the signal is modulated using a carrier frequency. Ex. The analog signal (10Hz) is modulated by a carrier frequency of 50Hz resulting in an signal of  frequency 60Hz which can pass through our bandpass channel. </a:t>
            </a:r>
          </a:p>
          <a:p>
            <a:r>
              <a:rPr lang="en-IN" dirty="0"/>
              <a:t>The signal is demodulated and again converted into an digital signal at the other end</a:t>
            </a:r>
          </a:p>
        </p:txBody>
      </p:sp>
    </p:spTree>
    <p:extLst>
      <p:ext uri="{BB962C8B-B14F-4D97-AF65-F5344CB8AC3E}">
        <p14:creationId xmlns:p14="http://schemas.microsoft.com/office/powerpoint/2010/main" val="92239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Modulation of a digital signal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499" y="2251427"/>
            <a:ext cx="7095001" cy="349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4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digital signal is converted to a composite analog signal with the help of carrier. </a:t>
            </a:r>
          </a:p>
          <a:p>
            <a:r>
              <a:rPr lang="en-IN" dirty="0"/>
              <a:t>At the receiver, the received analog signal is converted to digital, and the result is a replica of what has been sent.</a:t>
            </a:r>
          </a:p>
        </p:txBody>
      </p:sp>
    </p:spTree>
    <p:extLst>
      <p:ext uri="{BB962C8B-B14F-4D97-AF65-F5344CB8AC3E}">
        <p14:creationId xmlns:p14="http://schemas.microsoft.com/office/powerpoint/2010/main" val="20049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Broadband Transmission Involving Modulation &amp; Demodulation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029" y="2116183"/>
            <a:ext cx="6113417" cy="428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46" y="1825625"/>
            <a:ext cx="9919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in a digital signal can be represented in the form of voltage levels. </a:t>
            </a:r>
          </a:p>
          <a:p>
            <a:r>
              <a:rPr lang="en-IN" dirty="0"/>
              <a:t>A Signal can have more than two levels </a:t>
            </a:r>
          </a:p>
          <a:p>
            <a:r>
              <a:rPr lang="en-IN" dirty="0"/>
              <a:t>if a signal has L levels then, each level need Log</a:t>
            </a:r>
            <a:r>
              <a:rPr lang="en-IN" baseline="-25000" dirty="0"/>
              <a:t>2</a:t>
            </a:r>
            <a:r>
              <a:rPr lang="en-IN" dirty="0"/>
              <a:t>L bits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20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digital signal with four levels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99" y="2238560"/>
            <a:ext cx="5830801" cy="35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Interval and Bit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Digital signals are described by</a:t>
            </a:r>
          </a:p>
          <a:p>
            <a:r>
              <a:rPr lang="en-US" dirty="0"/>
              <a:t>Bit interval or Bit length– time required to send one single bit</a:t>
            </a:r>
          </a:p>
          <a:p>
            <a:pPr lvl="2"/>
            <a:r>
              <a:rPr lang="en-US" dirty="0"/>
              <a:t>Bit Length = propagation speed * bit duration</a:t>
            </a:r>
          </a:p>
          <a:p>
            <a:r>
              <a:rPr lang="en-US" dirty="0"/>
              <a:t>Bit rate – number of bit intervals per second, usually expressed as </a:t>
            </a:r>
            <a:r>
              <a:rPr lang="en-US" i="1" dirty="0"/>
              <a:t>bits per second </a:t>
            </a:r>
            <a:r>
              <a:rPr lang="en-US" dirty="0"/>
              <a:t>(bps)</a:t>
            </a:r>
          </a:p>
          <a:p>
            <a:r>
              <a:rPr lang="en-IN" dirty="0"/>
              <a:t>Bit rate = 1 / Bit interval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8" y="3778332"/>
            <a:ext cx="7323513" cy="28263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318B34-14D3-3F72-E9E3-DDB5A4E908FD}"/>
                  </a:ext>
                </a:extLst>
              </p14:cNvPr>
              <p14:cNvContentPartPr/>
              <p14:nvPr/>
            </p14:nvContentPartPr>
            <p14:xfrm>
              <a:off x="1096887" y="2560582"/>
              <a:ext cx="8886960" cy="125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318B34-14D3-3F72-E9E3-DDB5A4E90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247" y="2452582"/>
                <a:ext cx="8994600" cy="3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6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Baud Rate </a:t>
            </a:r>
            <a:endParaRPr lang="en-IN" dirty="0"/>
          </a:p>
          <a:p>
            <a:r>
              <a:rPr lang="en-IN" dirty="0"/>
              <a:t>It is the rate of Signal Speed, i.e. the rate at which the signal changes. </a:t>
            </a:r>
          </a:p>
          <a:p>
            <a:r>
              <a:rPr lang="en-IN" dirty="0"/>
              <a:t>A digital signal with two levels ‘0‘ &amp; ‘1‘ will have the same baud rate and bit rate</a:t>
            </a:r>
          </a:p>
        </p:txBody>
      </p:sp>
    </p:spTree>
    <p:extLst>
      <p:ext uri="{BB962C8B-B14F-4D97-AF65-F5344CB8AC3E}">
        <p14:creationId xmlns:p14="http://schemas.microsoft.com/office/powerpoint/2010/main" val="276501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435" y="460919"/>
            <a:ext cx="10515600" cy="1325563"/>
          </a:xfrm>
        </p:spPr>
        <p:txBody>
          <a:bodyPr/>
          <a:lstStyle/>
          <a:p>
            <a:r>
              <a:rPr lang="en-IN" b="1" dirty="0"/>
              <a:t>Three signals with different bit rates and baud rates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480" y="1975891"/>
            <a:ext cx="5852160" cy="44858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435" y="2235100"/>
            <a:ext cx="4084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a)Signal with a bit rate of 8 bits/ sec and baud rate of 8 baud/sec 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b) Signal with a bit rate of 16 bits/ sec and baud rate of 8 baud/sec </a:t>
            </a:r>
          </a:p>
          <a:p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c) Signal with a bit rate of 16 bits/ sec and baud rate of 4 baud/sec </a:t>
            </a:r>
          </a:p>
        </p:txBody>
      </p:sp>
    </p:spTree>
    <p:extLst>
      <p:ext uri="{BB962C8B-B14F-4D97-AF65-F5344CB8AC3E}">
        <p14:creationId xmlns:p14="http://schemas.microsoft.com/office/powerpoint/2010/main" val="376111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Digital signal As a Composite Analog </a:t>
            </a:r>
            <a:r>
              <a:rPr lang="en-US" dirty="0"/>
              <a:t>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Digital signal, with all its sudden changes, is actually a composite analog signal having an infinite number of frequencies</a:t>
            </a:r>
          </a:p>
          <a:p>
            <a:r>
              <a:rPr lang="en-US" dirty="0"/>
              <a:t>The bandwidth of a digital signal is infinite i.e. A digital signal is a composite signal with an infinite bandwidth.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5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1359</Words>
  <Application>Microsoft Office PowerPoint</Application>
  <PresentationFormat>Widescreen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Digital Signals</vt:lpstr>
      <vt:lpstr>Digital Signals </vt:lpstr>
      <vt:lpstr>Digital signal</vt:lpstr>
      <vt:lpstr>PowerPoint Presentation</vt:lpstr>
      <vt:lpstr>A digital signal with four levels </vt:lpstr>
      <vt:lpstr>Bit Interval and Bit Rate</vt:lpstr>
      <vt:lpstr>PowerPoint Presentation</vt:lpstr>
      <vt:lpstr>Three signals with different bit rates and baud rates</vt:lpstr>
      <vt:lpstr>Digital signal As a Composite Analog Signal</vt:lpstr>
      <vt:lpstr>Digital signal through a wide bandwidth medium</vt:lpstr>
      <vt:lpstr>Digital signal through a band-limited medium</vt:lpstr>
      <vt:lpstr>Using only one harmonic (Digital versus Analog)</vt:lpstr>
      <vt:lpstr>TYPES OF CHANNELS </vt:lpstr>
      <vt:lpstr>Lowpass Channel &amp; Bandpass Channel </vt:lpstr>
      <vt:lpstr>Transmission of Digital signal</vt:lpstr>
      <vt:lpstr>PowerPoint Presentation</vt:lpstr>
      <vt:lpstr>PowerPoint Presentation</vt:lpstr>
      <vt:lpstr>Low-Pass Channel with Wide Bandwidth</vt:lpstr>
      <vt:lpstr>PowerPoint Presentation</vt:lpstr>
      <vt:lpstr>Low-Pass Channel with Limited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Modulation of a digital signal</vt:lpstr>
      <vt:lpstr>PowerPoint Presentation</vt:lpstr>
      <vt:lpstr>Broadband Transmission Involving Modulation &amp; Demodulation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Signals</dc:title>
  <dc:creator>MSB</dc:creator>
  <cp:lastModifiedBy>Ashwanth Kannan</cp:lastModifiedBy>
  <cp:revision>27</cp:revision>
  <dcterms:created xsi:type="dcterms:W3CDTF">2021-08-25T14:51:53Z</dcterms:created>
  <dcterms:modified xsi:type="dcterms:W3CDTF">2023-12-02T14:06:17Z</dcterms:modified>
</cp:coreProperties>
</file>