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29.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30.xml" ContentType="application/inkml+xml"/>
  <Override PartName="/ppt/ink/ink31.xml" ContentType="application/inkml+xml"/>
  <Override PartName="/ppt/ink/ink3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45.xml" ContentType="application/inkml+xml"/>
  <Override PartName="/ppt/ink/ink46.xml" ContentType="application/inkml+xml"/>
  <Override PartName="/ppt/ink/ink47.xml" ContentType="application/inkml+xml"/>
  <Override PartName="/ppt/notesSlides/notesSlide23.xml" ContentType="application/vnd.openxmlformats-officedocument.presentationml.notesSlide+xml"/>
  <Override PartName="/ppt/ink/ink48.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57" r:id="rId3"/>
    <p:sldId id="258" r:id="rId4"/>
    <p:sldId id="259" r:id="rId5"/>
    <p:sldId id="260" r:id="rId6"/>
    <p:sldId id="261" r:id="rId7"/>
    <p:sldId id="263" r:id="rId8"/>
    <p:sldId id="262" r:id="rId9"/>
    <p:sldId id="264" r:id="rId10"/>
    <p:sldId id="265" r:id="rId11"/>
    <p:sldId id="329" r:id="rId12"/>
    <p:sldId id="330" r:id="rId13"/>
    <p:sldId id="331" r:id="rId14"/>
    <p:sldId id="267" r:id="rId15"/>
    <p:sldId id="268" r:id="rId16"/>
    <p:sldId id="270" r:id="rId17"/>
    <p:sldId id="271" r:id="rId18"/>
    <p:sldId id="324" r:id="rId19"/>
    <p:sldId id="272" r:id="rId20"/>
    <p:sldId id="273" r:id="rId21"/>
    <p:sldId id="274" r:id="rId22"/>
    <p:sldId id="275" r:id="rId23"/>
    <p:sldId id="276" r:id="rId24"/>
    <p:sldId id="278" r:id="rId25"/>
    <p:sldId id="279" r:id="rId26"/>
    <p:sldId id="280" r:id="rId27"/>
    <p:sldId id="281" r:id="rId28"/>
    <p:sldId id="282" r:id="rId29"/>
    <p:sldId id="283" r:id="rId30"/>
    <p:sldId id="286" r:id="rId31"/>
    <p:sldId id="287" r:id="rId32"/>
    <p:sldId id="288" r:id="rId33"/>
    <p:sldId id="289" r:id="rId34"/>
    <p:sldId id="325" r:id="rId35"/>
    <p:sldId id="332" r:id="rId36"/>
    <p:sldId id="292" r:id="rId37"/>
    <p:sldId id="293" r:id="rId38"/>
    <p:sldId id="323" r:id="rId39"/>
    <p:sldId id="295" r:id="rId40"/>
    <p:sldId id="296" r:id="rId41"/>
    <p:sldId id="298" r:id="rId42"/>
    <p:sldId id="299" r:id="rId43"/>
    <p:sldId id="300" r:id="rId44"/>
    <p:sldId id="301" r:id="rId45"/>
    <p:sldId id="302" r:id="rId46"/>
    <p:sldId id="303" r:id="rId47"/>
    <p:sldId id="304" r:id="rId48"/>
    <p:sldId id="305" r:id="rId49"/>
    <p:sldId id="306" r:id="rId50"/>
    <p:sldId id="307" r:id="rId51"/>
    <p:sldId id="308" r:id="rId52"/>
    <p:sldId id="310" r:id="rId53"/>
    <p:sldId id="311" r:id="rId54"/>
    <p:sldId id="312" r:id="rId55"/>
    <p:sldId id="313" r:id="rId56"/>
    <p:sldId id="314" r:id="rId57"/>
    <p:sldId id="315" r:id="rId58"/>
    <p:sldId id="316" r:id="rId59"/>
    <p:sldId id="317" r:id="rId60"/>
    <p:sldId id="318" r:id="rId61"/>
    <p:sldId id="326" r:id="rId62"/>
    <p:sldId id="320" r:id="rId63"/>
    <p:sldId id="327" r:id="rId64"/>
    <p:sldId id="322"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2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5:34:12.0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0,'9134'0,"-7012"0,-2090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5:36:08.89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5:36:13.4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0 348,'744'0,"-507"-21,-96 5,190-17,64-5,10 5,423-26,-166 24,-4-22,-180 9,-399 42,95 5,-85 2,-80-1,-1 1,1 0,-1 1,0 0,1 0,-1 0,0 1,0 1,-1-1,10 7,8 6,37 32,-41-30,43 27,-28-27,40 15,-15-7,-5-6,-40-16,-1 1,22 11,-33-14,0 1,1-1,-1 1,0 0,-1 0,1 0,0 1,-1 0,0-1,5 8,-6-8,-1-1,0 1,0-1,0 1,-1 0,1 0,0-1,-1 1,0 0,0 0,0-1,0 1,0 0,0 0,-1-1,1 1,-1 0,0 0,0-1,-2 5,1-3,0-1,-1 1,0-1,0 1,0-1,0 0,0 0,0-1,-1 1,1-1,-1 1,0-1,0 0,0-1,0 1,0-1,-8 2,-4 1,0-1,0-1,-22 0,-310-2,146-2,-637 2,756-4,-140-25,90 9,33 6,-407-35,280 38,-31-1,-1159 13,1411-1,3 0,-1 0,0 0,0 0,0 0,0 0,0-1,0 0,0 0,0 0,1 0,-1-1,0 1,-5-5,-1-4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5:36:13.89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5:36:29.52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1 533,'59'-4,"1"-1,-1-4,58-16,37-6,-26 10,176-24,516-2,-426 30,102-7,372-21,-2-21,-194-6,-101 9,-533 59,433-28,-262 21,7-1,-99 12,505 20,104 9,-35-30,-605 6,-2 3,89 20,0 0,47 8,72 8,464 11,-387-51,-322-5,-41 2,0-1,-1 0,1 1,0 0,9 4,-14-5,0 0,0 0,0 1,0-1,0 0,0 1,0-1,0 1,0 0,0-1,0 1,-1-1,1 1,0 0,-1 0,1-1,0 1,-1 0,1 0,-1 0,1 0,-1 0,1 0,-1 0,0 0,1 0,-1 0,0 0,0 0,0 0,0 0,0 0,0 0,0 0,0 0,0 0,-1 0,1 0,0 0,-1 2,0-2,0 1,-1-1,1 1,0-1,0 0,-1 1,1-1,0 0,-1 0,1 0,-1 0,0 0,1 0,-1-1,-3 2,-31 7,26-7,-60 9,-1-3,0-4,-75-4,77 0,-298-4,-391-57,750 60,-115-15,-183-48,272 53,-1 2,1 1,-2 2,-39-2,-121-5,97 4,-164 7,131 4,80-2,-906 28,345 47,329-29,58-10,-26-9,109-15,55-4,-119 16,-81 7,113-17,-381 9,162-14,92 2,162-6,-26 5,-60 1,-882-12,1074-3,34 4,-1 0,1 0,-1-1,1 1,-1 0,1 0,-1-1,1 1,-1 0,1 0,-1-1,1 1,0-1,-1 1,1 0,0-1,-1 1,1-1,0 1,0-1,-1 0,1 0,0 0,0 1,0-1,1 0,-1 0,0 1,1-1,-1 0,0 1,1-1,-1 0,1 1,-1-1,1 0,-1 1,1-1,-1 1,1-1,0 1,1-1,4-3,0 1,0 0,0 1,1 0,0 0,-1 0,1 1,0 0,0 0,-1 0,1 1,0 0,0 1,0-1,0 1,7 3,-12-3,0 0,0 0,0 0,1 1,-1-1,-1 1,1 0,0-1,0 1,-1 0,1 0,-1 0,1 0,-1 0,0 1,0-1,0 0,0 1,-1-1,1 0,0 1,-1-1,1 4,0 7,0 0,-1 0,-2 16,1-12,-1 41,2-20,-1-1,-3 0,-15 69,3-41,8-30,-17 45,16-57,0-1,2 1,1 1,1-1,1 1,0 0,1 31,2-35,0 0,-7 31,3-23,5-26,-1 0,1 1,-1-1,1 0,0 1,0-1,0 0,1 1,-1-1,0 0,1 0,-1 1,1-1,0 0,0 0,0 0,0 0,0 0,1 0,1 3,0-3,-1 0,1 0,0-1,0 1,0-1,0 1,0-1,0 0,0 0,1 0,-1-1,0 1,0-1,5 0,53 0,-48-1,-1 1,1 0,0 1,0 0,0 1,-1 0,22 7,-20-4,-4-2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5:36:34.28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1 231,'360'-20,"-222"9,54-4,318-20,3 22,94 15,-391-2,-66-12,-10 1,79-3,-83 4,-12 0,91-2,-93 12,219-9,134-6,-400 16,108-13,-31 1,251 11,35-1,-277-10,49-1,778 13,-709 22,-49-2,400-17,-337-6,-190 1,116 3,-191 1,-1 1,39 12,3 1,195 24,-83-14,-61-11,237-1,-202-4,-14 0,-117-10,47 9,-46-5,40 2,381-8,-244-10,71-2,-181 15,75-4,-132-6,-21 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5:36:36.2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5:36:39.4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99,'824'23,"-163"-2,737-18,-747-4,-631-1,0-1,0-1,-1 0,0-1,0-1,31-15,-10 5,-37 15,0-1,0 1,0-1,0 0,0 0,0 0,-1 0,1-1,-1 1,1-1,-1 1,3-6,-4 7,-1 0,1 0,-1 0,1 0,-1 0,0 0,1 0,-1 0,0 0,0 0,0 0,0-1,0 1,0 0,0 0,0 0,0 0,0 0,-1 0,1 0,0 0,-1 0,1 0,-1 0,1 0,-1 0,1 0,-1 0,0 0,0 1,1-1,-1 0,0 0,0 1,0-1,0 1,0-1,0 1,0-1,0 1,0-1,-2 0,-10-2,-1 0,0 0,0 1,0 1,0 0,0 1,-28 4,-4-2,-927 1,506-5,-1198 2,1510 12,-4-1,113-11,27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5:36:39.92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5:36:46.80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0,'53'2,"77"12,-46-3,2-1,459 59,-455-54,0-5,131-1,191-11,-225 3,-152-3,1-2,-1-1,61-18,42-7,45 15,-92 9,456-4,-340 12,1124-2,-1309 1,0 1,29 7,-26-4,39 2,167-8,-211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5:36:47.28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5:34:13.16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73,'1799'0,"-1184"-36,19 0,2344 38,-2942-2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5:37:56.50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0,'1985'0,"-1671"19,1 21,90 8,196-37,-367-13,-85 0,305 16,-355-2,533 36,-223-51,-374 5,67 12,-23-2,1149 130,-855-104,424-14,-69-27,-411 4,-308 0,-1-2,0 1,0-1,0 0,0-1,-1 0,12-4,11-9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5:37:57.44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0,'8'0,"26"0,58 12,46 4,29-1,19-3,9-4,-2-2,-21-3,-32-2,-32-1,-27-1,-23 1,-6-1,-7 0,-12 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5:39:24.4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55,'2678'0,"-2453"12,-7 0,-180-12,-1 2,71 13,-44-4,0-2,117 0,-75-3,113 20,-140-15,257 47,68 8,33-42,1-26,-176-2,3132 2,-1775 3,617-1,-2192 1,1-3,-1-1,0-2,63-16,-80 15,1 1,-1 1,46 0,32-4,-42 0,87-18,-118 16,0-2,57-30,-52 24,59-22,-29 23,0 3,108-9,-48 8,-19-3,-69 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5:39:29.48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8 50,'-7'0,"19"0,29 0,2098 0,-640 0,-1112 18,-127-3,456 44,-575-41,578 60,-364-80,-292-5,83-19,33-4,-126 25,101-22,-116 19,1 2,0 1,54 1,48-5,151-49,-223 41,1 4,137-7,143 19,-207 4,1871 0,-1084-5,6453 2,-7032 22,-93-2,210 18,-301-25,201-10,-189-6,2020 3,-2048-12,-4 0,722 11,-415 3,365-2,-658-12,-23 1,191 9,-199 3,-82-1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5:39:35.7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1 233,'63'8,"1"-2,68-3,-51-2,122 2,57-1,-61-1,1739-3,-1301-20,-10-51,-521 54,189-31,3 25,240 27,-146 2,67 20,-2 28,-333-36,351 56,145 15,-185-81,-265-9,1057 2,-667 1,-510 3,-1 2,62 13,-16-2,292 15,5-32,-151-1,1965 2,-2121-1,0-3,-1-4,86-20,-36 1,112-30,-149 27,82-23,-139 44,1 2,68-4,362 11,-225 3,-182-3,82 1,215-25,-325 19,13-2,50-13,24-10,0 6,141-9,255 12,457 21,-408 2,-564-1,-9 0,-23 3,-9 2,-144 25,-126 24,-42 9</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5:39:38.49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1 164,'7'-1,"0"0,0 0,0 0,12-4,19-5,795-67,3 58,-446 13,57-20,-318 15,319 5,-253 9,4168-3,515 0,-4701 11,-73-2,-70-8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5:39:45.4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72,'1'1,"-1"-1,1 1,-1-1,1 1,-1 0,1-1,-1 1,1-1,0 1,-1-1,1 0,0 1,-1-1,1 0,0 1,-1-1,1 0,0 0,0 0,-1 0,1 1,0-1,0 0,-1 0,1 0,1-1,1 2,63 5,79-2,-83-3,1528 3,-925-6,1524 2,-1899-11,-190 5,399-1,-331 8,67-1,753-12,-611-5,1089-24,2614 44,-2228-4,982 1,-2798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5:39:47.7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6 348,'-6'-1,"10"-2,18-2,257-9,-88 7,596-94,-449 14,-63 14,-189 49,-63 16,0 1,0 1,1 1,29-1,302 5,-155 3,-121-1,0 2,97 18,-166-19,0 0,0 1,-1 0,1 1,-1 0,16 8,-21-9,0 0,-1 0,1 0,-1 0,1 0,-1 1,0-1,-1 1,1 0,0 0,-1 0,0 0,0 0,0 1,-1-1,0 0,2 6,-1 3,-1 0,0 0,-1 0,-1 0,0 0,0 0,-1 0,-1 0,0-1,-6 15,0-4,-1 0,-1-1,-1 0,-21 28,28-43,0-1,0 0,-1 0,0 0,0 0,0-1,-1 0,0 0,0-1,0 0,0 0,0-1,-1 0,0 0,0 0,0-1,0-1,0 1,0-1,0 0,0-1,-1 0,1-1,-12-1,-88-26,15 3,-72-6,-334-18,-175 45,394 7,198-3,0-4,0-4,-151-34,182 29,0 2,-53-4,66 12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5:39:49.8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3668 1,'547'27,"173"15,-316-41,-155-2,-615 13,-1034 48,1331-58,0 3,1 2,-76 19,83-15,-125 7,-62-17,134-3,-1310 0,833 3,513-5,-1-4,-79-17,48 6,20 9,-165 5,217 5,-1 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5:42:10.45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0,'24'6,"-1"-1,1-1,1-1,-1-1,28-1,-23-1,1039 5,-623-7,2297 2,-2710 1,-1 1,1 2,-1 1,0 2,0 1,-1 1,55 26,350 121,58-25,-177-51,-260-66,0-2,1-2,1-3,94 0,827-11,-667 4,-208-2,1-5,-1-5,172-41,-167 25,122-29,-166 45,112-7,-45 1,-19 2,321 7,-301 10,861-54,-42-100,-763 114,-146 33,0 2,61 2,39 6,154 9,-118 8,58 13,1459 139,-217-159,-662-16,-431 4,1816-2,-1840 30,-150-6,251-5,-2-21,-134 0,-289 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5:34:19.5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0 276,'6'-8,"-1"2,1-1,1 0,-1 1,1 1,0-1,1 1,-1 0,1 0,0 1,10-4,6-1,2 1,39-8,11 3,115-6,85 13,-218 5,1630 3,-663 1,838-3,-1429-21,0-24,-26 3,-386 40,314-23,-1 24,-138 13,288 12,1134-15,-975-11,-593 2,113-1,211 27,-20 34,214 25,-42-63,1-25,-96-2,43 37,-358-20,1081 144,-839-110,-239-37,122-7,37-4,-25 1,-236 1,1-1,-1-1,0-1,1 0,-1-1,-1-1,1-1,-1-1,0 0,0-1,16-11,0 0,0 1,2 1,37-12,-39 16,-18 4,-15 8,0 1,0 0,0 0,0 0,0-1,0 1,0 0,1 0,-1 0,0 0,0-1,0 1,-1 0,1 0,0 0,0-1,0 1,0 0,0 0,0 0,0 0,0-1,0 1,0 0,0 0,0 0,-1 0,1 0,0-1,0 1,0 0,0 0,0 0,-1 0,1 0,0 0,0 0,0 0,0-1,-1 1,1 0,0 0,0 0,-38-6,-45 5,-130 15,173-11,-604 102,510-79,129-25,-266 57,189-40,-120 11,96-17,-625 43,-1-50,473 0,197 0,0 2,-67 18,37-2,0-4,-1-5,-98 4,-183-19,128-2,-804 3,1023 2,-1 1,1 1,0 1,0 2,0 0,-26 13,3-3,2 3,38-15,-1 0,1-1,-1 0,-22 5,-31-3,-1-2,-67-6,48 0,-26 3,-212-12,-144-5,30 4,-92-44,463 49,23 4,0-2,1-2,-53-16,-45-34,10 4,105 45,-1 0,0 2,-38-4,-57 3,77 7,0-3,-52-9,23 1,-1 3,-145 4,163 5,21-3,1-1,-63-14,-18-3,-17-2,82 12,-59-5,-128-16,34 3,-542 11,540 19,-2521 0,1489-3,1130 0,-118-16,217 17,1-1,-1 0,1-1,-1 1,-9-5,16 5,-1 1,1 0,0 0,-1 0,1 0,0-1,0 1,-1 0,1 0,0-1,0 1,0 0,-1 0,1-1,0 1,0 0,0-1,0 1,0 0,0 0,-1-1,1 1,0 0,0-1,0 1,0 0,0-1,0 1,1-1,8-9,-1 6,1 0,-1 0,1 1,0 0,-1 0,11-1,66-7,-62 8,436-25,11 24,-151 3,485-19,348-1,2280 23,-1757-4,5373 2,-7026-1,0-2,0-1,-1 0,1-2,23-9,-15 6,53-11,-34 15,59 1,-39 3,-39-2,-27 0,-10 1,-23-2,-639-7,466 13,-383 13,-145-5,565-11,123 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5:45:20.19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0,'494'24,"-53"0,-107-23,227 6,880 8,-955-16,218 15,285-5,-553-49,-278 21,352 7,-320 14,435-2,-592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5:45:23.52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72,'1986'0,"-1139"-40,-466 15,173 19,-323 7,437-1,-649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5:45:23.95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6:31:23.4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0,'198'0,"-17"0,68 0,73 0,96 0,115 0,148 0,146 0,5094 0,-5640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6:31:25.1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93,'3962'0,"-3928"-1,-1-2,33-8,10-1,492-9,-448 22,3194 1,-3288-3,-1 0,0-1,0-2,48-12,-50 9,1 2,26-4,-19 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6:31:26.8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8563 1,'-25'12,"-1"-1,0-2,-42 11,-89 8,139-25,-732 106,432-65,-463 3,-148-49,321-2,63-10,282 5,-360 7,317 4,-2156-2,2418-2,0-1,-61-13,-85-29,178 42,-19-4,-49-3,54 8,0-2,-48-12,48 7</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6:34:30.33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0,'315'14,"-23"42,-246-47,1-2,-1-2,82-1,-93-4</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6:35:00.79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6:35:02.22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6:35:03.69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5:34:24.55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0 121,'3'-2,"0"0,0 0,0 0,1 1,-1-1,0 1,1 0,-1 0,1 0,-1 1,1-1,-1 1,6 0,12-3,4-4,-1 0,44-21,-42 16,55-17,-50 23,0 1,0 1,53 1,96 13,-78-3,603 4,-574-11,-89 2,0 2,57 13,-50-8,72 5,-44-12,146 11,-174-8,311 48,-253-29,250 70,-283-72,0-2,1-3,80 6,294 24,-311-23,-98-15,83 8,251-16,-175-3,-32 4,183-5,-224-11,-108 11,3-1,-1-2,0 0,0-1,0-1,20-12,-14 7,46-15,-39 19,1 2,-1 1,44-1,103 5,-107 3,900 0,-925-3,1-3,-1-2,51-14,-47 8,2 3,57-3,273 12,-184 4,2215-3,-1809 24,-134-2,137-22,-351-20,-249 19,125-21,-84 12,57-3,410 8,-291 8,2512-3,-2695-3,-1-1,57-12,-50 6,69-3,382 10,-239 6,648-3,-841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6:35:04.0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6:35:04.79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6:35:05.1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6:35:05.47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6:35:06.3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6:41:13.47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0,'4'3,"0"-1,0 0,0 0,1 0,-1-1,1 1,-1-1,1 0,-1 0,1-1,-1 0,1 1,6-2,5 2,376 13,103 33,-52-4,89-25,-516-17,0 0,0 1,-1 1,1 0,18 7,39 7,-42-13,0-1,1-2,50-3,-42-4</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6:45:31.46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27,'100'7,"-26"0,263 32,79 3,590-41,-514-4,1853 3,-2302-2,45-8,25-1,414 9,-284 3,-60 1,212-5,-312-2,-1-4,0-3,97-29,-144 33,1 1,0 1,45 0,109 7,-92 1,1791 0,-982-3,3474 1,-2389 0,-1883 4,132 24,15 2,-85-23,88 8,189 26,7-27,1118-18,-856 6,-634-2,419-13,55 2,-350 13,-84-1,134-3,-241 0,-1 0,0-2,26-8,-22 6,31-6,11 6,112 4,-111 3,104-10,10-19,-132 22</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6:45:44.7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238 470,'175'2,"2"10,70 16,73 12,766 77,-499-56,-187-20,-46-9,-65-9,410-7,-611-18,-32 1,-1-2,70-13,-79 7,118-28,-81 7,7-1,-11 12,1 5,116-7,163 14,-232 9,136-3,-203-6,-1-1,0-4,60-19,-107 28,37-8,0 3,52-3,-13 3,406-31,-405 33,0-5,101-25,76-10,128 24,1 25,-98 1,1256-4,-1508-3,87-15,-8 0,67-4,156-9,257 31,6-1,-581 0,0-2,0-1,55-15,-33 2,61-29,234-116,-323 152,1 1,1 0,0 2,0 1,0 1,36-2,-21 5,-1 2,1 2,58 9,155 51,-182-41,1-3,138 17,-176-32,0 1,43 12,-38-9,57 6,16 2,152 40,-217-47,1-1,0-3,66-1,-5-1,-92 0,0 1,0 0,23 8,-19-4,29 4,34-4,145-5,-129-3,-28 1,120 18,-31 2,52 8,-139-17,94 3,75-13,-33 0,-108 6,198 43,-235-38,213 24,7-21,64 5,148 1,706-23,-638 3,-491-4,73-12,-129 12,0-2,30-10,-29 8,34-8,5 5,179-24,387 24,-555 10,23-3,95-17,74-3,661 23,-376 2,1833-2,-3104 13,-255 29,-18-26,-2490-19,1850 4,1457-2,-220 4,175 19,121-9,-53 7,-118 10,-647-22,548-11,-6298 3,6598 1,1 3,-1 3,1 4,-86 23,114-22,-2-3,-86 6,-96-12,160-3,-156-3,-215 4,394 2,-71 15,-37 3,-435-16,367-7,-3433 1,2170 2,1506-3,0-1,0 0,0-2,31-11,19-4,-23 11,0 2,67-2,99 11,-87 0,1120-2,-1185-1,1-4,80-16,-80 11,97-2,62 13,-102 1,532-1,-626-2,43-5,-59 5,0-1,0 0,-1-1,1 1,0-2,-1 1,16-11,-23 14,1-1,-1 0,0 0,0 0,1 0,-1 0,0 0,0 0,0 0,0-1,0 1,-1 0,1 0,0-1,-1 1,1-1,-1 1,1 0,-1-1,1-1,-1 2,-1-1,1 1,0-1,-1 1,1 0,0-1,-1 1,0 0,1-1,-1 1,0 0,0 0,0 0,0 0,1 0,-2 0,0-2,-6-2,0 0,0 0,0 0,0 1,-14-5,-32-9,-1 2,-103-17,-120 2,100 14,-461-3,464 21,-942 0,808-25,49 2,-131 21,203 2,310-1,650 8,-734-7,1681 36,-1616-38,153 2,-84 19,-25-2,523-8,-446-12,934 2,-1137 1,-21-1,0 0,0 0,1 0,-1 0,0 0,0 0,0 0,0 0,0 0,0 0,0 0,0 0,0 0,1 1,-1-1,0 0,0 0,0 0,0 0,0 0,0 0,0 0,0 0,0 0,0 0,0 0,0 0,0 0,1 1,-1-1,0 0,0 0,0 0,0 0,0 0,0 0,0 0,0 0,0 0,0 1,0-1,0 0,0 0,0 0,0 0,0 0,0 0,0 0,0 0,-1 0,1 1,0-1,0 0,0 0,0 0,0 0,0 0,-14 7,-20 2,0-2,-1-1,-42 1,74-7,-171 12,-58-3,-72-3,-65-4,-1957-1,848-3,1457 3,-1 1,1 0,0 2,-37 11,-82 38,49-17,-206 88,243-100,-8 7,-116 79,-25 14,139-94,-44 25,102-51,0 0,0 1,1 0,0 0,0 0,0 0,1 1,0 0,0 0,0 0,1 0,0 1,0 0,0-1,1 1,0 0,0 0,1 0,-1 9,2-9,-1 0,1 0,1 0,-1 0,1 0,0-1,1 1,0 0,0 0,0-1,1 0,-1 1,2-1,-1 0,1 0,0-1,0 1,0-1,11 10,-6-9,0 0,0 0,1-1,0 0,0 0,1-1,-1-1,1 1,0-2,21 3,10-1,66-4,-62 0,2908-6,-2631 6,-316 0,5 0,0 0,0-1,14-2,-26 3,0 0,0 0,0 0,0 0,0 0,1 0,-1 0,0 0,0 0,0 0,0 0,0 0,0 0,0 0,0 0,0 0,0 0,0 0,0 0,1 0,-1 0,0 0,0 0,0 0,0 0,0 0,0 0,0 0,0 0,0 0,0 0,0 0,0 0,0-1,0 1,0 0,0 0,0 0,0 0,0 0,0 0,1 0,-1 0,0 0,0 0,0 0,0 0,0 0,0-1,0 1,0 0,0 0,0 0,0 0,-1 0,1 0,0 0,0 0,0 0,0 0,0 0,0 0,0 0,0-1,0 1,0 0,0 0,0 0,-8-3,-20-2,-728-100,459 56,-209-29,-3 41,-29 40,96 1,232-6,-245 4,305 11,70-5,60-6,0 0,1 2,-1 0,-24 9,39-11,0 0,1 0,-1 1,0 0,1-1,-1 2,1-1,0 1,-5 4,7-5,0-1,1 1,-1 0,1-1,-1 1,1 0,0 0,0 0,0 0,0 0,1 0,-1 0,1 0,0 0,0 0,0 0,1 5,-1-5,1 1,0-1,0 1,0-1,0 1,0-1,1 0,0 1,-1-1,1 0,0 0,1-1,-1 1,5 4,-2-3,0 0,1 0,-1-1,1 1,0-1,0-1,10 4,4-1,1 0,-1-2,1-1,23 1,-16-2,54 0,-73-1,-1-1,1 0,0 0,-1-1,1 0,12-6,-19 8,-1-1,1 0,-1 0,0 0,1 0,-1 0,0 0,0-1,0 1,1 0,-2 0,1-1,0 1,0-1,0 1,0-1,-1 1,1-1,-1 1,1-1,-1 0,0 1,0-1,0 0,0 1,0-1,0 0,0 1,0-1,0 0,-1 1,1-1,-1 1,1-1,-1 1,-1-3,-3-7,-1 0,0 1,-14-20,17 25,-109-135,-6-8,110 137,1 0,0-1,1 1,0-1,1 0,0-1,1 1,0-1,1 0,0 0,1 0,1 0,0-19,1 27,1 0,0 0,0 0,1 0,-1 1,1-1,0 1,0-1,1 1,-1 0,1 0,0 0,0 0,0 0,1 0,-1 1,1 0,0 0,0 0,0 0,8-3,5-3,0 2,1 0,0 1,26-5,155-29,57-14,-140 29,31-8,-81 18,-46 11,30-8,-50 12,1 0,-1 0,0 0,1 0,-1 0,0 0,1 0,-1 0,0-1,1 1,-1 0,0 0,1 0,-1 0,0 0,1-1,-1 1,0 0,0 0,1 0,-1-1,0 1,0 0,1 0,-1-1,0 1,0 0,0-1,0 1,1 0,-1-1,0 1,0 0,0-1,0 1,0 0,0-1,0 1,0 0,0-1,0 1,0 0,0-1,0 1,0-1,-2 0,1 0,-1 0,1-1,-1 1,1 1,-1-1,1 0,-1 0,-3 0,-42-13,-1 2,-83-8,56 9,-622-101,574 90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6:40:30.2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1927,'0'115,"14"463,-6-462,23 224,32 42,13 98,9 274,-43-373,39 910,-88 1072,7 200,0-2544,0 1,1-1,1 0,1 1,1-1,1 0,12 31,-6-23,-1 0,0 1,-2 0,-2 0,5 43,-2 230,-3-21,30 215,3-181,-1-159,-13-55,-24-99,1 11,1 0,1 0,0 0,8 17,-10-27,-1 1,1 0,0-1,0 1,0-1,0 1,0-1,1 0,-1 0,1 0,-1 0,1-1,0 1,0-1,0 1,0-1,0 0,0 0,0 0,0-1,0 1,6 0,-2-2,1 1,0-2,0 1,-1-1,1 0,0 0,11-6,26-7,40-5,114-12,99 8,-10 10,805-6,6 23,-575 0,-373-2,170-2,-287-1,0-3,39-9,-36 6,55-5,295 7,-248 8,3729-1,-3352 7,-6 39,285 105,-243-41,1067 125,-906-145,-302-24,-103-14,-75-18,277 46,208 27,-100-16,1 25,560 186,-805-201,-14-10,-59-24,-65-24,-209-39,28 5,-1-3,85 2,-135-9,0 0,0 0,1 0,-1-1,0 1,0-1,0 0,0 0,0-1,-1 1,1-1,0 0,-1 0,1 0,5-5,-7 4,0 0,0 0,0 0,-1 0,1 0,-1 0,0-1,0 1,0 0,-1-1,1 1,-1-1,0 1,0 0,0-1,0 1,-1-6,-26-160,2 8,16-252,11 280,-3-136,17-507,20 379,10-120,-18-26,45-506,-28 681,64-683,-84 308,-28 3,2 666,23-667,0 174,-21 513,-3-415,-4 337,-35-197,-143-538,181 857,-69-276,-22 9,-51-28,-21 5,73 136,-114-184,-18-33,143 196,21 43,-75-104,27 56,-19-48,-101-198,11 26,179 346,-4 2,-2 2,-2 2,-63-59,85 93,3 2,-1 0,-1 2,-1 1,-38-22,52 36,0 0,0 1,-1 1,1 0,-1 0,0 1,-15 0,-88 3,58 1,-2244 6,1477-9,-11022 1,11340 32,6 46,304-39,2 9,-189 74,218-53,139-56,0 2,1 1,1 1,-24 21,37-28,-14 13,-2 0,-56 36,0-14,-2-2,-119 40,192-79,0 0,0 1,0 0,1 1,0 1,0 0,-11 9,17-11,0 0,0 1,0-1,1 1,-1 0,1 1,1-1,-1 1,1-1,0 1,1 0,0 0,-3 15,-2 38,2 0,7 113,1-76,0 400,-3-462,-2-1,-1 0,-2 1,-1-2,-2 1,-1-1,-2 0,-17 36,4-24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5:36:04.06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5:36:04.5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5:36:04.86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5:36:06.29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5:36:08.51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5462 1,'-419'-1,"-454"3,233 47,290-14,36-8,-359 24,521-41,-198 4,-632-15,958 0,1-1,-29-7,26 4,-39-2,38 5,-37-7,37 4,-39-2,-63-4,-4 0,124 10,4 2,-1-1,1 0,0-1,0 1,0-1,0 0,0 0,0-1,-6-2,5-1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57AB00-1FE1-4FD1-A3F1-4B45CA5EF8FC}" type="datetimeFigureOut">
              <a:rPr lang="en-IN" smtClean="0"/>
              <a:t>02-12-2023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46420E-89D8-49B7-879A-D2E5CF1202AC}" type="slidenum">
              <a:rPr lang="en-IN" smtClean="0"/>
              <a:t>‹#›</a:t>
            </a:fld>
            <a:endParaRPr lang="en-IN"/>
          </a:p>
        </p:txBody>
      </p:sp>
    </p:spTree>
    <p:extLst>
      <p:ext uri="{BB962C8B-B14F-4D97-AF65-F5344CB8AC3E}">
        <p14:creationId xmlns:p14="http://schemas.microsoft.com/office/powerpoint/2010/main" val="735554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750E3D-5815-47B8-BFAA-826612C2CAD6}" type="slidenum">
              <a:rPr lang="en-US" altLang="en-US"/>
              <a:pPr/>
              <a:t>12</a:t>
            </a:fld>
            <a:endParaRPr lang="en-US" altLang="en-US"/>
          </a:p>
        </p:txBody>
      </p:sp>
      <p:sp>
        <p:nvSpPr>
          <p:cNvPr id="933890" name="Rectangle 2"/>
          <p:cNvSpPr>
            <a:spLocks noGrp="1" noRot="1" noChangeAspect="1" noChangeArrowheads="1" noTextEdit="1"/>
          </p:cNvSpPr>
          <p:nvPr>
            <p:ph type="sldImg"/>
          </p:nvPr>
        </p:nvSpPr>
        <p:spPr>
          <a:ln/>
        </p:spPr>
      </p:sp>
      <p:sp>
        <p:nvSpPr>
          <p:cNvPr id="9338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6886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7EDC63-5141-420D-AD2E-263C8FC5EC5F}" type="slidenum">
              <a:rPr lang="en-US" altLang="en-US"/>
              <a:pPr/>
              <a:t>23</a:t>
            </a:fld>
            <a:endParaRPr lang="en-US" altLang="en-US"/>
          </a:p>
        </p:txBody>
      </p:sp>
      <p:sp>
        <p:nvSpPr>
          <p:cNvPr id="1034242" name="Rectangle 2"/>
          <p:cNvSpPr>
            <a:spLocks noGrp="1" noRot="1" noChangeAspect="1" noChangeArrowheads="1" noTextEdit="1"/>
          </p:cNvSpPr>
          <p:nvPr>
            <p:ph type="sldImg"/>
          </p:nvPr>
        </p:nvSpPr>
        <p:spPr>
          <a:ln/>
        </p:spPr>
      </p:sp>
      <p:sp>
        <p:nvSpPr>
          <p:cNvPr id="10342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68123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1DDEE2-5F92-4E18-B221-BB620E3AA9AE}" type="slidenum">
              <a:rPr lang="en-US" altLang="en-US"/>
              <a:pPr/>
              <a:t>24</a:t>
            </a:fld>
            <a:endParaRPr lang="en-US" altLang="en-US"/>
          </a:p>
        </p:txBody>
      </p:sp>
      <p:sp>
        <p:nvSpPr>
          <p:cNvPr id="940034" name="Rectangle 2"/>
          <p:cNvSpPr>
            <a:spLocks noGrp="1" noRot="1" noChangeAspect="1" noChangeArrowheads="1" noTextEdit="1"/>
          </p:cNvSpPr>
          <p:nvPr>
            <p:ph type="sldImg"/>
          </p:nvPr>
        </p:nvSpPr>
        <p:spPr>
          <a:ln/>
        </p:spPr>
      </p:sp>
      <p:sp>
        <p:nvSpPr>
          <p:cNvPr id="9400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44197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29C1FC-F573-487E-9A40-5540373B040E}" type="slidenum">
              <a:rPr lang="en-US" altLang="en-US"/>
              <a:pPr/>
              <a:t>25</a:t>
            </a:fld>
            <a:endParaRPr lang="en-US" altLang="en-US"/>
          </a:p>
        </p:txBody>
      </p:sp>
      <p:sp>
        <p:nvSpPr>
          <p:cNvPr id="1036290" name="Rectangle 2"/>
          <p:cNvSpPr>
            <a:spLocks noGrp="1" noRot="1" noChangeAspect="1" noChangeArrowheads="1" noTextEdit="1"/>
          </p:cNvSpPr>
          <p:nvPr>
            <p:ph type="sldImg"/>
          </p:nvPr>
        </p:nvSpPr>
        <p:spPr>
          <a:ln/>
        </p:spPr>
      </p:sp>
      <p:sp>
        <p:nvSpPr>
          <p:cNvPr id="10362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51653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BEBB21-64E2-498A-9734-208238A65AD8}" type="slidenum">
              <a:rPr lang="en-US" altLang="en-US"/>
              <a:pPr/>
              <a:t>26</a:t>
            </a:fld>
            <a:endParaRPr lang="en-US" altLang="en-US"/>
          </a:p>
        </p:txBody>
      </p:sp>
      <p:sp>
        <p:nvSpPr>
          <p:cNvPr id="941058" name="Rectangle 2"/>
          <p:cNvSpPr>
            <a:spLocks noGrp="1" noRot="1" noChangeAspect="1" noChangeArrowheads="1" noTextEdit="1"/>
          </p:cNvSpPr>
          <p:nvPr>
            <p:ph type="sldImg"/>
          </p:nvPr>
        </p:nvSpPr>
        <p:spPr>
          <a:ln/>
        </p:spPr>
      </p:sp>
      <p:sp>
        <p:nvSpPr>
          <p:cNvPr id="9410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51822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142D7E-2EE8-48B0-980F-9EADC945E347}" type="slidenum">
              <a:rPr lang="en-US" altLang="en-US"/>
              <a:pPr/>
              <a:t>27</a:t>
            </a:fld>
            <a:endParaRPr lang="en-US" altLang="en-US"/>
          </a:p>
        </p:txBody>
      </p:sp>
      <p:sp>
        <p:nvSpPr>
          <p:cNvPr id="1037314" name="Rectangle 2"/>
          <p:cNvSpPr>
            <a:spLocks noGrp="1" noRot="1" noChangeAspect="1" noChangeArrowheads="1" noTextEdit="1"/>
          </p:cNvSpPr>
          <p:nvPr>
            <p:ph type="sldImg"/>
          </p:nvPr>
        </p:nvSpPr>
        <p:spPr>
          <a:ln/>
        </p:spPr>
      </p:sp>
      <p:sp>
        <p:nvSpPr>
          <p:cNvPr id="10373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55220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F4FD90-F48C-4EB5-B979-86D795689D96}" type="slidenum">
              <a:rPr lang="en-US" altLang="en-US"/>
              <a:pPr/>
              <a:t>28</a:t>
            </a:fld>
            <a:endParaRPr lang="en-US" altLang="en-US"/>
          </a:p>
        </p:txBody>
      </p:sp>
      <p:sp>
        <p:nvSpPr>
          <p:cNvPr id="942082" name="Rectangle 2"/>
          <p:cNvSpPr>
            <a:spLocks noGrp="1" noRot="1" noChangeAspect="1" noChangeArrowheads="1" noTextEdit="1"/>
          </p:cNvSpPr>
          <p:nvPr>
            <p:ph type="sldImg"/>
          </p:nvPr>
        </p:nvSpPr>
        <p:spPr>
          <a:ln/>
        </p:spPr>
      </p:sp>
      <p:sp>
        <p:nvSpPr>
          <p:cNvPr id="9420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68860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E308A-122A-4ECA-88AD-2D1E82892F9E}" type="slidenum">
              <a:rPr lang="en-US" altLang="en-US"/>
              <a:pPr/>
              <a:t>29</a:t>
            </a:fld>
            <a:endParaRPr lang="en-US" altLang="en-US"/>
          </a:p>
        </p:txBody>
      </p:sp>
      <p:sp>
        <p:nvSpPr>
          <p:cNvPr id="943106" name="Rectangle 2"/>
          <p:cNvSpPr>
            <a:spLocks noGrp="1" noRot="1" noChangeAspect="1" noChangeArrowheads="1" noTextEdit="1"/>
          </p:cNvSpPr>
          <p:nvPr>
            <p:ph type="sldImg"/>
          </p:nvPr>
        </p:nvSpPr>
        <p:spPr>
          <a:ln/>
        </p:spPr>
      </p:sp>
      <p:sp>
        <p:nvSpPr>
          <p:cNvPr id="9431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73209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E96E19-1053-449C-9C4B-EF7F44538051}" type="slidenum">
              <a:rPr lang="en-US" altLang="en-US"/>
              <a:pPr/>
              <a:t>30</a:t>
            </a:fld>
            <a:endParaRPr lang="en-US" altLang="en-US"/>
          </a:p>
        </p:txBody>
      </p:sp>
      <p:sp>
        <p:nvSpPr>
          <p:cNvPr id="1038338" name="Rectangle 2"/>
          <p:cNvSpPr>
            <a:spLocks noGrp="1" noRot="1" noChangeAspect="1" noChangeArrowheads="1" noTextEdit="1"/>
          </p:cNvSpPr>
          <p:nvPr>
            <p:ph type="sldImg"/>
          </p:nvPr>
        </p:nvSpPr>
        <p:spPr>
          <a:ln/>
        </p:spPr>
      </p:sp>
      <p:sp>
        <p:nvSpPr>
          <p:cNvPr id="10383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15239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CC165A-0106-4DA9-BF8D-BC8517135E3C}" type="slidenum">
              <a:rPr lang="en-US" altLang="en-US"/>
              <a:pPr/>
              <a:t>31</a:t>
            </a:fld>
            <a:endParaRPr lang="en-US" altLang="en-US"/>
          </a:p>
        </p:txBody>
      </p:sp>
      <p:sp>
        <p:nvSpPr>
          <p:cNvPr id="947202" name="Rectangle 2"/>
          <p:cNvSpPr>
            <a:spLocks noGrp="1" noRot="1" noChangeAspect="1" noChangeArrowheads="1" noTextEdit="1"/>
          </p:cNvSpPr>
          <p:nvPr>
            <p:ph type="sldImg"/>
          </p:nvPr>
        </p:nvSpPr>
        <p:spPr>
          <a:ln/>
        </p:spPr>
      </p:sp>
      <p:sp>
        <p:nvSpPr>
          <p:cNvPr id="9472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97627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6BDA38-8537-42A6-A138-03A9695327FD}" type="slidenum">
              <a:rPr lang="en-US" altLang="en-US"/>
              <a:pPr/>
              <a:t>32</a:t>
            </a:fld>
            <a:endParaRPr lang="en-US" altLang="en-US"/>
          </a:p>
        </p:txBody>
      </p:sp>
      <p:sp>
        <p:nvSpPr>
          <p:cNvPr id="1039362" name="Rectangle 2"/>
          <p:cNvSpPr>
            <a:spLocks noGrp="1" noRot="1" noChangeAspect="1" noChangeArrowheads="1" noTextEdit="1"/>
          </p:cNvSpPr>
          <p:nvPr>
            <p:ph type="sldImg"/>
          </p:nvPr>
        </p:nvSpPr>
        <p:spPr>
          <a:ln/>
        </p:spPr>
      </p:sp>
      <p:sp>
        <p:nvSpPr>
          <p:cNvPr id="10393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53107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6D1080-1607-4939-B546-57D7C44DED8D}" type="slidenum">
              <a:rPr lang="en-US" altLang="en-US"/>
              <a:pPr/>
              <a:t>14</a:t>
            </a:fld>
            <a:endParaRPr lang="en-US" altLang="en-US"/>
          </a:p>
        </p:txBody>
      </p:sp>
      <p:sp>
        <p:nvSpPr>
          <p:cNvPr id="1027074" name="Rectangle 2"/>
          <p:cNvSpPr>
            <a:spLocks noGrp="1" noRot="1" noChangeAspect="1" noChangeArrowheads="1" noTextEdit="1"/>
          </p:cNvSpPr>
          <p:nvPr>
            <p:ph type="sldImg"/>
          </p:nvPr>
        </p:nvSpPr>
        <p:spPr>
          <a:ln/>
        </p:spPr>
      </p:sp>
      <p:sp>
        <p:nvSpPr>
          <p:cNvPr id="1027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748879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49F5F4-B81F-4EDA-8041-8D50E0195702}" type="slidenum">
              <a:rPr lang="en-US" altLang="en-US"/>
              <a:pPr/>
              <a:t>33</a:t>
            </a:fld>
            <a:endParaRPr lang="en-US" altLang="en-US"/>
          </a:p>
        </p:txBody>
      </p:sp>
      <p:sp>
        <p:nvSpPr>
          <p:cNvPr id="948226" name="Rectangle 2"/>
          <p:cNvSpPr>
            <a:spLocks noGrp="1" noRot="1" noChangeAspect="1" noChangeArrowheads="1" noTextEdit="1"/>
          </p:cNvSpPr>
          <p:nvPr>
            <p:ph type="sldImg"/>
          </p:nvPr>
        </p:nvSpPr>
        <p:spPr>
          <a:ln/>
        </p:spPr>
      </p:sp>
      <p:sp>
        <p:nvSpPr>
          <p:cNvPr id="9482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87796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1A512B-F40E-41BF-9127-F6E815502C6C}" type="slidenum">
              <a:rPr lang="en-US" altLang="en-US"/>
              <a:pPr/>
              <a:t>35</a:t>
            </a:fld>
            <a:endParaRPr lang="en-US" altLang="en-US"/>
          </a:p>
        </p:txBody>
      </p:sp>
      <p:sp>
        <p:nvSpPr>
          <p:cNvPr id="1041410" name="Rectangle 2"/>
          <p:cNvSpPr>
            <a:spLocks noGrp="1" noRot="1" noChangeAspect="1" noChangeArrowheads="1" noTextEdit="1"/>
          </p:cNvSpPr>
          <p:nvPr>
            <p:ph type="sldImg"/>
          </p:nvPr>
        </p:nvSpPr>
        <p:spPr>
          <a:ln/>
        </p:spPr>
      </p:sp>
      <p:sp>
        <p:nvSpPr>
          <p:cNvPr id="10414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27977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CC32D4-268B-498A-9A24-ACEE7B0EF3D2}" type="slidenum">
              <a:rPr lang="en-US" altLang="en-US"/>
              <a:pPr/>
              <a:t>36</a:t>
            </a:fld>
            <a:endParaRPr lang="en-US" altLang="en-US"/>
          </a:p>
        </p:txBody>
      </p:sp>
      <p:sp>
        <p:nvSpPr>
          <p:cNvPr id="1040386" name="Rectangle 2"/>
          <p:cNvSpPr>
            <a:spLocks noGrp="1" noRot="1" noChangeAspect="1" noChangeArrowheads="1" noTextEdit="1"/>
          </p:cNvSpPr>
          <p:nvPr>
            <p:ph type="sldImg"/>
          </p:nvPr>
        </p:nvSpPr>
        <p:spPr>
          <a:ln/>
        </p:spPr>
      </p:sp>
      <p:sp>
        <p:nvSpPr>
          <p:cNvPr id="10403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120730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E4BDF9-2627-441F-9D28-7B808351AECF}" type="slidenum">
              <a:rPr lang="en-US" altLang="en-US"/>
              <a:pPr/>
              <a:t>37</a:t>
            </a:fld>
            <a:endParaRPr lang="en-US" altLang="en-US"/>
          </a:p>
        </p:txBody>
      </p:sp>
      <p:sp>
        <p:nvSpPr>
          <p:cNvPr id="952322" name="Rectangle 2"/>
          <p:cNvSpPr>
            <a:spLocks noGrp="1" noRot="1" noChangeAspect="1" noChangeArrowheads="1" noTextEdit="1"/>
          </p:cNvSpPr>
          <p:nvPr>
            <p:ph type="sldImg"/>
          </p:nvPr>
        </p:nvSpPr>
        <p:spPr>
          <a:ln/>
        </p:spPr>
      </p:sp>
      <p:sp>
        <p:nvSpPr>
          <p:cNvPr id="9523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685580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D8849E-1F0F-4ADD-8ECC-3A5F8F28C031}" type="slidenum">
              <a:rPr lang="en-US" altLang="en-US"/>
              <a:pPr/>
              <a:t>39</a:t>
            </a:fld>
            <a:endParaRPr lang="en-US" altLang="en-US"/>
          </a:p>
        </p:txBody>
      </p:sp>
      <p:sp>
        <p:nvSpPr>
          <p:cNvPr id="1042434" name="Rectangle 2"/>
          <p:cNvSpPr>
            <a:spLocks noGrp="1" noRot="1" noChangeAspect="1" noChangeArrowheads="1" noTextEdit="1"/>
          </p:cNvSpPr>
          <p:nvPr>
            <p:ph type="sldImg"/>
          </p:nvPr>
        </p:nvSpPr>
        <p:spPr>
          <a:ln/>
        </p:spPr>
      </p:sp>
      <p:sp>
        <p:nvSpPr>
          <p:cNvPr id="10424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275794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B025A2-1232-4AE8-BD87-8ED251811F51}" type="slidenum">
              <a:rPr lang="en-US" altLang="en-US"/>
              <a:pPr/>
              <a:t>40</a:t>
            </a:fld>
            <a:endParaRPr lang="en-US" altLang="en-US"/>
          </a:p>
        </p:txBody>
      </p:sp>
      <p:sp>
        <p:nvSpPr>
          <p:cNvPr id="1043458" name="Rectangle 2"/>
          <p:cNvSpPr>
            <a:spLocks noGrp="1" noRot="1" noChangeAspect="1" noChangeArrowheads="1" noTextEdit="1"/>
          </p:cNvSpPr>
          <p:nvPr>
            <p:ph type="sldImg"/>
          </p:nvPr>
        </p:nvSpPr>
        <p:spPr>
          <a:ln/>
        </p:spPr>
      </p:sp>
      <p:sp>
        <p:nvSpPr>
          <p:cNvPr id="1043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093277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1CD825-7AD4-479B-BD4C-BE9FD0EFA61B}" type="slidenum">
              <a:rPr lang="en-US" altLang="en-US"/>
              <a:pPr/>
              <a:t>41</a:t>
            </a:fld>
            <a:endParaRPr lang="en-US" altLang="en-US"/>
          </a:p>
        </p:txBody>
      </p:sp>
      <p:sp>
        <p:nvSpPr>
          <p:cNvPr id="1044482" name="Rectangle 2"/>
          <p:cNvSpPr>
            <a:spLocks noGrp="1" noRot="1" noChangeAspect="1" noChangeArrowheads="1" noTextEdit="1"/>
          </p:cNvSpPr>
          <p:nvPr>
            <p:ph type="sldImg"/>
          </p:nvPr>
        </p:nvSpPr>
        <p:spPr>
          <a:ln/>
        </p:spPr>
      </p:sp>
      <p:sp>
        <p:nvSpPr>
          <p:cNvPr id="10444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469980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5EB3BB-C1CE-4A9D-9DF3-7C0605239453}" type="slidenum">
              <a:rPr lang="en-US" altLang="en-US"/>
              <a:pPr/>
              <a:t>42</a:t>
            </a:fld>
            <a:endParaRPr lang="en-US" altLang="en-US"/>
          </a:p>
        </p:txBody>
      </p:sp>
      <p:sp>
        <p:nvSpPr>
          <p:cNvPr id="954370" name="Rectangle 2"/>
          <p:cNvSpPr>
            <a:spLocks noGrp="1" noRot="1" noChangeAspect="1" noChangeArrowheads="1" noTextEdit="1"/>
          </p:cNvSpPr>
          <p:nvPr>
            <p:ph type="sldImg"/>
          </p:nvPr>
        </p:nvSpPr>
        <p:spPr>
          <a:ln/>
        </p:spPr>
      </p:sp>
      <p:sp>
        <p:nvSpPr>
          <p:cNvPr id="9543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01425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00EF8F-5F7E-4D47-94CE-AD81B0F2A8F7}" type="slidenum">
              <a:rPr lang="en-US" altLang="en-US"/>
              <a:pPr/>
              <a:t>43</a:t>
            </a:fld>
            <a:endParaRPr lang="en-US" altLang="en-US"/>
          </a:p>
        </p:txBody>
      </p:sp>
      <p:sp>
        <p:nvSpPr>
          <p:cNvPr id="1045506" name="Rectangle 2"/>
          <p:cNvSpPr>
            <a:spLocks noGrp="1" noRot="1" noChangeAspect="1" noChangeArrowheads="1" noTextEdit="1"/>
          </p:cNvSpPr>
          <p:nvPr>
            <p:ph type="sldImg"/>
          </p:nvPr>
        </p:nvSpPr>
        <p:spPr>
          <a:ln/>
        </p:spPr>
      </p:sp>
      <p:sp>
        <p:nvSpPr>
          <p:cNvPr id="10455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920021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18FA7A-C6B2-4942-8786-C4A548B31828}" type="slidenum">
              <a:rPr lang="en-US" altLang="en-US"/>
              <a:pPr/>
              <a:t>44</a:t>
            </a:fld>
            <a:endParaRPr lang="en-US" altLang="en-US"/>
          </a:p>
        </p:txBody>
      </p:sp>
      <p:sp>
        <p:nvSpPr>
          <p:cNvPr id="955394" name="Rectangle 2"/>
          <p:cNvSpPr>
            <a:spLocks noGrp="1" noRot="1" noChangeAspect="1" noChangeArrowheads="1" noTextEdit="1"/>
          </p:cNvSpPr>
          <p:nvPr>
            <p:ph type="sldImg"/>
          </p:nvPr>
        </p:nvSpPr>
        <p:spPr>
          <a:ln/>
        </p:spPr>
      </p:sp>
      <p:sp>
        <p:nvSpPr>
          <p:cNvPr id="9553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5119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FB40EF-96DF-4861-92DB-661D61485CC7}" type="slidenum">
              <a:rPr lang="en-US" altLang="en-US"/>
              <a:pPr/>
              <a:t>15</a:t>
            </a:fld>
            <a:endParaRPr lang="en-US" altLang="en-US"/>
          </a:p>
        </p:txBody>
      </p:sp>
      <p:sp>
        <p:nvSpPr>
          <p:cNvPr id="1028098" name="Rectangle 2"/>
          <p:cNvSpPr>
            <a:spLocks noGrp="1" noRot="1" noChangeAspect="1" noChangeArrowheads="1" noTextEdit="1"/>
          </p:cNvSpPr>
          <p:nvPr>
            <p:ph type="sldImg"/>
          </p:nvPr>
        </p:nvSpPr>
        <p:spPr>
          <a:ln/>
        </p:spPr>
      </p:sp>
      <p:sp>
        <p:nvSpPr>
          <p:cNvPr id="10280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632033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A2EAF9-4BAE-4CD0-8856-D1A680D553ED}" type="slidenum">
              <a:rPr lang="en-US" altLang="en-US"/>
              <a:pPr/>
              <a:t>46</a:t>
            </a:fld>
            <a:endParaRPr lang="en-US" altLang="en-US"/>
          </a:p>
        </p:txBody>
      </p:sp>
      <p:sp>
        <p:nvSpPr>
          <p:cNvPr id="956418" name="Rectangle 2"/>
          <p:cNvSpPr>
            <a:spLocks noGrp="1" noRot="1" noChangeAspect="1" noChangeArrowheads="1" noTextEdit="1"/>
          </p:cNvSpPr>
          <p:nvPr>
            <p:ph type="sldImg"/>
          </p:nvPr>
        </p:nvSpPr>
        <p:spPr>
          <a:ln/>
        </p:spPr>
      </p:sp>
      <p:sp>
        <p:nvSpPr>
          <p:cNvPr id="9564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255494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07B9DD-36C9-44B5-BE3A-2BB256C26CB9}" type="slidenum">
              <a:rPr lang="en-US" altLang="en-US"/>
              <a:pPr/>
              <a:t>48</a:t>
            </a:fld>
            <a:endParaRPr lang="en-US" altLang="en-US"/>
          </a:p>
        </p:txBody>
      </p:sp>
      <p:sp>
        <p:nvSpPr>
          <p:cNvPr id="957442" name="Rectangle 2"/>
          <p:cNvSpPr>
            <a:spLocks noGrp="1" noRot="1" noChangeAspect="1" noChangeArrowheads="1" noTextEdit="1"/>
          </p:cNvSpPr>
          <p:nvPr>
            <p:ph type="sldImg"/>
          </p:nvPr>
        </p:nvSpPr>
        <p:spPr>
          <a:ln/>
        </p:spPr>
      </p:sp>
      <p:sp>
        <p:nvSpPr>
          <p:cNvPr id="9574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712812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AB9F11-46A9-42DB-B7F2-43C2BBCD9EA7}" type="slidenum">
              <a:rPr lang="en-US" altLang="en-US"/>
              <a:pPr/>
              <a:t>50</a:t>
            </a:fld>
            <a:endParaRPr lang="en-US" altLang="en-US"/>
          </a:p>
        </p:txBody>
      </p:sp>
      <p:sp>
        <p:nvSpPr>
          <p:cNvPr id="958466" name="Rectangle 2"/>
          <p:cNvSpPr>
            <a:spLocks noGrp="1" noRot="1" noChangeAspect="1" noChangeArrowheads="1" noTextEdit="1"/>
          </p:cNvSpPr>
          <p:nvPr>
            <p:ph type="sldImg"/>
          </p:nvPr>
        </p:nvSpPr>
        <p:spPr>
          <a:ln/>
        </p:spPr>
      </p:sp>
      <p:sp>
        <p:nvSpPr>
          <p:cNvPr id="9584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584381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59F01E-6CEF-4A00-90ED-B3D31B068464}" type="slidenum">
              <a:rPr lang="en-US" altLang="en-US"/>
              <a:pPr/>
              <a:t>52</a:t>
            </a:fld>
            <a:endParaRPr lang="en-US" altLang="en-US"/>
          </a:p>
        </p:txBody>
      </p:sp>
      <p:sp>
        <p:nvSpPr>
          <p:cNvPr id="960514" name="Rectangle 2"/>
          <p:cNvSpPr>
            <a:spLocks noGrp="1" noRot="1" noChangeAspect="1" noChangeArrowheads="1" noTextEdit="1"/>
          </p:cNvSpPr>
          <p:nvPr>
            <p:ph type="sldImg"/>
          </p:nvPr>
        </p:nvSpPr>
        <p:spPr>
          <a:ln/>
        </p:spPr>
      </p:sp>
      <p:sp>
        <p:nvSpPr>
          <p:cNvPr id="960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552283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04ADAA-4685-45E2-B924-1EA39660D807}" type="slidenum">
              <a:rPr lang="en-US" altLang="en-US"/>
              <a:pPr/>
              <a:t>53</a:t>
            </a:fld>
            <a:endParaRPr lang="en-US" altLang="en-US"/>
          </a:p>
        </p:txBody>
      </p:sp>
      <p:sp>
        <p:nvSpPr>
          <p:cNvPr id="961538" name="Rectangle 2"/>
          <p:cNvSpPr>
            <a:spLocks noGrp="1" noRot="1" noChangeAspect="1" noChangeArrowheads="1" noTextEdit="1"/>
          </p:cNvSpPr>
          <p:nvPr>
            <p:ph type="sldImg"/>
          </p:nvPr>
        </p:nvSpPr>
        <p:spPr>
          <a:ln/>
        </p:spPr>
      </p:sp>
      <p:sp>
        <p:nvSpPr>
          <p:cNvPr id="9615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473272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8D8073-31F5-4AB8-8CE0-EA20A747D87A}" type="slidenum">
              <a:rPr lang="en-US" altLang="en-US"/>
              <a:pPr/>
              <a:t>54</a:t>
            </a:fld>
            <a:endParaRPr lang="en-US" altLang="en-US"/>
          </a:p>
        </p:txBody>
      </p:sp>
      <p:sp>
        <p:nvSpPr>
          <p:cNvPr id="962562" name="Rectangle 2"/>
          <p:cNvSpPr>
            <a:spLocks noGrp="1" noRot="1" noChangeAspect="1" noChangeArrowheads="1" noTextEdit="1"/>
          </p:cNvSpPr>
          <p:nvPr>
            <p:ph type="sldImg"/>
          </p:nvPr>
        </p:nvSpPr>
        <p:spPr>
          <a:ln/>
        </p:spPr>
      </p:sp>
      <p:sp>
        <p:nvSpPr>
          <p:cNvPr id="9625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548964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FB694D-CA14-4B58-B344-3590977A9E2C}" type="slidenum">
              <a:rPr lang="en-US" altLang="en-US"/>
              <a:pPr/>
              <a:t>55</a:t>
            </a:fld>
            <a:endParaRPr lang="en-US" altLang="en-US"/>
          </a:p>
        </p:txBody>
      </p:sp>
      <p:sp>
        <p:nvSpPr>
          <p:cNvPr id="963586" name="Rectangle 2"/>
          <p:cNvSpPr>
            <a:spLocks noGrp="1" noRot="1" noChangeAspect="1" noChangeArrowheads="1" noTextEdit="1"/>
          </p:cNvSpPr>
          <p:nvPr>
            <p:ph type="sldImg"/>
          </p:nvPr>
        </p:nvSpPr>
        <p:spPr>
          <a:ln/>
        </p:spPr>
      </p:sp>
      <p:sp>
        <p:nvSpPr>
          <p:cNvPr id="9635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557363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A023D4-4AFD-4248-8E6E-1F2747540921}" type="slidenum">
              <a:rPr lang="en-US" altLang="en-US"/>
              <a:pPr/>
              <a:t>57</a:t>
            </a:fld>
            <a:endParaRPr lang="en-US" altLang="en-US"/>
          </a:p>
        </p:txBody>
      </p:sp>
      <p:sp>
        <p:nvSpPr>
          <p:cNvPr id="965634" name="Rectangle 2"/>
          <p:cNvSpPr>
            <a:spLocks noGrp="1" noRot="1" noChangeAspect="1" noChangeArrowheads="1" noTextEdit="1"/>
          </p:cNvSpPr>
          <p:nvPr>
            <p:ph type="sldImg"/>
          </p:nvPr>
        </p:nvSpPr>
        <p:spPr>
          <a:ln/>
        </p:spPr>
      </p:sp>
      <p:sp>
        <p:nvSpPr>
          <p:cNvPr id="9656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41055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AAF269-FFD7-4D66-AC29-D3F8697C0B75}" type="slidenum">
              <a:rPr lang="en-US" altLang="en-US"/>
              <a:pPr/>
              <a:t>60</a:t>
            </a:fld>
            <a:endParaRPr lang="en-US" altLang="en-US"/>
          </a:p>
        </p:txBody>
      </p:sp>
      <p:sp>
        <p:nvSpPr>
          <p:cNvPr id="966658" name="Rectangle 2"/>
          <p:cNvSpPr>
            <a:spLocks noGrp="1" noRot="1" noChangeAspect="1" noChangeArrowheads="1" noTextEdit="1"/>
          </p:cNvSpPr>
          <p:nvPr>
            <p:ph type="sldImg"/>
          </p:nvPr>
        </p:nvSpPr>
        <p:spPr>
          <a:ln/>
        </p:spPr>
      </p:sp>
      <p:sp>
        <p:nvSpPr>
          <p:cNvPr id="9666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644088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56ACE2-4990-4B44-8018-BBAA1D0E651B}" type="slidenum">
              <a:rPr lang="en-US" altLang="en-US"/>
              <a:pPr/>
              <a:t>62</a:t>
            </a:fld>
            <a:endParaRPr lang="en-US" altLang="en-US"/>
          </a:p>
        </p:txBody>
      </p:sp>
      <p:sp>
        <p:nvSpPr>
          <p:cNvPr id="967682" name="Rectangle 2"/>
          <p:cNvSpPr>
            <a:spLocks noGrp="1" noRot="1" noChangeAspect="1" noChangeArrowheads="1" noTextEdit="1"/>
          </p:cNvSpPr>
          <p:nvPr>
            <p:ph type="sldImg"/>
          </p:nvPr>
        </p:nvSpPr>
        <p:spPr>
          <a:ln/>
        </p:spPr>
      </p:sp>
      <p:sp>
        <p:nvSpPr>
          <p:cNvPr id="9676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716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F1D7C8-EA73-44BA-8708-3CA6B0E18026}" type="slidenum">
              <a:rPr lang="en-US" altLang="en-US"/>
              <a:pPr/>
              <a:t>16</a:t>
            </a:fld>
            <a:endParaRPr lang="en-US" altLang="en-US"/>
          </a:p>
        </p:txBody>
      </p:sp>
      <p:sp>
        <p:nvSpPr>
          <p:cNvPr id="1029122" name="Rectangle 2"/>
          <p:cNvSpPr>
            <a:spLocks noGrp="1" noRot="1" noChangeAspect="1" noChangeArrowheads="1" noTextEdit="1"/>
          </p:cNvSpPr>
          <p:nvPr>
            <p:ph type="sldImg"/>
          </p:nvPr>
        </p:nvSpPr>
        <p:spPr>
          <a:ln/>
        </p:spPr>
      </p:sp>
      <p:sp>
        <p:nvSpPr>
          <p:cNvPr id="10291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339945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799E30-892F-4BEB-9CEC-9C21851BF719}" type="slidenum">
              <a:rPr lang="en-US" altLang="en-US"/>
              <a:pPr/>
              <a:t>64</a:t>
            </a:fld>
            <a:endParaRPr lang="en-US" altLang="en-US"/>
          </a:p>
        </p:txBody>
      </p:sp>
      <p:sp>
        <p:nvSpPr>
          <p:cNvPr id="969730" name="Rectangle 2"/>
          <p:cNvSpPr>
            <a:spLocks noGrp="1" noRot="1" noChangeAspect="1" noChangeArrowheads="1" noTextEdit="1"/>
          </p:cNvSpPr>
          <p:nvPr>
            <p:ph type="sldImg"/>
          </p:nvPr>
        </p:nvSpPr>
        <p:spPr>
          <a:ln/>
        </p:spPr>
      </p:sp>
      <p:sp>
        <p:nvSpPr>
          <p:cNvPr id="9697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7713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BA5189-A3F5-4BA2-877B-A0D887470665}" type="slidenum">
              <a:rPr lang="en-US" altLang="en-US"/>
              <a:pPr/>
              <a:t>17</a:t>
            </a:fld>
            <a:endParaRPr lang="en-US" altLang="en-US"/>
          </a:p>
        </p:txBody>
      </p:sp>
      <p:sp>
        <p:nvSpPr>
          <p:cNvPr id="1030146" name="Rectangle 2"/>
          <p:cNvSpPr>
            <a:spLocks noGrp="1" noRot="1" noChangeAspect="1" noChangeArrowheads="1" noTextEdit="1"/>
          </p:cNvSpPr>
          <p:nvPr>
            <p:ph type="sldImg"/>
          </p:nvPr>
        </p:nvSpPr>
        <p:spPr>
          <a:ln/>
        </p:spPr>
      </p:sp>
      <p:sp>
        <p:nvSpPr>
          <p:cNvPr id="10301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24548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BDFBD1-8D94-40C8-B8F9-B69F4974EFF3}" type="slidenum">
              <a:rPr lang="en-US" altLang="en-US"/>
              <a:pPr/>
              <a:t>19</a:t>
            </a:fld>
            <a:endParaRPr lang="en-US" altLang="en-US"/>
          </a:p>
        </p:txBody>
      </p:sp>
      <p:sp>
        <p:nvSpPr>
          <p:cNvPr id="1031170" name="Rectangle 2"/>
          <p:cNvSpPr>
            <a:spLocks noGrp="1" noRot="1" noChangeAspect="1" noChangeArrowheads="1" noTextEdit="1"/>
          </p:cNvSpPr>
          <p:nvPr>
            <p:ph type="sldImg"/>
          </p:nvPr>
        </p:nvSpPr>
        <p:spPr>
          <a:ln/>
        </p:spPr>
      </p:sp>
      <p:sp>
        <p:nvSpPr>
          <p:cNvPr id="10311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36037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2E0C04-116C-4327-8633-9E746F16118B}" type="slidenum">
              <a:rPr lang="en-US" altLang="en-US"/>
              <a:pPr/>
              <a:t>20</a:t>
            </a:fld>
            <a:endParaRPr lang="en-US" altLang="en-US"/>
          </a:p>
        </p:txBody>
      </p:sp>
      <p:sp>
        <p:nvSpPr>
          <p:cNvPr id="1032194" name="Rectangle 2"/>
          <p:cNvSpPr>
            <a:spLocks noGrp="1" noRot="1" noChangeAspect="1" noChangeArrowheads="1" noTextEdit="1"/>
          </p:cNvSpPr>
          <p:nvPr>
            <p:ph type="sldImg"/>
          </p:nvPr>
        </p:nvSpPr>
        <p:spPr>
          <a:ln/>
        </p:spPr>
      </p:sp>
      <p:sp>
        <p:nvSpPr>
          <p:cNvPr id="10321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3880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E0987C-D72E-45B6-967E-F736D51C4BF1}" type="slidenum">
              <a:rPr lang="en-US" altLang="en-US"/>
              <a:pPr/>
              <a:t>21</a:t>
            </a:fld>
            <a:endParaRPr lang="en-US" altLang="en-US"/>
          </a:p>
        </p:txBody>
      </p:sp>
      <p:sp>
        <p:nvSpPr>
          <p:cNvPr id="937986" name="Rectangle 2"/>
          <p:cNvSpPr>
            <a:spLocks noGrp="1" noRot="1" noChangeAspect="1" noChangeArrowheads="1" noTextEdit="1"/>
          </p:cNvSpPr>
          <p:nvPr>
            <p:ph type="sldImg"/>
          </p:nvPr>
        </p:nvSpPr>
        <p:spPr>
          <a:ln/>
        </p:spPr>
      </p:sp>
      <p:sp>
        <p:nvSpPr>
          <p:cNvPr id="9379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13829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8566E2-1D75-426C-9E74-B5A840F39D05}" type="slidenum">
              <a:rPr lang="en-US" altLang="en-US"/>
              <a:pPr/>
              <a:t>22</a:t>
            </a:fld>
            <a:endParaRPr lang="en-US" altLang="en-US"/>
          </a:p>
        </p:txBody>
      </p:sp>
      <p:sp>
        <p:nvSpPr>
          <p:cNvPr id="1033218" name="Rectangle 2"/>
          <p:cNvSpPr>
            <a:spLocks noGrp="1" noRot="1" noChangeAspect="1" noChangeArrowheads="1" noTextEdit="1"/>
          </p:cNvSpPr>
          <p:nvPr>
            <p:ph type="sldImg"/>
          </p:nvPr>
        </p:nvSpPr>
        <p:spPr>
          <a:ln/>
        </p:spPr>
      </p:sp>
      <p:sp>
        <p:nvSpPr>
          <p:cNvPr id="10332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65796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A572D3D-2E38-4ADA-A685-C31E5A9E8116}" type="datetimeFigureOut">
              <a:rPr lang="en-IN" smtClean="0"/>
              <a:t>02-12-2023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FE9B9-4FEC-4B17-8CE5-89E5FB925DC1}" type="slidenum">
              <a:rPr lang="en-IN" smtClean="0"/>
              <a:t>‹#›</a:t>
            </a:fld>
            <a:endParaRPr lang="en-IN"/>
          </a:p>
        </p:txBody>
      </p:sp>
    </p:spTree>
    <p:extLst>
      <p:ext uri="{BB962C8B-B14F-4D97-AF65-F5344CB8AC3E}">
        <p14:creationId xmlns:p14="http://schemas.microsoft.com/office/powerpoint/2010/main" val="2208820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A572D3D-2E38-4ADA-A685-C31E5A9E8116}" type="datetimeFigureOut">
              <a:rPr lang="en-IN" smtClean="0"/>
              <a:t>02-12-2023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FE9B9-4FEC-4B17-8CE5-89E5FB925DC1}" type="slidenum">
              <a:rPr lang="en-IN" smtClean="0"/>
              <a:t>‹#›</a:t>
            </a:fld>
            <a:endParaRPr lang="en-IN"/>
          </a:p>
        </p:txBody>
      </p:sp>
    </p:spTree>
    <p:extLst>
      <p:ext uri="{BB962C8B-B14F-4D97-AF65-F5344CB8AC3E}">
        <p14:creationId xmlns:p14="http://schemas.microsoft.com/office/powerpoint/2010/main" val="4106043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A572D3D-2E38-4ADA-A685-C31E5A9E8116}" type="datetimeFigureOut">
              <a:rPr lang="en-IN" smtClean="0"/>
              <a:t>02-12-2023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FE9B9-4FEC-4B17-8CE5-89E5FB925DC1}" type="slidenum">
              <a:rPr lang="en-IN" smtClean="0"/>
              <a:t>‹#›</a:t>
            </a:fld>
            <a:endParaRPr lang="en-IN"/>
          </a:p>
        </p:txBody>
      </p:sp>
    </p:spTree>
    <p:extLst>
      <p:ext uri="{BB962C8B-B14F-4D97-AF65-F5344CB8AC3E}">
        <p14:creationId xmlns:p14="http://schemas.microsoft.com/office/powerpoint/2010/main" val="1052769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A572D3D-2E38-4ADA-A685-C31E5A9E8116}" type="datetimeFigureOut">
              <a:rPr lang="en-IN" smtClean="0"/>
              <a:t>02-12-2023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FE9B9-4FEC-4B17-8CE5-89E5FB925DC1}" type="slidenum">
              <a:rPr lang="en-IN" smtClean="0"/>
              <a:t>‹#›</a:t>
            </a:fld>
            <a:endParaRPr lang="en-IN"/>
          </a:p>
        </p:txBody>
      </p:sp>
    </p:spTree>
    <p:extLst>
      <p:ext uri="{BB962C8B-B14F-4D97-AF65-F5344CB8AC3E}">
        <p14:creationId xmlns:p14="http://schemas.microsoft.com/office/powerpoint/2010/main" val="202264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572D3D-2E38-4ADA-A685-C31E5A9E8116}" type="datetimeFigureOut">
              <a:rPr lang="en-IN" smtClean="0"/>
              <a:t>02-12-2023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FE9B9-4FEC-4B17-8CE5-89E5FB925DC1}" type="slidenum">
              <a:rPr lang="en-IN" smtClean="0"/>
              <a:t>‹#›</a:t>
            </a:fld>
            <a:endParaRPr lang="en-IN"/>
          </a:p>
        </p:txBody>
      </p:sp>
    </p:spTree>
    <p:extLst>
      <p:ext uri="{BB962C8B-B14F-4D97-AF65-F5344CB8AC3E}">
        <p14:creationId xmlns:p14="http://schemas.microsoft.com/office/powerpoint/2010/main" val="2450252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A572D3D-2E38-4ADA-A685-C31E5A9E8116}" type="datetimeFigureOut">
              <a:rPr lang="en-IN" smtClean="0"/>
              <a:t>02-12-2023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1FE9B9-4FEC-4B17-8CE5-89E5FB925DC1}" type="slidenum">
              <a:rPr lang="en-IN" smtClean="0"/>
              <a:t>‹#›</a:t>
            </a:fld>
            <a:endParaRPr lang="en-IN"/>
          </a:p>
        </p:txBody>
      </p:sp>
    </p:spTree>
    <p:extLst>
      <p:ext uri="{BB962C8B-B14F-4D97-AF65-F5344CB8AC3E}">
        <p14:creationId xmlns:p14="http://schemas.microsoft.com/office/powerpoint/2010/main" val="410077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A572D3D-2E38-4ADA-A685-C31E5A9E8116}" type="datetimeFigureOut">
              <a:rPr lang="en-IN" smtClean="0"/>
              <a:t>02-12-2023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1FE9B9-4FEC-4B17-8CE5-89E5FB925DC1}" type="slidenum">
              <a:rPr lang="en-IN" smtClean="0"/>
              <a:t>‹#›</a:t>
            </a:fld>
            <a:endParaRPr lang="en-IN"/>
          </a:p>
        </p:txBody>
      </p:sp>
    </p:spTree>
    <p:extLst>
      <p:ext uri="{BB962C8B-B14F-4D97-AF65-F5344CB8AC3E}">
        <p14:creationId xmlns:p14="http://schemas.microsoft.com/office/powerpoint/2010/main" val="1131440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A572D3D-2E38-4ADA-A685-C31E5A9E8116}" type="datetimeFigureOut">
              <a:rPr lang="en-IN" smtClean="0"/>
              <a:t>02-12-2023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1FE9B9-4FEC-4B17-8CE5-89E5FB925DC1}" type="slidenum">
              <a:rPr lang="en-IN" smtClean="0"/>
              <a:t>‹#›</a:t>
            </a:fld>
            <a:endParaRPr lang="en-IN"/>
          </a:p>
        </p:txBody>
      </p:sp>
    </p:spTree>
    <p:extLst>
      <p:ext uri="{BB962C8B-B14F-4D97-AF65-F5344CB8AC3E}">
        <p14:creationId xmlns:p14="http://schemas.microsoft.com/office/powerpoint/2010/main" val="2350552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572D3D-2E38-4ADA-A685-C31E5A9E8116}" type="datetimeFigureOut">
              <a:rPr lang="en-IN" smtClean="0"/>
              <a:t>02-12-2023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1FE9B9-4FEC-4B17-8CE5-89E5FB925DC1}" type="slidenum">
              <a:rPr lang="en-IN" smtClean="0"/>
              <a:t>‹#›</a:t>
            </a:fld>
            <a:endParaRPr lang="en-IN"/>
          </a:p>
        </p:txBody>
      </p:sp>
    </p:spTree>
    <p:extLst>
      <p:ext uri="{BB962C8B-B14F-4D97-AF65-F5344CB8AC3E}">
        <p14:creationId xmlns:p14="http://schemas.microsoft.com/office/powerpoint/2010/main" val="396260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572D3D-2E38-4ADA-A685-C31E5A9E8116}" type="datetimeFigureOut">
              <a:rPr lang="en-IN" smtClean="0"/>
              <a:t>02-12-2023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1FE9B9-4FEC-4B17-8CE5-89E5FB925DC1}" type="slidenum">
              <a:rPr lang="en-IN" smtClean="0"/>
              <a:t>‹#›</a:t>
            </a:fld>
            <a:endParaRPr lang="en-IN"/>
          </a:p>
        </p:txBody>
      </p:sp>
    </p:spTree>
    <p:extLst>
      <p:ext uri="{BB962C8B-B14F-4D97-AF65-F5344CB8AC3E}">
        <p14:creationId xmlns:p14="http://schemas.microsoft.com/office/powerpoint/2010/main" val="1034657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572D3D-2E38-4ADA-A685-C31E5A9E8116}" type="datetimeFigureOut">
              <a:rPr lang="en-IN" smtClean="0"/>
              <a:t>02-12-2023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1FE9B9-4FEC-4B17-8CE5-89E5FB925DC1}" type="slidenum">
              <a:rPr lang="en-IN" smtClean="0"/>
              <a:t>‹#›</a:t>
            </a:fld>
            <a:endParaRPr lang="en-IN"/>
          </a:p>
        </p:txBody>
      </p:sp>
    </p:spTree>
    <p:extLst>
      <p:ext uri="{BB962C8B-B14F-4D97-AF65-F5344CB8AC3E}">
        <p14:creationId xmlns:p14="http://schemas.microsoft.com/office/powerpoint/2010/main" val="3343682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572D3D-2E38-4ADA-A685-C31E5A9E8116}" type="datetimeFigureOut">
              <a:rPr lang="en-IN" smtClean="0"/>
              <a:t>02-12-2023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1FE9B9-4FEC-4B17-8CE5-89E5FB925DC1}" type="slidenum">
              <a:rPr lang="en-IN" smtClean="0"/>
              <a:t>‹#›</a:t>
            </a:fld>
            <a:endParaRPr lang="en-IN"/>
          </a:p>
        </p:txBody>
      </p:sp>
    </p:spTree>
    <p:extLst>
      <p:ext uri="{BB962C8B-B14F-4D97-AF65-F5344CB8AC3E}">
        <p14:creationId xmlns:p14="http://schemas.microsoft.com/office/powerpoint/2010/main" val="3438365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ustomXml" Target="../ink/ink25.xml"/><Relationship Id="rId13"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customXml" Target="../ink/ink27.xml"/><Relationship Id="rId2" Type="http://schemas.openxmlformats.org/officeDocument/2006/relationships/customXml" Target="../ink/ink22.xml"/><Relationship Id="rId1" Type="http://schemas.openxmlformats.org/officeDocument/2006/relationships/slideLayout" Target="../slideLayouts/slideLayout2.xml"/><Relationship Id="rId6" Type="http://schemas.openxmlformats.org/officeDocument/2006/relationships/customXml" Target="../ink/ink24.xml"/><Relationship Id="rId11" Type="http://schemas.openxmlformats.org/officeDocument/2006/relationships/image" Target="../media/image20.png"/><Relationship Id="rId5" Type="http://schemas.openxmlformats.org/officeDocument/2006/relationships/image" Target="../media/image17.png"/><Relationship Id="rId15" Type="http://schemas.openxmlformats.org/officeDocument/2006/relationships/image" Target="../media/image22.png"/><Relationship Id="rId10" Type="http://schemas.openxmlformats.org/officeDocument/2006/relationships/customXml" Target="../ink/ink26.xml"/><Relationship Id="rId4" Type="http://schemas.openxmlformats.org/officeDocument/2006/relationships/customXml" Target="../ink/ink23.xml"/><Relationship Id="rId9" Type="http://schemas.openxmlformats.org/officeDocument/2006/relationships/image" Target="../media/image19.png"/><Relationship Id="rId14" Type="http://schemas.openxmlformats.org/officeDocument/2006/relationships/customXml" Target="../ink/ink28.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5.png"/><Relationship Id="rId2" Type="http://schemas.openxmlformats.org/officeDocument/2006/relationships/customXml" Target="../ink/ink30.xml"/><Relationship Id="rId1" Type="http://schemas.openxmlformats.org/officeDocument/2006/relationships/slideLayout" Target="../slideLayouts/slideLayout2.xml"/><Relationship Id="rId6" Type="http://schemas.openxmlformats.org/officeDocument/2006/relationships/customXml" Target="../ink/ink32.xml"/><Relationship Id="rId5" Type="http://schemas.openxmlformats.org/officeDocument/2006/relationships/image" Target="../media/image26.png"/><Relationship Id="rId4" Type="http://schemas.openxmlformats.org/officeDocument/2006/relationships/customXml" Target="../ink/ink3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customXml" Target="../ink/ink38.xml"/><Relationship Id="rId18" Type="http://schemas.openxmlformats.org/officeDocument/2006/relationships/customXml" Target="../ink/ink43.xml"/><Relationship Id="rId3" Type="http://schemas.openxmlformats.org/officeDocument/2006/relationships/customXml" Target="../ink/ink33.xml"/><Relationship Id="rId7" Type="http://schemas.openxmlformats.org/officeDocument/2006/relationships/customXml" Target="../ink/ink35.xml"/><Relationship Id="rId12" Type="http://schemas.openxmlformats.org/officeDocument/2006/relationships/image" Target="../media/image5.png"/><Relationship Id="rId17" Type="http://schemas.openxmlformats.org/officeDocument/2006/relationships/customXml" Target="../ink/ink42.xml"/><Relationship Id="rId2" Type="http://schemas.openxmlformats.org/officeDocument/2006/relationships/notesSlide" Target="../notesSlides/notesSlide17.xml"/><Relationship Id="rId16" Type="http://schemas.openxmlformats.org/officeDocument/2006/relationships/customXml" Target="../ink/ink41.xm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customXml" Target="../ink/ink37.xml"/><Relationship Id="rId5" Type="http://schemas.openxmlformats.org/officeDocument/2006/relationships/customXml" Target="../ink/ink34.xml"/><Relationship Id="rId15" Type="http://schemas.openxmlformats.org/officeDocument/2006/relationships/customXml" Target="../ink/ink40.xml"/><Relationship Id="rId10" Type="http://schemas.openxmlformats.org/officeDocument/2006/relationships/image" Target="../media/image34.png"/><Relationship Id="rId19" Type="http://schemas.openxmlformats.org/officeDocument/2006/relationships/customXml" Target="../ink/ink44.xml"/><Relationship Id="rId4" Type="http://schemas.openxmlformats.org/officeDocument/2006/relationships/image" Target="../media/image31.png"/><Relationship Id="rId9" Type="http://schemas.openxmlformats.org/officeDocument/2006/relationships/customXml" Target="../ink/ink36.xml"/><Relationship Id="rId14" Type="http://schemas.openxmlformats.org/officeDocument/2006/relationships/customXml" Target="../ink/ink39.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customXml" Target="../ink/ink45.xml"/><Relationship Id="rId7" Type="http://schemas.openxmlformats.org/officeDocument/2006/relationships/customXml" Target="../ink/ink47.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customXml" Target="../ink/ink46.xml"/><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customXml" Target="../ink/ink48.xml"/><Relationship Id="rId2" Type="http://schemas.openxmlformats.org/officeDocument/2006/relationships/image" Target="../media/image41.emf"/><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2.png"/><Relationship Id="rId4" Type="http://schemas.openxmlformats.org/officeDocument/2006/relationships/customXml" Target="../ink/ink2.xml"/><Relationship Id="rId9"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5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13.xml"/><Relationship Id="rId18" Type="http://schemas.openxmlformats.org/officeDocument/2006/relationships/customXml" Target="../ink/ink16.xml"/><Relationship Id="rId26" Type="http://schemas.openxmlformats.org/officeDocument/2006/relationships/customXml" Target="../ink/ink21.xml"/><Relationship Id="rId3" Type="http://schemas.openxmlformats.org/officeDocument/2006/relationships/image" Target="../media/image5.png"/><Relationship Id="rId21" Type="http://schemas.openxmlformats.org/officeDocument/2006/relationships/customXml" Target="../ink/ink18.xml"/><Relationship Id="rId7" Type="http://schemas.openxmlformats.org/officeDocument/2006/relationships/customXml" Target="../ink/ink9.xml"/><Relationship Id="rId12" Type="http://schemas.openxmlformats.org/officeDocument/2006/relationships/customXml" Target="../ink/ink12.xml"/><Relationship Id="rId17" Type="http://schemas.openxmlformats.org/officeDocument/2006/relationships/customXml" Target="../ink/ink15.xml"/><Relationship Id="rId25" Type="http://schemas.openxmlformats.org/officeDocument/2006/relationships/image" Target="../media/image12.png"/><Relationship Id="rId2" Type="http://schemas.openxmlformats.org/officeDocument/2006/relationships/customXml" Target="../ink/ink5.xml"/><Relationship Id="rId16" Type="http://schemas.openxmlformats.org/officeDocument/2006/relationships/image" Target="../media/image9.png"/><Relationship Id="rId20" Type="http://schemas.openxmlformats.org/officeDocument/2006/relationships/customXml" Target="../ink/ink17.xml"/><Relationship Id="rId1" Type="http://schemas.openxmlformats.org/officeDocument/2006/relationships/slideLayout" Target="../slideLayouts/slideLayout2.xml"/><Relationship Id="rId6" Type="http://schemas.openxmlformats.org/officeDocument/2006/relationships/customXml" Target="../ink/ink8.xml"/><Relationship Id="rId11" Type="http://schemas.openxmlformats.org/officeDocument/2006/relationships/image" Target="../media/image7.png"/><Relationship Id="rId24" Type="http://schemas.openxmlformats.org/officeDocument/2006/relationships/customXml" Target="../ink/ink20.xml"/><Relationship Id="rId5" Type="http://schemas.openxmlformats.org/officeDocument/2006/relationships/customXml" Target="../ink/ink7.xml"/><Relationship Id="rId15" Type="http://schemas.openxmlformats.org/officeDocument/2006/relationships/customXml" Target="../ink/ink14.xml"/><Relationship Id="rId23" Type="http://schemas.openxmlformats.org/officeDocument/2006/relationships/customXml" Target="../ink/ink19.xml"/><Relationship Id="rId10" Type="http://schemas.openxmlformats.org/officeDocument/2006/relationships/customXml" Target="../ink/ink11.xml"/><Relationship Id="rId19" Type="http://schemas.openxmlformats.org/officeDocument/2006/relationships/image" Target="../media/image10.png"/><Relationship Id="rId4" Type="http://schemas.openxmlformats.org/officeDocument/2006/relationships/customXml" Target="../ink/ink6.xml"/><Relationship Id="rId9" Type="http://schemas.openxmlformats.org/officeDocument/2006/relationships/customXml" Target="../ink/ink10.xml"/><Relationship Id="rId14" Type="http://schemas.openxmlformats.org/officeDocument/2006/relationships/image" Target="../media/image8.png"/><Relationship Id="rId22" Type="http://schemas.openxmlformats.org/officeDocument/2006/relationships/image" Target="../media/image11.png"/><Relationship Id="rId27" Type="http://schemas.openxmlformats.org/officeDocument/2006/relationships/image" Target="../media/image13.png"/></Relationships>
</file>

<file path=ppt/slides/_rels/slide6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Digital Data Transmission</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93959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Line Coding </a:t>
            </a:r>
            <a:endParaRPr lang="en-IN" dirty="0"/>
          </a:p>
        </p:txBody>
      </p:sp>
      <p:sp>
        <p:nvSpPr>
          <p:cNvPr id="3" name="Content Placeholder 2"/>
          <p:cNvSpPr>
            <a:spLocks noGrp="1"/>
          </p:cNvSpPr>
          <p:nvPr>
            <p:ph idx="1"/>
          </p:nvPr>
        </p:nvSpPr>
        <p:spPr/>
        <p:txBody>
          <a:bodyPr/>
          <a:lstStyle/>
          <a:p>
            <a:r>
              <a:rPr lang="en-IN" dirty="0"/>
              <a:t>The process for converting digital data into digital signal is said to be Line Coding. Digital data is found in binary format. It is represented (stored) internally as series of 1s and 0s. </a:t>
            </a:r>
          </a:p>
          <a:p>
            <a:endParaRPr lang="en-IN" dirty="0"/>
          </a:p>
          <a:p>
            <a:endParaRPr lang="en-IN" dirty="0"/>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6911" y="3252198"/>
            <a:ext cx="8775700" cy="268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1081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n-NO" dirty="0"/>
              <a:t>SIGNAL ELEMENT VERSUS DATA ELEMENT</a:t>
            </a:r>
            <a:endParaRPr lang="en-US" dirty="0"/>
          </a:p>
        </p:txBody>
      </p:sp>
      <p:sp>
        <p:nvSpPr>
          <p:cNvPr id="3" name="Content Placeholder 2"/>
          <p:cNvSpPr>
            <a:spLocks noGrp="1"/>
          </p:cNvSpPr>
          <p:nvPr>
            <p:ph idx="1"/>
          </p:nvPr>
        </p:nvSpPr>
        <p:spPr/>
        <p:txBody>
          <a:bodyPr>
            <a:normAutofit lnSpcReduction="10000"/>
          </a:bodyPr>
          <a:lstStyle/>
          <a:p>
            <a:r>
              <a:rPr lang="en-US" dirty="0"/>
              <a:t>A data element is the smallest entity that can represent a piece of</a:t>
            </a:r>
          </a:p>
          <a:p>
            <a:pPr marL="0" indent="0">
              <a:buNone/>
            </a:pPr>
            <a:r>
              <a:rPr lang="en-US" dirty="0"/>
              <a:t>information: this is the bit. </a:t>
            </a:r>
          </a:p>
          <a:p>
            <a:r>
              <a:rPr lang="en-US" dirty="0"/>
              <a:t>In digital data communications, a signal element carries data elements.</a:t>
            </a:r>
          </a:p>
          <a:p>
            <a:r>
              <a:rPr lang="en-US" dirty="0"/>
              <a:t>A signal element is the shortest unit (time wise) of a digital signal.</a:t>
            </a:r>
          </a:p>
          <a:p>
            <a:r>
              <a:rPr lang="en-US" dirty="0"/>
              <a:t>In other words, </a:t>
            </a:r>
            <a:r>
              <a:rPr lang="en-US" b="1" dirty="0"/>
              <a:t>data elements are what we need to send, signal elements are what we can send. </a:t>
            </a:r>
            <a:r>
              <a:rPr lang="en-US" dirty="0"/>
              <a:t>Data elements are being carried and signal elements are the carriers.</a:t>
            </a:r>
          </a:p>
          <a:p>
            <a:r>
              <a:rPr lang="en-US" altLang="en-US" dirty="0"/>
              <a:t>The ratio ‘r’ is the number of data elements carried by a signal element.</a:t>
            </a:r>
          </a:p>
          <a:p>
            <a:endParaRPr lang="en-US" altLang="en-US" dirty="0"/>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68250A41-0B6F-A4DD-A406-ABF42BC7C60D}"/>
                  </a:ext>
                </a:extLst>
              </p14:cNvPr>
              <p14:cNvContentPartPr/>
              <p14:nvPr/>
            </p14:nvContentPartPr>
            <p14:xfrm>
              <a:off x="1247007" y="2033542"/>
              <a:ext cx="5317200" cy="114120"/>
            </p14:xfrm>
          </p:contentPart>
        </mc:Choice>
        <mc:Fallback>
          <p:pic>
            <p:nvPicPr>
              <p:cNvPr id="4" name="Ink 3">
                <a:extLst>
                  <a:ext uri="{FF2B5EF4-FFF2-40B4-BE49-F238E27FC236}">
                    <a16:creationId xmlns:a16="http://schemas.microsoft.com/office/drawing/2014/main" id="{68250A41-0B6F-A4DD-A406-ABF42BC7C60D}"/>
                  </a:ext>
                </a:extLst>
              </p:cNvPr>
              <p:cNvPicPr/>
              <p:nvPr/>
            </p:nvPicPr>
            <p:blipFill>
              <a:blip r:embed="rId3"/>
              <a:stretch>
                <a:fillRect/>
              </a:stretch>
            </p:blipFill>
            <p:spPr>
              <a:xfrm>
                <a:off x="1193007" y="1925542"/>
                <a:ext cx="5424840" cy="3297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860F2E69-1D56-A681-7BA1-455801577D7D}"/>
                  </a:ext>
                </a:extLst>
              </p14:cNvPr>
              <p14:cNvContentPartPr/>
              <p14:nvPr/>
            </p14:nvContentPartPr>
            <p14:xfrm>
              <a:off x="1202367" y="3764062"/>
              <a:ext cx="9327240" cy="86040"/>
            </p14:xfrm>
          </p:contentPart>
        </mc:Choice>
        <mc:Fallback>
          <p:pic>
            <p:nvPicPr>
              <p:cNvPr id="5" name="Ink 4">
                <a:extLst>
                  <a:ext uri="{FF2B5EF4-FFF2-40B4-BE49-F238E27FC236}">
                    <a16:creationId xmlns:a16="http://schemas.microsoft.com/office/drawing/2014/main" id="{860F2E69-1D56-A681-7BA1-455801577D7D}"/>
                  </a:ext>
                </a:extLst>
              </p:cNvPr>
              <p:cNvPicPr/>
              <p:nvPr/>
            </p:nvPicPr>
            <p:blipFill>
              <a:blip r:embed="rId5"/>
              <a:stretch>
                <a:fillRect/>
              </a:stretch>
            </p:blipFill>
            <p:spPr>
              <a:xfrm>
                <a:off x="1148727" y="3656062"/>
                <a:ext cx="9434880" cy="301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504408E9-E76E-26F4-8387-0531754DA4E3}"/>
                  </a:ext>
                </a:extLst>
              </p14:cNvPr>
              <p14:cNvContentPartPr/>
              <p14:nvPr/>
            </p14:nvContentPartPr>
            <p14:xfrm>
              <a:off x="3482607" y="4164022"/>
              <a:ext cx="6915960" cy="143640"/>
            </p14:xfrm>
          </p:contentPart>
        </mc:Choice>
        <mc:Fallback>
          <p:pic>
            <p:nvPicPr>
              <p:cNvPr id="6" name="Ink 5">
                <a:extLst>
                  <a:ext uri="{FF2B5EF4-FFF2-40B4-BE49-F238E27FC236}">
                    <a16:creationId xmlns:a16="http://schemas.microsoft.com/office/drawing/2014/main" id="{504408E9-E76E-26F4-8387-0531754DA4E3}"/>
                  </a:ext>
                </a:extLst>
              </p:cNvPr>
              <p:cNvPicPr/>
              <p:nvPr/>
            </p:nvPicPr>
            <p:blipFill>
              <a:blip r:embed="rId7"/>
              <a:stretch>
                <a:fillRect/>
              </a:stretch>
            </p:blipFill>
            <p:spPr>
              <a:xfrm>
                <a:off x="3428967" y="4056022"/>
                <a:ext cx="7023600" cy="359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8AB63ED2-3219-3F41-36FE-0FF41C0105BD}"/>
                  </a:ext>
                </a:extLst>
              </p14:cNvPr>
              <p14:cNvContentPartPr/>
              <p14:nvPr/>
            </p14:nvContentPartPr>
            <p14:xfrm>
              <a:off x="1204887" y="4538062"/>
              <a:ext cx="4651200" cy="59040"/>
            </p14:xfrm>
          </p:contentPart>
        </mc:Choice>
        <mc:Fallback>
          <p:pic>
            <p:nvPicPr>
              <p:cNvPr id="7" name="Ink 6">
                <a:extLst>
                  <a:ext uri="{FF2B5EF4-FFF2-40B4-BE49-F238E27FC236}">
                    <a16:creationId xmlns:a16="http://schemas.microsoft.com/office/drawing/2014/main" id="{8AB63ED2-3219-3F41-36FE-0FF41C0105BD}"/>
                  </a:ext>
                </a:extLst>
              </p:cNvPr>
              <p:cNvPicPr/>
              <p:nvPr/>
            </p:nvPicPr>
            <p:blipFill>
              <a:blip r:embed="rId9"/>
              <a:stretch>
                <a:fillRect/>
              </a:stretch>
            </p:blipFill>
            <p:spPr>
              <a:xfrm>
                <a:off x="1151247" y="4430062"/>
                <a:ext cx="475884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D4478FB3-F106-EA48-423A-8FF4ECF124F1}"/>
                  </a:ext>
                </a:extLst>
              </p14:cNvPr>
              <p14:cNvContentPartPr/>
              <p14:nvPr/>
            </p14:nvContentPartPr>
            <p14:xfrm>
              <a:off x="3881847" y="5385862"/>
              <a:ext cx="6359400" cy="34920"/>
            </p14:xfrm>
          </p:contentPart>
        </mc:Choice>
        <mc:Fallback>
          <p:pic>
            <p:nvPicPr>
              <p:cNvPr id="8" name="Ink 7">
                <a:extLst>
                  <a:ext uri="{FF2B5EF4-FFF2-40B4-BE49-F238E27FC236}">
                    <a16:creationId xmlns:a16="http://schemas.microsoft.com/office/drawing/2014/main" id="{D4478FB3-F106-EA48-423A-8FF4ECF124F1}"/>
                  </a:ext>
                </a:extLst>
              </p:cNvPr>
              <p:cNvPicPr/>
              <p:nvPr/>
            </p:nvPicPr>
            <p:blipFill>
              <a:blip r:embed="rId11"/>
              <a:stretch>
                <a:fillRect/>
              </a:stretch>
            </p:blipFill>
            <p:spPr>
              <a:xfrm>
                <a:off x="3827847" y="5278222"/>
                <a:ext cx="646704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43725522-6F33-2037-0BE3-FB975BBC450E}"/>
                  </a:ext>
                </a:extLst>
              </p14:cNvPr>
              <p14:cNvContentPartPr/>
              <p14:nvPr/>
            </p14:nvContentPartPr>
            <p14:xfrm>
              <a:off x="1203087" y="5618782"/>
              <a:ext cx="1135080" cy="183240"/>
            </p14:xfrm>
          </p:contentPart>
        </mc:Choice>
        <mc:Fallback>
          <p:pic>
            <p:nvPicPr>
              <p:cNvPr id="9" name="Ink 8">
                <a:extLst>
                  <a:ext uri="{FF2B5EF4-FFF2-40B4-BE49-F238E27FC236}">
                    <a16:creationId xmlns:a16="http://schemas.microsoft.com/office/drawing/2014/main" id="{43725522-6F33-2037-0BE3-FB975BBC450E}"/>
                  </a:ext>
                </a:extLst>
              </p:cNvPr>
              <p:cNvPicPr/>
              <p:nvPr/>
            </p:nvPicPr>
            <p:blipFill>
              <a:blip r:embed="rId13"/>
              <a:stretch>
                <a:fillRect/>
              </a:stretch>
            </p:blipFill>
            <p:spPr>
              <a:xfrm>
                <a:off x="1149087" y="5510782"/>
                <a:ext cx="1242720" cy="3988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E53A2625-01BE-0007-839B-179C63CF72F4}"/>
                  </a:ext>
                </a:extLst>
              </p14:cNvPr>
              <p14:cNvContentPartPr/>
              <p14:nvPr/>
            </p14:nvContentPartPr>
            <p14:xfrm>
              <a:off x="1098687" y="5353102"/>
              <a:ext cx="2012040" cy="76320"/>
            </p14:xfrm>
          </p:contentPart>
        </mc:Choice>
        <mc:Fallback>
          <p:pic>
            <p:nvPicPr>
              <p:cNvPr id="10" name="Ink 9">
                <a:extLst>
                  <a:ext uri="{FF2B5EF4-FFF2-40B4-BE49-F238E27FC236}">
                    <a16:creationId xmlns:a16="http://schemas.microsoft.com/office/drawing/2014/main" id="{E53A2625-01BE-0007-839B-179C63CF72F4}"/>
                  </a:ext>
                </a:extLst>
              </p:cNvPr>
              <p:cNvPicPr/>
              <p:nvPr/>
            </p:nvPicPr>
            <p:blipFill>
              <a:blip r:embed="rId15"/>
              <a:stretch>
                <a:fillRect/>
              </a:stretch>
            </p:blipFill>
            <p:spPr>
              <a:xfrm>
                <a:off x="1045047" y="5245462"/>
                <a:ext cx="2119680" cy="291960"/>
              </a:xfrm>
              <a:prstGeom prst="rect">
                <a:avLst/>
              </a:prstGeom>
            </p:spPr>
          </p:pic>
        </mc:Fallback>
      </mc:AlternateContent>
    </p:spTree>
    <p:extLst>
      <p:ext uri="{BB962C8B-B14F-4D97-AF65-F5344CB8AC3E}">
        <p14:creationId xmlns:p14="http://schemas.microsoft.com/office/powerpoint/2010/main" val="321474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6"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1187"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1188" name="Text Box 4"/>
          <p:cNvSpPr txBox="1">
            <a:spLocks noChangeArrowheads="1"/>
          </p:cNvSpPr>
          <p:nvPr/>
        </p:nvSpPr>
        <p:spPr bwMode="auto">
          <a:xfrm>
            <a:off x="1828801" y="381001"/>
            <a:ext cx="36001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dirty="0"/>
              <a:t>Signal element versus data element</a:t>
            </a:r>
          </a:p>
        </p:txBody>
      </p:sp>
      <p:sp>
        <p:nvSpPr>
          <p:cNvPr id="861189"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611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1" y="1295401"/>
            <a:ext cx="6105525" cy="488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2010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Fig(a) -one data element is carried by one signal element </a:t>
            </a:r>
            <a:r>
              <a:rPr lang="en-US" i="1" dirty="0"/>
              <a:t>(r </a:t>
            </a:r>
            <a:r>
              <a:rPr lang="en-US" dirty="0"/>
              <a:t>= 1). </a:t>
            </a:r>
          </a:p>
          <a:p>
            <a:r>
              <a:rPr lang="en-US" dirty="0"/>
              <a:t>Fig (b) - two signal elements (two transitions) to carry each data element </a:t>
            </a:r>
            <a:r>
              <a:rPr lang="en-US" i="1" dirty="0"/>
              <a:t>(r </a:t>
            </a:r>
            <a:r>
              <a:rPr lang="en-US" dirty="0"/>
              <a:t>= 1/2 ).</a:t>
            </a:r>
          </a:p>
          <a:p>
            <a:r>
              <a:rPr lang="en-US" dirty="0"/>
              <a:t>Fig (c) - a signal element carries two data elements </a:t>
            </a:r>
            <a:r>
              <a:rPr lang="en-US" i="1" dirty="0"/>
              <a:t>(r </a:t>
            </a:r>
            <a:r>
              <a:rPr lang="en-US" dirty="0"/>
              <a:t>= 2). </a:t>
            </a:r>
          </a:p>
          <a:p>
            <a:r>
              <a:rPr lang="en-US" dirty="0"/>
              <a:t>Fig (d) - a group of 4 bits is being carried by a group of three signal elements (</a:t>
            </a:r>
            <a:r>
              <a:rPr lang="en-US" i="1" dirty="0"/>
              <a:t>r </a:t>
            </a:r>
            <a:r>
              <a:rPr lang="en-US" dirty="0"/>
              <a:t>= 4/3</a:t>
            </a:r>
            <a:r>
              <a:rPr lang="en-US" b="1" dirty="0"/>
              <a:t>)</a:t>
            </a:r>
            <a:endParaRPr lang="en-US" dirty="0"/>
          </a:p>
        </p:txBody>
      </p:sp>
    </p:spTree>
    <p:extLst>
      <p:ext uri="{BB962C8B-B14F-4D97-AF65-F5344CB8AC3E}">
        <p14:creationId xmlns:p14="http://schemas.microsoft.com/office/powerpoint/2010/main" val="957678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594" name="Rectangle 2"/>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nSpc>
                <a:spcPct val="150000"/>
              </a:lnSpc>
            </a:pPr>
            <a:r>
              <a:rPr lang="en-IN" dirty="0"/>
              <a:t>Common characteristics</a:t>
            </a:r>
            <a:endParaRPr lang="en-US" altLang="en-US" dirty="0"/>
          </a:p>
        </p:txBody>
      </p:sp>
      <p:sp>
        <p:nvSpPr>
          <p:cNvPr id="1006595" name="Rectangle 3"/>
          <p:cNvSpPr>
            <a:spLocks noGrp="1" noChangeArrowheads="1"/>
          </p:cNvSpPr>
          <p:nvPr>
            <p:ph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Mapping Data symbols onto Signal levels </a:t>
            </a:r>
          </a:p>
          <a:p>
            <a:r>
              <a:rPr lang="en-US" altLang="en-US" dirty="0"/>
              <a:t>A data symbol (or element) can consist of a number of data bits: </a:t>
            </a:r>
          </a:p>
          <a:p>
            <a:pPr lvl="1">
              <a:lnSpc>
                <a:spcPct val="90000"/>
              </a:lnSpc>
            </a:pPr>
            <a:r>
              <a:rPr lang="en-US" altLang="en-US" dirty="0"/>
              <a:t>1 , 0 or </a:t>
            </a:r>
          </a:p>
          <a:p>
            <a:pPr lvl="1">
              <a:lnSpc>
                <a:spcPct val="90000"/>
              </a:lnSpc>
            </a:pPr>
            <a:r>
              <a:rPr lang="en-US" altLang="en-US" dirty="0"/>
              <a:t>11, 10, 01, ……</a:t>
            </a:r>
          </a:p>
          <a:p>
            <a:pPr>
              <a:lnSpc>
                <a:spcPct val="90000"/>
              </a:lnSpc>
            </a:pPr>
            <a:r>
              <a:rPr lang="en-US" altLang="en-US" dirty="0"/>
              <a:t>A data symbol can be coded into a single signal element or multiple signal elements</a:t>
            </a:r>
          </a:p>
          <a:p>
            <a:pPr lvl="1">
              <a:lnSpc>
                <a:spcPct val="90000"/>
              </a:lnSpc>
            </a:pPr>
            <a:r>
              <a:rPr lang="en-US" altLang="en-US" dirty="0"/>
              <a:t>1 -&gt; +V, 0 -&gt; -V</a:t>
            </a:r>
          </a:p>
          <a:p>
            <a:pPr lvl="1">
              <a:lnSpc>
                <a:spcPct val="90000"/>
              </a:lnSpc>
            </a:pPr>
            <a:r>
              <a:rPr lang="en-US" altLang="en-US" dirty="0"/>
              <a:t>1 -&gt; +V and -V, 0 -&gt; -V and +V</a:t>
            </a:r>
          </a:p>
        </p:txBody>
      </p:sp>
    </p:spTree>
    <p:extLst>
      <p:ext uri="{BB962C8B-B14F-4D97-AF65-F5344CB8AC3E}">
        <p14:creationId xmlns:p14="http://schemas.microsoft.com/office/powerpoint/2010/main" val="2202778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8" name="Rectangle 2"/>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Relationship between data rate and signal rate</a:t>
            </a:r>
          </a:p>
        </p:txBody>
      </p:sp>
      <p:sp>
        <p:nvSpPr>
          <p:cNvPr id="1007619" name="Rectangle 3"/>
          <p:cNvSpPr>
            <a:spLocks noGrp="1" noChangeArrowheads="1"/>
          </p:cNvSpPr>
          <p:nvPr>
            <p:ph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The data rate defines the number of bits sent per sec - bps. It is often referred to the bit rate.</a:t>
            </a:r>
          </a:p>
          <a:p>
            <a:r>
              <a:rPr lang="en-US" altLang="en-US" dirty="0"/>
              <a:t>The signal rate is the number of signal elements sent in a second and is measured in bauds. It is also referred to as the modulation rate.</a:t>
            </a:r>
          </a:p>
          <a:p>
            <a:r>
              <a:rPr lang="en-US" altLang="en-US" dirty="0"/>
              <a:t>Goal is to increase the data rate whilst reducing the baud rate.</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5732BD5-603D-6994-6092-A96D7272AA50}"/>
                  </a:ext>
                </a:extLst>
              </p14:cNvPr>
              <p14:cNvContentPartPr/>
              <p14:nvPr/>
            </p14:nvContentPartPr>
            <p14:xfrm>
              <a:off x="2568207" y="3782062"/>
              <a:ext cx="7661160" cy="184680"/>
            </p14:xfrm>
          </p:contentPart>
        </mc:Choice>
        <mc:Fallback>
          <p:pic>
            <p:nvPicPr>
              <p:cNvPr id="2" name="Ink 1">
                <a:extLst>
                  <a:ext uri="{FF2B5EF4-FFF2-40B4-BE49-F238E27FC236}">
                    <a16:creationId xmlns:a16="http://schemas.microsoft.com/office/drawing/2014/main" id="{35732BD5-603D-6994-6092-A96D7272AA50}"/>
                  </a:ext>
                </a:extLst>
              </p:cNvPr>
              <p:cNvPicPr/>
              <p:nvPr/>
            </p:nvPicPr>
            <p:blipFill>
              <a:blip r:embed="rId4"/>
              <a:stretch>
                <a:fillRect/>
              </a:stretch>
            </p:blipFill>
            <p:spPr>
              <a:xfrm>
                <a:off x="2514567" y="3674062"/>
                <a:ext cx="7768800" cy="400320"/>
              </a:xfrm>
              <a:prstGeom prst="rect">
                <a:avLst/>
              </a:prstGeom>
            </p:spPr>
          </p:pic>
        </mc:Fallback>
      </mc:AlternateContent>
    </p:spTree>
    <p:extLst>
      <p:ext uri="{BB962C8B-B14F-4D97-AF65-F5344CB8AC3E}">
        <p14:creationId xmlns:p14="http://schemas.microsoft.com/office/powerpoint/2010/main" val="1542067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2" name="Rectangle 2"/>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Data rate and Baud rate</a:t>
            </a:r>
          </a:p>
        </p:txBody>
      </p:sp>
      <p:sp>
        <p:nvSpPr>
          <p:cNvPr id="1008643" name="Rectangle 3"/>
          <p:cNvSpPr>
            <a:spLocks noGrp="1" noChangeArrowheads="1"/>
          </p:cNvSpPr>
          <p:nvPr>
            <p:ph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The baud or signal rate can be expressed as:</a:t>
            </a:r>
          </a:p>
          <a:p>
            <a:pPr>
              <a:buFont typeface="Wingdings" panose="05000000000000000000" pitchFamily="2" charset="2"/>
              <a:buNone/>
            </a:pPr>
            <a:r>
              <a:rPr lang="en-US" altLang="en-US" dirty="0"/>
              <a:t>		S = c x N x 1/r bauds</a:t>
            </a:r>
          </a:p>
          <a:p>
            <a:pPr>
              <a:buFont typeface="Wingdings" panose="05000000000000000000" pitchFamily="2" charset="2"/>
              <a:buNone/>
            </a:pPr>
            <a:r>
              <a:rPr lang="en-US" altLang="en-US" dirty="0"/>
              <a:t>	where N is data rate</a:t>
            </a:r>
          </a:p>
          <a:p>
            <a:pPr>
              <a:buFont typeface="Wingdings" panose="05000000000000000000" pitchFamily="2" charset="2"/>
              <a:buNone/>
            </a:pPr>
            <a:r>
              <a:rPr lang="en-US" altLang="en-US" dirty="0"/>
              <a:t>		    c is the case factor (worst, best &amp; avg.)</a:t>
            </a:r>
          </a:p>
          <a:p>
            <a:pPr>
              <a:buFont typeface="Wingdings" panose="05000000000000000000" pitchFamily="2" charset="2"/>
              <a:buNone/>
            </a:pPr>
            <a:r>
              <a:rPr lang="en-US" altLang="en-US" dirty="0"/>
              <a:t>               r is the ratio between data element &amp; signal element</a:t>
            </a:r>
          </a:p>
        </p:txBody>
      </p:sp>
    </p:spTree>
    <p:extLst>
      <p:ext uri="{BB962C8B-B14F-4D97-AF65-F5344CB8AC3E}">
        <p14:creationId xmlns:p14="http://schemas.microsoft.com/office/powerpoint/2010/main" val="3360363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6" name="Rectangle 2"/>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nSpc>
                <a:spcPct val="150000"/>
              </a:lnSpc>
            </a:pPr>
            <a:r>
              <a:rPr lang="en-US" altLang="en-US" dirty="0"/>
              <a:t>Line Encoding</a:t>
            </a:r>
          </a:p>
        </p:txBody>
      </p:sp>
      <p:sp>
        <p:nvSpPr>
          <p:cNvPr id="1009667" name="Rectangle 3"/>
          <p:cNvSpPr>
            <a:spLocks noGrp="1" noChangeArrowheads="1"/>
          </p:cNvSpPr>
          <p:nvPr>
            <p:ph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en-US" dirty="0"/>
              <a:t>Considerations for choosing a good signal element referred to as line encoding</a:t>
            </a:r>
          </a:p>
          <a:p>
            <a:pPr lvl="1"/>
            <a:r>
              <a:rPr lang="en-US" altLang="en-US" dirty="0"/>
              <a:t>Baseline wandering</a:t>
            </a:r>
          </a:p>
          <a:p>
            <a:pPr lvl="1"/>
            <a:r>
              <a:rPr lang="en-US" altLang="en-US" dirty="0"/>
              <a:t>DC components</a:t>
            </a:r>
          </a:p>
          <a:p>
            <a:pPr lvl="1"/>
            <a:r>
              <a:rPr lang="en-US" altLang="en-US" dirty="0"/>
              <a:t>Self synchronization</a:t>
            </a:r>
          </a:p>
          <a:p>
            <a:pPr lvl="1"/>
            <a:r>
              <a:rPr lang="en-US" altLang="en-US" dirty="0"/>
              <a:t>Error detection</a:t>
            </a:r>
          </a:p>
          <a:p>
            <a:pPr lvl="1"/>
            <a:r>
              <a:rPr lang="en-US" altLang="en-US" dirty="0"/>
              <a:t>Noise and interference</a:t>
            </a:r>
          </a:p>
          <a:p>
            <a:pPr lvl="1"/>
            <a:r>
              <a:rPr lang="en-US" altLang="en-US" dirty="0"/>
              <a:t>Complexity</a:t>
            </a:r>
          </a:p>
        </p:txBody>
      </p:sp>
    </p:spTree>
    <p:extLst>
      <p:ext uri="{BB962C8B-B14F-4D97-AF65-F5344CB8AC3E}">
        <p14:creationId xmlns:p14="http://schemas.microsoft.com/office/powerpoint/2010/main" val="2075023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altLang="en-US" dirty="0"/>
              <a:t>Baseline wandering – a receiver will evaluate the average power of the received signal (called the baseline) and use that to determine the value of the incoming data elements. If the incoming signal does not vary over a long period of time (</a:t>
            </a:r>
            <a:r>
              <a:rPr lang="en-US" dirty="0"/>
              <a:t>A long string of 0s or 1s)</a:t>
            </a:r>
            <a:r>
              <a:rPr lang="en-US" altLang="en-US" dirty="0"/>
              <a:t>, the baseline will drift (Baseline wandering) and thus cause errors in detection of incoming data elements. </a:t>
            </a:r>
          </a:p>
          <a:p>
            <a:r>
              <a:rPr lang="en-US" altLang="en-US" dirty="0"/>
              <a:t>A good line encoding scheme will prevent long runs of fixed amplitude.</a:t>
            </a:r>
          </a:p>
          <a:p>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BF97838-4DA6-D32A-AB6D-6663233BFE8D}"/>
                  </a:ext>
                </a:extLst>
              </p14:cNvPr>
              <p14:cNvContentPartPr/>
              <p14:nvPr/>
            </p14:nvContentPartPr>
            <p14:xfrm>
              <a:off x="4521927" y="2036422"/>
              <a:ext cx="2665080" cy="33840"/>
            </p14:xfrm>
          </p:contentPart>
        </mc:Choice>
        <mc:Fallback>
          <p:pic>
            <p:nvPicPr>
              <p:cNvPr id="4" name="Ink 3">
                <a:extLst>
                  <a:ext uri="{FF2B5EF4-FFF2-40B4-BE49-F238E27FC236}">
                    <a16:creationId xmlns:a16="http://schemas.microsoft.com/office/drawing/2014/main" id="{4BF97838-4DA6-D32A-AB6D-6663233BFE8D}"/>
                  </a:ext>
                </a:extLst>
              </p:cNvPr>
              <p:cNvPicPr/>
              <p:nvPr/>
            </p:nvPicPr>
            <p:blipFill>
              <a:blip r:embed="rId3"/>
              <a:stretch>
                <a:fillRect/>
              </a:stretch>
            </p:blipFill>
            <p:spPr>
              <a:xfrm>
                <a:off x="4467927" y="1928422"/>
                <a:ext cx="277272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456CA6B7-AFE7-835E-B745-4B99BBD0A00C}"/>
                  </a:ext>
                </a:extLst>
              </p14:cNvPr>
              <p14:cNvContentPartPr/>
              <p14:nvPr/>
            </p14:nvContentPartPr>
            <p14:xfrm>
              <a:off x="8512167" y="2019142"/>
              <a:ext cx="1687680" cy="25920"/>
            </p14:xfrm>
          </p:contentPart>
        </mc:Choice>
        <mc:Fallback>
          <p:pic>
            <p:nvPicPr>
              <p:cNvPr id="5" name="Ink 4">
                <a:extLst>
                  <a:ext uri="{FF2B5EF4-FFF2-40B4-BE49-F238E27FC236}">
                    <a16:creationId xmlns:a16="http://schemas.microsoft.com/office/drawing/2014/main" id="{456CA6B7-AFE7-835E-B745-4B99BBD0A00C}"/>
                  </a:ext>
                </a:extLst>
              </p:cNvPr>
              <p:cNvPicPr/>
              <p:nvPr/>
            </p:nvPicPr>
            <p:blipFill>
              <a:blip r:embed="rId5"/>
              <a:stretch>
                <a:fillRect/>
              </a:stretch>
            </p:blipFill>
            <p:spPr>
              <a:xfrm>
                <a:off x="8458527" y="1911502"/>
                <a:ext cx="179532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671EA39F-214A-CB0A-AE99-2ED795E0BF65}"/>
                  </a:ext>
                </a:extLst>
              </p14:cNvPr>
              <p14:cNvContentPartPr/>
              <p14:nvPr/>
            </p14:nvContentPartPr>
            <p14:xfrm>
              <a:off x="10207767" y="2019862"/>
              <a:ext cx="360" cy="360"/>
            </p14:xfrm>
          </p:contentPart>
        </mc:Choice>
        <mc:Fallback>
          <p:pic>
            <p:nvPicPr>
              <p:cNvPr id="6" name="Ink 5">
                <a:extLst>
                  <a:ext uri="{FF2B5EF4-FFF2-40B4-BE49-F238E27FC236}">
                    <a16:creationId xmlns:a16="http://schemas.microsoft.com/office/drawing/2014/main" id="{671EA39F-214A-CB0A-AE99-2ED795E0BF65}"/>
                  </a:ext>
                </a:extLst>
              </p:cNvPr>
              <p:cNvPicPr/>
              <p:nvPr/>
            </p:nvPicPr>
            <p:blipFill>
              <a:blip r:embed="rId7"/>
              <a:stretch>
                <a:fillRect/>
              </a:stretch>
            </p:blipFill>
            <p:spPr>
              <a:xfrm>
                <a:off x="10154127" y="1911862"/>
                <a:ext cx="108000" cy="216000"/>
              </a:xfrm>
              <a:prstGeom prst="rect">
                <a:avLst/>
              </a:prstGeom>
            </p:spPr>
          </p:pic>
        </mc:Fallback>
      </mc:AlternateContent>
    </p:spTree>
    <p:extLst>
      <p:ext uri="{BB962C8B-B14F-4D97-AF65-F5344CB8AC3E}">
        <p14:creationId xmlns:p14="http://schemas.microsoft.com/office/powerpoint/2010/main" val="1043596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0" name="Rectangle 2"/>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nSpc>
                <a:spcPct val="150000"/>
              </a:lnSpc>
            </a:pPr>
            <a:endParaRPr lang="en-US" altLang="en-US" dirty="0"/>
          </a:p>
        </p:txBody>
      </p:sp>
      <p:sp>
        <p:nvSpPr>
          <p:cNvPr id="1010691" name="Rectangle 3"/>
          <p:cNvSpPr>
            <a:spLocks noGrp="1" noChangeArrowheads="1"/>
          </p:cNvSpPr>
          <p:nvPr>
            <p:ph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DC components - when the voltage level remains constant for long periods of time, there is an increase in the low frequencies of the signal. Most channels are bandpass and may not support the low frequencies.</a:t>
            </a:r>
          </a:p>
          <a:p>
            <a:r>
              <a:rPr lang="en-US" altLang="en-US" dirty="0"/>
              <a:t>This will require the removal of the dc component of a transmitted signal.</a:t>
            </a:r>
          </a:p>
        </p:txBody>
      </p:sp>
    </p:spTree>
    <p:extLst>
      <p:ext uri="{BB962C8B-B14F-4D97-AF65-F5344CB8AC3E}">
        <p14:creationId xmlns:p14="http://schemas.microsoft.com/office/powerpoint/2010/main" val="490990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a:t>Digital Transmission</a:t>
            </a:r>
          </a:p>
          <a:p>
            <a:r>
              <a:rPr lang="en-US" dirty="0"/>
              <a:t>A computer network is designed to send information from one point to another. </a:t>
            </a:r>
          </a:p>
          <a:p>
            <a:r>
              <a:rPr lang="en-US" dirty="0"/>
              <a:t>This information needs to be converted to either a digital signal (digital transmission) or an analog signal (analog transmission).</a:t>
            </a:r>
          </a:p>
          <a:p>
            <a:r>
              <a:rPr lang="en-US" dirty="0"/>
              <a:t>In Digital transmission:(1) methods which convert digital data to digital signals (digital-to-digital conversion) and(2) methods which convert analog signals to digital signals (analog-to-digital conversion)</a:t>
            </a:r>
            <a:endParaRPr lang="en-IN" dirty="0"/>
          </a:p>
          <a:p>
            <a:endParaRPr lang="en-IN" dirty="0"/>
          </a:p>
        </p:txBody>
      </p:sp>
    </p:spTree>
    <p:extLst>
      <p:ext uri="{BB962C8B-B14F-4D97-AF65-F5344CB8AC3E}">
        <p14:creationId xmlns:p14="http://schemas.microsoft.com/office/powerpoint/2010/main" val="1844459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14" name="Rectangle 2"/>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nSpc>
                <a:spcPct val="150000"/>
              </a:lnSpc>
            </a:pPr>
            <a:endParaRPr lang="en-US" altLang="en-US" dirty="0"/>
          </a:p>
        </p:txBody>
      </p:sp>
      <p:sp>
        <p:nvSpPr>
          <p:cNvPr id="1011715" name="Rectangle 3"/>
          <p:cNvSpPr>
            <a:spLocks noGrp="1" noChangeArrowheads="1"/>
          </p:cNvSpPr>
          <p:nvPr>
            <p:ph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Self synchronization - the clocks at the sender and the receiver must have the same bit interval. </a:t>
            </a:r>
          </a:p>
          <a:p>
            <a:r>
              <a:rPr lang="en-US" altLang="en-US" dirty="0"/>
              <a:t>If the receiver clock is faster or slower it will misinterpret the incoming bit stream.</a:t>
            </a:r>
          </a:p>
        </p:txBody>
      </p:sp>
    </p:spTree>
    <p:extLst>
      <p:ext uri="{BB962C8B-B14F-4D97-AF65-F5344CB8AC3E}">
        <p14:creationId xmlns:p14="http://schemas.microsoft.com/office/powerpoint/2010/main" val="2722125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2211"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2212" name="Text Box 4"/>
          <p:cNvSpPr txBox="1">
            <a:spLocks noChangeArrowheads="1"/>
          </p:cNvSpPr>
          <p:nvPr/>
        </p:nvSpPr>
        <p:spPr bwMode="auto">
          <a:xfrm>
            <a:off x="1828800" y="762001"/>
            <a:ext cx="32189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dirty="0"/>
              <a:t>Effect of lack of synchronization</a:t>
            </a:r>
          </a:p>
        </p:txBody>
      </p:sp>
      <p:sp>
        <p:nvSpPr>
          <p:cNvPr id="862213"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622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388" y="1600201"/>
            <a:ext cx="6627812" cy="427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655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738" name="Rectangle 2"/>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endParaRPr lang="en-US" altLang="en-US" dirty="0"/>
          </a:p>
        </p:txBody>
      </p:sp>
      <p:sp>
        <p:nvSpPr>
          <p:cNvPr id="1012739" name="Rectangle 3"/>
          <p:cNvSpPr>
            <a:spLocks noGrp="1" noChangeArrowheads="1"/>
          </p:cNvSpPr>
          <p:nvPr>
            <p:ph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Error detection - errors occur during transmission due to line impairments.</a:t>
            </a:r>
          </a:p>
          <a:p>
            <a:r>
              <a:rPr lang="en-US" altLang="en-US" dirty="0"/>
              <a:t>Some codes are constructed such that when an error occurs it can be detected. For example: a particular signal transition is not part of the code. When it occurs, the receiver will know that a symbol error has occurred.</a:t>
            </a:r>
          </a:p>
        </p:txBody>
      </p:sp>
    </p:spTree>
    <p:extLst>
      <p:ext uri="{BB962C8B-B14F-4D97-AF65-F5344CB8AC3E}">
        <p14:creationId xmlns:p14="http://schemas.microsoft.com/office/powerpoint/2010/main" val="2369700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62" name="Rectangle 2"/>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endParaRPr lang="en-US" altLang="en-US" dirty="0"/>
          </a:p>
        </p:txBody>
      </p:sp>
      <p:sp>
        <p:nvSpPr>
          <p:cNvPr id="1013763" name="Rectangle 3"/>
          <p:cNvSpPr>
            <a:spLocks noGrp="1" noChangeArrowheads="1"/>
          </p:cNvSpPr>
          <p:nvPr>
            <p:ph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Noise and interference - there are line encoding techniques that make the transmitted signal “immune” to noise and interference.</a:t>
            </a:r>
          </a:p>
          <a:p>
            <a:r>
              <a:rPr lang="en-US" altLang="en-US" dirty="0"/>
              <a:t>This means that the signal cannot be corrupted, it is stronger than error detection.</a:t>
            </a:r>
          </a:p>
          <a:p>
            <a:r>
              <a:rPr lang="en-US" altLang="en-US" dirty="0"/>
              <a:t>Complexity - the more robust and resilient the code, the more complex it is to implement and the price is often paid in baud rate or required bandwidth.</a:t>
            </a:r>
          </a:p>
          <a:p>
            <a:endParaRPr lang="en-US" altLang="en-US" dirty="0"/>
          </a:p>
        </p:txBody>
      </p:sp>
    </p:spTree>
    <p:extLst>
      <p:ext uri="{BB962C8B-B14F-4D97-AF65-F5344CB8AC3E}">
        <p14:creationId xmlns:p14="http://schemas.microsoft.com/office/powerpoint/2010/main" val="572841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3235"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3236" name="Text Box 4"/>
          <p:cNvSpPr txBox="1">
            <a:spLocks noChangeArrowheads="1"/>
          </p:cNvSpPr>
          <p:nvPr/>
        </p:nvSpPr>
        <p:spPr bwMode="auto">
          <a:xfrm>
            <a:off x="1828800" y="762001"/>
            <a:ext cx="21285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dirty="0"/>
              <a:t>Line coding schemes</a:t>
            </a:r>
          </a:p>
        </p:txBody>
      </p:sp>
      <p:sp>
        <p:nvSpPr>
          <p:cNvPr id="863237"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632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1" y="1882776"/>
            <a:ext cx="7642225" cy="337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1928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810" name="Rectangle 2"/>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Unipolar</a:t>
            </a:r>
          </a:p>
        </p:txBody>
      </p:sp>
      <p:sp>
        <p:nvSpPr>
          <p:cNvPr id="1015811" name="Rectangle 3"/>
          <p:cNvSpPr>
            <a:spLocks noGrp="1" noChangeArrowheads="1"/>
          </p:cNvSpPr>
          <p:nvPr>
            <p:ph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lnSpcReduction="10000"/>
          </a:bodyPr>
          <a:lstStyle/>
          <a:p>
            <a:pPr>
              <a:lnSpc>
                <a:spcPct val="90000"/>
              </a:lnSpc>
            </a:pPr>
            <a:r>
              <a:rPr lang="en-US" altLang="en-US" dirty="0"/>
              <a:t>All signal levels are on one side of the time axis - either above or below</a:t>
            </a:r>
          </a:p>
          <a:p>
            <a:r>
              <a:rPr lang="en-US" altLang="en-US" dirty="0"/>
              <a:t>NRZ - Non Return to Zero scheme is an example of this code. </a:t>
            </a:r>
            <a:r>
              <a:rPr lang="en-US" dirty="0"/>
              <a:t>Traditionally, a unipolar scheme was designed as a non-return-to-zero (NRZ) scheme in which the positive voltage defines bit 1 and the zero voltage defines bit 0. </a:t>
            </a:r>
          </a:p>
          <a:p>
            <a:r>
              <a:rPr lang="en-US" altLang="en-US" dirty="0"/>
              <a:t>The signal level does not return to zero during a symbol transmission i.e., </a:t>
            </a:r>
            <a:r>
              <a:rPr lang="en-US" dirty="0"/>
              <a:t>the signal does not return to zero at the middle of the bit.</a:t>
            </a:r>
            <a:endParaRPr lang="en-US" altLang="en-US" dirty="0"/>
          </a:p>
          <a:p>
            <a:pPr>
              <a:lnSpc>
                <a:spcPct val="90000"/>
              </a:lnSpc>
            </a:pPr>
            <a:r>
              <a:rPr lang="en-US" altLang="en-US" dirty="0"/>
              <a:t>Scheme is prone to baseline wandering and DC components. It has no synchronization or any error detection. It is simple but costly in power consumption.</a:t>
            </a:r>
          </a:p>
        </p:txBody>
      </p:sp>
    </p:spTree>
    <p:extLst>
      <p:ext uri="{BB962C8B-B14F-4D97-AF65-F5344CB8AC3E}">
        <p14:creationId xmlns:p14="http://schemas.microsoft.com/office/powerpoint/2010/main" val="859896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4259"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4260" name="Text Box 4"/>
          <p:cNvSpPr txBox="1">
            <a:spLocks noChangeArrowheads="1"/>
          </p:cNvSpPr>
          <p:nvPr/>
        </p:nvSpPr>
        <p:spPr bwMode="auto">
          <a:xfrm>
            <a:off x="1828800" y="762001"/>
            <a:ext cx="22365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dirty="0"/>
              <a:t>Unipolar NRZ scheme</a:t>
            </a:r>
          </a:p>
        </p:txBody>
      </p:sp>
      <p:sp>
        <p:nvSpPr>
          <p:cNvPr id="864261"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642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4238" y="2614614"/>
            <a:ext cx="7294562" cy="188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7689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6834" name="Rectangle 2"/>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Polar - NRZ</a:t>
            </a:r>
          </a:p>
        </p:txBody>
      </p:sp>
      <p:sp>
        <p:nvSpPr>
          <p:cNvPr id="1016835" name="Rectangle 3"/>
          <p:cNvSpPr>
            <a:spLocks noGrp="1" noChangeArrowheads="1"/>
          </p:cNvSpPr>
          <p:nvPr>
            <p:ph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nSpc>
                <a:spcPct val="90000"/>
              </a:lnSpc>
            </a:pPr>
            <a:r>
              <a:rPr lang="en-US" altLang="en-US" dirty="0"/>
              <a:t>The voltages are on both sides of the time axis.</a:t>
            </a:r>
          </a:p>
          <a:p>
            <a:pPr>
              <a:lnSpc>
                <a:spcPct val="90000"/>
              </a:lnSpc>
            </a:pPr>
            <a:r>
              <a:rPr lang="en-US" altLang="en-US" dirty="0"/>
              <a:t>Polar NRZ scheme can be implemented with two voltages. E.g. +V for 1 and -V for 0.</a:t>
            </a:r>
          </a:p>
          <a:p>
            <a:pPr>
              <a:lnSpc>
                <a:spcPct val="90000"/>
              </a:lnSpc>
            </a:pPr>
            <a:r>
              <a:rPr lang="en-US" altLang="en-US" dirty="0"/>
              <a:t>There are two versions: </a:t>
            </a:r>
          </a:p>
          <a:p>
            <a:pPr lvl="1">
              <a:lnSpc>
                <a:spcPct val="90000"/>
              </a:lnSpc>
            </a:pPr>
            <a:r>
              <a:rPr lang="en-US" altLang="en-US" dirty="0"/>
              <a:t>NRZ- Level (NRZ-L) - positive voltage for one symbol and negative for the other</a:t>
            </a:r>
          </a:p>
          <a:p>
            <a:pPr lvl="1"/>
            <a:r>
              <a:rPr lang="en-US" altLang="en-US" dirty="0"/>
              <a:t>NRZ - Inversion (NRZ-I) - the change or lack of change in polarity determines the value of a symbol. </a:t>
            </a:r>
            <a:r>
              <a:rPr lang="en-US" dirty="0"/>
              <a:t>If there is no change, the bit is 0, if there is a change, the bit is 1.</a:t>
            </a:r>
            <a:endParaRPr lang="en-US" altLang="en-US" dirty="0"/>
          </a:p>
        </p:txBody>
      </p:sp>
    </p:spTree>
    <p:extLst>
      <p:ext uri="{BB962C8B-B14F-4D97-AF65-F5344CB8AC3E}">
        <p14:creationId xmlns:p14="http://schemas.microsoft.com/office/powerpoint/2010/main" val="2111707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5283"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5284" name="Text Box 4"/>
          <p:cNvSpPr txBox="1">
            <a:spLocks noChangeArrowheads="1"/>
          </p:cNvSpPr>
          <p:nvPr/>
        </p:nvSpPr>
        <p:spPr bwMode="auto">
          <a:xfrm>
            <a:off x="1828800" y="762001"/>
            <a:ext cx="31609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dirty="0"/>
              <a:t>Polar NRZ-L and NRZ-I schemes</a:t>
            </a:r>
          </a:p>
        </p:txBody>
      </p:sp>
      <p:sp>
        <p:nvSpPr>
          <p:cNvPr id="865285"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652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9414" y="2133600"/>
            <a:ext cx="8866187" cy="276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3171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altLang="en-US" dirty="0"/>
              <a:t>In NRZ-L the level of the voltage determines the value of the bit. </a:t>
            </a:r>
            <a:br>
              <a:rPr lang="en-US" altLang="en-US" dirty="0"/>
            </a:br>
            <a:r>
              <a:rPr lang="en-US" altLang="en-US" dirty="0"/>
              <a:t>In NRZ-I the inversion or the lack of inversion determines the value of the bit.</a:t>
            </a:r>
          </a:p>
          <a:p>
            <a:r>
              <a:rPr lang="en-US" altLang="en-US" dirty="0"/>
              <a:t>NRZ-L and NRZ-I both have an average signal rate of N/2 Bd.</a:t>
            </a:r>
          </a:p>
          <a:p>
            <a:r>
              <a:rPr lang="en-US" altLang="en-US" dirty="0"/>
              <a:t>NRZ-L and NRZ-I both have a DC component problem and baseline wandering, it is worse for NRZ-L. Both have no self synchronization &amp;no error detection. Both are relatively simple to implement. </a:t>
            </a:r>
          </a:p>
          <a:p>
            <a:endParaRPr lang="en-US" altLang="en-US" dirty="0"/>
          </a:p>
          <a:p>
            <a:endParaRPr lang="en-US" altLang="en-US" dirty="0"/>
          </a:p>
          <a:p>
            <a:endParaRPr lang="en-IN" dirty="0"/>
          </a:p>
        </p:txBody>
      </p:sp>
      <p:sp>
        <p:nvSpPr>
          <p:cNvPr id="897031"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Tree>
    <p:extLst>
      <p:ext uri="{BB962C8B-B14F-4D97-AF65-F5344CB8AC3E}">
        <p14:creationId xmlns:p14="http://schemas.microsoft.com/office/powerpoint/2010/main" val="1908713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Both analog and digital information can be encoded as either analog or digital signals. </a:t>
            </a:r>
          </a:p>
          <a:p>
            <a:r>
              <a:rPr lang="en-IN" dirty="0"/>
              <a:t>The particular encoding that is chosen depends on the specific requirements to be met and the media and communications facilities available.</a:t>
            </a:r>
          </a:p>
        </p:txBody>
      </p:sp>
    </p:spTree>
    <p:extLst>
      <p:ext uri="{BB962C8B-B14F-4D97-AF65-F5344CB8AC3E}">
        <p14:creationId xmlns:p14="http://schemas.microsoft.com/office/powerpoint/2010/main" val="675193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858" name="Rectangle 2"/>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Polar - RZ</a:t>
            </a:r>
          </a:p>
        </p:txBody>
      </p:sp>
      <p:sp>
        <p:nvSpPr>
          <p:cNvPr id="1017859" name="Rectangle 3"/>
          <p:cNvSpPr>
            <a:spLocks noGrp="1" noChangeArrowheads="1"/>
          </p:cNvSpPr>
          <p:nvPr>
            <p:ph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nSpc>
                <a:spcPct val="90000"/>
              </a:lnSpc>
            </a:pPr>
            <a:r>
              <a:rPr lang="en-US" altLang="en-US" dirty="0"/>
              <a:t>The Return to Zero (RZ) scheme uses three voltage values. +, 0, -. </a:t>
            </a:r>
          </a:p>
          <a:p>
            <a:pPr>
              <a:lnSpc>
                <a:spcPct val="90000"/>
              </a:lnSpc>
            </a:pPr>
            <a:r>
              <a:rPr lang="en-US" altLang="en-US" dirty="0"/>
              <a:t>Each symbol has a transition in the middle. Either from high to zero or from low to zero.</a:t>
            </a:r>
          </a:p>
          <a:p>
            <a:pPr>
              <a:lnSpc>
                <a:spcPct val="90000"/>
              </a:lnSpc>
            </a:pPr>
            <a:r>
              <a:rPr lang="en-US" altLang="en-US" dirty="0"/>
              <a:t>This scheme has more signal transitions (two per symbol) and therefore requires a wider bandwidth.</a:t>
            </a:r>
          </a:p>
          <a:p>
            <a:pPr>
              <a:lnSpc>
                <a:spcPct val="90000"/>
              </a:lnSpc>
            </a:pPr>
            <a:r>
              <a:rPr lang="en-US" altLang="en-US" dirty="0"/>
              <a:t>No DC components or baseline wandering.</a:t>
            </a:r>
          </a:p>
          <a:p>
            <a:pPr>
              <a:lnSpc>
                <a:spcPct val="90000"/>
              </a:lnSpc>
            </a:pPr>
            <a:r>
              <a:rPr lang="en-US" altLang="en-US" dirty="0"/>
              <a:t>Self synchronization - transition indicates symbol value.</a:t>
            </a:r>
          </a:p>
          <a:p>
            <a:pPr>
              <a:lnSpc>
                <a:spcPct val="90000"/>
              </a:lnSpc>
            </a:pPr>
            <a:r>
              <a:rPr lang="en-US" altLang="en-US" dirty="0"/>
              <a:t>More complex as it uses three voltage level. It has no error detection capability.</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89F5195-C804-5CE3-BAC2-AA8EE5E3D3F4}"/>
                  </a:ext>
                </a:extLst>
              </p14:cNvPr>
              <p14:cNvContentPartPr/>
              <p14:nvPr/>
            </p14:nvContentPartPr>
            <p14:xfrm>
              <a:off x="1745607" y="2069902"/>
              <a:ext cx="3460320" cy="360"/>
            </p14:xfrm>
          </p:contentPart>
        </mc:Choice>
        <mc:Fallback>
          <p:pic>
            <p:nvPicPr>
              <p:cNvPr id="2" name="Ink 1">
                <a:extLst>
                  <a:ext uri="{FF2B5EF4-FFF2-40B4-BE49-F238E27FC236}">
                    <a16:creationId xmlns:a16="http://schemas.microsoft.com/office/drawing/2014/main" id="{389F5195-C804-5CE3-BAC2-AA8EE5E3D3F4}"/>
                  </a:ext>
                </a:extLst>
              </p:cNvPr>
              <p:cNvPicPr/>
              <p:nvPr/>
            </p:nvPicPr>
            <p:blipFill>
              <a:blip r:embed="rId4"/>
              <a:stretch>
                <a:fillRect/>
              </a:stretch>
            </p:blipFill>
            <p:spPr>
              <a:xfrm>
                <a:off x="1691607" y="1961902"/>
                <a:ext cx="356796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4959CCDF-FBB0-B6B3-6132-960FCCB7E14D}"/>
                  </a:ext>
                </a:extLst>
              </p14:cNvPr>
              <p14:cNvContentPartPr/>
              <p14:nvPr/>
            </p14:nvContentPartPr>
            <p14:xfrm>
              <a:off x="7323087" y="1986382"/>
              <a:ext cx="3051360" cy="33840"/>
            </p14:xfrm>
          </p:contentPart>
        </mc:Choice>
        <mc:Fallback>
          <p:pic>
            <p:nvPicPr>
              <p:cNvPr id="3" name="Ink 2">
                <a:extLst>
                  <a:ext uri="{FF2B5EF4-FFF2-40B4-BE49-F238E27FC236}">
                    <a16:creationId xmlns:a16="http://schemas.microsoft.com/office/drawing/2014/main" id="{4959CCDF-FBB0-B6B3-6132-960FCCB7E14D}"/>
                  </a:ext>
                </a:extLst>
              </p:cNvPr>
              <p:cNvPicPr/>
              <p:nvPr/>
            </p:nvPicPr>
            <p:blipFill>
              <a:blip r:embed="rId6"/>
              <a:stretch>
                <a:fillRect/>
              </a:stretch>
            </p:blipFill>
            <p:spPr>
              <a:xfrm>
                <a:off x="7269447" y="1878382"/>
                <a:ext cx="315900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10C1F4CD-5C4F-600E-B4DB-4E796C71AB33}"/>
                  </a:ext>
                </a:extLst>
              </p14:cNvPr>
              <p14:cNvContentPartPr/>
              <p14:nvPr/>
            </p14:nvContentPartPr>
            <p14:xfrm>
              <a:off x="7349727" y="2102662"/>
              <a:ext cx="3083040" cy="102600"/>
            </p14:xfrm>
          </p:contentPart>
        </mc:Choice>
        <mc:Fallback>
          <p:pic>
            <p:nvPicPr>
              <p:cNvPr id="4" name="Ink 3">
                <a:extLst>
                  <a:ext uri="{FF2B5EF4-FFF2-40B4-BE49-F238E27FC236}">
                    <a16:creationId xmlns:a16="http://schemas.microsoft.com/office/drawing/2014/main" id="{10C1F4CD-5C4F-600E-B4DB-4E796C71AB33}"/>
                  </a:ext>
                </a:extLst>
              </p:cNvPr>
              <p:cNvPicPr/>
              <p:nvPr/>
            </p:nvPicPr>
            <p:blipFill>
              <a:blip r:embed="rId8"/>
              <a:stretch>
                <a:fillRect/>
              </a:stretch>
            </p:blipFill>
            <p:spPr>
              <a:xfrm>
                <a:off x="7295727" y="1995022"/>
                <a:ext cx="3190680" cy="3182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170DF074-DA56-B4B0-6207-B2797342BA4F}"/>
                  </a:ext>
                </a:extLst>
              </p14:cNvPr>
              <p14:cNvContentPartPr/>
              <p14:nvPr/>
            </p14:nvContentPartPr>
            <p14:xfrm>
              <a:off x="5211687" y="2086462"/>
              <a:ext cx="327600" cy="34560"/>
            </p14:xfrm>
          </p:contentPart>
        </mc:Choice>
        <mc:Fallback>
          <p:pic>
            <p:nvPicPr>
              <p:cNvPr id="5" name="Ink 4">
                <a:extLst>
                  <a:ext uri="{FF2B5EF4-FFF2-40B4-BE49-F238E27FC236}">
                    <a16:creationId xmlns:a16="http://schemas.microsoft.com/office/drawing/2014/main" id="{170DF074-DA56-B4B0-6207-B2797342BA4F}"/>
                  </a:ext>
                </a:extLst>
              </p:cNvPr>
              <p:cNvPicPr/>
              <p:nvPr/>
            </p:nvPicPr>
            <p:blipFill>
              <a:blip r:embed="rId10"/>
              <a:stretch>
                <a:fillRect/>
              </a:stretch>
            </p:blipFill>
            <p:spPr>
              <a:xfrm>
                <a:off x="5158047" y="1978462"/>
                <a:ext cx="43524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 name="Ink 5">
                <a:extLst>
                  <a:ext uri="{FF2B5EF4-FFF2-40B4-BE49-F238E27FC236}">
                    <a16:creationId xmlns:a16="http://schemas.microsoft.com/office/drawing/2014/main" id="{876409DA-DA4F-CD55-A04E-79C0F1A99A37}"/>
                  </a:ext>
                </a:extLst>
              </p14:cNvPr>
              <p14:cNvContentPartPr/>
              <p14:nvPr/>
            </p14:nvContentPartPr>
            <p14:xfrm>
              <a:off x="5735487" y="2086462"/>
              <a:ext cx="360" cy="360"/>
            </p14:xfrm>
          </p:contentPart>
        </mc:Choice>
        <mc:Fallback>
          <p:pic>
            <p:nvPicPr>
              <p:cNvPr id="6" name="Ink 5">
                <a:extLst>
                  <a:ext uri="{FF2B5EF4-FFF2-40B4-BE49-F238E27FC236}">
                    <a16:creationId xmlns:a16="http://schemas.microsoft.com/office/drawing/2014/main" id="{876409DA-DA4F-CD55-A04E-79C0F1A99A37}"/>
                  </a:ext>
                </a:extLst>
              </p:cNvPr>
              <p:cNvPicPr/>
              <p:nvPr/>
            </p:nvPicPr>
            <p:blipFill>
              <a:blip r:embed="rId12"/>
              <a:stretch>
                <a:fillRect/>
              </a:stretch>
            </p:blipFill>
            <p:spPr>
              <a:xfrm>
                <a:off x="5681487" y="197846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7" name="Ink 6">
                <a:extLst>
                  <a:ext uri="{FF2B5EF4-FFF2-40B4-BE49-F238E27FC236}">
                    <a16:creationId xmlns:a16="http://schemas.microsoft.com/office/drawing/2014/main" id="{E48FF42E-294A-1648-9FB6-432D195D3CFF}"/>
                  </a:ext>
                </a:extLst>
              </p14:cNvPr>
              <p14:cNvContentPartPr/>
              <p14:nvPr/>
            </p14:nvContentPartPr>
            <p14:xfrm>
              <a:off x="5502927" y="2094742"/>
              <a:ext cx="360" cy="360"/>
            </p14:xfrm>
          </p:contentPart>
        </mc:Choice>
        <mc:Fallback>
          <p:pic>
            <p:nvPicPr>
              <p:cNvPr id="7" name="Ink 6">
                <a:extLst>
                  <a:ext uri="{FF2B5EF4-FFF2-40B4-BE49-F238E27FC236}">
                    <a16:creationId xmlns:a16="http://schemas.microsoft.com/office/drawing/2014/main" id="{E48FF42E-294A-1648-9FB6-432D195D3CFF}"/>
                  </a:ext>
                </a:extLst>
              </p:cNvPr>
              <p:cNvPicPr/>
              <p:nvPr/>
            </p:nvPicPr>
            <p:blipFill>
              <a:blip r:embed="rId12"/>
              <a:stretch>
                <a:fillRect/>
              </a:stretch>
            </p:blipFill>
            <p:spPr>
              <a:xfrm>
                <a:off x="5449287" y="198710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3E7CF8E8-FCA5-606E-08BA-68D724952ED6}"/>
                  </a:ext>
                </a:extLst>
              </p14:cNvPr>
              <p14:cNvContentPartPr/>
              <p14:nvPr/>
            </p14:nvContentPartPr>
            <p14:xfrm>
              <a:off x="5652327" y="2111302"/>
              <a:ext cx="360" cy="360"/>
            </p14:xfrm>
          </p:contentPart>
        </mc:Choice>
        <mc:Fallback>
          <p:pic>
            <p:nvPicPr>
              <p:cNvPr id="8" name="Ink 7">
                <a:extLst>
                  <a:ext uri="{FF2B5EF4-FFF2-40B4-BE49-F238E27FC236}">
                    <a16:creationId xmlns:a16="http://schemas.microsoft.com/office/drawing/2014/main" id="{3E7CF8E8-FCA5-606E-08BA-68D724952ED6}"/>
                  </a:ext>
                </a:extLst>
              </p:cNvPr>
              <p:cNvPicPr/>
              <p:nvPr/>
            </p:nvPicPr>
            <p:blipFill>
              <a:blip r:embed="rId12"/>
              <a:stretch>
                <a:fillRect/>
              </a:stretch>
            </p:blipFill>
            <p:spPr>
              <a:xfrm>
                <a:off x="5598687" y="200330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9" name="Ink 8">
                <a:extLst>
                  <a:ext uri="{FF2B5EF4-FFF2-40B4-BE49-F238E27FC236}">
                    <a16:creationId xmlns:a16="http://schemas.microsoft.com/office/drawing/2014/main" id="{1EF0AEB7-91FD-C095-EAE0-A70D56E4EBAE}"/>
                  </a:ext>
                </a:extLst>
              </p14:cNvPr>
              <p14:cNvContentPartPr/>
              <p14:nvPr/>
            </p14:nvContentPartPr>
            <p14:xfrm>
              <a:off x="5652327" y="2111302"/>
              <a:ext cx="360" cy="360"/>
            </p14:xfrm>
          </p:contentPart>
        </mc:Choice>
        <mc:Fallback>
          <p:pic>
            <p:nvPicPr>
              <p:cNvPr id="9" name="Ink 8">
                <a:extLst>
                  <a:ext uri="{FF2B5EF4-FFF2-40B4-BE49-F238E27FC236}">
                    <a16:creationId xmlns:a16="http://schemas.microsoft.com/office/drawing/2014/main" id="{1EF0AEB7-91FD-C095-EAE0-A70D56E4EBAE}"/>
                  </a:ext>
                </a:extLst>
              </p:cNvPr>
              <p:cNvPicPr/>
              <p:nvPr/>
            </p:nvPicPr>
            <p:blipFill>
              <a:blip r:embed="rId12"/>
              <a:stretch>
                <a:fillRect/>
              </a:stretch>
            </p:blipFill>
            <p:spPr>
              <a:xfrm>
                <a:off x="5598687" y="200330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E6D8E5A7-6139-6989-75D4-8F6F60EC93B5}"/>
                  </a:ext>
                </a:extLst>
              </p14:cNvPr>
              <p14:cNvContentPartPr/>
              <p14:nvPr/>
            </p14:nvContentPartPr>
            <p14:xfrm>
              <a:off x="5569527" y="2111302"/>
              <a:ext cx="360" cy="360"/>
            </p14:xfrm>
          </p:contentPart>
        </mc:Choice>
        <mc:Fallback>
          <p:pic>
            <p:nvPicPr>
              <p:cNvPr id="10" name="Ink 9">
                <a:extLst>
                  <a:ext uri="{FF2B5EF4-FFF2-40B4-BE49-F238E27FC236}">
                    <a16:creationId xmlns:a16="http://schemas.microsoft.com/office/drawing/2014/main" id="{E6D8E5A7-6139-6989-75D4-8F6F60EC93B5}"/>
                  </a:ext>
                </a:extLst>
              </p:cNvPr>
              <p:cNvPicPr/>
              <p:nvPr/>
            </p:nvPicPr>
            <p:blipFill>
              <a:blip r:embed="rId12"/>
              <a:stretch>
                <a:fillRect/>
              </a:stretch>
            </p:blipFill>
            <p:spPr>
              <a:xfrm>
                <a:off x="5515527" y="200330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1" name="Ink 10">
                <a:extLst>
                  <a:ext uri="{FF2B5EF4-FFF2-40B4-BE49-F238E27FC236}">
                    <a16:creationId xmlns:a16="http://schemas.microsoft.com/office/drawing/2014/main" id="{59CCC391-11BD-D53D-7382-DE10CE00D257}"/>
                  </a:ext>
                </a:extLst>
              </p14:cNvPr>
              <p14:cNvContentPartPr/>
              <p14:nvPr/>
            </p14:nvContentPartPr>
            <p14:xfrm>
              <a:off x="5569527" y="2111302"/>
              <a:ext cx="360" cy="360"/>
            </p14:xfrm>
          </p:contentPart>
        </mc:Choice>
        <mc:Fallback>
          <p:pic>
            <p:nvPicPr>
              <p:cNvPr id="11" name="Ink 10">
                <a:extLst>
                  <a:ext uri="{FF2B5EF4-FFF2-40B4-BE49-F238E27FC236}">
                    <a16:creationId xmlns:a16="http://schemas.microsoft.com/office/drawing/2014/main" id="{59CCC391-11BD-D53D-7382-DE10CE00D257}"/>
                  </a:ext>
                </a:extLst>
              </p:cNvPr>
              <p:cNvPicPr/>
              <p:nvPr/>
            </p:nvPicPr>
            <p:blipFill>
              <a:blip r:embed="rId12"/>
              <a:stretch>
                <a:fillRect/>
              </a:stretch>
            </p:blipFill>
            <p:spPr>
              <a:xfrm>
                <a:off x="5515527" y="200330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99CAA1AF-E540-2D95-480B-E3F0977A272A}"/>
                  </a:ext>
                </a:extLst>
              </p14:cNvPr>
              <p14:cNvContentPartPr/>
              <p14:nvPr/>
            </p14:nvContentPartPr>
            <p14:xfrm>
              <a:off x="5569527" y="2111302"/>
              <a:ext cx="360" cy="360"/>
            </p14:xfrm>
          </p:contentPart>
        </mc:Choice>
        <mc:Fallback>
          <p:pic>
            <p:nvPicPr>
              <p:cNvPr id="12" name="Ink 11">
                <a:extLst>
                  <a:ext uri="{FF2B5EF4-FFF2-40B4-BE49-F238E27FC236}">
                    <a16:creationId xmlns:a16="http://schemas.microsoft.com/office/drawing/2014/main" id="{99CAA1AF-E540-2D95-480B-E3F0977A272A}"/>
                  </a:ext>
                </a:extLst>
              </p:cNvPr>
              <p:cNvPicPr/>
              <p:nvPr/>
            </p:nvPicPr>
            <p:blipFill>
              <a:blip r:embed="rId12"/>
              <a:stretch>
                <a:fillRect/>
              </a:stretch>
            </p:blipFill>
            <p:spPr>
              <a:xfrm>
                <a:off x="5515527" y="200330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3" name="Ink 12">
                <a:extLst>
                  <a:ext uri="{FF2B5EF4-FFF2-40B4-BE49-F238E27FC236}">
                    <a16:creationId xmlns:a16="http://schemas.microsoft.com/office/drawing/2014/main" id="{AF0F30F7-DEDC-4F80-BDA3-741DA2B6F36B}"/>
                  </a:ext>
                </a:extLst>
              </p14:cNvPr>
              <p14:cNvContentPartPr/>
              <p14:nvPr/>
            </p14:nvContentPartPr>
            <p14:xfrm>
              <a:off x="5577447" y="2061262"/>
              <a:ext cx="360" cy="360"/>
            </p14:xfrm>
          </p:contentPart>
        </mc:Choice>
        <mc:Fallback>
          <p:pic>
            <p:nvPicPr>
              <p:cNvPr id="13" name="Ink 12">
                <a:extLst>
                  <a:ext uri="{FF2B5EF4-FFF2-40B4-BE49-F238E27FC236}">
                    <a16:creationId xmlns:a16="http://schemas.microsoft.com/office/drawing/2014/main" id="{AF0F30F7-DEDC-4F80-BDA3-741DA2B6F36B}"/>
                  </a:ext>
                </a:extLst>
              </p:cNvPr>
              <p:cNvPicPr/>
              <p:nvPr/>
            </p:nvPicPr>
            <p:blipFill>
              <a:blip r:embed="rId12"/>
              <a:stretch>
                <a:fillRect/>
              </a:stretch>
            </p:blipFill>
            <p:spPr>
              <a:xfrm>
                <a:off x="5523807" y="1953622"/>
                <a:ext cx="108000" cy="216000"/>
              </a:xfrm>
              <a:prstGeom prst="rect">
                <a:avLst/>
              </a:prstGeom>
            </p:spPr>
          </p:pic>
        </mc:Fallback>
      </mc:AlternateContent>
    </p:spTree>
    <p:extLst>
      <p:ext uri="{BB962C8B-B14F-4D97-AF65-F5344CB8AC3E}">
        <p14:creationId xmlns:p14="http://schemas.microsoft.com/office/powerpoint/2010/main" val="299989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6307"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6308" name="Text Box 4"/>
          <p:cNvSpPr txBox="1">
            <a:spLocks noChangeArrowheads="1"/>
          </p:cNvSpPr>
          <p:nvPr/>
        </p:nvSpPr>
        <p:spPr bwMode="auto">
          <a:xfrm>
            <a:off x="1828801" y="762001"/>
            <a:ext cx="17534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dirty="0"/>
              <a:t>Polar RZ scheme</a:t>
            </a:r>
          </a:p>
        </p:txBody>
      </p:sp>
      <p:sp>
        <p:nvSpPr>
          <p:cNvPr id="866309"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663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1838" y="2376488"/>
            <a:ext cx="7751762" cy="234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94893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Rectangle 2"/>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sz="4000" dirty="0"/>
              <a:t>Polar - </a:t>
            </a:r>
            <a:r>
              <a:rPr lang="en-US" altLang="en-US" sz="4000" dirty="0" err="1"/>
              <a:t>Biphase</a:t>
            </a:r>
            <a:r>
              <a:rPr lang="en-US" altLang="en-US" sz="4000" dirty="0"/>
              <a:t>: Manchester and Differential Manchester</a:t>
            </a:r>
            <a:endParaRPr lang="en-US" altLang="en-US" dirty="0"/>
          </a:p>
        </p:txBody>
      </p:sp>
      <p:sp>
        <p:nvSpPr>
          <p:cNvPr id="1018883" name="Rectangle 3"/>
          <p:cNvSpPr>
            <a:spLocks noGrp="1" noChangeArrowheads="1"/>
          </p:cNvSpPr>
          <p:nvPr>
            <p:ph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nSpc>
                <a:spcPct val="90000"/>
              </a:lnSpc>
            </a:pPr>
            <a:r>
              <a:rPr lang="en-US" altLang="en-US" dirty="0"/>
              <a:t>Manchester coding consists of combining the NRZ-L and RZ schemes.</a:t>
            </a:r>
          </a:p>
          <a:p>
            <a:pPr lvl="1">
              <a:lnSpc>
                <a:spcPct val="90000"/>
              </a:lnSpc>
            </a:pPr>
            <a:r>
              <a:rPr lang="en-US" altLang="en-US" dirty="0"/>
              <a:t>Every symbol has a level transition in the middle: from high to low or low to high. Uses only two voltage levels.</a:t>
            </a:r>
          </a:p>
          <a:p>
            <a:pPr>
              <a:lnSpc>
                <a:spcPct val="90000"/>
              </a:lnSpc>
            </a:pPr>
            <a:r>
              <a:rPr lang="en-US" altLang="en-US" dirty="0"/>
              <a:t>Differential Manchester coding consists of combining the NRZ-I and RZ schemes.</a:t>
            </a:r>
          </a:p>
          <a:p>
            <a:pPr lvl="1">
              <a:lnSpc>
                <a:spcPct val="90000"/>
              </a:lnSpc>
            </a:pPr>
            <a:r>
              <a:rPr lang="en-US" altLang="en-US" dirty="0"/>
              <a:t>Every symbol has a level transition in the middle. But the level at the beginning of the symbol is determined by the symbol value. One symbol causes a level change the other does not. </a:t>
            </a:r>
          </a:p>
        </p:txBody>
      </p:sp>
    </p:spTree>
    <p:extLst>
      <p:ext uri="{BB962C8B-B14F-4D97-AF65-F5344CB8AC3E}">
        <p14:creationId xmlns:p14="http://schemas.microsoft.com/office/powerpoint/2010/main" val="41470921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7331"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7332" name="Text Box 4"/>
          <p:cNvSpPr txBox="1">
            <a:spLocks noChangeArrowheads="1"/>
          </p:cNvSpPr>
          <p:nvPr/>
        </p:nvSpPr>
        <p:spPr bwMode="auto">
          <a:xfrm>
            <a:off x="1828800" y="762001"/>
            <a:ext cx="63382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dirty="0"/>
              <a:t>Polar </a:t>
            </a:r>
            <a:r>
              <a:rPr lang="en-US" altLang="en-US" b="1" i="1" dirty="0" err="1"/>
              <a:t>biphase</a:t>
            </a:r>
            <a:r>
              <a:rPr lang="en-US" altLang="en-US" b="1" i="1" dirty="0"/>
              <a:t>: Manchester and differential Manchester schemes</a:t>
            </a:r>
          </a:p>
        </p:txBody>
      </p:sp>
      <p:sp>
        <p:nvSpPr>
          <p:cNvPr id="867333"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6733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2614" y="1560514"/>
            <a:ext cx="8510587"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1060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altLang="en-US" dirty="0"/>
              <a:t>In Manchester and differential Manchester encoding, the transition at the middle of the bit is used for synchronization.</a:t>
            </a:r>
          </a:p>
          <a:p>
            <a:r>
              <a:rPr lang="en-US" altLang="en-US" dirty="0"/>
              <a:t>The minimum bandwidth of Manchester and differential Manchester is 2 times that of NRZ. The is no DC component and no baseline wandering. None of these codes has error detection.</a:t>
            </a:r>
          </a:p>
          <a:p>
            <a:endParaRPr lang="en-US" altLang="en-US" dirty="0"/>
          </a:p>
          <a:p>
            <a:endParaRPr lang="en-IN" dirty="0"/>
          </a:p>
        </p:txBody>
      </p:sp>
    </p:spTree>
    <p:extLst>
      <p:ext uri="{BB962C8B-B14F-4D97-AF65-F5344CB8AC3E}">
        <p14:creationId xmlns:p14="http://schemas.microsoft.com/office/powerpoint/2010/main" val="1160168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930" name="Rectangle 2"/>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Bipolar</a:t>
            </a:r>
          </a:p>
        </p:txBody>
      </p:sp>
      <p:sp>
        <p:nvSpPr>
          <p:cNvPr id="1020931" name="Rectangle 3"/>
          <p:cNvSpPr>
            <a:spLocks noGrp="1" noChangeArrowheads="1"/>
          </p:cNvSpPr>
          <p:nvPr>
            <p:ph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It is a better alternative to NRZ.</a:t>
            </a:r>
          </a:p>
          <a:p>
            <a:r>
              <a:rPr lang="en-US" altLang="en-US" dirty="0"/>
              <a:t>Has no DC component or baseline wandering.</a:t>
            </a:r>
          </a:p>
          <a:p>
            <a:r>
              <a:rPr lang="en-US" altLang="en-US" dirty="0"/>
              <a:t>Has no self synchronization because long runs of “0”s results in no signal transitions.</a:t>
            </a:r>
          </a:p>
          <a:p>
            <a:r>
              <a:rPr lang="en-US" altLang="en-US" dirty="0"/>
              <a:t>No error detection.</a:t>
            </a:r>
          </a:p>
        </p:txBody>
      </p:sp>
    </p:spTree>
    <p:extLst>
      <p:ext uri="{BB962C8B-B14F-4D97-AF65-F5344CB8AC3E}">
        <p14:creationId xmlns:p14="http://schemas.microsoft.com/office/powerpoint/2010/main" val="1270603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906" name="Rectangle 2"/>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sz="4000" dirty="0"/>
              <a:t>Bipolar - AMI and </a:t>
            </a:r>
            <a:r>
              <a:rPr lang="en-US" altLang="en-US" sz="4000" dirty="0" err="1"/>
              <a:t>Pseudoternary</a:t>
            </a:r>
            <a:endParaRPr lang="en-US" altLang="en-US" dirty="0"/>
          </a:p>
        </p:txBody>
      </p:sp>
      <p:sp>
        <p:nvSpPr>
          <p:cNvPr id="1019907" name="Rectangle 3"/>
          <p:cNvSpPr>
            <a:spLocks noGrp="1" noChangeArrowheads="1"/>
          </p:cNvSpPr>
          <p:nvPr>
            <p:ph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Code uses 3 voltage levels: - +, 0, -, to represent the symbols (not transitions to zero as in RZ).</a:t>
            </a:r>
          </a:p>
          <a:p>
            <a:r>
              <a:rPr lang="en-US" altLang="en-US" dirty="0"/>
              <a:t>Voltage level for one symbol is at “0” and the other alternates between + &amp; -.</a:t>
            </a:r>
          </a:p>
          <a:p>
            <a:r>
              <a:rPr lang="en-US" altLang="en-US" dirty="0"/>
              <a:t>Bipolar Alternate Mark Inversion (AMI) - the “0” symbol is represented by zero voltage and the “1” symbol alternates between +V and -V.</a:t>
            </a:r>
          </a:p>
          <a:p>
            <a:r>
              <a:rPr lang="en-US" altLang="en-US" dirty="0" err="1"/>
              <a:t>Pseudoternary</a:t>
            </a:r>
            <a:r>
              <a:rPr lang="en-US" altLang="en-US" dirty="0"/>
              <a:t> is the reverse of AMI.</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7107B4B2-1D07-7DB1-93C6-B02EFAD41B35}"/>
                  </a:ext>
                </a:extLst>
              </p14:cNvPr>
              <p14:cNvContentPartPr/>
              <p14:nvPr/>
            </p14:nvContentPartPr>
            <p14:xfrm>
              <a:off x="5253087" y="2053342"/>
              <a:ext cx="845640" cy="66960"/>
            </p14:xfrm>
          </p:contentPart>
        </mc:Choice>
        <mc:Fallback>
          <p:pic>
            <p:nvPicPr>
              <p:cNvPr id="2" name="Ink 1">
                <a:extLst>
                  <a:ext uri="{FF2B5EF4-FFF2-40B4-BE49-F238E27FC236}">
                    <a16:creationId xmlns:a16="http://schemas.microsoft.com/office/drawing/2014/main" id="{7107B4B2-1D07-7DB1-93C6-B02EFAD41B35}"/>
                  </a:ext>
                </a:extLst>
              </p:cNvPr>
              <p:cNvPicPr/>
              <p:nvPr/>
            </p:nvPicPr>
            <p:blipFill>
              <a:blip r:embed="rId4"/>
              <a:stretch>
                <a:fillRect/>
              </a:stretch>
            </p:blipFill>
            <p:spPr>
              <a:xfrm>
                <a:off x="5199447" y="1945342"/>
                <a:ext cx="95328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B5B44FF2-CFE5-D636-3150-3EEEDB801A40}"/>
                  </a:ext>
                </a:extLst>
              </p14:cNvPr>
              <p14:cNvContentPartPr/>
              <p14:nvPr/>
            </p14:nvContentPartPr>
            <p14:xfrm>
              <a:off x="1196967" y="3822382"/>
              <a:ext cx="8362800" cy="51840"/>
            </p14:xfrm>
          </p:contentPart>
        </mc:Choice>
        <mc:Fallback>
          <p:pic>
            <p:nvPicPr>
              <p:cNvPr id="3" name="Ink 2">
                <a:extLst>
                  <a:ext uri="{FF2B5EF4-FFF2-40B4-BE49-F238E27FC236}">
                    <a16:creationId xmlns:a16="http://schemas.microsoft.com/office/drawing/2014/main" id="{B5B44FF2-CFE5-D636-3150-3EEEDB801A40}"/>
                  </a:ext>
                </a:extLst>
              </p:cNvPr>
              <p:cNvPicPr/>
              <p:nvPr/>
            </p:nvPicPr>
            <p:blipFill>
              <a:blip r:embed="rId6"/>
              <a:stretch>
                <a:fillRect/>
              </a:stretch>
            </p:blipFill>
            <p:spPr>
              <a:xfrm>
                <a:off x="1142967" y="3714742"/>
                <a:ext cx="847044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206E4595-8438-E776-485E-891793FE412A}"/>
                  </a:ext>
                </a:extLst>
              </p14:cNvPr>
              <p14:cNvContentPartPr/>
              <p14:nvPr/>
            </p14:nvContentPartPr>
            <p14:xfrm>
              <a:off x="1077807" y="4103542"/>
              <a:ext cx="9661320" cy="504360"/>
            </p14:xfrm>
          </p:contentPart>
        </mc:Choice>
        <mc:Fallback>
          <p:pic>
            <p:nvPicPr>
              <p:cNvPr id="4" name="Ink 3">
                <a:extLst>
                  <a:ext uri="{FF2B5EF4-FFF2-40B4-BE49-F238E27FC236}">
                    <a16:creationId xmlns:a16="http://schemas.microsoft.com/office/drawing/2014/main" id="{206E4595-8438-E776-485E-891793FE412A}"/>
                  </a:ext>
                </a:extLst>
              </p:cNvPr>
              <p:cNvPicPr/>
              <p:nvPr/>
            </p:nvPicPr>
            <p:blipFill>
              <a:blip r:embed="rId8"/>
              <a:stretch>
                <a:fillRect/>
              </a:stretch>
            </p:blipFill>
            <p:spPr>
              <a:xfrm>
                <a:off x="1023807" y="3995902"/>
                <a:ext cx="9768960" cy="720000"/>
              </a:xfrm>
              <a:prstGeom prst="rect">
                <a:avLst/>
              </a:prstGeom>
            </p:spPr>
          </p:pic>
        </mc:Fallback>
      </mc:AlternateContent>
    </p:spTree>
    <p:extLst>
      <p:ext uri="{BB962C8B-B14F-4D97-AF65-F5344CB8AC3E}">
        <p14:creationId xmlns:p14="http://schemas.microsoft.com/office/powerpoint/2010/main" val="5305689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8355"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8356" name="Text Box 4"/>
          <p:cNvSpPr txBox="1">
            <a:spLocks noChangeArrowheads="1"/>
          </p:cNvSpPr>
          <p:nvPr/>
        </p:nvSpPr>
        <p:spPr bwMode="auto">
          <a:xfrm>
            <a:off x="1953757" y="741403"/>
            <a:ext cx="41311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dirty="0"/>
              <a:t>Bipolar schemes: AMI and </a:t>
            </a:r>
            <a:r>
              <a:rPr lang="en-US" altLang="en-US" b="1" i="1" dirty="0" err="1"/>
              <a:t>pseudoternary</a:t>
            </a:r>
            <a:endParaRPr lang="en-US" altLang="en-US" b="1" i="1" dirty="0"/>
          </a:p>
        </p:txBody>
      </p:sp>
      <p:sp>
        <p:nvSpPr>
          <p:cNvPr id="868357"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6835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6576" y="2344738"/>
            <a:ext cx="8556625" cy="237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0964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708367" y="1898469"/>
            <a:ext cx="6235336" cy="3605348"/>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76B0BB58-8F9C-96D8-C525-65E768CAD797}"/>
                  </a:ext>
                </a:extLst>
              </p14:cNvPr>
              <p14:cNvContentPartPr/>
              <p14:nvPr/>
            </p14:nvContentPartPr>
            <p14:xfrm>
              <a:off x="2593407" y="1392742"/>
              <a:ext cx="7507080" cy="5437080"/>
            </p14:xfrm>
          </p:contentPart>
        </mc:Choice>
        <mc:Fallback>
          <p:pic>
            <p:nvPicPr>
              <p:cNvPr id="3" name="Ink 2">
                <a:extLst>
                  <a:ext uri="{FF2B5EF4-FFF2-40B4-BE49-F238E27FC236}">
                    <a16:creationId xmlns:a16="http://schemas.microsoft.com/office/drawing/2014/main" id="{76B0BB58-8F9C-96D8-C525-65E768CAD797}"/>
                  </a:ext>
                </a:extLst>
              </p:cNvPr>
              <p:cNvPicPr/>
              <p:nvPr/>
            </p:nvPicPr>
            <p:blipFill>
              <a:blip r:embed="rId4"/>
              <a:stretch>
                <a:fillRect/>
              </a:stretch>
            </p:blipFill>
            <p:spPr>
              <a:xfrm>
                <a:off x="2539407" y="1285102"/>
                <a:ext cx="7614720" cy="5652720"/>
              </a:xfrm>
              <a:prstGeom prst="rect">
                <a:avLst/>
              </a:prstGeom>
            </p:spPr>
          </p:pic>
        </mc:Fallback>
      </mc:AlternateContent>
    </p:spTree>
    <p:extLst>
      <p:ext uri="{BB962C8B-B14F-4D97-AF65-F5344CB8AC3E}">
        <p14:creationId xmlns:p14="http://schemas.microsoft.com/office/powerpoint/2010/main" val="39506414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954" name="Rectangle 2"/>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Multilevel Schemes</a:t>
            </a:r>
          </a:p>
        </p:txBody>
      </p:sp>
      <p:sp>
        <p:nvSpPr>
          <p:cNvPr id="1021955" name="Rectangle 3"/>
          <p:cNvSpPr>
            <a:spLocks noGrp="1" noChangeArrowheads="1"/>
          </p:cNvSpPr>
          <p:nvPr>
            <p:ph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nSpc>
                <a:spcPct val="90000"/>
              </a:lnSpc>
            </a:pPr>
            <a:r>
              <a:rPr lang="en-US" altLang="en-US" dirty="0"/>
              <a:t>In these schemes we increase the number of data bits per symbol thereby increasing the bit rate.</a:t>
            </a:r>
          </a:p>
          <a:p>
            <a:pPr>
              <a:lnSpc>
                <a:spcPct val="90000"/>
              </a:lnSpc>
            </a:pPr>
            <a:r>
              <a:rPr lang="en-US" altLang="en-US" dirty="0"/>
              <a:t>Since we are dealing with binary data we only have 2 types of data element a 1 or a 0.</a:t>
            </a:r>
          </a:p>
          <a:p>
            <a:pPr>
              <a:lnSpc>
                <a:spcPct val="90000"/>
              </a:lnSpc>
            </a:pPr>
            <a:r>
              <a:rPr lang="en-US" altLang="en-US" dirty="0"/>
              <a:t>We can combine the 2 data elements into a pattern of “m” elements to create “2</a:t>
            </a:r>
            <a:r>
              <a:rPr lang="en-US" altLang="en-US" baseline="30000" dirty="0"/>
              <a:t>m</a:t>
            </a:r>
            <a:r>
              <a:rPr lang="en-US" altLang="en-US" dirty="0"/>
              <a:t>” symbols.</a:t>
            </a:r>
          </a:p>
          <a:p>
            <a:pPr>
              <a:lnSpc>
                <a:spcPct val="90000"/>
              </a:lnSpc>
            </a:pPr>
            <a:r>
              <a:rPr lang="en-US" altLang="en-US" dirty="0"/>
              <a:t>If we have L signal levels, we can use “n” signal elements to create L</a:t>
            </a:r>
            <a:r>
              <a:rPr lang="en-US" altLang="en-US" baseline="30000" dirty="0"/>
              <a:t>n</a:t>
            </a:r>
            <a:r>
              <a:rPr lang="en-US" altLang="en-US" dirty="0"/>
              <a:t> signal elements.</a:t>
            </a:r>
          </a:p>
        </p:txBody>
      </p:sp>
    </p:spTree>
    <p:extLst>
      <p:ext uri="{BB962C8B-B14F-4D97-AF65-F5344CB8AC3E}">
        <p14:creationId xmlns:p14="http://schemas.microsoft.com/office/powerpoint/2010/main" val="451622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b="1" dirty="0"/>
              <a:t>Digital data, digital signals: </a:t>
            </a:r>
            <a:r>
              <a:rPr lang="en-IN" dirty="0"/>
              <a:t>The simplest form of digital encoding of digital data is to assign one voltage level to binary one and another to binary zero. More complex encoding schemes are used to improve performance, by altering the spectrum of the signal and providing synchronization capability.</a:t>
            </a:r>
          </a:p>
          <a:p>
            <a:r>
              <a:rPr lang="en-IN" b="1" dirty="0"/>
              <a:t>Digital data, analog signal: </a:t>
            </a:r>
            <a:r>
              <a:rPr lang="en-IN" dirty="0"/>
              <a:t>A modem converts digital data to an analog signal so that it can be transmitted over an analog line. The basic techniques are amplitude shift keying (ASK), frequency shift keying (FSK), and phase shift keying (PSK). All involve altering one or more characteristics of a carrier frequency to represent binary data.</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A9EDA36-207E-DE32-0D00-CCB4E3469D58}"/>
                  </a:ext>
                </a:extLst>
              </p14:cNvPr>
              <p14:cNvContentPartPr/>
              <p14:nvPr/>
            </p14:nvContentPartPr>
            <p14:xfrm>
              <a:off x="4197567" y="4921102"/>
              <a:ext cx="4064040" cy="360"/>
            </p14:xfrm>
          </p:contentPart>
        </mc:Choice>
        <mc:Fallback>
          <p:pic>
            <p:nvPicPr>
              <p:cNvPr id="4" name="Ink 3">
                <a:extLst>
                  <a:ext uri="{FF2B5EF4-FFF2-40B4-BE49-F238E27FC236}">
                    <a16:creationId xmlns:a16="http://schemas.microsoft.com/office/drawing/2014/main" id="{4A9EDA36-207E-DE32-0D00-CCB4E3469D58}"/>
                  </a:ext>
                </a:extLst>
              </p:cNvPr>
              <p:cNvPicPr/>
              <p:nvPr/>
            </p:nvPicPr>
            <p:blipFill>
              <a:blip r:embed="rId3"/>
              <a:stretch>
                <a:fillRect/>
              </a:stretch>
            </p:blipFill>
            <p:spPr>
              <a:xfrm>
                <a:off x="4143927" y="4813102"/>
                <a:ext cx="417168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6F745EF3-66D8-BEDE-D81C-3733F9FE4124}"/>
                  </a:ext>
                </a:extLst>
              </p14:cNvPr>
              <p14:cNvContentPartPr/>
              <p14:nvPr/>
            </p14:nvContentPartPr>
            <p14:xfrm>
              <a:off x="8354127" y="4869982"/>
              <a:ext cx="2182680" cy="26280"/>
            </p14:xfrm>
          </p:contentPart>
        </mc:Choice>
        <mc:Fallback>
          <p:pic>
            <p:nvPicPr>
              <p:cNvPr id="5" name="Ink 4">
                <a:extLst>
                  <a:ext uri="{FF2B5EF4-FFF2-40B4-BE49-F238E27FC236}">
                    <a16:creationId xmlns:a16="http://schemas.microsoft.com/office/drawing/2014/main" id="{6F745EF3-66D8-BEDE-D81C-3733F9FE4124}"/>
                  </a:ext>
                </a:extLst>
              </p:cNvPr>
              <p:cNvPicPr/>
              <p:nvPr/>
            </p:nvPicPr>
            <p:blipFill>
              <a:blip r:embed="rId5"/>
              <a:stretch>
                <a:fillRect/>
              </a:stretch>
            </p:blipFill>
            <p:spPr>
              <a:xfrm>
                <a:off x="8300487" y="4762342"/>
                <a:ext cx="229032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E695D7BF-83AB-811E-F7CB-E0222073303C}"/>
                  </a:ext>
                </a:extLst>
              </p14:cNvPr>
              <p14:cNvContentPartPr/>
              <p14:nvPr/>
            </p14:nvContentPartPr>
            <p14:xfrm>
              <a:off x="1047207" y="5196142"/>
              <a:ext cx="6046200" cy="308880"/>
            </p14:xfrm>
          </p:contentPart>
        </mc:Choice>
        <mc:Fallback>
          <p:pic>
            <p:nvPicPr>
              <p:cNvPr id="6" name="Ink 5">
                <a:extLst>
                  <a:ext uri="{FF2B5EF4-FFF2-40B4-BE49-F238E27FC236}">
                    <a16:creationId xmlns:a16="http://schemas.microsoft.com/office/drawing/2014/main" id="{E695D7BF-83AB-811E-F7CB-E0222073303C}"/>
                  </a:ext>
                </a:extLst>
              </p:cNvPr>
              <p:cNvPicPr/>
              <p:nvPr/>
            </p:nvPicPr>
            <p:blipFill>
              <a:blip r:embed="rId7"/>
              <a:stretch>
                <a:fillRect/>
              </a:stretch>
            </p:blipFill>
            <p:spPr>
              <a:xfrm>
                <a:off x="993207" y="5088502"/>
                <a:ext cx="6153840" cy="524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AF685A2E-65CE-31FD-5C5A-11C89EF7B6C5}"/>
                  </a:ext>
                </a:extLst>
              </p14:cNvPr>
              <p14:cNvContentPartPr/>
              <p14:nvPr/>
            </p14:nvContentPartPr>
            <p14:xfrm>
              <a:off x="4148247" y="4777822"/>
              <a:ext cx="6623280" cy="160560"/>
            </p14:xfrm>
          </p:contentPart>
        </mc:Choice>
        <mc:Fallback>
          <p:pic>
            <p:nvPicPr>
              <p:cNvPr id="7" name="Ink 6">
                <a:extLst>
                  <a:ext uri="{FF2B5EF4-FFF2-40B4-BE49-F238E27FC236}">
                    <a16:creationId xmlns:a16="http://schemas.microsoft.com/office/drawing/2014/main" id="{AF685A2E-65CE-31FD-5C5A-11C89EF7B6C5}"/>
                  </a:ext>
                </a:extLst>
              </p:cNvPr>
              <p:cNvPicPr/>
              <p:nvPr/>
            </p:nvPicPr>
            <p:blipFill>
              <a:blip r:embed="rId9"/>
              <a:stretch>
                <a:fillRect/>
              </a:stretch>
            </p:blipFill>
            <p:spPr>
              <a:xfrm>
                <a:off x="4094247" y="4670182"/>
                <a:ext cx="6730920" cy="376200"/>
              </a:xfrm>
              <a:prstGeom prst="rect">
                <a:avLst/>
              </a:prstGeom>
            </p:spPr>
          </p:pic>
        </mc:Fallback>
      </mc:AlternateContent>
    </p:spTree>
    <p:extLst>
      <p:ext uri="{BB962C8B-B14F-4D97-AF65-F5344CB8AC3E}">
        <p14:creationId xmlns:p14="http://schemas.microsoft.com/office/powerpoint/2010/main" val="26411549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2978" name="Rectangle 2"/>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Code</a:t>
            </a:r>
          </a:p>
        </p:txBody>
      </p:sp>
      <p:sp>
        <p:nvSpPr>
          <p:cNvPr id="1022979" name="Rectangle 3"/>
          <p:cNvSpPr>
            <a:spLocks noGrp="1" noChangeArrowheads="1"/>
          </p:cNvSpPr>
          <p:nvPr>
            <p:ph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fontScale="92500"/>
          </a:bodyPr>
          <a:lstStyle/>
          <a:p>
            <a:r>
              <a:rPr lang="en-US" altLang="en-US" dirty="0"/>
              <a:t>Now we have 2</a:t>
            </a:r>
            <a:r>
              <a:rPr lang="en-US" altLang="en-US" baseline="30000" dirty="0"/>
              <a:t>m</a:t>
            </a:r>
            <a:r>
              <a:rPr lang="en-US" altLang="en-US" dirty="0"/>
              <a:t> symbols and L</a:t>
            </a:r>
            <a:r>
              <a:rPr lang="en-US" altLang="en-US" baseline="30000" dirty="0"/>
              <a:t>n</a:t>
            </a:r>
            <a:r>
              <a:rPr lang="en-US" altLang="en-US" dirty="0"/>
              <a:t> signals.</a:t>
            </a:r>
          </a:p>
          <a:p>
            <a:r>
              <a:rPr lang="en-US" altLang="en-US" dirty="0"/>
              <a:t>If 2</a:t>
            </a:r>
            <a:r>
              <a:rPr lang="en-US" altLang="en-US" baseline="30000" dirty="0"/>
              <a:t>m</a:t>
            </a:r>
            <a:r>
              <a:rPr lang="en-US" altLang="en-US" dirty="0"/>
              <a:t> &gt; L</a:t>
            </a:r>
            <a:r>
              <a:rPr lang="en-US" altLang="en-US" baseline="30000" dirty="0"/>
              <a:t>n</a:t>
            </a:r>
            <a:r>
              <a:rPr lang="en-US" altLang="en-US" dirty="0"/>
              <a:t> then we cannot represent the data elements, we don’t have enough signals.</a:t>
            </a:r>
          </a:p>
          <a:p>
            <a:r>
              <a:rPr lang="en-US" altLang="en-US" dirty="0"/>
              <a:t>If 2</a:t>
            </a:r>
            <a:r>
              <a:rPr lang="en-US" altLang="en-US" baseline="30000" dirty="0"/>
              <a:t>m</a:t>
            </a:r>
            <a:r>
              <a:rPr lang="en-US" altLang="en-US" dirty="0"/>
              <a:t> = L</a:t>
            </a:r>
            <a:r>
              <a:rPr lang="en-US" altLang="en-US" baseline="30000" dirty="0"/>
              <a:t>n</a:t>
            </a:r>
            <a:r>
              <a:rPr lang="en-US" altLang="en-US" dirty="0"/>
              <a:t> then we have an exact mapping of one symbol on one signal.</a:t>
            </a:r>
          </a:p>
          <a:p>
            <a:r>
              <a:rPr lang="en-US" altLang="en-US" dirty="0"/>
              <a:t>If 2</a:t>
            </a:r>
            <a:r>
              <a:rPr lang="en-US" altLang="en-US" baseline="30000" dirty="0"/>
              <a:t>m</a:t>
            </a:r>
            <a:r>
              <a:rPr lang="en-US" altLang="en-US" dirty="0"/>
              <a:t> &lt; L</a:t>
            </a:r>
            <a:r>
              <a:rPr lang="en-US" altLang="en-US" baseline="30000" dirty="0"/>
              <a:t>n</a:t>
            </a:r>
            <a:r>
              <a:rPr lang="en-US" altLang="en-US" dirty="0"/>
              <a:t> then we have more signals than symbols and we can choose the signals that are more distinct to represent the symbols and therefore have better noise immunity and error detection as some signals are not valid. </a:t>
            </a:r>
          </a:p>
          <a:p>
            <a:r>
              <a:rPr lang="en-US" altLang="en-US" dirty="0"/>
              <a:t>In </a:t>
            </a:r>
            <a:r>
              <a:rPr lang="en-US" altLang="en-US" i="1" dirty="0" err="1"/>
              <a:t>m</a:t>
            </a:r>
            <a:r>
              <a:rPr lang="en-US" altLang="en-US" dirty="0" err="1"/>
              <a:t>B</a:t>
            </a:r>
            <a:r>
              <a:rPr lang="en-US" altLang="en-US" i="1" dirty="0" err="1"/>
              <a:t>n</a:t>
            </a:r>
            <a:r>
              <a:rPr lang="en-US" altLang="en-US" dirty="0" err="1"/>
              <a:t>L</a:t>
            </a:r>
            <a:r>
              <a:rPr lang="en-US" altLang="en-US" dirty="0"/>
              <a:t> schemes, a pattern of </a:t>
            </a:r>
            <a:r>
              <a:rPr lang="en-US" altLang="en-US" i="1" dirty="0"/>
              <a:t>m</a:t>
            </a:r>
            <a:r>
              <a:rPr lang="en-US" altLang="en-US" dirty="0"/>
              <a:t> data elements is encoded as a pattern of </a:t>
            </a:r>
            <a:r>
              <a:rPr lang="en-US" altLang="en-US" i="1" dirty="0"/>
              <a:t>n</a:t>
            </a:r>
            <a:r>
              <a:rPr lang="en-US" altLang="en-US" dirty="0"/>
              <a:t> signal elements in which 2</a:t>
            </a:r>
            <a:r>
              <a:rPr lang="en-US" altLang="en-US" baseline="30000" dirty="0"/>
              <a:t>m</a:t>
            </a:r>
            <a:r>
              <a:rPr lang="en-US" altLang="en-US" dirty="0"/>
              <a:t> ≤ L</a:t>
            </a:r>
            <a:r>
              <a:rPr lang="en-US" altLang="en-US" baseline="30000" dirty="0"/>
              <a:t>n</a:t>
            </a:r>
            <a:r>
              <a:rPr lang="en-US" altLang="en-US" dirty="0"/>
              <a:t>.</a:t>
            </a:r>
          </a:p>
          <a:p>
            <a:pPr marL="0" indent="0">
              <a:buNone/>
            </a:pPr>
            <a:endParaRPr lang="en-US" altLang="en-US" dirty="0"/>
          </a:p>
        </p:txBody>
      </p:sp>
    </p:spTree>
    <p:extLst>
      <p:ext uri="{BB962C8B-B14F-4D97-AF65-F5344CB8AC3E}">
        <p14:creationId xmlns:p14="http://schemas.microsoft.com/office/powerpoint/2010/main" val="37245014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02" name="Rectangle 2"/>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Representing Multilevel Codes</a:t>
            </a:r>
          </a:p>
        </p:txBody>
      </p:sp>
      <p:sp>
        <p:nvSpPr>
          <p:cNvPr id="1024003" name="Rectangle 3"/>
          <p:cNvSpPr>
            <a:spLocks noGrp="1" noChangeArrowheads="1"/>
          </p:cNvSpPr>
          <p:nvPr>
            <p:ph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We use the notation </a:t>
            </a:r>
            <a:r>
              <a:rPr lang="en-US" altLang="en-US" dirty="0" err="1"/>
              <a:t>mBnL</a:t>
            </a:r>
            <a:r>
              <a:rPr lang="en-US" altLang="en-US" dirty="0"/>
              <a:t>, where m is the length of the binary pattern, B represents binary data, n represents the length of the signal pattern and L the number of levels.</a:t>
            </a:r>
          </a:p>
          <a:p>
            <a:r>
              <a:rPr lang="en-US" altLang="en-US" dirty="0"/>
              <a:t>L = B binary, L = T for 3 ternary, L = Q for 4 quaternary.</a:t>
            </a:r>
          </a:p>
        </p:txBody>
      </p:sp>
    </p:spTree>
    <p:extLst>
      <p:ext uri="{BB962C8B-B14F-4D97-AF65-F5344CB8AC3E}">
        <p14:creationId xmlns:p14="http://schemas.microsoft.com/office/powerpoint/2010/main" val="1625544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9379"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9380" name="Text Box 4"/>
          <p:cNvSpPr txBox="1">
            <a:spLocks noChangeArrowheads="1"/>
          </p:cNvSpPr>
          <p:nvPr/>
        </p:nvSpPr>
        <p:spPr bwMode="auto">
          <a:xfrm>
            <a:off x="1828801" y="381001"/>
            <a:ext cx="2559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dirty="0"/>
              <a:t>Multilevel: 2B1Q scheme</a:t>
            </a:r>
          </a:p>
        </p:txBody>
      </p:sp>
      <p:sp>
        <p:nvSpPr>
          <p:cNvPr id="869381"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6938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114" y="990601"/>
            <a:ext cx="7659687" cy="525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7557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6" name="Rectangle 2"/>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Redundancy</a:t>
            </a:r>
          </a:p>
        </p:txBody>
      </p:sp>
      <p:sp>
        <p:nvSpPr>
          <p:cNvPr id="1025027" name="Rectangle 3"/>
          <p:cNvSpPr>
            <a:spLocks noGrp="1" noChangeArrowheads="1"/>
          </p:cNvSpPr>
          <p:nvPr>
            <p:ph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nSpc>
                <a:spcPct val="90000"/>
              </a:lnSpc>
            </a:pPr>
            <a:r>
              <a:rPr lang="en-US" altLang="en-US" dirty="0"/>
              <a:t>In the 2B1Q scheme we have no redundancy and we see that a DC component is present.</a:t>
            </a:r>
          </a:p>
          <a:p>
            <a:pPr>
              <a:lnSpc>
                <a:spcPct val="90000"/>
              </a:lnSpc>
            </a:pPr>
            <a:r>
              <a:rPr lang="en-US" altLang="en-US" dirty="0"/>
              <a:t>If we use a code with redundancy we can decide to use only “0” or “+” weighted codes (more +’s than -’s in the signal element) and invert any code that would create a DC component. E.g. ‘+00++-’ -&gt; ‘-00--+’</a:t>
            </a:r>
          </a:p>
          <a:p>
            <a:pPr>
              <a:lnSpc>
                <a:spcPct val="90000"/>
              </a:lnSpc>
            </a:pPr>
            <a:r>
              <a:rPr lang="en-US" altLang="en-US" dirty="0"/>
              <a:t>Receiver will know when it receives a “-” weighted code that it should invert it as it doesn’t represent any valid symbol.</a:t>
            </a:r>
          </a:p>
        </p:txBody>
      </p:sp>
    </p:spTree>
    <p:extLst>
      <p:ext uri="{BB962C8B-B14F-4D97-AF65-F5344CB8AC3E}">
        <p14:creationId xmlns:p14="http://schemas.microsoft.com/office/powerpoint/2010/main" val="2506607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2"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0403"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0404" name="Text Box 4"/>
          <p:cNvSpPr txBox="1">
            <a:spLocks noChangeArrowheads="1"/>
          </p:cNvSpPr>
          <p:nvPr/>
        </p:nvSpPr>
        <p:spPr bwMode="auto">
          <a:xfrm>
            <a:off x="1828800" y="762001"/>
            <a:ext cx="25167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dirty="0"/>
              <a:t>Multilevel: 8B6T scheme</a:t>
            </a:r>
          </a:p>
        </p:txBody>
      </p:sp>
      <p:sp>
        <p:nvSpPr>
          <p:cNvPr id="870405"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704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3850" y="2843213"/>
            <a:ext cx="8921750" cy="180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23848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626" name="Rectangle 2"/>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sz="4000" dirty="0"/>
              <a:t>Multilevel using multiple channels</a:t>
            </a:r>
            <a:endParaRPr lang="en-US" altLang="en-US" dirty="0"/>
          </a:p>
        </p:txBody>
      </p:sp>
      <p:sp>
        <p:nvSpPr>
          <p:cNvPr id="1050627" name="Rectangle 3"/>
          <p:cNvSpPr>
            <a:spLocks noGrp="1" noChangeArrowheads="1"/>
          </p:cNvSpPr>
          <p:nvPr>
            <p:ph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nSpc>
                <a:spcPct val="90000"/>
              </a:lnSpc>
            </a:pPr>
            <a:r>
              <a:rPr lang="en-US" altLang="en-US" dirty="0"/>
              <a:t>In some cases, we split the signal transmission up and distribute it over several links.</a:t>
            </a:r>
          </a:p>
          <a:p>
            <a:pPr>
              <a:lnSpc>
                <a:spcPct val="90000"/>
              </a:lnSpc>
            </a:pPr>
            <a:r>
              <a:rPr lang="en-US" altLang="en-US" dirty="0"/>
              <a:t>The separate segments are transmitted simultaneously. This reduces the </a:t>
            </a:r>
            <a:r>
              <a:rPr lang="en-US" altLang="en-US" dirty="0" err="1"/>
              <a:t>signalling</a:t>
            </a:r>
            <a:r>
              <a:rPr lang="en-US" altLang="en-US" dirty="0"/>
              <a:t> rate per link -&gt; lower bandwidth.</a:t>
            </a:r>
          </a:p>
          <a:p>
            <a:pPr>
              <a:lnSpc>
                <a:spcPct val="90000"/>
              </a:lnSpc>
            </a:pPr>
            <a:r>
              <a:rPr lang="en-US" altLang="en-US" dirty="0"/>
              <a:t>This requires all bits for a code to be stored.</a:t>
            </a:r>
          </a:p>
          <a:p>
            <a:pPr>
              <a:lnSpc>
                <a:spcPct val="90000"/>
              </a:lnSpc>
            </a:pPr>
            <a:r>
              <a:rPr lang="en-US" altLang="en-US" dirty="0" err="1"/>
              <a:t>xD</a:t>
            </a:r>
            <a:r>
              <a:rPr lang="en-US" altLang="en-US" dirty="0"/>
              <a:t>: means that we use ‘x’ links</a:t>
            </a:r>
          </a:p>
          <a:p>
            <a:pPr>
              <a:lnSpc>
                <a:spcPct val="90000"/>
              </a:lnSpc>
            </a:pPr>
            <a:r>
              <a:rPr lang="en-US" altLang="en-US" dirty="0" err="1"/>
              <a:t>YYYz</a:t>
            </a:r>
            <a:r>
              <a:rPr lang="en-US" altLang="en-US" dirty="0"/>
              <a:t>: We use ‘z’ levels of modulation where YYY represents the type of modulation (e.g. pulse </a:t>
            </a:r>
            <a:r>
              <a:rPr lang="en-US" altLang="en-US" dirty="0" err="1"/>
              <a:t>ampl</a:t>
            </a:r>
            <a:r>
              <a:rPr lang="en-US" altLang="en-US" dirty="0"/>
              <a:t>. mod. PAM).</a:t>
            </a:r>
          </a:p>
          <a:p>
            <a:pPr>
              <a:lnSpc>
                <a:spcPct val="90000"/>
              </a:lnSpc>
            </a:pPr>
            <a:r>
              <a:rPr lang="en-US" altLang="en-US" dirty="0"/>
              <a:t>Codes are represented as: </a:t>
            </a:r>
            <a:r>
              <a:rPr lang="en-US" altLang="en-US" dirty="0" err="1"/>
              <a:t>xD-YYYz</a:t>
            </a:r>
            <a:endParaRPr lang="en-US" altLang="en-US" dirty="0"/>
          </a:p>
        </p:txBody>
      </p:sp>
    </p:spTree>
    <p:extLst>
      <p:ext uri="{BB962C8B-B14F-4D97-AF65-F5344CB8AC3E}">
        <p14:creationId xmlns:p14="http://schemas.microsoft.com/office/powerpoint/2010/main" val="1243189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Line 2"/>
          <p:cNvSpPr>
            <a:spLocks noChangeShapeType="1"/>
          </p:cNvSpPr>
          <p:nvPr/>
        </p:nvSpPr>
        <p:spPr bwMode="auto">
          <a:xfrm>
            <a:off x="1676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1427" name="Line 3"/>
          <p:cNvSpPr>
            <a:spLocks noChangeShapeType="1"/>
          </p:cNvSpPr>
          <p:nvPr/>
        </p:nvSpPr>
        <p:spPr bwMode="auto">
          <a:xfrm>
            <a:off x="1676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1428" name="Text Box 4"/>
          <p:cNvSpPr txBox="1">
            <a:spLocks noChangeArrowheads="1"/>
          </p:cNvSpPr>
          <p:nvPr/>
        </p:nvSpPr>
        <p:spPr bwMode="auto">
          <a:xfrm>
            <a:off x="1828801" y="457201"/>
            <a:ext cx="294138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dirty="0"/>
              <a:t>Multilevel: 4D-PAM5 scheme</a:t>
            </a:r>
          </a:p>
        </p:txBody>
      </p:sp>
      <p:sp>
        <p:nvSpPr>
          <p:cNvPr id="871429"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714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739900"/>
            <a:ext cx="8802688" cy="397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6619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Rectangle 2"/>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Multitransition Coding</a:t>
            </a:r>
          </a:p>
        </p:txBody>
      </p:sp>
      <p:sp>
        <p:nvSpPr>
          <p:cNvPr id="1051651" name="Rectangle 3"/>
          <p:cNvSpPr>
            <a:spLocks noGrp="1" noChangeArrowheads="1"/>
          </p:cNvSpPr>
          <p:nvPr>
            <p:ph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sz="2400" dirty="0"/>
              <a:t>Because of synchronization requirements we force transitions. This can result in very high bandwidth requirements -&gt; more transitions than bits (e.g. mid bit transition with inversion).</a:t>
            </a:r>
          </a:p>
          <a:p>
            <a:r>
              <a:rPr lang="en-US" altLang="en-US" sz="2400" dirty="0"/>
              <a:t>Codes can be created that are differential at the bit level forcing transitions at bit boundaries. This results in a bandwidth requirement that is equivalent to the bit rate.</a:t>
            </a:r>
          </a:p>
          <a:p>
            <a:r>
              <a:rPr lang="en-US" altLang="en-US" sz="2400" dirty="0"/>
              <a:t>In some instances, the bandwidth requirement may even be lower, due to repetitive patterns resulting in a periodic signal.</a:t>
            </a:r>
            <a:endParaRPr lang="en-US" altLang="en-US" dirty="0"/>
          </a:p>
        </p:txBody>
      </p:sp>
    </p:spTree>
    <p:extLst>
      <p:ext uri="{BB962C8B-B14F-4D97-AF65-F5344CB8AC3E}">
        <p14:creationId xmlns:p14="http://schemas.microsoft.com/office/powerpoint/2010/main" val="26965705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2451"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2452" name="Text Box 4"/>
          <p:cNvSpPr txBox="1">
            <a:spLocks noChangeArrowheads="1"/>
          </p:cNvSpPr>
          <p:nvPr/>
        </p:nvSpPr>
        <p:spPr bwMode="auto">
          <a:xfrm>
            <a:off x="1828800" y="762001"/>
            <a:ext cx="31083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dirty="0"/>
              <a:t>Multitransition: MLT-3 scheme</a:t>
            </a:r>
          </a:p>
        </p:txBody>
      </p:sp>
      <p:sp>
        <p:nvSpPr>
          <p:cNvPr id="872453"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724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5926" y="1773239"/>
            <a:ext cx="882967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63418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674" name="Rectangle 2"/>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MLT-3</a:t>
            </a:r>
          </a:p>
        </p:txBody>
      </p:sp>
      <p:sp>
        <p:nvSpPr>
          <p:cNvPr id="1052675" name="Rectangle 3"/>
          <p:cNvSpPr>
            <a:spLocks noGrp="1" noChangeArrowheads="1"/>
          </p:cNvSpPr>
          <p:nvPr>
            <p:ph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Signal rate is same as NRZ-I</a:t>
            </a:r>
          </a:p>
          <a:p>
            <a:r>
              <a:rPr lang="en-US" altLang="en-US" dirty="0"/>
              <a:t>But because of the resulting bit pattern, we have a periodic signal for worst case bit pattern: 1111</a:t>
            </a:r>
          </a:p>
          <a:p>
            <a:r>
              <a:rPr lang="en-US" altLang="en-US" dirty="0"/>
              <a:t>This can be approximated as an analog signal a frequency 1/4 the bit rate!</a:t>
            </a:r>
          </a:p>
        </p:txBody>
      </p:sp>
    </p:spTree>
    <p:extLst>
      <p:ext uri="{BB962C8B-B14F-4D97-AF65-F5344CB8AC3E}">
        <p14:creationId xmlns:p14="http://schemas.microsoft.com/office/powerpoint/2010/main" val="302858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b="1" dirty="0"/>
              <a:t>Analog data, digital signals: </a:t>
            </a:r>
            <a:r>
              <a:rPr lang="en-IN" dirty="0"/>
              <a:t>Analog data, such as voice and video, are often digitized to be able to use digital transmission facilities. The simplest technique is pulse code modulation (PCM), which involves sampling the analog data periodically and quantizing the samples.</a:t>
            </a:r>
          </a:p>
          <a:p>
            <a:r>
              <a:rPr lang="en-IN" b="1" dirty="0"/>
              <a:t>Analog data, analog signals: </a:t>
            </a:r>
            <a:r>
              <a:rPr lang="en-IN" dirty="0"/>
              <a:t>Analog data are modulated by a carrier frequency to produce an analog signal in a different frequency band, which can be utilized on an analog transmission system. The basic techniques are amplitude modulation (AM), frequency modulation (FM), and phase modulation (PM).</a:t>
            </a:r>
          </a:p>
        </p:txBody>
      </p:sp>
    </p:spTree>
    <p:extLst>
      <p:ext uri="{BB962C8B-B14F-4D97-AF65-F5344CB8AC3E}">
        <p14:creationId xmlns:p14="http://schemas.microsoft.com/office/powerpoint/2010/main" val="23989958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Text Box 2"/>
          <p:cNvSpPr txBox="1">
            <a:spLocks noChangeArrowheads="1"/>
          </p:cNvSpPr>
          <p:nvPr/>
        </p:nvSpPr>
        <p:spPr bwMode="auto">
          <a:xfrm>
            <a:off x="1828800" y="1066801"/>
            <a:ext cx="33034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dirty="0"/>
              <a:t>Summary of line coding schemes</a:t>
            </a:r>
          </a:p>
        </p:txBody>
      </p:sp>
      <p:grpSp>
        <p:nvGrpSpPr>
          <p:cNvPr id="911367" name="Group 7"/>
          <p:cNvGrpSpPr>
            <a:grpSpLocks/>
          </p:cNvGrpSpPr>
          <p:nvPr/>
        </p:nvGrpSpPr>
        <p:grpSpPr bwMode="auto">
          <a:xfrm>
            <a:off x="1666876" y="1539876"/>
            <a:ext cx="8848725" cy="4175125"/>
            <a:chOff x="90" y="538"/>
            <a:chExt cx="5574" cy="2630"/>
          </a:xfrm>
        </p:grpSpPr>
        <p:pic>
          <p:nvPicPr>
            <p:cNvPr id="91136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 y="538"/>
              <a:ext cx="5482" cy="1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136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 y="1882"/>
              <a:ext cx="5574" cy="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9598514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530" name="Rectangle 2"/>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Block Coding</a:t>
            </a:r>
          </a:p>
        </p:txBody>
      </p:sp>
      <p:sp>
        <p:nvSpPr>
          <p:cNvPr id="1046531" name="Rectangle 3"/>
          <p:cNvSpPr>
            <a:spLocks noGrp="1" noChangeArrowheads="1"/>
          </p:cNvSpPr>
          <p:nvPr>
            <p:ph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fontScale="85000" lnSpcReduction="10000"/>
          </a:bodyPr>
          <a:lstStyle/>
          <a:p>
            <a:pPr>
              <a:lnSpc>
                <a:spcPct val="90000"/>
              </a:lnSpc>
            </a:pPr>
            <a:r>
              <a:rPr lang="en-US" altLang="en-US" sz="2400" dirty="0"/>
              <a:t>For a code to be capable of error detection, we need to add redundancy, i.e., extra bits to the data bits.</a:t>
            </a:r>
          </a:p>
          <a:p>
            <a:pPr>
              <a:lnSpc>
                <a:spcPct val="90000"/>
              </a:lnSpc>
            </a:pPr>
            <a:r>
              <a:rPr lang="en-US" altLang="en-US" sz="2400" dirty="0"/>
              <a:t>Synchronization also requires redundancy - transitions are important in the signal flow and must occur frequently.</a:t>
            </a:r>
          </a:p>
          <a:p>
            <a:r>
              <a:rPr lang="en-IN" dirty="0"/>
              <a:t>Block coding is represented by slash notation, </a:t>
            </a:r>
            <a:r>
              <a:rPr lang="en-IN" dirty="0" err="1"/>
              <a:t>mB</a:t>
            </a:r>
            <a:r>
              <a:rPr lang="en-IN" dirty="0"/>
              <a:t>/</a:t>
            </a:r>
            <a:r>
              <a:rPr lang="en-IN" dirty="0" err="1"/>
              <a:t>nB.</a:t>
            </a:r>
            <a:r>
              <a:rPr lang="en-IN" dirty="0"/>
              <a:t> Means, m-bit block is substituted with n-bit block where n &gt; m. Block coding involves three steps: </a:t>
            </a:r>
          </a:p>
          <a:p>
            <a:pPr marL="457200" lvl="1" indent="0">
              <a:buNone/>
            </a:pPr>
            <a:r>
              <a:rPr lang="en-IN" dirty="0"/>
              <a:t>1. Division </a:t>
            </a:r>
          </a:p>
          <a:p>
            <a:pPr marL="457200" lvl="1" indent="0">
              <a:buNone/>
            </a:pPr>
            <a:r>
              <a:rPr lang="en-IN" dirty="0"/>
              <a:t>2. Substitution </a:t>
            </a:r>
          </a:p>
          <a:p>
            <a:pPr marL="457200" lvl="1" indent="0">
              <a:buNone/>
            </a:pPr>
            <a:r>
              <a:rPr lang="en-IN" dirty="0"/>
              <a:t>3. Combination. </a:t>
            </a:r>
          </a:p>
          <a:p>
            <a:r>
              <a:rPr lang="en-IN" dirty="0"/>
              <a:t>After block coding is done, it is line coded for transmission. </a:t>
            </a:r>
          </a:p>
          <a:p>
            <a:pPr>
              <a:lnSpc>
                <a:spcPct val="90000"/>
              </a:lnSpc>
            </a:pPr>
            <a:r>
              <a:rPr lang="en-US" altLang="en-US" sz="2400" dirty="0"/>
              <a:t>It is distinguished from multilevel coding by use of the slash - </a:t>
            </a:r>
            <a:r>
              <a:rPr lang="en-US" altLang="en-US" sz="2400" dirty="0" err="1"/>
              <a:t>xB</a:t>
            </a:r>
            <a:r>
              <a:rPr lang="en-US" altLang="en-US" sz="2400" dirty="0"/>
              <a:t>/</a:t>
            </a:r>
            <a:r>
              <a:rPr lang="en-US" altLang="en-US" sz="2400" dirty="0" err="1"/>
              <a:t>yB</a:t>
            </a:r>
            <a:r>
              <a:rPr lang="en-US" altLang="en-US" sz="2400" dirty="0"/>
              <a:t>.</a:t>
            </a:r>
          </a:p>
          <a:p>
            <a:pPr>
              <a:lnSpc>
                <a:spcPct val="90000"/>
              </a:lnSpc>
            </a:pPr>
            <a:r>
              <a:rPr lang="en-US" altLang="en-US" sz="2400" dirty="0"/>
              <a:t>The resulting bit stream prevents certain bit combinations that when used with line encoding would result in DC components or poor sync. quality.</a:t>
            </a:r>
          </a:p>
          <a:p>
            <a:pPr>
              <a:lnSpc>
                <a:spcPct val="90000"/>
              </a:lnSpc>
            </a:pPr>
            <a:endParaRPr lang="en-US" altLang="en-US" dirty="0"/>
          </a:p>
        </p:txBody>
      </p:sp>
    </p:spTree>
    <p:extLst>
      <p:ext uri="{BB962C8B-B14F-4D97-AF65-F5344CB8AC3E}">
        <p14:creationId xmlns:p14="http://schemas.microsoft.com/office/powerpoint/2010/main" val="12242419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3475"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3476" name="Text Box 4"/>
          <p:cNvSpPr txBox="1">
            <a:spLocks noChangeArrowheads="1"/>
          </p:cNvSpPr>
          <p:nvPr/>
        </p:nvSpPr>
        <p:spPr bwMode="auto">
          <a:xfrm>
            <a:off x="1828801" y="381001"/>
            <a:ext cx="21832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dirty="0"/>
              <a:t>Block coding concept</a:t>
            </a:r>
          </a:p>
        </p:txBody>
      </p:sp>
      <p:sp>
        <p:nvSpPr>
          <p:cNvPr id="873477"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734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2914" y="1635126"/>
            <a:ext cx="5703887" cy="407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23063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4499"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4500" name="Text Box 4"/>
          <p:cNvSpPr txBox="1">
            <a:spLocks noChangeArrowheads="1"/>
          </p:cNvSpPr>
          <p:nvPr/>
        </p:nvSpPr>
        <p:spPr bwMode="auto">
          <a:xfrm>
            <a:off x="1828800" y="762001"/>
            <a:ext cx="5544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dirty="0"/>
              <a:t>Using block coding 4B/5B with NRZ-I line coding scheme</a:t>
            </a:r>
          </a:p>
        </p:txBody>
      </p:sp>
      <p:sp>
        <p:nvSpPr>
          <p:cNvPr id="874501"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745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8964" y="2265364"/>
            <a:ext cx="8199437" cy="238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54595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r>
              <a:rPr lang="en-US" altLang="en-US"/>
              <a:t>4.</a:t>
            </a:r>
            <a:fld id="{228E8459-D0B5-4E1B-8010-1FDA2098F312}" type="slidenum">
              <a:rPr lang="en-US" altLang="en-US"/>
              <a:pPr/>
              <a:t>54</a:t>
            </a:fld>
            <a:endParaRPr lang="en-US" altLang="en-US"/>
          </a:p>
        </p:txBody>
      </p:sp>
      <p:sp>
        <p:nvSpPr>
          <p:cNvPr id="912386" name="Text Box 2"/>
          <p:cNvSpPr txBox="1">
            <a:spLocks noChangeArrowheads="1"/>
          </p:cNvSpPr>
          <p:nvPr/>
        </p:nvSpPr>
        <p:spPr bwMode="auto">
          <a:xfrm>
            <a:off x="1600201" y="1"/>
            <a:ext cx="2277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dirty="0"/>
              <a:t>4B/5B mapping codes</a:t>
            </a:r>
          </a:p>
        </p:txBody>
      </p:sp>
      <p:grpSp>
        <p:nvGrpSpPr>
          <p:cNvPr id="912391" name="Group 7"/>
          <p:cNvGrpSpPr>
            <a:grpSpLocks/>
          </p:cNvGrpSpPr>
          <p:nvPr/>
        </p:nvGrpSpPr>
        <p:grpSpPr bwMode="auto">
          <a:xfrm>
            <a:off x="1660526" y="457200"/>
            <a:ext cx="8702675" cy="5867400"/>
            <a:chOff x="134" y="559"/>
            <a:chExt cx="5482" cy="4058"/>
          </a:xfrm>
        </p:grpSpPr>
        <p:pic>
          <p:nvPicPr>
            <p:cNvPr id="91238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 y="559"/>
              <a:ext cx="5482" cy="1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239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 y="2208"/>
              <a:ext cx="5465" cy="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6597957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5523"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5524" name="Text Box 4"/>
          <p:cNvSpPr txBox="1">
            <a:spLocks noChangeArrowheads="1"/>
          </p:cNvSpPr>
          <p:nvPr/>
        </p:nvSpPr>
        <p:spPr bwMode="auto">
          <a:xfrm>
            <a:off x="1828800" y="762001"/>
            <a:ext cx="34664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dirty="0"/>
              <a:t>Substitution in 4B/5B block coding</a:t>
            </a:r>
          </a:p>
        </p:txBody>
      </p:sp>
      <p:sp>
        <p:nvSpPr>
          <p:cNvPr id="875525"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755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500" y="2239964"/>
            <a:ext cx="8318500" cy="278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97501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554" name="Rectangle 2"/>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Redundancy</a:t>
            </a:r>
          </a:p>
        </p:txBody>
      </p:sp>
      <p:sp>
        <p:nvSpPr>
          <p:cNvPr id="1047555" name="Rectangle 3"/>
          <p:cNvSpPr>
            <a:spLocks noGrp="1" noChangeArrowheads="1"/>
          </p:cNvSpPr>
          <p:nvPr>
            <p:ph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nSpc>
                <a:spcPct val="90000"/>
              </a:lnSpc>
            </a:pPr>
            <a:r>
              <a:rPr lang="en-US" altLang="en-US" dirty="0"/>
              <a:t>A 4 bit data word can have 16 combinations.</a:t>
            </a:r>
          </a:p>
          <a:p>
            <a:pPr>
              <a:lnSpc>
                <a:spcPct val="90000"/>
              </a:lnSpc>
            </a:pPr>
            <a:r>
              <a:rPr lang="en-US" altLang="en-US" dirty="0"/>
              <a:t>A 5 bit word can have 32 combinations.</a:t>
            </a:r>
          </a:p>
          <a:p>
            <a:pPr>
              <a:lnSpc>
                <a:spcPct val="90000"/>
              </a:lnSpc>
            </a:pPr>
            <a:r>
              <a:rPr lang="en-US" altLang="en-US" dirty="0"/>
              <a:t>We therefore have 32 - 16 = 16 extra words. </a:t>
            </a:r>
          </a:p>
          <a:p>
            <a:pPr>
              <a:lnSpc>
                <a:spcPct val="90000"/>
              </a:lnSpc>
            </a:pPr>
            <a:r>
              <a:rPr lang="en-US" altLang="en-US" dirty="0"/>
              <a:t>Some of the extra words are used for control/</a:t>
            </a:r>
            <a:r>
              <a:rPr lang="en-US" altLang="en-US" dirty="0" err="1"/>
              <a:t>signalling</a:t>
            </a:r>
            <a:r>
              <a:rPr lang="en-US" altLang="en-US" dirty="0"/>
              <a:t> purposes.</a:t>
            </a:r>
          </a:p>
        </p:txBody>
      </p:sp>
    </p:spTree>
    <p:extLst>
      <p:ext uri="{BB962C8B-B14F-4D97-AF65-F5344CB8AC3E}">
        <p14:creationId xmlns:p14="http://schemas.microsoft.com/office/powerpoint/2010/main" val="5926191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6"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6547"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6548" name="Text Box 4"/>
          <p:cNvSpPr txBox="1">
            <a:spLocks noChangeArrowheads="1"/>
          </p:cNvSpPr>
          <p:nvPr/>
        </p:nvSpPr>
        <p:spPr bwMode="auto">
          <a:xfrm>
            <a:off x="1828801" y="762001"/>
            <a:ext cx="23786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dirty="0"/>
              <a:t>8B/10B block encoding</a:t>
            </a:r>
          </a:p>
        </p:txBody>
      </p:sp>
      <p:sp>
        <p:nvSpPr>
          <p:cNvPr id="876549"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765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1" y="2286000"/>
            <a:ext cx="7669213" cy="243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68798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8" name="Rectangle 2"/>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sz="4000" dirty="0"/>
              <a:t>More bits - better error detection</a:t>
            </a:r>
            <a:endParaRPr lang="en-US" altLang="en-US" dirty="0"/>
          </a:p>
        </p:txBody>
      </p:sp>
      <p:sp>
        <p:nvSpPr>
          <p:cNvPr id="1048579" name="Rectangle 3"/>
          <p:cNvSpPr>
            <a:spLocks noGrp="1" noChangeArrowheads="1"/>
          </p:cNvSpPr>
          <p:nvPr>
            <p:ph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The 8B10B block code adds more redundant bits and can thereby choose code words that would prevent a long run of a voltage level that would cause DC components.</a:t>
            </a:r>
          </a:p>
          <a:p>
            <a:endParaRPr lang="en-US" altLang="en-US" dirty="0"/>
          </a:p>
        </p:txBody>
      </p:sp>
    </p:spTree>
    <p:extLst>
      <p:ext uri="{BB962C8B-B14F-4D97-AF65-F5344CB8AC3E}">
        <p14:creationId xmlns:p14="http://schemas.microsoft.com/office/powerpoint/2010/main" val="37729333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602" name="Rectangle 2"/>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Scrambling</a:t>
            </a:r>
          </a:p>
        </p:txBody>
      </p:sp>
      <p:sp>
        <p:nvSpPr>
          <p:cNvPr id="1049603" name="Rectangle 3"/>
          <p:cNvSpPr>
            <a:spLocks noGrp="1" noChangeArrowheads="1"/>
          </p:cNvSpPr>
          <p:nvPr>
            <p:ph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nSpc>
                <a:spcPct val="90000"/>
              </a:lnSpc>
            </a:pPr>
            <a:r>
              <a:rPr lang="en-US" altLang="en-US" dirty="0"/>
              <a:t>The best code is one that does not increase the bandwidth for synchronization and has no DC components.</a:t>
            </a:r>
          </a:p>
          <a:p>
            <a:pPr>
              <a:lnSpc>
                <a:spcPct val="90000"/>
              </a:lnSpc>
            </a:pPr>
            <a:r>
              <a:rPr lang="en-US" altLang="en-US" dirty="0"/>
              <a:t>Scrambling is a technique used to create a sequence of bits that has the required characteristics for transmission - self clocking, no low frequencies, no wide bandwidth.</a:t>
            </a:r>
          </a:p>
          <a:p>
            <a:pPr>
              <a:lnSpc>
                <a:spcPct val="90000"/>
              </a:lnSpc>
            </a:pPr>
            <a:r>
              <a:rPr lang="en-US" altLang="en-US" dirty="0"/>
              <a:t>It is implemented at the same time as encoding, the bit stream is created on the fly.</a:t>
            </a:r>
          </a:p>
          <a:p>
            <a:pPr>
              <a:lnSpc>
                <a:spcPct val="90000"/>
              </a:lnSpc>
            </a:pPr>
            <a:r>
              <a:rPr lang="en-US" altLang="en-US" dirty="0"/>
              <a:t>It replaces ‘unfriendly’ runs of bits with a violation code that is easy to recognize and removes the unfriendly characteristics.</a:t>
            </a:r>
          </a:p>
        </p:txBody>
      </p:sp>
    </p:spTree>
    <p:extLst>
      <p:ext uri="{BB962C8B-B14F-4D97-AF65-F5344CB8AC3E}">
        <p14:creationId xmlns:p14="http://schemas.microsoft.com/office/powerpoint/2010/main" val="495361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dirty="0"/>
              <a:t>For </a:t>
            </a:r>
            <a:r>
              <a:rPr lang="en-IN" b="1" dirty="0"/>
              <a:t>digital </a:t>
            </a:r>
            <a:r>
              <a:rPr lang="en-IN" b="1" dirty="0" err="1"/>
              <a:t>signaling</a:t>
            </a:r>
            <a:r>
              <a:rPr lang="en-IN" dirty="0"/>
              <a:t>, a data source </a:t>
            </a:r>
            <a:r>
              <a:rPr lang="en-IN" i="1" dirty="0"/>
              <a:t>g</a:t>
            </a:r>
            <a:r>
              <a:rPr lang="en-IN" dirty="0"/>
              <a:t>(</a:t>
            </a:r>
            <a:r>
              <a:rPr lang="en-IN" i="1" dirty="0"/>
              <a:t>t</a:t>
            </a:r>
            <a:r>
              <a:rPr lang="en-IN" dirty="0"/>
              <a:t>), which may be either digital or analog, is encoded into a digital signal </a:t>
            </a:r>
            <a:r>
              <a:rPr lang="en-IN" i="1" dirty="0"/>
              <a:t>x</a:t>
            </a:r>
            <a:r>
              <a:rPr lang="en-IN" dirty="0"/>
              <a:t>(</a:t>
            </a:r>
            <a:r>
              <a:rPr lang="en-IN" i="1" dirty="0"/>
              <a:t>t</a:t>
            </a:r>
            <a:r>
              <a:rPr lang="en-IN" dirty="0"/>
              <a:t>).The actual form of </a:t>
            </a:r>
            <a:r>
              <a:rPr lang="en-IN" i="1" dirty="0"/>
              <a:t>x</a:t>
            </a:r>
            <a:r>
              <a:rPr lang="en-IN" dirty="0"/>
              <a:t>(</a:t>
            </a:r>
            <a:r>
              <a:rPr lang="en-IN" i="1" dirty="0"/>
              <a:t>t</a:t>
            </a:r>
            <a:r>
              <a:rPr lang="en-IN" dirty="0"/>
              <a:t>) depends on the encoding technique and is chosen to optimize use of the transmission medium. For example, the encoding may be chosen to conserve bandwidth or to minimize errors.</a:t>
            </a:r>
          </a:p>
          <a:p>
            <a:r>
              <a:rPr lang="en-IN" dirty="0"/>
              <a:t>The basis for </a:t>
            </a:r>
            <a:r>
              <a:rPr lang="en-IN" b="1" dirty="0"/>
              <a:t>analog </a:t>
            </a:r>
            <a:r>
              <a:rPr lang="en-IN" b="1" dirty="0" err="1"/>
              <a:t>signaling</a:t>
            </a:r>
            <a:r>
              <a:rPr lang="en-IN" b="1" dirty="0"/>
              <a:t> </a:t>
            </a:r>
            <a:r>
              <a:rPr lang="en-IN" dirty="0"/>
              <a:t>is a continuous constant-frequency signal known as the </a:t>
            </a:r>
            <a:r>
              <a:rPr lang="en-IN" b="1" dirty="0"/>
              <a:t>carrier signal</a:t>
            </a:r>
            <a:r>
              <a:rPr lang="en-IN" dirty="0"/>
              <a:t>. The frequency of the carrier signal is chosen to be compatible with the transmission medium being used. Data may be transmitted using a carrier signal by modulation. </a:t>
            </a:r>
            <a:r>
              <a:rPr lang="en-IN" b="1" dirty="0"/>
              <a:t>Modulation </a:t>
            </a:r>
            <a:r>
              <a:rPr lang="en-IN" dirty="0"/>
              <a:t>is the process of encoding source data onto a carrier signal with frequency. All modulation techniques involve operation on one or more of the three fundamental frequency domain parameters: amplitude, frequency, and phase.</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4C243E4-0D1C-7DF1-2793-DB1ADA204906}"/>
                  </a:ext>
                </a:extLst>
              </p14:cNvPr>
              <p14:cNvContentPartPr/>
              <p14:nvPr/>
            </p14:nvContentPartPr>
            <p14:xfrm>
              <a:off x="1903287" y="2061262"/>
              <a:ext cx="360" cy="360"/>
            </p14:xfrm>
          </p:contentPart>
        </mc:Choice>
        <mc:Fallback>
          <p:pic>
            <p:nvPicPr>
              <p:cNvPr id="4" name="Ink 3">
                <a:extLst>
                  <a:ext uri="{FF2B5EF4-FFF2-40B4-BE49-F238E27FC236}">
                    <a16:creationId xmlns:a16="http://schemas.microsoft.com/office/drawing/2014/main" id="{F4C243E4-0D1C-7DF1-2793-DB1ADA204906}"/>
                  </a:ext>
                </a:extLst>
              </p:cNvPr>
              <p:cNvPicPr/>
              <p:nvPr/>
            </p:nvPicPr>
            <p:blipFill>
              <a:blip r:embed="rId3"/>
              <a:stretch>
                <a:fillRect/>
              </a:stretch>
            </p:blipFill>
            <p:spPr>
              <a:xfrm>
                <a:off x="1849647" y="195362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B923F8A5-12F0-23E4-9249-F080EEC6FB96}"/>
                  </a:ext>
                </a:extLst>
              </p14:cNvPr>
              <p14:cNvContentPartPr/>
              <p14:nvPr/>
            </p14:nvContentPartPr>
            <p14:xfrm>
              <a:off x="1903287" y="2061262"/>
              <a:ext cx="360" cy="360"/>
            </p14:xfrm>
          </p:contentPart>
        </mc:Choice>
        <mc:Fallback>
          <p:pic>
            <p:nvPicPr>
              <p:cNvPr id="5" name="Ink 4">
                <a:extLst>
                  <a:ext uri="{FF2B5EF4-FFF2-40B4-BE49-F238E27FC236}">
                    <a16:creationId xmlns:a16="http://schemas.microsoft.com/office/drawing/2014/main" id="{B923F8A5-12F0-23E4-9249-F080EEC6FB96}"/>
                  </a:ext>
                </a:extLst>
              </p:cNvPr>
              <p:cNvPicPr/>
              <p:nvPr/>
            </p:nvPicPr>
            <p:blipFill>
              <a:blip r:embed="rId3"/>
              <a:stretch>
                <a:fillRect/>
              </a:stretch>
            </p:blipFill>
            <p:spPr>
              <a:xfrm>
                <a:off x="1849647" y="195362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7BF7A15D-20CA-3DAF-FF57-AAB5CB35A382}"/>
                  </a:ext>
                </a:extLst>
              </p14:cNvPr>
              <p14:cNvContentPartPr/>
              <p14:nvPr/>
            </p14:nvContentPartPr>
            <p14:xfrm>
              <a:off x="1903287" y="2061262"/>
              <a:ext cx="360" cy="360"/>
            </p14:xfrm>
          </p:contentPart>
        </mc:Choice>
        <mc:Fallback>
          <p:pic>
            <p:nvPicPr>
              <p:cNvPr id="6" name="Ink 5">
                <a:extLst>
                  <a:ext uri="{FF2B5EF4-FFF2-40B4-BE49-F238E27FC236}">
                    <a16:creationId xmlns:a16="http://schemas.microsoft.com/office/drawing/2014/main" id="{7BF7A15D-20CA-3DAF-FF57-AAB5CB35A382}"/>
                  </a:ext>
                </a:extLst>
              </p:cNvPr>
              <p:cNvPicPr/>
              <p:nvPr/>
            </p:nvPicPr>
            <p:blipFill>
              <a:blip r:embed="rId3"/>
              <a:stretch>
                <a:fillRect/>
              </a:stretch>
            </p:blipFill>
            <p:spPr>
              <a:xfrm>
                <a:off x="1849647" y="195362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ACB659B6-66B5-B40E-05CC-1D25006E6412}"/>
                  </a:ext>
                </a:extLst>
              </p14:cNvPr>
              <p14:cNvContentPartPr/>
              <p14:nvPr/>
            </p14:nvContentPartPr>
            <p14:xfrm>
              <a:off x="1753887" y="1986382"/>
              <a:ext cx="360" cy="360"/>
            </p14:xfrm>
          </p:contentPart>
        </mc:Choice>
        <mc:Fallback>
          <p:pic>
            <p:nvPicPr>
              <p:cNvPr id="7" name="Ink 6">
                <a:extLst>
                  <a:ext uri="{FF2B5EF4-FFF2-40B4-BE49-F238E27FC236}">
                    <a16:creationId xmlns:a16="http://schemas.microsoft.com/office/drawing/2014/main" id="{ACB659B6-66B5-B40E-05CC-1D25006E6412}"/>
                  </a:ext>
                </a:extLst>
              </p:cNvPr>
              <p:cNvPicPr/>
              <p:nvPr/>
            </p:nvPicPr>
            <p:blipFill>
              <a:blip r:embed="rId3"/>
              <a:stretch>
                <a:fillRect/>
              </a:stretch>
            </p:blipFill>
            <p:spPr>
              <a:xfrm>
                <a:off x="1700247" y="187838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17F08037-83F7-47BF-DCE5-E2DA5D6E41D1}"/>
                  </a:ext>
                </a:extLst>
              </p14:cNvPr>
              <p14:cNvContentPartPr/>
              <p14:nvPr/>
            </p14:nvContentPartPr>
            <p14:xfrm>
              <a:off x="1724367" y="1986022"/>
              <a:ext cx="1966320" cy="68040"/>
            </p14:xfrm>
          </p:contentPart>
        </mc:Choice>
        <mc:Fallback>
          <p:pic>
            <p:nvPicPr>
              <p:cNvPr id="8" name="Ink 7">
                <a:extLst>
                  <a:ext uri="{FF2B5EF4-FFF2-40B4-BE49-F238E27FC236}">
                    <a16:creationId xmlns:a16="http://schemas.microsoft.com/office/drawing/2014/main" id="{17F08037-83F7-47BF-DCE5-E2DA5D6E41D1}"/>
                  </a:ext>
                </a:extLst>
              </p:cNvPr>
              <p:cNvPicPr/>
              <p:nvPr/>
            </p:nvPicPr>
            <p:blipFill>
              <a:blip r:embed="rId8"/>
              <a:stretch>
                <a:fillRect/>
              </a:stretch>
            </p:blipFill>
            <p:spPr>
              <a:xfrm>
                <a:off x="1670727" y="1878022"/>
                <a:ext cx="207396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0451567B-8BED-F2B8-18B9-592D7643997B}"/>
                  </a:ext>
                </a:extLst>
              </p14:cNvPr>
              <p14:cNvContentPartPr/>
              <p14:nvPr/>
            </p14:nvContentPartPr>
            <p14:xfrm>
              <a:off x="1729047" y="2019862"/>
              <a:ext cx="360" cy="360"/>
            </p14:xfrm>
          </p:contentPart>
        </mc:Choice>
        <mc:Fallback>
          <p:pic>
            <p:nvPicPr>
              <p:cNvPr id="9" name="Ink 8">
                <a:extLst>
                  <a:ext uri="{FF2B5EF4-FFF2-40B4-BE49-F238E27FC236}">
                    <a16:creationId xmlns:a16="http://schemas.microsoft.com/office/drawing/2014/main" id="{0451567B-8BED-F2B8-18B9-592D7643997B}"/>
                  </a:ext>
                </a:extLst>
              </p:cNvPr>
              <p:cNvPicPr/>
              <p:nvPr/>
            </p:nvPicPr>
            <p:blipFill>
              <a:blip r:embed="rId3"/>
              <a:stretch>
                <a:fillRect/>
              </a:stretch>
            </p:blipFill>
            <p:spPr>
              <a:xfrm>
                <a:off x="1675047" y="191186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66CB0F36-EDED-B80C-E8C2-51F97AC18DD2}"/>
                  </a:ext>
                </a:extLst>
              </p14:cNvPr>
              <p14:cNvContentPartPr/>
              <p14:nvPr/>
            </p14:nvContentPartPr>
            <p14:xfrm>
              <a:off x="2959167" y="3590542"/>
              <a:ext cx="2103840" cy="159120"/>
            </p14:xfrm>
          </p:contentPart>
        </mc:Choice>
        <mc:Fallback>
          <p:pic>
            <p:nvPicPr>
              <p:cNvPr id="10" name="Ink 9">
                <a:extLst>
                  <a:ext uri="{FF2B5EF4-FFF2-40B4-BE49-F238E27FC236}">
                    <a16:creationId xmlns:a16="http://schemas.microsoft.com/office/drawing/2014/main" id="{66CB0F36-EDED-B80C-E8C2-51F97AC18DD2}"/>
                  </a:ext>
                </a:extLst>
              </p:cNvPr>
              <p:cNvPicPr/>
              <p:nvPr/>
            </p:nvPicPr>
            <p:blipFill>
              <a:blip r:embed="rId11"/>
              <a:stretch>
                <a:fillRect/>
              </a:stretch>
            </p:blipFill>
            <p:spPr>
              <a:xfrm>
                <a:off x="2905167" y="3482902"/>
                <a:ext cx="2211480" cy="3747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a:extLst>
                  <a:ext uri="{FF2B5EF4-FFF2-40B4-BE49-F238E27FC236}">
                    <a16:creationId xmlns:a16="http://schemas.microsoft.com/office/drawing/2014/main" id="{FD206F5B-FDCA-E926-4BA9-0421DF365E51}"/>
                  </a:ext>
                </a:extLst>
              </p14:cNvPr>
              <p14:cNvContentPartPr/>
              <p14:nvPr/>
            </p14:nvContentPartPr>
            <p14:xfrm>
              <a:off x="3416367" y="3682342"/>
              <a:ext cx="360" cy="360"/>
            </p14:xfrm>
          </p:contentPart>
        </mc:Choice>
        <mc:Fallback>
          <p:pic>
            <p:nvPicPr>
              <p:cNvPr id="11" name="Ink 10">
                <a:extLst>
                  <a:ext uri="{FF2B5EF4-FFF2-40B4-BE49-F238E27FC236}">
                    <a16:creationId xmlns:a16="http://schemas.microsoft.com/office/drawing/2014/main" id="{FD206F5B-FDCA-E926-4BA9-0421DF365E51}"/>
                  </a:ext>
                </a:extLst>
              </p:cNvPr>
              <p:cNvPicPr/>
              <p:nvPr/>
            </p:nvPicPr>
            <p:blipFill>
              <a:blip r:embed="rId3"/>
              <a:stretch>
                <a:fillRect/>
              </a:stretch>
            </p:blipFill>
            <p:spPr>
              <a:xfrm>
                <a:off x="3362367" y="357470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2" name="Ink 11">
                <a:extLst>
                  <a:ext uri="{FF2B5EF4-FFF2-40B4-BE49-F238E27FC236}">
                    <a16:creationId xmlns:a16="http://schemas.microsoft.com/office/drawing/2014/main" id="{A0FF64BC-9C8E-D4E5-657C-A22CFE204ECB}"/>
                  </a:ext>
                </a:extLst>
              </p14:cNvPr>
              <p14:cNvContentPartPr/>
              <p14:nvPr/>
            </p14:nvContentPartPr>
            <p14:xfrm>
              <a:off x="6018087" y="2792422"/>
              <a:ext cx="3932280" cy="533880"/>
            </p14:xfrm>
          </p:contentPart>
        </mc:Choice>
        <mc:Fallback>
          <p:pic>
            <p:nvPicPr>
              <p:cNvPr id="12" name="Ink 11">
                <a:extLst>
                  <a:ext uri="{FF2B5EF4-FFF2-40B4-BE49-F238E27FC236}">
                    <a16:creationId xmlns:a16="http://schemas.microsoft.com/office/drawing/2014/main" id="{A0FF64BC-9C8E-D4E5-657C-A22CFE204ECB}"/>
                  </a:ext>
                </a:extLst>
              </p:cNvPr>
              <p:cNvPicPr/>
              <p:nvPr/>
            </p:nvPicPr>
            <p:blipFill>
              <a:blip r:embed="rId14"/>
              <a:stretch>
                <a:fillRect/>
              </a:stretch>
            </p:blipFill>
            <p:spPr>
              <a:xfrm>
                <a:off x="5964447" y="2684422"/>
                <a:ext cx="4039920" cy="7495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3" name="Ink 12">
                <a:extLst>
                  <a:ext uri="{FF2B5EF4-FFF2-40B4-BE49-F238E27FC236}">
                    <a16:creationId xmlns:a16="http://schemas.microsoft.com/office/drawing/2014/main" id="{D77B26AE-5E9F-5E4A-EBA2-E67B03CED819}"/>
                  </a:ext>
                </a:extLst>
              </p14:cNvPr>
              <p14:cNvContentPartPr/>
              <p14:nvPr/>
            </p14:nvContentPartPr>
            <p14:xfrm>
              <a:off x="1180407" y="3225142"/>
              <a:ext cx="4192560" cy="83880"/>
            </p14:xfrm>
          </p:contentPart>
        </mc:Choice>
        <mc:Fallback>
          <p:pic>
            <p:nvPicPr>
              <p:cNvPr id="13" name="Ink 12">
                <a:extLst>
                  <a:ext uri="{FF2B5EF4-FFF2-40B4-BE49-F238E27FC236}">
                    <a16:creationId xmlns:a16="http://schemas.microsoft.com/office/drawing/2014/main" id="{D77B26AE-5E9F-5E4A-EBA2-E67B03CED819}"/>
                  </a:ext>
                </a:extLst>
              </p:cNvPr>
              <p:cNvPicPr/>
              <p:nvPr/>
            </p:nvPicPr>
            <p:blipFill>
              <a:blip r:embed="rId16"/>
              <a:stretch>
                <a:fillRect/>
              </a:stretch>
            </p:blipFill>
            <p:spPr>
              <a:xfrm>
                <a:off x="1126767" y="3117142"/>
                <a:ext cx="430020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4" name="Ink 13">
                <a:extLst>
                  <a:ext uri="{FF2B5EF4-FFF2-40B4-BE49-F238E27FC236}">
                    <a16:creationId xmlns:a16="http://schemas.microsoft.com/office/drawing/2014/main" id="{10DCCF53-0B7B-71D6-AF96-39AE5379924C}"/>
                  </a:ext>
                </a:extLst>
              </p14:cNvPr>
              <p14:cNvContentPartPr/>
              <p14:nvPr/>
            </p14:nvContentPartPr>
            <p14:xfrm>
              <a:off x="6675087" y="3274822"/>
              <a:ext cx="360" cy="360"/>
            </p14:xfrm>
          </p:contentPart>
        </mc:Choice>
        <mc:Fallback>
          <p:pic>
            <p:nvPicPr>
              <p:cNvPr id="14" name="Ink 13">
                <a:extLst>
                  <a:ext uri="{FF2B5EF4-FFF2-40B4-BE49-F238E27FC236}">
                    <a16:creationId xmlns:a16="http://schemas.microsoft.com/office/drawing/2014/main" id="{10DCCF53-0B7B-71D6-AF96-39AE5379924C}"/>
                  </a:ext>
                </a:extLst>
              </p:cNvPr>
              <p:cNvPicPr/>
              <p:nvPr/>
            </p:nvPicPr>
            <p:blipFill>
              <a:blip r:embed="rId3"/>
              <a:stretch>
                <a:fillRect/>
              </a:stretch>
            </p:blipFill>
            <p:spPr>
              <a:xfrm>
                <a:off x="6621447" y="316718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566AA15B-C8BD-8FFE-8A67-B249C9AC3175}"/>
                  </a:ext>
                </a:extLst>
              </p14:cNvPr>
              <p14:cNvContentPartPr/>
              <p14:nvPr/>
            </p14:nvContentPartPr>
            <p14:xfrm>
              <a:off x="5303127" y="3314422"/>
              <a:ext cx="1362600" cy="52920"/>
            </p14:xfrm>
          </p:contentPart>
        </mc:Choice>
        <mc:Fallback>
          <p:pic>
            <p:nvPicPr>
              <p:cNvPr id="15" name="Ink 14">
                <a:extLst>
                  <a:ext uri="{FF2B5EF4-FFF2-40B4-BE49-F238E27FC236}">
                    <a16:creationId xmlns:a16="http://schemas.microsoft.com/office/drawing/2014/main" id="{566AA15B-C8BD-8FFE-8A67-B249C9AC3175}"/>
                  </a:ext>
                </a:extLst>
              </p:cNvPr>
              <p:cNvPicPr/>
              <p:nvPr/>
            </p:nvPicPr>
            <p:blipFill>
              <a:blip r:embed="rId19"/>
              <a:stretch>
                <a:fillRect/>
              </a:stretch>
            </p:blipFill>
            <p:spPr>
              <a:xfrm>
                <a:off x="5249487" y="3206422"/>
                <a:ext cx="147024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Ink 15">
                <a:extLst>
                  <a:ext uri="{FF2B5EF4-FFF2-40B4-BE49-F238E27FC236}">
                    <a16:creationId xmlns:a16="http://schemas.microsoft.com/office/drawing/2014/main" id="{2D64CE0D-421E-B44E-86A1-3AF9EB5C1EEA}"/>
                  </a:ext>
                </a:extLst>
              </p14:cNvPr>
              <p14:cNvContentPartPr/>
              <p14:nvPr/>
            </p14:nvContentPartPr>
            <p14:xfrm>
              <a:off x="5328327" y="3324862"/>
              <a:ext cx="360" cy="360"/>
            </p14:xfrm>
          </p:contentPart>
        </mc:Choice>
        <mc:Fallback>
          <p:pic>
            <p:nvPicPr>
              <p:cNvPr id="16" name="Ink 15">
                <a:extLst>
                  <a:ext uri="{FF2B5EF4-FFF2-40B4-BE49-F238E27FC236}">
                    <a16:creationId xmlns:a16="http://schemas.microsoft.com/office/drawing/2014/main" id="{2D64CE0D-421E-B44E-86A1-3AF9EB5C1EEA}"/>
                  </a:ext>
                </a:extLst>
              </p:cNvPr>
              <p:cNvPicPr/>
              <p:nvPr/>
            </p:nvPicPr>
            <p:blipFill>
              <a:blip r:embed="rId3"/>
              <a:stretch>
                <a:fillRect/>
              </a:stretch>
            </p:blipFill>
            <p:spPr>
              <a:xfrm>
                <a:off x="5274327" y="321686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7" name="Ink 16">
                <a:extLst>
                  <a:ext uri="{FF2B5EF4-FFF2-40B4-BE49-F238E27FC236}">
                    <a16:creationId xmlns:a16="http://schemas.microsoft.com/office/drawing/2014/main" id="{908D71BE-CAB9-9363-90BB-0382821F8FD2}"/>
                  </a:ext>
                </a:extLst>
              </p14:cNvPr>
              <p14:cNvContentPartPr/>
              <p14:nvPr/>
            </p14:nvContentPartPr>
            <p14:xfrm>
              <a:off x="3034047" y="4073302"/>
              <a:ext cx="1811520" cy="50760"/>
            </p14:xfrm>
          </p:contentPart>
        </mc:Choice>
        <mc:Fallback>
          <p:pic>
            <p:nvPicPr>
              <p:cNvPr id="17" name="Ink 16">
                <a:extLst>
                  <a:ext uri="{FF2B5EF4-FFF2-40B4-BE49-F238E27FC236}">
                    <a16:creationId xmlns:a16="http://schemas.microsoft.com/office/drawing/2014/main" id="{908D71BE-CAB9-9363-90BB-0382821F8FD2}"/>
                  </a:ext>
                </a:extLst>
              </p:cNvPr>
              <p:cNvPicPr/>
              <p:nvPr/>
            </p:nvPicPr>
            <p:blipFill>
              <a:blip r:embed="rId22"/>
              <a:stretch>
                <a:fillRect/>
              </a:stretch>
            </p:blipFill>
            <p:spPr>
              <a:xfrm>
                <a:off x="2980047" y="3965302"/>
                <a:ext cx="191916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110ED0D7-3DFA-8470-CB90-D7E2A3D6A369}"/>
                  </a:ext>
                </a:extLst>
              </p14:cNvPr>
              <p14:cNvContentPartPr/>
              <p14:nvPr/>
            </p14:nvContentPartPr>
            <p14:xfrm>
              <a:off x="4854567" y="4098142"/>
              <a:ext cx="360" cy="360"/>
            </p14:xfrm>
          </p:contentPart>
        </mc:Choice>
        <mc:Fallback>
          <p:pic>
            <p:nvPicPr>
              <p:cNvPr id="18" name="Ink 17">
                <a:extLst>
                  <a:ext uri="{FF2B5EF4-FFF2-40B4-BE49-F238E27FC236}">
                    <a16:creationId xmlns:a16="http://schemas.microsoft.com/office/drawing/2014/main" id="{110ED0D7-3DFA-8470-CB90-D7E2A3D6A369}"/>
                  </a:ext>
                </a:extLst>
              </p:cNvPr>
              <p:cNvPicPr/>
              <p:nvPr/>
            </p:nvPicPr>
            <p:blipFill>
              <a:blip r:embed="rId3"/>
              <a:stretch>
                <a:fillRect/>
              </a:stretch>
            </p:blipFill>
            <p:spPr>
              <a:xfrm>
                <a:off x="4800567" y="399050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9" name="Ink 18">
                <a:extLst>
                  <a:ext uri="{FF2B5EF4-FFF2-40B4-BE49-F238E27FC236}">
                    <a16:creationId xmlns:a16="http://schemas.microsoft.com/office/drawing/2014/main" id="{070A3590-58F2-6269-0A41-36479993982D}"/>
                  </a:ext>
                </a:extLst>
              </p14:cNvPr>
              <p14:cNvContentPartPr/>
              <p14:nvPr/>
            </p14:nvContentPartPr>
            <p14:xfrm>
              <a:off x="7190247" y="5660902"/>
              <a:ext cx="3370320" cy="150480"/>
            </p14:xfrm>
          </p:contentPart>
        </mc:Choice>
        <mc:Fallback>
          <p:pic>
            <p:nvPicPr>
              <p:cNvPr id="19" name="Ink 18">
                <a:extLst>
                  <a:ext uri="{FF2B5EF4-FFF2-40B4-BE49-F238E27FC236}">
                    <a16:creationId xmlns:a16="http://schemas.microsoft.com/office/drawing/2014/main" id="{070A3590-58F2-6269-0A41-36479993982D}"/>
                  </a:ext>
                </a:extLst>
              </p:cNvPr>
              <p:cNvPicPr/>
              <p:nvPr/>
            </p:nvPicPr>
            <p:blipFill>
              <a:blip r:embed="rId25"/>
              <a:stretch>
                <a:fillRect/>
              </a:stretch>
            </p:blipFill>
            <p:spPr>
              <a:xfrm>
                <a:off x="7136247" y="5552902"/>
                <a:ext cx="3477960" cy="3661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0" name="Ink 19">
                <a:extLst>
                  <a:ext uri="{FF2B5EF4-FFF2-40B4-BE49-F238E27FC236}">
                    <a16:creationId xmlns:a16="http://schemas.microsoft.com/office/drawing/2014/main" id="{6B92661E-7704-AF7F-2693-DC9C86B76822}"/>
                  </a:ext>
                </a:extLst>
              </p14:cNvPr>
              <p14:cNvContentPartPr/>
              <p14:nvPr/>
            </p14:nvContentPartPr>
            <p14:xfrm>
              <a:off x="1296327" y="5935222"/>
              <a:ext cx="613080" cy="26280"/>
            </p14:xfrm>
          </p:contentPart>
        </mc:Choice>
        <mc:Fallback>
          <p:pic>
            <p:nvPicPr>
              <p:cNvPr id="20" name="Ink 19">
                <a:extLst>
                  <a:ext uri="{FF2B5EF4-FFF2-40B4-BE49-F238E27FC236}">
                    <a16:creationId xmlns:a16="http://schemas.microsoft.com/office/drawing/2014/main" id="{6B92661E-7704-AF7F-2693-DC9C86B76822}"/>
                  </a:ext>
                </a:extLst>
              </p:cNvPr>
              <p:cNvPicPr/>
              <p:nvPr/>
            </p:nvPicPr>
            <p:blipFill>
              <a:blip r:embed="rId27"/>
              <a:stretch>
                <a:fillRect/>
              </a:stretch>
            </p:blipFill>
            <p:spPr>
              <a:xfrm>
                <a:off x="1242687" y="5827222"/>
                <a:ext cx="720720" cy="241920"/>
              </a:xfrm>
              <a:prstGeom prst="rect">
                <a:avLst/>
              </a:prstGeom>
            </p:spPr>
          </p:pic>
        </mc:Fallback>
      </mc:AlternateContent>
    </p:spTree>
    <p:extLst>
      <p:ext uri="{BB962C8B-B14F-4D97-AF65-F5344CB8AC3E}">
        <p14:creationId xmlns:p14="http://schemas.microsoft.com/office/powerpoint/2010/main" val="27611104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7571"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7572" name="Text Box 4"/>
          <p:cNvSpPr txBox="1">
            <a:spLocks noChangeArrowheads="1"/>
          </p:cNvSpPr>
          <p:nvPr/>
        </p:nvSpPr>
        <p:spPr bwMode="auto">
          <a:xfrm>
            <a:off x="1828801" y="762001"/>
            <a:ext cx="26773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dirty="0"/>
              <a:t>AMI used with scrambling</a:t>
            </a:r>
          </a:p>
        </p:txBody>
      </p:sp>
      <p:sp>
        <p:nvSpPr>
          <p:cNvPr id="877573"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775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700" y="2181225"/>
            <a:ext cx="7861300" cy="261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5318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altLang="en-US" dirty="0"/>
              <a:t>For example: B8ZS substitutes eight consecutive zeros with 000VB0VB.</a:t>
            </a:r>
          </a:p>
          <a:p>
            <a:r>
              <a:rPr lang="en-US" altLang="en-US" dirty="0"/>
              <a:t>The V stands for violation, it violates the line encoding rule</a:t>
            </a:r>
          </a:p>
          <a:p>
            <a:r>
              <a:rPr lang="en-US" altLang="en-US" dirty="0"/>
              <a:t>B stands for bipolar, it implements the bipolar line encoding rule</a:t>
            </a:r>
          </a:p>
          <a:p>
            <a:endParaRPr lang="en-IN" dirty="0"/>
          </a:p>
        </p:txBody>
      </p:sp>
    </p:spTree>
    <p:extLst>
      <p:ext uri="{BB962C8B-B14F-4D97-AF65-F5344CB8AC3E}">
        <p14:creationId xmlns:p14="http://schemas.microsoft.com/office/powerpoint/2010/main" val="42808462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8595"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8596" name="Text Box 4"/>
          <p:cNvSpPr txBox="1">
            <a:spLocks noChangeArrowheads="1"/>
          </p:cNvSpPr>
          <p:nvPr/>
        </p:nvSpPr>
        <p:spPr bwMode="auto">
          <a:xfrm>
            <a:off x="1828800" y="762001"/>
            <a:ext cx="40185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dirty="0"/>
              <a:t>Two cases of B8ZS scrambling technique</a:t>
            </a:r>
          </a:p>
        </p:txBody>
      </p:sp>
      <p:sp>
        <p:nvSpPr>
          <p:cNvPr id="878597"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785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1" y="2557463"/>
            <a:ext cx="8829675" cy="261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35149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altLang="en-US" dirty="0"/>
              <a:t>HDB3 substitutes four consecutive zeros with 000V or B00V depending on the number of nonzero pulses after the last substitution.</a:t>
            </a:r>
          </a:p>
          <a:p>
            <a:r>
              <a:rPr lang="en-US" altLang="en-US" dirty="0"/>
              <a:t>If # of non zero pulses is even the substitution is B00V to make total # of non zero pulse even.</a:t>
            </a:r>
          </a:p>
          <a:p>
            <a:r>
              <a:rPr lang="en-US" altLang="en-US" dirty="0"/>
              <a:t>If # of non zero pulses is odd the substitution is 000V to make total # of non zero pulses even.</a:t>
            </a:r>
          </a:p>
          <a:p>
            <a:endParaRPr lang="en-IN" dirty="0"/>
          </a:p>
        </p:txBody>
      </p:sp>
    </p:spTree>
    <p:extLst>
      <p:ext uri="{BB962C8B-B14F-4D97-AF65-F5344CB8AC3E}">
        <p14:creationId xmlns:p14="http://schemas.microsoft.com/office/powerpoint/2010/main" val="15932985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8"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9619"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9620" name="Text Box 4"/>
          <p:cNvSpPr txBox="1">
            <a:spLocks noChangeArrowheads="1"/>
          </p:cNvSpPr>
          <p:nvPr/>
        </p:nvSpPr>
        <p:spPr bwMode="auto">
          <a:xfrm>
            <a:off x="2107474" y="767834"/>
            <a:ext cx="49628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dirty="0"/>
              <a:t>Different situations in HDB3 scrambling technique</a:t>
            </a:r>
          </a:p>
        </p:txBody>
      </p:sp>
      <p:sp>
        <p:nvSpPr>
          <p:cNvPr id="879621"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796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1" y="1922464"/>
            <a:ext cx="6462713" cy="356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6030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3265715" y="2281646"/>
            <a:ext cx="5399314" cy="3657600"/>
          </a:xfrm>
          <a:prstGeom prst="rect">
            <a:avLst/>
          </a:prstGeom>
        </p:spPr>
      </p:pic>
    </p:spTree>
    <p:extLst>
      <p:ext uri="{BB962C8B-B14F-4D97-AF65-F5344CB8AC3E}">
        <p14:creationId xmlns:p14="http://schemas.microsoft.com/office/powerpoint/2010/main" val="1583370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t>The input signal </a:t>
            </a:r>
            <a:r>
              <a:rPr lang="en-IN" i="1" dirty="0"/>
              <a:t>m</a:t>
            </a:r>
            <a:r>
              <a:rPr lang="en-IN" dirty="0"/>
              <a:t>(</a:t>
            </a:r>
            <a:r>
              <a:rPr lang="en-IN" i="1" dirty="0"/>
              <a:t>t</a:t>
            </a:r>
            <a:r>
              <a:rPr lang="en-IN" dirty="0"/>
              <a:t>) may be analog or digital and is called the modulating signal or </a:t>
            </a:r>
            <a:r>
              <a:rPr lang="en-IN" b="1" dirty="0"/>
              <a:t>baseband signal</a:t>
            </a:r>
            <a:r>
              <a:rPr lang="en-IN" dirty="0"/>
              <a:t>. The result of modulating the carrier signal is called the modulated signal </a:t>
            </a:r>
            <a:r>
              <a:rPr lang="en-IN" i="1" dirty="0"/>
              <a:t>s</a:t>
            </a:r>
            <a:r>
              <a:rPr lang="en-IN" dirty="0"/>
              <a:t>(</a:t>
            </a:r>
            <a:r>
              <a:rPr lang="en-IN" i="1" dirty="0"/>
              <a:t>t</a:t>
            </a:r>
            <a:r>
              <a:rPr lang="en-IN" dirty="0"/>
              <a:t>). </a:t>
            </a:r>
          </a:p>
          <a:p>
            <a:r>
              <a:rPr lang="en-IN" dirty="0"/>
              <a:t>Figure indicates, </a:t>
            </a:r>
            <a:r>
              <a:rPr lang="en-IN" i="1" dirty="0"/>
              <a:t>s</a:t>
            </a:r>
            <a:r>
              <a:rPr lang="en-IN" dirty="0"/>
              <a:t>(</a:t>
            </a:r>
            <a:r>
              <a:rPr lang="en-IN" i="1" dirty="0"/>
              <a:t>t</a:t>
            </a:r>
            <a:r>
              <a:rPr lang="en-IN" dirty="0"/>
              <a:t>) is a bandlimited (bandpass) signal. The location of the bandwidth on the spectrum is related to and is often centered on. Again, the actual form of the encoding is chosen to optimize some characteristic of the transmission.</a:t>
            </a:r>
          </a:p>
        </p:txBody>
      </p:sp>
    </p:spTree>
    <p:extLst>
      <p:ext uri="{BB962C8B-B14F-4D97-AF65-F5344CB8AC3E}">
        <p14:creationId xmlns:p14="http://schemas.microsoft.com/office/powerpoint/2010/main" val="2846902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DIGITAL-TO-DIGITAL CONVERSION</a:t>
            </a:r>
          </a:p>
        </p:txBody>
      </p:sp>
      <p:sp>
        <p:nvSpPr>
          <p:cNvPr id="3" name="Content Placeholder 2"/>
          <p:cNvSpPr>
            <a:spLocks noGrp="1"/>
          </p:cNvSpPr>
          <p:nvPr>
            <p:ph idx="1"/>
          </p:nvPr>
        </p:nvSpPr>
        <p:spPr/>
        <p:txBody>
          <a:bodyPr/>
          <a:lstStyle/>
          <a:p>
            <a:r>
              <a:rPr lang="en-IN" dirty="0"/>
              <a:t>How to convert digital data into digital signals. </a:t>
            </a:r>
          </a:p>
          <a:p>
            <a:r>
              <a:rPr lang="en-IN" dirty="0"/>
              <a:t>It can be done using line coding, block coding and scrambling. For all communications, line coding is necessary whereas block coding and scrambling are optional. </a:t>
            </a:r>
          </a:p>
        </p:txBody>
      </p:sp>
    </p:spTree>
    <p:extLst>
      <p:ext uri="{BB962C8B-B14F-4D97-AF65-F5344CB8AC3E}">
        <p14:creationId xmlns:p14="http://schemas.microsoft.com/office/powerpoint/2010/main" val="1563007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495</TotalTime>
  <Words>3167</Words>
  <Application>Microsoft Office PowerPoint</Application>
  <PresentationFormat>Widescreen</PresentationFormat>
  <Paragraphs>230</Paragraphs>
  <Slides>64</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Calibri</vt:lpstr>
      <vt:lpstr>Calibri Light</vt:lpstr>
      <vt:lpstr>Tahoma</vt:lpstr>
      <vt:lpstr>Wingdings</vt:lpstr>
      <vt:lpstr>Office Theme</vt:lpstr>
      <vt:lpstr>Digital Data Transmission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DIGITAL-TO-DIGITAL CONVERSION</vt:lpstr>
      <vt:lpstr>Line Coding </vt:lpstr>
      <vt:lpstr>SIGNAL ELEMENT VERSUS DATA ELEMENT</vt:lpstr>
      <vt:lpstr>PowerPoint Presentation</vt:lpstr>
      <vt:lpstr>PowerPoint Presentation</vt:lpstr>
      <vt:lpstr>Common characteristics</vt:lpstr>
      <vt:lpstr>Relationship between data rate and signal rate</vt:lpstr>
      <vt:lpstr>Data rate and Baud rate</vt:lpstr>
      <vt:lpstr>Line Encoding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Unipolar</vt:lpstr>
      <vt:lpstr>PowerPoint Presentation</vt:lpstr>
      <vt:lpstr>Polar - NRZ</vt:lpstr>
      <vt:lpstr>PowerPoint Presentation</vt:lpstr>
      <vt:lpstr>PowerPoint Presentation</vt:lpstr>
      <vt:lpstr>Polar - RZ</vt:lpstr>
      <vt:lpstr>PowerPoint Presentation</vt:lpstr>
      <vt:lpstr>Polar - Biphase: Manchester and Differential Manchester</vt:lpstr>
      <vt:lpstr>PowerPoint Presentation</vt:lpstr>
      <vt:lpstr>PowerPoint Presentation</vt:lpstr>
      <vt:lpstr>Bipolar</vt:lpstr>
      <vt:lpstr>Bipolar - AMI and Pseudoternary</vt:lpstr>
      <vt:lpstr>PowerPoint Presentation</vt:lpstr>
      <vt:lpstr>PowerPoint Presentation</vt:lpstr>
      <vt:lpstr>Multilevel Schemes</vt:lpstr>
      <vt:lpstr>Code</vt:lpstr>
      <vt:lpstr>Representing Multilevel Codes</vt:lpstr>
      <vt:lpstr>PowerPoint Presentation</vt:lpstr>
      <vt:lpstr>Redundancy</vt:lpstr>
      <vt:lpstr>PowerPoint Presentation</vt:lpstr>
      <vt:lpstr>Multilevel using multiple channels</vt:lpstr>
      <vt:lpstr>PowerPoint Presentation</vt:lpstr>
      <vt:lpstr>Multitransition Coding</vt:lpstr>
      <vt:lpstr>PowerPoint Presentation</vt:lpstr>
      <vt:lpstr>MLT-3</vt:lpstr>
      <vt:lpstr>PowerPoint Presentation</vt:lpstr>
      <vt:lpstr>Block Coding</vt:lpstr>
      <vt:lpstr>PowerPoint Presentation</vt:lpstr>
      <vt:lpstr>PowerPoint Presentation</vt:lpstr>
      <vt:lpstr>PowerPoint Presentation</vt:lpstr>
      <vt:lpstr>PowerPoint Presentation</vt:lpstr>
      <vt:lpstr>Redundancy</vt:lpstr>
      <vt:lpstr>PowerPoint Presentation</vt:lpstr>
      <vt:lpstr>More bits - better error detection</vt:lpstr>
      <vt:lpstr>Scrambling</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Data Transmission</dc:title>
  <dc:creator>MSB</dc:creator>
  <cp:lastModifiedBy>Ashwanth Kannan</cp:lastModifiedBy>
  <cp:revision>32</cp:revision>
  <dcterms:created xsi:type="dcterms:W3CDTF">2021-08-30T14:54:51Z</dcterms:created>
  <dcterms:modified xsi:type="dcterms:W3CDTF">2023-12-02T16:48:33Z</dcterms:modified>
</cp:coreProperties>
</file>