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9" r:id="rId3"/>
    <p:sldId id="310" r:id="rId4"/>
    <p:sldId id="285" r:id="rId5"/>
    <p:sldId id="322" r:id="rId6"/>
    <p:sldId id="319" r:id="rId7"/>
    <p:sldId id="320" r:id="rId8"/>
    <p:sldId id="321" r:id="rId9"/>
    <p:sldId id="324" r:id="rId10"/>
    <p:sldId id="323" r:id="rId11"/>
    <p:sldId id="311" r:id="rId12"/>
    <p:sldId id="312" r:id="rId13"/>
    <p:sldId id="328" r:id="rId14"/>
    <p:sldId id="329" r:id="rId15"/>
    <p:sldId id="325" r:id="rId16"/>
    <p:sldId id="331" r:id="rId17"/>
    <p:sldId id="330" r:id="rId18"/>
    <p:sldId id="288" r:id="rId19"/>
    <p:sldId id="313" r:id="rId20"/>
    <p:sldId id="314" r:id="rId21"/>
    <p:sldId id="333" r:id="rId22"/>
    <p:sldId id="334" r:id="rId23"/>
    <p:sldId id="315" r:id="rId24"/>
    <p:sldId id="316" r:id="rId25"/>
    <p:sldId id="332" r:id="rId26"/>
    <p:sldId id="335" r:id="rId27"/>
    <p:sldId id="336" r:id="rId28"/>
    <p:sldId id="341" r:id="rId29"/>
    <p:sldId id="339" r:id="rId30"/>
    <p:sldId id="346" r:id="rId31"/>
    <p:sldId id="345" r:id="rId32"/>
    <p:sldId id="347" r:id="rId33"/>
    <p:sldId id="343" r:id="rId34"/>
    <p:sldId id="296" r:id="rId35"/>
    <p:sldId id="298" r:id="rId36"/>
    <p:sldId id="34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25:38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391 551,'4'5,"-1"-1,0 1,0-1,0 1,0 0,-1 0,0 0,0 1,0-1,2 10,1 5,39 113,16 52,14 156,-20 8,-44-285,64 585,-25-199,86 520,-84-626,64 352,10 65,-89-503,116 784,-85-581,35 198,-78-533,-6 2,3 243,-27 135,9-437,4 0,28 130,-33-189,0-1,1 1,0-1,7 13,-8-18,0 0,0-1,1 0,-1 1,1-1,0 0,0 0,0 0,1-1,-1 1,0-1,1 0,5 3,1-1,0 0,1-1,0 0,0-1,16 2,63-1,-72-3,601-5,-138 0,2008 4,-1376 2,-610 10,510 79,-928-78,500 61,5-22,367-24,1-29,-539-1,2974-2,-3077 5,-279 2,-1 2,1 1,42 12,37 6,307 11,5-30,-344-5,84 2,280-6,-428 4,0 0,-1-2,0 0,23-8,-35 9,1-1,-1 0,0 0,0 0,0-1,-1 0,1-1,-1 1,0-1,0-1,-1 1,1-1,6-10,-3 2,-1-2,0 1,-1-1,7-24,13-71,-9 31,109-532,-42-6,-18-394,-67-3,-3 616,0-1082,36 792,19 83,-28 363,8-135,-30-360,-4 357,2-846,0 1216,0 0,0 1,0 0,-1 0,-4-18,4 26,0-1,0 0,0 1,0-1,-1 0,1 1,-1-1,0 1,1 0,-1 0,0 0,0-1,-1 2,1-1,0 0,-1 0,1 1,-1-1,1 1,-1 0,-3-1,-7-2,0 1,0 0,-1 1,-23 0,-58 5,45-1,-1543 7,1017-10,-2291 1,2697 1,-232 30,375-27,-267 48,-238 38,-6-34,-126 16,548-55,-622 71,108-67,-3-25,164 0,-4533 3,2549 2,2413-1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3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59,'350'-23,"-111"3,960 4,-868 18,37 7,371 59,-557-47,239-1,18-23,-392 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4.3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59,'6'0,"0"0,-1 0,1-1,10-2,10-3,100-10,147 1,-218 13,1560-14,-1232 17,5290 1,-5630-2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4.8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0,'29'0,"43"0,57 0,46 0,49 0,27 0,-7 0,-25 0,-50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7.8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60,'2'1,"0"1,0-1,0 1,0-1,1 0,-1 0,0 0,1 0,-1 0,1-1,4 1,32 2,-26-3,77 1,153-21,-126 8,589-26,4 32,-575 6,3895 1,-1309 1,-2655-2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8.9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1 316,'4'-4,"1"0,0 1,0 0,0 0,1 1,-1-1,1 1,-1 0,1 1,0-1,-1 1,7-1,12-3,133-35,104-23,-32 28,533-27,-574 50,1562-52,9 62,-1089 5,2388-2,-2961 3,162 27,-26-5,-87-12,390 27,-487-40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30.1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0,'3319'0,"-1728"79,-551 42,-493-62,-262-35,165 6,-403-31,-1 3,71 11,777 109,-805-117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8:23.6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8:26.1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9:20.9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1 591,'0'0,"0"0,0-1,0 1,0 0,0 0,0-1,0 1,0 0,0 0,0 0,0-1,0 1,1 0,-1 0,0 0,0 0,0-1,0 1,1 0,-1 0,0 0,0 0,0 0,1-1,-1 1,0 0,0 0,0 0,1 0,-1 0,0 0,0 0,1 0,-1 0,40-6,36 2,141 10,57 20,67 8,55 1,954 84,107-2,-1177-96,1598 33,-495-58,-740 6,5076-2,-5706 0,11 1,-1-2,0 0,46-10,-63 10,-1 0,0-1,0 0,0 0,0 0,0 0,0-1,0 0,-1 0,1 0,-1-1,0 0,0 1,0-1,-1-1,1 1,-1 0,0-1,0 0,-1 0,1 0,2-9,-1-3,0 1,-2-1,0 0,0-19,-6-72,1 53,1-31,-4-58,6 137,-1 1,0 0,0-1,0 1,-1 0,0 0,0 0,0 0,-1 1,0-1,0 0,0 1,-1 0,0 0,0 0,0 0,-1 1,1 0,-1 0,0 0,0 0,-1 1,1 0,-1 0,1 0,-1 1,0-1,-6 0,-19-3,0 2,0 1,0 1,-57 5,42-2,-1604 10,1043-13,-6586 2,7047-3,-153-22,-157-27,-31 16,-5 37,187 2,-534-3,786-2,-1-1,-59-13,-99-33,128 31,-146-10,205 25,-37-6,8-3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9:27.2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0,'3434'0,"-3331"5,108 18,-16 0,-80-11,115 29,-105-10,83 15,111-24,3-24,-154-1,2633 0,-1500 5,7096-2,-8351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5:37.7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0 205,'11'0,"0"-2,-1 1,1-2,0 1,-1-1,0-1,0 0,15-8,18-7,17-4,10-4,0 2,146-31,-115 44,102 1,107 13,-164 1,1810 1,-1114-6,344 2,-1122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9:42.7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59,'7'0,"-1"-1,0 0,0-1,0 0,0 1,0-2,9-4,11-4,-2 4,0 1,1 1,48-5,76 8,-96 2,2702 1,-1017 0,2174-1,-3737 15,-29-1,37-1,17 1,-142-10,101 22,-101-15,101 7,-105-16,0 2,61 12,-49-2,111 6,-147-19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9:49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0,'9'0,"309"10,275 53,70-18,-590-43,104 16,71 28,6 0,137-16,2-32,-123-2,10749 5,-5664-2,-5243-4,-65-1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0:54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11,'6901'0,"-6785"-5,-77-1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1:06.1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31,'39'-8,"1"1,51-2,82 5,-104 4,1484-3,-779 5,857-2,-1578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1:08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86,'3'2,"0"0,0 0,0 0,0-1,1 1,-1-1,0 0,0 0,1 0,-1-1,1 1,-1-1,6 1,1 0,63 3,1-2,121-13,-132 6,1038-31,1367 39,-1276-5,-106 2,-486-25,-223 5,1042 6,-1345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1:13.1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0 195,'0'-1,"0"1,1-1,-1 1,0-1,0 1,1-1,-1 0,0 1,1-1,-1 1,0-1,1 1,-1-1,1 1,-1 0,1-1,-1 1,1 0,-1-1,1 1,0 0,-1-1,1 1,-1 0,1 0,0 0,22-5,-21 5,666-85,-463 61,483-22,0 43,-508 4,8890 4,-5257-7,-1792 2,-1700-14,-217 7,-42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1:54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0,'4309'0,"-4000"26,-145-8,68 9,49 4,118 13,20 1,-59-22,532 20,-845-43,314 14,9 33,32 4,4-22,-164-28,157 7,595 39,919-48,-757-1,841 2,-1951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3:29.7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39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44.4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1843 2276,'79'4,"1"4,-1 3,116 32,-173-38,127 28,-119-28,0-1,60-2,-178-2,-96-14,-24-2,-398 14,314 3,285-1,0 0,0-1,0 0,-13-4,19 5,0 0,1-1,-1 1,0 0,0-1,0 1,0-1,1 1,-1-1,0 1,0-1,1 0,-1 1,0-1,1 0,-1 1,1-1,-1 0,0-1,1 1,0 0,1 0,-1 0,0 0,0 0,0 0,1 0,-1 0,1 1,-1-1,0 0,1 0,-1 0,1 0,0 1,-1-1,1 0,0 0,-1 1,1-1,0 1,0-1,1 0,15-9,0 0,0 1,1 1,0 1,1 1,0 0,19-2,-11 3,45-3,-53 8,1-2,-1 0,0-2,0 0,22-8,-24 6,-1 1,1 1,0 0,28-2,68 3,-5 1,-19-11,-58 7,46-2,137 9,-331 20,54-17,41-3,0 1,1 0,-26 7,21-3,-1 0,0-2,-34 0,-85-5,58-1,13 2,632 0,-550 0,1 0,-1-1,0 1,0-2,0 1,0-1,10-3,-14 3,0 1,0-1,0 0,0 0,-1 0,1 0,-1-1,1 1,-1-1,0 1,1-1,-2 0,1 0,0 0,0 0,-1 0,2-5,10-35,9-50,-13 48,15-44,-18 69,-1 0,-1 0,1-28,5-23,-3 28,-2 15,10-32,-10 40,0-1,-1 1,1-41,-6-65,0 52,1-1184,0 2146,1-809,5 0,3 0,3-1,32 111,-24-117,-3 0,-3 1,4 76,-6 12,5 143,-19-221,4 113,2-174,-2-17,-1-1,0 1,0 0,-1-1,1 1,-1 5,0-10,-1 1,1 0,0 0,0 0,-1 0,1 0,0-1,-1 1,1 0,-1 0,1 0,-1-1,1 1,-1 0,0-1,1 1,-1-1,0 1,0-1,1 1,-1-1,0 1,0-1,0 1,1-1,-1 0,0 0,0 0,0 1,0-1,0 0,0 0,0 0,0 0,-1-1,-25-1,0-1,1-1,-41-12,15 3,-13-1,-1 3,0 3,-99 0,122 8,-358-9,-15-26,130 24,-106-11,19-52,312 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06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0,'22934'0,"-22868"0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47.7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49.0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51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2107,'14'-207,"1"20,-14-560,-3 358,2-188,-1 796,3 261,18-173,-15-254,8 73,6 87,-21-71,3 85,4-185,18 67,-14-72,-1 1,3 50,-10 24,-2-88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51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4:52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2:59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0,'100'0,"465"11,-313 6,64 4,158 19,290 20,1185-6,-1911-54,403-20,-428 19,1-1,0-1,-1-1,0 0,1 0,-2-1,24-13,-23 12,1 1,0 0,0 1,0 1,1 0,21-1,-18 2,1-1,-1 0,19-7,-8-2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03:02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0 200,'8760'0,"-8406"-29,-32 0,414 28,-345 4,2809-3,-3100-5,182-33,30-2,271 35,-328 8,2551-3,-2328-27,-132 3,710 16,-662 11,2777-3,-3123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24.5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0,'2376'0,"-1880"34,-447-29,362 17,0-24,-155 0,2287 1,-1361 1,-649 44,-469-36,609 27,-209-18,510 98,-284-25,10-52,376-46,136 8,-1208 0,12 0,1 0,-1 1,1 1,25 6,-11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26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1 115,'265'0,"-12"0,86 0,77 0,3299 0,-3442-1,322-43,-550 39,47-1,-54 4,0-1,45-10,-12-1,0 2,0 4,79 1,629 7,-340 2,851 68,-873-22,634 55,-531-57,-364-32,236-10,-199-6,996 2,-1129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27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60,'3368'0,"-3292"-3,75-13,-26 1,380-10,4 25,-290 1,449 1,-603-2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10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0 111,'46'-5,"-20"0,275-24,11 19,-246 9,1913-7,-1319 10,4139-2,-4738-3,-1-2,65-16,-7 2,-69 13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30.8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0 231,'3'-2,"1"0,-1 0,0 0,1 1,-1 0,1-1,-1 1,1 0,-1 1,1-1,0 1,-1-1,5 1,3-1,361-10,-267 11,136 0,71 0,55 0,2937 1,-3251-1,1-1,-1-3,94-20,-96 13,0 2,82-2,106 10,-118 3,1521-1,-1535-2,0-4,204-38,-152 9,1 8,241-10,326 37,-308 2,5000-3,-5391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32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59,'9'-1,"0"0,0 0,0-1,14-4,23-5,271-19,7 25,-223 5,1731-1,-822 3,6488-2,-7411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34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0 230,'22'-10,"1"1,0 1,0 0,1 2,34-4,110-13,69 5,63 5,57 5,1708 3,-1459 8,-230-4,618-56,-246 8,-7 42,-596 6,2470 5,-2470-4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11:37.4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0 173,'19'-10,"-1"0,1 2,1 0,0 1,0 1,30-5,135-6,-185 17,472-12,34-3,1280-53,-15 68,-772 2,3354-2,-4309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38:30.0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3922 428,'20'0,"406"11,-289-2,575 48,-321-20,-231-11,-106-14,61 4,387-11,-274-8,2543 3,-2488-14,-53 0,-176 13,-5 1,-1-2,-1-2,92-19,-80 5,-29 8,57-11,-36 12,69-20,-114 28,-1-1,1 0,-1 0,0-1,0 1,7-6,-11 8,-1-1,1 1,-1-1,1 1,-1-1,1 1,-1-1,1 0,-1 1,1-1,-1 1,0-1,0 0,1 1,-1-1,0 0,0 0,0 1,1-1,-1 0,0 1,0-1,0 0,-1 0,1-1,-1 1,0-1,0 1,0 0,0-1,0 1,0 0,0 0,0 0,0 0,0 0,-1 0,1 0,-1 0,1 1,-3-2,-6-3,-1 1,0 0,-1 0,1 1,-14-1,-69-7,73 10,-166-13,-207-15,-1168-72,153 84,899 20,338-2,-401-17,383-8,-203-53,345 67,0 1,-88-3,-98 13,110 2,-1282-2,751-2,626 1,0-2,0-1,0-1,-50-14,40 8,-1 2,-1 2,-53-2,-127 8,108 3,-1323-3,1422 0,-9 0,0 0,0 2,-35 6,52-7,1 1,0-1,0 1,0 0,0 0,0 1,0-1,1 1,-1 0,1 0,-1 1,1-1,0 1,1 0,-1 0,1 0,0 0,0 1,0 0,-3 7,2-1,1-1,0 1,1 0,0 1,0-1,2 0,0 13,9 82,-2-53,-6-35,1 2,0 0,7 28,-7-42,0 0,0-1,1 1,-1 0,1-1,1 1,-1-1,1 0,-1 0,1 0,1-1,5 5,0-1,2 0,-1-1,1 0,0-1,1-1,0 0,-1 0,26 4,8-1,57 2,-52-5,288 42,-158-13,1-9,345 3,435-32,-885 7,115 21,24 2,427-21,-357-7,264 2,-549 0,8 0,0 0,0-1,11-2,-19 2,1 1,0-1,-1 1,1-1,-1 1,1-1,-1 0,1 0,-1 0,1 0,0-1,-1 1,-1 1,1-1,-1 1,0-1,1 0,-1 1,0-1,0 0,1 1,-1-1,0 0,0 1,0-1,0 0,0 0,0 1,0-1,0 0,0 1,0-1,0 0,0 1,-1-1,1 0,0 1,-1-1,1-1,-3-1,0 0,0 0,0 1,0-1,0 0,-1 1,1 0,-1 0,1 0,-1 0,0 1,0-1,0 1,0 0,-4-1,-240-64,-9-3,100 16,-107-30,218 72,0 2,0 2,0 2,-48 1,69 4,1-1,-1-1,1-1,-1-1,-24-8,9 3,-1 1,0 3,-55-2,88 7,1 0,24 0,2 0,357 12,268 70,-614-78,-1 2,1 1,55 22,-84-29,0 0,1 1,-1 0,0-1,0 1,0 0,0-1,0 1,0 0,0 0,0 0,0 0,-1 0,1 0,0 0,0 0,0 1,-1-1,0-1,0 1,-1-1,1 1,0-1,0 1,0-1,0 1,-1-1,1 1,0-1,-1 1,1-1,0 1,-1-1,1 0,0 1,-1-1,1 1,-1-1,1 0,-1 0,1 1,0-1,-1 0,1 0,-2 1,-6 2,-1 0,0-1,-18 3,-102 8,-192-3,211-9,-987-2,753-1,262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39:17.4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0,'-3'0,"7"0,15 0,45 0,-38 0,538 0,-530 2,0 2,62 14,9 2,69-7,-3-1,-138-7,1 1,-1 1,35 13,-27-5,1-2,0-2,1-2,0-1,67 2,153-11,-98-1,-123 4,0 3,0 1,62 18,28 5,-42-17,108 0,90-14,-118-1,-118 2,0 3,0 1,67 15,-46-4,1-4,83 2,150-12,-139-2,3296 1,-1742 2,-1634-5,95-17,-25 2,-79 13,62-7,-97 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39:27.2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8 173,'-1'-1,"1"1,-1-1,1 1,-1 0,1-1,-1 0,1 1,-1-1,1 1,0-1,-1 1,1-1,0 0,0 1,-1-1,1 0,0 1,0-1,0 0,0 1,0-1,0 0,0 1,0-1,0 0,0 1,0-1,0 0,0 1,1-1,-1 0,0 1,1-1,-1 1,0-1,1 1,-1-1,1 0,-1 1,0-1,1 1,-1 0,1-1,0 1,-1-1,1 1,-1 0,1-1,0 1,-1 0,2-1,5-1,0-1,0 1,0 1,7-2,78-8,0 4,94 5,-96 2,1748 0,-796 2,-758 0,311-5,-518-2,78-18,66-4,260 25,-233 4,1769-2,-1962-3,1-2,56-13,60-6,402 15,-367 12,2844-2,-1611-2,-1103 8,529 78,-824-78,650 92,-476-78,270-8,-400-17,2 0,0 4,94 11,-69 5,328 40,1-24,242-31,-315-3,-228 3,164-3,-221-5,-1-4,131-34,60-32,-239 65,-5 2,0 0,52-8,-58 15,9-1,-24 3,-12 0,-670 2,246 1,-1933-2,1275-73,299 29,268 47,484-3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39:33.4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1,'233'8,"449"74,-268 21,-75-14,-270-76,1-2,0-4,72-1,123-10,220-1,190 5,-659 0,-8 1,0-1,-1 1,1-2,0 1,-1-1,1-1,-1 1,1-1,8-4,-15 3,-11 1,-43-3,-19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0:04.2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1,'12'1,"1"0,-1 0,0 2,15 4,12 2,53 7,169 5,101-21,-147-3,9609 3,-9659 14,-58-2,-70-10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0:11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0,'913'0,"-872"2,0 2,70 17,28 3,279-17,-247-9,7412 2,-7528 3,1 3,95 22,5 1,199-5,2-26,-118-1,1727 3,-1865 4,112 20,54 3,76-26,29 1,-146 22,-18 0,496-15,-418-12,1207 3,-1447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11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1,'234'0,"-11"0,75 0,75 0,7505 0,-7302 33,-12 53,-440-61,102 16,-160-32,103-1,117-11,-226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0:15.2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226 1,'4192'0,"-4180"-1,-1 2,0-1,1 2,-1-1,12 4,-21-4,1 0,0 0,0 0,-1 1,1-1,-1 0,1 1,-1 0,0-1,0 1,1 0,-1 0,0 1,-1-1,1 0,0 0,-1 1,1-1,-1 1,0 0,0-1,0 1,0 0,1 4,-2-5,0 1,1-1,-1 1,0 0,0-1,-1 1,1-1,-1 1,1-1,-1 1,0-1,1 1,-1-1,0 0,-1 1,-1 2,0-1,0 0,-1 0,1-1,-1 0,0 0,0 0,0 0,-5 3,-6 1,0-1,0 0,0-1,-22 4,-142 18,73-14,-104 11,-302-5,-1916-21,1505 2,880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0:22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687 969,'-14'0,"5"1,0-2,-1 1,-16-3,23 2,0 0,0 0,0 0,1-1,-1 1,0 0,0-1,1 0,-1 0,1 0,0 0,-1 0,1 0,0-1,-2-3,-1-2,0-1,1 0,0 0,0-1,1 1,1-1,-1 1,2-1,-2-13,2-97,2 96,-1 17,0-10,1 1,0-1,1 1,6-24,-6 35,-1 1,1-1,0 1,1-1,-1 1,1 0,-1 0,1 0,1 0,-1 0,0 1,1-1,0 1,0 0,0 0,0 1,0-1,1 1,7-4,95-23,-99 26,0 1,1 0,-1 0,1 1,0 1,0-1,-1 1,1 1,0 0,-1 0,1 0,-1 1,1 1,-1-1,0 1,0 1,0-1,0 2,0-1,-1 1,0 0,0 0,0 1,-1 0,0 0,0 0,0 1,-1 0,0 0,-1 1,1-1,-1 1,-1 0,4 9,-3-4,0 0,0 1,-2-1,1 1,-2 0,1 19,-3-24,1 0,-2 1,1-1,-1 0,0 0,-1 0,0 0,-1-1,0 1,-7 11,-1 1,2 0,-16 41,12-25,12-31,-1-1,0 1,0 0,-1-1,0 0,0 0,0 0,0 0,-1 0,0-1,0 0,0 0,0 0,-1-1,1 0,-1 0,0 0,0-1,0 0,0 0,0 0,-1-1,-7 1,4-1,0-1,1 0,-1 0,0-1,1 0,-1-1,1 0,0 0,-1-1,1 0,0-1,1 0,-1-1,1 1,-10-8,-3-7,1 0,1-2,0 0,2-1,-22-36,4 6,-74-88,38 50,65 83,4 3,0 0,-1 1,0-1,0 1,0 0,0 0,0 0,-1 0,1 1,-1-1,0 1,-4-3,8 5,0 1,0-1,0 0,0 0,0 0,0 0,0 0,1 0,-1 0,0 0,0 0,0 1,0-1,0 0,0 0,0 0,0 0,0 0,0 0,0 0,0 1,0-1,0 0,0 0,0 0,0 0,0 0,0 0,0 0,-1 1,1-1,0 0,0 0,0 0,0 0,0 0,0 0,0 0,0 0,0 0,0 0,0 0,-1 1,1-1,0 0,0 0,0 0,0 0,0 0,0 0,-1 0,12 9,1-3,0-1,0 0,0-1,1 0,-1-1,1 0,0-1,26 1,-27-3,0 0,0-1,0 0,-1 0,1-2,0 1,-1-1,1-1,19-9,-29 12,0 0,-1 0,1 0,0 0,-1 0,1-1,-1 1,1 0,-1-1,2-1,-3 2,0 1,0 0,0 0,0-1,0 1,0 0,0-1,0 1,0 0,0 0,0-1,0 1,0 0,0-1,0 1,0 0,0 0,0-1,0 1,0 0,0 0,-1-1,1 1,0 0,0 0,0 0,0-1,-1 1,1 0,0 0,0 0,-1 0,1-1,0 1,0 0,-1 0,1 0,-1 0,-3-2,-1 1,0 0,0 0,1 1,-1 0,-7 0,-269 8,268-7,0 0,0 1,0 0,0 1,1 1,0 0,-21 9,28-10,0 0,0 0,0 1,0 0,1-1,-1 2,1-1,0 0,0 1,1 0,-1 0,1 0,0 0,0 0,1 1,0-1,0 1,-2 10,0 5,1-1,1 0,1 1,1 0,1-1,0 1,2-1,0 1,2-1,0 0,1-1,1 1,10 18,5 11,20 38,-36-77,0-1,0 0,1-1,0 0,0 0,15 13,-4-8,2-1,-1-1,1-1,1 0,0-1,0-2,1 0,0-1,43 5,-12-5,1-3,-1-2,59-8,-89 5,0-1,0-1,-1-1,0-1,0-2,0 0,-1-1,0-1,-1 0,30-22,-42 25,1-1,-1-1,-1 1,1-1,-2 0,1-1,-1 0,-1 0,1 0,-2-1,1 0,-2 1,1-2,-2 1,4-20,-2-14,-2 0,-5-79,0 64,1-91,-1-39,1 175,0-1,-1 1,-1 0,0 0,-1 1,0-1,-1 1,-1 0,0 1,-1 0,0 0,-1 0,-1 1,0 1,-1-1,0 2,-20-17,13 14,-1 0,0 1,-1 1,0 1,0 0,-1 2,0 1,-1 0,0 1,0 2,-37-4,-192 12,108 2,124-6,0 1,0 0,0 2,-31 7,44-8,1 0,0 0,0 0,0 1,0-1,0 1,1 0,-1 1,1-1,0 1,0 0,0 0,1 0,-1 1,1-1,0 1,0 0,1-1,-1 1,-2 9,0 3,1 1,0-1,2 1,-2 29,7 75,0-63,1 337,-3-374,1 0,0 0,2 0,0-1,1 1,14 34,-3-24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0:43.7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1 183,'0'-2,"0"0,1 0,-1 0,0 0,1 0,0 0,-1 0,1 0,0 0,0 0,0 0,0 1,1-1,-1 0,0 1,1-1,-1 1,1-1,0 1,-1 0,1 0,0-1,0 1,-1 0,1 1,0-1,0 0,4 0,5-2,1 0,0 1,21-1,-24 3,161-3,-108 4,111-12,-75-6,53-7,-122 21,0 2,0 0,37 5,399 23,1169-28,-1582 4,0 2,68 15,37 5,-41-12,92 6,467-17,-333-4,6436 2,-6600 4,-1 7,248 49,-340-45,0-3,158 1,1363-17,-972 5,-605-3,0-1,-1-2,48-13,-8 2,60-20,-71 18,20-10,-57 19,0 1,1 2,35-8,1 5,64-19,-80 18,0 3,82-5,-3 2,-85 4,0-2,60-21,-61 17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08.8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0 313,'1006'0,"-942"-1,0-4,88-16,602-113,-330 99,3 33,-410 3,0-2,0 0,0 0,0-2,27-7,-3-1,0 2,84-6,-75 10,71-15,-68 8,0 1,76-4,-89 13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11.2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88,'1'0,"-1"-1,0 1,0-1,0 0,1 1,-1-1,0 1,1-1,-1 1,0-1,1 1,-1-1,1 1,-1-1,0 1,1-1,-1 1,1 0,0-1,-1 1,1 0,-1-1,1 1,0 0,-1 0,1-1,21-4,-20 5,60-7,114 2,-111 5,734 1,-439-25,-138 4,908 5,-699 18,609-3,-992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39.5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30,'498'-15,"-44"1,565 15,-746 2,331 47,6 46,-157-37,-69-35,1-26,-129-1,4815 2,-2516 2,-2506-4,-1-2,54-12,25-3,41 11,-99 7,114-18,-110 7,-29 7,-1-3,52-17,-60 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41.4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0 188,'5700'0,"-5641"-2,0-3,101-22,-86 16,0 4,122 2,12 0,446-20,0 25,-277 2,-138 0,301-4,-314-23,-67 4,219 13,-94 6,-261-1,1-1,-1 0,29-10,-5 1,-9 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44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1 484,'6'-5,"0"-1,1 1,0 1,0-1,0 1,0 0,1 1,0-1,0 2,8-3,11-1,47-4,-50 7,630-19,-497 22,188 0,62 0,6102 4,-5007-5,-1488 1,115-3,-105 1,-1-1,0-2,34-10,-5-1,81-31,7-18,23-9,-68 33,38-13,-79 34,-29 10,0 1,39-8,21 6,-1 5,139 6,-106 2,149-1,419 7,-8 40,-637-44,451 62,-414-51,-1 4,109 41,-113-37,-47-16,0 1,38 19,-62-27,0 0,-1 1,1-1,0 0,0 1,0-1,-1 1,1-1,0 1,0-1,-1 1,1 0,-1-1,1 1,0 0,-1-1,1 1,-1 0,0 0,1 0,-1-1,1 3,-1-3,-1 1,1 0,-1-1,1 1,-1-1,1 1,-1-1,1 1,-1-1,1 0,-1 1,0-1,1 0,-1 1,1-1,-1 0,0 0,0 1,1-1,-1 0,0 0,-47 5,47-5,-442 1,203-4,-3469 3,3647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45.9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708 434,'0'-1,"0"1,0-1,-1 0,1 1,0-1,-1 0,1 1,-1-1,1 1,-1-1,1 1,-1-1,1 1,-1-1,0 1,1 0,-1-1,1 1,-1 0,0-1,0 1,1 0,-2 0,-21-6,20 5,-17-2,3 0,0 0,0-2,-29-11,41 14,0 0,0-1,0 0,1 0,-1-1,1 1,0-1,0 0,0 0,1 0,-1-1,1 1,0-1,0 0,1 0,-3-7,2 5,1 0,0 0,1 0,-1 0,1-1,1 1,0 0,0-1,1-12,3 0,1 0,7-21,6-20,-18 58,1 1,-1-1,1 1,-1-1,0 0,0 1,0-1,0 0,-1 1,1-1,-1 1,1-1,-1 1,0-1,0 1,0-1,0 1,-3-4,2 3,-1 1,1-1,-1 1,0 0,0 0,0 0,0 0,0 1,0-1,0 1,-1 0,-4-2,-10 0,1 0,-1 1,0 1,-27 2,29-1,-7 1,0 0,0 1,1 1,-1 1,-36 12,50-13,0 0,0 2,1-1,-1 1,1 0,0 1,1-1,-1 2,1-1,0 1,1 0,-1 1,1-1,1 1,0 0,-5 10,5-8,1 1,0 0,0 0,2 0,-1 0,1 1,0 15,1-23,1 0,0 1,0-1,0 1,1-1,0 0,0 1,0-1,0 0,0 0,1 0,0 0,0 0,0 0,1 0,-1 0,1-1,0 0,-1 1,2-1,-1 0,5 3,-1-2,0 0,0 0,1-1,-1 0,1-1,0 0,0 0,0 0,0-1,1 0,-1-1,0 0,0 0,0-1,1 0,-1 0,0-1,13-4,4-4,-1 0,-1-1,0-2,34-24,59-36,-85 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52.8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1 144,'3365'0,"-3317"-1,-1-2,0-3,0-1,75-23,-73 18,0 2,0 2,67-3,153 11,-142 2,2516 1,-1478-4,-1094-3,101-17,9-1,665 10,-531 15,1779-3,-2054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17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0,'500'40,"-351"-22,156 20,75 14,68 1,1368 57,-2-101,-1484-11,-91-1,-77 1,-57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54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58,'4311'0,"-2466"0,-1192-28,-634 27,1-2,0 0,22-7,-6-2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1:58.63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1,'8873'0,"4884"0,-13698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2:00.2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1,'1189'0,"-799"0,6274 0,-2493 0,-4074 5,-60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2:56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32,'4'-3,"1"1,-1-1,0 1,1 0,-1 0,1 1,0-1,0 1,-1 0,1 0,0 0,0 1,6 0,2-1,110-8,124 9,-115 2,141-3,335 5,-5 43,67 61,-501-78,475 77,-3-59,-528-44,188 20,98 3,1924-30,-1580 3,-172 36,-9 41,-365-47,209 32,409 55,-219-30,-223-29,189 15,2-41,130-39,-683 7,0 1,0-2,0 1,0-1,16-4,-24 4,-1 1,1-2,0 1,0 0,0 0,-1-1,1 0,-1 1,1-1,-1 0,0 0,0 0,0-1,0 1,0 0,0-1,0 1,-1-1,1 0,1-5,1-10,0-1,-1 0,-1 0,-1 0,0 0,-4-33,1 23,0-21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00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12952 484,'0'-1,"0"1,-1-1,1 0,0 1,-1-1,1 1,0-1,-1 1,1-1,-1 1,1-1,-1 1,1-1,-1 1,1-1,-1 1,1 0,-1-1,0 1,1 0,-1 0,0-1,1 1,-1 0,0 0,1 0,-1 0,0 0,1 0,-2 0,0 0,-48-8,-1 3,-76 1,81 4,-1247-3,655 5,-4034-2,4559-4,0-5,-157-34,-18-26,40 8,96 33,-234-12,-155 35,-783 11,792-7,431 1,-362-15,-22-47,341 34,-40-5,26 6,-6-1,160 28,-39-5,0 3,-69 4,108-1,1-1,-1 1,1 0,-1 0,1 0,-1 0,1 1,0 0,0-1,-1 1,1 0,1 1,-1-1,0 0,0 1,1 0,-1-1,1 1,0 0,0 0,-3 6,0 4,0 0,1 0,0 0,-2 21,1-9,-13 74,9-45,-31 103,33-138,3-13,2 1,-1-1,1 1,0 0,-1 8,3-14,-1 1,1-1,0 0,0 0,1 1,-1-1,0 0,0 0,1 1,-1-1,0 0,1 0,-1 0,1 1,0-1,-1 0,1 0,0 0,0 0,-1 0,1 0,0-1,0 1,0 0,0 0,0-1,1 1,-1 0,0-1,0 1,0-1,0 1,1-1,0 0,21 4,1-1,-1-1,0-1,1-2,30-3,5 0,248 2,11-1,-166-11,5 0,-104 10,72-16,9 0,537 5,-458 17,4448 0,-2441-3,-2162-2,0-3,65-14,-60 8,91-4,307 15,-210 3,-140-1,7 1,136-16,59-7,2 22,-107 1,-188-3,-1-2,0 0,1-1,-1-1,-1-1,22-9,46-14,-46 21,0 1,67-1,83 9,-87 1,-30-2,79 3,-146-3,-1 1,0 0,0 0,0 0,1 1,-1-1,0 1,-1 0,1 1,0-1,-1 1,1 0,-1 0,0 0,0 1,0 0,0-1,-1 1,1 1,-1-1,0 0,0 1,-1-1,1 1,-1 0,0 0,-1 0,1 0,-1 0,1 10,1-5,-2 1,1-1,-1 1,-1-1,0 1,-1 0,-2 17,1-23,0 1,1-1,-2 0,1 0,-1 0,1 0,-1 0,-1 0,1-1,-1 1,0-1,0 0,0 0,0-1,-1 1,-4 2,-11 6,1-2,-1-1,-1 0,0-1,-25 5,-2-2,-62 7,-423-2,425-17,-772-3,848 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11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1,'823'0,"-746"4,1 4,107 26,-1-1,249 41,162 19,-592-93,575 71,857 131,-1150-171,604 42,6-72,-474-4,3579 2,-2149 2,-1797-1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17.5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1,'19129'0,"-18567"20,-4 25,-260-20,-37-8,198 21,-257-17,36 7,-85-10,280-3,-378-13,85 12,56 21,-147-25,56 12,167 26,333-34,-427-17,877 2,-1007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19.6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0,'6440'0,"-6384"0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23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0,'14071'0,"-13342"30,14 0,3672-32,-4373 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24.9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22,'19'0,"26"0,29 0,54 0,64 0,76 0,49 0,67 0,36 0,13 0,-9 0,-39 0,-45 0,-72 0,-72-9,-68-4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19.4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30,'1'1,"-1"0,0-1,1 1,-1 0,1-1,-1 1,0-1,1 1,-1-1,1 1,-1-1,1 1,0-1,-1 1,1-1,0 0,-1 1,1-1,0 0,-1 0,1 0,0 1,-1-1,2 0,7 3,34 13,1-1,0-3,0-1,55 5,191 6,-287-22,1313 12,-905-14,-62 2,294-3,-330-11,4-1,-286 14,0-1,-1-2,1-1,-1-2,0 0,0-2,38-18,-43 17,0 1,0 1,0 1,1 2,34-4,-15 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29.6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61,'7815'0,"-7707"0,210-28,-212 13,118-2,108 16,-184 2,5636 2,-3719-3,7043 0,-8988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32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88,'21'-1,"1"-1,-1 0,40-11,8-2,294-23,9 27,-307 10,1945-4,-1028 8,14544-3,-11454 0,-4003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35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1,'24912'0,"-24901"0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37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0,'12770'0,"-12109"29,-23 1,-151-9,484 15,-875-35,421 41,-9 0,237-42,-319-2,920 2,-1304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50.9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3:52.8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1,'13438'0,"-13393"0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4:04.4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0,'598'24,"-297"15,27 3,-111-32,31 1,141 37,-201-14,345 17,-83-26,-18 1,544-23,-504-5,9710 2,-9796-8,608-88,-711 60,493 1,4511 41,-3635-7,-1590-2,0-3,63-14,-57 8,88-4,90 16,-148 1,-66-1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4:13.0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0,'699'25,"-409"7,-95-8,59 4,491 35,-9-63,-317-2,11916 2,-12271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4:15.7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0 143,'12328'0,"-12179"-7,166-29,55-4,226 35,-350 8,2156-3,-1855-28,-71 0,445 26,-455 4,1816-2,-2239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4:17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0 285,'0'-1,"1"1,-1 0,0-1,0 1,0 0,0-1,0 1,0 0,1-1,-1 1,0 0,0-1,0 1,1 0,-1 0,0-1,0 1,1 0,-1 0,0 0,1-1,-1 1,0 0,1 0,-1 0,0 0,1 0,-1-1,1 1,16-2,-15 2,78-4,98 10,-149-5,496 52,-169 11,-126-20,405 55,1-43,549-50,-690-10,2076 2,-1384 3,-1084-1,1-6,144-24,414-67,-55 59,4 37,-396 3,111-12,620-98,-667 59,166-27,-249 43,168-20,-84 21,-10 1,900-2,-1098 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1.0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0,'2032'0,"-982"28,-740-3,417 88,-697-107,286 52,-182-33,-62-10,-29-8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4:26.0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1 284,'3'-2,"0"0,1 0,-1 1,1-1,0 1,0 0,-1 0,1 0,0 0,0 0,0 1,6 0,2-1,447-12,-324 14,-40 1,118-5,-165-3,0-3,59-18,15-3,-17 13,164-7,112 21,-259 4,1523 3,-1115-45,-155 5,-140 26,176-13,191-11,853 37,-1190 10,-87-2,45 17,-22 0,421-20,-410-11,3848 1,-2168 3,-1416 35,-163-6,171-9,43 3,-400-16,22 1,211 39,-280-30,0-4,1-3,102 0,1679-16,-1224 6,-798-1,-18 0,-64 0,-4401 0,4572-3,-118-22,-3 0,-100 21,260 4,-7-2,1-2,-1-1,-38-11,-59-8,-83-9,144 20,7 3,-88 0,-70 12,83 0,-1622-1,923-2,672 16,24-1,116-13,-27 0,0 2,-74 15,56-4,1-3,-80 0,-150-11,154-2,-1840 0,1058 3,883 2,1 2,-70 15,-58 7,-191-23,194-7,-4200 3,4147-14,17 0,124 14,24 1,1-3,-1-2,-61-13,67 5,8 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0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24575,'20'27'0,"1"-1"0,43 41 0,-6-7 0,411 541 0,-428-544 0,157 236 0,-23 13 0,-123-188 0,26 49 0,16-21-1365,-67-101-5461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1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1263 0 24575,'-12'14'0,"0"0"0,1 1 0,-11 16 0,-13 19 0,-146 160 0,139-164 0,-16 15 0,-85 68 0,-77 42 0,-56 48 0,244-190 86,1 1-1,2 2 0,-36 49 1,52-64-276,2 2 0,0-1 1,1 1-1,1 1 0,1 0 1,0 0-1,2 0 1,-8 40-1,10-12-6636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1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18:44:3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8:1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0 119,'1'0,"-1"-1,1 0,-1 0,1 1,-1-1,1 0,-1 1,1-1,0 1,-1-1,1 1,0-1,-1 1,1-1,0 1,0 0,-1 0,1-1,0 1,0 0,0 0,0 0,-1-1,1 1,0 0,2 1,1-2,39-5,63-1,-18 3,164-21,43-3,698-9,10 38,-385 3,6612-2,5-3,89 0,-7293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8:15.4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1 129,'11'4,"1"0,-1 0,1-1,0-1,0 0,1 0,-1-1,0-1,18-1,-15 1,456-41,-207 11,577-9,5 40,-408 2,5635-1,-3111-4,-1918 2,-1005-2,1-2,-1-1,59-17,-94 21,38-9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8:16.9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0,'0'1,"0"0,0-1,1 1,-1 0,0-1,0 1,1 0,-1 0,0-1,1 1,-1-1,0 1,1 0,-1-1,1 1,-1-1,1 1,0-1,-1 1,1-1,-1 0,1 1,0-1,-1 1,1-1,1 0,26 7,-13-4,331 55,13-34,1147-13,-1093-13,4056-1,-2832 4,-1590-1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7:56:22.1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0 370,'9'0,"0"0,0-1,-1 0,13-4,13-3,792-90,19 71,1133 22,-1222 8,2789-1,-3038-5,-50-9,-64-9,-69-10,446-67,-627 74,-60 8,163-8,341 27,-592-3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8:18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0,'20685'0,"-18496"0,-2143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48:32.9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89,'0'-2,"0"1,1-1,-1 1,0-1,0 1,1 0,-1-1,1 1,-1-1,1 1,0 0,0 0,-1-1,1 1,0 0,0 0,0 0,0 0,0 0,1 0,-1 0,0 0,0 1,1-1,1-1,6-1,0 0,-1 0,15-1,-22 3,83-11,127-2,-184 13,241-7,1922 1,-1317 10,5616-3,-5810 25,-2 35,124-10,-316-25,411 27,2-36,-849-16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56:58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1 172,'74'-3,"127"-22,-38 2,351-9,6 27,-418 5,2229 1,-798 1,2713-2,-3734-45,-247 14,-191 24,-25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57:00.5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1,'12693'0,"-12636"0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57:03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59,'427'-24,"-155"5,1038 3,-904 19,6763-2,-3761-2,-3360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01T18:57:06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0,'21'6,"1"-1,0-1,0-1,1-2,22 0,-6 0,948 8,-645-11,4908 1,-5198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4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30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9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0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5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8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5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66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90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2BA3-0C54-4A05-BF47-FF083CD8CCEA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6D723-CF72-4E9E-B674-2973AF841E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23.png"/><Relationship Id="rId4" Type="http://schemas.openxmlformats.org/officeDocument/2006/relationships/customXml" Target="../ink/ink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3.xml"/><Relationship Id="rId3" Type="http://schemas.openxmlformats.org/officeDocument/2006/relationships/image" Target="../media/image28.png"/><Relationship Id="rId7" Type="http://schemas.openxmlformats.org/officeDocument/2006/relationships/customXml" Target="../ink/ink29.xml"/><Relationship Id="rId12" Type="http://schemas.openxmlformats.org/officeDocument/2006/relationships/image" Target="../media/image30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customXml" Target="../ink/ink32.xml"/><Relationship Id="rId5" Type="http://schemas.openxmlformats.org/officeDocument/2006/relationships/image" Target="../media/image18.png"/><Relationship Id="rId10" Type="http://schemas.openxmlformats.org/officeDocument/2006/relationships/customXml" Target="../ink/ink31.xml"/><Relationship Id="rId4" Type="http://schemas.openxmlformats.org/officeDocument/2006/relationships/customXml" Target="../ink/ink27.xml"/><Relationship Id="rId9" Type="http://schemas.openxmlformats.org/officeDocument/2006/relationships/customXml" Target="../ink/ink30.xml"/><Relationship Id="rId14" Type="http://schemas.openxmlformats.org/officeDocument/2006/relationships/customXml" Target="../ink/ink3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3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13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customXml" Target="../ink/ink42.xml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5" Type="http://schemas.openxmlformats.org/officeDocument/2006/relationships/image" Target="../media/image42.png"/><Relationship Id="rId4" Type="http://schemas.openxmlformats.org/officeDocument/2006/relationships/customXml" Target="../ink/ink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5" Type="http://schemas.openxmlformats.org/officeDocument/2006/relationships/image" Target="../media/image46.png"/><Relationship Id="rId4" Type="http://schemas.openxmlformats.org/officeDocument/2006/relationships/customXml" Target="../ink/ink50.xml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customXml" Target="../ink/ink54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55.png"/><Relationship Id="rId4" Type="http://schemas.openxmlformats.org/officeDocument/2006/relationships/customXml" Target="../ink/ink56.xml"/><Relationship Id="rId9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3" Type="http://schemas.openxmlformats.org/officeDocument/2006/relationships/image" Target="../media/image58.png"/><Relationship Id="rId7" Type="http://schemas.openxmlformats.org/officeDocument/2006/relationships/image" Target="../media/image6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59.png"/><Relationship Id="rId4" Type="http://schemas.openxmlformats.org/officeDocument/2006/relationships/customXml" Target="../ink/ink60.xml"/><Relationship Id="rId9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customXml" Target="../ink/ink64.xml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72.png"/><Relationship Id="rId18" Type="http://schemas.openxmlformats.org/officeDocument/2006/relationships/customXml" Target="../ink/ink73.xml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12" Type="http://schemas.openxmlformats.org/officeDocument/2006/relationships/customXml" Target="../ink/ink70.xml"/><Relationship Id="rId17" Type="http://schemas.openxmlformats.org/officeDocument/2006/relationships/image" Target="../media/image74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71.png"/><Relationship Id="rId5" Type="http://schemas.openxmlformats.org/officeDocument/2006/relationships/image" Target="../media/image68.png"/><Relationship Id="rId15" Type="http://schemas.openxmlformats.org/officeDocument/2006/relationships/image" Target="../media/image73.png"/><Relationship Id="rId10" Type="http://schemas.openxmlformats.org/officeDocument/2006/relationships/customXml" Target="../ink/ink69.xml"/><Relationship Id="rId19" Type="http://schemas.openxmlformats.org/officeDocument/2006/relationships/image" Target="../media/image75.png"/><Relationship Id="rId4" Type="http://schemas.openxmlformats.org/officeDocument/2006/relationships/customXml" Target="../ink/ink66.xml"/><Relationship Id="rId9" Type="http://schemas.openxmlformats.org/officeDocument/2006/relationships/image" Target="../media/image70.png"/><Relationship Id="rId14" Type="http://schemas.openxmlformats.org/officeDocument/2006/relationships/customXml" Target="../ink/ink7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77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76.png"/><Relationship Id="rId4" Type="http://schemas.openxmlformats.org/officeDocument/2006/relationships/customXml" Target="../ink/ink7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0.xml"/><Relationship Id="rId13" Type="http://schemas.openxmlformats.org/officeDocument/2006/relationships/image" Target="../media/image83.png"/><Relationship Id="rId18" Type="http://schemas.openxmlformats.org/officeDocument/2006/relationships/customXml" Target="../ink/ink86.xml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12" Type="http://schemas.openxmlformats.org/officeDocument/2006/relationships/customXml" Target="../ink/ink82.xml"/><Relationship Id="rId17" Type="http://schemas.openxmlformats.org/officeDocument/2006/relationships/customXml" Target="../ink/ink85.xml"/><Relationship Id="rId2" Type="http://schemas.openxmlformats.org/officeDocument/2006/relationships/customXml" Target="../ink/ink77.xml"/><Relationship Id="rId1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82.png"/><Relationship Id="rId5" Type="http://schemas.openxmlformats.org/officeDocument/2006/relationships/image" Target="../media/image79.png"/><Relationship Id="rId15" Type="http://schemas.openxmlformats.org/officeDocument/2006/relationships/image" Target="../media/image84.png"/><Relationship Id="rId10" Type="http://schemas.openxmlformats.org/officeDocument/2006/relationships/customXml" Target="../ink/ink81.xml"/><Relationship Id="rId4" Type="http://schemas.openxmlformats.org/officeDocument/2006/relationships/customXml" Target="../ink/ink78.xml"/><Relationship Id="rId9" Type="http://schemas.openxmlformats.org/officeDocument/2006/relationships/image" Target="../media/image81.png"/><Relationship Id="rId14" Type="http://schemas.openxmlformats.org/officeDocument/2006/relationships/customXml" Target="../ink/ink8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customXml" Target="../ink/ink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86.png"/><Relationship Id="rId4" Type="http://schemas.openxmlformats.org/officeDocument/2006/relationships/customXml" Target="../ink/ink88.xml"/><Relationship Id="rId9" Type="http://schemas.openxmlformats.org/officeDocument/2006/relationships/image" Target="../media/image8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1.xml"/><Relationship Id="rId2" Type="http://schemas.openxmlformats.org/officeDocument/2006/relationships/image" Target="../media/image8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5.xml"/><Relationship Id="rId3" Type="http://schemas.openxmlformats.org/officeDocument/2006/relationships/image" Target="../media/image91.png"/><Relationship Id="rId7" Type="http://schemas.openxmlformats.org/officeDocument/2006/relationships/image" Target="../media/image93.png"/><Relationship Id="rId2" Type="http://schemas.openxmlformats.org/officeDocument/2006/relationships/customXml" Target="../ink/ink9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4.xml"/><Relationship Id="rId5" Type="http://schemas.openxmlformats.org/officeDocument/2006/relationships/image" Target="../media/image92.png"/><Relationship Id="rId4" Type="http://schemas.openxmlformats.org/officeDocument/2006/relationships/customXml" Target="../ink/ink93.xml"/><Relationship Id="rId9" Type="http://schemas.openxmlformats.org/officeDocument/2006/relationships/image" Target="../media/image9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.png"/><Relationship Id="rId4" Type="http://schemas.openxmlformats.org/officeDocument/2006/relationships/customXml" Target="../ink/ink3.xml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11.xml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1.png"/><Relationship Id="rId14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6.png"/><Relationship Id="rId4" Type="http://schemas.openxmlformats.org/officeDocument/2006/relationships/customXml" Target="../ink/ink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customXml" Target="../ink/ink19.xm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18.xml"/><Relationship Id="rId10" Type="http://schemas.openxmlformats.org/officeDocument/2006/relationships/image" Target="../media/image21.png"/><Relationship Id="rId4" Type="http://schemas.openxmlformats.org/officeDocument/2006/relationships/customXml" Target="../ink/ink17.xml"/><Relationship Id="rId9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Link Layer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9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Simplex Stop-and-Wait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  <a:p>
            <a:r>
              <a:rPr lang="en-US" dirty="0"/>
              <a:t>Finite buffer</a:t>
            </a:r>
          </a:p>
          <a:p>
            <a:r>
              <a:rPr lang="en-US" altLang="en-US" dirty="0"/>
              <a:t>The communication channel between the data link layers never damages or loses frames</a:t>
            </a:r>
          </a:p>
          <a:p>
            <a:r>
              <a:rPr lang="en-US" altLang="en-US" dirty="0"/>
              <a:t>Data are transmitted in one direction only</a:t>
            </a:r>
          </a:p>
          <a:p>
            <a:r>
              <a:rPr lang="en-US" altLang="en-US" dirty="0"/>
              <a:t>Processing time can be ignored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C249A1-5D12-9401-645B-5D6D9526C62F}"/>
                  </a:ext>
                </a:extLst>
              </p14:cNvPr>
              <p14:cNvContentPartPr/>
              <p14:nvPr/>
            </p14:nvContentPartPr>
            <p14:xfrm>
              <a:off x="924600" y="1320800"/>
              <a:ext cx="7172640" cy="9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C249A1-5D12-9401-645B-5D6D9526C6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960" y="1212800"/>
                <a:ext cx="728028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B4696F-0A01-FF72-DCA4-D27BA707E077}"/>
                  </a:ext>
                </a:extLst>
              </p14:cNvPr>
              <p14:cNvContentPartPr/>
              <p14:nvPr/>
            </p14:nvContentPartPr>
            <p14:xfrm>
              <a:off x="4602360" y="3988760"/>
              <a:ext cx="2540880" cy="4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B4696F-0A01-FF72-DCA4-D27BA707E0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8720" y="3880760"/>
                <a:ext cx="264852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A7573A-7F2D-E9D8-3D31-AD6E8EC71033}"/>
                  </a:ext>
                </a:extLst>
              </p14:cNvPr>
              <p14:cNvContentPartPr/>
              <p14:nvPr/>
            </p14:nvContentPartPr>
            <p14:xfrm>
              <a:off x="1076880" y="2559560"/>
              <a:ext cx="1592640" cy="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A7573A-7F2D-E9D8-3D31-AD6E8EC710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880" y="2451560"/>
                <a:ext cx="170028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3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 and Wait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Send one packet &amp; Wait for Ack before proceeding</a:t>
            </a:r>
          </a:p>
          <a:p>
            <a:pPr lvl="1"/>
            <a:r>
              <a:rPr lang="en-US" altLang="en-US" dirty="0"/>
              <a:t>Source transmits frame</a:t>
            </a:r>
          </a:p>
          <a:p>
            <a:pPr lvl="1"/>
            <a:r>
              <a:rPr lang="en-US" altLang="en-US" dirty="0"/>
              <a:t>Destination receives frame and replies with acknowledgement</a:t>
            </a:r>
          </a:p>
          <a:p>
            <a:pPr lvl="1"/>
            <a:r>
              <a:rPr lang="en-US" altLang="en-US" dirty="0"/>
              <a:t>Source waits for ACK before sending next frame</a:t>
            </a:r>
          </a:p>
          <a:p>
            <a:pPr lvl="1"/>
            <a:r>
              <a:rPr lang="en-US" altLang="en-US" dirty="0"/>
              <a:t>Destination can stop flow by not send ACK</a:t>
            </a:r>
          </a:p>
          <a:p>
            <a:pPr lvl="1"/>
            <a:r>
              <a:rPr lang="en-US" altLang="en-US" dirty="0"/>
              <a:t>Works well for a few large frames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B529E6-CFFE-861B-9C57-86922A824850}"/>
                  </a:ext>
                </a:extLst>
              </p14:cNvPr>
              <p14:cNvContentPartPr/>
              <p14:nvPr/>
            </p14:nvContentPartPr>
            <p14:xfrm>
              <a:off x="975360" y="1279400"/>
              <a:ext cx="3161880" cy="39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B529E6-CFFE-861B-9C57-86922A8248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360" y="1171400"/>
                <a:ext cx="32695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6934EFC-BB6C-CD42-A72F-1315B2863169}"/>
                  </a:ext>
                </a:extLst>
              </p14:cNvPr>
              <p14:cNvContentPartPr/>
              <p14:nvPr/>
            </p14:nvContentPartPr>
            <p14:xfrm>
              <a:off x="2001360" y="2002280"/>
              <a:ext cx="6428880" cy="7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6934EFC-BB6C-CD42-A72F-1315B28631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7360" y="1894640"/>
                <a:ext cx="6536520" cy="2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479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 and Wait Link Utilization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1943100" y="1428206"/>
            <a:ext cx="8305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17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Simplex Stop-and-Wait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void sender2 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frame s;</a:t>
            </a:r>
          </a:p>
          <a:p>
            <a:pPr marL="457200" lvl="1" indent="0">
              <a:buNone/>
            </a:pPr>
            <a:r>
              <a:rPr lang="en-IN" dirty="0"/>
              <a:t>packet buffer;</a:t>
            </a:r>
          </a:p>
          <a:p>
            <a:pPr marL="457200" lvl="1" indent="0">
              <a:buNone/>
            </a:pPr>
            <a:r>
              <a:rPr lang="en-IN" dirty="0" err="1"/>
              <a:t>event_type</a:t>
            </a:r>
            <a:r>
              <a:rPr lang="en-IN" dirty="0"/>
              <a:t> event;</a:t>
            </a:r>
          </a:p>
          <a:p>
            <a:pPr marL="457200" lvl="1" indent="0">
              <a:buNone/>
            </a:pPr>
            <a:r>
              <a:rPr lang="en-IN" dirty="0"/>
              <a:t>while (true) {</a:t>
            </a:r>
          </a:p>
          <a:p>
            <a:pPr marL="457200" lvl="1" indent="0">
              <a:buNone/>
            </a:pPr>
            <a:r>
              <a:rPr lang="en-IN" dirty="0" err="1"/>
              <a:t>from_network_layer</a:t>
            </a:r>
            <a:r>
              <a:rPr lang="en-IN" dirty="0"/>
              <a:t>(&amp;buffer);</a:t>
            </a:r>
          </a:p>
          <a:p>
            <a:pPr marL="457200" lvl="1" indent="0">
              <a:buNone/>
            </a:pPr>
            <a:r>
              <a:rPr lang="en-IN" dirty="0"/>
              <a:t>s.info = buffer;</a:t>
            </a:r>
          </a:p>
          <a:p>
            <a:pPr marL="457200" lvl="1" indent="0">
              <a:buNone/>
            </a:pPr>
            <a:r>
              <a:rPr lang="en-IN" dirty="0" err="1"/>
              <a:t>to_physical_layer</a:t>
            </a:r>
            <a:r>
              <a:rPr lang="en-IN" dirty="0"/>
              <a:t>(&amp;s);</a:t>
            </a:r>
          </a:p>
          <a:p>
            <a:pPr marL="457200" lvl="1" indent="0">
              <a:buNone/>
            </a:pPr>
            <a:r>
              <a:rPr lang="en-IN" dirty="0" err="1"/>
              <a:t>wait_for_event</a:t>
            </a:r>
            <a:r>
              <a:rPr lang="en-IN" dirty="0"/>
              <a:t>(&amp;event);</a:t>
            </a:r>
          </a:p>
          <a:p>
            <a:pPr marL="457200" lvl="1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628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receiver2 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frame r, s;</a:t>
            </a:r>
          </a:p>
          <a:p>
            <a:pPr marL="457200" lvl="1" indent="0">
              <a:buNone/>
            </a:pPr>
            <a:r>
              <a:rPr lang="en-IN" dirty="0" err="1"/>
              <a:t>event_type</a:t>
            </a:r>
            <a:r>
              <a:rPr lang="en-IN" dirty="0"/>
              <a:t> event;</a:t>
            </a:r>
          </a:p>
          <a:p>
            <a:pPr marL="457200" lvl="1" indent="0">
              <a:buNone/>
            </a:pPr>
            <a:r>
              <a:rPr lang="en-IN" dirty="0"/>
              <a:t>while (true) {</a:t>
            </a:r>
          </a:p>
          <a:p>
            <a:pPr marL="457200" lvl="1" indent="0">
              <a:buNone/>
            </a:pPr>
            <a:r>
              <a:rPr lang="en-IN" dirty="0" err="1"/>
              <a:t>wait_for_event</a:t>
            </a:r>
            <a:r>
              <a:rPr lang="en-IN" dirty="0"/>
              <a:t>(&amp;event);</a:t>
            </a:r>
          </a:p>
          <a:p>
            <a:pPr marL="457200" lvl="1" indent="0">
              <a:buNone/>
            </a:pPr>
            <a:r>
              <a:rPr lang="en-IN" dirty="0" err="1"/>
              <a:t>from_physical_layer</a:t>
            </a:r>
            <a:r>
              <a:rPr lang="en-IN" dirty="0"/>
              <a:t>(&amp;r);</a:t>
            </a:r>
          </a:p>
          <a:p>
            <a:pPr marL="457200" lvl="1" indent="0">
              <a:buNone/>
            </a:pPr>
            <a:r>
              <a:rPr lang="en-IN" dirty="0" err="1"/>
              <a:t>to_network_layer</a:t>
            </a:r>
            <a:r>
              <a:rPr lang="en-IN" dirty="0"/>
              <a:t>(&amp;r.info);</a:t>
            </a:r>
          </a:p>
          <a:p>
            <a:pPr marL="457200" lvl="1" indent="0">
              <a:buNone/>
            </a:pPr>
            <a:r>
              <a:rPr lang="en-IN" dirty="0" err="1"/>
              <a:t>to_physical_layer</a:t>
            </a:r>
            <a:r>
              <a:rPr lang="en-IN" dirty="0"/>
              <a:t>(&amp;s);</a:t>
            </a:r>
          </a:p>
          <a:p>
            <a:pPr marL="457200" lvl="1" indent="0">
              <a:buNone/>
            </a:pPr>
            <a:r>
              <a:rPr lang="en-IN" dirty="0"/>
              <a:t>           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7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 – and – Wait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Stop – and – Wait protocol is for noiseless channel. </a:t>
            </a:r>
          </a:p>
          <a:p>
            <a:r>
              <a:rPr lang="en-IN" dirty="0"/>
              <a:t>It provides unidirectional data transmission without any error control facilities.</a:t>
            </a:r>
          </a:p>
          <a:p>
            <a:r>
              <a:rPr lang="en-IN" dirty="0"/>
              <a:t> However, it provides for flow control so that a fast sender does not drown a slow receiver. </a:t>
            </a:r>
          </a:p>
          <a:p>
            <a:r>
              <a:rPr lang="en-IN" dirty="0"/>
              <a:t>The receiver has a finite buffer size with finite processing speed. </a:t>
            </a:r>
          </a:p>
          <a:p>
            <a:r>
              <a:rPr lang="en-IN" dirty="0"/>
              <a:t>The sender can send a frame only when it has received indication from the receiver that it is available for further data processing.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A40A28-0207-2229-266B-07D05C84C681}"/>
                  </a:ext>
                </a:extLst>
              </p14:cNvPr>
              <p14:cNvContentPartPr/>
              <p14:nvPr/>
            </p14:nvContentPartPr>
            <p14:xfrm>
              <a:off x="914160" y="1270040"/>
              <a:ext cx="5651640" cy="16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A40A28-0207-2229-266B-07D05C84C6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0520" y="1162040"/>
                <a:ext cx="5759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FD2484B-3BEB-878E-994F-3558F97353B9}"/>
                  </a:ext>
                </a:extLst>
              </p14:cNvPr>
              <p14:cNvContentPartPr/>
              <p14:nvPr/>
            </p14:nvContentPartPr>
            <p14:xfrm>
              <a:off x="-426840" y="151376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FD2484B-3BEB-878E-994F-3558F9735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80480" y="1405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0ED036-67A5-A750-3109-185C6D3CA612}"/>
                  </a:ext>
                </a:extLst>
              </p14:cNvPr>
              <p14:cNvContentPartPr/>
              <p14:nvPr/>
            </p14:nvContentPartPr>
            <p14:xfrm>
              <a:off x="6705480" y="140180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0ED036-67A5-A750-3109-185C6D3CA6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1840" y="12941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E86673-D74C-60FB-369B-CEB6FF5B3280}"/>
                  </a:ext>
                </a:extLst>
              </p14:cNvPr>
              <p14:cNvContentPartPr/>
              <p14:nvPr/>
            </p14:nvContentPartPr>
            <p14:xfrm>
              <a:off x="6042360" y="582800"/>
              <a:ext cx="935280" cy="92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E86673-D74C-60FB-369B-CEB6FF5B32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88720" y="474800"/>
                <a:ext cx="104292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5FFBD2-00F4-2E6D-361B-B99982017F36}"/>
                  </a:ext>
                </a:extLst>
              </p14:cNvPr>
              <p14:cNvContentPartPr/>
              <p14:nvPr/>
            </p14:nvContentPartPr>
            <p14:xfrm>
              <a:off x="873480" y="131036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5FFBD2-00F4-2E6D-361B-B99982017F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480" y="12023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9CD278-1552-D2B9-D19A-07AEF0004311}"/>
                  </a:ext>
                </a:extLst>
              </p14:cNvPr>
              <p14:cNvContentPartPr/>
              <p14:nvPr/>
            </p14:nvContentPartPr>
            <p14:xfrm>
              <a:off x="792120" y="48776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9CD278-1552-D2B9-D19A-07AEF00043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480" y="3797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3F2979-75AD-60C2-79F2-67CA5DA88BC9}"/>
                  </a:ext>
                </a:extLst>
              </p14:cNvPr>
              <p14:cNvContentPartPr/>
              <p14:nvPr/>
            </p14:nvContentPartPr>
            <p14:xfrm>
              <a:off x="771960" y="562280"/>
              <a:ext cx="51480" cy="798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3F2979-75AD-60C2-79F2-67CA5DA88B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320" y="454280"/>
                <a:ext cx="159120" cy="10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BD0345-C038-965A-0F3B-10D6D40FA7F9}"/>
                  </a:ext>
                </a:extLst>
              </p14:cNvPr>
              <p14:cNvContentPartPr/>
              <p14:nvPr/>
            </p14:nvContentPartPr>
            <p14:xfrm>
              <a:off x="822720" y="137120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BD0345-C038-965A-0F3B-10D6D40FA7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720" y="1263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0167A5-8602-CDFA-EFC5-A65B753E28DC}"/>
                  </a:ext>
                </a:extLst>
              </p14:cNvPr>
              <p14:cNvContentPartPr/>
              <p14:nvPr/>
            </p14:nvContentPartPr>
            <p14:xfrm>
              <a:off x="822720" y="137120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0167A5-8602-CDFA-EFC5-A65B753E28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720" y="1263560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5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Simplex Protocol for a Noisy channel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Assumptions</a:t>
            </a:r>
          </a:p>
          <a:p>
            <a:r>
              <a:rPr lang="en-US" altLang="en-US" dirty="0"/>
              <a:t>Finite Buffer</a:t>
            </a:r>
          </a:p>
          <a:p>
            <a:r>
              <a:rPr lang="en-US" altLang="en-US" dirty="0"/>
              <a:t>A positive acknowledgement with retransmission protocol.</a:t>
            </a:r>
          </a:p>
          <a:p>
            <a:pPr>
              <a:spcBef>
                <a:spcPct val="20000"/>
              </a:spcBef>
              <a:buSzPct val="110000"/>
            </a:pPr>
            <a:r>
              <a:rPr lang="en-US" altLang="en-US" sz="2400" dirty="0">
                <a:cs typeface="Times New Roman" panose="02020603050405020304" pitchFamily="18" charset="0"/>
              </a:rPr>
              <a:t>Data are transmitted in one direction only</a:t>
            </a:r>
          </a:p>
          <a:p>
            <a:pPr>
              <a:spcBef>
                <a:spcPct val="20000"/>
              </a:spcBef>
              <a:buSzPct val="110000"/>
            </a:pPr>
            <a:r>
              <a:rPr lang="en-US" altLang="en-US" sz="2400" dirty="0">
                <a:cs typeface="Times New Roman" panose="02020603050405020304" pitchFamily="18" charset="0"/>
              </a:rPr>
              <a:t>Processing time can be ignored</a:t>
            </a: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14D697-398E-4D3F-8D31-E433E15D7B17}"/>
                  </a:ext>
                </a:extLst>
              </p14:cNvPr>
              <p14:cNvContentPartPr/>
              <p14:nvPr/>
            </p14:nvContentPartPr>
            <p14:xfrm>
              <a:off x="1208640" y="2560280"/>
              <a:ext cx="1897200" cy="7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14D697-398E-4D3F-8D31-E433E15D7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4640" y="2452280"/>
                <a:ext cx="20048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74473E6-43B5-B566-2CC8-E0453F0E887D}"/>
                  </a:ext>
                </a:extLst>
              </p14:cNvPr>
              <p14:cNvContentPartPr/>
              <p14:nvPr/>
            </p14:nvContentPartPr>
            <p14:xfrm>
              <a:off x="1381440" y="3006320"/>
              <a:ext cx="8494200" cy="7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74473E6-43B5-B566-2CC8-E0453F0E88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440" y="2898320"/>
                <a:ext cx="860184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863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Automatic Repeat request (ARQ)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Positive Ack</a:t>
            </a:r>
          </a:p>
          <a:p>
            <a:r>
              <a:rPr lang="en-IN" dirty="0"/>
              <a:t> 1-bit sequence number in frames (not in </a:t>
            </a:r>
            <a:r>
              <a:rPr lang="en-IN" dirty="0" err="1"/>
              <a:t>acks</a:t>
            </a:r>
            <a:r>
              <a:rPr lang="en-IN" dirty="0"/>
              <a:t>)</a:t>
            </a:r>
          </a:p>
          <a:p>
            <a:r>
              <a:rPr lang="en-IN" dirty="0"/>
              <a:t> Timeout to detect lost frames/</a:t>
            </a:r>
            <a:r>
              <a:rPr lang="en-IN" dirty="0" err="1"/>
              <a:t>acks</a:t>
            </a:r>
            <a:endParaRPr lang="en-IN" dirty="0"/>
          </a:p>
          <a:p>
            <a:r>
              <a:rPr lang="en-IN" dirty="0"/>
              <a:t> Retransmission</a:t>
            </a:r>
          </a:p>
          <a:p>
            <a:r>
              <a:rPr lang="en-IN" dirty="0"/>
              <a:t> Can fail under early timeout conditions</a:t>
            </a:r>
          </a:p>
          <a:p>
            <a:r>
              <a:rPr lang="en-IN" dirty="0"/>
              <a:t> Full Duplex Communication</a:t>
            </a:r>
          </a:p>
          <a:p>
            <a:r>
              <a:rPr lang="en-IN" dirty="0"/>
              <a:t> Piggybacking of </a:t>
            </a:r>
            <a:r>
              <a:rPr lang="en-IN" dirty="0" err="1"/>
              <a:t>acks</a:t>
            </a:r>
            <a:endParaRPr lang="en-IN" dirty="0"/>
          </a:p>
          <a:p>
            <a:pPr lvl="1"/>
            <a:r>
              <a:rPr lang="en-IN" dirty="0"/>
              <a:t>Temporarily delaying outgoing acknowledgements so that they can be hooked onto the next outgoing data frame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C9D54F2-5B74-C976-0A58-46EEF9EB26D2}"/>
                  </a:ext>
                </a:extLst>
              </p14:cNvPr>
              <p14:cNvContentPartPr/>
              <p14:nvPr/>
            </p14:nvContentPartPr>
            <p14:xfrm>
              <a:off x="1259760" y="2540120"/>
              <a:ext cx="5131440" cy="150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C9D54F2-5B74-C976-0A58-46EEF9EB26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6120" y="2432120"/>
                <a:ext cx="5239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579DB3-CEC4-35BB-7D17-3CE6D18CB87D}"/>
                  </a:ext>
                </a:extLst>
              </p14:cNvPr>
              <p14:cNvContentPartPr/>
              <p14:nvPr/>
            </p14:nvContentPartPr>
            <p14:xfrm>
              <a:off x="1330680" y="3026840"/>
              <a:ext cx="4680720" cy="103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579DB3-CEC4-35BB-7D17-3CE6D18CB8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7040" y="2918840"/>
                <a:ext cx="47883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79595DE-8FC3-E037-E9B3-B1ECC2F17D97}"/>
                  </a:ext>
                </a:extLst>
              </p14:cNvPr>
              <p14:cNvContentPartPr/>
              <p14:nvPr/>
            </p14:nvContentPartPr>
            <p14:xfrm>
              <a:off x="1290360" y="3544520"/>
              <a:ext cx="2047680" cy="21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79595DE-8FC3-E037-E9B3-B1ECC2F17D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6720" y="3436880"/>
                <a:ext cx="2155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2D62C4-E969-9801-E585-BDF9DEE2A531}"/>
                  </a:ext>
                </a:extLst>
              </p14:cNvPr>
              <p14:cNvContentPartPr/>
              <p14:nvPr/>
            </p14:nvContentPartPr>
            <p14:xfrm>
              <a:off x="1208640" y="4041680"/>
              <a:ext cx="5452920" cy="83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2D62C4-E969-9801-E585-BDF9DEE2A5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640" y="3934040"/>
                <a:ext cx="556056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7670402-603E-8E7D-120F-92425B77CEC6}"/>
                  </a:ext>
                </a:extLst>
              </p14:cNvPr>
              <p14:cNvContentPartPr/>
              <p14:nvPr/>
            </p14:nvContentPartPr>
            <p14:xfrm>
              <a:off x="1279920" y="4642160"/>
              <a:ext cx="4059000" cy="21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7670402-603E-8E7D-120F-92425B77CE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26280" y="4534520"/>
                <a:ext cx="41666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5AD6E3-9CC8-C8E4-E8BF-1219E9C309DE}"/>
                  </a:ext>
                </a:extLst>
              </p14:cNvPr>
              <p14:cNvContentPartPr/>
              <p14:nvPr/>
            </p14:nvContentPartPr>
            <p14:xfrm>
              <a:off x="1402320" y="5099000"/>
              <a:ext cx="3481560" cy="82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5AD6E3-9CC8-C8E4-E8BF-1219E9C309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48320" y="4991000"/>
                <a:ext cx="358920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936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Stop – and – Wait ARQ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Stop – and – wait Automatic Repeat Request (Stop – and – Wait ARQ) is a variation of the Stop –and- wait protocol with added error control mechanisms, appropriate for noisy channels. </a:t>
            </a:r>
          </a:p>
          <a:p>
            <a:r>
              <a:rPr lang="en-IN" dirty="0"/>
              <a:t>The sender keeps a copy of the sent frame. </a:t>
            </a:r>
          </a:p>
          <a:p>
            <a:r>
              <a:rPr lang="en-IN" dirty="0"/>
              <a:t>It then waits for a finite time to receive a positive acknowledgement from receiver. </a:t>
            </a:r>
          </a:p>
          <a:p>
            <a:r>
              <a:rPr lang="en-IN" dirty="0"/>
              <a:t>If the timer expires or a negative acknowledgement is received, the frame is retransmitted.</a:t>
            </a:r>
          </a:p>
          <a:p>
            <a:r>
              <a:rPr lang="en-IN" dirty="0"/>
              <a:t>If a positive acknowledgement is received then the next frame is sent.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881D2-02C9-E0E7-477C-7CBACE11F18A}"/>
                  </a:ext>
                </a:extLst>
              </p14:cNvPr>
              <p14:cNvContentPartPr/>
              <p14:nvPr/>
            </p14:nvContentPartPr>
            <p14:xfrm>
              <a:off x="3850320" y="2000480"/>
              <a:ext cx="370188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881D2-02C9-E0E7-477C-7CBACE11F1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6320" y="1892840"/>
                <a:ext cx="38095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640880-16B4-85E7-6D77-667C21D493F0}"/>
                  </a:ext>
                </a:extLst>
              </p14:cNvPr>
              <p14:cNvContentPartPr/>
              <p14:nvPr/>
            </p14:nvContentPartPr>
            <p14:xfrm>
              <a:off x="3708480" y="1989680"/>
              <a:ext cx="3847320" cy="28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640880-16B4-85E7-6D77-667C21D493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4840" y="1882040"/>
                <a:ext cx="3954960" cy="50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636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Fragmentation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Large block of data may be split into small frames</a:t>
            </a:r>
          </a:p>
          <a:p>
            <a:pPr lvl="1"/>
            <a:r>
              <a:rPr lang="en-US" altLang="en-US"/>
              <a:t>Limited buffer size</a:t>
            </a:r>
          </a:p>
          <a:p>
            <a:pPr lvl="1"/>
            <a:r>
              <a:rPr lang="en-US" altLang="en-US"/>
              <a:t>Errors detected sooner (when whole frame received)</a:t>
            </a:r>
          </a:p>
          <a:p>
            <a:pPr lvl="1"/>
            <a:r>
              <a:rPr lang="en-US" altLang="en-US"/>
              <a:t>On error, retransmission of smaller frames is needed</a:t>
            </a:r>
          </a:p>
          <a:p>
            <a:pPr lvl="1"/>
            <a:r>
              <a:rPr lang="en-US" altLang="en-US"/>
              <a:t>Prevents one station occupying medium for long periods</a:t>
            </a:r>
          </a:p>
          <a:p>
            <a:r>
              <a:rPr lang="en-US" altLang="en-US"/>
              <a:t>Stop and wait becomes inadequate</a:t>
            </a:r>
          </a:p>
          <a:p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FE5D10-165A-B04D-D7CC-E7D7B0CE8825}"/>
                  </a:ext>
                </a:extLst>
              </p14:cNvPr>
              <p14:cNvContentPartPr/>
              <p14:nvPr/>
            </p14:nvContentPartPr>
            <p14:xfrm>
              <a:off x="852240" y="1290200"/>
              <a:ext cx="3689640" cy="11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FE5D10-165A-B04D-D7CC-E7D7B0CE88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8240" y="1182200"/>
                <a:ext cx="37972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CCAB56-965F-F263-C133-CD19CDA380C7}"/>
                  </a:ext>
                </a:extLst>
              </p14:cNvPr>
              <p14:cNvContentPartPr/>
              <p14:nvPr/>
            </p14:nvContentPartPr>
            <p14:xfrm>
              <a:off x="1155360" y="2031080"/>
              <a:ext cx="7061760" cy="12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CCAB56-965F-F263-C133-CD19CDA380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720" y="1923080"/>
                <a:ext cx="71694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2AEBA-F436-3023-54A7-0325614BF886}"/>
                  </a:ext>
                </a:extLst>
              </p14:cNvPr>
              <p14:cNvContentPartPr/>
              <p14:nvPr/>
            </p14:nvContentPartPr>
            <p14:xfrm>
              <a:off x="4703880" y="4155080"/>
              <a:ext cx="1276560" cy="11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2AEBA-F436-3023-54A7-0325614BF8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9880" y="4047440"/>
                <a:ext cx="138420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356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Ensuring the sending entity does not overwhelm the receiving entity</a:t>
            </a:r>
          </a:p>
          <a:p>
            <a:pPr lvl="1"/>
            <a:r>
              <a:rPr lang="en-US" altLang="en-US" dirty="0"/>
              <a:t>Preventing buffer overflow</a:t>
            </a:r>
          </a:p>
          <a:p>
            <a:r>
              <a:rPr lang="en-US" altLang="en-US" dirty="0"/>
              <a:t>Transmission time</a:t>
            </a:r>
          </a:p>
          <a:p>
            <a:pPr lvl="1"/>
            <a:r>
              <a:rPr lang="en-US" altLang="en-US" dirty="0"/>
              <a:t>Time taken to emit all bits into medium</a:t>
            </a:r>
          </a:p>
          <a:p>
            <a:r>
              <a:rPr lang="en-US" altLang="en-US" dirty="0"/>
              <a:t>Propagation time</a:t>
            </a:r>
          </a:p>
          <a:p>
            <a:pPr lvl="1"/>
            <a:r>
              <a:rPr lang="en-US" altLang="en-US" dirty="0"/>
              <a:t>Time for a bit to traverse the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4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Windows Flow Control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Allow multiple frames to be in transit</a:t>
            </a:r>
          </a:p>
          <a:p>
            <a:r>
              <a:rPr lang="en-US" altLang="en-US"/>
              <a:t>Receiver has buffer W long</a:t>
            </a:r>
          </a:p>
          <a:p>
            <a:r>
              <a:rPr lang="en-US" altLang="en-US"/>
              <a:t>Transmitter can send up to W frames without ACK</a:t>
            </a:r>
          </a:p>
          <a:p>
            <a:r>
              <a:rPr lang="en-US" altLang="en-US"/>
              <a:t>Each frame is numbered</a:t>
            </a:r>
          </a:p>
          <a:p>
            <a:r>
              <a:rPr lang="en-US" altLang="en-US"/>
              <a:t>ACK includes number of next frame expected</a:t>
            </a:r>
          </a:p>
          <a:p>
            <a:r>
              <a:rPr lang="en-US" altLang="en-US"/>
              <a:t>Sequence number bounded by size of field (k)</a:t>
            </a:r>
          </a:p>
          <a:p>
            <a:pPr lvl="1"/>
            <a:r>
              <a:rPr lang="en-US" altLang="en-US"/>
              <a:t>Frames are numbered modulo 2</a:t>
            </a:r>
            <a:r>
              <a:rPr lang="en-US" altLang="en-US" baseline="30000"/>
              <a:t>k</a:t>
            </a:r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A0E2CB-6E1B-D463-E195-6D7180F61F5C}"/>
                  </a:ext>
                </a:extLst>
              </p14:cNvPr>
              <p14:cNvContentPartPr/>
              <p14:nvPr/>
            </p14:nvContentPartPr>
            <p14:xfrm>
              <a:off x="1645680" y="4988480"/>
              <a:ext cx="4024440" cy="3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A0E2CB-6E1B-D463-E195-6D7180F61F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040" y="4880840"/>
                <a:ext cx="413208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415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Sliding Window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Window = Set of sequence numbers to send/receive</a:t>
            </a:r>
          </a:p>
          <a:p>
            <a:r>
              <a:rPr lang="en-IN" dirty="0"/>
              <a:t>Sender window</a:t>
            </a:r>
          </a:p>
          <a:p>
            <a:pPr lvl="1"/>
            <a:r>
              <a:rPr lang="en-IN" dirty="0"/>
              <a:t>Sender window increases when </a:t>
            </a:r>
            <a:r>
              <a:rPr lang="en-IN" dirty="0" err="1"/>
              <a:t>ack</a:t>
            </a:r>
            <a:r>
              <a:rPr lang="en-IN" dirty="0"/>
              <a:t> received</a:t>
            </a:r>
          </a:p>
          <a:p>
            <a:pPr lvl="1"/>
            <a:r>
              <a:rPr lang="en-IN" dirty="0"/>
              <a:t>Packets in sender window must be buffered at source</a:t>
            </a:r>
          </a:p>
          <a:p>
            <a:pPr lvl="1"/>
            <a:r>
              <a:rPr lang="en-IN" dirty="0"/>
              <a:t>Sender window may grow in some protocols</a:t>
            </a:r>
          </a:p>
          <a:p>
            <a:r>
              <a:rPr lang="en-IN" dirty="0"/>
              <a:t>Receiver window</a:t>
            </a:r>
          </a:p>
          <a:p>
            <a:pPr lvl="1"/>
            <a:r>
              <a:rPr lang="en-IN" dirty="0"/>
              <a:t>Packets outside window discarded</a:t>
            </a:r>
          </a:p>
          <a:p>
            <a:pPr lvl="1"/>
            <a:r>
              <a:rPr lang="en-IN" dirty="0"/>
              <a:t>Window advances when sequence number = low edge of window received</a:t>
            </a:r>
          </a:p>
          <a:p>
            <a:pPr lvl="1"/>
            <a:r>
              <a:rPr lang="en-IN" dirty="0"/>
              <a:t>Receiver window always constant</a:t>
            </a:r>
          </a:p>
          <a:p>
            <a:pPr lvl="1"/>
            <a:r>
              <a:rPr lang="en-IN" dirty="0"/>
              <a:t>Sender transmits W frames before blocking (pipelining)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09610A-2736-F90A-2239-62EC61F4AEE4}"/>
                  </a:ext>
                </a:extLst>
              </p14:cNvPr>
              <p14:cNvContentPartPr/>
              <p14:nvPr/>
            </p14:nvContentPartPr>
            <p14:xfrm>
              <a:off x="2742960" y="2032160"/>
              <a:ext cx="6124320" cy="9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09610A-2736-F90A-2239-62EC61F4A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9320" y="1924160"/>
                <a:ext cx="62319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47399C-2BAA-A97A-693E-0D2AD60214CD}"/>
                  </a:ext>
                </a:extLst>
              </p14:cNvPr>
              <p14:cNvContentPartPr/>
              <p14:nvPr/>
            </p14:nvContentPartPr>
            <p14:xfrm>
              <a:off x="1046280" y="1980680"/>
              <a:ext cx="1637280" cy="92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47399C-2BAA-A97A-693E-0D2AD60214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640" y="1872680"/>
                <a:ext cx="1744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162AC6-B5EF-64B2-6778-DCCFB51B4EFE}"/>
                  </a:ext>
                </a:extLst>
              </p14:cNvPr>
              <p14:cNvContentPartPr/>
              <p14:nvPr/>
            </p14:nvContentPartPr>
            <p14:xfrm>
              <a:off x="778800" y="1723640"/>
              <a:ext cx="383040" cy="454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162AC6-B5EF-64B2-6778-DCCFB51B4E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160" y="1615640"/>
                <a:ext cx="49068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6BD583-D38D-E0C6-2599-9BF7018286DC}"/>
                  </a:ext>
                </a:extLst>
              </p14:cNvPr>
              <p14:cNvContentPartPr/>
              <p14:nvPr/>
            </p14:nvContentPartPr>
            <p14:xfrm>
              <a:off x="2763120" y="1966280"/>
              <a:ext cx="5856120" cy="107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6BD583-D38D-E0C6-2599-9BF7018286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9480" y="1858640"/>
                <a:ext cx="5963760" cy="3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36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167" y="2481943"/>
            <a:ext cx="6200502" cy="31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6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Diagram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>
            <a:fillRect/>
          </a:stretch>
        </p:blipFill>
        <p:spPr bwMode="auto">
          <a:xfrm>
            <a:off x="2590800" y="1371601"/>
            <a:ext cx="72390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025731-65BE-72C3-4F8C-A4078A895A8A}"/>
                  </a:ext>
                </a:extLst>
              </p14:cNvPr>
              <p14:cNvContentPartPr/>
              <p14:nvPr/>
            </p14:nvContentPartPr>
            <p14:xfrm>
              <a:off x="5435400" y="3819200"/>
              <a:ext cx="1322280" cy="112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025731-65BE-72C3-4F8C-A4078A895A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81400" y="3711200"/>
                <a:ext cx="1429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29EF4E-4C2C-FC9A-447B-0810A48296E9}"/>
                  </a:ext>
                </a:extLst>
              </p14:cNvPr>
              <p14:cNvContentPartPr/>
              <p14:nvPr/>
            </p14:nvContentPartPr>
            <p14:xfrm>
              <a:off x="5435400" y="6694160"/>
              <a:ext cx="157320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29EF4E-4C2C-FC9A-447B-0810A48296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1400" y="6586520"/>
                <a:ext cx="168084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519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Sliding Window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6"/>
          <a:stretch>
            <a:fillRect/>
          </a:stretch>
        </p:blipFill>
        <p:spPr bwMode="auto">
          <a:xfrm>
            <a:off x="2209800" y="1374776"/>
            <a:ext cx="7543800" cy="544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592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Protocols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One-Bit Sliding Window Protocol</a:t>
            </a:r>
          </a:p>
          <a:p>
            <a:r>
              <a:rPr lang="en-US" altLang="en-US" dirty="0"/>
              <a:t>A Protocol Using Go Back N</a:t>
            </a:r>
          </a:p>
          <a:p>
            <a:r>
              <a:rPr lang="en-US" altLang="en-US" dirty="0"/>
              <a:t>A Protocol Using Selective Repeat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3B5D0B-E163-EF94-6439-74929886646B}"/>
                  </a:ext>
                </a:extLst>
              </p14:cNvPr>
              <p14:cNvContentPartPr/>
              <p14:nvPr/>
            </p14:nvContentPartPr>
            <p14:xfrm>
              <a:off x="1269840" y="2010920"/>
              <a:ext cx="4895640" cy="8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3B5D0B-E163-EF94-6439-7492988664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5840" y="1903280"/>
                <a:ext cx="5003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A95B4F-085D-1447-9C3E-26415A088C38}"/>
                  </a:ext>
                </a:extLst>
              </p14:cNvPr>
              <p14:cNvContentPartPr/>
              <p14:nvPr/>
            </p14:nvContentPartPr>
            <p14:xfrm>
              <a:off x="1219080" y="2512760"/>
              <a:ext cx="3689640" cy="6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A95B4F-085D-1447-9C3E-26415A088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080" y="2404760"/>
                <a:ext cx="379728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35F84B-9F99-92B7-0224-BE45978E7BD8}"/>
                  </a:ext>
                </a:extLst>
              </p14:cNvPr>
              <p14:cNvContentPartPr/>
              <p14:nvPr/>
            </p14:nvContentPartPr>
            <p14:xfrm>
              <a:off x="1086960" y="2944760"/>
              <a:ext cx="5092920" cy="174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35F84B-9F99-92B7-0224-BE45978E7B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320" y="2837120"/>
                <a:ext cx="520056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BB28FDF-4B12-C434-00C8-B95FC8C07BAF}"/>
                  </a:ext>
                </a:extLst>
              </p14:cNvPr>
              <p14:cNvContentPartPr/>
              <p14:nvPr/>
            </p14:nvContentPartPr>
            <p14:xfrm>
              <a:off x="4834920" y="2485400"/>
              <a:ext cx="255240" cy="156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BB28FDF-4B12-C434-00C8-B95FC8C07B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1280" y="2377400"/>
                <a:ext cx="362880" cy="3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772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One-Bit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Stop and Wait + error control</a:t>
            </a:r>
          </a:p>
          <a:p>
            <a:r>
              <a:rPr lang="en-IN" dirty="0"/>
              <a:t>Piggybacked </a:t>
            </a:r>
            <a:r>
              <a:rPr lang="en-IN" dirty="0" err="1"/>
              <a:t>acks</a:t>
            </a:r>
            <a:endParaRPr lang="en-IN" dirty="0"/>
          </a:p>
          <a:p>
            <a:r>
              <a:rPr lang="en-IN" dirty="0" err="1"/>
              <a:t>Acks</a:t>
            </a:r>
            <a:r>
              <a:rPr lang="en-IN" dirty="0"/>
              <a:t> sent instantly</a:t>
            </a:r>
          </a:p>
          <a:p>
            <a:r>
              <a:rPr lang="en-IN" dirty="0"/>
              <a:t>Packets may be resent to accommodate immediate piggybacking</a:t>
            </a:r>
          </a:p>
          <a:p>
            <a:r>
              <a:rPr lang="en-IN" dirty="0" err="1"/>
              <a:t>Acks</a:t>
            </a:r>
            <a:r>
              <a:rPr lang="en-IN" dirty="0"/>
              <a:t> contain sequence number</a:t>
            </a:r>
          </a:p>
          <a:p>
            <a:r>
              <a:rPr lang="en-IN" dirty="0"/>
              <a:t>Peculiar case: when both sides start simultaneously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FCB250-2AC3-3F1D-62EC-93FF823CB63E}"/>
                  </a:ext>
                </a:extLst>
              </p14:cNvPr>
              <p14:cNvContentPartPr/>
              <p14:nvPr/>
            </p14:nvContentPartPr>
            <p14:xfrm>
              <a:off x="1157880" y="1959440"/>
              <a:ext cx="4271040" cy="52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FCB250-2AC3-3F1D-62EC-93FF823CB6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4240" y="1851800"/>
                <a:ext cx="43786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23CC6B-AA51-1623-94A8-D9CABDF449DB}"/>
                  </a:ext>
                </a:extLst>
              </p14:cNvPr>
              <p14:cNvContentPartPr/>
              <p14:nvPr/>
            </p14:nvContentPartPr>
            <p14:xfrm>
              <a:off x="1046280" y="3057440"/>
              <a:ext cx="2500560" cy="20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23CC6B-AA51-1623-94A8-D9CABDF44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2280" y="2949800"/>
                <a:ext cx="2608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C22F636-BFE9-AE5D-A4EC-BF0EFD7C5119}"/>
                  </a:ext>
                </a:extLst>
              </p14:cNvPr>
              <p14:cNvContentPartPr/>
              <p14:nvPr/>
            </p14:nvContentPartPr>
            <p14:xfrm>
              <a:off x="2296200" y="3556040"/>
              <a:ext cx="81684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C22F636-BFE9-AE5D-A4EC-BF0EFD7C51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2200" y="3448400"/>
                <a:ext cx="827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D1658F0-305C-2B0A-FFAF-D5990D72EDCA}"/>
                  </a:ext>
                </a:extLst>
              </p14:cNvPr>
              <p14:cNvContentPartPr/>
              <p14:nvPr/>
            </p14:nvContentPartPr>
            <p14:xfrm>
              <a:off x="1046280" y="4084160"/>
              <a:ext cx="4517640" cy="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D1658F0-305C-2B0A-FFAF-D5990D72ED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2280" y="3976520"/>
                <a:ext cx="4625280" cy="21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104" y="2984973"/>
            <a:ext cx="5547360" cy="3614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7017" y="178464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-Roman"/>
              </a:rPr>
              <a:t>Two scenarios for protocol 4. (a) Normal case. </a:t>
            </a:r>
          </a:p>
          <a:p>
            <a:r>
              <a:rPr lang="en-IN" dirty="0">
                <a:latin typeface="Times-Roman"/>
              </a:rPr>
              <a:t>(b) Abnormal case. </a:t>
            </a:r>
          </a:p>
          <a:p>
            <a:r>
              <a:rPr lang="en-IN" dirty="0">
                <a:latin typeface="Times-Roman"/>
              </a:rPr>
              <a:t>The notation is (</a:t>
            </a:r>
            <a:r>
              <a:rPr lang="en-IN" dirty="0" err="1">
                <a:latin typeface="Times-Roman"/>
              </a:rPr>
              <a:t>seq</a:t>
            </a:r>
            <a:r>
              <a:rPr lang="en-IN" dirty="0">
                <a:latin typeface="Times-Roman"/>
              </a:rPr>
              <a:t>, </a:t>
            </a:r>
            <a:r>
              <a:rPr lang="en-IN" dirty="0" err="1">
                <a:latin typeface="Times-Roman"/>
              </a:rPr>
              <a:t>ack</a:t>
            </a:r>
            <a:r>
              <a:rPr lang="en-IN" dirty="0">
                <a:latin typeface="Times-Roman"/>
              </a:rPr>
              <a:t>, packet number). An asterisk indicates where a network layer accepts a packet.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936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Sliding Window Protocol(Duplex)</a:t>
            </a:r>
          </a:p>
          <a:p>
            <a:pPr lvl="1"/>
            <a:r>
              <a:rPr lang="en-US" altLang="en-US" dirty="0"/>
              <a:t>At any instant of time, the sender &amp; receiver maintain a set of sequence numbers corresponding to frames it is permitted to send/receive</a:t>
            </a:r>
          </a:p>
          <a:p>
            <a:pPr lvl="1"/>
            <a:r>
              <a:rPr lang="en-US" altLang="en-US" dirty="0"/>
              <a:t>Piggybacking</a:t>
            </a:r>
          </a:p>
          <a:p>
            <a:pPr lvl="1"/>
            <a:r>
              <a:rPr lang="en-US" altLang="en-US" dirty="0"/>
              <a:t>Pipelining</a:t>
            </a:r>
          </a:p>
          <a:p>
            <a:pPr lvl="1"/>
            <a:endParaRPr lang="en-US" dirty="0"/>
          </a:p>
        </p:txBody>
      </p:sp>
      <p:pic>
        <p:nvPicPr>
          <p:cNvPr id="4" name="Picture 3" descr="rdt_pipelined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42" y="4434427"/>
            <a:ext cx="570358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49346A2-3E63-CF65-84CF-227BE94FC605}"/>
                  </a:ext>
                </a:extLst>
              </p14:cNvPr>
              <p14:cNvContentPartPr/>
              <p14:nvPr/>
            </p14:nvContentPartPr>
            <p14:xfrm>
              <a:off x="1178760" y="2040800"/>
              <a:ext cx="4881600" cy="349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49346A2-3E63-CF65-84CF-227BE94FC6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4760" y="1933160"/>
                <a:ext cx="49892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657CC0F-F630-A933-026F-4C5D02829FA2}"/>
                  </a:ext>
                </a:extLst>
              </p14:cNvPr>
              <p14:cNvContentPartPr/>
              <p14:nvPr/>
            </p14:nvContentPartPr>
            <p14:xfrm>
              <a:off x="1372440" y="1908680"/>
              <a:ext cx="4663080" cy="257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657CC0F-F630-A933-026F-4C5D02829F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8440" y="1801040"/>
                <a:ext cx="4770720" cy="47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508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42" y="3246320"/>
            <a:ext cx="7280364" cy="286709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9135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-Roman"/>
              </a:rPr>
              <a:t>Pipelining and error recovery. Effect of an error when</a:t>
            </a:r>
          </a:p>
          <a:p>
            <a:r>
              <a:rPr lang="en-IN" dirty="0">
                <a:latin typeface="Times-Roman"/>
              </a:rPr>
              <a:t>(a) receiver’s window size is 1 and (b) receiver’s window size is large.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8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of Frame Transmission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3048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747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 – Back – N ARQ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 – Back – N ARQ provides for sending multiple frames before receiving the acknowledgement for the first frame. </a:t>
            </a:r>
          </a:p>
          <a:p>
            <a:r>
              <a:rPr lang="en-IN" dirty="0"/>
              <a:t>It uses the concept of sliding window, and so is also called sliding window protocol. </a:t>
            </a:r>
          </a:p>
          <a:p>
            <a:r>
              <a:rPr lang="en-IN" dirty="0"/>
              <a:t>The frames are sequentially numbered and a finite number of frames are sent. </a:t>
            </a:r>
          </a:p>
          <a:p>
            <a:r>
              <a:rPr lang="en-IN" dirty="0"/>
              <a:t>If the acknowledgement of a frame is not received within the time period, all frames starting from that frame are retransmitted.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837654-F565-922E-64D9-833EE5640DFC}"/>
                  </a:ext>
                </a:extLst>
              </p14:cNvPr>
              <p14:cNvContentPartPr/>
              <p14:nvPr/>
            </p14:nvContentPartPr>
            <p14:xfrm>
              <a:off x="711120" y="1351040"/>
              <a:ext cx="4603320" cy="22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837654-F565-922E-64D9-833EE5640D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120" y="1243400"/>
                <a:ext cx="471096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2A05592-2C43-D7ED-9D8C-1548CD90BC50}"/>
                  </a:ext>
                </a:extLst>
              </p14:cNvPr>
              <p14:cNvContentPartPr/>
              <p14:nvPr/>
            </p14:nvContentPartPr>
            <p14:xfrm>
              <a:off x="1137720" y="2885000"/>
              <a:ext cx="8999280" cy="13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2A05592-2C43-D7ED-9D8C-1548CD90BC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080" y="2777360"/>
                <a:ext cx="91069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82A717-D636-145A-D273-B1D257F7BEF0}"/>
                  </a:ext>
                </a:extLst>
              </p14:cNvPr>
              <p14:cNvContentPartPr/>
              <p14:nvPr/>
            </p14:nvContentPartPr>
            <p14:xfrm>
              <a:off x="1188480" y="3281360"/>
              <a:ext cx="23389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82A717-D636-145A-D273-B1D257F7B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4480" y="3173360"/>
                <a:ext cx="2446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043E3A-A084-2B97-8F9D-A73935886EFA}"/>
                  </a:ext>
                </a:extLst>
              </p14:cNvPr>
              <p14:cNvContentPartPr/>
              <p14:nvPr/>
            </p14:nvContentPartPr>
            <p14:xfrm>
              <a:off x="3312120" y="3870680"/>
              <a:ext cx="7200360" cy="2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043E3A-A084-2B97-8F9D-A73935886E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58480" y="3762680"/>
                <a:ext cx="73080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0E347D-37B7-159F-E241-85D22F47898E}"/>
                  </a:ext>
                </a:extLst>
              </p14:cNvPr>
              <p14:cNvContentPartPr/>
              <p14:nvPr/>
            </p14:nvContentPartPr>
            <p14:xfrm>
              <a:off x="1148160" y="4228520"/>
              <a:ext cx="1447560" cy="8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0E347D-37B7-159F-E241-85D22F4789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60" y="4120520"/>
                <a:ext cx="15552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A281D2-F670-868E-C6B1-689BC31B5F9A}"/>
                  </a:ext>
                </a:extLst>
              </p14:cNvPr>
              <p14:cNvContentPartPr/>
              <p14:nvPr/>
            </p14:nvContentPartPr>
            <p14:xfrm>
              <a:off x="1229520" y="4712720"/>
              <a:ext cx="9406080" cy="22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A281D2-F670-868E-C6B1-689BC31B5F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5520" y="4604720"/>
                <a:ext cx="9513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DBB27F-CC9F-8A49-0641-B1256A326715}"/>
                  </a:ext>
                </a:extLst>
              </p14:cNvPr>
              <p14:cNvContentPartPr/>
              <p14:nvPr/>
            </p14:nvContentPartPr>
            <p14:xfrm>
              <a:off x="1157880" y="5139680"/>
              <a:ext cx="851544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DBB27F-CC9F-8A49-0641-B1256A3267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240" y="5031680"/>
                <a:ext cx="862308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66B6F7-51FB-D5FF-72EA-883A15262AB2}"/>
                  </a:ext>
                </a:extLst>
              </p14:cNvPr>
              <p14:cNvContentPartPr/>
              <p14:nvPr/>
            </p14:nvContentPartPr>
            <p14:xfrm>
              <a:off x="1208640" y="2082560"/>
              <a:ext cx="89726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66B6F7-51FB-D5FF-72EA-883A15262A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54640" y="1974920"/>
                <a:ext cx="9080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324456-648E-20E4-C78E-294D43DC1A81}"/>
                  </a:ext>
                </a:extLst>
              </p14:cNvPr>
              <p14:cNvContentPartPr/>
              <p14:nvPr/>
            </p14:nvContentPartPr>
            <p14:xfrm>
              <a:off x="1056720" y="2387480"/>
              <a:ext cx="6914880" cy="72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324456-648E-20E4-C78E-294D43DC1A8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2720" y="2279480"/>
                <a:ext cx="7022520" cy="2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949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Round trip propagation + transmission time not negligible, Stop and Wait is not efficient</a:t>
            </a:r>
          </a:p>
          <a:p>
            <a:r>
              <a:rPr lang="en-IN" dirty="0"/>
              <a:t>Sender is allowed to transmit multiple packets without waiting for an acknowledgement, but is constrained to have no more than some maximum allowable number (N)</a:t>
            </a:r>
          </a:p>
          <a:p>
            <a:r>
              <a:rPr lang="en-IN" dirty="0"/>
              <a:t>Use cumulative acknowledgement</a:t>
            </a:r>
          </a:p>
          <a:p>
            <a:r>
              <a:rPr lang="en-IN" dirty="0"/>
              <a:t>Ack the latest packet (N) if all packets (&lt; N) are received.</a:t>
            </a:r>
          </a:p>
          <a:p>
            <a:r>
              <a:rPr lang="en-IN" dirty="0"/>
              <a:t>Discard out-of-order packets, no receiver buffering</a:t>
            </a:r>
          </a:p>
          <a:p>
            <a:pPr lvl="1"/>
            <a:r>
              <a:rPr lang="en-IN" dirty="0"/>
              <a:t>Sliding Window + Retransmit all packets starting from earliest </a:t>
            </a:r>
            <a:r>
              <a:rPr lang="en-IN" dirty="0" err="1"/>
              <a:t>unacked</a:t>
            </a:r>
            <a:r>
              <a:rPr lang="en-IN" dirty="0"/>
              <a:t> packet</a:t>
            </a:r>
          </a:p>
          <a:p>
            <a:r>
              <a:rPr lang="en-IN" dirty="0"/>
              <a:t>Can waste a lot of bandwidth if error rate high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447EA5-E18D-09A8-D452-CB122684704F}"/>
                  </a:ext>
                </a:extLst>
              </p14:cNvPr>
              <p14:cNvContentPartPr/>
              <p14:nvPr/>
            </p14:nvContentPartPr>
            <p14:xfrm>
              <a:off x="1310520" y="39725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447EA5-E18D-09A8-D452-CB1226847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880" y="38645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8DB410-4C31-9A4F-1170-81210A27D0A5}"/>
                  </a:ext>
                </a:extLst>
              </p14:cNvPr>
              <p14:cNvContentPartPr/>
              <p14:nvPr/>
            </p14:nvContentPartPr>
            <p14:xfrm>
              <a:off x="1198920" y="3982280"/>
              <a:ext cx="485424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8DB410-4C31-9A4F-1170-81210A27D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4920" y="3874640"/>
                <a:ext cx="4961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165148-CAB1-C5CC-F6D3-DA81122A7A56}"/>
                  </a:ext>
                </a:extLst>
              </p14:cNvPr>
              <p14:cNvContentPartPr/>
              <p14:nvPr/>
            </p14:nvContentPartPr>
            <p14:xfrm>
              <a:off x="1574400" y="5293400"/>
              <a:ext cx="9194760" cy="11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165148-CAB1-C5CC-F6D3-DA81122A7A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0400" y="5185400"/>
                <a:ext cx="9302400" cy="32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3523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Selective Repeat ARQ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protocol also provides for sending multiple frames before receiving the acknowledgement for the first frame. </a:t>
            </a:r>
          </a:p>
          <a:p>
            <a:r>
              <a:rPr lang="en-IN" dirty="0"/>
              <a:t>However, here only the erroneous or lost frames are retransmitted, while the good frames are received and buffered.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117288-B3A0-8619-7020-EC42403DC9CA}"/>
                  </a:ext>
                </a:extLst>
              </p14:cNvPr>
              <p14:cNvContentPartPr/>
              <p14:nvPr/>
            </p14:nvContentPartPr>
            <p14:xfrm>
              <a:off x="3748800" y="2052320"/>
              <a:ext cx="5665680" cy="6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117288-B3A0-8619-7020-EC42403DC9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95160" y="1944320"/>
                <a:ext cx="57733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4338469-1275-FC32-D222-C26B91336923}"/>
                  </a:ext>
                </a:extLst>
              </p14:cNvPr>
              <p14:cNvContentPartPr/>
              <p14:nvPr/>
            </p14:nvContentPartPr>
            <p14:xfrm>
              <a:off x="1036560" y="2397200"/>
              <a:ext cx="7611120" cy="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4338469-1275-FC32-D222-C26B913369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560" y="2289200"/>
                <a:ext cx="77187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BACC1F0-C206-C209-A13A-94A7F2C23EA4}"/>
                  </a:ext>
                </a:extLst>
              </p14:cNvPr>
              <p14:cNvContentPartPr/>
              <p14:nvPr/>
            </p14:nvContentPartPr>
            <p14:xfrm>
              <a:off x="782400" y="1319720"/>
              <a:ext cx="5411520" cy="216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BACC1F0-C206-C209-A13A-94A7F2C23E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400" y="1211720"/>
                <a:ext cx="55191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C1C70B-48D0-D401-EB01-493D888A16EC}"/>
                  </a:ext>
                </a:extLst>
              </p14:cNvPr>
              <p14:cNvContentPartPr/>
              <p14:nvPr/>
            </p14:nvContentPartPr>
            <p14:xfrm>
              <a:off x="3342720" y="2843960"/>
              <a:ext cx="7357320" cy="114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C1C70B-48D0-D401-EB01-493D888A16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9080" y="2735960"/>
                <a:ext cx="746496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FE82CC65-2851-4DB4-9E59-00983F3A0E57}"/>
              </a:ext>
            </a:extLst>
          </p:cNvPr>
          <p:cNvGrpSpPr/>
          <p:nvPr/>
        </p:nvGrpSpPr>
        <p:grpSpPr>
          <a:xfrm>
            <a:off x="53040" y="213080"/>
            <a:ext cx="525240" cy="831240"/>
            <a:chOff x="53040" y="213080"/>
            <a:chExt cx="52524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6B5AE9-A498-5688-102A-3964E8ABFB16}"/>
                    </a:ext>
                  </a:extLst>
                </p14:cNvPr>
                <p14:cNvContentPartPr/>
                <p14:nvPr/>
              </p14:nvContentPartPr>
              <p14:xfrm>
                <a:off x="111360" y="355280"/>
                <a:ext cx="466920" cy="689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6B5AE9-A498-5688-102A-3964E8ABFB1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360" y="346280"/>
                  <a:ext cx="4845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0BCCB8-2329-12DF-E10E-06CA591EEE28}"/>
                    </a:ext>
                  </a:extLst>
                </p14:cNvPr>
                <p14:cNvContentPartPr/>
                <p14:nvPr/>
              </p14:nvContentPartPr>
              <p14:xfrm>
                <a:off x="53040" y="314960"/>
                <a:ext cx="455040" cy="50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0BCCB8-2329-12DF-E10E-06CA591EEE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40" y="305960"/>
                  <a:ext cx="4726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10F5F0-467D-572A-257E-F4F1AF9FC4DD}"/>
                    </a:ext>
                  </a:extLst>
                </p14:cNvPr>
                <p14:cNvContentPartPr/>
                <p14:nvPr/>
              </p14:nvContentPartPr>
              <p14:xfrm>
                <a:off x="304680" y="213080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10F5F0-467D-572A-257E-F4F1AF9FC4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040" y="204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EF79FA-8347-4CB6-3900-36F58C091EBD}"/>
                    </a:ext>
                  </a:extLst>
                </p14:cNvPr>
                <p14:cNvContentPartPr/>
                <p14:nvPr/>
              </p14:nvContentPartPr>
              <p14:xfrm>
                <a:off x="355440" y="893840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EF79FA-8347-4CB6-3900-36F58C091E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800" y="884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BB1BE0-6AE7-857E-9A06-C2A4EF1A6698}"/>
                    </a:ext>
                  </a:extLst>
                </p14:cNvPr>
                <p14:cNvContentPartPr/>
                <p14:nvPr/>
              </p14:nvContentPartPr>
              <p14:xfrm>
                <a:off x="81480" y="477320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BB1BE0-6AE7-857E-9A06-C2A4EF1A66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80" y="468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AE9953-5510-2115-A0B0-36FD8810FE74}"/>
                    </a:ext>
                  </a:extLst>
                </p14:cNvPr>
                <p14:cNvContentPartPr/>
                <p14:nvPr/>
              </p14:nvContentPartPr>
              <p14:xfrm>
                <a:off x="497640" y="578840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AE9953-5510-2115-A0B0-36FD8810FE7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9000" y="5698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831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Selective Repeat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Sliding Window + Retransmit just the bad frame when </a:t>
            </a:r>
            <a:r>
              <a:rPr lang="en-IN" dirty="0" err="1"/>
              <a:t>Nak</a:t>
            </a:r>
            <a:r>
              <a:rPr lang="en-IN" dirty="0"/>
              <a:t> received</a:t>
            </a:r>
          </a:p>
          <a:p>
            <a:r>
              <a:rPr lang="en-IN" dirty="0"/>
              <a:t>Out-of-order buffering required at destination</a:t>
            </a:r>
          </a:p>
          <a:p>
            <a:r>
              <a:rPr lang="en-IN" dirty="0"/>
              <a:t>Loses time (and hence throughput) if </a:t>
            </a:r>
            <a:r>
              <a:rPr lang="en-IN" dirty="0" err="1"/>
              <a:t>bursty</a:t>
            </a:r>
            <a:r>
              <a:rPr lang="en-IN" dirty="0"/>
              <a:t> loss of frames</a:t>
            </a:r>
          </a:p>
          <a:p>
            <a:r>
              <a:rPr lang="en-IN" dirty="0" err="1"/>
              <a:t>Acks</a:t>
            </a:r>
            <a:r>
              <a:rPr lang="en-IN" dirty="0"/>
              <a:t> not cumulative.</a:t>
            </a:r>
          </a:p>
          <a:p>
            <a:r>
              <a:rPr lang="en-IN" dirty="0"/>
              <a:t>Non-sequential arrival of packets</a:t>
            </a:r>
          </a:p>
          <a:p>
            <a:pPr lvl="1"/>
            <a:r>
              <a:rPr lang="en-IN" dirty="0"/>
              <a:t>ensure no overlap with old window when receiver advances window</a:t>
            </a:r>
          </a:p>
          <a:p>
            <a:pPr lvl="1"/>
            <a:r>
              <a:rPr lang="en-IN" dirty="0"/>
              <a:t>Maximum Window = (Sequence Number Space)/2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5BC237-DED3-9BFF-3920-476E93ABCEE9}"/>
                  </a:ext>
                </a:extLst>
              </p14:cNvPr>
              <p14:cNvContentPartPr/>
              <p14:nvPr/>
            </p14:nvContentPartPr>
            <p14:xfrm>
              <a:off x="1168320" y="1978880"/>
              <a:ext cx="9087840" cy="4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5BC237-DED3-9BFF-3920-476E93ABCE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320" y="1871240"/>
                <a:ext cx="91954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3B51C0-A883-E880-30E9-EF01CE7619FD}"/>
                  </a:ext>
                </a:extLst>
              </p14:cNvPr>
              <p14:cNvContentPartPr/>
              <p14:nvPr/>
            </p14:nvContentPartPr>
            <p14:xfrm>
              <a:off x="1137720" y="4058240"/>
              <a:ext cx="4807800" cy="5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3B51C0-A883-E880-30E9-EF01CE761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4080" y="3950240"/>
                <a:ext cx="49154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6FC359-A365-C2A8-5198-3ADA2FF6CA26}"/>
                  </a:ext>
                </a:extLst>
              </p14:cNvPr>
              <p14:cNvContentPartPr/>
              <p14:nvPr/>
            </p14:nvContentPartPr>
            <p14:xfrm>
              <a:off x="1269840" y="3515360"/>
              <a:ext cx="3180240" cy="42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6FC359-A365-C2A8-5198-3ADA2FF6C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5840" y="3407360"/>
                <a:ext cx="328788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EE57B3C-9E0D-DA83-98B2-AD95901E00CD}"/>
                  </a:ext>
                </a:extLst>
              </p14:cNvPr>
              <p14:cNvContentPartPr/>
              <p14:nvPr/>
            </p14:nvContentPartPr>
            <p14:xfrm>
              <a:off x="1208640" y="3048080"/>
              <a:ext cx="82515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EE57B3C-9E0D-DA83-98B2-AD95901E00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4640" y="2940080"/>
                <a:ext cx="83592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786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Out-of-order buffering not mandatory at destination</a:t>
            </a:r>
          </a:p>
          <a:p>
            <a:r>
              <a:rPr lang="en-IN" dirty="0"/>
              <a:t>Maximum Window = Sequence Number Space - 1</a:t>
            </a:r>
          </a:p>
          <a:p>
            <a:r>
              <a:rPr lang="en-IN" dirty="0"/>
              <a:t>N timers or 1 timer may be used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63" y="3513955"/>
            <a:ext cx="6148251" cy="26630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093029"/>
            <a:ext cx="38121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-Roman"/>
              </a:rPr>
              <a:t>Simulation of multiple timers in software. (a) The queued timeouts.</a:t>
            </a:r>
          </a:p>
          <a:p>
            <a:r>
              <a:rPr lang="en-IN" dirty="0">
                <a:latin typeface="Times-Roman"/>
              </a:rPr>
              <a:t>(b) The situation after the first timeout has expired.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06D84E-7506-4F7A-83F4-2E13049849B1}"/>
                  </a:ext>
                </a:extLst>
              </p14:cNvPr>
              <p14:cNvContentPartPr/>
              <p14:nvPr/>
            </p14:nvContentPartPr>
            <p14:xfrm>
              <a:off x="1005960" y="3026120"/>
              <a:ext cx="5292000" cy="83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06D84E-7506-4F7A-83F4-2E13049849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1960" y="2918480"/>
                <a:ext cx="5399640" cy="29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634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Enhancement to piggybacking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Auxiliary Ack timer</a:t>
            </a:r>
          </a:p>
          <a:p>
            <a:r>
              <a:rPr lang="en-IN" dirty="0"/>
              <a:t> Set timer when packet to be </a:t>
            </a:r>
            <a:r>
              <a:rPr lang="en-IN" dirty="0" err="1"/>
              <a:t>acked</a:t>
            </a:r>
            <a:r>
              <a:rPr lang="en-IN" dirty="0"/>
              <a:t> is received</a:t>
            </a:r>
          </a:p>
          <a:p>
            <a:r>
              <a:rPr lang="en-IN" dirty="0"/>
              <a:t> If no reverse data, generate Ack when timer goes off</a:t>
            </a:r>
          </a:p>
          <a:p>
            <a:r>
              <a:rPr lang="en-IN" dirty="0"/>
              <a:t> Send negative </a:t>
            </a:r>
            <a:r>
              <a:rPr lang="en-IN" dirty="0" err="1"/>
              <a:t>ack</a:t>
            </a:r>
            <a:r>
              <a:rPr lang="en-IN" dirty="0"/>
              <a:t> (</a:t>
            </a:r>
            <a:r>
              <a:rPr lang="en-IN" dirty="0" err="1"/>
              <a:t>Nak</a:t>
            </a:r>
            <a:r>
              <a:rPr lang="en-IN" dirty="0"/>
              <a:t>) when out-of-order frame received</a:t>
            </a:r>
          </a:p>
          <a:p>
            <a:r>
              <a:rPr lang="en-IN" dirty="0"/>
              <a:t> Source retransmits </a:t>
            </a:r>
            <a:r>
              <a:rPr lang="en-IN" dirty="0" err="1"/>
              <a:t>Nak’ed</a:t>
            </a:r>
            <a:r>
              <a:rPr lang="en-IN" dirty="0"/>
              <a:t> frame</a:t>
            </a:r>
          </a:p>
          <a:p>
            <a:r>
              <a:rPr lang="en-IN" dirty="0"/>
              <a:t> </a:t>
            </a:r>
            <a:r>
              <a:rPr lang="en-IN" dirty="0" err="1"/>
              <a:t>Naks</a:t>
            </a:r>
            <a:r>
              <a:rPr lang="en-IN" dirty="0"/>
              <a:t> not cumulative</a:t>
            </a:r>
          </a:p>
          <a:p>
            <a:r>
              <a:rPr lang="en-IN" dirty="0"/>
              <a:t> Do not send duplicate </a:t>
            </a:r>
            <a:r>
              <a:rPr lang="en-IN" dirty="0" err="1"/>
              <a:t>Nak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56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Sliding Window Enhancements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Receiver can acknowledge frames without permitting further transmission (Receive Not Ready)</a:t>
            </a:r>
          </a:p>
          <a:p>
            <a:r>
              <a:rPr lang="en-US" altLang="en-US"/>
              <a:t>Must send a normal acknowledge to resume</a:t>
            </a:r>
          </a:p>
          <a:p>
            <a:r>
              <a:rPr lang="en-US" altLang="en-US"/>
              <a:t>If duplex, use piggybacking</a:t>
            </a:r>
          </a:p>
          <a:p>
            <a:pPr lvl="1"/>
            <a:r>
              <a:rPr lang="en-US" altLang="en-US"/>
              <a:t>If no data to send, use acknowledgement frame</a:t>
            </a:r>
          </a:p>
          <a:p>
            <a:pPr lvl="1"/>
            <a:r>
              <a:rPr lang="en-US" altLang="en-US"/>
              <a:t>If data but no acknowledgement to send, send last acknowledgement number again, or have ACK valid flag (TCP)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18D372-EA3A-1FD2-A031-16B5E6104171}"/>
                  </a:ext>
                </a:extLst>
              </p14:cNvPr>
              <p14:cNvContentPartPr/>
              <p14:nvPr/>
            </p14:nvContentPartPr>
            <p14:xfrm>
              <a:off x="6146760" y="2010560"/>
              <a:ext cx="3810600" cy="6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18D372-EA3A-1FD2-A031-16B5E61041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3120" y="1902560"/>
                <a:ext cx="39182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415245-890E-F4CB-3030-EA2DC900F0EA}"/>
                  </a:ext>
                </a:extLst>
              </p14:cNvPr>
              <p14:cNvContentPartPr/>
              <p14:nvPr/>
            </p14:nvContentPartPr>
            <p14:xfrm>
              <a:off x="1219080" y="2478920"/>
              <a:ext cx="459000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415245-890E-F4CB-3030-EA2DC900F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5080" y="2371280"/>
                <a:ext cx="4697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A5671BA-6994-3777-5621-33A823D43AC3}"/>
                  </a:ext>
                </a:extLst>
              </p14:cNvPr>
              <p14:cNvContentPartPr/>
              <p14:nvPr/>
            </p14:nvContentPartPr>
            <p14:xfrm>
              <a:off x="2865360" y="2975720"/>
              <a:ext cx="4694760" cy="2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A5671BA-6994-3777-5621-33A823D43A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1360" y="2867720"/>
                <a:ext cx="4802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0972E-6AA8-F3C1-CDFC-5296C479B93C}"/>
                  </a:ext>
                </a:extLst>
              </p14:cNvPr>
              <p14:cNvContentPartPr/>
              <p14:nvPr/>
            </p14:nvContentPartPr>
            <p14:xfrm>
              <a:off x="2641080" y="3464600"/>
              <a:ext cx="2457360" cy="11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0972E-6AA8-F3C1-CDFC-5296C479B9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87440" y="3356600"/>
                <a:ext cx="2565000" cy="22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2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https://www.tutorialspoint.com/assets/questions/media/17617/37_1.jp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83" y="3100251"/>
            <a:ext cx="4990011" cy="26680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14399" y="1945511"/>
            <a:ext cx="910045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Bef>
                <a:spcPts val="600"/>
              </a:spcBef>
              <a:spcAft>
                <a:spcPts val="840"/>
              </a:spcAft>
            </a:pP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link protocols can be broadly divided into two categories, depending on whether the transmission channel is noiseless or noisy.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C4AEE6-54C7-2E4D-C187-82FD7B412DE1}"/>
                  </a:ext>
                </a:extLst>
              </p14:cNvPr>
              <p14:cNvContentPartPr/>
              <p14:nvPr/>
            </p14:nvContentPartPr>
            <p14:xfrm>
              <a:off x="2622720" y="2707520"/>
              <a:ext cx="6491880" cy="357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C4AEE6-54C7-2E4D-C187-82FD7B412D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8720" y="2599880"/>
                <a:ext cx="6599520" cy="37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57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Initial Assumptions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Simplex Channel</a:t>
            </a:r>
          </a:p>
          <a:p>
            <a:r>
              <a:rPr lang="en-US" altLang="en-US"/>
              <a:t>Infinite buffer capacity with the receiver</a:t>
            </a:r>
          </a:p>
          <a:p>
            <a:r>
              <a:rPr lang="en-US" altLang="en-US"/>
              <a:t>Error free transmission</a:t>
            </a:r>
          </a:p>
          <a:p>
            <a:r>
              <a:rPr lang="en-US" altLang="en-US"/>
              <a:t>Network layer at the senders end is always ready with data</a:t>
            </a:r>
          </a:p>
          <a:p>
            <a:r>
              <a:rPr lang="en-US" altLang="en-US"/>
              <a:t>No need for flow control</a:t>
            </a:r>
          </a:p>
        </p:txBody>
      </p:sp>
    </p:spTree>
    <p:extLst>
      <p:ext uri="{BB962C8B-B14F-4D97-AF65-F5344CB8AC3E}">
        <p14:creationId xmlns:p14="http://schemas.microsoft.com/office/powerpoint/2010/main" val="76227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Unrestricted Simplex Protocol – the Utopia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Both the transmitting and receiving network layers are always ready</a:t>
            </a:r>
          </a:p>
          <a:p>
            <a:r>
              <a:rPr lang="en-IN" dirty="0"/>
              <a:t>Framing only</a:t>
            </a:r>
          </a:p>
          <a:p>
            <a:r>
              <a:rPr lang="en-IN" dirty="0"/>
              <a:t>No error or flow control</a:t>
            </a:r>
          </a:p>
          <a:p>
            <a:pPr lvl="1"/>
            <a:r>
              <a:rPr lang="en-IN" dirty="0"/>
              <a:t> Infinite buffer space is available</a:t>
            </a:r>
          </a:p>
          <a:p>
            <a:pPr lvl="1"/>
            <a:r>
              <a:rPr lang="en-IN" dirty="0"/>
              <a:t>The communication channel between the data link layers never damages or loses frames</a:t>
            </a:r>
          </a:p>
          <a:p>
            <a:r>
              <a:rPr lang="en-IN" dirty="0"/>
              <a:t>Data are transmitted in one direction only</a:t>
            </a:r>
          </a:p>
          <a:p>
            <a:r>
              <a:rPr lang="en-IN" dirty="0"/>
              <a:t>Processing time can be ignored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0EB823-22CF-BF79-D32A-B5FCBDE53B5C}"/>
                  </a:ext>
                </a:extLst>
              </p14:cNvPr>
              <p14:cNvContentPartPr/>
              <p14:nvPr/>
            </p14:nvContentPartPr>
            <p14:xfrm>
              <a:off x="8828760" y="1409360"/>
              <a:ext cx="1935360" cy="7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0EB823-22CF-BF79-D32A-B5FCBDE53B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4760" y="1301720"/>
                <a:ext cx="204300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F49C79-87E2-1AFE-2B12-D7647C9F376C}"/>
                  </a:ext>
                </a:extLst>
              </p14:cNvPr>
              <p14:cNvContentPartPr/>
              <p14:nvPr/>
            </p14:nvContentPartPr>
            <p14:xfrm>
              <a:off x="2469000" y="2041880"/>
              <a:ext cx="8280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F49C79-87E2-1AFE-2B12-D7647C9F3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5000" y="1933880"/>
                <a:ext cx="838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028BA43-3B6C-0442-6F96-23095C8C5A15}"/>
                  </a:ext>
                </a:extLst>
              </p14:cNvPr>
              <p14:cNvContentPartPr/>
              <p14:nvPr/>
            </p14:nvContentPartPr>
            <p14:xfrm>
              <a:off x="4165320" y="4684280"/>
              <a:ext cx="3097080" cy="40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028BA43-3B6C-0442-6F96-23095C8C5A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1320" y="4576640"/>
                <a:ext cx="32047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F95FEE-C508-4959-7384-285FE8F5F6AD}"/>
                  </a:ext>
                </a:extLst>
              </p14:cNvPr>
              <p14:cNvContentPartPr/>
              <p14:nvPr/>
            </p14:nvContentPartPr>
            <p14:xfrm>
              <a:off x="1341120" y="5272520"/>
              <a:ext cx="3987720" cy="73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F95FEE-C508-4959-7384-285FE8F5F6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7120" y="5164880"/>
                <a:ext cx="4095360" cy="2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98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Unrestricted Simplex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void sender1 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frame s;</a:t>
            </a:r>
          </a:p>
          <a:p>
            <a:pPr marL="457200" lvl="1" indent="0">
              <a:buNone/>
            </a:pPr>
            <a:r>
              <a:rPr lang="en-IN" dirty="0"/>
              <a:t>packet buffer;</a:t>
            </a:r>
          </a:p>
          <a:p>
            <a:pPr marL="457200" lvl="1" indent="0">
              <a:buNone/>
            </a:pPr>
            <a:r>
              <a:rPr lang="en-IN" dirty="0"/>
              <a:t>while (true) {</a:t>
            </a:r>
          </a:p>
          <a:p>
            <a:pPr marL="457200" lvl="1" indent="0">
              <a:buNone/>
            </a:pPr>
            <a:r>
              <a:rPr lang="en-IN" dirty="0" err="1"/>
              <a:t>from_network_layer</a:t>
            </a:r>
            <a:r>
              <a:rPr lang="en-IN" dirty="0"/>
              <a:t>(&amp;buffer);</a:t>
            </a:r>
          </a:p>
          <a:p>
            <a:pPr marL="457200" lvl="1" indent="0">
              <a:buNone/>
            </a:pPr>
            <a:r>
              <a:rPr lang="en-IN" dirty="0"/>
              <a:t>s.info = buffer;</a:t>
            </a:r>
          </a:p>
          <a:p>
            <a:pPr marL="457200" lvl="1" indent="0">
              <a:buNone/>
            </a:pPr>
            <a:r>
              <a:rPr lang="en-IN" dirty="0" err="1"/>
              <a:t>to_physical_layer</a:t>
            </a:r>
            <a:r>
              <a:rPr lang="en-IN" dirty="0"/>
              <a:t>(&amp;s);</a:t>
            </a:r>
          </a:p>
          <a:p>
            <a:pPr marL="457200" lvl="1" indent="0">
              <a:buNone/>
            </a:pPr>
            <a:r>
              <a:rPr lang="en-IN" dirty="0"/>
              <a:t>          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B76D20-F783-E6E2-39FD-4081020B7826}"/>
                  </a:ext>
                </a:extLst>
              </p14:cNvPr>
              <p14:cNvContentPartPr/>
              <p14:nvPr/>
            </p14:nvContentPartPr>
            <p14:xfrm>
              <a:off x="1249680" y="2976800"/>
              <a:ext cx="2249640" cy="11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B76D20-F783-E6E2-39FD-4081020B78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5680" y="2868800"/>
                <a:ext cx="2357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953947-4926-6C51-7E46-E2BFBEFEC18A}"/>
                  </a:ext>
                </a:extLst>
              </p14:cNvPr>
              <p14:cNvContentPartPr/>
              <p14:nvPr/>
            </p14:nvContentPartPr>
            <p14:xfrm>
              <a:off x="1381440" y="3321320"/>
              <a:ext cx="1602720" cy="53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953947-4926-6C51-7E46-E2BFBEFEC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7440" y="3213320"/>
                <a:ext cx="1710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C8151C-B88B-7635-162E-22186D14361A}"/>
                  </a:ext>
                </a:extLst>
              </p14:cNvPr>
              <p14:cNvContentPartPr/>
              <p14:nvPr/>
            </p14:nvContentPartPr>
            <p14:xfrm>
              <a:off x="1310520" y="3870680"/>
              <a:ext cx="1697400" cy="10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C8151C-B88B-7635-162E-22186D1436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6880" y="3762680"/>
                <a:ext cx="18050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49F766-F59F-5180-7909-1C2EEA10E97D}"/>
                  </a:ext>
                </a:extLst>
              </p14:cNvPr>
              <p14:cNvContentPartPr/>
              <p14:nvPr/>
            </p14:nvContentPartPr>
            <p14:xfrm>
              <a:off x="1422480" y="4032320"/>
              <a:ext cx="4158360" cy="133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49F766-F59F-5180-7909-1C2EEA10E9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480" y="3924680"/>
                <a:ext cx="42660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D6E32F-FB96-9B0D-A9C5-2F802BAF8034}"/>
                  </a:ext>
                </a:extLst>
              </p14:cNvPr>
              <p14:cNvContentPartPr/>
              <p14:nvPr/>
            </p14:nvContentPartPr>
            <p14:xfrm>
              <a:off x="1412040" y="4580960"/>
              <a:ext cx="1553760" cy="43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D6E32F-FB96-9B0D-A9C5-2F802BAF80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58040" y="4472960"/>
                <a:ext cx="16614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F69885B-C671-3973-4584-C1705439613E}"/>
                  </a:ext>
                </a:extLst>
              </p14:cNvPr>
              <p14:cNvContentPartPr/>
              <p14:nvPr/>
            </p14:nvContentPartPr>
            <p14:xfrm>
              <a:off x="1259760" y="4946720"/>
              <a:ext cx="2964240" cy="21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F69885B-C671-3973-4584-C1705439613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6120" y="4838720"/>
                <a:ext cx="3071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116A43F-068A-4023-8142-D436936615FA}"/>
                  </a:ext>
                </a:extLst>
              </p14:cNvPr>
              <p14:cNvContentPartPr/>
              <p14:nvPr/>
            </p14:nvContentPartPr>
            <p14:xfrm>
              <a:off x="2732880" y="5344160"/>
              <a:ext cx="54468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116A43F-068A-4023-8142-D436936615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78880" y="5236160"/>
                <a:ext cx="652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255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void receiver1 (void)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457200" lvl="1" indent="0">
              <a:buNone/>
            </a:pPr>
            <a:r>
              <a:rPr lang="en-IN" dirty="0"/>
              <a:t>frame r;</a:t>
            </a:r>
          </a:p>
          <a:p>
            <a:pPr marL="457200" lvl="1" indent="0">
              <a:buNone/>
            </a:pPr>
            <a:r>
              <a:rPr lang="en-IN" dirty="0" err="1"/>
              <a:t>event_type</a:t>
            </a:r>
            <a:r>
              <a:rPr lang="en-IN" dirty="0"/>
              <a:t> event;</a:t>
            </a:r>
          </a:p>
          <a:p>
            <a:pPr marL="457200" lvl="1" indent="0">
              <a:buNone/>
            </a:pPr>
            <a:r>
              <a:rPr lang="en-IN" dirty="0"/>
              <a:t>while (true) {</a:t>
            </a:r>
          </a:p>
          <a:p>
            <a:pPr marL="457200" lvl="1" indent="0">
              <a:buNone/>
            </a:pPr>
            <a:r>
              <a:rPr lang="en-IN" dirty="0" err="1"/>
              <a:t>wait_for_event</a:t>
            </a:r>
            <a:r>
              <a:rPr lang="en-IN" dirty="0"/>
              <a:t>(&amp;event);</a:t>
            </a:r>
          </a:p>
          <a:p>
            <a:pPr marL="457200" lvl="1" indent="0">
              <a:buNone/>
            </a:pPr>
            <a:r>
              <a:rPr lang="en-IN" dirty="0" err="1"/>
              <a:t>from_physical_layer</a:t>
            </a:r>
            <a:r>
              <a:rPr lang="en-IN" dirty="0"/>
              <a:t>(&amp;r);</a:t>
            </a:r>
          </a:p>
          <a:p>
            <a:pPr marL="457200" lvl="1" indent="0">
              <a:buNone/>
            </a:pPr>
            <a:r>
              <a:rPr lang="en-IN" dirty="0" err="1"/>
              <a:t>to_network_layer</a:t>
            </a:r>
            <a:r>
              <a:rPr lang="en-IN" dirty="0"/>
              <a:t>(&amp;r.info);</a:t>
            </a:r>
          </a:p>
          <a:p>
            <a:pPr marL="0" indent="0">
              <a:buNone/>
            </a:pPr>
            <a:r>
              <a:rPr lang="en-IN" dirty="0"/>
              <a:t>                 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91DF3B-6D32-6FB9-F2D9-D89040A139E7}"/>
                  </a:ext>
                </a:extLst>
              </p14:cNvPr>
              <p14:cNvContentPartPr/>
              <p14:nvPr/>
            </p14:nvContentPartPr>
            <p14:xfrm>
              <a:off x="1503480" y="3930440"/>
              <a:ext cx="3205440" cy="2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91DF3B-6D32-6FB9-F2D9-D89040A139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840" y="3822800"/>
                <a:ext cx="33130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C65A30-3BBE-EDF0-84A7-08F31B945890}"/>
                  </a:ext>
                </a:extLst>
              </p14:cNvPr>
              <p14:cNvContentPartPr/>
              <p14:nvPr/>
            </p14:nvContentPartPr>
            <p14:xfrm>
              <a:off x="1259760" y="4234640"/>
              <a:ext cx="3691440" cy="11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C65A30-3BBE-EDF0-84A7-08F31B945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6120" y="4127000"/>
                <a:ext cx="379908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2D84B4C-8AD4-AA11-AA6E-90BE80DF42EF}"/>
                  </a:ext>
                </a:extLst>
              </p14:cNvPr>
              <p14:cNvContentPartPr/>
              <p14:nvPr/>
            </p14:nvContentPartPr>
            <p14:xfrm>
              <a:off x="1554240" y="4632800"/>
              <a:ext cx="3033000" cy="163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2D84B4C-8AD4-AA11-AA6E-90BE80DF42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240" y="4524800"/>
                <a:ext cx="3140640" cy="37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3075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Simplex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Simplex protocol is hypothetical protocol designed for unidirectional data transmission over an ideal channel, i.e. a channel through which transmission can never go wrong. </a:t>
            </a:r>
          </a:p>
          <a:p>
            <a:r>
              <a:rPr lang="en-IN" dirty="0"/>
              <a:t>It has distinct procedures for sender and receiver. </a:t>
            </a:r>
          </a:p>
          <a:p>
            <a:r>
              <a:rPr lang="en-IN" dirty="0"/>
              <a:t>The sender simply sends all its data available onto the channel as soon as they are available its buffer. </a:t>
            </a:r>
          </a:p>
          <a:p>
            <a:r>
              <a:rPr lang="en-IN" dirty="0"/>
              <a:t>The receiver is assumed to process all incoming data instantly. </a:t>
            </a:r>
          </a:p>
          <a:p>
            <a:r>
              <a:rPr lang="en-IN" dirty="0"/>
              <a:t>It is hypothetical since it does not handle flow control or error control.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601DDC-498D-4B18-B34D-A08979FEA723}"/>
                  </a:ext>
                </a:extLst>
              </p14:cNvPr>
              <p14:cNvContentPartPr/>
              <p14:nvPr/>
            </p14:nvContentPartPr>
            <p14:xfrm>
              <a:off x="10302240" y="247892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601DDC-498D-4B18-B34D-A08979FEA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8240" y="237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E0F1EF-FD1E-23C6-B1F5-088555661D0A}"/>
                  </a:ext>
                </a:extLst>
              </p14:cNvPr>
              <p14:cNvContentPartPr/>
              <p14:nvPr/>
            </p14:nvContentPartPr>
            <p14:xfrm>
              <a:off x="10850520" y="24789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E0F1EF-FD1E-23C6-B1F5-088555661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6520" y="2371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824390-A2A7-F522-6FCB-D06B735862B2}"/>
                  </a:ext>
                </a:extLst>
              </p14:cNvPr>
              <p14:cNvContentPartPr/>
              <p14:nvPr/>
            </p14:nvContentPartPr>
            <p14:xfrm>
              <a:off x="3230400" y="3129800"/>
              <a:ext cx="5156280" cy="355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824390-A2A7-F522-6FCB-D06B735862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760" y="3021800"/>
                <a:ext cx="526392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9C00026-0AC7-57A7-4892-33A03F6A65B7}"/>
                  </a:ext>
                </a:extLst>
              </p14:cNvPr>
              <p14:cNvContentPartPr/>
              <p14:nvPr/>
            </p14:nvContentPartPr>
            <p14:xfrm>
              <a:off x="3179640" y="4765280"/>
              <a:ext cx="6471720" cy="73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9C00026-0AC7-57A7-4892-33A03F6A65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6000" y="4657280"/>
                <a:ext cx="6579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81861C3-B76A-CA7C-429C-AC9309CCCC5A}"/>
                  </a:ext>
                </a:extLst>
              </p14:cNvPr>
              <p14:cNvContentPartPr/>
              <p14:nvPr/>
            </p14:nvContentPartPr>
            <p14:xfrm>
              <a:off x="842880" y="1289120"/>
              <a:ext cx="3769920" cy="63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81861C3-B76A-CA7C-429C-AC9309CCCC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8880" y="1181480"/>
                <a:ext cx="387756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9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1549</Words>
  <Application>Microsoft Office PowerPoint</Application>
  <PresentationFormat>Widescreen</PresentationFormat>
  <Paragraphs>206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Times-Roman</vt:lpstr>
      <vt:lpstr>Office Theme</vt:lpstr>
      <vt:lpstr>Data Link Layer Protocols</vt:lpstr>
      <vt:lpstr>Flow Control</vt:lpstr>
      <vt:lpstr>Model of Frame Transmission</vt:lpstr>
      <vt:lpstr>PowerPoint Presentation</vt:lpstr>
      <vt:lpstr>Initial Assumptions</vt:lpstr>
      <vt:lpstr>Unrestricted Simplex Protocol – the Utopia</vt:lpstr>
      <vt:lpstr>Unrestricted Simplex Protocol</vt:lpstr>
      <vt:lpstr>PowerPoint Presentation</vt:lpstr>
      <vt:lpstr>Simplex Protocol</vt:lpstr>
      <vt:lpstr>Simplex Stop-and-Wait Protocol</vt:lpstr>
      <vt:lpstr>Stop and Wait</vt:lpstr>
      <vt:lpstr>Stop and Wait Link Utilization</vt:lpstr>
      <vt:lpstr>Simplex Stop-and-Wait Protocol</vt:lpstr>
      <vt:lpstr>PowerPoint Presentation</vt:lpstr>
      <vt:lpstr>Stop – and – Wait Protocol</vt:lpstr>
      <vt:lpstr>A Simplex Protocol for a Noisy channel</vt:lpstr>
      <vt:lpstr>Automatic Repeat request (ARQ) protocols</vt:lpstr>
      <vt:lpstr>Stop – and – Wait ARQ</vt:lpstr>
      <vt:lpstr>Fragmentation</vt:lpstr>
      <vt:lpstr>Sliding Windows Flow Control</vt:lpstr>
      <vt:lpstr>Sliding Window Protocols</vt:lpstr>
      <vt:lpstr>PowerPoint Presentation</vt:lpstr>
      <vt:lpstr>Sliding Window Diagram</vt:lpstr>
      <vt:lpstr>Example Sliding Window</vt:lpstr>
      <vt:lpstr>Sliding Window Protocols</vt:lpstr>
      <vt:lpstr>One-Bit Sliding Window</vt:lpstr>
      <vt:lpstr>PowerPoint Presentation</vt:lpstr>
      <vt:lpstr>PowerPoint Presentation</vt:lpstr>
      <vt:lpstr>PowerPoint Presentation</vt:lpstr>
      <vt:lpstr>Go – Back – N ARQ</vt:lpstr>
      <vt:lpstr>PowerPoint Presentation</vt:lpstr>
      <vt:lpstr>Selective Repeat ARQ</vt:lpstr>
      <vt:lpstr>Selective Repeat</vt:lpstr>
      <vt:lpstr>PowerPoint Presentation</vt:lpstr>
      <vt:lpstr>Enhancement to piggybacking</vt:lpstr>
      <vt:lpstr>Sliding Window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Protocols</dc:title>
  <dc:creator>MSB</dc:creator>
  <cp:lastModifiedBy>Ashwanth Kannan</cp:lastModifiedBy>
  <cp:revision>31</cp:revision>
  <dcterms:created xsi:type="dcterms:W3CDTF">2021-09-26T13:40:22Z</dcterms:created>
  <dcterms:modified xsi:type="dcterms:W3CDTF">2023-11-01T18:57:08Z</dcterms:modified>
</cp:coreProperties>
</file>