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3" r:id="rId4"/>
    <p:sldId id="274" r:id="rId5"/>
    <p:sldId id="275" r:id="rId6"/>
    <p:sldId id="281" r:id="rId7"/>
    <p:sldId id="282" r:id="rId8"/>
    <p:sldId id="283" r:id="rId9"/>
    <p:sldId id="276" r:id="rId10"/>
    <p:sldId id="258" r:id="rId11"/>
    <p:sldId id="260" r:id="rId12"/>
    <p:sldId id="272" r:id="rId13"/>
    <p:sldId id="271" r:id="rId14"/>
    <p:sldId id="261" r:id="rId15"/>
    <p:sldId id="262" r:id="rId16"/>
    <p:sldId id="263" r:id="rId17"/>
    <p:sldId id="277" r:id="rId18"/>
    <p:sldId id="267" r:id="rId19"/>
    <p:sldId id="268" r:id="rId20"/>
    <p:sldId id="278" r:id="rId21"/>
    <p:sldId id="279" r:id="rId22"/>
    <p:sldId id="280" r:id="rId23"/>
    <p:sldId id="269" r:id="rId24"/>
    <p:sldId id="27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2:19.8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390 1180,'-4'-1,"9"-1,23-3,193-3,-179 7,203-2,85 2,69 0,951 0,174 87,-611 57,-738-111,-143-27,1-2,62 0,60-16,-43 3,895-10,-780 21,3165 1,-2208-2,-848-24,-10 0,-70 25,-247 0,0-2,-1 1,1-1,0 0,14-4,-19 3,0 0,0 0,0 0,-1 0,1 0,0-1,-1 1,0-1,1 0,-1 0,0-1,0 1,3-6,16-30,-2-1,-1-1,-3 0,12-45,0 5,32-106,-59 182,1-2,0 1,-1 0,1-1,-2 1,1-8,-1 13,0-1,0 1,0-1,0 1,-1-1,1 1,-1-1,1 1,-1-1,1 1,-1 0,0-1,0 1,0 0,0 0,0-1,0 1,0 0,0 0,0 0,0 0,0 0,-1 0,1 1,0-1,-1 0,-1 0,-12-2,1 0,-1 0,0 2,1 0,-1 0,-27 4,13-2,-55 5,1 5,-116 28,140-26,-79 28,86-23,0-2,-1-3,0-2,-62 4,-219-1,303-14,-1165 1,542-3,-4993 2,5583-2,1-2,0-3,-84-20,77 15,-1 2,1 4,-80 3,-107-10,-809-135,758 112,146 19,2-9,93 13,-92-6,-638 12,541 9,254-2,-18 0,-1 0,1 2,-26 4,40-4,1-1,-1 1,1 0,0 0,-1 1,1 0,0-1,1 2,-1-1,0 1,1-1,0 1,0 0,0 1,-5 7,3-2,0 0,2 1,-1 0,1-1,0 1,1 1,1-1,0 0,0 1,0 15,2 16,8 63,-4-61,6 360,-11-324,1-73,0 0,1 0,0 0,0 0,4 13,-3-17,-1-1,1 1,0-1,0 1,0-1,0 0,0 0,1 0,-1 0,1 0,0-1,0 1,0-1,5 3,1 0,1 0,-1-1,1-1,0 1,0-2,0 1,12 0,75 2,-70-4,76 0,135 9,-136 1,491 32,-374-45,618 19,-661-5,203 23,-216-10,250 4,-329-28,338 15,182 11,688-28,-771 1,-88 33,-112-3,353-22,-295-8,13 22,-23 0,627-19,-495-6,1175 3,-1498-11,-32-1,-129 12,1-1,0 0,0-2,-1 0,0-1,1-1,29-12,-42 14,-1 0,1 0,-1 0,0-1,0 1,0-1,0 0,0 0,5-9,0-2,12-28,-11 23,6-16,-2 0,-1-1,-2 0,-2-1,6-48,-7 14,-5-139,-3 194,2 1,0 0,0-1,2 1,6-22,-3 17,-2-1,3-23,-5 15,-2 0,0 0,-6-38,3 54,0 0,-1 0,-1-1,0 2,-1-1,0 1,-1-1,-15-22,17 31,0 1,0-1,-1 1,1 1,-1-1,0 1,0-1,0 1,0 1,-1-1,1 1,-1 0,1 0,-1 0,0 1,0 0,-7 0,-25-3,1 3,-1 1,0 1,-51 10,85-11,-10 2,-769 73,-707-61,1272-16,191 3,1 2,-40 8,-13 2,-593 8,514-22,-417 17,369-1,-209-14,-70-12,107-10,125 3,-651 9,562 10,295-3,0-3,-52-12,-6-1,-37 0,-284-45,-171-71,-284-51,326 102,490 72,-76-25,-56-10,57 37,103 9,0-2,-64-11,-131-20,84 15,-148-7,-2 26,112 2,-157-3,335-1,-1 1,0 1,1 0,-1 0,-15 5,21-5,0 0,0 0,1 1,-1 0,0-1,1 1,-1 0,1 0,0 0,-1 0,1 1,0-1,0 1,1-1,-1 1,0 0,1-1,0 1,-2 4,0 5,0 0,0 0,1 0,1 0,-1 18,7 65,-1-36,-1 300,-3-299,0-55,0 1,0-1,1 1,0-1,0 1,0-1,2 7,-1-9,0 0,0 0,0 1,0-2,0 1,0 0,1 0,0-1,-1 1,1-1,0 0,0 0,4 2,7 3,0 0,0-1,0-1,1-1,22 5,84 8,-108-16,361 22,2-22,-269-2,4880-7,1079 8,-5840-19,-218 18,-1-1,0 1,0-1,0 0,0-1,0 0,0 0,0 0,-1-1,0 0,0-1,0 1,0-1,-1 0,0 0,0-1,0 1,0-1,-1 0,0-1,0 1,3-10,2-2,-1-1,-1-1,0 0,-2 0,0 0,-2 0,0-1,0-39,-2 56,-1-1,-1 0,1 0,-1 1,0-1,0 0,0 1,0-1,-1 1,0-1,0 1,0 0,-5-8,2 7,1 1,-1-1,0 1,0-1,-1 2,1-1,-1 0,0 1,-10-4,-9-2,0 1,-1 0,0 2,-1 1,1 1,-1 2,0 0,-31 3,6 3,1 2,0 2,-66 19,-9 12,67-19,0-2,-115 17,44-15,76-11,-87 5,-419-13,238-3,-7404 2,7668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27.59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1,'60'2,"74"14,-129-15,175 31,-48-17,234 35,875 231,-1198-268,0-3,0-1,0-2,1-2,64-1,432-11,-454 7,-49-2,70-13,-74 10,49-12,38-4,-8 6,351-27,525 42,-383 2,432-2,-994-2,85-16,-20 2,30 6,45-5,-17-10,265-35,-249 46,217 10,-215 6,357-2,-457-4,121-21,-14 0,557 6,-612 20,6118 2,-6220-5,-1-2,57-12,23-4,-58 12,80-22,-108 24</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35.87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0 327,'1'-1,"-1"0,0 1,1-1,-1 1,1-1,-1 1,1-1,-1 1,1-1,-1 1,1-1,-1 1,1 0,0-1,-1 1,1 0,-1 0,1-1,0 1,-1 0,1 0,0 0,0 0,-1 0,1 0,1 0,1-1,79-9,-1 4,116 6,-103 1,-67-1,595-17,18-14,3 32,-242 1,1633-2,-1329 23,-689-22,151 19,-19-1,-52-13,94 9,-36 4,328 38,1-29,151-29,-199-1,-219 1,252 2,-359 6,114 22,99 6,41-36,11 1,-148 21,-14 0,354-16,-323-7,-220 2,1-1,-1-1,1-1,44-12,796-235,-795 229,2 4,-1 2,146-10,-158 24,-13 1,-1-2,68-12,-103 13,63-16,1 4,134-8,582 22,-274 1,4302-2,-4788-2,0-1,0-1,29-8,-22 4,47-4,43 1,159-7,-262 16,0-1,-1-1,1-1,39-14,-32 9,53-9,-15 12,127 5,-144 3,-16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58.30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0 167,'2259'0,"-2224"-2,-1-1,46-11,33-4,608 5,-513 14,-129 0,-14 2,0-4,127-18,-184 17,231-52,-185 40,1 3,1 2,58-1,169 8,-172 4,602 1,-560 8,-20 1,105-11,-76-2,186 24,-116 18,-167-28,80 7,-52-10,5 2,92 15,-98-10,313 51,-289-54,179-2,908-16,-695 5,-480-1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09.27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13 233,'-2'-2,"1"1,0-1,0 0,-1 0,1 1,1-1,-1 0,0 0,0 0,1 0,-1 0,1-1,0 1,0 0,-1 0,1 0,0 0,1 0,-1 0,0 0,1-1,-1 1,2-2,-1 0,0 0,1 1,0-1,0 0,0 1,0-1,0 1,1 0,-1 0,1 0,3-3,10-5,-1 1,1 1,1 0,0 1,0 1,0 1,1 0,0 1,20-2,19-1,96-1,419 10,-234 1,-54-25,-22-1,64 24,-171 1,7 11,-22-1,520-8,-339-5,-311 2,90 0,153 18,46 9,3-25,-266 0,0 1,64 14,-55-8,47 4,-15-9,-17-2,104 19,-58 4,51 10,-105-26,314 48,-231-46,176-9,-171-4,4781-1,-2581 5,-1293-2,-1011 2,1 2,51 11,37 5,352-13,-275-9,6168 2,-6318 2,96 18,16 1,453 62,-424-51,267 33,108 17,-153-14,-342-57,100 1,74-13,-120-1,-44 3,162 20,-141-8,200-4,-105-7,-196-2,6 0,1 1,-1 0,0 0,11 3,-19-3,1-1,0 1,-1-1,1 1,0 0,-1 0,1 0,-1 0,1 0,-1 0,1 0,-1 0,0 0,0 1,1-1,-1 1,0-1,0 1,0-1,-1 1,1-1,0 1,0 0,-1 0,1-1,-1 1,1 3,-2 1,1-1,-1 0,0 0,0 0,0 1,-1-1,0 0,0-1,0 1,0 0,-1 0,-4 5,-3 4,-1-1,-22 22,12-17,0 0,-2-1,0-1,-35 18,13-12,-87 28,-114 16,-115 3,-107-8,-113-14,-113-15,-90-13,-84-9,-84-8,-79-2,-89-3,-113 0,-3267-49,1927 14,1875 31,165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11.53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0,'0'1,"0"0,0 0,0 0,0 1,0-1,1 0,-1 0,0 0,1 0,-1 0,1 0,-1 0,1-1,-1 1,1 0,0 0,-1 0,1 0,0-1,0 1,-1 0,1-1,0 1,0 0,0-1,1 1,32 7,-31-7,124 9,-60-7,305 38,-121-10,439 17,7-28,-475-15,476 27,187 2,-465-55,121-10,8 32,-233 1,3331-2,-3618 1,0-2,0-1,0-2,33-8,-33 3</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12.93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0 456,'139'1,"155"-3,-253-1,72-15,-68 9,47-3,394 6,-301 8,1330-1,-1467-2,0-2,84-17,-57 9,98-4,-12 3,182-21,-130 6,-76 8,386-90,-244 43,-215 53,0 2,0 4,126 1,-183 6,18 2,0-1,0-2,0 0,33-7,144-32,-146 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20.60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51,'36'5,"0"-1,42-1,-35-2,1225 10,-907-12,-76 0,623 14,-567 9,561 14,-817-37,351-8,950-7,-989 17,578 0,-906-5,0-2,121-29,-57 8,23 5,203-4,163 27,-235 3,4035-3,-2261-2,154 1,-1816 0,-233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23.3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0 279,'5484'0,"-4288"45,-925-18,504 42,279-24,-804-46,175 4,-147 25,-76-5,254-3,1-21,-221-1,1397 0,-1603 1,1-1,-1-2,0-1,37-11,112-48,118-53,-236 96,1 2,2 2,-1 4,74-6,39 1,169-10,365 25,-388 5,1388-2,-786-37,-440 11,229 18,-542 9,143-21,-68 1,966 9,-782 12,2260-2,-2657-2,0-1,62-15,-58 10,65-7,17 4,31-1,13 11,-115 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33.6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1 104,'0'-1,"0"1,1-1,-1 0,1 1,-1-1,1 1,-1-1,1 1,-1-1,1 1,-1 0,1-1,-1 1,1 0,0-1,-1 1,1 0,0 0,-1-1,1 1,0 0,-1 0,1 0,0 0,-1 0,2 0,2 0,57-8,0 3,71 4,-55 1,1888-3,-1002 5,4915-2,-586 0,-5257-1,0-2,0-1,36-9,98-35,-135 38</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4:35.80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0 278,'70'-17,"1"3,140-8,-205 21,793-18,-648 20,159-1,2148 3,-2435-3,6 1,1-1,-1-2,1 0,-1-2,44-12,-36 6,52-8,-7 3,-22 4,115-6,-17 3,137-42,-107 18,-142 32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2:03.5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0,'5865'0,"-4389"0,-1447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5:18.97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1 306,'3'-2,"1"-1,0 1,0 0,0 0,0 1,1-1,-1 1,0 0,1 0,-1 1,1-1,-1 1,9 0,1 0,454-7,-277 9,69-1,315-4,-87-52,-374 36,-1-4,-2-6,180-71,-271 91,1 0,1 1,-1 1,2 1,-1 1,0 1,1 1,38-1,423 10,-393-2,-1 3,174 36,-194-29,0-2,0-4,99-1,-110-7,1 2,91 16,38 11,111 25,27 24,199 58,-363-94,-139-38,1-1,-1-1,1-1,43-4,-26-3,-4 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5:21.36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1 213,'71'0,"213"-8,354-28,0 32,-611 4,5 1,28-1,90-10,-132 8,-1-1,0-1,0-1,0 0,-1-2,0 1,0-2,-1 0,27-18,-25 12,1 1,28-15,-36 23,0 1,0 0,1 1,-1 0,1 0,20-1,190 4,-108 3,660-2,-575 12,-90-3,-45-2,94 25,-86-17,93 27,16 3,-143-39,0-1,1-2,39-2,623-6,-677 4,31 5,-25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5:36.942"/>
    </inkml:context>
    <inkml:brush xml:id="br0">
      <inkml:brushProperty name="width" value="0.05" units="cm"/>
      <inkml:brushProperty name="height" value="0.05" units="cm"/>
      <inkml:brushProperty name="color" value="#E71224"/>
    </inkml:brush>
  </inkml:definitions>
  <inkml:trace contextRef="#ctx0" brushRef="#br0">203 49 24575,'0'0'0,"-1"-1"0,1 1 0,-1-1 0,0 1 0,1-1 0,-1 1 0,0-1 0,0 1 0,1-1 0,-1 1 0,0 0 0,0 0 0,0-1 0,0 1 0,1 0 0,-1 0 0,0 0 0,0 0 0,0 0 0,0 0 0,0 0 0,1 0 0,-1 0 0,0 0 0,0 1 0,-1-1 0,0 2 0,-1-1 0,1 0 0,0 1 0,0-1 0,0 1 0,0 0 0,0-1 0,0 1 0,-2 2 0,-1 3 0,0 0 0,1 0 0,-1 0 0,2 1 0,-4 7 0,1 1 0,2 1 0,1-1 0,0 1 0,-1 25 0,3 71 0,2-76 0,-1-24 0,0 0 0,2 0 0,-1 1 0,1-1 0,1 0 0,1-1 0,0 1 0,0-1 0,1 1 0,1-1 0,0-1 0,0 1 0,1-1 0,1 0 0,0 0 0,0-1 0,1 0 0,11 9 0,0-3 0,0-1 0,1 0 0,1-2 0,0 0 0,1-2 0,47 17 0,-13-10 0,107 19 0,-100-28 0,95 2 0,66-13 0,-61-1 0,4742 3 0,-4839-4 0,0-2 0,-1-3 0,0-3 0,73-24 0,-95 25 0,-29 8 0,1 0 0,-1-2 0,-1 1 0,1-2 0,-1 0 0,0-1 0,19-12 0,-4-2 0,-1-1 0,-2-1 0,0-2 0,-1-1 0,-1 0 0,22-35 0,-36 45 0,0 0 0,-2 0 0,0-1 0,0 0 0,-2-1 0,0 0 0,-1 0 0,4-30 0,-8 38 0,0 1 0,-1-1 0,0 0 0,-1 1 0,0-1 0,0 0 0,-1 1 0,-1 0 0,1-1 0,-2 1 0,1 0 0,-1 0 0,0 1 0,-1-1 0,0 1 0,0 0 0,-1 0 0,-9-9 0,8 10 0,-1 1 0,0-1 0,0 1 0,0 1 0,-1-1 0,0 1 0,0 1 0,-1 0 0,1 0 0,-1 1 0,0 0 0,1 1 0,-1 0 0,-11-1 0,-18 0 0,0 2 0,-54 5 0,27-1 0,-580 0 0,357-4 0,267 2 0,0 2 0,0 0 0,-41 12 0,36-7 0,-53 6 0,-267-8 0,213-8 0,-2106 0 0,1203 3 0,1018-2 0,0 0 0,0-2 0,0 0 0,0-1 0,0-1 0,1-1 0,-20-8 0,14 5 0,-1 2 0,0 1 0,0 1 0,-1 1 0,-27-1 0,-132 6 0,90 1 0,-865-1-1365,910-1-5461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7:01.002"/>
    </inkml:context>
    <inkml:brush xml:id="br0">
      <inkml:brushProperty name="width" value="0.05" units="cm"/>
      <inkml:brushProperty name="height" value="0.05" units="cm"/>
      <inkml:brushProperty name="color" value="#E71224"/>
    </inkml:brush>
  </inkml:definitions>
  <inkml:trace contextRef="#ctx0" brushRef="#br0">1 2 24575,'131'-1'0,"225"5"0,-260 1 0,161 31 0,-233-31 0,344 80 0,-304-71 0,117 11 0,-86-15 0,131 29 0,25 3 0,234 15-219,562 58-489,-520-89 1107,-2-26 29,-106 1-371,128-3-14,-518 0-43,1-1 0,-1-1 0,0-1 0,47-17 0,351-81 0,-314 79 0,-64 15 0,97-5 0,53 13 0,-122 2 0,990 1 0,-1024-2 0,-1-2 0,1-2 0,-1-2 0,-1-2 0,1-1 0,52-20 0,-27 7-1365,-37 14-5461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7:04.616"/>
    </inkml:context>
    <inkml:brush xml:id="br0">
      <inkml:brushProperty name="width" value="0.05" units="cm"/>
      <inkml:brushProperty name="height" value="0.05" units="cm"/>
      <inkml:brushProperty name="color" value="#E71224"/>
    </inkml:brush>
  </inkml:definitions>
  <inkml:trace contextRef="#ctx0" brushRef="#br0">0 256 24575,'0'-3'0,"0"1"0,1-1 0,-1 1 0,0 0 0,1-1 0,0 1 0,-1 0 0,1 0 0,0 0 0,0-1 0,0 1 0,1 0 0,-1 0 0,0 0 0,1 1 0,-1-1 0,1 0 0,0 0 0,0 1 0,-1-1 0,1 1 0,0 0 0,0-1 0,0 1 0,1 0 0,-1 0 0,0 0 0,3 0 0,6-3 0,1 1 0,1 1 0,-1 0 0,15 0 0,-23 1 0,443-5 0,-280 8 0,84-10 0,-196 2 0,0-2 0,83-23 0,69-27 0,-160 48 0,0 2 0,1 2 0,67 0 0,14-1 0,613-30-92,574 37 56,-583 2-1201,-677-2-5589</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7:06.184"/>
    </inkml:context>
    <inkml:brush xml:id="br0">
      <inkml:brushProperty name="width" value="0.05" units="cm"/>
      <inkml:brushProperty name="height" value="0.05" units="cm"/>
      <inkml:brushProperty name="color" value="#E71224"/>
    </inkml:brush>
  </inkml:definitions>
  <inkml:trace contextRef="#ctx0" brushRef="#br0">0 73 24575,'4'-1'0,"-1"-1"0,1 1 0,-1 0 0,1 0 0,0 0 0,-1 0 0,1 1 0,0-1 0,0 1 0,5 1 0,15-2 0,849-15 0,-686 17 0,-139-3 0,0-1 0,88-19 0,-86 13 0,94-3 0,52 13 0,-83 1 0,1130-2-1365,-1195 0-5461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8:04.920"/>
    </inkml:context>
    <inkml:brush xml:id="br0">
      <inkml:brushProperty name="width" value="0.05" units="cm"/>
      <inkml:brushProperty name="height" value="0.05" units="cm"/>
      <inkml:brushProperty name="color" value="#E71224"/>
    </inkml:brush>
  </inkml:definitions>
  <inkml:trace contextRef="#ctx0" brushRef="#br0">0 51 24575,'2942'0'0,"2915"0"-2143,-5817-2 2608,0-1 0,51-12 1,39-5 281,439 10-747,-390 11 0,3763 1-1365,-3905-2-5461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8:57.384"/>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9:03.318"/>
    </inkml:context>
    <inkml:brush xml:id="br0">
      <inkml:brushProperty name="width" value="0.05" units="cm"/>
      <inkml:brushProperty name="height" value="0.05" units="cm"/>
      <inkml:brushProperty name="color" value="#E71224"/>
    </inkml:brush>
  </inkml:definitions>
  <inkml:trace contextRef="#ctx0" brushRef="#br0">1 140 24575,'684'20'0,"-526"-1"0,188 49 0,-245-46 0,172 17 0,-150-22 0,84 6 0,81 1 0,-87-5 0,82-14 0,-167-6 0,117 13 0,194 23 0,431-35 0,-382-1 0,-182 2 0,336-3 0,-302-16 0,-273 13 0,-1-2 0,60-17 0,-58 10 0,107-9 0,106 2 0,228-7 0,-466 26 0,1-1 0,-1-2 0,0-1 0,0-1 0,0-2 0,31-13 0,27-8 0,-3 8 0,105-12 0,-113 22 0,153-43 0,-189 43 0,1 1 0,0 2 0,0 2 0,1 2 0,77 1 0,-65 1 0,93-16 0,29-2 0,323 19 0,-251 4 0,-4 6 0,-182-3 0,114 27 0,-94-9 0,-27-7 0,75 11 0,122 13 0,148 16 0,-208-34 0,-100-9 0,110 1 0,1748-16 0,-1745-9 0,-29 1 0,851 6 0,-567 6 0,5285-2 0,-5721-1 0,0-1 0,-1-1 0,1-1 0,32-9 0,17-7 0,90-26 0,-138 39 83,1 0-1,0 2 0,36-2 1,87 4-1002,-115 3 143,16 0-6050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49:05.705"/>
    </inkml:context>
    <inkml:brush xml:id="br0">
      <inkml:brushProperty name="width" value="0.05" units="cm"/>
      <inkml:brushProperty name="height" value="0.05" units="cm"/>
      <inkml:brushProperty name="color" value="#E71224"/>
    </inkml:brush>
  </inkml:definitions>
  <inkml:trace contextRef="#ctx0" brushRef="#br0">0 1 24575,'5979'0'-1365,"-5936"0"-5461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2:27.61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0,'2091'0,"-893"40,-954-13,-39-3,-19 6,-26 3,1-8,176 5,110 5,-6 27,150 17,-97-70,-289-12,3675 3,-3059-50,-756 43,212-30,-81 14,-63 10,22-4,50-7,182-20,-169 22,1270-42,251 67,-991-4,5315 1,-6031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1:21.189"/>
    </inkml:context>
    <inkml:brush xml:id="br0">
      <inkml:brushProperty name="width" value="0.05" units="cm"/>
      <inkml:brushProperty name="height" value="0.05" units="cm"/>
      <inkml:brushProperty name="color" value="#E71224"/>
    </inkml:brush>
  </inkml:definitions>
  <inkml:trace contextRef="#ctx0" brushRef="#br0">1 46 24575,'4335'0'0,"-3986"-23"0,-45 1 0,342 31 0,-299 1 0,-128-10 0,133 5 0,-41 28 0,-3-1 0,289-28 0,-320-6 0,2583 2-1365,-2808 0-5461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1:24.162"/>
    </inkml:context>
    <inkml:brush xml:id="br0">
      <inkml:brushProperty name="width" value="0.05" units="cm"/>
      <inkml:brushProperty name="height" value="0.05" units="cm"/>
      <inkml:brushProperty name="color" value="#E71224"/>
    </inkml:brush>
  </inkml:definitions>
  <inkml:trace contextRef="#ctx0" brushRef="#br0">2 50 24575,'0'0'0,"0"0"0,-1 0 0,1 0 0,0-1 0,0 1 0,0 0 0,0 0 0,0 0 0,0 0 0,0-1 0,-1 1 0,1 0 0,0 0 0,0 0 0,0 0 0,0-1 0,0 1 0,0 0 0,0 0 0,0 0 0,0-1 0,0 1 0,0 0 0,0 0 0,0 0 0,0-1 0,0 1 0,1 0 0,-1 0 0,0 0 0,0 0 0,0-1 0,0 1 0,0 0 0,0 0 0,0 0 0,0 0 0,1 0 0,-1-1 0,0 1 0,0 0 0,0 0 0,0 0 0,1 0 0,-1 0 0,0 0 0,0 0 0,15-6 0,13 0 0,-1 1 0,56-3 0,-72 8 0,904-18-2563,-677 19 2012,1283 1-246,-1294 10 3072,-27-1-639,934-9-2332,-579-4 133,1317 3-1384,2513-1 4549,-1845 0-4964,1125 0 5110,4872 0-4199,-8241-10 364,-231 5-4348</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1:25.585"/>
    </inkml:context>
    <inkml:brush xml:id="br0">
      <inkml:brushProperty name="width" value="0.05" units="cm"/>
      <inkml:brushProperty name="height" value="0.05" units="cm"/>
      <inkml:brushProperty name="color" value="#E71224"/>
    </inkml:brush>
  </inkml:definitions>
  <inkml:trace contextRef="#ctx0" brushRef="#br0">0 166 24575,'31'-10'0,"1"1"0,-1 2 0,1 1 0,55-3 0,-72 8 0,165-11 0,78 3-588,94 4-1766,105 2 1139,83 2-1294,2003 2-2785,-570 1 6566,-1945-2-1082,-10 1 429,0-1 1,-1-1 0,1 0-1,-1-1 1,30-8-1,-37 6-13,0 0-1,-1-1 0,14-8 1,-15 8-152,0 0 1,1 0-1,0 1 0,17-6 1,9 3 153,1 1-1,68-1 1,595-2-1703,-485 10 509,406-1-956,764 6-1890,117 86 3174,-756-11-1088,-1-41 1847,-27-43 4684,-224-1-2698,224 4-3560,-625 0-5695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1:32.177"/>
    </inkml:context>
    <inkml:brush xml:id="br0">
      <inkml:brushProperty name="width" value="0.05" units="cm"/>
      <inkml:brushProperty name="height" value="0.05" units="cm"/>
      <inkml:brushProperty name="color" value="#E71224"/>
    </inkml:brush>
  </inkml:definitions>
  <inkml:trace contextRef="#ctx0" brushRef="#br0">310 214 24575,'-1'9'0,"0"0"0,-1 0 0,0 1 0,0-1 0,-6 14 0,4-11 0,0 1 0,-3 20 0,3 15 0,2-1 0,6 59 0,-1-48 0,-3-31 0,2-1 0,1 1 0,1-1 0,1 0 0,2 0 0,0 0 0,12 26 0,-7-22 0,-2 1 0,-1 1 0,-1 0 0,-2 0 0,3 43 0,-5-51 0,2-1 0,1 0 0,0 0 0,2-1 0,0 0 0,19 31 0,-16-32 0,-2 0 0,1 2 0,-2-1 0,-1 1 0,-1 0 0,4 25 0,-9-34 0,-2-9 0,0 0 0,1-1 0,0 1 0,0 0 0,0-1 0,1 1 0,2 6 0,-2-8 0,0-1 0,0 0 0,0 1 0,0-1 0,1 0 0,-1 0 0,0-1 0,1 1 0,0 0 0,-1-1 0,1 1 0,0-1 0,0 0 0,0 0 0,3 1 0,25 5 0,1 0 0,-1-3 0,46 2 0,-16-1 0,146 14-309,61 4-929,1289 163-2147,-1265-147 3017,149 32 1460,-403-65-617,0-2 0,66-2 0,74-14 1524,-29 1-1215,674 3-1705,-520 10 720,-36-1 201,354-4 0,-88-39-6,-342 23 4,-46 4-103,300-20 1333,456 31-1222,-500 6-5,337-2-1,-573-5 0,0-7 0,165-35 0,-235 26 0,17-3 0,381-51 0,-190 37 0,73-12 0,-350 45 0,0 0 0,-1-2 0,1 0 0,-1-2 0,-1-1 0,0-1 0,0-1 0,-1-1 0,0-1 0,-2-1 0,33-29 0,-27 19 0,0-2 0,-2-1 0,-1-1 0,24-40 0,-35 49 0,-2-1 0,-1 0 0,0 0 0,-2-1 0,0 0 0,-1-1 0,-2 0 0,4-25 0,-4-12 0,-2 0 0,-8-102 0,4 152 0,-1 1 0,0-1 0,0 1 0,-2-1 0,1 1 0,-1 0 0,0 0 0,-1 1 0,0-1 0,0 1 0,-1 0 0,0 0 0,-7-7 0,-7-4 0,0 0 0,-1 2 0,-33-21 0,21 17 0,0 2 0,-2 1 0,-37-13 0,-114-30 0,83 37 0,-188-18 0,134 23 0,-198-32-131,-199-26-334,-2 24 183,-608 37-1169,874 18 1284,-3166 2 1757,2302-4-1293,-80 0 211,1176 0-494,0 4 1,0 1-1,1 3 1,0 3-1,0 2 1,-84 32-1,91-23-14,-80 48 0,48-23 0,-67 28 0,115-60 0,-1-1 0,-53 13 0,-127 34 0,171-44 0,1 1 0,-71 42 0,-90 80 0,146-99 0,27-18 0,-50 46 0,66-54 0,1 1 0,1 0 0,1 1 0,0 0 0,-10 20 0,8-6 0,-18 56 0,23-59 0,-1 0 0,-26 48 0,24-54 0,1 1 0,0 1 0,-10 37 0,-12 76 0,20-79 0,4-9 0,-5 81 0,8-58 0,-7 8 0,8-59 0,1-1 0,1 1 0,1 0 0,1 26 0,5-11 0,1-1 0,2 0 0,15 50 0,46 98 0,-51-142 0,1-2 0,3 0 0,1-1 0,29 37 0,-30-48 0,1-1 0,1 0 0,1-2 0,1-1 0,52 35 0,-60-47 0,1-1 0,0-1 0,1-1 0,0-1 0,38 9 0,106 13 0,-105-21 0,-15-1 0,305 37 0,-243-34 0,148 31 0,-129-14 0,1-7 0,234 9 0,418-30 0,-304-2 0,2113 3 0,-2114 34 0,-136-5 0,535-20 0,-512-11 0,-42 1-253,430 4-658,-241 36 916,-3 33-36,-266-37-79,-45-13 760,365-6 0,434-19-1427,-537 4 539,546-1 225,-981-1 135,1-2 0,-1 0-1,-1-2 1,1 0 0,-1-1-1,28-12 1,7-3 54,13 0-176,69-27 0,-114 39 0,0-1 0,-1-2 0,0 0 0,23-18 0,-10 2 0,-2-2 0,0-2 0,-3 0 0,0-2 0,-2-1 0,31-57 0,-45 68 0,-2 0 0,-1-1 0,-1 0 0,0 0 0,4-39 0,-3 20 0,16-124 0,0 0 0,2 68 0,1-4 0,-25 89 0,0 0 0,-2-1 0,0 1 0,-2-30 0,1 40 0,-1-1 0,-1 0 0,1 0 0,-1 1 0,0-1 0,0 1 0,-1 0 0,1 0 0,-1-1 0,0 2 0,-1-1 0,1 0 0,-1 1 0,0-1 0,0 1 0,0 0 0,-1 1 0,0-1 0,1 1 0,-1 0 0,0 0 0,-10-4 0,-5-1 0,0 1 0,0 0 0,-1 2 0,-41-6 0,-565-61-862,349 43 281,163 17 661,-978-122-2637,391 43 1678,279 64 1414,137 30 2811,-177 1-2483,275-5-1221,-136 1-1293,-83 0 285,-4 0-3395</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23.757"/>
    </inkml:context>
    <inkml:brush xml:id="br0">
      <inkml:brushProperty name="width" value="0.05" units="cm"/>
      <inkml:brushProperty name="height" value="0.05" units="cm"/>
      <inkml:brushProperty name="color" value="#E71224"/>
    </inkml:brush>
  </inkml:definitions>
  <inkml:trace contextRef="#ctx0" brushRef="#br0">0 0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36.763"/>
    </inkml:context>
    <inkml:brush xml:id="br0">
      <inkml:brushProperty name="width" value="0.05" units="cm"/>
      <inkml:brushProperty name="height" value="0.05" units="cm"/>
      <inkml:brushProperty name="color" value="#E71224"/>
    </inkml:brush>
  </inkml:definitions>
  <inkml:trace contextRef="#ctx0" brushRef="#br0">0 118 24575,'7'-2'0,"-1"-1"0,1 1 0,0 0 0,0 1 0,-1 0 0,1 0 0,0 0 0,10 1 0,2-1 0,516-9-1126,-387 10 696,2254 0 1395,-1088 1-374,5349-1-591,-6054-49 0,-304 15 0,258 23 0,-358 13 0,801-2 0,-942 2 0,104 16 0,67 29 0,-222-44 0,252 55-151,445 87-1063,-533-118 934,1-8-1,190-4 1,-337-15 312,46-1 684,77 8 0,594 47 26,-234-55-742,112 2 0,-122 52 0,-148-8 0,116-24 0,3-23 0,-168-1 0,1751 3-1957,-1976 0-4277</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39.58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41.437"/>
    </inkml:context>
    <inkml:brush xml:id="br0">
      <inkml:brushProperty name="width" value="0.05" units="cm"/>
      <inkml:brushProperty name="height" value="0.05" units="cm"/>
      <inkml:brushProperty name="color" value="#E71224"/>
    </inkml:brush>
  </inkml:definitions>
  <inkml:trace contextRef="#ctx0" brushRef="#br0">1 73 24575,'0'-2'0,"0"0"0,0 0 0,1 0 0,-1 0 0,1 0 0,-1 0 0,1 0 0,0 0 0,0 0 0,0 0 0,0 0 0,0 0 0,0 1 0,0-1 0,1 0 0,-1 1 0,1-1 0,-1 1 0,1 0 0,-1-1 0,1 1 0,0 0 0,0 0 0,0 0 0,-1 0 0,1 0 0,3 0 0,6-3 0,1 1 0,-1 0 0,23-1 0,-29 3 0,416-12-17,-300 14-170,2633 2 391,-1887 42-961,1 72 0,-796-105 755,598 73-40,-421-87 1111,-99-1-580,1153 25-489,-490 4 0,2-27 0,-328 0 0,-421 0-7,433 8-331,-6 41 51,-350-23 287,121 20 0,-179-35 0,97 0 0,1308-16 632,5378 6-3525,-5733 0 2615,253 0 2084,-1303 0-8632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43.666"/>
    </inkml:context>
    <inkml:brush xml:id="br0">
      <inkml:brushProperty name="width" value="0.05" units="cm"/>
      <inkml:brushProperty name="height" value="0.05" units="cm"/>
      <inkml:brushProperty name="color" value="#E71224"/>
    </inkml:brush>
  </inkml:definitions>
  <inkml:trace contextRef="#ctx0" brushRef="#br0">1 1 24575,'164'0'-92,"594"12"-1632,951 47 1333,-360-62 2598,-699 44-2207,112 63 0,-458-83 0,-3-22 0,-130-1 0,1988 1-158,-1393 35-660,-266-5 844,151-22-133,-522-8-201,-94 1-6518</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50.773"/>
    </inkml:context>
    <inkml:brush xml:id="br0">
      <inkml:brushProperty name="width" value="0.05" units="cm"/>
      <inkml:brushProperty name="height" value="0.05" units="cm"/>
      <inkml:brushProperty name="color" value="#E71224"/>
    </inkml:brush>
  </inkml:definitions>
  <inkml:trace contextRef="#ctx0" brushRef="#br0">0 0 24575,'4935'0'0,"-4377"26"-449,0 30 0,651 5 449,-1146-62 0,568 2-64,-455 8 35,273 49 1,-436-56 28,993 174-6,-766-142 15,84 12-118,1-24 1022,421-24-678,-227 0-258,1383 2 23,-1800-3 0,122-19 0,95-34 0,-237 41 0,-66 12 0,398-70-230,5 25-177,190 28 268,2 23 159,-244 1-29,873-3-594,-1171-1-6220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2:39.30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140 2159,'0'1333,"-3"-1253,-17 93,8-91,0 95,14 404,-5-522,-17 97,-2 23,-3 17,14-124,-3 78,14 184,2-153,10 107,0-3,-12-201,-2-5,4 1,15 95,-5-97,1 85,-10 77,-2-61,4-109,13 73,3 11,-1 34,10 183,-30-319,2-1,12 70,5 0,-13-70,3-1,1-1,19 53,-10-42,-4 0,-2 1,8 92,-2-12,-11-92,11 59,8 216,-29 192,5-476,1-1,2 1,12 43,5 33,-5 152,-17-213,4-3,2 0,2 0,16 50,-11-46,-2 0,6 68,-16-11,-2-25,0-84,0-1,-1-1,1 0,0 0,0 0,1 0,-1 0,0 0,1 1,-1-1,1 0,0 0,0 0,-1 0,1-1,1 1,-1 0,0 0,0 0,1-1,-1 1,1-1,-1 1,1-1,0 0,1 2,6 0,-1 0,1 0,0-1,0 0,18 1,139 8,111 7,710 72,244 17,-965-89,-25 8,-170-14,89 26,-67-10,154 24,48-20,-110-13,-58-3,195 12,804-28,-453-2,3865 2,-4020 29,-227-8,391 0,8-20,-525-2,408 33,-450-21,62 4,749 51,-518-56,236 15,-355-1,589 26,-585-52,757 15,852 181,-1654-154,-75-11,-149-23,54 1,-82-6,-1-1,1-1,-1 1,0 0,1-1,-1 0,1 1,-1-1,0 0,0-1,0 1,0-1,0 1,0-1,0 0,0 0,0 0,-1-1,1 1,-1-1,0 1,0-1,3-4,0-3,-1-1,0 0,-1 0,0 0,2-22,-5 31,23-291,-20 223,25-406,-21 353,5 1,30-123,26-24,40-194,-69 196,4-346,-43-275,-5 589,4 150,-24-841,-7 617,-2-54,25-660,11 681,-41-102,25 388,-14-72,13 104,-6-163,23 158,0 40,-2 1,-10-85,0 89,5 27,1-1,1 1,1-1,1 1,2-35,5 17,1 0,2 1,2 0,16-39,16-25,66-113,249-359,7-9,-329 517,-3-2,34-100,-52 121,-3-1,-1-1,-3 0,4-77,-13-41,0-21,17-65,6-219,-21 420,0 15,-6-69,5 103,0 1,0 0,-1-1,1 1,-1 0,1-1,-1 1,0 0,0 0,0 0,0 0,0 0,-1 0,1 0,0 0,-1 0,1 0,-1 1,0-1,0 1,0-1,0 1,0 0,0 0,0 0,0 0,0 0,0 0,0 0,-1 1,1-1,0 1,-1 0,1-1,0 1,-1 0,1 1,0-1,-1 0,1 1,-4 0,-8 3,0 1,0 0,1 1,0 1,-17 11,-118 83,100-65,-2-3,-1-1,-62 27,5-17,-2-5,-2-5,0-5,-127 14,-1027 58,-11-90,999-10,-3155-5,2773 46,-600 39,-268-80,628-2,-7618 3,7039 0,1394 5,-1 3,-86 20,68-10,-541 43,641-61,-8 0,1 1,0 0,-14 4,22-5,0 1,0 0,0 0,0 1,0-1,0 1,1-1,-1 1,1 0,-1 0,1 0,0 0,-1 0,1 1,0-1,-2 6,0-1,1 1,0-1,1 1,0 0,0 0,0 0,1 0,0 9,3 71,-1-62,3 40,-3 1,-3 0,-13 76,-10-23,-10 77,23 389,15-375,-3-35,0-132</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5:53.353"/>
    </inkml:context>
    <inkml:brush xml:id="br0">
      <inkml:brushProperty name="width" value="0.05" units="cm"/>
      <inkml:brushProperty name="height" value="0.05" units="cm"/>
      <inkml:brushProperty name="color" value="#E71224"/>
    </inkml:brush>
  </inkml:definitions>
  <inkml:trace contextRef="#ctx0" brushRef="#br0">767 26 24575,'-1'-1'0,"1"0"0,-1 0 0,0 0 0,0 0 0,1 0 0,-1 0 0,0 0 0,0 1 0,0-1 0,0 0 0,0 1 0,0-1 0,0 0 0,-1 1 0,1 0 0,0-1 0,0 1 0,0 0 0,0-1 0,-1 1 0,1 0 0,0 0 0,-2 0 0,1 0 0,-42-7 0,0 3 0,-90 3 0,61 2 0,62-1 0,-39 0 0,-60 7 0,95-5 0,0 1 0,0 0 0,1 1 0,-1 1 0,1 0 0,0 0 0,0 2 0,-21 13 0,26-13 0,1 0 0,1 0 0,0 1 0,0 0 0,0 0 0,1 0 0,0 1 0,1 0 0,-1 1 0,2-1 0,0 1 0,0 0 0,0 0 0,2 0 0,-1 0 0,-1 17 0,-1 16 0,2 1 0,4 73 0,0-92 0,-1 5 0,-2 0 0,-8 42 0,-1 17 0,11-76 0,0 1 0,1-1 0,1 0 0,0 1 0,1-1 0,0 0 0,1 0 0,1-1 0,0 1 0,0-1 0,1 0 0,9 13 0,-1-3 0,2-2 0,0 1 0,1-2 0,0 0 0,28 21 0,-23-23 0,1 0 0,1-2 0,0-1 0,0-1 0,40 15 0,133 31 0,-180-54 0,173 59 0,-131-41 0,109 27 0,-27-26 0,1-5 0,202-1 0,808-17 0,-516-3 0,-248 27 0,-233-11 0,386-5 0,-364-10 0,3875 0 0,-4034 1 0,202-7 0,-190 4 0,0-2 0,-1 0 0,0-2 0,0-1 0,35-16 0,199-111 0,-240 121 0,-2-1 0,0-1 0,34-35 0,49-64 0,-102 113 0,71-86 0,-27 31 0,83-81 0,-52 70 0,98-96 0,-133 116-1365,-8 11-5461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7:30.672"/>
    </inkml:context>
    <inkml:brush xml:id="br0">
      <inkml:brushProperty name="width" value="0.05" units="cm"/>
      <inkml:brushProperty name="height" value="0.05" units="cm"/>
      <inkml:brushProperty name="color" value="#E71224"/>
    </inkml:brush>
  </inkml:definitions>
  <inkml:trace contextRef="#ctx0" brushRef="#br0">1 187 24575,'2'-2'0,"1"1"0,-1-1 0,1 1 0,-1-1 0,1 1 0,0 0 0,0 0 0,0 1 0,0-1 0,-1 0 0,1 1 0,0 0 0,4 0 0,1-1 0,268-22 0,77-9 0,-181-3 0,-125 24 0,0 1 0,75-6 0,-77 12 0,63-14 0,-63 9 0,56-3 0,271 9 0,-196 5 0,355-2 0,-502 1 0,-1 2 0,0 0 0,0 2 0,41 12 0,-14 1 0,61 30 0,-69-27 0,-15-5 0,0-2 0,2-1 0,50 12 0,-27-14 0,116 4 0,60-16 0,-86-1 0,8832 2-1365,-8951 0-5461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9:34.496"/>
    </inkml:context>
    <inkml:brush xml:id="br0">
      <inkml:brushProperty name="width" value="0.05" units="cm"/>
      <inkml:brushProperty name="height" value="0.05" units="cm"/>
      <inkml:brushProperty name="color" value="#E71224"/>
    </inkml:brush>
  </inkml:definitions>
  <inkml:trace contextRef="#ctx0" brushRef="#br0">1 164 24575,'0'-3'0,"1"-1"0,-1 1 0,1 0 0,-1 0 0,1 1 0,0-1 0,0 0 0,0 0 0,1 0 0,-1 1 0,1-1 0,0 0 0,-1 1 0,1-1 0,0 1 0,0 0 0,1 0 0,-1 0 0,0 0 0,1 0 0,-1 0 0,1 1 0,0-1 0,-1 1 0,6-2 0,8-3 0,0 1 0,-1 0 0,28-3 0,-35 7 0,230-24 28,4 21-93,-163 4-14,668 2-504,-719-4 689,-1 0 0,0-2 0,38-9 0,-31 5 32,40-4-1,332 5-137,-249 9 0,208-3 0,312 3 0,-439 10 0,53 0 0,-92-13 0,151 2 0,-333 0 0,-1 2 0,1 0 0,19 6 0,-19-4 0,0-1 0,0-1 0,26 2 0,201-10 0,-13-1 0,470 59 0,-603-43 0,72 10 0,-37-3 0,162 0 0,457-19-1365,-705 2-5461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9:35.618"/>
    </inkml:context>
    <inkml:brush xml:id="br0">
      <inkml:brushProperty name="width" value="0.05" units="cm"/>
      <inkml:brushProperty name="height" value="0.05" units="cm"/>
      <inkml:brushProperty name="color" value="#E71224"/>
    </inkml:brush>
  </inkml:definitions>
  <inkml:trace contextRef="#ctx0" brushRef="#br0">13 351 24575,'-1'0'0,"1"0"0,0 0 0,-1 0 0,1 0 0,-1 0 0,1 0 0,-1 0 0,1 0 0,-1 0 0,1 0 0,-1-1 0,1 1 0,-1 0 0,1 0 0,-1 0 0,1-1 0,0 1 0,-1 0 0,1-1 0,0 1 0,-1 0 0,1-1 0,0 1 0,-1 0 0,1-1 0,0 1 0,-1 0 0,1-1 0,0 0 0,2-14 0,-1 11 0,1 0 0,0 0 0,1 0 0,-1 0 0,6-6 0,5-3 0,2 1 0,-1 0 0,2 1 0,32-18 0,72-28 0,-118 56 0,65-24 0,1 3 0,114-20 0,-110 26 0,16-3 0,1 3 0,110-5 0,467 19 0,-366 5 0,-223-3-1365,-21 0-5461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9:37.701"/>
    </inkml:context>
    <inkml:brush xml:id="br0">
      <inkml:brushProperty name="width" value="0.05" units="cm"/>
      <inkml:brushProperty name="height" value="0.05" units="cm"/>
      <inkml:brushProperty name="color" value="#E71224"/>
    </inkml:brush>
  </inkml:definitions>
  <inkml:trace contextRef="#ctx0" brushRef="#br0">1 24 24575,'1'-2'0,"-1"1"0,1 1 0,0-1 0,-1 0 0,1 0 0,0 0 0,0 0 0,0 0 0,-1 1 0,1-1 0,0 0 0,0 1 0,0-1 0,0 1 0,0-1 0,1 1 0,-1-1 0,0 1 0,0 0 0,0 0 0,0-1 0,0 1 0,1 0 0,0 0 0,20-3 0,42 0 0,-42 2 0,917 0-456,-712 10 411,327 54-1,-517-56 69,1-1 0,0-2 0,61-3-1,584-24 434,2657 24-456,-3022 11 0,-52-1 0,892-8 0,-590-5 0,1874 2-1365,-2374 0-5461</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6:59:46.687"/>
    </inkml:context>
    <inkml:brush xml:id="br0">
      <inkml:brushProperty name="width" value="0.05" units="cm"/>
      <inkml:brushProperty name="height" value="0.05" units="cm"/>
      <inkml:brushProperty name="color" value="#E71224"/>
    </inkml:brush>
  </inkml:definitions>
  <inkml:trace contextRef="#ctx0" brushRef="#br0">0 78 24575,'4'-2'0,"0"-1"0,0 1 0,1 0 0,-1 1 0,0-1 0,1 1 0,-1 0 0,1 0 0,0 0 0,-1 1 0,1-1 0,0 1 0,5 0 0,4 0 0,194-8 0,50-4 0,215 1 0,-301 13 0,-168-2 2,21 1-198,0-1 1,-1-1 0,1-1 0,-1-2-1,0 0 1,26-9 0,-24 4-6631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1:19.828"/>
    </inkml:context>
    <inkml:brush xml:id="br0">
      <inkml:brushProperty name="width" value="0.05" units="cm"/>
      <inkml:brushProperty name="height" value="0.05" units="cm"/>
      <inkml:brushProperty name="color" value="#E71224"/>
    </inkml:brush>
  </inkml:definitions>
  <inkml:trace contextRef="#ctx0" brushRef="#br0">1 283 24575,'29'-3'0,"0"0"0,0-2 0,0-1 0,-1-1 0,40-16 0,-35 12 0,-1 0 0,2 3 0,52-8 0,216 13 0,-160 6 0,-16-4 0,245 32 0,129 59 0,-220-50 0,-162-25 0,43 7 0,97 47 0,-218-58 0,1-2 0,-1-1 0,73 2 0,126-11 0,-112-2 0,68 4 0,140-3 0,-311 0 0,-1 0 0,1-2 0,0-1 0,-1-1 0,40-15 0,-25 5 0,-2-2 0,55-36 0,-72 42 0,1 1 0,0 1 0,0 0 0,1 1 0,0 2 0,1 0 0,23-4 0,234-52 0,6-2 0,270-17 0,-506 78 0,-1-3 0,0-1 0,55-18 0,-67 17 0,1 2 0,-1 1 0,48 0 0,112 7 0,-86 1 0,1-3 0,-31-1 0,95 10 0,-151-4 0,0 1 0,1 1 0,32 12 0,65 35 0,41 13 0,-65-41 0,157 20 0,-255-45 0,172 17 0,5 1 0,-98-3 0,30 4 0,72 5 0,-99-11 0,94 4 0,-127-14 0,83 17 0,-21-2 0,275 8 0,6-25 0,-307-6 0,-1-4 0,104-25 0,-90 15 0,105-7 0,206 23 0,-203 6 0,55-4-1365,-221 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26.85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1,'4'0,"0"1,-1-1,1 1,0 0,0 0,-1 0,1 1,6 3,16 6,0-4,1-1,0-2,41 3,87-6,-100-2,1403 0,-1366 5,124 22,-29-3,247-2,1-23,-120-1,853 3,-981 8,206 36,-290-30,157 26,73 10,-174-26,-97-12,115 6,390-18,-222-2,-315 2</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30.44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73,'1'-2,"-1"-1,0 1,1 0,0-1,-1 1,1 0,0 0,0 0,0-1,0 1,1 0,-1 0,0 0,1 1,-1-1,1 0,0 0,0 1,0-1,0 1,0 0,0 0,0-1,0 1,0 1,0-1,4-1,7-2,0 1,1 0,20-2,-27 4,72-5,102 5,-98 3,1068 0,-970 9,-109-4,234 0,-207-8,751 0,-814 3,0 2,68 16,-55-9,38 13,-64-16,-1-1,2-2,33 5,121 12,1 4,-41-7,-32-4,117 0,110-16,-130-1,-132 5,97 18,-97-11,108 4,591-16,-760 2,0-1,0 0,-1 0,1-1,0 0,-1-1,1 0,-1-1,0 0,0 0,16-11,19-15</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35.54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1,'95'4,"147"27,60 4,259-34,-284-3,2181 2,-2354 5,0 5,120 28,9 0,8-17,63 10,-263-24,375 48,125-50,-312-7,2127 2,-2248 4,-73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2:52.56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0 233,'604'0,"-570"-2,-1-1,59-14,16-2,-75 13,0-1,57-20,30-8,-54 24,112-4,70 14,-171 2,92 2,199-3,-348-2,1-1,39-12,20-3,228-20,3 21,337 19,-639-2,0 0,-1 0,1 1,-1 1,1-1,-1 1,1 1,11 4,-14-3,0 0,0 0,0 0,0 0,-1 1,0 0,0 0,0 1,0-1,5 10,-3-5,-1 1,0-1,-1 1,0 0,5 17,-9-25,0 1,0-1,0 1,-1-1,1 1,-1 0,0-1,0 1,-1-1,1 1,-1-1,1 1,-1-1,0 1,0-1,-1 1,1-1,-1 0,0 0,1 0,-1 0,-4 4,-2 0,0 0,-1-1,0 0,0 0,0-1,0 0,-1-1,0 0,-17 4,-15 2,-45 6,47-10,-122 22,-401 53,383-60,-104 5,-488-28,737 4,-1 1,-61 14,54-8,-66 5,-555-31,491 1,140 12,1-2,0-2,-37-13,32 5</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37.4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1,'174'-1,"614"19,192 27,12-38,741-7,-1695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49.05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0,'4729'0,"-2849"0,-1373 19,-167-2,1456-5,-1107-14,2636 2,-3245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51.80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80,'0'0,"0"-1,0 1,0 0,0-1,0 1,0-1,1 1,-1-1,0 1,0-1,1 1,-1 0,0-1,0 1,1 0,-1-1,0 1,1 0,-1-1,1 1,-1 0,0 0,1-1,-1 1,1 0,-1 0,1 0,0-1,16-1,-12 1,35-3,0 2,72 4,81 21,-67-6,761 103,-805-108,1698 222,-1494-202,418-9,425-29,-656 8,8467-2,-8706-15,-67 2,292-13,314-15,560 17,-1313 24,147-3,-133 1,1-2,58-14,-50 7,1 3,63-5,94 6,-153 7,1479-3,-865 5,646-2,-1306 0,299-5,-224 0,139-29,211-94,-308 91,2 5,1 5,234-19,376 27,-715 19,1412 10,-1395-10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1:53.87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1 323,'23'-1,"1"0,26-7,-2 0,752-54,-3 49,-706 12,1615 2,78 0,-936-2,-827 2,-1-1,0-1,0-1,1-1,-2-1,1-1,23-8,-12 3,-1 1,2 1,-1 2,55-5,130 9,-118 3,197 0,809-12,65-38,-1146 48,204-11,-163 6,90-21,-136 22,30-13,-34 12,0 0,1 1,17-3,-1 4</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2:06.38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1 175,'2548'0,"1362"0,-3455-36,-317 26,182 7,-159 6,2931-2,-1636-2,-1416-1,1-1,-1-2,42-12,-57 12,189-35,-161 31,0 1,62 0,109 10,-87 0,-99-2,26 2,-1-4,105-16,-119 9,-7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2:08.88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0,'17'2,"1"0,-1 0,0 2,23 7,1 1,36 7,1-4,1-3,0-3,137-3,-18-26,519 12,-473 9,-166-1,335 4,0 22,165-7,-545-19,364 19,-147-3,1022-4,-792-14,5293 2,-5734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3:42.75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0 305,'86'22,"525"84,-286-58,425 51,-458-66,-81-10,241-5,1216-22,-947 6,-580-2,401-10,410-5,-656 16,-292-1,36 0,77-9,-105 7,-1 0,0-1,0 0,0-1,-1 0,1 0,-1-1,0-1,0 0,-1 0,17-14,-10 3,-1-1,0 0,-2-1,13-22,37-85,-62 124,0 0,0 0,0 0,0 0,-1 0,1-1,0 1,-1 0,0 0,1-1,-1 1,0 0,0-1,0 1,-1 0,1 0,0-1,-1 1,-1-4,1 5,-1-1,0 0,0 1,0-1,0 1,0 0,0 0,0 0,0 0,0 0,0 0,-1 0,1 1,0-1,-1 1,1 0,0 0,-1 0,-2 0,-238 3,102 2,-378-4,344-1,-264-29,4-34,346 49,-194-34,-274-37,-46 66,499 19,-2802 4,2870-4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3:45.66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72,'0'-1,"0"1,0-1,1 0,-1 1,0-1,1 1,-1-1,0 0,1 1,-1-1,0 1,1-1,-1 1,1-1,-1 1,1-1,-1 1,1 0,0-1,-1 1,1 0,-1-1,1 1,0 0,-1 0,1-1,1 1,22-4,-20 4,90-7,103 7,-95 1,1075 0,-1138-3,0-2,44-10,26-3,501 4,-382 16,2529-3,-2235 14,-499-13,235 23,-210-17,0 3,0 1,59 24,-7 1,45 19,-49-16,134 33,-215-68,0 0,0 1,-1 1,22 11,-9 3</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3:49.68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1,'8'3,"1"0,-1 0,1 0,0-2,0 1,-1-1,1 0,16-1,2 1,612 7,-397-10,3591 1,-2943 37,93 0,-178-39,-506 4,-192 4,192 36,-51-4,110-9,-109-11,507 37,-531-27,-108-11,108-6,-6-1,-175-3,297 23,-320-28,1 0,0 2,-1 0,36 11,-29-7,0-1,0-2,35 2,88-5,-92-1,366-2,-370 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3:52.66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0,'8'1,"0"-1,-1 1,1 1,12 3,15 4,78 5,205-2,-232-11,1908 2,-957-5,-969 2,-40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05.129"/>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73,'0'-1,"1"0,0 0,-1 0,1 0,0 0,0 1,0-1,0 0,0 0,0 1,0-1,0 0,0 1,0-1,0 1,0 0,0-1,0 1,1 0,-1-1,0 1,0 0,2 0,-1 0,53-7,1 2,96 5,-72 2,156-2,-31 0,80 0,81 0,2675 0,-3008 0,156 5,-98 4,41 2,1311-11,-622-1,-552-10,-50 1,946 6,-641 6,7445-3,-7907-1,97-18,33-2,548 18,-416 6,5417-1,-5646-1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3:55.16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0,'10'11,"2"-1,0-1,0 0,0-1,1 0,0-1,1 0,0-1,0 0,0-1,28 5,8-2,1-1,57-2,-96-4,525 0,-240-4,459 3,-679-3,101-16,-81-1,-56 11,45-5,-14 8,138 8,-180 2,-5 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3:56.89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0,'4382'0,"-2352"0,-1989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4:06.39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74,'0'-1,"0"0,0 1,1-1,-1 0,0 1,0-1,1 0,-1 1,0-1,1 1,-1-1,1 1,-1-1,1 1,-1-1,1 1,-1-1,1 1,-1 0,1-1,-1 1,1 0,0 0,-1-1,1 1,0 0,0 0,23-4,-20 3,61-6,71-10,-25 2,0 4,1 5,124 11,-102 6,35 1,894-10,-510-4,755 2,-704 46,-542-35,110 34,-120-29,2-1,-1-3,59 5,-29-9,65 3,-21-20,-36 1,-62 7,179-15,239-18,6 33,-241 3,2434-1,-2584-1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4:08.27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72,'3534'0,"-1410"0,-2068 0,31 1,116-14,562-45,6 56,-358 5,-115-5,358 5,-162 46,-143-8,12-37,-198-7,-45 4,-70-1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05.68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1 448,'27'0,"44"6,-16 0,123 9,179 5,331 32,-587-35,102 30,88 42,-209-63,-57-17,0-2,0-1,1 0,0-2,0-1,1-1,-1-2,41-3,8-10,94-30,-63 14,537-119,81-21,-609 132,3-1,178-30,71-27,48-8,-343 94,1 4,-1 2,77 9,-140-6,30 3,1 2,0 2,-1 1,-1 2,1 2,50 22,-27-4,-2 2,107 75,-96-60,2-3,2-4,152 59,-161-72,69 24,-112-43,1-2,1-1,45 4,14-8,101-13,-15 1,252-12,68-1,346 18,-753 7,474-35,-94 1,578 29,-605 6,2701-1,-2194-43,-207 11,-6 32,-262 1,2376-2,-1912-46,-919 44,564-53,1095 41,-1418 15,-184-1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07.5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0 119,'69'-4,"-33"0,794-28,-739 31,1997-6,-1682 8,-62-2,-57-6,156-31,-261 19,208 12,-245 9,2628 0,-1604-2,-529 21,-166-1,926-13,-918-9,2533 2,-2372 26,-2 36,-515-46,-30-2</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11.12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34,'3'2,"1"1,0-1,0-1,-1 1,1-1,1 1,-1-1,0 0,0-1,0 1,1-1,4 0,3 1,50 3,-1-4,73-8,-22 1,705-1,-525 10,31-3,338 3,-418 9,29 0,1127-10,-668-3,5911 2,-6305-11,-78 1,-231 9,0-1,0 0,0-3,41-10,-41 6</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13.01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94,'136'0,"592"17,-580-6,502 42,-5 24,-595-70,199 28,-170-28,91-3,-85-6,230-12,-229 6,140-32,137-54,-301 75,85-39,-131 52,0 1,1 1,-1 0,1 2,25-2,-18 1,39-7,-4-2,0 3,1 3,0 2,61 4,-81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28.3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0,'165'7,"190"33,54 4,128-41,-289-5,574 2,-780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31.63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1 148,'20'11,"0"-1,0-1,1 0,43 10,121 20,85-4,80-9,63-8,53-8,2099-7,-1855-6,-358 2,-174-9,-41 1,428-27,43-2,248 35,-456 6,492-3,-842 1,1 3,94 18,90 42,-204-55,366 80,9-33,-330-46,88 18,207 63,-314-77,2-2,-1-2,1-4,0-1,71-5,766-7,-553 9,-332-2,-1 0,1 0,-1 0,0-1,1 0,9-4,-17 5,-1-1,1 0,-1 0,0 0,1-1,-1 1,0-1,0 1,0-1,0 0,0 1,0-1,-1 0,1 0,-1-1,1 1,-1 0,0 0,1-1,-1 1,0 0,-1-1,1 1,0-5,2-17,-2 0,0 0,-2-1,-7-43,4 33,2 20,0 0,-1 0,-1 1,0-1,-1 1,0 0,-1 0,-1 1,0-1,-1 1,0 1,-17-19,23 28,-94-97,86 91,-1 0,0 0,-1 1,0 1,0 0,-1 0,-24-8,7 7,0 2,-1 1,-48-2,-99 7,110 2,-1275 4,1128-6,76 7,-161 27,46-2,-64-15,72-6,194-7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07.424"/>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1,'146'0,"23"0,73 0,77 0,78 0,60 0,1663 0,-1657 2,-58 13,-79 8,-87 2,30 11,-248-33,-10-2,-1 0,1 1,0 1,-1-1,0 2,1-1,-1 2,17 8,-18-8,1-1,0-1,0 0,0 0,0-1,0 0,1-1,-1 0,22-1,-13 0,495 3,-291-5,7440 0,-4028 3,-3315-13,-47 1,917 9,-617 4,2529-2,-2900-17,-56 2,577-1,-560 16,-101 0,495 3,-8 27,-427-16</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45.22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0 257,'1'0,"-1"-1,0 0,1 1,-1-1,1 1,-1-1,1 1,-1-1,1 1,0-1,-1 1,1-1,-1 1,1 0,0-1,-1 1,1 0,0 0,0 0,-1-1,1 1,0 0,0 0,-1 0,1 0,0 0,0 0,2 0,70-8,111 2,-117 6,1279-2,-755 3,642 70,-1064-54,263 17,-123-36,-116-1,2256 3,-2087 22,-3 27,-238-31,352 37,-20-3,194 44,-421-68,150 27,-166-13,262 18,-152-23,75 3,237-38,-331-4,-271 2,0-2,1-1,-1-1,0-1,-1-2,44-15,-29 5,1 1,1 3,67-11,80-3,379-71,-564 96,455-128,-433 121,-1 1,60-9,65 5,-24 2,-16-2,-13 3,197-44,79-44,-268 70,-22 9,165-11,-202 24,63-10,11-2,557 6,-471 13,-198-2,202-3,-159-1,101-19,2-5,32-8,-144 27,-4 0,-42 7,-5 1,-30 0,-1086 3,622-38,61 1,-164 34,263 3,-4414-2,4440 25,224-14,71-9,-1 2,1 0,0 0,0 2,1 0,0 2,0-1,-24 16,19-10,-1-2,-34 12,-1-5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7:05:46.920"/>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94,'408'32,"-208"-10,570-5,-517-19,1441 2,-1622-3,0-3,-1-4,0-2,134-43,-164 45,0 1,1 3,0 1,52 2,-80 2,33-3,60-13,13-2,-86 16</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5:52.600"/>
    </inkml:context>
    <inkml:brush xml:id="br0">
      <inkml:brushProperty name="width" value="0.05" units="cm"/>
      <inkml:brushProperty name="height" value="0.05" units="cm"/>
      <inkml:brushProperty name="color" value="#E71224"/>
    </inkml:brush>
  </inkml:definitions>
  <inkml:trace contextRef="#ctx0" brushRef="#br0">0 118 24575,'29'-7'0,"0"1"0,1 2 0,0 0 0,-1 3 0,43 1 0,-14 0 0,1117-2-985,-609 4 660,-529-4 583,0-1 0,0-2 0,0-2 0,64-20 0,-51 14-254,0 2 0,93-6 0,109 9 4,-185 7-8,1057 0 228,-520 3-1821,-558-2-5233</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5:55.067"/>
    </inkml:context>
    <inkml:brush xml:id="br0">
      <inkml:brushProperty name="width" value="0.05" units="cm"/>
      <inkml:brushProperty name="height" value="0.05" units="cm"/>
      <inkml:brushProperty name="color" value="#E71224"/>
    </inkml:brush>
  </inkml:definitions>
  <inkml:trace contextRef="#ctx0" brushRef="#br0">1 95 24575,'7'-6'0,"0"1"0,1 0 0,-1 0 0,1 1 0,0 0 0,1 1 0,-1-1 0,1 1 0,10-1 0,-11 1 0,34-8 0,0 2 0,71-6 0,92 5 0,-178 9 0,794-1 0,-395 4 0,697-2 0,-1002 4 0,0 5 0,-1 5 0,0 6 0,124 37 0,-24-7 0,391 38 0,-449-77 0,117 16 0,-189-16 0,0-3 0,102-6 0,-115-2 0,1528-1 0,-1521-2 0,-1-4 0,113-22 0,186-45 0,-336 65 0,142-29 0,-141 29 0,0 1 0,69-2 0,97 10 0,-114 1 0,1100 0 0,-1048-10-1365,-111 4-5461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6:22.518"/>
    </inkml:context>
    <inkml:brush xml:id="br0">
      <inkml:brushProperty name="width" value="0.05" units="cm"/>
      <inkml:brushProperty name="height" value="0.05" units="cm"/>
      <inkml:brushProperty name="color" value="#E71224"/>
    </inkml:brush>
  </inkml:definitions>
  <inkml:trace contextRef="#ctx0" brushRef="#br0">0 0 24575,'4720'0'0,"-4362"24"-318,-5 27-343,-223-31 420,1297 178-2525,-935-133 2177,-207-21 351,149 16 1299,-298-56 557,-98-5-907,-1 2 1,70 10-1,4 10-711,2-4 0,117 1 0,499-17 0,-333-3 0,55 2 0,-383-3 0,101-18 0,-83 8 0,112-12 0,207-31 0,-116-17 0,-200 47 0,-47 15 0,1 2 0,62-5 0,84 6 0,-167 7 0,120-8 0,19 0 0,1541 8-1224,-829 2 652,3384-1 1694,-2815 0-3387,-1348 0-2987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6:25.286"/>
    </inkml:context>
    <inkml:brush xml:id="br0">
      <inkml:brushProperty name="width" value="0.05" units="cm"/>
      <inkml:brushProperty name="height" value="0.05" units="cm"/>
      <inkml:brushProperty name="color" value="#E71224"/>
    </inkml:brush>
  </inkml:definitions>
  <inkml:trace contextRef="#ctx0" brushRef="#br0">0 419 24575,'2393'0'-107,"-2361"-2"138,0-1 1,-1-2 0,39-10 0,12-3-52,133-14-161,237-4 0,221 28-276,-538 8 438,1026 4-1568,-1100-5 1924,0-3 0,96-19 0,-66 10 442,26-5-144,65-19-635,1 8 0,229-7 0,10 4 0,-2 0 0,540 24 0,-562 11 0,-318-7 0,140-25 0,6-1 0,383 20 0,-437 11 0,400 19 0,-118 25 0,-13-13 0,2-33 0,-160-1 0,755 2 0,-900 2 0,247 36 0,-208-8 0,252 39 0,-397-64 0,171 14 0,190-18 0,355 15 0,-444 7-1365,-243-19-5461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7:15.576"/>
    </inkml:context>
    <inkml:brush xml:id="br0">
      <inkml:brushProperty name="width" value="0.05" units="cm"/>
      <inkml:brushProperty name="height" value="0.05" units="cm"/>
      <inkml:brushProperty name="color" value="#E71224"/>
    </inkml:brush>
  </inkml:definitions>
  <inkml:trace contextRef="#ctx0" brushRef="#br0">910 2177 24575,'0'0'0,"0"0"0,0 0 0,0 1 0,0-1 0,0 0 0,1 0 0,-1 0 0,0 0 0,0 0 0,0 0 0,0 0 0,0 0 0,0 0 0,0 1 0,0-1 0,1 0 0,-1 0 0,0 0 0,0 0 0,0 0 0,0 0 0,0 0 0,0 0 0,1 0 0,-1 0 0,0 0 0,0 0 0,0 0 0,0 0 0,0 0 0,0 0 0,1 0 0,-1 0 0,0 0 0,0 0 0,0 0 0,0 0 0,0-1 0,0 1 0,0 0 0,1 0 0,-1 0 0,0 0 0,0 0 0,0 0 0,0 0 0,0 0 0,0 0 0,0 0 0,0-1 0,2-12 0,-5-17 0,-1 1 0,-15-49 0,17 69 0,-299-1118-1391,188 703 1394,76 281 50,-50-149 229,74 263-282,11 26 0,2 5 0,5 18 0,123 301 803,-64-170-553,56 167-250,-37-93 0,-64-182 0,2-2 0,40 61 0,1 2 0,63 157 0,-111-230 0,12 20 0,3 0 0,36 47 0,20 35 0,-82-128 0,13 26 0,-16-30 0,1 1 0,-1-1 0,1 0 0,-1 0 0,0 0 0,0 1 0,1-1 0,-1 0 0,0 0 0,0 1 0,0-1 0,0 0 0,0 0 0,-1 1 0,1-1 0,0 0 0,-1 0 0,1 0 0,0 1 0,-1-1 0,0 0 0,0 1 0,0-1 0,1-1 0,-1 1 0,0-1 0,0 1 0,1-1 0,-1 0 0,0 1 0,0-1 0,0 0 0,1 0 0,-1 1 0,0-1 0,0 0 0,0 0 0,0 0 0,0 0 0,1 0 0,-1 0 0,0-1 0,0 1 0,0 0 0,0 0 0,1 0 0,-1-1 0,0 1 0,-1-1 0,-9-4 0,1-1 0,-1 1 0,1-2 0,1 1 0,-12-11 0,-46-46 0,41 37 0,-15-13 0,-40-40 0,-100-75 0,-46-26 0,148 115 0,-14-6 0,52 41 0,2-1 0,0-2 0,-41-47 0,-83-125 0,163 205 0,-1-1 0,0 1 0,1-1 0,-1 1 0,1-1 0,-1 1 0,1 0 0,0-1 0,-1 0 0,1 1 0,-1-1 0,1 1 0,0-1 0,0 0 0,-1 1 0,1-1 0,0 1 0,0-1 0,0 0 0,0 1 0,-1-1 0,1 0 0,0 1 0,0-1 0,0 0 0,1 1 0,-1-1 0,0 0 0,0 1 0,0-1 0,0 0 0,1 1 0,-1-1 0,1-1 0,1 1 0,1 0 0,-1-1 0,1 1 0,-1 0 0,1 1 0,0-1 0,0 0 0,-1 1 0,6-1 0,48-5 0,68 3 0,-94 3 0,634 3-783,-420-1 611,-201-1 172,97-4 0,-127 2 0,0-1 0,0-1 0,0 0 0,0 0 0,-1-2 0,1 1 0,-1-1 0,12-8 0,-16 8 41,0-1-1,0 0 0,-1-1 1,0 1-1,0-2 1,0 1-1,6-10 0,35-63 475,-23 36-398,36-48-117,90-101 0,-82 107 0,-46 51 0,-23 35 0,0 0 0,0 1 0,0-1 0,0 0 0,-1 0 0,1 0 0,0 0 0,0 0 0,0 0 0,0 0 0,-1 0 0,1 0 0,0 0 0,0 0 0,0 0 0,0-1 0,-1 1 0,1 0 0,0 0 0,0 0 0,0 0 0,0 0 0,-1 0 0,1 0 0,0 0 0,0 0 0,0-1 0,0 1 0,0 0 0,0 0 0,-1 0 0,1 0 0,0 0 0,0-1 0,0 1 0,0 0 0,0 0 0,0 0 0,0 0 0,0-1 0,0 1 0,0 0 0,0 0 0,0 0 0,0-1 0,0 1 0,0 0 0,0 0 0,0 0 0,0 0 0,0-1 0,0 1 0,0 0 0,0 0 0,0 0 0,0 0 0,0-1 0,0 1 0,1 0 0,-1 0 0,-12 7 0,1 1 0,0 1 0,0 0 0,-17 19 0,20-20 0,-314 350 0,309-343 0,1 2 0,0-1 0,1 1 0,1 1 0,1 0 0,0 0 0,2 1 0,-9 28 0,-3 34 0,-26 120 0,30-66 0,0-2 0,-30 79 0,-19 142 0,57-258 0,6-53 0,-3-1 0,-1 0 0,-17 67 0,-6-27 0,14-44 0,2 0 0,-15 78 0,19-59 0,-19 68 0,27-124 0,-1 1 0,1 0 0,-1 0 0,1-1 0,-1 1 0,0 0 0,1-1 0,-1 1 0,0 0 0,0-1 0,0 1 0,0-1 0,-1 0 0,1 1 0,0-1 0,-2 2 0,2-3 0,1 0 0,-1 0 0,1 0 0,0 0 0,-1 0 0,1 0 0,-1 0 0,1 0 0,0 0 0,-1 0 0,1 0 0,-1 0 0,1 0 0,0 0 0,-1-1 0,1 1 0,0 0 0,-1 0 0,1 0 0,-1 0 0,1-1 0,0 1 0,-1 0 0,1 0 0,-1-1 0,-9-17 0,3-4 0,1-1 0,1 0 0,-3-27 0,-4-20 0,-67-228 0,57 217 0,16 59 0,1 0 0,1 0 0,2 0 0,0 0 0,1-1 0,4-43 0,-1 53 0,0 0 0,0 1 0,1-1 0,1 1 0,0-1 0,1 1 0,0 1 0,1-1 0,0 1 0,1 0 0,0 0 0,1 1 0,12-13 0,-15 18 0,1 0 0,0 0 0,1 1 0,-1 0 0,1 1 0,0-1 0,0 1 0,0 1 0,0-1 0,0 1 0,0 0 0,1 1 0,7-1 0,9 0 0,0 1 0,43 4 0,-47 0 0,0 0 0,0 2 0,0 0 0,32 13 0,74 42 0,-69-32 0,59 34 0,125 89 0,-128-78 0,-97-62 0,-9-8 0,-1 0 0,0 1 0,0 0 0,0 1 0,-1-1 0,8 8 0,-29-19 0,-63-42 0,-307-183 0,-22 25 0,354 181-1365,9 1-5461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1-27T07:07:17.617"/>
    </inkml:context>
    <inkml:brush xml:id="br0">
      <inkml:brushProperty name="width" value="0.05" units="cm"/>
      <inkml:brushProperty name="height" value="0.05" units="cm"/>
      <inkml:brushProperty name="color" value="#E71224"/>
    </inkml:brush>
  </inkml:definitions>
  <inkml:trace contextRef="#ctx0" brushRef="#br0">1162 170 24575,'-2'-2'0,"-1"1"0,0-1 0,1 1 0,-1 0 0,0 0 0,0 0 0,0 0 0,1 0 0,-1 1 0,0-1 0,0 1 0,0 0 0,0 0 0,0 0 0,0 0 0,-4 1 0,-8 2 0,1 0 0,-1 1 0,1 1 0,0 0 0,0 1 0,1 1 0,-1 0 0,-13 11 0,25-17 0,-5 2 0,-504 326 0,472-298 0,0 2 0,3 2 0,1 1 0,1 2 0,2 2 0,2 0 0,2 2 0,-27 52 0,41-63 0,0 1 0,2 0 0,2 0 0,-10 51 0,-9 134 0,28-213 0,-20 436 0,26 3 0,-3-389 0,1 21 0,4-1 0,4 1 0,2-2 0,4 0 0,3-1 0,48 115 0,-29-93 0,4-1 0,3-3 0,66 94 0,-90-157 0,1-1 0,2-1 0,54 44 0,-28-27 0,-1 2 0,2-3 0,1-2 0,2-2 0,2-3 0,1-2 0,80 31 0,49 16 0,-17-6 0,201 49 0,-293-103 0,1-3 0,153 10 0,-91-21 0,164-14 0,-284 6 0,1 0 0,-1-2 0,0-1 0,-1 0 0,1-2 0,-1 0 0,-1-1 0,0-1 0,0-1 0,-1 0 0,0-2 0,-1 0 0,0-1 0,14-16 0,64-63 0,92-117 0,-167 181 0,-1-1 0,-1-1 0,-2 0 0,-1-1 0,-1-1 0,-2 0 0,10-44 0,-14 35 0,0 0 0,1-66 0,-8-89 0,-2 116 0,1-107 0,-9-280 0,2 387 0,-4 1 0,-3 0 0,-3 1 0,-42-113 0,22 95 0,-5 2 0,-4 1 0,-61-91 0,57 105 0,-106-159 0,114 184 0,-3 2 0,-2 1 0,-101-84 0,-184-109 0,-54 0 0,257 176 0,-153-61 0,259 121-170,0 1-1,-1 1 0,0 1 1,0 1-1,0 1 0,-1 1 1,-38 0-1,31 5-6655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08.97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 73,'0'-1,"1"0,0 0,0 1,0-1,0 0,0 1,0-1,0 0,0 1,0 0,0-1,1 1,-1-1,0 1,0 0,0 0,0 0,0 0,1 0,1 0,2 0,144-9,-131 8,1455-6,-869 9,-571-3,0-2,41-10,15-1,541-3,-448 18,552 0,-587 11,-63-2,-57-8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11-27T06:43:13.78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165 119,'1'1,"-1"-1,0 1,0 0,0-1,1 1,-1 0,0-1,1 1,-1 0,0-1,1 1,-1-1,1 1,-1-1,1 1,-1-1,1 1,-1-1,1 0,-1 1,1-1,0 0,-1 1,1-1,0 0,-1 0,2 1,23 3,-20-4,24 3,1-3,0 0,34-5,91-21,-62 9,-39 9,104-20,-65 9,1 4,107-3,191 14,-284 5,2395 2,-1914-3,-510 3,94 18,-92-10,84 2,-157-14,0 1,0 1,0 0,0 0,-1 1,10 2,-15-3,1 0,0 1,-1-1,1 1,-1-1,0 1,1 0,-1 0,0 0,0 0,0 0,0 1,-1-1,1 1,-1-1,1 1,-1-1,0 1,0 0,1 3,0 2,0 0,-1-1,0 1,0 0,-1 0,0 0,0 0,-1 0,0 0,0 0,-1 0,0 0,-1-1,1 1,-1-1,-1 1,0-1,0 0,0-1,-1 1,1-1,-8 7,4-4,-1-1,0 0,-1 0,1-1,-1-1,-1 1,1-2,-1 1,0-2,0 1,-1-2,1 1,-1-2,-18 3,-245-1,161-7,-975 2,1065 1,0 1,0 1,1 1,0 1,-28 9,25-6,-1-1,0-1,-39 1,-84-5,90-1,-1777-2,1756 4,-123 19,-125 6,-3-28,178 0,-53 0,169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CC3F8E6-0F16-47F4-A818-C0DC06A293CA}"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91666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C3F8E6-0F16-47F4-A818-C0DC06A293CA}"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190149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C3F8E6-0F16-47F4-A818-C0DC06A293CA}"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2504888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CC3F8E6-0F16-47F4-A818-C0DC06A293CA}"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2986676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C3F8E6-0F16-47F4-A818-C0DC06A293CA}" type="datetimeFigureOut">
              <a:rPr lang="en-IN" smtClean="0"/>
              <a:t>27-11-2023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1807848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CC3F8E6-0F16-47F4-A818-C0DC06A293CA}"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687305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CC3F8E6-0F16-47F4-A818-C0DC06A293CA}" type="datetimeFigureOut">
              <a:rPr lang="en-IN" smtClean="0"/>
              <a:t>27-11-2023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2174771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CC3F8E6-0F16-47F4-A818-C0DC06A293CA}" type="datetimeFigureOut">
              <a:rPr lang="en-IN" smtClean="0"/>
              <a:t>27-11-2023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1494776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3F8E6-0F16-47F4-A818-C0DC06A293CA}" type="datetimeFigureOut">
              <a:rPr lang="en-IN" smtClean="0"/>
              <a:t>27-11-2023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64191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3F8E6-0F16-47F4-A818-C0DC06A293CA}"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8861990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CC3F8E6-0F16-47F4-A818-C0DC06A293CA}" type="datetimeFigureOut">
              <a:rPr lang="en-IN" smtClean="0"/>
              <a:t>27-11-2023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A7B18B-33A6-43B1-8DF9-C3AF9925FFB4}" type="slidenum">
              <a:rPr lang="en-IN" smtClean="0"/>
              <a:t>‹#›</a:t>
            </a:fld>
            <a:endParaRPr lang="en-IN"/>
          </a:p>
        </p:txBody>
      </p:sp>
    </p:spTree>
    <p:extLst>
      <p:ext uri="{BB962C8B-B14F-4D97-AF65-F5344CB8AC3E}">
        <p14:creationId xmlns:p14="http://schemas.microsoft.com/office/powerpoint/2010/main" val="372665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3F8E6-0F16-47F4-A818-C0DC06A293CA}" type="datetimeFigureOut">
              <a:rPr lang="en-IN" smtClean="0"/>
              <a:t>27-11-2023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A7B18B-33A6-43B1-8DF9-C3AF9925FFB4}" type="slidenum">
              <a:rPr lang="en-IN" smtClean="0"/>
              <a:t>‹#›</a:t>
            </a:fld>
            <a:endParaRPr lang="en-IN"/>
          </a:p>
        </p:txBody>
      </p:sp>
    </p:spTree>
    <p:extLst>
      <p:ext uri="{BB962C8B-B14F-4D97-AF65-F5344CB8AC3E}">
        <p14:creationId xmlns:p14="http://schemas.microsoft.com/office/powerpoint/2010/main" val="324081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customXml" Target="../ink/ink29.xml"/><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customXml" Target="../ink/ink26.xml"/><Relationship Id="rId1" Type="http://schemas.openxmlformats.org/officeDocument/2006/relationships/slideLayout" Target="../slideLayouts/slideLayout2.xml"/><Relationship Id="rId6" Type="http://schemas.openxmlformats.org/officeDocument/2006/relationships/customXml" Target="../ink/ink28.xml"/><Relationship Id="rId5" Type="http://schemas.openxmlformats.org/officeDocument/2006/relationships/image" Target="../media/image31.png"/><Relationship Id="rId4" Type="http://schemas.openxmlformats.org/officeDocument/2006/relationships/customXml" Target="../ink/ink27.xml"/><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ustomXml" Target="../ink/ink33.xml"/><Relationship Id="rId3" Type="http://schemas.openxmlformats.org/officeDocument/2006/relationships/image" Target="../media/image35.png"/><Relationship Id="rId7" Type="http://schemas.openxmlformats.org/officeDocument/2006/relationships/image" Target="../media/image37.png"/><Relationship Id="rId2" Type="http://schemas.openxmlformats.org/officeDocument/2006/relationships/customXml" Target="../ink/ink30.xml"/><Relationship Id="rId1" Type="http://schemas.openxmlformats.org/officeDocument/2006/relationships/slideLayout" Target="../slideLayouts/slideLayout2.xml"/><Relationship Id="rId6" Type="http://schemas.openxmlformats.org/officeDocument/2006/relationships/customXml" Target="../ink/ink32.xml"/><Relationship Id="rId5" Type="http://schemas.openxmlformats.org/officeDocument/2006/relationships/image" Target="../media/image36.png"/><Relationship Id="rId4" Type="http://schemas.openxmlformats.org/officeDocument/2006/relationships/customXml" Target="../ink/ink31.xml"/><Relationship Id="rId9" Type="http://schemas.openxmlformats.org/officeDocument/2006/relationships/image" Target="../media/image38.png"/></Relationships>
</file>

<file path=ppt/slides/_rels/slide14.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40.xml"/><Relationship Id="rId3" Type="http://schemas.openxmlformats.org/officeDocument/2006/relationships/image" Target="../media/image31.png"/><Relationship Id="rId7" Type="http://schemas.openxmlformats.org/officeDocument/2006/relationships/customXml" Target="../ink/ink37.xml"/><Relationship Id="rId12" Type="http://schemas.openxmlformats.org/officeDocument/2006/relationships/image" Target="../media/image42.png"/><Relationship Id="rId2"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customXml" Target="../ink/ink36.xml"/><Relationship Id="rId11" Type="http://schemas.openxmlformats.org/officeDocument/2006/relationships/customXml" Target="../ink/ink39.xml"/><Relationship Id="rId5" Type="http://schemas.openxmlformats.org/officeDocument/2006/relationships/image" Target="../media/image39.png"/><Relationship Id="rId10" Type="http://schemas.openxmlformats.org/officeDocument/2006/relationships/image" Target="../media/image41.png"/><Relationship Id="rId4" Type="http://schemas.openxmlformats.org/officeDocument/2006/relationships/customXml" Target="../ink/ink35.xml"/><Relationship Id="rId9" Type="http://schemas.openxmlformats.org/officeDocument/2006/relationships/customXml" Target="../ink/ink38.xml"/><Relationship Id="rId1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customXml" Target="../ink/ink4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customXml" Target="../ink/ink42.xml"/><Relationship Id="rId1" Type="http://schemas.openxmlformats.org/officeDocument/2006/relationships/slideLayout" Target="../slideLayouts/slideLayout2.xml"/><Relationship Id="rId6" Type="http://schemas.openxmlformats.org/officeDocument/2006/relationships/customXml" Target="../ink/ink44.xml"/><Relationship Id="rId5" Type="http://schemas.openxmlformats.org/officeDocument/2006/relationships/image" Target="../media/image46.png"/><Relationship Id="rId4" Type="http://schemas.openxmlformats.org/officeDocument/2006/relationships/customXml" Target="../ink/ink43.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customXml" Target="../ink/ink49.xml"/><Relationship Id="rId13" Type="http://schemas.openxmlformats.org/officeDocument/2006/relationships/image" Target="../media/image54.png"/><Relationship Id="rId18" Type="http://schemas.openxmlformats.org/officeDocument/2006/relationships/customXml" Target="../ink/ink54.xml"/><Relationship Id="rId3" Type="http://schemas.openxmlformats.org/officeDocument/2006/relationships/image" Target="../media/image49.png"/><Relationship Id="rId21" Type="http://schemas.openxmlformats.org/officeDocument/2006/relationships/image" Target="../media/image58.png"/><Relationship Id="rId7" Type="http://schemas.openxmlformats.org/officeDocument/2006/relationships/image" Target="../media/image51.png"/><Relationship Id="rId12" Type="http://schemas.openxmlformats.org/officeDocument/2006/relationships/customXml" Target="../ink/ink51.xml"/><Relationship Id="rId17" Type="http://schemas.openxmlformats.org/officeDocument/2006/relationships/image" Target="../media/image56.png"/><Relationship Id="rId2" Type="http://schemas.openxmlformats.org/officeDocument/2006/relationships/customXml" Target="../ink/ink46.xml"/><Relationship Id="rId16" Type="http://schemas.openxmlformats.org/officeDocument/2006/relationships/customXml" Target="../ink/ink53.xml"/><Relationship Id="rId20" Type="http://schemas.openxmlformats.org/officeDocument/2006/relationships/customXml" Target="../ink/ink55.xml"/><Relationship Id="rId1" Type="http://schemas.openxmlformats.org/officeDocument/2006/relationships/slideLayout" Target="../slideLayouts/slideLayout2.xml"/><Relationship Id="rId6" Type="http://schemas.openxmlformats.org/officeDocument/2006/relationships/customXml" Target="../ink/ink48.xml"/><Relationship Id="rId11" Type="http://schemas.openxmlformats.org/officeDocument/2006/relationships/image" Target="../media/image53.png"/><Relationship Id="rId5" Type="http://schemas.openxmlformats.org/officeDocument/2006/relationships/image" Target="../media/image50.png"/><Relationship Id="rId15" Type="http://schemas.openxmlformats.org/officeDocument/2006/relationships/image" Target="../media/image55.png"/><Relationship Id="rId10" Type="http://schemas.openxmlformats.org/officeDocument/2006/relationships/customXml" Target="../ink/ink50.xml"/><Relationship Id="rId19" Type="http://schemas.openxmlformats.org/officeDocument/2006/relationships/image" Target="../media/image57.png"/><Relationship Id="rId4" Type="http://schemas.openxmlformats.org/officeDocument/2006/relationships/customXml" Target="../ink/ink47.xml"/><Relationship Id="rId9" Type="http://schemas.openxmlformats.org/officeDocument/2006/relationships/image" Target="../media/image52.png"/><Relationship Id="rId14" Type="http://schemas.openxmlformats.org/officeDocument/2006/relationships/customXml" Target="../ink/ink52.xml"/></Relationships>
</file>

<file path=ppt/slides/_rels/slide19.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3.xml"/></Relationships>
</file>

<file path=ppt/slides/_rels/slide20.xml.rels><?xml version="1.0" encoding="UTF-8" standalone="yes"?>
<Relationships xmlns="http://schemas.openxmlformats.org/package/2006/relationships"><Relationship Id="rId8" Type="http://schemas.openxmlformats.org/officeDocument/2006/relationships/customXml" Target="../ink/ink59.xml"/><Relationship Id="rId13"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2.png"/><Relationship Id="rId12" Type="http://schemas.openxmlformats.org/officeDocument/2006/relationships/customXml" Target="../ink/ink61.xml"/><Relationship Id="rId17" Type="http://schemas.openxmlformats.org/officeDocument/2006/relationships/image" Target="../media/image67.png"/><Relationship Id="rId2" Type="http://schemas.openxmlformats.org/officeDocument/2006/relationships/customXml" Target="../ink/ink56.xml"/><Relationship Id="rId16" Type="http://schemas.openxmlformats.org/officeDocument/2006/relationships/customXml" Target="../ink/ink63.xml"/><Relationship Id="rId1" Type="http://schemas.openxmlformats.org/officeDocument/2006/relationships/slideLayout" Target="../slideLayouts/slideLayout2.xml"/><Relationship Id="rId6" Type="http://schemas.openxmlformats.org/officeDocument/2006/relationships/customXml" Target="../ink/ink58.xml"/><Relationship Id="rId11" Type="http://schemas.openxmlformats.org/officeDocument/2006/relationships/image" Target="../media/image64.png"/><Relationship Id="rId5" Type="http://schemas.openxmlformats.org/officeDocument/2006/relationships/image" Target="../media/image61.png"/><Relationship Id="rId15" Type="http://schemas.openxmlformats.org/officeDocument/2006/relationships/image" Target="../media/image66.png"/><Relationship Id="rId10" Type="http://schemas.openxmlformats.org/officeDocument/2006/relationships/customXml" Target="../ink/ink60.xml"/><Relationship Id="rId4" Type="http://schemas.openxmlformats.org/officeDocument/2006/relationships/customXml" Target="../ink/ink57.xml"/><Relationship Id="rId9" Type="http://schemas.openxmlformats.org/officeDocument/2006/relationships/image" Target="../media/image63.png"/><Relationship Id="rId14" Type="http://schemas.openxmlformats.org/officeDocument/2006/relationships/customXml" Target="../ink/ink62.xml"/></Relationships>
</file>

<file path=ppt/slides/_rels/slide21.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customXml" Target="../ink/ink67.xml"/><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customXml" Target="../ink/ink64.xml"/><Relationship Id="rId1" Type="http://schemas.openxmlformats.org/officeDocument/2006/relationships/slideLayout" Target="../slideLayouts/slideLayout2.xml"/><Relationship Id="rId6" Type="http://schemas.openxmlformats.org/officeDocument/2006/relationships/customXml" Target="../ink/ink66.xml"/><Relationship Id="rId5" Type="http://schemas.openxmlformats.org/officeDocument/2006/relationships/image" Target="../media/image70.png"/><Relationship Id="rId4" Type="http://schemas.openxmlformats.org/officeDocument/2006/relationships/customXml" Target="../ink/ink65.xml"/><Relationship Id="rId9" Type="http://schemas.openxmlformats.org/officeDocument/2006/relationships/image" Target="../media/image72.png"/></Relationships>
</file>

<file path=ppt/slides/_rels/slide23.xml.rels><?xml version="1.0" encoding="UTF-8" standalone="yes"?>
<Relationships xmlns="http://schemas.openxmlformats.org/package/2006/relationships"><Relationship Id="rId8" Type="http://schemas.openxmlformats.org/officeDocument/2006/relationships/customXml" Target="../ink/ink71.xml"/><Relationship Id="rId13" Type="http://schemas.openxmlformats.org/officeDocument/2006/relationships/image" Target="../media/image78.png"/><Relationship Id="rId3" Type="http://schemas.openxmlformats.org/officeDocument/2006/relationships/image" Target="../media/image73.png"/><Relationship Id="rId7" Type="http://schemas.openxmlformats.org/officeDocument/2006/relationships/image" Target="../media/image75.png"/><Relationship Id="rId12" Type="http://schemas.openxmlformats.org/officeDocument/2006/relationships/customXml" Target="../ink/ink73.xml"/><Relationship Id="rId17" Type="http://schemas.openxmlformats.org/officeDocument/2006/relationships/image" Target="../media/image80.png"/><Relationship Id="rId2" Type="http://schemas.openxmlformats.org/officeDocument/2006/relationships/customXml" Target="../ink/ink68.xml"/><Relationship Id="rId16" Type="http://schemas.openxmlformats.org/officeDocument/2006/relationships/customXml" Target="../ink/ink75.xml"/><Relationship Id="rId1" Type="http://schemas.openxmlformats.org/officeDocument/2006/relationships/slideLayout" Target="../slideLayouts/slideLayout2.xml"/><Relationship Id="rId6" Type="http://schemas.openxmlformats.org/officeDocument/2006/relationships/customXml" Target="../ink/ink70.xml"/><Relationship Id="rId11" Type="http://schemas.openxmlformats.org/officeDocument/2006/relationships/image" Target="../media/image77.png"/><Relationship Id="rId5" Type="http://schemas.openxmlformats.org/officeDocument/2006/relationships/image" Target="../media/image74.png"/><Relationship Id="rId15" Type="http://schemas.openxmlformats.org/officeDocument/2006/relationships/image" Target="../media/image79.png"/><Relationship Id="rId10" Type="http://schemas.openxmlformats.org/officeDocument/2006/relationships/customXml" Target="../ink/ink72.xml"/><Relationship Id="rId4" Type="http://schemas.openxmlformats.org/officeDocument/2006/relationships/customXml" Target="../ink/ink69.xml"/><Relationship Id="rId9" Type="http://schemas.openxmlformats.org/officeDocument/2006/relationships/image" Target="../media/image76.png"/><Relationship Id="rId14" Type="http://schemas.openxmlformats.org/officeDocument/2006/relationships/customXml" Target="../ink/ink74.xml"/></Relationships>
</file>

<file path=ppt/slides/_rels/slide24.xml.rels><?xml version="1.0" encoding="UTF-8" standalone="yes"?>
<Relationships xmlns="http://schemas.openxmlformats.org/package/2006/relationships"><Relationship Id="rId3" Type="http://schemas.openxmlformats.org/officeDocument/2006/relationships/customXml" Target="../ink/ink76.xml"/><Relationship Id="rId2" Type="http://schemas.openxmlformats.org/officeDocument/2006/relationships/image" Target="../media/image81.emf"/><Relationship Id="rId1" Type="http://schemas.openxmlformats.org/officeDocument/2006/relationships/slideLayout" Target="../slideLayouts/slideLayout6.xml"/><Relationship Id="rId6" Type="http://schemas.openxmlformats.org/officeDocument/2006/relationships/image" Target="../media/image83.png"/><Relationship Id="rId5" Type="http://schemas.openxmlformats.org/officeDocument/2006/relationships/customXml" Target="../ink/ink77.xml"/><Relationship Id="rId4" Type="http://schemas.openxmlformats.org/officeDocument/2006/relationships/image" Target="../media/image82.png"/></Relationships>
</file>

<file path=ppt/slides/_rels/slide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9.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customXml" Target="../ink/ink11.xml"/><Relationship Id="rId2" Type="http://schemas.openxmlformats.org/officeDocument/2006/relationships/customXml" Target="../ink/ink6.xml"/><Relationship Id="rId1" Type="http://schemas.openxmlformats.org/officeDocument/2006/relationships/slideLayout" Target="../slideLayouts/slideLayout2.xml"/><Relationship Id="rId6" Type="http://schemas.openxmlformats.org/officeDocument/2006/relationships/customXml" Target="../ink/ink8.xm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customXml" Target="../ink/ink10.xml"/><Relationship Id="rId4" Type="http://schemas.openxmlformats.org/officeDocument/2006/relationships/customXml" Target="../ink/ink7.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customXml" Target="../ink/ink15.xml"/><Relationship Id="rId3" Type="http://schemas.openxmlformats.org/officeDocument/2006/relationships/image" Target="../media/image16.png"/><Relationship Id="rId7" Type="http://schemas.openxmlformats.org/officeDocument/2006/relationships/image" Target="../media/image18.png"/><Relationship Id="rId2" Type="http://schemas.openxmlformats.org/officeDocument/2006/relationships/customXml" Target="../ink/ink12.xml"/><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17.png"/><Relationship Id="rId4" Type="http://schemas.openxmlformats.org/officeDocument/2006/relationships/customXml" Target="../ink/ink13.xml"/><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customXml" Target="../ink/ink19.xml"/><Relationship Id="rId13"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2.png"/><Relationship Id="rId12" Type="http://schemas.openxmlformats.org/officeDocument/2006/relationships/customXml" Target="../ink/ink21.xml"/><Relationship Id="rId2" Type="http://schemas.openxmlformats.org/officeDocument/2006/relationships/customXml" Target="../ink/ink16.xml"/><Relationship Id="rId1" Type="http://schemas.openxmlformats.org/officeDocument/2006/relationships/slideLayout" Target="../slideLayouts/slideLayout2.xml"/><Relationship Id="rId6" Type="http://schemas.openxmlformats.org/officeDocument/2006/relationships/customXml" Target="../ink/ink18.xml"/><Relationship Id="rId11" Type="http://schemas.openxmlformats.org/officeDocument/2006/relationships/image" Target="../media/image24.png"/><Relationship Id="rId5" Type="http://schemas.openxmlformats.org/officeDocument/2006/relationships/image" Target="../media/image21.png"/><Relationship Id="rId15" Type="http://schemas.openxmlformats.org/officeDocument/2006/relationships/image" Target="../media/image26.png"/><Relationship Id="rId10" Type="http://schemas.openxmlformats.org/officeDocument/2006/relationships/customXml" Target="../ink/ink20.xml"/><Relationship Id="rId4" Type="http://schemas.openxmlformats.org/officeDocument/2006/relationships/customXml" Target="../ink/ink17.xml"/><Relationship Id="rId9" Type="http://schemas.openxmlformats.org/officeDocument/2006/relationships/image" Target="../media/image23.png"/><Relationship Id="rId14" Type="http://schemas.openxmlformats.org/officeDocument/2006/relationships/customXml" Target="../ink/ink2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9.png"/><Relationship Id="rId2" Type="http://schemas.openxmlformats.org/officeDocument/2006/relationships/customXml" Target="../ink/ink23.xml"/><Relationship Id="rId1" Type="http://schemas.openxmlformats.org/officeDocument/2006/relationships/slideLayout" Target="../slideLayouts/slideLayout2.xml"/><Relationship Id="rId6" Type="http://schemas.openxmlformats.org/officeDocument/2006/relationships/customXml" Target="../ink/ink25.xml"/><Relationship Id="rId5" Type="http://schemas.openxmlformats.org/officeDocument/2006/relationships/image" Target="../media/image28.png"/><Relationship Id="rId4" Type="http://schemas.openxmlformats.org/officeDocument/2006/relationships/customXml" Target="../ink/ink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Network Layer</a:t>
            </a:r>
          </a:p>
        </p:txBody>
      </p:sp>
      <p:sp>
        <p:nvSpPr>
          <p:cNvPr id="3" name="Subtitle 2"/>
          <p:cNvSpPr>
            <a:spLocks noGrp="1"/>
          </p:cNvSpPr>
          <p:nvPr>
            <p:ph type="subTitle" idx="1"/>
          </p:nvPr>
        </p:nvSpPr>
        <p:spPr/>
        <p:txBody>
          <a:bodyPr/>
          <a:lstStyle/>
          <a:p>
            <a:endParaRPr lang="en-IN"/>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D2D7C44-378A-41A4-3566-E056D8264146}"/>
                  </a:ext>
                </a:extLst>
              </p14:cNvPr>
              <p14:cNvContentPartPr/>
              <p14:nvPr/>
            </p14:nvContentPartPr>
            <p14:xfrm>
              <a:off x="3575127" y="2625742"/>
              <a:ext cx="4714200" cy="683640"/>
            </p14:xfrm>
          </p:contentPart>
        </mc:Choice>
        <mc:Fallback>
          <p:pic>
            <p:nvPicPr>
              <p:cNvPr id="4" name="Ink 3">
                <a:extLst>
                  <a:ext uri="{FF2B5EF4-FFF2-40B4-BE49-F238E27FC236}">
                    <a16:creationId xmlns:a16="http://schemas.microsoft.com/office/drawing/2014/main" id="{BD2D7C44-378A-41A4-3566-E056D8264146}"/>
                  </a:ext>
                </a:extLst>
              </p:cNvPr>
              <p:cNvPicPr/>
              <p:nvPr/>
            </p:nvPicPr>
            <p:blipFill>
              <a:blip r:embed="rId3"/>
              <a:stretch>
                <a:fillRect/>
              </a:stretch>
            </p:blipFill>
            <p:spPr>
              <a:xfrm>
                <a:off x="3521127" y="2517742"/>
                <a:ext cx="4821840" cy="899280"/>
              </a:xfrm>
              <a:prstGeom prst="rect">
                <a:avLst/>
              </a:prstGeom>
            </p:spPr>
          </p:pic>
        </mc:Fallback>
      </mc:AlternateContent>
    </p:spTree>
    <p:extLst>
      <p:ext uri="{BB962C8B-B14F-4D97-AF65-F5344CB8AC3E}">
        <p14:creationId xmlns:p14="http://schemas.microsoft.com/office/powerpoint/2010/main" val="1351635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Layer Design Issues</a:t>
            </a:r>
          </a:p>
        </p:txBody>
      </p:sp>
      <p:sp>
        <p:nvSpPr>
          <p:cNvPr id="3" name="Content Placeholder 2"/>
          <p:cNvSpPr>
            <a:spLocks noGrp="1"/>
          </p:cNvSpPr>
          <p:nvPr>
            <p:ph idx="1"/>
          </p:nvPr>
        </p:nvSpPr>
        <p:spPr/>
        <p:txBody>
          <a:bodyPr/>
          <a:lstStyle/>
          <a:p>
            <a:r>
              <a:rPr lang="en-IN" dirty="0"/>
              <a:t>Store-and-Forward Packet Switching</a:t>
            </a:r>
          </a:p>
          <a:p>
            <a:r>
              <a:rPr lang="en-IN" dirty="0"/>
              <a:t>Services Provided to the Transport Layer</a:t>
            </a:r>
          </a:p>
          <a:p>
            <a:r>
              <a:rPr lang="en-IN" dirty="0"/>
              <a:t>Implementation of Connectionless Service</a:t>
            </a:r>
          </a:p>
          <a:p>
            <a:r>
              <a:rPr lang="en-IN" dirty="0"/>
              <a:t>Implementation of Connection-Oriented Service</a:t>
            </a:r>
          </a:p>
          <a:p>
            <a:r>
              <a:rPr lang="en-IN" dirty="0"/>
              <a:t>Comparison of Virtual-Circuit and Datagram Subnets</a:t>
            </a:r>
          </a:p>
        </p:txBody>
      </p:sp>
    </p:spTree>
    <p:extLst>
      <p:ext uri="{BB962C8B-B14F-4D97-AF65-F5344CB8AC3E}">
        <p14:creationId xmlns:p14="http://schemas.microsoft.com/office/powerpoint/2010/main" val="2732840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Store-and-Forward Packet Switching</a:t>
            </a:r>
          </a:p>
        </p:txBody>
      </p:sp>
      <p:sp>
        <p:nvSpPr>
          <p:cNvPr id="3" name="Content Placeholder 2"/>
          <p:cNvSpPr>
            <a:spLocks noGrp="1"/>
          </p:cNvSpPr>
          <p:nvPr>
            <p:ph idx="1"/>
          </p:nvPr>
        </p:nvSpPr>
        <p:spPr/>
        <p:txBody>
          <a:bodyPr/>
          <a:lstStyle/>
          <a:p>
            <a:r>
              <a:rPr lang="en-IN" dirty="0"/>
              <a:t>A host with a packet to send transmits it to the nearest router, either on its own LAN or over a point-to-point link to the carrier.</a:t>
            </a:r>
          </a:p>
          <a:p>
            <a:r>
              <a:rPr lang="en-IN" dirty="0"/>
              <a:t>The packet is stored there until it has fully arrived so the checksum can be verified.</a:t>
            </a:r>
          </a:p>
          <a:p>
            <a:r>
              <a:rPr lang="en-IN" dirty="0"/>
              <a:t>Then it is forwarded to the next router along the path until it reaches the destination host, where it is delivered.</a:t>
            </a:r>
          </a:p>
          <a:p>
            <a:r>
              <a:rPr lang="en-IN" dirty="0"/>
              <a:t>This mechanism is store-and-forward packet switching</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70A252C-0666-4CC4-7C20-4835C356EAB9}"/>
                  </a:ext>
                </a:extLst>
              </p14:cNvPr>
              <p14:cNvContentPartPr/>
              <p14:nvPr/>
            </p14:nvContentPartPr>
            <p14:xfrm>
              <a:off x="3806967" y="4952782"/>
              <a:ext cx="4978080" cy="18360"/>
            </p14:xfrm>
          </p:contentPart>
        </mc:Choice>
        <mc:Fallback>
          <p:pic>
            <p:nvPicPr>
              <p:cNvPr id="4" name="Ink 3">
                <a:extLst>
                  <a:ext uri="{FF2B5EF4-FFF2-40B4-BE49-F238E27FC236}">
                    <a16:creationId xmlns:a16="http://schemas.microsoft.com/office/drawing/2014/main" id="{970A252C-0666-4CC4-7C20-4835C356EAB9}"/>
                  </a:ext>
                </a:extLst>
              </p:cNvPr>
              <p:cNvPicPr/>
              <p:nvPr/>
            </p:nvPicPr>
            <p:blipFill>
              <a:blip r:embed="rId3"/>
              <a:stretch>
                <a:fillRect/>
              </a:stretch>
            </p:blipFill>
            <p:spPr>
              <a:xfrm>
                <a:off x="3797967" y="4944142"/>
                <a:ext cx="49957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9" name="Ink 18">
                <a:extLst>
                  <a:ext uri="{FF2B5EF4-FFF2-40B4-BE49-F238E27FC236}">
                    <a16:creationId xmlns:a16="http://schemas.microsoft.com/office/drawing/2014/main" id="{E3493B03-0216-DE65-45A8-9316EB44BE87}"/>
                  </a:ext>
                </a:extLst>
              </p14:cNvPr>
              <p14:cNvContentPartPr/>
              <p14:nvPr/>
            </p14:nvContentPartPr>
            <p14:xfrm>
              <a:off x="5727207" y="2959102"/>
              <a:ext cx="360" cy="360"/>
            </p14:xfrm>
          </p:contentPart>
        </mc:Choice>
        <mc:Fallback>
          <p:pic>
            <p:nvPicPr>
              <p:cNvPr id="19" name="Ink 18">
                <a:extLst>
                  <a:ext uri="{FF2B5EF4-FFF2-40B4-BE49-F238E27FC236}">
                    <a16:creationId xmlns:a16="http://schemas.microsoft.com/office/drawing/2014/main" id="{E3493B03-0216-DE65-45A8-9316EB44BE87}"/>
                  </a:ext>
                </a:extLst>
              </p:cNvPr>
              <p:cNvPicPr/>
              <p:nvPr/>
            </p:nvPicPr>
            <p:blipFill>
              <a:blip r:embed="rId5"/>
              <a:stretch>
                <a:fillRect/>
              </a:stretch>
            </p:blipFill>
            <p:spPr>
              <a:xfrm>
                <a:off x="5718567" y="29501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20" name="Ink 19">
                <a:extLst>
                  <a:ext uri="{FF2B5EF4-FFF2-40B4-BE49-F238E27FC236}">
                    <a16:creationId xmlns:a16="http://schemas.microsoft.com/office/drawing/2014/main" id="{7B5773AF-EE70-D0F5-691C-5318638B337B}"/>
                  </a:ext>
                </a:extLst>
              </p14:cNvPr>
              <p14:cNvContentPartPr/>
              <p14:nvPr/>
            </p14:nvContentPartPr>
            <p14:xfrm>
              <a:off x="2859447" y="3041902"/>
              <a:ext cx="7884000" cy="159480"/>
            </p14:xfrm>
          </p:contentPart>
        </mc:Choice>
        <mc:Fallback>
          <p:pic>
            <p:nvPicPr>
              <p:cNvPr id="20" name="Ink 19">
                <a:extLst>
                  <a:ext uri="{FF2B5EF4-FFF2-40B4-BE49-F238E27FC236}">
                    <a16:creationId xmlns:a16="http://schemas.microsoft.com/office/drawing/2014/main" id="{7B5773AF-EE70-D0F5-691C-5318638B337B}"/>
                  </a:ext>
                </a:extLst>
              </p:cNvPr>
              <p:cNvPicPr/>
              <p:nvPr/>
            </p:nvPicPr>
            <p:blipFill>
              <a:blip r:embed="rId7"/>
              <a:stretch>
                <a:fillRect/>
              </a:stretch>
            </p:blipFill>
            <p:spPr>
              <a:xfrm>
                <a:off x="2850807" y="3032902"/>
                <a:ext cx="790164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Ink 20">
                <a:extLst>
                  <a:ext uri="{FF2B5EF4-FFF2-40B4-BE49-F238E27FC236}">
                    <a16:creationId xmlns:a16="http://schemas.microsoft.com/office/drawing/2014/main" id="{16C3BB2A-1064-4949-BCAB-5C01EB59C266}"/>
                  </a:ext>
                </a:extLst>
              </p14:cNvPr>
              <p14:cNvContentPartPr/>
              <p14:nvPr/>
            </p14:nvContentPartPr>
            <p14:xfrm>
              <a:off x="1196967" y="3516022"/>
              <a:ext cx="2168280" cy="360"/>
            </p14:xfrm>
          </p:contentPart>
        </mc:Choice>
        <mc:Fallback>
          <p:pic>
            <p:nvPicPr>
              <p:cNvPr id="21" name="Ink 20">
                <a:extLst>
                  <a:ext uri="{FF2B5EF4-FFF2-40B4-BE49-F238E27FC236}">
                    <a16:creationId xmlns:a16="http://schemas.microsoft.com/office/drawing/2014/main" id="{16C3BB2A-1064-4949-BCAB-5C01EB59C266}"/>
                  </a:ext>
                </a:extLst>
              </p:cNvPr>
              <p:cNvPicPr/>
              <p:nvPr/>
            </p:nvPicPr>
            <p:blipFill>
              <a:blip r:embed="rId9"/>
              <a:stretch>
                <a:fillRect/>
              </a:stretch>
            </p:blipFill>
            <p:spPr>
              <a:xfrm>
                <a:off x="1187967" y="3507382"/>
                <a:ext cx="2185920" cy="18000"/>
              </a:xfrm>
              <a:prstGeom prst="rect">
                <a:avLst/>
              </a:prstGeom>
            </p:spPr>
          </p:pic>
        </mc:Fallback>
      </mc:AlternateContent>
    </p:spTree>
    <p:extLst>
      <p:ext uri="{BB962C8B-B14F-4D97-AF65-F5344CB8AC3E}">
        <p14:creationId xmlns:p14="http://schemas.microsoft.com/office/powerpoint/2010/main" val="346911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2"/>
          <a:stretch>
            <a:fillRect/>
          </a:stretch>
        </p:blipFill>
        <p:spPr>
          <a:xfrm>
            <a:off x="2896799" y="2436360"/>
            <a:ext cx="6398401" cy="3129867"/>
          </a:xfrm>
          <a:prstGeom prst="rect">
            <a:avLst/>
          </a:prstGeom>
        </p:spPr>
      </p:pic>
    </p:spTree>
    <p:extLst>
      <p:ext uri="{BB962C8B-B14F-4D97-AF65-F5344CB8AC3E}">
        <p14:creationId xmlns:p14="http://schemas.microsoft.com/office/powerpoint/2010/main" val="1515992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Packet Switching</a:t>
            </a:r>
          </a:p>
        </p:txBody>
      </p:sp>
      <p:sp>
        <p:nvSpPr>
          <p:cNvPr id="3" name="Content Placeholder 2"/>
          <p:cNvSpPr>
            <a:spLocks noGrp="1"/>
          </p:cNvSpPr>
          <p:nvPr>
            <p:ph idx="1"/>
          </p:nvPr>
        </p:nvSpPr>
        <p:spPr/>
        <p:txBody>
          <a:bodyPr>
            <a:normAutofit/>
          </a:bodyPr>
          <a:lstStyle/>
          <a:p>
            <a:r>
              <a:rPr lang="en-IN" dirty="0"/>
              <a:t> Data is divided into small parts (packets)</a:t>
            </a:r>
          </a:p>
          <a:p>
            <a:r>
              <a:rPr lang="en-IN" dirty="0"/>
              <a:t>Packets are transmitted from node to node, processed and forwarded</a:t>
            </a:r>
          </a:p>
          <a:p>
            <a:r>
              <a:rPr lang="en-IN" dirty="0"/>
              <a:t>Also known as store‐and‐forward switching</a:t>
            </a:r>
          </a:p>
          <a:p>
            <a:pPr marL="0" indent="0">
              <a:buNone/>
            </a:pPr>
            <a:r>
              <a:rPr lang="en-IN" dirty="0"/>
              <a:t>Two connection types</a:t>
            </a:r>
          </a:p>
          <a:p>
            <a:r>
              <a:rPr lang="en-IN" dirty="0"/>
              <a:t>Connectionless: datagram</a:t>
            </a:r>
          </a:p>
          <a:p>
            <a:r>
              <a:rPr lang="en-IN" dirty="0"/>
              <a:t> Connection‐oriented: virtual circuit</a:t>
            </a:r>
          </a:p>
          <a:p>
            <a:pPr marL="0" indent="0">
              <a:buNone/>
            </a:pPr>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1DD15BB-40C5-1ADA-87FB-1EE7970D0A2D}"/>
                  </a:ext>
                </a:extLst>
              </p14:cNvPr>
              <p14:cNvContentPartPr/>
              <p14:nvPr/>
            </p14:nvContentPartPr>
            <p14:xfrm>
              <a:off x="1329807" y="2211382"/>
              <a:ext cx="3944880" cy="33840"/>
            </p14:xfrm>
          </p:contentPart>
        </mc:Choice>
        <mc:Fallback>
          <p:pic>
            <p:nvPicPr>
              <p:cNvPr id="4" name="Ink 3">
                <a:extLst>
                  <a:ext uri="{FF2B5EF4-FFF2-40B4-BE49-F238E27FC236}">
                    <a16:creationId xmlns:a16="http://schemas.microsoft.com/office/drawing/2014/main" id="{31DD15BB-40C5-1ADA-87FB-1EE7970D0A2D}"/>
                  </a:ext>
                </a:extLst>
              </p:cNvPr>
              <p:cNvPicPr/>
              <p:nvPr/>
            </p:nvPicPr>
            <p:blipFill>
              <a:blip r:embed="rId3"/>
              <a:stretch>
                <a:fillRect/>
              </a:stretch>
            </p:blipFill>
            <p:spPr>
              <a:xfrm>
                <a:off x="1321167" y="2202742"/>
                <a:ext cx="396252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582978F-0BBC-F1F6-E82F-A033485B0F0E}"/>
                  </a:ext>
                </a:extLst>
              </p14:cNvPr>
              <p14:cNvContentPartPr/>
              <p14:nvPr/>
            </p14:nvContentPartPr>
            <p14:xfrm>
              <a:off x="1221447" y="2766862"/>
              <a:ext cx="9474480" cy="18360"/>
            </p14:xfrm>
          </p:contentPart>
        </mc:Choice>
        <mc:Fallback>
          <p:pic>
            <p:nvPicPr>
              <p:cNvPr id="5" name="Ink 4">
                <a:extLst>
                  <a:ext uri="{FF2B5EF4-FFF2-40B4-BE49-F238E27FC236}">
                    <a16:creationId xmlns:a16="http://schemas.microsoft.com/office/drawing/2014/main" id="{0582978F-0BBC-F1F6-E82F-A033485B0F0E}"/>
                  </a:ext>
                </a:extLst>
              </p:cNvPr>
              <p:cNvPicPr/>
              <p:nvPr/>
            </p:nvPicPr>
            <p:blipFill>
              <a:blip r:embed="rId5"/>
              <a:stretch>
                <a:fillRect/>
              </a:stretch>
            </p:blipFill>
            <p:spPr>
              <a:xfrm>
                <a:off x="1212447" y="2757862"/>
                <a:ext cx="949212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3D5E6CD7-FB8C-6451-13BE-EB1A535A9EA8}"/>
                  </a:ext>
                </a:extLst>
              </p14:cNvPr>
              <p14:cNvContentPartPr/>
              <p14:nvPr/>
            </p14:nvContentPartPr>
            <p14:xfrm>
              <a:off x="1030647" y="3240262"/>
              <a:ext cx="5366520" cy="79560"/>
            </p14:xfrm>
          </p:contentPart>
        </mc:Choice>
        <mc:Fallback>
          <p:pic>
            <p:nvPicPr>
              <p:cNvPr id="6" name="Ink 5">
                <a:extLst>
                  <a:ext uri="{FF2B5EF4-FFF2-40B4-BE49-F238E27FC236}">
                    <a16:creationId xmlns:a16="http://schemas.microsoft.com/office/drawing/2014/main" id="{3D5E6CD7-FB8C-6451-13BE-EB1A535A9EA8}"/>
                  </a:ext>
                </a:extLst>
              </p:cNvPr>
              <p:cNvPicPr/>
              <p:nvPr/>
            </p:nvPicPr>
            <p:blipFill>
              <a:blip r:embed="rId7"/>
              <a:stretch>
                <a:fillRect/>
              </a:stretch>
            </p:blipFill>
            <p:spPr>
              <a:xfrm>
                <a:off x="1021647" y="3231262"/>
                <a:ext cx="5384160" cy="97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3153631A-77D3-858D-0800-B2AA578AEE6F}"/>
                  </a:ext>
                </a:extLst>
              </p14:cNvPr>
              <p14:cNvContentPartPr/>
              <p14:nvPr/>
            </p14:nvContentPartPr>
            <p14:xfrm>
              <a:off x="1035687" y="3788542"/>
              <a:ext cx="5214600" cy="1175040"/>
            </p14:xfrm>
          </p:contentPart>
        </mc:Choice>
        <mc:Fallback>
          <p:pic>
            <p:nvPicPr>
              <p:cNvPr id="7" name="Ink 6">
                <a:extLst>
                  <a:ext uri="{FF2B5EF4-FFF2-40B4-BE49-F238E27FC236}">
                    <a16:creationId xmlns:a16="http://schemas.microsoft.com/office/drawing/2014/main" id="{3153631A-77D3-858D-0800-B2AA578AEE6F}"/>
                  </a:ext>
                </a:extLst>
              </p:cNvPr>
              <p:cNvPicPr/>
              <p:nvPr/>
            </p:nvPicPr>
            <p:blipFill>
              <a:blip r:embed="rId9"/>
              <a:stretch>
                <a:fillRect/>
              </a:stretch>
            </p:blipFill>
            <p:spPr>
              <a:xfrm>
                <a:off x="1026687" y="3779542"/>
                <a:ext cx="5232240" cy="1192680"/>
              </a:xfrm>
              <a:prstGeom prst="rect">
                <a:avLst/>
              </a:prstGeom>
            </p:spPr>
          </p:pic>
        </mc:Fallback>
      </mc:AlternateContent>
    </p:spTree>
    <p:extLst>
      <p:ext uri="{BB962C8B-B14F-4D97-AF65-F5344CB8AC3E}">
        <p14:creationId xmlns:p14="http://schemas.microsoft.com/office/powerpoint/2010/main" val="1680348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Services Provided to the Transport Layer</a:t>
            </a:r>
          </a:p>
        </p:txBody>
      </p:sp>
      <p:sp>
        <p:nvSpPr>
          <p:cNvPr id="3" name="Content Placeholder 2"/>
          <p:cNvSpPr>
            <a:spLocks noGrp="1"/>
          </p:cNvSpPr>
          <p:nvPr>
            <p:ph idx="1"/>
          </p:nvPr>
        </p:nvSpPr>
        <p:spPr/>
        <p:txBody>
          <a:bodyPr>
            <a:normAutofit/>
          </a:bodyPr>
          <a:lstStyle/>
          <a:p>
            <a:r>
              <a:rPr lang="en-IN" dirty="0"/>
              <a:t>The network layer provides services to the transport layer at the network layer/transport layer interface.</a:t>
            </a:r>
          </a:p>
          <a:p>
            <a:r>
              <a:rPr lang="en-IN" dirty="0"/>
              <a:t>The network layer services have been designed with the following goals in mind.</a:t>
            </a:r>
          </a:p>
          <a:p>
            <a:r>
              <a:rPr lang="en-IN" dirty="0"/>
              <a:t>The services should be independent of the router technology.</a:t>
            </a:r>
          </a:p>
          <a:p>
            <a:r>
              <a:rPr lang="en-IN" dirty="0"/>
              <a:t>The transport layer should be shielded from the number, type, and  topology of the routers present.</a:t>
            </a:r>
          </a:p>
          <a:p>
            <a:r>
              <a:rPr lang="en-IN" dirty="0"/>
              <a:t>The network addresses made available to the transport layer should use a uniform numbering plan, even across LANs and WANs.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B3A0A893-B037-DB78-6DCC-A94FD599856F}"/>
                  </a:ext>
                </a:extLst>
              </p14:cNvPr>
              <p14:cNvContentPartPr/>
              <p14:nvPr/>
            </p14:nvContentPartPr>
            <p14:xfrm>
              <a:off x="-482073" y="2127862"/>
              <a:ext cx="360" cy="360"/>
            </p14:xfrm>
          </p:contentPart>
        </mc:Choice>
        <mc:Fallback>
          <p:pic>
            <p:nvPicPr>
              <p:cNvPr id="4" name="Ink 3">
                <a:extLst>
                  <a:ext uri="{FF2B5EF4-FFF2-40B4-BE49-F238E27FC236}">
                    <a16:creationId xmlns:a16="http://schemas.microsoft.com/office/drawing/2014/main" id="{B3A0A893-B037-DB78-6DCC-A94FD599856F}"/>
                  </a:ext>
                </a:extLst>
              </p:cNvPr>
              <p:cNvPicPr/>
              <p:nvPr/>
            </p:nvPicPr>
            <p:blipFill>
              <a:blip r:embed="rId3"/>
              <a:stretch>
                <a:fillRect/>
              </a:stretch>
            </p:blipFill>
            <p:spPr>
              <a:xfrm>
                <a:off x="-491073" y="211886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64EB631F-76E7-88B0-A1CE-9575A0ECE46A}"/>
                  </a:ext>
                </a:extLst>
              </p14:cNvPr>
              <p14:cNvContentPartPr/>
              <p14:nvPr/>
            </p14:nvContentPartPr>
            <p14:xfrm>
              <a:off x="1961804" y="3980782"/>
              <a:ext cx="8072280" cy="185760"/>
            </p14:xfrm>
          </p:contentPart>
        </mc:Choice>
        <mc:Fallback>
          <p:pic>
            <p:nvPicPr>
              <p:cNvPr id="5" name="Ink 4">
                <a:extLst>
                  <a:ext uri="{FF2B5EF4-FFF2-40B4-BE49-F238E27FC236}">
                    <a16:creationId xmlns:a16="http://schemas.microsoft.com/office/drawing/2014/main" id="{64EB631F-76E7-88B0-A1CE-9575A0ECE46A}"/>
                  </a:ext>
                </a:extLst>
              </p:cNvPr>
              <p:cNvPicPr/>
              <p:nvPr/>
            </p:nvPicPr>
            <p:blipFill>
              <a:blip r:embed="rId5"/>
              <a:stretch>
                <a:fillRect/>
              </a:stretch>
            </p:blipFill>
            <p:spPr>
              <a:xfrm>
                <a:off x="1952804" y="3972142"/>
                <a:ext cx="8089920" cy="203400"/>
              </a:xfrm>
              <a:prstGeom prst="rect">
                <a:avLst/>
              </a:prstGeom>
            </p:spPr>
          </p:pic>
        </mc:Fallback>
      </mc:AlternateContent>
      <p:grpSp>
        <p:nvGrpSpPr>
          <p:cNvPr id="8" name="Group 7">
            <a:extLst>
              <a:ext uri="{FF2B5EF4-FFF2-40B4-BE49-F238E27FC236}">
                <a16:creationId xmlns:a16="http://schemas.microsoft.com/office/drawing/2014/main" id="{927D12E0-5D37-38AA-8EE1-9BEA20769C93}"/>
              </a:ext>
            </a:extLst>
          </p:cNvPr>
          <p:cNvGrpSpPr/>
          <p:nvPr/>
        </p:nvGrpSpPr>
        <p:grpSpPr>
          <a:xfrm>
            <a:off x="1845164" y="4487662"/>
            <a:ext cx="8079480" cy="161280"/>
            <a:chOff x="1845164" y="4487662"/>
            <a:chExt cx="8079480" cy="161280"/>
          </a:xfrm>
        </p:grpSpPr>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12E578D7-B459-71A3-156E-318301EC1974}"/>
                    </a:ext>
                  </a:extLst>
                </p14:cNvPr>
                <p14:cNvContentPartPr/>
                <p14:nvPr/>
              </p14:nvContentPartPr>
              <p14:xfrm>
                <a:off x="1845164" y="4646782"/>
                <a:ext cx="360" cy="360"/>
              </p14:xfrm>
            </p:contentPart>
          </mc:Choice>
          <mc:Fallback>
            <p:pic>
              <p:nvPicPr>
                <p:cNvPr id="6" name="Ink 5">
                  <a:extLst>
                    <a:ext uri="{FF2B5EF4-FFF2-40B4-BE49-F238E27FC236}">
                      <a16:creationId xmlns:a16="http://schemas.microsoft.com/office/drawing/2014/main" id="{12E578D7-B459-71A3-156E-318301EC1974}"/>
                    </a:ext>
                  </a:extLst>
                </p:cNvPr>
                <p:cNvPicPr/>
                <p:nvPr/>
              </p:nvPicPr>
              <p:blipFill>
                <a:blip r:embed="rId3"/>
                <a:stretch>
                  <a:fillRect/>
                </a:stretch>
              </p:blipFill>
              <p:spPr>
                <a:xfrm>
                  <a:off x="1836524" y="46377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B27FC4E3-16F6-C292-9AEE-F7921CBDBF9C}"/>
                    </a:ext>
                  </a:extLst>
                </p14:cNvPr>
                <p14:cNvContentPartPr/>
                <p14:nvPr/>
              </p14:nvContentPartPr>
              <p14:xfrm>
                <a:off x="1861724" y="4487662"/>
                <a:ext cx="8062920" cy="161280"/>
              </p14:xfrm>
            </p:contentPart>
          </mc:Choice>
          <mc:Fallback>
            <p:pic>
              <p:nvPicPr>
                <p:cNvPr id="7" name="Ink 6">
                  <a:extLst>
                    <a:ext uri="{FF2B5EF4-FFF2-40B4-BE49-F238E27FC236}">
                      <a16:creationId xmlns:a16="http://schemas.microsoft.com/office/drawing/2014/main" id="{B27FC4E3-16F6-C292-9AEE-F7921CBDBF9C}"/>
                    </a:ext>
                  </a:extLst>
                </p:cNvPr>
                <p:cNvPicPr/>
                <p:nvPr/>
              </p:nvPicPr>
              <p:blipFill>
                <a:blip r:embed="rId8"/>
                <a:stretch>
                  <a:fillRect/>
                </a:stretch>
              </p:blipFill>
              <p:spPr>
                <a:xfrm>
                  <a:off x="1853084" y="4478662"/>
                  <a:ext cx="8080560" cy="178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9" name="Ink 8">
                <a:extLst>
                  <a:ext uri="{FF2B5EF4-FFF2-40B4-BE49-F238E27FC236}">
                    <a16:creationId xmlns:a16="http://schemas.microsoft.com/office/drawing/2014/main" id="{72496CAD-9D49-793F-A3AF-512442F47C8C}"/>
                  </a:ext>
                </a:extLst>
              </p14:cNvPr>
              <p14:cNvContentPartPr/>
              <p14:nvPr/>
            </p14:nvContentPartPr>
            <p14:xfrm>
              <a:off x="1221644" y="4929382"/>
              <a:ext cx="3747240" cy="108360"/>
            </p14:xfrm>
          </p:contentPart>
        </mc:Choice>
        <mc:Fallback>
          <p:pic>
            <p:nvPicPr>
              <p:cNvPr id="9" name="Ink 8">
                <a:extLst>
                  <a:ext uri="{FF2B5EF4-FFF2-40B4-BE49-F238E27FC236}">
                    <a16:creationId xmlns:a16="http://schemas.microsoft.com/office/drawing/2014/main" id="{72496CAD-9D49-793F-A3AF-512442F47C8C}"/>
                  </a:ext>
                </a:extLst>
              </p:cNvPr>
              <p:cNvPicPr/>
              <p:nvPr/>
            </p:nvPicPr>
            <p:blipFill>
              <a:blip r:embed="rId10"/>
              <a:stretch>
                <a:fillRect/>
              </a:stretch>
            </p:blipFill>
            <p:spPr>
              <a:xfrm>
                <a:off x="1213004" y="4920742"/>
                <a:ext cx="37648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0" name="Ink 9">
                <a:extLst>
                  <a:ext uri="{FF2B5EF4-FFF2-40B4-BE49-F238E27FC236}">
                    <a16:creationId xmlns:a16="http://schemas.microsoft.com/office/drawing/2014/main" id="{6285886D-8C58-756B-8BB0-DA08A350A5CF}"/>
                  </a:ext>
                </a:extLst>
              </p14:cNvPr>
              <p14:cNvContentPartPr/>
              <p14:nvPr/>
            </p14:nvContentPartPr>
            <p14:xfrm>
              <a:off x="1687484" y="5419702"/>
              <a:ext cx="6525360" cy="176760"/>
            </p14:xfrm>
          </p:contentPart>
        </mc:Choice>
        <mc:Fallback>
          <p:pic>
            <p:nvPicPr>
              <p:cNvPr id="10" name="Ink 9">
                <a:extLst>
                  <a:ext uri="{FF2B5EF4-FFF2-40B4-BE49-F238E27FC236}">
                    <a16:creationId xmlns:a16="http://schemas.microsoft.com/office/drawing/2014/main" id="{6285886D-8C58-756B-8BB0-DA08A350A5CF}"/>
                  </a:ext>
                </a:extLst>
              </p:cNvPr>
              <p:cNvPicPr/>
              <p:nvPr/>
            </p:nvPicPr>
            <p:blipFill>
              <a:blip r:embed="rId12"/>
              <a:stretch>
                <a:fillRect/>
              </a:stretch>
            </p:blipFill>
            <p:spPr>
              <a:xfrm>
                <a:off x="1678484" y="5410702"/>
                <a:ext cx="654300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 name="Ink 10">
                <a:extLst>
                  <a:ext uri="{FF2B5EF4-FFF2-40B4-BE49-F238E27FC236}">
                    <a16:creationId xmlns:a16="http://schemas.microsoft.com/office/drawing/2014/main" id="{97583E0E-B293-612F-83C5-6DB68355D2DE}"/>
                  </a:ext>
                </a:extLst>
              </p14:cNvPr>
              <p14:cNvContentPartPr/>
              <p14:nvPr/>
            </p14:nvContentPartPr>
            <p14:xfrm>
              <a:off x="1827164" y="5418982"/>
              <a:ext cx="3683160" cy="509040"/>
            </p14:xfrm>
          </p:contentPart>
        </mc:Choice>
        <mc:Fallback>
          <p:pic>
            <p:nvPicPr>
              <p:cNvPr id="11" name="Ink 10">
                <a:extLst>
                  <a:ext uri="{FF2B5EF4-FFF2-40B4-BE49-F238E27FC236}">
                    <a16:creationId xmlns:a16="http://schemas.microsoft.com/office/drawing/2014/main" id="{97583E0E-B293-612F-83C5-6DB68355D2DE}"/>
                  </a:ext>
                </a:extLst>
              </p:cNvPr>
              <p:cNvPicPr/>
              <p:nvPr/>
            </p:nvPicPr>
            <p:blipFill>
              <a:blip r:embed="rId14"/>
              <a:stretch>
                <a:fillRect/>
              </a:stretch>
            </p:blipFill>
            <p:spPr>
              <a:xfrm>
                <a:off x="1818164" y="5409982"/>
                <a:ext cx="3700800" cy="526680"/>
              </a:xfrm>
              <a:prstGeom prst="rect">
                <a:avLst/>
              </a:prstGeom>
            </p:spPr>
          </p:pic>
        </mc:Fallback>
      </mc:AlternateContent>
    </p:spTree>
    <p:extLst>
      <p:ext uri="{BB962C8B-B14F-4D97-AF65-F5344CB8AC3E}">
        <p14:creationId xmlns:p14="http://schemas.microsoft.com/office/powerpoint/2010/main" val="350345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The discussion centers on whether the network layer should provide connection oriented service or connectionless service.</a:t>
            </a:r>
          </a:p>
          <a:p>
            <a:pPr marL="0" indent="0">
              <a:buNone/>
            </a:pPr>
            <a:r>
              <a:rPr lang="en-IN" dirty="0"/>
              <a:t>Internet community’s opinion: </a:t>
            </a:r>
          </a:p>
          <a:p>
            <a:r>
              <a:rPr lang="en-IN" dirty="0"/>
              <a:t>The routers’ job is moving packets around and nothing else.</a:t>
            </a:r>
          </a:p>
          <a:p>
            <a:r>
              <a:rPr lang="en-IN" dirty="0"/>
              <a:t>The subnet is inherently unreliable. Therefore, the hosts should accept the fact that the network is unreliable and do error control and flow control themselves. </a:t>
            </a:r>
          </a:p>
          <a:p>
            <a:r>
              <a:rPr lang="en-IN" dirty="0"/>
              <a:t>This viewpoint leads quickly to the conclusion that the network service should be connectionless, with primitives SEND PACKET and RECEIVE PACKET.</a:t>
            </a:r>
          </a:p>
          <a:p>
            <a:r>
              <a:rPr lang="en-IN" dirty="0"/>
              <a:t>Furthermore, each packet must carry the full destination address, because each packet sent is carried independently of its predecessors, if any.</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88E242DB-5BBC-DCF5-D2D4-AE6986596083}"/>
                  </a:ext>
                </a:extLst>
              </p14:cNvPr>
              <p14:cNvContentPartPr/>
              <p14:nvPr/>
            </p14:nvContentPartPr>
            <p14:xfrm>
              <a:off x="5394567" y="5435902"/>
              <a:ext cx="4552200" cy="76680"/>
            </p14:xfrm>
          </p:contentPart>
        </mc:Choice>
        <mc:Fallback>
          <p:pic>
            <p:nvPicPr>
              <p:cNvPr id="4" name="Ink 3">
                <a:extLst>
                  <a:ext uri="{FF2B5EF4-FFF2-40B4-BE49-F238E27FC236}">
                    <a16:creationId xmlns:a16="http://schemas.microsoft.com/office/drawing/2014/main" id="{88E242DB-5BBC-DCF5-D2D4-AE6986596083}"/>
                  </a:ext>
                </a:extLst>
              </p:cNvPr>
              <p:cNvPicPr/>
              <p:nvPr/>
            </p:nvPicPr>
            <p:blipFill>
              <a:blip r:embed="rId3"/>
              <a:stretch>
                <a:fillRect/>
              </a:stretch>
            </p:blipFill>
            <p:spPr>
              <a:xfrm>
                <a:off x="5385927" y="5426902"/>
                <a:ext cx="4569840" cy="94320"/>
              </a:xfrm>
              <a:prstGeom prst="rect">
                <a:avLst/>
              </a:prstGeom>
            </p:spPr>
          </p:pic>
        </mc:Fallback>
      </mc:AlternateContent>
    </p:spTree>
    <p:extLst>
      <p:ext uri="{BB962C8B-B14F-4D97-AF65-F5344CB8AC3E}">
        <p14:creationId xmlns:p14="http://schemas.microsoft.com/office/powerpoint/2010/main" val="727869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Telephone companies’ opinion: </a:t>
            </a:r>
          </a:p>
          <a:p>
            <a:r>
              <a:rPr lang="en-IN" dirty="0"/>
              <a:t>The subnet should provide a reliable, connection oriented service.</a:t>
            </a:r>
          </a:p>
          <a:p>
            <a:r>
              <a:rPr lang="en-IN" dirty="0"/>
              <a:t>In this view, quality of service is the dominant factor, and without connections in the subnet, quality of service is very difficult to achieve, especially for real-time traffic such as voice and video.</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FFFC9F4-2C52-4DE8-02B6-6F0D59B9ED8C}"/>
                  </a:ext>
                </a:extLst>
              </p14:cNvPr>
              <p14:cNvContentPartPr/>
              <p14:nvPr/>
            </p14:nvContentPartPr>
            <p14:xfrm>
              <a:off x="2917407" y="3124702"/>
              <a:ext cx="2607120" cy="59760"/>
            </p14:xfrm>
          </p:contentPart>
        </mc:Choice>
        <mc:Fallback>
          <p:pic>
            <p:nvPicPr>
              <p:cNvPr id="4" name="Ink 3">
                <a:extLst>
                  <a:ext uri="{FF2B5EF4-FFF2-40B4-BE49-F238E27FC236}">
                    <a16:creationId xmlns:a16="http://schemas.microsoft.com/office/drawing/2014/main" id="{6FFFC9F4-2C52-4DE8-02B6-6F0D59B9ED8C}"/>
                  </a:ext>
                </a:extLst>
              </p:cNvPr>
              <p:cNvPicPr/>
              <p:nvPr/>
            </p:nvPicPr>
            <p:blipFill>
              <a:blip r:embed="rId3"/>
              <a:stretch>
                <a:fillRect/>
              </a:stretch>
            </p:blipFill>
            <p:spPr>
              <a:xfrm>
                <a:off x="2908767" y="3115702"/>
                <a:ext cx="2624760" cy="77400"/>
              </a:xfrm>
              <a:prstGeom prst="rect">
                <a:avLst/>
              </a:prstGeom>
            </p:spPr>
          </p:pic>
        </mc:Fallback>
      </mc:AlternateContent>
      <p:grpSp>
        <p:nvGrpSpPr>
          <p:cNvPr id="7" name="Group 6">
            <a:extLst>
              <a:ext uri="{FF2B5EF4-FFF2-40B4-BE49-F238E27FC236}">
                <a16:creationId xmlns:a16="http://schemas.microsoft.com/office/drawing/2014/main" id="{53F2F193-8A6C-01CD-6E55-9E8842BF0832}"/>
              </a:ext>
            </a:extLst>
          </p:cNvPr>
          <p:cNvGrpSpPr/>
          <p:nvPr/>
        </p:nvGrpSpPr>
        <p:grpSpPr>
          <a:xfrm>
            <a:off x="5340207" y="2675062"/>
            <a:ext cx="5195520" cy="126360"/>
            <a:chOff x="5340207" y="2675062"/>
            <a:chExt cx="5195520" cy="12636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39C6409-8B2E-63DE-2540-D9F58D9792CA}"/>
                    </a:ext>
                  </a:extLst>
                </p14:cNvPr>
                <p14:cNvContentPartPr/>
                <p14:nvPr/>
              </p14:nvContentPartPr>
              <p14:xfrm>
                <a:off x="5340207" y="2675062"/>
                <a:ext cx="760680" cy="126360"/>
              </p14:xfrm>
            </p:contentPart>
          </mc:Choice>
          <mc:Fallback>
            <p:pic>
              <p:nvPicPr>
                <p:cNvPr id="5" name="Ink 4">
                  <a:extLst>
                    <a:ext uri="{FF2B5EF4-FFF2-40B4-BE49-F238E27FC236}">
                      <a16:creationId xmlns:a16="http://schemas.microsoft.com/office/drawing/2014/main" id="{539C6409-8B2E-63DE-2540-D9F58D9792CA}"/>
                    </a:ext>
                  </a:extLst>
                </p:cNvPr>
                <p:cNvPicPr/>
                <p:nvPr/>
              </p:nvPicPr>
              <p:blipFill>
                <a:blip r:embed="rId5"/>
                <a:stretch>
                  <a:fillRect/>
                </a:stretch>
              </p:blipFill>
              <p:spPr>
                <a:xfrm>
                  <a:off x="5331567" y="2666422"/>
                  <a:ext cx="77832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3DD0993-E845-D780-DA14-33180F75C494}"/>
                    </a:ext>
                  </a:extLst>
                </p14:cNvPr>
                <p14:cNvContentPartPr/>
                <p14:nvPr/>
              </p14:nvContentPartPr>
              <p14:xfrm>
                <a:off x="6608487" y="2709982"/>
                <a:ext cx="3927240" cy="34200"/>
              </p14:xfrm>
            </p:contentPart>
          </mc:Choice>
          <mc:Fallback>
            <p:pic>
              <p:nvPicPr>
                <p:cNvPr id="6" name="Ink 5">
                  <a:extLst>
                    <a:ext uri="{FF2B5EF4-FFF2-40B4-BE49-F238E27FC236}">
                      <a16:creationId xmlns:a16="http://schemas.microsoft.com/office/drawing/2014/main" id="{D3DD0993-E845-D780-DA14-33180F75C494}"/>
                    </a:ext>
                  </a:extLst>
                </p:cNvPr>
                <p:cNvPicPr/>
                <p:nvPr/>
              </p:nvPicPr>
              <p:blipFill>
                <a:blip r:embed="rId7"/>
                <a:stretch>
                  <a:fillRect/>
                </a:stretch>
              </p:blipFill>
              <p:spPr>
                <a:xfrm>
                  <a:off x="6599847" y="2701342"/>
                  <a:ext cx="3944880" cy="51840"/>
                </a:xfrm>
                <a:prstGeom prst="rect">
                  <a:avLst/>
                </a:prstGeom>
              </p:spPr>
            </p:pic>
          </mc:Fallback>
        </mc:AlternateContent>
      </p:grpSp>
    </p:spTree>
    <p:extLst>
      <p:ext uri="{BB962C8B-B14F-4D97-AF65-F5344CB8AC3E}">
        <p14:creationId xmlns:p14="http://schemas.microsoft.com/office/powerpoint/2010/main" val="3680794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r>
              <a:rPr lang="en-US" altLang="en-US"/>
              <a:t>Network service model</a:t>
            </a:r>
          </a:p>
        </p:txBody>
      </p:sp>
      <p:sp>
        <p:nvSpPr>
          <p:cNvPr id="226307" name="Rectangle 3"/>
          <p:cNvSpPr>
            <a:spLocks noGrp="1" noChangeArrowheads="1"/>
          </p:cNvSpPr>
          <p:nvPr>
            <p:ph type="body" sz="half" idx="1"/>
          </p:nvPr>
        </p:nvSpPr>
        <p:spPr>
          <a:xfrm>
            <a:off x="1872343" y="1647825"/>
            <a:ext cx="4918982" cy="4648200"/>
          </a:xfrm>
        </p:spPr>
        <p:txBody>
          <a:bodyPr/>
          <a:lstStyle/>
          <a:p>
            <a:pPr>
              <a:buFont typeface="ZapfDingbats" pitchFamily="82" charset="2"/>
              <a:buNone/>
            </a:pPr>
            <a:r>
              <a:rPr lang="en-US" altLang="en-US" sz="2400" dirty="0"/>
              <a:t>Q: What </a:t>
            </a:r>
            <a:r>
              <a:rPr lang="en-US" altLang="en-US" sz="2400" i="1" dirty="0"/>
              <a:t>service model</a:t>
            </a:r>
            <a:r>
              <a:rPr lang="en-US" altLang="en-US" sz="2400" dirty="0"/>
              <a:t> for “channel” transporting packets from sender to receiver?</a:t>
            </a:r>
          </a:p>
          <a:p>
            <a:r>
              <a:rPr lang="en-US" altLang="en-US" sz="2000" dirty="0"/>
              <a:t>guaranteed bandwidth?</a:t>
            </a:r>
          </a:p>
          <a:p>
            <a:r>
              <a:rPr lang="en-US" altLang="en-US" sz="2000" dirty="0"/>
              <a:t>preservation of inter-packet timing (no jitter)?</a:t>
            </a:r>
          </a:p>
          <a:p>
            <a:r>
              <a:rPr lang="en-US" altLang="en-US" sz="2000" dirty="0"/>
              <a:t>loss-free delivery?</a:t>
            </a:r>
          </a:p>
          <a:p>
            <a:r>
              <a:rPr lang="en-US" altLang="en-US" sz="2000" dirty="0"/>
              <a:t>in-order delivery?</a:t>
            </a:r>
          </a:p>
          <a:p>
            <a:r>
              <a:rPr lang="en-US" altLang="en-US" sz="2000" dirty="0"/>
              <a:t>congestion feedback to sender?</a:t>
            </a:r>
          </a:p>
          <a:p>
            <a:endParaRPr lang="en-US" altLang="en-US" sz="2400" dirty="0"/>
          </a:p>
          <a:p>
            <a:endParaRPr lang="en-US" altLang="en-US" sz="2400" dirty="0"/>
          </a:p>
        </p:txBody>
      </p:sp>
      <p:sp>
        <p:nvSpPr>
          <p:cNvPr id="226311" name="Text Box 7"/>
          <p:cNvSpPr txBox="1">
            <a:spLocks noChangeArrowheads="1"/>
          </p:cNvSpPr>
          <p:nvPr/>
        </p:nvSpPr>
        <p:spPr bwMode="auto">
          <a:xfrm>
            <a:off x="6709810" y="3667611"/>
            <a:ext cx="1856470"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dirty="0"/>
              <a:t>virtual circuit</a:t>
            </a:r>
          </a:p>
          <a:p>
            <a:r>
              <a:rPr lang="en-US" altLang="en-US" sz="2400" dirty="0"/>
              <a:t>or datagram?</a:t>
            </a:r>
            <a:endParaRPr lang="en-US" altLang="en-US" sz="2400" dirty="0">
              <a:latin typeface="Times New Roman" panose="02020603050405020304" pitchFamily="18" charset="0"/>
            </a:endParaRPr>
          </a:p>
        </p:txBody>
      </p:sp>
      <p:sp>
        <p:nvSpPr>
          <p:cNvPr id="226312" name="Text Box 8"/>
          <p:cNvSpPr txBox="1">
            <a:spLocks noChangeArrowheads="1"/>
          </p:cNvSpPr>
          <p:nvPr/>
        </p:nvSpPr>
        <p:spPr bwMode="auto">
          <a:xfrm>
            <a:off x="6709810" y="2516526"/>
            <a:ext cx="2231316"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dirty="0"/>
              <a:t>The</a:t>
            </a:r>
            <a:r>
              <a:rPr lang="en-US" altLang="en-US" sz="2400" dirty="0">
                <a:solidFill>
                  <a:srgbClr val="FF0000"/>
                </a:solidFill>
              </a:rPr>
              <a:t> </a:t>
            </a:r>
            <a:r>
              <a:rPr lang="en-US" altLang="en-US" dirty="0"/>
              <a:t>most important</a:t>
            </a:r>
          </a:p>
          <a:p>
            <a:r>
              <a:rPr lang="en-US" altLang="en-US" dirty="0"/>
              <a:t> abstraction provided </a:t>
            </a:r>
          </a:p>
          <a:p>
            <a:r>
              <a:rPr lang="en-US" altLang="en-US" dirty="0"/>
              <a:t>by network layer:</a:t>
            </a:r>
            <a:endParaRPr lang="en-US" altLang="en-US" sz="2400" dirty="0">
              <a:latin typeface="Times New Roman" panose="02020603050405020304" pitchFamily="18" charset="0"/>
            </a:endParaRPr>
          </a:p>
        </p:txBody>
      </p:sp>
      <p:sp>
        <p:nvSpPr>
          <p:cNvPr id="226313" name="Text Box 9"/>
          <p:cNvSpPr txBox="1">
            <a:spLocks noChangeArrowheads="1"/>
          </p:cNvSpPr>
          <p:nvPr/>
        </p:nvSpPr>
        <p:spPr bwMode="auto">
          <a:xfrm rot="16166072">
            <a:off x="560783" y="3635255"/>
            <a:ext cx="194803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solidFill>
                  <a:srgbClr val="FF0000"/>
                </a:solidFill>
              </a:rPr>
              <a:t>service abstraction</a:t>
            </a:r>
            <a:endParaRPr lang="en-US" altLang="en-US" sz="2400" dirty="0">
              <a:latin typeface="Times New Roman" panose="02020603050405020304" pitchFamily="18" charset="0"/>
            </a:endParaRP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5CCE6A39-E2BD-23A0-3E82-0BD9102A75BE}"/>
                  </a:ext>
                </a:extLst>
              </p14:cNvPr>
              <p14:cNvContentPartPr/>
              <p14:nvPr/>
            </p14:nvContentPartPr>
            <p14:xfrm>
              <a:off x="2202807" y="3753982"/>
              <a:ext cx="511560" cy="28440"/>
            </p14:xfrm>
          </p:contentPart>
        </mc:Choice>
        <mc:Fallback>
          <p:pic>
            <p:nvPicPr>
              <p:cNvPr id="2" name="Ink 1">
                <a:extLst>
                  <a:ext uri="{FF2B5EF4-FFF2-40B4-BE49-F238E27FC236}">
                    <a16:creationId xmlns:a16="http://schemas.microsoft.com/office/drawing/2014/main" id="{5CCE6A39-E2BD-23A0-3E82-0BD9102A75BE}"/>
                  </a:ext>
                </a:extLst>
              </p:cNvPr>
              <p:cNvPicPr/>
              <p:nvPr/>
            </p:nvPicPr>
            <p:blipFill>
              <a:blip r:embed="rId3"/>
              <a:stretch>
                <a:fillRect/>
              </a:stretch>
            </p:blipFill>
            <p:spPr>
              <a:xfrm>
                <a:off x="2193807" y="3744982"/>
                <a:ext cx="529200" cy="46080"/>
              </a:xfrm>
              <a:prstGeom prst="rect">
                <a:avLst/>
              </a:prstGeom>
            </p:spPr>
          </p:pic>
        </mc:Fallback>
      </mc:AlternateContent>
    </p:spTree>
    <p:extLst>
      <p:ext uri="{BB962C8B-B14F-4D97-AF65-F5344CB8AC3E}">
        <p14:creationId xmlns:p14="http://schemas.microsoft.com/office/powerpoint/2010/main" val="376057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of Connection-Oriented Service</a:t>
            </a:r>
          </a:p>
        </p:txBody>
      </p:sp>
      <p:sp>
        <p:nvSpPr>
          <p:cNvPr id="3" name="Content Placeholder 2"/>
          <p:cNvSpPr>
            <a:spLocks noGrp="1"/>
          </p:cNvSpPr>
          <p:nvPr>
            <p:ph idx="1"/>
          </p:nvPr>
        </p:nvSpPr>
        <p:spPr/>
        <p:txBody>
          <a:bodyPr>
            <a:normAutofit fontScale="92500" lnSpcReduction="20000"/>
          </a:bodyPr>
          <a:lstStyle/>
          <a:p>
            <a:r>
              <a:rPr lang="en-IN" dirty="0"/>
              <a:t>If connection-oriented service is used, a path from the source router to the destination router must be established before any data packets can be sent.</a:t>
            </a:r>
          </a:p>
          <a:p>
            <a:r>
              <a:rPr lang="en-IN" dirty="0"/>
              <a:t>This connection is called a VC (virtual circuit), in analogy with the physical circuits set up by the telephone system, and the subnet is called a virtual-circuit subnet.</a:t>
            </a:r>
          </a:p>
          <a:p>
            <a:r>
              <a:rPr lang="en-IN" dirty="0"/>
              <a:t>When a connection is established, a route from the source machine to the destination machine is chosen as part of the connection setup and stored in tables inside the routers.</a:t>
            </a:r>
          </a:p>
          <a:p>
            <a:r>
              <a:rPr lang="en-IN" dirty="0"/>
              <a:t>When the connection is released, the virtual circuit is also terminated.</a:t>
            </a:r>
          </a:p>
          <a:p>
            <a:r>
              <a:rPr lang="en-IN" dirty="0"/>
              <a:t>With connection-oriented service, each packet carries an identifier telling which virtual circuit it belongs to.</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A4739325-FCF7-8F85-8716-0066EB27F321}"/>
                  </a:ext>
                </a:extLst>
              </p14:cNvPr>
              <p14:cNvContentPartPr/>
              <p14:nvPr/>
            </p14:nvContentPartPr>
            <p14:xfrm>
              <a:off x="6367287" y="1993222"/>
              <a:ext cx="3938400" cy="178200"/>
            </p14:xfrm>
          </p:contentPart>
        </mc:Choice>
        <mc:Fallback>
          <p:pic>
            <p:nvPicPr>
              <p:cNvPr id="4" name="Ink 3">
                <a:extLst>
                  <a:ext uri="{FF2B5EF4-FFF2-40B4-BE49-F238E27FC236}">
                    <a16:creationId xmlns:a16="http://schemas.microsoft.com/office/drawing/2014/main" id="{A4739325-FCF7-8F85-8716-0066EB27F321}"/>
                  </a:ext>
                </a:extLst>
              </p:cNvPr>
              <p:cNvPicPr/>
              <p:nvPr/>
            </p:nvPicPr>
            <p:blipFill>
              <a:blip r:embed="rId3"/>
              <a:stretch>
                <a:fillRect/>
              </a:stretch>
            </p:blipFill>
            <p:spPr>
              <a:xfrm>
                <a:off x="6358647" y="1984582"/>
                <a:ext cx="3956040" cy="195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BBFA04B8-4ACA-46CD-F542-3ABE832CA088}"/>
                  </a:ext>
                </a:extLst>
              </p14:cNvPr>
              <p14:cNvContentPartPr/>
              <p14:nvPr/>
            </p14:nvContentPartPr>
            <p14:xfrm>
              <a:off x="3632367" y="2227582"/>
              <a:ext cx="2644920" cy="117360"/>
            </p14:xfrm>
          </p:contentPart>
        </mc:Choice>
        <mc:Fallback>
          <p:pic>
            <p:nvPicPr>
              <p:cNvPr id="5" name="Ink 4">
                <a:extLst>
                  <a:ext uri="{FF2B5EF4-FFF2-40B4-BE49-F238E27FC236}">
                    <a16:creationId xmlns:a16="http://schemas.microsoft.com/office/drawing/2014/main" id="{BBFA04B8-4ACA-46CD-F542-3ABE832CA088}"/>
                  </a:ext>
                </a:extLst>
              </p:cNvPr>
              <p:cNvPicPr/>
              <p:nvPr/>
            </p:nvPicPr>
            <p:blipFill>
              <a:blip r:embed="rId5"/>
              <a:stretch>
                <a:fillRect/>
              </a:stretch>
            </p:blipFill>
            <p:spPr>
              <a:xfrm>
                <a:off x="3578727" y="2119942"/>
                <a:ext cx="2752560" cy="333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6F4AE4A6-13EA-0B73-E4C0-9F13F7E9C983}"/>
                  </a:ext>
                </a:extLst>
              </p14:cNvPr>
              <p14:cNvContentPartPr/>
              <p14:nvPr/>
            </p14:nvContentPartPr>
            <p14:xfrm>
              <a:off x="4763127" y="2891422"/>
              <a:ext cx="2288880" cy="93600"/>
            </p14:xfrm>
          </p:contentPart>
        </mc:Choice>
        <mc:Fallback>
          <p:pic>
            <p:nvPicPr>
              <p:cNvPr id="6" name="Ink 5">
                <a:extLst>
                  <a:ext uri="{FF2B5EF4-FFF2-40B4-BE49-F238E27FC236}">
                    <a16:creationId xmlns:a16="http://schemas.microsoft.com/office/drawing/2014/main" id="{6F4AE4A6-13EA-0B73-E4C0-9F13F7E9C983}"/>
                  </a:ext>
                </a:extLst>
              </p:cNvPr>
              <p:cNvPicPr/>
              <p:nvPr/>
            </p:nvPicPr>
            <p:blipFill>
              <a:blip r:embed="rId7"/>
              <a:stretch>
                <a:fillRect/>
              </a:stretch>
            </p:blipFill>
            <p:spPr>
              <a:xfrm>
                <a:off x="4709127" y="2783422"/>
                <a:ext cx="239652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2C9D555E-8144-2697-BC53-5A5838B5CFE0}"/>
                  </a:ext>
                </a:extLst>
              </p14:cNvPr>
              <p14:cNvContentPartPr/>
              <p14:nvPr/>
            </p14:nvContentPartPr>
            <p14:xfrm>
              <a:off x="7622247" y="3183382"/>
              <a:ext cx="3193920" cy="103680"/>
            </p14:xfrm>
          </p:contentPart>
        </mc:Choice>
        <mc:Fallback>
          <p:pic>
            <p:nvPicPr>
              <p:cNvPr id="7" name="Ink 6">
                <a:extLst>
                  <a:ext uri="{FF2B5EF4-FFF2-40B4-BE49-F238E27FC236}">
                    <a16:creationId xmlns:a16="http://schemas.microsoft.com/office/drawing/2014/main" id="{2C9D555E-8144-2697-BC53-5A5838B5CFE0}"/>
                  </a:ext>
                </a:extLst>
              </p:cNvPr>
              <p:cNvPicPr/>
              <p:nvPr/>
            </p:nvPicPr>
            <p:blipFill>
              <a:blip r:embed="rId9"/>
              <a:stretch>
                <a:fillRect/>
              </a:stretch>
            </p:blipFill>
            <p:spPr>
              <a:xfrm>
                <a:off x="7568607" y="3075742"/>
                <a:ext cx="330156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550D80BC-4BF5-85A0-9960-895E6603BC44}"/>
                  </a:ext>
                </a:extLst>
              </p14:cNvPr>
              <p14:cNvContentPartPr/>
              <p14:nvPr/>
            </p14:nvContentPartPr>
            <p14:xfrm>
              <a:off x="1221807" y="3532582"/>
              <a:ext cx="1694160" cy="25560"/>
            </p14:xfrm>
          </p:contentPart>
        </mc:Choice>
        <mc:Fallback>
          <p:pic>
            <p:nvPicPr>
              <p:cNvPr id="8" name="Ink 7">
                <a:extLst>
                  <a:ext uri="{FF2B5EF4-FFF2-40B4-BE49-F238E27FC236}">
                    <a16:creationId xmlns:a16="http://schemas.microsoft.com/office/drawing/2014/main" id="{550D80BC-4BF5-85A0-9960-895E6603BC44}"/>
                  </a:ext>
                </a:extLst>
              </p:cNvPr>
              <p:cNvPicPr/>
              <p:nvPr/>
            </p:nvPicPr>
            <p:blipFill>
              <a:blip r:embed="rId11"/>
              <a:stretch>
                <a:fillRect/>
              </a:stretch>
            </p:blipFill>
            <p:spPr>
              <a:xfrm>
                <a:off x="1168167" y="3424582"/>
                <a:ext cx="180180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36BBCBF2-A155-EB84-7F06-6BFCE25CD067}"/>
                  </a:ext>
                </a:extLst>
              </p14:cNvPr>
              <p14:cNvContentPartPr/>
              <p14:nvPr/>
            </p14:nvContentPartPr>
            <p14:xfrm>
              <a:off x="5777247" y="3906982"/>
              <a:ext cx="4804920" cy="17640"/>
            </p14:xfrm>
          </p:contentPart>
        </mc:Choice>
        <mc:Fallback>
          <p:pic>
            <p:nvPicPr>
              <p:cNvPr id="9" name="Ink 8">
                <a:extLst>
                  <a:ext uri="{FF2B5EF4-FFF2-40B4-BE49-F238E27FC236}">
                    <a16:creationId xmlns:a16="http://schemas.microsoft.com/office/drawing/2014/main" id="{36BBCBF2-A155-EB84-7F06-6BFCE25CD067}"/>
                  </a:ext>
                </a:extLst>
              </p:cNvPr>
              <p:cNvPicPr/>
              <p:nvPr/>
            </p:nvPicPr>
            <p:blipFill>
              <a:blip r:embed="rId13"/>
              <a:stretch>
                <a:fillRect/>
              </a:stretch>
            </p:blipFill>
            <p:spPr>
              <a:xfrm>
                <a:off x="5723607" y="3798982"/>
                <a:ext cx="491256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01690829-B69E-AFBE-55DE-C810D744A9AF}"/>
                  </a:ext>
                </a:extLst>
              </p14:cNvPr>
              <p14:cNvContentPartPr/>
              <p14:nvPr/>
            </p14:nvContentPartPr>
            <p14:xfrm>
              <a:off x="1113447" y="4052422"/>
              <a:ext cx="9371520" cy="188640"/>
            </p14:xfrm>
          </p:contentPart>
        </mc:Choice>
        <mc:Fallback>
          <p:pic>
            <p:nvPicPr>
              <p:cNvPr id="10" name="Ink 9">
                <a:extLst>
                  <a:ext uri="{FF2B5EF4-FFF2-40B4-BE49-F238E27FC236}">
                    <a16:creationId xmlns:a16="http://schemas.microsoft.com/office/drawing/2014/main" id="{01690829-B69E-AFBE-55DE-C810D744A9AF}"/>
                  </a:ext>
                </a:extLst>
              </p:cNvPr>
              <p:cNvPicPr/>
              <p:nvPr/>
            </p:nvPicPr>
            <p:blipFill>
              <a:blip r:embed="rId15"/>
              <a:stretch>
                <a:fillRect/>
              </a:stretch>
            </p:blipFill>
            <p:spPr>
              <a:xfrm>
                <a:off x="1059807" y="3944782"/>
                <a:ext cx="9479160" cy="404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E5D8872B-2903-6B1B-122A-2AF2DCCFEC2E}"/>
                  </a:ext>
                </a:extLst>
              </p14:cNvPr>
              <p14:cNvContentPartPr/>
              <p14:nvPr/>
            </p14:nvContentPartPr>
            <p14:xfrm>
              <a:off x="1055487" y="4347622"/>
              <a:ext cx="3631680" cy="116640"/>
            </p14:xfrm>
          </p:contentPart>
        </mc:Choice>
        <mc:Fallback>
          <p:pic>
            <p:nvPicPr>
              <p:cNvPr id="11" name="Ink 10">
                <a:extLst>
                  <a:ext uri="{FF2B5EF4-FFF2-40B4-BE49-F238E27FC236}">
                    <a16:creationId xmlns:a16="http://schemas.microsoft.com/office/drawing/2014/main" id="{E5D8872B-2903-6B1B-122A-2AF2DCCFEC2E}"/>
                  </a:ext>
                </a:extLst>
              </p:cNvPr>
              <p:cNvPicPr/>
              <p:nvPr/>
            </p:nvPicPr>
            <p:blipFill>
              <a:blip r:embed="rId17"/>
              <a:stretch>
                <a:fillRect/>
              </a:stretch>
            </p:blipFill>
            <p:spPr>
              <a:xfrm>
                <a:off x="1001847" y="4239982"/>
                <a:ext cx="373932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a:extLst>
                  <a:ext uri="{FF2B5EF4-FFF2-40B4-BE49-F238E27FC236}">
                    <a16:creationId xmlns:a16="http://schemas.microsoft.com/office/drawing/2014/main" id="{D191D313-96A8-5CE5-C6AC-F34B2B536294}"/>
                  </a:ext>
                </a:extLst>
              </p14:cNvPr>
              <p14:cNvContentPartPr/>
              <p14:nvPr/>
            </p14:nvContentPartPr>
            <p14:xfrm>
              <a:off x="5851767" y="5223862"/>
              <a:ext cx="4870440" cy="63360"/>
            </p14:xfrm>
          </p:contentPart>
        </mc:Choice>
        <mc:Fallback>
          <p:pic>
            <p:nvPicPr>
              <p:cNvPr id="12" name="Ink 11">
                <a:extLst>
                  <a:ext uri="{FF2B5EF4-FFF2-40B4-BE49-F238E27FC236}">
                    <a16:creationId xmlns:a16="http://schemas.microsoft.com/office/drawing/2014/main" id="{D191D313-96A8-5CE5-C6AC-F34B2B536294}"/>
                  </a:ext>
                </a:extLst>
              </p:cNvPr>
              <p:cNvPicPr/>
              <p:nvPr/>
            </p:nvPicPr>
            <p:blipFill>
              <a:blip r:embed="rId19"/>
              <a:stretch>
                <a:fillRect/>
              </a:stretch>
            </p:blipFill>
            <p:spPr>
              <a:xfrm>
                <a:off x="5798127" y="5115862"/>
                <a:ext cx="497808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a:extLst>
                  <a:ext uri="{FF2B5EF4-FFF2-40B4-BE49-F238E27FC236}">
                    <a16:creationId xmlns:a16="http://schemas.microsoft.com/office/drawing/2014/main" id="{5C7D72C3-01CF-0AB3-5034-83E75D671336}"/>
                  </a:ext>
                </a:extLst>
              </p14:cNvPr>
              <p14:cNvContentPartPr/>
              <p14:nvPr/>
            </p14:nvContentPartPr>
            <p14:xfrm>
              <a:off x="1146927" y="5528062"/>
              <a:ext cx="4163760" cy="59040"/>
            </p14:xfrm>
          </p:contentPart>
        </mc:Choice>
        <mc:Fallback>
          <p:pic>
            <p:nvPicPr>
              <p:cNvPr id="13" name="Ink 12">
                <a:extLst>
                  <a:ext uri="{FF2B5EF4-FFF2-40B4-BE49-F238E27FC236}">
                    <a16:creationId xmlns:a16="http://schemas.microsoft.com/office/drawing/2014/main" id="{5C7D72C3-01CF-0AB3-5034-83E75D671336}"/>
                  </a:ext>
                </a:extLst>
              </p:cNvPr>
              <p:cNvPicPr/>
              <p:nvPr/>
            </p:nvPicPr>
            <p:blipFill>
              <a:blip r:embed="rId21"/>
              <a:stretch>
                <a:fillRect/>
              </a:stretch>
            </p:blipFill>
            <p:spPr>
              <a:xfrm>
                <a:off x="1093287" y="5420062"/>
                <a:ext cx="4271400" cy="274680"/>
              </a:xfrm>
              <a:prstGeom prst="rect">
                <a:avLst/>
              </a:prstGeom>
            </p:spPr>
          </p:pic>
        </mc:Fallback>
      </mc:AlternateContent>
    </p:spTree>
    <p:extLst>
      <p:ext uri="{BB962C8B-B14F-4D97-AF65-F5344CB8AC3E}">
        <p14:creationId xmlns:p14="http://schemas.microsoft.com/office/powerpoint/2010/main" val="1243250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within Virtual Circuit subnet</a:t>
            </a:r>
          </a:p>
        </p:txBody>
      </p:sp>
      <p:pic>
        <p:nvPicPr>
          <p:cNvPr id="4" name="Content Placeholder 3"/>
          <p:cNvPicPr>
            <a:picLocks noGrp="1" noChangeAspect="1"/>
          </p:cNvPicPr>
          <p:nvPr>
            <p:ph idx="1"/>
          </p:nvPr>
        </p:nvPicPr>
        <p:blipFill>
          <a:blip r:embed="rId2"/>
          <a:stretch>
            <a:fillRect/>
          </a:stretch>
        </p:blipFill>
        <p:spPr>
          <a:xfrm>
            <a:off x="2510287" y="2633594"/>
            <a:ext cx="7090913" cy="3439402"/>
          </a:xfrm>
          <a:prstGeom prst="rect">
            <a:avLst/>
          </a:prstGeom>
        </p:spPr>
      </p:pic>
    </p:spTree>
    <p:extLst>
      <p:ext uri="{BB962C8B-B14F-4D97-AF65-F5344CB8AC3E}">
        <p14:creationId xmlns:p14="http://schemas.microsoft.com/office/powerpoint/2010/main" val="143623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This layer is concerned with getting packets from the source all the way to the destination.</a:t>
            </a:r>
          </a:p>
          <a:p>
            <a:r>
              <a:rPr lang="en-IN" dirty="0"/>
              <a:t>Getting to the destination may require making many hops at intermediate routers along the way.</a:t>
            </a:r>
          </a:p>
          <a:p>
            <a:r>
              <a:rPr lang="en-IN" dirty="0"/>
              <a:t>Thus, the network layer is the lowest layer that deals with end-to-end transmission.</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05088A6-99CB-1259-3458-5ED9A2686D7B}"/>
                  </a:ext>
                </a:extLst>
              </p14:cNvPr>
              <p14:cNvContentPartPr/>
              <p14:nvPr/>
            </p14:nvContentPartPr>
            <p14:xfrm>
              <a:off x="6816207" y="2959102"/>
              <a:ext cx="2653560" cy="360"/>
            </p14:xfrm>
          </p:contentPart>
        </mc:Choice>
        <mc:Fallback>
          <p:pic>
            <p:nvPicPr>
              <p:cNvPr id="4" name="Ink 3">
                <a:extLst>
                  <a:ext uri="{FF2B5EF4-FFF2-40B4-BE49-F238E27FC236}">
                    <a16:creationId xmlns:a16="http://schemas.microsoft.com/office/drawing/2014/main" id="{E05088A6-99CB-1259-3458-5ED9A2686D7B}"/>
                  </a:ext>
                </a:extLst>
              </p:cNvPr>
              <p:cNvPicPr/>
              <p:nvPr/>
            </p:nvPicPr>
            <p:blipFill>
              <a:blip r:embed="rId3"/>
              <a:stretch>
                <a:fillRect/>
              </a:stretch>
            </p:blipFill>
            <p:spPr>
              <a:xfrm>
                <a:off x="6762207" y="2851102"/>
                <a:ext cx="276120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DCD75EE-784E-B223-F621-12011FA23FAE}"/>
                  </a:ext>
                </a:extLst>
              </p14:cNvPr>
              <p14:cNvContentPartPr/>
              <p14:nvPr/>
            </p14:nvContentPartPr>
            <p14:xfrm>
              <a:off x="2535447" y="3849022"/>
              <a:ext cx="8340480" cy="142200"/>
            </p14:xfrm>
          </p:contentPart>
        </mc:Choice>
        <mc:Fallback>
          <p:pic>
            <p:nvPicPr>
              <p:cNvPr id="5" name="Ink 4">
                <a:extLst>
                  <a:ext uri="{FF2B5EF4-FFF2-40B4-BE49-F238E27FC236}">
                    <a16:creationId xmlns:a16="http://schemas.microsoft.com/office/drawing/2014/main" id="{DDCD75EE-784E-B223-F621-12011FA23FAE}"/>
                  </a:ext>
                </a:extLst>
              </p:cNvPr>
              <p:cNvPicPr/>
              <p:nvPr/>
            </p:nvPicPr>
            <p:blipFill>
              <a:blip r:embed="rId5"/>
              <a:stretch>
                <a:fillRect/>
              </a:stretch>
            </p:blipFill>
            <p:spPr>
              <a:xfrm>
                <a:off x="2481447" y="3741022"/>
                <a:ext cx="8448120" cy="357840"/>
              </a:xfrm>
              <a:prstGeom prst="rect">
                <a:avLst/>
              </a:prstGeom>
            </p:spPr>
          </p:pic>
        </mc:Fallback>
      </mc:AlternateContent>
    </p:spTree>
    <p:extLst>
      <p:ext uri="{BB962C8B-B14F-4D97-AF65-F5344CB8AC3E}">
        <p14:creationId xmlns:p14="http://schemas.microsoft.com/office/powerpoint/2010/main" val="1194524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Implementation of Connectionless Service</a:t>
            </a:r>
            <a:br>
              <a:rPr lang="en-IN" dirty="0"/>
            </a:br>
            <a:endParaRPr lang="en-IN" dirty="0"/>
          </a:p>
        </p:txBody>
      </p:sp>
      <p:sp>
        <p:nvSpPr>
          <p:cNvPr id="3" name="Content Placeholder 2"/>
          <p:cNvSpPr>
            <a:spLocks noGrp="1"/>
          </p:cNvSpPr>
          <p:nvPr>
            <p:ph idx="1"/>
          </p:nvPr>
        </p:nvSpPr>
        <p:spPr/>
        <p:txBody>
          <a:bodyPr>
            <a:normAutofit fontScale="92500" lnSpcReduction="10000"/>
          </a:bodyPr>
          <a:lstStyle/>
          <a:p>
            <a:r>
              <a:rPr lang="en-IN" dirty="0"/>
              <a:t>No connection setup</a:t>
            </a:r>
          </a:p>
          <a:p>
            <a:r>
              <a:rPr lang="en-IN" dirty="0"/>
              <a:t>Message is broken into packets</a:t>
            </a:r>
          </a:p>
          <a:p>
            <a:r>
              <a:rPr lang="en-IN"/>
              <a:t>Each </a:t>
            </a:r>
            <a:r>
              <a:rPr lang="en-IN" dirty="0"/>
              <a:t>packet is individually routed</a:t>
            </a:r>
          </a:p>
          <a:p>
            <a:r>
              <a:rPr lang="en-IN" dirty="0"/>
              <a:t>Routers decides line based on routing table</a:t>
            </a:r>
          </a:p>
          <a:p>
            <a:r>
              <a:rPr lang="en-IN" dirty="0"/>
              <a:t> Packets may follow different paths</a:t>
            </a:r>
          </a:p>
          <a:p>
            <a:r>
              <a:rPr lang="en-IN" dirty="0"/>
              <a:t>Not guaranteed to arrive in order</a:t>
            </a:r>
          </a:p>
          <a:p>
            <a:r>
              <a:rPr lang="en-IN" dirty="0"/>
              <a:t>If connectionless service is offered, packets are injected into the subnet individually and routed independently of each other.</a:t>
            </a:r>
          </a:p>
          <a:p>
            <a:r>
              <a:rPr lang="en-IN" dirty="0"/>
              <a:t>In this context, the packets are frequently called datagrams and the subnet is called a datagram subnet.</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FE1966F-E7C4-11FB-F9C8-D7E8C07CD1FF}"/>
                  </a:ext>
                </a:extLst>
              </p14:cNvPr>
              <p14:cNvContentPartPr/>
              <p14:nvPr/>
            </p14:nvContentPartPr>
            <p14:xfrm>
              <a:off x="1196967" y="1901782"/>
              <a:ext cx="2702160" cy="235800"/>
            </p14:xfrm>
          </p:contentPart>
        </mc:Choice>
        <mc:Fallback>
          <p:pic>
            <p:nvPicPr>
              <p:cNvPr id="4" name="Ink 3">
                <a:extLst>
                  <a:ext uri="{FF2B5EF4-FFF2-40B4-BE49-F238E27FC236}">
                    <a16:creationId xmlns:a16="http://schemas.microsoft.com/office/drawing/2014/main" id="{FFE1966F-E7C4-11FB-F9C8-D7E8C07CD1FF}"/>
                  </a:ext>
                </a:extLst>
              </p:cNvPr>
              <p:cNvPicPr/>
              <p:nvPr/>
            </p:nvPicPr>
            <p:blipFill>
              <a:blip r:embed="rId3"/>
              <a:stretch>
                <a:fillRect/>
              </a:stretch>
            </p:blipFill>
            <p:spPr>
              <a:xfrm>
                <a:off x="1142967" y="1794142"/>
                <a:ext cx="280980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822210E8-2DF9-6EC8-1EF3-FD6DDC07930F}"/>
                  </a:ext>
                </a:extLst>
              </p14:cNvPr>
              <p14:cNvContentPartPr/>
              <p14:nvPr/>
            </p14:nvContentPartPr>
            <p14:xfrm>
              <a:off x="2476767" y="2376262"/>
              <a:ext cx="2601000" cy="130680"/>
            </p14:xfrm>
          </p:contentPart>
        </mc:Choice>
        <mc:Fallback>
          <p:pic>
            <p:nvPicPr>
              <p:cNvPr id="5" name="Ink 4">
                <a:extLst>
                  <a:ext uri="{FF2B5EF4-FFF2-40B4-BE49-F238E27FC236}">
                    <a16:creationId xmlns:a16="http://schemas.microsoft.com/office/drawing/2014/main" id="{822210E8-2DF9-6EC8-1EF3-FD6DDC07930F}"/>
                  </a:ext>
                </a:extLst>
              </p:cNvPr>
              <p:cNvPicPr/>
              <p:nvPr/>
            </p:nvPicPr>
            <p:blipFill>
              <a:blip r:embed="rId5"/>
              <a:stretch>
                <a:fillRect/>
              </a:stretch>
            </p:blipFill>
            <p:spPr>
              <a:xfrm>
                <a:off x="2423127" y="2268262"/>
                <a:ext cx="2708640" cy="346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46F490A-1390-8CBE-80AD-4E608C4B593A}"/>
                  </a:ext>
                </a:extLst>
              </p14:cNvPr>
              <p14:cNvContentPartPr/>
              <p14:nvPr/>
            </p14:nvContentPartPr>
            <p14:xfrm>
              <a:off x="1213527" y="2859022"/>
              <a:ext cx="4313160" cy="150840"/>
            </p14:xfrm>
          </p:contentPart>
        </mc:Choice>
        <mc:Fallback>
          <p:pic>
            <p:nvPicPr>
              <p:cNvPr id="6" name="Ink 5">
                <a:extLst>
                  <a:ext uri="{FF2B5EF4-FFF2-40B4-BE49-F238E27FC236}">
                    <a16:creationId xmlns:a16="http://schemas.microsoft.com/office/drawing/2014/main" id="{B46F490A-1390-8CBE-80AD-4E608C4B593A}"/>
                  </a:ext>
                </a:extLst>
              </p:cNvPr>
              <p:cNvPicPr/>
              <p:nvPr/>
            </p:nvPicPr>
            <p:blipFill>
              <a:blip r:embed="rId7"/>
              <a:stretch>
                <a:fillRect/>
              </a:stretch>
            </p:blipFill>
            <p:spPr>
              <a:xfrm>
                <a:off x="1159527" y="2751382"/>
                <a:ext cx="4420800" cy="366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668F6913-3CD9-B156-A066-77F0A4C43081}"/>
                  </a:ext>
                </a:extLst>
              </p14:cNvPr>
              <p14:cNvContentPartPr/>
              <p14:nvPr/>
            </p14:nvContentPartPr>
            <p14:xfrm>
              <a:off x="5361807" y="3316942"/>
              <a:ext cx="1343160" cy="17640"/>
            </p14:xfrm>
          </p:contentPart>
        </mc:Choice>
        <mc:Fallback>
          <p:pic>
            <p:nvPicPr>
              <p:cNvPr id="7" name="Ink 6">
                <a:extLst>
                  <a:ext uri="{FF2B5EF4-FFF2-40B4-BE49-F238E27FC236}">
                    <a16:creationId xmlns:a16="http://schemas.microsoft.com/office/drawing/2014/main" id="{668F6913-3CD9-B156-A066-77F0A4C43081}"/>
                  </a:ext>
                </a:extLst>
              </p:cNvPr>
              <p:cNvPicPr/>
              <p:nvPr/>
            </p:nvPicPr>
            <p:blipFill>
              <a:blip r:embed="rId9"/>
              <a:stretch>
                <a:fillRect/>
              </a:stretch>
            </p:blipFill>
            <p:spPr>
              <a:xfrm>
                <a:off x="5307807" y="3208942"/>
                <a:ext cx="145080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C55EF9AF-999F-CC78-3DF0-9B304E526C9F}"/>
                  </a:ext>
                </a:extLst>
              </p14:cNvPr>
              <p14:cNvContentPartPr/>
              <p14:nvPr/>
            </p14:nvContentPartPr>
            <p14:xfrm>
              <a:off x="3956727" y="3724102"/>
              <a:ext cx="1011960" cy="42840"/>
            </p14:xfrm>
          </p:contentPart>
        </mc:Choice>
        <mc:Fallback>
          <p:pic>
            <p:nvPicPr>
              <p:cNvPr id="8" name="Ink 7">
                <a:extLst>
                  <a:ext uri="{FF2B5EF4-FFF2-40B4-BE49-F238E27FC236}">
                    <a16:creationId xmlns:a16="http://schemas.microsoft.com/office/drawing/2014/main" id="{C55EF9AF-999F-CC78-3DF0-9B304E526C9F}"/>
                  </a:ext>
                </a:extLst>
              </p:cNvPr>
              <p:cNvPicPr/>
              <p:nvPr/>
            </p:nvPicPr>
            <p:blipFill>
              <a:blip r:embed="rId11"/>
              <a:stretch>
                <a:fillRect/>
              </a:stretch>
            </p:blipFill>
            <p:spPr>
              <a:xfrm>
                <a:off x="3903087" y="3616102"/>
                <a:ext cx="111960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B63BD36D-7F95-7399-11EF-9C99B77F6B04}"/>
                  </a:ext>
                </a:extLst>
              </p14:cNvPr>
              <p14:cNvContentPartPr/>
              <p14:nvPr/>
            </p14:nvContentPartPr>
            <p14:xfrm>
              <a:off x="1122087" y="4264102"/>
              <a:ext cx="2323440" cy="360"/>
            </p14:xfrm>
          </p:contentPart>
        </mc:Choice>
        <mc:Fallback>
          <p:pic>
            <p:nvPicPr>
              <p:cNvPr id="9" name="Ink 8">
                <a:extLst>
                  <a:ext uri="{FF2B5EF4-FFF2-40B4-BE49-F238E27FC236}">
                    <a16:creationId xmlns:a16="http://schemas.microsoft.com/office/drawing/2014/main" id="{B63BD36D-7F95-7399-11EF-9C99B77F6B04}"/>
                  </a:ext>
                </a:extLst>
              </p:cNvPr>
              <p:cNvPicPr/>
              <p:nvPr/>
            </p:nvPicPr>
            <p:blipFill>
              <a:blip r:embed="rId13"/>
              <a:stretch>
                <a:fillRect/>
              </a:stretch>
            </p:blipFill>
            <p:spPr>
              <a:xfrm>
                <a:off x="1068087" y="4156102"/>
                <a:ext cx="24310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4FE5AEF3-31BA-9150-03D7-C2413B092F49}"/>
                  </a:ext>
                </a:extLst>
              </p14:cNvPr>
              <p14:cNvContentPartPr/>
              <p14:nvPr/>
            </p14:nvContentPartPr>
            <p14:xfrm>
              <a:off x="7597767" y="5418262"/>
              <a:ext cx="3476160" cy="75240"/>
            </p14:xfrm>
          </p:contentPart>
        </mc:Choice>
        <mc:Fallback>
          <p:pic>
            <p:nvPicPr>
              <p:cNvPr id="10" name="Ink 9">
                <a:extLst>
                  <a:ext uri="{FF2B5EF4-FFF2-40B4-BE49-F238E27FC236}">
                    <a16:creationId xmlns:a16="http://schemas.microsoft.com/office/drawing/2014/main" id="{4FE5AEF3-31BA-9150-03D7-C2413B092F49}"/>
                  </a:ext>
                </a:extLst>
              </p:cNvPr>
              <p:cNvPicPr/>
              <p:nvPr/>
            </p:nvPicPr>
            <p:blipFill>
              <a:blip r:embed="rId15"/>
              <a:stretch>
                <a:fillRect/>
              </a:stretch>
            </p:blipFill>
            <p:spPr>
              <a:xfrm>
                <a:off x="7544127" y="5310262"/>
                <a:ext cx="358380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a:extLst>
                  <a:ext uri="{FF2B5EF4-FFF2-40B4-BE49-F238E27FC236}">
                    <a16:creationId xmlns:a16="http://schemas.microsoft.com/office/drawing/2014/main" id="{DA70389F-791E-B92F-E8E9-9E2BDA3A2094}"/>
                  </a:ext>
                </a:extLst>
              </p14:cNvPr>
              <p14:cNvContentPartPr/>
              <p14:nvPr/>
            </p14:nvContentPartPr>
            <p14:xfrm>
              <a:off x="1163487" y="5759542"/>
              <a:ext cx="3762000" cy="35640"/>
            </p14:xfrm>
          </p:contentPart>
        </mc:Choice>
        <mc:Fallback>
          <p:pic>
            <p:nvPicPr>
              <p:cNvPr id="11" name="Ink 10">
                <a:extLst>
                  <a:ext uri="{FF2B5EF4-FFF2-40B4-BE49-F238E27FC236}">
                    <a16:creationId xmlns:a16="http://schemas.microsoft.com/office/drawing/2014/main" id="{DA70389F-791E-B92F-E8E9-9E2BDA3A2094}"/>
                  </a:ext>
                </a:extLst>
              </p:cNvPr>
              <p:cNvPicPr/>
              <p:nvPr/>
            </p:nvPicPr>
            <p:blipFill>
              <a:blip r:embed="rId17"/>
              <a:stretch>
                <a:fillRect/>
              </a:stretch>
            </p:blipFill>
            <p:spPr>
              <a:xfrm>
                <a:off x="1109487" y="5651542"/>
                <a:ext cx="3869640" cy="251280"/>
              </a:xfrm>
              <a:prstGeom prst="rect">
                <a:avLst/>
              </a:prstGeom>
            </p:spPr>
          </p:pic>
        </mc:Fallback>
      </mc:AlternateContent>
    </p:spTree>
    <p:extLst>
      <p:ext uri="{BB962C8B-B14F-4D97-AF65-F5344CB8AC3E}">
        <p14:creationId xmlns:p14="http://schemas.microsoft.com/office/powerpoint/2010/main" val="4263898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Routing within a datagram subnet</a:t>
            </a:r>
          </a:p>
        </p:txBody>
      </p:sp>
      <p:pic>
        <p:nvPicPr>
          <p:cNvPr id="4" name="Content Placeholder 3"/>
          <p:cNvPicPr>
            <a:picLocks noGrp="1" noChangeAspect="1"/>
          </p:cNvPicPr>
          <p:nvPr>
            <p:ph idx="1"/>
          </p:nvPr>
        </p:nvPicPr>
        <p:blipFill>
          <a:blip r:embed="rId2"/>
          <a:stretch>
            <a:fillRect/>
          </a:stretch>
        </p:blipFill>
        <p:spPr>
          <a:xfrm>
            <a:off x="2622430" y="2216989"/>
            <a:ext cx="6443932" cy="3786995"/>
          </a:xfrm>
          <a:prstGeom prst="rect">
            <a:avLst/>
          </a:prstGeom>
        </p:spPr>
      </p:pic>
    </p:spTree>
    <p:extLst>
      <p:ext uri="{BB962C8B-B14F-4D97-AF65-F5344CB8AC3E}">
        <p14:creationId xmlns:p14="http://schemas.microsoft.com/office/powerpoint/2010/main" val="277227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Routers</a:t>
            </a:r>
          </a:p>
          <a:p>
            <a:r>
              <a:rPr lang="en-IN" dirty="0"/>
              <a:t>When a packet comes into a router, the frame header and trailer are stripped off and the packet located in the frame’s payload field is passed to the routing software. This software uses the packet header to choose an output line.</a:t>
            </a:r>
          </a:p>
          <a:p>
            <a:r>
              <a:rPr lang="en-IN" dirty="0"/>
              <a:t>Each router has an internal table telling it where to send packets for each possible destination.</a:t>
            </a:r>
          </a:p>
          <a:p>
            <a:r>
              <a:rPr lang="en-IN" dirty="0"/>
              <a:t>The algorithm that manages the tables and makes the routing decisions is called the routing algorithm.</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324F2F49-1D42-5918-AE0A-356F6F92D98E}"/>
                  </a:ext>
                </a:extLst>
              </p14:cNvPr>
              <p14:cNvContentPartPr/>
              <p14:nvPr/>
            </p14:nvContentPartPr>
            <p14:xfrm>
              <a:off x="1188327" y="4967902"/>
              <a:ext cx="8739360" cy="275040"/>
            </p14:xfrm>
          </p:contentPart>
        </mc:Choice>
        <mc:Fallback>
          <p:pic>
            <p:nvPicPr>
              <p:cNvPr id="4" name="Ink 3">
                <a:extLst>
                  <a:ext uri="{FF2B5EF4-FFF2-40B4-BE49-F238E27FC236}">
                    <a16:creationId xmlns:a16="http://schemas.microsoft.com/office/drawing/2014/main" id="{324F2F49-1D42-5918-AE0A-356F6F92D98E}"/>
                  </a:ext>
                </a:extLst>
              </p:cNvPr>
              <p:cNvPicPr/>
              <p:nvPr/>
            </p:nvPicPr>
            <p:blipFill>
              <a:blip r:embed="rId3"/>
              <a:stretch>
                <a:fillRect/>
              </a:stretch>
            </p:blipFill>
            <p:spPr>
              <a:xfrm>
                <a:off x="1134687" y="4859902"/>
                <a:ext cx="8847000" cy="4906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772D4184-E150-1158-78FE-41553689AD17}"/>
                  </a:ext>
                </a:extLst>
              </p14:cNvPr>
              <p14:cNvContentPartPr/>
              <p14:nvPr/>
            </p14:nvContentPartPr>
            <p14:xfrm>
              <a:off x="1138647" y="5518342"/>
              <a:ext cx="6037560" cy="60840"/>
            </p14:xfrm>
          </p:contentPart>
        </mc:Choice>
        <mc:Fallback>
          <p:pic>
            <p:nvPicPr>
              <p:cNvPr id="5" name="Ink 4">
                <a:extLst>
                  <a:ext uri="{FF2B5EF4-FFF2-40B4-BE49-F238E27FC236}">
                    <a16:creationId xmlns:a16="http://schemas.microsoft.com/office/drawing/2014/main" id="{772D4184-E150-1158-78FE-41553689AD17}"/>
                  </a:ext>
                </a:extLst>
              </p:cNvPr>
              <p:cNvPicPr/>
              <p:nvPr/>
            </p:nvPicPr>
            <p:blipFill>
              <a:blip r:embed="rId5"/>
              <a:stretch>
                <a:fillRect/>
              </a:stretch>
            </p:blipFill>
            <p:spPr>
              <a:xfrm>
                <a:off x="1084647" y="5410342"/>
                <a:ext cx="6145200" cy="276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9DACC3C-6C31-8F28-0FD7-4B7829BD68CB}"/>
                  </a:ext>
                </a:extLst>
              </p14:cNvPr>
              <p14:cNvContentPartPr/>
              <p14:nvPr/>
            </p14:nvContentPartPr>
            <p14:xfrm>
              <a:off x="6383847" y="2589742"/>
              <a:ext cx="4545000" cy="21240"/>
            </p14:xfrm>
          </p:contentPart>
        </mc:Choice>
        <mc:Fallback>
          <p:pic>
            <p:nvPicPr>
              <p:cNvPr id="6" name="Ink 5">
                <a:extLst>
                  <a:ext uri="{FF2B5EF4-FFF2-40B4-BE49-F238E27FC236}">
                    <a16:creationId xmlns:a16="http://schemas.microsoft.com/office/drawing/2014/main" id="{B9DACC3C-6C31-8F28-0FD7-4B7829BD68CB}"/>
                  </a:ext>
                </a:extLst>
              </p:cNvPr>
              <p:cNvPicPr/>
              <p:nvPr/>
            </p:nvPicPr>
            <p:blipFill>
              <a:blip r:embed="rId7"/>
              <a:stretch>
                <a:fillRect/>
              </a:stretch>
            </p:blipFill>
            <p:spPr>
              <a:xfrm>
                <a:off x="6330207" y="2482102"/>
                <a:ext cx="4652640" cy="236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195DE66B-AE72-ECBA-2D42-3FCF997B6499}"/>
                  </a:ext>
                </a:extLst>
              </p14:cNvPr>
              <p14:cNvContentPartPr/>
              <p14:nvPr/>
            </p14:nvContentPartPr>
            <p14:xfrm>
              <a:off x="1180407" y="2950462"/>
              <a:ext cx="1710000" cy="110160"/>
            </p14:xfrm>
          </p:contentPart>
        </mc:Choice>
        <mc:Fallback>
          <p:pic>
            <p:nvPicPr>
              <p:cNvPr id="7" name="Ink 6">
                <a:extLst>
                  <a:ext uri="{FF2B5EF4-FFF2-40B4-BE49-F238E27FC236}">
                    <a16:creationId xmlns:a16="http://schemas.microsoft.com/office/drawing/2014/main" id="{195DE66B-AE72-ECBA-2D42-3FCF997B6499}"/>
                  </a:ext>
                </a:extLst>
              </p:cNvPr>
              <p:cNvPicPr/>
              <p:nvPr/>
            </p:nvPicPr>
            <p:blipFill>
              <a:blip r:embed="rId9"/>
              <a:stretch>
                <a:fillRect/>
              </a:stretch>
            </p:blipFill>
            <p:spPr>
              <a:xfrm>
                <a:off x="1126767" y="2842822"/>
                <a:ext cx="1817640" cy="325800"/>
              </a:xfrm>
              <a:prstGeom prst="rect">
                <a:avLst/>
              </a:prstGeom>
            </p:spPr>
          </p:pic>
        </mc:Fallback>
      </mc:AlternateContent>
    </p:spTree>
    <p:extLst>
      <p:ext uri="{BB962C8B-B14F-4D97-AF65-F5344CB8AC3E}">
        <p14:creationId xmlns:p14="http://schemas.microsoft.com/office/powerpoint/2010/main" val="6377593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of Virtual-Circuit and Datagram Subnets</a:t>
            </a:r>
          </a:p>
        </p:txBody>
      </p:sp>
      <p:sp>
        <p:nvSpPr>
          <p:cNvPr id="3" name="Content Placeholder 2"/>
          <p:cNvSpPr>
            <a:spLocks noGrp="1"/>
          </p:cNvSpPr>
          <p:nvPr>
            <p:ph idx="1"/>
          </p:nvPr>
        </p:nvSpPr>
        <p:spPr/>
        <p:txBody>
          <a:bodyPr>
            <a:normAutofit fontScale="92500" lnSpcReduction="10000"/>
          </a:bodyPr>
          <a:lstStyle/>
          <a:p>
            <a:r>
              <a:rPr lang="en-IN" dirty="0"/>
              <a:t>One trade-off is between router memory space and bandwidth. VC allow packets to contain circuit numbers instead of full destination addresses. </a:t>
            </a:r>
          </a:p>
          <a:p>
            <a:r>
              <a:rPr lang="en-IN" dirty="0"/>
              <a:t>If the packets tend to be fairly short, a full destination address in every packet may represent a significant amount of overhead and hence, wasted bandwidth.</a:t>
            </a:r>
          </a:p>
          <a:p>
            <a:r>
              <a:rPr lang="en-IN" dirty="0"/>
              <a:t>Another trade-off is setup time versus address parsing time.</a:t>
            </a:r>
          </a:p>
          <a:p>
            <a:r>
              <a:rPr lang="en-IN" dirty="0"/>
              <a:t>Using VC requires a setup phase, which takes time and consumes resources. </a:t>
            </a:r>
          </a:p>
          <a:p>
            <a:r>
              <a:rPr lang="en-IN" dirty="0"/>
              <a:t>VC have some advantages in guaranteeing quality of service and avoiding congestion within the subnet because resources can be reserved in advance, when the connection is established.</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F63F738D-9A67-0025-7E04-4CD60B882FBD}"/>
                  </a:ext>
                </a:extLst>
              </p14:cNvPr>
              <p14:cNvContentPartPr/>
              <p14:nvPr/>
            </p14:nvContentPartPr>
            <p14:xfrm>
              <a:off x="9842007" y="2028502"/>
              <a:ext cx="928440" cy="34200"/>
            </p14:xfrm>
          </p:contentPart>
        </mc:Choice>
        <mc:Fallback>
          <p:pic>
            <p:nvPicPr>
              <p:cNvPr id="4" name="Ink 3">
                <a:extLst>
                  <a:ext uri="{FF2B5EF4-FFF2-40B4-BE49-F238E27FC236}">
                    <a16:creationId xmlns:a16="http://schemas.microsoft.com/office/drawing/2014/main" id="{F63F738D-9A67-0025-7E04-4CD60B882FBD}"/>
                  </a:ext>
                </a:extLst>
              </p:cNvPr>
              <p:cNvPicPr/>
              <p:nvPr/>
            </p:nvPicPr>
            <p:blipFill>
              <a:blip r:embed="rId3"/>
              <a:stretch>
                <a:fillRect/>
              </a:stretch>
            </p:blipFill>
            <p:spPr>
              <a:xfrm>
                <a:off x="9788367" y="1920502"/>
                <a:ext cx="1036080" cy="249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EA595755-0841-549F-9AB6-9B043AD9EC74}"/>
                  </a:ext>
                </a:extLst>
              </p14:cNvPr>
              <p14:cNvContentPartPr/>
              <p14:nvPr/>
            </p14:nvContentPartPr>
            <p14:xfrm>
              <a:off x="1188327" y="2290942"/>
              <a:ext cx="4611960" cy="237960"/>
            </p14:xfrm>
          </p:contentPart>
        </mc:Choice>
        <mc:Fallback>
          <p:pic>
            <p:nvPicPr>
              <p:cNvPr id="5" name="Ink 4">
                <a:extLst>
                  <a:ext uri="{FF2B5EF4-FFF2-40B4-BE49-F238E27FC236}">
                    <a16:creationId xmlns:a16="http://schemas.microsoft.com/office/drawing/2014/main" id="{EA595755-0841-549F-9AB6-9B043AD9EC74}"/>
                  </a:ext>
                </a:extLst>
              </p:cNvPr>
              <p:cNvPicPr/>
              <p:nvPr/>
            </p:nvPicPr>
            <p:blipFill>
              <a:blip r:embed="rId5"/>
              <a:stretch>
                <a:fillRect/>
              </a:stretch>
            </p:blipFill>
            <p:spPr>
              <a:xfrm>
                <a:off x="1134687" y="2183302"/>
                <a:ext cx="4719600" cy="4536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A235C9E8-6154-BCB1-5566-CFBAF1C7709A}"/>
                  </a:ext>
                </a:extLst>
              </p14:cNvPr>
              <p14:cNvContentPartPr/>
              <p14:nvPr/>
            </p14:nvContentPartPr>
            <p14:xfrm>
              <a:off x="4430487" y="3008062"/>
              <a:ext cx="6470280" cy="326160"/>
            </p14:xfrm>
          </p:contentPart>
        </mc:Choice>
        <mc:Fallback>
          <p:pic>
            <p:nvPicPr>
              <p:cNvPr id="6" name="Ink 5">
                <a:extLst>
                  <a:ext uri="{FF2B5EF4-FFF2-40B4-BE49-F238E27FC236}">
                    <a16:creationId xmlns:a16="http://schemas.microsoft.com/office/drawing/2014/main" id="{A235C9E8-6154-BCB1-5566-CFBAF1C7709A}"/>
                  </a:ext>
                </a:extLst>
              </p:cNvPr>
              <p:cNvPicPr/>
              <p:nvPr/>
            </p:nvPicPr>
            <p:blipFill>
              <a:blip r:embed="rId7"/>
              <a:stretch>
                <a:fillRect/>
              </a:stretch>
            </p:blipFill>
            <p:spPr>
              <a:xfrm>
                <a:off x="4376487" y="2900422"/>
                <a:ext cx="6577920" cy="5418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0335B17B-1E81-F010-9E03-4B8F99888ADA}"/>
                  </a:ext>
                </a:extLst>
              </p14:cNvPr>
              <p14:cNvContentPartPr/>
              <p14:nvPr/>
            </p14:nvContentPartPr>
            <p14:xfrm>
              <a:off x="1030647" y="3349702"/>
              <a:ext cx="1583280" cy="59400"/>
            </p14:xfrm>
          </p:contentPart>
        </mc:Choice>
        <mc:Fallback>
          <p:pic>
            <p:nvPicPr>
              <p:cNvPr id="7" name="Ink 6">
                <a:extLst>
                  <a:ext uri="{FF2B5EF4-FFF2-40B4-BE49-F238E27FC236}">
                    <a16:creationId xmlns:a16="http://schemas.microsoft.com/office/drawing/2014/main" id="{0335B17B-1E81-F010-9E03-4B8F99888ADA}"/>
                  </a:ext>
                </a:extLst>
              </p:cNvPr>
              <p:cNvPicPr/>
              <p:nvPr/>
            </p:nvPicPr>
            <p:blipFill>
              <a:blip r:embed="rId9"/>
              <a:stretch>
                <a:fillRect/>
              </a:stretch>
            </p:blipFill>
            <p:spPr>
              <a:xfrm>
                <a:off x="976647" y="3241702"/>
                <a:ext cx="1690920" cy="275040"/>
              </a:xfrm>
              <a:prstGeom prst="rect">
                <a:avLst/>
              </a:prstGeom>
            </p:spPr>
          </p:pic>
        </mc:Fallback>
      </mc:AlternateContent>
      <p:grpSp>
        <p:nvGrpSpPr>
          <p:cNvPr id="10" name="Group 9">
            <a:extLst>
              <a:ext uri="{FF2B5EF4-FFF2-40B4-BE49-F238E27FC236}">
                <a16:creationId xmlns:a16="http://schemas.microsoft.com/office/drawing/2014/main" id="{5603A92A-1CCC-D495-5E6F-596E79AC42E5}"/>
              </a:ext>
            </a:extLst>
          </p:cNvPr>
          <p:cNvGrpSpPr/>
          <p:nvPr/>
        </p:nvGrpSpPr>
        <p:grpSpPr>
          <a:xfrm>
            <a:off x="3707607" y="3922462"/>
            <a:ext cx="5304600" cy="168120"/>
            <a:chOff x="3707607" y="3922462"/>
            <a:chExt cx="5304600" cy="168120"/>
          </a:xfrm>
        </p:grpSpPr>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169DECD9-80DF-2EDE-E111-8D7AD9BA1020}"/>
                    </a:ext>
                  </a:extLst>
                </p14:cNvPr>
                <p14:cNvContentPartPr/>
                <p14:nvPr/>
              </p14:nvContentPartPr>
              <p14:xfrm>
                <a:off x="3707607" y="3922462"/>
                <a:ext cx="1657440" cy="42480"/>
              </p14:xfrm>
            </p:contentPart>
          </mc:Choice>
          <mc:Fallback>
            <p:pic>
              <p:nvPicPr>
                <p:cNvPr id="8" name="Ink 7">
                  <a:extLst>
                    <a:ext uri="{FF2B5EF4-FFF2-40B4-BE49-F238E27FC236}">
                      <a16:creationId xmlns:a16="http://schemas.microsoft.com/office/drawing/2014/main" id="{169DECD9-80DF-2EDE-E111-8D7AD9BA1020}"/>
                    </a:ext>
                  </a:extLst>
                </p:cNvPr>
                <p:cNvPicPr/>
                <p:nvPr/>
              </p:nvPicPr>
              <p:blipFill>
                <a:blip r:embed="rId11"/>
                <a:stretch>
                  <a:fillRect/>
                </a:stretch>
              </p:blipFill>
              <p:spPr>
                <a:xfrm>
                  <a:off x="3698607" y="3913822"/>
                  <a:ext cx="1675080" cy="60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269F063E-82B3-443D-5143-B437C3FED4C6}"/>
                    </a:ext>
                  </a:extLst>
                </p14:cNvPr>
                <p14:cNvContentPartPr/>
                <p14:nvPr/>
              </p14:nvContentPartPr>
              <p14:xfrm>
                <a:off x="5469447" y="3980782"/>
                <a:ext cx="3542760" cy="109800"/>
              </p14:xfrm>
            </p:contentPart>
          </mc:Choice>
          <mc:Fallback>
            <p:pic>
              <p:nvPicPr>
                <p:cNvPr id="9" name="Ink 8">
                  <a:extLst>
                    <a:ext uri="{FF2B5EF4-FFF2-40B4-BE49-F238E27FC236}">
                      <a16:creationId xmlns:a16="http://schemas.microsoft.com/office/drawing/2014/main" id="{269F063E-82B3-443D-5143-B437C3FED4C6}"/>
                    </a:ext>
                  </a:extLst>
                </p:cNvPr>
                <p:cNvPicPr/>
                <p:nvPr/>
              </p:nvPicPr>
              <p:blipFill>
                <a:blip r:embed="rId13"/>
                <a:stretch>
                  <a:fillRect/>
                </a:stretch>
              </p:blipFill>
              <p:spPr>
                <a:xfrm>
                  <a:off x="5460807" y="3972142"/>
                  <a:ext cx="3560400" cy="1274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6BF3E1CB-0D41-4D29-9683-9EDD1A77C142}"/>
                  </a:ext>
                </a:extLst>
              </p14:cNvPr>
              <p14:cNvContentPartPr/>
              <p14:nvPr/>
            </p14:nvContentPartPr>
            <p14:xfrm>
              <a:off x="2718327" y="5461102"/>
              <a:ext cx="7532640" cy="192600"/>
            </p14:xfrm>
          </p:contentPart>
        </mc:Choice>
        <mc:Fallback>
          <p:pic>
            <p:nvPicPr>
              <p:cNvPr id="11" name="Ink 10">
                <a:extLst>
                  <a:ext uri="{FF2B5EF4-FFF2-40B4-BE49-F238E27FC236}">
                    <a16:creationId xmlns:a16="http://schemas.microsoft.com/office/drawing/2014/main" id="{6BF3E1CB-0D41-4D29-9683-9EDD1A77C142}"/>
                  </a:ext>
                </a:extLst>
              </p:cNvPr>
              <p:cNvPicPr/>
              <p:nvPr/>
            </p:nvPicPr>
            <p:blipFill>
              <a:blip r:embed="rId15"/>
              <a:stretch>
                <a:fillRect/>
              </a:stretch>
            </p:blipFill>
            <p:spPr>
              <a:xfrm>
                <a:off x="2709327" y="5452102"/>
                <a:ext cx="7550280" cy="2102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0FA1525B-DCF0-5513-EE6B-64C98D3C18BA}"/>
                  </a:ext>
                </a:extLst>
              </p14:cNvPr>
              <p14:cNvContentPartPr/>
              <p14:nvPr/>
            </p14:nvContentPartPr>
            <p14:xfrm>
              <a:off x="1155567" y="5800942"/>
              <a:ext cx="5813280" cy="150840"/>
            </p14:xfrm>
          </p:contentPart>
        </mc:Choice>
        <mc:Fallback>
          <p:pic>
            <p:nvPicPr>
              <p:cNvPr id="12" name="Ink 11">
                <a:extLst>
                  <a:ext uri="{FF2B5EF4-FFF2-40B4-BE49-F238E27FC236}">
                    <a16:creationId xmlns:a16="http://schemas.microsoft.com/office/drawing/2014/main" id="{0FA1525B-DCF0-5513-EE6B-64C98D3C18BA}"/>
                  </a:ext>
                </a:extLst>
              </p:cNvPr>
              <p:cNvPicPr/>
              <p:nvPr/>
            </p:nvPicPr>
            <p:blipFill>
              <a:blip r:embed="rId17"/>
              <a:stretch>
                <a:fillRect/>
              </a:stretch>
            </p:blipFill>
            <p:spPr>
              <a:xfrm>
                <a:off x="1146567" y="5792302"/>
                <a:ext cx="5830920" cy="168480"/>
              </a:xfrm>
              <a:prstGeom prst="rect">
                <a:avLst/>
              </a:prstGeom>
            </p:spPr>
          </p:pic>
        </mc:Fallback>
      </mc:AlternateContent>
    </p:spTree>
    <p:extLst>
      <p:ext uri="{BB962C8B-B14F-4D97-AF65-F5344CB8AC3E}">
        <p14:creationId xmlns:p14="http://schemas.microsoft.com/office/powerpoint/2010/main" val="1981131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en-IN"/>
          </a:p>
        </p:txBody>
      </p:sp>
      <p:pic>
        <p:nvPicPr>
          <p:cNvPr id="4" name="Content Placeholder 3"/>
          <p:cNvPicPr>
            <a:picLocks noGrp="1" noChangeAspect="1"/>
          </p:cNvPicPr>
          <p:nvPr>
            <p:ph idx="4294967295"/>
          </p:nvPr>
        </p:nvPicPr>
        <p:blipFill>
          <a:blip r:embed="rId2"/>
          <a:stretch>
            <a:fillRect/>
          </a:stretch>
        </p:blipFill>
        <p:spPr>
          <a:xfrm>
            <a:off x="2501660" y="2343568"/>
            <a:ext cx="6987397" cy="3643163"/>
          </a:xfrm>
          <a:prstGeom prst="rect">
            <a:avLst/>
          </a:prstGeom>
        </p:spPr>
      </p:pic>
      <mc:AlternateContent xmlns:mc="http://schemas.openxmlformats.org/markup-compatibility/2006">
        <mc:Choice xmlns:p14="http://schemas.microsoft.com/office/powerpoint/2010/main" Requires="p14">
          <p:contentPart p14:bwMode="auto" r:id="rId3">
            <p14:nvContentPartPr>
              <p14:cNvPr id="2" name="Ink 1">
                <a:extLst>
                  <a:ext uri="{FF2B5EF4-FFF2-40B4-BE49-F238E27FC236}">
                    <a16:creationId xmlns:a16="http://schemas.microsoft.com/office/drawing/2014/main" id="{B2FE5121-B8A3-42AD-F0FA-FCF640918DF7}"/>
                  </a:ext>
                </a:extLst>
              </p14:cNvPr>
              <p14:cNvContentPartPr/>
              <p14:nvPr/>
            </p14:nvContentPartPr>
            <p14:xfrm>
              <a:off x="1193727" y="2258902"/>
              <a:ext cx="717840" cy="1003680"/>
            </p14:xfrm>
          </p:contentPart>
        </mc:Choice>
        <mc:Fallback>
          <p:pic>
            <p:nvPicPr>
              <p:cNvPr id="2" name="Ink 1">
                <a:extLst>
                  <a:ext uri="{FF2B5EF4-FFF2-40B4-BE49-F238E27FC236}">
                    <a16:creationId xmlns:a16="http://schemas.microsoft.com/office/drawing/2014/main" id="{B2FE5121-B8A3-42AD-F0FA-FCF640918DF7}"/>
                  </a:ext>
                </a:extLst>
              </p:cNvPr>
              <p:cNvPicPr/>
              <p:nvPr/>
            </p:nvPicPr>
            <p:blipFill>
              <a:blip r:embed="rId4"/>
              <a:stretch>
                <a:fillRect/>
              </a:stretch>
            </p:blipFill>
            <p:spPr>
              <a:xfrm>
                <a:off x="1184727" y="2249902"/>
                <a:ext cx="735480" cy="10213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7EE923B6-0A7F-6F20-8B4C-ED0422342055}"/>
                  </a:ext>
                </a:extLst>
              </p14:cNvPr>
              <p14:cNvContentPartPr/>
              <p14:nvPr/>
            </p14:nvContentPartPr>
            <p14:xfrm>
              <a:off x="795207" y="1858942"/>
              <a:ext cx="1209960" cy="1518120"/>
            </p14:xfrm>
          </p:contentPart>
        </mc:Choice>
        <mc:Fallback>
          <p:pic>
            <p:nvPicPr>
              <p:cNvPr id="3" name="Ink 2">
                <a:extLst>
                  <a:ext uri="{FF2B5EF4-FFF2-40B4-BE49-F238E27FC236}">
                    <a16:creationId xmlns:a16="http://schemas.microsoft.com/office/drawing/2014/main" id="{7EE923B6-0A7F-6F20-8B4C-ED0422342055}"/>
                  </a:ext>
                </a:extLst>
              </p:cNvPr>
              <p:cNvPicPr/>
              <p:nvPr/>
            </p:nvPicPr>
            <p:blipFill>
              <a:blip r:embed="rId6"/>
              <a:stretch>
                <a:fillRect/>
              </a:stretch>
            </p:blipFill>
            <p:spPr>
              <a:xfrm>
                <a:off x="786567" y="1849942"/>
                <a:ext cx="1227600" cy="1535760"/>
              </a:xfrm>
              <a:prstGeom prst="rect">
                <a:avLst/>
              </a:prstGeom>
            </p:spPr>
          </p:pic>
        </mc:Fallback>
      </mc:AlternateContent>
    </p:spTree>
    <p:extLst>
      <p:ext uri="{BB962C8B-B14F-4D97-AF65-F5344CB8AC3E}">
        <p14:creationId xmlns:p14="http://schemas.microsoft.com/office/powerpoint/2010/main" val="3154628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03299" y="2347927"/>
            <a:ext cx="6785401" cy="3306734"/>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9D00CD2-214B-8A3D-83DC-822B86337405}"/>
                  </a:ext>
                </a:extLst>
              </p14:cNvPr>
              <p14:cNvContentPartPr/>
              <p14:nvPr/>
            </p14:nvContentPartPr>
            <p14:xfrm>
              <a:off x="2193807" y="1674982"/>
              <a:ext cx="8381520" cy="4697640"/>
            </p14:xfrm>
          </p:contentPart>
        </mc:Choice>
        <mc:Fallback>
          <p:pic>
            <p:nvPicPr>
              <p:cNvPr id="3" name="Ink 2">
                <a:extLst>
                  <a:ext uri="{FF2B5EF4-FFF2-40B4-BE49-F238E27FC236}">
                    <a16:creationId xmlns:a16="http://schemas.microsoft.com/office/drawing/2014/main" id="{A9D00CD2-214B-8A3D-83DC-822B86337405}"/>
                  </a:ext>
                </a:extLst>
              </p:cNvPr>
              <p:cNvPicPr/>
              <p:nvPr/>
            </p:nvPicPr>
            <p:blipFill>
              <a:blip r:embed="rId4"/>
              <a:stretch>
                <a:fillRect/>
              </a:stretch>
            </p:blipFill>
            <p:spPr>
              <a:xfrm>
                <a:off x="2139807" y="1566982"/>
                <a:ext cx="8489160" cy="4913280"/>
              </a:xfrm>
              <a:prstGeom prst="rect">
                <a:avLst/>
              </a:prstGeom>
            </p:spPr>
          </p:pic>
        </mc:Fallback>
      </mc:AlternateContent>
    </p:spTree>
    <p:extLst>
      <p:ext uri="{BB962C8B-B14F-4D97-AF65-F5344CB8AC3E}">
        <p14:creationId xmlns:p14="http://schemas.microsoft.com/office/powerpoint/2010/main" val="3133698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3167699" y="2306110"/>
            <a:ext cx="5856601" cy="3390367"/>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A4D0A690-F52A-6832-1A06-04E601188ADC}"/>
                  </a:ext>
                </a:extLst>
              </p14:cNvPr>
              <p14:cNvContentPartPr/>
              <p14:nvPr/>
            </p14:nvContentPartPr>
            <p14:xfrm>
              <a:off x="5270367" y="3108142"/>
              <a:ext cx="1404000" cy="191520"/>
            </p14:xfrm>
          </p:contentPart>
        </mc:Choice>
        <mc:Fallback>
          <p:pic>
            <p:nvPicPr>
              <p:cNvPr id="3" name="Ink 2">
                <a:extLst>
                  <a:ext uri="{FF2B5EF4-FFF2-40B4-BE49-F238E27FC236}">
                    <a16:creationId xmlns:a16="http://schemas.microsoft.com/office/drawing/2014/main" id="{A4D0A690-F52A-6832-1A06-04E601188ADC}"/>
                  </a:ext>
                </a:extLst>
              </p:cNvPr>
              <p:cNvPicPr/>
              <p:nvPr/>
            </p:nvPicPr>
            <p:blipFill>
              <a:blip r:embed="rId4"/>
              <a:stretch>
                <a:fillRect/>
              </a:stretch>
            </p:blipFill>
            <p:spPr>
              <a:xfrm>
                <a:off x="5216367" y="3000502"/>
                <a:ext cx="1511640" cy="407160"/>
              </a:xfrm>
              <a:prstGeom prst="rect">
                <a:avLst/>
              </a:prstGeom>
            </p:spPr>
          </p:pic>
        </mc:Fallback>
      </mc:AlternateContent>
    </p:spTree>
    <p:extLst>
      <p:ext uri="{BB962C8B-B14F-4D97-AF65-F5344CB8AC3E}">
        <p14:creationId xmlns:p14="http://schemas.microsoft.com/office/powerpoint/2010/main" val="520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16199" y="1894377"/>
            <a:ext cx="6759601" cy="4213834"/>
          </a:xfrm>
          <a:prstGeom prst="rect">
            <a:avLst/>
          </a:prstGeom>
        </p:spPr>
      </p:pic>
      <p:pic>
        <p:nvPicPr>
          <p:cNvPr id="5" name="Picture 4"/>
          <p:cNvPicPr>
            <a:picLocks noChangeAspect="1"/>
          </p:cNvPicPr>
          <p:nvPr/>
        </p:nvPicPr>
        <p:blipFill>
          <a:blip r:embed="rId3"/>
          <a:stretch>
            <a:fillRect/>
          </a:stretch>
        </p:blipFill>
        <p:spPr>
          <a:xfrm>
            <a:off x="2716199" y="6008494"/>
            <a:ext cx="1419000" cy="199433"/>
          </a:xfrm>
          <a:prstGeom prst="rect">
            <a:avLst/>
          </a:prstGeom>
        </p:spPr>
      </p:pic>
    </p:spTree>
    <p:extLst>
      <p:ext uri="{BB962C8B-B14F-4D97-AF65-F5344CB8AC3E}">
        <p14:creationId xmlns:p14="http://schemas.microsoft.com/office/powerpoint/2010/main" val="327397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Functions of Network layer </a:t>
            </a:r>
          </a:p>
        </p:txBody>
      </p:sp>
      <p:sp>
        <p:nvSpPr>
          <p:cNvPr id="4" name="Content Placeholder 3"/>
          <p:cNvSpPr>
            <a:spLocks noGrp="1"/>
          </p:cNvSpPr>
          <p:nvPr>
            <p:ph idx="1"/>
          </p:nvPr>
        </p:nvSpPr>
        <p:spPr/>
        <p:txBody>
          <a:bodyPr>
            <a:normAutofit/>
          </a:bodyPr>
          <a:lstStyle/>
          <a:p>
            <a:pPr lvl="0"/>
            <a:r>
              <a:rPr lang="en-US" dirty="0"/>
              <a:t>Routing </a:t>
            </a:r>
          </a:p>
          <a:p>
            <a:pPr lvl="1"/>
            <a:r>
              <a:rPr lang="en-US" dirty="0"/>
              <a:t>The process of transferring packets received from the Data Link Layer of the source network to the Data Link Layer of the correct destination network is called routing. </a:t>
            </a:r>
          </a:p>
          <a:p>
            <a:pPr lvl="1"/>
            <a:r>
              <a:rPr lang="en-US" dirty="0"/>
              <a:t>Involves decision making at each intermediate node on where to send the packet next so that it eventually reaches its destination. </a:t>
            </a:r>
          </a:p>
          <a:p>
            <a:pPr lvl="1"/>
            <a:r>
              <a:rPr lang="en-US" dirty="0"/>
              <a:t>The node which makes this choice is called a router. For routing we require some mode of addressing which is recognized by the Network Layer. This addressing is different from the MAC layer addressing.</a:t>
            </a:r>
          </a:p>
          <a:p>
            <a:endParaRPr lang="en-US" dirty="0"/>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9837C297-9789-0F78-3F6F-EADFB94324D4}"/>
                  </a:ext>
                </a:extLst>
              </p14:cNvPr>
              <p14:cNvContentPartPr/>
              <p14:nvPr/>
            </p14:nvContentPartPr>
            <p14:xfrm>
              <a:off x="1587567" y="2409382"/>
              <a:ext cx="8882280" cy="26640"/>
            </p14:xfrm>
          </p:contentPart>
        </mc:Choice>
        <mc:Fallback>
          <p:pic>
            <p:nvPicPr>
              <p:cNvPr id="2" name="Ink 1">
                <a:extLst>
                  <a:ext uri="{FF2B5EF4-FFF2-40B4-BE49-F238E27FC236}">
                    <a16:creationId xmlns:a16="http://schemas.microsoft.com/office/drawing/2014/main" id="{9837C297-9789-0F78-3F6F-EADFB94324D4}"/>
                  </a:ext>
                </a:extLst>
              </p:cNvPr>
              <p:cNvPicPr/>
              <p:nvPr/>
            </p:nvPicPr>
            <p:blipFill>
              <a:blip r:embed="rId3"/>
              <a:stretch>
                <a:fillRect/>
              </a:stretch>
            </p:blipFill>
            <p:spPr>
              <a:xfrm>
                <a:off x="1533927" y="2301742"/>
                <a:ext cx="8989920" cy="242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7B3D95E-47BB-D716-3ECA-30DCF2B94B4F}"/>
                  </a:ext>
                </a:extLst>
              </p14:cNvPr>
              <p14:cNvContentPartPr/>
              <p14:nvPr/>
            </p14:nvContentPartPr>
            <p14:xfrm>
              <a:off x="1571007" y="2726182"/>
              <a:ext cx="9303480" cy="59760"/>
            </p14:xfrm>
          </p:contentPart>
        </mc:Choice>
        <mc:Fallback>
          <p:pic>
            <p:nvPicPr>
              <p:cNvPr id="5" name="Ink 4">
                <a:extLst>
                  <a:ext uri="{FF2B5EF4-FFF2-40B4-BE49-F238E27FC236}">
                    <a16:creationId xmlns:a16="http://schemas.microsoft.com/office/drawing/2014/main" id="{57B3D95E-47BB-D716-3ECA-30DCF2B94B4F}"/>
                  </a:ext>
                </a:extLst>
              </p:cNvPr>
              <p:cNvPicPr/>
              <p:nvPr/>
            </p:nvPicPr>
            <p:blipFill>
              <a:blip r:embed="rId5"/>
              <a:stretch>
                <a:fillRect/>
              </a:stretch>
            </p:blipFill>
            <p:spPr>
              <a:xfrm>
                <a:off x="1517367" y="2618542"/>
                <a:ext cx="9411120" cy="275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8486BF40-62FB-588E-7464-6EA587EDB890}"/>
                  </a:ext>
                </a:extLst>
              </p14:cNvPr>
              <p14:cNvContentPartPr/>
              <p14:nvPr/>
            </p14:nvContentPartPr>
            <p14:xfrm>
              <a:off x="1587567" y="3049462"/>
              <a:ext cx="1550520" cy="26280"/>
            </p14:xfrm>
          </p:contentPart>
        </mc:Choice>
        <mc:Fallback>
          <p:pic>
            <p:nvPicPr>
              <p:cNvPr id="6" name="Ink 5">
                <a:extLst>
                  <a:ext uri="{FF2B5EF4-FFF2-40B4-BE49-F238E27FC236}">
                    <a16:creationId xmlns:a16="http://schemas.microsoft.com/office/drawing/2014/main" id="{8486BF40-62FB-588E-7464-6EA587EDB890}"/>
                  </a:ext>
                </a:extLst>
              </p:cNvPr>
              <p:cNvPicPr/>
              <p:nvPr/>
            </p:nvPicPr>
            <p:blipFill>
              <a:blip r:embed="rId7"/>
              <a:stretch>
                <a:fillRect/>
              </a:stretch>
            </p:blipFill>
            <p:spPr>
              <a:xfrm>
                <a:off x="1533927" y="2941822"/>
                <a:ext cx="165816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7732D7CC-4F70-F668-5DB1-4A31748DA430}"/>
                  </a:ext>
                </a:extLst>
              </p14:cNvPr>
              <p14:cNvContentPartPr/>
              <p14:nvPr/>
            </p14:nvContentPartPr>
            <p14:xfrm>
              <a:off x="2700327" y="3423502"/>
              <a:ext cx="1948320" cy="169200"/>
            </p14:xfrm>
          </p:contentPart>
        </mc:Choice>
        <mc:Fallback>
          <p:pic>
            <p:nvPicPr>
              <p:cNvPr id="7" name="Ink 6">
                <a:extLst>
                  <a:ext uri="{FF2B5EF4-FFF2-40B4-BE49-F238E27FC236}">
                    <a16:creationId xmlns:a16="http://schemas.microsoft.com/office/drawing/2014/main" id="{7732D7CC-4F70-F668-5DB1-4A31748DA430}"/>
                  </a:ext>
                </a:extLst>
              </p:cNvPr>
              <p:cNvPicPr/>
              <p:nvPr/>
            </p:nvPicPr>
            <p:blipFill>
              <a:blip r:embed="rId9"/>
              <a:stretch>
                <a:fillRect/>
              </a:stretch>
            </p:blipFill>
            <p:spPr>
              <a:xfrm>
                <a:off x="2646687" y="3315502"/>
                <a:ext cx="2055960" cy="384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EDB9112A-2C5F-7332-3751-C8100A245F64}"/>
                  </a:ext>
                </a:extLst>
              </p14:cNvPr>
              <p14:cNvContentPartPr/>
              <p14:nvPr/>
            </p14:nvContentPartPr>
            <p14:xfrm>
              <a:off x="1579287" y="4214422"/>
              <a:ext cx="6213960" cy="160560"/>
            </p14:xfrm>
          </p:contentPart>
        </mc:Choice>
        <mc:Fallback>
          <p:pic>
            <p:nvPicPr>
              <p:cNvPr id="8" name="Ink 7">
                <a:extLst>
                  <a:ext uri="{FF2B5EF4-FFF2-40B4-BE49-F238E27FC236}">
                    <a16:creationId xmlns:a16="http://schemas.microsoft.com/office/drawing/2014/main" id="{EDB9112A-2C5F-7332-3751-C8100A245F64}"/>
                  </a:ext>
                </a:extLst>
              </p:cNvPr>
              <p:cNvPicPr/>
              <p:nvPr/>
            </p:nvPicPr>
            <p:blipFill>
              <a:blip r:embed="rId11"/>
              <a:stretch>
                <a:fillRect/>
              </a:stretch>
            </p:blipFill>
            <p:spPr>
              <a:xfrm>
                <a:off x="1525287" y="4106782"/>
                <a:ext cx="632160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D8CC94CB-984B-CBE4-9274-04B599DECD44}"/>
                  </a:ext>
                </a:extLst>
              </p14:cNvPr>
              <p14:cNvContentPartPr/>
              <p14:nvPr/>
            </p14:nvContentPartPr>
            <p14:xfrm>
              <a:off x="2244207" y="4479382"/>
              <a:ext cx="7616160" cy="201240"/>
            </p14:xfrm>
          </p:contentPart>
        </mc:Choice>
        <mc:Fallback>
          <p:pic>
            <p:nvPicPr>
              <p:cNvPr id="9" name="Ink 8">
                <a:extLst>
                  <a:ext uri="{FF2B5EF4-FFF2-40B4-BE49-F238E27FC236}">
                    <a16:creationId xmlns:a16="http://schemas.microsoft.com/office/drawing/2014/main" id="{D8CC94CB-984B-CBE4-9274-04B599DECD44}"/>
                  </a:ext>
                </a:extLst>
              </p:cNvPr>
              <p:cNvPicPr/>
              <p:nvPr/>
            </p:nvPicPr>
            <p:blipFill>
              <a:blip r:embed="rId13"/>
              <a:stretch>
                <a:fillRect/>
              </a:stretch>
            </p:blipFill>
            <p:spPr>
              <a:xfrm>
                <a:off x="2190207" y="4371742"/>
                <a:ext cx="7723800" cy="416880"/>
              </a:xfrm>
              <a:prstGeom prst="rect">
                <a:avLst/>
              </a:prstGeom>
            </p:spPr>
          </p:pic>
        </mc:Fallback>
      </mc:AlternateContent>
    </p:spTree>
    <p:extLst>
      <p:ext uri="{BB962C8B-B14F-4D97-AF65-F5344CB8AC3E}">
        <p14:creationId xmlns:p14="http://schemas.microsoft.com/office/powerpoint/2010/main" val="2630929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0"/>
            <a:r>
              <a:rPr lang="en-US" dirty="0"/>
              <a:t>Inter-networking </a:t>
            </a:r>
          </a:p>
          <a:p>
            <a:pPr lvl="0"/>
            <a:r>
              <a:rPr lang="en-US" dirty="0"/>
              <a:t> The network layer is the same across all physical networks (such as Token-Ring and Ethernet). </a:t>
            </a:r>
          </a:p>
          <a:p>
            <a:pPr lvl="0"/>
            <a:r>
              <a:rPr lang="en-US" dirty="0"/>
              <a:t>Thus, if two physically different networks have to communicate, the packets that arrive at the Data Link Layer of the node which connects these two physically different networks, would be stripped of their headers and passed to the Network Layer. </a:t>
            </a:r>
          </a:p>
          <a:p>
            <a:pPr lvl="0"/>
            <a:r>
              <a:rPr lang="en-US" dirty="0"/>
              <a:t>The network layer would then pass this data to the Data Link Layer of the other physical network.</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63BA3CF-7473-B195-CD8B-30628A4F310D}"/>
                  </a:ext>
                </a:extLst>
              </p14:cNvPr>
              <p14:cNvContentPartPr/>
              <p14:nvPr/>
            </p14:nvContentPartPr>
            <p14:xfrm>
              <a:off x="6924567" y="4154662"/>
              <a:ext cx="3596040" cy="102960"/>
            </p14:xfrm>
          </p:contentPart>
        </mc:Choice>
        <mc:Fallback>
          <p:pic>
            <p:nvPicPr>
              <p:cNvPr id="4" name="Ink 3">
                <a:extLst>
                  <a:ext uri="{FF2B5EF4-FFF2-40B4-BE49-F238E27FC236}">
                    <a16:creationId xmlns:a16="http://schemas.microsoft.com/office/drawing/2014/main" id="{E63BA3CF-7473-B195-CD8B-30628A4F310D}"/>
                  </a:ext>
                </a:extLst>
              </p:cNvPr>
              <p:cNvPicPr/>
              <p:nvPr/>
            </p:nvPicPr>
            <p:blipFill>
              <a:blip r:embed="rId3"/>
              <a:stretch>
                <a:fillRect/>
              </a:stretch>
            </p:blipFill>
            <p:spPr>
              <a:xfrm>
                <a:off x="6870567" y="4046662"/>
                <a:ext cx="3703680" cy="318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C0E1667D-8A04-892C-6F23-52DD81F27353}"/>
                  </a:ext>
                </a:extLst>
              </p14:cNvPr>
              <p14:cNvContentPartPr/>
              <p14:nvPr/>
            </p14:nvContentPartPr>
            <p14:xfrm>
              <a:off x="1176087" y="5053582"/>
              <a:ext cx="9504000" cy="512640"/>
            </p14:xfrm>
          </p:contentPart>
        </mc:Choice>
        <mc:Fallback>
          <p:pic>
            <p:nvPicPr>
              <p:cNvPr id="5" name="Ink 4">
                <a:extLst>
                  <a:ext uri="{FF2B5EF4-FFF2-40B4-BE49-F238E27FC236}">
                    <a16:creationId xmlns:a16="http://schemas.microsoft.com/office/drawing/2014/main" id="{C0E1667D-8A04-892C-6F23-52DD81F27353}"/>
                  </a:ext>
                </a:extLst>
              </p:cNvPr>
              <p:cNvPicPr/>
              <p:nvPr/>
            </p:nvPicPr>
            <p:blipFill>
              <a:blip r:embed="rId5"/>
              <a:stretch>
                <a:fillRect/>
              </a:stretch>
            </p:blipFill>
            <p:spPr>
              <a:xfrm>
                <a:off x="1122087" y="4945582"/>
                <a:ext cx="9611640" cy="728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D5FCF729-741D-9F49-B256-60C246B62FE8}"/>
                  </a:ext>
                </a:extLst>
              </p14:cNvPr>
              <p14:cNvContentPartPr/>
              <p14:nvPr/>
            </p14:nvContentPartPr>
            <p14:xfrm>
              <a:off x="1221807" y="5419702"/>
              <a:ext cx="3507120" cy="92880"/>
            </p14:xfrm>
          </p:contentPart>
        </mc:Choice>
        <mc:Fallback>
          <p:pic>
            <p:nvPicPr>
              <p:cNvPr id="6" name="Ink 5">
                <a:extLst>
                  <a:ext uri="{FF2B5EF4-FFF2-40B4-BE49-F238E27FC236}">
                    <a16:creationId xmlns:a16="http://schemas.microsoft.com/office/drawing/2014/main" id="{D5FCF729-741D-9F49-B256-60C246B62FE8}"/>
                  </a:ext>
                </a:extLst>
              </p:cNvPr>
              <p:cNvPicPr/>
              <p:nvPr/>
            </p:nvPicPr>
            <p:blipFill>
              <a:blip r:embed="rId7"/>
              <a:stretch>
                <a:fillRect/>
              </a:stretch>
            </p:blipFill>
            <p:spPr>
              <a:xfrm>
                <a:off x="1168167" y="5311702"/>
                <a:ext cx="3614760" cy="308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A58B7AE0-FB27-84E5-63A7-F9CAFB4F833F}"/>
                  </a:ext>
                </a:extLst>
              </p14:cNvPr>
              <p14:cNvContentPartPr/>
              <p14:nvPr/>
            </p14:nvContentPartPr>
            <p14:xfrm>
              <a:off x="8819607" y="5081302"/>
              <a:ext cx="2105280" cy="164520"/>
            </p14:xfrm>
          </p:contentPart>
        </mc:Choice>
        <mc:Fallback>
          <p:pic>
            <p:nvPicPr>
              <p:cNvPr id="7" name="Ink 6">
                <a:extLst>
                  <a:ext uri="{FF2B5EF4-FFF2-40B4-BE49-F238E27FC236}">
                    <a16:creationId xmlns:a16="http://schemas.microsoft.com/office/drawing/2014/main" id="{A58B7AE0-FB27-84E5-63A7-F9CAFB4F833F}"/>
                  </a:ext>
                </a:extLst>
              </p:cNvPr>
              <p:cNvPicPr/>
              <p:nvPr/>
            </p:nvPicPr>
            <p:blipFill>
              <a:blip r:embed="rId9"/>
              <a:stretch>
                <a:fillRect/>
              </a:stretch>
            </p:blipFill>
            <p:spPr>
              <a:xfrm>
                <a:off x="8765607" y="4973302"/>
                <a:ext cx="2212920" cy="380160"/>
              </a:xfrm>
              <a:prstGeom prst="rect">
                <a:avLst/>
              </a:prstGeom>
            </p:spPr>
          </p:pic>
        </mc:Fallback>
      </mc:AlternateContent>
    </p:spTree>
    <p:extLst>
      <p:ext uri="{BB962C8B-B14F-4D97-AF65-F5344CB8AC3E}">
        <p14:creationId xmlns:p14="http://schemas.microsoft.com/office/powerpoint/2010/main" val="3717341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0"/>
            <a:r>
              <a:rPr lang="en-US" dirty="0"/>
              <a:t>Congestion Control : If the incoming rate of the packets arriving at any router is more than the outgoing rate, then congestion is said to occur. </a:t>
            </a:r>
          </a:p>
          <a:p>
            <a:pPr lvl="0"/>
            <a:r>
              <a:rPr lang="en-US" dirty="0"/>
              <a:t>Congestion may be caused by many factors. </a:t>
            </a:r>
          </a:p>
          <a:p>
            <a:pPr lvl="1"/>
            <a:r>
              <a:rPr lang="en-US" dirty="0"/>
              <a:t>If suddenly, packets begin arriving on many input lines and all need the same output line, then a queue will build up.  If there is insufficient memory to hold all of them, packets will be lost. </a:t>
            </a:r>
          </a:p>
          <a:p>
            <a:pPr lvl="1"/>
            <a:r>
              <a:rPr lang="en-US" dirty="0"/>
              <a:t>But even if routers have an infinite amount of memory, congestion gets worse, because by the time packets reach to the front of the queue, they have already timed out (repeatedly), and duplicates have been sent. All these packets are dutifully forwarded to the next router, increasing the load all the way to the destination. </a:t>
            </a:r>
          </a:p>
          <a:p>
            <a:pPr lvl="1"/>
            <a:r>
              <a:rPr lang="en-US" dirty="0"/>
              <a:t>Another reason for congestion are slow processors. If the router's CPUs are slow at performing the bookkeeping tasks required of them, queues can build up, even though there is excess line capacity. Similarly, low-bandwidth lines can also cause congestion.</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AAD2A8A-053B-A969-EACB-B78C9F04808C}"/>
                  </a:ext>
                </a:extLst>
              </p14:cNvPr>
              <p14:cNvContentPartPr/>
              <p14:nvPr/>
            </p14:nvContentPartPr>
            <p14:xfrm>
              <a:off x="3931887" y="1935262"/>
              <a:ext cx="6654600" cy="52200"/>
            </p14:xfrm>
          </p:contentPart>
        </mc:Choice>
        <mc:Fallback>
          <p:pic>
            <p:nvPicPr>
              <p:cNvPr id="4" name="Ink 3">
                <a:extLst>
                  <a:ext uri="{FF2B5EF4-FFF2-40B4-BE49-F238E27FC236}">
                    <a16:creationId xmlns:a16="http://schemas.microsoft.com/office/drawing/2014/main" id="{0AAD2A8A-053B-A969-EACB-B78C9F04808C}"/>
                  </a:ext>
                </a:extLst>
              </p:cNvPr>
              <p:cNvPicPr/>
              <p:nvPr/>
            </p:nvPicPr>
            <p:blipFill>
              <a:blip r:embed="rId3"/>
              <a:stretch>
                <a:fillRect/>
              </a:stretch>
            </p:blipFill>
            <p:spPr>
              <a:xfrm>
                <a:off x="3877887" y="1827262"/>
                <a:ext cx="6762240" cy="267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06D038FC-27CE-B89C-D25B-9194AAF6866E}"/>
                  </a:ext>
                </a:extLst>
              </p14:cNvPr>
              <p14:cNvContentPartPr/>
              <p14:nvPr/>
            </p14:nvContentPartPr>
            <p14:xfrm>
              <a:off x="1346367" y="2285182"/>
              <a:ext cx="8998200" cy="193680"/>
            </p14:xfrm>
          </p:contentPart>
        </mc:Choice>
        <mc:Fallback>
          <p:pic>
            <p:nvPicPr>
              <p:cNvPr id="5" name="Ink 4">
                <a:extLst>
                  <a:ext uri="{FF2B5EF4-FFF2-40B4-BE49-F238E27FC236}">
                    <a16:creationId xmlns:a16="http://schemas.microsoft.com/office/drawing/2014/main" id="{06D038FC-27CE-B89C-D25B-9194AAF6866E}"/>
                  </a:ext>
                </a:extLst>
              </p:cNvPr>
              <p:cNvPicPr/>
              <p:nvPr/>
            </p:nvPicPr>
            <p:blipFill>
              <a:blip r:embed="rId5"/>
              <a:stretch>
                <a:fillRect/>
              </a:stretch>
            </p:blipFill>
            <p:spPr>
              <a:xfrm>
                <a:off x="1292367" y="2177542"/>
                <a:ext cx="910584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4FEA6961-6D9D-837E-22F0-7295C5568004}"/>
                  </a:ext>
                </a:extLst>
              </p14:cNvPr>
              <p14:cNvContentPartPr/>
              <p14:nvPr/>
            </p14:nvContentPartPr>
            <p14:xfrm>
              <a:off x="5303127" y="3387502"/>
              <a:ext cx="5338440" cy="37440"/>
            </p14:xfrm>
          </p:contentPart>
        </mc:Choice>
        <mc:Fallback>
          <p:pic>
            <p:nvPicPr>
              <p:cNvPr id="6" name="Ink 5">
                <a:extLst>
                  <a:ext uri="{FF2B5EF4-FFF2-40B4-BE49-F238E27FC236}">
                    <a16:creationId xmlns:a16="http://schemas.microsoft.com/office/drawing/2014/main" id="{4FEA6961-6D9D-837E-22F0-7295C5568004}"/>
                  </a:ext>
                </a:extLst>
              </p:cNvPr>
              <p:cNvPicPr/>
              <p:nvPr/>
            </p:nvPicPr>
            <p:blipFill>
              <a:blip r:embed="rId7"/>
              <a:stretch>
                <a:fillRect/>
              </a:stretch>
            </p:blipFill>
            <p:spPr>
              <a:xfrm>
                <a:off x="5249487" y="3279862"/>
                <a:ext cx="5446080" cy="253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a:extLst>
                  <a:ext uri="{FF2B5EF4-FFF2-40B4-BE49-F238E27FC236}">
                    <a16:creationId xmlns:a16="http://schemas.microsoft.com/office/drawing/2014/main" id="{E1C6DA2F-02B1-61D8-FEFB-2FF7200284C6}"/>
                  </a:ext>
                </a:extLst>
              </p14:cNvPr>
              <p14:cNvContentPartPr/>
              <p14:nvPr/>
            </p14:nvContentPartPr>
            <p14:xfrm>
              <a:off x="1637607" y="3640582"/>
              <a:ext cx="1961640" cy="100080"/>
            </p14:xfrm>
          </p:contentPart>
        </mc:Choice>
        <mc:Fallback>
          <p:pic>
            <p:nvPicPr>
              <p:cNvPr id="7" name="Ink 6">
                <a:extLst>
                  <a:ext uri="{FF2B5EF4-FFF2-40B4-BE49-F238E27FC236}">
                    <a16:creationId xmlns:a16="http://schemas.microsoft.com/office/drawing/2014/main" id="{E1C6DA2F-02B1-61D8-FEFB-2FF7200284C6}"/>
                  </a:ext>
                </a:extLst>
              </p:cNvPr>
              <p:cNvPicPr/>
              <p:nvPr/>
            </p:nvPicPr>
            <p:blipFill>
              <a:blip r:embed="rId9"/>
              <a:stretch>
                <a:fillRect/>
              </a:stretch>
            </p:blipFill>
            <p:spPr>
              <a:xfrm>
                <a:off x="1583607" y="3532942"/>
                <a:ext cx="2069280" cy="315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a:extLst>
                  <a:ext uri="{FF2B5EF4-FFF2-40B4-BE49-F238E27FC236}">
                    <a16:creationId xmlns:a16="http://schemas.microsoft.com/office/drawing/2014/main" id="{D029B635-B18A-7C45-4DB9-D0EEB0AAE04A}"/>
                  </a:ext>
                </a:extLst>
              </p14:cNvPr>
              <p14:cNvContentPartPr/>
              <p14:nvPr/>
            </p14:nvContentPartPr>
            <p14:xfrm>
              <a:off x="6766527" y="5617342"/>
              <a:ext cx="2252520" cy="169560"/>
            </p14:xfrm>
          </p:contentPart>
        </mc:Choice>
        <mc:Fallback>
          <p:pic>
            <p:nvPicPr>
              <p:cNvPr id="8" name="Ink 7">
                <a:extLst>
                  <a:ext uri="{FF2B5EF4-FFF2-40B4-BE49-F238E27FC236}">
                    <a16:creationId xmlns:a16="http://schemas.microsoft.com/office/drawing/2014/main" id="{D029B635-B18A-7C45-4DB9-D0EEB0AAE04A}"/>
                  </a:ext>
                </a:extLst>
              </p:cNvPr>
              <p:cNvPicPr/>
              <p:nvPr/>
            </p:nvPicPr>
            <p:blipFill>
              <a:blip r:embed="rId11"/>
              <a:stretch>
                <a:fillRect/>
              </a:stretch>
            </p:blipFill>
            <p:spPr>
              <a:xfrm>
                <a:off x="6712887" y="5509342"/>
                <a:ext cx="236016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a:extLst>
                  <a:ext uri="{FF2B5EF4-FFF2-40B4-BE49-F238E27FC236}">
                    <a16:creationId xmlns:a16="http://schemas.microsoft.com/office/drawing/2014/main" id="{F57A13B5-9A19-5104-1D36-7D6D929B2299}"/>
                  </a:ext>
                </a:extLst>
              </p14:cNvPr>
              <p14:cNvContentPartPr/>
              <p14:nvPr/>
            </p14:nvContentPartPr>
            <p14:xfrm>
              <a:off x="5428047" y="5077342"/>
              <a:ext cx="1911240" cy="76680"/>
            </p14:xfrm>
          </p:contentPart>
        </mc:Choice>
        <mc:Fallback>
          <p:pic>
            <p:nvPicPr>
              <p:cNvPr id="9" name="Ink 8">
                <a:extLst>
                  <a:ext uri="{FF2B5EF4-FFF2-40B4-BE49-F238E27FC236}">
                    <a16:creationId xmlns:a16="http://schemas.microsoft.com/office/drawing/2014/main" id="{F57A13B5-9A19-5104-1D36-7D6D929B2299}"/>
                  </a:ext>
                </a:extLst>
              </p:cNvPr>
              <p:cNvPicPr/>
              <p:nvPr/>
            </p:nvPicPr>
            <p:blipFill>
              <a:blip r:embed="rId13"/>
              <a:stretch>
                <a:fillRect/>
              </a:stretch>
            </p:blipFill>
            <p:spPr>
              <a:xfrm>
                <a:off x="5374407" y="4969702"/>
                <a:ext cx="2018880" cy="2923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a:extLst>
                  <a:ext uri="{FF2B5EF4-FFF2-40B4-BE49-F238E27FC236}">
                    <a16:creationId xmlns:a16="http://schemas.microsoft.com/office/drawing/2014/main" id="{01D40E31-7B16-E337-BF63-80F0A1D2DDD7}"/>
                  </a:ext>
                </a:extLst>
              </p14:cNvPr>
              <p14:cNvContentPartPr/>
              <p14:nvPr/>
            </p14:nvContentPartPr>
            <p14:xfrm>
              <a:off x="7557807" y="5294062"/>
              <a:ext cx="2523960" cy="285840"/>
            </p14:xfrm>
          </p:contentPart>
        </mc:Choice>
        <mc:Fallback>
          <p:pic>
            <p:nvPicPr>
              <p:cNvPr id="10" name="Ink 9">
                <a:extLst>
                  <a:ext uri="{FF2B5EF4-FFF2-40B4-BE49-F238E27FC236}">
                    <a16:creationId xmlns:a16="http://schemas.microsoft.com/office/drawing/2014/main" id="{01D40E31-7B16-E337-BF63-80F0A1D2DDD7}"/>
                  </a:ext>
                </a:extLst>
              </p:cNvPr>
              <p:cNvPicPr/>
              <p:nvPr/>
            </p:nvPicPr>
            <p:blipFill>
              <a:blip r:embed="rId15"/>
              <a:stretch>
                <a:fillRect/>
              </a:stretch>
            </p:blipFill>
            <p:spPr>
              <a:xfrm>
                <a:off x="7548807" y="5285062"/>
                <a:ext cx="2541600" cy="303480"/>
              </a:xfrm>
              <a:prstGeom prst="rect">
                <a:avLst/>
              </a:prstGeom>
            </p:spPr>
          </p:pic>
        </mc:Fallback>
      </mc:AlternateContent>
    </p:spTree>
    <p:extLst>
      <p:ext uri="{BB962C8B-B14F-4D97-AF65-F5344CB8AC3E}">
        <p14:creationId xmlns:p14="http://schemas.microsoft.com/office/powerpoint/2010/main" val="241846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Network layer functions</a:t>
            </a:r>
            <a:endParaRPr lang="en-IN" dirty="0"/>
          </a:p>
        </p:txBody>
      </p:sp>
      <p:sp>
        <p:nvSpPr>
          <p:cNvPr id="3" name="Content Placeholder 2"/>
          <p:cNvSpPr>
            <a:spLocks noGrp="1"/>
          </p:cNvSpPr>
          <p:nvPr>
            <p:ph idx="1"/>
          </p:nvPr>
        </p:nvSpPr>
        <p:spPr/>
        <p:txBody>
          <a:bodyPr>
            <a:normAutofit lnSpcReduction="10000"/>
          </a:bodyPr>
          <a:lstStyle/>
          <a:p>
            <a:r>
              <a:rPr lang="en-US" altLang="en-US" dirty="0"/>
              <a:t>transport packet from sending to receiving hosts </a:t>
            </a:r>
          </a:p>
          <a:p>
            <a:r>
              <a:rPr lang="en-US" altLang="en-US" dirty="0"/>
              <a:t>network layer protocols in </a:t>
            </a:r>
            <a:r>
              <a:rPr lang="en-US" altLang="en-US" i="1" dirty="0"/>
              <a:t>every</a:t>
            </a:r>
            <a:r>
              <a:rPr lang="en-US" altLang="en-US" dirty="0"/>
              <a:t> host, router</a:t>
            </a:r>
          </a:p>
          <a:p>
            <a:pPr>
              <a:spcBef>
                <a:spcPct val="70000"/>
              </a:spcBef>
              <a:buNone/>
            </a:pPr>
            <a:r>
              <a:rPr lang="en-US" altLang="en-US" dirty="0"/>
              <a:t>three important functions:</a:t>
            </a:r>
          </a:p>
          <a:p>
            <a:r>
              <a:rPr lang="en-US" altLang="en-US" i="1" dirty="0"/>
              <a:t>path determination:</a:t>
            </a:r>
            <a:r>
              <a:rPr lang="en-US" altLang="en-US" dirty="0"/>
              <a:t> route taken by packets from source to </a:t>
            </a:r>
            <a:r>
              <a:rPr lang="en-US" altLang="en-US" dirty="0" err="1"/>
              <a:t>dest</a:t>
            </a:r>
            <a:r>
              <a:rPr lang="en-US" altLang="en-US" dirty="0"/>
              <a:t>. </a:t>
            </a:r>
            <a:r>
              <a:rPr lang="en-US" altLang="en-US" i="1" dirty="0"/>
              <a:t>Routing algorithms</a:t>
            </a:r>
            <a:endParaRPr lang="en-US" altLang="en-US" dirty="0"/>
          </a:p>
          <a:p>
            <a:r>
              <a:rPr lang="en-US" altLang="en-US" i="1" dirty="0"/>
              <a:t>switching:</a:t>
            </a:r>
            <a:r>
              <a:rPr lang="en-US" altLang="en-US" dirty="0"/>
              <a:t> move packets from router’s input to appropriate router output</a:t>
            </a:r>
          </a:p>
          <a:p>
            <a:r>
              <a:rPr lang="en-US" altLang="en-US" i="1" dirty="0"/>
              <a:t>call setup:</a:t>
            </a:r>
            <a:r>
              <a:rPr lang="en-US" altLang="en-US" dirty="0"/>
              <a:t> some network architectures require router call setup along path before data flows</a:t>
            </a:r>
          </a:p>
          <a:p>
            <a:endParaRPr lang="en-IN" dirty="0"/>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C32FA9B-5028-3030-A895-08A35EDAE84D}"/>
                  </a:ext>
                </a:extLst>
              </p14:cNvPr>
              <p14:cNvContentPartPr/>
              <p14:nvPr/>
            </p14:nvContentPartPr>
            <p14:xfrm>
              <a:off x="781167" y="3715102"/>
              <a:ext cx="2993760" cy="167400"/>
            </p14:xfrm>
          </p:contentPart>
        </mc:Choice>
        <mc:Fallback>
          <p:pic>
            <p:nvPicPr>
              <p:cNvPr id="4" name="Ink 3">
                <a:extLst>
                  <a:ext uri="{FF2B5EF4-FFF2-40B4-BE49-F238E27FC236}">
                    <a16:creationId xmlns:a16="http://schemas.microsoft.com/office/drawing/2014/main" id="{0C32FA9B-5028-3030-A895-08A35EDAE84D}"/>
                  </a:ext>
                </a:extLst>
              </p:cNvPr>
              <p:cNvPicPr/>
              <p:nvPr/>
            </p:nvPicPr>
            <p:blipFill>
              <a:blip r:embed="rId3"/>
              <a:stretch>
                <a:fillRect/>
              </a:stretch>
            </p:blipFill>
            <p:spPr>
              <a:xfrm>
                <a:off x="772527" y="3706462"/>
                <a:ext cx="30114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53E050C5-A41B-EDA7-9450-1821879096B7}"/>
                  </a:ext>
                </a:extLst>
              </p14:cNvPr>
              <p14:cNvContentPartPr/>
              <p14:nvPr/>
            </p14:nvContentPartPr>
            <p14:xfrm>
              <a:off x="955767" y="4504942"/>
              <a:ext cx="1682640" cy="92160"/>
            </p14:xfrm>
          </p:contentPart>
        </mc:Choice>
        <mc:Fallback>
          <p:pic>
            <p:nvPicPr>
              <p:cNvPr id="5" name="Ink 4">
                <a:extLst>
                  <a:ext uri="{FF2B5EF4-FFF2-40B4-BE49-F238E27FC236}">
                    <a16:creationId xmlns:a16="http://schemas.microsoft.com/office/drawing/2014/main" id="{53E050C5-A41B-EDA7-9450-1821879096B7}"/>
                  </a:ext>
                </a:extLst>
              </p:cNvPr>
              <p:cNvPicPr/>
              <p:nvPr/>
            </p:nvPicPr>
            <p:blipFill>
              <a:blip r:embed="rId5"/>
              <a:stretch>
                <a:fillRect/>
              </a:stretch>
            </p:blipFill>
            <p:spPr>
              <a:xfrm>
                <a:off x="946767" y="4495942"/>
                <a:ext cx="170028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a:extLst>
                  <a:ext uri="{FF2B5EF4-FFF2-40B4-BE49-F238E27FC236}">
                    <a16:creationId xmlns:a16="http://schemas.microsoft.com/office/drawing/2014/main" id="{B3FD370A-E0FC-E326-80A4-E36D6E978F1F}"/>
                  </a:ext>
                </a:extLst>
              </p14:cNvPr>
              <p14:cNvContentPartPr/>
              <p14:nvPr/>
            </p14:nvContentPartPr>
            <p14:xfrm>
              <a:off x="1254927" y="5318902"/>
              <a:ext cx="1136160" cy="26280"/>
            </p14:xfrm>
          </p:contentPart>
        </mc:Choice>
        <mc:Fallback>
          <p:pic>
            <p:nvPicPr>
              <p:cNvPr id="6" name="Ink 5">
                <a:extLst>
                  <a:ext uri="{FF2B5EF4-FFF2-40B4-BE49-F238E27FC236}">
                    <a16:creationId xmlns:a16="http://schemas.microsoft.com/office/drawing/2014/main" id="{B3FD370A-E0FC-E326-80A4-E36D6E978F1F}"/>
                  </a:ext>
                </a:extLst>
              </p:cNvPr>
              <p:cNvPicPr/>
              <p:nvPr/>
            </p:nvPicPr>
            <p:blipFill>
              <a:blip r:embed="rId7"/>
              <a:stretch>
                <a:fillRect/>
              </a:stretch>
            </p:blipFill>
            <p:spPr>
              <a:xfrm>
                <a:off x="1245927" y="5310262"/>
                <a:ext cx="1153800" cy="43920"/>
              </a:xfrm>
              <a:prstGeom prst="rect">
                <a:avLst/>
              </a:prstGeom>
            </p:spPr>
          </p:pic>
        </mc:Fallback>
      </mc:AlternateContent>
    </p:spTree>
    <p:extLst>
      <p:ext uri="{BB962C8B-B14F-4D97-AF65-F5344CB8AC3E}">
        <p14:creationId xmlns:p14="http://schemas.microsoft.com/office/powerpoint/2010/main" val="874088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1332</Words>
  <Application>Microsoft Office PowerPoint</Application>
  <PresentationFormat>Widescreen</PresentationFormat>
  <Paragraphs>98</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ZapfDingbats</vt:lpstr>
      <vt:lpstr>Office Theme</vt:lpstr>
      <vt:lpstr>Network Layer</vt:lpstr>
      <vt:lpstr>PowerPoint Presentation</vt:lpstr>
      <vt:lpstr>PowerPoint Presentation</vt:lpstr>
      <vt:lpstr>PowerPoint Presentation</vt:lpstr>
      <vt:lpstr>PowerPoint Presentation</vt:lpstr>
      <vt:lpstr>Functions of Network layer </vt:lpstr>
      <vt:lpstr>PowerPoint Presentation</vt:lpstr>
      <vt:lpstr>PowerPoint Presentation</vt:lpstr>
      <vt:lpstr>Network layer functions</vt:lpstr>
      <vt:lpstr>Network Layer Design Issues</vt:lpstr>
      <vt:lpstr>Store-and-Forward Packet Switching</vt:lpstr>
      <vt:lpstr>PowerPoint Presentation</vt:lpstr>
      <vt:lpstr>Packet Switching</vt:lpstr>
      <vt:lpstr>Services Provided to the Transport Layer</vt:lpstr>
      <vt:lpstr>PowerPoint Presentation</vt:lpstr>
      <vt:lpstr>PowerPoint Presentation</vt:lpstr>
      <vt:lpstr>Network service model</vt:lpstr>
      <vt:lpstr>Implementation of Connection-Oriented Service</vt:lpstr>
      <vt:lpstr>Routing within Virtual Circuit subnet</vt:lpstr>
      <vt:lpstr>Implementation of Connectionless Service </vt:lpstr>
      <vt:lpstr>Routing within a datagram subnet</vt:lpstr>
      <vt:lpstr>PowerPoint Presentation</vt:lpstr>
      <vt:lpstr>Comparison of Virtual-Circuit and Datagram Subnets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Layer</dc:title>
  <dc:creator>Mary</dc:creator>
  <cp:lastModifiedBy>Ashwanth Kannan</cp:lastModifiedBy>
  <cp:revision>30</cp:revision>
  <dcterms:created xsi:type="dcterms:W3CDTF">2019-08-22T17:30:20Z</dcterms:created>
  <dcterms:modified xsi:type="dcterms:W3CDTF">2023-11-27T07:07:18Z</dcterms:modified>
</cp:coreProperties>
</file>