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734" r:id="rId3"/>
    <p:sldId id="736" r:id="rId4"/>
    <p:sldId id="763" r:id="rId5"/>
    <p:sldId id="730" r:id="rId6"/>
    <p:sldId id="739" r:id="rId7"/>
    <p:sldId id="764" r:id="rId8"/>
    <p:sldId id="731" r:id="rId9"/>
    <p:sldId id="767" r:id="rId10"/>
    <p:sldId id="737" r:id="rId11"/>
    <p:sldId id="768" r:id="rId12"/>
    <p:sldId id="740" r:id="rId13"/>
    <p:sldId id="741" r:id="rId14"/>
    <p:sldId id="742" r:id="rId15"/>
    <p:sldId id="765" r:id="rId16"/>
    <p:sldId id="766" r:id="rId17"/>
    <p:sldId id="755" r:id="rId18"/>
    <p:sldId id="757" r:id="rId19"/>
    <p:sldId id="756" r:id="rId20"/>
    <p:sldId id="743" r:id="rId21"/>
    <p:sldId id="745" r:id="rId22"/>
    <p:sldId id="748" r:id="rId23"/>
    <p:sldId id="747" r:id="rId24"/>
    <p:sldId id="744" r:id="rId25"/>
    <p:sldId id="750" r:id="rId26"/>
    <p:sldId id="751" r:id="rId27"/>
    <p:sldId id="752" r:id="rId28"/>
    <p:sldId id="753" r:id="rId29"/>
    <p:sldId id="754" r:id="rId30"/>
    <p:sldId id="67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611" autoAdjust="0"/>
  </p:normalViewPr>
  <p:slideViewPr>
    <p:cSldViewPr snapToGrid="0">
      <p:cViewPr varScale="1">
        <p:scale>
          <a:sx n="75" d="100"/>
          <a:sy n="75" d="100"/>
        </p:scale>
        <p:origin x="97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113.3877" units="1/cm"/>
          <inkml:channelProperty channel="Y" name="resolution" value="1979.87915" units="1/cm"/>
          <inkml:channelProperty channel="F" name="resolution" value="11.375" units="1/deg"/>
          <inkml:channelProperty channel="T" name="resolution" value="1" units="1/dev"/>
        </inkml:channelProperties>
      </inkml:inkSource>
      <inkml:timestamp xml:id="ts0" timeString="2021-10-22T05:52:54.312"/>
    </inkml:context>
    <inkml:brush xml:id="br0">
      <inkml:brushProperty name="width" value="0.05292" units="cm"/>
      <inkml:brushProperty name="height" value="0.05292" units="cm"/>
      <inkml:brushProperty name="color" value="#FF0000"/>
    </inkml:brush>
  </inkml:definitions>
  <inkml:trace contextRef="#ctx0" brushRef="#br0">9004 9178 0 0,'0'0'31'0,"0"0"126"0,0 0-3 15,0 0-4-15,0 0-16 0,0 0-13 0,0 0-9 16,0 0-10-16,0 0-17 0,0 0-10 0,0 0-22 16,0 0-20-16,5-11-7 0,-5 11-11 15,2 0-6-15,-2 0-4 0,0 0 1 0,0 0-1 16,0 1 5-16,2 0 6 0,0 1-1 0,2 1-2 16,2-1-6-16,-2 1-1 0,-2 2-6 0,0-1 2 15,5 0 1-15,-3 0-3 0,0-1 7 16,-2-1-4-16,-2 1 2 0,2-1 3 0,0 0-1 15,0 0 6-15,6-2 6 0,-6 0 3 0,3 0 12 16,-1 0 6-16,8 0-3 0,-6 0 2 16,9-2-10-16,-7-2-3 0,9-2 1 0,-3 0-4 15,-4-2 0-15,7 1-8 0,1-1 0 0,1-1-4 16,0 1-1-16,-1-2-1 0,-1-1-2 0,1 1 3 16,-1-1-3-16,2 1 2 0,-1 1-2 15,1 1-4-15,-3 0-1 0,-7 1-1 0,7 1 0 0,-1 0-1 16,-7 3-4-16,4 0-11 0,-8 1-15 15,1 1-24-15,1 0-38 0,0 1-58 0,-6 0-76 16,0 0-96-16,0 0-34 0,0 0-209 0</inkml:trace>
  <inkml:trace contextRef="#ctx0" brushRef="#br0" timeOffset="2117.42">2720 12205 0 0,'0'0'0'0,"0"0"0"0,0 0 0 0,0 0 0 16,0 0 0-16,0 0 77 0,0 0 57 16,0 0-18-16,0 0-19 0,0 0-21 0,0 0-31 15,0 0-21-15,0 0-13 0,0 0-6 0,15-11 6 16,-5 8-6-16,-2 1 2 0,7 0 0 16,-3 0-5-16,1-1 1 0,1 0-4 0,1 1-1 15,-7-2-1-15,10 2-1 0,-3 0-5 0,-3-1-7 16,1 1-13-16,-3 0-22 0,0 0-37 0,-1 0-38 15,1 0-9-15,-6 1 3 0,0-1 108 16,0 0 24-16</inkml:trace>
  <inkml:trace contextRef="#ctx0" brushRef="#br0" timeOffset="2478.21">2861 12004 0 0,'0'0'0'0,"0"0"0"15,0 0 0-15,0 0 58 0,0 0 29 0,0 0 9 16,0 0 9-16,0 0-8 0,0 0-21 0,0 0-20 16,0 0-26-16,0 0-16 0,0 0-14 15,0 0-7-15,-25-4 10 0,25 4 11 0,6 1 16 16,-4 0 6-16,2 1-6 0,-1 1 0 0,7-1-6 16,-4-1 2-16,0 1 4 0,3-1-6 15,-3 0 1-15,0 0 0 0,4 2-7 0,-6-1 3 16,3 0-4-16,-3 1-4 0,2-1 1 0,-4 1-2 15,2 1-4-15,-4 1 0 0,4-1 2 0,-4 1 6 16,0 1 7-16,0 1 4 0,0 2 9 0,-4 0 0 16,0 1-2-16,-4 3 1 0,-3-1-5 15,1 0-5-15,-2 1-2 0,-1 1-5 0,1-2-4 16,-1 0-4-16,1-1-2 0,2 1-3 0,1-2-4 16,1 1 2-16,2-2-2 0,0 1-2 0,2-2-2 15,0 1-8-15,1 0-11 0,3 0-14 0,0-1-37 16,0 0-70-16,0 0-98 0,0-4-65 15,0 0-233-15</inkml:trace>
  <inkml:trace contextRef="#ctx0" brushRef="#br0" timeOffset="6885.16">3750 12910 0 0,'0'0'0'0,"0"0"0"0,0 0 5 16,0 0 41-16,0 0 0 0,0 0 7 16,0 0 6-16,0 0 4 0,0 0 10 0,0 0-12 15,0 0 0-15,0 0-15 0,0 0-2 0,16-137-7 16,-10 110-2-16,1-3 9 0,1 1-4 15,-4-1 11-15,4 0-6 0,-3-1-3 0,-1 2-8 16,-2 1-8-16,0 2 0 0,-2 2-8 0,0 2-3 16,-4 0-4-16,0 2-5 0,-1 2 2 0,1 1 5 15,-4 3-3-15,8 2 2 0,-8 5-1 0,1 0-2 16,5 3-7-16,-2 2-10 0,-2 2-12 0,2 0-18 16,-2 1 0-16,0 6 8 0,1 1 12 15,1 3 21-15,-2 3 5 0,4 1 4 0,-2 1-2 16,4 1-1-16,0 1-1 0,6 2-1 0,0-1 2 15,3 3 1-15,3-1 0 0,-2 3-4 0,3-1 1 16,-3 1-3-16,5 0 3 0,-3-2 2 16,0 0-2-16,5-3 2 0,-5-1-1 0,1-1 2 15,1-3 0-15,-4-4 4 0,7-2 5 0,-5-4 11 16,5-2 8-16,-3-2 0 0,5-2-7 0,0-4-19 16,1-4-17-16,-1-3-17 0,2-1-23 15,-7-1-15-15,0-1-12 0,-1 0-8 0,-5-2 4 16,-2 1 11-16,-1-2 9 0,-3 2 15 0,-2 1 17 15,0 2 8-15,0 1 19 0,-7 1 15 16,5 4 1-16,-6 1-2 0,4 2-17 0,-4 0-15 16,-1 2-10-16,5 1 2 0,-2 2-3 0,0 0-7 15,2 3 0-15,0 3-1 0,4 1 12 0,-5 2 16 16,5 3 13-16,0 1 8 0,0 0 3 16,0-1 1-16,5 1 2 0,-3-1 1 0,4 1-2 15,0-2-1-15,0-1-4 0,-2-2-1 0,5 0 5 16,-1-1 4-16,0-1 9 0,3-2 4 0,-1 1-8 15,0-3-13-15,5 1-25 0,1-2-39 0,-1 0-56 16,1-1-59-16,5 0-34 0,-7-4-1 0,1 1 78 16,-5 1 121-16</inkml:trace>
  <inkml:trace contextRef="#ctx0" brushRef="#br0" timeOffset="7162.2">4324 12528 0 0,'0'0'0'0,"0"0"0"16,0 0 2-16,0 0 16 0,0 0 7 0,0 0-2 15,0 0 12-15,0 0-7 0,0 0-3 0,0 0-2 16,0 0-10-16,0 0-3 0,0 0 1 16,-68 48 0-16,68-42 5 0,2-1 5 0,4 0 4 15,-3-1 0-15,1-2 1 0,0 0 4 0,0 1-4 16,2-3 3-16,-2 1-4 0,2-1-5 16,-1 0-4-16,-1 0-9 0,0 0 0 0,0 0-7 15,0-1 2-15,-4-1 2 0,2 2 1 0,0-1 6 16,-2 0-1-16,4-1 0 0,-2-1-2 15,1 1-6-15,3 0-3 0,-4-2-4 0,6 3-2 0,-2-2-3 16,3 1 1-16,1 1-3 0,0 0-9 16,1-2-18-16,-1 2-27 0,2 0-21 0,1 0-6 15,-1 0-6-15,-2-1 11 0,-1 1 76 0,-5 1 12 0</inkml:trace>
  <inkml:trace contextRef="#ctx0" brushRef="#br0" timeOffset="7567.91">4554 12477 0 0,'0'0'0'0,"0"0"0"16,0 0 0-16,0 0 0 0,0 0 55 0,0 0 15 15,0 0-5-15,0 0-14 0,0 0-13 0,0 0-19 16,0 0-11-16,0 0-6 0,0 0 5 0,0 0 7 16,-77 43 14-16,79-41 4 0,3 1 11 15,1-2 2-15,2-1-3 0,-4 0-6 0,4 0-18 16,1 0-13-16,-5 0-10 0,4-1-5 0,-4-4-6 15,0 0-1-15,1 0-2 0,-1-2 3 0,-2-2 9 16,0-1 6-16,-2-2 3 0,0 0 2 16,0-3 1-16,0-1-1 0,0-2 2 0,-4-1 1 15,0-1-1-15,-1 1 0 0,1-1-1 0,2 2 3 16,-2 1 5-16,-2 2 12 0,4 3 10 0,0 3 6 16,2 3 11-16,-4 3-2 0,2 1-33 0,-1 2-35 15,3 0-21-15,-2 5-5 0,2 4 38 16,0 3 37-16,0 3 13 0,0 1 6 0,0 1-8 15,0 2-3-15,0-2-2 0,5 0-9 0,1-1-1 16,-6 1-8-16,4-2-2 0,4 0-4 0,-4 1 0 16,5-2-2-16,-1-1-3 0,0-1 3 15,2-1-2-15,1-2-11 0,-1 0-20 0,0-4-46 16,3-2-70-16,-3-1-65 0,7-2-27 0,-7 0-5 16,-4 0 68-16</inkml:trace>
  <inkml:trace contextRef="#ctx0" brushRef="#br0" timeOffset="7939.56">4754 12484 0 0,'0'0'0'0,"0"0"0"0,0 0 45 16,0 0 111-16,0 0 10 0,0 0-22 15,0 0-28-15,0 0-19 0,0 0-27 0,0 0-24 16,0 0-27-16,0 0-13 0,0 0-9 0,2-40 2 16,1 31 2-16,1-1-1 0,-2 0 4 0,0 1-2 15,2 0-1-15,-4-2 0 0,0 3 1 0,0 0 1 16,0 2-2-16,-4 2 0 0,2 1-8 15,0 0-6-15,-2 2-11 0,-1 1-12 0,-1 0-6 16,2 2 4-16,2 4 10 0,-6 1 14 0,2 1 15 16,3 1 3-16,1 0 4 0,0 1 1 0,2-2-1 15,0-2 7-15,4 1 3 0,3 0 6 16,-3-2 2-16,2-1 4 0,0 1 1 0,5-3 3 16,-3 1-5-16,0-2-2 0,0-1-1 0,3 0-6 15,-3 0 6-15,-4 0-7 0,4-1-4 16,-4-2 1-16,3 0-5 0,-5-1 0 0,0 1-3 15,4-2-4-15,-4 1-7 0,0-2-2 0,2 0-3 16,-4 1-2-16,4-2 0 0,3 1 3 16,-3 0 0-16,2 0-2 0,-2 3 1 0,2-1-9 0,-2 2-4 15,3 1-2-15,1 0-7 0,-2 1 6 16,0 0 4-16,3 0 4 0,1 2-7 0,0 2-32 16,3-2-80-16,-5 0-66 0,-2-1-262 0</inkml:trace>
  <inkml:trace contextRef="#ctx0" brushRef="#br0" timeOffset="15173.18">10619 12421 0 0,'0'0'0'15,"0"0"0"-15,0 0 0 0,0 0 8 0,0 0 16 16,0 0 2-16,0 0 8 0,0 0 1 16,0 0 17-16,0 0 7 0,0 0 3 0,0 0 4 15,-11 1-13-15,11-1-5 0,0 0 2 0,0 0-3 16,0 0 3-16,0 0 3 0,0 0-2 0,3 0 17 15,1 0 8-15,0 0 2 0,10 0-1 16,-5 0-14-16,5 0-14 0,5-4-13 0,-1 0-2 16,-1 1-8-16,-5-3 1 0,5 1-2 0,1 1-3 15,-1-1-3-15,-5 0-1 0,1 1 0 0,-1 0-1 16,-4 2 2-16,5-2-4 0,-7 2-5 16,-4 0-4-16,2 0-4 0,4 2-4 0,-6 0-5 15,-2 0-4-15,0 0-11 0,0 0-3 0,0 0-4 16,0 0-3-16,0 0 6 0,0 0 8 15,-2 2 18-15,-6 1 12 0,4 2 5 0,2-1 0 16,-4 3-6-16,-7 0-3 0,7 0 1 0,-6 2 2 16,6-3-5-16,-7 2 7 0,7 0-7 0,-7-1-2 15,7 1 2-15,-2-1-8 0,-4-1 3 0,7 1 0 16,-7-1 0-16,10-1 1 0,-2 1-2 16,0-3-5-16,4 0-4 0,-4-2 0 0,4 0 6 15,0 0 12-15,0 2 14 0,6-2 9 0,-4 0 13 16,2-1 4-16,6 0 8 0,-1 0 0 0,7-1-8 15,1-5-10-15,-1 0-16 0,5-2-10 0,4 0-6 16,-5-1-3-16,3 1-3 0,0-1-1 16,-5 1-6-16,1 1-5 0,-4 1-6 0,-3 2-8 15,0 1-17-15,-5 2-38 0,-5 0-59 0,2 1-82 16,2 0-98-16,-6 0-38 0,2 0-182 0</inkml:trace>
  <inkml:trace contextRef="#ctx0" brushRef="#br0" timeOffset="17510.16">2619 10425 0 0,'0'0'0'0,"0"0"0"0,0 0 0 16,0 0 0-16,0 0 0 0,0 0 0 0,0 0 0 16,0 0 0-16,0 0 0 0,0 0 0 0,0 0 0 15,0 0 0-15,0 0 45 0,0 0 57 0,0 5 24 16,4-5 2-16,0-1-5 0,11-3-32 0,-5-1-18 16,5-2-4-16,-1 1-14 0,5-2-3 15,-1-2-9-15,-3 2-6 0,1-1-3 0,7 1-1 16,-6-2 2-16,1 3-8 0,-1 0 0 15,-1 0-5-15,-5 1-7 0,5 1-7 0,-8 2-2 16,5 1-3-16,-7-1-2 0,2 1 4 0,-4 1-2 16,-2 1 5-16,1-1-2 0,1-1 4 0,-2 2 0 15,-2-1 7-15,2 0 6 0,-2 1 2 0,4-1 3 16,-2 1-10-16,0-1-3 0,-2-2-6 16,0 2 0-16,2 0-2 0,-2 0-4 0,2 1 0 15,-2 0-8-15,0 0-1 0,0 0-1 0,0 0-11 16,0 0-10-16,0 0-11 0,0 0-8 15,0 0-7-15,0 0-6 0,0 0-15 0,-2 0-52 16,2 0-66-16,-2 0-48 0,2 0-23 0,0 0 74 0</inkml:trace>
  <inkml:trace contextRef="#ctx0" brushRef="#br0" timeOffset="18009.14">2886 10196 0 0,'0'0'0'0,"0"0"0"16,0 0 0-16,0 0 0 0,0 0 0 16,0 0 0-16,0 0 0 0,0 0 0 0,0 0 0 15,0 0 0-15,0 0 0 0,0 0 0 0,0 0 0 16,0 0 0-16,4 4 0 0,0-4 45 0,-2 0 52 15,0 0 3-15,4 0-13 0,-2 0 0 16,-1 0-3-16,3 0-6 0,-4 0 4 0,6-1-13 16,0-1-10-16,1-1-6 0,-1 0-13 0,-2 1 3 15,6-2-8-15,-5 2-6 0,3 0-3 0,-2 0-8 16,1-1 0-16,-3 2-3 0,0 0-8 16,-2 1-4-16,2 0-9 0,-6 0-9 0,4 0-1 15,-2 0-7-15,-2 0 4 0,0 0-1 0,0 2 1 16,0 1 8-16,0 0 6 0,0 1 16 0,0 2 7 15,0 0 5-15,0 1 1 0,-4 1-2 0,0 0-8 16,-4 0 2-16,2-1-5 0,0 2-2 16,-3 0 4-16,-1 2-6 0,-2-1 1 0,-3 2-3 15,5 0 3-15,-3 2 1 0,5 0 0 0,-8 1-1 16,7 0 2-16,-5 0 2 0,1-1 1 0,3 1 4 16,0-2-3-16,3-1-2 0,1-1-5 15,0-2-2-15,0-2 2 0,6-2-4 0,-2 0-1 16,0-3-3-16,2 2-4 0,0-4-1 0,0 3-6 15,0-2 4-15,0 0 2 0,4 0 14 16,0 0 2-16,4-1-29 0,1 0-109 0,1 0-199 16,-4 0-437-16</inkml:trace>
  <inkml:trace contextRef="#ctx0" brushRef="#br0" timeOffset="21597.85">1420 10724 0 0,'0'0'0'0,"0"0"38"15,0 0 13-15,0 0-4 0,0 0 6 16,0-122 6-16,4 91 1 0,-2-3 10 0,0 1-4 15,5-2 1-15,-3 1-13 0,-4 1 0 0,0 0-12 16,0 5-4-16,-4 1-1 0,-3 5-5 0,3 2-2 16,-2 2 7-16,-4 4 3 0,8 5 5 0,-5 2 8 15,1 3-18-15,0 1-15 0,2 1-18 16,-4 1-25-16,-1 1-5 0,7 0-5 0,-4 5 4 16,-4 3 2-16,8 2 12 0,-2 4 15 0,1 1 1 15,3 4 11-15,0 1 1 0,3 2-3 0,1 2 6 16,4 6 1-16,4 3-12 0,7 2-1 15,-5-3-2-15,1-6-5 0,-1-7 9 0,1-3 4 16,-5-3 0-16,3-1 3 0,1-4 3 0,-6-3 10 16,5 0 5-16,-5-4 13 0,-2-1 5 0,2 0 6 15,-1 0 4-15,-1-6-3 0,0 1-6 0,-2-5-19 16,0 0-6-16,-4-2-12 0,4 1-4 16,-4-2-4-16,0-1-3 0,0-1-5 0,-4 0-7 15,0 0 7-15,0-2 0 0,-2 4 14 0,0 2 5 16,6 2 3-16,-2 4 3 0,0 2-5 15,2 3-15-15,-3 0-34 0,3 0-13 0,0 3-3 16,0 5 20-16,0 3 31 0,3 1 11 0,1 1 2 16,-4 0-6-16,10-2 0 0,-4-1-9 0,-2-1 5 15,9-2 3-15,-5-2-8 0,4 0 5 16,-5-3-6-16,9-2-7 0,-3 0-12 0,3-2-18 16,1-5-32-16,3-1-39 0,1-4-50 0,0-1-52 15,3 0-64-15,-3-3-9 0,0 0 44 0,-7 4 190 16,-8 4 49-16</inkml:trace>
  <inkml:trace contextRef="#ctx0" brushRef="#br0" timeOffset="22165.74">1805 10261 0 0,'0'0'0'0,"0"0"0"16,0 0 0-16,0 0 0 0,0 0 75 0,0 0 48 15,0 0-3-15,0 0-20 0,0 0-20 0,0 0-19 16,0 0-13-16,0 0-8 0,0 0-11 16,0 0-4-16,-100 119-8 0,102-116-4 0,1 1-6 15,-1-3-2-15,0-1 0 0,4 0 4 0,2 0-2 16,-4 0 0-16,2-1-9 0,3-4-9 0,-3 2-7 15,6-3-8-15,-5 1-10 0,1 1-4 16,0 0 3-16,-2 2 7 0,0-1 7 0,3 2 10 16,-5 1 2-16,4 0 6 0,0 0 8 0,-1 0 7 15,3 0 7-15,-2 0 3 0,0 0 4 0,5-1-1 16,-3-2 4-16,1 0 3 0,1-3 2 16,0-1-3-16,1-1-3 0,3-1-5 0,-3-3-6 15,1 2-6-15,3-2-9 0,-7 2-6 0,2 1-4 16,-3-1-2-16,-1 2 1 0,-6 1 4 0,0 0 2 15,-2 0-6-15,0 1 0 0,-4 0 2 0,0 3 0 16,-6-1 7-16,5 1 9 0,-5 1 1 16,4 2 12-16,-2 0 4 0,-1 2-3 0,1 3 6 15,0 2-5-15,-1 2 5 0,7-1 2 0,-4 0-2 16,0 3-2-16,2-3-7 0,4 0-7 16,0-1-10-16,0-2 3 0,0-1 7 0,4-1 11 15,2-2 18-15,-2-1 15 0,-2 0 16 0,3-4-4 16,5-4-9-16,-4-3-23 0,0-4-26 0,3-3-14 15,-3-2-14-15,-4-1-6 0,4 0-12 0,-2 1-5 16,-4-1 1-16,-4-1-5 0,-2 0 10 16,0-1 6-16,-5 0 8 0,1-3 12 0,-7 3 7 15,1-2 7-15,6 3 5 0,-5 1 6 0,-1 3 15 16,7 5 9-16,-3 2 11 0,8 6 8 16,-5 2-26-16,7 3-20 0,0 5-19 0,-2 6-10 15,4 6 21-15,0 4 22 0,0 4 19 0,0 0 7 16,8 3 3-16,-1-2-3 0,-1 1-4 15,4-2-3-15,-4-1-3 0,3-3-1 0,1 0-7 16,0-1 0-16,3-2-10 0,-5-2-5 0,6 0-10 16,1-2-14-16,-5-1-8 0,7-3-24 0,-5 1-26 15,3-3-65-15,-1-2-98 0,-3-2-165 0,-5-1-526 16</inkml:trace>
  <inkml:trace contextRef="#ctx0" brushRef="#br0" timeOffset="22681.18">2084 10228 0 0,'0'0'0'15,"0"0"0"-15,0 0 0 0,0 0 155 0,0 0-46 16,0 0-31-16,0 0-32 0,0 0-12 0,0 0-24 16,0 0-9-16,0 0 6 0,0 0-5 15,0 0 17-15,14-108 3 0,-14 100 6 0,0 2 6 16,0 1 17-16,0 3 16 0,0 1 1 0,0 1-29 15,0 0-38-15,0 3-8 0,0 6 8 16,0 1 44-16,0 3 33 0,4 1 8 0,-2 0 1 16,5 0-15-16,-3 0-7 0,0-3-12 0,6 0-7 15,-4-2-4-15,3-1-12 0,-1-2-9 0,0-1-14 16,2-2-3-16,-1 0-12 0,3-3-4 16,-4 0-20-16,5 0-29 0,-5 0-31 0,4-3-37 15,-5-3-40-15,1-1-40 0,-2-1-43 0,-4-1 4 16,0-3 59-16,-2 1 189 0,0-2 0 0,-4-2 0 15,-4 0 0-15,2-2 0 0,-5 0 0 0,3 1 0 16,6-1 0-16,-4 4 0 0,2 0 0 0,2 4 0 16,0 3 134-16,2 3 11 0,0 0-54 15,0 3-45-15,0 0-10 0,2 3 17 0,6 2 45 16,-2 4 37-16,0 0-11 0,5 0-23 0,-7 1-14 16,8 0-24-16,-8 1-9 0,5-3-3 15,-3 0 0-15,-2-1-6 0,0 0-4 0,-2-3-8 16,2 0-3-16,-2-2-6 0,-2-1 8 0,0 0 26 15,0-1 30-15,0 0 44 0,0 0 18 0,0-2-19 16,0-3-42-16,0-3-45 0,0-2-36 16,0-4-13-16,-2-2 0 0,2-3-9 0,0-3-10 15,2-1-15-15,7-1-15 0,-5-1-27 0,4 3-37 16,2 1-87-16,1 7-213 0,-5 5-793 0</inkml:trace>
  <inkml:trace contextRef="#ctx0" brushRef="#br0" timeOffset="39097.05">4787 9331 0 0,'0'0'35'16,"0"0"59"-16,0 0-36 0,0 0-8 0,0 0-17 15,0 0-11-15,0 0 1 0,0 0-11 0,0 0 2 16,0 0-1-16,118 2-6 0,-105-2 4 16,-1 0 4-16,3 0 4 0,-3 0 9 0,-2 0 2 15,3-1 1-15,-7-1-7 0,0 1-19 0,2 0-21 16,-4-1-25-16,-1 1-18 0,-3 1-5 0,0-1-10 15,0-2 9-15,0 1 13 0,0-2 10 0,0 1 23 16,-3-2 3-16,-1 2 2 0,2 0 3 0,0 0 3 16,-4-1 2-16,2 2 2 0,4-2-2 0,-8 1-4 15,1 1 7-15,1 0 0 0,2-1 9 16,-2 1 4-16,-2 0 1 0,1-2 4 0,1 2-1 16,-2 0 14-16,6 0 17 0,-6-1 13 15,6 1 16-15,-5 1 4 0,5-1-4 0,0-1 5 16,-2 2 6-16,2-1-1 0,2 1 8 0,0-1-6 15,-2 1 4-15,2 0-3 0,0 0-6 0,0 0-2 16,0 0-12-16,0 1-7 0,0-2-6 0,0 2-8 16,0 0-20-16,0 0-11 0,2 0-15 15,0 0-5-15,4 4 7 0,-4 1 3 0,5 0 6 16,-1 2 2-16,0 1 1 0,2 0-1 0,3 0 2 16,-5 1 2-16,4 0-2 0,0-2 1 0,1 0-2 15,-3-2 4-15,6-1-1 0,-9 1 4 16,5-3 1-16,-2 1-7 0,1-2 7 0,-5 0-4 15,4 0 2-15,-6-1-1 0,4 1-7 0,-2-1-3 16,-2 0-7-16,3 0 0 0,-3 0-3 16,-2 0 4-16,0 0 2 0,0 0-2 0,0 2 2 15,-2 0 6-15,-5 1-1 0,-3 2-1 0,2 1 4 16,-5 1-8-16,3 0 4 0,-2 1 1 0,-5 1 2 16,3 0 1-16,-1 1-2 0,1 1-1 0,3-1-16 15,-1 1-14-15,-5 3-43 0,9-1-48 0,-4 1-72 16,3 1-98-16,1-5-93 0,4-3-498 0</inkml:trace>
  <inkml:trace contextRef="#ctx0" brushRef="#br0" timeOffset="78019.81">3092 7397 0 0,'0'0'0'0,"0"0"34"0,0 0 85 0,0 0 11 0,0 0 7 16,0 0-11-16,0 0-5 0,0 0-11 15,0 0-3-15,0 0-10 0,0 0-8 0,0 0-1 16,7-83-14-16,1 64-5 0,-2-1 7 0,0 0-13 16,0-1-10-16,-1-1-10 0,-1 2-20 15,-4-1 5-15,0-1-4 0,0 1-6 16,-2 0-5-16,-2 1-5 0,-5 0 2 0,7 2-1 0,-6 1 5 16,-2 3-6-16,3 1 3 0,3 4 4 0,-6 2-2 15,4 2 6-15,0 2-9 0,-3 1-14 16,5 2-18-16,-2 0-17 0,0 6-1 0,2 5 7 15,-3 2 14-15,3 4 13 0,-2 3 13 0,4 2 1 16,0 2 5-16,2-2-2 0,0 0 1 16,2 0 0-16,4 0-1 0,-2-1 5 0,0-1 0 15,5 0 1-15,1-1-3 0,-2-2-1 0,5 0-2 16,-1-1-1-16,1-1 1 0,1-1-2 16,3 0 2-16,-5-3-2 0,2 0 0 0,3-4-2 15,-5 1-2-15,1-4 3 0,1-2-1 0,-3-1 5 16,1-1-1-16,-4 0 8 0,3-5 0 0,-3-2 2 15,2-3 2-15,-4-1-11 0,1 0-1 0,1-2-5 16,-6-1-3-16,2 2-4 0,-4-1 0 16,0 1 2-16,0 0 4 0,0 0 3 0,-4 2 0 15,2 1 1-15,0 1-2 0,-4 2 9 0,4 1 5 16,-3 2 2-16,5 1-7 0,0 2-16 16,-2 0-21-16,0 0-19 0,2 3-3 0,0 0 9 0,-2 4 14 15,2 1 16-15,0 3 4 0,0-1 2 16,0 0-3-16,0 1-4 0,4-2 2 0,3 1-1 15,1-1-3-15,0 0-3 0,0-2-2 0,7 0-8 16,-7 0-1-16,4 0-12 0,-1-1-44 0,3 0-115 16,3-3-168-16,-5 0-145 0,-4-2-177 0</inkml:trace>
  <inkml:trace contextRef="#ctx0" brushRef="#br0" timeOffset="78346.58">3506 7202 134 0,'0'0'269'0,"0"0"-180"16,0 0-11-16,0 0-1 0,0 0-7 0,0 0-11 16,0 0 5-16,0 0 6 0,0 0-8 15,0 0-5-15,0 0-17 0,0 0-12 0,-44 119-4 0,46-109 2 16,5-1-2-16,-1-1-2 0,0-3 3 16,2-1 2-16,-1-1 16 0,-1-2 16 15,2-1 6-15,-2 0 6 0,-4-6-16 0,7-1-7 16,-3-2-12-16,-2-1-9 0,0 2-2 0,-4-3-8 15,0 1 5-15,0 0-5 0,0 0 0 0,0 1-2 16,-4 0 1-16,4 2 4 0,-2 2 0 0,0 3-5 16,2 2-44-16,0 0-57 0,0 0-20 15,0 4 10-15,0 2 39 0,0 2 55 0,0 0 17 16,0 1-12-16,4 0 2 0,-4-2-2 0,6-2 3 16,-4 0 7-16,6 0 1 0,-3-2-1 0,1 1 4 15,2-3 2-15,2-1-14 0,-5 0-24 16,7 0-105-16,0-4-164 0,-3 1-143 0,-3-1-277 0</inkml:trace>
  <inkml:trace contextRef="#ctx0" brushRef="#br0" timeOffset="78711.12">3706 7161 181 0,'0'0'178'15,"0"0"5"-15,0 0 11 0,0 0-28 16,0 0-31-16,0 0-21 0,0 0-28 0,-47 121-21 15,47-113-19-15,0-2-15 0,2 0-2 0,2-2 5 16,0-2-2-16,6-1 12 0,-1-1 4 0,-1-2 2 16,4-5-5-16,-1-4-25 0,-1-4-29 0,-2-2-43 15,-1-4-18-15,-3-3-10 0,-2-1 13 16,-2-2 22-16,0 0 22 0,-2-3 15 0,-7-1 8 16,-1-2 9-16,0 0-1 0,-3 0 2 0,1-3 4 15,-3 2 11-15,1 1 11 0,4 7 20 16,-3 4 11-16,1 6 9 0,4 5 19 0,1 5-2 15,1 3-16-15,2 3-34 0,4 4-38 0,-4 6-17 16,4 6 4-16,0 6 21 0,0 4 12 0,0 3 5 16,4 5 2-16,6-3-4 0,-3 0-6 0,7 0-3 15,-8-1-6-15,11-2-10 0,-5-1 3 16,5 0-4-16,-3-3-2 0,5-1-1 0,-1-2-15 16,1-2-18-16,-5 0-28 0,9-2-50 15,-6-4-128-15,3-2-187 0,-3-4-246 0,-9-4 124 16</inkml:trace>
  <inkml:trace contextRef="#ctx0" brushRef="#br0" timeOffset="78988.08">3942 7171 198 0,'0'0'37'0,"0"0"1"16,0 0 49-16,0 0 64 0,0 0 48 0,0 0 16 15,0 0-27-15,0 0-54 0,0 0-57 0,0 0-35 16,0 0-22-16,0 0-3 0,0 0-2 15,0 0-6-15,37-73 3 0,-37 64-2 0,0-1 1 16,-4 1 2-16,0 0 6 0,0 1 6 0,0 4 10 16,-5 0 10-16,5 3-4 0,0 1-11 15,2 0-15-15,-2 3-4 0,-2 6 8 0,4 0 14 16,0 4 8-16,2-1-2 0,0 3-9 0,0-1-11 16,0 0-6-16,2-1-6 0,6-2-1 0,-2-2-3 15,0 0-2-15,3 0-2 0,1-4-13 16,-2 1-7-16,3-2-11 0,1-2-13 0,0-2-55 15,5 0-128-15,-5 0-186 0,-1-2-256 0,-3 0 290 0</inkml:trace>
  <inkml:trace contextRef="#ctx0" brushRef="#br0" timeOffset="79220">4087 7037 136 0,'0'0'297'0,"0"0"2"0,0 0-57 0,0 0-72 15,0 0-81-15,0 0-78 0,0 0-18 0,0 0 15 16,0 0 27-16,0 0 19 0,0 0-10 0,0 0-8 15,0 0-4-15,0 0-10 0,31 72 4 16,-21-63-4-16,-4 0-3 0,5-2-3 0,-7 0-4 16,0-2-3-16,0-2 0 0,0-1 2 0,-4-1 23 15,0-1 43-15,0 0 44 0,0 0 43 16,0-2-23-16,0-5-45 0,-4-2-48 0,4-4-53 16,-2-3-3-16,2-3-4 0,0-2-10 0,2-4-7 15,4 2-21-15,0-4-46 0,1 0-106 16,5-2-177-16,-6 7-212 0,2 7-288 0</inkml:trace>
  <inkml:trace contextRef="#ctx0" brushRef="#br0" timeOffset="104724.88">16467 6211 367 0,'0'0'107'0,"0"0"56"0,0 0 23 0,0 0-4 16,0 0-41-16,0 0-59 0,0 0-41 16,0 0 8-16,0 0 28 0,0 0 16 0,0 0 3 15,0 0-10-15,14 52-10 0,-6-37-11 0,-3 0-7 16,3 2-13-16,-4-1-9 0,-2 0-11 16,0 0-9-16,2 1-7 0,2 0-9 0,-4-2-7 15,1 0-10-15,1 1-14 0,-2-4-20 0,4-1-37 16,0-2-53-16,-2-2-75 0,-2-3-205 0,0-1-607 0</inkml:trace>
  <inkml:trace contextRef="#ctx0" brushRef="#br0" timeOffset="105244.73">16421 6113 837 0,'0'0'122'0,"0"0"1"0,0 0-6 0,0 0-13 16,0 0-23-16,0 0-21 0,0 0 0 15,0 0 8-15,0 0 2 0,0 0 1 0,0 0-7 16,126-39-8-16,-103 40-16 0,2 6-11 16,-4 1-13-16,-5 2-10 0,-1 2 0 0,-5-1-1 15,-2 2-2-15,-4 1 2 0,-2 1 3 0,-2-1-1 16,-2 4 2-16,-4-2 1 0,-6 2-6 0,-1-2 0 15,-1 0-1-15,-1-1 1 0,-3-2 1 0,1-2 1 16,5-1-1-16,-5-2-2 0,3-1 2 16,5-1-2-16,-3-1 3 0,4-3 1 0,2 0 1 15,-1-1 1-15,5-1 4 0,2 0 4 0,0 0-4 16,0 0-5-16,0 0-12 0,2 0-3 16,5-2 1-16,1-1 7 0,2-2 7 0,5-1-4 15,1 0 3-15,1 2-5 0,1-1 0 0,-3 3 2 0,1-1-3 16,3 1 2-16,-2 2 1 0,-5 0 1 15,2 0-2-15,3 2 3 0,-5 3-4 0,-3 1-3 16,-1 2 3-16,-2 0 1 0,-2 1 2 0,-2 2 1 16,-2 1 4-16,0 0-2 0,-6 2 1 15,0 0 4-15,-2-1-6 0,-5 2-2 0,1-1 0 16,-3-2-2-16,1-1 0 0,1-1 0 0,1 0-2 16,-2-2-4-16,3-3-1 0,-1-1-2 0,2-3 0 15,-1-1-5-15,5 0-6 0,0 0-15 16,-5-5-25-16,9-2-52 0,0-2-83 0,2-1-113 15,0 0-152-15,0 5-561 0</inkml:trace>
  <inkml:trace contextRef="#ctx0" brushRef="#br0" timeOffset="105529.72">16785 6031 946 0,'0'0'252'0,"0"0"12"0,0 0-17 0,0 0-53 0,0 0-86 16,0 0-46-16,0 0-4 0,0 0 18 15,0 0 26-15,0 0-5 0,0 0-8 0,0 0-17 16,0 0-23-16,56 65-9 0,-44-50-10 0,-6 2-8 16,3 0-7-16,-3 3-2 0,-4-1-5 0,4 1 0 15,-2 0 0-15,-2-2-3 0,0 1-2 0,1 0-3 16,-3 0 4-16,0 0-6 0,0 1 0 15,0-4-3-15,0 1-10 0,0-3 7 0,0-3-7 16,2-1-9-16,-2-4-12 0,0-1-38 0,2-2-47 16,2 1-107-16,-4-3-269 0,2-1-929 15</inkml:trace>
  <inkml:trace contextRef="#ctx0" brushRef="#br0" timeOffset="118935.9">16103 10278 884 0,'0'0'123'0,"0"0"66"0,0 0 33 15,0 0 14-15,0 0-10 0,0 0-29 0,0 0-36 16,0 0-32-16,0 0-41 0,0 0-33 16,0 0-39-16,0 0-17 0,-21-84 0 15,21 93 2-15,6 2 13 0,1 6 2 0,1 2-2 0,2 2-3 16,-2 1-1-16,1 0-2 0,1 2-3 15,-2-2 2-15,5-1-5 0,-5 0 2 0,4-3-3 16,1 0 0-16,-3-3-3 0,3-1-8 0,-5-3-8 16,2-2-25-16,-2-1-25 0,-1-1-36 0,-1-1-72 15,-2-3-122-15,0 0-187 0,-2-2-146 0,-2 0-152 0</inkml:trace>
  <inkml:trace contextRef="#ctx0" brushRef="#br0" timeOffset="119460.69">16144 10165 375 0,'0'0'175'0,"0"0"39"0,0 0 3 0,0 0-22 15,0 0-25-15,0 0-43 0,0 0-24 0,0 0-5 16,0 0-20-16,0 0-7 0,0 0-12 0,0 0-9 15,0 0-8-15,70-54-11 0,-59 49 0 16,10 2-8-16,-3-1-3 0,-1 3-6 0,-5 1-11 16,0 0-11-16,1 0-6 0,-5 5-7 0,-6 0-1 15,2 4 9-15,0 0 5 0,-4 5 14 0,0 4 5 16,-8 2-2-16,4 1 1 0,-8 1-7 0,-1 1 5 16,-1-2-3-16,1-1 3 0,1-4 1 15,-2 1-4-15,7-3 1 0,-5-3-3 0,8-1 0 16,0-3-2-16,-1-1 3 0,-3-1-4 0,6-2 1 15,2-1 4-15,-2 0 1 0,2-2 10 16,0 0 3-16,0 0-3 0,0 0-8 0,2 0 1 16,0-3-2-16,9 0 3 0,-5-2 6 0,6-1-6 15,-1 0-1-15,3 1-7 0,-4-2 3 16,5 3-3-16,-3-1 2 0,-1 1 3 0,3 1-7 16,-4 1 7-16,5-1-2 0,-3 2-2 0,1 1 3 15,1 0-2-15,-2 0 0 0,-3 3-6 0,3 1-1 16,-4 2-8-16,-1 1-4 0,-1 1 0 15,-2 2 3-15,-2 0 6 0,-2 4 7 0,0 2 7 16,-6-1-5-16,-5 3 7 0,5 0-6 0,-8 0-2 16,3-3 7-16,-3 2-6 0,-3-2 3 0,3-2-4 15,4-1 1-15,-7-3-2 0,9-1 0 16,-5-2 3-16,1-2-4 0,4-3-2 0,2-1-9 0,-3 0-16 16,5-3-35-16,0-2-49 0,2-2-88 15,2-3-141-15,0 2-153 0,0 2-537 0</inkml:trace>
  <inkml:trace contextRef="#ctx0" brushRef="#br0" timeOffset="119927.03">16692 10130 41 0,'0'0'162'0,"0"0"33"0,0 0 16 0,0 0-4 16,0 0-6-16,0 0-32 0,0 0-32 0,0 0-21 16,0 0-13-16,0 0-10 0,0 0-9 0,0 0-14 15,0 0-23-15,-25 0-21 0,27-5-17 0,2-2-6 16,5 0 5-16,-3 0 9 0,-2 1-1 0,2 0-4 16,2 3-4-16,-3-1-6 0,1 2-3 15,2 1-5-15,-4 1 0 0,0 0-11 0,0 0 2 16,-1 2 8-16,1 4 5 0,-2 2 17 0,-2 2 4 15,2 2 7-15,-2 3-6 0,0 0 1 0,0 1-2 16,-2 0-8-16,0-1 7 0,-5 1-6 16,3-2 4-16,0-1-1 0,0 3 0 0,-2-4 0 15,0 0-2-15,4 0 5 0,-3-3-4 0,3 1 4 16,0-2-1-16,-2-1-5 0,4-3 3 0,0 0-5 16,0-1 2-16,0-1-3 0,0-1 5 15,0-1 8-15,4 1 20 0,0-1 16 0,3 0 6 16,5 0-2-16,3-7-15 0,5-1-9 0,5-3-15 15,2-1-4-15,0-1-5 0,8-1-3 16,-2 0 2-16,2 1-6 0,0-1 2 0,-2 1-9 16,-6 3 0-16,4 1-6 0,-8 0-8 0,-4 4 1 15,-9 1-13-15,4 1-8 0,-10 2-24 0,3 0-36 16,-7 1-48-16,0 0-71 0,0 0-214 16,0 1-604-16</inkml:trace>
  <inkml:trace contextRef="#ctx0" brushRef="#br0" timeOffset="120714.22">16062 12324 749 0,'0'0'225'0,"0"0"34"16,0 0-21-16,0 0-26 0,0 0-32 0,0 0-43 15,0 0-46-15,0 0-41 0,0 0-21 0,0 0-8 16,0 0 4-16,0 0 6 0,-36 33 2 0,45-21-5 15,-3 1 5-15,2 1 2 0,2 0-1 16,3-1 3-16,-5 2-12 0,5-2-6 0,-5 1-8 16,0-2-5-16,2 2-4 0,-5-1-2 0,5 1 3 15,-4-1-5-15,-2 2 2 0,7-2-4 16,-5 0-10-16,-4-2-7 0,4-2-21 0,-4-2-20 16,4-1-34-16,-2-3-49 0,-2-2-95 0,5-1-168 15,-1-1-170-15,-4-1-323 0</inkml:trace>
  <inkml:trace contextRef="#ctx0" brushRef="#br0" timeOffset="121211.98">16128 12249 204 0,'0'0'384'0,"0"0"-204"0,0 0 33 16,0 0 0-16,0 0-14 0,0 0-31 15,0 0-34-15,0 0-31 0,0 0-29 0,0 0-27 16,0 0-10-16,0 0-6 0,0 0 2 0,37-64 2 16,-19 64-8-16,1 0 0 0,-2 1-6 15,-1 3-7-15,-5 3-2 0,1 0-11 0,-4 1-7 0,-2 2-6 16,1-1-4-16,-5 0 2 0,0 1 4 16,-2 2 7-16,-4 1 1 0,-5 1 5 0,1-1 3 15,-4 1 0-15,1 0 1 0,-3 0-2 0,6-3-2 16,-5 0 0-16,5 0 1 0,-5-2-2 15,7-2-1-15,-2 0 1 0,2-2 0 0,4-3 3 16,0-1 7-16,2-1 6 0,0 0-2 0,0 0-2 16,0 0-12-16,0 0-11 0,4-1 2 0,2-2 2 15,4-2 4-15,-3 0 3 0,7 0 0 16,0-1-2-16,-3 1 3 0,3 0 1 0,-1 2 0 16,1-1 4-16,3 2-1 0,-7 1-1 0,2 1 0 15,5 0-2-15,-11 1-3 0,9 4-2 0,-11 3-2 16,8 0-6-16,-6 3 0 0,-4-1-1 15,3 1 0-15,1 1 2 0,-6 0 4 0,0 1 2 16,0 0 3-16,-11-1-1 0,7 2 2 0,-6-1 1 16,0 0 0-16,-7-1 4 0,3 2-1 0,-5-1-3 15,5 0 1-15,-3-3-2 0,1 0-2 0,-3-2 0 16,11-2-3-16,-7-2 1 0,7-1 0 0,-5-2-7 16,7-1-12-16,0 0-24 0,4-6-56 15,-2-2-98-15,4-4-162 0,0 5-175 16,0 0-390-16</inkml:trace>
  <inkml:trace contextRef="#ctx0" brushRef="#br0" timeOffset="121762.66">16591 12183 830 0,'0'0'266'0,"0"0"-123"15,0 0 25-15,0 0 15 0,0 0-17 16,0 0-42-16,0 0-25 0,0 0-21 0,0 0-14 16,0 0-16-16,0 0-16 0,0 0-18 0,0 0-12 15,0 0-5-15,6-81-6 0,6 76 2 0,1 2-1 16,-3 0 3-16,2 2-2 0,-3 0-1 0,5 1 1 16,-3 0-5-16,-1 1-2 0,-2 3-1 15,0 2-1-15,-1 1 0 0,-5 0 2 0,4 2 4 16,-2 1 6-16,-4 1 8 0,0 3 1 15,0 0 2-15,-6 0 1 0,0 0 0 0,-1-2 0 16,-5 2-1-16,6-1 0 0,-7-2-2 0,7 1 1 16,-8-2-2-16,8 1 0 0,-5-3 0 0,3-1-3 15,2-2 1-15,0 0-1 0,1-2 1 0,3 0 0 16,0-3 6-16,2 0 4 0,0 0 0 16,0 0-6-16,0 0-12 0,0 0-9 0,0 0-4 15,2 0 12-15,0 0 7 0,9 0 9 0,-5-2 6 16,-2 0-4-16,8 0 0 0,-5 1 1 15,1-1-2-15,0 1 0 0,-2 1 0 0,5 0-4 16,-5 0-1-16,0 0 4 0,4 3-4 0,-3 1 3 16,-1 2-1-16,4 0 1 0,-2 1-1 0,1 0-5 15,-3 0 0-15,0 1-3 0,0 0 2 0,-2 0 2 16,-4-1 0-16,3 0-1 0,-3 0 3 0,0 0 2 16,-3 0 3-16,-5 1 6 0,2 0-4 0,-2 2-1 15,-5 0-2-15,-1 1-3 0,-1-2-1 16,-1 1 1-16,-1-2-2 0,-3 0-1 0,1-1 3 15,3-1-1-15,-3-1 1 0,-2-3-2 0,5-1-12 16,-1-1-20-16,1 0-39 0,-1 0-103 16,11 0-274-16,-2 0-938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113.3877" units="1/cm"/>
          <inkml:channelProperty channel="Y" name="resolution" value="1979.87915" units="1/cm"/>
          <inkml:channelProperty channel="F" name="resolution" value="11.375" units="1/deg"/>
          <inkml:channelProperty channel="T" name="resolution" value="1" units="1/dev"/>
        </inkml:channelProperties>
      </inkml:inkSource>
      <inkml:timestamp xml:id="ts0" timeString="2021-10-25T04:09:02.405"/>
    </inkml:context>
    <inkml:brush xml:id="br0">
      <inkml:brushProperty name="width" value="0.05292" units="cm"/>
      <inkml:brushProperty name="height" value="0.05292" units="cm"/>
      <inkml:brushProperty name="color" value="#FF0000"/>
    </inkml:brush>
  </inkml:definitions>
  <inkml:trace contextRef="#ctx0" brushRef="#br0">12318 11629 1727 0,'0'0'217'0,"0"0"-23"0,0 0-54 16,0 0-49-16,0 0-34 0,0 0 1 0,0 0 22 15,0 0 12-15,0 0-5 0,0 0-15 0,0 0-19 16,0 0-13-16,6 113-8 0,-2-97-7 0,5 0-6 16,-5 0-7-16,-2 1-4 0,-2 1-4 15,2-2-6-15,0 2-6 0,-2-2-9 0,0-1-20 16,0-2-24-16,0-2-50 0,0-2-98 0,0-3-195 15,6-1-304-15,-6-4-718 0</inkml:trace>
  <inkml:trace contextRef="#ctx0" brushRef="#br0" timeOffset="406.83">12285 11643 1095 0,'0'0'279'0,"0"0"-22"0,0 0-36 16,0 0-40-16,0 0-37 0,0 0-32 15,0 0-26-15,0 0-16 0,0 0-16 0,0 0-12 16,0 0-8-16,0 0-8 0,0 0-6 0,120-86-3 16,-104 93-5-16,-7 1-1 0,3 2-4 15,-8 0 0-15,0 2 1 0,2-1 4 0,-6 2 5 16,0-1 2-16,-8 1 4 0,2 0-5 0,0 0 2 16,-7 0-5-16,-1-1-3 0,6-1-4 15,-7 0-3-15,9-4-2 0,-6 2-1 0,5-3-1 16,3-1-4-16,0-1 1 0,-2-2 0 0,4-2 4 15,2 0-1-15,0 0-1 0,2 0-12 0,6-2-9 16,-4-3 1-16,3 1 1 0,5 0 12 16,-6 2 3-16,7 0-1 0,-3 2 1 0,4 0-2 15,1 4 4-15,-7 3-1 0,7 0 3 0,-9 2 0 16,6 0 0-16,-4 0 2 0,-6 3 1 0,-2-1 6 16,0 1 6-16,0 1 7 0,-2-1 1 0,-6 2 1 15,-6 0-9-15,-1 1 2 0,3-2-4 0,-3 1-4 16,-1-1 2-16,-1-2-9 0,7-1-3 15,-5-2-7-15,9-3-7 0,-4-1-10 0,6-3-13 16,2-1-25-16,0 0-80 0,0-3-157 16,2-2-269-16,0 2-871 0</inkml:trace>
  <inkml:trace contextRef="#ctx0" brushRef="#br0" timeOffset="616.81">12552 11503 1836 0,'0'0'336'0,"0"0"-63"0,0 0-69 16,0 0-91-16,0 0-62 0,0 0-9 15,0 0-1-15,0 0 14 0,0 0 9 0,0 0-6 16,0 0-21-16,0 0-9 0,0 0-8 0,49 120-5 16,-43-97-1-16,-4 4-8 0,7 0-3 15,-5 2-8-15,-2 0-6 0,-2 2-14 0,2-1-26 16,0 1-44-16,-2-2-102 0,2-9-272 0,0-7-1067 0</inkml:trace>
  <inkml:trace contextRef="#ctx0" brushRef="#br0" timeOffset="1251.22">12384 14695 1609 0,'0'0'303'0,"0"0"-23"0,0 0-79 16,0 0-49-16,0 0-48 0,0 0-48 15,0 0-32-15,0 0-18 0,0 0 0 0,0 0 9 16,0 0 10-16,0 0 2 0,0 0-4 0,0 0-11 16,35 111-4-16,-29-88-6 0,5 0-4 0,-5-2 1 15,-2 1-7-15,6-1-11 0,-3-1-13 0,-5-2-30 16,0 0-33-16,0-2-68 0,-2-3-173 0,0-1-256 15,0-6-822-15</inkml:trace>
  <inkml:trace contextRef="#ctx0" brushRef="#br0" timeOffset="1638.3">12401 14805 1154 0,'0'0'271'0,"0"0"-31"0,0 0-20 0,0 0-26 16,0 0-27-16,0 0-30 0,0 0-36 15,35-118-29-15,-25 108-19 0,7 2-17 0,-5 2-15 16,-2 2-12-16,7 3-7 0,-9 1-9 0,5 0-1 16,-7 6 2-16,6 3 0 0,-8 1 9 15,-2 2 3-15,0 1 3 0,-2 2 3 0,0 1 0 16,-2 0-2-16,0-1-2 0,-6 1-5 0,-2-1-4 0,4-1 0 16,-5-2-1-16,5 0-2 0,0-3 0 15,-5 0-3-15,9-4 1 0,-2-1-5 0,2-3 0 16,2-1 1-16,0 0 2 0,0 0 2 15,0-1-17-15,0-3-19 0,2 0-20 0,2 0-10 0,-2 1 12 16,11-1 18-16,-7 3 14 0,-2 1 8 16,9 0 3-16,-9 5 4 0,10 1 3 15,-6 2 3-15,5 0 3 0,-7 2 1 0,6 0 0 0,-5 2 0 16,-5-1 3-16,0 1 6 0,-2 0 6 16,0 2 7-16,-2-1 3 0,-2 1 6 0,-9-2-2 15,7 1-5-15,-8 1 1 0,7-2-13 0,-7-3-7 16,8-3-4-16,-3-1-13 0,-1-2-14 0,4-3-27 15,2 0-111-15,-5-1-201 0,7-3-440 16,2 0-147-16</inkml:trace>
  <inkml:trace contextRef="#ctx0" brushRef="#br0" timeOffset="1971.97">12628 14656 1862 0,'0'0'248'16,"0"0"-40"-16,0 0-54 0,0 0-36 16,0 0-55-16,0 0-42 0,0 0-16 0,0 0-9 15,0 0 0-15,0 0 2 0,0 0 0 0,0 0-1 16,0 0-5-16,0 0-1 0,95-7-10 0,-85 13-12 16,7 1-6-16,-5 2-14 0,-5 2 5 15,-3 1 9-15,4 2 14 0,-8 2 17 0,0 1 14 16,-10 1 12-16,3 2 11 0,-5 0 16 0,2 0 10 15,-5 0 12-15,1 0 5 0,3-2 2 16,-3-1-5-16,6 0-9 0,-5-1-6 0,9-3-15 16,2-1-9-16,2-2-13 0,0-2-7 0,0-2-2 15,6-1 5-15,1-3 6 0,7-2 1 16,5 0 0-16,-1-3-7 0,3-7-9 0,2 0-6 16,-1-2-6-16,7-2-11 0,-4 2-19 0,-2-1-42 15,0 2-94-15,-7 4-255 0,-8 2-1116 0</inkml:trace>
  <inkml:trace contextRef="#ctx0" brushRef="#br0" timeOffset="2521.8">12215 17386 1156 0,'0'0'735'0,"0"0"-499"0,0 0-36 15,0 0-43-15,0 0-37 0,0 0-52 0,0 0-19 16,0 0-8-16,0 0 13 0,0 0 1 0,0 0 1 16,0 0-18-16,0 0-12 0,8 91-11 15,2-70-6-15,-4 2-4 0,-1 1-10 0,3 0-4 16,-2 2-8-16,-2-3-3 0,6 0-15 0,-3-3-9 15,-3-4-26-15,0-3-27 0,6-2-34 16,-6-3-90-16,3-6-185 0,3-1-329 0,-6-1-495 0</inkml:trace>
  <inkml:trace contextRef="#ctx0" brushRef="#br0" timeOffset="3000.19">12295 17340 1537 0,'0'0'269'0,"0"0"-109"0,0 0-14 0,0 0-7 0,0 0-31 16,0 0-35-16,0 0-42 0,0 0-12 15,0 0-6-15,0 0 3 0,0 0-9 0,0 0 0 16,0 0-4-16,114-82-13 0,-95 84 4 0,-1 6-14 16,-1 3 0-16,-5 3-4 0,-6 1 1 15,-2 3-6-15,-4-2 0 0,0 1 7 0,0-1 3 16,-6-1 15-16,-6-1 1 0,4-1 15 0,-7 0-3 15,1 0 11-15,1-2 5 0,-1-2-4 0,-3-3 8 16,9 0-8-16,-7-1 5 0,9-2-5 16,2 0 2-16,-4-2-5 0,8-1 2 0,0 0 10 15,0-1-9-15,0-3-9 0,2-2-20 0,6 2-8 16,-2-3-7-16,1 0 14 0,7-2 5 0,1 2-1 16,-5-1 4-16,6 3-9 0,1 4 0 0,-7 1-3 15,5 3 4-15,1 6-5 0,-10-1 6 16,9 4-3-16,-9 0-5 0,4-1 1 0,-5 3-2 15,-3 0 12-15,-2 1 0 0,0-1 16 16,-7 1 0-16,-5-2 6 0,6 2-4 0,-9-1 1 0,-1 1 2 16,6-3-14-16,-7 1 8 0,-2-1-9 0,1-3 2 15,-1 2-1-15,7-3 2 0,-5-2-3 16,3-1-6-16,-3-3 7 0,9-1-9 0,-4-1-1 16,7 0-16-16,-1-4-26 0,-2-3-70 0,6-1-140 15,2-2-235-15,0 2-423 0,0 1 270 0</inkml:trace>
  <inkml:trace contextRef="#ctx0" brushRef="#br0" timeOffset="3491.83">12601 17283 1836 0,'0'0'293'0,"0"0"-62"0,0 0-39 0,0 0-23 15,0 0-57-15,0 0-32 0,0 0-30 0,0 0-26 16,0 0-18-16,0 0-2 0,0 0-12 0,0 0 5 16,0 0 2-16,0 0-8 0,50-53 3 15,-34 53-7-15,1 3-1 0,-9 5-11 0,7 2 3 16,-9 1-2-16,2 3-4 0,-4 1 5 0,-4 2 4 16,0-1-2-16,0-1 8 0,-4 0 13 0,-6-1-5 15,1 0 11-15,-1-1-2 0,2 1-1 16,-5-3 3-16,5 0 0 0,-4 0 6 0,4-5-13 15,-5 0 11-15,9-1-3 0,-2-3-5 0,-2 0 7 16,5 0-2-16,1-2-2 0,2 0 5 0,0 0 9 16,0 0-9-16,0-2 1 0,2-1-8 15,1-1-3-15,7 0-5 0,-8 0 10 0,4 0-1 16,4 2-8-16,-3-2 10 0,-3 3-8 0,6 1 8 16,-4 0-5-16,1 0 5 0,3 4-9 0,-4-1-5 15,6 1 10-15,-5 2-12 0,5-1 10 0,-4 2-4 16,3-1 2-16,-3 1-3 0,-2-2 5 15,4 1-1-15,-5-1-3 0,-3 1 2 0,-2-2 0 16,0 3 6-16,0 0-3 0,0 1 11 0,-2 0-5 16,-5 1 0-16,-3-1 1 0,2 2-2 15,-7 0-6-15,7-1-2 0,-6 1 9 0,-5 1-11 16,2-3 13-16,7 0-8 0,-6-3-2 0,-1 1-2 16,-2-2 1-16,1-1 0 0,5-1-22 0,-5-2-6 15,1 0-40-15,1-3-67 0,5-2-174 16,1 1-426-16,6 1-760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113.3877" units="1/cm"/>
          <inkml:channelProperty channel="Y" name="resolution" value="1979.87915" units="1/cm"/>
          <inkml:channelProperty channel="F" name="resolution" value="11.375" units="1/deg"/>
          <inkml:channelProperty channel="T" name="resolution" value="1" units="1/dev"/>
        </inkml:channelProperties>
      </inkml:inkSource>
      <inkml:timestamp xml:id="ts0" timeString="2021-09-24T09:08:57.671"/>
    </inkml:context>
    <inkml:brush xml:id="br0">
      <inkml:brushProperty name="width" value="0.05292" units="cm"/>
      <inkml:brushProperty name="height" value="0.05292" units="cm"/>
      <inkml:brushProperty name="color" value="#FF0000"/>
    </inkml:brush>
  </inkml:definitions>
  <inkml:trace contextRef="#ctx0" brushRef="#br0">22304 17165 43 0,'-138'18'-43'16,"-38"6"66"-16,-14 2-19 0,2 2-12 0,-2 1-11 16,6 2 19-16,-11 0 0 0,-5-1 0 0,-7 0 0 15,46-11 0-15,49-6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4A9A79-30B8-4546-ACB1-7A2D9C65C339}" type="datetimeFigureOut">
              <a:rPr lang="en-IN" smtClean="0"/>
              <a:t>06-04-2023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839F73-3FE9-4F38-889D-8F25168F6639}" type="slidenum">
              <a:rPr lang="en-IN" smtClean="0"/>
              <a:t>‹#›</a:t>
            </a:fld>
            <a:endParaRPr lang="en-IN"/>
          </a:p>
        </p:txBody>
      </p:sp>
    </p:spTree>
    <p:extLst>
      <p:ext uri="{BB962C8B-B14F-4D97-AF65-F5344CB8AC3E}">
        <p14:creationId xmlns:p14="http://schemas.microsoft.com/office/powerpoint/2010/main" val="1916861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37C81EC-0C5D-4D4F-9BCB-179B2D63F93E}"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B2, B3, {B2,B3,B4}</a:t>
            </a:r>
          </a:p>
        </p:txBody>
      </p:sp>
      <p:sp>
        <p:nvSpPr>
          <p:cNvPr id="4" name="Slide Number Placeholder 3"/>
          <p:cNvSpPr>
            <a:spLocks noGrp="1"/>
          </p:cNvSpPr>
          <p:nvPr>
            <p:ph type="sldNum" sz="quarter" idx="5"/>
          </p:nvPr>
        </p:nvSpPr>
        <p:spPr/>
        <p:txBody>
          <a:bodyPr/>
          <a:lstStyle/>
          <a:p>
            <a:fld id="{A5839F73-3FE9-4F38-889D-8F25168F6639}" type="slidenum">
              <a:rPr lang="en-IN" smtClean="0"/>
              <a:t>11</a:t>
            </a:fld>
            <a:endParaRPr lang="en-IN"/>
          </a:p>
        </p:txBody>
      </p:sp>
    </p:spTree>
    <p:extLst>
      <p:ext uri="{BB962C8B-B14F-4D97-AF65-F5344CB8AC3E}">
        <p14:creationId xmlns:p14="http://schemas.microsoft.com/office/powerpoint/2010/main" val="2194390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What possibilities are there in basic blocks in terms of transformations.</a:t>
            </a:r>
          </a:p>
          <a:p>
            <a:r>
              <a:rPr lang="en-IN" dirty="0"/>
              <a:t>Two types of transformations – structure preserving and algebraic transformations</a:t>
            </a:r>
          </a:p>
        </p:txBody>
      </p:sp>
      <p:sp>
        <p:nvSpPr>
          <p:cNvPr id="4" name="Slide Number Placeholder 3"/>
          <p:cNvSpPr>
            <a:spLocks noGrp="1"/>
          </p:cNvSpPr>
          <p:nvPr>
            <p:ph type="sldNum" sz="quarter" idx="5"/>
          </p:nvPr>
        </p:nvSpPr>
        <p:spPr/>
        <p:txBody>
          <a:bodyPr/>
          <a:lstStyle/>
          <a:p>
            <a:fld id="{A5839F73-3FE9-4F38-889D-8F25168F6639}" type="slidenum">
              <a:rPr lang="en-IN" smtClean="0"/>
              <a:t>20</a:t>
            </a:fld>
            <a:endParaRPr lang="en-IN"/>
          </a:p>
        </p:txBody>
      </p:sp>
    </p:spTree>
    <p:extLst>
      <p:ext uri="{BB962C8B-B14F-4D97-AF65-F5344CB8AC3E}">
        <p14:creationId xmlns:p14="http://schemas.microsoft.com/office/powerpoint/2010/main" val="2362613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7697B-ECFB-42AD-9616-4F780F027E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FAF556-7927-4A43-A0C7-462026DBD4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AC0E334-6E2C-4FAF-A64F-FDA0283A279D}"/>
              </a:ext>
            </a:extLst>
          </p:cNvPr>
          <p:cNvSpPr>
            <a:spLocks noGrp="1"/>
          </p:cNvSpPr>
          <p:nvPr>
            <p:ph type="dt" sz="half" idx="10"/>
          </p:nvPr>
        </p:nvSpPr>
        <p:spPr/>
        <p:txBody>
          <a:bodyPr/>
          <a:lstStyle/>
          <a:p>
            <a:fld id="{BC97E5D2-97F1-4FFC-A1FA-432975D1AFA0}" type="datetimeFigureOut">
              <a:rPr lang="en-IN" smtClean="0"/>
              <a:t>06-04-2023</a:t>
            </a:fld>
            <a:endParaRPr lang="en-IN"/>
          </a:p>
        </p:txBody>
      </p:sp>
      <p:sp>
        <p:nvSpPr>
          <p:cNvPr id="5" name="Footer Placeholder 4">
            <a:extLst>
              <a:ext uri="{FF2B5EF4-FFF2-40B4-BE49-F238E27FC236}">
                <a16:creationId xmlns:a16="http://schemas.microsoft.com/office/drawing/2014/main" id="{F2A6267B-F363-4985-82F6-F5B33CF628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DD5E4E-513C-4B2D-9DE4-7F4532773413}"/>
              </a:ext>
            </a:extLst>
          </p:cNvPr>
          <p:cNvSpPr>
            <a:spLocks noGrp="1"/>
          </p:cNvSpPr>
          <p:nvPr>
            <p:ph type="sldNum" sz="quarter" idx="12"/>
          </p:nvPr>
        </p:nvSpPr>
        <p:spPr/>
        <p:txBody>
          <a:bodyPr/>
          <a:lstStyle/>
          <a:p>
            <a:fld id="{311D733B-3932-4A06-B2D1-621B50885AA2}" type="slidenum">
              <a:rPr lang="en-IN" smtClean="0"/>
              <a:t>‹#›</a:t>
            </a:fld>
            <a:endParaRPr lang="en-IN"/>
          </a:p>
        </p:txBody>
      </p:sp>
    </p:spTree>
    <p:extLst>
      <p:ext uri="{BB962C8B-B14F-4D97-AF65-F5344CB8AC3E}">
        <p14:creationId xmlns:p14="http://schemas.microsoft.com/office/powerpoint/2010/main" val="1635265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2C5F5-DD25-46CB-953B-3429249DEE8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DFD25D-0B32-4A27-A512-BD9C65260A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CA2483-4B4B-4403-943A-DD5C8D73A9B6}"/>
              </a:ext>
            </a:extLst>
          </p:cNvPr>
          <p:cNvSpPr>
            <a:spLocks noGrp="1"/>
          </p:cNvSpPr>
          <p:nvPr>
            <p:ph type="dt" sz="half" idx="10"/>
          </p:nvPr>
        </p:nvSpPr>
        <p:spPr/>
        <p:txBody>
          <a:bodyPr/>
          <a:lstStyle/>
          <a:p>
            <a:fld id="{BC97E5D2-97F1-4FFC-A1FA-432975D1AFA0}" type="datetimeFigureOut">
              <a:rPr lang="en-IN" smtClean="0"/>
              <a:t>06-04-2023</a:t>
            </a:fld>
            <a:endParaRPr lang="en-IN"/>
          </a:p>
        </p:txBody>
      </p:sp>
      <p:sp>
        <p:nvSpPr>
          <p:cNvPr id="5" name="Footer Placeholder 4">
            <a:extLst>
              <a:ext uri="{FF2B5EF4-FFF2-40B4-BE49-F238E27FC236}">
                <a16:creationId xmlns:a16="http://schemas.microsoft.com/office/drawing/2014/main" id="{21D5447B-DCDD-4D4F-BD6D-6638C49F11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6E7042-AEB6-476F-96ED-F205B8C649FE}"/>
              </a:ext>
            </a:extLst>
          </p:cNvPr>
          <p:cNvSpPr>
            <a:spLocks noGrp="1"/>
          </p:cNvSpPr>
          <p:nvPr>
            <p:ph type="sldNum" sz="quarter" idx="12"/>
          </p:nvPr>
        </p:nvSpPr>
        <p:spPr/>
        <p:txBody>
          <a:bodyPr/>
          <a:lstStyle/>
          <a:p>
            <a:fld id="{311D733B-3932-4A06-B2D1-621B50885AA2}" type="slidenum">
              <a:rPr lang="en-IN" smtClean="0"/>
              <a:t>‹#›</a:t>
            </a:fld>
            <a:endParaRPr lang="en-IN"/>
          </a:p>
        </p:txBody>
      </p:sp>
    </p:spTree>
    <p:extLst>
      <p:ext uri="{BB962C8B-B14F-4D97-AF65-F5344CB8AC3E}">
        <p14:creationId xmlns:p14="http://schemas.microsoft.com/office/powerpoint/2010/main" val="4194778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641A00-70EC-4C3C-854A-B70F406EE5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903F49-EC5D-421F-BD9D-63B41E7C7F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C6ECA2-959C-49E5-AF93-83CF97909919}"/>
              </a:ext>
            </a:extLst>
          </p:cNvPr>
          <p:cNvSpPr>
            <a:spLocks noGrp="1"/>
          </p:cNvSpPr>
          <p:nvPr>
            <p:ph type="dt" sz="half" idx="10"/>
          </p:nvPr>
        </p:nvSpPr>
        <p:spPr/>
        <p:txBody>
          <a:bodyPr/>
          <a:lstStyle/>
          <a:p>
            <a:fld id="{BC97E5D2-97F1-4FFC-A1FA-432975D1AFA0}" type="datetimeFigureOut">
              <a:rPr lang="en-IN" smtClean="0"/>
              <a:t>06-04-2023</a:t>
            </a:fld>
            <a:endParaRPr lang="en-IN"/>
          </a:p>
        </p:txBody>
      </p:sp>
      <p:sp>
        <p:nvSpPr>
          <p:cNvPr id="5" name="Footer Placeholder 4">
            <a:extLst>
              <a:ext uri="{FF2B5EF4-FFF2-40B4-BE49-F238E27FC236}">
                <a16:creationId xmlns:a16="http://schemas.microsoft.com/office/drawing/2014/main" id="{90B17D3D-BC3D-4352-A0CA-C095E7C9DF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109813-B425-4347-A968-AD34571803B2}"/>
              </a:ext>
            </a:extLst>
          </p:cNvPr>
          <p:cNvSpPr>
            <a:spLocks noGrp="1"/>
          </p:cNvSpPr>
          <p:nvPr>
            <p:ph type="sldNum" sz="quarter" idx="12"/>
          </p:nvPr>
        </p:nvSpPr>
        <p:spPr/>
        <p:txBody>
          <a:bodyPr/>
          <a:lstStyle/>
          <a:p>
            <a:fld id="{311D733B-3932-4A06-B2D1-621B50885AA2}" type="slidenum">
              <a:rPr lang="en-IN" smtClean="0"/>
              <a:t>‹#›</a:t>
            </a:fld>
            <a:endParaRPr lang="en-IN"/>
          </a:p>
        </p:txBody>
      </p:sp>
    </p:spTree>
    <p:extLst>
      <p:ext uri="{BB962C8B-B14F-4D97-AF65-F5344CB8AC3E}">
        <p14:creationId xmlns:p14="http://schemas.microsoft.com/office/powerpoint/2010/main" val="90208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48FC-E30D-475B-BC02-76057891A3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57CE11-61F8-489F-82A8-D9E7958670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6291C2-883C-40BA-B024-C89CB2B51C3B}"/>
              </a:ext>
            </a:extLst>
          </p:cNvPr>
          <p:cNvSpPr>
            <a:spLocks noGrp="1"/>
          </p:cNvSpPr>
          <p:nvPr>
            <p:ph type="dt" sz="half" idx="10"/>
          </p:nvPr>
        </p:nvSpPr>
        <p:spPr/>
        <p:txBody>
          <a:bodyPr/>
          <a:lstStyle/>
          <a:p>
            <a:fld id="{BC97E5D2-97F1-4FFC-A1FA-432975D1AFA0}" type="datetimeFigureOut">
              <a:rPr lang="en-IN" smtClean="0"/>
              <a:t>06-04-2023</a:t>
            </a:fld>
            <a:endParaRPr lang="en-IN"/>
          </a:p>
        </p:txBody>
      </p:sp>
      <p:sp>
        <p:nvSpPr>
          <p:cNvPr id="5" name="Footer Placeholder 4">
            <a:extLst>
              <a:ext uri="{FF2B5EF4-FFF2-40B4-BE49-F238E27FC236}">
                <a16:creationId xmlns:a16="http://schemas.microsoft.com/office/drawing/2014/main" id="{AA1C9F4B-9CF2-4E21-A8DB-75D1BD59AD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F835BE-3BEF-4460-9F76-A6B3CD0225FD}"/>
              </a:ext>
            </a:extLst>
          </p:cNvPr>
          <p:cNvSpPr>
            <a:spLocks noGrp="1"/>
          </p:cNvSpPr>
          <p:nvPr>
            <p:ph type="sldNum" sz="quarter" idx="12"/>
          </p:nvPr>
        </p:nvSpPr>
        <p:spPr/>
        <p:txBody>
          <a:bodyPr/>
          <a:lstStyle/>
          <a:p>
            <a:fld id="{311D733B-3932-4A06-B2D1-621B50885AA2}" type="slidenum">
              <a:rPr lang="en-IN" smtClean="0"/>
              <a:t>‹#›</a:t>
            </a:fld>
            <a:endParaRPr lang="en-IN"/>
          </a:p>
        </p:txBody>
      </p:sp>
    </p:spTree>
    <p:extLst>
      <p:ext uri="{BB962C8B-B14F-4D97-AF65-F5344CB8AC3E}">
        <p14:creationId xmlns:p14="http://schemas.microsoft.com/office/powerpoint/2010/main" val="1752863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3FE41-4119-47E1-894E-1D2892DFE5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AB6DDA3-4679-453C-B1CD-809A470A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88658A-0502-428F-B24D-8586068FC48D}"/>
              </a:ext>
            </a:extLst>
          </p:cNvPr>
          <p:cNvSpPr>
            <a:spLocks noGrp="1"/>
          </p:cNvSpPr>
          <p:nvPr>
            <p:ph type="dt" sz="half" idx="10"/>
          </p:nvPr>
        </p:nvSpPr>
        <p:spPr/>
        <p:txBody>
          <a:bodyPr/>
          <a:lstStyle/>
          <a:p>
            <a:fld id="{BC97E5D2-97F1-4FFC-A1FA-432975D1AFA0}" type="datetimeFigureOut">
              <a:rPr lang="en-IN" smtClean="0"/>
              <a:t>06-04-2023</a:t>
            </a:fld>
            <a:endParaRPr lang="en-IN"/>
          </a:p>
        </p:txBody>
      </p:sp>
      <p:sp>
        <p:nvSpPr>
          <p:cNvPr id="5" name="Footer Placeholder 4">
            <a:extLst>
              <a:ext uri="{FF2B5EF4-FFF2-40B4-BE49-F238E27FC236}">
                <a16:creationId xmlns:a16="http://schemas.microsoft.com/office/drawing/2014/main" id="{725FACCB-2F68-4C73-A56B-1BF91F76E8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12AE94-278C-4F61-BB22-A79087547DBB}"/>
              </a:ext>
            </a:extLst>
          </p:cNvPr>
          <p:cNvSpPr>
            <a:spLocks noGrp="1"/>
          </p:cNvSpPr>
          <p:nvPr>
            <p:ph type="sldNum" sz="quarter" idx="12"/>
          </p:nvPr>
        </p:nvSpPr>
        <p:spPr/>
        <p:txBody>
          <a:bodyPr/>
          <a:lstStyle/>
          <a:p>
            <a:fld id="{311D733B-3932-4A06-B2D1-621B50885AA2}" type="slidenum">
              <a:rPr lang="en-IN" smtClean="0"/>
              <a:t>‹#›</a:t>
            </a:fld>
            <a:endParaRPr lang="en-IN"/>
          </a:p>
        </p:txBody>
      </p:sp>
    </p:spTree>
    <p:extLst>
      <p:ext uri="{BB962C8B-B14F-4D97-AF65-F5344CB8AC3E}">
        <p14:creationId xmlns:p14="http://schemas.microsoft.com/office/powerpoint/2010/main" val="2892074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80907-1D84-4900-9D86-D863A27737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9C0491-B32C-499E-B0E8-FDCA44379B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4A08C4-F022-435E-812C-12C386DAC3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237213-9AA7-4F9A-8288-D93EC008F031}"/>
              </a:ext>
            </a:extLst>
          </p:cNvPr>
          <p:cNvSpPr>
            <a:spLocks noGrp="1"/>
          </p:cNvSpPr>
          <p:nvPr>
            <p:ph type="dt" sz="half" idx="10"/>
          </p:nvPr>
        </p:nvSpPr>
        <p:spPr/>
        <p:txBody>
          <a:bodyPr/>
          <a:lstStyle/>
          <a:p>
            <a:fld id="{BC97E5D2-97F1-4FFC-A1FA-432975D1AFA0}" type="datetimeFigureOut">
              <a:rPr lang="en-IN" smtClean="0"/>
              <a:t>06-04-2023</a:t>
            </a:fld>
            <a:endParaRPr lang="en-IN"/>
          </a:p>
        </p:txBody>
      </p:sp>
      <p:sp>
        <p:nvSpPr>
          <p:cNvPr id="6" name="Footer Placeholder 5">
            <a:extLst>
              <a:ext uri="{FF2B5EF4-FFF2-40B4-BE49-F238E27FC236}">
                <a16:creationId xmlns:a16="http://schemas.microsoft.com/office/drawing/2014/main" id="{7C6F3146-06C2-48F3-B3EC-269DFF998D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069BD0-B27C-443F-8F5D-A92E29C29848}"/>
              </a:ext>
            </a:extLst>
          </p:cNvPr>
          <p:cNvSpPr>
            <a:spLocks noGrp="1"/>
          </p:cNvSpPr>
          <p:nvPr>
            <p:ph type="sldNum" sz="quarter" idx="12"/>
          </p:nvPr>
        </p:nvSpPr>
        <p:spPr/>
        <p:txBody>
          <a:bodyPr/>
          <a:lstStyle/>
          <a:p>
            <a:fld id="{311D733B-3932-4A06-B2D1-621B50885AA2}" type="slidenum">
              <a:rPr lang="en-IN" smtClean="0"/>
              <a:t>‹#›</a:t>
            </a:fld>
            <a:endParaRPr lang="en-IN"/>
          </a:p>
        </p:txBody>
      </p:sp>
    </p:spTree>
    <p:extLst>
      <p:ext uri="{BB962C8B-B14F-4D97-AF65-F5344CB8AC3E}">
        <p14:creationId xmlns:p14="http://schemas.microsoft.com/office/powerpoint/2010/main" val="2955485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1E81D-D265-41E6-9EFD-DA6A375FCC3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AEDA0F-DF60-426F-A1DC-C4DABAD751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6A8B8C-EF9D-45D6-9C19-15DB57FDC0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8163E95-1192-4AF3-A3D8-88E7DBC77F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0F50B2-AE1A-4987-8839-3F75DA0F14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077374-6319-41FD-B44F-F44AA82B2AF8}"/>
              </a:ext>
            </a:extLst>
          </p:cNvPr>
          <p:cNvSpPr>
            <a:spLocks noGrp="1"/>
          </p:cNvSpPr>
          <p:nvPr>
            <p:ph type="dt" sz="half" idx="10"/>
          </p:nvPr>
        </p:nvSpPr>
        <p:spPr/>
        <p:txBody>
          <a:bodyPr/>
          <a:lstStyle/>
          <a:p>
            <a:fld id="{BC97E5D2-97F1-4FFC-A1FA-432975D1AFA0}" type="datetimeFigureOut">
              <a:rPr lang="en-IN" smtClean="0"/>
              <a:t>06-04-2023</a:t>
            </a:fld>
            <a:endParaRPr lang="en-IN"/>
          </a:p>
        </p:txBody>
      </p:sp>
      <p:sp>
        <p:nvSpPr>
          <p:cNvPr id="8" name="Footer Placeholder 7">
            <a:extLst>
              <a:ext uri="{FF2B5EF4-FFF2-40B4-BE49-F238E27FC236}">
                <a16:creationId xmlns:a16="http://schemas.microsoft.com/office/drawing/2014/main" id="{2B1D6491-9FAD-4507-8DE9-E16789FF53A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1A65A9C-EE79-4D4B-9849-9C93F5E248CA}"/>
              </a:ext>
            </a:extLst>
          </p:cNvPr>
          <p:cNvSpPr>
            <a:spLocks noGrp="1"/>
          </p:cNvSpPr>
          <p:nvPr>
            <p:ph type="sldNum" sz="quarter" idx="12"/>
          </p:nvPr>
        </p:nvSpPr>
        <p:spPr/>
        <p:txBody>
          <a:bodyPr/>
          <a:lstStyle/>
          <a:p>
            <a:fld id="{311D733B-3932-4A06-B2D1-621B50885AA2}" type="slidenum">
              <a:rPr lang="en-IN" smtClean="0"/>
              <a:t>‹#›</a:t>
            </a:fld>
            <a:endParaRPr lang="en-IN"/>
          </a:p>
        </p:txBody>
      </p:sp>
    </p:spTree>
    <p:extLst>
      <p:ext uri="{BB962C8B-B14F-4D97-AF65-F5344CB8AC3E}">
        <p14:creationId xmlns:p14="http://schemas.microsoft.com/office/powerpoint/2010/main" val="3639762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4652F-39B0-4875-9EE7-F680A952D6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2CEDCF0-D2B0-445F-B8C8-7FCB827897D5}"/>
              </a:ext>
            </a:extLst>
          </p:cNvPr>
          <p:cNvSpPr>
            <a:spLocks noGrp="1"/>
          </p:cNvSpPr>
          <p:nvPr>
            <p:ph type="dt" sz="half" idx="10"/>
          </p:nvPr>
        </p:nvSpPr>
        <p:spPr/>
        <p:txBody>
          <a:bodyPr/>
          <a:lstStyle/>
          <a:p>
            <a:fld id="{BC97E5D2-97F1-4FFC-A1FA-432975D1AFA0}" type="datetimeFigureOut">
              <a:rPr lang="en-IN" smtClean="0"/>
              <a:t>06-04-2023</a:t>
            </a:fld>
            <a:endParaRPr lang="en-IN"/>
          </a:p>
        </p:txBody>
      </p:sp>
      <p:sp>
        <p:nvSpPr>
          <p:cNvPr id="4" name="Footer Placeholder 3">
            <a:extLst>
              <a:ext uri="{FF2B5EF4-FFF2-40B4-BE49-F238E27FC236}">
                <a16:creationId xmlns:a16="http://schemas.microsoft.com/office/drawing/2014/main" id="{8F63DCB8-9239-4A00-ABD1-10E39672015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E952058-D345-456A-9436-D33E15DB50BB}"/>
              </a:ext>
            </a:extLst>
          </p:cNvPr>
          <p:cNvSpPr>
            <a:spLocks noGrp="1"/>
          </p:cNvSpPr>
          <p:nvPr>
            <p:ph type="sldNum" sz="quarter" idx="12"/>
          </p:nvPr>
        </p:nvSpPr>
        <p:spPr/>
        <p:txBody>
          <a:bodyPr/>
          <a:lstStyle/>
          <a:p>
            <a:fld id="{311D733B-3932-4A06-B2D1-621B50885AA2}" type="slidenum">
              <a:rPr lang="en-IN" smtClean="0"/>
              <a:t>‹#›</a:t>
            </a:fld>
            <a:endParaRPr lang="en-IN"/>
          </a:p>
        </p:txBody>
      </p:sp>
    </p:spTree>
    <p:extLst>
      <p:ext uri="{BB962C8B-B14F-4D97-AF65-F5344CB8AC3E}">
        <p14:creationId xmlns:p14="http://schemas.microsoft.com/office/powerpoint/2010/main" val="988168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913D1-D09B-4D99-8520-73CAEF8628E6}"/>
              </a:ext>
            </a:extLst>
          </p:cNvPr>
          <p:cNvSpPr>
            <a:spLocks noGrp="1"/>
          </p:cNvSpPr>
          <p:nvPr>
            <p:ph type="dt" sz="half" idx="10"/>
          </p:nvPr>
        </p:nvSpPr>
        <p:spPr/>
        <p:txBody>
          <a:bodyPr/>
          <a:lstStyle/>
          <a:p>
            <a:fld id="{BC97E5D2-97F1-4FFC-A1FA-432975D1AFA0}" type="datetimeFigureOut">
              <a:rPr lang="en-IN" smtClean="0"/>
              <a:t>06-04-2023</a:t>
            </a:fld>
            <a:endParaRPr lang="en-IN"/>
          </a:p>
        </p:txBody>
      </p:sp>
      <p:sp>
        <p:nvSpPr>
          <p:cNvPr id="3" name="Footer Placeholder 2">
            <a:extLst>
              <a:ext uri="{FF2B5EF4-FFF2-40B4-BE49-F238E27FC236}">
                <a16:creationId xmlns:a16="http://schemas.microsoft.com/office/drawing/2014/main" id="{2770A138-40BF-49A7-BF0F-658528AB676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012C733-44C1-4AD4-B54B-623145B244AE}"/>
              </a:ext>
            </a:extLst>
          </p:cNvPr>
          <p:cNvSpPr>
            <a:spLocks noGrp="1"/>
          </p:cNvSpPr>
          <p:nvPr>
            <p:ph type="sldNum" sz="quarter" idx="12"/>
          </p:nvPr>
        </p:nvSpPr>
        <p:spPr/>
        <p:txBody>
          <a:bodyPr/>
          <a:lstStyle/>
          <a:p>
            <a:fld id="{311D733B-3932-4A06-B2D1-621B50885AA2}" type="slidenum">
              <a:rPr lang="en-IN" smtClean="0"/>
              <a:t>‹#›</a:t>
            </a:fld>
            <a:endParaRPr lang="en-IN"/>
          </a:p>
        </p:txBody>
      </p:sp>
    </p:spTree>
    <p:extLst>
      <p:ext uri="{BB962C8B-B14F-4D97-AF65-F5344CB8AC3E}">
        <p14:creationId xmlns:p14="http://schemas.microsoft.com/office/powerpoint/2010/main" val="2973077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8D976-2806-4EA9-A8B3-B2C521B1D2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18AFCB1-D364-42AB-B2F0-0292621F40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041881D-A924-49D2-BD2F-00D99AA06A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D35555-1257-4644-8CFB-F51DA700AB7A}"/>
              </a:ext>
            </a:extLst>
          </p:cNvPr>
          <p:cNvSpPr>
            <a:spLocks noGrp="1"/>
          </p:cNvSpPr>
          <p:nvPr>
            <p:ph type="dt" sz="half" idx="10"/>
          </p:nvPr>
        </p:nvSpPr>
        <p:spPr/>
        <p:txBody>
          <a:bodyPr/>
          <a:lstStyle/>
          <a:p>
            <a:fld id="{BC97E5D2-97F1-4FFC-A1FA-432975D1AFA0}" type="datetimeFigureOut">
              <a:rPr lang="en-IN" smtClean="0"/>
              <a:t>06-04-2023</a:t>
            </a:fld>
            <a:endParaRPr lang="en-IN"/>
          </a:p>
        </p:txBody>
      </p:sp>
      <p:sp>
        <p:nvSpPr>
          <p:cNvPr id="6" name="Footer Placeholder 5">
            <a:extLst>
              <a:ext uri="{FF2B5EF4-FFF2-40B4-BE49-F238E27FC236}">
                <a16:creationId xmlns:a16="http://schemas.microsoft.com/office/drawing/2014/main" id="{8E6C49C1-069E-4D48-B720-144C6A37E9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A5B789-94C0-45E7-8471-36A855080C2D}"/>
              </a:ext>
            </a:extLst>
          </p:cNvPr>
          <p:cNvSpPr>
            <a:spLocks noGrp="1"/>
          </p:cNvSpPr>
          <p:nvPr>
            <p:ph type="sldNum" sz="quarter" idx="12"/>
          </p:nvPr>
        </p:nvSpPr>
        <p:spPr/>
        <p:txBody>
          <a:bodyPr/>
          <a:lstStyle/>
          <a:p>
            <a:fld id="{311D733B-3932-4A06-B2D1-621B50885AA2}" type="slidenum">
              <a:rPr lang="en-IN" smtClean="0"/>
              <a:t>‹#›</a:t>
            </a:fld>
            <a:endParaRPr lang="en-IN"/>
          </a:p>
        </p:txBody>
      </p:sp>
    </p:spTree>
    <p:extLst>
      <p:ext uri="{BB962C8B-B14F-4D97-AF65-F5344CB8AC3E}">
        <p14:creationId xmlns:p14="http://schemas.microsoft.com/office/powerpoint/2010/main" val="4096205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C4D71-5773-485A-8EBE-D7451F9D2B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D161677-CD93-4BB9-98C1-3C3F37E8FC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356909F-A84B-40D8-8880-830C62E378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D72F17-DB21-4BF3-83C1-0BE6CD6E89C3}"/>
              </a:ext>
            </a:extLst>
          </p:cNvPr>
          <p:cNvSpPr>
            <a:spLocks noGrp="1"/>
          </p:cNvSpPr>
          <p:nvPr>
            <p:ph type="dt" sz="half" idx="10"/>
          </p:nvPr>
        </p:nvSpPr>
        <p:spPr/>
        <p:txBody>
          <a:bodyPr/>
          <a:lstStyle/>
          <a:p>
            <a:fld id="{BC97E5D2-97F1-4FFC-A1FA-432975D1AFA0}" type="datetimeFigureOut">
              <a:rPr lang="en-IN" smtClean="0"/>
              <a:t>06-04-2023</a:t>
            </a:fld>
            <a:endParaRPr lang="en-IN"/>
          </a:p>
        </p:txBody>
      </p:sp>
      <p:sp>
        <p:nvSpPr>
          <p:cNvPr id="6" name="Footer Placeholder 5">
            <a:extLst>
              <a:ext uri="{FF2B5EF4-FFF2-40B4-BE49-F238E27FC236}">
                <a16:creationId xmlns:a16="http://schemas.microsoft.com/office/drawing/2014/main" id="{792A6E14-C406-402F-A938-036648CE1B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F8BBE6-826D-4AC7-BF94-1FD581974E9F}"/>
              </a:ext>
            </a:extLst>
          </p:cNvPr>
          <p:cNvSpPr>
            <a:spLocks noGrp="1"/>
          </p:cNvSpPr>
          <p:nvPr>
            <p:ph type="sldNum" sz="quarter" idx="12"/>
          </p:nvPr>
        </p:nvSpPr>
        <p:spPr/>
        <p:txBody>
          <a:bodyPr/>
          <a:lstStyle/>
          <a:p>
            <a:fld id="{311D733B-3932-4A06-B2D1-621B50885AA2}" type="slidenum">
              <a:rPr lang="en-IN" smtClean="0"/>
              <a:t>‹#›</a:t>
            </a:fld>
            <a:endParaRPr lang="en-IN"/>
          </a:p>
        </p:txBody>
      </p:sp>
    </p:spTree>
    <p:extLst>
      <p:ext uri="{BB962C8B-B14F-4D97-AF65-F5344CB8AC3E}">
        <p14:creationId xmlns:p14="http://schemas.microsoft.com/office/powerpoint/2010/main" val="4211217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9E821A-9C19-4DFE-B8C9-0BC05A6EBF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50C227-C718-42CF-B19A-69867937C8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4899A8-2EA8-4934-B482-5BEE7C2F25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97E5D2-97F1-4FFC-A1FA-432975D1AFA0}" type="datetimeFigureOut">
              <a:rPr lang="en-IN" smtClean="0"/>
              <a:t>06-04-2023</a:t>
            </a:fld>
            <a:endParaRPr lang="en-IN"/>
          </a:p>
        </p:txBody>
      </p:sp>
      <p:sp>
        <p:nvSpPr>
          <p:cNvPr id="5" name="Footer Placeholder 4">
            <a:extLst>
              <a:ext uri="{FF2B5EF4-FFF2-40B4-BE49-F238E27FC236}">
                <a16:creationId xmlns:a16="http://schemas.microsoft.com/office/drawing/2014/main" id="{D7949737-DA26-456F-8ABC-6965DED5AA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A0C1C24-DFB3-4E7A-9D60-7DC2E72760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1D733B-3932-4A06-B2D1-621B50885AA2}" type="slidenum">
              <a:rPr lang="en-IN" smtClean="0"/>
              <a:t>‹#›</a:t>
            </a:fld>
            <a:endParaRPr lang="en-IN"/>
          </a:p>
        </p:txBody>
      </p:sp>
    </p:spTree>
    <p:extLst>
      <p:ext uri="{BB962C8B-B14F-4D97-AF65-F5344CB8AC3E}">
        <p14:creationId xmlns:p14="http://schemas.microsoft.com/office/powerpoint/2010/main" val="204367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98EA5-1E68-46AD-A4CF-772EAF6A1802}"/>
              </a:ext>
            </a:extLst>
          </p:cNvPr>
          <p:cNvSpPr>
            <a:spLocks noGrp="1"/>
          </p:cNvSpPr>
          <p:nvPr>
            <p:ph type="ctrTitle"/>
          </p:nvPr>
        </p:nvSpPr>
        <p:spPr/>
        <p:txBody>
          <a:bodyPr/>
          <a:lstStyle/>
          <a:p>
            <a:r>
              <a:rPr lang="en-US" dirty="0"/>
              <a:t>Basic Blocks, Flow Graphs </a:t>
            </a:r>
            <a:endParaRPr lang="en-IN" dirty="0"/>
          </a:p>
        </p:txBody>
      </p:sp>
      <p:sp>
        <p:nvSpPr>
          <p:cNvPr id="3" name="Subtitle 2">
            <a:extLst>
              <a:ext uri="{FF2B5EF4-FFF2-40B4-BE49-F238E27FC236}">
                <a16:creationId xmlns:a16="http://schemas.microsoft.com/office/drawing/2014/main" id="{B8AD4367-92AC-4C52-8FA2-D6CABB8CD99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96806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0538525C-0A12-48DF-AA39-A65DC336F8AA}" type="slidenum">
              <a:rPr lang="en-US"/>
              <a:pPr/>
              <a:t>10</a:t>
            </a:fld>
            <a:endParaRPr lang="en-US"/>
          </a:p>
        </p:txBody>
      </p:sp>
      <p:sp>
        <p:nvSpPr>
          <p:cNvPr id="304130" name="Rectangle 2"/>
          <p:cNvSpPr>
            <a:spLocks noGrp="1" noChangeArrowheads="1"/>
          </p:cNvSpPr>
          <p:nvPr>
            <p:ph type="title"/>
          </p:nvPr>
        </p:nvSpPr>
        <p:spPr/>
        <p:txBody>
          <a:bodyPr>
            <a:normAutofit/>
          </a:bodyPr>
          <a:lstStyle/>
          <a:p>
            <a:r>
              <a:rPr lang="en-US" sz="5333" dirty="0"/>
              <a:t>Successor and Predecessor Blocks</a:t>
            </a:r>
          </a:p>
        </p:txBody>
      </p:sp>
      <p:sp>
        <p:nvSpPr>
          <p:cNvPr id="304131" name="Rectangle 3"/>
          <p:cNvSpPr>
            <a:spLocks noGrp="1" noChangeArrowheads="1"/>
          </p:cNvSpPr>
          <p:nvPr>
            <p:ph type="body" idx="1"/>
          </p:nvPr>
        </p:nvSpPr>
        <p:spPr/>
        <p:txBody>
          <a:bodyPr/>
          <a:lstStyle/>
          <a:p>
            <a:r>
              <a:rPr lang="en-US" dirty="0"/>
              <a:t>Suppose the flow graph has an edge </a:t>
            </a:r>
            <a:r>
              <a:rPr lang="en-US" i="1" dirty="0"/>
              <a:t>B</a:t>
            </a:r>
            <a:r>
              <a:rPr lang="en-US" baseline="-25000" dirty="0"/>
              <a:t>1</a:t>
            </a:r>
            <a:r>
              <a:rPr lang="en-US" dirty="0">
                <a:sym typeface="Symbol" charset="2"/>
              </a:rPr>
              <a:t></a:t>
            </a:r>
            <a:r>
              <a:rPr lang="en-US" i="1" dirty="0"/>
              <a:t>B</a:t>
            </a:r>
            <a:r>
              <a:rPr lang="en-US" baseline="-25000" dirty="0"/>
              <a:t>2</a:t>
            </a:r>
          </a:p>
          <a:p>
            <a:r>
              <a:rPr lang="en-US" i="1" dirty="0"/>
              <a:t>B</a:t>
            </a:r>
            <a:r>
              <a:rPr lang="en-US" baseline="-25000" dirty="0"/>
              <a:t>1</a:t>
            </a:r>
            <a:r>
              <a:rPr lang="en-US" dirty="0"/>
              <a:t> is a </a:t>
            </a:r>
            <a:r>
              <a:rPr lang="en-US" i="1" dirty="0"/>
              <a:t>predecessor</a:t>
            </a:r>
            <a:r>
              <a:rPr lang="en-US" dirty="0"/>
              <a:t> of </a:t>
            </a:r>
            <a:r>
              <a:rPr lang="en-US" i="1" dirty="0"/>
              <a:t>B</a:t>
            </a:r>
            <a:r>
              <a:rPr lang="en-US" baseline="-25000" dirty="0"/>
              <a:t>2</a:t>
            </a:r>
            <a:r>
              <a:rPr lang="en-US" dirty="0"/>
              <a:t> and </a:t>
            </a:r>
            <a:r>
              <a:rPr lang="en-US" i="1" dirty="0"/>
              <a:t>B</a:t>
            </a:r>
            <a:r>
              <a:rPr lang="en-US" baseline="-25000" dirty="0"/>
              <a:t>2</a:t>
            </a:r>
            <a:r>
              <a:rPr lang="en-US" dirty="0"/>
              <a:t> is a </a:t>
            </a:r>
            <a:r>
              <a:rPr lang="en-US" i="1" dirty="0"/>
              <a:t>successor</a:t>
            </a:r>
            <a:r>
              <a:rPr lang="en-US" dirty="0"/>
              <a:t> of </a:t>
            </a:r>
            <a:r>
              <a:rPr lang="en-US" i="1" dirty="0"/>
              <a:t>B</a:t>
            </a:r>
            <a:r>
              <a:rPr lang="en-US" baseline="-25000" dirty="0"/>
              <a:t>1</a:t>
            </a:r>
          </a:p>
        </p:txBody>
      </p:sp>
      <p:sp>
        <p:nvSpPr>
          <p:cNvPr id="304132" name="Text Box 4"/>
          <p:cNvSpPr txBox="1">
            <a:spLocks noChangeArrowheads="1"/>
          </p:cNvSpPr>
          <p:nvPr/>
        </p:nvSpPr>
        <p:spPr bwMode="auto">
          <a:xfrm>
            <a:off x="4673600" y="3886200"/>
            <a:ext cx="3048000" cy="1200329"/>
          </a:xfrm>
          <a:prstGeom prst="rect">
            <a:avLst/>
          </a:prstGeom>
          <a:noFill/>
          <a:ln w="9525">
            <a:solidFill>
              <a:schemeClr val="tx1"/>
            </a:solidFill>
            <a:miter lim="800000"/>
            <a:headEnd/>
            <a:tailEnd/>
          </a:ln>
          <a:effectLst/>
        </p:spPr>
        <p:txBody>
          <a:bodyPr>
            <a:spAutoFit/>
          </a:bodyPr>
          <a:lstStyle/>
          <a:p>
            <a:r>
              <a:rPr lang="en-US" sz="2400" b="1" dirty="0">
                <a:latin typeface="Courier New" pitchFamily="49" charset="0"/>
              </a:rPr>
              <a:t>    MOV 1,R0</a:t>
            </a:r>
            <a:br>
              <a:rPr lang="en-US" sz="2400" b="1" dirty="0">
                <a:latin typeface="Courier New" pitchFamily="49" charset="0"/>
              </a:rPr>
            </a:br>
            <a:r>
              <a:rPr lang="en-US" sz="2400" b="1" dirty="0">
                <a:latin typeface="Courier New" pitchFamily="49" charset="0"/>
              </a:rPr>
              <a:t>    MOV n,R1</a:t>
            </a:r>
            <a:br>
              <a:rPr lang="en-US" sz="2400" b="1" dirty="0">
                <a:latin typeface="Courier New" pitchFamily="49" charset="0"/>
              </a:rPr>
            </a:br>
            <a:r>
              <a:rPr lang="en-US" sz="2400" b="1" dirty="0">
                <a:latin typeface="Courier New" pitchFamily="49" charset="0"/>
              </a:rPr>
              <a:t>    JMP L2</a:t>
            </a:r>
          </a:p>
        </p:txBody>
      </p:sp>
      <p:sp>
        <p:nvSpPr>
          <p:cNvPr id="304134" name="Text Box 6"/>
          <p:cNvSpPr txBox="1">
            <a:spLocks noChangeArrowheads="1"/>
          </p:cNvSpPr>
          <p:nvPr/>
        </p:nvSpPr>
        <p:spPr bwMode="auto">
          <a:xfrm>
            <a:off x="4673600" y="5064125"/>
            <a:ext cx="3048000" cy="830997"/>
          </a:xfrm>
          <a:prstGeom prst="rect">
            <a:avLst/>
          </a:prstGeom>
          <a:noFill/>
          <a:ln w="9525">
            <a:solidFill>
              <a:schemeClr val="tx1"/>
            </a:solidFill>
            <a:miter lim="800000"/>
            <a:headEnd/>
            <a:tailEnd/>
          </a:ln>
          <a:effectLst/>
        </p:spPr>
        <p:txBody>
          <a:bodyPr>
            <a:spAutoFit/>
          </a:bodyPr>
          <a:lstStyle/>
          <a:p>
            <a:r>
              <a:rPr lang="en-US" sz="2400" b="1">
                <a:latin typeface="Courier New" pitchFamily="49" charset="0"/>
              </a:rPr>
              <a:t>L1: MUL 2,R0</a:t>
            </a:r>
            <a:br>
              <a:rPr lang="en-US" sz="2400" b="1">
                <a:latin typeface="Courier New" pitchFamily="49" charset="0"/>
              </a:rPr>
            </a:br>
            <a:r>
              <a:rPr lang="en-US" sz="2400" b="1">
                <a:latin typeface="Courier New" pitchFamily="49" charset="0"/>
              </a:rPr>
              <a:t>    SUB 1,R1</a:t>
            </a:r>
          </a:p>
        </p:txBody>
      </p:sp>
      <p:sp>
        <p:nvSpPr>
          <p:cNvPr id="304135" name="Text Box 7"/>
          <p:cNvSpPr txBox="1">
            <a:spLocks noChangeArrowheads="1"/>
          </p:cNvSpPr>
          <p:nvPr/>
        </p:nvSpPr>
        <p:spPr bwMode="auto">
          <a:xfrm>
            <a:off x="4673600" y="6019801"/>
            <a:ext cx="3048000" cy="461665"/>
          </a:xfrm>
          <a:prstGeom prst="rect">
            <a:avLst/>
          </a:prstGeom>
          <a:noFill/>
          <a:ln w="9525">
            <a:solidFill>
              <a:schemeClr val="tx1"/>
            </a:solidFill>
            <a:miter lim="800000"/>
            <a:headEnd/>
            <a:tailEnd/>
          </a:ln>
          <a:effectLst/>
        </p:spPr>
        <p:txBody>
          <a:bodyPr>
            <a:spAutoFit/>
          </a:bodyPr>
          <a:lstStyle/>
          <a:p>
            <a:r>
              <a:rPr lang="en-US" sz="2400" b="1">
                <a:latin typeface="Courier New" pitchFamily="49" charset="0"/>
              </a:rPr>
              <a:t>L2: JMPNZ R1,L1</a:t>
            </a:r>
          </a:p>
        </p:txBody>
      </p:sp>
      <p:sp>
        <p:nvSpPr>
          <p:cNvPr id="304137" name="Freeform 9"/>
          <p:cNvSpPr>
            <a:spLocks/>
          </p:cNvSpPr>
          <p:nvPr/>
        </p:nvSpPr>
        <p:spPr bwMode="auto">
          <a:xfrm>
            <a:off x="4267200" y="4724400"/>
            <a:ext cx="406400" cy="1295400"/>
          </a:xfrm>
          <a:custGeom>
            <a:avLst/>
            <a:gdLst/>
            <a:ahLst/>
            <a:cxnLst>
              <a:cxn ang="0">
                <a:pos x="192" y="0"/>
              </a:cxn>
              <a:cxn ang="0">
                <a:pos x="0" y="336"/>
              </a:cxn>
              <a:cxn ang="0">
                <a:pos x="192" y="768"/>
              </a:cxn>
            </a:cxnLst>
            <a:rect l="0" t="0" r="r" b="b"/>
            <a:pathLst>
              <a:path w="192" h="768">
                <a:moveTo>
                  <a:pt x="192" y="0"/>
                </a:moveTo>
                <a:cubicBezTo>
                  <a:pt x="96" y="104"/>
                  <a:pt x="0" y="208"/>
                  <a:pt x="0" y="336"/>
                </a:cubicBezTo>
                <a:cubicBezTo>
                  <a:pt x="0" y="464"/>
                  <a:pt x="96" y="616"/>
                  <a:pt x="192" y="768"/>
                </a:cubicBezTo>
              </a:path>
            </a:pathLst>
          </a:custGeom>
          <a:noFill/>
          <a:ln w="25400">
            <a:solidFill>
              <a:schemeClr val="tx1"/>
            </a:solidFill>
            <a:round/>
            <a:headEnd/>
            <a:tailEnd type="stealth" w="lg" len="lg"/>
          </a:ln>
          <a:effectLst/>
        </p:spPr>
        <p:txBody>
          <a:bodyPr wrap="none" anchor="ctr"/>
          <a:lstStyle/>
          <a:p>
            <a:endParaRPr lang="en-US" sz="2400"/>
          </a:p>
        </p:txBody>
      </p:sp>
      <p:sp>
        <p:nvSpPr>
          <p:cNvPr id="304138" name="Line 10"/>
          <p:cNvSpPr>
            <a:spLocks noChangeShapeType="1"/>
          </p:cNvSpPr>
          <p:nvPr/>
        </p:nvSpPr>
        <p:spPr bwMode="auto">
          <a:xfrm>
            <a:off x="6096000" y="5715000"/>
            <a:ext cx="0" cy="304800"/>
          </a:xfrm>
          <a:prstGeom prst="line">
            <a:avLst/>
          </a:prstGeom>
          <a:noFill/>
          <a:ln w="25400">
            <a:solidFill>
              <a:schemeClr val="tx1"/>
            </a:solidFill>
            <a:round/>
            <a:headEnd/>
            <a:tailEnd type="stealth" w="lg" len="lg"/>
          </a:ln>
          <a:effectLst/>
        </p:spPr>
        <p:txBody>
          <a:bodyPr wrap="none" anchor="ctr"/>
          <a:lstStyle/>
          <a:p>
            <a:endParaRPr lang="en-US" sz="2400"/>
          </a:p>
        </p:txBody>
      </p:sp>
      <p:sp>
        <p:nvSpPr>
          <p:cNvPr id="304139" name="Freeform 11"/>
          <p:cNvSpPr>
            <a:spLocks/>
          </p:cNvSpPr>
          <p:nvPr/>
        </p:nvSpPr>
        <p:spPr bwMode="auto">
          <a:xfrm flipH="1" flipV="1">
            <a:off x="7721600" y="5105400"/>
            <a:ext cx="508000" cy="1295400"/>
          </a:xfrm>
          <a:custGeom>
            <a:avLst/>
            <a:gdLst/>
            <a:ahLst/>
            <a:cxnLst>
              <a:cxn ang="0">
                <a:pos x="192" y="0"/>
              </a:cxn>
              <a:cxn ang="0">
                <a:pos x="0" y="336"/>
              </a:cxn>
              <a:cxn ang="0">
                <a:pos x="192" y="768"/>
              </a:cxn>
            </a:cxnLst>
            <a:rect l="0" t="0" r="r" b="b"/>
            <a:pathLst>
              <a:path w="192" h="768">
                <a:moveTo>
                  <a:pt x="192" y="0"/>
                </a:moveTo>
                <a:cubicBezTo>
                  <a:pt x="96" y="104"/>
                  <a:pt x="0" y="208"/>
                  <a:pt x="0" y="336"/>
                </a:cubicBezTo>
                <a:cubicBezTo>
                  <a:pt x="0" y="464"/>
                  <a:pt x="96" y="616"/>
                  <a:pt x="192" y="768"/>
                </a:cubicBezTo>
              </a:path>
            </a:pathLst>
          </a:custGeom>
          <a:noFill/>
          <a:ln w="25400">
            <a:solidFill>
              <a:schemeClr val="tx1"/>
            </a:solidFill>
            <a:round/>
            <a:headEnd/>
            <a:tailEnd type="stealth" w="lg" len="lg"/>
          </a:ln>
          <a:effectLst/>
        </p:spPr>
        <p:txBody>
          <a:bodyPr wrap="none" anchor="ctr"/>
          <a:lstStyle/>
          <a:p>
            <a:endParaRPr lang="en-US" sz="2400"/>
          </a:p>
        </p:txBody>
      </p:sp>
      <p:sp>
        <p:nvSpPr>
          <p:cNvPr id="304140" name="Line 12"/>
          <p:cNvSpPr>
            <a:spLocks noChangeShapeType="1"/>
          </p:cNvSpPr>
          <p:nvPr/>
        </p:nvSpPr>
        <p:spPr bwMode="auto">
          <a:xfrm>
            <a:off x="6096000" y="6400800"/>
            <a:ext cx="0" cy="304800"/>
          </a:xfrm>
          <a:prstGeom prst="line">
            <a:avLst/>
          </a:prstGeom>
          <a:noFill/>
          <a:ln w="25400">
            <a:solidFill>
              <a:schemeClr val="tx1"/>
            </a:solidFill>
            <a:round/>
            <a:headEnd/>
            <a:tailEnd type="stealth" w="lg" len="lg"/>
          </a:ln>
          <a:effectLst/>
        </p:spPr>
        <p:txBody>
          <a:bodyPr wrap="none" anchor="ctr"/>
          <a:lstStyle/>
          <a:p>
            <a:endParaRPr lang="en-US" sz="240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B842DE75-45E1-4BA4-94E0-678D7F0F7B08}"/>
                  </a:ext>
                </a:extLst>
              </p14:cNvPr>
              <p14:cNvContentPartPr/>
              <p14:nvPr/>
            </p14:nvContentPartPr>
            <p14:xfrm>
              <a:off x="4397400" y="4141080"/>
              <a:ext cx="252360" cy="2235600"/>
            </p14:xfrm>
          </p:contentPart>
        </mc:Choice>
        <mc:Fallback xmlns="">
          <p:pic>
            <p:nvPicPr>
              <p:cNvPr id="2" name="Ink 1">
                <a:extLst>
                  <a:ext uri="{FF2B5EF4-FFF2-40B4-BE49-F238E27FC236}">
                    <a16:creationId xmlns:a16="http://schemas.microsoft.com/office/drawing/2014/main" id="{B842DE75-45E1-4BA4-94E0-678D7F0F7B08}"/>
                  </a:ext>
                </a:extLst>
              </p:cNvPr>
              <p:cNvPicPr/>
              <p:nvPr/>
            </p:nvPicPr>
            <p:blipFill>
              <a:blip r:embed="rId3"/>
              <a:stretch>
                <a:fillRect/>
              </a:stretch>
            </p:blipFill>
            <p:spPr>
              <a:xfrm>
                <a:off x="4388040" y="4131720"/>
                <a:ext cx="271080" cy="225432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6757-5D56-0B3E-16AD-74E3E9403A3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E15B7D4-3808-8D3E-0320-8286BE59A3E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8820B63-1924-6DFB-592B-5A7FA81DE139}"/>
              </a:ext>
            </a:extLst>
          </p:cNvPr>
          <p:cNvPicPr>
            <a:picLocks noChangeAspect="1"/>
          </p:cNvPicPr>
          <p:nvPr/>
        </p:nvPicPr>
        <p:blipFill>
          <a:blip r:embed="rId3"/>
          <a:stretch>
            <a:fillRect/>
          </a:stretch>
        </p:blipFill>
        <p:spPr>
          <a:xfrm>
            <a:off x="4028894" y="1"/>
            <a:ext cx="4467405" cy="6858000"/>
          </a:xfrm>
          <a:prstGeom prst="rect">
            <a:avLst/>
          </a:prstGeom>
        </p:spPr>
      </p:pic>
    </p:spTree>
    <p:extLst>
      <p:ext uri="{BB962C8B-B14F-4D97-AF65-F5344CB8AC3E}">
        <p14:creationId xmlns:p14="http://schemas.microsoft.com/office/powerpoint/2010/main" val="1725981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689601" y="1695893"/>
            <a:ext cx="5890487" cy="48827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7" name="Rectangle 6"/>
          <p:cNvSpPr/>
          <p:nvPr/>
        </p:nvSpPr>
        <p:spPr>
          <a:xfrm>
            <a:off x="607288" y="1695893"/>
            <a:ext cx="4879113" cy="48827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3" name="Content Placeholder 2"/>
          <p:cNvSpPr>
            <a:spLocks noGrp="1"/>
          </p:cNvSpPr>
          <p:nvPr>
            <p:ph sz="half" idx="2"/>
          </p:nvPr>
        </p:nvSpPr>
        <p:spPr>
          <a:xfrm>
            <a:off x="607287" y="1695893"/>
            <a:ext cx="5386917" cy="4882707"/>
          </a:xfrm>
        </p:spPr>
        <p:txBody>
          <a:bodyPr>
            <a:noAutofit/>
          </a:bodyPr>
          <a:lstStyle/>
          <a:p>
            <a:pPr>
              <a:buNone/>
            </a:pPr>
            <a:r>
              <a:rPr lang="en-US" sz="2667" dirty="0"/>
              <a:t>Begin</a:t>
            </a:r>
          </a:p>
          <a:p>
            <a:pPr>
              <a:buNone/>
            </a:pPr>
            <a:r>
              <a:rPr lang="en-US" sz="2667" dirty="0"/>
              <a:t>		prod := 0</a:t>
            </a:r>
          </a:p>
          <a:p>
            <a:pPr>
              <a:buNone/>
            </a:pPr>
            <a:r>
              <a:rPr lang="en-US" sz="2667" dirty="0"/>
              <a:t>		</a:t>
            </a:r>
            <a:r>
              <a:rPr lang="en-US" sz="2667" dirty="0" err="1"/>
              <a:t>i</a:t>
            </a:r>
            <a:r>
              <a:rPr lang="en-US" sz="2667" dirty="0"/>
              <a:t> := 1; </a:t>
            </a:r>
          </a:p>
          <a:p>
            <a:pPr>
              <a:buNone/>
            </a:pPr>
            <a:r>
              <a:rPr lang="en-US" sz="2667" dirty="0"/>
              <a:t>	do begin</a:t>
            </a:r>
          </a:p>
          <a:p>
            <a:pPr>
              <a:buNone/>
            </a:pPr>
            <a:r>
              <a:rPr lang="en-US" sz="2667" dirty="0"/>
              <a:t>		prod : = prod + a[</a:t>
            </a:r>
            <a:r>
              <a:rPr lang="en-US" sz="2667" dirty="0" err="1"/>
              <a:t>i</a:t>
            </a:r>
            <a:r>
              <a:rPr lang="en-US" sz="2667" dirty="0"/>
              <a:t>] * b[</a:t>
            </a:r>
            <a:r>
              <a:rPr lang="en-US" sz="2667" dirty="0" err="1"/>
              <a:t>i</a:t>
            </a:r>
            <a:r>
              <a:rPr lang="en-US" sz="2667" dirty="0"/>
              <a:t>];</a:t>
            </a:r>
          </a:p>
          <a:p>
            <a:pPr>
              <a:buNone/>
            </a:pPr>
            <a:r>
              <a:rPr lang="en-US" sz="2667" dirty="0"/>
              <a:t>		</a:t>
            </a:r>
            <a:r>
              <a:rPr lang="en-US" sz="2667" dirty="0" err="1"/>
              <a:t>i</a:t>
            </a:r>
            <a:r>
              <a:rPr lang="en-US" sz="2667" dirty="0"/>
              <a:t> = </a:t>
            </a:r>
            <a:r>
              <a:rPr lang="en-US" sz="2667" dirty="0" err="1"/>
              <a:t>i</a:t>
            </a:r>
            <a:r>
              <a:rPr lang="en-US" sz="2667" dirty="0"/>
              <a:t> +1;</a:t>
            </a:r>
          </a:p>
          <a:p>
            <a:pPr>
              <a:buNone/>
            </a:pPr>
            <a:r>
              <a:rPr lang="en-US" sz="2667" dirty="0"/>
              <a:t>		end</a:t>
            </a:r>
          </a:p>
          <a:p>
            <a:pPr>
              <a:buNone/>
            </a:pPr>
            <a:r>
              <a:rPr lang="en-US" sz="2667" dirty="0"/>
              <a:t>	while </a:t>
            </a:r>
            <a:r>
              <a:rPr lang="en-US" sz="2667" dirty="0" err="1"/>
              <a:t>i</a:t>
            </a:r>
            <a:r>
              <a:rPr lang="en-US" sz="2667" dirty="0"/>
              <a:t> &lt; = 20</a:t>
            </a:r>
          </a:p>
          <a:p>
            <a:pPr>
              <a:buNone/>
            </a:pPr>
            <a:r>
              <a:rPr lang="en-US" sz="2667" dirty="0"/>
              <a:t>end</a:t>
            </a:r>
          </a:p>
        </p:txBody>
      </p:sp>
      <p:sp>
        <p:nvSpPr>
          <p:cNvPr id="6" name="Content Placeholder 5"/>
          <p:cNvSpPr>
            <a:spLocks noGrp="1"/>
          </p:cNvSpPr>
          <p:nvPr>
            <p:ph sz="quarter" idx="4"/>
          </p:nvPr>
        </p:nvSpPr>
        <p:spPr>
          <a:xfrm>
            <a:off x="5689601" y="1695893"/>
            <a:ext cx="5892801" cy="4882707"/>
          </a:xfrm>
        </p:spPr>
        <p:txBody>
          <a:bodyPr>
            <a:normAutofit fontScale="85000" lnSpcReduction="20000"/>
          </a:bodyPr>
          <a:lstStyle/>
          <a:p>
            <a:pPr marL="609585" indent="-609585">
              <a:buFont typeface="+mj-lt"/>
              <a:buAutoNum type="arabicPeriod"/>
            </a:pPr>
            <a:r>
              <a:rPr lang="en-US" dirty="0"/>
              <a:t>prod := 0</a:t>
            </a:r>
          </a:p>
          <a:p>
            <a:pPr marL="609585" indent="-609585">
              <a:buFont typeface="+mj-lt"/>
              <a:buAutoNum type="arabicPeriod"/>
            </a:pPr>
            <a:r>
              <a:rPr lang="en-US" dirty="0" err="1"/>
              <a:t>i</a:t>
            </a:r>
            <a:r>
              <a:rPr lang="en-US" dirty="0"/>
              <a:t> := 1</a:t>
            </a:r>
          </a:p>
          <a:p>
            <a:pPr marL="609585" indent="-609585">
              <a:buFont typeface="+mj-lt"/>
              <a:buAutoNum type="arabicPeriod"/>
            </a:pPr>
            <a:r>
              <a:rPr lang="en-US" dirty="0"/>
              <a:t>t1 := 4 * </a:t>
            </a:r>
            <a:r>
              <a:rPr lang="en-US" dirty="0" err="1"/>
              <a:t>i</a:t>
            </a:r>
            <a:endParaRPr lang="en-US" dirty="0"/>
          </a:p>
          <a:p>
            <a:pPr marL="609585" indent="-609585">
              <a:buFont typeface="+mj-lt"/>
              <a:buAutoNum type="arabicPeriod"/>
            </a:pPr>
            <a:r>
              <a:rPr lang="en-US" dirty="0"/>
              <a:t>t2 := a[t1]</a:t>
            </a:r>
          </a:p>
          <a:p>
            <a:pPr marL="609585" indent="-609585">
              <a:buFont typeface="+mj-lt"/>
              <a:buAutoNum type="arabicPeriod"/>
            </a:pPr>
            <a:r>
              <a:rPr lang="en-US" dirty="0"/>
              <a:t>t3 := 4 * </a:t>
            </a:r>
            <a:r>
              <a:rPr lang="en-US" dirty="0" err="1"/>
              <a:t>i</a:t>
            </a:r>
            <a:endParaRPr lang="en-US" dirty="0"/>
          </a:p>
          <a:p>
            <a:pPr marL="609585" indent="-609585">
              <a:buFont typeface="+mj-lt"/>
              <a:buAutoNum type="arabicPeriod"/>
            </a:pPr>
            <a:r>
              <a:rPr lang="en-US" dirty="0"/>
              <a:t>t4 := b [t3]</a:t>
            </a:r>
          </a:p>
          <a:p>
            <a:pPr marL="609585" indent="-609585">
              <a:buFont typeface="+mj-lt"/>
              <a:buAutoNum type="arabicPeriod"/>
            </a:pPr>
            <a:r>
              <a:rPr lang="en-US" dirty="0"/>
              <a:t>t5 := t2 *t4</a:t>
            </a:r>
          </a:p>
          <a:p>
            <a:pPr marL="609585" indent="-609585">
              <a:buFont typeface="+mj-lt"/>
              <a:buAutoNum type="arabicPeriod"/>
            </a:pPr>
            <a:r>
              <a:rPr lang="en-US" dirty="0"/>
              <a:t>t6 := prod + t5</a:t>
            </a:r>
          </a:p>
          <a:p>
            <a:pPr marL="609585" indent="-609585">
              <a:buFont typeface="+mj-lt"/>
              <a:buAutoNum type="arabicPeriod"/>
            </a:pPr>
            <a:r>
              <a:rPr lang="en-US" dirty="0"/>
              <a:t>prod := t6</a:t>
            </a:r>
          </a:p>
          <a:p>
            <a:pPr marL="609585" indent="-609585">
              <a:buFont typeface="+mj-lt"/>
              <a:buAutoNum type="arabicPeriod"/>
            </a:pPr>
            <a:r>
              <a:rPr lang="en-US" dirty="0"/>
              <a:t>t7 := i+1</a:t>
            </a:r>
          </a:p>
          <a:p>
            <a:pPr marL="609585" indent="-609585">
              <a:buFont typeface="+mj-lt"/>
              <a:buAutoNum type="arabicPeriod"/>
            </a:pPr>
            <a:r>
              <a:rPr lang="en-US" dirty="0" err="1"/>
              <a:t>i</a:t>
            </a:r>
            <a:r>
              <a:rPr lang="en-US" dirty="0"/>
              <a:t> := t7</a:t>
            </a:r>
          </a:p>
          <a:p>
            <a:pPr marL="609585" indent="-609585">
              <a:buFont typeface="+mj-lt"/>
              <a:buAutoNum type="arabicPeriod"/>
            </a:pPr>
            <a:r>
              <a:rPr lang="en-US" dirty="0"/>
              <a:t>If </a:t>
            </a:r>
            <a:r>
              <a:rPr lang="en-US" dirty="0" err="1"/>
              <a:t>i</a:t>
            </a:r>
            <a:r>
              <a:rPr lang="en-US" dirty="0"/>
              <a:t> &lt;= 20 </a:t>
            </a:r>
            <a:r>
              <a:rPr lang="en-US" dirty="0" err="1"/>
              <a:t>goto</a:t>
            </a:r>
            <a:r>
              <a:rPr lang="en-US" dirty="0"/>
              <a:t> (3)</a:t>
            </a:r>
          </a:p>
        </p:txBody>
      </p:sp>
      <p:sp>
        <p:nvSpPr>
          <p:cNvPr id="2" name="Title 1"/>
          <p:cNvSpPr>
            <a:spLocks noGrp="1"/>
          </p:cNvSpPr>
          <p:nvPr>
            <p:ph type="title"/>
          </p:nvPr>
        </p:nvSpPr>
        <p:spPr/>
        <p:txBody>
          <a:bodyPr/>
          <a:lstStyle/>
          <a:p>
            <a:r>
              <a:rPr lang="en-US" dirty="0"/>
              <a:t>Example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Identifying leaders</a:t>
            </a:r>
          </a:p>
        </p:txBody>
      </p:sp>
      <p:sp>
        <p:nvSpPr>
          <p:cNvPr id="3" name="Content Placeholder 2"/>
          <p:cNvSpPr>
            <a:spLocks noGrp="1"/>
          </p:cNvSpPr>
          <p:nvPr>
            <p:ph idx="1"/>
          </p:nvPr>
        </p:nvSpPr>
        <p:spPr/>
        <p:txBody>
          <a:bodyPr/>
          <a:lstStyle/>
          <a:p>
            <a:r>
              <a:rPr lang="en-US" dirty="0"/>
              <a:t>(1) is the beginning – hence leader</a:t>
            </a:r>
          </a:p>
          <a:p>
            <a:r>
              <a:rPr lang="en-US" dirty="0"/>
              <a:t>(3) is the target of a jump – hence leader</a:t>
            </a:r>
          </a:p>
          <a:p>
            <a:pPr lvl="1"/>
            <a:r>
              <a:rPr lang="en-US" dirty="0"/>
              <a:t>Lines (1) and (2) is a basic block</a:t>
            </a:r>
          </a:p>
          <a:p>
            <a:r>
              <a:rPr lang="en-US" dirty="0"/>
              <a:t>Statement following (12) is a leader</a:t>
            </a:r>
          </a:p>
          <a:p>
            <a:pPr lvl="1"/>
            <a:r>
              <a:rPr lang="en-US" dirty="0"/>
              <a:t>Statements (3) to (12) is another basic block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graph</a:t>
            </a:r>
          </a:p>
        </p:txBody>
      </p:sp>
      <p:sp>
        <p:nvSpPr>
          <p:cNvPr id="4" name="Rectangle 3"/>
          <p:cNvSpPr/>
          <p:nvPr/>
        </p:nvSpPr>
        <p:spPr>
          <a:xfrm>
            <a:off x="4673600" y="1695893"/>
            <a:ext cx="2133600" cy="71710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marL="609585" indent="-609585">
              <a:buFont typeface="+mj-lt"/>
              <a:buAutoNum type="arabicPeriod"/>
            </a:pPr>
            <a:endParaRPr lang="en-US" sz="2400" dirty="0">
              <a:solidFill>
                <a:schemeClr val="tx1"/>
              </a:solidFill>
            </a:endParaRPr>
          </a:p>
          <a:p>
            <a:pPr marL="609585" indent="-609585">
              <a:buFont typeface="+mj-lt"/>
              <a:buAutoNum type="arabicPeriod"/>
            </a:pPr>
            <a:r>
              <a:rPr lang="en-US" sz="2400" dirty="0">
                <a:solidFill>
                  <a:schemeClr val="tx1"/>
                </a:solidFill>
              </a:rPr>
              <a:t>prod := 0</a:t>
            </a:r>
          </a:p>
          <a:p>
            <a:pPr marL="609585" indent="-609585">
              <a:buFont typeface="+mj-lt"/>
              <a:buAutoNum type="arabicPeriod"/>
            </a:pPr>
            <a:r>
              <a:rPr lang="en-US" sz="2400" dirty="0" err="1">
                <a:solidFill>
                  <a:schemeClr val="tx1"/>
                </a:solidFill>
              </a:rPr>
              <a:t>i</a:t>
            </a:r>
            <a:r>
              <a:rPr lang="en-US" sz="2400" dirty="0">
                <a:solidFill>
                  <a:schemeClr val="tx1"/>
                </a:solidFill>
              </a:rPr>
              <a:t> := 1</a:t>
            </a:r>
          </a:p>
          <a:p>
            <a:pPr algn="ctr"/>
            <a:endParaRPr lang="en-US" sz="2400" dirty="0"/>
          </a:p>
        </p:txBody>
      </p:sp>
      <p:sp>
        <p:nvSpPr>
          <p:cNvPr id="5" name="Rectangle 4"/>
          <p:cNvSpPr/>
          <p:nvPr/>
        </p:nvSpPr>
        <p:spPr>
          <a:xfrm>
            <a:off x="4368800" y="2819400"/>
            <a:ext cx="3149600" cy="3759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marL="609585" indent="-609585">
              <a:buFont typeface="+mj-lt"/>
              <a:buAutoNum type="arabicPeriod"/>
            </a:pPr>
            <a:endParaRPr lang="en-US" sz="2400" dirty="0">
              <a:solidFill>
                <a:schemeClr val="tx1"/>
              </a:solidFill>
            </a:endParaRPr>
          </a:p>
          <a:p>
            <a:pPr marL="609585" indent="-609585">
              <a:buFont typeface="+mj-lt"/>
              <a:buAutoNum type="arabicPeriod" startAt="3"/>
            </a:pPr>
            <a:r>
              <a:rPr lang="en-US" sz="2400" dirty="0">
                <a:solidFill>
                  <a:schemeClr val="tx1"/>
                </a:solidFill>
              </a:rPr>
              <a:t>t1 := 4 * I</a:t>
            </a:r>
          </a:p>
          <a:p>
            <a:pPr marL="609585" indent="-609585">
              <a:buFont typeface="+mj-lt"/>
              <a:buAutoNum type="arabicPeriod" startAt="3"/>
            </a:pPr>
            <a:r>
              <a:rPr lang="en-US" sz="2400" dirty="0">
                <a:solidFill>
                  <a:schemeClr val="tx1"/>
                </a:solidFill>
              </a:rPr>
              <a:t>t2 := a[t1]</a:t>
            </a:r>
          </a:p>
          <a:p>
            <a:pPr marL="609585" indent="-609585">
              <a:buFont typeface="+mj-lt"/>
              <a:buAutoNum type="arabicPeriod" startAt="3"/>
            </a:pPr>
            <a:r>
              <a:rPr lang="en-US" sz="2400" dirty="0">
                <a:solidFill>
                  <a:schemeClr val="tx1"/>
                </a:solidFill>
              </a:rPr>
              <a:t>t3 := 4 * I</a:t>
            </a:r>
          </a:p>
          <a:p>
            <a:pPr marL="609585" indent="-609585">
              <a:buFont typeface="+mj-lt"/>
              <a:buAutoNum type="arabicPeriod" startAt="3"/>
            </a:pPr>
            <a:r>
              <a:rPr lang="en-US" sz="2400" dirty="0">
                <a:solidFill>
                  <a:schemeClr val="tx1"/>
                </a:solidFill>
              </a:rPr>
              <a:t>t4 := b [t3]</a:t>
            </a:r>
          </a:p>
          <a:p>
            <a:pPr marL="609585" indent="-609585">
              <a:buFont typeface="+mj-lt"/>
              <a:buAutoNum type="arabicPeriod" startAt="3"/>
            </a:pPr>
            <a:r>
              <a:rPr lang="en-US" sz="2400" dirty="0">
                <a:solidFill>
                  <a:schemeClr val="tx1"/>
                </a:solidFill>
              </a:rPr>
              <a:t>t5 := t2 *t4</a:t>
            </a:r>
          </a:p>
          <a:p>
            <a:pPr marL="609585" indent="-609585">
              <a:buFont typeface="+mj-lt"/>
              <a:buAutoNum type="arabicPeriod" startAt="3"/>
            </a:pPr>
            <a:r>
              <a:rPr lang="en-US" sz="2400" dirty="0">
                <a:solidFill>
                  <a:schemeClr val="tx1"/>
                </a:solidFill>
              </a:rPr>
              <a:t>t6 := prod + t5</a:t>
            </a:r>
          </a:p>
          <a:p>
            <a:pPr marL="609585" indent="-609585">
              <a:buFont typeface="+mj-lt"/>
              <a:buAutoNum type="arabicPeriod" startAt="3"/>
            </a:pPr>
            <a:r>
              <a:rPr lang="en-US" sz="2400" dirty="0">
                <a:solidFill>
                  <a:schemeClr val="tx1"/>
                </a:solidFill>
              </a:rPr>
              <a:t>prod := t6</a:t>
            </a:r>
          </a:p>
          <a:p>
            <a:pPr marL="609585" indent="-609585">
              <a:buFont typeface="+mj-lt"/>
              <a:buAutoNum type="arabicPeriod" startAt="3"/>
            </a:pPr>
            <a:r>
              <a:rPr lang="en-US" sz="2400" dirty="0">
                <a:solidFill>
                  <a:schemeClr val="tx1"/>
                </a:solidFill>
              </a:rPr>
              <a:t>t7 := i+1</a:t>
            </a:r>
          </a:p>
          <a:p>
            <a:pPr marL="609585" indent="-609585">
              <a:buFont typeface="+mj-lt"/>
              <a:buAutoNum type="arabicPeriod" startAt="3"/>
            </a:pPr>
            <a:r>
              <a:rPr lang="en-US" sz="2400" dirty="0" err="1">
                <a:solidFill>
                  <a:schemeClr val="tx1"/>
                </a:solidFill>
              </a:rPr>
              <a:t>i</a:t>
            </a:r>
            <a:r>
              <a:rPr lang="en-US" sz="2400" dirty="0">
                <a:solidFill>
                  <a:schemeClr val="tx1"/>
                </a:solidFill>
              </a:rPr>
              <a:t> := t7</a:t>
            </a:r>
          </a:p>
          <a:p>
            <a:pPr marL="609585" indent="-609585">
              <a:buFont typeface="+mj-lt"/>
              <a:buAutoNum type="arabicPeriod" startAt="3"/>
            </a:pPr>
            <a:r>
              <a:rPr lang="en-US" sz="2400" dirty="0">
                <a:solidFill>
                  <a:schemeClr val="tx1"/>
                </a:solidFill>
              </a:rPr>
              <a:t>If </a:t>
            </a:r>
            <a:r>
              <a:rPr lang="en-US" sz="2400" dirty="0" err="1">
                <a:solidFill>
                  <a:schemeClr val="tx1"/>
                </a:solidFill>
              </a:rPr>
              <a:t>i</a:t>
            </a:r>
            <a:r>
              <a:rPr lang="en-US" sz="2400" dirty="0">
                <a:solidFill>
                  <a:schemeClr val="tx1"/>
                </a:solidFill>
              </a:rPr>
              <a:t> &lt;= 20 </a:t>
            </a:r>
            <a:r>
              <a:rPr lang="en-US" sz="2400" dirty="0" err="1">
                <a:solidFill>
                  <a:schemeClr val="tx1"/>
                </a:solidFill>
              </a:rPr>
              <a:t>goto</a:t>
            </a:r>
            <a:r>
              <a:rPr lang="en-US" sz="2400" dirty="0">
                <a:solidFill>
                  <a:schemeClr val="tx1"/>
                </a:solidFill>
              </a:rPr>
              <a:t> (3</a:t>
            </a:r>
            <a:r>
              <a:rPr lang="en-US" sz="2400" dirty="0"/>
              <a:t>)</a:t>
            </a:r>
          </a:p>
          <a:p>
            <a:pPr algn="ctr"/>
            <a:endParaRPr lang="en-US" sz="2400" dirty="0"/>
          </a:p>
        </p:txBody>
      </p:sp>
      <p:cxnSp>
        <p:nvCxnSpPr>
          <p:cNvPr id="7" name="Straight Arrow Connector 6"/>
          <p:cNvCxnSpPr>
            <a:stCxn id="4" idx="2"/>
            <a:endCxn id="5" idx="0"/>
          </p:cNvCxnSpPr>
          <p:nvPr/>
        </p:nvCxnSpPr>
        <p:spPr>
          <a:xfrm rot="16200000" flipH="1">
            <a:off x="5638800" y="2514600"/>
            <a:ext cx="406400" cy="203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Freeform 16"/>
          <p:cNvSpPr>
            <a:spLocks noGrp="1"/>
          </p:cNvSpPr>
          <p:nvPr>
            <p:ph idx="1"/>
          </p:nvPr>
        </p:nvSpPr>
        <p:spPr bwMode="auto">
          <a:xfrm>
            <a:off x="3352800" y="3238045"/>
            <a:ext cx="1016000" cy="3340554"/>
          </a:xfrm>
          <a:custGeom>
            <a:avLst/>
            <a:gdLst/>
            <a:ahLst/>
            <a:cxnLst>
              <a:cxn ang="0">
                <a:pos x="192" y="0"/>
              </a:cxn>
              <a:cxn ang="0">
                <a:pos x="0" y="336"/>
              </a:cxn>
              <a:cxn ang="0">
                <a:pos x="192" y="768"/>
              </a:cxn>
            </a:cxnLst>
            <a:rect l="0" t="0" r="r" b="b"/>
            <a:pathLst>
              <a:path w="192" h="768">
                <a:moveTo>
                  <a:pt x="192" y="0"/>
                </a:moveTo>
                <a:cubicBezTo>
                  <a:pt x="96" y="104"/>
                  <a:pt x="0" y="208"/>
                  <a:pt x="0" y="336"/>
                </a:cubicBezTo>
                <a:cubicBezTo>
                  <a:pt x="0" y="464"/>
                  <a:pt x="96" y="616"/>
                  <a:pt x="192" y="768"/>
                </a:cubicBezTo>
              </a:path>
            </a:pathLst>
          </a:custGeom>
          <a:noFill/>
          <a:ln w="25400">
            <a:solidFill>
              <a:schemeClr val="tx1"/>
            </a:solidFill>
            <a:round/>
            <a:headEnd type="triangle"/>
            <a:tailEnd type="none" w="lg" len="lg"/>
          </a:ln>
          <a:effectLst/>
        </p:spPr>
        <p:txBody>
          <a:bodyPr wrap="none" anchor="ctr"/>
          <a:lstStyle/>
          <a:p>
            <a:endParaRPr lang="en-US" dirty="0"/>
          </a:p>
        </p:txBody>
      </p:sp>
      <p:sp>
        <p:nvSpPr>
          <p:cNvPr id="33" name="TextBox 32"/>
          <p:cNvSpPr txBox="1"/>
          <p:nvPr/>
        </p:nvSpPr>
        <p:spPr>
          <a:xfrm>
            <a:off x="3352800" y="1695894"/>
            <a:ext cx="1016000" cy="461665"/>
          </a:xfrm>
          <a:prstGeom prst="rect">
            <a:avLst/>
          </a:prstGeom>
          <a:noFill/>
        </p:spPr>
        <p:txBody>
          <a:bodyPr wrap="square" rtlCol="0">
            <a:spAutoFit/>
          </a:bodyPr>
          <a:lstStyle/>
          <a:p>
            <a:r>
              <a:rPr lang="en-US" sz="2400" dirty="0"/>
              <a:t>B1</a:t>
            </a:r>
          </a:p>
        </p:txBody>
      </p:sp>
      <p:sp>
        <p:nvSpPr>
          <p:cNvPr id="34" name="TextBox 33"/>
          <p:cNvSpPr txBox="1"/>
          <p:nvPr/>
        </p:nvSpPr>
        <p:spPr>
          <a:xfrm>
            <a:off x="3048000" y="2776380"/>
            <a:ext cx="1016000" cy="461665"/>
          </a:xfrm>
          <a:prstGeom prst="rect">
            <a:avLst/>
          </a:prstGeom>
          <a:noFill/>
        </p:spPr>
        <p:txBody>
          <a:bodyPr wrap="square" rtlCol="0">
            <a:spAutoFit/>
          </a:bodyPr>
          <a:lstStyle/>
          <a:p>
            <a:r>
              <a:rPr lang="en-US" sz="2400" dirty="0"/>
              <a:t>B2</a:t>
            </a:r>
          </a:p>
        </p:txBody>
      </p:sp>
      <p:sp>
        <p:nvSpPr>
          <p:cNvPr id="35" name="TextBox 34"/>
          <p:cNvSpPr txBox="1"/>
          <p:nvPr/>
        </p:nvSpPr>
        <p:spPr>
          <a:xfrm>
            <a:off x="607287" y="3022600"/>
            <a:ext cx="2032000" cy="1938992"/>
          </a:xfrm>
          <a:prstGeom prst="rect">
            <a:avLst/>
          </a:prstGeom>
          <a:noFill/>
        </p:spPr>
        <p:txBody>
          <a:bodyPr wrap="square" rtlCol="0">
            <a:spAutoFit/>
          </a:bodyPr>
          <a:lstStyle/>
          <a:p>
            <a:r>
              <a:rPr lang="en-US" sz="2400" dirty="0"/>
              <a:t>B1 is the predecessor of B2 and B2 is the successor of B1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9B3F29-4BC5-46E4-BF0D-AC11D148F86E}"/>
              </a:ext>
            </a:extLst>
          </p:cNvPr>
          <p:cNvPicPr>
            <a:picLocks noChangeAspect="1"/>
          </p:cNvPicPr>
          <p:nvPr/>
        </p:nvPicPr>
        <p:blipFill>
          <a:blip r:embed="rId2"/>
          <a:stretch>
            <a:fillRect/>
          </a:stretch>
        </p:blipFill>
        <p:spPr>
          <a:xfrm>
            <a:off x="87610" y="59076"/>
            <a:ext cx="12016780" cy="6739847"/>
          </a:xfrm>
          <a:prstGeom prst="rect">
            <a:avLst/>
          </a:prstGeom>
        </p:spPr>
      </p:pic>
    </p:spTree>
    <p:extLst>
      <p:ext uri="{BB962C8B-B14F-4D97-AF65-F5344CB8AC3E}">
        <p14:creationId xmlns:p14="http://schemas.microsoft.com/office/powerpoint/2010/main" val="2393090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47F9AB-BB22-4773-A79C-6F0CE467DD0C}"/>
              </a:ext>
            </a:extLst>
          </p:cNvPr>
          <p:cNvPicPr>
            <a:picLocks noChangeAspect="1"/>
          </p:cNvPicPr>
          <p:nvPr/>
        </p:nvPicPr>
        <p:blipFill>
          <a:blip r:embed="rId2"/>
          <a:stretch>
            <a:fillRect/>
          </a:stretch>
        </p:blipFill>
        <p:spPr>
          <a:xfrm>
            <a:off x="0" y="145660"/>
            <a:ext cx="12009414" cy="6566680"/>
          </a:xfrm>
          <a:prstGeom prst="rect">
            <a:avLst/>
          </a:prstGeom>
        </p:spPr>
      </p:pic>
    </p:spTree>
    <p:extLst>
      <p:ext uri="{BB962C8B-B14F-4D97-AF65-F5344CB8AC3E}">
        <p14:creationId xmlns:p14="http://schemas.microsoft.com/office/powerpoint/2010/main" val="3696388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F504922-3B51-417C-B6A6-33FAD8CA2AAB}" type="slidenum">
              <a:rPr lang="en-US"/>
              <a:pPr/>
              <a:t>17</a:t>
            </a:fld>
            <a:endParaRPr lang="en-US"/>
          </a:p>
        </p:txBody>
      </p:sp>
      <p:sp>
        <p:nvSpPr>
          <p:cNvPr id="305154" name="Rectangle 2"/>
          <p:cNvSpPr>
            <a:spLocks noGrp="1" noChangeArrowheads="1"/>
          </p:cNvSpPr>
          <p:nvPr>
            <p:ph type="title"/>
          </p:nvPr>
        </p:nvSpPr>
        <p:spPr/>
        <p:txBody>
          <a:bodyPr/>
          <a:lstStyle/>
          <a:p>
            <a:r>
              <a:rPr lang="en-US"/>
              <a:t>Loops</a:t>
            </a:r>
          </a:p>
        </p:txBody>
      </p:sp>
      <p:sp>
        <p:nvSpPr>
          <p:cNvPr id="305155" name="Rectangle 3"/>
          <p:cNvSpPr>
            <a:spLocks noGrp="1" noChangeArrowheads="1"/>
          </p:cNvSpPr>
          <p:nvPr>
            <p:ph type="body" idx="1"/>
          </p:nvPr>
        </p:nvSpPr>
        <p:spPr/>
        <p:txBody>
          <a:bodyPr>
            <a:normAutofit/>
          </a:bodyPr>
          <a:lstStyle/>
          <a:p>
            <a:r>
              <a:rPr lang="en-US" dirty="0"/>
              <a:t>A loop is a collection of basic blocks, such that</a:t>
            </a:r>
          </a:p>
          <a:p>
            <a:pPr lvl="1"/>
            <a:r>
              <a:rPr lang="en-US" dirty="0"/>
              <a:t>All blocks in the collection are strongly connected – any node to any other there is a path of length one or more within the loop</a:t>
            </a:r>
          </a:p>
          <a:p>
            <a:pPr lvl="1"/>
            <a:r>
              <a:rPr lang="en-US" dirty="0"/>
              <a:t>The collection has a unique entry, and the only way to reach a block in the loop is through the entry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Outer &amp; Inner loops</a:t>
            </a:r>
          </a:p>
        </p:txBody>
      </p:sp>
      <p:sp>
        <p:nvSpPr>
          <p:cNvPr id="3" name="Content Placeholder 2"/>
          <p:cNvSpPr>
            <a:spLocks noGrp="1"/>
          </p:cNvSpPr>
          <p:nvPr>
            <p:ph idx="1"/>
          </p:nvPr>
        </p:nvSpPr>
        <p:spPr/>
        <p:txBody>
          <a:bodyPr/>
          <a:lstStyle/>
          <a:p>
            <a:r>
              <a:rPr lang="en-US" dirty="0"/>
              <a:t>Loops not containing any other loop is Inner loop</a:t>
            </a:r>
          </a:p>
          <a:p>
            <a:r>
              <a:rPr lang="en-US" dirty="0"/>
              <a:t>Loops that has one or more inner loops is outer loop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4"/>
          <p:cNvSpPr>
            <a:spLocks noGrp="1"/>
          </p:cNvSpPr>
          <p:nvPr>
            <p:ph type="sldNum" sz="quarter" idx="12"/>
          </p:nvPr>
        </p:nvSpPr>
        <p:spPr/>
        <p:txBody>
          <a:bodyPr/>
          <a:lstStyle/>
          <a:p>
            <a:fld id="{19A1A3AF-1032-4739-8BFA-F42A029C87D6}" type="slidenum">
              <a:rPr lang="en-US"/>
              <a:pPr/>
              <a:t>19</a:t>
            </a:fld>
            <a:endParaRPr lang="en-US"/>
          </a:p>
        </p:txBody>
      </p:sp>
      <p:sp>
        <p:nvSpPr>
          <p:cNvPr id="306178" name="Rectangle 2"/>
          <p:cNvSpPr>
            <a:spLocks noGrp="1" noChangeArrowheads="1"/>
          </p:cNvSpPr>
          <p:nvPr>
            <p:ph type="title"/>
          </p:nvPr>
        </p:nvSpPr>
        <p:spPr/>
        <p:txBody>
          <a:bodyPr/>
          <a:lstStyle/>
          <a:p>
            <a:r>
              <a:rPr lang="en-US"/>
              <a:t>Loops (Example)</a:t>
            </a:r>
          </a:p>
        </p:txBody>
      </p:sp>
      <p:sp>
        <p:nvSpPr>
          <p:cNvPr id="306179" name="Text Box 3"/>
          <p:cNvSpPr txBox="1">
            <a:spLocks noChangeArrowheads="1"/>
          </p:cNvSpPr>
          <p:nvPr/>
        </p:nvSpPr>
        <p:spPr bwMode="auto">
          <a:xfrm>
            <a:off x="2235200" y="2057400"/>
            <a:ext cx="3048000" cy="1200329"/>
          </a:xfrm>
          <a:prstGeom prst="rect">
            <a:avLst/>
          </a:prstGeom>
          <a:noFill/>
          <a:ln w="9525">
            <a:solidFill>
              <a:schemeClr val="tx1"/>
            </a:solidFill>
            <a:miter lim="800000"/>
            <a:headEnd/>
            <a:tailEnd/>
          </a:ln>
          <a:effectLst/>
        </p:spPr>
        <p:txBody>
          <a:bodyPr>
            <a:spAutoFit/>
          </a:bodyPr>
          <a:lstStyle/>
          <a:p>
            <a:r>
              <a:rPr lang="en-US" sz="2400" b="1">
                <a:latin typeface="Courier New" pitchFamily="49" charset="0"/>
              </a:rPr>
              <a:t>    MOV 1,R0</a:t>
            </a:r>
            <a:br>
              <a:rPr lang="en-US" sz="2400" b="1">
                <a:latin typeface="Courier New" pitchFamily="49" charset="0"/>
              </a:rPr>
            </a:br>
            <a:r>
              <a:rPr lang="en-US" sz="2400" b="1">
                <a:latin typeface="Courier New" pitchFamily="49" charset="0"/>
              </a:rPr>
              <a:t>    MOV n,R1</a:t>
            </a:r>
            <a:br>
              <a:rPr lang="en-US" sz="2400" b="1">
                <a:latin typeface="Courier New" pitchFamily="49" charset="0"/>
              </a:rPr>
            </a:br>
            <a:r>
              <a:rPr lang="en-US" sz="2400" b="1">
                <a:latin typeface="Courier New" pitchFamily="49" charset="0"/>
              </a:rPr>
              <a:t>    JMP L2</a:t>
            </a:r>
          </a:p>
        </p:txBody>
      </p:sp>
      <p:sp>
        <p:nvSpPr>
          <p:cNvPr id="306180" name="Text Box 4"/>
          <p:cNvSpPr txBox="1">
            <a:spLocks noChangeArrowheads="1"/>
          </p:cNvSpPr>
          <p:nvPr/>
        </p:nvSpPr>
        <p:spPr bwMode="auto">
          <a:xfrm>
            <a:off x="2235200" y="3235325"/>
            <a:ext cx="3048000" cy="830997"/>
          </a:xfrm>
          <a:prstGeom prst="rect">
            <a:avLst/>
          </a:prstGeom>
          <a:noFill/>
          <a:ln w="9525">
            <a:solidFill>
              <a:schemeClr val="tx1"/>
            </a:solidFill>
            <a:miter lim="800000"/>
            <a:headEnd/>
            <a:tailEnd/>
          </a:ln>
          <a:effectLst/>
        </p:spPr>
        <p:txBody>
          <a:bodyPr>
            <a:spAutoFit/>
          </a:bodyPr>
          <a:lstStyle/>
          <a:p>
            <a:r>
              <a:rPr lang="en-US" sz="2400" b="1">
                <a:latin typeface="Courier New" pitchFamily="49" charset="0"/>
              </a:rPr>
              <a:t>L1: MUL 2,R0</a:t>
            </a:r>
            <a:br>
              <a:rPr lang="en-US" sz="2400" b="1">
                <a:latin typeface="Courier New" pitchFamily="49" charset="0"/>
              </a:rPr>
            </a:br>
            <a:r>
              <a:rPr lang="en-US" sz="2400" b="1">
                <a:latin typeface="Courier New" pitchFamily="49" charset="0"/>
              </a:rPr>
              <a:t>    SUB 1,R1</a:t>
            </a:r>
          </a:p>
        </p:txBody>
      </p:sp>
      <p:sp>
        <p:nvSpPr>
          <p:cNvPr id="306181" name="Text Box 5"/>
          <p:cNvSpPr txBox="1">
            <a:spLocks noChangeArrowheads="1"/>
          </p:cNvSpPr>
          <p:nvPr/>
        </p:nvSpPr>
        <p:spPr bwMode="auto">
          <a:xfrm>
            <a:off x="2235200" y="4191001"/>
            <a:ext cx="3048000" cy="461665"/>
          </a:xfrm>
          <a:prstGeom prst="rect">
            <a:avLst/>
          </a:prstGeom>
          <a:noFill/>
          <a:ln w="9525">
            <a:solidFill>
              <a:schemeClr val="tx1"/>
            </a:solidFill>
            <a:miter lim="800000"/>
            <a:headEnd/>
            <a:tailEnd/>
          </a:ln>
          <a:effectLst/>
        </p:spPr>
        <p:txBody>
          <a:bodyPr>
            <a:spAutoFit/>
          </a:bodyPr>
          <a:lstStyle/>
          <a:p>
            <a:r>
              <a:rPr lang="en-US" sz="2400" b="1">
                <a:latin typeface="Courier New" pitchFamily="49" charset="0"/>
              </a:rPr>
              <a:t>L2: JMPNZ R1,L1</a:t>
            </a:r>
          </a:p>
        </p:txBody>
      </p:sp>
      <p:sp>
        <p:nvSpPr>
          <p:cNvPr id="306182" name="Freeform 6"/>
          <p:cNvSpPr>
            <a:spLocks/>
          </p:cNvSpPr>
          <p:nvPr/>
        </p:nvSpPr>
        <p:spPr bwMode="auto">
          <a:xfrm>
            <a:off x="1524000" y="2895600"/>
            <a:ext cx="711200" cy="1295400"/>
          </a:xfrm>
          <a:custGeom>
            <a:avLst/>
            <a:gdLst/>
            <a:ahLst/>
            <a:cxnLst>
              <a:cxn ang="0">
                <a:pos x="192" y="0"/>
              </a:cxn>
              <a:cxn ang="0">
                <a:pos x="0" y="336"/>
              </a:cxn>
              <a:cxn ang="0">
                <a:pos x="192" y="768"/>
              </a:cxn>
            </a:cxnLst>
            <a:rect l="0" t="0" r="r" b="b"/>
            <a:pathLst>
              <a:path w="192" h="768">
                <a:moveTo>
                  <a:pt x="192" y="0"/>
                </a:moveTo>
                <a:cubicBezTo>
                  <a:pt x="96" y="104"/>
                  <a:pt x="0" y="208"/>
                  <a:pt x="0" y="336"/>
                </a:cubicBezTo>
                <a:cubicBezTo>
                  <a:pt x="0" y="464"/>
                  <a:pt x="96" y="616"/>
                  <a:pt x="192" y="768"/>
                </a:cubicBezTo>
              </a:path>
            </a:pathLst>
          </a:custGeom>
          <a:noFill/>
          <a:ln w="25400">
            <a:solidFill>
              <a:schemeClr val="tx1"/>
            </a:solidFill>
            <a:round/>
            <a:headEnd/>
            <a:tailEnd type="stealth" w="lg" len="lg"/>
          </a:ln>
          <a:effectLst/>
        </p:spPr>
        <p:txBody>
          <a:bodyPr wrap="none" anchor="ctr"/>
          <a:lstStyle/>
          <a:p>
            <a:endParaRPr lang="en-US" sz="2400"/>
          </a:p>
        </p:txBody>
      </p:sp>
      <p:sp>
        <p:nvSpPr>
          <p:cNvPr id="306183" name="Line 7"/>
          <p:cNvSpPr>
            <a:spLocks noChangeShapeType="1"/>
          </p:cNvSpPr>
          <p:nvPr/>
        </p:nvSpPr>
        <p:spPr bwMode="auto">
          <a:xfrm>
            <a:off x="3657600" y="3944700"/>
            <a:ext cx="0" cy="304800"/>
          </a:xfrm>
          <a:prstGeom prst="line">
            <a:avLst/>
          </a:prstGeom>
          <a:noFill/>
          <a:ln w="25400">
            <a:solidFill>
              <a:schemeClr val="tx1"/>
            </a:solidFill>
            <a:round/>
            <a:headEnd/>
            <a:tailEnd type="stealth" w="lg" len="lg"/>
          </a:ln>
          <a:effectLst/>
        </p:spPr>
        <p:txBody>
          <a:bodyPr wrap="none" anchor="ctr"/>
          <a:lstStyle/>
          <a:p>
            <a:endParaRPr lang="en-US" sz="2400"/>
          </a:p>
        </p:txBody>
      </p:sp>
      <p:sp>
        <p:nvSpPr>
          <p:cNvPr id="306184" name="Freeform 8"/>
          <p:cNvSpPr>
            <a:spLocks/>
          </p:cNvSpPr>
          <p:nvPr/>
        </p:nvSpPr>
        <p:spPr bwMode="auto">
          <a:xfrm flipH="1" flipV="1">
            <a:off x="5283200" y="3276600"/>
            <a:ext cx="508000" cy="1295400"/>
          </a:xfrm>
          <a:custGeom>
            <a:avLst/>
            <a:gdLst/>
            <a:ahLst/>
            <a:cxnLst>
              <a:cxn ang="0">
                <a:pos x="192" y="0"/>
              </a:cxn>
              <a:cxn ang="0">
                <a:pos x="0" y="336"/>
              </a:cxn>
              <a:cxn ang="0">
                <a:pos x="192" y="768"/>
              </a:cxn>
            </a:cxnLst>
            <a:rect l="0" t="0" r="r" b="b"/>
            <a:pathLst>
              <a:path w="192" h="768">
                <a:moveTo>
                  <a:pt x="192" y="0"/>
                </a:moveTo>
                <a:cubicBezTo>
                  <a:pt x="96" y="104"/>
                  <a:pt x="0" y="208"/>
                  <a:pt x="0" y="336"/>
                </a:cubicBezTo>
                <a:cubicBezTo>
                  <a:pt x="0" y="464"/>
                  <a:pt x="96" y="616"/>
                  <a:pt x="192" y="768"/>
                </a:cubicBezTo>
              </a:path>
            </a:pathLst>
          </a:custGeom>
          <a:noFill/>
          <a:ln w="25400">
            <a:solidFill>
              <a:schemeClr val="tx1"/>
            </a:solidFill>
            <a:round/>
            <a:headEnd/>
            <a:tailEnd type="stealth" w="lg" len="lg"/>
          </a:ln>
          <a:effectLst/>
        </p:spPr>
        <p:txBody>
          <a:bodyPr wrap="none" anchor="ctr"/>
          <a:lstStyle/>
          <a:p>
            <a:endParaRPr lang="en-US" sz="2400"/>
          </a:p>
        </p:txBody>
      </p:sp>
      <p:sp>
        <p:nvSpPr>
          <p:cNvPr id="306185" name="Line 9"/>
          <p:cNvSpPr>
            <a:spLocks noChangeShapeType="1"/>
          </p:cNvSpPr>
          <p:nvPr/>
        </p:nvSpPr>
        <p:spPr bwMode="auto">
          <a:xfrm>
            <a:off x="3657600" y="4724400"/>
            <a:ext cx="0" cy="304800"/>
          </a:xfrm>
          <a:prstGeom prst="line">
            <a:avLst/>
          </a:prstGeom>
          <a:noFill/>
          <a:ln w="25400">
            <a:solidFill>
              <a:schemeClr val="tx1"/>
            </a:solidFill>
            <a:round/>
            <a:headEnd/>
            <a:tailEnd type="stealth" w="lg" len="lg"/>
          </a:ln>
          <a:effectLst/>
        </p:spPr>
        <p:txBody>
          <a:bodyPr wrap="none" anchor="ctr"/>
          <a:lstStyle/>
          <a:p>
            <a:endParaRPr lang="en-US" sz="2400"/>
          </a:p>
        </p:txBody>
      </p:sp>
      <p:sp>
        <p:nvSpPr>
          <p:cNvPr id="306186" name="Text Box 10"/>
          <p:cNvSpPr txBox="1">
            <a:spLocks noChangeArrowheads="1"/>
          </p:cNvSpPr>
          <p:nvPr/>
        </p:nvSpPr>
        <p:spPr bwMode="auto">
          <a:xfrm>
            <a:off x="1625601" y="2057401"/>
            <a:ext cx="588623" cy="461665"/>
          </a:xfrm>
          <a:prstGeom prst="rect">
            <a:avLst/>
          </a:prstGeom>
          <a:noFill/>
          <a:ln w="9525">
            <a:noFill/>
            <a:miter lim="800000"/>
            <a:headEnd/>
            <a:tailEnd/>
          </a:ln>
          <a:effectLst/>
        </p:spPr>
        <p:txBody>
          <a:bodyPr wrap="none">
            <a:spAutoFit/>
          </a:bodyPr>
          <a:lstStyle/>
          <a:p>
            <a:r>
              <a:rPr lang="en-US" sz="2400"/>
              <a:t>B1:</a:t>
            </a:r>
          </a:p>
        </p:txBody>
      </p:sp>
      <p:sp>
        <p:nvSpPr>
          <p:cNvPr id="306187" name="Text Box 11"/>
          <p:cNvSpPr txBox="1">
            <a:spLocks noChangeArrowheads="1"/>
          </p:cNvSpPr>
          <p:nvPr/>
        </p:nvSpPr>
        <p:spPr bwMode="auto">
          <a:xfrm>
            <a:off x="1625601" y="3214689"/>
            <a:ext cx="588623" cy="461665"/>
          </a:xfrm>
          <a:prstGeom prst="rect">
            <a:avLst/>
          </a:prstGeom>
          <a:noFill/>
          <a:ln w="9525">
            <a:noFill/>
            <a:miter lim="800000"/>
            <a:headEnd/>
            <a:tailEnd/>
          </a:ln>
          <a:effectLst/>
        </p:spPr>
        <p:txBody>
          <a:bodyPr wrap="none">
            <a:spAutoFit/>
          </a:bodyPr>
          <a:lstStyle/>
          <a:p>
            <a:r>
              <a:rPr lang="en-US" sz="2400"/>
              <a:t>B2:</a:t>
            </a:r>
          </a:p>
        </p:txBody>
      </p:sp>
      <p:sp>
        <p:nvSpPr>
          <p:cNvPr id="306188" name="Text Box 12"/>
          <p:cNvSpPr txBox="1">
            <a:spLocks noChangeArrowheads="1"/>
          </p:cNvSpPr>
          <p:nvPr/>
        </p:nvSpPr>
        <p:spPr bwMode="auto">
          <a:xfrm>
            <a:off x="1651001" y="4129089"/>
            <a:ext cx="588623" cy="461665"/>
          </a:xfrm>
          <a:prstGeom prst="rect">
            <a:avLst/>
          </a:prstGeom>
          <a:noFill/>
          <a:ln w="9525">
            <a:noFill/>
            <a:miter lim="800000"/>
            <a:headEnd/>
            <a:tailEnd/>
          </a:ln>
          <a:effectLst/>
        </p:spPr>
        <p:txBody>
          <a:bodyPr wrap="none">
            <a:spAutoFit/>
          </a:bodyPr>
          <a:lstStyle/>
          <a:p>
            <a:r>
              <a:rPr lang="en-US" sz="2400"/>
              <a:t>B3:</a:t>
            </a:r>
          </a:p>
        </p:txBody>
      </p:sp>
      <p:sp>
        <p:nvSpPr>
          <p:cNvPr id="306189" name="Text Box 13"/>
          <p:cNvSpPr txBox="1">
            <a:spLocks noChangeArrowheads="1"/>
          </p:cNvSpPr>
          <p:nvPr/>
        </p:nvSpPr>
        <p:spPr bwMode="auto">
          <a:xfrm>
            <a:off x="2235200" y="4911726"/>
            <a:ext cx="3048000" cy="1200329"/>
          </a:xfrm>
          <a:prstGeom prst="rect">
            <a:avLst/>
          </a:prstGeom>
          <a:noFill/>
          <a:ln w="9525">
            <a:solidFill>
              <a:schemeClr val="tx1"/>
            </a:solidFill>
            <a:miter lim="800000"/>
            <a:headEnd/>
            <a:tailEnd/>
          </a:ln>
          <a:effectLst/>
        </p:spPr>
        <p:txBody>
          <a:bodyPr>
            <a:spAutoFit/>
          </a:bodyPr>
          <a:lstStyle/>
          <a:p>
            <a:r>
              <a:rPr lang="en-US" sz="2400" b="1">
                <a:latin typeface="Courier New" pitchFamily="49" charset="0"/>
              </a:rPr>
              <a:t>L3: ADD 2,R2</a:t>
            </a:r>
            <a:br>
              <a:rPr lang="en-US" sz="2400" b="1">
                <a:latin typeface="Courier New" pitchFamily="49" charset="0"/>
              </a:rPr>
            </a:br>
            <a:r>
              <a:rPr lang="en-US" sz="2400" b="1">
                <a:latin typeface="Courier New" pitchFamily="49" charset="0"/>
              </a:rPr>
              <a:t>    SUB 1,R0</a:t>
            </a:r>
            <a:br>
              <a:rPr lang="en-US" sz="2400" b="1">
                <a:latin typeface="Courier New" pitchFamily="49" charset="0"/>
              </a:rPr>
            </a:br>
            <a:r>
              <a:rPr lang="en-US" sz="2400" b="1">
                <a:latin typeface="Courier New" pitchFamily="49" charset="0"/>
              </a:rPr>
              <a:t>    JMPNZ R0,L3</a:t>
            </a:r>
          </a:p>
        </p:txBody>
      </p:sp>
      <p:sp>
        <p:nvSpPr>
          <p:cNvPr id="306192" name="Freeform 16"/>
          <p:cNvSpPr>
            <a:spLocks/>
          </p:cNvSpPr>
          <p:nvPr/>
        </p:nvSpPr>
        <p:spPr bwMode="auto">
          <a:xfrm flipH="1" flipV="1">
            <a:off x="5283200" y="4953000"/>
            <a:ext cx="508000" cy="914400"/>
          </a:xfrm>
          <a:custGeom>
            <a:avLst/>
            <a:gdLst/>
            <a:ahLst/>
            <a:cxnLst>
              <a:cxn ang="0">
                <a:pos x="192" y="0"/>
              </a:cxn>
              <a:cxn ang="0">
                <a:pos x="0" y="336"/>
              </a:cxn>
              <a:cxn ang="0">
                <a:pos x="192" y="768"/>
              </a:cxn>
            </a:cxnLst>
            <a:rect l="0" t="0" r="r" b="b"/>
            <a:pathLst>
              <a:path w="192" h="768">
                <a:moveTo>
                  <a:pt x="192" y="0"/>
                </a:moveTo>
                <a:cubicBezTo>
                  <a:pt x="96" y="104"/>
                  <a:pt x="0" y="208"/>
                  <a:pt x="0" y="336"/>
                </a:cubicBezTo>
                <a:cubicBezTo>
                  <a:pt x="0" y="464"/>
                  <a:pt x="96" y="616"/>
                  <a:pt x="192" y="768"/>
                </a:cubicBezTo>
              </a:path>
            </a:pathLst>
          </a:custGeom>
          <a:noFill/>
          <a:ln w="25400">
            <a:solidFill>
              <a:schemeClr val="tx1"/>
            </a:solidFill>
            <a:round/>
            <a:headEnd/>
            <a:tailEnd type="stealth" w="lg" len="lg"/>
          </a:ln>
          <a:effectLst/>
        </p:spPr>
        <p:txBody>
          <a:bodyPr wrap="none" anchor="ctr"/>
          <a:lstStyle/>
          <a:p>
            <a:endParaRPr lang="en-US" sz="2400"/>
          </a:p>
        </p:txBody>
      </p:sp>
      <p:sp>
        <p:nvSpPr>
          <p:cNvPr id="306193" name="Line 17"/>
          <p:cNvSpPr>
            <a:spLocks noChangeShapeType="1"/>
          </p:cNvSpPr>
          <p:nvPr/>
        </p:nvSpPr>
        <p:spPr bwMode="auto">
          <a:xfrm>
            <a:off x="3657600" y="6203951"/>
            <a:ext cx="0" cy="304800"/>
          </a:xfrm>
          <a:prstGeom prst="line">
            <a:avLst/>
          </a:prstGeom>
          <a:noFill/>
          <a:ln w="25400">
            <a:solidFill>
              <a:schemeClr val="tx1"/>
            </a:solidFill>
            <a:round/>
            <a:headEnd/>
            <a:tailEnd type="stealth" w="lg" len="lg"/>
          </a:ln>
          <a:effectLst/>
        </p:spPr>
        <p:txBody>
          <a:bodyPr wrap="none" anchor="ctr"/>
          <a:lstStyle/>
          <a:p>
            <a:endParaRPr lang="en-US" sz="2400"/>
          </a:p>
        </p:txBody>
      </p:sp>
      <p:sp>
        <p:nvSpPr>
          <p:cNvPr id="306194" name="Text Box 18"/>
          <p:cNvSpPr txBox="1">
            <a:spLocks noChangeArrowheads="1"/>
          </p:cNvSpPr>
          <p:nvPr/>
        </p:nvSpPr>
        <p:spPr bwMode="auto">
          <a:xfrm>
            <a:off x="1625601" y="4891089"/>
            <a:ext cx="588623" cy="461665"/>
          </a:xfrm>
          <a:prstGeom prst="rect">
            <a:avLst/>
          </a:prstGeom>
          <a:noFill/>
          <a:ln w="9525">
            <a:noFill/>
            <a:miter lim="800000"/>
            <a:headEnd/>
            <a:tailEnd/>
          </a:ln>
          <a:effectLst/>
        </p:spPr>
        <p:txBody>
          <a:bodyPr wrap="none">
            <a:spAutoFit/>
          </a:bodyPr>
          <a:lstStyle/>
          <a:p>
            <a:r>
              <a:rPr lang="en-US" sz="2400"/>
              <a:t>B4:</a:t>
            </a:r>
          </a:p>
        </p:txBody>
      </p:sp>
      <p:sp>
        <p:nvSpPr>
          <p:cNvPr id="306196" name="Text Box 20"/>
          <p:cNvSpPr txBox="1">
            <a:spLocks noChangeArrowheads="1"/>
          </p:cNvSpPr>
          <p:nvPr/>
        </p:nvSpPr>
        <p:spPr bwMode="auto">
          <a:xfrm>
            <a:off x="7480301" y="2041525"/>
            <a:ext cx="2642070" cy="1569660"/>
          </a:xfrm>
          <a:prstGeom prst="rect">
            <a:avLst/>
          </a:prstGeom>
          <a:noFill/>
          <a:ln w="9525">
            <a:noFill/>
            <a:miter lim="800000"/>
            <a:headEnd/>
            <a:tailEnd/>
          </a:ln>
          <a:effectLst/>
        </p:spPr>
        <p:txBody>
          <a:bodyPr wrap="none">
            <a:spAutoFit/>
          </a:bodyPr>
          <a:lstStyle/>
          <a:p>
            <a:r>
              <a:rPr lang="en-US" sz="2400" dirty="0"/>
              <a:t>Strongly connected</a:t>
            </a:r>
            <a:br>
              <a:rPr lang="en-US" sz="2400" dirty="0"/>
            </a:br>
            <a:r>
              <a:rPr lang="en-US" sz="2400" dirty="0"/>
              <a:t>components:</a:t>
            </a:r>
          </a:p>
          <a:p>
            <a:endParaRPr lang="en-US" sz="2400" dirty="0"/>
          </a:p>
          <a:p>
            <a:r>
              <a:rPr lang="en-US" sz="2400" dirty="0"/>
              <a:t>SCC={{B2,B3}, {B4} }</a:t>
            </a:r>
          </a:p>
        </p:txBody>
      </p:sp>
      <p:sp>
        <p:nvSpPr>
          <p:cNvPr id="306197" name="Text Box 21"/>
          <p:cNvSpPr txBox="1">
            <a:spLocks noChangeArrowheads="1"/>
          </p:cNvSpPr>
          <p:nvPr/>
        </p:nvSpPr>
        <p:spPr bwMode="auto">
          <a:xfrm>
            <a:off x="7433734" y="4191001"/>
            <a:ext cx="1130759" cy="830997"/>
          </a:xfrm>
          <a:prstGeom prst="rect">
            <a:avLst/>
          </a:prstGeom>
          <a:noFill/>
          <a:ln w="9525">
            <a:noFill/>
            <a:miter lim="800000"/>
            <a:headEnd/>
            <a:tailEnd/>
          </a:ln>
          <a:effectLst/>
        </p:spPr>
        <p:txBody>
          <a:bodyPr wrap="none">
            <a:spAutoFit/>
          </a:bodyPr>
          <a:lstStyle/>
          <a:p>
            <a:r>
              <a:rPr lang="en-US" sz="2400" dirty="0"/>
              <a:t>Entries:</a:t>
            </a:r>
          </a:p>
          <a:p>
            <a:r>
              <a:rPr lang="en-US" sz="2400" dirty="0"/>
              <a:t>B3, B4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r>
              <a:rPr lang="en-US"/>
              <a:t>Flow Graphs</a:t>
            </a:r>
          </a:p>
        </p:txBody>
      </p:sp>
      <p:sp>
        <p:nvSpPr>
          <p:cNvPr id="291843" name="Rectangle 3"/>
          <p:cNvSpPr>
            <a:spLocks noGrp="1" noChangeArrowheads="1"/>
          </p:cNvSpPr>
          <p:nvPr>
            <p:ph type="body" idx="1"/>
          </p:nvPr>
        </p:nvSpPr>
        <p:spPr/>
        <p:txBody>
          <a:bodyPr/>
          <a:lstStyle/>
          <a:p>
            <a:r>
              <a:rPr lang="en-US" dirty="0"/>
              <a:t>A </a:t>
            </a:r>
            <a:r>
              <a:rPr lang="en-US" i="1" dirty="0"/>
              <a:t>flow graph </a:t>
            </a:r>
            <a:r>
              <a:rPr lang="en-US" dirty="0"/>
              <a:t>is a graphical depiction of a sequence of instructions</a:t>
            </a:r>
          </a:p>
          <a:p>
            <a:r>
              <a:rPr lang="en-US" dirty="0"/>
              <a:t>A flow graph can be defined at the intermediate code level or target code level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Transformations on Basic blocks</a:t>
            </a:r>
          </a:p>
        </p:txBody>
      </p:sp>
      <p:sp>
        <p:nvSpPr>
          <p:cNvPr id="3" name="Content Placeholder 2"/>
          <p:cNvSpPr>
            <a:spLocks noGrp="1"/>
          </p:cNvSpPr>
          <p:nvPr>
            <p:ph idx="1"/>
          </p:nvPr>
        </p:nvSpPr>
        <p:spPr/>
        <p:txBody>
          <a:bodyPr/>
          <a:lstStyle/>
          <a:p>
            <a:r>
              <a:rPr lang="en-US" dirty="0"/>
              <a:t>Basic block computes set of expressions</a:t>
            </a:r>
          </a:p>
          <a:p>
            <a:r>
              <a:rPr lang="en-US" dirty="0"/>
              <a:t>Values of the variables outside the block is decided by the computation inside the block</a:t>
            </a:r>
          </a:p>
          <a:p>
            <a:r>
              <a:rPr lang="en-US" dirty="0"/>
              <a:t>Two basic blocks are equivalent if they compute the same set of expressions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fld id="{A9D80747-8CA2-476E-B3D3-15999BD8F099}" type="slidenum">
              <a:rPr lang="en-US"/>
              <a:pPr/>
              <a:t>21</a:t>
            </a:fld>
            <a:endParaRPr lang="en-US"/>
          </a:p>
        </p:txBody>
      </p:sp>
      <p:sp>
        <p:nvSpPr>
          <p:cNvPr id="294914" name="Rectangle 2"/>
          <p:cNvSpPr>
            <a:spLocks noGrp="1" noChangeArrowheads="1"/>
          </p:cNvSpPr>
          <p:nvPr>
            <p:ph type="title"/>
          </p:nvPr>
        </p:nvSpPr>
        <p:spPr/>
        <p:txBody>
          <a:bodyPr/>
          <a:lstStyle/>
          <a:p>
            <a:r>
              <a:rPr lang="en-US"/>
              <a:t>Equivalence of Basic Blocks</a:t>
            </a:r>
          </a:p>
        </p:txBody>
      </p:sp>
      <p:sp>
        <p:nvSpPr>
          <p:cNvPr id="294915" name="Rectangle 3"/>
          <p:cNvSpPr>
            <a:spLocks noGrp="1" noChangeArrowheads="1"/>
          </p:cNvSpPr>
          <p:nvPr>
            <p:ph type="body" idx="1"/>
          </p:nvPr>
        </p:nvSpPr>
        <p:spPr/>
        <p:txBody>
          <a:bodyPr/>
          <a:lstStyle/>
          <a:p>
            <a:r>
              <a:rPr lang="en-US" dirty="0"/>
              <a:t>Two basic blocks are </a:t>
            </a:r>
            <a:r>
              <a:rPr lang="en-US" i="1" dirty="0"/>
              <a:t>equivalent</a:t>
            </a:r>
            <a:r>
              <a:rPr lang="en-US" dirty="0"/>
              <a:t> if they compute the same set of expressions</a:t>
            </a:r>
          </a:p>
        </p:txBody>
      </p:sp>
      <p:sp>
        <p:nvSpPr>
          <p:cNvPr id="294916" name="Text Box 4"/>
          <p:cNvSpPr txBox="1">
            <a:spLocks noChangeArrowheads="1"/>
          </p:cNvSpPr>
          <p:nvPr/>
        </p:nvSpPr>
        <p:spPr bwMode="auto">
          <a:xfrm>
            <a:off x="2946401" y="3081773"/>
            <a:ext cx="2396810" cy="1569660"/>
          </a:xfrm>
          <a:prstGeom prst="rect">
            <a:avLst/>
          </a:prstGeom>
          <a:noFill/>
          <a:ln w="9525">
            <a:solidFill>
              <a:schemeClr val="tx1"/>
            </a:solidFill>
            <a:miter lim="800000"/>
            <a:headEnd/>
            <a:tailEnd/>
          </a:ln>
          <a:effectLst/>
        </p:spPr>
        <p:txBody>
          <a:bodyPr wrap="none">
            <a:spAutoFit/>
          </a:bodyPr>
          <a:lstStyle/>
          <a:p>
            <a:r>
              <a:rPr lang="en-US" sz="2400" b="1" dirty="0">
                <a:latin typeface="Courier New" pitchFamily="49" charset="0"/>
              </a:rPr>
              <a:t>b  := 0</a:t>
            </a:r>
            <a:br>
              <a:rPr lang="en-US" sz="2400" b="1" dirty="0">
                <a:latin typeface="Courier New" pitchFamily="49" charset="0"/>
              </a:rPr>
            </a:br>
            <a:r>
              <a:rPr lang="en-US" sz="2400" b="1" dirty="0">
                <a:latin typeface="Courier New" pitchFamily="49" charset="0"/>
              </a:rPr>
              <a:t>t1 := a + b</a:t>
            </a:r>
            <a:br>
              <a:rPr lang="en-US" sz="2400" b="1" dirty="0">
                <a:latin typeface="Courier New" pitchFamily="49" charset="0"/>
              </a:rPr>
            </a:br>
            <a:r>
              <a:rPr lang="en-US" sz="2400" b="1" dirty="0">
                <a:latin typeface="Courier New" pitchFamily="49" charset="0"/>
              </a:rPr>
              <a:t>t2 := c * t1</a:t>
            </a:r>
            <a:br>
              <a:rPr lang="en-US" sz="2400" b="1" dirty="0">
                <a:latin typeface="Courier New" pitchFamily="49" charset="0"/>
              </a:rPr>
            </a:br>
            <a:r>
              <a:rPr lang="en-US" sz="2400" b="1" dirty="0">
                <a:latin typeface="Courier New" pitchFamily="49" charset="0"/>
              </a:rPr>
              <a:t>a  := t2</a:t>
            </a:r>
          </a:p>
        </p:txBody>
      </p:sp>
      <p:sp>
        <p:nvSpPr>
          <p:cNvPr id="294917" name="Text Box 5"/>
          <p:cNvSpPr txBox="1">
            <a:spLocks noChangeArrowheads="1"/>
          </p:cNvSpPr>
          <p:nvPr/>
        </p:nvSpPr>
        <p:spPr bwMode="auto">
          <a:xfrm>
            <a:off x="6985001" y="3820438"/>
            <a:ext cx="2212465" cy="830997"/>
          </a:xfrm>
          <a:prstGeom prst="rect">
            <a:avLst/>
          </a:prstGeom>
          <a:noFill/>
          <a:ln w="9525">
            <a:solidFill>
              <a:schemeClr val="tx1"/>
            </a:solidFill>
            <a:miter lim="800000"/>
            <a:headEnd/>
            <a:tailEnd/>
          </a:ln>
          <a:effectLst/>
        </p:spPr>
        <p:txBody>
          <a:bodyPr wrap="none">
            <a:spAutoFit/>
          </a:bodyPr>
          <a:lstStyle/>
          <a:p>
            <a:r>
              <a:rPr lang="en-US" sz="2400" b="1">
                <a:latin typeface="Courier New" pitchFamily="49" charset="0"/>
              </a:rPr>
              <a:t>a  := c * a</a:t>
            </a:r>
            <a:br>
              <a:rPr lang="en-US" sz="2400" b="1">
                <a:latin typeface="Courier New" pitchFamily="49" charset="0"/>
              </a:rPr>
            </a:br>
            <a:r>
              <a:rPr lang="en-US" sz="2400" b="1">
                <a:latin typeface="Courier New" pitchFamily="49" charset="0"/>
              </a:rPr>
              <a:t>b  := 0</a:t>
            </a:r>
          </a:p>
        </p:txBody>
      </p:sp>
      <p:sp>
        <p:nvSpPr>
          <p:cNvPr id="294918" name="Text Box 6"/>
          <p:cNvSpPr txBox="1">
            <a:spLocks noChangeArrowheads="1"/>
          </p:cNvSpPr>
          <p:nvPr/>
        </p:nvSpPr>
        <p:spPr bwMode="auto">
          <a:xfrm>
            <a:off x="3208867" y="5394326"/>
            <a:ext cx="1826141" cy="913199"/>
          </a:xfrm>
          <a:prstGeom prst="rect">
            <a:avLst/>
          </a:prstGeom>
          <a:noFill/>
          <a:ln w="9525">
            <a:noFill/>
            <a:miter lim="800000"/>
            <a:headEnd/>
            <a:tailEnd/>
          </a:ln>
          <a:effectLst/>
        </p:spPr>
        <p:txBody>
          <a:bodyPr wrap="none">
            <a:spAutoFit/>
          </a:bodyPr>
          <a:lstStyle/>
          <a:p>
            <a:r>
              <a:rPr lang="en-US" sz="2667" b="1">
                <a:latin typeface="Courier New" pitchFamily="49" charset="0"/>
              </a:rPr>
              <a:t>a := c*a</a:t>
            </a:r>
            <a:br>
              <a:rPr lang="en-US" sz="2667" b="1">
                <a:latin typeface="Courier New" pitchFamily="49" charset="0"/>
              </a:rPr>
            </a:br>
            <a:r>
              <a:rPr lang="en-US" sz="2667" b="1">
                <a:latin typeface="Courier New" pitchFamily="49" charset="0"/>
              </a:rPr>
              <a:t>b := 0</a:t>
            </a:r>
          </a:p>
        </p:txBody>
      </p:sp>
      <p:sp>
        <p:nvSpPr>
          <p:cNvPr id="294919" name="Text Box 7"/>
          <p:cNvSpPr txBox="1">
            <a:spLocks noChangeArrowheads="1"/>
          </p:cNvSpPr>
          <p:nvPr/>
        </p:nvSpPr>
        <p:spPr bwMode="auto">
          <a:xfrm>
            <a:off x="7171267" y="5394326"/>
            <a:ext cx="1826141" cy="913199"/>
          </a:xfrm>
          <a:prstGeom prst="rect">
            <a:avLst/>
          </a:prstGeom>
          <a:noFill/>
          <a:ln w="9525">
            <a:noFill/>
            <a:miter lim="800000"/>
            <a:headEnd/>
            <a:tailEnd/>
          </a:ln>
          <a:effectLst/>
        </p:spPr>
        <p:txBody>
          <a:bodyPr wrap="none">
            <a:spAutoFit/>
          </a:bodyPr>
          <a:lstStyle/>
          <a:p>
            <a:r>
              <a:rPr lang="en-US" sz="2667" b="1">
                <a:latin typeface="Courier New" pitchFamily="49" charset="0"/>
              </a:rPr>
              <a:t>a := c*a</a:t>
            </a:r>
            <a:br>
              <a:rPr lang="en-US" sz="2667" b="1">
                <a:latin typeface="Courier New" pitchFamily="49" charset="0"/>
              </a:rPr>
            </a:br>
            <a:r>
              <a:rPr lang="en-US" sz="2667" b="1">
                <a:latin typeface="Courier New" pitchFamily="49" charset="0"/>
              </a:rPr>
              <a:t>b := 0</a:t>
            </a:r>
          </a:p>
        </p:txBody>
      </p:sp>
      <p:sp>
        <p:nvSpPr>
          <p:cNvPr id="294920" name="AutoShape 8"/>
          <p:cNvSpPr>
            <a:spLocks noChangeArrowheads="1"/>
          </p:cNvSpPr>
          <p:nvPr/>
        </p:nvSpPr>
        <p:spPr bwMode="auto">
          <a:xfrm>
            <a:off x="7577667" y="5013325"/>
            <a:ext cx="1016000" cy="3810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sz="2400"/>
          </a:p>
        </p:txBody>
      </p:sp>
      <p:sp>
        <p:nvSpPr>
          <p:cNvPr id="294921" name="AutoShape 9"/>
          <p:cNvSpPr>
            <a:spLocks noChangeArrowheads="1"/>
          </p:cNvSpPr>
          <p:nvPr/>
        </p:nvSpPr>
        <p:spPr bwMode="auto">
          <a:xfrm>
            <a:off x="3615267" y="5013325"/>
            <a:ext cx="1016000" cy="3810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 on Basic Blocks</a:t>
            </a:r>
          </a:p>
        </p:txBody>
      </p:sp>
      <p:sp>
        <p:nvSpPr>
          <p:cNvPr id="3" name="Content Placeholder 2"/>
          <p:cNvSpPr>
            <a:spLocks noGrp="1"/>
          </p:cNvSpPr>
          <p:nvPr>
            <p:ph idx="1"/>
          </p:nvPr>
        </p:nvSpPr>
        <p:spPr/>
        <p:txBody>
          <a:bodyPr>
            <a:normAutofit/>
          </a:bodyPr>
          <a:lstStyle/>
          <a:p>
            <a:pPr>
              <a:lnSpc>
                <a:spcPct val="90000"/>
              </a:lnSpc>
            </a:pPr>
            <a:r>
              <a:rPr lang="en-US" dirty="0"/>
              <a:t>A code-improving transformation is a code optimization to improve speed or reduce code size</a:t>
            </a:r>
          </a:p>
          <a:p>
            <a:pPr>
              <a:lnSpc>
                <a:spcPct val="90000"/>
              </a:lnSpc>
            </a:pPr>
            <a:r>
              <a:rPr lang="en-US" dirty="0"/>
              <a:t>Global transformations are performed across basic blocks</a:t>
            </a:r>
          </a:p>
          <a:p>
            <a:pPr>
              <a:lnSpc>
                <a:spcPct val="90000"/>
              </a:lnSpc>
            </a:pPr>
            <a:r>
              <a:rPr lang="en-US" dirty="0"/>
              <a:t>Local transformations are only performed on single basic blocks</a:t>
            </a:r>
          </a:p>
          <a:p>
            <a:pPr>
              <a:lnSpc>
                <a:spcPct val="90000"/>
              </a:lnSpc>
            </a:pPr>
            <a:r>
              <a:rPr lang="en-US" dirty="0"/>
              <a:t>Transformations must be safe and preserve the meaning of the code</a:t>
            </a:r>
          </a:p>
          <a:p>
            <a:pPr lvl="1">
              <a:lnSpc>
                <a:spcPct val="90000"/>
              </a:lnSpc>
            </a:pPr>
            <a:r>
              <a:rPr lang="en-US" dirty="0"/>
              <a:t>A local transformation is safe if the transformed basic block is guaranteed to be equivalent to its original form</a:t>
            </a:r>
          </a:p>
          <a:p>
            <a:pPr>
              <a:buNone/>
            </a:pPr>
            <a:endParaRPr 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Transformations on Basic blocks</a:t>
            </a:r>
          </a:p>
        </p:txBody>
      </p:sp>
      <p:sp>
        <p:nvSpPr>
          <p:cNvPr id="3" name="Content Placeholder 2"/>
          <p:cNvSpPr>
            <a:spLocks noGrp="1"/>
          </p:cNvSpPr>
          <p:nvPr>
            <p:ph idx="1"/>
          </p:nvPr>
        </p:nvSpPr>
        <p:spPr/>
        <p:txBody>
          <a:bodyPr/>
          <a:lstStyle/>
          <a:p>
            <a:r>
              <a:rPr lang="en-US" dirty="0"/>
              <a:t>Structure-Preserving Transformation</a:t>
            </a:r>
          </a:p>
          <a:p>
            <a:pPr lvl="1"/>
            <a:r>
              <a:rPr lang="en-US" dirty="0"/>
              <a:t>Syntactic structure of the statements in the basic blocks are not altered</a:t>
            </a:r>
          </a:p>
          <a:p>
            <a:r>
              <a:rPr lang="en-US" dirty="0"/>
              <a:t>Algebraic Transformation</a:t>
            </a:r>
          </a:p>
          <a:p>
            <a:pPr lvl="1"/>
            <a:r>
              <a:rPr lang="en-US" dirty="0"/>
              <a:t>Mathematical identity based transformation and thus altering the syntactic structure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Transformations on Basic blocks</a:t>
            </a:r>
          </a:p>
        </p:txBody>
      </p:sp>
      <p:sp>
        <p:nvSpPr>
          <p:cNvPr id="3" name="Content Placeholder 2"/>
          <p:cNvSpPr>
            <a:spLocks noGrp="1"/>
          </p:cNvSpPr>
          <p:nvPr>
            <p:ph idx="1"/>
          </p:nvPr>
        </p:nvSpPr>
        <p:spPr/>
        <p:txBody>
          <a:bodyPr/>
          <a:lstStyle/>
          <a:p>
            <a:r>
              <a:rPr lang="en-US" dirty="0"/>
              <a:t>Structure-Preserving Transformation</a:t>
            </a:r>
          </a:p>
          <a:p>
            <a:pPr lvl="1"/>
            <a:r>
              <a:rPr lang="en-US" dirty="0"/>
              <a:t>Common Sub-expression Elimination</a:t>
            </a:r>
          </a:p>
          <a:p>
            <a:pPr lvl="1"/>
            <a:r>
              <a:rPr lang="en-US" dirty="0"/>
              <a:t>Dead-code elimination</a:t>
            </a:r>
          </a:p>
          <a:p>
            <a:pPr lvl="1"/>
            <a:r>
              <a:rPr lang="en-US" dirty="0"/>
              <a:t>Renaming of temporary variables</a:t>
            </a:r>
          </a:p>
          <a:p>
            <a:pPr lvl="1"/>
            <a:r>
              <a:rPr lang="en-US" dirty="0"/>
              <a:t>Interchange of two independent adjacent statements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normAutofit/>
          </a:bodyPr>
          <a:lstStyle/>
          <a:p>
            <a:r>
              <a:rPr lang="en-US"/>
              <a:t>Common-Subexpression Elimination</a:t>
            </a:r>
          </a:p>
        </p:txBody>
      </p:sp>
      <p:sp>
        <p:nvSpPr>
          <p:cNvPr id="297987" name="Text Box 3"/>
          <p:cNvSpPr txBox="1">
            <a:spLocks noChangeArrowheads="1"/>
          </p:cNvSpPr>
          <p:nvPr/>
        </p:nvSpPr>
        <p:spPr bwMode="auto">
          <a:xfrm>
            <a:off x="2992968" y="2971800"/>
            <a:ext cx="2236510" cy="1734064"/>
          </a:xfrm>
          <a:prstGeom prst="rect">
            <a:avLst/>
          </a:prstGeom>
          <a:noFill/>
          <a:ln w="9525">
            <a:solidFill>
              <a:schemeClr val="tx1"/>
            </a:solidFill>
            <a:miter lim="800000"/>
            <a:headEnd/>
            <a:tailEnd/>
          </a:ln>
          <a:effectLst/>
        </p:spPr>
        <p:txBody>
          <a:bodyPr wrap="none">
            <a:spAutoFit/>
          </a:bodyPr>
          <a:lstStyle/>
          <a:p>
            <a:r>
              <a:rPr lang="en-US" sz="2667" b="1">
                <a:latin typeface="Courier New" pitchFamily="49" charset="0"/>
              </a:rPr>
              <a:t>a := b + c</a:t>
            </a:r>
            <a:br>
              <a:rPr lang="en-US" sz="2667" b="1">
                <a:latin typeface="Courier New" pitchFamily="49" charset="0"/>
              </a:rPr>
            </a:br>
            <a:r>
              <a:rPr lang="en-US" sz="2667" b="1">
                <a:latin typeface="Courier New" pitchFamily="49" charset="0"/>
              </a:rPr>
              <a:t>b := a - d</a:t>
            </a:r>
            <a:br>
              <a:rPr lang="en-US" sz="2667" b="1">
                <a:latin typeface="Courier New" pitchFamily="49" charset="0"/>
              </a:rPr>
            </a:br>
            <a:r>
              <a:rPr lang="en-US" sz="2667" b="1">
                <a:latin typeface="Courier New" pitchFamily="49" charset="0"/>
              </a:rPr>
              <a:t>c := b + c</a:t>
            </a:r>
            <a:br>
              <a:rPr lang="en-US" sz="2667" b="1">
                <a:latin typeface="Courier New" pitchFamily="49" charset="0"/>
              </a:rPr>
            </a:br>
            <a:r>
              <a:rPr lang="en-US" sz="2667" b="1">
                <a:latin typeface="Courier New" pitchFamily="49" charset="0"/>
              </a:rPr>
              <a:t>d := a - d</a:t>
            </a:r>
          </a:p>
        </p:txBody>
      </p:sp>
      <p:sp>
        <p:nvSpPr>
          <p:cNvPr id="297988" name="Text Box 4"/>
          <p:cNvSpPr txBox="1">
            <a:spLocks noChangeArrowheads="1"/>
          </p:cNvSpPr>
          <p:nvPr/>
        </p:nvSpPr>
        <p:spPr bwMode="auto">
          <a:xfrm>
            <a:off x="6752168" y="2971800"/>
            <a:ext cx="2236510" cy="1734064"/>
          </a:xfrm>
          <a:prstGeom prst="rect">
            <a:avLst/>
          </a:prstGeom>
          <a:noFill/>
          <a:ln w="9525">
            <a:solidFill>
              <a:schemeClr val="tx1"/>
            </a:solidFill>
            <a:miter lim="800000"/>
            <a:headEnd/>
            <a:tailEnd/>
          </a:ln>
          <a:effectLst/>
        </p:spPr>
        <p:txBody>
          <a:bodyPr wrap="none">
            <a:spAutoFit/>
          </a:bodyPr>
          <a:lstStyle/>
          <a:p>
            <a:r>
              <a:rPr lang="en-US" sz="2667" b="1">
                <a:latin typeface="Courier New" pitchFamily="49" charset="0"/>
              </a:rPr>
              <a:t>a := b + c</a:t>
            </a:r>
            <a:br>
              <a:rPr lang="en-US" sz="2667" b="1">
                <a:latin typeface="Courier New" pitchFamily="49" charset="0"/>
              </a:rPr>
            </a:br>
            <a:r>
              <a:rPr lang="en-US" sz="2667" b="1">
                <a:latin typeface="Courier New" pitchFamily="49" charset="0"/>
              </a:rPr>
              <a:t>b := a - d</a:t>
            </a:r>
            <a:br>
              <a:rPr lang="en-US" sz="2667" b="1">
                <a:latin typeface="Courier New" pitchFamily="49" charset="0"/>
              </a:rPr>
            </a:br>
            <a:r>
              <a:rPr lang="en-US" sz="2667" b="1">
                <a:latin typeface="Courier New" pitchFamily="49" charset="0"/>
              </a:rPr>
              <a:t>c := b + c</a:t>
            </a:r>
            <a:br>
              <a:rPr lang="en-US" sz="2667" b="1">
                <a:latin typeface="Courier New" pitchFamily="49" charset="0"/>
              </a:rPr>
            </a:br>
            <a:r>
              <a:rPr lang="en-US" sz="2667" b="1">
                <a:latin typeface="Courier New" pitchFamily="49" charset="0"/>
              </a:rPr>
              <a:t>d := b</a:t>
            </a:r>
          </a:p>
        </p:txBody>
      </p:sp>
      <p:sp>
        <p:nvSpPr>
          <p:cNvPr id="297989" name="AutoShape 5"/>
          <p:cNvSpPr>
            <a:spLocks noChangeArrowheads="1"/>
          </p:cNvSpPr>
          <p:nvPr/>
        </p:nvSpPr>
        <p:spPr bwMode="auto">
          <a:xfrm>
            <a:off x="5634567" y="3276600"/>
            <a:ext cx="711200" cy="685800"/>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sz="2400"/>
          </a:p>
        </p:txBody>
      </p:sp>
      <p:sp>
        <p:nvSpPr>
          <p:cNvPr id="297990" name="Text Box 6"/>
          <p:cNvSpPr txBox="1">
            <a:spLocks noChangeArrowheads="1"/>
          </p:cNvSpPr>
          <p:nvPr/>
        </p:nvSpPr>
        <p:spPr bwMode="auto">
          <a:xfrm>
            <a:off x="2383369" y="4927600"/>
            <a:ext cx="2852063" cy="1734064"/>
          </a:xfrm>
          <a:prstGeom prst="rect">
            <a:avLst/>
          </a:prstGeom>
          <a:noFill/>
          <a:ln w="9525">
            <a:solidFill>
              <a:schemeClr val="tx1"/>
            </a:solidFill>
            <a:miter lim="800000"/>
            <a:headEnd/>
            <a:tailEnd/>
          </a:ln>
          <a:effectLst/>
        </p:spPr>
        <p:txBody>
          <a:bodyPr wrap="none">
            <a:spAutoFit/>
          </a:bodyPr>
          <a:lstStyle/>
          <a:p>
            <a:r>
              <a:rPr lang="en-US" sz="2667" b="1">
                <a:latin typeface="Courier New" pitchFamily="49" charset="0"/>
              </a:rPr>
              <a:t>t1 := b * c</a:t>
            </a:r>
            <a:br>
              <a:rPr lang="en-US" sz="2667" b="1">
                <a:latin typeface="Courier New" pitchFamily="49" charset="0"/>
              </a:rPr>
            </a:br>
            <a:r>
              <a:rPr lang="en-US" sz="2667" b="1">
                <a:latin typeface="Courier New" pitchFamily="49" charset="0"/>
              </a:rPr>
              <a:t>t2 := a - t1</a:t>
            </a:r>
            <a:br>
              <a:rPr lang="en-US" sz="2667" b="1">
                <a:latin typeface="Courier New" pitchFamily="49" charset="0"/>
              </a:rPr>
            </a:br>
            <a:r>
              <a:rPr lang="en-US" sz="2667" b="1">
                <a:latin typeface="Courier New" pitchFamily="49" charset="0"/>
              </a:rPr>
              <a:t>t3 := b * c</a:t>
            </a:r>
            <a:br>
              <a:rPr lang="en-US" sz="2667" b="1">
                <a:latin typeface="Courier New" pitchFamily="49" charset="0"/>
              </a:rPr>
            </a:br>
            <a:r>
              <a:rPr lang="en-US" sz="2667" b="1">
                <a:latin typeface="Courier New" pitchFamily="49" charset="0"/>
              </a:rPr>
              <a:t>t4 := t2 + t3</a:t>
            </a:r>
          </a:p>
        </p:txBody>
      </p:sp>
      <p:sp>
        <p:nvSpPr>
          <p:cNvPr id="297991" name="Text Box 7"/>
          <p:cNvSpPr txBox="1">
            <a:spLocks noChangeArrowheads="1"/>
          </p:cNvSpPr>
          <p:nvPr/>
        </p:nvSpPr>
        <p:spPr bwMode="auto">
          <a:xfrm>
            <a:off x="6705602" y="5080000"/>
            <a:ext cx="2852063" cy="1323632"/>
          </a:xfrm>
          <a:prstGeom prst="rect">
            <a:avLst/>
          </a:prstGeom>
          <a:noFill/>
          <a:ln w="9525">
            <a:solidFill>
              <a:schemeClr val="tx1"/>
            </a:solidFill>
            <a:miter lim="800000"/>
            <a:headEnd/>
            <a:tailEnd/>
          </a:ln>
          <a:effectLst/>
        </p:spPr>
        <p:txBody>
          <a:bodyPr wrap="none">
            <a:spAutoFit/>
          </a:bodyPr>
          <a:lstStyle/>
          <a:p>
            <a:r>
              <a:rPr lang="en-US" sz="2667" b="1">
                <a:latin typeface="Courier New" pitchFamily="49" charset="0"/>
              </a:rPr>
              <a:t>t1 := b * c</a:t>
            </a:r>
            <a:br>
              <a:rPr lang="en-US" sz="2667" b="1">
                <a:latin typeface="Courier New" pitchFamily="49" charset="0"/>
              </a:rPr>
            </a:br>
            <a:r>
              <a:rPr lang="en-US" sz="2667" b="1">
                <a:latin typeface="Courier New" pitchFamily="49" charset="0"/>
              </a:rPr>
              <a:t>t2 := a - t1</a:t>
            </a:r>
            <a:br>
              <a:rPr lang="en-US" sz="2667" b="1">
                <a:latin typeface="Courier New" pitchFamily="49" charset="0"/>
              </a:rPr>
            </a:br>
            <a:r>
              <a:rPr lang="en-US" sz="2667" b="1">
                <a:latin typeface="Courier New" pitchFamily="49" charset="0"/>
              </a:rPr>
              <a:t>t4 := t2 + t1</a:t>
            </a:r>
          </a:p>
        </p:txBody>
      </p:sp>
      <p:sp>
        <p:nvSpPr>
          <p:cNvPr id="297992" name="AutoShape 8"/>
          <p:cNvSpPr>
            <a:spLocks noChangeArrowheads="1"/>
          </p:cNvSpPr>
          <p:nvPr/>
        </p:nvSpPr>
        <p:spPr bwMode="auto">
          <a:xfrm>
            <a:off x="5588000" y="5232400"/>
            <a:ext cx="711200" cy="685800"/>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sz="2400"/>
          </a:p>
        </p:txBody>
      </p:sp>
      <p:sp>
        <p:nvSpPr>
          <p:cNvPr id="297993" name="Rectangle 9"/>
          <p:cNvSpPr>
            <a:spLocks noGrp="1" noChangeArrowheads="1"/>
          </p:cNvSpPr>
          <p:nvPr>
            <p:ph type="body" idx="1"/>
          </p:nvPr>
        </p:nvSpPr>
        <p:spPr/>
        <p:txBody>
          <a:bodyPr/>
          <a:lstStyle/>
          <a:p>
            <a:r>
              <a:rPr lang="en-US"/>
              <a:t>Remove redundant computations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r>
              <a:rPr lang="en-US"/>
              <a:t>Dead Code Elimination</a:t>
            </a:r>
          </a:p>
        </p:txBody>
      </p:sp>
      <p:sp>
        <p:nvSpPr>
          <p:cNvPr id="300035" name="Rectangle 3"/>
          <p:cNvSpPr>
            <a:spLocks noGrp="1" noChangeArrowheads="1"/>
          </p:cNvSpPr>
          <p:nvPr>
            <p:ph type="body" idx="1"/>
          </p:nvPr>
        </p:nvSpPr>
        <p:spPr/>
        <p:txBody>
          <a:bodyPr/>
          <a:lstStyle/>
          <a:p>
            <a:r>
              <a:rPr lang="en-US"/>
              <a:t>Remove unused statements</a:t>
            </a:r>
          </a:p>
        </p:txBody>
      </p:sp>
      <p:sp>
        <p:nvSpPr>
          <p:cNvPr id="300036" name="Text Box 4"/>
          <p:cNvSpPr txBox="1">
            <a:spLocks noChangeArrowheads="1"/>
          </p:cNvSpPr>
          <p:nvPr/>
        </p:nvSpPr>
        <p:spPr bwMode="auto">
          <a:xfrm>
            <a:off x="2992968" y="2971800"/>
            <a:ext cx="2236510" cy="1323632"/>
          </a:xfrm>
          <a:prstGeom prst="rect">
            <a:avLst/>
          </a:prstGeom>
          <a:noFill/>
          <a:ln w="9525">
            <a:solidFill>
              <a:schemeClr val="tx1"/>
            </a:solidFill>
            <a:miter lim="800000"/>
            <a:headEnd/>
            <a:tailEnd/>
          </a:ln>
          <a:effectLst/>
        </p:spPr>
        <p:txBody>
          <a:bodyPr wrap="none">
            <a:spAutoFit/>
          </a:bodyPr>
          <a:lstStyle/>
          <a:p>
            <a:r>
              <a:rPr lang="en-US" sz="2667" b="1">
                <a:latin typeface="Courier New" pitchFamily="49" charset="0"/>
              </a:rPr>
              <a:t>b := a + 1</a:t>
            </a:r>
            <a:br>
              <a:rPr lang="en-US" sz="2667" b="1">
                <a:latin typeface="Courier New" pitchFamily="49" charset="0"/>
              </a:rPr>
            </a:br>
            <a:r>
              <a:rPr lang="en-US" sz="2667" b="1">
                <a:latin typeface="Courier New" pitchFamily="49" charset="0"/>
              </a:rPr>
              <a:t>a := b + c</a:t>
            </a:r>
            <a:br>
              <a:rPr lang="en-US" sz="2667" b="1">
                <a:latin typeface="Courier New" pitchFamily="49" charset="0"/>
              </a:rPr>
            </a:br>
            <a:r>
              <a:rPr lang="en-US" sz="2667" b="1">
                <a:latin typeface="Courier New" pitchFamily="49" charset="0"/>
              </a:rPr>
              <a:t>…</a:t>
            </a:r>
          </a:p>
        </p:txBody>
      </p:sp>
      <p:sp>
        <p:nvSpPr>
          <p:cNvPr id="300037" name="Text Box 5"/>
          <p:cNvSpPr txBox="1">
            <a:spLocks noChangeArrowheads="1"/>
          </p:cNvSpPr>
          <p:nvPr/>
        </p:nvSpPr>
        <p:spPr bwMode="auto">
          <a:xfrm>
            <a:off x="6752168" y="2971801"/>
            <a:ext cx="2236510" cy="913199"/>
          </a:xfrm>
          <a:prstGeom prst="rect">
            <a:avLst/>
          </a:prstGeom>
          <a:noFill/>
          <a:ln w="9525">
            <a:solidFill>
              <a:schemeClr val="tx1"/>
            </a:solidFill>
            <a:miter lim="800000"/>
            <a:headEnd/>
            <a:tailEnd/>
          </a:ln>
          <a:effectLst/>
        </p:spPr>
        <p:txBody>
          <a:bodyPr wrap="none">
            <a:spAutoFit/>
          </a:bodyPr>
          <a:lstStyle/>
          <a:p>
            <a:r>
              <a:rPr lang="en-US" sz="2667" b="1">
                <a:latin typeface="Courier New" pitchFamily="49" charset="0"/>
              </a:rPr>
              <a:t>b := a + 1</a:t>
            </a:r>
            <a:br>
              <a:rPr lang="en-US" sz="2667" b="1">
                <a:latin typeface="Courier New" pitchFamily="49" charset="0"/>
              </a:rPr>
            </a:br>
            <a:r>
              <a:rPr lang="en-US" sz="2667" b="1">
                <a:latin typeface="Courier New" pitchFamily="49" charset="0"/>
              </a:rPr>
              <a:t>…</a:t>
            </a:r>
          </a:p>
        </p:txBody>
      </p:sp>
      <p:sp>
        <p:nvSpPr>
          <p:cNvPr id="300038" name="AutoShape 6"/>
          <p:cNvSpPr>
            <a:spLocks noChangeArrowheads="1"/>
          </p:cNvSpPr>
          <p:nvPr/>
        </p:nvSpPr>
        <p:spPr bwMode="auto">
          <a:xfrm>
            <a:off x="5634567" y="3048000"/>
            <a:ext cx="711200" cy="685800"/>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sz="2400"/>
          </a:p>
        </p:txBody>
      </p:sp>
      <p:sp>
        <p:nvSpPr>
          <p:cNvPr id="300039" name="Text Box 7"/>
          <p:cNvSpPr txBox="1">
            <a:spLocks noChangeArrowheads="1"/>
          </p:cNvSpPr>
          <p:nvPr/>
        </p:nvSpPr>
        <p:spPr bwMode="auto">
          <a:xfrm>
            <a:off x="3556000" y="3962401"/>
            <a:ext cx="3940502" cy="461665"/>
          </a:xfrm>
          <a:prstGeom prst="rect">
            <a:avLst/>
          </a:prstGeom>
          <a:noFill/>
          <a:ln w="9525">
            <a:noFill/>
            <a:miter lim="800000"/>
            <a:headEnd/>
            <a:tailEnd/>
          </a:ln>
          <a:effectLst/>
        </p:spPr>
        <p:txBody>
          <a:bodyPr wrap="none">
            <a:spAutoFit/>
          </a:bodyPr>
          <a:lstStyle/>
          <a:p>
            <a:r>
              <a:rPr lang="en-US" sz="2400"/>
              <a:t>Assuming </a:t>
            </a:r>
            <a:r>
              <a:rPr lang="en-US" sz="2400" b="1">
                <a:latin typeface="Courier New" pitchFamily="49" charset="0"/>
              </a:rPr>
              <a:t>a</a:t>
            </a:r>
            <a:r>
              <a:rPr lang="en-US" sz="2400"/>
              <a:t> is </a:t>
            </a:r>
            <a:r>
              <a:rPr lang="en-US" sz="2400" i="1"/>
              <a:t>dead</a:t>
            </a:r>
            <a:r>
              <a:rPr lang="en-US" sz="2400"/>
              <a:t> (not used)</a:t>
            </a:r>
          </a:p>
        </p:txBody>
      </p:sp>
      <p:sp>
        <p:nvSpPr>
          <p:cNvPr id="300040" name="Text Box 8"/>
          <p:cNvSpPr txBox="1">
            <a:spLocks noChangeArrowheads="1"/>
          </p:cNvSpPr>
          <p:nvPr/>
        </p:nvSpPr>
        <p:spPr bwMode="auto">
          <a:xfrm>
            <a:off x="2946402" y="5765801"/>
            <a:ext cx="2236510" cy="913199"/>
          </a:xfrm>
          <a:prstGeom prst="rect">
            <a:avLst/>
          </a:prstGeom>
          <a:noFill/>
          <a:ln w="9525">
            <a:solidFill>
              <a:schemeClr val="tx1"/>
            </a:solidFill>
            <a:miter lim="800000"/>
            <a:headEnd/>
            <a:tailEnd/>
          </a:ln>
          <a:effectLst/>
        </p:spPr>
        <p:txBody>
          <a:bodyPr wrap="none">
            <a:spAutoFit/>
          </a:bodyPr>
          <a:lstStyle/>
          <a:p>
            <a:r>
              <a:rPr lang="en-US" sz="2667" b="1">
                <a:latin typeface="Courier New" pitchFamily="49" charset="0"/>
              </a:rPr>
              <a:t>b := x + y</a:t>
            </a:r>
            <a:br>
              <a:rPr lang="en-US" sz="2667" b="1">
                <a:latin typeface="Courier New" pitchFamily="49" charset="0"/>
              </a:rPr>
            </a:br>
            <a:r>
              <a:rPr lang="en-US" sz="2667" b="1">
                <a:latin typeface="Courier New" pitchFamily="49" charset="0"/>
              </a:rPr>
              <a:t>…</a:t>
            </a:r>
          </a:p>
        </p:txBody>
      </p:sp>
      <p:sp>
        <p:nvSpPr>
          <p:cNvPr id="300043" name="Text Box 11"/>
          <p:cNvSpPr txBox="1">
            <a:spLocks noChangeArrowheads="1"/>
          </p:cNvSpPr>
          <p:nvPr/>
        </p:nvSpPr>
        <p:spPr bwMode="auto">
          <a:xfrm>
            <a:off x="2438402" y="5080000"/>
            <a:ext cx="3262432" cy="502766"/>
          </a:xfrm>
          <a:prstGeom prst="rect">
            <a:avLst/>
          </a:prstGeom>
          <a:noFill/>
          <a:ln w="9525">
            <a:solidFill>
              <a:schemeClr val="tx1"/>
            </a:solidFill>
            <a:miter lim="800000"/>
            <a:headEnd/>
            <a:tailEnd/>
          </a:ln>
          <a:effectLst/>
        </p:spPr>
        <p:txBody>
          <a:bodyPr wrap="none">
            <a:spAutoFit/>
          </a:bodyPr>
          <a:lstStyle/>
          <a:p>
            <a:r>
              <a:rPr lang="en-US" sz="2667" b="1">
                <a:latin typeface="Courier New" pitchFamily="49" charset="0"/>
              </a:rPr>
              <a:t>if true goto L2</a:t>
            </a:r>
          </a:p>
        </p:txBody>
      </p:sp>
      <p:sp>
        <p:nvSpPr>
          <p:cNvPr id="300044" name="Freeform 12"/>
          <p:cNvSpPr>
            <a:spLocks/>
          </p:cNvSpPr>
          <p:nvPr/>
        </p:nvSpPr>
        <p:spPr bwMode="auto">
          <a:xfrm>
            <a:off x="2032000" y="5486400"/>
            <a:ext cx="406400" cy="1143000"/>
          </a:xfrm>
          <a:custGeom>
            <a:avLst/>
            <a:gdLst/>
            <a:ahLst/>
            <a:cxnLst>
              <a:cxn ang="0">
                <a:pos x="192" y="0"/>
              </a:cxn>
              <a:cxn ang="0">
                <a:pos x="0" y="336"/>
              </a:cxn>
              <a:cxn ang="0">
                <a:pos x="192" y="768"/>
              </a:cxn>
            </a:cxnLst>
            <a:rect l="0" t="0" r="r" b="b"/>
            <a:pathLst>
              <a:path w="192" h="768">
                <a:moveTo>
                  <a:pt x="192" y="0"/>
                </a:moveTo>
                <a:cubicBezTo>
                  <a:pt x="96" y="104"/>
                  <a:pt x="0" y="208"/>
                  <a:pt x="0" y="336"/>
                </a:cubicBezTo>
                <a:cubicBezTo>
                  <a:pt x="0" y="464"/>
                  <a:pt x="96" y="616"/>
                  <a:pt x="192" y="768"/>
                </a:cubicBezTo>
              </a:path>
            </a:pathLst>
          </a:custGeom>
          <a:noFill/>
          <a:ln w="25400">
            <a:solidFill>
              <a:schemeClr val="tx1"/>
            </a:solidFill>
            <a:round/>
            <a:headEnd/>
            <a:tailEnd type="stealth" w="lg" len="lg"/>
          </a:ln>
          <a:effectLst/>
        </p:spPr>
        <p:txBody>
          <a:bodyPr wrap="none" anchor="ctr"/>
          <a:lstStyle/>
          <a:p>
            <a:endParaRPr lang="en-US" sz="2400"/>
          </a:p>
        </p:txBody>
      </p:sp>
      <p:sp>
        <p:nvSpPr>
          <p:cNvPr id="300045" name="Line 13"/>
          <p:cNvSpPr>
            <a:spLocks noChangeShapeType="1"/>
          </p:cNvSpPr>
          <p:nvPr/>
        </p:nvSpPr>
        <p:spPr bwMode="auto">
          <a:xfrm>
            <a:off x="4064000" y="5486400"/>
            <a:ext cx="0" cy="304800"/>
          </a:xfrm>
          <a:prstGeom prst="line">
            <a:avLst/>
          </a:prstGeom>
          <a:noFill/>
          <a:ln w="25400">
            <a:solidFill>
              <a:schemeClr val="tx1"/>
            </a:solidFill>
            <a:round/>
            <a:headEnd/>
            <a:tailEnd type="stealth" w="lg" len="lg"/>
          </a:ln>
          <a:effectLst/>
        </p:spPr>
        <p:txBody>
          <a:bodyPr wrap="none" anchor="ctr"/>
          <a:lstStyle/>
          <a:p>
            <a:endParaRPr lang="en-US" sz="2400"/>
          </a:p>
        </p:txBody>
      </p:sp>
      <p:sp>
        <p:nvSpPr>
          <p:cNvPr id="300046" name="Text Box 14"/>
          <p:cNvSpPr txBox="1">
            <a:spLocks noChangeArrowheads="1"/>
          </p:cNvSpPr>
          <p:nvPr/>
        </p:nvSpPr>
        <p:spPr bwMode="auto">
          <a:xfrm>
            <a:off x="5588001" y="5867401"/>
            <a:ext cx="3492944" cy="461665"/>
          </a:xfrm>
          <a:prstGeom prst="rect">
            <a:avLst/>
          </a:prstGeom>
          <a:noFill/>
          <a:ln w="9525">
            <a:noFill/>
            <a:miter lim="800000"/>
            <a:headEnd/>
            <a:tailEnd/>
          </a:ln>
          <a:effectLst/>
        </p:spPr>
        <p:txBody>
          <a:bodyPr wrap="none">
            <a:spAutoFit/>
          </a:bodyPr>
          <a:lstStyle/>
          <a:p>
            <a:r>
              <a:rPr lang="en-US" sz="2400"/>
              <a:t>Remove unreachable code</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B79C0AE7-05D2-4599-8F25-3C8842E976C5}"/>
                  </a:ext>
                </a:extLst>
              </p14:cNvPr>
              <p14:cNvContentPartPr/>
              <p14:nvPr/>
            </p14:nvContentPartPr>
            <p14:xfrm>
              <a:off x="7330680" y="6179400"/>
              <a:ext cx="699120" cy="100800"/>
            </p14:xfrm>
          </p:contentPart>
        </mc:Choice>
        <mc:Fallback xmlns="">
          <p:pic>
            <p:nvPicPr>
              <p:cNvPr id="2" name="Ink 1">
                <a:extLst>
                  <a:ext uri="{FF2B5EF4-FFF2-40B4-BE49-F238E27FC236}">
                    <a16:creationId xmlns:a16="http://schemas.microsoft.com/office/drawing/2014/main" id="{B79C0AE7-05D2-4599-8F25-3C8842E976C5}"/>
                  </a:ext>
                </a:extLst>
              </p:cNvPr>
              <p:cNvPicPr/>
              <p:nvPr/>
            </p:nvPicPr>
            <p:blipFill>
              <a:blip r:embed="rId3"/>
              <a:stretch>
                <a:fillRect/>
              </a:stretch>
            </p:blipFill>
            <p:spPr>
              <a:xfrm>
                <a:off x="7321320" y="6170040"/>
                <a:ext cx="717840" cy="119520"/>
              </a:xfrm>
              <a:prstGeom prst="rect">
                <a:avLst/>
              </a:prstGeom>
            </p:spPr>
          </p:pic>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r>
              <a:rPr lang="en-US"/>
              <a:t>Renaming Temporary Variables</a:t>
            </a:r>
          </a:p>
        </p:txBody>
      </p:sp>
      <p:sp>
        <p:nvSpPr>
          <p:cNvPr id="301059" name="Rectangle 3"/>
          <p:cNvSpPr>
            <a:spLocks noGrp="1" noChangeArrowheads="1"/>
          </p:cNvSpPr>
          <p:nvPr>
            <p:ph type="body" idx="1"/>
          </p:nvPr>
        </p:nvSpPr>
        <p:spPr/>
        <p:txBody>
          <a:bodyPr/>
          <a:lstStyle/>
          <a:p>
            <a:r>
              <a:rPr lang="en-US"/>
              <a:t>Temporary variables that are dead at the end of a block can be safely renamed</a:t>
            </a:r>
          </a:p>
        </p:txBody>
      </p:sp>
      <p:sp>
        <p:nvSpPr>
          <p:cNvPr id="301060" name="Text Box 4"/>
          <p:cNvSpPr txBox="1">
            <a:spLocks noChangeArrowheads="1"/>
          </p:cNvSpPr>
          <p:nvPr/>
        </p:nvSpPr>
        <p:spPr bwMode="auto">
          <a:xfrm>
            <a:off x="2383368" y="3784600"/>
            <a:ext cx="2646878" cy="1734064"/>
          </a:xfrm>
          <a:prstGeom prst="rect">
            <a:avLst/>
          </a:prstGeom>
          <a:noFill/>
          <a:ln w="9525">
            <a:solidFill>
              <a:schemeClr val="tx1"/>
            </a:solidFill>
            <a:miter lim="800000"/>
            <a:headEnd/>
            <a:tailEnd/>
          </a:ln>
          <a:effectLst/>
        </p:spPr>
        <p:txBody>
          <a:bodyPr wrap="none">
            <a:spAutoFit/>
          </a:bodyPr>
          <a:lstStyle/>
          <a:p>
            <a:r>
              <a:rPr lang="en-US" sz="2667" b="1" dirty="0">
                <a:latin typeface="Courier New" pitchFamily="49" charset="0"/>
              </a:rPr>
              <a:t>t1 := b + c</a:t>
            </a:r>
            <a:br>
              <a:rPr lang="en-US" sz="2667" b="1" dirty="0">
                <a:latin typeface="Courier New" pitchFamily="49" charset="0"/>
              </a:rPr>
            </a:br>
            <a:r>
              <a:rPr lang="en-US" sz="2667" b="1" dirty="0">
                <a:latin typeface="Courier New" pitchFamily="49" charset="0"/>
              </a:rPr>
              <a:t>t2 := a - t1</a:t>
            </a:r>
            <a:br>
              <a:rPr lang="en-US" sz="2667" b="1" dirty="0">
                <a:latin typeface="Courier New" pitchFamily="49" charset="0"/>
              </a:rPr>
            </a:br>
            <a:r>
              <a:rPr lang="en-US" sz="2667" b="1" dirty="0" err="1">
                <a:latin typeface="Courier New" pitchFamily="49" charset="0"/>
              </a:rPr>
              <a:t>t1</a:t>
            </a:r>
            <a:r>
              <a:rPr lang="en-US" sz="2667" b="1" dirty="0">
                <a:latin typeface="Courier New" pitchFamily="49" charset="0"/>
              </a:rPr>
              <a:t> := t1 * d</a:t>
            </a:r>
            <a:br>
              <a:rPr lang="en-US" sz="2667" b="1" dirty="0">
                <a:latin typeface="Courier New" pitchFamily="49" charset="0"/>
              </a:rPr>
            </a:br>
            <a:r>
              <a:rPr lang="en-US" sz="2667" b="1" dirty="0" err="1">
                <a:latin typeface="Courier New" pitchFamily="49" charset="0"/>
              </a:rPr>
              <a:t>d</a:t>
            </a:r>
            <a:r>
              <a:rPr lang="en-US" sz="2667" b="1" dirty="0">
                <a:latin typeface="Courier New" pitchFamily="49" charset="0"/>
              </a:rPr>
              <a:t> := t2 + t1</a:t>
            </a:r>
          </a:p>
        </p:txBody>
      </p:sp>
      <p:sp>
        <p:nvSpPr>
          <p:cNvPr id="301061" name="Text Box 5"/>
          <p:cNvSpPr txBox="1">
            <a:spLocks noChangeArrowheads="1"/>
          </p:cNvSpPr>
          <p:nvPr/>
        </p:nvSpPr>
        <p:spPr bwMode="auto">
          <a:xfrm>
            <a:off x="6752168" y="3784600"/>
            <a:ext cx="2646878" cy="1734064"/>
          </a:xfrm>
          <a:prstGeom prst="rect">
            <a:avLst/>
          </a:prstGeom>
          <a:noFill/>
          <a:ln w="9525">
            <a:solidFill>
              <a:schemeClr val="tx1"/>
            </a:solidFill>
            <a:miter lim="800000"/>
            <a:headEnd/>
            <a:tailEnd/>
          </a:ln>
          <a:effectLst/>
        </p:spPr>
        <p:txBody>
          <a:bodyPr wrap="none">
            <a:spAutoFit/>
          </a:bodyPr>
          <a:lstStyle/>
          <a:p>
            <a:r>
              <a:rPr lang="en-US" sz="2667" b="1" dirty="0">
                <a:latin typeface="Courier New" pitchFamily="49" charset="0"/>
              </a:rPr>
              <a:t>t1 := b + c</a:t>
            </a:r>
            <a:br>
              <a:rPr lang="en-US" sz="2667" b="1" dirty="0">
                <a:latin typeface="Courier New" pitchFamily="49" charset="0"/>
              </a:rPr>
            </a:br>
            <a:r>
              <a:rPr lang="en-US" sz="2667" b="1" dirty="0">
                <a:latin typeface="Courier New" pitchFamily="49" charset="0"/>
              </a:rPr>
              <a:t>t2 := a - t1</a:t>
            </a:r>
            <a:br>
              <a:rPr lang="en-US" sz="2667" b="1" dirty="0">
                <a:latin typeface="Courier New" pitchFamily="49" charset="0"/>
              </a:rPr>
            </a:br>
            <a:r>
              <a:rPr lang="en-US" sz="2667" b="1" dirty="0">
                <a:latin typeface="Courier New" pitchFamily="49" charset="0"/>
              </a:rPr>
              <a:t>t3 := t1 * d</a:t>
            </a:r>
            <a:br>
              <a:rPr lang="en-US" sz="2667" b="1" dirty="0">
                <a:latin typeface="Courier New" pitchFamily="49" charset="0"/>
              </a:rPr>
            </a:br>
            <a:r>
              <a:rPr lang="en-US" sz="2667" b="1" dirty="0" err="1">
                <a:latin typeface="Courier New" pitchFamily="49" charset="0"/>
              </a:rPr>
              <a:t>d</a:t>
            </a:r>
            <a:r>
              <a:rPr lang="en-US" sz="2667" b="1" dirty="0">
                <a:latin typeface="Courier New" pitchFamily="49" charset="0"/>
              </a:rPr>
              <a:t> := t2 + t3</a:t>
            </a:r>
          </a:p>
        </p:txBody>
      </p:sp>
      <p:sp>
        <p:nvSpPr>
          <p:cNvPr id="301062" name="AutoShape 6"/>
          <p:cNvSpPr>
            <a:spLocks noChangeArrowheads="1"/>
          </p:cNvSpPr>
          <p:nvPr/>
        </p:nvSpPr>
        <p:spPr bwMode="auto">
          <a:xfrm>
            <a:off x="5634567" y="4089400"/>
            <a:ext cx="711200" cy="685800"/>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r>
              <a:rPr lang="en-US"/>
              <a:t>Interchange of Statements</a:t>
            </a:r>
          </a:p>
        </p:txBody>
      </p:sp>
      <p:sp>
        <p:nvSpPr>
          <p:cNvPr id="302083" name="Rectangle 3"/>
          <p:cNvSpPr>
            <a:spLocks noGrp="1" noChangeArrowheads="1"/>
          </p:cNvSpPr>
          <p:nvPr>
            <p:ph type="body" idx="1"/>
          </p:nvPr>
        </p:nvSpPr>
        <p:spPr>
          <a:xfrm>
            <a:off x="1320800" y="1600200"/>
            <a:ext cx="9652000" cy="4525963"/>
          </a:xfrm>
        </p:spPr>
        <p:txBody>
          <a:bodyPr/>
          <a:lstStyle/>
          <a:p>
            <a:r>
              <a:rPr lang="en-US" dirty="0"/>
              <a:t>Independent statements can be reordered</a:t>
            </a:r>
          </a:p>
          <a:p>
            <a:r>
              <a:rPr lang="en-US" dirty="0"/>
              <a:t>In this example, neither t1 or d is t2, nor a or t1 is t3</a:t>
            </a:r>
          </a:p>
        </p:txBody>
      </p:sp>
      <p:sp>
        <p:nvSpPr>
          <p:cNvPr id="302084" name="Text Box 4"/>
          <p:cNvSpPr txBox="1">
            <a:spLocks noChangeArrowheads="1"/>
          </p:cNvSpPr>
          <p:nvPr/>
        </p:nvSpPr>
        <p:spPr bwMode="auto">
          <a:xfrm>
            <a:off x="2383368" y="3784600"/>
            <a:ext cx="2646878" cy="1734064"/>
          </a:xfrm>
          <a:prstGeom prst="rect">
            <a:avLst/>
          </a:prstGeom>
          <a:noFill/>
          <a:ln w="9525">
            <a:solidFill>
              <a:schemeClr val="tx1"/>
            </a:solidFill>
            <a:miter lim="800000"/>
            <a:headEnd/>
            <a:tailEnd/>
          </a:ln>
          <a:effectLst/>
        </p:spPr>
        <p:txBody>
          <a:bodyPr wrap="none">
            <a:spAutoFit/>
          </a:bodyPr>
          <a:lstStyle/>
          <a:p>
            <a:r>
              <a:rPr lang="en-US" sz="2667" b="1">
                <a:latin typeface="Courier New" pitchFamily="49" charset="0"/>
              </a:rPr>
              <a:t>t1 := b + c</a:t>
            </a:r>
            <a:br>
              <a:rPr lang="en-US" sz="2667" b="1">
                <a:latin typeface="Courier New" pitchFamily="49" charset="0"/>
              </a:rPr>
            </a:br>
            <a:r>
              <a:rPr lang="en-US" sz="2667" b="1">
                <a:latin typeface="Courier New" pitchFamily="49" charset="0"/>
              </a:rPr>
              <a:t>t2 := a - t1</a:t>
            </a:r>
            <a:br>
              <a:rPr lang="en-US" sz="2667" b="1">
                <a:latin typeface="Courier New" pitchFamily="49" charset="0"/>
              </a:rPr>
            </a:br>
            <a:r>
              <a:rPr lang="en-US" sz="2667" b="1">
                <a:latin typeface="Courier New" pitchFamily="49" charset="0"/>
              </a:rPr>
              <a:t>t3 := t1 * d</a:t>
            </a:r>
            <a:br>
              <a:rPr lang="en-US" sz="2667" b="1">
                <a:latin typeface="Courier New" pitchFamily="49" charset="0"/>
              </a:rPr>
            </a:br>
            <a:r>
              <a:rPr lang="en-US" sz="2667" b="1">
                <a:latin typeface="Courier New" pitchFamily="49" charset="0"/>
              </a:rPr>
              <a:t>d := t2 + t3</a:t>
            </a:r>
          </a:p>
        </p:txBody>
      </p:sp>
      <p:sp>
        <p:nvSpPr>
          <p:cNvPr id="302085" name="Text Box 5"/>
          <p:cNvSpPr txBox="1">
            <a:spLocks noChangeArrowheads="1"/>
          </p:cNvSpPr>
          <p:nvPr/>
        </p:nvSpPr>
        <p:spPr bwMode="auto">
          <a:xfrm>
            <a:off x="6752168" y="3784600"/>
            <a:ext cx="2646878" cy="1734064"/>
          </a:xfrm>
          <a:prstGeom prst="rect">
            <a:avLst/>
          </a:prstGeom>
          <a:noFill/>
          <a:ln w="9525">
            <a:solidFill>
              <a:schemeClr val="tx1"/>
            </a:solidFill>
            <a:miter lim="800000"/>
            <a:headEnd/>
            <a:tailEnd/>
          </a:ln>
          <a:effectLst/>
        </p:spPr>
        <p:txBody>
          <a:bodyPr wrap="none">
            <a:spAutoFit/>
          </a:bodyPr>
          <a:lstStyle/>
          <a:p>
            <a:r>
              <a:rPr lang="en-US" sz="2667" b="1">
                <a:latin typeface="Courier New" pitchFamily="49" charset="0"/>
              </a:rPr>
              <a:t>t1 := b + c</a:t>
            </a:r>
            <a:br>
              <a:rPr lang="en-US" sz="2667" b="1">
                <a:latin typeface="Courier New" pitchFamily="49" charset="0"/>
              </a:rPr>
            </a:br>
            <a:r>
              <a:rPr lang="en-US" sz="2667" b="1">
                <a:latin typeface="Courier New" pitchFamily="49" charset="0"/>
              </a:rPr>
              <a:t>t3 := t1 * d</a:t>
            </a:r>
            <a:br>
              <a:rPr lang="en-US" sz="2667" b="1">
                <a:latin typeface="Courier New" pitchFamily="49" charset="0"/>
              </a:rPr>
            </a:br>
            <a:r>
              <a:rPr lang="en-US" sz="2667" b="1">
                <a:latin typeface="Courier New" pitchFamily="49" charset="0"/>
              </a:rPr>
              <a:t>t2 := a - t1</a:t>
            </a:r>
            <a:br>
              <a:rPr lang="en-US" sz="2667" b="1">
                <a:latin typeface="Courier New" pitchFamily="49" charset="0"/>
              </a:rPr>
            </a:br>
            <a:r>
              <a:rPr lang="en-US" sz="2667" b="1">
                <a:latin typeface="Courier New" pitchFamily="49" charset="0"/>
              </a:rPr>
              <a:t>d := t2 + t3</a:t>
            </a:r>
          </a:p>
        </p:txBody>
      </p:sp>
      <p:sp>
        <p:nvSpPr>
          <p:cNvPr id="302086" name="AutoShape 6"/>
          <p:cNvSpPr>
            <a:spLocks noChangeArrowheads="1"/>
          </p:cNvSpPr>
          <p:nvPr/>
        </p:nvSpPr>
        <p:spPr bwMode="auto">
          <a:xfrm>
            <a:off x="5634567" y="4089400"/>
            <a:ext cx="711200" cy="685800"/>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9817F7BC-5477-428E-926F-834FCD7476B0}" type="slidenum">
              <a:rPr lang="en-US"/>
              <a:pPr/>
              <a:t>29</a:t>
            </a:fld>
            <a:endParaRPr lang="en-US"/>
          </a:p>
        </p:txBody>
      </p:sp>
      <p:sp>
        <p:nvSpPr>
          <p:cNvPr id="303106" name="Rectangle 2"/>
          <p:cNvSpPr>
            <a:spLocks noGrp="1" noChangeArrowheads="1"/>
          </p:cNvSpPr>
          <p:nvPr>
            <p:ph type="title"/>
          </p:nvPr>
        </p:nvSpPr>
        <p:spPr/>
        <p:txBody>
          <a:bodyPr/>
          <a:lstStyle/>
          <a:p>
            <a:r>
              <a:rPr lang="en-US"/>
              <a:t>Algebraic Transformations</a:t>
            </a:r>
          </a:p>
        </p:txBody>
      </p:sp>
      <p:sp>
        <p:nvSpPr>
          <p:cNvPr id="303107" name="Rectangle 3"/>
          <p:cNvSpPr>
            <a:spLocks noGrp="1" noChangeArrowheads="1"/>
          </p:cNvSpPr>
          <p:nvPr>
            <p:ph type="body" idx="1"/>
          </p:nvPr>
        </p:nvSpPr>
        <p:spPr/>
        <p:txBody>
          <a:bodyPr/>
          <a:lstStyle/>
          <a:p>
            <a:r>
              <a:rPr lang="en-US"/>
              <a:t>Change arithmetic operations to transform blocks to algebraic equivalent forms</a:t>
            </a:r>
          </a:p>
        </p:txBody>
      </p:sp>
      <p:sp>
        <p:nvSpPr>
          <p:cNvPr id="303108" name="Text Box 4"/>
          <p:cNvSpPr txBox="1">
            <a:spLocks noChangeArrowheads="1"/>
          </p:cNvSpPr>
          <p:nvPr/>
        </p:nvSpPr>
        <p:spPr bwMode="auto">
          <a:xfrm>
            <a:off x="2383369" y="3784600"/>
            <a:ext cx="2954655" cy="1734064"/>
          </a:xfrm>
          <a:prstGeom prst="rect">
            <a:avLst/>
          </a:prstGeom>
          <a:noFill/>
          <a:ln w="9525">
            <a:solidFill>
              <a:schemeClr val="tx1"/>
            </a:solidFill>
            <a:miter lim="800000"/>
            <a:headEnd/>
            <a:tailEnd/>
          </a:ln>
          <a:effectLst/>
        </p:spPr>
        <p:txBody>
          <a:bodyPr wrap="none">
            <a:spAutoFit/>
          </a:bodyPr>
          <a:lstStyle/>
          <a:p>
            <a:r>
              <a:rPr lang="en-US" sz="2667" b="1" dirty="0">
                <a:latin typeface="Courier New" pitchFamily="49" charset="0"/>
              </a:rPr>
              <a:t>t1 := a - a</a:t>
            </a:r>
            <a:br>
              <a:rPr lang="en-US" sz="2667" b="1" dirty="0">
                <a:latin typeface="Courier New" pitchFamily="49" charset="0"/>
              </a:rPr>
            </a:br>
            <a:r>
              <a:rPr lang="en-US" sz="2667" b="1" dirty="0">
                <a:latin typeface="Courier New" pitchFamily="49" charset="0"/>
              </a:rPr>
              <a:t>t2 := b + t1</a:t>
            </a:r>
            <a:br>
              <a:rPr lang="en-US" sz="2667" b="1" dirty="0">
                <a:latin typeface="Courier New" pitchFamily="49" charset="0"/>
              </a:rPr>
            </a:br>
            <a:r>
              <a:rPr lang="en-US" sz="2667" b="1" dirty="0">
                <a:latin typeface="Courier New" pitchFamily="49" charset="0"/>
              </a:rPr>
              <a:t>t3 := 2 * t2</a:t>
            </a:r>
          </a:p>
          <a:p>
            <a:r>
              <a:rPr lang="en-US" sz="2667" b="1" dirty="0">
                <a:latin typeface="Courier New" pitchFamily="49" charset="0"/>
              </a:rPr>
              <a:t>x 	:= y ** 2</a:t>
            </a:r>
          </a:p>
        </p:txBody>
      </p:sp>
      <p:sp>
        <p:nvSpPr>
          <p:cNvPr id="303109" name="Text Box 5"/>
          <p:cNvSpPr txBox="1">
            <a:spLocks noChangeArrowheads="1"/>
          </p:cNvSpPr>
          <p:nvPr/>
        </p:nvSpPr>
        <p:spPr bwMode="auto">
          <a:xfrm>
            <a:off x="6752169" y="3784600"/>
            <a:ext cx="2852063" cy="1734064"/>
          </a:xfrm>
          <a:prstGeom prst="rect">
            <a:avLst/>
          </a:prstGeom>
          <a:noFill/>
          <a:ln w="9525">
            <a:solidFill>
              <a:schemeClr val="tx1"/>
            </a:solidFill>
            <a:miter lim="800000"/>
            <a:headEnd/>
            <a:tailEnd/>
          </a:ln>
          <a:effectLst/>
        </p:spPr>
        <p:txBody>
          <a:bodyPr wrap="none">
            <a:spAutoFit/>
          </a:bodyPr>
          <a:lstStyle/>
          <a:p>
            <a:r>
              <a:rPr lang="en-US" sz="2667" b="1" dirty="0">
                <a:latin typeface="Courier New" pitchFamily="49" charset="0"/>
              </a:rPr>
              <a:t>t1 := 0</a:t>
            </a:r>
            <a:br>
              <a:rPr lang="en-US" sz="2667" b="1" dirty="0">
                <a:latin typeface="Courier New" pitchFamily="49" charset="0"/>
              </a:rPr>
            </a:br>
            <a:r>
              <a:rPr lang="en-US" sz="2667" b="1" dirty="0">
                <a:latin typeface="Courier New" pitchFamily="49" charset="0"/>
              </a:rPr>
              <a:t>t2 := b</a:t>
            </a:r>
            <a:br>
              <a:rPr lang="en-US" sz="2667" b="1" dirty="0">
                <a:latin typeface="Courier New" pitchFamily="49" charset="0"/>
              </a:rPr>
            </a:br>
            <a:r>
              <a:rPr lang="en-US" sz="2667" b="1" dirty="0">
                <a:latin typeface="Courier New" pitchFamily="49" charset="0"/>
              </a:rPr>
              <a:t>t3 := t2 &lt;&lt; 1</a:t>
            </a:r>
          </a:p>
          <a:p>
            <a:r>
              <a:rPr lang="en-US" sz="2667" b="1" dirty="0">
                <a:latin typeface="Courier New" pitchFamily="49" charset="0"/>
              </a:rPr>
              <a:t>x  := y * y</a:t>
            </a:r>
          </a:p>
        </p:txBody>
      </p:sp>
      <p:sp>
        <p:nvSpPr>
          <p:cNvPr id="303110" name="AutoShape 6"/>
          <p:cNvSpPr>
            <a:spLocks noChangeArrowheads="1"/>
          </p:cNvSpPr>
          <p:nvPr/>
        </p:nvSpPr>
        <p:spPr bwMode="auto">
          <a:xfrm>
            <a:off x="5634567" y="3886200"/>
            <a:ext cx="711200" cy="685800"/>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Text Box 4"/>
          <p:cNvSpPr txBox="1">
            <a:spLocks noGrp="1" noChangeArrowheads="1"/>
          </p:cNvSpPr>
          <p:nvPr>
            <p:ph idx="1"/>
          </p:nvPr>
        </p:nvSpPr>
        <p:spPr bwMode="auto">
          <a:xfrm>
            <a:off x="1117601" y="2434167"/>
            <a:ext cx="2949846" cy="2095958"/>
          </a:xfrm>
          <a:prstGeom prst="rect">
            <a:avLst/>
          </a:prstGeom>
          <a:noFill/>
          <a:ln w="9525">
            <a:noFill/>
            <a:miter lim="800000"/>
            <a:headEnd/>
            <a:tailEnd/>
          </a:ln>
          <a:effectLst/>
        </p:spPr>
        <p:txBody>
          <a:bodyPr wrap="none">
            <a:spAutoFit/>
          </a:bodyPr>
          <a:lstStyle/>
          <a:p>
            <a:pPr marL="0" indent="0">
              <a:buNone/>
            </a:pPr>
            <a:r>
              <a:rPr lang="en-US" sz="2400" b="1" dirty="0">
                <a:latin typeface="Courier New" pitchFamily="49" charset="0"/>
              </a:rPr>
              <a:t>    MOV 1,R0</a:t>
            </a:r>
            <a:br>
              <a:rPr lang="en-US" sz="2400" b="1" dirty="0">
                <a:latin typeface="Courier New" pitchFamily="49" charset="0"/>
              </a:rPr>
            </a:br>
            <a:r>
              <a:rPr lang="en-US" sz="2400" b="1" dirty="0">
                <a:latin typeface="Courier New" pitchFamily="49" charset="0"/>
              </a:rPr>
              <a:t>    MOV n,R1</a:t>
            </a:r>
            <a:br>
              <a:rPr lang="en-US" sz="2400" b="1" dirty="0">
                <a:latin typeface="Courier New" pitchFamily="49" charset="0"/>
              </a:rPr>
            </a:br>
            <a:r>
              <a:rPr lang="en-US" sz="2400" b="1" dirty="0">
                <a:latin typeface="Courier New" pitchFamily="49" charset="0"/>
              </a:rPr>
              <a:t>    JMP L2</a:t>
            </a:r>
            <a:br>
              <a:rPr lang="en-US" sz="2400" b="1" dirty="0">
                <a:latin typeface="Courier New" pitchFamily="49" charset="0"/>
              </a:rPr>
            </a:br>
            <a:r>
              <a:rPr lang="en-US" sz="2400" b="1" dirty="0">
                <a:latin typeface="Courier New" pitchFamily="49" charset="0"/>
              </a:rPr>
              <a:t>L1: MUL 2,R0</a:t>
            </a:r>
            <a:br>
              <a:rPr lang="en-US" sz="2400" b="1" dirty="0">
                <a:latin typeface="Courier New" pitchFamily="49" charset="0"/>
              </a:rPr>
            </a:br>
            <a:r>
              <a:rPr lang="en-US" sz="2400" b="1" dirty="0">
                <a:latin typeface="Courier New" pitchFamily="49" charset="0"/>
              </a:rPr>
              <a:t>    SUB 1,R1</a:t>
            </a:r>
            <a:br>
              <a:rPr lang="en-US" sz="2400" b="1" dirty="0">
                <a:latin typeface="Courier New" pitchFamily="49" charset="0"/>
              </a:rPr>
            </a:br>
            <a:r>
              <a:rPr lang="en-US" sz="2400" b="1" dirty="0">
                <a:latin typeface="Courier New" pitchFamily="49" charset="0"/>
              </a:rPr>
              <a:t>L2: JMPNZ R1,L1</a:t>
            </a:r>
          </a:p>
        </p:txBody>
      </p:sp>
      <p:sp>
        <p:nvSpPr>
          <p:cNvPr id="5" name="Text Box 5"/>
          <p:cNvSpPr txBox="1">
            <a:spLocks noChangeArrowheads="1"/>
          </p:cNvSpPr>
          <p:nvPr/>
        </p:nvSpPr>
        <p:spPr bwMode="auto">
          <a:xfrm>
            <a:off x="5720375" y="2006600"/>
            <a:ext cx="2949846" cy="2308324"/>
          </a:xfrm>
          <a:prstGeom prst="rect">
            <a:avLst/>
          </a:prstGeom>
          <a:noFill/>
          <a:ln w="9525">
            <a:noFill/>
            <a:miter lim="800000"/>
            <a:headEnd/>
            <a:tailEnd/>
          </a:ln>
          <a:effectLst/>
        </p:spPr>
        <p:txBody>
          <a:bodyPr wrap="none">
            <a:spAutoFit/>
          </a:bodyPr>
          <a:lstStyle/>
          <a:p>
            <a:r>
              <a:rPr lang="en-US" sz="2400" b="1" dirty="0">
                <a:latin typeface="Courier New" pitchFamily="49" charset="0"/>
              </a:rPr>
              <a:t>    MOV 0,R0</a:t>
            </a:r>
            <a:br>
              <a:rPr lang="en-US" sz="2400" b="1" dirty="0">
                <a:latin typeface="Courier New" pitchFamily="49" charset="0"/>
              </a:rPr>
            </a:br>
            <a:r>
              <a:rPr lang="en-US" sz="2400" b="1" dirty="0">
                <a:latin typeface="Courier New" pitchFamily="49" charset="0"/>
              </a:rPr>
              <a:t>    MOV n,R1</a:t>
            </a:r>
            <a:br>
              <a:rPr lang="en-US" sz="2400" b="1" dirty="0">
                <a:latin typeface="Courier New" pitchFamily="49" charset="0"/>
              </a:rPr>
            </a:br>
            <a:r>
              <a:rPr lang="en-US" sz="2400" b="1" dirty="0">
                <a:latin typeface="Courier New" pitchFamily="49" charset="0"/>
              </a:rPr>
              <a:t>    JMP L2</a:t>
            </a:r>
            <a:br>
              <a:rPr lang="en-US" sz="2400" b="1" dirty="0">
                <a:latin typeface="Courier New" pitchFamily="49" charset="0"/>
              </a:rPr>
            </a:br>
            <a:r>
              <a:rPr lang="en-US" sz="2400" b="1" dirty="0">
                <a:latin typeface="Courier New" pitchFamily="49" charset="0"/>
              </a:rPr>
              <a:t>L1: MUL 2,R0</a:t>
            </a:r>
            <a:br>
              <a:rPr lang="en-US" sz="2400" b="1" dirty="0">
                <a:latin typeface="Courier New" pitchFamily="49" charset="0"/>
              </a:rPr>
            </a:br>
            <a:r>
              <a:rPr lang="en-US" sz="2400" b="1" dirty="0">
                <a:latin typeface="Courier New" pitchFamily="49" charset="0"/>
              </a:rPr>
              <a:t>    SUB 1,R1</a:t>
            </a:r>
            <a:br>
              <a:rPr lang="en-US" sz="2400" b="1" dirty="0">
                <a:latin typeface="Courier New" pitchFamily="49" charset="0"/>
              </a:rPr>
            </a:br>
            <a:r>
              <a:rPr lang="en-US" sz="2400" b="1" dirty="0">
                <a:latin typeface="Courier New" pitchFamily="49" charset="0"/>
              </a:rPr>
              <a:t>L2: JMPNZ R1,L1</a:t>
            </a:r>
          </a:p>
        </p:txBody>
      </p:sp>
      <p:sp>
        <p:nvSpPr>
          <p:cNvPr id="6" name="Freeform 7"/>
          <p:cNvSpPr>
            <a:spLocks/>
          </p:cNvSpPr>
          <p:nvPr/>
        </p:nvSpPr>
        <p:spPr bwMode="auto">
          <a:xfrm>
            <a:off x="4876800" y="3073400"/>
            <a:ext cx="1202267" cy="1117600"/>
          </a:xfrm>
          <a:custGeom>
            <a:avLst/>
            <a:gdLst/>
            <a:ahLst/>
            <a:cxnLst>
              <a:cxn ang="0">
                <a:pos x="568" y="88"/>
              </a:cxn>
              <a:cxn ang="0">
                <a:pos x="88" y="88"/>
              </a:cxn>
              <a:cxn ang="0">
                <a:pos x="40" y="616"/>
              </a:cxn>
              <a:cxn ang="0">
                <a:pos x="232" y="616"/>
              </a:cxn>
            </a:cxnLst>
            <a:rect l="0" t="0" r="r" b="b"/>
            <a:pathLst>
              <a:path w="568" h="704">
                <a:moveTo>
                  <a:pt x="568" y="88"/>
                </a:moveTo>
                <a:cubicBezTo>
                  <a:pt x="372" y="44"/>
                  <a:pt x="176" y="0"/>
                  <a:pt x="88" y="88"/>
                </a:cubicBezTo>
                <a:cubicBezTo>
                  <a:pt x="0" y="176"/>
                  <a:pt x="16" y="528"/>
                  <a:pt x="40" y="616"/>
                </a:cubicBezTo>
                <a:cubicBezTo>
                  <a:pt x="64" y="704"/>
                  <a:pt x="148" y="660"/>
                  <a:pt x="232" y="616"/>
                </a:cubicBezTo>
              </a:path>
            </a:pathLst>
          </a:custGeom>
          <a:noFill/>
          <a:ln w="25400">
            <a:solidFill>
              <a:schemeClr val="tx1"/>
            </a:solidFill>
            <a:round/>
            <a:headEnd/>
            <a:tailEnd type="stealth" w="lg" len="lg"/>
          </a:ln>
          <a:effectLst/>
        </p:spPr>
        <p:txBody>
          <a:bodyPr wrap="none" anchor="ctr"/>
          <a:lstStyle/>
          <a:p>
            <a:endParaRPr lang="en-US" sz="2400"/>
          </a:p>
        </p:txBody>
      </p:sp>
      <p:sp>
        <p:nvSpPr>
          <p:cNvPr id="7" name="Freeform 8"/>
          <p:cNvSpPr>
            <a:spLocks/>
          </p:cNvSpPr>
          <p:nvPr/>
        </p:nvSpPr>
        <p:spPr bwMode="auto">
          <a:xfrm>
            <a:off x="8348134" y="3354389"/>
            <a:ext cx="1236133" cy="836612"/>
          </a:xfrm>
          <a:custGeom>
            <a:avLst/>
            <a:gdLst/>
            <a:ahLst/>
            <a:cxnLst>
              <a:cxn ang="0">
                <a:pos x="128" y="462"/>
              </a:cxn>
              <a:cxn ang="0">
                <a:pos x="493" y="462"/>
              </a:cxn>
              <a:cxn ang="0">
                <a:pos x="502" y="72"/>
              </a:cxn>
              <a:cxn ang="0">
                <a:pos x="0" y="30"/>
              </a:cxn>
            </a:cxnLst>
            <a:rect l="0" t="0" r="r" b="b"/>
            <a:pathLst>
              <a:path w="584" h="527">
                <a:moveTo>
                  <a:pt x="128" y="462"/>
                </a:moveTo>
                <a:cubicBezTo>
                  <a:pt x="277" y="495"/>
                  <a:pt x="431" y="527"/>
                  <a:pt x="493" y="462"/>
                </a:cubicBezTo>
                <a:cubicBezTo>
                  <a:pt x="555" y="397"/>
                  <a:pt x="584" y="144"/>
                  <a:pt x="502" y="72"/>
                </a:cubicBezTo>
                <a:cubicBezTo>
                  <a:pt x="420" y="0"/>
                  <a:pt x="105" y="39"/>
                  <a:pt x="0" y="30"/>
                </a:cubicBezTo>
              </a:path>
            </a:pathLst>
          </a:custGeom>
          <a:noFill/>
          <a:ln w="25400">
            <a:solidFill>
              <a:schemeClr val="tx1"/>
            </a:solidFill>
            <a:round/>
            <a:headEnd/>
            <a:tailEnd type="stealth" w="lg" len="lg"/>
          </a:ln>
          <a:effectLst/>
        </p:spPr>
        <p:txBody>
          <a:bodyPr wrap="none" anchor="ctr"/>
          <a:lstStyle/>
          <a:p>
            <a:endParaRPr lang="en-US"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Converting code to Basic blocks</a:t>
            </a:r>
          </a:p>
          <a:p>
            <a:r>
              <a:rPr lang="en-US" dirty="0"/>
              <a:t>Possible transformations in </a:t>
            </a:r>
            <a:r>
              <a:rPr lang="en-US"/>
              <a:t>basic blocks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12"/>
          </p:nvPr>
        </p:nvSpPr>
        <p:spPr/>
        <p:txBody>
          <a:bodyPr/>
          <a:lstStyle/>
          <a:p>
            <a:fld id="{9A03F5DE-7D0A-4FEC-979F-D4A07B4D30BB}" type="slidenum">
              <a:rPr lang="en-US"/>
              <a:pPr/>
              <a:t>4</a:t>
            </a:fld>
            <a:endParaRPr lang="en-US"/>
          </a:p>
        </p:txBody>
      </p:sp>
      <p:sp>
        <p:nvSpPr>
          <p:cNvPr id="292866" name="Rectangle 2"/>
          <p:cNvSpPr>
            <a:spLocks noGrp="1" noChangeArrowheads="1"/>
          </p:cNvSpPr>
          <p:nvPr>
            <p:ph type="title"/>
          </p:nvPr>
        </p:nvSpPr>
        <p:spPr/>
        <p:txBody>
          <a:bodyPr/>
          <a:lstStyle/>
          <a:p>
            <a:r>
              <a:rPr lang="en-US"/>
              <a:t>Basic Blocks</a:t>
            </a:r>
          </a:p>
        </p:txBody>
      </p:sp>
      <p:sp>
        <p:nvSpPr>
          <p:cNvPr id="292867" name="Rectangle 3"/>
          <p:cNvSpPr>
            <a:spLocks noGrp="1" noChangeArrowheads="1"/>
          </p:cNvSpPr>
          <p:nvPr>
            <p:ph type="body" idx="1"/>
          </p:nvPr>
        </p:nvSpPr>
        <p:spPr/>
        <p:txBody>
          <a:bodyPr/>
          <a:lstStyle/>
          <a:p>
            <a:r>
              <a:rPr lang="en-US" dirty="0"/>
              <a:t>A </a:t>
            </a:r>
            <a:r>
              <a:rPr lang="en-US" i="1" dirty="0"/>
              <a:t>basic block </a:t>
            </a:r>
            <a:r>
              <a:rPr lang="en-US" dirty="0"/>
              <a:t>is a sequence of consecutive statements in which flow of control enters at the beginning and leaves at the end without halt or possibility of branching except at the end (with natural flow or a branch instruction)</a:t>
            </a:r>
          </a:p>
          <a:p>
            <a:r>
              <a:rPr lang="en-US" dirty="0"/>
              <a:t>The basic blocks become the nodes of a flow graph, whose edges indicate which blocks can follow which other blocks.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blocks and flow graphs</a:t>
            </a:r>
          </a:p>
        </p:txBody>
      </p:sp>
      <p:sp>
        <p:nvSpPr>
          <p:cNvPr id="4" name="Content Placeholder 3"/>
          <p:cNvSpPr>
            <a:spLocks noGrp="1"/>
          </p:cNvSpPr>
          <p:nvPr>
            <p:ph idx="1"/>
          </p:nvPr>
        </p:nvSpPr>
        <p:spPr/>
        <p:txBody>
          <a:bodyPr/>
          <a:lstStyle/>
          <a:p>
            <a:r>
              <a:rPr lang="en-US" dirty="0"/>
              <a:t>Graph representation of 3-address statement – flow graph	</a:t>
            </a:r>
          </a:p>
          <a:p>
            <a:r>
              <a:rPr lang="en-US" dirty="0"/>
              <a:t>Nodes in the graph – Computations</a:t>
            </a:r>
          </a:p>
          <a:p>
            <a:r>
              <a:rPr lang="en-US" dirty="0"/>
              <a:t>Edges in the graph – Flow of control</a:t>
            </a:r>
          </a:p>
          <a:p>
            <a:r>
              <a:rPr lang="en-US" dirty="0"/>
              <a:t>Useful for optimization, register allocation</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fld id="{7FB376FE-D5B9-4CEC-A0F1-F727A2D63B13}" type="slidenum">
              <a:rPr lang="en-US"/>
              <a:pPr/>
              <a:t>6</a:t>
            </a:fld>
            <a:endParaRPr lang="en-US"/>
          </a:p>
        </p:txBody>
      </p:sp>
      <p:sp>
        <p:nvSpPr>
          <p:cNvPr id="293890" name="Rectangle 2"/>
          <p:cNvSpPr>
            <a:spLocks noGrp="1" noChangeArrowheads="1"/>
          </p:cNvSpPr>
          <p:nvPr>
            <p:ph type="title"/>
          </p:nvPr>
        </p:nvSpPr>
        <p:spPr/>
        <p:txBody>
          <a:bodyPr>
            <a:normAutofit/>
          </a:bodyPr>
          <a:lstStyle/>
          <a:p>
            <a:r>
              <a:rPr lang="en-US" dirty="0"/>
              <a:t>Basic Blocks &amp; Control Flow Graph </a:t>
            </a:r>
          </a:p>
        </p:txBody>
      </p:sp>
      <p:sp>
        <p:nvSpPr>
          <p:cNvPr id="293891" name="Rectangle 3"/>
          <p:cNvSpPr>
            <a:spLocks noGrp="1" noChangeArrowheads="1"/>
          </p:cNvSpPr>
          <p:nvPr>
            <p:ph type="body" idx="1"/>
          </p:nvPr>
        </p:nvSpPr>
        <p:spPr/>
        <p:txBody>
          <a:bodyPr/>
          <a:lstStyle/>
          <a:p>
            <a:r>
              <a:rPr lang="en-US"/>
              <a:t>A </a:t>
            </a:r>
            <a:r>
              <a:rPr lang="en-US" i="1"/>
              <a:t>control flow graph</a:t>
            </a:r>
            <a:r>
              <a:rPr lang="en-US"/>
              <a:t> (CFG) is a directed graph with basic blocks </a:t>
            </a:r>
            <a:r>
              <a:rPr lang="en-US" i="1"/>
              <a:t>B</a:t>
            </a:r>
            <a:r>
              <a:rPr lang="en-US" i="1" baseline="-25000"/>
              <a:t>i</a:t>
            </a:r>
            <a:r>
              <a:rPr lang="en-US"/>
              <a:t> as vertices and with edges </a:t>
            </a:r>
            <a:r>
              <a:rPr lang="en-US" i="1"/>
              <a:t>B</a:t>
            </a:r>
            <a:r>
              <a:rPr lang="en-US" i="1" baseline="-25000"/>
              <a:t>i</a:t>
            </a:r>
            <a:r>
              <a:rPr lang="en-US">
                <a:sym typeface="Symbol" charset="2"/>
              </a:rPr>
              <a:t></a:t>
            </a:r>
            <a:r>
              <a:rPr lang="en-US" i="1"/>
              <a:t>B</a:t>
            </a:r>
            <a:r>
              <a:rPr lang="en-US" i="1" baseline="-25000"/>
              <a:t>j</a:t>
            </a:r>
            <a:r>
              <a:rPr lang="en-US"/>
              <a:t> iff </a:t>
            </a:r>
            <a:r>
              <a:rPr lang="en-US" i="1"/>
              <a:t>B</a:t>
            </a:r>
            <a:r>
              <a:rPr lang="en-US" i="1" baseline="-25000"/>
              <a:t>j</a:t>
            </a:r>
            <a:r>
              <a:rPr lang="en-US"/>
              <a:t> can be executed immediately after </a:t>
            </a:r>
            <a:r>
              <a:rPr lang="en-US" i="1"/>
              <a:t>B</a:t>
            </a:r>
            <a:r>
              <a:rPr lang="en-US" i="1" baseline="-25000"/>
              <a:t>i</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normAutofit/>
          </a:bodyPr>
          <a:lstStyle/>
          <a:p>
            <a:r>
              <a:rPr lang="en-US"/>
              <a:t>Partition Algorithm for Basic Blocks</a:t>
            </a:r>
          </a:p>
        </p:txBody>
      </p:sp>
      <p:sp>
        <p:nvSpPr>
          <p:cNvPr id="4" name="Slide Number Placeholder 4"/>
          <p:cNvSpPr>
            <a:spLocks noGrp="1"/>
          </p:cNvSpPr>
          <p:nvPr>
            <p:ph type="sldNum" sz="quarter" idx="12"/>
          </p:nvPr>
        </p:nvSpPr>
        <p:spPr/>
        <p:txBody>
          <a:bodyPr/>
          <a:lstStyle/>
          <a:p>
            <a:fld id="{3FF0C404-3BAF-40D1-B783-AEB1294B8215}" type="slidenum">
              <a:rPr lang="en-US"/>
              <a:pPr/>
              <a:t>7</a:t>
            </a:fld>
            <a:endParaRPr lang="en-US"/>
          </a:p>
        </p:txBody>
      </p:sp>
      <p:sp>
        <p:nvSpPr>
          <p:cNvPr id="295939" name="Text Box 3"/>
          <p:cNvSpPr txBox="1">
            <a:spLocks noChangeArrowheads="1"/>
          </p:cNvSpPr>
          <p:nvPr/>
        </p:nvSpPr>
        <p:spPr bwMode="auto">
          <a:xfrm>
            <a:off x="917575" y="1758949"/>
            <a:ext cx="10350500" cy="4524315"/>
          </a:xfrm>
          <a:prstGeom prst="rect">
            <a:avLst/>
          </a:prstGeom>
          <a:noFill/>
          <a:ln w="9525">
            <a:noFill/>
            <a:miter lim="800000"/>
            <a:headEnd/>
            <a:tailEnd/>
          </a:ln>
          <a:effectLst/>
        </p:spPr>
        <p:txBody>
          <a:bodyPr wrap="square">
            <a:spAutoFit/>
          </a:bodyPr>
          <a:lstStyle/>
          <a:p>
            <a:pPr marL="609585" indent="-609585"/>
            <a:r>
              <a:rPr lang="en-US" sz="2400" i="1" dirty="0"/>
              <a:t>Input</a:t>
            </a:r>
            <a:r>
              <a:rPr lang="en-US" sz="2400" dirty="0"/>
              <a:t>:	A sequence of three-address statements</a:t>
            </a:r>
          </a:p>
          <a:p>
            <a:pPr marL="609585" indent="-609585"/>
            <a:r>
              <a:rPr lang="en-US" sz="2400" i="1" dirty="0"/>
              <a:t>Output</a:t>
            </a:r>
            <a:r>
              <a:rPr lang="en-US" sz="2400" dirty="0"/>
              <a:t>: A list of the basic blocks for that sequence in which each instruction is assigned to exactly one basic block.</a:t>
            </a:r>
          </a:p>
          <a:p>
            <a:pPr marL="609585" indent="-609585"/>
            <a:endParaRPr lang="en-US" sz="2400" dirty="0"/>
          </a:p>
          <a:p>
            <a:pPr marL="609585" indent="-609585">
              <a:buFont typeface="Times" charset="0"/>
              <a:buAutoNum type="arabicPeriod"/>
            </a:pPr>
            <a:r>
              <a:rPr lang="en-US" sz="2400" dirty="0"/>
              <a:t>Determine the set of </a:t>
            </a:r>
            <a:r>
              <a:rPr lang="en-US" sz="2400" i="1" dirty="0"/>
              <a:t>leaders</a:t>
            </a:r>
            <a:r>
              <a:rPr lang="en-US" sz="2400" dirty="0"/>
              <a:t>, the first statements if basic blocks</a:t>
            </a:r>
          </a:p>
          <a:p>
            <a:pPr marL="1219170" lvl="1" indent="-609585">
              <a:buFont typeface="Times" charset="0"/>
              <a:buAutoNum type="alphaLcParenR"/>
            </a:pPr>
            <a:r>
              <a:rPr lang="en-US" sz="2400" dirty="0"/>
              <a:t>The first statement is the leader</a:t>
            </a:r>
          </a:p>
          <a:p>
            <a:pPr marL="1219170" lvl="1" indent="-609585">
              <a:buFont typeface="Times" charset="0"/>
              <a:buAutoNum type="alphaLcParenR"/>
            </a:pPr>
            <a:r>
              <a:rPr lang="en-US" sz="2400" dirty="0"/>
              <a:t>Any statement that is the target of a conditional or unconditional jump is a leader</a:t>
            </a:r>
          </a:p>
          <a:p>
            <a:pPr marL="1219170" lvl="1" indent="-609585">
              <a:buFont typeface="Times" charset="0"/>
              <a:buAutoNum type="alphaLcParenR"/>
            </a:pPr>
            <a:r>
              <a:rPr lang="en-US" sz="2400" dirty="0"/>
              <a:t>Any statement that immediately follows a conditional or unconditional jump is a leader</a:t>
            </a:r>
          </a:p>
          <a:p>
            <a:pPr marL="609585" indent="-609585">
              <a:buFont typeface="Times" charset="0"/>
              <a:buAutoNum type="arabicPeriod"/>
            </a:pPr>
            <a:r>
              <a:rPr lang="en-US" sz="2400" dirty="0"/>
              <a:t>For each leader, its basic block consist of the leader and all statements up to but not including the next leader or the end of the program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Text Box 5"/>
          <p:cNvSpPr txBox="1">
            <a:spLocks noGrp="1" noChangeArrowheads="1"/>
          </p:cNvSpPr>
          <p:nvPr>
            <p:ph idx="1"/>
          </p:nvPr>
        </p:nvSpPr>
        <p:spPr bwMode="auto">
          <a:xfrm>
            <a:off x="1117601" y="2434167"/>
            <a:ext cx="2949846" cy="2095958"/>
          </a:xfrm>
          <a:prstGeom prst="rect">
            <a:avLst/>
          </a:prstGeom>
          <a:noFill/>
          <a:ln w="9525">
            <a:noFill/>
            <a:miter lim="800000"/>
            <a:headEnd/>
            <a:tailEnd/>
          </a:ln>
          <a:effectLst/>
        </p:spPr>
        <p:txBody>
          <a:bodyPr wrap="none">
            <a:spAutoFit/>
          </a:bodyPr>
          <a:lstStyle/>
          <a:p>
            <a:pPr marL="0" indent="0">
              <a:buNone/>
            </a:pPr>
            <a:r>
              <a:rPr lang="en-US" sz="2400" b="1" dirty="0">
                <a:latin typeface="Courier New" pitchFamily="49" charset="0"/>
              </a:rPr>
              <a:t>    MOV 1,R0</a:t>
            </a:r>
            <a:br>
              <a:rPr lang="en-US" sz="2400" b="1" dirty="0">
                <a:latin typeface="Courier New" pitchFamily="49" charset="0"/>
              </a:rPr>
            </a:br>
            <a:r>
              <a:rPr lang="en-US" sz="2400" b="1" dirty="0">
                <a:latin typeface="Courier New" pitchFamily="49" charset="0"/>
              </a:rPr>
              <a:t>    MOV n,R1</a:t>
            </a:r>
            <a:br>
              <a:rPr lang="en-US" sz="2400" b="1" dirty="0">
                <a:latin typeface="Courier New" pitchFamily="49" charset="0"/>
              </a:rPr>
            </a:br>
            <a:r>
              <a:rPr lang="en-US" sz="2400" b="1" dirty="0">
                <a:latin typeface="Courier New" pitchFamily="49" charset="0"/>
              </a:rPr>
              <a:t>    JMP L2</a:t>
            </a:r>
            <a:br>
              <a:rPr lang="en-US" sz="2400" b="1" dirty="0">
                <a:latin typeface="Courier New" pitchFamily="49" charset="0"/>
              </a:rPr>
            </a:br>
            <a:r>
              <a:rPr lang="en-US" sz="2400" b="1" dirty="0">
                <a:latin typeface="Courier New" pitchFamily="49" charset="0"/>
              </a:rPr>
              <a:t>L1: MUL 2,R0</a:t>
            </a:r>
            <a:br>
              <a:rPr lang="en-US" sz="2400" b="1" dirty="0">
                <a:latin typeface="Courier New" pitchFamily="49" charset="0"/>
              </a:rPr>
            </a:br>
            <a:r>
              <a:rPr lang="en-US" sz="2400" b="1" dirty="0">
                <a:latin typeface="Courier New" pitchFamily="49" charset="0"/>
              </a:rPr>
              <a:t>    SUB 1,R1</a:t>
            </a:r>
            <a:br>
              <a:rPr lang="en-US" sz="2400" b="1" dirty="0">
                <a:latin typeface="Courier New" pitchFamily="49" charset="0"/>
              </a:rPr>
            </a:br>
            <a:r>
              <a:rPr lang="en-US" sz="2400" b="1" dirty="0">
                <a:latin typeface="Courier New" pitchFamily="49" charset="0"/>
              </a:rPr>
              <a:t>L2: JMPNZ R1,L1</a:t>
            </a:r>
          </a:p>
        </p:txBody>
      </p:sp>
      <p:sp>
        <p:nvSpPr>
          <p:cNvPr id="5" name="Text Box 4"/>
          <p:cNvSpPr txBox="1">
            <a:spLocks noChangeArrowheads="1"/>
          </p:cNvSpPr>
          <p:nvPr/>
        </p:nvSpPr>
        <p:spPr bwMode="auto">
          <a:xfrm>
            <a:off x="6197600" y="1905000"/>
            <a:ext cx="3048000" cy="1200329"/>
          </a:xfrm>
          <a:prstGeom prst="rect">
            <a:avLst/>
          </a:prstGeom>
          <a:noFill/>
          <a:ln w="9525">
            <a:solidFill>
              <a:schemeClr val="tx1"/>
            </a:solidFill>
            <a:miter lim="800000"/>
            <a:headEnd/>
            <a:tailEnd/>
          </a:ln>
          <a:effectLst/>
        </p:spPr>
        <p:txBody>
          <a:bodyPr>
            <a:spAutoFit/>
          </a:bodyPr>
          <a:lstStyle/>
          <a:p>
            <a:r>
              <a:rPr lang="en-US" sz="2400" b="1">
                <a:latin typeface="Courier New" pitchFamily="49" charset="0"/>
              </a:rPr>
              <a:t>    MOV 1,R0</a:t>
            </a:r>
            <a:br>
              <a:rPr lang="en-US" sz="2400" b="1">
                <a:latin typeface="Courier New" pitchFamily="49" charset="0"/>
              </a:rPr>
            </a:br>
            <a:r>
              <a:rPr lang="en-US" sz="2400" b="1">
                <a:latin typeface="Courier New" pitchFamily="49" charset="0"/>
              </a:rPr>
              <a:t>    MOV n,R1</a:t>
            </a:r>
            <a:br>
              <a:rPr lang="en-US" sz="2400" b="1">
                <a:latin typeface="Courier New" pitchFamily="49" charset="0"/>
              </a:rPr>
            </a:br>
            <a:r>
              <a:rPr lang="en-US" sz="2400" b="1">
                <a:latin typeface="Courier New" pitchFamily="49" charset="0"/>
              </a:rPr>
              <a:t>    JMP L2</a:t>
            </a:r>
          </a:p>
        </p:txBody>
      </p:sp>
      <p:sp>
        <p:nvSpPr>
          <p:cNvPr id="6" name="Text Box 6"/>
          <p:cNvSpPr txBox="1">
            <a:spLocks noChangeArrowheads="1"/>
          </p:cNvSpPr>
          <p:nvPr/>
        </p:nvSpPr>
        <p:spPr bwMode="auto">
          <a:xfrm>
            <a:off x="6197600" y="3327400"/>
            <a:ext cx="3048000" cy="830997"/>
          </a:xfrm>
          <a:prstGeom prst="rect">
            <a:avLst/>
          </a:prstGeom>
          <a:noFill/>
          <a:ln w="9525">
            <a:solidFill>
              <a:schemeClr val="tx1"/>
            </a:solidFill>
            <a:miter lim="800000"/>
            <a:headEnd/>
            <a:tailEnd/>
          </a:ln>
          <a:effectLst/>
        </p:spPr>
        <p:txBody>
          <a:bodyPr>
            <a:spAutoFit/>
          </a:bodyPr>
          <a:lstStyle/>
          <a:p>
            <a:r>
              <a:rPr lang="en-US" sz="2400" b="1" dirty="0">
                <a:latin typeface="Courier New" pitchFamily="49" charset="0"/>
              </a:rPr>
              <a:t>L1: MUL 2,R0</a:t>
            </a:r>
            <a:br>
              <a:rPr lang="en-US" sz="2400" b="1" dirty="0">
                <a:latin typeface="Courier New" pitchFamily="49" charset="0"/>
              </a:rPr>
            </a:br>
            <a:r>
              <a:rPr lang="en-US" sz="2400" b="1" dirty="0">
                <a:latin typeface="Courier New" pitchFamily="49" charset="0"/>
              </a:rPr>
              <a:t>    SUB 1,R1</a:t>
            </a:r>
          </a:p>
        </p:txBody>
      </p:sp>
      <p:sp>
        <p:nvSpPr>
          <p:cNvPr id="7" name="Text Box 7"/>
          <p:cNvSpPr txBox="1">
            <a:spLocks noChangeArrowheads="1"/>
          </p:cNvSpPr>
          <p:nvPr/>
        </p:nvSpPr>
        <p:spPr bwMode="auto">
          <a:xfrm>
            <a:off x="6197600" y="4189175"/>
            <a:ext cx="3048000" cy="461665"/>
          </a:xfrm>
          <a:prstGeom prst="rect">
            <a:avLst/>
          </a:prstGeom>
          <a:noFill/>
          <a:ln w="9525">
            <a:solidFill>
              <a:schemeClr val="tx1"/>
            </a:solidFill>
            <a:miter lim="800000"/>
            <a:headEnd/>
            <a:tailEnd/>
          </a:ln>
          <a:effectLst/>
        </p:spPr>
        <p:txBody>
          <a:bodyPr>
            <a:spAutoFit/>
          </a:bodyPr>
          <a:lstStyle/>
          <a:p>
            <a:r>
              <a:rPr lang="en-US" sz="2400" b="1">
                <a:latin typeface="Courier New" pitchFamily="49" charset="0"/>
              </a:rPr>
              <a:t>L2: JMPNZ R1,L1</a:t>
            </a:r>
          </a:p>
        </p:txBody>
      </p:sp>
      <p:sp>
        <p:nvSpPr>
          <p:cNvPr id="8" name="AutoShape 11"/>
          <p:cNvSpPr>
            <a:spLocks noChangeArrowheads="1"/>
          </p:cNvSpPr>
          <p:nvPr/>
        </p:nvSpPr>
        <p:spPr bwMode="auto">
          <a:xfrm>
            <a:off x="4521200" y="2450307"/>
            <a:ext cx="711200" cy="685800"/>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sz="240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C219CA2F-9688-41C4-A31D-647D39CFED8D}"/>
                  </a:ext>
                </a:extLst>
              </p14:cNvPr>
              <p14:cNvContentPartPr/>
              <p14:nvPr/>
            </p14:nvContentPartPr>
            <p14:xfrm>
              <a:off x="507080" y="2174040"/>
              <a:ext cx="5690520" cy="2476800"/>
            </p14:xfrm>
          </p:contentPart>
        </mc:Choice>
        <mc:Fallback xmlns="">
          <p:pic>
            <p:nvPicPr>
              <p:cNvPr id="3" name="Ink 2">
                <a:extLst>
                  <a:ext uri="{FF2B5EF4-FFF2-40B4-BE49-F238E27FC236}">
                    <a16:creationId xmlns:a16="http://schemas.microsoft.com/office/drawing/2014/main" id="{C219CA2F-9688-41C4-A31D-647D39CFED8D}"/>
                  </a:ext>
                </a:extLst>
              </p:cNvPr>
              <p:cNvPicPr/>
              <p:nvPr/>
            </p:nvPicPr>
            <p:blipFill>
              <a:blip r:embed="rId3"/>
              <a:stretch>
                <a:fillRect/>
              </a:stretch>
            </p:blipFill>
            <p:spPr>
              <a:xfrm>
                <a:off x="497720" y="2164680"/>
                <a:ext cx="5709240" cy="24955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1E8A2E-3358-E4D7-74A5-5C4683B3EA4A}"/>
              </a:ext>
            </a:extLst>
          </p:cNvPr>
          <p:cNvPicPr>
            <a:picLocks noChangeAspect="1"/>
          </p:cNvPicPr>
          <p:nvPr/>
        </p:nvPicPr>
        <p:blipFill>
          <a:blip r:embed="rId2"/>
          <a:stretch>
            <a:fillRect/>
          </a:stretch>
        </p:blipFill>
        <p:spPr>
          <a:xfrm>
            <a:off x="5398633" y="640556"/>
            <a:ext cx="3826005" cy="5576888"/>
          </a:xfrm>
          <a:prstGeom prst="rect">
            <a:avLst/>
          </a:prstGeom>
        </p:spPr>
      </p:pic>
      <p:pic>
        <p:nvPicPr>
          <p:cNvPr id="7" name="Picture 6">
            <a:extLst>
              <a:ext uri="{FF2B5EF4-FFF2-40B4-BE49-F238E27FC236}">
                <a16:creationId xmlns:a16="http://schemas.microsoft.com/office/drawing/2014/main" id="{9F556DC7-0CD8-6175-B1E7-5E663421ACC6}"/>
              </a:ext>
            </a:extLst>
          </p:cNvPr>
          <p:cNvPicPr>
            <a:picLocks noChangeAspect="1"/>
          </p:cNvPicPr>
          <p:nvPr/>
        </p:nvPicPr>
        <p:blipFill>
          <a:blip r:embed="rId3"/>
          <a:stretch>
            <a:fillRect/>
          </a:stretch>
        </p:blipFill>
        <p:spPr>
          <a:xfrm>
            <a:off x="747057" y="2250463"/>
            <a:ext cx="3551692" cy="1797662"/>
          </a:xfrm>
          <a:prstGeom prst="rect">
            <a:avLst/>
          </a:prstGeom>
        </p:spPr>
      </p:pic>
      <p:cxnSp>
        <p:nvCxnSpPr>
          <p:cNvPr id="9" name="Straight Arrow Connector 8">
            <a:extLst>
              <a:ext uri="{FF2B5EF4-FFF2-40B4-BE49-F238E27FC236}">
                <a16:creationId xmlns:a16="http://schemas.microsoft.com/office/drawing/2014/main" id="{37DEAFF5-6C26-5220-6B21-D8C91051BDFA}"/>
              </a:ext>
            </a:extLst>
          </p:cNvPr>
          <p:cNvCxnSpPr/>
          <p:nvPr/>
        </p:nvCxnSpPr>
        <p:spPr>
          <a:xfrm>
            <a:off x="5124450" y="828675"/>
            <a:ext cx="400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8A429CC-263F-A840-BA29-FD7854E8DB42}"/>
              </a:ext>
            </a:extLst>
          </p:cNvPr>
          <p:cNvCxnSpPr/>
          <p:nvPr/>
        </p:nvCxnSpPr>
        <p:spPr>
          <a:xfrm>
            <a:off x="5124450" y="1171575"/>
            <a:ext cx="400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C97B686-1AFC-31C7-5414-C3DB07DDF2A4}"/>
              </a:ext>
            </a:extLst>
          </p:cNvPr>
          <p:cNvCxnSpPr>
            <a:cxnSpLocks/>
          </p:cNvCxnSpPr>
          <p:nvPr/>
        </p:nvCxnSpPr>
        <p:spPr>
          <a:xfrm>
            <a:off x="5124450" y="3667125"/>
            <a:ext cx="2741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89F1784-B9A4-F07A-D5C3-ED8E35385613}"/>
              </a:ext>
            </a:extLst>
          </p:cNvPr>
          <p:cNvCxnSpPr>
            <a:cxnSpLocks/>
          </p:cNvCxnSpPr>
          <p:nvPr/>
        </p:nvCxnSpPr>
        <p:spPr>
          <a:xfrm>
            <a:off x="5124450" y="4333875"/>
            <a:ext cx="2741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1E4986F-4064-8A1E-9FC2-04F8921AD4DB}"/>
              </a:ext>
            </a:extLst>
          </p:cNvPr>
          <p:cNvCxnSpPr>
            <a:cxnSpLocks/>
          </p:cNvCxnSpPr>
          <p:nvPr/>
        </p:nvCxnSpPr>
        <p:spPr>
          <a:xfrm>
            <a:off x="5250317" y="1504950"/>
            <a:ext cx="2741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BEA58D4-BB28-6099-315C-872A3D730B80}"/>
              </a:ext>
            </a:extLst>
          </p:cNvPr>
          <p:cNvCxnSpPr>
            <a:cxnSpLocks/>
          </p:cNvCxnSpPr>
          <p:nvPr/>
        </p:nvCxnSpPr>
        <p:spPr>
          <a:xfrm>
            <a:off x="5124450" y="4648200"/>
            <a:ext cx="2741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A47B371-041E-1392-76E8-6ACEFBD8D09D}"/>
              </a:ext>
            </a:extLst>
          </p:cNvPr>
          <p:cNvSpPr/>
          <p:nvPr/>
        </p:nvSpPr>
        <p:spPr>
          <a:xfrm>
            <a:off x="5934075" y="640556"/>
            <a:ext cx="1362075" cy="3214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007C0912-245C-386E-FCAF-96C0FBA0E062}"/>
              </a:ext>
            </a:extLst>
          </p:cNvPr>
          <p:cNvSpPr/>
          <p:nvPr/>
        </p:nvSpPr>
        <p:spPr>
          <a:xfrm>
            <a:off x="5934074" y="1010842"/>
            <a:ext cx="1362075" cy="3214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61446E1F-FC1B-09C3-E304-48F894BE09D1}"/>
              </a:ext>
            </a:extLst>
          </p:cNvPr>
          <p:cNvSpPr/>
          <p:nvPr/>
        </p:nvSpPr>
        <p:spPr>
          <a:xfrm>
            <a:off x="5934074" y="1382316"/>
            <a:ext cx="2886076" cy="21324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8250FD18-5B28-7DBB-8C5F-34DC45278D8B}"/>
              </a:ext>
            </a:extLst>
          </p:cNvPr>
          <p:cNvSpPr/>
          <p:nvPr/>
        </p:nvSpPr>
        <p:spPr>
          <a:xfrm>
            <a:off x="6096000" y="3557590"/>
            <a:ext cx="2724150" cy="5667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A51062DF-5118-F312-E4F8-4DA1DAE2FD76}"/>
              </a:ext>
            </a:extLst>
          </p:cNvPr>
          <p:cNvSpPr/>
          <p:nvPr/>
        </p:nvSpPr>
        <p:spPr>
          <a:xfrm>
            <a:off x="5949560" y="4173142"/>
            <a:ext cx="1362075" cy="3214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4B318367-92DF-1D48-691D-6E3AA533ACD2}"/>
              </a:ext>
            </a:extLst>
          </p:cNvPr>
          <p:cNvSpPr/>
          <p:nvPr/>
        </p:nvSpPr>
        <p:spPr>
          <a:xfrm>
            <a:off x="5949560" y="4544630"/>
            <a:ext cx="3042040" cy="15704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83346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693</TotalTime>
  <Words>1481</Words>
  <Application>Microsoft Office PowerPoint</Application>
  <PresentationFormat>Widescreen</PresentationFormat>
  <Paragraphs>177</Paragraphs>
  <Slides>30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Courier New</vt:lpstr>
      <vt:lpstr>Times</vt:lpstr>
      <vt:lpstr>Office Theme</vt:lpstr>
      <vt:lpstr>Basic Blocks, Flow Graphs </vt:lpstr>
      <vt:lpstr>Flow Graphs</vt:lpstr>
      <vt:lpstr>Example</vt:lpstr>
      <vt:lpstr>Basic Blocks</vt:lpstr>
      <vt:lpstr>Basic blocks and flow graphs</vt:lpstr>
      <vt:lpstr>Basic Blocks &amp; Control Flow Graph </vt:lpstr>
      <vt:lpstr>Partition Algorithm for Basic Blocks</vt:lpstr>
      <vt:lpstr>Example</vt:lpstr>
      <vt:lpstr>PowerPoint Presentation</vt:lpstr>
      <vt:lpstr>Successor and Predecessor Blocks</vt:lpstr>
      <vt:lpstr>PowerPoint Presentation</vt:lpstr>
      <vt:lpstr>Example</vt:lpstr>
      <vt:lpstr>Identifying leaders</vt:lpstr>
      <vt:lpstr>Control flow graph</vt:lpstr>
      <vt:lpstr>PowerPoint Presentation</vt:lpstr>
      <vt:lpstr>PowerPoint Presentation</vt:lpstr>
      <vt:lpstr>Loops</vt:lpstr>
      <vt:lpstr>Outer &amp; Inner loops</vt:lpstr>
      <vt:lpstr>Loops (Example)</vt:lpstr>
      <vt:lpstr>Transformations on Basic blocks</vt:lpstr>
      <vt:lpstr>Equivalence of Basic Blocks</vt:lpstr>
      <vt:lpstr>Transformation on Basic Blocks</vt:lpstr>
      <vt:lpstr>Transformations on Basic blocks</vt:lpstr>
      <vt:lpstr>Transformations on Basic blocks</vt:lpstr>
      <vt:lpstr>Common-Subexpression Elimination</vt:lpstr>
      <vt:lpstr>Dead Code Elimination</vt:lpstr>
      <vt:lpstr>Renaming Temporary Variables</vt:lpstr>
      <vt:lpstr>Interchange of Statements</vt:lpstr>
      <vt:lpstr>Algebraic Transformations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Blocks, Flow Graphs, Next-use information</dc:title>
  <dc:creator>sitara k</dc:creator>
  <cp:lastModifiedBy>sitara k</cp:lastModifiedBy>
  <cp:revision>24</cp:revision>
  <dcterms:created xsi:type="dcterms:W3CDTF">2021-09-24T06:55:10Z</dcterms:created>
  <dcterms:modified xsi:type="dcterms:W3CDTF">2023-04-06T01:15:16Z</dcterms:modified>
</cp:coreProperties>
</file>