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764" r:id="rId3"/>
    <p:sldId id="765" r:id="rId4"/>
    <p:sldId id="766" r:id="rId5"/>
    <p:sldId id="767" r:id="rId6"/>
    <p:sldId id="769" r:id="rId7"/>
    <p:sldId id="771" r:id="rId8"/>
    <p:sldId id="773" r:id="rId9"/>
    <p:sldId id="774" r:id="rId10"/>
    <p:sldId id="775" r:id="rId11"/>
    <p:sldId id="776" r:id="rId12"/>
    <p:sldId id="778" r:id="rId13"/>
    <p:sldId id="779" r:id="rId14"/>
    <p:sldId id="780" r:id="rId15"/>
    <p:sldId id="781" r:id="rId16"/>
    <p:sldId id="782" r:id="rId17"/>
    <p:sldId id="820" r:id="rId18"/>
    <p:sldId id="724" r:id="rId19"/>
    <p:sldId id="729" r:id="rId20"/>
    <p:sldId id="785" r:id="rId21"/>
    <p:sldId id="786" r:id="rId22"/>
    <p:sldId id="788" r:id="rId23"/>
    <p:sldId id="784" r:id="rId24"/>
    <p:sldId id="821" r:id="rId25"/>
    <p:sldId id="787" r:id="rId26"/>
    <p:sldId id="789" r:id="rId27"/>
    <p:sldId id="792" r:id="rId28"/>
    <p:sldId id="793" r:id="rId29"/>
    <p:sldId id="796" r:id="rId30"/>
    <p:sldId id="794" r:id="rId31"/>
    <p:sldId id="797" r:id="rId32"/>
    <p:sldId id="791" r:id="rId33"/>
    <p:sldId id="798" r:id="rId34"/>
    <p:sldId id="790" r:id="rId35"/>
    <p:sldId id="799" r:id="rId36"/>
    <p:sldId id="817" r:id="rId37"/>
    <p:sldId id="818" r:id="rId38"/>
    <p:sldId id="819" r:id="rId39"/>
    <p:sldId id="822" r:id="rId40"/>
    <p:sldId id="823" r:id="rId41"/>
    <p:sldId id="824" r:id="rId42"/>
    <p:sldId id="777" r:id="rId43"/>
    <p:sldId id="825" r:id="rId44"/>
    <p:sldId id="826" r:id="rId45"/>
    <p:sldId id="828" r:id="rId46"/>
    <p:sldId id="827" r:id="rId47"/>
    <p:sldId id="783" r:id="rId48"/>
    <p:sldId id="674"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99" autoAdjust="0"/>
    <p:restoredTop sz="94660"/>
  </p:normalViewPr>
  <p:slideViewPr>
    <p:cSldViewPr snapToGrid="0">
      <p:cViewPr varScale="1">
        <p:scale>
          <a:sx n="85" d="100"/>
          <a:sy n="85" d="100"/>
        </p:scale>
        <p:origin x="5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09:52.176"/>
    </inkml:context>
    <inkml:brush xml:id="br0">
      <inkml:brushProperty name="width" value="0.05292" units="cm"/>
      <inkml:brushProperty name="height" value="0.05292" units="cm"/>
      <inkml:brushProperty name="color" value="#FF0000"/>
    </inkml:brush>
  </inkml:definitions>
  <inkml:trace contextRef="#ctx0" brushRef="#br0">18408 14131 123 0,'0'0'58'15,"0"0"-7"-15,0 0 55 0,0 0-36 0,0 0-28 0,0 0-6 16,0 0-10-16,-39 16 4 16,37-16 5-16,2 0 52 15,0 0-73-15,0 0-5 16,0 0 27-16,0 0-14 15,0 0-10-15,0 0-1 0,0 0 1 16,0 0-11-16,10 0 2 16,17 0-3-16,13 0 8 15,11 0-7-15,6 0-1 16,6-4-1-16,-1-8-7 16,-2 0-3-16,-10 2-6 15,-11 3-10-15,-10 6 0 16,-10 1-16-16,-9 0-16 15,-3 0 0-15,0 0-2 16,0 0-12-16,-3 0-65 16,-2-4-75-16</inkml:trace>
  <inkml:trace contextRef="#ctx0" brushRef="#br0" timeOffset="253.06">18658 13939 390 0,'0'0'102'15,"0"0"-14"-15,0 0 2 16,0 0-65-16,0 0-25 16,0 0-14-16,0 0 14 15,118 113 13-15,-65-70-1 16,-11-5-12-16,-2-2 0 0,-9-4-2 15,-6-4-1-15,-10-8-61 16,-5-6-34-16,-8-6-41 16,-2-8-73-16</inkml:trace>
  <inkml:trace contextRef="#ctx0" brushRef="#br0" timeOffset="458.89">18849 13968 193 0,'0'0'32'0,"0"0"11"16,0 0 42-16,0 0 8 0,0 0-61 15,-96 125 10 1,74-81-14-16,-3 4-18 0,1-4-9 16,0-4 0-16,3-10-1 15,6-6-19-15,3-8-26 16,10-5-55-16,2-11-105 15</inkml:trace>
  <inkml:trace contextRef="#ctx0" brushRef="#br0" timeOffset="985.53">18965 13782 116 0,'0'0'66'16,"0"0"-9"0,0 0 22-16,-141-52-1 0,106 52-8 15,-5 0-28-15,-5 6-26 16,1 24-5-16,-1 16 9 16,3 16-8-16,4 16-2 15,5 13 12-15,1-7 0 16,8 0-2-16,3-8-11 15,15-8-6-15,6-9-5 16,8-1 2-16,35-12 0 16,18-2 6-16,16-12 2 15,12-10-8-15,3-14-33 0,-3-8-37 16,-12-10-10 0,-7-22 21-16,-14-10 1 0,-12-8 20 15,-8-4 28-15,-16-9 10 16,-18-3 13-16,-2 0 6 15,-14-2 10-15,-21 0 41 16,-9 2-11-16,-6 6 6 16,0 5 0-16,-2 11-16 15,5 8 10-15,3 10-28 16,0 8-19-16,5 4-7 16,1 10-5-16,3 4-4 15,4 0-2-15,0 0-14 16,6 10-41-16,4 8-18 15,6 0-24-15,5 6-35 16,2-2-72-16</inkml:trace>
  <inkml:trace contextRef="#ctx0" brushRef="#br0" timeOffset="3244.81">18535 14588 35 0,'0'0'40'16,"0"0"5"-16,0 0-15 15,0 0-7-15,0 0-7 16,0 0 0-16,0 0-2 16,0 0 4-16,0 0 3 15,0 0 3-15,0 0 6 16,0 0-4-16,0 0-5 15,0 0 3-15,0 0 9 16,0 0 4-16,0 0 4 16,0 0-1-16,0 0-5 15,0 0-23-15,0 0-12 16,0 30-12-16,-14 20 10 16,-12 16 4-16,-12 15 6 15,-9 9-2-15,-2 8-1 0,-2 0-4 16,2-5 3-16,4-7-4 15,7-14 0-15,5-6 2 16,4-8-1-16,2 0 3 16,0 1-4-16,5-14 0 15,4-4 1-15,3-7-1 16,3-12 0-16,8-4 0 16,0-12 2-16,4-4-2 15,0-2 3-15,0 0-1 16,0 0 0-16,0 0 2 15,0 0-4-15,0 0-11 16,0 0-43-16,0 0-65 16,0-4-149-16</inkml:trace>
  <inkml:trace contextRef="#ctx0" brushRef="#br0" timeOffset="3813.14">18149 16000 222 0,'0'0'191'15,"0"0"-162"-15,0 0-11 16,0 0 10-16,0 0 2 0,0 0 12 15,-109 132-19-15,80-96-11 16,-2 4-6-16,-2 4-3 16,-6 2-1-16,6-6 2 15,4-9-4-15,7-3 0 16,8-10 0-16,10-10-2 16,4-4-3-16,0-4-23 15,0 0-29-15,7 0 15 16,22-4 29-16,11-8 13 15,7 2 3-15,4 6-1 16,3 4-2-16,1 0 1 16,1 0 0-16,-7 0 7 15,-9 0-7-15,-9 4-1 0,-10 0-3 16,-11 0-36 0,-5-4-8-16,-5 0-13 0,0 0 5 15,0-8-28-15</inkml:trace>
  <inkml:trace contextRef="#ctx0" brushRef="#br0" timeOffset="4042.72">18201 16078 120 0,'0'0'104'16,"0"0"9"-16,0 0-9 16,0 0-59-16,0 0-20 15,0 0-24-15,-13 68 25 0,13-18 22 16,0 4-17-1,0 2-14-15,0 3-7 0,0-1-5 16,0-4 2-16,2-6-7 16,4-8-3-16,1-12-48 15,1-14-31-15,2-10-30 16,-1-4-96-16</inkml:trace>
  <inkml:trace contextRef="#ctx0" brushRef="#br0" timeOffset="4631.84">18051 15857 232 0,'0'0'77'0,"0"0"31"0,-140-46-5 16,100 42-26-16,2 4-49 15,0 0-22-15,1 18-6 16,0 18-9-16,-1 8 5 15,3 14 4-15,-1 5 0 16,5 5 0-16,4 6 6 16,7-2 0-16,11 0 1 15,9 3-3-15,0 1-4 16,9 4 1-16,22 4-1 16,12-2 3-16,8-5-3 15,7-15 0-15,6-14 1 16,8-12 4-16,1-18-5 0,6-10-2 15,1-8-17-15,-4-12-15 16,-12-16-20 0,-10-12-7-16,-12-8 22 0,-11-2 16 15,-2-7 0-15,-2-1 22 16,0-2 1-16,-5 2 3 16,-4 6 3-16,-3 4 16 15,-8 6-2-15,-7 2-3 16,0-5 16-16,0 5 10 15,-11-8-20-15,-9 2-4 16,-2-4 4-16,-1 2-6 16,-4 0 11-16,0 3-10 15,1 5 4-15,-3 3 0 0,0 6 5 16,-4 1-10 0,-1 6-8-16,3 6 2 0,-1 0-6 15,1 10 6-15,7-2-7 16,0 6 1-16,5 4-10 15,2 0 5-15,-1 0-33 16,1 0-55-16,1 14-31 16,3-4-81-16,5-2-155 15</inkml:trace>
  <inkml:trace contextRef="#ctx0" brushRef="#br0" timeOffset="5565.72">19204 14540 70 0,'0'0'122'0,"0"0"-48"0,0 0 29 16,0 0 3-1,0 0-34-15,0 0-18 0,0 0-4 16,0 0-8-16,2 0-4 16,0 2-23-16,0 0-15 15,2 6-4-15,9 4-7 16,8 12 10-16,10 12 1 15,4 8 19-15,8 6 5 16,6 8 7-16,9 13-18 16,9 9 5-16,9 14 4 15,1 8-6-15,4 7-12 16,-6-3 0-16,-8-16-4 16,-11-6 2-16,-7-12-2 15,-9-11 1-15,-7-11-1 0,-8-10 0 16,-5-14-1-1,-7-6 2-15,-6-8-1 0,-5-6 2 16,2-6-2-16,-4 0 5 16,3 0 1-16,0 0 0 15,-3 0-2-15,0 0-4 16,0 0-25-16,2 0-15 16,-2-10-73-16,0-12-141 15</inkml:trace>
  <inkml:trace contextRef="#ctx0" brushRef="#br0" timeOffset="31635.42">20330 16365 36 0,'0'0'59'0,"0"0"-9"16,0 0 15-16,0 0-6 15,0 0 5-15,0 0-5 16,0 0-9-16,23-32-20 16,-23 32-9-16,0 0-5 15,0 0 1-15,0 0 13 0,0 0-6 16,0 0 7-1,0 0-1-15,0 0-5 0,0 0 4 16,0 0 0-16,0 0-8 16,0 5-12-16,0 13 4 15,0 9 1-15,0 9 1 16,0 4 5-16,0 0-11 16,0 0-4-16,9 0-1 15,-1-4-3-15,2-6-1 16,1-6 0-16,-3-12-13 15,6-10-62-15,3-2-68 16,2-24-61-16,-1-20-196 0</inkml:trace>
  <inkml:trace contextRef="#ctx0" brushRef="#br0" timeOffset="32096.06">20270 16146 32 0,'0'0'67'0,"0"0"-28"0,0 0 35 15,0 0-7-15,0 0-16 16,0 0-30-16,0-18 0 16,0 18-2-16,0 0-2 15,2 0 20-15,1 4-36 16,-3-2 6-16,0 2 6 16,0 0-9-16,0 0 6 15,0-4 4-15,0 0-3 16,0 4-4-16,0-4-7 15,-9 2-9-15,-2-2 9 0,4 0 2 16,5 0-2 0,2 0-2-16,0 0-10 0,0-6 12 15,2-2 4-15,12 2-4 16,1 6 0-16,-1 0 0 16,-1 0-12-16,-2 0 5 15,-4 4-15-15,1 6 18 16,1 4-4-16,-4-6-72 15,0-4-126-15</inkml:trace>
  <inkml:trace contextRef="#ctx0" brushRef="#br0" timeOffset="32904.49">20511 15695 181 0,'0'0'85'0,"0"0"-56"16,0 0 51-16,0 0 19 15,0 0-47-15,-127-44 17 16,100 44-28-16,-4 0-10 15,-2 0 11-15,-3 0 7 16,-4 0-26-16,0 12-12 0,0 8-1 16,-5 6-6-1,3 2 0-15,0 6 2 0,3-2-6 16,2 0 2-16,5 2 0 16,6-6-2-16,2 2 0 15,6-3 1-15,2 0-1 16,7 8-3-16,0 5 2 15,3 6 1-15,4 8-1 16,2 8-1-16,0 4-1 16,6 2 1-16,19 3 2 15,6 1 3-15,4-2-2 16,5 6 5-16,4-8-4 16,4-5-1-16,5-15-2 15,8-8 1-15,7-8-8 16,10-10 1-16,5-12-5 0,6-10-13 15,-6 0-15-15,-6-22-24 16,-3-6 7-16,-5-12 5 16,-7 0 1-16,-1-5 12 15,-10 0 23-15,-5-4 9 16,-6-1 7-16,-3-2 2 16,-9 6 8-16,-6-6-4 15,-6 2 5-15,-9-7-5 16,-7 2-5-16,0-4 7 15,-9 3 33-15,-18 2-3 16,-6 0-8-16,-6 0 6 16,0 1 12-16,-3 3-10 0,-1-8-22 15,-1-4-16-15,4 4 11 16,-1 8-8-16,6 10-3 16,3 14-6-16,3 9 3 15,2 12 2-15,-2 5 2 16,-2 0-2-16,-2 0-5 15,2 0 3-15,2 0-8 16,7 8-7-16,6-2 4 16,7 2-15-16,5-7-34 15,0 4-25-15,1-1-37 16,0 0-62-16</inkml:trace>
  <inkml:trace contextRef="#ctx0" brushRef="#br0" timeOffset="40150.83">19511 13327 29 0,'0'0'103'16,"0"0"-57"-16,0 0 21 16,0 0 16-16,0 0-22 15,0 0-28-15,0 0-3 16,0-6-10-16,0 6 7 15,0 0-4-15,0 0-3 16,0 0 1-16,0 0-1 16,0 0-1-16,0 0-4 15,0 0-5-15,0 0-5 16,0 0-5-16,0 0 0 0,0 0-5 16,0 0-6-16,0 0 5 15,0 2 5-15,0 14 1 16,0 8 0-16,0 6 5 15,0 10 2-15,2 8-4 16,5 4-3-16,1 6 4 16,-1 2-2-1,0-3 2-15,2-3-4 0,0-8 0 16,5-8-3-16,-2-2 2 16,5-6-2-16,-2-2 5 15,1-6-4-15,-1-5-9 16,1-3-8-16,-1-10-9 15,3-4 4-15,-1 0 7 16,4 0 9-16,-2-11-6 0,6-9-1 16,-2 0-29-16,-5-2-31 15,-5 2-71-15,-7 0-32 16</inkml:trace>
  <inkml:trace contextRef="#ctx0" brushRef="#br0" timeOffset="40470.61">19357 13766 101 0,'0'0'142'0,"0"0"-100"16,0 0 5-16,0 0 9 15,0 0-20-15,0 0-18 16,100-52 5-16,-60 38-9 16,-2 1-8-16,-7 6-4 15,-6 3-2-15,-9 1-6 0,-3 3-42 16,-2-1-34-16,0-2-46 15,0 2-23-15</inkml:trace>
  <inkml:trace contextRef="#ctx0" brushRef="#br0" timeOffset="41034.44">19842 13437 85 0,'0'0'51'0,"0"0"13"15,0 0 25-15,0 0-16 16,0 0-19-16,0 0-9 0,0 0-5 16,0 0-2-16,0 0-8 15,0 0-10 1,0 0-7-16,0 0-12 0,0 0-1 15,0 10-15-15,10 16 14 16,5 8 1-16,1 5 1 16,1 1 0-16,-3 1-1 15,-3 1-4-15,-4 3-5 16,-1-1 3-16,2-2 2 16,-4-4 0-16,0-4-6 15,3-2 4-15,-3-12 1 16,-2-4-4-16,0-6 5 15,-2-6 2-15,0-4 2 0,0 0 2 16,2 0 1-16,2 0-3 16,-4 0-5-16,0-2-19 15,0-8-49-15,0-4-35 16,0-2-46-16</inkml:trace>
  <inkml:trace contextRef="#ctx0" brushRef="#br0" timeOffset="93700.36">21654 10850 223 0,'0'0'79'16,"0"0"-12"-16,0 0 24 15,0 0-7-15,0 0-26 16,0 0-12-16,0 0-4 15,-4-8-7-15,4 8-3 16,0 0-14-16,0 0-9 16,-2 0-9-16,-3 0 0 0,-7 0 0 15,-5 0 1-15,-8 2-1 16,-1 6 3-16,-1 0-2 16,-4-2-1-16,-1-2 2 15,-1 0-1-15,4 0 1 16,2-2 1-16,6-2-2 15,2 2 2-15,4-2-2 16,1 0 1-16,-1 0-2 16,1 0 0-16,-1 3 1 15,1-3-2-15,6 0 0 16,3 1 1-16,3-1 0 16,0 0 0-16,2 0-2 15,0 2-2-15,0-2 0 0,0 2 2 16,0 7-6-1,-4 4 0-15,-2 10 4 0,2 9-3 16,2 8 7-16,0 4 1 16,2 4 3-16,0-2-1 15,0-4 2-15,0-4-4 16,0-6-2-16,0-2-1 16,0-3 2-16,11-2 1 15,-2 0-1-15,0-7-3 16,2-4 1-16,0-6-8 15,2-4-1-15,6-2-1 16,2-2 12-16,6 0 7 0,4 0 2 16,-2 0-2-16,0 0-7 15,-4 0 2-15,-3 0 0 16,-4-2 0-16,-7-2-2 16,-2 1-27-16,-5-2-40 15,1-5-57-15,1-7-151 16</inkml:trace>
  <inkml:trace contextRef="#ctx0" brushRef="#br0" timeOffset="94529.77">21972 10850 10 0,'0'0'200'15,"0"0"-173"-15,0 0 13 16,0 0 45-16,0 0-7 15,0 0-29-15,-2-2-3 0,2 2-4 16,-2 0 1-16,-2 0 2 16,1 0-7-16,3 0-9 15,-2 0-3-15,2 0-6 16,-2 0-18-16,0 0-2 16,0 0-3-16,-2 0-16 15,4 0-5-15,0 0-11 16,0 0 2-16,-3 0 12 15,-2 0 10-15,-1 0 5 16,-1 0-11-16,3 0 6 16,0 0 8-16,1 0 2 15,1 0 1-15,0 0 1 16,2 0-1-16,-3 0 4 0,3 0-3 16,-2 0 4-16,2 0-2 15,0 0 2-15,0 0-5 16,0 0 0-1,0 0-2-15,0 0-2 0,5 0 4 16,8 0 5-16,7 0 1 16,4 0 2-16,3 0-1 15,4 0-5-15,-2 0 0 16,0 0-2-16,-4 0-19 16,-3 0-8-16,-6 0-4 15,-5 0-2-15,-6 0 11 16,-5 0 11-16,0 0 3 15,0 0-6-15,0 4 3 16,0 12 11-16,0 10 3 16,2 8 5-16,2 6-2 0,0 9 6 15,-1 7 1-15,-3 6 4 16,0-2-1-16,0-2-2 16,0-6-1-16,-3-7 3 15,-1-12-8-15,2-6 2 16,2-9 1-16,0-9-1 15,0-2-6-15,0-7 0 16,0 0-1-16,0 0 4 16,-2 0-7-16,-3-16-45 15,-4-20-92-15,9-13-274 16</inkml:trace>
  <inkml:trace contextRef="#ctx0" brushRef="#br0" timeOffset="94849.25">22558 10836 129 0,'0'0'108'0,"0"0"-85"16,0 0 29-16,0 0 52 15,0 0-31-15,0 0-21 16,-117-108-11-16,109 100-20 0,2 2-14 16,0 0-7-16,-1 0 1 15,-3 0-1-15,2 2 0 16,4 0 0-16,-1 2-1 16,3 2 1-16,0 0-3 15,0 0-28-15,-3 0-71 16,5 0-78-16,0 0-86 15</inkml:trace>
  <inkml:trace contextRef="#ctx0" brushRef="#br0" timeOffset="95609.05">21990 11426 6 0,'0'0'38'0,"0"0"10"16,0 0-1-16,0 0-5 16,0 0-11-16,0 0-13 15,0 4-6-15,0-2 7 16,0 0 19-16,0-2 1 15,0 0 6-15,5 2 8 0,3-1-7 16,2 4-3-16,1-1-5 16,3-2-8-16,3 2-5 15,6-2 7-15,6 0-3 16,0-2 1-16,0 0-16 16,-6 0-6-16,-2 0-6 15,-9 0-2-15,-6 0-1 16,-6 0-21-16,0 0-30 15,0-6-39-15,0-4-55 16,0-7-238-16</inkml:trace>
  <inkml:trace contextRef="#ctx0" brushRef="#br0" timeOffset="96592.34">22595 10866 191 0,'0'0'171'0,"0"0"-164"15,0 0 14-15,0 0 70 16,0 0-23-16,-45-102-28 15,27 84-12-15,-4 4-10 0,-3 0-8 16,-4 2 5-16,-4 2-5 16,-5 0-7-16,-5 0 1 15,-7 0-2-15,-4 2 0 16,0 0 1-16,1 6-3 16,2 0 0-16,-1 2 2 15,2 0-2-15,-4 0 0 16,-2 0 0-16,0 0 1 15,-2 4 1-15,0 4-1 16,1 0-1-16,-1 0 2 16,2 2 0-16,0 2-1 15,2 4 4-15,4 0-5 16,0 2 0-16,6 2 0 16,-1 2 2-16,1 2-2 15,-3 4-2-15,-2 4 2 16,2 4 1-16,3 0 7 0,5 5 1 15,11-3-8-15,6 4 1 16,10 2-2-16,8 2-5 16,4 0-1-16,2 2 6 15,22-1 9-15,10-1 22 16,-1-5-28-16,4 6 2 16,-2-1 0-16,7 2-3 15,10-2-2-15,12-6 0 16,14-4-3-16,13-8-6 15,12-6-10-15,4-10 1 16,0-6-5-16,-3-6-6 16,-6 0 0-16,-4-7 4 0,-5-14 5 15,-4-1-10-15,-5-6 14 16,-11 0 3-16,-8-6-22 16,-7-4 24-16,-6-4-2 15,-4-2 13-15,-3-2 3 16,-6 2-2-16,-4-5 4 15,-8-2 0-15,-4-6 10 16,-3-1 10-16,-3-2 9 16,1 4-14-16,-7 6-7 0,-5 6-5 15,-2 8 0 1,0 3 17-16,-16 5 3 0,-10 0-20 16,-5 4 3-1,-4-2 4-15,0 4-4 0,-5 0-6 16,0 4-3-16,-3 4-2 15,4 4 0-15,3 4-2 16,1 2 1-16,1 2-1 16,3 2 1-16,2 0 1 15,6 0-1-15,7 0-2 16,6 0-15-16,-1 0-11 16,3 0-7-16,2 0-2 15,2 4-16-15,-3-1-2 16,1 4-30-16,-2-1-46 15,2-4-69-15</inkml:trace>
  <inkml:trace contextRef="#ctx0" brushRef="#br0" timeOffset="101366.76">16100 11243 87 0,'0'0'108'16,"0"0"-40"-16,0 0 11 15,0 0-5-15,0 0-8 16,0 0-8-16,0 0 2 15,0 0 4-15,-2 0-2 16,-1 0-5-16,1 0-22 16,-7 0-11-16,-2 0-24 15,-7-4-3-15,-4 0 3 16,-7 4-4-16,-4 0-11 16,-4 0 3-16,2 0 1 15,-1 0-11-15,-1 0 7 16,-1 8-16-16,1 4-5 0,4 0 18 15,4 0 8-15,8-2 1 16,7-3 6-16,7-3 1 16,5-4 2-16,2 0-7 15,0 0 7-15,0 0-2 16,0 0-1-16,0 5-7 16,0 8 1-16,11 6 5 15,7 13 4-15,5 7 4 16,-2 5 11-16,0 0-5 15,-1 2-5-15,-3 0 0 16,1-2-4-16,0-4 0 16,2-1 0-16,-4-7 0 15,-1-6 0-15,1-4-2 0,-3-8 0 16,0-4-1-16,-1-6-5 16,5-4-4-16,6 0 2 15,8-4 9-15,7-20 10 16,0-5-10-16,-2 3-28 15,-9 1-45-15,-8 3-94 16,-5 1-117-16</inkml:trace>
  <inkml:trace contextRef="#ctx0" brushRef="#br0" timeOffset="102287.27">16150 11269 95 0,'0'0'75'16,"0"0"-53"-16,0 0 3 16,0 0-11-16,0 0 0 0,0 0 8 15,50-8 9 1,-30 7-21-16,2 1 3 0,2 0-1 16,-1 0 1-16,2 0-1 15,-4 0-6-15,4-3-5 16,-2 1-1-16,-3-4 7 15,-1-2-5-15,-3-2-2 16,0-2 2-16,0 2 1 16,-6-2-1-16,4 4-2 15,-7 2 4-15,-1 0 7 16,-6 6 14-16,2 0 9 16,-2 0-6-16,0 0-10 15,0 0-11-15,0 0 0 16,0 0-7-16,5-2 4 15,-1 0-3-15,4 0 10 0,-2 2 2 16,0 0-12-16,3 0-1 16,1 12-17-16,-4 12 4 15,1 0 13-15,-5 2 5 16,0 2 2-16,2-2 2 16,4 6-3-16,-2 3-3 15,3 1 3-15,-3 4-2 16,4 0 0-16,-1-4-3 15,-5-8 0-15,2-6 0 16,-4-10 2-16,1-6 0 16,-1-2 8-16,-2-2-1 15,0-2-4-15,0 0-2 0,0 0 3 16,0 0-2 0,0 0 9-16,0 0 3 0,0 0 1 15,0 0-3-15,-5-4-8 16,-3 2-3-16,1 0 0 15,3 2-4-15,-3 0 6 16,0 0 1-16,-6 0-7 16,-5 4-1-16,-1 10 1 15,-2 4 0-15,3-2 0 16,1-2 0-16,5-4-1 16,3-4 1-16,3-2-1 15,4-1 1-15,2-3 0 0,0 0 0 16,0 0 1-1,0 0-1-15,0 0 0 0,0 0-1 16,0 0 1-16,0 0 2 16,0 0-2-16,0 0-7 15,0 0-24-15,0 0-46 16,2 0-61-16,11-14-89 16</inkml:trace>
  <inkml:trace contextRef="#ctx0" brushRef="#br0" timeOffset="103270.04">16877 10961 199 0,'0'0'44'16,"0"0"13"-16,0 0 5 16,-118-40 23-16,91 27-24 15,0 1-27-15,1 2-16 16,-3 2-2-16,-2 2-4 16,-5 4-5-16,-2 2-2 15,-8 0-1-15,-6 0 0 16,-2 8 1-16,-2 8 7 15,8 0-6-15,1 2-5 0,0 4 3 16,4 3-4 0,-1 1 0-16,5 3-1 0,-2 0 1 15,1 1 0-15,0 0 0 16,3 0 1-16,-2 0 0 16,6-4-1-16,-3 2 5 15,1-1-5-15,1-4 1 16,1 4-1-16,0-4 0 15,1 5-2-15,-1 3 0 16,2 3 2-16,2 2 2 16,2 2-1-16,4 2-1 15,5 2 4-15,7 0-4 0,9 1-7 16,2 1 6-16,0 2 0 16,2 2 1-16,19 2 4 15,3-2-1-15,6 0 8 16,5 0-6-16,1 0-10 15,8 1 5-15,9-8-9 16,12 2 9-16,13-7 10 16,12-6-2-16,10-8-5 15,2-8 1-15,3-12-4 16,-1-2-5-16,-4-6-13 16,-2-20 13-16,-4-10-13 15,-14-4 4-15,-13-3-18 0,-15 1 14 16,-17-2 18-1,-8 0-3-15,-4-6 3 0,-8-6-3 16,-7-6 3-16,-2-8 4 16,-6-9-2-16,0-3 17 15,-6 0-9-15,-17 6 4 16,-4 12 10-16,-5 7-8 16,1 10 0-16,-2 4-11 15,-4 7 3-15,6 6 14 16,-4 4-16-16,-3 2 25 15,1 4-16-15,-6 0-6 16,1 4-2-16,0 2-7 16,1 4 4-16,3 1-3 15,5 8 0-15,-3 1-1 16,5 0-5-16,4 0 5 0,3 0-1 16,4 0 1-16,4 1 0 15,7 2 2-15,1-1 2 16,5-2-2-16,3 0 0 15,0 0-2-15,0 0 0 16,0 2-9-16,-2 8-67 16,-3 6-117-16,1 2-116 15</inkml:trace>
  <inkml:trace contextRef="#ctx0" brushRef="#br0" timeOffset="104301.61">16744 12208 0 0,'0'0'10'15,"0"0"-6"-15,0 0-1 0,0 0-1 16,0 0-2 0,0 0-7-16,0 12-5 0</inkml:trace>
  <inkml:trace contextRef="#ctx0" brushRef="#br0" timeOffset="105562.73">16744 12208 13 0,'0'14'24'0,"0"-14"2"16,0 0-3-16,0 0 0 16,0 0-7-16,0 0 3 15,0 2 0-15,0-2-2 16,0 2 4-16,0-2-4 16,0 0 0-16,0 0-2 15,0 0 8-15,0 0 2 16,0 0-6-16,0 2-8 0,0 0-11 15,0 0-2-15,0 2 2 16,4 0 12-16,5 4 8 16,5 2 0-16,5 2 16 15,6 4 9-15,4 4-23 16,4 0-11-16,0 2-8 16,3 2 7-16,-5-2-8 15,0 2 5-15,-2-3-3 16,2-2 2-16,1 2 16 15,-1-2-12-15,8 2 13 16,0-1-3-16,5-2-1 16,2-2-7-16,-2 2 4 15,-7-4-11-15,-3 4-1 16,-5-2-1-16,0 2-2 0,0 0 4 16,2 0-5-16,0 2 1 15,-2 2-1-15,4 4 2 16,-1-2-2-16,-1 5 4 15,0-4-4-15,0 4 3 16,0-3-2-16,1-1 3 16,-6 0-3-16,1-5 0 15,-4 0-1-15,-4-2 4 16,4-2-4-16,-3 0 0 16,5-2 0-16,2 0 1 0,-1 2-1 15,0 0 2 1,1 4-2-16,0-2 0 0,-4 3 0 15,-4-2 0-15,2-1-2 16,-8 3 0-16,3-3 0 16,-6-3 2-16,2 2 2 15,-1-3 0-15,0 0-2 16,3 2 0-16,-1 2 0 16,1 4 0-16,1-2-6 15,-1 2 6-15,-2-4 1 16,2-2 0-16,-1-2 1 15,-2-2-2-15,1-2 0 16,-3-2 0-16,-1 2 0 16,0-2-2-16,-2 2 0 15,3-2 2-15,-1 2 0 0,2-2 0 16,-1-2-1 0,-3 0 1-16,1 0-1 0,2 0 0 15,-5 2 1-15,3-2-2 16,-1 2-1-16,-1-2 2 15,2 2 1-15,2 0-2 16,-5 1 0-16,3 0 0 16,-1 0-5-16,-1-1-3 15,2-1 7-15,-1 1 1 16,-4-1 2-16,3-1 0 16,-1-1-6-16,4 2 6 15,-2 0-5-15,-2 1 5 0,3 2-1 16,-1 1 1-1,4 0 0-15,-4-2-3 0,-1-1-5 16,1-2 1-16,-2-2 7 16,4 0 0-16,-2 0-4 15,1 2 4-15,-1-2-1 16,1 2 1-16,0 0-4 16,-5-4 2-16,5 2-1 15,-5-2 0-15,2 2-1 16,1 2 2-16,-3 0 2 15,3-2-2-15,-3 0 1 16,3-2 0-16,-3 0 1 16,-2 2 0-16,2-4 0 0,-2 0-4 15,0 0 2 1,0 0 1-16,0 0 1 0,0 0-3 16,0 0 3-1,0 0 0-15,0 0 0 0,0 0 5 16,0 0-5-16,0 0 5 15,0 0-3-15,0 0 0 16,0 0-2-16,0 0 10 16,0 0-1-16,0 0 2 15,0 0-1-15,0 0-10 16,0 0 0-16,0 0-1 16,2 0-39-16,-2 0-35 15,0 0-81-15</inkml:trace>
  <inkml:trace contextRef="#ctx0" brushRef="#br0" timeOffset="109108.46">16046 12394 19 0,'0'0'24'0,"0"0"5"16,0 0-8-16,0 0-8 15,0 0 12-15,0 0 4 16,0 0 0-16,4-10-1 16,-4 10 0-16,0 0-9 15,0 0 2-15,0 0 0 16,0 0 1-16,0 0 1 16,0 0 3-16,0 0 4 0,0 0-2 15,0 0-1-15,0 0-11 16,0 0 0-16,0 0 1 15,0 0 7-15,0 0-11 16,0 0-2-16,-6 20-9 16,-5 15-2-16,-9 19 8 15,-9 19 13-15,-7 18-2 16,-4 11-7-16,-3 7-1 16,1-3-11-16,7-4 10 15,6-10-10-15,4-9 1 16,7-11 14-16,5-14-6 15,-1-10-2-15,5-6 0 0,-1-2-4 16,1-2 3-16,-3-4 1 16,2-2-2-16,-2-7 0 15,3-6-1-15,3-9-3 16,1-2 3-16,3-8 2 16,2 0 3-16,0 0 8 15,0 0-1-15,0 0-4 16,0 0-12-16,0 0-16 15,0 0-57-15,0-9-46 16,0-4-160-16</inkml:trace>
  <inkml:trace contextRef="#ctx0" brushRef="#br0" timeOffset="109992.78">15509 14281 66 0,'0'0'118'0,"0"0"-60"0,0 0 17 16,0 0 6-16,0 0-17 15,0 0-30-15,9-14-8 16,-7 4-3-16,-2-6 8 15,0 2 8-15,0-2-9 16,-8-2-9-16,-15-2 0 16,-2 0-4-16,-1-2-11 15,1 4 6-15,3 6-4 16,2 6 2-16,3 6-6 16,1 0-4-16,-7 28-5 15,-2 18-4-15,4 10 5 0,0 2 4 16,8-4 0-1,11-12-1-15,2-3-5 0,0-9 3 16,2-6 3-16,11-10-6 16,3-6 4-16,-1-8-4 15,4 0 6-15,0 0 4 16,4-22 15-16,-1-10-6 16,-2-4-1-16,-4-4-1 15,2-3-4-15,-5 3-6 16,-2 6 3-16,0 8-4 15,-4 10 2-15,-5 10-2 16,-2 6-2-16,0 0-2 16,0 0-11-16,0 0-7 15,0 0 12-15,7 14 10 16,4 6 9-16,2 0-2 0,3 2-1 16,-5 0-3-1,2-2-2-15,1 0-1 0,-3-2-6 16,3 0-34-16,-1-12-40 15,2-6-40 1,5 0-57-16,-2-34-69 0</inkml:trace>
  <inkml:trace contextRef="#ctx0" brushRef="#br0" timeOffset="110620.38">15636 13651 330 0,'0'0'55'15,"0"0"-23"-15,0 0 10 16,-143-51 13-16,117 42 1 16,1 5-26-16,-1 4-17 15,-3 0-8-15,-8 0-3 16,-5 9-2-16,-2 9 1 15,-5 5 1-15,3 4 5 16,1 3-1-16,-2 6-3 0,0 4 7 16,3 6 0-1,-1 6 0-15,7 2 3 0,5 6 1 16,8 1-4 0,7-3 7-16,11 6 2 0,7 0-5 15,3 4-7-15,28 4 8 16,12-1-6-16,9 1-7 15,9-10 1-15,1-12-2 16,6-10-1-16,3-10-7 16,2-12 7-16,12-14 2 15,8-4-2-15,7-20-7 16,1-24-20-16,-7-12-9 16,-15-14 0-16,-12-2 23 15,-15-9-14-15,-17 7 6 0,-12 4 21 16,-13 4 1-1,-10 4 2-15,0 0 9 0,-26-1 10 16,-12-1 20-16,-6 0-6 16,-8 4-10-16,1 6-21 15,-2 10 15-15,1 8-3 16,8 8 6-16,-1 9-21 16,7 5-2-16,1 8 1 15,6 2 5-15,6 3-6 16,5 1-7-16,4 0-28 15,3 0-56-15,0 5-47 16,1 9-84-16,1 0-79 16</inkml:trace>
  <inkml:trace contextRef="#ctx0" brushRef="#br0" timeOffset="114921.87">17182 11183 7 0,'0'0'104'16,"0"0"-49"-16,0 0-15 0,0 0-4 15,0 0-5-15,0 0 1 16,0 0-3-16,0-6-1 16,0 6-3-16,0-2 5 15,0 0-2-15,0-2-11 16,0 0 1-16,0 0-2 16,0 0 4-16,0 2 5 15,0 2 2-15,0 0-3 16,0 0-1-16,0 0 4 15,0 0-14-15,-2 0-13 16,2 8-12-16,0 18 0 16,0 10 12-16,0 10 0 15,0 2 4-15,2 1 3 16,9-3-6-16,5-4 2 16,2-2-3-16,2-2 0 0,-2-6 7 15,4-4-7 1,-4-6-5-16,2-6 3 0,0-6-3 15,0-6-13-15,1-4 12 16,2 0-9-16,4-10 0 16,0-14 10-16,0 0-17 15,-5-2-40-15,-6 2-23 16,-12 6-57-16,-4 2-61 16</inkml:trace>
  <inkml:trace contextRef="#ctx0" brushRef="#br0" timeOffset="115167.02">17153 11502 49 0,'0'0'284'0,"0"0"-198"16,0 0-30-16,0 0 13 15,0 0-43-15,0 0-20 16,67-72-6-16,-31 52 3 16,-1 4-3-16,-1 5-33 0,-8 6-67 15,-3 5-69 1,-7 0-71-16</inkml:trace>
  <inkml:trace contextRef="#ctx0" brushRef="#br0" timeOffset="115775.93">17630 11528 38 0,'0'0'239'0,"0"0"-132"16,0 0-43-16,0 0 4 16,0 0-15-16,0 0-30 15,-15-20-22-15,15 6 2 16,0-2 11-16,0-4-13 16,15 2-2-16,7 0-9 15,-1 4 6-15,1 4-2 16,-4 6-2-16,-2 4 2 15,-3 0-5-15,-1 7-23 16,0 18-5-16,-5 7 23 16,-5 4 12-16,-2 4 4 15,0 4-7-15,0-4 7 0,-7 0-3 16,-9-4 2 0,1-1-1-16,-1-6 3 0,1-2-1 15,4-7 2-15,2-6 3 16,4-6 7-16,3-4 1 15,2-2-5-15,0-2 5 16,0 0 3-16,0 0 17 16,0 0-19-16,4 0 10 15,17-6 0-15,6-6 2 16,6-2-5-16,0-4-11 16,3-3-7-16,2 2 2 15,-5-2-4-15,-2 2 3 0,-4 1-1 16,-7 5-3-1,-9 5 2-15,-4 2 0 0,-4 4-2 16,-3 2 0-16,0-2-14 16,0 1-27-16,0-4-66 15,-6-1-126-15</inkml:trace>
  <inkml:trace contextRef="#ctx0" brushRef="#br0" timeOffset="140467.76">20320 13834 11 0,'0'0'37'16,"0"0"-6"-16,0 0 3 15,0 0 2-15,0 0-11 16,0 0-15-16,0 0-2 16,0 0 4-16,0 0-8 15,0 0 2-15,0 0 8 16,0 0 0-16,0 0 0 15,0 0 12-15,0 0 3 16,0 0 10-16,0 0-4 16,0 0 8-16,0 0-1 15,0 0-5-15,0 0 0 16,0 0 2-16,0 0-4 16,0 0-7-16,0 0 3 0,0 0 0 15,0 0-7-15,0 0-8 16,0 2-10-16,-2 12-6 15,-3 12-8-15,-4 10 8 16,-4 10 0-16,-12 4 6 16,0 3-4-16,1-7 0 15,2-6-2-15,4-8 6 16,7-8-6-16,1-6-2 16,2-4-32-16,1-2-13 15,-1-6-29-15,0 0-20 16,2-6-30-16,1 0-58 15</inkml:trace>
  <inkml:trace contextRef="#ctx0" brushRef="#br0" timeOffset="141034.66">20605 13311 153 0,'0'0'123'15,"0"0"-67"-15,0 0 16 16,0 0 4-16,0 0-4 16,0 0-23-16,0-17-12 15,0 17-8-15,0 0-8 16,-3 0-19-16,1 0-2 15,2 17-4-15,-2 17 4 16,-2 12 0-16,0 8 26 0,-4 4-9 16,6 8-9-16,0 2 15 15,2 3-18-15,0-3 11 16,0-8-11-16,6-10-5 16,12-8 0-16,3-12-6 15,0-8 6-15,2-4 4 16,2-8-3-16,2-7-1 15,4-3-22-15,-2 0 19 16,2-21 1-16,-2-3-23 16,-5-2-36-16,-8 0-22 15,-8 4-31-15,-8 4-56 16,0 2-42-16</inkml:trace>
  <inkml:trace contextRef="#ctx0" brushRef="#br0" timeOffset="141304.79">20277 13690 277 0,'0'0'146'0,"0"0"-77"15,0 0-10-15,0 0 5 0,0 0-33 16,0 0-15 0,120-31 2-16,-55 8-8 0,2 1-4 15,-10 4-6-15,-14 9-21 16,-7 8-87-16,-16 1-87 16,-11 0-142-16</inkml:trace>
  <inkml:trace contextRef="#ctx0" brushRef="#br0" timeOffset="142400.74">21130 13872 122 0,'0'0'71'16,"0"0"-19"-16,0 0 5 16,0 0 12-16,0 0-13 15,0 0-11-15,-31 0-16 16,25 0 1-16,-3-4 6 15,-1 0-8-15,4-4-1 16,4 0 10-16,0 0-9 16,2-2-15-16,0 0-13 15,0-2-8-15,0 0 6 16,0 0-15-16,6 2 2 16,6 2 3-16,-1 0 9 15,0 6 3-15,-2 2-4 16,2 0-6-16,0 0-5 0,5 10-9 15,-3 8 0-15,-2 4 7 16,0-2-7-16,-6 4 2 16,-5 2 15-16,0-2 6 15,0 4 0-15,-3-4-1 16,-15 0 2-16,3-2 4 16,-1-4 3-16,1-4-5 15,1 0 2-15,1-3 0 16,0-4-1-16,3 0-1 15,2-5 1-15,6 0-2 0,0-2 1 16,2 0 5 0,0 0 0-16,0 0-3 0,0 0 6 15,0 0-8-15,2-4 9 16,6-4-10-16,4-1-2 16,-1 4 4-16,-2 2-6 15,2 3 3-15,0 0-3 16,0 0 2-16,5 0-6 15,-3 11-9-15,-1 0 0 16,-2 3 13-16,-1 1-5 16,-5 1-3-16,2 0 11 15,-4-2 0-15,-2 0 3 16,0 0 3-16,0-2-6 16,0 2 4-16,-2-2 2 15,-12 0 9-15,1 0-11 16,-3-2-3-16,-2 0 5 0,-2 0 0 15,0-2 4-15,0-2-5 16,-2-2 9-16,3-4-1 16,2 0 11-16,-1 0 3 15,3 0 0-15,1-4-5 16,3-6-5-16,5 2-3 16,-2 4-5-16,4 0 5 15,2 0 0-15,0 2 1 16,2 0-15-16,-3 2 3 15,1 0-6-15,0-2 2 16,0 2-27-16,2 0-25 0,-2-4-31 16,-2 4-34-1,-1-4-89-15,0-2-34 0</inkml:trace>
  <inkml:trace contextRef="#ctx0" brushRef="#br0" timeOffset="162211.7">18575 13918 6 0,'0'0'16'0,"0"0"-6"16,0 0 9-16,0 0 17 15,0 0 27-15,0 0-22 16,0 0-38-16,0 0 7 0,0-8-9 16,-7-6-1-16,1 0-23 15,-6-4-22-15,-7-8-87 16</inkml:trace>
  <inkml:trace contextRef="#ctx0" brushRef="#br0" timeOffset="191336.46">18920 12194 16 0,'0'0'47'16,"0"0"-3"-16,0 0-17 0,0 0 3 15,0 0 1-15,0 0-9 16,0 0-4-16,0 0 3 16,-2-39 0-16,0 31 8 15,2 5 14-15,-3-1-3 16,1 1-1-16,0-2-5 15,0-1-8-15,0-2 5 16,0-2-8-16,0-1 9 16,-1 3-9-16,3 2-7 15,0 5 3-15,-2 1 5 16,-1 0-24-16,1 0-1 16,2 11-25-16,0 18 13 15,0 9 13-15,0 6 4 0,0 4 1 16,0 4-3-16,2-2-1 15,3 2 1-15,0-4-1 16,-3-8 0-16,2-9 3 16,-2-12-4-16,0-8 2 15,1-9-1-15,-3-2 3 16,0 0-1-16,2 0 17 16,-2 0-4-16,0-14-2 15,0-7-7-15,0-3-4 16,0 2-3-16,0 3-2 15,0-2-1-15,0-1-10 16,12 2-6-16,3 0 12 0,5 0-19 16,-1 4 4-1,4 2 15-15,-3 6 0 0,-2 4 3 16,-2 4-4-16,1 0-8 16,-1 0 7-16,-1 14 0 15,-3 6-5-15,-1 2 5 16,-5 2 5-16,-6 0-1 15,0 0 1-15,0 2 4 16,-13-3-3-16,-11-1 1 16,-1-3 0-16,-1-6-1 15,1-3 3-15,-2-8 3 16,5-2-2-16,5 0 0 16,-2 0-1-16,6-14-2 0,4-2-26 15,2-5-60 1,5 0-51-16,0-1-32 0</inkml:trace>
  <inkml:trace contextRef="#ctx0" brushRef="#br0" timeOffset="192135.62">19107 11979 17 0,'0'0'69'0,"0"0"-16"16,0 0 19-16,0 0-9 15,0 0-14-15,0 0 0 16,-115-82-14-16,101 78-9 15,-3 2-14-15,-6 2-1 16,-6 0-9-16,-4 0 2 16,-1 4-4-16,1 8 1 15,4 0 1-15,2 2 0 16,0 0-1-16,0 8-1 16,1 2 1-16,-1 8-1 15,-4 8 0-15,3 3 3 16,1 0-2-16,2 2 0 0,7-5-1 15,5-4 2-15,6 0 1 16,5-2-2-16,2 4 0 16,0 3 3-16,0 2-1 15,4 4 8-15,12 1-3 16,4-2 5-16,9-2-9 16,2-4 0-16,5-4 2 15,1-2-6-15,6-6 4 16,4-4-4-16,4-6 2 15,7-4 4-15,2-7 0 16,1-6-6-16,-2-1-5 0,-3 0-15 16,-5-15 5-1,-7-10 8-15,-3-3 4 0,-5-6 0 16,-7-2-2-16,-7-4 3 16,-7-4 2-16,-10-4 2 15,-5-4-2-15,0-1 0 16,-5 1 0-16,-13 4 2 15,-1 2 9-15,-2 2-9 16,1 4 5-16,-2 4 9 16,-2-1-7-16,-3 5 4 15,-2 1 2-15,-2-1 1 16,2 3-2-16,2 5-5 16,3 4-4-16,1 8 2 15,5 2 3-15,1 6-10 16,3 2-6-16,-1 2 4 0,1 0-9 15,1 0-20-15,-1 6-24 16,5 6-37-16,3-2-60 16,4 0-22-16</inkml:trace>
  <inkml:trace contextRef="#ctx0" brushRef="#br0" timeOffset="193334.47">19198 12101 4 0,'0'0'60'0,"0"0"-25"15,0 0 0-15,0 0 10 16,0 0-13-16,0 0-14 16,-17 3 11-16,17-3 7 15,0 1-2-15,-2-1-10 16,2 0-5-16,0 3 2 16,0-3-13-16,0 0-1 15,0 0-1-15,0 0-6 16,0 0 4-16,0 0 13 15,6 0-16-15,13 0 12 16,9 0 26-16,10-12 3 0,6-5-17 16,8-5 4-1,4-2-12-15,4 1-6 0,3-2-8 16,-1 3 4-16,-2 2-7 16,0 2 2-16,-3-2-2 15,1 0 2-15,-2 0 0 16,-2-2-2-16,-6 2 0 15,0-2 0-15,-4-3 4 16,5 2-4-16,-1 0 3 16,-2 1-3-16,-2 4 0 15,1-1 0-15,-5 1 0 16,-5 0 0-16,-1 1 0 16,-7 3-2-16,-3-2 2 15,-1 0 0-15,-1 2 2 16,-2 2-2-16,-4 4 0 0,-3 0 1 15,-5 2-1-15,4 2 0 16,-1-2 1-16,-2 0-1 16,0-2 0-16,0 0 3 15,5 0-3-15,1-2-3 16,5 0 3-16,0 0-1 16,0 0 1-16,-2 0 0 15,-3 4 1-15,-4 0 0 16,-3 2-1-16,-6 4 0 15,0-2-1-15,0 2 1 16,2-2 0-16,5-4 0 16,1 3 1-16,0-2-1 0,-1 1 1 15,1 2 2 1,-6 0-3-16,0-3 0 0,-2 4 0 16,3-2 0-16,-3 2 0 15,0 1 2-15,0 0-1 16,-2-3 0-16,0 3 5 15,0-1 0-15,2-1 4 16,3-1 0-16,4-2-5 16,0-2-5-16,2 1 0 15,-2 1 0-15,-2 1 2 16,-5 1-2-16,-2 2 0 16,0 1 0-16,0 0-3 15,0 0 3-15,0 0 6 0,0 0 7 16,0 0-3-1,0 0-5-15,0 0-3 0,0 0-1 16,0 0 2-16,0 0-1 16,0 0-2-16,0 0-4 15,0 0-1-15,0 0-5 16,0 0 2-16,0 0 8 16,0 0-17-16,0 0-14 15,0 0-6-15,0 0-32 16,0 0-91-16,-16 0-181 15</inkml:trace>
  <inkml:trace contextRef="#ctx0" brushRef="#br0" timeOffset="199613.54">18927 13864 17 0,'0'0'25'0,"0"0"-3"16,0 0 15-16,0 0-2 15,0 0-22-15,0 0-12 16,15-28 2-16,-15 28-1 0,0-4-2 16,3 2 2-1,-1-2 1-15,-2 2 16 0,2-2 10 16,-2 2-5-16,0 0-9 15,0 0-8-15,0 2-5 16,0 0 0-16,0-2-2 16,0-2 3-16,0-2-3 15,2 0-1-15,2-2 1 16,4 0 0-16,-6 2 0 16,2 0 3-16,-2 4 3 15,-2-2 0-15,3 4 1 16,-3 0 4-16,0 0 4 15,0-2-4-15,2 2-6 16,0-2-2-16,0-2 1 16,2 0-4-16,4-4 13 0,-2-2 8 15,1 4 1 1,-1-8-1-16,4 2 0 0,1-4 3 16,2 0-10-16,5-6 1 15,-3 2 6-15,1 1 2 16,-1 1-17-16,-1 0-4 15,1 2 2-15,-1 2-2 16,1-2 0-16,6-2 0 16,-3 2 1-16,1-2-1 15,-1 0 2-15,2 0 9 16,-2 2-7-16,0-2-4 16,0 0-1-16,0 0 0 0,-1-2 0 15,4-2 1-15,1-2-2 16,3-2 0-16,-1-2 1 15,2-1-1-15,1 1 0 16,-4 4 0-16,2 2 0 16,-2-2 2-16,0 4-2 15,-1 0 0-15,1 0-1 16,-4 2 2-16,4-2-1 16,-1 0 0-16,0 2 0 15,-2 0 3-15,3 0-3 16,-2 0 1-16,2 2-1 15,0-2 0-15,1 1 0 16,-4 3-3-16,0-1 3 16,1 1 0-16,-4-3 0 15,3 1 2-15,3-2-1 0,-4 2-1 16,4-2 0-16,-1 2-1 16,0 0-1-16,0 0 2 15,1 2 0-15,-1-2 0 16,0 0 0-16,1-2 0 15,-1 0 0-15,1 2 0 16,-2-2 2-16,2 0 2 16,2 0-4-16,1-3-1 15,3 2-1-15,5 1 2 16,-1-3 1-16,3 2 0 16,-3-2-1-16,-2 1-3 15,0-2 3-15,-2 2 1 0,0 0-1 16,-4 2 0-1,0 2-1-15,-4 2-1 0,4 0 0 16,0 0 2-16,2-2 0 16,4 0 0-16,4-2 0 15,3-2 0-15,0 0-1 16,0-2 0-16,-7 1-6 16,-3 3 3-16,-1 0 3 15,-4 4 0-15,-5 1 1 16,-1 0 1-16,-1 3-1 15,-3 1 0-15,3-2-1 16,2-1 1-16,2 0 0 16,3 0 0-16,-2 0 1 0,2 0 0 15,-1 2-1-15,-4 2-3 16,-2 0 3-16,-6 2 2 16,0 2-1-16,-3 0-1 15,-1 0 0-15,3-2 0 16,0 2 1-16,0-2-1 15,-1-2 0-15,1 2 0 16,3-4 0-16,-1 2 0 16,-1-2 1-16,2 0-1 15,-1 4 0-15,-5 0-2 16,2 2 2-16,-6 0 0 16,2 2 0-16,1-2 2 0,-1 2-2 15,0-2-1 1,1 0 1-16,0 2 0 0,-1 0 0 15,-2 2 0-15,-2 0 1 16,0-2 1-16,0 0-2 16,3 0 0-16,1-4-2 15,0 0 2-15,1-1 0 16,-1 2 0-16,3-1 0 16,0-1 0-16,1 2-1 15,-1-3 1-15,2 2 0 16,-2-2 3-16,-3 2-3 15,1 2 0-15,-3-3 0 16,2 6 1-16,-2-4-2 16,4 0 2-16,-2-2-1 15,0 3 0-15,-2-2 0 0,3 2 0 16,-1-2 4-16,3-2-2 16,-4 4-2-16,1-2 0 15,-2 2 1-15,-2 2 0 16,0 2 3-16,0 0-2 15,0 0-2-15,0 0-10 16,0 0 1-16,0 0 4 16,0 0 5-16,0 0 2 15,0 0 1-15,0 0-3 16,0 0 1-16,0 0-2 16,0 0-1-16,0 0-5 15,0 0-6-15,0 0-12 0,0 0-5 16,0 0-27-1,0 0-52-15,0 8 19 0,-4 0-19 16,-4-4-17-16</inkml:trace>
  <inkml:trace contextRef="#ctx0" brushRef="#br0" timeOffset="203937.04">23185 10862 124 0,'0'0'99'0,"0"0"-43"16,0 0 37-16,0 0-4 16,0 0-34-16,0 0-5 15,0 0-3-15,0 0-18 16,-4-48-13-16,4 48 7 16,0-2-8-16,0 0-8 0,0 0 1 15,0 0 2-15,0 2 1 16,0 0 3-16,0 0-2 15,0 0 1-15,0 0-3 16,0 0-4-16,0 0-6 16,0 0-16-16,0 0-1 15,0 16 5-15,0 12 4 16,0 12 8-16,0 5 3 16,0-1 0-16,0 0-1 15,2-2-2-15,4 0 2 16,3-2-1-16,-3-2 0 15,2-8 0-15,-2-10-2 16,-1-6-3-16,-1-8 2 0,0-6-1 16,4 0-15-1,5 0-1-15,5 0-6 0,6-4 12 16,7-14-13-16,-2-2-54 16,-4 0-22-16,-7 2-52 15,-16 6-10-15</inkml:trace>
  <inkml:trace contextRef="#ctx0" brushRef="#br0" timeOffset="204190.81">22951 11181 53 0,'0'0'155'0,"0"0"-87"15,0 0 8-15,0 0 0 16,0 0-31-16,0 0-30 16,68-44 13-16,-29 26-4 15,1 2-2-15,0 0-12 16,3 0-10-16,-4 6-4 16,-1 4-75-16,-9 2-87 15,-13 0-143-15</inkml:trace>
  <inkml:trace contextRef="#ctx0" brushRef="#br0" timeOffset="204791.51">23700 11029 122 0,'0'0'164'0,"0"0"-138"16,0 0-26-16,0 0 0 15,0 0 6-15,0 0 25 16,-20 80 7-16,9-50-12 15,-5 2-9-15,-3 0-2 16,0 2 6-16,-4-4-8 16,1-1-7-16,0-7 1 15,2-4 4-15,4-4-6 0,9-6-1 16,3-5-1 0,4-3 1-16,0 0-2 0,0 0 1 15,0 0-3-15,0 0 0 16,18 0 0-16,11-7 18 15,9-10-6-15,4 1-3 16,3 0-6-16,-1 0 6 16,-2 2-3-16,-1 2-2 15,-8 4-4-15,-4 2 0 16,-6 4-51-16,-6 0-80 0,-3 0-56 16</inkml:trace>
  <inkml:trace contextRef="#ctx0" brushRef="#br0" timeOffset="205435.74">23721 11035 0 0,'0'0'16'0,"0"0"0"15,0 0-6-15,0 0 12 16,0 0-10-16,0 0-1 16,0-28-4-16,0 28 3 15,0 0 6-15,0 0 1 16,0 0 1-16,0 0-7 16,0 0 5-16,0 0-3 0,0 0-3 15,0 0 2 1,0 0 2-16,0 0-3 0,-2 0-10 15,2 0-1-15,-2 0-12 16,2 1 12-16,0 12 2 16,0 7 9-16,0 6 11 15,0 6 20-15,0 4-10 16,11 4-4-16,1 4-4 16,-1 0 1-16,-5 8-5 15,4 1-5-15,-6-3-11 16,-2-2 2-16,0-8-3 15,0-6-1-15,-2-10-1 16,0-10-1-16,3-4 5 0,-1-8-5 16,-2-2 2-1,4 0-1-15,-4 0 5 0,0 0 0 16,4 0-6-16,-4 0-25 16,3-12-56-16,-3-4-145 15</inkml:trace>
  <inkml:trace contextRef="#ctx0" brushRef="#br0" timeOffset="-206344.2">18523 8736 23 0,'0'0'213'0,"0"0"-135"0,0 0-34 16,0 0 33-16,0 0 10 15,0 0-26-15,0 0-14 16,-8 3 2-16,8-3-3 16,0 1 1-16,0-1-14 15,0 0-9-15,0 0-11 16,0 0-4-16,0 0-8 16,0 0 0-16,16 0 2 0,15 0-2 15,13 0 12 1,10 0-11-16,4 0-2 15,-2-1-12-15,-6 1-6 0,-3 0-2 16,-7 0-1-16,-9 0-24 16,-8 0-12-16,-8 0-27 15,-7 0-33-15,-6 0-132 16</inkml:trace>
  <inkml:trace contextRef="#ctx0" brushRef="#br0" timeOffset="-206083.46">18624 8606 248 0,'0'0'104'0,"0"0"-48"16,0 0 34-16,0 0 21 16,0 0-53-16,0 0-58 15,-6-10-7-15,19 34 3 16,18 10 4-16,6 5 17 15,3 1-3-15,1-4-4 16,-5-6-1-16,-7-4-9 16,-3-6 2-16,-8-2-2 15,-4-6-51-15,-8-6-41 16,-4-6-72-16,-2 0-83 16</inkml:trace>
  <inkml:trace contextRef="#ctx0" brushRef="#br0" timeOffset="-205824.07">18824 8544 60 0,'0'0'200'16,"0"0"-105"-16,0 0-17 16,0 0 3-16,0 0-16 15,0 0-65-15,-35 32 7 16,20 14 21-16,-6 3 9 15,3-3-10-15,1-6-18 16,-2-6-4-16,2-2 2 16,3-8-6-16,4-6-1 0,3-6 0 15,7-6-38 1,0-6-69-16,0 0-127 0</inkml:trace>
  <inkml:trace contextRef="#ctx0" brushRef="#br0" timeOffset="-205224.45">18820 8225 104 0,'0'0'115'0,"0"0"-72"16,-133-24 39-16,87 24-18 16,2 0 1-16,-1 0-25 15,5 20-8-15,1 6 3 16,-4 10-11-16,5 13-6 16,0 9 13-16,7 8-13 15,4 6-1-15,12-2-9 16,6 3 2-16,9-4-8 15,0 0 0-15,18 1 2 16,13-4-3-16,9-5 8 16,3-10-7-16,7-8-4 15,6-13 1-15,11-9-20 16,11-10-12-16,4-11-19 0,1 0-3 16,-7-14-47-16,-9-16 24 15,-11-10 1-15,-8-5 2 16,-8-7 57-16,-6-4 18 15,-12-4 31-15,-8 0-8 16,-10 0 39-16,-4 1 13 16,0-1-19-16,-16-2-15 15,-8-2 3-15,-3-2-13 16,-4 0 15-16,-2 5-14 16,-6 10-7-16,-1 8-11 15,1 11-7-15,-6 8-6 16,-6 6-1-16,-3 6 0 0,-2 4 0 15,3 8 2-15,9 0-2 16,10 0-5-16,5 6-51 16,2 14-36-16,3 2-48 15,-3 0-119-15</inkml:trace>
  <inkml:trace contextRef="#ctx0" brushRef="#br0" timeOffset="-202708.1">18415 9140 17 0,'0'0'56'0,"0"0"-3"16,0 0 9-16,0 0 5 0,0 0-4 15,0 0-5 1,4 0-14-16,-4 0-6 0,0 0-14 15,0 0 1-15,0 0-3 16,0 0-2-16,0 0 6 16,0 0 2-16,0 0 1 15,0 0-3-15,0 0-10 16,0 0-12-16,0 0-4 16,0 0 0-16,-7 11 2 15,-7 6-1-15,-5 7 5 16,-3 6-5-16,-5 2 7 15,0 6-3-15,-4 6-2 16,-5 2-1-16,1 11 11 16,-7 3 0-16,-3 2 0 15,-2-2-2-15,-2 0 0 0,5-6-3 16,1-6 0-16,7-2 6 16,7-6-3-16,2 1-5 15,3-1-1-15,0-2-5 16,-1 0 7-16,3-4-6 15,1-4-1-15,4-3 0 16,-1-2 0-16,3-3 1 16,-1-1 1-16,-2-2-2 15,2 3 0-15,-3 1 0 16,-2 1 4-16,-1-3-3 16,3 0 0-16,-2-3 0 15,3-2-1-15,1 0 1 0,1-2-2 16,-2 2 2-1,2-2-2-15,-1 0 1 0,1 2 0 16,1 2 0-16,-1 4 0 16,-3 6-1-16,0 2 1 15,-4 1 0-15,3-2 0 16,3-4-2-16,-1-1-2 16,2-2 3-16,-2 2-1 15,1 2 0-15,-3 2-1 16,-3-4 3-16,6-4-1 15,1-2-2-15,3-8 1 16,3-2-1-16,-1 2 3 16,1 2-1-16,-7 4-1 15,-2 5 0-15,-1 2-1 16,-1-1 0-16,6-3-2 0,3-6 1 16,6-4 2-16,4-8 2 15,2-1-3-15,0 0-1 16,0 0 0-16,0 0 4 15,0 0-4-15,0 0-11 16,0 0-1-16,0 0 0 16,0 0-12-16,0 0-15 15,0 0-35-15,8-1-28 16,15-31-55-16,10-19-113 16</inkml:trace>
  <inkml:trace contextRef="#ctx0" brushRef="#br0" timeOffset="-201023.45">18924 9150 66 0,'0'0'40'0,"0"0"27"16,0 0-11-16,0 0 10 16,0 0-12-16,0 0-19 15,-8-20-2-15,8 20 6 16,0 0 3-16,0 0-12 15,0 0-10-15,-3 0 0 16,3 0-7-16,0 0-5 16,0 0-5-16,0 0 2 0,0 0-2 15,0 3-3 1,0 10 0-16,25 5 20 0,4 2 2 16,9 0 15-16,2 2-14 15,5 2-6-15,6 4 1 16,2 2-8-16,3 4-2 15,2 5-6-15,-2 1-1 16,0 4-1-16,-6 2 3 16,0 0-1-16,-2-2-2 15,2-2 2-15,1-6 1 16,0 0-2-16,-2-2 3 16,3 0-2-16,-6-2-2 15,1 3 1-15,-5-3 0 16,-2 0-1-16,-4-2 4 0,-5 0-2 15,-2-2-2-15,0 0-2 16,0-2 2-16,2-2-1 16,0 0-6-16,-2-2-6 15,-2 1 5-15,-2-5-2 16,-5-4 4-16,-5-2 2 16,-1-2-4-16,-3-2 7 15,0 2-3-15,5 0 2 16,3 2-7-16,4 2 3 15,2-2 3-15,1 2-4 16,-3-4-5-16,-8 0-4 16,-2 0 7-16,-3-2-2 15,-4-2 6-15,1 2 0 0,4 0 3 16,0 0-6-16,2 2 4 16,5 0-22-16,0 0 17 15,2 0-22-15,3-2 12 16,-6 2 5-16,1 2 7 15,-5 0 7-15,1 0-6 16,-3 0-2-16,3 4 8 16,-1-2 0-16,3-2 0 15,-1 0 5-15,1-2-4 16,-1 0 0-16,-1 2-1 16,-1-2 2-16,0 2 0 15,1 2-2-15,-1 0 0 0,0 1 0 16,-2-4 0-1,0 2-2-15,-1-5 2 0,-4 0 0 16,1 2 0-16,1-2 2 16,0 4-2-16,0 0-5 15,1 2 4-15,1 0 1 16,-2-2 1-16,1 0 0 16,-1 0 0-16,0-4-1 15,1-2 1-15,-1 0-1 16,2 0 2-16,-2 0-1 15,1 2-1-15,0 0 1 16,0 0 1-16,0-2-2 16,-3 0 0-16,3-2 1 15,-4 0-1-15,0-4 0 16,-3 0 3-16,-2 0-3 0,0 0 1 16,0 0 7-16,0 0 6 15,0 0-7-15,0 0-4 16,0 0-3-16,0 0-1 15,0 2-1-15,0 2 2 16,2-2 0-16,-2 0 2 16,2-2-1-16,0 0 1 15,0 0-1-15,1 0 0 16,-1 4 1-16,2-2 1 16,1 2-2-16,0-2 7 15,-1 0-1-15,-2-2 1 0,0 2 0 16,0-2 1-16,-2 2 0 15,0-2-5-15,3 2 2 16,-1 2 1-16,-2-4 0 16,0 2-4-16,2-2 2 15,-2 0-2-15,0 0 7 16,0 0-2-16,0 0 7 16,0 0 1-16,2 0 1 15,-2 0-3-15,2 0-8 16,-2 0-6-16,0 0-42 15,0-4-74-15,-11-10-201 16</inkml:trace>
  <inkml:trace contextRef="#ctx0" brushRef="#br0" timeOffset="-198992.23">19615 8356 99 0,'0'0'96'0,"0"0"-48"0,0 0 10 16,0 0 25-16,0 0-12 15,0 0-15-15,0-59-16 16,0 47-4-16,0-2-1 16,0 0 13-16,0 2-7 15,0 2 6-15,0 4-3 16,0 2-4-16,0 4-5 16,0 0-10-16,0 0-16 15,0 0-8-15,0 0-1 16,0 0-5-16,0 4-6 15,0 24-2-15,0 16 8 16,0 15 5-16,9 7 3 16,1 2-2-16,1 0 1 0,-1-2 0 15,0-5 1 1,1-7-3-16,2-12 0 0,1-6 0 16,1-10-1-16,1-6-21 15,-1-8-6-15,3-6 0 16,1-6-2-16,4 0-9 15,0-8-39-15,-5-16-32 16,-12-4-84-16,-6 0-101 16</inkml:trace>
  <inkml:trace contextRef="#ctx0" brushRef="#br0" timeOffset="-198797.3">19511 8685 294 0,'0'0'120'16,"0"0"-26"-16,0 0 5 15,0 0-24-15,0 0-40 16,0 0-34-16,82-63 5 16,-41 45-5-16,1 6-1 15,2 2-56-15,-3 2-91 16,-10 2-93-16</inkml:trace>
  <inkml:trace contextRef="#ctx0" brushRef="#br0" timeOffset="-198391.47">19963 8548 145 0,'0'0'126'0,"0"0"-115"16,0 0 33-16,0 0 33 15,0 102-32-15,0-70-21 16,-5-1 2-16,5-8-15 16,0-4 0-16,0-9 0 15,0-4-11-15,0-6-6 16,5 0 6-16,13 0 9 16,5-4 16-16,5-12-18 15,-2-2 3-15,-3 6-6 0,-3 2-2 16,-2 7-4-1,-4 3 1-15,-1 0-9 0,-3 17-12 16,2 9 15-16,-3 4 7 16,-9 0 4-16,0 2-3 15,0-2 1-15,-5 0-1 16,-15 0-1-16,1-2 4 16,-2-4-3-1,3-6 1-15,5-6-2 0,0-6-11 16,-5-6 1-16,-3 0-41 15,-2-8-94-15,-2-13-129 16</inkml:trace>
  <inkml:trace contextRef="#ctx0" brushRef="#br0" timeOffset="-198111.22">19903 8696 430 0,'0'0'99'16,"0"0"-48"-16,0 0 13 15,0 0-13-15,0 0-34 16,0 0 0-16,143-60 3 16,-95 46-14-16,-7 0 8 15,-6 2-4-15,-4 0-3 16,-4 4-6-16,-7 0-1 0,-6 4-7 15,-6 2-31 1,-6 2-19-16,-2 0-35 0,0 0-53 16,0 0-78-16</inkml:trace>
  <inkml:trace contextRef="#ctx0" brushRef="#br0" timeOffset="-188915.15">16204 7281 97 0,'0'0'46'0,"0"0"-22"16,0 0 19-16,0 0 7 16,0 0-1-16,0 0 2 15,0 0 2-15,0 0-4 16,0 0 1-16,0 0-14 16,0 0-2-16,0 0-1 0,0 0-4 15,0 0 9-15,0 0-6 16,0 0-5-16,0 0-14 15,0 0-6-15,14 0-1 16,15-2-1-16,7-6-5 16,8-5 4-16,12 2-2 15,4-3-2-15,4-1 0 16,-4 1 5-16,-8 3-5 16,-14 0-20-16,-16 6-26 15,-11 3-15-15,-11 2-39 0,0 0-52 16,0-3-79-1</inkml:trace>
  <inkml:trace contextRef="#ctx0" brushRef="#br0" timeOffset="-188642.03">16499 7034 135 0,'0'0'110'15,"0"0"-6"-15,0 0 16 16,0 0-14-16,0 0-24 15,0 0-17-15,-34-64-16 16,32 64-25-16,2 0-24 16,0 12-23-16,0 22-2 15,0 12 25-15,0 5 0 16,0 4 7-16,7-2-6 0,3-3 0 16,-1-6-1-16,-2-8 1 15,0-6-2-15,-1-8-7 16,1-6-61-16,3-4-48 15,-4-10-76-15,5-2-152 16</inkml:trace>
  <inkml:trace contextRef="#ctx0" brushRef="#br0" timeOffset="-188109.62">16420 6770 199 0,'0'0'84'0,"0"0"29"16,-116-59-34-16,81 47-18 15,3 8-25-15,3 4-15 16,0 0-1-16,0 12-19 16,-2 24-1-16,-4 10 0 15,-3 12 11-15,0 9-2 16,5 1 14-16,6 0-10 15,9-1 6-15,9-2-11 16,9 2 9-16,0-1-14 16,5-2 7-16,21-4-8 15,12-6-2-15,14-8-6 16,10-6 6-16,11-9 7 16,14-11 3-16,5-10-9 0,6-10-2 15,-1 0-5-15,0-22-24 16,-9-14-8-16,-7-8 25 15,-12-5-20-15,-18-9 14 16,-15-4 17-16,-20-6-5 16,-16-2 14-16,0-1 4 15,-31 7 8-15,-8 6-5 16,-5 8 2-16,-1 10-8 16,1 8-1-16,0 6 5 15,-4 8 1-15,-1 6-12 16,-2 8 1-16,-5 4-2 15,3 0-6-15,4 0-34 0,8 12-17 16,12 10-61-16,12 8-44 16,13 2-37-16</inkml:trace>
  <inkml:trace contextRef="#ctx0" brushRef="#br0" timeOffset="-186671.15">16886 7347 53 0,'0'0'20'0,"0"0"4"16,0 0 36-16,0 0-4 16,0 0-25-16,0 0-5 15,-15 0 11-15,15 0 15 16,0 0-13-16,0 0 5 16,0 0-13-16,0 0-2 0,0 0-5 15,0 0-9 1,0 0-8-16,2 6 5 0,9 4 10 15,7 2 5-15,4 2-2 16,4 2-3-16,5-2-1 16,6 2 6-16,3 1-10 15,-3-2-4-15,1 3 1 16,1 0 0-16,-4-1-12 16,1 2 7-16,-3 2-1 15,2 1-4-15,1 6-2 16,3 6 9-16,0 2-4 15,3 4-6-15,8 2 4 0,4 6 9 16,3 2 0-16,1 0 13 16,0-2-7-16,-5-3-12 15,-4-9 0-15,-6-4-7 16,-8-6 2-16,-4-2 1 16,-1-4-3-16,-4 2 0 15,1 2-1-15,0 0-1 16,2 4 1-16,-3-2 1 15,-3-2-1-15,-7-3-1 16,-6-7 0-16,-3-5-3 16,-3-2-2-16,-2-5 3 15,1-1-1-15,0-1 2 16,3 4-1-16,1 0-16 16,1 5 18-16,2-1-1 0,-2-2-4 15,1 0 6-15,-2 0 0 16,0-4-3-16,-5-2 1 15,0 2 3-15,0-2-1 16,1 0 0-16,-1 4-5 16,2-2 5-16,3 2 0 15,0 2 3-15,2 0-4 16,-3-2 1-16,1 0-1 16,-3 0-3-16,-2-4 4 15,-2 2 0-15,3-2 2 16,-1 2-5-16,1 0 2 0,3 2-2 15,3 0 4 1,-1 2-1-16,2 0 0 0,-4-2 1 16,-1-2 2-16,-3 0-1 15,0-2-2-15,-2 0 2 16,0 0-1-16,0 0 0 16,0 2-1-16,0-2 3 15,0 0 3-15,0 0-6 16,0 0 0-16,0 0 2 15,0 0 6-15,0 0-3 16,0 0-4-16,0 0 0 16,0 0 0-16,0 0 4 15,0 0-5-15,0 0 3 0,0 0 0 16,0 0 2 0,0 0-3-16,0 0 0 0,0 0 3 15,0 0-5-15,0 0 2 16,0 0-1-16,0 0 0 15,0 0 2-15,0 0 1 16,0 0-2-16,0 0 1 16,0 0-3-16,0 0 3 15,0 0-3-15,0 0-1 16,0 0 1-16,0 0-3 16,0 0-20-16,0 0-39 15,0 0-58-15,0 0-51 16,-11 0-258-16</inkml:trace>
  <inkml:trace contextRef="#ctx0" brushRef="#br0" timeOffset="-185240.19">16129 7662 44 0,'0'0'132'0,"0"0"-66"0,0 0 0 16,0 0 9-16,0 0-3 16,0 0-24-16,0 0-2 15,0 0-12-15,0 0 5 16,0 0-25-16,-8 10-12 16,-9 20-2-16,-14 20 3 15,-14 14 21-15,-8 15 0 16,-5 3 5-16,-4 2-9 15,1 0 0-15,1 2-1 16,0 3 2-16,0-3-9 16,2-2-5-16,2-6-2 15,7-11 1-15,9-12 2 16,8-14-1-16,13-15-4 16,7-14 8-16,10-6 0 0,2-6-7 15,0 0-1-15,0 0 8 16,0 0-1-16,0 0-3 15,0 0-7-15,0 0-7 16,0 0-47-16,0 0-73 16,0-8-70-16,-8-1-157 15</inkml:trace>
  <inkml:trace contextRef="#ctx0" brushRef="#br0" timeOffset="-184550.9">14805 9138 248 0,'0'0'120'0,"0"0"-45"16,0 0 7-16,0 0-18 16,0 0-46-16,0 0-12 15,-4 114 25-15,10-42 40 16,7 7-21-16,6 3 13 15,-2 2-34-15,-1-4-7 16,1-2-12-16,-1-12-3 16,-3-12-5-16,-3-14 0 15,-2-17-2-15,-5-14-2 16,-1-6-39-16,-2-3-27 16,0-6-12-16,0-27-22 0,-7-14-190 15,-13-8-19-15</inkml:trace>
  <inkml:trace contextRef="#ctx0" brushRef="#br0" timeOffset="-184276.34">14747 9324 218 0,'0'0'102'0,"0"0"-28"16,0 0 24-16,0 0-20 15,0 0-47-15,7-104-19 0,15 96-10 16,7 6-2-1,2 2 0-15,-2 0-1 0,-2 20-17 16,-5 6 12-16,-6 4 6 16,-7 0 13-16,-7 0-9 15,-2-2-4-15,0-2-5 16,-17-1 4-16,-4-4 1 16,-4-6-4-16,3-8-6 15,-2-4-4-15,-1-3-18 16,7 0-15-16,10-22-97 15,8-9-155-15</inkml:trace>
  <inkml:trace contextRef="#ctx0" brushRef="#br0" timeOffset="-183925.82">15039 9172 213 0,'0'0'213'0,"0"0"-144"15,0 0 21-15,0 0-46 16,0 0-44-16,0 0-2 16,38-6 2-16,0 24 4 15,-3 2-3-15,-6 2-1 16,-6 0-1-16,-10 2-6 16,-7 2 6-16,-1-2-2 15,-5-4 1-15,0-2 2 16,0-6 5-16,-5-3-3 0,-3-5 2 15,1-4-1-15,3 0 9 16,-6-4 8-16,6-23 3 16,-2-9-16-16,6-6 10 15,0-4-11-15,0 2-2 16,20 4-4-16,-1 5-10 16,8 10-28-16,0 7-58 15,0 10-85-15,0 5-102 16</inkml:trace>
  <inkml:trace contextRef="#ctx0" brushRef="#br0" timeOffset="-183590.12">15509 9068 330 0,'0'0'89'0,"0"0"-42"15,0 0 25-15,-55 136 18 16,45-94-38-16,8-4-16 15,2-4-18-15,0-4-4 16,0-8-13-16,7-6-2 16,4-3 0-16,0-8 1 15,3-5-30-15,-1 0 0 16,3 0 7-16,-1-18 21 16,-1-8 2-16,-6-4 4 15,-8-4 1-15,0 2-5 16,-4 0-2-16,-14 4 2 15,3 6 16-15,1 4 3 0,5 5-14 16,1 8-5-16,5 5-6 16,1 0-54-16,2 4-80 15,0 15-84-15,0 4-31 16</inkml:trace>
  <inkml:trace contextRef="#ctx0" brushRef="#br0" timeOffset="-183140.01">15772 9083 359 0,'0'0'90'16,"0"0"-69"-16,0 0 18 16,0 0 20-16,-125 55-38 0,110-17 0 15,8 4 0-15,7-2-4 16,0-2-2-16,0-6-15 15,14-6-3-15,8-4 3 16,0-8 3-16,0-4-1 16,5-10-2-16,0 0-16 15,2-10-4-15,-2-20 8 16,-8-10-10-16,-7-6 10 16,-12-6 9-16,0-4 2 15,-10-2 1-15,-14 3 18 16,4 8 5-16,2 10-4 0,5 13 8 15,7 12-6-15,0 10 4 16,6 2-13-16,0 0-12 16,0 18-23-16,0 21 9 15,0 11 14-15,19 4 10 16,-1-2 1-16,-1 0 6 16,1-6-1-16,0 0-10 15,0-6-1-15,-3-5-5 16,1-10-3-16,-1-9-75 15,8-10-46-15,-1-6-76 16</inkml:trace>
  <inkml:trace contextRef="#ctx0" brushRef="#br0" timeOffset="-182457.27">16013 8827 388 0,'0'0'97'16,"0"0"-42"-16,0 0 0 16,0 0-12-16,-139-112-11 15,101 97-17-15,-6 4-8 16,-12 3-4-16,-8 3 2 16,-7 5 2-16,-8 0 4 15,-1 0 15-15,0 0-3 0,-5 5 13 16,-6 9-19-1,0 6 0-15,-1 0-8 16,7 8-4-16,10 2-4 0,6 4 4 16,5 6-2-16,3 8 2 15,5 6-4-15,7 9 1 16,9 5-4-16,7 4 2 16,8 0-1-16,8 2 1 15,7 0 8-15,8-1-8 16,2-1-4-16,2 2-8 15,25 0 11-15,9 2 0 16,11 0 1-16,9 1-2 16,11-5 2-16,8-10-3 15,14-12 3-15,13-16 1 16,14-16 7-16,13-14-1 0,6-4-7 16,7-16-2-1,-2-28-11-15,-2-14-9 0,-10-10-22 16,-19-4-16-1,-16 0 23-15,-20 4-5 0,-7-1 11 16,-18 7-2-16,-8 4 16 16,-6 6 3-16,-16 4 14 15,-8 2 0-15,-10-1-6 16,0 1 6-16,-13-4 32 16,-18-4 21-16,-15-4-11 15,-12-8-13-15,-7-5 26 16,-4-3-13-16,0 8-28 15,2 12 11-15,3 16-25 16,1 14-1-16,1 9 0 0,0 12-1 16,1 3-9-16,5 0-11 15,5 16-54-15,5 12-21 16,0 2-43-16,9 2-77 16</inkml:trace>
  <inkml:trace contextRef="#ctx0" brushRef="#br0" timeOffset="-179943.79">17051 6363 159 0,'0'0'67'16,"0"0"11"-16,0 0 9 16,0 0-4-16,0 0-5 15,0 0-12-15,0 0-12 16,0 0-2-16,0-18-18 15,0 18-12-15,0 0-22 16,0 0-4-16,0 5-26 16,0 22-5-16,0 6 35 15,9 14 0-15,4 1 10 16,1 0 2-16,3 2-6 16,3 4-4-16,3 4-2 0,0 5 0 15,0-5 3-15,2-8-1 16,-3-8-2-16,1-14-4 15,-8-12-20-15,1-8 6 16,-3-8 7-16,8 0 11 16,2-8 3-16,8-22-3 15,4-8-10-15,-4-4-70 16,-12-2-31-16,-10 1-23 16,-9 7-73-16</inkml:trace>
  <inkml:trace contextRef="#ctx0" brushRef="#br0" timeOffset="-179726.14">16862 6862 181 0,'0'0'177'0,"0"0"-137"15,0 0 10-15,0 0-13 16,0 0-24-16,0 0 3 15,158-110 6-15,-100 73-14 16,-7 7-4-16,-6 6-4 16,-12 8-28-16,-6 4-66 15,-10 6-89-15,-3 2-19 16</inkml:trace>
  <inkml:trace contextRef="#ctx0" brushRef="#br0" timeOffset="-179290.67">17490 6509 228 0,'0'0'93'16,"0"0"-36"-16,0 0-13 16,0 0-20-16,0 0-18 15,0 0-6-15,-7 46 16 16,-2-8 30-16,2 8-12 0,1 8-3 15,4 5-16 1,2 0 4-16,0 4-4 0,0-3-11 16,11-4 3-16,7-8-5 15,4-9-1-15,0-10-1 16,3-8-1-16,-1-9-4 16,1-9 1-16,-1-3-3 15,3 0 7-15,-1-14 7 16,1-8 3-16,-6-6-10 15,-8 2 2-15,-9 0 0 16,-4 6 0-16,0 6 0 16,0 4 8-16,-11 4 18 15,-3 2 10-15,1 2-23 16,-5 2-12-16,3 0-3 0,-3 0-2 16,-2 2-4-16,-2 14-44 15,-5 8-51-15,2-2-82 16,4-2-149-16</inkml:trace>
  <inkml:trace contextRef="#ctx0" brushRef="#br0" timeOffset="-162973.34">18009 6797 14 0,'0'0'22'0,"0"0"5"15,0 0 3-15,0 0 9 0,0 0 1 16,0 0 8 0,0 0-8-16,0 0 9 0,0-1 0 15,0 1-16 1,0 0 4-16,0 0-2 0,0 0-6 16,0 0 5-16,0 0-6 15,0 0-3-15,0 0-7 16,0 0 6-16,0 0-6 15,0 0 3-15,0 0 3 16,0 0-1-16,0 0 4 16,0 0-7-16,0 0-7 15,0 0-9-15,0 0-4 16,0 0-3-16,0 0-11 16,0 4 2-16,9 10 8 15,-1 4 4-15,4 4 2 0,-1 2-2 16,-5 2-1-1,-1 4-13-15,-5 0-15 0,0 0-22 16,0-2 8-16,0 2-35 16,-7-5-32-16,-3-7-61 15,-2-9-71-15</inkml:trace>
  <inkml:trace contextRef="#ctx0" brushRef="#br0" timeOffset="-162467.39">18639 6511 184 0,'0'0'87'16,"0"0"18"-16,0 0-8 0,0 0-22 15,0 0-22-15,0 0-12 16,-15-8-17-16,13 8-10 16,0 0-2-16,2 0-3 15,0 0-8-15,0 14-1 16,0 12-6-16,-2 12 6 16,2 6 16-16,0 6 2 15,0 4-9-15,0 5-8 16,4 0 5-16,9 0 0 15,-2-3-4-15,5-2-1 16,-8-4-2-16,4-6-15 16,-3-5-36-16,-3-11-38 15,1-12-44-15,-3-10-57 16,4-6-80-16</inkml:trace>
  <inkml:trace contextRef="#ctx0" brushRef="#br0" timeOffset="-162082.89">18361 6569 86 0,'0'0'223'0,"0"0"-176"0,0 0-18 15,0 0 10-15,0 0-13 16,0 0-24-16,64-102 0 16,-28 89 6-16,7 8 2 15,1 5 4-15,5 0-4 16,3 1-4-16,-6 16-5 16,-6 3-1-16,-11-2-1 15,-11 2-3-15,-11 2-5 16,-7 2 3-16,0 6 6 15,-15 4 9-15,-17 0-5 16,-6-1-4-16,2-6-1 16,5-9-18-16,9-9-29 15,2-9-8-15,8 0-14 0,8-14-91 16</inkml:trace>
  <inkml:trace contextRef="#ctx0" brushRef="#br0" timeOffset="-161659.12">18855 6503 368 0,'0'0'110'0,"0"0"-26"0,0 0-15 15,0 0-21-15,0 0-32 16,0 0-16-16,38-10-3 16,-1 10-3-16,-2 8 4 15,1 10-5-15,-7 4 4 16,-9 0 0-16,-7 0-2 16,-5 4-5-16,-8 0-10 15,0 0 11-15,0-2 9 16,-8-4 0-16,-5-6-4 15,3-6 3-15,6-6 1 16,2-2 3-16,-2 0 28 16,-3-22 7-16,3-12-32 0,1-6 11 15,3-4 8 1,0-2-10-16,9 2-15 0,11 8-1 16,2 10-22-16,3 5-32 15,4 12-46-15,4 3-63 16,1 6-65-16</inkml:trace>
  <inkml:trace contextRef="#ctx0" brushRef="#br0" timeOffset="-161341.28">19368 6400 144 0,'0'0'22'0,"0"0"54"0,0 0 22 16,-45 119-8-16,36-83-44 15,7-2-16-15,2-4-16 16,0-4-3-16,0-4-7 16,11-4-4-16,5-8-4 15,5-3 4-15,0-7 4 16,4 0-4-16,2-13-3 16,-5-11 3-16,-4-6-1 15,-14-2 1-15,-4-2 8 16,0 0-7-16,-17 2 28 15,-10 8 17-15,0 4-19 16,4 8-21-16,8 4-6 16,4 4 0-16,0 4-31 15,2 0-45-15,3 12-99 0,6 4-71 16</inkml:trace>
  <inkml:trace contextRef="#ctx0" brushRef="#br0" timeOffset="-160734.62">19686 6377 66 0,'0'0'208'16,"0"0"-152"-16,0 0-17 0,0 0-10 15,0 0-27 1,0 0 41-16,-110 122-21 0,102-78 9 15,6-2-31-15,2-6-2 16,0-4-1-16,0-6 3 16,16-6 0-16,-1-8 0 15,1-6-3-15,5-6 3 16,2 0 0-16,4-30 0 16,0-8-8-16,-9-10-14 15,-5-2 22-15,-8-4 5 16,-5-2 25-16,0 0 3 15,0-2-4-15,0-1-12 16,-5 7-2-16,-8 0-9 16,-3 8 22-16,1 8-7 15,-3 4-10-15,3 8 16 16,-1 6 5-16,5 7 12 0,1 4 5 16,6 3-28-1,2 1-5-15,2 3 8 0,0 0-15 16,0 0-9-16,-2 0-11 15,2 12-10-15,0 15 8 16,0 9 9-16,0 8 4 16,4 8 1-16,8 2 7 15,1 2-1-15,0 0-5 16,-1-1 0-16,-2 0 0 16,2 0 0-16,-1-1-2 15,-3-2 2-15,4-8-1 16,-1-8-1-16,-2-10-19 15,-1-8-24-15,0-8-6 0,-4-8-19 16,-2-2-2-16,0 0-18 16,-2-4 0-16,0-19-110 15</inkml:trace>
  <inkml:trace contextRef="#ctx0" brushRef="#br0" timeOffset="-137818.89">16104 9476 43 0,'0'0'31'15,"0"0"-1"-15,0 0-6 16,0 0 2-16,0 0-12 16,0 0-2-16,0 0 8 15,0 0 43-15,0 0-38 16,0 0-7-16,0 0-12 16,0 0 1-16,0 0-2 15,0 0-3-15,0 0 2 16,0 0 6-16,0 0-3 0,0 0 1 15,0 0-4 1,0 0 5-16,0 0-6 0,0 0-3 16,-2 0 0-16,2 0 0 15,-2-1-1-15,2-2-6 16,-2 2-11-16,-1-2 9 16,1 2-2-16,-1-1-6 15,1 0 15-15,0 0 2 16,2 2 2-16,-2-3-2 15,2 3-3-15,0 0 3 16,-2 0 6-16,2-1 13 16,0 1-5-16,-3 0-2 15,3 0-3-15,-2 0 4 16,0 0 3-16,2 0 6 0,0 0-8 16,0 0 1-16,0 0 7 15,-2 0-8-15,2 0-1 16,0 0-5-16,-2 0 1 15,2 0 0-15,-2 0-3 16,-1 0-5-16,1 0 1 16,-3 0 1-16,1 4-3 15,-1 3 3-15,1 0-2 16,2 1 1-16,2-2-2 16,-2-1 2-16,2 4-2 15,-2-4-1-15,2 6 1 16,0-1 0-16,0 2 1 0,0 4-1 15,0 0 0-15,0 0 1 16,0 2 3-16,2-2-3 16,6-2-1-16,1 0-1 15,1-4-2-15,-2-2 3 16,1 0 0-16,0-2-3 16,-2-2 2-16,-1 0-9 15,1-2 4-15,-5 0 2 16,0-2-2-16,3 0-6 15,-2 0-5-15,1 0 6 16,2 0 11-16,3 0 4 16,3-4 0-16,-4-8-3 15,1 2 3-15,-2-2 0 0,0-2-2 16,-1-2-2 0,1 0 1-16,-3 2-1 0,1-2 1 15,-3 4 0-15,-2 0-1 16,0-1 1-16,0 0-3 15,0 1 0-15,0 0 2 16,-7 2 9-16,1 2-8 16,-1 0 0-16,1-1-1 15,-2 4 0-15,4 1 6 16,-2-2 8-16,-1 2-9 16,3 0-1-16,-4-1 1 15,4 4-5-15,2-2 2 16,-5 2 2-16,5-2-4 15,-2 2 0-15,0-2 0 16,-2 2 6-16,2-2-1 0,0 1-2 16,-1 2 7-16,3-1-8 15,0 1 5-15,-2-3-1 16,2 3-5-16,-3-1 0 16,0 1 1-16,1-3-2 15,2 3 0-15,-1 0 2 16,1 0-1-16,0 0-1 15,0 0 5-15,0 0-5 16,0 0 0-16,-1 0 2 16,1 0-2-16,2 0 0 15,0 0 1-15,0 0-1 16,0 0 0-16,0 0 0 0,0 0-1 16,0 0 1-16,0 0-2 15,0 0 3-15,0 0-5 16,0 0 6-16,0 0-2 15,0 0 0-15,0 0-2 16,0 0 2-16,0 0-3 16,0 0-5-16,0 0-16 15,0 0-7-15,0 0-15 16,0 0-18-16,0 0-42 16,0 0-17-16,0 0 2 15</inkml:trace>
  <inkml:trace contextRef="#ctx0" brushRef="#br0" timeOffset="-89911.3">22693 14151 228 0,'0'0'129'16,"0"0"-101"-16,0 0 8 16,0 0 30-16,0 0 15 15,0 0-20-15,0 0-34 16,-12 4-3-16,12-4 0 16,0 0 18-16,0 0 3 15,0 0-10-15,0 0 2 0,0 0-10 16,7 0-17-16,15 0-8 15,9 0 7-15,10-8-9 16,5 2 7-16,3-4-4 16,5 2 2-1,1 0 1-15,-3 0-2 0,-7 3-4 16,-12 4-5-16,-9-3-44 16,-10 0-17-16,-6 2-21 15,-3 2 1-15,-5 0-49 16,0 0-34-16,0-2-56 15</inkml:trace>
  <inkml:trace contextRef="#ctx0" brushRef="#br0" timeOffset="-89662.14">22897 13816 206 0,'0'0'102'0,"0"0"-20"16,0 0 24-16,0 0-30 15,0 0-42-15,0 0-34 16,-2 52 0-16,24 14 26 16,5 8 34-16,-2 1-14 15,-3-5-23-15,-4-6-1 16,0-14-10-16,-7-10-9 16,-1-10-1-16,0-17-4 15,-1-8-50-15,-3-5-101 16,-2-22-264-16</inkml:trace>
  <inkml:trace contextRef="#ctx0" brushRef="#br0" timeOffset="-89058.53">23216 13892 53 0,'0'0'183'0,"0"0"-142"15,0 0-6-15,-93-134 40 0,66 102-1 16,-2 0 5-16,0 6-47 16,-5 5-27-16,-5 7 14 15,-7 7-5-15,-2 4-7 16,-6 3 4-16,1 6 3 15,-1 19 3-15,3 7-1 16,6 8 8-16,5 4-7 16,7 10 7-16,4 2-7 15,4 6 7-15,8 4-9 16,5 3-1-16,12-3 11 16,0 2-7-16,7 0-5 15,22-4 5-15,9-2-9 0,11-5 11 16,9-7-12-16,6-14 2 15,7-8-5-15,3-12-5 16,0-10 0-16,-5-6-7 16,-2 0-10-16,-7-12-18 15,-2-20 0-15,-5-6-6 16,-3-6 0-16,-6-5 8 16,-6 3 8-16,-10-2 13 15,-3 2 1-15,-13 2 11 16,-10 4-17-16,-2-4 17 15,-12 2 46-15,-19-9 8 16,-11 0-19-16,-10-6-5 16,-2-1 4-16,-2 4-12 0,8 8-13 15,11 16-9-15,8 8 0 16,2 22-14-16,0 0-76 16,0 38-90-16,-2 12-123 15</inkml:trace>
  <inkml:trace contextRef="#ctx0" brushRef="#br0" timeOffset="-88209.18">20712 15873 39 0,'0'0'39'16,"0"0"-25"-16,0 0 6 15,0 0-8-15,0 0-5 16,0 0-3-16,7-4-4 15,-7 4 0-15,2 0 0 16,0-4-3-16,7 0-20 16,-3 0-5-16,4-2 3 15,-2 2 3-15,1-2-1 16,-3 2 12-16,0 0 11 16</inkml:trace>
  <inkml:trace contextRef="#ctx0" brushRef="#br0" timeOffset="-87323.46">20712 15873 69 0,'67'-40'61'16,"-67"40"-4"-16,0 0-9 15,0 0-4-15,0 0 3 16,0 0-3-16,0 0-8 16,4 0-5-16,3 0-1 15,3 0 18-15,11-4 19 16,1-4-7-16,7-2-15 15,0-4-5-15,3-4-4 16,-1-4-7-16,4-4-5 16,3-6-10-16,7-6-4 0,3-3-8 15,6 0 1-15,4-4-2 16,2-1 3-16,-2-2-4 16,-5 4 1-16,1 4-1 15,-7 0 0-15,2 4-3 16,-4 0 2-16,-1 10-7 15,-2-1 0-15,-4 4-6 16,-2 2 3-16,-1-1-3 16,5-2 7-16,5-2-3 15,2-2 3-15,4-6-19 16,1 6 11-16,-10-4-1 16,-2 8-6-16,-11 4 11 15,-7 4 7-15,-1 4 4 0,-6 0 3 16,1 0-3-16,-1 2 0 15,-1-4 1-15,1 0 0 16,1 2-1-16,-1-1-1 16,1 8-2-16,-5-4-1 15,-3 4-12-15,-1 2-2 16,-2 1 6-16,0 2 12 16,-3 0-2-16,2-4 1 15,-2 0 1-15,5 0 3 16,4-2 1-16,5-6-3 15,2-2 0-15,-1 2 0 16,1 0-1-16,-3 0 2 0,-1 2-1 16,4-2-1-16,-2 2 3 15,1 2 9-15,-3-2 1 16,-6 4-6-16,-1 4-6 16,3-4 3-16,-2 2-2 15,5 0 5-15,1 0-7 16,1-4 2-16,3-2-1 15,3 2-1-15,-4 0 5 16,-1 2-5-16,-7 2 1 16,-5 4-1-16,-4 0 0 15,0 0-1-15,0-4 1 16,0 4 1-16,0-2 5 16,2 0-3-16,2 0 1 15,3-2-3-15,0 2 0 16,-2 0 0-16,-1 2-1 0,-2 0 1 15,-2 0-1-15,0 0-3 16,0 0-10-16,0 0 1 16,0 0 10-16,0 0-16 15,0 0-35-15,0 0-25 16,-6 0-12-16,-8 0-34 16,1 0-113-16</inkml:trace>
  <inkml:trace contextRef="#ctx0" brushRef="#br0" timeOffset="-86268.13">23379 14444 119 0,'0'0'85'0,"0"0"-19"16,0 0 23-16,0 0-6 0,0 0-22 15,0 0 5-15,2 0-5 16,-2 0-13-16,0 0-11 16,0 0-5-16,2 0 0 15,-2 0-3-15,0 0-8 16,0 0-6-16,0 0-14 16,2 0-1-16,8 6-6 15,9 6 6-15,12 10 6 16,8 10 15-16,5 4 6 15,2 6 5-15,4 4-15 16,-1 4 7-16,-1 8-16 16,0 1 4-16,-2 3-5 0,-1-2-4 15,1 4 2-15,2-2-3 16,-2-2-1-16,-1-2-1 16,-3-4 0-16,-6-5 1 15,-7-9-1-15,-7-10 0 16,-4-6 1-16,-7-6 0 15,-2-6 0-15,-1-6 0 16,-2-2 0-16,-2 4-1 16,0-4 2-16,-2-2-4 15,1 2 5-15,-1-2-3 16,0 0 0-16,0 2 1 16,-2-4-1-16,0 0 0 15,0 0 0-15,0 0-7 0,0 0-23 16,0 0-22-16,0 4-61 15,0 0-86-15,-11 2-72 16</inkml:trace>
  <inkml:trace contextRef="#ctx0" brushRef="#br0" timeOffset="-85742.39">24436 15777 248 0,'0'0'176'0,"0"0"-86"15,0 0-12-15,0 0 0 16,0 0-18-16,0 0-12 16,0-2-17-16,0 2-13 15,0 8-7-15,12 20-2 16,3 2 30-16,4 6-9 16,-1 0-18-16,-5 1-7 15,-2-1 0-15,0 0-3 16,-4-10-2-16,-1-4-7 15,-1-4-20-15,-1-12-33 16,1-4-47-16,0-2-50 16,-1-12-111-16</inkml:trace>
  <inkml:trace contextRef="#ctx0" brushRef="#br0" timeOffset="-85073.6">24426 15424 233 0,'0'0'103'0,"0"0"-45"16,0 0-26-16,-123-38 14 16,92 34-4-16,-2-4-16 15,1 8-17-15,6 0 9 0,-6 0-15 16,1 22 0-16,-2 6-3 15,-3 12 27-15,10 8 17 16,3 1-10-16,10 9 13 16,13 0-10-16,0 4-8 15,9 6 4-15,20-2-2 16,2-2-9-16,9 3-8 16,3-1-3-16,-1 0-2 15,5-8-5-15,-3-4-2 16,-4-12-2-16,3-7 0 15,-1-13-8-15,3-8-28 16,8-6-6-16,5-8-6 16,2 0-13-16,2-8 31 15,-6-15 15-15,-4-4 15 0,-8-4 8 16,-9-1-7-16,-8-2 3 16,-4-4-1-16,-6-4 3 15,-1-4 10-15,-7-2-13 16,-7-2 3-16,-2-4 1 15,0 5 4-15,0-1-8 16,-15 6 2-16,-6 0-3 16,-6-2 4-16,-4 4 1 15,-2 1 8-15,-5 1 0 16,1 4 1-16,-1 8 7 16,-3 0-10-16,1 6 5 15,-5 6-14-15,3 6 6 16,2-4-7-16,3 6 6 0,6-2-7 15,-1 4 1-15,6 0-1 16,3 6-4-16,5-4 2 16,3 4-4-16,-1 0-10 15,1 0-51-15,-4 0-60 16,2 0-78-16,5 0-172 16</inkml:trace>
  <inkml:trace contextRef="#ctx0" brushRef="#br0" timeOffset="-83340.22">23833 13790 268 0,'0'0'174'0,"0"0"-110"15,0 0 7-15,0 0 16 16,0 0-14-16,0 0-7 16,-8-12-22-16,8 12-17 15,0 0 0-15,0 0-10 16,0 0-15-16,0 0-2 15,0 16-9-15,0 14 8 16,0 6 1-16,6 8 20 16,3 0-12-16,2 5 0 15,-2-3 0-15,2 4 12 16,-2-2-12-16,4 0 0 0,0-6-6 16,1-4-1-16,1-8 0 15,2-4-1-15,0-8-1 16,1-4-1-16,-1-6-4 15,4-4 4-15,1-4-20 16,3 0-15-16,-1 0 6 16,-2-10-24-16,-6-8-20 15,-7 0-13-15,-5 0-42 16,-4 0-91-16</inkml:trace>
  <inkml:trace contextRef="#ctx0" brushRef="#br0" timeOffset="-83101.78">23755 14243 390 0,'0'0'111'0,"0"0"-64"16,0 0 21-16,0 0 20 15,0 0-32-15,0 0-20 16,62 0-2-16,-12-2-7 15,1-8-9-15,0 2-5 16,-4 2-13-16,-11-2-31 0,-7 6-63 16,-7 0-77-1,-9 2-155-15</inkml:trace>
  <inkml:trace contextRef="#ctx0" brushRef="#br0" timeOffset="-82545.03">24189 14219 207 0,'0'0'242'15,"0"0"-152"-15,0 0-26 16,0 0 14-16,0 0-5 0,0 0-31 15,-2 10-28-15,22-6 9 16,7-2 3-16,2-2-15 16,3 0-7-16,1 0 4 15,-2-6-8-15,-4-4-20 16,-5 2-6-16,-9 2-19 16,-4 4 6-16,-7 0 21 15,0 2-2-15,-2 0-14 16,0 0 12-16,0 0-8 15,0 0 13-15,0 0 8 16,0 0 9-16,0 0 0 16,0 0 1-16,0 16 0 15,0 12 20-15,0 12 12 16,0 7-5-16,-2-2 1 0,2 4 1 16,0 1-7-16,0-2 0 15,0-2 5-15,0-2-10 16,0-4-2-16,0-4-9 15,0-8 3-15,0-10-1 16,0-2-6-16,0-11-1 16,0-4-2-16,0-1 5 15,0 0-1-15,0 0 2 16,0 0-6-16,0 0-17 16,0 0-34-16,0 0-47 15,0-10-56-15,0-12-276 16</inkml:trace>
  <inkml:trace contextRef="#ctx0" brushRef="#br0" timeOffset="-77440.89">24754 14149 75 0,'0'0'214'0,"0"0"-94"0,0 0-38 15,0 0 3-15,0 0-5 16,0 0-9-16,0 0 0 15,0-20-18-15,0 20-11 16,0 0-13-16,0 0-5 16,0 0-9-16,0 0 3 15,4 0-6-15,5 0-7 16,4 12 14-16,5 6-1 0,-2 0-9 16,-3 4 1-1,-1-4-5-15,-6 4-1 0,-4 0 3 16,-2 4-5-1,0 2-2-15,0 0-8 0,-12 2-8 16,-9-6-13-16,0-6-3 16,-1-6-4-16,5-7-7 15,-2-1-10-15,6-4-36 16,4 0-51-16,7-6-41 16,2-10-173-16</inkml:trace>
  <inkml:trace contextRef="#ctx0" brushRef="#br0" timeOffset="-77092.08">25308 13939 389 0,'0'0'152'0,"0"0"-123"15,0 0 5-15,0 0 35 16,0 0 4-16,0 0-18 16,-49 100-5-16,47-60-20 15,2 0-2-15,0-4-5 16,0-2-1-16,0-4-12 0,11-4 4 15,0-2-11-15,0-8 0 16,1-2-6-16,-3-8-12 16,3-6-70-16,5 0-67 15,2-20-41-15,-1-22-156 16</inkml:trace>
  <inkml:trace contextRef="#ctx0" brushRef="#br0" timeOffset="-76669.16">25248 13646 276 0,'0'0'64'15,"0"0"-44"-15,0 0 1 16,0 0 30-16,0 0 6 16,0 0-22-16,60-13-13 15,-47 31-8-15,-4 4-5 16,-2 1 8-16,-7-1 7 16,0-2 3-16,0 2-4 15,-11 0-3-15,-13 2-13 0,-1-6 1 16,0-10 0-16,5-4-5 15,5-4 3-15,-1 0 7 16,3-12 15-16,-1-14 3 16,5-4-6-16,3 0 0 15,6 8-5-15,0 4-3 16,0 4-16-16,0 3 2 16,9 6-3-16,4 5-30 15,3 0-46-15,0 0-68 16,-6 0-130-16</inkml:trace>
  <inkml:trace contextRef="#ctx0" brushRef="#br0" timeOffset="-65047.89">20647 16579 29 0,'0'0'27'15,"0"0"-19"-15,0 0 14 16,0 0 11-16,0 0-4 0,0 0-16 16,0 0-4-1,0 0 6-15,0 0-7 0,0 0-3 16,0 0 7-16,0 0-2 15,0 0 3-15,3 0-1 16,1 0-6-16,0 4 0 16,3-2-6-16,-3 2 0 15,3 0-12-15,-2 0-2 16,-3-4-1-16,-2 4-8 16,0 0 4-16,0-4 15 15,0 0 4-15,0 2 2 16,2-2-1-16,-2 0 1 15,0 4-1-15,0-4-1 16,0 0 4-16,0 0 5 16,0 0 10-16,0 0 1 15,0 0-9-15,0 0 2 16,0 0 1-16,0 0-5 0,0 0 3 16,0 0 1-16,0 0-8 15,0 0-2-15,0 0 2 16,0 0 1-16,0 0 5 15,0 0 2-15,0 0 2 16,0 0-2-16,0 0-1 16,0 0-3-16,0 0 3 15,0 0 4-15,0 0-8 16,0 0 0-16,0 0 2 16,0 0-3-16,0 0-1 15,0 0 1-15,0 0 7 16,0 0-2-16,0 0 3 0,0 0-4 15,0 0-10-15,-2 0-1 16,-5 0 0-16,2 0 1 16,-1 0-1-16,-1 0 1 15,1 4-1-15,-2-4-3 16,0 4 3-16,1-4-3 16,3 4 3-16,0 0 0 15,-2-2 0-15,2 6-2 16,2-4 1-16,-2 0 0 15,-1-2 1-15,3 6-4 16,0 0 2-16,2-2 2 0,0 2-6 16,0 1 2-1,0 0 4-15,0 1 1 0,0 3-1 16,0-5 0-16,0 2-1 16,0-1 1-16,9 4-1 15,-3-8 2-15,4 4 0 16,-2-5 1-16,1 0 3 15,-3 0 1-15,4-4-3 16,-1 2-3-16,-1-2-3 16,-1 0 3-16,2 0 0 15,-4 0 5-15,3 0-3 16,-1 0-2-16,0 0-2 16,2 0-3-16,0 0 4 15,-1-2 1-15,0-6 1 0,-2 4-1 16,-2 0 4-16,-1-2-1 15,1 2-3-15,-2-5 6 16,0 4-2-16,-2 1-3 16,2-5-1-16,-2 1 0 15,0 3 2-15,0 0-4 16,0-3 3-16,0 7-1 16,0-8 0-16,0 5-2 15,0-1 2-15,0 0-11 16,0 1 11-16,0 0 4 15,0 4-3-15,0-4 1 16,0 0 1-16,-2 2-3 16,0-2 3-16,0 0-3 0,0 0 0 15,0-2 0 1,-3 2 0-16,3 0 0 0,0 0 4 16,-2-2 0-16,4 2-2 15,-3 4 1-15,1-4-3 16,-1 4 4-16,1-4-4 15,-2 4 1-15,4 0-1 16,-5 0 1-16,3 0-1 16,0 0 0-16,-2 0 0 15,-1 0 0-15,1 0 0 16,-1 0 0-16,-2 0 0 16,3 0 0-16,0 0 0 15,-3 0 0-15,3 0-1 16,-1 0 1-16,2 0 0 0,1 0 0 15,0 0 0-15,2 0 0 16,-2 0 1-16,2 0 0 16,-2 0-2-16,0 0 2 15,0 0 0-15,-1 0-1 16,-1 0-3-16,2 0-15 16,0 4-29-16,-1 0-17 15,3 0-26-15,-3-2-9 16,1 2-34-16</inkml:trace>
  <inkml:trace contextRef="#ctx0" brushRef="#br0" timeOffset="-56684.54">23058 13640 57 0,'0'0'38'0,"0"0"-15"15,0 0 4-15,0 0 8 16,0 0-12-16,0 0-1 15,0 0 2-15,-2 4 4 16,2-2 3-16,0-2 3 16,0 0 14-16,0 0-3 15,0 0-7-15,0 0 10 16,9 0-8-16,28-17 14 16,28-19 5-16,36-20-24 15,23-18-14-15,18-20-14 16,10-10-2-16,2-1-1 0,-5 5-3 15,-13 12 0 1,-14 7-2-16,-16 11 2 0,-17 4-1 16,-7 10 2-16,-6 6-2 15,-14 6 2-15,-6 5 2 16,-7 6 8-16,-7 3 7 16,-6 6-6-16,-3 3 6 15,-6 3-5-15,-5 6 5 16,-8 2-9-16,-8 6 3 15,-2 0 1-15,-4 2-9 16,0 0 3-16,0 0-4 16,0 1-4-16,0 1-5 0,0 0 3 15,0 0-23 1,0 0-31-16,0 0-39 0,0 0-54 16,0 0-47-16,-6 0-58 15</inkml:trace>
  <inkml:trace contextRef="#ctx0" brushRef="#br0" timeOffset="-56054.77">25614 11809 122 0,'0'0'253'0,"0"0"-196"16,0 0-7-16,0 0 12 15,0 0-13-15,0 0-28 16,-10-4-19-16,-5 6-2 16,-12 18 0-16,-6 6 2 15,-7 6-2-15,-5 4 4 16,-4 4-4-16,-2 0 1 15,-1-4-2-15,10-4 2 16,9-10 0-16,13-5 0 16,9-10-1-16,6-3 2 15,5-4-2-15,0 0 0 16,0 0 0-16,0 0-6 16,0 0-7-16,5 0 13 15,10 3 7-15,10 4 12 16,6 5-3-16,6 5-6 0,-1-2-3 15,3 6 1 1,-6-5-4-16,-2-2-3 0,-2 0 1 16,-7-4-2-16,-4 0 4 15,-4-4-2-15,-1 0-2 16,-5 0-38-16,2 0-27 16,-4-2-94-16,-1-4-158 15</inkml:trace>
  <inkml:trace contextRef="#ctx0" brushRef="#br0" timeOffset="-55766.46">25649 12019 382 0,'0'0'180'16,"0"0"-140"-16,0 0 3 16,0 0 27-16,0 0-20 15,0 0-31-15,67-20-16 16,-32 10-3-16,3 2 2 16,-2 0-5-16,-4 2 0 15,-6 4-31-15,-6-2-13 0,-9 4-13 16,-2 0-22-16,-9 0-25 15,0 0-57-15,0 4-61 16</inkml:trace>
  <inkml:trace contextRef="#ctx0" brushRef="#br0" timeOffset="-55462.2">25645 12187 257 0,'0'0'45'0,"0"0"-16"16,0 0 31-16,0 0 28 15,0 0-28-15,0 0-13 16,48 27-3 0,-17-27-4-16,5 0-7 0,5 0-7 15,-1-8-16-15,-5-2-3 16,-6 0-3-16,-4 4 1 15,-7-1-5-15,-7 6 2 16,-5-2-3-16,-4 2 3 16,-2 1-4-16,0 0-8 15,0 0-34-15,0 0-48 16,0 0-78-16,-6 0-102 16</inkml:trace>
  <inkml:trace contextRef="#ctx0" brushRef="#br0" timeOffset="-54056.86">26190 11518 129 0,'0'0'65'16,"0"0"2"-16,0 0-2 15,0 0 10-15,-140-86-42 16,100 76 7-16,-3 4-8 16,-1 0-22-16,-3 1 19 0,-1 4-14 15,0 1-1-15,2 0-12 16,-1 0 12-16,1 1-4 15,3 10-4-15,1 3-2 16,4 4 4-16,-3 4-4 16,4 6 1-16,-3 4-4 15,-1 6 0-15,1 4 1 16,0 4-2-16,-3 1 3 16,6 1-3-16,-3-2 3 15,2-2-1-15,3-4-2 16,4-6 3-16,4-2-2 15,2-2 1-15,2 0 3 16,1 0-5-16,3 1 0 0,0 1 0 16,8 0-4-16,5 4-4 15,6 2-3-15,0 4 7 16,0 2 4-16,15 2 5 16,6-2-3-16,3 0 6 15,4-2-3-15,9-2 1 16,5-4 1-16,11-3-6 15,18-5 9-15,16-8 8 16,11-6 7-16,10-8-19 16,3-6 4-16,5-2-9 15,-8-22 1-15,-2-6-2 16,-13-6-17-16,-18-1 5 16,-7 1 5-16,-13 0 2 15,-8 0 5-15,-9-4 0 0,-9 0 0 16,-2-6-3-16,-5-6 4 15,-6 0-5-15,-6-3 8 16,-4 3-10-16,-6 0 16 16,0 2-8-16,-8 2 23 15,-9-2-13-15,-6 4-5 16,-4 0 26-16,1 0 0 16,-6 2-8-16,3 1-8 15,0 1-1-15,-2 6-6 16,0 4-2-16,0 6-6 15,3 8 2-15,-1 4-4 16,0 4-2-16,0 4 1 0,0 4-6 16,-5 2-6-16,-4 0-29 15,0 0-8-15,5 6 4 16,6 10-28-16,2 6-34 16,6 4-108-16,-2 0-83 15</inkml:trace>
  <inkml:trace contextRef="#ctx0" brushRef="#br0" timeOffset="-52317.83">26342 12278 204 0,'0'0'114'0,"0"0"-92"15,0 0 26-15,0 0 20 16,0 0 1-16,0 0-21 16,4 0-10-16,-4 0-10 15,3 0 0-15,4 0-16 16,3 2-6-16,11 12 4 15,6 8-1-15,4 8 9 16,9 10-6-16,6 6 15 16,5 11 14-16,5 9-7 15,-2 8-13-15,2 8 1 16,-3 6-3-16,-4 0-6 16,0-5-5-16,-6-7-3 15,-4-10 0-15,-3-12-3 16,-9-9 2-16,-5-17-2 0,-7-10-2 15,-3-9 2-15,-8-3 0 16,-1-6 3-16,-1 0-5 16,-2 0 1-16,0 0-2 15,0 0-9-15,0 0-48 16,0 0-95-16,0 0-69 16,-19 0-119-16</inkml:trace>
  <inkml:trace contextRef="#ctx0" brushRef="#br0" timeOffset="-51432.82">27216 13918 14 0,'0'0'95'16,"0"0"-60"-16,0 0 26 15,0 0 22-15,0 0 19 16,0 0-18-16,-45-52-16 16,40 40-6-16,3-4 4 15,2-2-17-15,0-2-24 16,0-4-11-16,9 0-1 16,15 2-5-16,3 1-8 15,4 6-7-15,-2 7-1 16,-4 6 2-16,0 2 1 0,-6 3-2 15,0 26-12-15,-11 7-24 16,-6 8 17-16,-2 2 24 16,-4-2-19-16,-23-2 15 15,-2-8-7-15,0-3 13 16,0-8-1 0,8-2 1-16,0-7 0 0,5-3 0 15,10-4 9-15,1-3-9 16,5-2 1-16,0-2-1 15,0 0 2-15,2 0 0 16,25 0 18-16,13 0 18 16,12-13-23-16,4-1 1 15,2-1-15-15,-6-2 4 16,-2 5-4-16,-10 2-1 0,-11 2-32 16,-9 2-95-16,-5-3-185 15</inkml:trace>
  <inkml:trace contextRef="#ctx0" brushRef="#br0" timeOffset="-51065.02">27708 13607 462 0,'0'0'30'0,"0"0"-19"16,0 0 5-16,-58 111 45 15,46-67-12-15,8 0-35 16,4-8-2-16,0-4 2 16,4-6-6-16,14-4-6 15,5-8-2-15,4-2 0 16,2-3 3-16,2-9-3 16,5 0-3-16,-3-7-7 15,-2-17 10-15,-4-8 8 16,-8-8 18-16,-5 0 9 15,-14 0-20-15,0 0 10 16,-4 8 19-16,-23 2-14 0,-4 5-26 16,-5 7-4-16,-4 4-5 15,2 6-27-15,3 1-35 16,6 3-18-16,8-1-27 16,15 1-53-16,6 0-84 15</inkml:trace>
  <inkml:trace contextRef="#ctx0" brushRef="#br0" timeOffset="-50501.46">27797 13379 37 0,'0'0'220'0,"0"0"-163"16,-120-64 23-16,70 47-14 0,1 8-14 15,1 7-29-15,-2 2-5 16,6 0 1-16,-3 11 11 15,-2 14-4-15,-2 1 15 16,-5 4-9-16,-4 4 3 16,2 0 0-16,3 4-10 15,7 4-15-15,15 4-3 16,8 10-3-16,13 5-4 16,7 7 1-16,5 2 5 15,5 0 3-15,26-2 0 16,13-1 4-16,7-3-4 15,12-6-8-15,8-4 0 16,7-6 13-16,9-8-14 16,7-10-2-16,6-7 1 15,2-14-30-15,-2-9 13 16,-3 0-16-16,-13-30-13 0,-6-8 19 16,-7-12 13-16,-11-4 14 15,-6-6 1-15,-12-2 1 16,-17-1-1-16,-15 0 3 15,-10-2 0-15,0-1 47 16,-13 0-9-16,-18 1 9 16,-6-1-21-16,-8 1 4 15,-4 4-14-15,-2 3 1 16,-1 4-14-16,1 8-6 16,2 3 0-16,-3 13-1 15,2 6-4-15,-4 10-17 0,-2 9-19 16,-2 5-24-1,3 0-30-15,4 3-5 0,3 15-26 16,9 1-79 0,1-5-24-16</inkml:trace>
  <inkml:trace contextRef="#ctx0" brushRef="#br0" timeOffset="-48024.28">27155 11255 258 0,'0'0'84'0,"0"0"-19"15,0 0-9-15,0 0 19 16,0 0-18-16,0 0-28 15,0 0-23-15,-93-2-5 16,64 41 13-16,2 11 4 16,4 12 1-16,6 8 11 15,5 2-13-15,10-4-5 0,2-6-9 16,0-9-3-16,27-11 0 16,6-8 0-16,13-8-2 15,2-6-51-15,8-12-25 16,0-8-85-16,-2 0-137 15</inkml:trace>
  <inkml:trace contextRef="#ctx0" brushRef="#br0" timeOffset="-47555.42">27334 11474 334 0,'0'0'86'15,"0"0"-12"1,0 0-26-16,0 0-36 0,0 0 2 16,0 0-5-16,50-106-6 15,-23 103-1-15,-4 3-2 16,-4 4-15-16,-5 19-32 16,-7 4 16-16,-7 4 7 15,0-1 9-15,-7 0 15 16,-15 0 5-16,-3-6-4 15,3-4 2-15,4-6-1 16,7-4 2-16,7-8-4 16,4-2 1-16,0 0 6 15,0 0 0-15,0 0-7 16,7-8-4-16,10-4 0 0,1 4 4 16,7 6-5-16,-2 2 5 15,2 0 0-15,-2 10-8 16,-3 12-11-16,-7 2-4 15,-9-2 0-15,-4 0-6 16,0-2 29-16,-17 2 4 16,-12 0 6-16,-4-4 1 15,4-4-3-15,4-7-4 16,5-7 0-16,7 0-4 16,4 0-4-16,9-25-66 15,0-7-188-15</inkml:trace>
  <inkml:trace contextRef="#ctx0" brushRef="#br0" timeOffset="-47224.34">27453 11253 327 0,'0'0'129'16,"0"0"-79"-16,0 0 24 15,0 0-3-15,0 0-35 16,0 0-36-16,14-18 6 16,24 16 4-16,13 2-2 15,10 0 0-15,3 4-5 0,1 22-3 16,-9 7-3 0,-12 10-2-16,-9 8-6 0,-14 11 0 15,-15 8-1 1,-6 4 7-16,0 2 4 0,-27-5-6 15,-8-9-18-15,-7-8-8 16,-3-10 5-16,-2-6-12 16,0-6-41-16,5-10-70 15,0-6-35-15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01T08:57:17.897"/>
    </inkml:context>
    <inkml:brush xml:id="br0">
      <inkml:brushProperty name="width" value="0.05292" units="cm"/>
      <inkml:brushProperty name="height" value="0.05292" units="cm"/>
      <inkml:brushProperty name="color" value="#FF0000"/>
    </inkml:brush>
  </inkml:definitions>
  <inkml:trace contextRef="#ctx0" brushRef="#br0">23480 14400 0 0,'0'0'0'0,"0"0"0"0,0 0 0 0,0 0 0 15,0 0 0-15,0 0 0 0,0 0 0 16,0 0 0-16,0 0 0 0,0 0 0 0,0 0 0 16,0 0 0-16,0 0 0 0,0 0 0 0,2 0 0 15,-2 0 0-15,3 0 0 0,3 0 0 0,2 0 0 16,-2 0 0-16,7 0 0 0,-7-2 0 15,10 1 0-15,-5 0 0 0,1 0 0 0,3 0 0 16,-5 0 0-16,4-1 0 0,-3 1 0 16,1-1 0-16,5 1 0 0,-7 0 0 0,2-1 0 0,-1 2 0 15,-1-1 0-15,0 1 0 0,-1 0 0 0,-7 0 0 16,2 0 0-16,0 0 0 0,-2 0 0 0,2 0 0 16,-4 0 0-16,0 0 0 0,0 0 0 15,0 0 0-15,0 0 0 0,0 1 0 16,-6-1 0-16</inkml:trace>
  <inkml:trace contextRef="#ctx0" brushRef="#br0" timeOffset="183.09">23567 14465 0 0,'0'0'0'0,"0"0"0"0,0 0 0 15,0 0 0-15,0 0 0 0,0 0 0 0,0 0 0 16,0 0 0-16,0 0 0 0,0 0 0 0,0 0 0 16,137-8 0-16,-121 6 0 0,-10 1 0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20:39.315"/>
    </inkml:context>
    <inkml:brush xml:id="br0">
      <inkml:brushProperty name="width" value="0.05292" units="cm"/>
      <inkml:brushProperty name="height" value="0.05292" units="cm"/>
      <inkml:brushProperty name="color" value="#FF0000"/>
    </inkml:brush>
  </inkml:definitions>
  <inkml:trace contextRef="#ctx0" brushRef="#br0">11358 3114 336 0,'0'0'113'0,"0"0"-113"15,0 0-6-15,179 50-50 16,-60 12-23-16,42 10-40 16,33 8-14-16,20 17 78 15</inkml:trace>
  <inkml:trace contextRef="#ctx0" brushRef="#br0" timeOffset="6804.06">15204 6475 217 0,'0'0'11'0,"0"0"-1"16,0 0-7-16,0 0 32 15,0 0 4-15,0 0-39 16,0 0-22-16,0 0-30 16,9-105-17-16,-1 103-46 15</inkml:trace>
  <inkml:trace contextRef="#ctx0" brushRef="#br0" timeOffset="7369.92">15204 6475 37 0,'44'-93'168'16,"-44"93"-90"-16,0 0 13 16,0 0 18-16,0 0-11 15,0 3-30-15,0-3-28 0,0 1-25 16,-6 5 2 0,-15 2-6-16,-10 5-2 0,-9 3-5 15,-5-2-2-15,1 2 3 16,-5-3-2-16,2 4-2 15,10-7-1-15,10-2 0 16,11-4 0-16,12-4 4 16,4 0-4-16,0 0 0 15,0 0-4-15,0 0 0 16,0 0 0-16,0 0 4 16,0 0 0-16,0 6 0 15,0 8-8-15,8 8-2 16,4 10 10-16,1 6-4 15,1 2 4-15,-6 8 3 16,3 2 1-16,1 4 7 16,-1 3-7-16,-5-7-2 15,4-4 3-15,-4-6-2 16,7-6 1-16,1-6 1 0,3-8-4 16,6-1 0-16,0-8 1 15,3-3 3-15,2-1-4 16,7-7-1-16,2 0 8 15,1 0-8-15,-5-15-33 16,-1-3-32-16,-8-7-94 16,-3-8-169-16</inkml:trace>
  <inkml:trace contextRef="#ctx0" brushRef="#br0" timeOffset="7863.62">15427 6533 328 0,'0'0'186'0,"0"0"-126"16,0 0 26-16,0 0 22 15,0 0-24-15,0 0-61 16,-16-2-23-16,18-4-2 15,14-4-1-15,6-2 3 16,10-2 1-16,-1 0-1 16,-2 2-6-16,-5 6 2 0,-2 6-3 15,-4 0 0-15,4 0-6 16,-2 18-3-16,3 10-6 16,-1 10 21-16,-6 8 2 15,0 10 3-15,-3 6-1 16,-5 7 4-16,2-1-5 15,-2-4 7-15,-1-6-5 16,-1-8-1-16,2-10 2 16,-6-14-4-16,-2-10 1 15,0-10 2-15,0-4 3 16,0-2 14-16,-10 0-7 16,-17 0 9-16,-8-12-20 0,-3-10-3 15,-1 0-3 1,1-2-4-16,1 0-12 0,4 0-33 15,2 2-34-15,2-2-25 16,7 0-28-16,4-4-89 16</inkml:trace>
  <inkml:trace contextRef="#ctx0" brushRef="#br0" timeOffset="8423.7">15651 6014 376 0,'0'0'83'0,"0"0"-40"0,-149-37 49 16,98 31-21-16,-4 6-26 15,-8 0-32-15,-11 10-9 16,-10 25-4-16,-9 9 2 16,1 6-2-16,7 6 0 15,10 6-3-15,9 6 2 16,12 6 1-16,11 6-2 0,14 7 4 16,18 11 3-1,11 9 19-15,2-2-1 0,31 2-8 16,12-15-11-16,16-7 4 15,10-9-3-15,20-10-1 16,22-14 1-16,17-20-4 16,12-20-1-16,10-12-8 15,-1-26-30-15,-10-24-10 16,-19-16-29-16,-21-12-13 16,-28-3 34-16,-20-7 40 15,-17-6 16-15,-16-4 32 16,-11-1 46-16,-9 5-19 15,-2 6 8-15,-29 2-26 0,-9 7 7 16,-12 5-13 0,-6 10-27-16,-4 14 13 0,-7 14-8 15,-7 14-12-15,-6 14 7 16,-3 8-8-16,-9 4-4 16,-3 28-42-16,1 10-82 15,9 2-152-15</inkml:trace>
  <inkml:trace contextRef="#ctx0" brushRef="#br0" timeOffset="9011.78">15113 7475 273 0,'0'0'98'16,"0"0"-11"-16,0 0 23 16,0 0-4-16,0 0-2 15,0 0-21-15,-16-30-22 16,7 30-52-16,-9 40-9 15,-16 31 0-15,-14 31-1 16,-12 26 2-16,-5 8 4 16,3 5-4-16,2-1 0 15,2-7 1-15,2-15-1 16,2-14 1-16,10-20 1 16,3-13-3-16,10-19 8 15,9-12-4-15,6-12-4 0,6-10 0 16,5-6 0-16,1-6 0 15,4-4 0-15,0 0-7 16,0-2-17-16,0 0-56 16,0 0-60-16,0-2-51 15,11-4-216-15</inkml:trace>
  <inkml:trace contextRef="#ctx0" brushRef="#br0" timeOffset="9633.68">14409 9403 350 0,'0'0'117'16,"0"0"-86"-16,0 0 31 16,0 0 3-16,-5-121-19 0,-13 91 7 15,-7 6-6-15,-2 6-33 16,-4 12-3-16,-6 6-9 15,-8 16 1-15,0 28-6 16,1 14-3-16,11 8 6 16,8 3 11-16,12-3 2 15,13-10 13-15,0-8-3 16,0-10-19-16,18-14-1 16,6-8-2-16,3-10 6 15,6-6-3-15,1-2-4 16,3-30-11-16,-3-10 10 15,-3-8-2-15,-6-6-16 16,-7-2 2-16,-7 1-2 16,-3 11 6-16,-3 12 12 0,-2 16 1 15,-3 12 2-15,0 6 5 16,0 0-4-16,0 0 5 16,2 26-8-16,4 10 0 15,5 10 9-15,1-1 5 16,-1-3-2-16,-1-3-7 15,4-4-4-15,2-7 0 16,2-8-2-16,1-12-34 16,6-8-66-16,-3-6-50 15,-1-30-71-15</inkml:trace>
  <inkml:trace contextRef="#ctx0" brushRef="#br0" timeOffset="10089.6">14467 8833 561 0,'0'0'41'0,"-125"-40"-16"16,55 23 21-16,6 8-18 0,1 7-8 15,5 2-15 1,3 14-5-16,-3 22-8 15,-2 16 4-15,0 14 1 0,6 14 2 16,10 17 1-16,15 9 0 16,19 6 19-16,10 4 8 15,14-3-4 1,30-11-1-16,17-12-2 0,13-15-16 16,10-19-2-16,11-18 1 15,11-18 5-15,2-20-8 16,8-6-16-16,-4-40-5 15,-12-22 3-15,-15-19-25 16,-25-9 24-16,-18-10 9 16,-21-5 10-16,-19-1 4 15,-2 2-2-15,-23 7 5 16,-19 17-5-16,-14 18 2 16,-8 16-1-16,-7 18 2 0,-1 12 4 15,3 8 9 1,9 8-18-16,8 4-3 0,15 2-44 15,19 0-78-15,18 0-105 16</inkml:trace>
  <inkml:trace contextRef="#ctx0" brushRef="#br0" timeOffset="10785.97">15562 7574 62 0,'0'0'93'0,"0"0"-36"15,0 0 51-15,0 0 2 16,0 0-13-16,0 0-13 16,0-4-17-16,2-9-22 15,-2-6-8-15,0-4-26 16,0 1-11-16,0 4-4 16,-6 8-10-16,4 6 10 15,2 4 1-15,0 0-9 16,0 0-16-16,0 0 24 15,0 0 4-15,0 0 0 0,0 0 19 16,0 6-7-16,2 22 7 16,27 15 9-16,11 16 26 15,7 12 4-15,11 7 0 16,2 4-10-16,5 7-28 16,-3-5-6-16,1-2-9 15,-3-2 5-15,-4-8-7 16,-4-1 0-16,-2-7 0 15,-6-4-1-15,-8-10-1 16,-7-12-1-16,-9-12-3 16,-8-10-11-16,-8-8-10 15,0-6-16-15,1-2-38 16,3 0-75-16,10 0-43 16,9 2-154-16</inkml:trace>
  <inkml:trace contextRef="#ctx0" brushRef="#br0" timeOffset="11138.99">16674 8949 359 0,'0'0'189'0,"0"0"-116"0,0 0 10 16,0 0 17-1,0 0-26-15,0 0-26 0,-13 101 15 16,11-59-17-16,2-1-20 16,0 4-7-16,0-1-5 15,0 2-7-15,2 0-5 16,9-2 1-16,1-8-3 15,-2-5-1-15,4-13-18 16,-5-7-37-16,4-11-28 16,5 0-91-16,1-23-47 15,0-20-127-15</inkml:trace>
  <inkml:trace contextRef="#ctx0" brushRef="#br0" timeOffset="11404.34">16518 8749 57 0,'0'0'357'0,"0"0"-316"15,0 0-37-15,0 0 62 16,0 0-23-16,0 0-28 16,10-71-15-16,9 89 11 15,-3 1-1-15,-5-3 20 16,-7 0-4-16,-4 0-6 0,0 0-10 15,-2-2-4 1,-15 0-6-16,1-8-3 0,1-6-15 16,1 0-7-16,5-20 11 15,5-15-43-15,4-5-54 16,2 0-23-16</inkml:trace>
  <inkml:trace contextRef="#ctx0" brushRef="#br0" timeOffset="11861.01">16779 8472 440 0,'0'0'74'16,"0"0"-66"-16,-149-24 6 16,95 24 27-16,4 14-18 0,2 18 2 15,11 8-13 1,1 10 2-16,5 8 28 0,4 11-2 15,4 7-12-15,5 8-11 16,12 2-11-16,6 0 4 16,0-1-10-16,20-7 11 15,18-8-6-15,13-8-1 16,12-12-2-16,10-12-2 16,10-15-10-16,-1-18-18 15,2-5-23-15,1-15 18 16,-6-30 2-16,-6-13 31 15,-11-12 2-15,-12-6 7 16,-15-4 6-16,-12 2-15 16,-19 5-2-16,-4 7 2 0,-16 6 5 15,-20 2 27-15,-15 4-10 16,-9 0 16-16,-9 1 5 16,-4 7-25-16,1 8-3 15,9 10 2-15,8 10-17 16,4 12-4-16,1 4-5 15,6 2-37-15,5 0-36 16,2-10-72-16,8-10-126 16</inkml:trace>
  <inkml:trace contextRef="#ctx0" brushRef="#br0" timeOffset="13389.51">16574 6752 116 0,'0'0'326'15,"0"0"-279"-15,0 0 24 16,0 0 29-16,0 0-6 15,0 0-13-15,-65-121-45 16,65 99-5-16,0 4-3 16,5 0-21-16,9 8-6 15,-1 6-2-15,5 4-7 0,-1 0-4 16,6 30-48 0,-3 10 23-16,-5 8 36 0,-6 2 1 15,-9 1-2 1,0-7-1-16,0-4 2 0,-13-8 1 15,0-10 1-15,3-10 2 16,6-8-2-16,4-4-1 16,0 0-1-16,0-14-2 15,0-24-16-15,2-14-16 16,14-5 0-16,4 3 11 16,2 8 2-16,1 10 1 15,-4 6 21-15,-3 8 1 0,-7 8 6 16,-3 4 15-1,-3 6 14-15,-3 4 2 0,0 0 1 16,0 0-10-16,0 0-19 16,0 0-10-16,0 10-2 15,0 18 2-15,0 8 15 16,0 6 12-16,0 4-2 16,0 1-8-16,3-4 12 15,10 0-11-15,3-9-13 16,3-2-5-16,10-6 5 15,4-8-2-15,10-6-3 16,6-10-2-16,0-2-35 16,5-12-16-16,-6-16-45 15,-8-6-56-15,-13-2-115 16</inkml:trace>
  <inkml:trace contextRef="#ctx0" brushRef="#br0" timeOffset="20273.96">19482 5929 93 0,'0'0'290'16,"0"0"-225"-16,0 0 8 16,0 0 17-16,0 0-12 15,0 0-19-15,0 0-18 16,0-20-14-16,0 18-1 16,0 0 6-16,-7 0-13 0,-11 0-12 15,-11 2-7 1,-14 0-6-16,-7 0 1 0,-8 0-7 15,-2 6-1-15,8 4 6 16,8-4-2-16,8-2 8 16,10 0 0-16,7-1-2 15,9-2 0-15,3 1 3 16,7-2-2-16,0 0-8 16,0 2 6-16,0 0-9 15,0 4 2-15,-2 2-2 16,-3 8 6-16,5 5-2 15,0 8 0-15,0 7 5 16,0 7 4-16,0 5 0 16,0 0 14-16,0 0-11 0,0 2-2 15,5-2 2 1,1-5-1-16,3-3-2 0,0-4-5 16,2-6-6-16,2-4 1 15,-1-6 0-15,-1-6-10 16,0-4 6-16,3-6 6 15,5-4-3-15,12 0 11 16,14-12 9-16,11-8-2 16,-5 2-7-16,-2 2-12 15,-13 4-35-15,-9 2-71 16,-12-2-112-16</inkml:trace>
  <inkml:trace contextRef="#ctx0" brushRef="#br0" timeOffset="20830.59">19609 5977 481 0,'0'0'93'15,"0"0"-70"-15,0 0 7 16,0 0 10-16,0 0-37 0,0 0-3 16,44-28 8-16,-4 18-5 15,5-2 3-15,-3 2-4 16,-3 2 1-16,-16 2-1 16,-4 4-1-16,-13 2-1 15,-6 0 0-15,0 0-10 16,0 0-15-16,0 16 6 15,0 10 19-15,0 10 7 16,0 2 2-16,-2 5-7 16,2-3-1-16,0 2 3 15,0 0-2-15,0 0 2 16,6 0-4-16,-1-1 2 16,0-1-1-16,-1-7-1 15,-2-2 7-15,-2-8-7 16,0-2-2-16,0-6-6 0,0 2 4 15,0-1 1 1,0-2 3-16,-4-2-1 0,-5-2 1 16,-2-2-7-16,-2-2 3 15,-5 0 6-15,-3-2-2 16,-4 0 4-16,-3-2-2 16,-3-2 1-16,-5 0 4 15,-2 0-7 1,3 0-7-16,1 0-42 0,10-6-85 15,13-20-66-15</inkml:trace>
  <inkml:trace contextRef="#ctx0" brushRef="#br0" timeOffset="21443.84">19755 5516 205 0,'0'0'82'0,"-119"-40"0"15,53 28 4-15,0 6-28 16,-1 4-8-16,3 2-14 0,-3 0-22 16,4 20-13-1,-1 10-1-15,-1 10-4 0,1 10 1 16,-6 8 3-16,-1 9 7 15,2 3-7-15,5 0 2 16,10 4 0-16,14 1 1 16,18-1 4-16,13 4 1 15,9 4-8-15,11-2 1 16,26 0-1-16,17 1 6 16,15 1 10-16,2 0-5 15,12-4-7-15,6-9 6 16,7-11-10-16,9-18 9 15,8-10-7-15,-3-14-1 16,-6-10-2-16,-4-6-12 16,-7 0-9-16,-1-22-2 15,-5-16-3-15,-9-10-3 0,-7-15-4 16,-10-7 10 0,-8-8 10-16,-11 0 14 0,-8-3 2 15,-12-2 20-15,-15-4 22 16,-7-3 10-16,0-2-8 15,-11 5-20-15,-20 7-9 16,-12 6 22-16,-4 10-5 16,-4 8-12-16,-2 12 22 15,-3 10-23-15,-2 14-8 16,-2 8-13-16,-5 12-2 16,1 0-3-16,-3 26-60 15,5 16-65-15,6 6-101 16,13-2-147-16</inkml:trace>
  <inkml:trace contextRef="#ctx0" brushRef="#br0" timeOffset="24256.42">19983 6996 74 0,'0'0'113'15,"0"0"-69"-15,0 0 2 16,0 0 26-16,0 0 1 15,0 0-15-15,0 0 2 0,0-6-15 16,0 6-6 0,0 0 0-16,0 0-8 0,0 0-10 15,0 0 0-15,0 0-5 16,0 0-5-16,0-2 1 16,0-2-3-16,0 0-7 15,0-2 3-15,0 0-2 16,-4 0 1-16,2 2 4 15,0-2 0-15,-2 4 3 16,4 2-1-16,-2 0-1 16,2 0 0-16,0 0-1 15,0 0-6-15,-2 0-2 16,2 0 0-16,0 0-3 0,0 16-6 16,8 18 2-1,15 18 7-15,14 23 10 16,0 16 10-16,5 16 2 0,0 11 2 15,1 0-18-15,1-3 6 16,-1-9-9-16,-1-7 4 16,-4-9-3-16,1-8-2 15,-8-10 2-15,-3-10-1 16,-3-10-2-16,-12-12 0 16,-2-13 3-16,-4-11-4 15,-5-10 0-15,-2-5 1 16,0-1-2-16,0 0 1 15,0 0-22-15,0 0-30 16,0 0-66-16,-17-9-49 0,-2-4-248 16</inkml:trace>
  <inkml:trace contextRef="#ctx0" brushRef="#br0" timeOffset="24856.41">20634 9013 282 0,'0'0'166'0,"0"0"-75"16,0 0 23-16,0 0-10 16,0 0-19-16,0 0-35 15,-9 22-40-15,9 12-2 16,7 15 4-16,13 15 33 15,-1 6-10-15,4 4-10 0,2 6-9 16,-4 4-11 0,2 9 2-16,-5-1 0 0,-5-4-4 15,-5-8-2-15,-8-13 0 16,0-15-1-16,0-18-2 16,-4-14-2-16,-7-10-6 15,-7-10 1-15,-11 0 9 16,-9-8 8-16,-8-22-2 15,-5-8 0-15,1-8-2 16,0-8-4-16,7-9-7 16,7-5-7-16,11-2-6 15,15 2-1-15,10 6 7 16,0 8-6-16,18 10-12 16,13 8 20-16,2 5 8 15,1 7 0-15,-1 4 3 0,-4 2 1 16,-2 4 0-16,-8 2 0 15,-2 0-45-15,-5 2-91 16,-2-8-48-16,-3-4-224 16</inkml:trace>
  <inkml:trace contextRef="#ctx0" brushRef="#br0" timeOffset="24956.67">20634 9013 119 0</inkml:trace>
  <inkml:trace contextRef="#ctx0" brushRef="#br0" timeOffset="25025.02">20634 9013 119 0,'-48'-140'469'0,"42"138"-414"0,4 2-38 0,2 0 0 0,0 0-17 15,0 0-6-15,0 0-66 16,0-2-90-16,14-4-88 16</inkml:trace>
  <inkml:trace contextRef="#ctx0" brushRef="#br0" timeOffset="25477.6">20596 8468 264 0,'0'0'196'0,"0"0"-151"16,-145-60 9-16,93 46-4 16,4 3-1-16,3 10-8 0,7 1-33 15,-2 0-4-15,3 22-4 16,-2 14-8-16,1 14 8 15,1 14 1-15,6 8 1 16,6 9 6-16,16 9 1 16,9 14 13-16,2 10-7 15,32 7 6-15,12-1 0 16,10-12-18-16,8-14 2 16,15-17-5-16,8-21 0 15,4-22 0-15,-1-22-19 16,-4-12-3-16,-6-22 1 15,-1-28 13-15,-8-16-2 0,-3-15 6 16,-5-9 1 0,-9-6-5-16,-12-6 8 0,-16-3 0 15,-15 1-1-15,-11 6 1 16,-6 4 25-16,-34 1 8 16,-16 3-7-16,-11 2 7 15,-6 10-3-15,-7 16-12 16,-5 14-13-16,-2 17-10 15,-7 19 5-15,3 12-61 16,-3 4-51-16,8 30-127 16</inkml:trace>
  <inkml:trace contextRef="#ctx0" brushRef="#br0" timeOffset="26428.55">20563 8803 135 0,'0'0'81'0,"0"0"10"16,0 0 38-16,0 0-19 15,0 0-52-15,0 0-35 16,0-18-14-16,0 18-1 16,0 0 6-16,6 0 12 15,3 0-20-15,-1 2 0 16,-2 4-5-16,-4 0 2 15,-2-2-1-15,0 0-2 16,0 2-9-16,0-2-6 16,0-2 11-16,0-2 4 15,-10 0 8-15,-1-2 21 16,-1-16-7-16,-2-2-7 0,9 2 4 16,3 4 7-16,2 6-10 15,0 2-16-15,0 2-4 16,11 1 3-16,1 2-1 15,1 1-3-15,1 0-8 16,-6 0-2-16,-1 0 3 16,-7 4 2-16,0 2-4 15,0 4 2-15,0 0 12 16,-9 4 0-16,-11-4-10 16,-3-8-52-16,4-2-86 15,0-16-172-15</inkml:trace>
  <inkml:trace contextRef="#ctx0" brushRef="#br0" timeOffset="28596.7">14215 8981 271 0,'0'0'69'16,"0"0"-56"-16,0 0 3 15,0 0 30-15,-141 20 27 16,106-20-5-16,-8 0-30 16,-10 0-22-16,-11 0-6 15,-11 0 7-15,-2 0 3 16,-10 0 9-16,-5-13-22 15,-5-8 21-15,-11-5-16 16,2-8 11-16,6-4 4 16,10-6-15-16,12-2 3 15,11-4 10-15,7-3-1 16,2-3-17-16,-2-16-4 16,0-2 0-16,4-4 4 0,-4-7-7 15,11 7 0 1,2 2 0-16,3-2-2 0,10 6-10 15,10 4 15-15,9 3-3 16,5 5 0-16,8 2-4 16,2 0 4-16,0-2 6 15,0-3-4-15,6-1-2 16,6 2 7-16,1 2-5 16,3 2 0-16,3 2 6 15,4-1-8-15,4 3 0 16,2-4-2-16,4 0 4 15,1-4-1-15,3-8-1 0,6 0-2 16,3 2 2 0,4 1 0-16,-2 9 2 0,2 2-2 15,-4-2 0-15,1 0 0 16,0-1-2-16,2 0 1 16,5 5 0-16,4 1 1 15,0 7-2-15,2 6 2 16,-1 4-2-16,4 2-4 15,4-5 2-15,6-2 3 16,8-4-1-16,1-1 2 16,9 0 2-16,1 0-2 15,-3 4-1-15,-4 4 1 16,-3 6-1-16,-2 2 0 16,-1 3 0-16,-2 4-5 15,4 1 3-15,3-2-3 0,6 2 3 16,0-3-3-16,7 1-4 15,-4 2 0 1,3 0 1-16,-5 4 4 0,-7 2-1 16,-7 4-1-16,-9-2 6 15,-1 0 1-15,3-4-3 16,3 0 3-16,10-4 0 16,3-1-1-16,1 1 1 15,2 4 3-15,-4 0-3 16,-2 4-3-16,-3 2-2 15,0 1 1-15,2 1-4 16,1-1 1-16,-1 0 3 0,-4 0 3 16,-2 4-1-16,-3 0-12 15,4 5 8-15,0-4 4 16,4 3 1-16,-2-2-5 16,-2-1 4-16,-4 0 1 15,-7 2-2-15,-3 4 3 16,-5 0-1-16,-7 0-4 15,-3 0 2-15,0 2 2 16,6 6-1-16,6 4-2 16,7 5 4-16,1-2 1 15,1 3-1-15,-6 3-2 16,-5-2-2-16,-11 3-2 16,-1-3 6-16,-3 3 0 0,-1-2-1 15,8 4 1-15,-2 0 0 16,1 4-2-16,1-2 0 15,-10 2 2-15,-7-2-10 16,-4-4 7-16,-6 1-1 16,-6-2 4-16,-1 5-9 15,-3 0 4-15,3 5 1 16,-1 3 4-16,3-4 0 16,2 2 2-16,0-2-1 15,3-4 3-15,-4-2-2 16,6-2-4-16,-3-4 4 15,-1-2-1-15,0-2 0 16,0-2-1-16,-4 1-1 16,3-2 1-16,1 5 1 0,3 0-1 15,4 4 0-15,1 3 0 16,-2-5 4-16,-6-4-4 16,-6-2 2-16,-6-6-2 15,-2-1 0-15,-5-2-2 16,-2-2 2-16,2-1 0 15,-2 0 3-15,0 0-2 16,0 0 1-16,0 0-2 16,0 0 6-16,0 0-6 15,0 0 0-15,0 0-3 16,0 0 1-16,0 0 2 16,0 0 10-16,0 0-8 15,0 0-2-15,0 0 0 0,0 0-4 16,0 0 4-16,0 0-10 15,0 0-28-15,0 0-57 16,-4 0-146-16</inkml:trace>
  <inkml:trace contextRef="#ctx0" brushRef="#br0" timeOffset="36248.71">20673 6180 160 0,'0'0'106'0,"0"0"-64"16,0 0 22-16,0 0 7 16,0 0-21-16,0 0-27 15,0 0-13-15,0 0 3 16,0-6 1-16,0 2 2 15,0 0-10-15,0 0-1 16,0-4 5-16,0 2-6 16,0 0 5-16,0 0-4 15,0 0 3-15,0 4-3 16,0 0 11-16,0 0-3 16,0 2 8-16,0-2-10 15,0 2 3-15,0 0 1 0,0 0-2 16,0 0 1-1,0 0-5-15,0 0-8 0,0 0-1 16,0 0 0-16,0 0-17 16,0 8 0-16,3 14 10 15,2 10 0-15,4 4 7 16,-1 4 4-16,3 4 1 16,3 1-5-1,-1 1 3-15,1-2 1 0,-1-2-4 16,-2-6-7-16,0-6 6 15,-2-8-12-15,3-10-10 16,1-8-39-16,7-4-34 16,11-4-18-16,0-26-157 0</inkml:trace>
  <inkml:trace contextRef="#ctx0" brushRef="#br0" timeOffset="36436.91">20576 6472 364 0,'0'0'109'16,"0"0"-86"-16,0 0 7 16,0 0-18-16,0 0-12 0,158-98-38 15,-96 74-78-15,-8 4-101 16</inkml:trace>
  <inkml:trace contextRef="#ctx0" brushRef="#br0" timeOffset="36879.1">21051 6312 369 0,'0'0'80'0,"0"0"-49"16,0 0-28-16,0 0 27 0,0 0-24 16,0 0 3-1,82-58-9-15,-71 58-7 0,-2 0-19 16,-7 14-7 0,-2 2 16-16,0 4-6 0,0-2 23 15,-20 2 4-15,-2-2-1 16,-3-1 5-16,5-5-2 15,5-5-6-15,7 0 2 16,8-7-2-16,0 0 0 16,0 0-2-16,6 0-32 15,15-7 14-15,8 0-81 16,3 4 55-16,-6 3 30 16,-5 0-6-16,-6 0 3 15,-5 13 8-15,-6 1 11 16,-4-2 0-16,0-1 34 15,-21 3 16-15,-12-1-23 0,-2-1-26 16,1-6-1-16,3-6-54 16,13 0-103-16</inkml:trace>
  <inkml:trace contextRef="#ctx0" brushRef="#br0" timeOffset="37500.8">22936 6860 302 0,'0'0'35'0,"-19"-103"-17"0,8 51 49 16,-7-4 18-16,-9 0-15 16,-8-2-15-16,-9 0-20 15,-12-2 7-15,-9-1-30 16,-15-1 8-16,-18-2-14 16,-18 2-6-16,-15 2 1 15,-10 8-1-15,-8 10-2 16,-2 7 2-16,-5 9-2 15,-5 10-2-15,7 8 4 16,14 8 0-16,18 0 1 16,24 0 3-16,15 14-2 15,18 2 4-15,14 4-6 0,11-4-1 16,13-1-5-16,10-5 4 16,9-2-2-16,6-7-2 15,2 2 2-15,0-3-7 16,0 0-1-16,0 0 6 15,0 0-8-15,0 0-10 16,0 0-38-16,0 0-34 16,10 0-53-16,1 0-41 15</inkml:trace>
  <inkml:trace contextRef="#ctx0" brushRef="#br0" timeOffset="37797.17">20910 5757 20 0,'0'0'186'16,"0"0"-144"-16,0 0-4 16,0 0 15-16,0 0 9 15,0 0-8-15,-20-10-39 16,2 10-13-16,-4 0-1 15,-1 0 1-15,4 0 3 16,5 0 8-16,3 0 3 16,5 0-6-16,6 0-10 0,-3 0-6 15,3 0-37 1,-3 0-36-16,1 0-29 0,2 6 26 16,0-2-31-16</inkml:trace>
  <inkml:trace contextRef="#ctx0" brushRef="#br0" timeOffset="38082.51">20910 5757 110 0</inkml:trace>
  <inkml:trace contextRef="#ctx0" brushRef="#br0" timeOffset="38439.51">20910 5757 110 0,'31'-125'113'0,"-35"124"-55"0,4-3 25 0,-2-3-7 0,0 4-22 15,-3-1-19-15,0 0 1 16,1 1-19-16,-3 3 0 16,-6 0-17-16,-7 0 0 15,-9 21 0-15,-2 2 4 16,-3 4 0-16,1-4-1 15,0 2-3-15,4-5 0 16,0 2 3-16,0 0-2 16,6 2-1-16,4-2 0 15,5 0-6-15,5-4 6 16,9-6-4-16,0-4-4 16,0-4 6-16,0-2 2 15,13-2 0-15,12 0 10 0,8 0 16 16,7 0-8-1,5-6-13-15,1 6-2 0,6 0-2 16,1 0 1-16,1 12-2 16,-1 4 0-16,-6-2 0 15,-5 1 0-15,-13-6 1 16,-11 0-2-16,-7-4-15 16,-4 4-35-16,-1 2-34 15,4 0-43-15,1-3-87 16</inkml:trace>
  <inkml:trace contextRef="#ctx0" brushRef="#br0" timeOffset="39107.58">22425 6443 435 0,'0'0'26'15,"0"0"-24"-15,0 0-2 16,0 126 6-16,0-78 7 0,0 2-4 15,0 4-7-15,4-4 3 16,6-1-5-16,5-7 0 16,5-6-3-16,2-12-13 15,5-12-27-15,4-12-2 16,8 0 45-16,0-22 11 16,5-8-3-16,2-6-4 15,-7 1 3-15,-7 6 9 16,-10 0 25-16,-9 7-18 15,-9 8 15-15,-1 4 10 16,-3 6-8-16,0 4-8 16,0-4-16-16,0 2 5 15,0 0-7-15,0 2 3 0,0 0-17 16,0 14-16-16,0 26 4 16,0 11 12-16,0 9 5 15,0 0-5-15,0-6 10 16,3-2-3-16,1-1-1 15,-2-4-3-15,-2-3 3 16,0-1-6-16,0-7 0 16,-2-2-5-16,-10-8 4 15,1-6-14-15,3-6 0 16,-4-8-6-16,-1-6 13 16,-9 0 8-16,-5-16 26 15,-5-12-13-15,3-6 6 0,10 2-9 16,9-2-8-1,10-1-2-15,0 3-14 0,23-2-53 16,15 4-64-16,5 4-168 16</inkml:trace>
  <inkml:trace contextRef="#ctx0" brushRef="#br0" timeOffset="41720.92">20698 4909 474 0,'0'0'118'16,"0"0"-65"-16,0 0 17 15,0 0 15-15,0 0-13 16,0 0-17-16,-6 0-28 16,6 1-14-16,0-1-13 0,0 0-1 15,0 3-64 1,0 5-117-16,0 0-123 0,6 2-66 15</inkml:trace>
  <inkml:trace contextRef="#ctx0" brushRef="#br0" timeOffset="41896.21">20814 5328 164 0,'0'0'286'0,"0"0"-223"16,0 0 3-16,0 0 13 16,0 0-25-16,0 0-45 15,0 0-9-15,0-4-66 0,0-14-97 16,0-6-137-16</inkml:trace>
  <inkml:trace contextRef="#ctx0" brushRef="#br0" timeOffset="42153.64">20933 5047 191 0,'0'0'237'0,"0"0"-150"0,0 0-16 16,0 0 17-16,0 0-45 15,0 0-24-15,21-12-13 16,12-2-3-16,6-2-3 16,1 2-13-16,-2-2-22 15,-5 6-53-15,-8 2-66 16,-7 1-126-16</inkml:trace>
  <inkml:trace contextRef="#ctx0" brushRef="#br0" timeOffset="42290.47">21043 5220 199 0,'0'0'67'16,"0"0"-31"-16,0 0-23 0,137-61-13 16,-81 29-40-16,-8 0-116 15</inkml:trace>
  <inkml:trace contextRef="#ctx0" brushRef="#br0" timeOffset="42689.65">21209 4710 243 0,'0'0'56'16,"-137"-36"-3"-16,66 30 22 16,0 6-35-16,-3 0 17 15,3 14-23-15,2 20-23 0,5 6-8 16,4 10-3-16,8 11 1 15,12 7 2-15,13 10-2 16,16 6 1-16,11 0-2 16,5-4 1-16,30-7 1 15,18-11-4-15,13-6 1 16,9-12-8-16,10-8 6 16,8-12-28-16,5-16 3 15,2-8-24-15,-4-12 16 16,-9-24-12-16,-13-12 48 15,-15-8 5-15,-13-10 45 16,-17-13-8-16,-19-9 8 0,-10-8 7 16,-6 0-53-1,-34 9-4-15,-11 18-1 0,-8 16-2 16,-7 17 3-16,-3 14-1 16,-5 14-14-16,-1 8-69 15,4 6-64-15,6 18-73 16</inkml:trace>
  <inkml:trace contextRef="#ctx0" brushRef="#br0" timeOffset="60007.58">17419 6665 22 0,'0'0'101'0,"0"0"-64"15,0 0 0-15,0 0 5 16,0 0-17-16,0 0-7 16,0 0-5-16,0 0-9 0,0 0-3 15,0 0-1-15,0 0 0 16,0 4-4-16,-8 8 4 15,-2 2 0-15,1-2-9 16,3-4-10-16,-2 1 15 16,2-4-5-16,1 1-21 15,1 1-11-15,0-2-5 16,-4 1 12-16,4 1 9 16,-3-6 10-16,5-1 15 15,-2 0 10-15,2 0 19 16,2 0 7-16,0 0 19 15,0 0-16-15,0 0 1 16,-2-1-14-16,2-2 5 16,0 3 14-16,0 0-1 0,-2 0-15 15,2 0-16-15,0 0-12 16,0 3-1-16,0 21 0 16,8 7 37-16,7 10 12 15,-1 1-30-15,-5 2 1 16,-7 0-19-16,-2 0 4 15,0 4-5-15,-23 1 2 16,-5-8-5-16,2-6-13 16,1-13-35-16,4-18-48 15,8-4-59-15</inkml:trace>
  <inkml:trace contextRef="#ctx0" brushRef="#br0" timeOffset="60823.5">17494 6342 79 0,'0'0'198'15,"0"0"-155"-15,0 0-19 16,0 0 1-16,0 0 15 15,0 0 14-15,-6 0-25 16,6 0-18-16,0 0 10 16,0 0 3-16,0 0-18 15,2 10-4-15,18 1-2 16,12 0 14-16,5 1-7 16,3-2-2-16,5-6-4 0,-5-4 2 15,0 0 3-15,-5 0-2 16,-4-11-3-16,-8-6-1 15,-7 1-5-15,-7 2-6 16,-9 4-8-16,0 2-14 16,0 4 6-16,-14 4 26 15,-4 0 1-15,-2 4-5 16,-3 22 2-16,2 10 2 16,1 9 1-16,-5 1 10 15,3 6 7-15,-2 0-5 16,-1 2-1-16,2-2 0 15,6-8-3-15,1-11 7 16,7-15-10-16,7-12-3 0,2-6 1 16,0 0 0-16,0 0 10 15,0 0 9-15,0-4-5 16,0-16-10-16,7-6-7 16,9-3-3-16,-1 7 0 15,5 6 5-15,-3 4-3 16,2 6 1-16,-2 4-5 15,6 2 5-15,1 0 0 16,1 0 1-16,2 0 1 16,-1 0-2-16,-2 0-5 15,1 2 5-15,0 2 1 16,-3 0-1-16,-2-2 1 16,0-2 3-16,-3 0-4 15,0 0-1-15,-7-2-30 0,-8-16-76 16,-2-2-205-16</inkml:trace>
  <inkml:trace contextRef="#ctx0" brushRef="#br0" timeOffset="93824.7">18660 12101 101 0,'0'0'135'0,"0"0"-97"16,0 0-4-16,0 0 33 15,0 0 6-15,0 0-16 16,0 0-13-16,0 4-17 16,0-4 4-16,0 0 0 15,0 0 4-15,0 0-8 16,0 0 2-16,0 0-16 15,-2 0-6-15,-15 3 5 16,-12-1-10-16,-8 2-4 0,-7 1-7 16,-4 4 2-16,2-1 4 15,5 2 3-15,4-1-1 16,3 2-2-16,10-1 3 16,6-2-1-16,9-5 1 15,7 1-1-15,-3 1-3 16,5-3 4-16,0 0-6 15,0 2 5-15,0 2-2 16,0 10-10-16,0 8 1 16,0 12 5-16,-2 8 6 15,-2 6 2-15,2 2-1 16,-1 1 3-16,1-3 0 16,2-2 4-16,0 2-1 0,0 2 0 15,0 0-2-15,2-2 0 16,9-4-2-16,-2-10-2 15,3-8 1-15,-4-7-1 16,3-7 5-16,1-5 0 16,1-2-2-16,9-1 4 15,5-4-3-15,4-2 7 16,3 0-3-16,-5 0 2 16,-2 0-10-16,-3-6-41 15,2-8-44-15,-1-4-29 16,-3-3-116-16</inkml:trace>
  <inkml:trace contextRef="#ctx0" brushRef="#br0" timeOffset="94930.68">18871 12093 162 0,'0'0'82'0,"0"0"-22"16,0 0-6-16,0 0 24 16,0 0-28-16,0 0 2 15,-2 0-3-15,2 0-25 16,0 0-24-16,0 0 3 0,0 0-3 16,0 0 1-16,9 0 15 15,11 4-6-15,12-4-1 16,7 0 13-16,1 0-6 15,3 0-7-15,-10-1-6 16,-6-6 4-16,-7 1-6 16,-4 5-1-16,-5-2 4 15,-5 3-4-15,-4 0-3 16,-2 0-10-16,0 0 2 16,2 0-5-16,-2 4-2 15,6 14 12-15,-4 9 6 16,2 7 3-16,-2 8-2 15,3 8 5-15,-3 6 4 16,0 2-9-16,-2 0 14 16,0-4-10-16,0-1 3 0,2-3-2 15,2-2 8 1,-1-4-10-16,2-2-3 0,-1-4 5 16,0-6-4-16,1-5-2 15,-1-9 3-15,-2-4-2 16,0-5-1-16,-2-3 0 15,0 1 1-15,0-6 0 16,0 3-1-16,0-4 0 16,0 3 0-16,0-3 0 15,0 3 5-15,0 1 7 16,-10 3-1-16,-3-1-1 16,-3-1-5-16,1 3 3 0,-6 1 5 15,1 1 3-15,-3-2-5 16,4 0 1-16,3 0 6 15,5-4 1-15,2-1-1 16,2 0-3-16,0 1-3 16,5-2-6-16,0-2-2 15,2 2-3-15,-2-2-1 16,2 0 0-16,-2 0-19 16,-3 0-43-16,-6 0-39 15,-4 0-83-15,2 0-175 16</inkml:trace>
  <inkml:trace contextRef="#ctx0" brushRef="#br0" timeOffset="96030.6">17671 12530 160 0,'0'0'106'0,"0"0"-15"15,0 0-14-15,0 0-20 16,0 0-23-16,0 0 2 16,0 5-9-16,0-3-4 15,0-2-7-15,0 0-5 16,0 0-5-16,0 0 6 0,0 0 7 16,0 0-4-1,0 0 4-15,6 0-3 0,9 0-8 16,10 0 6-16,6 0 1 15,4-4 4-15,4-7-16 16,-1 4 0-16,-3-4 7 16,-8 5-10-16,-9 2-16 15,-7 4-46-15,-9 0-41 16,-2 0-57-16,0 0-115 16</inkml:trace>
  <inkml:trace contextRef="#ctx0" brushRef="#br0" timeOffset="96422.78">17695 12825 263 0,'0'0'101'16,"0"0"-4"-16,0 0-3 16,0 0-13-16,0 0-14 15,0 0-18-15,0 0-17 16,0 0-7-16,0 0 5 16,0 0-9-16,0 0-11 0,5 0 1 15,16 0 1-15,10-7 5 16,8-2 3-16,-1 1-9 15,-3 3 0-15,-4-2-9 16,-2 1 2-16,-4 1-4 16,-2 2 2-16,-6 1-4 15,-3 0-4-15,-6 0-22 16,-3 2-32-16,-3 0-25 16,0 0-16-16,-2 0-45 15,0 0-86-15</inkml:trace>
  <inkml:trace contextRef="#ctx0" brushRef="#br0" timeOffset="100088.46">18851 11696 72 0,'0'0'37'16,"0"0"-3"-16,0 0 12 15,0 0 4-15,0 0-6 16,0 0 4-16,0-6 2 16,0 6-14-16,0 0 5 15,0 0-14-15,0 0-3 16,0 0 5-16,0-1-5 15,-2-3-10-15,-2-3-7 16,-3 5-3-16,-2-3 4 16,-2 1-3-16,0-3-5 15,-5 1 4-15,1 0-2 16,-3 0 5-16,-7 2-3 0,-2 1 3 16,-2-2-3-1,-4-1-4-15,1 0 3 0,3 2 5 16,-2 0-3-1,2 4 0-15,5 0 2 0,2 0-3 16,-1 0 0-16,2 0-2 16,-4 0 4-16,0 0-6 15,1 4 2-15,-1 0-3 16,3-2 2-16,0 2-1 16,-3 2 4-16,-2 0-2 15,5 2-2-15,-4 1 2 16,1-2-4-16,-2 5 4 15,-4 2-2-15,2-2 0 16,0 1 0-16,0-2 2 16,4 2-2-16,2-1 1 15,0-1 0-15,0 2-1 0,-1-1 0 16,-1 2 0-16,-1 1 0 16,-3 6 0-16,0-1 1 15,-2 2-1-15,0 0 0 16,-3 2 0-16,5 2 2 15,0 0 2-15,5 2-3 16,3 0-1-16,2 4-1 16,3 0 1-16,1 4 1 15,-1 3 2-15,5-1 1 16,-3 2-2-16,7 2-2 16,1-4 1-16,2-2-1 0,4 0-1 15,0 1-7-15,0 0 8 16,0 3 1-16,10 5 2 15,4-1 5-15,-1 2-5 16,2 0-1-16,1 2-2 16,7-2 4-16,-1-1-4 15,2-5 1-15,5-4 4 16,2-4 3-16,1-2 3 16,5 0 0-16,4-2-7 15,1 2 0-15,10 2-1 16,4 2-1-16,8 0 5 15,7 2-7-15,4-5 4 16,-1-8-4-16,-3-5-13 16,-2-9 6-16,-1-1-7 15,-4-4 9-15,7-4-11 16,-2 0 9-16,3 0-5 16,-3 0 11-16,-9-18 0 0,-4-8-9 15,-7-9 7-15,-4-1 2 16,-1-6-11-16,-4-4-4 15,-2 2 2-15,-2 2-2 16,-3 0 11-16,-2 2 2 16,0 2-1-16,-1-1 2 15,-1-3-2-15,-5 0-5 16,-2-6 5-16,-6 0-5 0,-5 0 8 16,-7-2-4-16,-4 1 5 15,0-1 10-15,0 2 8 16,-6 0 9-16,-10 2-15 15,0 0 3-15,-4 2 6 16,1 1-3-16,-4 3-12 16,-2 3 1-16,1-2 16 15,-2 3-10-15,-3 0 0 16,-3 2-2-16,-2 4 4 16,1 4-6-16,-1 2 0 15,3 4 7-15,0 4-10 16,0 0 8-16,4 2-9 15,3 2-4-15,0-1-1 16,1 8 3-16,-2-1-1 16,4 2-2-16,-6 0 1 0,0 0 4 15,-2 2-5 1,-2 2 0-16,0 0 0 0,0 0 0 16,1 0-2-16,4 0 2 15,3 0-1-15,4 0-1 16,0 2 1-16,6 2 0 15,6-3 1-15,5 2 0 16,0-3 0-16,0 1 0 16,-1-1 0-16,3 0 1 15,0 0-1-15,0 0 0 16,0 0 0-16,0 0 1 16,0 0-1-16,0 0-1 0,0 0-7 15,0 3-30 1,0 5-32-16,-8 4-91 0,-10 0-129 15</inkml:trace>
  <inkml:trace contextRef="#ctx0" brushRef="#br0" timeOffset="104285.59">17731 13363 61 0,'0'0'40'15,"0"0"-13"-15,0 0-1 16,0 0 12-16,0 0 1 0,0 0-10 16,0 0-6-16,19-52 5 15,-11 44-2-15,-2-4 8 16,1-3-2-16,1 0 5 16,2-3-17-16,1-3 1 15,-1 3 3-15,0 3-2 16,-1 0 6-16,-3 1-8 15,-2 2-3-15,1 2 4 16,0 4 0-16,-3 2-4 16,-2 4 2-16,0 0 1 15,0 0-20-15,0 34-24 16,-12 30 24-16,-17 26 19 0,-8 21 22 16,-3 3-15-1,-3-1 0-15,7-7-1 0,5-10 8 16,7-16-13-16,4-14 12 15,6-17-17-15,6-16-3 16,1-10-5-16,7-11-4 16,-2-10 1-16,2-2-4 15,0 0 0-15,0 0-14 16,0 0-57-16,-6 2-81 16,-8 2-195-16</inkml:trace>
  <inkml:trace contextRef="#ctx0" brushRef="#br0" timeOffset="104893.52">17359 14748 281 0,'0'0'169'0,"0"0"-99"16,0 0 4-16,0 0-22 15,0 0 8-15,0 0-10 16,-21-92-35-16,3 92 12 16,-1 0 4-16,-8 8-24 15,0 30-7-15,-2 14-2 16,2 9 2-16,8 1 16 16,5-8-1-16,7-12-1 15,7-12-7-15,0-8-2 16,0-14 2-16,2-6-3 0,11-2-4 15,6 0 0 1,3-6 7-16,7-16 4 0,0-16-10 16,0-4 3-16,-7-6 0 15,-2-2-3-15,1-3-1 16,-6 9-2-16,-5 14 2 16,0 18 0-16,-3 12-4 15,-1 0-9-15,6 18-24 16,5 14 17-16,1 11 20 15,0-1 10-15,0-8-4 16,-3-4-3-16,1-8 2 16,-1-6-5-16,3-4-28 15,1-6-96-15,-2-6-128 16</inkml:trace>
  <inkml:trace contextRef="#ctx0" brushRef="#br0" timeOffset="105325.84">17544 14329 501 0,'0'0'89'16,"0"0"-58"-16,-162-36 20 16,110 32-8-16,0 4-9 15,3 0-19-15,2 18-7 16,0 20-7-16,1 14 9 15,-1 13 10-15,3 15 4 0,8 14 8 16,13 13-1-16,19 7 3 16,4-2-10-16,29-6 7 15,27-13-13-15,11-16-14 16,10-16 3-16,4-19-7 16,6-16-1-16,6-26-5 15,1-4 1-15,-3-42 4 16,-9-20-42-16,-10-27 13 15,-14-11-18-15,-18-22 14 16,-22-7 3-16,-18 3 31 16,-12 4-1-16,-34 16 2 15,-14 17 4-15,-7 19 6 0,-3 24-1 16,4 18-3 0,3 12 3-16,10 8-9 0,9 6-1 15,10 0-25-15,14 4-40 16,18-12-87-16,2-6-239 15</inkml:trace>
  <inkml:trace contextRef="#ctx0" brushRef="#br0" timeOffset="106030.95">19167 13146 274 0,'0'0'182'0,"0"0"-102"15,0 0 27-15,0 0-2 16,0 0-15-16,0 0-25 15,-6-10-33-15,6 10-19 16,0 0-13-16,2 26-8 0,27 26 8 16,11 25 2-16,5 11 23 15,1 2-12-15,4 6-1 16,-1-2-2 0,-3-1-3-16,-1-9 5 0,-3-8-5 15,-4-6-6-15,0-8 1 16,-4-5 4-16,-1-11-1 15,-7-6-4-15,-3-10 1 16,-9-8 0-16,-6-10-2 16,-3-6 0-16,-3-6-8 15,-2 0-38-15,0 0-42 0,0 0-49 16,0 0-63-16,-13 0-212 16</inkml:trace>
  <inkml:trace contextRef="#ctx0" brushRef="#br0" timeOffset="106429.72">19909 14476 307 0,'0'0'130'0,"0"0"-21"16,0 0-25-16,0 0-28 15,0 0-17-15,0 0 9 16,-22 110 53-16,20-54-28 15,2 0-46-15,0-2 9 16,2 1-9-16,14-10-12 16,0-2-7-16,3-7-7 15,-1-12-1-15,-3-8-2 16,4-8-26-16,-1-8-25 0,3 0-32 16,4-20-54-16,-4-20-87 15,-11-9-292-15</inkml:trace>
  <inkml:trace contextRef="#ctx0" brushRef="#br0" timeOffset="106690.82">19921 14293 173 0,'0'0'255'0,"0"0"-250"16,0 0 5-16,0 0-10 15,0 0 31-15,0 0-6 0,64 94-23 16,-62-63 11-16,-2-5-2 16,0-4 11-16,-12-6 20 15,-7-3-18-15,3-8-8 16,3-5-16-16,3 0 0 16,-2-23-7-16,5-17-54 15,5-11-15-15,2-2-43 16,0 7-71-16</inkml:trace>
  <inkml:trace contextRef="#ctx0" brushRef="#br0" timeOffset="107191.74">20125 14084 375 0,'0'0'60'0,"0"0"-43"15,0 0 59-15,-140-22 4 16,103 29-44-16,-2 25-13 16,-1 10-3-16,0 14 3 15,-3 12 14-15,4 8-1 16,1 7-24-16,9 3 31 16,6 8 5-16,15 4-33 15,8 0 3-15,2-1 15 16,36-11-1-16,9-16-15 0,13-10-11 15,9-12-4 1,0-16-2-16,5-9 4 0,-1-19-4 16,-2-4-5-16,3-14-8 15,-3-25 4-15,0-7-16 16,-6-12-19-16,-12 0 1 16,-10-4-1-16,-17 0 32 15,-12-2-13-15,-12-1 5 16,-2 1-5-16,-13-2 25 15,-25 4 2-15,-11-6 41 16,-9-3 0-16,-6-2 15 16,-3-2-20-16,5-1-1 15,1 18-25-15,8 10-12 16,5 16-2-16,9 14 1 0,3 1-9 16,3 7-51-16,6-2-50 15,4-2-29-15,6-10-102 16</inkml:trace>
  <inkml:trace contextRef="#ctx0" brushRef="#br0" timeOffset="108541.08">19765 12304 212 0,'0'0'50'15,"0"0"-18"-15,0 0 33 16,0 0 31-16,0 0-23 16,0 0-18-16,-12 6-22 15,8-6 18-15,-3 0 1 16,-1 0-11-16,-4-10-16 15,3-2 8-15,7 0 1 0,0 0-8 16,2 0-26-16,0 0 0 16,4 6-32-16,15 2 13 15,0 4 9-15,6 0-4 16,2 26-3-16,2 12 6 16,-5 10-1-16,-9 6 2 15,-10 0-2-15,-5 0 11 16,0-10-2-16,-11-7-4 15,-2-11 7-15,1-10 7 16,8-8-6-16,4-8-1 16,0 0 1-16,0 0-1 15,2-18-5-15,25-16-56 16,6-8-36-16,5-5 32 16,-3 6 8-16,0-2 16 0,-6 5 5 15,-8 4 30-15,-5 2 6 16,-5 6 36-16,-6 2 32 15,-3 8-29-15,-2 4 9 16,0 6 8-16,0 6-21 16,0 0 18-16,0 0-19 15,-11 0-18-15,-5 0-14 16,1 10 8-16,-4 6 8 16,7 4-9-16,-1 6 9 15,1 4-6-15,3 10 19 16,3 2 3-16,0 2-8 15,6-1-10-15,0-6-6 0,0-2-9 16,10-5 5 0,15-4-1-16,4-6-2 0,11-8 1 15,4-6-4-15,7-6-25 16,-1 0-27-16,-6-2-60 16,-13-14-50-16,-13 0-104 15</inkml:trace>
  <inkml:trace contextRef="#ctx0" brushRef="#br0" timeOffset="111997.64">23851 11143 333 0,'0'0'176'16,"0"0"-139"0,0 0 16-16,0 0 21 0,0 0-51 15,0 0-18-15,0 0-4 16,-123-16 4-16,90 16-5 16,-5 0 1-16,0 0-1 15,-4 0 0-15,-1 0 2 16,4 0-1-16,7 0-1 15,8 0 0-15,9 0 0 16,5 0 0-16,8 0 0 16,2 0-4-16,0 0 3 15,0 0-2-15,0 4 1 16,0 8 1-16,0 8 1 16,0 8 7-16,0 6-4 0,2 6 2 15,2 5 3 1,2 3 0-16,0-2-3 15,-2 2 9-15,3 0 0 0,-1-6-3 16,2-2-10-16,0-8 8 16,1-6-7-16,0-2 4 15,2-3-2-15,0-3 1 16,7-7-5-16,2 0 2 16,11-6 3-16,6-5 3 15,5 0-1-15,-1 0 6 16,2-16-13-16,-7 2-4 15,-9 0-56-15,-10 0-36 16,-7 2-69-16,-10-4-143 16</inkml:trace>
  <inkml:trace contextRef="#ctx0" brushRef="#br0" timeOffset="112748.97">24114 11109 75 0,'0'0'164'16,"0"0"-127"-16,0 0 10 15,0 0 40-15,0 0 9 16,0 0-21-16,-13-12-20 16,13 10-12-16,-3 2 16 15,3 0-13-15,0 0-6 16,0 0-10-16,0-2-30 15,0-2-8-15,20-2 8 0,7-2 13 16,4 0-12 0,3 0 4-16,-8 2 2 0,-3 4-6 15,-6 0-1-15,-5 2-11 16,-3 0 3-16,-5 0-18 16,-2 0-4-16,-2 0 13 15,2 4 0-15,0 20 0 16,3 12 15-16,0 8 2 15,-3 6 4-15,0 0-1 16,3 3 1-16,-3-5-4 16,2 2 7-16,-2-2 2 15,3 0-6-15,-1-2 2 16,1-4-4-16,0-6 2 16,-1-6 0-16,-4-2-3 0,2-3 1 15,-2-6-2-15,0-5 2 16,0-4-2-16,0-6 0 15,0 0-2-15,0-1 0 16,0-3 3-16,0 0 4 16,0 0 4-16,0 0-7 15,-11 0 10-15,-5 0-10 16,-6 0 0-16,-5 2-1 16,-1 0 5-16,1 0-2 15,-2-2-3-15,4 2 0 16,0 0 0-16,3-1 3 15,5 3-3-15,-2-4 0 16,11 5-1-16,-1-1-32 16,-1-2-60-16,6-2-84 15,4 0-224-15</inkml:trace>
  <inkml:trace contextRef="#ctx0" brushRef="#br0" timeOffset="113187.19">24619 11392 132 0,'0'0'342'16,"0"0"-284"-16,0 0-25 15,0 0 33-15,0 0 17 16,0 0-21-16,-8 0-27 16,8 0-17-16,0 0-5 15,6 0-3-15,12 0-1 16,14 0-1-16,7-5 14 15,6-4-3-15,0-4-7 16,0-1 2-16,-3 0-7 16,-5 2-2-16,-6 2-1 0,-6 2-4 15,-10 4 0-15,-7 4-4 16,-4 0-9-16,-4 0-52 16,0 0-20-16,0 0-16 15,0 0-36-15,0 0-54 16,0 0 13-16</inkml:trace>
  <inkml:trace contextRef="#ctx0" brushRef="#br0" timeOffset="113563.39">24642 11540 161 0,'0'0'70'0,"0"0"-18"16,0 0 12-16,0 0 23 15,0 0-28-15,0 0-6 16,-2 4-12-16,2-4-3 16,0 0-6-16,14 0-10 15,14 0 3-15,15 0-8 16,3-12 6-16,5 0-18 15,1-2 2-15,-4 0 4 16,-2 2-7-16,-11 0-3 0,-6 4 3 16,-6 2-3-16,-10 0 0 15,-5 2 4-15,-4 4-5 16,-1-2 2-16,-3 2-2 16,0 0-13-16,0 0-22 15,0 0-59-15,0 0-5 16,-3-2-80-16</inkml:trace>
  <inkml:trace contextRef="#ctx0" brushRef="#br0" timeOffset="116507.55">24785 10688 270 0,'0'0'93'0,"0"0"-29"16,0 0-10-16,0 0 4 16,-125-98 3-16,98 82 1 15,2-3-27-15,1 3 10 16,-3 1-15-16,1-2-7 16,-8 3-10-16,-4 2-12 15,-2 4 0-15,-5 2-1 16,-10 2 6-16,-5 4-6 15,-10 0-3-15,-9 0 1 16,2 0 2-16,0 0-1 0,1 0 1 16,7 2-1-1,2 10 2-15,5 2-2 0,1 5 1 16,6 0-3-16,-1 3 3 16,3 2 0-16,4 1-1 15,-1 1 1-15,8-1-1 16,0 0 1-16,5-1 0 15,0 0 0-15,2 0-1 16,1 2 0-16,-1 0 1 16,-1 2-2-16,3 2 2 15,0 2 2-15,4 0 6 16,0 3-5-16,2 1-2 0,4 1 7 16,6 2-4-16,3 3-2 15,10 0 5-15,1 4 1 16,3 0-6-16,0 5-2 15,9-1-1-15,11 4 1 16,3 4 6-16,3-2 0 16,1 4-6-16,6 1 0 15,10-3-3-15,5-3 1 16,13 0 2-16,11-7 3 16,7-2-1-16,11-8-1 15,5-6 1-15,1-4 1 16,-5-6 5-16,1-4-7 15,1-2-1-15,5-3-6 16,10-6 3-16,3-5 0 16,0-2-19-16,-1 0 14 0,-6-4-16 15,-6-12 16-15,-11-2 4 16,-9 0 0-16,-9 0-14 16,-6-2 16-16,-7-2-18 15,-4-4 4-15,0-6-10 16,-5-4 20-16,-1-8-5 15,2-6-1-15,-9-2-13 16,-3 2 1-16,-7 3 6 16,-9 5 15-16,-7-2-1 15,-11 2-1-15,-2 0-5 16,0 0 10-16,-19-2 7 16,-6-1 7-16,-2-1 7 0,-2-2-17 15,0 4 0-15,-2 6 6 16,0 2-9-16,-2 8-1 15,-1 2 0-15,-5-2 6 16,-4 0 2-16,-1-2-7 16,-4-1 1-16,2-1 3 15,3 4-4-15,-1 2 7 16,-1 6-1-16,1 2 1 16,0 4-3-16,-6 4-5 15,3 0-1-15,7 4 1 16,7 2 0-16,8 2 1 15,3 2-2-15,4 0 0 16,-2 0-9-16,0 0-40 0,-4 0-47 16,-7 0-81-16,-1 0-87 15</inkml:trace>
  <inkml:trace contextRef="#ctx0" brushRef="#br0" timeOffset="117657.59">24829 12208 57 0,'0'0'63'0,"0"0"2"16,0 0 8-16,0 0 1 16,0 0 14-16,0 0-17 15,-7 0-18-15,7 0-7 16,0 0-5-16,-2 0 5 15,-2 0-7-15,0-6-30 16,-2-2-7-16,2 0 0 0,2 2-2 16,-2 2 10-16,1 1 11 15,1 3-2-15,0 0-4 16,2 0 5-16,0 0 8 16,0-1-1-16,0-2 3 15,0 2-13-15,0 1-7 16,0 0 3-16,0 0-2 15,0 0-2-15,0 0-1 16,0 0 2-16,0 0-10 16,0 0-2-16,0 4-3 0,9 15 5 15,11 12 8 1,9 11-1-16,4 8 0 0,3 10 2 16,-1 5-5-16,3 4-3 15,-1 8 3-15,2 3-1 16,-1 0 2-16,0-2 5 15,-3-1-1-15,2-5-8 16,-2 2 3-16,-2 4-2 16,-1-4-2-16,-5-1 0 15,-5-7-1-15,-5-8 0 16,-3-6 1-16,-1-8 0 16,-2-6 1-16,-1-8 1 15,-2-2-1-15,1-6 0 16,-3-2 2-16,2-3-3 15,-2-5 0-15,-1-2 1 0,-1-6 0 16,-4-3-1 0,0-1 2-16,0 0-2 0,0 0-17 15,0 0-37-15,0-1-67 16,-23-25-57-16,-10-11-326 16</inkml:trace>
  <inkml:trace contextRef="#ctx0" brushRef="#br0" timeOffset="119829.28">25836 14185 358 0,'0'0'217'16,"0"0"-150"-16,0 0-30 16,0 0 25-16,0 0 19 0,0 0-9 15,0-2-29-15,0 2-22 16,0 0-15-16,0 16-1 15,-4 16-5-15,0 16 21 16,-2 6 17-16,4 0-18 16,2-5-10-16,0-13-9 15,0-10 5-15,0-6 0 16,10-8-5-16,5-4 0 16,1-6-1-16,6-2-6 15,4 0-4-15,6-2-1 16,3-16-6-16,-4-8-10 15,-4-4 3-15,-4 2 13 16,-7-7-7-16,-3 3 8 16,-7 4 10-16,-2 6 0 15,-1 4 1-15,-3 6 6 0,3 6 12 16,-3 4 0-16,0 2 1 16,0 0-7-16,0 0-3 15,0 0-9-15,0 26-1 16,2 14 0-16,4 14 16 15,1 9 8-15,-1 3-17 16,1 6 5-16,0 8 1 16,-2 0-8-16,-5 5-5 15,0-13 3-15,0-6 0 16,0-4-2-16,-3-14-1 0,-10-2 2 16,-5-10-2-1,2-5-8-15,-3-7 8 0,3-6-3 16,1-6 2-16,1-11-1 15,-1-1 0-15,-4 0 1 16,-3-1 1-16,-5-21 9 16,1-10-7-16,-1-4 3 15,-2-9-3-15,7-5 1 16,6-2-1-16,7-4-2 16,9 0-17-16,0-2-2 15,12 0-39-15,27 4-34 16,11 1-103-16,3 1 1 15,-2 10-186-15</inkml:trace>
  <inkml:trace contextRef="#ctx0" brushRef="#br0" timeOffset="120561.73">26237 13922 283 0,'0'0'93'16,"0"0"-56"-16,0 0 44 15,-143-112 11-15,106 90-34 16,-1 4-1-16,0 6-31 16,-7 10-16-16,-5 2 0 15,-11 0-8-15,1 24-2 16,-2 10 3-16,4 12 13 15,8 8 14-15,6 14 8 16,6 16-2-16,9 19 7 16,7 11-19-16,12 8-5 15,10 7 1-15,0 5-13 0,21-12 1 16,14-11-7-16,15-19-1 16,8-20 0-16,9-24 1 15,8-14-1-15,5-13-3 16,3-17-11-16,-3-4-16 15,-2-22-9-15,-5-19 10 16,-2-11-3-16,-5-6 6 16,-6-4 1-16,-11-5 6 15,-7 4 8-15,-14-5 1 16,-3 3 10-16,-9 5 4 16,-9-2-2-16,-7-4 15 15,0-2-3-15,-11-11 34 0,-20-3-19 16,-8-8-14-16,-5 0 18 15,-5-1-2-15,-2 9-6 16,-5 10-22-16,7 16-3 16,0 16 0-16,2 16-1 15,1 12-3-15,-2 10-9 16,0 2-34-16,-8 7-57 16,-2 15-60-16,-2 1-126 15</inkml:trace>
  <inkml:trace contextRef="#ctx0" brushRef="#br0" timeOffset="127948.78">17058 14377 179 0,'0'0'58'15,"0"0"-31"-15,0 0 8 16,0 0 3-16,0 0-7 15,0 0-11-15,0 0-10 16,0 0 9-16,-21 2-7 16,11 2-1-16,-7 3-5 15,-4-2 1-15,-6 1-1 0,-6-2 1 16,-8-1 10 0,-5-3 0-16,-6 0-2 0,4-4 10 15,-6-17 9 1,2-7-12-16,-4-8 5 0,2-8-1 15,-7-10-4-15,-1-2-15 16,-6-2 0-16,-5-1-4 16,0 1 5-16,-3-2-8 15,5-2 1-15,2 0-1 16,4-2 0-16,5-1-2 16,6 2 2-16,5-2 0 15,5-1-2-15,6-8-6 16,4-6 7-16,6-2 1 15,3-1 5-15,9 7 1 16,5 8 16-16,5 4-21 0,6 2 0 16,0-3-1-1,0 1-1-15,0 2 1 0,13 2 6 16,5 4-6-16,4 4-5 16,2 3-3-16,3 7 7 15,0 4 1-15,4 4-3 16,5 2 5-16,1 0-3 15,11 2 1-15,5-2 0 16,10 0 0-16,1 2 2 16,3-3-2-16,4 4 0 0,-2 0-2 15,1 4 3 1,-2 0-1-16,1 3 3 0,-2 2-3 16,5-4-2-16,3 0 2 15,4 0 6-15,-4 2-6 16,1 2-2-16,-5 0 2 15,-6 2 0-15,-3-2 2 16,-2 0-2-16,0-2 1 16,5 0-1-16,2 1 0 15,1-1 0-15,9 3-1 16,-2-4 2-16,3 3-1 16,-2 2 0-16,-2 2 0 0,-5 0-1 15,-3 0 1 1,-1 2 2-16,-3-2-2 15,3 4 0-15,-1 0 4 0,8 0-4 16,-1 2 0 0,8 0 0-16,5 0 0 0,3 2-3 15,-2 0 2-15,-10 2 1 16,-7-2 0-16,-16 2 0 16,-4-2-1-16,-6 2 1 15,-3-2 0-15,7 2 0 16,-2-2 0-16,1 1-2 15,3 0-1-15,-1-1 6 16,0 0-3-16,4-1 0 16,1 1-1-16,2 5 1 15,1-1 0-15,3 4-2 16,2 0 0-16,0 0-1 16,-2 0-1-16,0 0-12 0,-4 0 4 15,-4 0 2 1,2 0 8-16,0 0-1 0,-4 0 3 15,1 0-2-15,-2 0-3 16,0 0 5-16,5 0 0 16,5 0-2-16,7 0 2 15,6 0 2-15,3 0-2 16,3 0 0-16,-5 0-9 16,-4 6 6-16,-2-2-1 15,-3 0 2-15,2-3-6 16,3 2 8-16,5-3-6 0,1 0 6 15,3 0 0 1,-2 0 0-16,-6 0 0 0,-1 0 0 16,-7 0 0-16,-2 0 6 15,-4 4-6-15,-4 0-3 16,-9 2 1-16,-5 2 1 16,-7-2 1-16,-6-1 1 15,-6 2 4-15,-3-5-5 16,-6 0 0-16,-1-2 1 15,-3 0-2-15,1 0-4 16,2 2 5-16,-3-2 5 16,5 1-5-16,3-1 0 15,1 0 4-15,7 0-4 16,2 0 4-16,4 0-4 16,3 0-1-16,-2 0 1 15,-2 0 1-15,-2 0-1 0,0 0-1 16,6 3 1-16,5-1 0 15,0 0 1-15,1 2 2 16,3-2-2-16,4 2 1 16,7-2-2-16,3 0 5 15,5-2 4-15,-1 0 2 16,-7 0-11-16,-7 0 0 16,-10 0-1-16,-8 0 1 15,-9 0 0-15,-1 0 0 16,-1 0 4-16,1 0-3 15,3 0-1-15,4 0 2 0,-1 0-1 16,0 0-1 0,-2 0 1-16,-3 0 0 0,-3 0-1 15,-6 0 0-15,-1 0-3 16,1 0 6-16,4-2-6 16,0 0 8-16,1-2-5 15,-1 2 1-15,-4 0-1 16,-6 0 1-16,0 2 1 15,0 0-1-15,0 0 2 16,0 0 4-16,0 0 3 16,2 0-5-16,-2 0-4 15,0 0 2-15,0 0 2 0,0 0 4 16,0 0 2-16,0 0 0 16,0 0-2-16,3 0-3 15,1 0-4-15,2 0-1 16,4-2 2-16,-1 0-2 15,-5 2 1-15,-2 0-2 16,-2 0 0-16,0 0 2 16,0 0 2-16,0 0-2 15,0 0 3-15,0-3-2 16,0 3 4-16,0 0-1 16,0 0 2-16,0 0-4 15,0 0 1-15,0 0 0 16,0 0 0-16,0 0-2 15,0 0 2-15,0 0-2 16,0 0 4-16,0 0 3 16,0 0 1-16,0 0 1 15,0 0-1-15,0 0-4 0,0-1-2 16,0 1-5-16,0 0 1 16,0 0-1-16,0 0-3 15,0 0 3-15,0 0-2 16,0 0 1-16,0-2 1 15,0 2 1-15,0 0-1 16,2 0 2-16,-2 0-4 16,0 0 2-16,0 0 0 15,0 0 1-15,0 0-1 16,0 0-1-16,0 0 1 16,0 0-4-16,0 0-9 15,0-2-15-15,0 2-22 0,0 0-33 16,0 0-50-16,-13 0-190 15</inkml:trace>
  <inkml:trace contextRef="#ctx0" brushRef="#br0" timeOffset="131344.94">23597 12141 53 0,'0'0'144'15,"0"0"-66"-15,0 0-2 0,0 0 16 16,0 0-8-1,0 0-18-15,0 0-21 0,0 0-14 16,0-1-6-16,0 1-2 16,0 10-13-16,0 31-7 15,-13 32-3-15,-10 33 47 16,-4 22-7-16,-2 15-20 16,3 1-5-16,4-6-5 15,4-3-4-15,3-11-3 16,1-12 0-16,5-15 13 15,3-25-5-15,0-24 1 16,2-18-7-16,4-14 19 16,0-4-15-16,0-12-1 0,0 2-5 15,0-2 2-15,0 0-2 16,0 0 0-16,0 0 2 16,0 0-3-16,0 0 3 15,0 0-5-15,0 0-8 16,0 0-16-16,0 0-45 15,0 0-48-15,0 0-87 16,2 6-259-16</inkml:trace>
  <inkml:trace contextRef="#ctx0" brushRef="#br0" timeOffset="131974.5">23376 14319 352 0,'0'0'225'16,"0"0"-167"-16,0 0-11 16,0 0 42-16,0 0 6 15,0 0-42-15,-39-2-46 16,39 44-4-16,0 17-1 15,0 13 56-15,4 2-43 16,4-2 0-16,1 0-3 16,-6 3-8-16,-3-3 1 15,0-8-4-15,0-6 2 16,-16-10-2-16,-4-12-2 16,0-14 0-16,-6-8-14 15,-1-10 6-15,-7-4 5 0,-1 0 1 16,-1-28 1-16,3-6 2 15,10-8-9-15,9 0 5 16,14 0-7-16,0-1-7 16,12 3-1-16,17 4 18 15,7 8-8-15,1 2 9 16,9 4 1-16,-2 2 5 16,-2 0-6-16,-4 6 12 15,-12 6-12-15,-8 4-6 16,-11 2 3-16,-5 2-102 15,-2 0-50-15,0-4-89 16,-15-8-183-16</inkml:trace>
  <inkml:trace contextRef="#ctx0" brushRef="#br0" timeOffset="132264.5">23208 14217 516 0,'0'0'129'16,"0"0"-111"-16,0 0 11 16,0 0 3-16,0 0-16 15,0 0-16-15,-6-22-1 16,6 22-7-16,0 4 4 16,0 6-6-16,0 0 9 0,-6-2 0 15,-1-2-5-15,-1-6 6 16,-6 0 1-16,-1 0 3 15,-4-16 4-15,4-12-5 16,1 0 3-16,8 2-6 16,6 4-20-16,0 10-46 15,13 2-61-15,12 6-125 16</inkml:trace>
  <inkml:trace contextRef="#ctx0" brushRef="#br0" timeOffset="132792.34">23443 13814 161 0,'0'0'298'0,"0"0"-282"16,-120-56-3-16,71 48 44 0,-7 8-17 15,0 0-29-15,-4 10-5 16,2 14 9-16,2 8 6 15,4 6-2-15,0 6-6 16,6 8-2-16,3 9 1 16,7 8 1-16,12 16 8 15,13 17 9-15,11 14 0 16,13 13-5-16,34 9 13 0,17 1-20 16,14-9-4-1,7-20-10-15,4-30-4 0,0-26-3 16,3-23 3-16,-1-17 1 15,0-14-1-15,-1-8-5 16,-3-37-1-16,-8-15 2 16,-8-20-21-16,-10-8-7 15,-14-9 28-15,-18 7-7 16,-16 8 11-16,-13 6 1 16,0-2 3-16,-17-3-1 15,-17-5 26-15,-9-8 5 16,-7-2-12-16,-11 0 5 15,-8 3 4-15,-5 9-12 16,-3 12-3-16,-1 16 3 16,2 18-14-16,6 14-4 0,6 13-2 15,4 11-10 1,4 0-56-16,7 17-78 0,6 9-72 16,10 0-202-16</inkml:trace>
  <inkml:trace contextRef="#ctx0" brushRef="#br0" timeOffset="143110.54">25647 11296 80 0,'0'0'58'0,"0"0"-45"0,0 0-1 15,0 0 26-15,0 0-1 16,0 0 0-16,11-39 12 15,-11 37-27-15,0 0-11 16,0-2 42-16,0-2-26 16,0 0 4-16,0 0-10 15,0 0-8-15,0 0 12 16,0 2 6-16,0 2-3 16,-2 0 2-16,2 2-3 15,-2 0-4-15,-1-2 0 16,3 2-4-16,0 0-2 15,0 0-12-15,0 0-5 16,0 0-4-16,0 0-3 16,0 12-1-16,0 6 8 15,3 3 5-15,7 0-4 0,-2-1 1 16,3-2 0-16,-3 2-2 16,2-5 1-16,1 3-2 15,-1-4 1-15,-3-4 0 16,0-2-6-16,-2-4-10 15,-3-2-9-15,0-2 2 16,0 0 18-16,2 0 4 16,10 0 1-16,4-16 14 15,8-9-6-15,3-5-8 16,0-8-5-16,5-3-7 16,-1-6-11-16,0-1-9 15,3 2-14-15,-3 4 21 0,-2 2 16 16,1 4-17-16,-3-1-16 15,-7 3-42-15,-1 4-9 16,-8 4 27-16,-7 4 1 16,-6 6-71-16</inkml:trace>
  <inkml:trace contextRef="#ctx0" brushRef="#br0" timeOffset="147704.49">17862 11953 67 0,'0'0'38'16,"0"0"-24"-16,0 0 3 15,0 0 21-15,0 0-2 16,0 0-18-16,0 0-4 16,0 0-2-16,-27-4 2 0,27 4-2 15,0 0-3-15,0 0-3 16,0 0-1-16,0 0 15 15,0 0 2-15,0 0-4 16,0 0 6-16,0 0-21 16,0 0 5-16,7 4-7 15,9 14 12-15,8 8 17 16,8 8-19-16,7 4 0 16,8 8 3-16,13 3 3 15,7 1-9-15,7 0-8 16,-1-2 7-16,-1 0-7 15,-10-5 2-15,-6-3 4 16,-8 2-6-16,-6-2-4 16,-1 0 1-16,-7 4-3 0,-1-2 0 15,-6-2-9 1,2-2 10-16,0-6-17 0,-6-8 4 16,0-4-11-16,-9-10-3 15,-3-4-3-15,-7-4-19 16,-4-2-2-16,0 0-1 15,0-4-78-15</inkml:trace>
  <inkml:trace contextRef="#ctx0" brushRef="#br0" timeOffset="148349.6">18675 11929 92 0,'0'0'78'16,"0"0"-53"-16,0 0-14 16,0 0 3-16,0 0 3 15,0 0-9-15,-15 0 17 16,8 0-6-16,-2 0 5 15,0 8 0-15,-6 10-1 16,-8 10-1-16,-1 12-9 16,-10 12-4-16,-6 13 3 15,-2 7-12-15,-7 6 11 16,-2 4-10-16,-5 0 1 16,5-1 4-16,2-5-5 15,7-6 2-15,5-2-3 16,9-3 15-16,1-10-14 0,7-5 10 15,7-11-6 1,3-13 5-16,6-10-10 0,2-8 4 16,2-4 8-16,0-4 3 15,0 2-4-15,0-2 1 16,0 0-7-16,0 0-4 16,0 0 16-16,0 0-11 15,0 0-5-15,0 0 5 16,0 0-6-16,0 0 0 15,0 0-38-15,0 0-31 0,0 0-77 16,0 0-29 0</inkml:trace>
  <inkml:trace contextRef="#ctx0" brushRef="#br0" timeOffset="151333.01">19441 11626 91 0,'0'0'41'0,"0"0"-19"16,0 0 13-16,0 0-10 15,0 0 0-15,0 0 2 16,0 0-1-16,0-16 2 15,0 14 11-15,0 0 12 16,0 0-7-16,0-2-16 16,0 0 11-16,0-2-7 15,0 2 0-15,0 0-13 16,0 2 12-16,0 0-9 16,0 0-2-16,0 2-5 0,0 0-1 15,0 0-8-15,0 0 11 16,0 0-17-16,0 0-6 15,0 8-13-15,0 18 14 16,3 8 5-16,10 7 2 16,3-1 1-16,-3-3-3 15,0-1 3-15,-1 3-3 16,-1-5-6-16,-5-2-22 16,-1-4-6-16,-5-6 9 15,2-8-23-15,-2-4 7 16,0-4-19-16,2-6-45 15,-2 0-14-15,0 0 0 0</inkml:trace>
  <inkml:trace contextRef="#ctx0" brushRef="#br0" timeOffset="151782.81">19669 11676 328 0,'0'0'148'16,"0"0"-98"-16,0 0-24 15,0 0 1-15,0 0-14 16,0 0-13-16,-74 50 2 0,49-25-1 16,4-5-1-1,5-4 0-15,3-6 1 0,4-4-1 16,2-4-1-16,5-2 1 15,2 0 0-15,0 0 4 16,0 0-4-16,0 0-2 16,0 0-25-16,0 0 15 15,6 0 12-15,1 0 5 16,4 0-1-16,2 0-4 16,3 0 0-16,5 0-2 15,-4 7-3-15,5 10 3 16,1 1-5-16,-4-2 7 15,6-4 2-15,-2 0-1 16,-4-6 0-16,2 0-1 16,-3-2-9-16,-3-2-8 15,-1 0-10-15,-6 0-27 16,-1-2-37-16,-3 0-18 0,-4 0-22 16</inkml:trace>
  <inkml:trace contextRef="#ctx0" brushRef="#br0" timeOffset="151986.67">19871 11780 26 0,'0'0'196'16,"0"0"-160"-16,0 0-33 16,0 0 61-16,0 0-10 0,0 0-6 15,12 83-23-15,-5-67-16 16,1 0-7-16,-1-2-2 15,0-2 0-15,2-2-20 16,-3 0-58-16,-1-6-43 16,-3-4-56-16</inkml:trace>
  <inkml:trace contextRef="#ctx0" brushRef="#br0" timeOffset="152166.6">19858 11696 292 0,'0'0'80'0,"0"0"-5"0,0 0 3 15,0 0-52-15,0 0-26 16,0 0-37-16,-6-16-54 16,6 14-89-16</inkml:trace>
  <inkml:trace contextRef="#ctx0" brushRef="#br0" timeOffset="152460.66">19985 11522 317 0,'0'0'96'0,"0"0"-23"16,0 0-5-16,0 0-22 15,0 0-44-15,0 0-2 16,0 20 0-16,13 16 18 16,1 4 5-16,-1 4-16 15,-1-2-1-15,-3-3-6 16,-1-2 0-16,-1 0 0 16,0-3 0-16,-3-8-21 15,3-6-11-15,-3-6-11 16,1-8-12-16,-1-6-68 15,1 0-70-15</inkml:trace>
  <inkml:trace contextRef="#ctx0" brushRef="#br0" timeOffset="152769.6">20121 11550 217 0,'0'0'119'0,"0"0"-51"15,0 0 26-15,0 0-16 16,0 0-17-16,0 0-9 16,-9-16-16-16,9 16-13 15,0 0-13-15,0 0-10 16,0 24-4-16,7 10 4 16,7 10 15-16,-1 0-11 15,-3 1 1-15,2-3-2 16,1-4 1-16,-3-4-3 0,0-4-1 15,1-6 0 1,-1-4 0-16,-2-6-8 0,-1 0-28 16,-1-6-28-16,2-2-37 15,-8-2-47-15,0-4-94 16</inkml:trace>
  <inkml:trace contextRef="#ctx0" brushRef="#br0" timeOffset="165742.53">16975 10766 7 0,'0'0'130'0,"0"0"-63"16,0 0-19-16,0 0-1 16,0 0 3-16,0 0 5 0,0 0-10 15,-7 0-13 1,7 0 0-16,0 0 2 0,0 0-14 15,0 0 7-15,0 0 6 16,0 0 4-16,3-2 3 16,24 0-6-16,12-4-4 15,13-4 3-15,2 0-4 16,-4 2-12 0,-7-2-8-16,-5 0-6 0,-9 4 0 15,-7 0 3-15,-7 4-6 16,-6 2-11-16,-7 0-53 15,-2 0-40-15,0 0-44 16,0 0-30-16,-11 12 54 16,-9 0-55-16</inkml:trace>
  <inkml:trace contextRef="#ctx0" brushRef="#br0" timeOffset="166065.75">17018 10903 205 0,'0'0'82'15,"0"0"-35"-15,0 0 21 0,0 0-1 16,0 0-16-1,0 0-22-15,88 0-3 0,-65-4-13 16,-3 1 2-16,-3-1-7 16,4 2 6-16,-5-2-8 15,-1 3-5-15,1-4 4 16,-5 3-4-16,2-2-2 16,-4 2-20-16,0-2-33 15,-3 2-23-15,-1-2-62 16,2 0-41-16</inkml:trace>
  <inkml:trace contextRef="#ctx0" brushRef="#br0" timeOffset="166813.69">17789 10528 198 0,'0'0'134'0,"0"0"-98"16,0 0-32-16,0 0-4 0,0 0 3 15,-121 0-2-15,95 0 4 16,5 0-3-16,4 0-1 16,3 0 9-16,1 0 19 15,1 0-19-15,6 0 11 16,-1 0 10-16,5 0-10 15,0 0-11-15,2 0 16 16,0 0-17-16,0 0-8 16,0 0-1-16,0 0-7 15,0 5-7-15,-2 13 14 16,2 5 8-16,0 3 2 16,0 6 6-16,0 0-9 15,0 6 1-15,0 0 1 16,0-2-2-16,0 0-4 0,0-6 0 15,8-4 1-15,3-6 0 16,3-4-3-16,-1-2 1 16,3-4-4-16,-1-2 4 15,1-4-2-15,2-1 14 16,4-3-9-16,3 0 0 16,0 0 0-16,0 0-5 15,-2-11-15-15,0 1-63 16,-8-4-131-16</inkml:trace>
  <inkml:trace contextRef="#ctx0" brushRef="#br0" timeOffset="167308.9">17918 10555 167 0,'0'0'224'0,"0"0"-163"15,0 0-20-15,0 0 20 16,0 0-9-16,0 0-27 16,6-5-18-16,19-2 6 15,6 1-13-15,-2 0-6 16,-4 0-4-16,-8 2 7 0,-3 0 3 15,-5 2 0-15,-7 2 3 16,0 0-3-16,2 0 0 16,3 0 0-16,0 16-22 15,4 6 15-15,0 7-9 16,1-1 16-16,-4 2 3 16,1-1 0-16,-3 4 5 15,2-3-8-15,-4 0 11 16,-2 0-8-16,-2-4 0 15,0 0-1-15,0-6 5 16,0-2-6-16,-8-4 5 16,-4-6-2-16,1 0 8 15,-5-6-5-15,1 1-5 16,-8-3 1-16,-1 0-1 0,-3 0-2 16,3 0-9-16,2 0-19 15,5-14-56-15,11-3-105 16</inkml:trace>
  <inkml:trace contextRef="#ctx0" brushRef="#br0" timeOffset="168195.84">18359 10363 368 0,'0'0'36'0,"0"0"0"16,0 0 20-16,0 0-4 15,-114-92 3-15,74 74-26 16,-6 1-13-16,-6-1 2 16,-6 4 1-16,-2 0 3 15,-3 5-3-15,1 3-19 16,0 3 6-16,-1 3 2 15,3 0-1-15,0 0-5 16,0 9 3-16,0 4-5 16,2 4 8-16,5 3-6 15,-1 0 1-15,7 5-1 0,5 2 0 16,4 1 0-16,1 2 1 16,2 0-1-16,-2-2 1 15,3 2 3-15,1-2-4 16,2-2 5-16,2 4-1 15,-3 2-3-15,3 4 9 16,0-1-3-16,5-2 1 16,4 2-10-16,6-3 4 15,6 2-4-15,6 2-1 16,2 4 1-16,0 2 0 16,2 5 12-16,16 1 1 15,6-2-8-15,9 0-2 16,6-2-3-16,9-2 0 0,10-4 0 15,9-2 6-15,13-4 0 16,10-3 0-16,8-10 1 16,2-6-7-16,-3-8 0 15,-5-5-8-15,-9 0-21 16,-7-8-5-16,-5-16 10 16,-2-2-5-16,-5-2-2 15,-1 0-8-15,-3-2 2 16,-2 0 12-16,-7-2 5 15,-7 0 3-15,-10-2 13 16,-7 2 0-16,-5-7 3 16,-5 2 1-16,0-6 0 15,-5-1 0-15,-4 2 5 0,-4 0 3 16,-4-2 14-16,0 0-4 16,0-2 1-16,0 2 0 15,-14-3 10-15,-3 1-10 16,-8 0-3-16,-4 6 7 15,-6 2-11-15,-8 4 3 16,-8 6-5-16,-9 4-8 16,2 4 3-16,4 4-5 15,10 4 9-15,9 3-8 16,6 5 0-16,4 4-2 16,2 0-4-16,-3 0 1 15,-8 4-38-15,-8 23-39 16,-9 7-93-16,-5 2-194 15</inkml:trace>
  <inkml:trace contextRef="#ctx0" brushRef="#br0" timeOffset="170918.47">16902 11143 26 0,'0'0'88'0,"0"0"-45"15,0 0 16-15,0 0-7 16,0 0-7-16,0 0-1 16,4-14 6-16,-4 14-11 15,0 0-11-15,0 0-13 16,0 0 23-16,0 0-6 15,-2 0-12-15,-4 0 0 16,-4-2 1-16,-1 0-11 16,-4 0-1-16,-1 0-2 0,-4 0 3 15,-2 2 5-15,-1 0-5 16,-3 0 4-16,-3 0 1 16,-1 0 2-16,4 0-4 15,-1 2-5 1,1 6-4-16,3-2 1 0,-4 0 0 15,5 0-4-15,-3 2 7 16,-1 0-7-16,2 0 3 16,-3 0-3-16,0 0 0 15,0 0 8-15,-2 2-8 16,0 0 7-16,2-2 0 16,-2 2-2-16,1 0-5 15,-3 2 1-15,2 0 2 16,0 0-2-16,2 1-1 15,2-2-1-15,-2 4 1 0,-2 0-2 16,0 2 2-16,2-2-1 16,-2 2 4-16,4-1-4 15,-4 2-3-15,2 0 3 16,-2 2 3-16,2 0 6 16,0 0-7-16,0-2 0 15,2 2-1-15,2 0 0 16,0 0 2-16,-2 2-2 15,3-2 0-15,-2 4-1 16,-1-2 0-16,3 0 0 16,4-1 1-16,-2 1 0 15,4 0-1-15,-1 0 0 0,-1 2 0 16,0 2-1 0,0 2 1-16,-4 2 0 0,0 4 1 15,-3 0-1-15,3 2 0 16,1 0 1-16,0 2 1 15,-2 3-4-15,-2-1 4 16,3-3-4-16,5 2 2 16,-6-3-2-16,6 0 2 15,1-2 0-15,3 0 0 16,1-2 1-16,-1-2-1 16,1-1-3-16,-1 3 3 15,3 0 1-15,0 4 2 16,1 2 2-16,3 2 2 15,-1 0-3-15,2 4 4 0,3 0-6 16,2 3 4-16,0-2-4 16,0 0 2-16,0-5 1 15,0 0 0-15,0-2 0 16,0 0 0-16,7 0-3 16,2 2 1-16,0 2-2 15,5 0 0-15,-4 1 3 16,9-3-3-16,-4 0 0 15,3 2 1-15,1 0-2 16,2 2 1-16,1-2 1 16,-2 2-2-16,4-2 2 15,-1-2-4-15,4-1 4 16,2-3-4-16,0-2 3 0,0 0-1 16,2-2 0-16,0-4 4 15,3 0 8-15,-1-2-1 16,2 0-6-16,-1 0-5 15,-1 0 4-15,-2 0-3 16,-2 1 6-16,0-1-6 16,-2-2-1-16,0-2 3 15,0-3-2-15,-5 0-1 16,0 1 3-16,-4-6-3 16,0 0 1-16,2 2-2 15,-1 0 2-15,2 0-1 16,-1 6 1-16,3-4 0 15,-4 0-1-15,6 4 1 0,0-4-1 16,4 0 0 0,0 0 0-16,2 0 0 0,0-1 0 15,0-2 0-15,0-1 0 16,-2 1 3-16,0-4-3 16,-3 2 0-16,1-5 0 15,0 2 1-15,2-2-1 16,-4 2 1-16,2 0-1 15,-3 2 1-15,0-6 1 16,1 4 0-16,-5 0-2 16,3-2 0-16,-4 2 0 15,2-4 1-15,-2 2-1 16,-1 0 0-16,0 0 0 16,2-2-1-16,-2 0 0 0,-1 0 1 15,4 0 0-15,1-2 0 16,1 0 1-16,1 0-2 15,0 0 1-15,-1-2-5 16,4-2-2-16,-3 4 7 16,-2-4-1-16,0 0-6 15,-3 2 3-15,-2 0 1 16,-3 0 2-16,-5 0-3 16,-1-2 3-16,-4 2 0 15,1 0 2-15,0-2-1 16,2 0 2-16,-1 0-3 0,0 0 1 15,1 0-2-15,-2 0 2 16,0 0-2-16,-3 0 2 16,-2 0-4-16,0 0-4 15,0 0-9-15,0 0-19 16,2 0-42-16,0 0-32 16,2 0-36-16,1-10-64 15</inkml:trace>
  <inkml:trace contextRef="#ctx0" brushRef="#br0" timeOffset="173435.28">17013 10407 56 0,'0'0'95'0,"0"0"-68"15,0 0-21-15,0 0 10 16,0 0 13-16,0 0 11 15,0 0 5-15,0 0 12 16,0 0 6-16,0 0-17 16,0 0-10-16,0 0-18 0,0 0 0 15,0 0-9-15,0 0 5 16,-3 0 6-16,-1 0 0 16,0 0-17-16,-3 0 1 15,-4 0 11-15,-7 0-13 16,-6 0 2-16,-8 4-1 15,-3 0 1-15,-5 0 5 16,-5-4 4-16,-3 0 0 16,-6 2 2-16,0-2 0 15,-6 4-3-15,-5 0-6 16,-1 4 0-16,-3 4-1 16,-1 4-1-16,1 2-3 15,3 2-1-15,5 1 0 0,1 1 0 16,2 1 3-16,2 4 0 15,-1 1-4-15,-1 2 3 16,0 0-2-16,-6 6 0 16,-19 8 0-16,-11 6 1 15,-6 2 2-15,-1 0-3 16,6-3-2-16,5-1 1 16,4 2 2-16,8-2 2 15,18-2-2-15,15 0-2 16,10 2 0-16,4 9-3 15,-4 12 3-15,4 14 1 16,5 5 0-16,4 2 0 16,4 0 0-16,5-3-1 15,4 3 2-15,2 0-1 0,2 4 3 16,5 2-3-16,0 3 0 16,0 1 0-16,0 3 0 15,0 1 4-15,0 2-4 16,0-9 1-16,9-6-1 15,5-6 0-15,3-5 0 16,1 2 4-16,1 2 8 16,2 1-3-16,4-5 0 15,4-6-5-15,4-6-3 16,5-2 0-16,3-2 1 16,-4-1 6-16,3-1-4 15,-4-2-4-15,0-2 1 16,2-2-1-16,-1-2 2 0,3 0 3 15,3 3-4-15,1-5-1 16,1 0 4-16,2 0 2 16,-5 2-3-16,-2 0-2 15,-2-1 5-15,-2-12-4 16,-3-2 1-16,2-3-1 16,2 0 4-16,1 2 0 15,-1 4 1-15,1 2-5 16,-1 1-1-16,0 5 3 15,1-6-4-15,-1-2 2 16,3 0-1-16,5-4-1 16,-1-2 1-16,4-2-1 0,0-2 6 15,1-2-5 1,1-2 0-16,-4-2-1 0,1 1 1 16,-3-5 1-16,-2-3 0 15,1 2-1-15,-1-3-1 16,3 0 4-16,2 2 0 15,0 0-3-15,1 0 0 16,4-2 3-16,4-2-3 16,2 2 0-16,2 0 2 15,0-4-3-15,-3 0 2 16,-1-2-3-16,-4-4 2 16,-1-2-2-16,4 2 2 15,3-4-1-15,7-2 0 16,3 2-2-16,-2-2-7 0,3 4-2 15,-9-6 5-15,-2 4-3 16,-7-4 7-16,-4 0 2 16,-1 0-5-16,0 0 4 15,-4 0 1-15,1 0 0 16,-2-4-1-16,4-4-1 16,4 2-5-16,-2-2 6 15,0 0-1-15,-2 6-4 16,-6-6-5-16,-1 0 6 15,-2-2-5-15,-1-2 3 16,2-6 0-16,-2 0-1 0,7-4 0 16,0 2-2-1,5 0 1-15,3 2 7 0,-4 2-4 16,-1 0 3-16,-1 2 2 16,-2-4-3-16,1 1 4 15,-5-1-3-15,-3 4-2 16,1-4 2-16,-1 0-12 15,2 0-10-15,3-4-1 16,1-2-2-16,7-2-15 16,0 4 14-16,-1-4 3 15,-2 4 4-15,-9 4 20 16,-5 0 1-16,-7 0 1 16,1 0 11-16,-5-4 10 15,2 4-14-15,0-4 0 16,-1-6-7-16,-1 2 0 0,2-5 0 15,-2 3 5-15,0 6-4 16,0 0-1-16,-6 4 6 16,-1 0-6-16,-7 6 4 15,2 2 5-15,-6 4 1 16,0-2 10-16,2 0-6 16,3-2-7-16,-1 2-6 15,1-6 0-15,2 4-1 16,-4 2 0-16,-1 4 1 15,-2 0 1-15,0 4 3 16,-2-4 5-16,0 2 2 16,2 2-2-16,-2 0-7 0,0 0-3 15,0 0-1-15,0 0 0 16,0 0 1-16,0 0 3 16,0 0 4-16,0 0 4 15,0 0 4-15,0 0-5 16,0 0-4-16,0 0 6 15,0 0 0-15,0 0-2 16,0 0-2-16,0 0 3 16,0 0-5-16,0 0 2 15,0 0-5-15,0-2-3 16,0 0 4-16,0 2-4 16,5-2-7-16,-3 0-28 15,1-2-49-15,-3-4-50 0,0-2-351 16</inkml:trace>
  <inkml:trace contextRef="#ctx0" brushRef="#br0" timeOffset="175243.63">18735 10431 167 0,'0'0'94'0,"0"0"-48"16,0 0 22-16,0 0 25 0,0 0-14 15,0 0-18-15,-65-58-9 16,63 58-12-16,0 0-10 16,2 0-11-16,-2 0-15 15,0 0-2-15,2 2-2 16,-4 12-8-16,4 0 8 15,0 0 7-15,0-4-7 16,0-4-12-16,0 0 12 16,12-4 2-16,7-2 1 15,3 0-2-15,4 0 4 16,1-12-4-16,-4-4-1 16,-7-2 0-16,-6 2-2 15,-3 4 2-15,-7 6 0 16,0 2-3-16,0 4-6 15,0 0-9-15,0 0-15 16,0 16 7-16,-2 10 25 0,-9 4 1 16,-3 2 5-16,-1 2 5 15,-3 0-9 1,-3 1 5-16,2-2 2 0,-2-2-4 16,4-9-3-16,5-8 2 15,4-9-3-15,6-2 0 16,0-3 4-16,2 0 7 15,0 0 7-15,0 0-1 16,0 0-2-16,0 0 4 0,2 0-19 16,2 0 7-1,7 0-6-15,1 0-1 16,3 0 0-16,9 0 0 16,5 0 0-16,7 8 0 0,2-2 0 15,0-2 3-15,-2-4-3 16,-5 0 1-16,-2 0 5 15,-4 0-4-15,-8-12-4 16,-6-4-14-16,-11-2-58 16,-3-2-130-16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29:10.911"/>
    </inkml:context>
    <inkml:brush xml:id="br0">
      <inkml:brushProperty name="width" value="0.05292" units="cm"/>
      <inkml:brushProperty name="height" value="0.05292" units="cm"/>
      <inkml:brushProperty name="color" value="#FF0000"/>
    </inkml:brush>
  </inkml:definitions>
  <inkml:trace contextRef="#ctx0" brushRef="#br0">16732 670 43 0,'0'0'32'0,"0"0"-15"15,118 21-10-15,-80 0-3 16,-2 2 2-16,-2 2-1 15,-8 3-5-15,-6 2-8 16,-8 0-82-16</inkml:trace>
  <inkml:trace contextRef="#ctx0" brushRef="#br0" timeOffset="1855.88">19504 1503 203 0,'0'0'108'0,"0"0"-70"0,0 0 21 15,0 0-8-15,0 0 17 16,0 0-27-16,103-112-8 15,-92 97 17-15,2 2-14 16,-4 1 22-16,-4 0-28 16,-1 2 16-16,-4-2-6 15,0 6-5-15,0 2 7 16,0 4-16-16,0 0-15 16,0 0-11-16,0 0-17 15,0 12-15-15,0 18 17 0,0 15 15 16,0 6 21-1,0 10-4-15,0-1 6 0,0 0-15 16,0-6-2-16,0-6 0 16,0-10-4-16,0-8 6 15,0-12-7-15,0-5-1 16,0-7 3-16,0-5 1 16,0-1-4-16,0 0-16 15,0 0-24-15,0 0-43 16,0 0-59-16,0 0-41 15,0 0-88-15</inkml:trace>
  <inkml:trace contextRef="#ctx0" brushRef="#br0" timeOffset="2207.98">19547 1810 276 0,'0'0'182'16,"0"0"-91"-16,0 0 18 15,0 0 0-15,0 0-25 16,0 0-25-16,-8 0-15 16,8 0-11-16,0 0-1 15,0 0-14-15,0 0-15 16,0 0-3-16,8 0-14 16,19 3 14-16,12-2 3 15,8-1 19-15,4 0-17 16,-4 0-3-16,-7 0-2 15,-11 0-26-15,-4 0 7 0,-12 0 10 16,-7 0-13-16,-3 0 3 16,-3 0 4-16,0 0 8 15,0 0-15-15,0 0-8 16,0 0-39-16,0-1-21 16,0-3-44-16,0-3-55 15,0-1-200-15</inkml:trace>
  <inkml:trace contextRef="#ctx0" brushRef="#br0" timeOffset="16674.18">20687 1395 69 0,'0'0'32'0,"0"0"-2"16,0 0-5-1,0 0 1-15,0 0-1 0,0 0-3 16,0 0-3-16,0 0 0 15,0 0-9-15,0 0-8 16,0 0 1-16,0 0 0 16,0 0 0-16,0 0 4 15,0 0-1-15,0 0 4 16,0 0 3-16,0 0 5 16,0 0-4-16,0 0-7 15,0 0-7-15,0 0-3 16,0 0-2-16,0 0 2 15,0 0 3-15,0 0 0 0,0 0 0 16,-4 0 3 0,-3 0-1-16,0 0-1 0,-1 0 4 15,-1 0 2-15,-3 0 1 16,6 0-1-16,1 0 3 16,3 0 18-16,2 0 7 15,-2 0-4-15,0 0 1 16,0 0-2-16,-1 0 0 15,-2 0-11-15,3-4-5 16,0-2 17-16,2-2-9 16,0 0-15-16,0 0-6 15,0 0-1-15,0-2 10 0,6 0-2 16,8 0-4 0,4 0-4-16,2 4 0 15,3 0 2-15,-4 4-2 0,4 0 0 16,-3 2 0-16,-1 0-3 15,2 0 1-15,-5 0-4 16,1 14-9-16,-3 6 0 16,-5 4-15-16,-7 4 13 15,-2 5 0-15,0 0 2 16,-7 3-3-16,-15-3 10 16,-1-3 4-16,-1-4-3 15,-2 0 7-15,1-2 13 16,-2-4-10-16,4 0-3 15,4-6 0-15,1-2 1 16,5-2-1-16,1 0 0 0,1-6 0 16,1 2-3-1,2-2 3-15,2-2 2 0,6-2 1 16,-3 2-1-16,3-2-2 16,0 0 0-16,-2 0 3 15,2 0-1-15,-2 0-2 16,0 2 0-16,2-2 1 15,-4 3-1-15,-1-3 0 16,0 1-2-16,-1 1 4 16,-1-2 1-16,1 4-2 15,-1-2-1-15,-2 2 0 16,0-2-1-16,0 2-4 16,-2 0-3-16,4-2 5 15,3 0-2-15,2-2 5 0,2 0 0 16,-3 0 0-16,3 0 2 15,0 0-1-15,0 0 1 16,0 0 3-16,0 0 2 16,-2 0 5-16,2 0 3 15,0 0-4-15,0 0-6 16,-2 0-1-16,0 0 2 16,-1 2-2-16,3-2-1 15,0 0 0-15,0 0 2 16,0 0-2-16,0 0 2 15,0 0 1-15,0 0-3 0,0 0-3 16,0 0-8 0,0 0 8-16,7 0 11 0,8 0-3 15,12 0 5-15,7 0-2 16,3-7 5-16,4 0 4 16,-3 1-4-16,-3 0-10 15,-1 3-4-15,-3-2-1 16,2 1 0-16,3 0 1 15,0 0-1-15,-3 0-1 16,-1 0 2-16,-9 2-7 16,-5 0 10-16,-7 2-5 15,-5 0 0-15,-6 0 0 16,0 0-1-16,0 0 1 16,0 0 0-16,0 0 0 0,0 0-1 15,0 0 1-15,0 0 0 16,0 0 2-16,0 0 0 15,0 0-1-15,0 0-2 16,0 0 0-16,0-2-5 16,0 2-17-16,0 0-12 15,0 0-47-15,0 0-72 16,0 0-103-16,0 0 93 16</inkml:trace>
  <inkml:trace contextRef="#ctx0" brushRef="#br0" timeOffset="64224.18">21518 1355 37 0,'0'0'37'0,"0"0"-20"15,0 0-8-15,0 0-2 16,0 0-3-16,0 0-1 16,0 0 1-16,0 0 8 15,0 0 8-15,0 0-2 16,0 0 6-16,0 0-12 15,0 0 2-15,0 0 0 16,0 0-2-16,0 0 4 0,0 0 6 16,0 3 2-1,0-3-12-15,0 1-12 0,0 1 0 16,0 0-3-16,0 0 3 16,-4 2 0-16,-3-2 0 15,0 0 0-15,3-2 0 16,0 3 3-16,4-3-3 15,0 0 0-15,-3 0 8 16,3 0 35-16,0 0-4 16,0 0 5-16,0 0-14 15,0 0 2-15,0 0 8 16,0-3-31-16,0-5 9 0,0-2-7 16,16-4 1-16,6 0-10 15,5 0 1-15,0 4-3 16,2 4-2-16,-2 4 2 15,-1 2-3-15,-4 0 2 16,-4 0-3-16,-5 6 2 16,-4 8-10-16,-6 4-11 15,-3 0 10-15,0 4-4 16,0 3 17-16,-18-3 0 16,-9 2 3-16,0-2-2 15,-4-4 2-15,2 0 0 16,0-6-1-16,4 0-1 15,8-2 3-15,6-4-2 16,4-2-1-16,7-4 0 16,0 0 1-16,0 0 8 0,0 0 8 15,0 0-8-15,2 0 8 16,16-2-4-16,5-8-3 16,4 2-4-16,-2 2-6 15,0 2 3-15,0 4-1 16,0 0-1-16,-1 0-4 15,-4 2 2-15,0 14-8 16,-7 4-6-16,-3 2 12 16,-8 2-10-16,-2 4 12 15,0 2 1-15,-2 0 3 16,-19-2-3-16,-1-4 1 16,-3-2 0-16,-1-1 0 0,-5-8-2 15,0 0 3-15,-6-6-2 16,4-7 6-16,0 0 20 15,6 0-8-15,5 0 33 16,4-7-4-16,5-4-21 16,1 0 1-16,4-2-1 15,3 5-10-15,1 0-14 16,4 2-3-16,0 2-4 16,0 2-12-16,-2 2-52 15,0-2-23-15,-4 0-34 16,0 2-113-16,-1-2-106 15</inkml:trace>
  <inkml:trace contextRef="#ctx0" brushRef="#br0" timeOffset="66906.3">14099 5195 218 0,'0'0'48'16,"0"0"-7"-16,0 0 29 0,0 0 15 15,0 0-19-15,0 0-18 16,0-22-10-16,0 20-2 15,0 2 2-15,0 0-19 16,-2 0-18-16,0 0-1 16,2 0-2-16,0 0 0 15,0 10-1-15,0 2-3 16,0 2 6-16,0 0 1 16,0-1-1-16,0-5 0 15,6-2-6-15,7-6-2 16,10 0 8-16,14-13 5 15,23-31-4-15,19-18 12 16,10-8-13-16,-5 4-12 16,-22 14-109-16,-25 14-142 0</inkml:trace>
  <inkml:trace contextRef="#ctx0" brushRef="#br0" timeOffset="68239.22">7500 7660 86 0,'0'0'247'0,"0"0"-186"15,0 0 23-15,0 0 0 0,0 0-18 16,0 0-25-16,0-50-16 16,0 48-8-16,0 2-2 15,0 0-15-15,0 0-1 16,0 0-12-16,0 0-3 15,6 10 16-15,7 5 0 16,1 4 3-16,-3-1 1 16,4-4-4-16,3 0 6 15,0-6-5-15,2-4 0 16,2-4 2-16,10 0 1 0,12-20 3 16,16-22 4-16,10-13-10 15,3-5-1-15,-2-2-41 16,-7 6-47-16,-6 6-35 15,-8 8-100-15</inkml:trace>
  <inkml:trace contextRef="#ctx0" brushRef="#br0" timeOffset="69856.25">18531 6236 172 0,'0'0'67'15,"0"0"7"-15,0 0-3 16,0 0-12-16,0 0-11 15,0 0-11-15,0 0-6 16,0-8-3-16,0 8-6 16,0 0-6-16,0 0-9 15,0 0 3-15,0 0-7 16,0 0-3-16,0 2-4 16,8 8 4-16,3 4 0 0,1 2-2 15,1-2 2-15,3-2 2 16,-3-2 0-16,5-2-2 15,1-2 0-15,6-4 3 16,4-2-1-16,9 0 0 16,9 0 10-16,7-22-2 15,8-8 0-15,5-4-6 16,0-6-2-16,6 2 3 16,1 0-5-16,-8 6-7 15,-5 5-9-15,-17 9-32 16,-11 9-49-16,-10 4-46 15,-10 5-67-15</inkml:trace>
  <inkml:trace contextRef="#ctx0" brushRef="#br0" timeOffset="79190.28">22396 1380 89 0,'0'0'98'0,"0"0"-72"15,0 0-4-15,0 0 5 16,0 0 9-16,0 0 2 15,0 0 7-15,0-33-6 16,0 33-3-16,0 0 0 16,0 0-15-16,0 0 7 15,0 0 3-15,0 0 5 16,0 0-6-16,0 0-1 16,0 0-7-16,0 0 8 15,0 0-10-15,0 0-15 16,-2 0-4-16,0 0-1 15,-1 0 0-15,1 0-3 16,-2 4 0-16,-6 4 0 0,-5 9-1 16,-7 2 4-16,-5 2 10 15,5 1-7-15,-3-2 1 16,5-2-3-16,3-2-1 16,1-5 2-16,7-2-1 15,5-5-1-15,4-2 1 16,0 0-1-16,0-2 1 15,-2 0-1-15,0 1 0 16,-2 2 1-16,4-1 0 16,0-2-1-16,0 0-4 15,0 0-2-15,0 0-10 16,0 0 10-16,12 0 6 0,9 0 0 16,7 0 11-16,8 0-5 15,6 0 7-15,2 0-11 16,1 0 1-16,-1-2 1 15,-1-4 0-15,-5 2 0 16,-7 0-1-16,-8 0-3 16,-10 4 1-16,-5-3-4 15,-2 3-8-15,-4 0-44 16,-2 0-44-16,0-4-59 16,0-1-55-16</inkml:trace>
  <inkml:trace contextRef="#ctx0" brushRef="#br0" timeOffset="79516.64">22537 1325 251 0,'0'0'92'0,"0"0"-3"16,0 0-13-16,0 0 1 15,0 0-14-15,0 0-30 16,0 0-13-16,-21-16-10 15,21 16-10-15,-2 0 0 16,0 10-7-16,-5 14-4 16,3 9 11-16,2 4 6 15,2 3 2-15,0 3 0 16,0 0 6-16,0 8-13 16,0 3 2-16,0 4 2 0,0-2-3 15,0-5-1-15,0-14 0 16,0-9 2-16,0-11-1 15,0-9-2-15,0-6-7 16,0-2-45-16,0 0-47 16,0 0-148-16</inkml:trace>
  <inkml:trace contextRef="#ctx0" brushRef="#br0" timeOffset="80938.32">16082 7718 238 0,'0'0'51'0,"0"0"-13"16,0 0-1-16,0 0 0 15,0 0 8-15,0 0-16 16,-3-10-3-16,3 10-1 16,0 0-7-16,0 0 1 15,0 0 0-15,-2 0-6 16,2 0 1-16,-2 0-5 16,0 0 15-16,2-4-3 15,-2 0-13-15,2 2-6 16,0-2 2-16,0 2 0 15,-2 2 10-15,2 0-8 0,0 0-6 16,0 0-2 0,0 0-12-16,0 0 1 0,0 4 6 15,0 6 5-15,0 0 2 16,0-4 0-16,0 0-1 16,0-2-1-16,0-4-2 15,0 0-8-15,0 0-8 16,2 0 16-16,13 0 4 15,14-10 12-15,8-16 6 16,9-6-12-16,3-6-5 16,2-2-2-16,-2-3-11 15,-1 7-3-15,-9 10-24 16,-10 8-36-16,-14 10-46 16,-10 6-9-16,-5 2-5 0</inkml:trace>
  <inkml:trace contextRef="#ctx0" brushRef="#br0" timeOffset="85365.26">23125 1552 279 0,'0'0'76'0,"0"0"-12"0,0 0 5 15,0 0-30-15,0 0-13 16,0 0-4-16,0 0 0 16,0-44-5-16,0 35 11 15,0 4 8-15,0-4-3 16,0 2-2-16,0 0 3 15,0 2-2-15,0 1-1 16,0 0-13-16,0 4 3 16,0 0-15-16,0 0-6 15,0 0-15-15,0 13-8 16,-2 10 16-16,2 7 7 16,0-2 4-16,-3 0 0 15,1 0-3-15,0-4 1 16,0 0-2-16,2-4-2 15,0-2 1-15,0-6-3 0,0-6-12 16,0-4-1-16,0-2 0 16,0 0-3-16,0 0 11 15,11-4 9-15,11-16 15 16,2 0-15-16,5 0 0 16,2 6 0-16,-2 4-6 15,2 4-4-15,-2 6 5 16,0 0-8-16,-4 0 0 15,-4 16 3-15,-4 2-11 16,-5 0-8-16,-8-2 10 0,-4 2 14 16,0 2-5-1,-2 2 9-15,-21 4 1 0,-4 1 7 16,-2-5 0-16,5-3-5 16,4-2 8-16,2-7-10 15,5-2-5-15,-3-7-18 16,-1-1-36-16,-6 0-59 15,-2 0-141-15</inkml:trace>
  <inkml:trace contextRef="#ctx0" brushRef="#br0" timeOffset="85683.59">23065 1470 414 0,'0'0'102'0,"0"0"2"15,0 0-14-15,0 0-25 16,0 0-30-16,0 0-18 16,12-17-14-16,20 8 5 15,13-4-8-15,11 2 10 16,6-4-1-16,0 5 2 15,-4 2-6-15,-7 1 2 16,-10 0-5-16,-13 3 5 16,-10 0-7-16,-11 4-14 0,-7 0-34 15,0 0-49-15,0 0-97 16,-16 0-153-16</inkml:trace>
  <inkml:trace contextRef="#ctx0" brushRef="#br0" timeOffset="87114.53">9030 9807 287 0,'0'0'69'15,"0"0"-25"-15,0 0 8 16,0 0-2-16,0 0-1 15,0 0-24-15,0 0 9 16,-13-29-10-16,13 26-3 16,0 3-2-16,0 0-5 15,0 0-14-15,0 0-1 16,0 0-4-16,0 0-10 16,0 4 12-16,0 6 3 15,10 4 13-15,1 2-1 16,5 1-1-16,3 1 0 15,-4-4-4-15,1-6 1 0,-3-2 2 16,-3-6-9-16,9 0 2 16,10-4 7-16,13-27 23 15,11-13-10-15,10-8-15 16,1-10 0-16,3 0-4 16,3 2-4-16,-8 10 0 15,-13 14-15-15,-14 16-18 16,-17 8-27-16,-11 9-27 15,-7 3-38-15,-7 0-163 16</inkml:trace>
  <inkml:trace contextRef="#ctx0" brushRef="#br0" timeOffset="92439.23">24544 1506 23 0,'0'0'132'0,"0"0"-61"16,0 0-12-16,0 0-1 16,0 0-5-16,0 0-21 0,0 0-6 15,-11-35-15-15,9 35 0 16,2 0 16-16,0 0-6 15,-3 0 0-15,3 0-13 16,-2 0 0-16,0 0-8 16,-3-1-9-16,1-2 9 15,2 2 3-15,0-2 3 16,-3 2 3-16,3-2-3 16,-2 2-1-16,-1 1 2 15,0-2 2-15,1 2 3 16,2 0-7-16,-3 0 3 15,1 0-8-15,-2 0 0 16,-6 0-2-16,-9 0 2 0,-4 0 0 16,-7 3 5-16,-1 5-1 15,-1 1-1-15,3-1 3 16,-1 4 7-16,7 0-1 16,-2 4-9-16,0 2 2 15,-2 4 1-15,4 2-5 16,5 4 9-16,2 2-6 15,2 2-3-15,6 4 0 16,3 1 0-16,3 0 0 16,4 2 2-16,0 1 2 15,0-4-5-15,0-7 0 16,4-2 0-16,13-5 0 0,4-4 0 16,8-2 4-1,-2-6 4-15,4-6-7 0,-2-2 3 16,-4-2 5-16,-8 0 0 15,-3 0-6-15,-8-2 12 16,1-10-1-16,-1-6 13 16,-2-4-14-16,-1 0 13 15,-3-1 6-15,0 4-31 16,0 1 2-16,-13 1-3 16,2 3 0-16,-5 3 2 15,3 4 0-15,-3 2 5 16,3 5-5-16,-1 0-2 15,-1 0 0-15,1 0-5 16,-1 0 4-16,3 1 0 16,1 6-1-16,0-1-1 0,0 3-14 15,-2 4-64-15,-6 3-24 16,-4-2-78-16,-4-4-100 16</inkml:trace>
  <inkml:trace contextRef="#ctx0" brushRef="#br0" timeOffset="94311.92">5986 11578 78 0,'0'0'19'15,"0"0"7"-15,0 0 18 16,0 0 1-16,0 0-9 16,0 0-3-16,-9 4-1 15,9-4-2-15,0 0 4 16,0 0 8-16,0 0 0 16,0 0-2-16,0 2-3 0,0 0-8 15,0-2-11-15,0 2-13 16,0 4-5-16,0 2-11 15,0 4 6-15,9 2 5 16,5 0 0-16,1-3 1 16,-1-4-1-16,-1-3-3 15,-5-4-4-15,2 0 0 16,1 0 7-16,1 0 11 16,3 0 2-16,7-20 9 15,9-10 10-15,9-16 2 16,8-14-15-16,4-8 0 15,0-3-11-15,-3 2-3 16,-7 4-4-16,-6 13-1 16,-7 4-23-16,-7 10-4 15,0 6-30-15,-4 6-31 0,-2 10-61 16,-7 8-84-16</inkml:trace>
  <inkml:trace contextRef="#ctx0" brushRef="#br0" timeOffset="116655.12">18479 9887 184 0,'0'0'163'0,"0"0"-146"16,0 0 6-16,0 0 44 0,0 0-22 15,0 0 7 1,0 0 0-16,0 0-30 0,-49-81 4 16,49 76 16-16,0 1-9 15,0 4 3-15,0 0-3 16,0 0-7-16,0 0-1 16,0 0-9-16,0 0-12 15,0 6-2-15,0 6 3 16,3 2-3-16,10 3 0 15,0-3 1-15,-2-2-2 16,0-4 7-16,-2-1-5 16,0-2 3-16,-4-3-6 15,-1-2 2-15,-2 0-2 0,5 0-6 16,9-4-9-16,5-25 15 16,14-17 10-16,2-12-10 15,5-8-6-15,-2 2-20 16,3 4 14-16,1 4-23 15,1 3-8-15,-3 8 9 16,-6 6 0-16,-7 7-63 16,-5 8-50-16,1 0-57 15</inkml:trace>
  <inkml:trace contextRef="#ctx0" brushRef="#br0" timeOffset="122507.34">19319 2639 185 0,'0'0'16'15,"0"0"22"-15,0 0-28 0,0 0-3 16,0 0 18-16,0 0 12 16,-9-4-8-16,9 4-5 15,0 0-16-15,0 0-6 16,0 0-1-16,0 0-1 15,0 0-10-15,21 0 9 16,23 0 1-16,32 0 37 16,39 0-6-16,34 0 12 15,36 0-26-15,23 0 2 16,19 0-3-16,18-3-4 16,25 3-11-16,31 0 6 15,21 0-7-15,24 0 0 0,6 0 0 16,-5-1 6-16,-14-2-5 15,-35 3-1-15,-39-1-2 16,-50 1 2-16,-44 0-3 16,-38-4-1-16,-16-2 4 15,-21-2 3-15,-13 0-2 16,-12-2-2-16,-18 0 2 16,-16 3 2-16,-13 3-1 15,-11 3 5-15,-7 1 0 16,0 0-7-16,0 0-9 15,0 0-6-15,-16 0-28 16,-24 0-109-16,-18 0-93 16</inkml:trace>
  <inkml:trace contextRef="#ctx0" brushRef="#br0" timeOffset="124860.12">25201 1552 81 0,'0'0'30'15,"0"0"-4"-15,0 0 10 16,0 0 13-16,0 0-10 15,0 0-4-15,0 0-1 16,41-31-4-16,-41 31 2 16,0 0 5-16,0 0-18 15,0 0-11-15,0 0-6 0,0 0 0 16,0 0-1 0,0 0 1-16,0 0 3 0,0 0 9 15,0-3 11-15,0-1 0 16,0-4-12-16,0 0-13 15,0-1-13-15,0 4 13 16,0 1-13-16,0-2 13 16,0-2 0-16,0 1-3 15,0 1 3-15,-8-2 19 16,2 2-15-16,-5 1 1 16,-3-2-4-16,1 3-1 15,-5 1-3-15,1 0 3 16,-6 3 0-16,-4 0 6 0,0 0-6 15,0 0 0 1,4 6-4-16,0 10 1 0,1 1 1 16,7 1 1-16,3 2-6 15,5-4 2-15,5 0-9 16,2 0 10-16,0 0-5 16,0 2 9-16,18 2 7 15,6 0 7-15,5 0-12 16,4-4 5-16,2 0 0 15,0-2 1-15,-1 0 1 16,-1-4-8-16,-2 0-1 16,-2-2 9-16,-4 2-6 15,-8-2 0-15,-3 2-3 16,-3 2-4-16,-7 2-1 0,-2 4-10 16,-2 2-1-1,0 2 5-15,0 0 11 0,-4 1 0 16,-9-3-12-16,-7-2 12 15,-1-4 7-15,0 0-2 16,-4-6-5-16,2-2 8 16,1-2-3-16,2-4-2 15,4 0 2-15,1 0-2 16,-3 0 1-16,3-2 3 16,-1-12-1-16,3-5 0 15,3-2 12-15,8-1 1 16,0-4 4-16,2 0-17 15,0-2-2-15,2 2 2 16,19-1 3-16,5 1-1 16,8-2-4-16,-1 2-2 0,0 4-1 15,-4 2 1-15,-6 4-2 16,-6 4 0-16,-1 4-2 16,-9 4-3-16,-1 0 2 15,-6 4-20-15,0 0-32 16,0 0-61-16,0 0-81 15,0 0 49-15</inkml:trace>
  <inkml:trace contextRef="#ctx0" brushRef="#br0" timeOffset="126391.06">21692 3721 60 0,'0'0'274'0,"0"0"-252"15,0 0 13-15,0 0 22 16,0-106-23-16,-3 90 10 15,1 6 15-15,0 6-29 16,0 2-15-16,2 2-9 0,-2 0-6 16,0 0-5-16,0 18-12 15,-3 22-5-15,-2 18 16 16,0 13 6-16,3 1 0 16,2 0 1-16,2-4 0 15,0-2-1-15,0-1 0 16,16-5 0-16,5-2 0 15,6-8-5-15,5-10-2 16,5-10 7-16,2-8 5 16,3-10 2-16,2-6-2 15,10-6 2-15,4 0-6 16,0 0 6-16,4-14-1 16,-4 0 5-16,-9-2-9 0,-11 6 5 15,-11 0-6-15,-8 4 1 16,-5 0-4-16,-7-2-13 15,-7 0-23-15,0-4-49 16,0-4-101-16,-16-4 34 16,-4-2 1-16</inkml:trace>
  <inkml:trace contextRef="#ctx0" brushRef="#br0" timeOffset="126738.68">22061 4050 69 0,'0'0'41'0,"0"0"28"15,0 0-11-15,0 0-9 16,0 0-11-16,0 0-9 0,-31-18-14 16,31 18-15-16,0 9-18 15,0 10 18-15,19 3 27 16,7 5 23-16,6-8-27 16,5 2 12-16,7-3 0 15,6-3-1-15,-3-2-13 16,-7 1-6-16,-7 0-9 15,-10 0-6-15,-12 8-1 16,-7 4-9-16,-4 8-12 16,-9 6 22-16,-22 4 12 15,-9 1-7-15,-5-4 7 16,1 0-4-16,-1-3 2 16,3 0-5-16,2 0-5 15,7-6 0-15,8-6-1 0,13-6-23 16,12-12-71-16,0-8-77 15,41-12-121-15</inkml:trace>
  <inkml:trace contextRef="#ctx0" brushRef="#br0" timeOffset="127838.37">23628 4511 56 0,'0'0'82'0,"0"0"-45"16,0 0 18-16,0 0 40 15,0 0-1-15,0 0-15 16,20-12-24-16,-11-2-20 16,3-4 5-16,-1-1-24 15,-1-4-7-15,4-3 2 16,-1-4-11-16,1 0 0 0,-5-2 5 16,-7 0-5-16,-2 0-9 15,0 0-3-15,-18 3 12 16,-9 6 1-16,-1 5-1 15,-7 9-1-15,2 9-1 16,0 0-3-16,-3 9-4 16,5 18 4-16,4 8 2 15,6 1-1-15,9 2 1 16,5-2 3-16,7 2-1 16,0 2-8-16,11 0 9 15,16 3 1-15,9-1 9 16,4-4-8-16,-2 0-1 15,0-4 0-15,-11-2 2 16,-5-2-1-16,-11-2-4 16,-5-2 2-16,-6-2-4 0,0 1 0 15,0-7 4 1,-13-3 0-16,-1-5 3 0,-1-6-1 16,1-4-2-16,-5 0 7 15,-4 0 1-15,-3-14 3 16,-1-10-3-16,5-2 3 15,2-2 7-15,7-2-6 16,10-4 14-16,3-2-24 16,0-2 2-16,16-4-1 15,19-3-3-15,15 4-3 16,2-2-4-16,0 11-18 16,-12 10-30-16,-13 10-42 0,-9 8-85 15,-12 4-81-15</inkml:trace>
  <inkml:trace contextRef="#ctx0" brushRef="#br0" timeOffset="128426.79">25003 4207 229 0,'0'0'47'16,"0"0"-24"-16,0 0 25 16,0 0-4-16,0 0-5 15,0 0-15-15,-136 26-12 16,94 18 11-16,-5 10 6 0,0 6 2 16,5 1-5-16,7-2-5 15,12-4-6-15,11-5-1 16,10-8-14-16,2-2 5 15,2-8-5-15,23-2-2 16,4-6-1-16,4-8 3 16,5-6 0-16,5-10 0 15,-1 0 13-15,1 0 0 16,-3-16-2-16,-7-4-8 16,-10-4 11-16,-8 0-8 15,-9 0-6-15,-6 0 0 16,0 2-3-16,-6 4-9 15,-17 4 12-15,-3 2 2 16,-5 4 0-16,0 4-2 16,-2 4 0-16,-4 0-8 0,2 0-29 15,-1 10-26-15,9 8-54 16,14-8-93-16</inkml:trace>
  <inkml:trace contextRef="#ctx0" brushRef="#br0" timeOffset="129055.47">25778 4367 10 0,'0'0'388'0,"0"0"-351"16,0 0 70-16,0 0-53 15,0 0-48-15,0 0-6 16,-20 8-12-16,11 26 12 0,3 6 7 16,1 0-2-1,3-5-1-15,2-9-1 0,-2-8 2 16,2-8-5-16,0-4-3 16,0-2 1-16,0-2 0 15,0-2-5-15,7 0-7 16,10 0 14-16,5 0 6 15,10 0-3-15,1-4 19 16,2-2-15-16,4 6-7 16,-3 0 0-16,-1 0-3 15,-4 8-12-15,-4 8 11 16,-10 4-3-16,-5 0-14 0,-8 2 6 16,-4 4 5-16,-2 6 3 15,-33 4 7-15,-13 2 9 16,-7 5-7-16,-3-7 6 15,7-8-3-15,15-8-2 16,12-13 0-16,17-4 0 16,5-3 2-16,2 0-5 15,0-10-5-15,0-19-127 16,2-11-220-16</inkml:trace>
  <inkml:trace contextRef="#ctx0" brushRef="#br0" timeOffset="129392.14">25738 4239 62 0,'0'0'323'0,"0"0"-280"16,0 0 35-16,0 0-8 15,0 0-19-15,0 0-47 16,-16-12-4-16,26 12-4 16,18-2-3-16,19 0 7 15,16-2 15-15,3-2-8 0,-1 0-1 16,-3-1 3 0,-8 2 0-16,-5-1-1 0,-11 2-4 15,-9 1 4-15,-10 2-8 16,-7 1 0-16,-8 0-5 15,-1 0-33-15,-1 0-61 16,0 10-62-16,-2-1-22 16</inkml:trace>
  <inkml:trace contextRef="#ctx0" brushRef="#br0" timeOffset="130207.5">27260 4309 287 0,'0'0'104'0,"0"0"-47"16,0 0 11-16,0 0 5 16,0 0-25-16,0 0-27 15,0-4-16-15,0 4-5 16,-2 0-10-16,-21 14-5 15,-10 14 15-15,-14 10 1 16,-6 4-1-16,-3 1 2 16,0-3 1-16,-1-2-2 15,5-6-1-15,5-6 3 16,12-6-3-16,12-6 2 16,10-6-2-16,9-4-1 15,4-4 0-15,0 0-11 0,4 0-1 16,27 0 8-16,21 0 5 15,19 0 10-15,4 0 3 16,1-8-11-16,-7 0 4 16,-6 0-9-16,-1 0 3 15,-8 0 0-15,-5 4 10 16,-9 0-10-16,-7 0-10 16,-8 4-34-16,-8-4-82 15,-5-4-75-15</inkml:trace>
  <inkml:trace contextRef="#ctx0" brushRef="#br0" timeOffset="130495.18">27231 4315 268 0,'0'0'56'0,"0"0"28"16,0 0-19-16,0 0-30 15,0 0-17-15,0 0-18 16,-5 56 0-16,5 4 3 16,0 12 27-16,0 7-6 15,0 3-6-15,0 0 2 16,0-5-7-16,0-8-4 16,9-8-4-16,-1-13-2 15,-2-8-1-15,0-16 1 0,1-12-3 16,-1-6-14-16,2-6-56 15,7 0-56-15,14-36-101 16</inkml:trace>
  <inkml:trace contextRef="#ctx0" brushRef="#br0" timeOffset="131088.97">28011 4427 338 0,'0'0'59'16,"0"0"0"-16,0 0 16 16,0 0-4-16,0 0-13 15,0 0 0-15,-22-64-24 16,22 54-32-16,0-2-2 15,8-2-6-15,13 0-1 16,3 4-9-16,2 4 9 16,1 6 3-16,-2 0 4 15,-3 0-5-15,-2 20-31 16,-6 4-5-16,-10 2 16 16,-4 2-2-16,-4 0-21 15,-30 2 44-15,-11-2 4 0,1-3 8 16,7-6-4-16,8-6-3 15,15-8 7-15,5 0-8 16,9-5 2-16,0 0-2 16,0 0 15-16,0 0 2 15,0 0-8-15,11 0-9 16,9 0 7-16,5 0-5 16,2 0 3-16,4 0-5 15,0 6-6-15,2 15 0 16,-1 6 5-16,-8-3-7 15,-6 0 4-15,-12-4-5 16,-6 0-22-16,0 2-4 0,-26 2 35 16,-12 0 8-1,-7-6-2-15,2-4-1 0,8-6 9 16,8-6-12-16,8-2 2 16,3 0 3-16,1-11-7 15,6-16-33-15,9-7-178 16</inkml:trace>
  <inkml:trace contextRef="#ctx0" brushRef="#br0" timeOffset="131657.94">29022 4475 409 0,'0'0'46'0,"0"0"5"15,0 0 13-15,0 0 7 16,0 0-13-16,0 0-10 16,-58-72-15-16,58 60-1 15,0-4-1-15,5 0-29 16,8 2-4-16,1 2-3 15,1 6-12-15,3 2 14 16,-2 4 4-16,4 0-7 0,1 0 6 16,2 10-10-16,-3 12-21 15,-4 8-2-15,-7 6 9 16,-9 4-7-16,0 2 0 16,-27-2 10-1,-10-1 21-15,-6-3 5 0,1-6 2 16,1-4-3-16,8-6-1 15,4-2 1-15,5-6-1 16,10-4-2-16,7-4 4 16,5-2-4-16,2-2-2 15,0 0 0-15,0 0-7 16,0 0 3-16,15 0 5 16,20 0 8-16,11 0 9 0,12-2-8 15,4-8 7-15,-1-2-10 16,-3 4-5-1,0-2 3-15,-6 2 0 0,-6 4-4 16,-9-2-5-16,-8 0-10 16,-8 2-88-16,-6-6-74 15,1-2-97-15</inkml:trace>
  <inkml:trace contextRef="#ctx0" brushRef="#br0" timeOffset="132075.5">29890 4321 304 0,'0'0'39'15,"0"0"40"-15,0 0-16 16,0 0 11-16,0 0-3 15,0 0-17-15,-10-32-11 16,10 32-9-16,0 0-7 16,0 0-27-16,0 0-17 15,0 20 0-15,0 12 17 16,0 14 1-16,0 8 7 0,4 4 1 16,8-1 0-16,-6-1-2 15,-1 0 0-15,-3 2-5 16,0-2 3-16,0-7-3 15,0-12-1-15,4-9 3 16,-4-11-4-16,0-7-1 16,2-6-1-16,-2-4-1 15,1 0 0-15,-1 0-2 16,0 0 5-16,0 0-39 16,2 0-38-16,4-14-84 15,-8-13-239-15</inkml:trace>
  <inkml:trace contextRef="#ctx0" brushRef="#br0" timeOffset="134663">23492 5320 277 0,'0'0'65'15,"0"0"-47"-15,0 0 17 0,0 0 6 16,0 0 26-16,0 0-10 15,-6 12-27-15,8-10-30 16,25 0 0-16,24-2 5 16,23 2 3-16,21-2 6 15,24 0-2-15,18 2-10 16,15-2 2-16,8 2-4 16,6 2 3-16,2 2-4 15,11 4 2-15,10 0 0 16,7 4 2-16,11-2-3 15,16 4 1-15,3-2 2 0,5-2-3 16,3 0 3 0,-7-4-3-16,-6 2 0 0,-16-2-6 15,-20-2 5-15,-11-2 1 16,-7-4-19-16,-3 2 17 16,6-2-1-16,1 0-7 15,1 0-2-15,-3 0 12 16,-4 0-1-16,-9 0 0 15,-16 0 1-15,-15 0 0 16,-18 0 1-16,-15 2-1 16,-5-2 0-16,0 0 0 15,1-4 0-15,1-16-12 0,0-6-3 16,-6-4 7-16,-8-4-8 16,-3-2-3-16,2 0 2 15,2 0 16-15,3 4-8 16,4 3-15-16,-3 7 12 15,-4 2 9-15,-7 0 4 16,-13-2-1-16,-12-4 0 16,-11-4 14-16,-10-6 3 15,-5-6 12-15,-14-4-2 16,-4-3-22-16,0-5 11 16,-8-6-10-16,-15 0-3 15,-6-4-3-15,-4 4-5 16,-3 4 0-16,-2 2 5 15,0 3 0-15,0 3 3 16,-3 4-1-16,-2 2 6 0,-6 0-6 16,-7 0 4-1,-2-2 0-15,-4-3-4 0,-5 0 6 16,-7-4-6-16,-10 3-2 16,-17 2 1-16,-14 4-1 15,-19 4 1-15,-6 6-1 16,-10 4 0-16,-8 7-1 15,-11 10 0-15,-10 4-2 16,-6 6-1-16,3 1 7 16,-3 0-3-16,-7 0 0 15,-4 0-2-15,5 1 2 16,4 4-3-16,19-1 7 16,17 1-6-16,11 4 7 15,5-1-10-15,2 2 12 0,-2 2-14 16,-6 0 7-16,-6 2-3 15,-12 0-4-15,-3 0 6 16,4-2-8-16,9-2 0 16,17 0 8-16,16 0-3 15,14 0-5-15,9 2 7 16,3 2 0-16,1 2-2 16,-2 2-12-16,4 2 13 15,4 0-1-15,16 1 3 16,16-3 1-16,15 1-3 15,17 2-9-15,5-3 8 16,5 1-9-16,5 2 9 16,0-1-9-16,-2 2 13 0,0 0 5 15,-3 2-4-15,-4 2-1 16,-1 0 0-16,-3-4 1 16,-1 0 2-16,0-4-3 15,-2-4 0-15,2-2 0 16,-5-2 2-16,0-3 2 15,-2-2-3-15,2-1 3 16,6-2 2-16,3 2-6 16,1-4 0-16,4 3 4 15,2-2-8-15,-1 1 4 16,-1 0 0-16,-3-2 1 16,6 2-1-16,-1-2 3 0,3 0-3 15,4 0 2-15,0 0-2 16,0 0 5-16,0 0-4 15,0 0 1-15,0 0 1 16,0 0 0-16,0 0 2 16,0 0-5-16,0 0 0 15,0 0-29-15,0-2-151 16</inkml:trace>
  <inkml:trace contextRef="#ctx0" brushRef="#br0" timeOffset="135892.47">24662 4110 1 0,'0'0'96'15,"0"0"-54"-15,0 0-3 16,0 0-14-16,0 0-4 16,0 0 7-16,-4 0-3 15,-12 0-19-15,-7 0 18 16,-3-1-20-16,-8-2 3 15,-1-1-1-15,-5-2 7 16,-4-3 16-16,-4-4-16 0,-3-2 15 16,-2-2-13-1,-3 1 19-15,-11 0-20 16,-5 4-1-16,-7 0-11 16,-6 4 0-16,4 0-2 0,6 4 2 15,4 2-2-15,7 2 2 16,6 0-4-16,2 0 2 15,8 0 0-15,4 0-1 16,-1 8 0-16,1 0 1 16,-3 4 0-16,-2 0 0 15,2 2-1-15,5 2-2 16,4 2 0-16,3 3 3 16,-6-2 0-16,4 3 6 15,-8 1-6-15,2-1 0 0,4-2 0 16,3-2 1-16,7-2-3 15,11-2 2-15,11-2-9 16,7 4-14-16,0 2 23 16,0 6 17-16,16 10-12 15,10 4 6-15,3 6-8 16,3 10 2-16,-3 7 0 16,-3 3-3-16,3 8 3 15,3 2-4-15,3-2 4 16,8-4-5-16,10-10 0 15,15-13-10-15,15-17-6 16,15-12 8-16,5-16-49 16,-5 0-119-16</inkml:trace>
  <inkml:trace contextRef="#ctx0" brushRef="#br0" timeOffset="168956.22">24210 7118 144 0,'0'0'246'16,"0"0"-151"-16,0 0-6 16,0 0-5-16,0 0 25 15,0 0-21-15,0 0-19 16,0 0-29-16,-15-74-31 16,15 76-9-16,-6 30-16 0,4 26 2 15,-4 23 14-15,-3 13 10 16,2 2 5-16,0-6-10 15,1-8-3-15,1-7 2 16,3-13-2-16,2-8 0 16,0-12 0-16,4-12-2 15,10-9-7-15,1-10-21 16,8-7-1-16,8-4-20 16,5 0-28-16,1-26-37 15,-3-8-64-15,-12-2-164 0</inkml:trace>
  <inkml:trace contextRef="#ctx0" brushRef="#br0" timeOffset="169154.76">23819 7672 162 0,'0'0'341'0,"0"0"-245"15,0 0 1-15,0 0-2 16,0 0-68-16,0 0-24 15,66-16-3-15,7 0 18 16,16 4-18-16,-2 6-52 16,-11 6-97-16,-21 0-99 15,-19 11-87-15</inkml:trace>
  <inkml:trace contextRef="#ctx0" brushRef="#br0" timeOffset="169657.33">24635 8193 452 0,'0'0'101'0,"0"0"-64"16,0 0 69-16,0 0 32 15,0 0-63-15,85-106-59 16,-67 66-13-16,-9 0-1 0,-9 1-2 15,0 3-5-15,-16 7 5 16,-9 7 0-16,-6 11 1 16,-2 9-1-16,-3 2 0 15,-1 10-5-15,1 20-3 16,7 5 5-16,7 1-5 16,13 0 3-16,9 0-2 15,0-4-3-15,27 0 8 16,15-2 3-16,9-2-1 15,-2 0 12-15,-4 0-12 16,-12 3-10-16,-18 1-20 16,-15 1-24-16,0 3 30 15,-6-3 24-15,-21-9 0 16,0-6 12-16,0-10 5 16,0-8 8-16,4 0 4 0,-2-6 15 15,2-22-20-15,8-8-5 16,8-13-12-16,7-1-6 15,7-5-1-15,29-2-11 16,12 3-36-16,10-2-40 16,3 2-82-16,-1 4-185 15</inkml:trace>
  <inkml:trace contextRef="#ctx0" brushRef="#br0" timeOffset="169940.69">25402 7882 175 0,'0'0'592'0,"0"0"-561"16,0 0 25-16,0 0 40 15,0 0-39-15,0 0-57 16,-25 0-21-16,59 0 21 15,15-5 12-15,15-4-3 16,7 1 0-16,0-3-9 16,-5 0-9-16,-13 3-4 15,-16 0-23-15,-16 4-31 16,-15 4-48-16,-6 0-4 16,-13 0-70-16,-29 10-95 0</inkml:trace>
  <inkml:trace contextRef="#ctx0" brushRef="#br0" timeOffset="170181.93">25335 8067 288 0,'0'0'91'0,"0"0"12"16,0 0-11-16,0 0-3 16,0 0-29-16,0 0 29 15,147 6-4-15,-71-18-51 16,-5 0-19-16,-5 0-8 0,-12 1-6 15,-9 6 5 1,-17-1-5-16,-12 4-1 0,-9 2-22 16,-5-2-24-16,0 2-28 15,0 0-26-15,4-3-36 16,-6 0-120-16</inkml:trace>
  <inkml:trace contextRef="#ctx0" brushRef="#br0" timeOffset="172457.16">26596 8207 216 0,'0'0'116'0,"0"0"-58"15,0 0 26-15,0 0 18 16,0 0-15-16,109-108-24 16,-91 84-1-16,-7 2 10 15,-5-2-5-15,-6-2-31 16,0 0-36-16,-24-2 0 15,-18 1 11-15,-14 8-7 16,-4 6-4-16,-5 13-3 16,3 0 2-16,6 28-2 15,10 12-8-15,6 9 4 16,13 3 1-16,13-4 5 0,14-8-3 16,0-8 4-16,4-12 0 15,23-10 3-15,12-10 0 16,14-6 24-16,11-34 16 15,6-14-28-15,-10-2-5 16,-16-4-10-16,-19-5-3 16,-16-3-8-16,-9-2-10 15,0 0 6-15,-21 4 14 16,-5 8 1-16,0 14 3 16,5 17 14-16,8 15 11 15,8 10 11-15,5 2-19 16,0 0-20-16,0 22-24 0,0 23 8 15,0 17 16 1,0 14 5-16,9 2 9 0,11 0 7 16,2-3-16-16,3-3-2 15,2-4-1-15,0-6-4 16,2-6-54-16,2-10-82 16,7-22-81-16,4-24-180 15</inkml:trace>
  <inkml:trace contextRef="#ctx0" brushRef="#br0" timeOffset="172828.77">27224 8095 607 0,'0'0'129'0,"0"0"-71"16,0 0 39-16,0 0 5 15,0 0-50-15,0 0-33 16,56-8 2-16,2-6-10 15,9-2-10-15,-7 2-1 16,-16 2-32-16,-15 2-11 16,-17 0-13-16,-12-2-46 15,0-4-70-15,-25-4 7 16,-10-3 58-16,-2 0 51 16,4-4 41-16,2 0 15 15,9 4 14-15,6 7 63 16,8 8-1-16,3 6 2 15,5 2-9-15,0 0-30 0,-2 13-34 16,2 20-3-16,0 11 61 16,0 6-19-16,0 4-17 15,0 5 4-15,0 1-21 16,0 4-6-16,7-2-4 16,3-12-97-16,11-20-132 15,10-23-224-15</inkml:trace>
  <inkml:trace contextRef="#ctx0" brushRef="#br0" timeOffset="173273.09">27939 8057 6 0,'0'0'602'0,"0"0"-566"15,0 0 0-15,0 0 59 16,0 0 2-16,0 0-39 15,23-4-18-15,21-14-9 16,10-4-24-16,-3-2-7 16,-11-2-13-16,-13-2 2 15,-16-7 5-15,-11-1-16 16,0 2 3-16,-9-2 19 16,-20 6 6-16,-2 6-1 15,-2 10 0-15,-3 8-4 16,-2 6-1-16,-5 0 0 15,-1 22-7-15,-1 8 7 16,3 6 0-16,9 5 4 0,8-2-1 16,12 4 3-16,11-3-3 15,2 2 0-15,7 2-2 16,24 0 1-16,13 0 7 16,7-6-8-16,12-8 6 15,4-12-7-15,-1-11-14 16,6-7-2-16,-5-3-9 15,-9-19-10-15,-12-2-30 16,-13 2-14-16,-12 0-86 16,-21 6-142-16</inkml:trace>
  <inkml:trace contextRef="#ctx0" brushRef="#br0" timeOffset="178440.87">24526 9364 173 0,'0'0'246'15,"0"0"-196"-15,0 0-1 0,0 0 29 16,0 0 14-16,0 0-17 16,0 0-16-16,-38-30-15 15,32 10 12-15,-3-2-22 16,-1-2-11-16,2 0-15 15,1 0 15-15,3 2-16 16,0 4-7-16,0 7 0 16,4 8 8-16,-2 3 12 15,2 0-7-15,0 0-13 16,-2 12-13-16,2 24-3 16,0 16 16-16,-2 16 18 15,2 8 6-15,-2 7-8 16,0 3-3-16,0 2-6 15,2 2-2-15,0-5-3 16,0-9 2-16,0-16-2 0,12-20-2 16,13-12-11-16,6-18-18 15,10-10-24-15,8-2-39 16,0-34-46-16,-5-10-73 16,-17-4-100-16</inkml:trace>
  <inkml:trace contextRef="#ctx0" brushRef="#br0" timeOffset="178643.15">24199 9673 271 0,'0'0'414'16,"0"0"-315"-16,0 0-32 0,0 0 18 15,0 0-29-15,0 0-54 16,19-8 0-16,26-10 0 15,18 0-2-15,6 0-42 16,2 8-95-16,-9 6-80 16,-4 4-105-16</inkml:trace>
  <inkml:trace contextRef="#ctx0" brushRef="#br0" timeOffset="178991.89">24835 9627 435 0,'0'0'223'0,"0"0"-179"0,0 0-15 16,0 0 44-16,-39 129 33 16,28-67-30-16,1 10-28 15,8 2-20-15,2-2-6 16,0-6-9-16,0-10-6 16,0-10-7-16,12-10 0 15,3-9-3-15,1-11-2 16,7-10-32-16,-2-6-9 15,6 0-19-15,2-14-14 16,-6-14 19-16,-8-7 48 16,-11 4 2-16,-4 0-1 15,0 7 11-15,-9 8 37 16,-8 6-2-16,-3 8-17 0,-1 2-3 16,0 0-14-16,-2 10 3 15,3 8 1-15,-1 2-5 16,8 5-10-16,5-7-92 15,8-8-151-15</inkml:trace>
  <inkml:trace contextRef="#ctx0" brushRef="#br0" timeOffset="179311.71">25637 9928 859 0,'0'0'65'16,"0"0"-64"-16,0 0 7 15,0 0 37-15,0 0-36 16,0 0-9-16,37 2 0 15,9-2 4-15,17 0 6 16,1 0 1-16,-2 0-10 16,-8-2-1-16,-12-10 0 15,-13 2-19-15,-8 2-58 16,-13 4-57-16,-8 4-20 16,0 0-87-16</inkml:trace>
  <inkml:trace contextRef="#ctx0" brushRef="#br0" timeOffset="179528.09">25689 10171 492 0,'0'0'116'0,"0"0"-23"16,0 0 11-16,0 0 31 16,0 0-41-16,0 0-38 15,-2 10-29-15,31-10-10 16,18 0 23-16,10 0-8 15,3 0-16-15,-8-3-11 0,-14-7-5 16,-7-2-44 0,-4-4-41-16,-3-7-97 0,-3-12-192 15</inkml:trace>
  <inkml:trace contextRef="#ctx0" brushRef="#br0" timeOffset="180059.47">27008 9890 406 0,'0'0'259'15,"0"0"-239"-15,0 0-10 16,0 0 43-16,38-127 25 15,-34 93-48-15,-4 0-18 16,0-2-8-16,0 4 4 16,-24 6 14-16,-10 6-17 15,-8 12-5-15,-9 8-7 16,-4 8 6-16,-1 24-7 16,4 10 8-16,10 6 14 15,11 5 9-15,11-2-4 16,9 0-3-16,9-11-6 15,2-6-9-15,0-10 2 16,8-6 0-16,13-6 2 0,8-6-5 16,13-6-1-16,4 0-12 15,6-30-32-15,-5-10-21 16,-7-8 23-16,-5-2 14 16,-8 9 26-16,-9 11 3 15,-9 14 7-15,-5 12 17 16,-4 4 12-16,0 0-31 15,0 23 0-15,2 10 12 16,3 11 13-16,6-1-13 16,2-5-3-16,6-8-13 15,2-6 4-15,8-8-5 16,5-10-43-16,4-6-75 0,2-8-139 16</inkml:trace>
  <inkml:trace contextRef="#ctx0" brushRef="#br0" timeOffset="180277.19">27396 9840 649 0,'0'0'113'16,"0"0"-66"-16,0 0 34 15,0 0-5-15,0 0-48 16,163-12-18-16,-88 2-9 15,-5-1 4-15,-15 1-5 0,-15 0-8 16,-16-2-73 0,-16 0-65-16,-8 0-37 0,0-2-202 15</inkml:trace>
  <inkml:trace contextRef="#ctx0" brushRef="#br0" timeOffset="180461.19">27596 9621 224 0,'0'0'161'0,"0"0"-98"15,0 0 14-15,0 0-20 16,0 0-53-16,0 0 39 16,-10 106 34-16,10-58-35 15,0 1-14-15,0-4-8 0,0 0-10 16,2-7-10 0,6-6-4-16,11-12-77 0,12-16-166 15,6-4-223-15</inkml:trace>
  <inkml:trace contextRef="#ctx0" brushRef="#br0" timeOffset="180941.18">27993 9338 593 0,'0'0'249'0,"0"0"-213"15,0 0-32-15,0 0 3 16,0 102 56-16,0-35 1 0,0 3-43 15,0 2-15 1,0 0-3-16,0-1-1 0,0-3 0 16,0-9-2-16,0-14-9 15,0-15-18-15,0-16 0 16,0-10-9-16,0-4 22 16,2-8 14-16,9-24 26 15,5-12-17-15,-1-1-3 16,6 5-6-16,-1 8 3 15,-3 10-3-15,4 7-2 16,3 2 0-16,3 9-5 16,4 3 3-16,5 1 4 15,4 0-9-15,-3 11 0 16,-6 11 3-16,-6 0-3 0,-11 0-8 16,-7 3-2-16,-7-1 16 15,0 2 3-15,-10 0 6 16,-16 0 1-16,-13-4 5 15,0-2 2-15,-8-4 5 16,0-4-12-16,-2-2 5 16,-2-4-9-16,0-2 0 15,2-4-3-15,6 0-24 16,10 0-57-16,6-6-95 16,16-22-195-16</inkml:trace>
  <inkml:trace contextRef="#ctx0" brushRef="#br0" timeOffset="186364.62">24103 11360 230 0,'0'0'81'0,"0"0"-48"15,0 0 19-15,0 0 44 16,69-125-25-16,-49 93-37 16,-2 2-4-16,0 4-19 15,-3 4-11-15,-3 4-4 16,-6 6-10-16,3 0-14 15,-5 4 12-15,0-2 9 16,1 2 4-16,-5 2 6 16,0-2 1-16,3 2 16 15,-3-1 15-15,0 6 10 16,0-2 4-16,0 3-9 16,0 0-8-16,0 0-30 0,0 7-2 15,0 23-31-15,0 16 31 16,0 16 52-16,0 8-5 15,0 4-12 1,-5 3-17-16,-2-1 2 0,5 0-10 16,2-4-6-16,0-8 3 15,0-11-7-15,18-13 2 16,2-10-2-16,4-12-2 16,3-10-9-16,0-8-7 15,4 0-21-15,0-14-45 16,1-22-32-16,-12-8-98 15,-14-6-143-15</inkml:trace>
  <inkml:trace contextRef="#ctx0" brushRef="#br0" timeOffset="186559.05">24074 11504 554 0,'0'0'91'0,"0"0"-18"15,0 0 12-15,0 0-8 16,0 0-40-16,0 0-18 16,121-38-5-16,-55 18-14 0,-3 8-13 15,-3 8-87-15,-8 4-60 16,-2 0-84-16,-8 0-151 16</inkml:trace>
  <inkml:trace contextRef="#ctx0" brushRef="#br0" timeOffset="186863.97">24696 11488 429 0,'0'0'145'0,"0"0"-138"15,0 0 50-15,0 0 17 16,0 0-11-16,-67 118-42 16,67-100-19-16,0-2 0 15,17-3-2-15,14-4 0 16,8 3 0-16,5 3 0 0,-2 3-11 15,-5 4-1 1,-12 2-2-16,-9 3 0 0,-9 4-2 16,-7 1 9-16,0 2 7 15,-23-2 12-15,-8-2-2 16,-2-4 7-16,2-6-6 16,2-6-4-16,7-8-5 15,2-6-4-15,7 0-23 16,5-26-69-16,6-10-135 15,2-8-206-15</inkml:trace>
  <inkml:trace contextRef="#ctx0" brushRef="#br0" timeOffset="187012.99">24735 11632 495 0,'0'0'192'15,"0"0"-145"-15,0 0 30 16,0 0 20-16,0 0-43 15,0 0-42-15,183-92-12 16,-100 74-45-16,-10 2-98 16,-8 0-123-16</inkml:trace>
  <inkml:trace contextRef="#ctx0" brushRef="#br0" timeOffset="187234.08">25651 11560 724 0,'0'0'69'15,"0"0"-51"-15,0 0 51 16,0 0 4-16,134-18-32 16,-62 0-28-16,-10 4-13 15,-18 2-20-15,-15 6-21 16,-16 6-80-16,-13 0-66 15,-6 24-166-15</inkml:trace>
  <inkml:trace contextRef="#ctx0" brushRef="#br0" timeOffset="187377.28">25647 11803 274 0,'0'0'186'0,"0"0"-85"15,0 0-2-15,0 0 3 16,0 0-60-16,0 0-42 15,158-60-63-15,-75 24-157 16,-6-7-212-16</inkml:trace>
  <inkml:trace contextRef="#ctx0" brushRef="#br0" timeOffset="187673.81">26310 11165 462 0,'0'0'201'15,"0"0"-115"-15,0 0-9 16,0 0-30-16,0 0-30 16,0 0 3-16,-21 122 27 15,19-58-10-15,-1 4-11 16,3 5-5-16,0-3-3 16,0-4 1-16,0-5-13 15,7-11-2-15,8-9-4 16,1-6 0-16,8-11 0 15,3-8-18-15,6-14-40 16,8-2-32-16,3-20-19 16,-4-19-39-16,-6-5-12 15,-17 1 6-15,-12 3-16 16</inkml:trace>
  <inkml:trace contextRef="#ctx0" brushRef="#br0" timeOffset="187894.89">26144 11460 554 0,'0'0'96'15,"0"0"-9"-15,0 0 38 16,0 0-23-16,0 0-51 0,0 0-9 16,77-46-16-1,-14 28-18-15,-1 1-8 0,-6 3 7 16,-11 4-7-16,-16 5-27 15,-14 1-17-15,-6 4-27 16,-2 0-65-16,-3 0-71 16,3 9-73-16</inkml:trace>
  <inkml:trace contextRef="#ctx0" brushRef="#br0" timeOffset="188522.19">27035 11660 321 0,'0'0'184'16,"0"0"-72"-16,0 0 0 15,0 0 11-15,0 0-23 16,0 0-35-16,2-14-39 16,-2 14-16-16,0 0-10 15,-4 0-1-15,-3 10-4 16,-7 12 5-16,-1 11 6 0,-1 7 2 15,3 6 4-15,4 8 4 16,2 8-1-16,5 4-10 16,2-2 0-16,0-6-4 15,0-8-1-15,9-10-1 16,9-7-1-16,2-11-5 16,6-10-24-16,3-4-17 15,0-8 5-15,0 0-5 16,-2-16 25-16,-4-8 22 15,-10-8 0-15,-6 4-10 16,-7 3 11-16,0 7 21 16,0 6-13-16,-7 5-4 15,-13 0 14-15,0 3-16 16,-5 4 9-16,0 0-7 0,4 0 4 16,1 0-1-16,-1 0 2 15,2 0 6-15,-4 3-9 16,1 5-5-16,2-1-1 15,2 1-6-15,5-1-56 16,6-4-31-16,4 0-37 16,3-3-24-16,0 0-94 15</inkml:trace>
  <inkml:trace contextRef="#ctx0" brushRef="#br0" timeOffset="189479.08">27505 11693 262 0,'0'0'232'15,"0"0"-156"-15,0 0-2 16,0 0 28-16,0 0 3 15,0 0-27-15,0 0-26 16,-11 0-20-16,11 0-20 16,0 0-12-16,15 0 0 15,19 0 5-15,17 0 5 0,11-7-6 16,5-3 4-16,0 1-8 16,-7-4-13-16,-6 1-21 15,-14 5-56-15,-9 0-76 16,-15 3-17-16,-16 0-75 15</inkml:trace>
  <inkml:trace contextRef="#ctx0" brushRef="#br0" timeOffset="190295.81">27727 11462 377 0,'0'0'196'0,"0"0"-151"0,0 0 17 15,0 0 39 1,0 0 8-16,0 0-41 0,-6 0-14 16,6 0-18-16,0 0-2 15,0-2-4-15,0 2-13 16,0 0-10-16,0 0-4 16,0 0 1-16,0 0-2 15,0 0-2-15,0 0 0 16,0 0-3-16,0 0 3 15,0 0 0-15,0 0 0 16,0 0 0-16,0 0 0 16,0 0-2-16,0 0 2 15,0 0-1-15,0 0 0 16,0 0 1-16,0 0 1 0,0 0-1 16,0 0 0-16,0 0-2 15,0 0 0-15,0 0 1 16,0 0 1-16,0 0 0 15,0 0 0-15,0 0 0 16,0 0-2-16,0 0 1 16,0 0-2-16,0 0-3 15,0 0 2-15,0 0-3 16,0 0-2-16,0 0 3 16,0 0 0-16,0 0 5 15,0 0 0-15,0 0-1 0,0 0-1 16,0 0-4-1,0 0 0-15,0 0 5 0,0 0-11 16,0 0 0-16,0 0-8 16,0 0-4-16,0 0-1 15,0 0 5-15,0 0 10 16,0 0-5-16,0 0 0 16,0 0-15-16,0 0-18 15,0 0 1-15,0 0 2 16,0 0 9-16,0 0 5 15,0 0 5-15,0 0 27 16,0 0 9-16,0 0-7 16,0 0 3-16,0 0 8 15,0 0-13-15,0 0 1 0,0 0 1 16,0 0 0-16,0 0-1 16,2 0 1-16,5 0-4 15,2-4-1-15,0 2 3 16,4-2 5-16,1 2-3 15,1 0-2-15,3 0 1 16,5 2 3-16,0 0-3 16,9 0-1-16,-1 0 0 15,5 0-3-15,0 0-173 16,-3 0-325-16</inkml:trace>
  <inkml:trace contextRef="#ctx0" brushRef="#br0" timeOffset="190960.01">28662 11544 344 0,'0'0'93'16,"0"0"-36"-16,0 0 42 15,0 0-17-15,0 0-45 16,0 0-8-16,0 0-5 16,0-50 9-16,-2 44-12 15,-12 0-2-15,-1 2-11 16,-10 4-6-16,-6 0 0 16,-5 0-2-16,-2 6 12 15,2 18 4-15,1 8 3 0,1 8 3 16,1 8 1-1,6 4-4-15,2 1 3 0,10-1 12 16,7-4-23-16,2-8-7 16,6-6 3-16,0-6-7 15,19-8 0-15,12-2 0 16,6-4 11-16,15-8-11 16,4-6-9-16,6 0-1 15,-2 0-4-15,-7-14 10 16,-3 2 4-16,-13 0 1 15,-6 2 6-15,-12 2 10 16,-9 4 4-16,-7 2-7 16,-3 0 8-16,0 2-19 15,0 0-1-15,0 0-2 0,0 0-1 16,0 0 0-16,0 0-13 16,0 0-45-16,0 0-44 15,0 0-77-15,-5-2-66 16</inkml:trace>
  <inkml:trace contextRef="#ctx0" brushRef="#br0" timeOffset="192018.97">27897 11310 39 0,'0'0'17'15,"0"0"18"-15,0 0-6 16,0 0 10-16,0 0 9 16,0 0 33-16,-24 0-1 15,24 0 0-15,0-3-25 16,0 1 0-16,4 0-38 15,5 2 4-15,-4 0-17 16,-1 0 3-16,3 0-6 16,-5 0 5-16,2 4 4 15,0 8-10-15,-4 2-3 0,0 3 2 16,0 1 1-16,0 1 8 16,-13 2-8-16,-5-6 0 15,3-2-1-15,1-7-11 16,10-4 6-16,2-2-4 15,0 0 10-15,2 0 14 16,-3-16-2-16,3-8-9 16,0-2-1-16,0-1-1 15,17 8 5-15,0 6-6 16,1 8-12-16,-1 5 7 16,1 0 5-16,0 4-13 15,-4 10 6-15,-4 1-5 16,-3-1 1-16,-4 1 6 0,-3-4-14 15,0 3 18-15,0-1-12 16,-20 1 10-16,-1-2 1 16,4-6-4-16,3-2 6 15,8-4-1-15,1 0 2 16,3 0 9-16,2-18 3 16,0-4-12-16,0-5 0 15,13 4 0-15,5 0 0 16,0 7-2-16,-2 6 2 15,-3 2-4-15,-2 5 3 16,0 0 0-16,2 3-1 16,1 0-5-16,-3-1-162 0</inkml:trace>
  <inkml:trace contextRef="#ctx0" brushRef="#br0" timeOffset="195610.14">24555 12771 514 0,'0'0'108'0,"0"0"-65"16,0 0 25-16,0 0-1 16,0 0-37-16,0 0-21 15,-11 52 5-15,11 8 62 16,0 13 5-16,0 3-36 15,0 4-2-15,0 8-10 16,0 3-15-16,0-3-6 16,0-12-4-16,0-16-7 15,4-14-1-15,17-16-1 16,3-6-2-16,4-10 1 16,5-7-9-16,4-7-9 15,3 0-22-15,2-29-21 0,-3-9-69 16,-12-12-61-16,-17-4-83 15</inkml:trace>
  <inkml:trace contextRef="#ctx0" brushRef="#br0" timeOffset="195794.71">24390 13298 688 0,'0'0'116'0,"0"0"-81"15,0 0 47-15,0 0-12 16,0 0-66-16,0 0 10 16,147-77-14-16,-76 52-3 15,-2 18-74-15,-6 7-135 16,-12 0-165-16</inkml:trace>
  <inkml:trace contextRef="#ctx0" brushRef="#br0" timeOffset="196124.97">25163 13399 639 0,'0'0'54'0,"0"0"-11"16,0 0 46-16,-91 120-7 16,70-82-28-16,6 2-19 15,-3 0-30-15,5-4 2 0,2-5-5 16,2-9 0-1,2-8 0-15,5-6-2 0,2-4-5 16,0-4-1-16,0 0-38 16,4 0 4-16,23 0 21 15,11 0 19-15,7 0 3 16,1-4-3-16,4-4-17 16,-4 0 15-16,-3 2 4 15,-10-4 1-15,-8 2-3 16,-10 2-5-16,-8-5-73 15,-7 0-58-15,0-1-115 16</inkml:trace>
  <inkml:trace contextRef="#ctx0" brushRef="#br0" timeOffset="196311.46">25250 13483 485 0,'0'0'133'0,"0"0"-103"15,0 0 29-15,0 0 10 16,0 0 20-16,-2 131-13 15,2-77-27-15,0 4-30 16,0-2-11-16,0-2-3 16,4-2-3-16,-4-4-2 15,3-4-42-15,-1-9-16 16,4-11-54-16,4-19-22 16,3-5-179-16</inkml:trace>
  <inkml:trace contextRef="#ctx0" brushRef="#br0" timeOffset="196594.17">25888 13633 44 0,'0'0'812'16,"0"0"-742"-16,0 0-68 15,0 0 68-15,0 0-43 16,0 0-14-16,127-26 5 16,-67 12-4-16,-7 3-10 0,-13 0 0 15,-11 4-4-15,-7 2-9 16,-6 1-28-16,-7 0-41 16,-5 2-63-16,-4-1-14 15,0 0-73-15,0 3-188 16</inkml:trace>
  <inkml:trace contextRef="#ctx0" brushRef="#br0" timeOffset="196849.03">25941 13756 494 0,'0'0'105'0,"0"0"-59"15,0 0 40-15,0 0 20 0,0 0-21 16,0 0-41-1,26 2-31-15,10-2 16 0,9 0 2 16,1-6-14 0,2-8-9-16,-4-2 1 0,1-4-2 15,-8 4-4-15,-5 3-4 16,-10 4 1-16,-13 4-13 16,-5 4-12-16,-4 1-29 15,0 0-21-15,0 0-55 16,0 0-37-16,0-3-99 15</inkml:trace>
  <inkml:trace contextRef="#ctx0" brushRef="#br0" timeOffset="197291.89">26865 13130 570 0,'0'0'61'15,"0"0"-23"-15,0 0 47 16,0 0 43-16,0 0-23 0,0 0-53 15,0-56-49 1,0 70-3-16,2 24-11 0,14 20 11 16,0 12 23-16,-9 7 5 15,-5-3-14-15,-2-8-1 16,0-4 8-16,0-8-18 16,4-5-2-16,3-12 0 15,4-8-1-15,3-5 0 16,3-14-3-16,3-4-15 15,9-6-2-15,5 0-14 16,5-15-31-16,0-16-59 16,-3-6-15-16,-14 0-71 0,-9 1-156 15</inkml:trace>
  <inkml:trace contextRef="#ctx0" brushRef="#br0" timeOffset="197460.09">26732 13546 365 0,'0'0'281'16,"0"0"-218"-16,0 0-8 15,0 0 16-15,0 0-40 16,114-45-20-16,-39 23-8 16,8 2-3-16,0 8-67 15,-10 6-103-15,-13 4-312 16</inkml:trace>
  <inkml:trace contextRef="#ctx0" brushRef="#br0" timeOffset="197773.96">27416 13491 53 0,'0'0'724'0,"0"0"-654"16,0 0-42-16,0 0 55 15,0 0-19-15,-116 123-46 16,116-100-15-16,0 2 5 15,3-3-8-15,18-4 0 16,8 0-10-16,5-2-12 16,1 0-12-16,-2-2 17 15,2 4 9-15,-11 4 2 0,-8 4-2 16,-14 6-5-16,-2 4 11 16,-11 3 2-16,-22-3 7 15,-4-4 0-15,0-5-2 16,7-9 2-16,1-5-5 15,8-7-2-15,1-6-19 16,1-5-55-16,6-27-76 16,9-13-206-16</inkml:trace>
  <inkml:trace contextRef="#ctx0" brushRef="#br0" timeOffset="197977.41">27336 13640 437 0,'0'0'358'0,"0"0"-271"0,0 0 5 16,0 0 15-16,0 0-57 15,0 0-32-15,98-58-15 16,-34 40-1-16,3 3 0 16,-7 3-2-16,-8 2-4 15,-8 2-62-15,-11 0-79 16,-6 0-104-16,-9 2-332 15</inkml:trace>
  <inkml:trace contextRef="#ctx0" brushRef="#br0" timeOffset="198237.1">28051 13579 296 0,'0'0'543'0,"0"0"-496"16,0 0-28-16,0 0 70 16,0 0-10-16,0 0-62 15,-29 0-3-15,67 0-6 16,15-4-8-16,10-6 0 16,1 0-11-16,-3-2-15 0,-8 0 9 15,-9-2 6-15,-8 0-35 16,-14-2-87-1,-15 0-79-15,-7 0-218 0</inkml:trace>
  <inkml:trace contextRef="#ctx0" brushRef="#br0" timeOffset="198459.72">28105 13361 376 0,'0'0'213'0,"0"0"-146"15,0 0-28-15,0 0 54 16,0 0 9-16,57 134-15 16,-19-92-51-16,-2-4-15 15,-3-6 4-15,-8 1-25 0,-8-5-6 16,-3-6-58-16,-5-4-64 16,-5-6-48-16,-2-10-55 15,3-2-137-15</inkml:trace>
  <inkml:trace contextRef="#ctx0" brushRef="#br0" timeOffset="198652.49">28356 13353 369 0,'0'0'175'0,"0"0"-91"16,0 0-16-16,0 0-9 16,0 0 51-16,-93 112-5 15,64-66-56-15,4-2-3 16,0 2-20-16,1 3-15 0,-5-1-8 15,-3 4-3-15,3-4-19 16,4-6-65-16,2-10-65 16,12-18-68-16,11-14-190 15</inkml:trace>
  <inkml:trace contextRef="#ctx0" brushRef="#br0" timeOffset="199596.26">28984 13212 332 0,'0'0'135'0,"0"0"-63"16,0 0 32-16,-4-104 2 15,4 96-18-15,0 4-13 16,0 4-12-16,0 0-21 16,0 6-13-16,0 40-18 15,0 24-9-15,0 23 59 16,-2 7 0-16,-2-8-35 15,1-6-8-15,3-13-1 16,0-9-4-16,3-14-7 16,12-14-6-16,5-10 0 15,7-12-3-15,6-10-10 16,7-4-7-16,7 0-12 0,2-22-24 16,-2-10-35-16,-7-4-14 15,-11-4-60-15,-15 0-30 16,-14 4-180-16</inkml:trace>
  <inkml:trace contextRef="#ctx0" brushRef="#br0" timeOffset="199798.97">28831 13527 454 0,'0'0'221'0,"0"0"-190"15,0 0-16-15,0 0 42 16,136-12 15-16,-69 0-34 16,4 6-26-16,-7 4-12 15,-1 2-8-15,-8 0-145 16,-5 12-154-16</inkml:trace>
  <inkml:trace contextRef="#ctx0" brushRef="#br0" timeOffset="200325.08">29637 13826 538 0,'0'0'186'0,"0"0"-162"16,0 0 7-16,0 0 35 15,81-124-2-15,-73 91-48 16,-6 4-16-16,-2 3-10 15,-2 5 7-15,-25 10-2 16,-8 2 0-16,-5 9 1 16,0 0 3-16,-1 16-5 15,6 17 4-15,4 4 2 16,8 4 12-16,10-3-1 16,9 0 5-16,4-2-3 15,0-2-9-15,13 0-2 16,14-4-2-16,2-4-7 15,4 0 5-15,0 1-8 0,-1-4 7 16,-6 2-4-16,-3-1 5 16,-10-6-4-16,-9 4 1 15,-4-2-17-15,0 0 2 16,-21 0 16-16,-10 0 4 16,-3-6 1-16,5-6 0 15,0-4-1-15,4-4 13 16,3 0 6-16,2-8 4 15,7-12 9-15,8-8-1 16,5-8-12-16,0-8-2 16,27-6-17-16,13-5-7 15,7 5 3-15,-5 4-23 16,0 10-29-16,-9 10-12 0,-6 6-28 16,-6 6-100-1,-13 6-260-15</inkml:trace>
  <inkml:trace contextRef="#ctx0" brushRef="#br0" timeOffset="203628.01">24831 15087 131 0,'0'0'168'0,"0"0"-98"16,0 0 20-16,-33-114-8 16,31 86-6-16,2 2-11 0,-3 6 8 15,1 4 0 1,2 8-3-16,-2 6-2 0,0 2-44 15,2 14-24-15,0 30 3 16,0 28 21-16,0 8 40 16,2 10-32-16,9 7 8 15,1-3-21-15,3-4-9 16,5-10-4-16,3-13-5 16,-2-17 3-16,2-14-4 15,-1-10-17-15,0-16-19 16,7-10-24-16,4 0-49 15,6-18-66-15,-8-24-46 16,-14-10-223-16</inkml:trace>
  <inkml:trace contextRef="#ctx0" brushRef="#br0" timeOffset="203796.27">24708 15360 274 0,'0'0'212'16,"0"0"-78"-16,0 0-9 15,0 0-14-15,0 0-30 16,0 0-72-16,25-36 6 16,29 20-13-16,19 2-2 15,10 4-90-15,-4 10-97 16,-7 0-228-16</inkml:trace>
  <inkml:trace contextRef="#ctx0" brushRef="#br0" timeOffset="204259.99">25197 15562 114 0,'0'0'638'0,"0"0"-578"16,0 0 37-16,0 0-21 16,0 0-75-16,0 0 4 15,62-60-5-15,-19 60 3 16,-8 2-3-16,-6 24-21 15,-9 5-5-15,-13 5 4 16,-7 0-10-16,0-4 14 16,-20-2 6-16,-5-8 2 15,0-8 10-15,8-2 1 16,3-6 2-16,8-6-3 0,4 0 5 16,2 0-2-16,0 0 5 15,0 0 1-15,0 0-9 16,13 0-16-16,3 0 3 15,6 0 12-15,7 0 0 16,0 8-5-16,-3 10-9 16,-3 0-10-16,-13 4-4 15,-4-2 0-15,-6 0 13 16,0-2 16-16,-25 4 11 16,-10-4 15-16,-6 0-7 15,1-9-2-15,7-4 0 16,8-5 5-16,8 0 10 0,7-4-11 15,6-19-21 1,4-8-36-16,8-9-82 0,29 0-169 16</inkml:trace>
  <inkml:trace contextRef="#ctx0" brushRef="#br0" timeOffset="204532.4">25945 15605 547 0,'0'0'307'16,"0"0"-262"-16,0 0 10 16,0 0-14-16,0 0-26 15,118 0 10-15,-37 0-6 16,4-8-15-16,-12-2-4 15,-13 2-17-15,-16 4 6 16,-15-1-11-16,-13 1-35 16,-14 4-60-16,-2 0-35 15,-6 0-123-15</inkml:trace>
  <inkml:trace contextRef="#ctx0" brushRef="#br0" timeOffset="204724.03">26119 15763 374 0,'0'0'246'0,"0"0"-150"16,0 0-16-16,0 0 29 15,0 0-24-15,0 0-42 16,27 4-17-16,29-4-9 16,15 0-4-16,7-8-13 15,-7-2-59-15,-17-2-66 16,-19 2-55-16,-19 0-212 15</inkml:trace>
  <inkml:trace contextRef="#ctx0" brushRef="#br0" timeOffset="205390.31">27403 15051 340 0,'0'0'271'16,"0"0"-181"-16,0 0 7 16,0 0 15-16,0 0-15 15,0 0-32-15,-21-52-30 16,21 52-26-16,0 4-9 15,0 26-12-15,0 20 12 16,0 18 15-16,0 17 23 16,0 5-9-16,0-2-18 15,0-2 17-15,0-7-19 16,2-11-7-16,7-10-2 16,7-6 3-16,5-10 0 15,-2-8-3-15,6-8-26 0,2-8-16 16,2-12-13-1,6-6-10-15,3-6-40 0,-3-20-63 16,-8-10-55-16,-15-4-119 16</inkml:trace>
  <inkml:trace contextRef="#ctx0" brushRef="#br0" timeOffset="205594.26">27231 15615 387 0,'0'0'301'0,"0"0"-203"16,0 0 21-16,0 0-5 0,0 0-52 15,0 0-59-15,103-58 13 16,-26 35-16-16,8 9 1 16,0 6-2-16,-3 4-106 15,-13 4-123-15,-6 0-96 16</inkml:trace>
  <inkml:trace contextRef="#ctx0" brushRef="#br0" timeOffset="205862.08">27987 15598 502 0,'0'0'100'0,"0"0"-2"16,0 0-7-16,-94 133-19 0,65-105-27 15,0 2-3 1,2-4-23-16,5-8 4 0,4-8-1 15,11-2-12-15,5-8-8 16,2 4-2-16,0-4-5 16,0 0-10-16,22 0-19 15,16 2 19-15,11-2 9 16,5 0-37-16,1 0-60 16,1-2 48-16,-7-10 51 15,-7 2 4-15,-8 2 0 16,-12 0-40-16,-18 2-165 15,-4-6-61-15</inkml:trace>
  <inkml:trace contextRef="#ctx0" brushRef="#br0" timeOffset="206047.14">28018 15669 338 0,'0'0'140'0,"0"0"-10"0,0 0-13 16,0 0-28-16,0 0-29 15,0 0-4-15,-14 8-39 16,14 24 6-16,0 8 51 15,0 4-27-15,0-2-27 16,2 0-13-16,3 4-2 16,-3-1-5-16,-2-5-23 15,0-4-67-15,9-10-100 16,8-16-109-16</inkml:trace>
  <inkml:trace contextRef="#ctx0" brushRef="#br0" timeOffset="206458.74">28751 15561 860 0,'0'0'108'16,"0"0"-51"-16,0 0 41 16,0 0-24-16,0 0-37 0,0 0-30 15,15-4 2-15,32 4-4 16,22 0 11-16,13 0 2 16,1 0-13-16,-5 0 0 15,-9-9-4-15,-7 4-1 16,-6 0-7-16,-14 1-32 15,-13-1-3-15,-13 2 21 16,-9 3 13-16,-5 0 8 16,-2 0 4-16,0 0-3 15,0 0-1-15,0-1-2 16,0 1 1-16,0 0-12 16,2 0-32-16,2-5-52 0,5-3-120 15,5-4-164 1</inkml:trace>
  <inkml:trace contextRef="#ctx0" brushRef="#br0" timeOffset="207274.4">30031 15440 445 0,'0'0'140'0,"0"0"-70"16,0 0 13-16,0 0 16 16,0 0-14-16,0 0-38 15,19 54-2-15,2-46-9 16,8-3-1-16,5-5-6 16,4 0-12-16,0 0-6 15,-3-9-4-15,-6-9-1 16,-8-4-3-16,-6-6-3 15,-11-2-4-15,-4-4-17 16,0-6-21-16,-21 4 11 16,-13 4 9-16,-2 10 14 0,-2 12 7 15,3 6 0 1,-1 4-2-16,5 4-2 0,0 18 0 16,0 14 5-16,6 0 2 15,7 8 11-15,5 0 1 16,9 6-1-16,4-1 6 15,0 1-4-15,26-6-7 16,10-2-4-16,6-6 0 16,9-6 0-16,10-8-4 15,3-10-5-15,7-6 5 16,1-6 0-16,-5 0 0 16,-9 0 1-16,-12-10-1 0,-13 2 5 15,-10 4-2 1,-14 0-2-16,-9 4 1 0,0 0-2 15,0 0-18-15,0 0-54 16,0 0-67-16,-18 0-41 16,-9 0-92-16</inkml:trace>
  <inkml:trace contextRef="#ctx0" brushRef="#br0" timeOffset="208229.05">25402 16665 235 0,'0'0'103'16,"0"0"0"-16,0 0 29 15,0 0-24-15,0 0-4 16,0 0-7-16,0 0-41 16,9-72-13-16,-9 80-16 15,0 18-16-15,0 24 10 16,0 13 44-16,4 9-12 15,2 4-29-15,4 0 0 16,3-2 2-16,5-10-19 16,2-5-6-16,4-7 3 15,10-8-4-15,1-12-3 0,8-6 3 16,-1-12-11-16,1-10-17 16,-3-4-3-16,-3 0-27 15,-3-16-50-15,-10-12-58 16,-11-8-49-16,-13 0-84 15</inkml:trace>
  <inkml:trace contextRef="#ctx0" brushRef="#br0" timeOffset="208440.9">25377 17097 343 0,'0'0'291'0,"0"0"-178"16,0 0-17-16,0 0 13 15,0 0-30-15,0 0-57 16,21 0-11-16,25-9-11 16,18-5 9-16,13 2-2 15,2-2-7-15,8 4-32 16,-2 6-79-16,-4 4-100 16,-8 0-141-16</inkml:trace>
  <inkml:trace contextRef="#ctx0" brushRef="#br0" timeOffset="208924.46">26215 17303 327 0,'0'0'352'16,"0"0"-254"-16,0 0-25 0,0 0 22 15,0 0-26-15,0 0-9 16,-94 0-14-16,94-14-34 15,0-4-12-15,5 0-3 16,17 2-22-16,3 2 5 16,-1 4 7-16,2 6 4 15,1 4 0-15,-2 0 8 16,2 0-4-16,-2 10 1 16,-6 8-4-16,-5 8-6 0,-10 6-21 15,-4 6 10-15,0 4-8 16,-20 2 11-1,-4 0 6-15,-3-8 15 0,0-4 1 16,5-1 8-16,-1-5 13 16,6-4 2-16,3-8 7 15,5-4-11-15,7-6 3 16,2-4-20-16,0 4-2 16,0-4 0-16,2 0 1 15,21 0 9-15,10 0 0 16,5 0-3-16,9 0-7 15,2 0 4-15,0-4 1 16,-1-6-5-16,-7-2-1 0,-7 6-1 16,-7-2-25-1,-10 0-47-15,-5 2-70 0,-6 2-107 16,-2-4-184-16</inkml:trace>
  <inkml:trace contextRef="#ctx0" brushRef="#br0" timeOffset="209383.77">27113 17213 483 0,'0'0'159'16,"0"0"-69"-16,0 0 25 15,0 0-1-15,0 0-29 16,0 0-17-16,-16-8-20 16,16 8-26-16,0 0-22 15,0 0 1-15,11-4-2 16,14-2-2-16,17-2 2 0,12-2 2 16,4 2-1-16,0 0 0 15,-10-2-5-15,-3 2-1 16,-9 2-2-16,-9 2-24 15,-9 4-42-15,-10 0-62 16,-8 0-63-16,0 0-70 16</inkml:trace>
  <inkml:trace contextRef="#ctx0" brushRef="#br0" timeOffset="209637.93">27197 17311 255 0,'0'0'403'0,"0"0"-289"16,0 0-39-16,0 0 31 16,0 0-25-16,0 0-49 15,3 6-11-15,28-6-14 16,14 0 5-16,5 0-3 16,4 0-6-16,-2 0 4 15,-6-6-3-15,-5-6-4 16,-8 6-1-16,-4-2-24 15,-12 4-37-15,-3 4-63 16,-7 0-75-16,-7 0-145 16</inkml:trace>
  <inkml:trace contextRef="#ctx0" brushRef="#br0" timeOffset="210957.91">28240 16709 249 0,'0'0'59'15,"0"0"-17"-15,0 0 63 16,0 0 13-16,0 0-38 16,0 0-6-16,21-102-7 0,-21 100 2 15,0 2 5 1,0 0-17-16,0 0-27 0,0 14-29 16,0 30 5-16,0 15 11 15,0 17 40-15,0 8-25 16,0-2-12-1,10-6-3-15,3-1-11 0,6-13-5 16,-1-8 0-16,3-8-1 16,0-12 0-16,4-12-1 15,1-12-15-15,6-10-4 16,7 0-7-16,3 0-40 16,-1-26-47-16,-5 2-51 15,-12-6-38-15,-13 2-182 0</inkml:trace>
  <inkml:trace contextRef="#ctx0" brushRef="#br0" timeOffset="211154.28">28196 17138 476 0,'0'0'188'16,"0"0"-94"-16,0 0 25 15,0 0 2-15,0 0-46 16,0 0-58-16,24-14-8 15,27 5-5-15,20 0 2 16,10 1-6-16,0 8-38 16,-8 0-70-16,-7 0-101 15,-12 8-118-15</inkml:trace>
  <inkml:trace contextRef="#ctx0" brushRef="#br0" timeOffset="211478">28886 17111 175 0,'0'0'478'0,"0"0"-393"16,0 0-52-16,0 0 69 16,-82 120 3-16,60-66-38 15,4 4-26-15,9 0-6 16,5-4-12-16,4-5-3 0,0-5-16 16,0-8-1-1,0-8-3-15,13-10-7 0,9-6 0 16,5-8-1-1,4-4-12-15,5-4-12 0,-1-14 7 16,-5-8 5-16,-8-2-5 16,-15 6 20-16,-7 0-1 15,0 0-14-15,-19 8 20 16,-12 1 18-16,-4 3-5 16,-5 2-5-16,6 4-3 15,8-2-5-15,10-2-15 16,13 0-111-16,3-6-159 15</inkml:trace>
  <inkml:trace contextRef="#ctx0" brushRef="#br0" timeOffset="211891.89">29584 17137 250 0,'0'0'299'0,"0"0"-216"16,0 0 14-16,0 0 10 0,0 0-12 15,0 0-22-15,-16-4-24 16,16 4-20-16,0 0 9 15,0 0 0-15,0 0-8 16,0 0-9-16,0 0-8 16,0 0-8-16,16 0-4 15,18-4-1-15,10-1 0 16,9 0-6-16,5-3-3 16,0-1 5-16,-3 4 3 15,-5 1 1-15,-8-1-1 16,-11 1 1-16,-6-1-8 15,-14 5-31-15,-8 0-52 16,-3 0-69-16,-8 0-107 16,-21-5-239-16</inkml:trace>
  <inkml:trace contextRef="#ctx0" brushRef="#br0" timeOffset="212262.84">29771 16900 534 0,'0'0'116'16,"0"0"-28"-16,0 0 26 15,0 0-10-15,0 0-31 16,0 0-17-16,-11-8-24 16,11 8-12-16,0 0-8 15,0 0-5-15,0 0-7 0,0 8-3 16,0 16 3-16,0 16 2 15,2 12 19-15,5 6-5 16,0 5-12-16,1-5-2 16,1 0 2-16,-2-8-2 15,4-10-2-15,-4-4 1 16,1-14-1-16,-3-8 0 16,-2-10 1-16,-1-4-1 15,-2 0 0-15,0 0-2 16,0 0-7-16,0 0-4 15,0 0-16-15,0 0-21 16,0 0-35-16,2-14-104 16,7-16-180-16</inkml:trace>
  <inkml:trace contextRef="#ctx0" brushRef="#br0" timeOffset="212709.81">30598 16625 147 0,'0'0'591'15,"0"0"-532"-15,0 0-55 16,0 0 13-16,0 0-7 16,0 0-3-16,-10 129 78 15,10-49-37-15,0 4-8 16,0-4 8-16,0-4-15 15,0-7-18-15,3-15-3 16,6-10-11-16,2-10 3 16,2-14-3-16,1-8-1 15,3-4-3-15,8-8-19 0,8 0-25 16,10-12-26-16,-1-14-69 16,-6-6-1-16,-10 0-27 15,-15 2-71-15</inkml:trace>
  <inkml:trace contextRef="#ctx0" brushRef="#br0" timeOffset="212884.46">30515 17070 379 0,'0'0'241'0,"0"0"-174"15,0 0 26-15,0 0 6 0,0 0-58 16,0 0-29-16,127-18-12 15,-56 18-7-15,10 0-112 16,-4 0-64-16,2-4-125 16</inkml:trace>
  <inkml:trace contextRef="#ctx0" brushRef="#br0" timeOffset="213141.83">31206 17044 98 0,'0'0'291'0,"0"0"-161"15,0 0 8-15,-119 125-27 16,75-81-15-16,2 2-40 15,4-2-24-15,4-8 8 16,7-2-15-16,10-10-9 16,5-12-2-16,8-6-9 15,4-2-5-15,0-4 0 0,0 0-2 16,14 0-5-16,24 0 7 16,11 0-5-16,11 0 5 15,3 0-35-15,-6-4-2 16,1 2 19-16,-5-6 12 15,-11 0 6-15,-10-2-2 16,-12 2-66-16,-14-2-64 16,-6 2-116-16</inkml:trace>
  <inkml:trace contextRef="#ctx0" brushRef="#br0" timeOffset="213407.91">31179 17155 250 0,'0'0'424'16,"0"0"-334"-16,0 0-10 16,0 0 48-16,0 0-35 15,0 0-52-15,-11 18-27 16,11 18-1-16,11 14 41 16,5 12-8-16,-1-4-33 15,-3 4-6-15,-6-4-5 16,-6-3-1-16,0-3 0 15,0-6-1-15,0-8-15 16,0-10-51-16,0-10-29 16,-11-10-60-16,-3-4-67 15,-3-4-131-15</inkml:trace>
  <inkml:trace contextRef="#ctx0" brushRef="#br0" timeOffset="-214003.72">26894 18213 22 0,'0'0'77'0,"0"0"-29"15,0 0 8-15,0 0-17 16,0 0 12-16,0 0 11 15,8-14 4-15,-4-4 7 16,5-1 22-16,-3-10-53 0,3-1 16 16,-6 2-2-16,-3 2-4 15,0 4 16 1,0 8 15-16,0 6-5 0,0 8-14 16,0 0-16-16,0 0-22 15,0 8-23-15,0 28-1 16,0 18 1-16,0 16 15 15,0 6 14-15,0-5-17 16,0-11-1-16,11-8-9 16,2-6-4-16,3-9 1 15,3-12-4-15,6-7 2 16,2-6-11-16,6-8-16 16,8-4-15-16,-1 0-26 15,2-18-54-15,-7-8-70 16,-8-7-35-16,-15-4-185 15</inkml:trace>
  <inkml:trace contextRef="#ctx0" brushRef="#br0" timeOffset="-213814.64">26875 18418 422 0,'0'0'411'0,"0"0"-322"15,0 0-43-15,0 0 52 0,0 0-57 16,0 0-41 0,108-66 18-16,-45 48-18 15,-1 14-10-15,-8 4-113 0,-10 8-117 16,-7 14-26-16,-12 2-213 16</inkml:trace>
  <inkml:trace contextRef="#ctx0" brushRef="#br0" timeOffset="-213631.65">27411 18508 142 0,'0'0'451'0,"0"0"-393"15,0 108 58-15,0-59 29 16,0 5-63-16,0-6-20 16,0-2-20-16,0-6-35 15,5-2-7-15,6-14 0 0,7-2-48 16,0-11-101-1,4-11-60-15,-2 0-113 0</inkml:trace>
  <inkml:trace contextRef="#ctx0" brushRef="#br0" timeOffset="-213365.27">27922 18486 780 0,'0'0'188'0,"0"0"-130"15,0 0-3-15,0 0-20 16,0 0-20-16,0 0-7 16,167-54-4-16,-101 40-1 15,-1-2-3-15,-9-2-1 16,-9 4-74-16,-11 4-62 15,-14 8-56-15,-20 2-66 16,-2 2-169-16</inkml:trace>
  <inkml:trace contextRef="#ctx0" brushRef="#br0" timeOffset="-213162.67">28078 18530 577 0,'0'0'172'0,"0"0"-82"15,0 0 31-15,0 0-16 16,0 0-30-16,0 0-33 16,13 4-33-16,25-16-9 15,11-6 16-15,7 0-16 16,-6 0-14-16,-4 4-50 16,-9 2-55-16,-3-2-74 15,-5 0-42-15</inkml:trace>
  <inkml:trace contextRef="#ctx0" brushRef="#br0" timeOffset="-210937.49">29339 18075 531 0,'0'0'135'0,"0"0"-90"16,0 0 45-16,0 0 18 16,0 0-22-16,0 0-25 15,0 22-24-15,0 28-1 16,0 20 54-16,0 17-7 16,0-7-53-16,-2-4-11 0,2-6-10 15,0-16 0 1,0-14-9-16,0-11 0 0,9-11 0 15,13-10-10-15,14 0-10 16,8-8-5-16,7 0-31 16,-2-4-37-16,-2-14-15 15,-12-9-47-15,-8 5-16 16,-18-6-72-16,-9 6-245 16</inkml:trace>
  <inkml:trace contextRef="#ctx0" brushRef="#br0" timeOffset="-210761.52">29269 18378 666 0,'0'0'148'0,"0"0"-99"0,0 0 54 16,0 0-52-16,0 0-42 15,116-20 6-15,-37 10-15 16,-2 2-119-16,-10 2-224 15</inkml:trace>
  <inkml:trace contextRef="#ctx0" brushRef="#br0" timeOffset="-210379.16">29809 18548 810 0,'0'0'111'0,"0"0"-65"15,0 0 67-15,0 0-39 0,0 0-56 16,0 0-18-16,15-40-51 16,16 22-2-16,0 10 40 15,-8 4 1-15,-9 4-16 16,-8 0 4-16,-6 16 3 16,0 16 1-16,-2 8 15 15,-23 4 5-15,-1-3 0 16,1-9 0-16,3 0 2 15,6-10-2-15,5-4 2 16,4-6 17-16,7-8 0 16,0-4 6-16,0 0-13 15,0 2-6-15,20-2 10 0,14 0 9 16,13 0-18-16,6 0-7 16,0-10-25-16,1-4-8 15,0-4-8-15,-6-4 9 16,0-8-67-1,-9 2-125-15,-7-7-400 0</inkml:trace>
  <inkml:trace contextRef="#ctx0" brushRef="#br0" timeOffset="-210140.09">30268 18497 827 0,'0'0'132'0,"0"0"-77"16,0 0-3-16,0 0-3 15,127-55-26-15,-63 41-14 16,-1 4-8-16,-14 2 1 16,-11 0-2-16,-13 6-8 15,-17 2-49-15,-8 0-87 16,0 0-96-16,-27 0-155 15</inkml:trace>
  <inkml:trace contextRef="#ctx0" brushRef="#br0" timeOffset="-209920.83">30337 18281 336 0,'0'0'287'0,"0"0"-186"15,0 0-14-15,0 0 14 0,0 0-10 16,0 0-51-16,20 37-14 15,14-7 25-15,1 6-10 16,1-4-14-16,-7-6-9 16,-5 0-15-16,-9-4-3 15,-3 0-1-15,-5-4-51 16,-7-4-85-16,0-2-85 16,0-12-67-16</inkml:trace>
  <inkml:trace contextRef="#ctx0" brushRef="#br0" timeOffset="-209741.3">30575 18263 559 0,'0'0'168'0,"0"0"-99"15,0 0 45-15,0 0 1 16,0 0-44-16,0 0-11 16,-55 103 23-16,34-51-21 15,0 2-30-15,-2 0-19 16,1 0-13-16,-1 1-24 15,6-11-64-15,6-8-56 16,11-20-145-16,0-12-302 0</inkml:trace>
  <inkml:trace contextRef="#ctx0" brushRef="#br0" timeOffset="-209035.12">31177 18075 338 0,'0'0'128'0,"0"0"-50"15,0 0 35-15,0 0-1 16,0 0-20-16,0 0-3 16,0 0-15-16,0-10-24 15,0 10-10-15,0 0-12 16,0 0-7-16,0 0-2 16,0 0-6-16,0 0 0 15,0 0-7-15,0 0 6 16,0 0-5-16,0 0 1 15,0 0-4-15,0 0-2 16,0 0 1-16,0 0-1 16,0 0-2-16,0 0 0 0,0 0 0 15,0 0-4-15,0 0 0 16,0 0 0-16,0 0-1 16,0 0 4-16,0 0-2 15,0 0 2-15,0 0-1 16,0 0 2-16,0 0 0 15,0-2 2-15,0 0-1 16,0-2-2-16,0 4-8 16,0 0 5-16,0 0 4 15,0 0 4-15,0 0-1 16,0 0-6-16,0 14-2 16,0 18-5-16,0 12 10 15,0 18 8-15,0 1 4 16,0-9-10-16,7 0-1 15,4-6 1-15,4-12-1 0,1-3 0 16,-1-15-1-16,8-11-7 16,-1-3-12-16,5-4-14 15,6 0-5-15,3-14-20 16,4-12-23-16,-2-10-20 16,-7 6-27-16,-7 2-27 15,-12 2-188-15</inkml:trace>
  <inkml:trace contextRef="#ctx0" brushRef="#br0" timeOffset="-208827.64">31008 18290 708 0,'0'0'129'0,"0"0"-66"16,0 0 38-16,0 0-6 15,0 0-56-15,0 0-35 16,108-30 7-16,-38 11-6 16,5 5-5-16,2 4-49 15,-11-2-161-15,-10 11-279 16</inkml:trace>
  <inkml:trace contextRef="#ctx0" brushRef="#br0" timeOffset="-208249.72">31870 18428 218 0,'0'0'553'15,"0"0"-442"-15,0 0-45 16,0 0 39-16,0 0-37 15,0 0-32-15,-20-32-21 0,22 28-15 16,12-4-16 0,3 8 2-16,5 0 4 0,1 0-4 15,-4 0 9-15,0 12-9 16,-11 12-9-16,-3 6-8 16,-5 6 12-16,-5 0-11 15,-26-3-19-15,-4-4 18 16,-5-7-2-16,2-4 3 15,4-4 25-15,10-10-4 16,6 1 8-16,7-5 1 16,7 0 0-16,4 0 5 15,0 0-5-15,0 0 0 16,4 0-10-16,15 0-52 16,11 0 21-16,3 0 1 15,3 0 28-15,0 0 4 0,-5 9 8 16,-2 10 2-16,-5-1 15 15,-6-2 11-15,-9-2-12 16,-9 4 7-16,0-4 8 16,-9 6-6-16,-22 0-3 15,-9-2-2-15,-5 2-9 16,1-6-3-16,-3-8 10 16,0 2-3-16,2-8 26 15,7 0 5-15,5 0-22 16,4-4-12-16,7-6-12 15,0-2-77-15,4-6-91 16,5 0-314-16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35:59.688"/>
    </inkml:context>
    <inkml:brush xml:id="br0">
      <inkml:brushProperty name="width" value="0.05292" units="cm"/>
      <inkml:brushProperty name="height" value="0.05292" units="cm"/>
      <inkml:brushProperty name="color" value="#FF0000"/>
    </inkml:brush>
  </inkml:definitions>
  <inkml:trace contextRef="#ctx0" brushRef="#br0">23138 9928 311 0,'0'0'229'0,"0"0"-147"15,0 0-62-15,0 0 8 16,0 0 42-16,0 108 9 15,7-52-28-15,0-4-27 16,-1-3-12-16,3-7 4 16,-3-6-6-16,-1-8-7 15,0-10 0-15,-3-8-2 16,0-6 0-16,0-4 0 16,-2 0 5-16,2 0-1 15,1-24 9-15,1-18-1 16,6-19-13-16,2-8-2 15,9 0-3-15,0 11 1 0,6 14-3 16,-2 16-8-16,2 11 5 16,0 10 7-16,2 7-1 15,0 0-1-15,0 12-6 16,-5 20-1-16,-6 8 8 16,-3 8 4-16,-6 2 1 15,-4-2 3-15,-5-4 0 16,0-5-4-16,0-10-10 15,0-7-17-15,0-5-26 16,0-11-41-16,-11-6-26 16,1 0-48-16,4-12-66 15</inkml:trace>
  <inkml:trace contextRef="#ctx0" brushRef="#br0" timeOffset="399.33">23767 9579 458 0,'0'0'122'16,"-75"-175"-112"-16,23 85-4 16,-11 16 39-16,-6 20 21 15,0 24-33-15,0 24-5 16,-2 6-13-16,-10 40-10 16,-8 24 12-16,-7 18 0 15,3 10-4-15,10 11 4 16,23 5 10-16,24 13-12 0,23 13-2 15,13 6-10-15,11 4 2 16,39-5-2-16,21-15-3 16,18-14-12-16,13-15-4 15,8-27-4-15,5-26 0 16,1-34-11-16,-2-12 17 16,-2-50 14-16,-12-30 25 15,-19-23 17-15,-20-17-12 16,-28-16-3-16,-26-7-16 15,-7 9 5-15,-29 18-16 16,-20 27-4-16,-11 29-10 0,-9 24-13 16,-10 28-9-1,-5 12-90-15,-5 48-72 0,0 18-129 16</inkml:trace>
  <inkml:trace contextRef="#ctx0" brushRef="#br0" timeOffset="767.32">23100 10762 540 0,'0'0'123'16,"0"0"-90"-16,0 0 35 0,0 0 10 16,-106 160-9-16,54-53-10 15,-10 25-32-15,-15 18-8 16,2 13-6-16,-3-2 1 16,9-16 0-16,6-14-11 15,8-17 15-15,0-11-8 16,3-11-9-16,5-12-1 15,7-14 0-15,11-16 0 16,4-13-16-16,12-14-23 16,5-6-47-16,-2-7-52 15,-1-1-43-15,-7 0-74 16</inkml:trace>
  <inkml:trace contextRef="#ctx0" brushRef="#br0" timeOffset="1704.49">21895 12681 439 0,'0'0'227'0,"0"0"-162"15,0 0-60-15,-45 116 21 16,45-45 39-16,0 7-23 15,0-4-10-15,3-2-20 16,5-8-1-16,-1-8 5 16,-3-10-7-16,-4-15-1 0,0-13-8 15,0-13 3 1,0-5 0-16,0 0 7 0,0-7 3 16,0-33 14-16,0-21-27 15,0-17-5-15,2-2-6 16,19 14-1-16,1 16 12 15,-2 21-29-15,-2 19 24 16,-1 10-11-16,4 0 11 16,1 14 0-16,3 18 4 15,-6 7-4-15,-5 3 5 16,-3 2 0-16,-7 0 2 16,-4-4-1-16,0-2-1 15,0-4-5-15,0-4-31 16,0-3-90-16,0-13-83 15,7-5-202-15</inkml:trace>
  <inkml:trace contextRef="#ctx0" brushRef="#br0" timeOffset="1892.63">22383 13316 507 0,'0'0'88'0,"0"0"-4"16,-27 123 16-16,25-75-2 15,2 2-44-15,0-4-32 16,0 0-16-16,2-7-6 0,4-13-12 16,1-12-58-1,0-13-76-15,2-1-65 0,8-23-65 16</inkml:trace>
  <inkml:trace contextRef="#ctx0" brushRef="#br0" timeOffset="2353.38">22534 13092 382 0,'0'0'166'16,"0"0"-77"-16,-60-152-19 16,19 91 6-16,-3 1 13 15,-12-4-45-15,-6-2-24 16,-7 2-16-16,0 5 8 16,0 12-12-16,4 14 0 15,7 19-1-15,-1 14-3 16,-4 29-2-16,-2 39 0 0,-2 28 6 15,3 22 14 1,6 11 0-16,14 9 0 0,19 8-10 16,16 3 2-16,9-3 3 15,24-8-7-15,25-13 5 16,12-19-7-16,10-16-1 16,11-19-2-16,14-30-16 15,12-24-4-15,14-17 6 16,5-32-23-16,-2-36 22 15,-9-25-1-15,-18-13-10 16,-23-6 7-16,-17-5 11 16,-20 7 11-16,-20 0 0 15,-16 9 31-15,-2 7 37 0,-25 12-24 16,-19 6-16 0,-14 2-10-16,-4 7 4 0,-7 8-17 15,-1 10 2-15,10 15-7 16,7 12-7-16,15 12-56 15,16 8-69-15,22 2-74 16,6-4-165-16</inkml:trace>
  <inkml:trace contextRef="#ctx0" brushRef="#br0" timeOffset="3098.92">23938 10714 142 0,'0'0'160'15,"0"0"-90"-15,0 0 10 16,0 0 15-16,0 0-14 16,0 0-24-16,-32-36-10 15,32 36-3-15,0 0 0 16,0 0-13-16,0 0-25 16,0 26-4-16,21 22-2 15,12 22 34-15,19 18 14 16,6 19-21-16,6 11 7 15,1 12-5-15,-9 9-1 16,-6-3-4-16,-7-2-12 16,-7-7-7-16,-5-17-1 0,-4-11-1 15,-6-16-1-15,2-14-2 16,-3-15 2-16,-5-14-2 16,-1-12-7-16,-7-8 2 15,-3-6-27-15,0 0-20 16,3 6-51-16,7 8-14 15,1 6-58-15,7 2-124 16</inkml:trace>
  <inkml:trace contextRef="#ctx0" brushRef="#br0" timeOffset="3616.29">24669 12982 372 0,'0'0'197'0,"0"0"-134"15,0 0-51-15,0 0 61 16,-2 136 30-16,2-61-25 16,0 1-33-16,0-4-32 15,0-12-8-15,0-8 2 0,2-10-1 16,0-12-1-16,-2-9-5 16,0-14-6-16,0-5 0 15,0-2-2-15,0 0-1 16,0-9 9-16,0-30 11 15,0-19-11-15,2-18 2 16,14-10-2-16,8 2 0 16,3 13 0-16,2 23-17 15,-7 22 6-15,-4 14-18 16,0 12 25-16,0 0 1 0,4 6 1 16,4 18 2-1,1 4 14-15,-4 8-5 0,-3 4-2 16,-7 6-5-16,-6 3-1 15,-5-3-1-15,-2-4-39 16,0-4-54-16,0-6-47 16,0-12-72-16</inkml:trace>
  <inkml:trace contextRef="#ctx0" brushRef="#br0" timeOffset="4003.41">25143 13473 529 0,'0'0'185'0,"0"0"-144"15,0 0 22-15,0 0 43 16,-15-130-52-16,35 103-54 16,4 12-11-16,-2 7 7 15,1 8-24-15,-8 0 28 16,-3 16-15-16,-6 18-2 15,-6 12-11-15,0 6 8 16,-29 4-2-16,-4-6 1 16,2-6 14-16,4-8 7 15,9-5 0-15,9-9 4 16,5-11-1-16,4-2-3 16,0-7-4-16,24-2 4 15,16 0 4-15,12-4-4 16,6-17-10-16,-3-1-45 0,-1-6 12 15,-3-2-12-15,-2-10-29 16,-4-8-61-16,-6-10-65 16,-5-8 6-16</inkml:trace>
  <inkml:trace contextRef="#ctx0" brushRef="#br0" timeOffset="4456.68">25471 12575 455 0,'0'0'76'0,"-167"-151"-65"16,68 79 17-16,-1 10 39 16,4 16-10-16,1 18-35 15,-1 20-21-15,-2 8 18 0,-1 22-5 16,11 24 5-16,5 20 32 16,15 18-25-16,7 23-6 15,14 19 3-15,16 16-15 16,24 16 19-16,7 9-12 15,21 0-7-15,21-9-3 16,12-16-4-16,12-17-1 16,12-19 4-16,13-20-4 15,14-16-5-15,11-21-12 16,7-23 4-16,6-20 1 16,-2-6 8-16,-9-40-12 15,-9-19 1-15,-13-19-8 0,-9-8-1 16,-7-8 15-1,-2-3-17-15,-16-1 17 0,-13-6-4 16,-17-8 7-16,-17-7 6 16,-8-5 7-16,-7-4 26 15,-16-7-7-15,-30-5 3 16,-24 1-16-16,-12 19 2 16,-7 30-14-16,2 30-2 15,0 32-17-15,-2 26-56 16,-1 2-72-16,4 24-76 15,6 6-156-15</inkml:trace>
  <inkml:trace contextRef="#ctx0" brushRef="#br0" timeOffset="7168.66">24072 9697 364 0,'0'0'156'0,"0"0"-128"16,0 0 10-16,0 0 47 0,0 0-41 16,0 0-26-16,71-114-5 15,-40 66-10-15,0-4 3 16,0-5 6-16,-4-2-3 16,0-4-1-16,-2-1-8 15,-8 2 1-15,-6 8 1 16,-4 4-2-16,-7 8-1 15,0 5 1-15,0 5 2 16,-4 6-2-16,-10 4 0 16,1 4 4-16,1 6-3 15,4 2 0-15,1 8 0 16,3 0-1-16,-1 2 0 16,-2 0-4-16,-4 4-4 15,-5 20-3-15,-3 6 8 0,1 6-1 16,3 6-4-16,3 4 6 15,5 7 2-15,7 3 16 16,0 4 0-16,0 2-6 16,5 4-6-16,11-2 6 15,1 1-1-15,-1-5-3 16,-1-6 3-16,1-8-9 16,-3-10 0-16,-1-6 0 15,-1-8 0-15,-3-6 1 16,2-3-3-16,-1-8 4 15,-5-1-2-15,0-2 0 16,1-2 6-16,-3 0-3 16,0 0-2-16,-2 0 10 0,3 0-11 15,-3 0 0-15,0 2-37 16,2 3-56-16,-2 0-78 16,0-1-90-16</inkml:trace>
  <inkml:trace contextRef="#ctx0" brushRef="#br0" timeOffset="11759.27">22198 14897 89 0,'0'0'91'16,"0"0"-76"-16,0 0 18 0,0 0 44 15,0 0-12-15,0 0 1 16,0 0-11-16,-10 66-5 15,10-66 3-15,0 0-6 16,0 0 0-16,0 0 3 16,8 0 5-16,7-10 5 15,14-24-4-15,9-16-41 16,5-8-6-16,-6-10-6 16,-8 1 3-16,-6 1-6 15,-10 0-25-15,-11 8-10 16,-2 9-19-16,0 12 11 0,-4 14-8 15,-13 5 21 1,2 14 26-16,2 0 3 0,-3 4 1 16,-2 4-2-16,-1 28-1 15,-2 17-5-15,8 9 8 16,11 10 10-16,2 2 15 16,0-2 8-16,22-2-12 15,0-3-2-15,1-11-3 16,2-6 3-16,-6-10-18 15,1-8 5-15,1-8-6 16,-6-4-1-16,3-8-53 16,4-4-53-16,-2-4-72 15,3 0-135-15</inkml:trace>
  <inkml:trace contextRef="#ctx0" brushRef="#br0" timeOffset="12006.76">22774 14895 288 0,'0'0'361'15,"0"0"-257"-15,0 0-59 16,0 0 8-16,0 0-11 16,0 0-2-16,10 100 29 15,1-52-39-15,0-2-15 16,0 2-6-16,2-3-4 15,1-1-2-15,-3-4-3 0,-2-2 0 16,-2-4-19-16,-5-6-48 16,-2-4-57-16,0-6-103 15,0-12-220-15</inkml:trace>
  <inkml:trace contextRef="#ctx0" brushRef="#br0" timeOffset="12761.03">25724 15107 506 0,'0'0'118'0,"0"0"-53"15,0 0 1-15,0 0 38 16,0 0-13-16,0 0-15 16,-6 2-28-16,8-6-13 0,23-24 11 15,8-14-39-15,5-20-7 16,-3-16-28-16,-6-10-8 16,-8-11 6-16,-13 1-7 15,-5 6 0-15,-3 10 20 16,0 14-10-16,-7 15 13 15,-12 13-10-15,0 14 19 16,1 12 5-16,5 6 2 16,7 8 2-16,1 0-4 15,-2 12-2-15,-2 34-4 16,3 24 6-16,4 12 37 16,2 9-7-16,11-3-15 15,15-4-7-15,1-1 0 16,0-11-1-16,-5-4-1 15,-2-16-4-15,-4-10-2 0,-3-10-2 16,-2-8-7 0,1-8-48-16,-2-8-84 0,4-8-134 15</inkml:trace>
  <inkml:trace contextRef="#ctx0" brushRef="#br0" timeOffset="13449.34">26416 15065 371 0,'0'0'298'15,"0"0"-226"-15,0 0-52 16,0 0 45-16,0 0 10 15,0 0-1-15,-116-72-31 16,107 46-22-16,7-2-4 16,2 4 0-16,0 0-17 15,0 2-3-15,11 0-32 16,9 5 7-16,2 2-4 16,4 2-6-16,1 12 6 15,-2 1 15-15,-5 0 4 16,2 10-10-16,-2 13-3 0,-7 12 14 15,-3 5-1-15,-8 0 0 16,-2 10 5-16,-7-2 6 16,-19 0 2-16,-5 2 0 15,-6-1 0-15,4-7 2 16,-1-6-1-16,8-6-1 16,6-12 2-16,2 0 7 15,7-10 1-15,3 2 1 16,2-6 4-16,4-2 3 15,2-2 1-15,0 2-2 16,0-2 4-16,0 0-14 16,0 0 7-16,8 0 2 0,15 0 13 15,11 0-11-15,9 0-3 16,5-8-3-16,1-4-2 16,1 0-8-16,-4 0 4 15,-1-4 13-15,-3 2-4 16,-2 0 0-16,-2 0-7 15,-9 4 1-15,-5 2-1 16,-8 4 5-16,-7 0-11 16,-5 4-2-16,-1 0-1 15,-3 0 1-15,0 0-4 16,0 0 2-16,0-2-6 16,0 2-22-16,0 0-32 15,0 0-39-15,0 0-59 0,-5-8-47 16,-13 0-77-1</inkml:trace>
  <inkml:trace contextRef="#ctx0" brushRef="#br0" timeOffset="43585.53">28926 9328 178 0,'0'0'124'16,"0"0"-74"-16,0 0 22 16,0 0 3-16,0 0-18 15,0 0-11-15,0 0-12 16,-6 0-11-16,6 0 7 15,0 0-2-15,0 0-1 16,0 0 0-16,0 0 14 16,6 0-8-16,23 0-15 15,14-4-8-15,10-8 1 16,9 2-3-16,-4 0-3 16,3 0-4-16,-8 2 1 15,-6 2-4-15,-4 0-21 0,-14 2-61 16,-3-2-59-16,-6-4-72 15,-4-4-158-15</inkml:trace>
  <inkml:trace contextRef="#ctx0" brushRef="#br0" timeOffset="43900.25">29329 9065 233 0,'0'0'155'0,"0"0"-90"16,0 0 21-16,0 0 5 0,0 0-13 16,0 0-28-16,-54-46-13 15,50 44 1-15,2 2-8 16,2 0-20-16,0 2-10 16,-2 25-26-16,-2 15 13 15,-1 10 13-15,3 2 10 16,0 0-3-16,-2-2-7 15,0-2 12-15,-2 0-11 16,2-6 6-16,4-3-4 16,0-9-3-16,0-8-40 15,10-6-116-15,23-12 5 16,7-6-34-16</inkml:trace>
  <inkml:trace contextRef="#ctx0" brushRef="#br0" timeOffset="44417.44">29370 8847 229 0,'0'0'82'16,"0"0"-18"-16,-143-112 20 15,99 88-4-15,-3 8-20 16,5 10-29-16,1 6-15 15,-5 0 10-15,-8 19-17 0,-6 24-2 16,-7 15 29-16,1 12-7 16,3 10 3-16,7 8 2 15,9 7-5-15,12 1-7 16,8 2-11-16,14 2-4 16,13-5-4-16,0-3-3 15,18-2-3-15,26-3 3 16,16-5 4-16,19-8-3 15,14-8-1-15,14-18-25 16,5-18-13-16,6-18-15 16,-5-12 7-16,-6-12 11 15,-15-30 28-15,-15-16 7 16,-19-20 11-16,-16-12 8 16,-11-7 16-16,-15 1-18 15,-7 1 12-15,-9 4-11 0,0 8-6 16,-15 7-2-16,-14 12 18 15,-4 10 2-15,-8 8-26 16,1 9-3-16,-4 12 2 16,-3 4-6-16,-5 7 0 15,-3 9-60-15,-3 5-42 16,4 0-13-16,5 14-77 16,11 9-73-16</inkml:trace>
  <inkml:trace contextRef="#ctx0" brushRef="#br0" timeOffset="45127.2">29013 10038 261 0,'0'0'148'0,"0"0"-51"0,0 0-29 16,0 0-15-16,0 0-35 15,0 0-13-15,-91 155 42 16,29-43 36-16,-12 22-21 16,-10 20-21-16,-8 11-4 15,7-2-21-15,12-15-4 16,17-22-10-16,16-20 0 16,7-11 6-16,4-11 9 15,2-12-4-15,7-18-6 0,5-18 1 16,7-18-5-16,4-7-1 15,4-11 1-15,0 0 3 16,0 0-6-16,0 0-15 16,0 0-49-16,0-7-88 15,0-4-158-15</inkml:trace>
  <inkml:trace contextRef="#ctx0" brushRef="#br0" timeOffset="45708.3">28107 12328 230 0,'0'0'91'0,"0"0"10"16,0 0 19-16,0 0 0 16,0 0-55-16,0 0-21 15,84-104 6-15,-72 67 3 16,-10-4-24-16,-2 0-10 16,0 4 17-16,-14 8-21 0,-8 9 15 15,-5 11-9 1,-4 9-17-16,-6 1-4 0,-6 37-4 15,1 17 2-15,6 9 2 16,7 0 4-16,13-6-1 16,10-8-2-16,6-16-1 15,0-5 3-15,8-16-3 16,13-5-4-16,6-8 4 16,6 0-7-16,9-24-5 15,1-16-37-15,-6-8 4 16,-8 4 9-16,-11 10 13 15,-7 14 23-15,-6 12 5 0,-5 8-5 16,0 0-3 0,0 10-16-16,0 22 19 0,0 8 5 15,0 6 20 1,0-4-12-16,4-6-2 0,12-5-8 16,1-8-3-16,4-6-1 15,6-7-7-15,6-10-27 16,3 0-57-16,1-14-83 15,-1-21-137-15</inkml:trace>
  <inkml:trace contextRef="#ctx0" brushRef="#br0" timeOffset="46087.39">28403 11685 403 0,'0'0'31'0,"-125"-115"-10"0,58 69 27 16,-4 10 41-16,1 16-39 15,4 14 5-15,1 6-29 16,-1 24-9-16,-1 32 7 16,0 20 10-16,7 17 5 15,13 8-5-15,18 14-6 16,20 7-7-16,9 7 16 16,21-3-33-16,33-8-3 15,21-10 1-15,16-13 0 16,9-17-2-16,10-18-29 15,5-20-39-15,1-25-20 16,-2-15 26-16,-12-35 9 0,-11-29 51 16,-14-12 2-1,-20-14 15-15,-12-10 32 0,-21-13-16 16,-17-9-17-16,-7 0 32 16,0 7-32-16,-23 17 1 15,-1 18-8-15,0 20-14 16,8 7-17-16,12 9-92 15,4 0-123-15</inkml:trace>
  <inkml:trace contextRef="#ctx0" brushRef="#br0" timeOffset="46754.16">29697 10257 174 0,'0'0'76'0,"0"0"-2"16,0 0 4-16,0 0-11 15,0 0-14-15,0 0 0 16,-40-81 3-16,36 73-17 0,0 4 5 16,4 0-9-1,0 4 8-15,0 0-4 0,0 0-1 16,0 0-7-16,0 0-5 15,0 0-26-15,0 12-10 16,0 27 0-16,10 26 10 16,15 26 40-16,9 15-2 15,5 13-6-15,4 1-13 16,4 0 10-16,4 1-5 16,5-5-6-16,-3-6-7 15,1-10-11-15,-3-7 4 16,-7-9-3-16,-6-10-2 15,-11-12-9-15,-9-14-44 16,-12-10-28-16,-6-4-53 0,-2-2-55 16,-29-1-60-16</inkml:trace>
  <inkml:trace contextRef="#ctx0" brushRef="#br0" timeOffset="47318.49">30165 11967 225 0,'0'0'194'15,"0"0"-87"-15,0 0-30 16,0 0 37-16,0 0 3 16,0 0-24-16,-7-98-68 15,5 114-25-15,-4 28-4 16,-3 22 4-16,0 14 29 16,0-1-21-16,0-9-4 15,5-10 0-15,0-14-2 16,0-10-2-16,4-12 1 15,0-8-1-15,0-10-15 16,0-4-17-16,0-2-1 16,0 0 10-16,17-24 18 0,3-10 0 15,6-2-19-15,1 2-9 16,0 10 18-16,-3 8-33 16,-1 12-6-16,-4 4 41 15,-3 0 3-15,-3 20-9 16,-3 8 2-16,-8 4-3 15,-2 0 20-15,0 0 7 16,-2-2-5-16,-23 0 5 16,-4-1-4-16,-8-6-1 15,-2-6-2-15,6-10 0 16,1-7-2-16,9 0 2 16,2-14-3-16,7-15 1 15,8-10-40-15,6-3-48 0,4 2-135 16</inkml:trace>
  <inkml:trace contextRef="#ctx0" brushRef="#br0" timeOffset="47757.24">30515 11654 331 0,'0'0'25'15,"0"0"1"-15,-136-130 26 16,83 112 5-16,1 16-13 0,-1 2-23 16,-5 34 0-16,-5 18 2 15,-1 12 8-15,4 4-6 16,7 8-8-16,10 5 3 16,12 5 2-16,16 10-3 15,12 7 9-15,3 5-27 16,13-4 12-16,23-5-10 15,9-9-3-15,10-12-18 16,10-14-34-16,6-14-22 16,5-20 8-16,0-20 10 15,-1-10 13-15,-1-22 18 16,-7-22 25-16,-9-14 1 16,-9-10-1-16,-14-11 0 15,-15-4 0-15,-13-4 37 16,-7 3 18-16,0-1-34 0,-24 8-18 15,-14 2-3-15,-9 9-6 16,-11 6 5-16,-4 4-8 16,-7 8-50-16,-1 5-91 15,8 14-28-15</inkml:trace>
  <inkml:trace contextRef="#ctx0" brushRef="#br0" timeOffset="49250.49">32037 9414 208 0,'0'0'63'16,"0"0"23"-16,0 0 13 15,0 0-56-15,0 0-33 16,0 0-10-16,0 0-9 16,-78-104-18-16,56 88-14 15,3-2 7-15,4 2 27 16,5 0 7-16,0 2 0 0,3 0 12 15,3 2 19-15,0 0 2 16,2 0 9-16,-6 1 11 16,4 2 0-16,-3-1-2 15,1 2 4-15,-3 2-22 16,-5 2-12-16,-5 4-16 16,-12 0-4-16,-8 18-1 15,-3 16 3-15,2 6 1 16,9 8 12-16,7-2-14 15,7 3-2-15,11-8-3 16,6-3 3-16,0-3-3 16,0-9-1-16,4-8-5 15,15-8 6-15,5-8-5 16,7-2 7-16,9-4-14 16,-2-22-14-16,-3-10 7 0,-3-7 7 15,-8 0 0-15,-3 0-1 16,-4 7 15-16,-5 12-4 15,-8 10 5-15,-4 10 5 16,0 4-5-16,0 2-41 16,0 26 26-16,0 14 15 15,-9 4 11-15,0 3 2 16,7-4 0-16,2 0 7 16,0-5-12-16,0-4-1 15,6-6-7-15,10-6 7 16,5-6-6-16,0-8 0 15,2-8 6-15,1-2-7 0,-1 0-4 16,-2-20-24-16,0-12-67 16,-6-4-168-16</inkml:trace>
  <inkml:trace contextRef="#ctx0" brushRef="#br0" timeOffset="49459.17">32103 9533 203 0,'0'0'283'0,"0"0"-217"15,0 0-21-15,0 0 0 16,0 0-1-16,0 0-33 0,125 0 0 16,-67 0-10-16,-6 0 4 15,-10 0-5-15,-13 0-25 16,-13 0-43-16,-14 0-70 15,-2-12-74-15</inkml:trace>
  <inkml:trace contextRef="#ctx0" brushRef="#br0" timeOffset="49635.2">32255 9358 287 0,'0'0'70'15,"0"0"-45"-15,0 0 0 16,0 0 61-16,-17 103-5 0,12-51-34 15,3 2-11 1,2 0-16-16,0 6-12 0,0-4-8 16,0 0-7-16,0-12-89 15,15-16-142-15</inkml:trace>
  <inkml:trace contextRef="#ctx0" brushRef="#br0" timeOffset="50086.04">32596 9264 583 0,'0'0'34'0,"0"0"-31"0,0 0-3 16,-2 104 77 0,-5-36-27-16,-2 9-22 0,-2-1-16 15,-2-6-6-15,2-6-3 16,-1-12-2-16,8-12 3 15,2-15-4-15,2-14 0 16,0-11-5-16,0 0 5 16,0-8 13-16,0-28 12 15,8-8-19-15,11-8-3 16,-1 6-1-16,1 10-2 16,4 10-15-16,-6 10 3 15,1 8-1-15,-2 8 4 16,-1 0 1-16,4 26 7 15,0 8-10-15,-3 6-1 0,-5-4 1 16,-7-4 3-16,-4-4 4 16,0-6-5-16,-13-4-2 15,-20-4 11-15,-14-6 15 16,-9-8 18-16,-1 0-15 16,3-4-10-16,7-18 0 15,7-2-8-15,5 4-31 16,8 4-99-16,6 4-153 15</inkml:trace>
  <inkml:trace contextRef="#ctx0" brushRef="#br0" timeOffset="65173.03">28361 11482 43 0,'0'0'16'0,"0"0"6"16,0 0 6-16,0 0-11 16,0 0 1-16,0 0-8 15,0 0-10-15,0 0 1 16,0 0 1-16,-2 0 3 15,2 0 6-15,0 0-4 16,0 0-5-16,0 0 0 0,0 0-1 16,0 0-1-16,0 0 1 15,0 0 1-15,-3 0-2 16,1 0 0-16,-2 0 0 16,1 0-1-16,1 0-5 15,-1 0 5-15,3 0 1 16,-2 0 0-16,2 0-1 15,0 0 1-15,0-2 0 16,-2 0 14-16,2 0 1 16,-2-2 2-16,0 2-5 15,0 0 1-15,0 0 4 16,-1 2-7-16,3 0-2 0,0 0-5 16,0 0 5-1,0 0-3-15,0 0 3 0,0 0 1 16,0 0-3-16,0 0 0 15,0 0 0-15,0 0-2 16,0 0-2-16,0 0-2 16,0 0-10-16,5 0 3 15,8 0 7-15,3 2 2 16,1 4 3-16,1 2 0 16,0-4 5-16,2 2-6 15,-2-2-2-15,-3 2 0 16,3-2 0-16,1 0-1 15,-4 0 1-15,3 4 0 16,-3-2-2-16,-1 4 0 16,-3 0-2-16,-3 0 2 0,1 0-4 15,-1 2 3-15,0 2-1 16,3 2 2-16,1 0 3 16,-2 2-2-16,7 0 1 15,-4-2-1-15,-1 2 1 16,2-3-1-16,-3 0-1 15,1 2 1-15,1-2-1 16,0 3 0-16,1 3 1 16,-1-3-1-16,-4 0 0 15,-2 2-7-15,-5-4-11 0,0 0 12 16,-2-2 5 0,0-2 1-16,0 0 6 0,0-2-3 15,0-2-2-15,0-2 1 16,0 0 2-16,0-2-4 15,0 0-2-15,0 2 2 16,0-2 3-16,0-2-2 16,0 2 0-16,0-2-1 15,0-2 0-15,0 0 0 16,0 0 0-16,0 0-1 16,0 4-8-16,0 0-40 15,0-2-64-15</inkml:trace>
  <inkml:trace contextRef="#ctx0" brushRef="#br0" timeOffset="72151.35">29096 14022 230 0,'0'0'100'0,"0"0"-14"0,0 0-1 15,0 0-11 1,0 0-7-16,0 0-29 0,0 0-28 16,-2-7-10-16,2 17-3 15,0 22-9-15,0 16 12 16,0 14 41-16,0 10-7 15,0 0-6-15,0 3-5 16,0-7-7-16,0-10-9 16,0-18-2-16,0-10 2 15,4-12-6-15,-2-12-1 16,1-2-13-16,-3-4-35 16,0-6 13-16,0-24 24 0,-3-16-82 15,-13-10-25-15,-1-15 61 16,1 2 42-16,5-2-3 15,5 9-20-15,6 10 38 16,0 16 0-16,0 14 9 16,0 16 5-16,0 6 7 15,13 12-16-15,7 22 9 16,5 8 31-16,4 6-6 16,0 0-19-16,2-6-3 15,0-1 3-15,0-8-8 16,-3-7-8-16,-1-8-2 15,-2-9 3-15,-7-9-2 16,2 0 1-16,2-17 1 16,-4-23-3-16,2-10-2 0,-4-10-8 15,-5-2 8-15,-3 8 4 16,2 14 2-16,-4 16 1 16,-3 15 11-16,1 9 7 15,0 15-25-15,4 25-34 16,0 14 34-16,1 6 22 15,-3 0-6-15,4-4-10 16,-4-2 7-16,5-1-10 16,-1-9-2-16,1-6-1 15,4-14-55-15,7-16-73 16,7-8-114-16</inkml:trace>
  <inkml:trace contextRef="#ctx0" brushRef="#br0" timeOffset="72436.13">29791 14161 481 0,'0'0'51'16,"0"0"-34"-16,0 0 71 15,-71 158-23-15,62-100-25 16,9 1 3-16,0-11-27 16,2-4-16-16,21-12-1 15,3-8-2-15,5-12-10 16,5-12 4-16,0-2 1 15,-1-30 8-15,-8-14-7 16,-16-12 7-16,-11-5 11 16,-2-7 36-16,-29 2-9 0,-3 10-1 15,3 12-13-15,4 16 2 16,12 14-21-16,3 10-5 16,6 6-50-16,4 10-156 15,2 10-102-15</inkml:trace>
  <inkml:trace contextRef="#ctx0" brushRef="#br0" timeOffset="72739.05">30071 14119 629 0,'0'0'68'0,"0"0"-68"0,0 0 0 15,-6 112 41-15,18-52 5 16,9-1-13-16,6-8-22 15,2-2-9-15,-4-11 5 16,-1-2-5-16,-2-8-1 16,-6-10-1-16,-5-8-14 15,-4-6-21-15,-2-4 11 16,-3 0 24-16,2-24 35 16,0-20-6-16,3-17-29 15,-1-11 3-15,-2-6 16 16,0 0 1-16,0 0 5 15,3 13-11-15,-1 15 3 16,1 18-11-16,0 14-6 0,-5 18-57 16,0 0-121-16</inkml:trace>
  <inkml:trace contextRef="#ctx0" brushRef="#br0" timeOffset="73318.2">31193 14458 515 0,'0'0'115'0,"0"0"-42"16,0 0 9-16,-21-113-36 15,-1 77-2-15,2 8-12 16,-2 6-21-16,1 12-2 15,0 10-9-15,-8 0-5 0,-7 26-5 16,-5 16 3-16,6 14 7 16,10-3-4-16,12 1 3 15,9-10-3-15,4-6 2 16,0-8 2-16,9-8 2 16,13-4-2-16,7-10-2 15,2-8-4-15,5 0-8 16,-1-22-15-16,-3-10 13 15,-8-8 5-15,-9 6 4 16,-3 10 7-16,-8 12 35 16,-4 8 21-16,0 4-19 15,0 0-37-15,5 5-12 0,-1 20 3 16,5 9 9 0,2 6 2-16,2 2 3 0,6 4-5 15,5 2-18-15,8-6-149 16,3-7-105-16</inkml:trace>
  <inkml:trace contextRef="#ctx0" brushRef="#br0" timeOffset="73498.14">31533 14698 135 0,'0'0'318'15,"0"0"-291"-15,-22 114 94 16,15-69-62-16,-1-5-26 15,-4-2-9-15,-1-2-14 16,-5-4-10-16,-2-10 0 0,0-14-82 16,7-8-85-16,13-12-273 15</inkml:trace>
  <inkml:trace contextRef="#ctx0" brushRef="#br0" timeOffset="73766.98">31774 14101 434 0,'0'0'163'16,"0"0"-85"-16,0 0 49 0,0 0-11 16,0 0-116-1,0 0-10-15,-22 82 10 0,22 6 25 16,16 2 5-16,-1-6-21 15,1-1 8-15,-5-11-10 16,-7-4-7-16,-2-10 6 16,-2-14-6-16,0-7-30 15,0-19-82-15,0-18-100 16,0-6-98-16</inkml:trace>
  <inkml:trace contextRef="#ctx0" brushRef="#br0" timeOffset="74407.48">31692 14151 488 0,'0'0'97'0,"0"0"-26"15,0 0-11-15,0 0-37 16,0 0-12-16,140-60 1 16,-85 78 1-16,-1 22-4 15,-9 4-8-15,-14 8-1 16,-16-4-4-16,-15-2-12 15,0-2 15-15,-29-5-19 16,-17-7 17-16,-8-6-1 16,1-8 1-16,6-8-5 15,6-10-2-15,10 0 9 16,10-14 1-16,9-8 0 16,12-2-4-16,0 12-28 0,4 3-13 15,19 9 17-15,6 0 28 16,4 27 0-16,5 5 0 15,3 8 0-15,-2 0 24 16,1-6 16-16,3-2-6 16,-5-8-5-16,-5-8-14 15,-8-10-15-15,-6-6 0 16,0 0-14-16,-3-6-41 16,-6-24-24-16,-1-8-26 15,-5-2 45-15,1 4 60 16,0 10 28-16,-3 14 40 15,-2 12 30-15,0 0-78 16,0 14-18-16,0 20-2 0,-2 12 61 16,-3 2-13-16,5-6-20 15,0-2-16-15,0-2-3 16,9-14-8-16,11-3-1 16,7-11-8-16,4-10 6 15,6 0-2-15,-2-24 4 16,-6-11 0-16,-12-5 8 15,-11 0 12-15,-6 4 30 16,0 6 22-16,-8 6-23 16,-17 6-22-16,-6 4-10 15,-11 6-17-15,-10 4-1 16,-3 4-21-16,2 0-94 0,10 6-175 16</inkml:trace>
  <inkml:trace contextRef="#ctx0" brushRef="#br0" timeOffset="75338.45">29670 15534 616 0,'0'0'101'0,"0"0"-79"15,0 0-22-15,0 0 3 16,-73 109 22-16,42-39 36 15,-2 10-18-15,4 4-18 16,4-3-12-16,2-9-6 16,8-14-6-16,4-22 2 0,6-18-2 15,3-8-1 1,2-10-9-16,0 0-13 0,0-10 22 16,0-30-2-1,14-24 2-15,5-15 0 0,2-7 6 16,-1 6-1-16,-3 6-4 15,-1 20 0-15,-3 22 4 16,-5 18 22-16,-4 10 3 16,0 4-30-16,9 26-3 15,8 20-17-15,6 16 20 16,0 0 9-16,-6 2-5 16,0-3 1-16,-3-3-4 15,-5-8-1-15,-3-6-5 16,-2-8-51-16,-6-10-64 15,-2-12-79-15,0-14-100 16</inkml:trace>
  <inkml:trace contextRef="#ctx0" brushRef="#br0" timeOffset="75669.45">29439 16048 214 0,'0'0'416'15,"0"0"-337"-15,0 0-4 16,0 0 29-16,0 0-61 15,0 0-29-15,147-68-6 16,-63 42-2-16,3-1-6 16,-10 5-19-16,-13 8-111 15,-18-8-41-15,-19 0 12 16,-15-4 43-16,-12 2-1 16,0-2 117-16,0 12 57 0,-7 6 105 15,0 8-19-15,3 0-44 16,0 0-54-16,-1 8-27 15,-2 24 0-15,2 12 35 16,3 4-7-16,2 8-7 16,0 2-26-16,0 1-3 15,0-7-7-15,10-8-3 16,3-8-72-16,0-14-52 16,5-12-65-16,-3-10-142 15</inkml:trace>
  <inkml:trace contextRef="#ctx0" brushRef="#br0" timeOffset="75918.73">29958 15703 507 0,'0'0'102'0,"0"0"-10"16,0 0-38-16,0 0-31 16,0 0-13-16,123-34 4 15,-63 64 3-15,0 8 10 16,-9 6-11-16,-16 4-14 15,-14 0-2-15,-19-2-4 16,-2-1-5-16,-19-1 9 16,-27-8 1-16,-7-6 4 15,-2-10-5-15,8-12-7 16,7-8-5-16,6 0-6 0,12-18-30 16,11-16-78-1,11-4-154-15</inkml:trace>
  <inkml:trace contextRef="#ctx0" brushRef="#br0" timeOffset="76142.2">30372 15651 623 0,'0'0'70'16,"0"0"-53"-16,0 0 9 15,0 0 57-15,-27 138-6 16,37-70-26-16,17 11-19 15,1-2 7-15,-1 2-27 0,-5-7-12 16,-1-10 0-16,-8-12-8 16,-5-10-47-16,-5-18-74 15,-3-22-65-15,0-5-171 16</inkml:trace>
  <inkml:trace contextRef="#ctx0" brushRef="#br0" timeOffset="76471.42">30370 15703 536 0,'0'0'98'16,"0"0"-13"0,0 0 42-16,0 0-60 0,0 0-65 15,0 0 2-15,114-62 3 16,-49 62-6-16,1 0 10 15,1 28-2-15,-7 12-5 16,-15 8-4-16,-11 6-5 16,-19 0 4-16,-9 0-5 15,-6 0-3-15,-13-1-4 16,-27-5 5-16,-11-8 8 16,-5-4 8-16,3-10-3 15,4-8-2-15,-1-8-3 16,6-10 7-16,2 0-7 15,6 0-11-15,10-12-77 0,14-8-143 16</inkml:trace>
  <inkml:trace contextRef="#ctx0" brushRef="#br0" timeOffset="77917.95">31525 15673 105 0,'0'0'43'16,"0"0"26"-16,0 0 26 0,0 0 6 15,0 0 5-15,0 0-5 16,-39-86-24 0,39 86-1-16,0 0-46 0,-2 14-30 15,0 26-14-15,2 18 14 16,0 10 31-16,0-2-4 16,0-2-6-16,0-2-7 15,4-5-10-15,1-11 2 16,0-20-5-16,-5-12 2 15,2-10-2-15,-2-4 0 16,0 0 8-16,0-8 12 16,0-20 0-16,0-12-18 15,0-9-3-15,6 9 0 16,3 12-1-16,7 12-13 16,1 10 8-16,6 6 2 0,6 0-1 15,0 22-7-15,2 10 3 16,-4 4 5-16,-10-1-3 15,-11-3-13-15,-6-6 5 16,-8-4-9-16,-27 2 19 16,-12-6-7-16,0-6 6 15,3-10-2-15,8-2-6 16,10-2-14-16,7-16-72 16,15-12-73-16</inkml:trace>
  <inkml:trace contextRef="#ctx0" brushRef="#br0" timeOffset="78107.56">31953 16132 565 0,'0'0'3'16,"0"0"67"-16,-52 140-2 15,27-74-21-15,3 1-15 16,0-9-26-16,6-12-6 15,8-12-4-15,3-12-59 16,5-16-86-16,0-6-231 16</inkml:trace>
  <inkml:trace contextRef="#ctx0" brushRef="#br0" timeOffset="78327.25">32138 15771 575 0,'0'0'180'16,"0"0"-171"-16,0 0-2 15,0 0-7-15,0 108 71 16,10-42-21-16,1 2-29 16,-1 3-6-16,-6-13-8 15,0 0-7-15,1-14 0 16,-3-4-46-16,0-13-85 15,0-22-87-15</inkml:trace>
  <inkml:trace contextRef="#ctx0" brushRef="#br0" timeOffset="78737.61">32088 15775 648 0,'0'0'105'0,"0"0"16"15,0 0-12-15,0 0-72 16,0 0-35-16,123-44 2 16,-65 44-3-16,-2 14-2 15,-10 24-5-15,-8 8-25 0,-22 6-7 16,-16 3-1-16,0-10-3 16,-31 0-18-16,-17-9 47 15,-4-10 5-15,-2-8 8 16,7-4-2-16,5-10-5 15,8-4 4-15,7 0 3 16,9-18 8-16,12-4-5 16,6 8-3-16,0 2-15 15,16 12-35-15,17 0 42 16,9 12 8-16,5 20-3 16,2 8 2-16,-4 0 2 15,-3-4 5-15,-7-6 2 16,-8-2-1-16,-4-6-2 15,-8-4-4-15,-3-5-2 0,3-9-38 16,5-4-138-16,5-3-65 16</inkml:trace>
  <inkml:trace contextRef="#ctx0" brushRef="#br0" timeOffset="79018.13">32627 16120 150 0,'0'0'299'15,"0"0"-178"-15,0 0-95 16,0 0-14-16,0 0 70 15,0 0-22-15,-38 124-29 16,36-88-8-16,2-5-7 16,0-8-2-16,0-5-10 15,4-5-4-15,15-3-4 16,0-10-10-16,6 0-4 0,4-6-17 16,-2-20 16-16,-7-6 2 15,-7-3 17-15,-13 7 23 16,0-2 16-16,-6 8 34 15,-21 2-7-15,-2 4-34 16,-7 6-10-16,1 2-15 16,-8 2-7-16,3 6 0 15,0 0-54-15,0 2-133 16,6 10-130-16</inkml:trace>
  <inkml:trace contextRef="#ctx0" brushRef="#br0" timeOffset="89686.36">32331 13627 271 0,'0'0'112'0,"0"0"-73"16,0 0 2-16,0 0 24 15,0 0-18-15,0 0 6 0,0 0 15 16,-64-76-34-16,48 60-18 16,-2 0-6-16,-9 0-3 15,-6 0-6-15,-12 0-1 16,-11 0 0-16,-6 2 0 16,-9 2 0-16,-10 4 0 15,-3 0 0-15,-7 2 0 16,-3 2 0-16,-1 2 0 15,-13 2 0-15,-8-2 1 16,-6 0 1-16,1-2-2 16,8 0 0-16,6-2 1 15,0 6-1-15,0-2-1 16,0 2 1-16,0 0 0 0,2 0 0 16,1 0-3-16,-3 0 3 15,0 0-1-15,4 0-2 16,3 0-2-16,0 6 5 15,-2 4-1-15,-3 0 0 16,5 0 0-16,8 0-1 16,12 0-8-16,13 0 2 15,5 4 3-15,3 0-5 16,4 0 8-16,4 6-2 16,4 0-5-16,5 4-1 15,-1 2-4-15,5 4-1 16,-2 2 3-16,3 0 3 0,3 0-6 15,-2 5 3 1,0-1 12-16,3 2-1 0,2 0-10 16,2 2 9-16,2-2 1 15,1-2 1 1,-3-2-3-16,2-2 3 0,5-1 0 16,1-5 0-16,4 2-1 15,5-4 0-15,4 4-9 16,1 4-2-16,3 6 2 15,2 8 10-15,0 6 4 16,2 6-3-16,0 9 1 16,0 7 1-16,0 8-3 15,0 10 1-15,0-2-1 0,15 3 2 16,5 1-2 0,3-4 1-16,2 7-1 0,4-1 2 15,3 2-2-15,-1-4 1 16,0 3 0-16,2 1 1 15,4 0 2-15,5 2-4 16,4 1-2-16,8-3-3 16,4-2 5-16,4-4 0 15,-2-11 0-15,5-9-3 16,-1-10 3-16,1-8 0 16,9 0 4-16,1-2-4 15,8 2 0-15,6-1 6 16,3 1-6-16,-1 0 1 15,-4 0 6-15,-5-10-7 0,-4 0-2 16,-2-4 2 0,2-4 0-16,0-8-3 0,2 3-11 15,-2-5 11-15,2-7-7 16,1 8 3-16,-1-9 5 16,0 4 0-16,-2-4 2 15,2-2 2-15,-1-6-2 16,-4 4-2-16,0-2 1 15,2 2 1-15,2 0-5 16,2 0 0-16,4 2 0 16,-4-2 5-16,0-4 2 15,4-2-1-15,4-4-1 16,3 0 1-16,5-4-1 0,3 0 0 16,-2 0 1-1,1 0-1-15,-5 0-9 0,-6 0 6 16,-3 0-6-16,-5 6-25 15,-4-6 29-15,-2 0-2 16,1 0 3-16,6-4 3 16,0-10 1-16,11-8-4 15,-1-2-2-15,1-2-4 16,-5-4 1-16,-11 2 9 16,-7-2 3-16,-7 2 17 15,-2-2 22-15,1-7-5 16,-6 1 3-16,8-8-21 0,-1-6-19 15,-2-8 0 1,3-8-11-16,-13-2-31 0,-14-3-8 16,-16 5 12-16,-13 2 27 15,2 2 11-15,-9-8 10 16,0-8-7-16,0-11-2 16,0-5-2-16,0-4-7 15,0-4-7-15,0 3 8 16,0-3-3-16,0 4 10 15,0 0 0-15,0 9 45 16,0 7 3-16,0 6-17 16,0 10-3-16,0 0-5 15,0 7-18-15,0 5-5 16,-9 0 0-16,-9 4 5 16,-2-2-3-16,0-2-2 0,-4-3 0 15,-3-2 2-15,-4 0 2 16,-5-3-2-16,0 0 2 15,0 4-3-15,3 4 2 16,0 4-1-16,2 3 1 16,-5 5-3-16,-4-2 0 15,2 4 0-15,-4-4 0 16,2 0 1-16,-3 4-1 16,-1 0 1-16,2 2 1 15,-5 2 0-15,2 5-2 16,0-3 0-16,-3 8-1 15,1-2 1-15,-3 6 0 0,6 0 0 16,2 4 0-16,1 2 0 16,-3 4 0-16,1 0 0 15,-5 6 0-15,-2-6-4 16,2 4 4-16,-1-2 1 16,-1 0-1-16,4-4 0 15,-1 0 0-15,2 2 2 16,4 2-2-16,2 3 1 15,1 3-1-15,3 1 0 16,4 3-3-16,2 0 3 16,4-2 0-16,3 0 0 15,2 2 0-15,4-2 2 16,5 0-1-16,0-1 3 0,4 3-2 16,-4 0-2-1,0 0 0-15,-1-1 0 0,2 1 1 16,-1 0 0-16,3 0 1 15,0-3-2-15,1 3 4 16,3-1-2-16,0 1-2 16,4 0 2-16,0 0 7 15,0 0-7-15,0 0-2 16,0 0 13-16,0 0-1 16,0 0 1-16,0 0-3 15,0 0 1-15,0 0-10 16,0 0 1-16,0 0 1 0,0 0-1 15,0 0 3 1,0 0 5-16,0 0 2 0,0 0-3 16,0 0-1-16,0 0-4 15,0 0-4-15,0 0-2 16,0 0-3-16,0 0-29 16,0 0-39-16,0-2-54 15,0-9-79-15</inkml:trace>
  <inkml:trace contextRef="#ctx0" brushRef="#br0" timeOffset="96579.69">27777 10876 11 0,'0'0'13'16,"0"0"-5"-16,0 0-6 16,0 0-2-16,0 0 2 15,0 0-2-15,0 0 0 16,-45-2 0-16,38 2-10 15,1 4-16-15</inkml:trace>
  <inkml:trace contextRef="#ctx0" brushRef="#br0" timeOffset="98140.28">27727 10954 26 0,'0'0'35'0,"0"0"7"15,0 0-8-15,0 0 10 16,0 0-7-16,0 0-8 16,0 0-3-16,0 0 0 15,0 0-8-15,0 0-3 16,0 0 0-16,0 0 2 16,0 0-3-16,0 0-2 15,0 0 0-15,0 0 5 16,0 0-17-16,0 0 9 15,0 0-4-15,0 0 2 16,0 0 6-16,0 0 2 0,-2 0 3 16,2 0 2-1,0 0 0-15,0 0 9 0,0 0 2 16,0 0 8-16,0 0-7 16,0-5 6-16,0-8-2 15,7-2-28-15,0-6-2 16,0 1-5-16,-1 0 5 15,1-2-2-15,-3 2-4 16,1 0 5-16,-3 2-4 16,-2 4 0-16,0 2-1 15,0 8 4-15,0 0 7 16,0 2-6-16,0 2-5 0,0 0-3 16,0 0-6-16,0 0-2 15,0 0 5-15,0 0-6 16,0 10 8-16,0 16-1 15,0 6 3-15,0 4 2 16,0 4 0-16,0 2 1 16,0 4 5-16,0 4-6 15,-2 3 1-15,2-1-1 16,-2-4 1-16,2-6-1 16,0-8 1-16,0-8 0 15,0-7 1-15,0-9-2 16,0-5 0-16,0-2 0 15,0-2 0-15,0-1-3 16,0 0 1-16,0 0-12 16,0 0-27-16,-7 0-66 0,-4 0-9 15,-2-9-156 1</inkml:trace>
  <inkml:trace contextRef="#ctx0" brushRef="#br0" timeOffset="99047.46">27609 11303 82 0,'0'0'38'0,"0"0"-22"15,0 0 11-15,0 0 4 16,0 0-9-16,0 0-10 16,-2 0 5-16,2 0 13 15,0 0 6-15,0 0-14 16,0 0-9-16,0 0 0 15,0 0-2-15,0 4-2 16,0-4 2-16,0 0 0 0,0 0 7 16,0 0 0-16,0 0 1 15,0 0-1-15,0 0-6 16,0 0-5-16,0 0-4 16,0 0 3-16,0 3 4 15,0-3 4-15,-2 0 13 16,2 0 2-16,-2 0 3 15,2 0-5-15,0 0-11 16,0 0-6-16,0 0-4 16,0 0-6-16,0 0-7 15,20 0 7-15,11 0 16 16,9 0 9-16,5-10-3 16,-3-3-19-16,-6 4 3 15,-7 0-3-15,-2 3 0 0,-7 3-1 16,-5-2 4-16,-3 3-6 15,-6 2 0-15,-1 0 0 16,-3 0 0-16,-2-2 3 16,0 2-3-16,0 0 1 15,0 0 0-15,0 0 7 16,0 0 0-16,0 0-3 16,0 0 3-16,0 0-5 15,2 0 3-15,-2 0-1 16,0 0-2-16,0 0 3 15,0 0-2-15,0 0-4 16,0 0 4-16,0 0 5 0,0 0-2 16,0 0-3-16,0 0 1 15,0 0 1-15,0 0-2 16,2 0-1-16,-2 0 1 16,0 0-1-16,0 0-3 15,0 0 0-15,0 0 0 16,0 0 0-16,0 0 0 15,0-2 2-15,0 2-1 16,0 0 0-16,0 0 1 16,0 0-2-16,0 0 2 15,0 0-2-15,0 0-7 16,0 0-31-16,0 0-32 16,2 0-44-16,3 0-75 0,-3 0-79 15</inkml:trace>
  <inkml:trace contextRef="#ctx0" brushRef="#br0" timeOffset="104437.52">30671 10994 53 0,'0'0'34'16,"0"0"-9"-16,0 0 1 16,0 0 3-16,0 0-4 15,0 0 1-15,0 0 5 16,0 0 1-16,0 0 0 16,0 0 0-16,0 0 2 15,0 0-4-15,0 0-4 16,0 0-3-16,0 0 0 15,0 0-11-15,0 0 4 16,0 0-4-16,0 0-9 16,0 0 2-16,0 0 13 15,0 0-9-15,-2 0-3 0,-4 0-5 16,-4 0-1-16,3 0 2 16,-1 0-2-16,-4 0 1 15,1 13-2-15,-4 3-2 16,-3 5 3-16,0 6 5 15,3 1 2-15,4 2 6 16,1-2-11-16,8 0 2 16,0 0 0-16,2-2-1 15,0-2-1-15,0 0 2 16,0 3-2-16,2-4-2 16,8-2 1-16,0-1-2 15,-1-6 1-15,3-2-1 16,-4-2 1-16,-1-6 2 15,-1 0-2-15,-1-3 8 0,0-1-4 16,-1 0-1-16,-1 0 9 16,1 0-4-16,2 0-2 15,5 0 2-15,1-9-3 16,3-4-4-16,-1-1-1 16,1 0-1-16,1 1-5 15,-1-1 0-15,-1 0 6 16,-3 0 0-16,-3-1-2 15,4 1-4-15,-5 3 6 16,-1-2 2-16,1 1-2 16,-5 0 0-16,1-2-3 0,1 2-2 15,-2-4 5 1,1 2 0-16,-3 2-3 0,0-2 1 16,0 2-5-1,0 2 7-15,0-2 3 0,0 0-3 16,0 2 1-1,0 0 1-15,0 0-2 0,0 4-1 16,0 0 1-16,-5 0 1 16,3-2 3-16,-3 2-3 15,-2-1 2-15,3 4-3 16,2-3 2-16,-2 1 0 16,-1 0-1-16,3 1 0 15,-2 0-1-15,1-1 4 16,0 4-4-16,-1-2 0 0,2 2 0 15,0-2 0 1,-2 2-1-16,1-1 1 0,-1 0 0 16,2 0 0-16,-2 2-3 15,0 0 3-15,2-3 1 16,2 3 1-16,-2-1-2 16,0 1 0-16,-2 0 1 15,2 0-1-15,-3 0 0 16,3-3-1-16,-2 3 1 15,-2 0 0-15,2 0 0 16,2 0 0-16,-2 0 0 16,2 0 0-16,-1 0-3 15,1 0 3-15,0 0 0 16,0 0 0-16,0 0 0 0,0 0 0 16,-1 0 1-16,3 0 1 15,-3 0 3-15,3 0-3 16,0 0 3-16,0 0-5 15,0 0 2-15,0 0-2 16,0 0 2-16,0 0-2 16,0 0 0-16,0 0 0 15,0 0 0-15,0 0-1 16,0 0-3-16,0 0-17 16,0 0-30-16,0 0-49 15,0 0-61-15,0 0 28 16,0 0 27-16</inkml:trace>
  <inkml:trace contextRef="#ctx0" brushRef="#br0" timeOffset="110255.24">29744 8937 3 0,'0'0'86'16,"0"0"-62"-16,0 0-1 16,0 0 16-16,0 0-3 15,0 0-5-15,0 0-3 16,0 2-4-16,0-2-12 15,0 0-4-15,0 0 2 16,0 0 2-16,0 0 16 16,0 0 23-16,0 0 4 15,0 0-10-15,0 0 0 16,0-6-30-16,0-6-14 0,7-2 2 16,-1 0-2-16,1 2-1 15,2-2 6-15,2 0-6 16,-2 0 3-16,3 2 2 15,-4-2-5-15,-1 4 0 16,-3 2 0-16,-2 4 0 16,-2 2 8-16,0 0-4 15,0 0 1-15,0-2 12 16,0 2-10-16,3-1 1 16,-3 3-1-16,0 0 5 15,0 0-11-15,0 0 0 16,0 0 0-16,0 0-2 0,0 0-10 15,2 3 7 1,5 15-4-16,-1 8-5 0,7 8 13 16,-1 6 0-1,-3 2 0-15,-1 0 2 0,-2 1 2 16,-2-6-4-16,-4 2 0 16,0-6 0-16,0-2 0 15,0-7 0-15,0-10 1 16,0-6 0-16,0-6 5 15,0 0-6-15,0-2 0 16,0 0-5-16,0 0-17 16,0 0-68-16,0 0-34 15,0 0-95-15</inkml:trace>
  <inkml:trace contextRef="#ctx0" brushRef="#br0" timeOffset="110938.53">29831 9232 130 0,'0'0'25'0,"0"0"0"15,0 0 20-15,0 0 3 0,0 0-3 16,0 0-10-16,0 0-4 16,-2 0-5-16,2 0 1 15,-3 0-6-15,3 0-10 16,-2 2-4-16,2-2-2 16,-2 0 13-16,2 0 21 15,-2 0-4-15,2 0-5 16,0 0-1-16,-2 0 2 15,2 0-14-15,-3 0-4 16,3 0 0-16,0 0-12 16,0 0 11-16,0 0-1 15,0 0-4-15,0 0-2 16,0 0 2-16,0 0-7 0,7 0 1 16,11 0-2-1,7 0 2-15,2-6-1 0,2 2 3 16,-6 0-1-16,4 2 4 15,-2-2-5-15,2 2-1 16,0-2 1-16,-6 2 0 16,-2 0 0-16,-9 2 1 15,-2 0 0-15,-8 0-2 16,0 0 3-16,0 0-3 16,0-2 0-16,0 2 1 15,0 0 4-15,0 0 5 16,0 0-7-16,0 0-1 15,0 0 0-15,0 0 8 16,0 0-9-16,0 0 2 0,0 0-2 16,0 0 0-1,0 0-2-15,0 0 0 0,0 0 0 16,0 0-6-16,0 0-19 16,0 0-48-16,-10-2-106 15,-17-8-243-15</inkml:trace>
  <inkml:trace contextRef="#ctx0" brushRef="#br0" timeOffset="114591.17">14920 14698 29 0,'0'0'64'0,"0"0"-23"16,0 0 0-16,0 0 13 15,0 0-3-15,0 0 12 16,0 0-16-16,-8 6 21 16,8-6-17-16,0 0-2 15,0 0-8-15,0 0 1 16,0 0 5-16,8-14 1 15,25-32 24-15,11-22-19 0,16-20-41 16,4-5-8 0,-12-1-3-16,-14 14-1 0,-21 10-8 15,-14 6-9-15,-3 10-9 16,-12 7 10-16,-17 11-24 16,0 10 18-16,2 14-5 15,4 6 27-15,0 6 4 16,-4 0-1-16,-2 26-3 15,0 18 0-15,2 9 0 16,10 9 0-16,7 2 3 16,10 0 4-16,0 2-5 15,8-4 12-15,16-1-4 16,5-5-6-16,4-4 5 16,3-4-6-16,0-6-3 0,-3-10 0 15,1-6 0-15,-3-8-24 16,0-6-46-16,-2-10-62 15,0-2-14-15,2-6-85 16</inkml:trace>
  <inkml:trace contextRef="#ctx0" brushRef="#br0" timeOffset="115402.81">15591 14440 137 0,'0'0'88'0,"0"0"-37"16,0 0 19-16,0 0 0 15,0 0-23-15,0 0 24 16,14-101-42-16,-39 101 18 15,-4 0-12-15,-4 11-29 16,-2 22 0-16,1 11 0 16,5 9 6-16,11-3 1 15,9-4 0-15,9-6-2 16,0-12-11-16,0-8-4 0,15-10 3 16,10-8-5-1,9-2 8-15,6-4-4 0,2-24-15 16,-4-6-36-16,-9-2 23 15,-11-2 9-15,-7 14 3 16,-7 6 18-16,-4 18 3 16,5 0-3-16,4 0-26 15,6 22 21-15,10 4 5 16,4 2 25-16,2-12-8 16,0-4 13-16,-4-8-14 15,-2-4-9-15,-1-10 9 16,0-30 2-16,-5-14-18 15,-9-8-57-15,-10-10-33 0,0-3 40 16,-24-1 13 0,-5 10-14-16,7 20 39 0,6 16 12 15,10 28 75-15,6 2-55 16,0 42-12-16,0 20-8 16,6 18 29-16,12 4 2 15,2-2-16-15,0-7 3 16,3-15-14-16,-4-18 0 15,-7-14 1-15,-4-14 6 16,-5-12-9-16,-3-2 5 16,0-2 72-16,0-32-7 15,0-14-72-15,0-10 0 16,0 5 3-16,0 17-3 16,0 18-4-16,8 18-1 0,13 0 1 15,1 17-13-15,5 16 0 16,-8 8 3-16,-5-1 6 15,-7-4 8-15,-7-2 9 16,0-6-8-16,-9-6 2 16,-9-4-3-16,-2-6-29 15,2-12 3-15,-2 0-50 16,9-18-80-16,5-20-155 16</inkml:trace>
  <inkml:trace contextRef="#ctx0" brushRef="#br0" timeOffset="115887.3">16208 14650 164 0,'0'0'97'0,"0"0"-25"0,0 0 38 16,0 0-17-16,0 0-37 16,0 0-25-16,58-80-23 15,-51 34-8-15,-7 6-8 16,0 4-6-16,-9 11-12 15,-8 16 26-15,1 4 38 16,1 5-3-16,-1 10-31 16,-2 16-4-16,5 6 9 15,8 3-3-15,5-9 4 16,0-2-6-16,13-6 0 0,12-4-4 16,6-10 0-1,7-4 0-15,5 0 8 0,-1-14-8 16,-3-18-4-16,-10-12-3 15,-12-9 5-15,-13-11-1 16,-4-8-3-16,-7 0 1 16,-17 4 5-16,-3 14 0 15,4 18 4-15,6 16 15 16,5 12 25-16,6 8 20 16,-1 16-64-16,3 28-3 15,2 14 3-15,2 8-2 16,0-4 2-16,25-1 0 0,4-6 3 15,2-2-2 1,2-7 1-16,3-6-2 16,-3-10-42-16,2-16-55 0,-6-14-44 15,0 0-159-15</inkml:trace>
  <inkml:trace contextRef="#ctx0" brushRef="#br0" timeOffset="116389.26">16906 13750 428 0,'0'0'106'0,"0"0"-4"16,0 0-27-16,-114 36-63 15,64 36-10-15,-4 22 11 16,14 11 22-16,15 5-4 16,19 2 10-16,6-5-11 15,0-5-2-15,24-16-19 16,11-10-4-16,8-18-3 15,13-14-2-15,4-12 0 16,9-18-23-16,4-14-35 16,-1 0-24-16,-5-32-54 15,-9-18-135-15</inkml:trace>
  <inkml:trace contextRef="#ctx0" brushRef="#br0" timeOffset="116780.35">17260 14570 86 0,'0'0'500'16,"0"0"-458"-16,0 0-15 15,0 0 49-15,0 0 9 16,0 0-49-16,93-156-36 15,-64 79-18-15,-15 3-5 16,-14 0-3-16,-2 4 17 16,-27-1-6-16,-4 17 14 0,6 17 1 15,4 16 26-15,11 19 6 16,2 2-26-16,3 16-6 16,-1 31-10-16,3 13 10 15,5 8 5-15,0 2 11 16,9-6 1-16,18-2 13 15,4-6-18-15,7-1 2 16,-1-5-6-16,6-6-8 16,-1-10 0-16,-2-8-19 15,-3-14-106-15,-4-12-59 16,-4-10-186-16</inkml:trace>
  <inkml:trace contextRef="#ctx0" brushRef="#br0" timeOffset="116996.66">17688 14177 507 0,'0'0'90'0,"0"0"-15"15,0 0-13-15,0 0-17 16,0 0-31-16,0 0 15 16,-86 134 14-16,83-81 14 15,3-3-23-15,0-6-30 16,16-4-2-16,11-10-2 15,6-10-6-15,9-10-9 16,9-10-46-16,3-4-25 0,-3-32-44 16,-10-14-98-16</inkml:trace>
  <inkml:trace contextRef="#ctx0" brushRef="#br0" timeOffset="117278.48">17677 13864 492 0,'0'0'117'0,"0"0"-26"15,0 0 7-15,0 0-42 16,0 0-56-16,0 0-7 0,67-20 7 16,4 66 6-16,5 16-4 15,-3 12-2-15,-13 11-1 16,-15 5-6-16,-18 6 6 15,-18 4 1-15,-9 1-3 16,0-3 2-16,-7-10-17 16,-13-11-10-16,0-18-14 15,0-14 2 1,0-19-38-16,2-24-65 0,7-2-218 16</inkml:trace>
  <inkml:trace contextRef="#ctx0" brushRef="#br0" timeOffset="117583.42">18481 14289 576 0,'0'0'97'0,"0"0"-32"16,0 0-5-16,0 0-4 15,0 0-40-15,0 0-16 0,2 0-1 16,23 0-11 0,11-10 12-16,13-8 6 0,9-2-6 15,-5 0-4-15,-4 4-60 16,-9 2-74-16,-11 4-103 15</inkml:trace>
  <inkml:trace contextRef="#ctx0" brushRef="#br0" timeOffset="117779.18">18558 14440 366 0,'0'0'201'0,"0"0"-109"15,0 0-32-15,0 0-17 0,0 0-11 16,0 0-20-16,29 5-9 16,19-10 14-16,14-9 4 15,3 2-21-15,-5-7-58 16,-11 1-190-16</inkml:trace>
  <inkml:trace contextRef="#ctx0" brushRef="#br0" timeOffset="118544.99">19185 14102 378 0,'0'0'137'0,"0"0"-64"0,0 0-43 15,16-100 5-15,2 52-23 16,2 0 0-16,-3 0 20 16,-3-2-3-16,-3 8 21 15,0 3-13-15,-6 14-14 16,0 13-6-16,-5 12 0 16,0 0-17-16,2 14-28 15,2 30 4-15,2 22 24 16,6 18 4-16,-1 2 6 15,0-1-9-15,3-9 5 0,-3-12-3 16,1-10-2-16,2-12 1 16,-3-8-2-1,1-12 0-15,-1-10-3 0,-5-3-66 16,-1-4-43-16,-3-2-46 16,-2-3-152-16</inkml:trace>
  <inkml:trace contextRef="#ctx0" brushRef="#br0" timeOffset="118897.43">19302 14482 268 0,'0'0'145'0,"0"0"-37"0,0 0 0 15,0 0 3-15,0 0-14 16,0 0-28-16,-14 4-18 15,14-4-17-15,0 0-10 16,0 0-20-16,4 0-4 16,16 0 3-16,18 0 4 15,16 0 18-15,12-14-7 16,1-3-10-16,-1-1 1 16,-9 3-8-16,-6 1 0 15,-9 1 2-15,-9 4-3 16,-8 0 2-16,-11 5 0 15,-7 0-1-15,-3 4-1 16,-4-1-5-16,2 1-11 0,0-3-14 16,3 2-37-16,2-4-84 15,-1 1-68-15,1 4-83 16</inkml:trace>
  <inkml:trace contextRef="#ctx0" brushRef="#br0" timeOffset="119757.3">14992 16758 382 0,'0'0'210'15,"0"0"-131"-15,0 0-8 16,0 0 18-16,0 0 11 16,58-107-45-16,-7 17-17 15,1-8-20-15,-10 4-9 16,-13 5-9-16,-18 13-12 0,-11 10-22 15,0 8 11 1,-24 12-11-16,-5 12 7 16,2 14 25-16,2 13 2 0,6 7 5 15,-2 7-5-15,3 31-4 16,3 18-3-16,11 12 0 16,4 12 6-1,10 0 1-15,26 1 2 0,11-1 7 16,7-8-6-16,1-10 2 15,5-14-5-15,4-20-42 16,4-20-62-16,3-8-30 16,-6-18-38-16,-7-34-30 15,-21-10-18-15</inkml:trace>
  <inkml:trace contextRef="#ctx0" brushRef="#br0" timeOffset="120359.81">15699 16369 181 0,'0'0'172'0,"0"0"6"0,0 0-40 15,0 0-29-15,0 0-52 16,0 0-53-16,-98 10-1 15,80 38 0-15,9 6 7 16,7-10 1-16,2-8-5 16,0-14-6-16,2-12-6 15,11-6 4-15,3-4-29 16,6 0-46-16,2-22 21 16,1-14 2-16,-5-4 0 15,-4 0 6-15,-8 18 25 16,0 8 22-16,0 14-3 15,1 0 1-15,9 18 3 0,7 8 26 16,-1-4 17 0,5-2-29-16,-3-8-2 15,1-8-3-15,0-4 3 0,2-12 0 16,-4-24-12-16,-6-14-40 16,-9-7-98-16,-10-2-18 15,0-2 68-15,-20-3 88 16,-10 2 30-16,1 12 84 15,7 14 45-15,9 24-30 16,9 12-12-16,4 0-92 16,0 40-25-16,2 14 0 15,23 16 1-15,4 6 22 16,4-4-15-16,0-5-5 0,-4-5-2 16,-9-16 1-16,-6-12-4 15,-8-20 0-15,-4-10-20 16,-2-4 17-16,0-18 5 15,-4-30 0-15,-10-14-16 16,7 0 11-16,7 7 5 16,0 19 0-16,5 14-3 15,17 14 2-15,7 8-7 16,5 8-1-16,6 24-7 16,-6 12-1-16,-8 6 15 15,-10 3-2-15,-16-3-4 16,0-2-3-16,-18-8-11 15,-16-8 14-15,-3-20-2 0,-1-12-49 16,2-4-33-16,7-30-78 16</inkml:trace>
  <inkml:trace contextRef="#ctx0" brushRef="#br0" timeOffset="120852.59">16380 16477 515 0,'0'0'114'16,"0"0"-97"-16,0 0-13 15,49-126 11-15,-37 91-15 16,-8-1-30-16,-4 4-4 0,0 10 21 16,0 10-3-16,-2 10 16 15,-7 2 58-15,-5 10-39 16,-1 20-8-16,1 16 26 15,8 7 3-15,6 5 3 16,0-8-23-16,24-6-9 16,3-16-4-16,2-10-7 15,0-14-1-15,3-4-4 16,1-26 5-16,4-28-6 16,-5-22-22-16,-12-5-46 15,-18-3 28-15,-2 6 5 16,-9 4 38-16,-13 12 3 15,-1 16 32-15,5 14 12 16,7 19 31-16,3 5-6 16,4 8-4-16,-2 0-47 0,4 35-18 15,2 15-19-15,0 12 19 16,8 8 11-16,17 2 19 16,7-4-10-16,4 3 4 15,0-3-12-15,-1-6-4 16,1-10-8-16,-5-10-11 15,-7-12-79-15,-6-26-109 16,-4-4-135-16</inkml:trace>
  <inkml:trace contextRef="#ctx0" brushRef="#br0" timeOffset="121108.4">17305 15829 143 0,'0'0'652'0,"0"0"-631"16,0 0 1-16,0 0 26 15,0 0-27-15,-110 116-3 16,110-25 31-16,0 15 6 16,34 4-9-16,7 3-22 15,7-5-12-15,1-10-9 16,1-28-3-16,-4-20-36 0,-2-23-76 15,-1-23-52 1,-3-8-110-16,-11-45-217 0</inkml:trace>
  <inkml:trace contextRef="#ctx0" brushRef="#br0" timeOffset="121429.65">17474 16196 312 0,'0'0'358'0,"0"0"-275"16,0 0-11-16,0 0-27 16,0 0-15-16,0 0-15 15,-36-68-15-15,61 82-5 0,11 16-8 16,3 8 5 0,-2 2 7-16,-8 0 1 0,-8-5-11 15,-9-4-11 1,-10-8-16-16,-2-9-12 0,0-6 22 15,-2-8 8-15,-14 0 20 16,-3-18 2-16,0-22 6 16,3-5 0-16,10-5 0 15,6-2-8-15,0 8-13 16,20 4 8-16,14 8-32 16,3 10-37-16,3 8-21 15,-3 8-170-15</inkml:trace>
  <inkml:trace contextRef="#ctx0" brushRef="#br0" timeOffset="121725.76">17980 15958 534 0,'0'0'68'0,"0"0"-6"16,0 0-14-16,0 0-20 15,0 0 1-15,0 0 4 16,-116 126 44-16,103-76-16 16,6 2-28-16,7-6 7 15,0-2-25-15,18-9-9 16,11-12 3-16,2-1-8 0,9-13-2 16,7-9-11-16,2 0-16 15,0-27-40-15,-5-9-75 16,-7-12-98-16,-14-6-179 15</inkml:trace>
  <inkml:trace contextRef="#ctx0" brushRef="#br0" timeOffset="121978.43">17926 15735 582 0,'0'0'149'16,"0"0"-30"-16,0 0-9 15,0 0-81-15,0 0-29 0,0 0-2 16,90 4 2-16,-17 32 8 16,3 14-6-1,-9 6-2-15,-9 13-7 0,-16 3 4 16,-9 4-16-16,-10 8-1 16,-13 4-1-16,-6-2 0 15,-4-1-21-15,0-9 8 16,-19-18-11-16,-1-18 4 15,5-18-37-15,3-18-54 16,6-4-199-16</inkml:trace>
  <inkml:trace contextRef="#ctx0" brushRef="#br0" timeOffset="122272.74">18739 16160 664 0,'0'0'170'16,"0"0"-132"-16,0 0-3 15,0 0-2-15,0 0 5 16,0 0-8-16,95-40-20 0,-38 12 1 15,3 2-3-15,-8 4-8 16,-17 12-4-16,-10 2-47 16,-10 4-43-16,-5 4-47 15,-6 0-75-15,-4 0-129 16</inkml:trace>
  <inkml:trace contextRef="#ctx0" brushRef="#br0" timeOffset="122452.33">18862 16334 443 0,'0'0'223'15,"0"0"-101"-15,0 0-22 16,0 0-1-16,0 0-43 0,0 0-46 16,54-23-3-16,1-12-7 15,14-1-21-15,3-8-147 16,-7-2-189-16</inkml:trace>
  <inkml:trace contextRef="#ctx0" brushRef="#br0" timeOffset="122963.27">19796 15647 447 0,'0'0'140'15,"0"0"-83"-15,0 0 2 16,0 0-7-16,0 0-4 16,0 0 5-16,-107 142-4 15,98-80-4-15,9-4-9 16,0 5-12-16,4-13-16 16,21-2-6-16,4-8 2 0,9-14-4 15,7-6-4-15,3-12-48 16,8-8-11-16,-2 0-39 15,-6-30 30 1,-7-10 23-16,-12-6 49 0,-18-7 19 16,-11-5 14-16,0 0 21 15,-16 0-2-15,-18 8 5 16,-1 10-33-16,-9 10 5 16,-1 12-16-16,-4 12-13 15,-4 6-1-15,1 0-7 16,1 10-78-16,2 12-80 15,7-12-80-15</inkml:trace>
  <inkml:trace contextRef="#ctx0" brushRef="#br0" timeOffset="142754.34">31554 14951 124 0,'0'0'49'16,"0"0"-14"-16,0 0-21 0,0 0-11 15,0 0 0 1,0 0 2-16,0 0 12 0,0 0 8 16,-103-60-7-16,101 58-2 15,-1 2 11-15,3-2 8 16,-4 2 14-16,0 0-29 16,-8-6-14-16,-5 4-3 15,-10-2-2-15,-4 4-1 16,-3 0-5-16,-3 0 5 15,-2 0 5-15,1 0 11 16,-1 0-2-16,7 0 4 16,6 0 0-16,5 6 15 0,6 0-6 15,1-4-14 1,6 0-2-16,-1 0 7 0,5-2 3 16,4 2 6-16,0-2 2 15,0 0 21-15,0 0 1 16,0 2-10-16,21 6-3 15,29 2-22-15,23 6 1 16,22 4-7-16,13 4-9 16,4 0 7-16,-4 2-8 15,6-4-1-15,-7-4-1 16,-6-6-6-16,-15 0 7 16,-16-4 1-16,-18 0 4 15,-15-6-2-15,-18-2-1 16,-10 0 1-16,-6 0-2 15,-3 0 0-15,0 0-9 16,0 0-10-16,0 0-6 0,-12 0 25 16,-15 0-9-16,-12 0 9 15,-17 0-3-15,-13 0 0 16,-12 0-9-16,-8 0-14 16,1-6-4-16,5-2 20 15,12 2 9-15,15 6 1 16,7-4 0-16,7 4-1 15,4-6 5-15,9 6-3 16,13-2-1-16,7 2-1 16,7 0 1-16,2 0 0 15,0 0 0-15,0 0 0 16,0 0 1-16,9 0 9 16,22 0 1-16,21 2-8 0,19 12-3 15,14 2-16-15,2 0-11 16,-6-6 4-16,-4-2 16 15,-11-8 5-15,-12 0 4 16,-18 0-4-16,-19 0-14 16,-17 0-27-16,0 0-38 15,-31 0-154-15</inkml:trace>
  <inkml:trace contextRef="#ctx0" brushRef="#br0" timeOffset="150986.04">31583 16347 4 0,'0'0'182'16,"0"0"-104"-16,0 0-30 16,0 0 5-16,0 0-3 0,0 0-12 15,0 0 29 1,2-4-34-16,-2 4-27 0,0 0-6 16,0 0-28-16,-12 0-21 15,-3-5-5-15,-5 5-29 16,-1-4 17-16,4 3 26 15,1-2 15-15,1 2 10 16,-1 1 9-16,3-4 6 16,4 4 4-16,2 0 40 15,7 0 9-15,0 0-1 16,0 0-7-16,0 0 16 16,0 0 6-16,0 0-21 15,0 0 0-15,0 0-11 16,0 0-1-16,18 0-28 0,9 0 1 15,6-5-4-15,5 5 3 16,0 0-4-16,2 0-2 16,-4 0 3-16,-3 0-2 15,-6 0 0-15,-12 0 1 16,-7 0-1-16,-6 0-1 16,-2 0-1-16,0-4-15 15,0 4-20-15,-10 0 30 16,-9-4 1-16,-8 4-5 15,-2-1 6-15,2 1 4 16,4 0 0-16,6 0 4 16,3 0-3-16,3 0-1 15,7 0 3-15,2 0 0 0,2 0 5 16,0 0-6-16,0 0-2 16,0 0 0-16,0 0 9 15,9 0-7-15,13 0-4 16,7 0-5-16,2 0-2 15,1 0-16-15,-11 0-39 16,-5 0-37-16,-7 0-63 16,-9 0-56-16</inkml:trace>
  <inkml:trace contextRef="#ctx0" brushRef="#br0" timeOffset="180736.31">7212 13272 313 0,'0'0'149'15,"0"0"-93"-15,0 0 16 16,0 0 4-16,0 0 0 15,0 0-12-15,0 0-26 16,-20 0-11-16,20 0-24 16,0 0 3-16,9 0-6 15,24 0 2-15,23-7 10 0,15-11 4 16,7-3-1-16,-4 3-13 16,-14 4 0-16,-16 4 4 15,-15 4-6-15,-13 6-30 16,-12 0-75-16,-4 0-63 15,0 8 16-15,-24 10 70 16,-12-6-62-16,-4-10-110 16</inkml:trace>
  <inkml:trace contextRef="#ctx0" brushRef="#br0" timeOffset="180939.15">7410 13168 19 0,'0'0'156'0,"0"0"-56"16,0 0-11-16,-122-72-14 0,106 62-3 15,7 4 4 1,5 4-18-16,2 2-3 0,2 0-48 15,0 0-7 1,0 22-25-16,0 20 24 0,4 16 1 16,7 3 6-16,0 1-1 15,2-4 5-15,-2-6-5 16,3-2-5-16,1-8-1 16,6-3-15-16,3-7-82 15,5-13-60-15,3-11-47 16</inkml:trace>
  <inkml:trace contextRef="#ctx0" brushRef="#br0" timeOffset="181392.54">7216 12828 280 0,'0'0'43'0,"0"0"-11"16,-154 0 0-16,99 27 14 16,-1 14-3-16,5 11-14 15,9 18 0-15,5 24-3 16,14 16 15-16,13 9 2 16,10-1-14-16,7-8 1 15,31-11-22-15,8-17-2 0,15-8-6 16,15-18 0-1,17-12 4-15,16-14 8 0,14-13-4 16,-1-17-3-16,-8 0-5 16,-16-35-6-16,-17-15 6 15,-17-16 5-15,-20-12 8 16,-21-13-3-16,-23-11-2 16,-7-10-8-16,-36-4-1 15,-14 7 1-15,-7 11 8 16,-6 20-3-16,-3 16-5 15,-3 14 0-15,-2 16 0 16,2 11 6-16,0 16-7 0,5 5 1 16,7 15-37-1,6 24-66-15,11 9-55 0,11 0-118 16</inkml:trace>
  <inkml:trace contextRef="#ctx0" brushRef="#br0" timeOffset="182186.76">7207 14163 130 0,'0'0'93'15,"0"0"-20"-15,0 0-9 0,0 0 19 16,0 0 20-16,0 0-38 16,-31-62-38-16,20 62-20 15,-11 28-2-15,-20 28 9 16,-26 38-14-16,-16 32 14 16,-19 35 4-16,-6 25 7 15,2 7-2-15,11-15 0 16,19-15-5-16,14-27-6 15,12-20 1-15,13-13 6 16,7-17-12-16,8-20 0 16,11-18-7-16,0-14 1 15,7-12 2-15,1-10-3 0,4-8 3 16,0-4-2 0,0 0-1-16,0 0-8 0,0 0-46 15,0 2-75-15,-2 1-229 16</inkml:trace>
  <inkml:trace contextRef="#ctx0" brushRef="#br0" timeOffset="183220.62">5926 16156 340 0,'0'0'132'16,"0"0"-112"-16,0 0 44 15,0 0-4-15,0 0-21 16,0 0-10-16,-11-10-5 15,11 10-14-15,0 0 12 16,0 0 1-16,0 0 2 16,0 0-4-16,0-4 1 15,0-2 7-15,0 2-11 16,0 0-13-16,0-4 10 16,-2 4-3-16,0 0 10 0,2-2-6 15,-3 6-8-15,1-4-3 16,2 4 13-16,-2 0-13 15,0 0-5-15,2 12-27 16,0 30-23-16,0 24 36 16,0 18 14-16,0 7 1 15,0-1 5-15,0-6-1 16,6-10-2-16,1-10-2 16,-1-15 0-16,-1-17 0 15,-2-14 0-15,-1-10 3 16,2-8-4-16,-1 0 4 0,1 0 2 15,2 0 6 1,6-12-12-16,3-2-13 0,10-4 12 16,4 0-2-1,4 8 1-15,7 2 2 0,3 3-1 16,3 5 0-16,6 0-5 16,-4 0 5-16,-3 0 0 15,-11 0-20-15,-7 0-48 16,-6 0-38-16,-5 5-19 15,-3-5-90-15,-5 0-112 16</inkml:trace>
  <inkml:trace contextRef="#ctx0" brushRef="#br0" timeOffset="183425.86">6447 16427 313 0,'0'0'183'0,"0"0"-112"16,0 0-23-16,0 0-36 15,0 0-12-15,0 0 0 16,2 108 43-16,17-54 5 16,1-2-25-16,-1 2-11 15,0 5-10-15,-2-1 3 16,-1 0-5-16,-3 0-20 16,3-10-45-16,-1-20-127 15,1-24-75-15</inkml:trace>
  <inkml:trace contextRef="#ctx0" brushRef="#br0" timeOffset="183869.39">6539 16174 324 0,'0'0'95'0,"-145"-108"-93"16,54 58 20-16,-10 14-11 15,-3 10-4-15,2 17-7 16,8 9-9-16,9 14 9 0,9 39 0 16,7 19 0-1,9 26 0-15,16 31 8 0,15 15 46 16,22 6-1-16,7 3 10 16,29-9-16-16,26-8-12 15,21-13-17-15,16-17-18 16,16-26 0-16,17-30 0 15,16-24 8-15,6-26 7 16,11-18-14-16,-4-40-1 16,-7-22-17-16,-22-18-10 15,-29-9-5-15,-32-5 32 16,-30-4 0-16,-28 4 11 16,-6-3-10-16,-46 11 9 15,-24 6-10-15,-10 13-8 16,-7 17 5-16,0 20 3 0,14 4 8 15,9 12-5-15,16 0-3 16,15-2-35-16,16-6-89 16,17-14-210-16</inkml:trace>
  <inkml:trace contextRef="#ctx0" brushRef="#br0" timeOffset="184570.31">7853 13768 287 0,'0'0'226'0,"0"0"-119"16,0 0-17-16,0 0-13 16,0 0-24-16,0 0-28 15,3-2-8-15,21 30-17 0,30 22 0 16,32 28 59-16,32 22-14 16,27 19-13-16,20 11-18 15,3 4-4-15,-4-3-6 16,-19-3-2-16,-26-3-2 15,-26-9 0-15,-20-10 0 16,-15-12-1-16,-11-17 5 16,-9-14-4-16,-9-10 1 15,-7-19 1-15,-6-10 2 16,-7-14-4-16,-5-10 0 16,0 0 0-16,-4 0-10 15,3 0-32-15,-1 0-61 16,-2 4-75-16,0-4-197 0</inkml:trace>
  <inkml:trace contextRef="#ctx0" brushRef="#br0" timeOffset="185103.36">9688 15615 382 0,'0'0'109'16,"0"0"-33"-16,0 0 0 15,0 0-31-15,0 0-32 16,0 0-6-16,-14 84-7 16,16-6 53-16,12 10-6 15,3 1-5-15,1-3-14 16,-1-10-10-16,6-6-15 0,0-12 10 15,-1-9-8-15,2-9 2 16,-4-8-7-16,-1-14 1 16,2-13 0-16,2-5 0 15,12 0 10-15,12-13-1 16,8-19-10-16,3 0-5 16,-2-3-6-16,-4 9 7 15,-6 6 4-15,-5 2 1 16,-8 10-1-16,-11 0-54 15,-6 8-98-15,-8 0-117 16,-5 0-181-16</inkml:trace>
  <inkml:trace contextRef="#ctx0" brushRef="#br0" timeOffset="185440.36">10449 16132 609 0,'0'0'152'0,"0"0"-127"16,0 0 27-16,0 0-2 15,0 0-44-15,-38-102-6 16,49 76-10-16,14 12-20 16,2 4 2-16,2 10-11 15,-3 0-4-15,-3 28-17 16,-6 12 45-16,-5 6 10 0,-8 2 5 15,-4-4 3 1,0-4 14-16,0-4 6 0,0-10 11 16,0-3-13-16,0-9-4 15,0-6-17-15,9-7 1 16,14-1 8-16,8 0 7 16,11-9-16-16,5-22-65 15,4-5-82-15,-2-4-137 16</inkml:trace>
  <inkml:trace contextRef="#ctx0" brushRef="#br0" timeOffset="185891.33">10821 15719 302 0,'0'0'74'0,"-131"-112"-41"16,55 53 16-16,-9 5 6 15,-6 4-37-15,-5 10 5 16,-4 14-17-16,-9 16 1 15,-7 10-7-15,-9 14-1 16,-4 30 1-16,2 14-5 16,9 15 4-16,18 8 1 15,13 12 0-15,20 11 26 16,24 16 23-16,26 17 5 16,17 11-14-16,31 9-2 15,33-1-5-15,28-14-21 16,24-25-3-16,22-23-5 15,24-36-2-15,21-28-2 0,9-30-7 16,-3-30-16-16,-10-38 9 16,-21-26-5-16,-23-17-24 15,-21-19 4 1,-22-4 24-16,-23-3 15 0,-22 11 5 16,-28 16 48-16,-19 10 0 15,0 11-13-15,-37 7 17 16,-26 8-6-16,-20 10-41 15,-23 3 0-15,-17 11-10 16,-15 10-8-16,-6 14-69 0,-1 16-81 16,4 10-105-1</inkml:trace>
  <inkml:trace contextRef="#ctx0" brushRef="#br0" timeOffset="187381.34">5394 15328 156 0,'0'0'69'0,"0"0"-17"16,0 0 16-16,0 0 11 0,0 0-4 15,0 0-13 1,0 0-15-16,6 0-11 0,-2-2-11 16,-1-8-13-16,2-2-4 15,-1-4-4-15,3-2-1 16,-1-2-3-16,4-4 5 15,-4 2-5-15,1-5 1 16,-5 4 0-16,0-2-1 16,-2 3 0-16,0 2 4 15,0 6-3-15,0 6 0 16,0-2 2-16,0 8 8 16,0 0-5-16,0 2-6 15,0 0-15-15,0 0 5 16,0 0-1-16,0 0 4 15,0 4 1-15,0 16 5 0,0 14 1 16,8 16 1-16,11 9 1 16,3 13 1-16,3 4-2 15,1-2 1-15,1-7 0 16,-5-12 0-16,-1-12-2 16,-6-11 0-16,-3-10 2 15,-6-12-2-15,-4-2 1 16,-2-6 0-16,2 0-1 15,-2-2 3-15,0 0 0 16,0 0 2-16,0 0-5 0,0 0-17 16,0 0-34-16,0 0-41 15,-4 0-95-15</inkml:trace>
  <inkml:trace contextRef="#ctx0" brushRef="#br0" timeOffset="187973.87">5489 15735 178 0,'0'0'39'0,"0"0"18"16,0 0 9-16,0 0 7 16,0 0-4-16,0 0-17 15,0 4-20-15,0-4-3 16,0 0-2-16,0 0 6 16,0 0-7-16,0 0 10 15,0 0 0-15,0 0 11 16,0 0-13-16,0 0-16 15,0 0 7-15,0 0-14 16,0 0 6-16,0 0-15 16,0 0 4-16,0 0-2 0,0 0-4 15,0 0-1-15,0 0 1 16,18-4-1-16,11-10 1 16,7-2 22-16,-1 2-10 15,1 0-7-15,2-2 1 16,0 6-6-16,-4-4 1 15,-3 2-1-15,-4 2 6 16,-8 6-6-16,-3-5-4 16,-7 5 3-16,-5 3 1 15,-2 1 0-15,-2 0-1 16,0 0-3-16,0 0 3 16,0 0-2-16,0 0-8 15,0 0-12-15,0 0-12 0,0 0-16 16,0 0-33-1,2 0-40-15,4 0-77 0,-2 0 110 16,0 0-79 0</inkml:trace>
  <inkml:trace contextRef="#ctx0" brushRef="#br0" timeOffset="189293.53">10698 14761 279 0,'0'0'76'16,"0"0"-15"-16,0 0 15 15,0 0-2-15,0 0-4 16,0 0-6-16,10-4-15 16,-1-19-6-16,1-3-31 15,2-6-10-15,-3-2-2 16,-7-2-6-16,0 0-3 0,-2-8 3 15,0 4 4-15,0 2 2 16,-4 8 5-16,-3 7 17 16,3 7-15-16,2 10 4 15,-1 6 5-15,3 0-5 16,0 0-11-16,0 0-2 16,0 0-11-16,0 27 4 15,11 18 4-15,14 22 5 16,4 5 0-16,2 12 7 15,-2 2-1-15,-3 1 1 16,-3-9-3-16,-5-8 0 16,-3-20-4-16,-1-10 3 0,-3-12-1 15,-3-10-2 1,0-6-8-16,-4-4-42 0,-2-6-64 16,-2-2-54-16,0 0-116 15</inkml:trace>
  <inkml:trace contextRef="#ctx0" brushRef="#br0" timeOffset="189790.46">10801 15186 214 0,'0'0'49'0,"0"0"-25"16,0 0 32-16,0 0 11 16,0 0 6-16,0 0-17 15,-4 4-5-15,4-4-3 16,0 0-6-16,-2 0-11 16,2 0-5-16,-3 0-5 15,1 1 4-15,2-1-7 16,0 0-3-16,0 3-4 15,0-3 7-15,0 0 0 16,0 0 5-16,0 0-3 16,0 0-6-16,0 0-5 15,9 0 4-15,20 0-9 0,18-12 10 16,19-11-4-16,13-3 4 16,-2-2-8-16,-1 6-3 15,-15-6-3-15,-15 12 0 16,-13 4-1-16,-12 2-12 15,-8 8 2-15,-8 0 11 16,-5 0 1-16,0 2 0 16,0 0-1-16,0 0 0 15,0 0-6-15,0 0-15 16,0-2-50-16,0 0-36 16,0 2-55-16,0-4-230 15</inkml:trace>
  <inkml:trace contextRef="#ctx0" brushRef="#br0" timeOffset="204697.47">7149 13311 54 0,'0'0'57'16,"0"0"-25"-16,0 0-13 15,0 0 3-15,0 0-1 16,0 0-4-16,0 0-3 15,0 0-5-15,0 0-9 0,0 1 3 16,0 2-3 0,0-2 8-16,-2 2-2 0,-4 1 0 15,1-4 6-15,1 2-5 16,-3 0-2-16,0 2 5 16,1-1 1-16,-3 2-7 15,-1 1 0-15,2-2 5 16,3-2 8-16,3 0-1 15,2-2 5-15,0 0 12 16,0 0-1-16,0 0 2 16,0 0 3-16,0 0-4 15,0 0-4-15,0 0 0 16,0 0-6-16,0 0-6 16,0 0-11-16,0 0 11 0,0 0-9 15,11 0-1-15,9-8 1 16,3-4 6-16,3 2 4 15,-4 2-17 1,-1 0 0-16,-2 2 1 0,-1-1-2 16,1 2 1-16,-4 0-1 15,-1 1-4-15,-4 3-1 16,-3-2-13-16,-5 3-10 16,-2 0-15-16,0 0-18 15,2 0-12-15,3 0-41 16,2 0-1-16,0 0-11 15</inkml:trace>
  <inkml:trace contextRef="#ctx0" brushRef="#br0" timeOffset="212795.31">8078 12689 105 0,'0'0'121'0,"0"0"-68"16,0 0-4-16,0 0 1 0,0 0-4 15,0 0-2 1,0 0-6-16,-35 0 8 0,26 0-1 16,3 0-11-16,-2-2-7 15,-1-10-5-15,3-2 4 16,2-2-8-16,4-4-9 16,0-4 2-16,2 2 6 15,23-2-11-15,1 2-2 16,6 4 0-16,-1 1-4 15,0 8-2-15,-3 5 2 16,4 4-9-16,-6 0-7 16,1 9-14-16,-7 16 12 15,-5 3-16-15,-5 4 10 16,-8 4 10-16,-2 4 11 0,0 4 3 16,-22 0 2-16,-5-2-1 15,-2-4-1 1,0-2 3-16,-2-5-2 0,2-3 6 15,5-9-4-15,3 0-3 16,7-5 2-16,4-4-1 16,1-4 0-16,3 0 4 15,-2 0-1-15,4-4 8 16,2 2-2-16,2-4 1 16,0 2 7-16,0-2-1 15,0 2 2-15,0-2-4 16,0 0-5-16,0 0 0 0,0 0 2 15,0 0-4-15,0 0 9 16,0 0-11 0,0 0 7-16,22 0-6 0,16-12 6 15,18-8 15-15,17-6-6 16,10-2 2-16,4-3-15 16,0 5-8-16,-12 4 5 15,-8 7-6-15,-18 1 0 16,-13 3 5-16,-14 5-4 15,-9 2-1-15,-6 2 0 16,-7 2 1-16,0-2 2 16,0 2 0-16,2 0 0 15,-2 0-2-15,0 0 0 0,0 0-1 16,0 0-32-16,0 0-59 16,0 0-80-16,-2 12-152 15</inkml:trace>
  <inkml:trace contextRef="#ctx0" brushRef="#br0" timeOffset="-205775.58">10257 11260 311 0,'0'0'35'16,"0"0"-34"-16,0 0 2 0,0 0 4 15,0 0 25-15,0 0-20 16,0 0-6-16,-20 0-6 16,9 0-1-16,-9 9 1 15,-6 5 0-15,-8 3 7 16,-6 2-7-16,-2-2 2 16,-1 1 2-16,5-4 22 15,3-4 11-15,4-2 6 16,6-2-7-16,8-2 0 15,7 0 5-15,4 0-9 16,3-3-6-16,3 2-8 16,0-3 7-16,0 0-14 15,0 0 2-15,0 0-13 0,0 0-14 16,7 0 14 0,20 0 8-16,20 0 0 0,26-4 12 15,35-17 1-15,31-7 0 16,24-4-6-16,11 2-4 15,0 2-4-15,-16 4-4 16,-16 4 0-16,-17 0-3 16,-13 2 4-16,-12 2-2 15,-7 0 0-15,-8 0-1 16,-12 2-1-16,-13 6 3 16,-17 0-3-16,-14 4 0 15,-16 0 0-15,-8 4-3 0,-5 0 3 16,0 0-11-16,0 0-1 15,0 0-10-15,-9 0 17 16,-14 0 4-16,-10 10-2 16,-11 4 0-16,-14 4-12 15,-4 0 9-15,-9 0-2 16,-14 4 3-16,-4 2-6 16,-9 2 1-16,2-4 9 15,5-2 2-15,1-2 0 16,10-4 0-16,4-2-1 15,10-2 2-15,6 1-2 16,6-4 1-16,7 4 2 16,7-5-2-16,4-1 5 0,7-1-3 15,9-1 1 1,9-1 2-16,7-2-3 0,2 0-2 16,2 0 0-16,0 0 1 15,0 0-2-15,0 0 0 16,0 0-4-16,0 9-69 15,-10 8-133-15,-9 2-62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40:18.940"/>
    </inkml:context>
    <inkml:brush xml:id="br0">
      <inkml:brushProperty name="width" value="0.05292" units="cm"/>
      <inkml:brushProperty name="height" value="0.05292" units="cm"/>
      <inkml:brushProperty name="color" value="#FF0000"/>
    </inkml:brush>
  </inkml:definitions>
  <inkml:trace contextRef="#ctx0" brushRef="#br0">14099 11201 23 0,'0'0'30'16,"0"0"3"-16,0 0-21 16,0 0-10-16,0 0 2 15,0 0-1-15,0 0 12 16,0 0-2-16,0 0-10 15,-2-36 2-15,2 34 3 0,0 0-5 16,0 2-4-16,0 0 1 16,0 0-16-16,0 0-66 15</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4-04T04:12:23.044"/>
    </inkml:context>
    <inkml:brush xml:id="br0">
      <inkml:brushProperty name="width" value="0.05292" units="cm"/>
      <inkml:brushProperty name="height" value="0.05292" units="cm"/>
      <inkml:brushProperty name="color" value="#FF0000"/>
    </inkml:brush>
  </inkml:definitions>
  <inkml:trace contextRef="#ctx0" brushRef="#br0">28628 11735 1323 0,'0'0'0'0,"0"0"0"15,3 36 0-15,-3-36 31 0,0 0-31 0,6 38 32 0,4 9-32 16,-10-47 101-16,0 0-101 0,13 49 102 0,-3-4-102 16,-10-45 84-16,0 0-84 0,9 41 84 0,-2-6-84 15,-7-35 49-15,0 0-49 0,5 29 49 0,-5 4-49 16,0-33 40-16,0 0-40 0,-5 29 41 0,-7-4-41 15,12-25 33-15,0 0-33 0,-20 19 33 0,-6-6-33 0,26-13 21 16,0 0-21-16,-25 2 22 0,8-16-22 0,17 14 15 16,0 0-15-16,-11-22 15 0,2-8-15 0,9 30 18 15,0 0-18-15,-7-32 18 0,0-6-18 0,7 38 19 16,0 0-19-16,-3-39 20 0,4 0-20 0,-1 39 17 16,0 0-17-16,9-38 17 0,9-4-17 0,-18 42 16 0,0 0-16 15,26-38 17-15,8 2-17 0,-34 36 14 0,0 0-14 16,39-33 15-16,3 2-15 0,-42 31 11 0,0 0-11 15,39-25 11-15,-15 13-11 0,-24 12 7 0,0 0-7 0,25-5 7 16,7 10-7-16,-32-5 1 0,0 0-1 0,35 21 2 16,6 22-2-16,-41-43 0 0,0 0 0 0,37 49 1 15,-9 1-1-15,-28-50 0 0,0 0 0 0,23 47 0 16,-7-11 0-16,-16-36-1 0,0 0 1 0,7 29-1 16,-9 4 1-16,2-33-1 0,0 0 1 0,-5 31-1 15,-4-10 1-15,9-21-1 0,0 0 1 0,-7 14 0 16,7-14 0-16,0 0-2 0,0 0 2 0,-4 7-1 15,4-7 1-15,0 0-5 0,0 0 5 0,0 0-4 16,0 0 4-16,0 0-1642 0</inkml:trace>
  <inkml:trace contextRef="#ctx0" brushRef="#br0" timeOffset="789.07">29106 11541 1188 0,'0'0'0'0,"0"0"0"0,11-12 0 15,-11 12 10-15,0 0-10 0,7-17 11 0,0-9-11 16,-7 26 50-16,0 0-50 0,1-33 51 0,-9-3-51 15,8 36 58-15,0 0-58 0,-22-37 58 0,-11-3-58 16,33 40 42-16,0 0-42 0,-39-36 43 0,-3 12-43 16,42 24 34-16,0 0-34 0,-46-16 35 0,-7 9-35 15,53 7 45-15,0 0-45 0,-62 7 46 0,-14 19-46 0,76-26 47 16,0 0-47-16,-79 45 47 0,-2 12-47 0,81-57 38 16,0 0-38-16,-71 68 38 0,15 3-38 0,56-71 33 0,0 0-33 15,-42 83 33-15,12 15-33 0,30-98 21 0,0 0-21 16,-18 108 22-16,13-4-22 0,5-104 19 0,0 0-19 15,7 110 19-15,12 3-19 0,-19-113 15 0,0 0-15 0,32 100 16 16,10-22-16-16,-42-78 13 0,0 0-13 0,64 54 13 16,24-20-13-16,-88-34 15 0,0 0-15 0,102 14 16 15,11-12-16-15,-113-2 17 0,0 0-17 0,118-16 18 16,2-20-18-16,-120 36 17 0,0 0-17 0,106-59 18 16,-27-22-18-16,-79 81 21 0,0 0-21 0,59-90 22 15,-21 0-22-15,-38 90 23 0,0 0-23 0,20-97 23 16,-17-7-23-16,-3 104 26 0,0 0-26 0,-10-97 26 15,-15 16-26-15,25 81 25 0,0 0-25 0,-28-62 26 16,0 23-26-16,28 39 20 0,0 0-20 0,-29-24 21 16,3 9-21-16,26 15 15 0,0 0-15 0,-27 0 15 0,5 15-15 15,-1-3-1747-15</inkml:trace>
  <inkml:trace contextRef="#ctx0" brushRef="#br0" timeOffset="1308.83">28628 12488 1289 0,'0'0'0'0,"0"0"0"15,-9 0 0-15,9 0 10 0,0 0-10 0,-7 1 11 16,4 8-11-16,3-9 40 0,0 0-40 0,-8 14 40 16,-7 14-40-16,15-28 38 0,0 0-38 0,-23 43 38 15,-9 24-38-15,32-67 34 0,0 0-34 0,-46 80 34 0,-17 7-34 16,63-87 29-16,0 0-29 0,-85 100 29 0,-19 24-29 16,104-124 38-16,0 0-38 0,-108 127 39 0,2-6-39 15,106-121 37-15,0 0-37 0,-107 123 37 0,-10 8-37 16,117-131 35-16,0 0-35 0,-113 123 36 0,13-14-36 15,100-109 26-15,0 0-26 0,-104 104 26 0,-2 2-26 16,106-106 30-16,0 0-30 0,-92 84 30 0,25-18-30 16,67-66 22-16,0 0-22 0,-54 52 23 0,15-19-23 15,39-33 12-15,0 0-12 0,-23 19 13 0,11-15-13 0,12-4 4 16,0 0-4-16,8-16 4 0,17-26-4 0,3 1-1443 16</inkml:trace>
  <inkml:trace contextRef="#ctx0" brushRef="#br0" timeOffset="1975.72">26509 14936 1199 0,'0'0'0'0,"0"0"0"0,13-27 0 0,-13 27 25 16,0 0-25-16,14-28 26 0,5-7-26 0,-19 35 35 0,0 0-35 15,22-27 35-15,-5 13-35 0,-17 14 56 0,0 0-56 16,21 0 57-16,6 12-57 0,-27-12 35 15,0 0-35-15,21 35 35 0,-2 29-35 0,-19-64 26 0,0 0-26 16,14 65 27-16,-8-9-27 0,-6-56 23 0,0 0-23 16,-2 47 24-16,-3-9-24 0,5-38 20 0,0 0-20 0,-4 27 20 15,4-9-20-15,0-18 18 0,0 0-18 0,0 10 19 16,0-10-19-16,0 0 18 0,0 0-18 0,0 0 18 16,4-28-18-16,-4 28 15 0,0 0-15 0,0-38 15 15,-4-15-15-15,4 53 17 0,0 0-17 0,0-61 17 16,9-8-17-16,-9 69 15 0,0 0-15 0,16-62 15 15,5 18-15-15,-21 44 13 0,0 0-13 0,26-27 13 16,6 13-13-16,-32 14 11 0,0 0-11 0,41 3 12 16,10 21-12-16,-51-24 10 0,0 0-10 0,49 40 11 15,-8 14-11-15,-41-54 8 0,0 0-8 0,30 57 9 16,-16-5-9-16,-14-52 4 0,0 0-4 0,9 48 5 0,-4 4-5 16,-5-52 1-16,0 0-1 0,4 49 1 0,-6-9-1 15,2-40 0-15,0 0 0 0,0 31 0 0,3-9 0 16,1-1-1371-16</inkml:trace>
  <inkml:trace contextRef="#ctx0" brushRef="#br0" timeOffset="2156.06">27171 15191 1222 0,'0'0'0'0,"0"0"0"0,-9-11 0 0,9 11 29 15,0 0-29-15,-5-8 29 0,0-4-29 0,5 12 56 0,0 0-56 16,-4-9 56-16,4 9-56 0,0 0 52 0,0 0-52 15,-5 10 53-15,1 13-53 0,4-23 25 0,0 0-25 16,-3 35 25-16,-3 11-25 0,6-46 13 0,0 0-13 16,-7 52 14-16,4-7-14 0,1 0-1121 0</inkml:trace>
  <inkml:trace contextRef="#ctx0" brushRef="#br0" timeOffset="2592.96">27432 14589 975 0,'0'0'0'0,"-12"-9"0"16,-20-14 0-16,32 23 0 0,0 0 0 0,-48-27 0 0,-13 3 0 16,61 24-7-16,0 0 7 0,-73-16-6 0,-6 14 6 15,79 2 0-15,0 0 0 0,-87 9 0 0,-15 13 0 16,102-22 3-16,0 0-3 0,-102 28 4 0,7 7-4 15,95-35 27-15,0 0-27 0,-90 38 27 0,5 5-27 16,85-43 47-16,0 0-47 0,-78 62 48 0,6 27-48 16,72-89 49-16,0 0-49 0,-51 105 50 0,23 11-50 15,28-116 40-15,0 0-40 0,0 123 40 0,28 3-40 16,-28-126 39-16,0 0-39 0,51 113 39 0,16-25-39 0,-67-88 42 16,0 0-42-16,79 64 42 0,3-21-42 0,-82-43 38 15,0 0-38-15,97 19 38 0,15-17-38 0,-112-2 33 0,0 0-33 16,124-17 33-16,6-20-33 0,-130 37 32 15,0 0-32-15,133-64 32 0,-4-31-32 0,-129 95 24 0,0 0-24 16,100-111 24-16,-29-6-24 0,-71 117 21 0,0 0-21 16,42-127 21-16,-26-2-21 0,-16 129 15 0,0 0-15 15,-11-130 15-15,-22 10-15 0,33 120 9 0,0 0-9 0,-53-109 10 16,-14 19-10-16,67 90 8 0,0 0-8 0,-69-65 8 16,0 35-8-16,69 30 6 0,0 0-6 0,-51-3 7 15,23 22-7-15,0 0-1315 0</inkml:trace>
  <inkml:trace contextRef="#ctx0" brushRef="#br0" timeOffset="3056.8">29605 12488 1491 0,'0'0'0'0,"0"0"0"0,20 0 0 0,-20 0-2 0,0 0 2 16,15 0-2-16,0 0 2 0,-15 0-3 0,0 0 3 16,21 3-3-16,10 8 3 0,-31-11 5 0,0 0-5 15,39 27 6-15,5 23-6 0,-44-50 21 0,0 0-21 16,53 68 21-16,7 13-21 0,-60-81 36 0,0 0-36 0,65 92 36 16,4 12-36-16,-69-104 40 0,0 0-40 0,67 111 40 15,-10 3-40-15,-57-114 41 0,0 0-41 0,49 117 41 16,-3 3-41-16,-46-120 31 0,0 0-31 0,39 123 32 15,-2 1-32-15,-37-124 25 0,0 0-25 0,35 128 26 16,-1 0-26-16,-34-128 22 0,0 0-22 0,35 120 22 16,5-27-22-16,-40-93 17 0,0 0-17 0,45 85 18 15,0-14-18-15,-45-71 7 0,0 0-7 0,52 57 7 16,2-7-7-16,1 1-1422 0</inkml:trace>
  <inkml:trace contextRef="#ctx0" brushRef="#br0" timeOffset="3658.82">30401 14763 1110 0,'0'0'0'0,"0"0"0"15,12 0 0-15,-12 0 37 0,0 0-37 0,9 0 38 16,-2 0-38-16,-7 0 30 0,0 0-30 0,16 21 30 15,17 38-30-15,-33-59 18 0,0 0-18 0,34 71 18 16,-11 3-18-16,-23-74 19 0,0 0-19 0,16 68 19 16,-6-8-19-16,-10-60 27 0,0 0-27 0,11 52 27 15,-1-7-27-15,-10-45 33 0,0 0-33 0,11 44 33 16,-1-6-33-16,-10-38 35 0,0 0-35 0,9 31 35 16,-5-10-35-16,-4-21 34 0,0 0-34 0,-4 7 35 0,-8-14-35 15,12 7 30-15,0 0-30 0,-16-25 31 0,0-21-31 16,16 46 25-16,0 0-25 0,-10-56 26 0,3-8-26 15,7 64 27-15,0 0-27 0,1-71 27 0,13-10-27 16,-14 81 25-16,0 0-25 0,25-80 26 0,5 18-26 16,-30 62 22-16,0 0-22 0,35-50 23 0,2 12-23 15,-37 38 18-15,0 0-18 0,41-26 19 0,1 5-19 16,-42 21 15-16,0 0-15 0,43-9 16 0,-6 13-16 16,-37-4 11-16,0 0-11 0,33 31 11 0,-1 38-11 0,-32-69 6 15,0 0-6-15,18 90 6 0,-20 5-6 0,2-95 4 16,0 0-4-16,-14 94 5 0,-11 1-5 0,25-95 2 15,0 0-2-15,-23 88 2 0,9-12-2 0,14-76 0 0,0 0 0 16,-9 56 0-16,7-25 0 0,2-31-1 0,0 0 1 16,9 2 0-16,16-32 0 0,0 1-1406 0</inkml:trace>
  <inkml:trace contextRef="#ctx0" brushRef="#br0" timeOffset="3994.36">31014 15205 1211 0,'0'0'0'0,"0"0"0"16,-8-12 0-16,8 12 9 0,0 0-9 0,-2-14 10 15,7-2-10-15,-5 16 14 0,0 0-14 0,11-14 15 16,1 6-15-16,-12 8 22 0,0 0-22 0,14-6 22 16,-1 5-22-16,-13 1 15 0,0 0-15 0,12 0 16 15,0 0-16-15,-12 0 7 0,0 0-7 0,11 0 8 0,1 0-8 16,-12 0 6-16,0 0-6 0,16 5 6 0,7 7-6 15,-23-12 7-15,0 0-7 0,23 21 7 0,-5 10-7 16,-18-31 9-16,0 0-9 0,8 41 10 16,-11 13-10-16,3-54 11 0,0 0-11 0,-11 59 12 0,-8-2-12 15,19-57 21-15,0 0-21 0,-20 49 22 0,5-15-22 16,15-34 31-16,0 0-31 0,-11 24 32 0,7-8-32 16,4-16 36-16,0 0-36 0,16 3 37 0,27-9-37 0,-43 6 36 15,0 0-36-15,67-18 36 0,31-11-36 0,-98 29 31 16,0 0-31-16,103-40 32 0,-3-3-32 0,-100 43 19 15,0 0-19-15,81-52 20 0,-28-4-20 0,0 3-1268 0</inkml:trace>
  <inkml:trace contextRef="#ctx0" brushRef="#br0" timeOffset="4425.08">31556 14701 1356 0,'0'0'0'0,"-5"-7"0"16,-11-12 0-16,16 19 56 0,0 0-56 0,-30-26 57 15,-14-3-57-15,44 29 58 0,0 0-58 0,-58-30 59 16,-11 3-59-16,69 27 35 0,0 0-35 0,-76-21 35 16,0 11-35-16,76 10 9 0,0 0-9 0,-83-2 10 15,-10 9-10-15,93-7 6 0,0 0-6 0,-97 12 6 16,7 7-6-16,90-19 2 0,0 0-2 0,-85 22 2 16,7 6-2-16,78-28 1 0,0 0-1 0,-74 33 1 15,4 7-1-15,70-40 2 0,0 0-2 0,-60 59 2 16,16 24-2-16,44-83 2 0,0 0-2 0,-27 97 3 0,20 5-3 15,7-102 4-15,0 0-4 0,5 110 4 0,11 12-4 16,-16-122 6-16,0 0-6 0,34 121 7 0,15-14-7 16,-49-107 6-16,0 0-6 0,58 95 6 0,6-5-6 15,-64-90 6-15,0 0-6 0,78 75 7 0,15-17-7 16,-93-58 8-16,0 0-8 0,106 37 8 0,17-25-8 16,-123-12 9-16,0 0-9 0,129-21 10 0,14-29-10 15,-143 50 11-15,0 0-11 0,129-68 11 0,-23-16-11 0,-106 84 11 16,0 0-11-16,86-108 11 0,-21-21-11 0,-65 129 10 15,0 0-10-15,41-135 11 0,-31 3-11 16,-10 132 10-16,0 0-10 0,-19-118 10 0,-27 18-10 0,46 100 8 0,0 0-8 16,-77-78 8-16,-38 26-8 0,115 52 1 0,0 0-1 15,-118-26 2-15,3 24-2 0,0 1-1356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01T08:57:04.477"/>
    </inkml:context>
    <inkml:brush xml:id="br0">
      <inkml:brushProperty name="width" value="0.05292" units="cm"/>
      <inkml:brushProperty name="height" value="0.05292" units="cm"/>
      <inkml:brushProperty name="color" value="#FF0000"/>
    </inkml:brush>
  </inkml:definitions>
  <inkml:trace contextRef="#ctx0" brushRef="#br0">17889 14815 0 0,'0'0'0'0,"0"0"0"15,0 0 0-15,-19 160 0 0,19-123 0 0,0-14 0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30T10:53:06.792"/>
    </inkml:context>
    <inkml:brush xml:id="br0">
      <inkml:brushProperty name="width" value="0.05292" units="cm"/>
      <inkml:brushProperty name="height" value="0.05292" units="cm"/>
      <inkml:brushProperty name="color" value="#FF0000"/>
    </inkml:brush>
  </inkml:definitions>
  <inkml:trace contextRef="#ctx0" brushRef="#br0">27636 11939 257 0,'0'0'133'15,"0"0"-99"-15,0 0-29 16,0 0 0-16,0 0 36 16,0 0 3-16,60 125 0 15,-55-78-24-15,-2-3 4 16,-3-3 14-16,0-3 14 15,0-2-27-15,0-6-18 16,0-6 5-16,0-8-8 16,-6-8-1-16,6-4 3 15,0-4 3-15,0 0 11 16,0-4 41-16,0-24 3 16,0-12-51-16,0-8-13 15,0 2 3-15,10 1 0 0,1 9 1 16,2 4-4-16,5 5 0 15,2 2-1-15,5 7-5 16,-1 6 2-16,1 6-3 16,1 6 0-16,-1 6-11 15,0 26-7-15,-6 10 6 16,-5 7 6-16,-3 1 9 16,-7-4 4-16,1-2 0 15,-1-4 0-15,-1-6 0 16,-1-4-13-16,0-6-18 0,-2-8-25 15,0-4-21 1,0-10-77-16,0-2-136 0</inkml:trace>
  <inkml:trace contextRef="#ctx0" brushRef="#br0" timeOffset="466.19">28180 11758 281 0,'0'0'149'0,"-104"-102"-112"16,50 52 12-16,0 2 36 15,1 10-44-15,0 10-4 16,1 12-14-16,-1 10-11 16,-6 6-5-16,-5 12 6 0,-9 28-11 15,-3 14-2 1,-2 10 4-16,7 3 4 0,9 1 2 15,10 6 11-15,17 6 0 16,14 12-18-16,15 10 6 16,6 9 10-16,11-3-6 15,26-6-12-15,19-13-1 16,18-13-6-16,24-14 2 16,13-18-1-16,15-12 1 15,-2-18-24-15,-9-14-5 16,-11-2 7-16,-21-34 20 15,-13-12 6-15,-17-12 15 0,-14-16 32 16,-12-20 4 0,-14-21 24-16,-13-15-23 0,0-7-22 15,-7 3-24 1,-16 15-6-16,-3 27-17 0,-10 26-13 16,-11 32-29-16,-16 36-31 15,-12 14-37-15,-5 48-61 16,-2 19-81-16</inkml:trace>
  <inkml:trace contextRef="#ctx0" brushRef="#br0" timeOffset="959.33">27367 13132 82 0,'0'0'118'0,"0"0"-114"16,0 0-3-16,0 0 8 16,0 0 19-16,0 0 5 15,-7-62 30-15,7 48-4 16,0 0 20-16,0 0-16 15,0 2 5-15,0 2-3 16,0 4 4-16,0 2 0 0,0 2-7 16,0 0-3-16,0 2-13 15,-2 0-30-15,-5 6-16 16,-13 38-27-16,-14 40 27 16,-20 37 6-16,-18 19 13 15,-6 6-16-15,2-11 7 16,11-21-7-16,9-10 2 15,8-14-5-15,3-5 0 16,5-11 9-16,5-6-8 16,6-8 8-16,4-8-9 15,4-12 0-15,8-16-3 16,7-8-7-16,4-14-25 16,2-2-16-16,0-2-29 15,0-24-73-15,4 0-271 16</inkml:trace>
  <inkml:trace contextRef="#ctx0" brushRef="#br0" timeOffset="1585.24">26121 14923 573 0,'0'0'85'0,"0"0"-79"16,0 0-6-16,0 0 0 16,0 0 20-16,9 114 13 15,5-68-18-15,-3-6-7 0,-2-4-2 16,-5-5-2-1,1-8-4-15,-3-9 3 0,-2-5 0 16,0-5 3-16,0-4 0 16,2 0 6-16,-2-13 16 15,0-20-1-15,0-16-25 16,7-9-1-16,4 4 11 16,7 6-1-16,4 12-6 15,-1 14 1-15,-2 10 1 16,1 12 3-16,3 0-10 15,1 20-24-15,2 20 13 16,1 6 9-16,-6 8 2 16,-4-2 0-16,-3 3 12 15,-5-5-6-15,-3-2-6 0,-2-4-14 16,-2-12-17-16,2-6-32 16,-2-12-61-16,4-14-61 15,5 0-174-15</inkml:trace>
  <inkml:trace contextRef="#ctx0" brushRef="#br0" timeOffset="1795.48">26676 15172 449 0,'0'0'254'0,"0"0"-211"0,0 0-21 15,0 0 35 1,0 0-44-16,0 0 18 0,-2 90 15 15,10-50-36-15,2-4-4 16,1 4 0-16,-5-4-6 16,1-2-15-16,-2-6-48 15,-1-6-44-15,5-16-70 16,0-6-131-16</inkml:trace>
  <inkml:trace contextRef="#ctx0" brushRef="#br0" timeOffset="2270.39">26719 14662 135 0,'0'0'271'0,"-103"-124"-164"15,45 74-51-15,0 6 7 16,1 8-15-16,-4 15-5 16,-1 13-37-16,0 8-6 15,-6 18-6-15,-3 29 6 16,0 13 4-16,-1 12 1 15,3 10 7-15,11 8 9 16,12 9 3-16,17-5 4 16,13 4-18-16,16 4 23 15,0-3-9-15,33 3-9 16,10-8 7-16,9-5-10 16,5-9-12-16,13-8 2 15,9-8-2-15,10-12 0 0,14-12 0 16,6-16 0-1,3-12-26-15,-3-12-3 16,-14-4-27-16,-12-28 3 0,-14-12 23 16,-15-14 29-16,-10-10 1 15,-8-8 16-15,-10-11-12 16,-10-7 31-16,-11-4-1 16,-5-6 17-16,-7-3-4 15,-24-1-14-15,-9 0-16 16,-5 10-14-16,-7 11-6 15,-3 23 0-15,-3 16-18 16,-2 16-32-16,4 10-41 16,9 8-15-16,12-2-82 15,13-4-173-15</inkml:trace>
  <inkml:trace contextRef="#ctx0" brushRef="#br0" timeOffset="3160.62">28374 12811 266 0,'0'0'83'15,"0"0"-47"-15,0 0 20 16,0 0 6-16,0 0-12 16,0 0-10-16,-20-6-2 15,20 6 1-15,0 0 1 16,0 0-10-16,0 0-16 16,0 4-11-16,0 24 4 15,0 14 31-15,15 19 4 16,19 19 3-16,11 18 7 15,15 16-13-15,9 9-6 16,6 5-18-16,6 3 0 0,1 3 0 16,0 0-7-1,-3-1-2-15,-8-11 1 0,-9-10-7 16,-8-14 0-16,-8-15-6 16,-7-15-6-16,-10-20 8 15,-12-18-2-15,-5-14-1 16,-8-8 5-16,-2-6 2 15,-2-2 0-15,0 0 0 16,0 0-16-16,0 0-30 16,0 0-31-16,0 0-42 15,0 0-75-15,-4 4-123 16</inkml:trace>
  <inkml:trace contextRef="#ctx0" brushRef="#br0" timeOffset="3709.12">28998 15089 218 0,'0'0'221'0,"0"0"-160"15,0 0-2-15,-18-100 42 0,18 92-42 16,0 8-7-16,0 0-52 16,0 8-2-16,0 24 2 15,0 12 4-15,6 6 31 16,6-2-24-16,-3-7-3 16,-3-5 0-16,1-8 0 15,-5-6-6-15,0-8 0 16,1-8-2-16,-3-6-7 15,0 0 1-15,0 0 2 16,0-2 4-16,0-22 0 16,0-16 3-16,0-9-7 15,-3-1 8-15,3-6-2 16,0 10-2-16,0 2-1 16,12 8-2-16,7 8-1 15,0 8-5-15,1 10 9 0,1 6 4 16,4 4 1-1,4 4 1-15,5 20-4 16,-3 10 15-16,-2 6-3 16,-9 0-14-16,-5 4 2 0,-3 1-1 15,-8-4-1-15,1-1-4 16,-5-3-24-16,0-7-13 16,0-6-46-16,0-8-61 15,4-12-100-15</inkml:trace>
  <inkml:trace contextRef="#ctx0" brushRef="#br0" timeOffset="4116.06">29448 15226 524 0,'0'0'119'0,"0"0"-72"16,0 0 31-16,0 0-19 15,0 0-59-15,0 0-5 16,8-97-5-16,6 95 2 16,-3 2 4-16,3 0-2 15,-1 14-13-15,-4 14 0 16,-2 8 19-16,-7 4 1 16,0 5 2-16,0-3 6 15,-4 0-7-15,-12-8 8 16,3-2-3-16,3-8 5 0,4-8-4 15,3-2 9 1,1-10-16-16,2-4-1 0,0 0 0 16,0 0 0-16,21 0 0 15,10 0 24-15,6 0-2 16,5-14-15-16,1-2 5 16,-1-2-12-16,-2-2 0 15,-2-2-14-15,-4-4-12 16,-10 0-48-16,-6-6-55 15,-9-2-65-15,-9 2-260 16</inkml:trace>
  <inkml:trace contextRef="#ctx0" brushRef="#br0" timeOffset="4706.14">29639 14558 349 0,'0'0'199'0,"0"0"-160"16,-117-74-10-16,67 62 11 16,-3-2-16-16,-8 10-9 15,-5 0-14-15,-3 4-1 16,-2 0 3-16,-5 14 7 16,-4 8 7-16,-1 8 5 15,1-2-1-15,2 6 14 0,6 10-8 16,8 6 2-16,6 12-20 15,5 11 1-15,8-1-1 16,14 8 8-16,9 4-3 16,13 2-8-16,9 7 11 15,0-7-3-15,24 2-12 16,18-8 3-16,16-4-4 16,17-9 5-16,14-7 1 15,17-4-3-15,8-14-2 16,7-8 4-16,10-16-5 15,-2-12 22-15,2-6-15 16,-11 0-4-16,-14-20-3 16,-17-10-2-16,-16-6 8 15,-8-8-9-15,-7-2 5 0,-9-11 1 16,-7-5-4-16,-4-6-3 16,-9-14 0-16,-11-2 3 15,-12-4 7-15,-6-7-3 16,-4-3 20-16,-27-10-11 15,-10-2-8-15,-7 7 5 16,-13 13-6-16,-3 14-2 16,-5 14 10-16,-3 8-12 15,5 11-5-15,1 19 1 16,3 6-3-16,-1 18-17 16,-3 0-54-16,3 4-59 15,0 20-100-15,12-2-71 16</inkml:trace>
  <inkml:trace contextRef="#ctx0" brushRef="#br0" timeOffset="5793.36">25687 14105 249 0,'0'0'60'0,"0"0"-37"15,0 0 14-15,0 0 3 16,0 0 0-16,0 0-2 16,0-3 3-16,0-10-7 15,8-5-22-15,2-1-9 16,-1-3 2-16,-1 0-4 15,-3 0-1-15,-3 4 0 16,-2 7-4-16,0 6 4 16,0 3-4-16,0 2 1 0,0 0-7 15,0 0-3-15,0 0 4 16,3 8-9-16,3 18 18 16,1 11 0-16,2 4 20 15,0 8-3-15,0-1-4 16,-3 0-3-16,1-6 0 15,-1-6-5-15,-1-6-5 16,4-6 3-16,-2-8-2 16,-1-6-1-16,1-2-11 15,-4-4-43-15,-1-4-28 16,-2 0-84-16,0 0-44 16</inkml:trace>
  <inkml:trace contextRef="#ctx0" brushRef="#br0" timeOffset="6097.86">25660 14534 159 0,'0'0'261'0,"0"0"-149"16,0 0 0-16,0 0-18 15,0 0-26-15,0 0-26 16,-2 0-20-16,2 0 1 15,6 0-3-15,19 0-4 16,15 0 9-16,9-12-2 0,5-2-10 16,4 1-9-16,-5-2-3 15,-6-1 2-15,-9 2-3 16,-14 4 0-16,-9 6-13 16,-9 0-5-16,-4 4-14 15,-2 0-37-15,0 0-34 16,0 0-74-16,2 0-148 15</inkml:trace>
  <inkml:trace contextRef="#ctx0" brushRef="#br0" timeOffset="7116.3">30106 14102 180 0,'0'0'17'0,"0"0"-6"16,0 0 41-16,0 0 20 15,0 0 15-15,0 0-24 16,0-87-3-16,0 79 19 0,0 3-12 16,0 1-17-16,-4 4-19 15,2 0-8-15,-4 0-10 16,-7 0-9-16,-7 23-4 16,-3 4 3-16,-1 8 13 15,6 3-2-15,2 0 3 16,7 2 3-16,5-8-8 15,2 2-5-15,2-6-7 16,0 0 0-16,6-4-6 16,15-4-6-16,-2-2 5 15,6-6-16-15,0-6-5 16,-1-6 4-16,1 0 10 16,-3 0 3-16,-2-10 0 0,-4-8 11 15,-5 0 14-15,-3-8 1 16,-5 0-11-16,-3 2 3 15,0-6 19-15,0 2-10 16,-5 0 0-16,-6 0-3 16,0 0-5-16,2 4 7 15,-2 6-1-15,5 3-6 16,-4 8-6-16,2-1-2 16,-3 4-8-16,-3 4-10 15,-3-4-19-15,-2 4-22 16,-3 0-14-16,2 0-27 15,0 0-29-15,-3 0-23 0,6 0-73 16</inkml:trace>
  <inkml:trace contextRef="#ctx0" brushRef="#br0" timeOffset="11352.99">28577 12007 43 0,'0'0'252'15,"0"0"-158"-15,0 0-29 16,0 0-17-16,0 0-26 16,0 0 0-16,-7-8-22 15,7 8 2-15,0 6 2 16,0 12 9-16,0 5 24 16,0-1-23-16,0-3-1 15,3-2-12-15,1-3 7 0,-2-3 0 16,2-4-8-16,-2-6-4 15,3-1 3-15,7 0 1 16,7 0 7-16,12-18 8 16,12-8 1-16,1-3-10 15,3-4-3-15,0 1-2 16,-2 4 0-16,-3 2 1 16,-7 6-1-16,-6 2 0 15,-8 6-1-15,-8 4 0 16,-4 2 0-16,-4 4 0 15,-3 0 1-15,-2 2 0 16,0-2 0-16,0 2-1 0,0 0 2 16,0-2-1-1,2 2 1-15,-2 0-2 0,2-2-6 16,0 0 4-16,0 0-3 16,1 0-14-16,-1 2-3 15,-2-2-10-15,0 2-17 16,2-2-27-16,-2 0-45 15,0 0-65-15</inkml:trace>
  <inkml:trace contextRef="#ctx0" brushRef="#br0" timeOffset="16301">27058 16128 84 0,'0'0'22'0,"0"0"-3"16,0 0 13-16,0 0 17 16,0 0-1-16,0 0 2 15,0 0 8-15,50 0 1 16,-45 0-15-16,-3 0-28 16,-2 0-11-16,0 0-3 15,0 0 4-15,0 0 6 16,0 0 10-16,0 0 5 15,0 0 1-15,0-12-1 16,0-2-22-16,0 0-4 0,0 4 3 16,0 2 3-1,0 4-6-15,-2 4-2 0,2-4-6 16,-3 4 7-16,1 0 8 16,2 0-8-16,0 0 0 15,0 0 0-15,0 0 6 16,0 0-4-16,0 0 0 15,0 0-1-15,0 0-1 16,0 0-1-16,0 0 0 16,0 0 1-16,0 0-1 15,0 0 0-15,0 0 0 16,0 0-5-16,0 0 6 16,0 0 0-16,0 0 0 15,0 0 0-15,0-6 1 16,-2-2-2-16,-2-4 1 0,-1 2-19 15,-1-4 19-15,2 6-2 16,-4 2 1-16,4 2-8 16,-3 4-2-16,1 0-14 15,-4 0 20-15,-3 0 5 16,0 0 5-16,-1 0-5 16,-1 10 0-16,4 12 0 15,0 6-1-15,2 2 1 16,7 6 16-16,2-6-7 15,0-6 5-15,0-2-2 16,2-6-9-16,9-2 4 16,4-8-4-16,3-2-3 0,-2-4 0 15,2 0-4-15,0 0 4 16,-3-14 0-16,1-8 0 16,-5 0 0-16,-2 8 4 15,-4 2-4-15,-1 10 0 16,-4 2 6-16,7 0-6 15,1 0-3-15,10 14 3 16,7 4 2-16,-3 0 18 16,2 0-14-16,3 0-5 15,0-6-1-15,7-6-28 16,7-6-48-16,7 0-156 16</inkml:trace>
  <inkml:trace contextRef="#ctx0" brushRef="#br0" timeOffset="17167.62">29098 15977 254 0,'0'0'95'0,"0"0"-67"0,0 0 18 15,0 0 29-15,0 0-11 16,0 0-26-16,0-9-38 15,0 9-4-15,0 0 1 16,0 4 3-16,0 14 3 16,2 4 16-16,3 2-11 15,-1 2-2-15,-2-4-6 16,5-4 0-16,-4 0 0 16,-1-10-5-16,-2 0-1 0,0-2-2 15,0-6 7 1,0 4-1-16,0 2-1 0,0 2 0 15,0 0-5-15,0-2 2 16,0 6-8-16,0-4 11 16,0-2-4-16,0 2 7 15,0-4 7-15,0-2-7 16,0 2 3-16,0-4 0 16,0 0 3-16,0 4 6 15,0 6-12-15,0 6 0 16,0-2 2-16,6 0-2 15,-1-2-6-15,-1-6-4 0,0-2 9 16,-4 0-6 0,0-4-7-16,0 0 2 0,0 0-2 15,3 0-9-15,-1 0 14 16,1 0 7-16,-1-14-3 16,2-2-10-16,3-4-9 15,-1 2 24-15,6 2 4 16,1-2 12-16,2 4-3 15,8 0 0-15,1 2-6 16,3 6-6-16,0 4-2 16,0 2-7-16,-6 0-9 15,4 8 1-15,-7 10 9 16,-2 0-7-16,-8 8 9 16,-5-4 5-16,-3-4 0 0,0 0 0 15,0 0 3-15,-20 0-3 16,-7-1-1-16,-4-3 1 15,0-9 0-15,4-5 8 16,0 0-6-16,0 0 0 16,3 0-2-16,-3 0-14 15,7-9-42-15,3-1-36 16,1 2-47-16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0-01T08:51:35.844"/>
    </inkml:context>
    <inkml:brush xml:id="br0">
      <inkml:brushProperty name="width" value="0.05292" units="cm"/>
      <inkml:brushProperty name="height" value="0.05292" units="cm"/>
      <inkml:brushProperty name="color" value="#FF0000"/>
    </inkml:brush>
  </inkml:definitions>
  <inkml:trace contextRef="#ctx0" brushRef="#br0">8339 10149 21 0,'0'0'11'16,"-182"-16"-43"-16,70 13 32 0,32 1 0 0,28 2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7ADFF-C538-4FFF-9659-B8BA70306D4B}" type="datetimeFigureOut">
              <a:rPr lang="en-IN" smtClean="0"/>
              <a:t>24-04-2023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5454A-2612-4378-8B59-AF55568B9BF5}" type="slidenum">
              <a:rPr lang="en-IN" smtClean="0"/>
              <a:t>‹#›</a:t>
            </a:fld>
            <a:endParaRPr lang="en-IN"/>
          </a:p>
        </p:txBody>
      </p:sp>
    </p:spTree>
    <p:extLst>
      <p:ext uri="{BB962C8B-B14F-4D97-AF65-F5344CB8AC3E}">
        <p14:creationId xmlns:p14="http://schemas.microsoft.com/office/powerpoint/2010/main" val="4005879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Till now, single register involved in operation like MOV A, R1. </a:t>
            </a:r>
          </a:p>
          <a:p>
            <a:r>
              <a:rPr lang="en-IN" dirty="0"/>
              <a:t>Register for left and right subtree.</a:t>
            </a:r>
          </a:p>
        </p:txBody>
      </p:sp>
      <p:sp>
        <p:nvSpPr>
          <p:cNvPr id="4" name="Slide Number Placeholder 3"/>
          <p:cNvSpPr>
            <a:spLocks noGrp="1"/>
          </p:cNvSpPr>
          <p:nvPr>
            <p:ph type="sldNum" sz="quarter" idx="5"/>
          </p:nvPr>
        </p:nvSpPr>
        <p:spPr/>
        <p:txBody>
          <a:bodyPr/>
          <a:lstStyle/>
          <a:p>
            <a:fld id="{CD1693DD-66BE-4D8B-AF93-C3BA0DFA1E49}" type="slidenum">
              <a:rPr lang="en-IN" smtClean="0"/>
              <a:t>37</a:t>
            </a:fld>
            <a:endParaRPr lang="en-IN"/>
          </a:p>
        </p:txBody>
      </p:sp>
    </p:spTree>
    <p:extLst>
      <p:ext uri="{BB962C8B-B14F-4D97-AF65-F5344CB8AC3E}">
        <p14:creationId xmlns:p14="http://schemas.microsoft.com/office/powerpoint/2010/main" val="542260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Use for Dag computation for effective code gen to incorporate associative and commutative property.</a:t>
            </a:r>
          </a:p>
        </p:txBody>
      </p:sp>
      <p:sp>
        <p:nvSpPr>
          <p:cNvPr id="4" name="Slide Number Placeholder 3"/>
          <p:cNvSpPr>
            <a:spLocks noGrp="1"/>
          </p:cNvSpPr>
          <p:nvPr>
            <p:ph type="sldNum" sz="quarter" idx="5"/>
          </p:nvPr>
        </p:nvSpPr>
        <p:spPr/>
        <p:txBody>
          <a:bodyPr/>
          <a:lstStyle/>
          <a:p>
            <a:fld id="{CD1693DD-66BE-4D8B-AF93-C3BA0DFA1E49}" type="slidenum">
              <a:rPr lang="en-IN" smtClean="0"/>
              <a:t>38</a:t>
            </a:fld>
            <a:endParaRPr lang="en-IN"/>
          </a:p>
        </p:txBody>
      </p:sp>
    </p:spTree>
    <p:extLst>
      <p:ext uri="{BB962C8B-B14F-4D97-AF65-F5344CB8AC3E}">
        <p14:creationId xmlns:p14="http://schemas.microsoft.com/office/powerpoint/2010/main" val="221906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01252-17A0-4BD9-B739-BB00A85B2F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8CA2947-485B-47A8-A1D0-C34E870022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4AC568-8C97-4F25-96B5-45D7B6EFF6A5}"/>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5" name="Footer Placeholder 4">
            <a:extLst>
              <a:ext uri="{FF2B5EF4-FFF2-40B4-BE49-F238E27FC236}">
                <a16:creationId xmlns:a16="http://schemas.microsoft.com/office/drawing/2014/main" id="{62521C0E-6474-4A86-B436-A1845C204C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489F46-97C6-4BBF-84BB-326FFD68ABB2}"/>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42268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BD70-F29A-450E-9B8F-44E57C6979D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A4D93E-CFCB-4747-B0DE-990C65392A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49B1BC-0078-4A5D-BC2E-D9A7ED83152C}"/>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5" name="Footer Placeholder 4">
            <a:extLst>
              <a:ext uri="{FF2B5EF4-FFF2-40B4-BE49-F238E27FC236}">
                <a16:creationId xmlns:a16="http://schemas.microsoft.com/office/drawing/2014/main" id="{5A29719C-86FD-40C8-93D5-E8CCF60B42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5F6A32-23E6-4B02-A1F8-D0939C005211}"/>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225922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233F58-C2FC-440E-A3F8-49C34D9876B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7404E5-2443-46FA-AAB2-C392218FE6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6E3DAD-5D1E-44A3-9F8E-0D450E78B85A}"/>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5" name="Footer Placeholder 4">
            <a:extLst>
              <a:ext uri="{FF2B5EF4-FFF2-40B4-BE49-F238E27FC236}">
                <a16:creationId xmlns:a16="http://schemas.microsoft.com/office/drawing/2014/main" id="{3B92F75C-B78C-45D5-9D8B-F61002F885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5F32D5-72F1-48A9-8EDD-EC9847F6A960}"/>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33968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C6B26-1737-4459-9FEC-6C0FF2D44C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FDDFD6-E900-43C3-852A-6562FB31AF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2C651F-BF96-4994-A568-378E9B555A89}"/>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5" name="Footer Placeholder 4">
            <a:extLst>
              <a:ext uri="{FF2B5EF4-FFF2-40B4-BE49-F238E27FC236}">
                <a16:creationId xmlns:a16="http://schemas.microsoft.com/office/drawing/2014/main" id="{C2B396A4-27A5-418C-8BA3-B35E6B78CD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62640A-E705-469B-9087-67DBB65CC460}"/>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535494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A3E3-F6A7-41FE-B722-D562A989A2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9EB55CA-2F62-4077-B273-CE3C64D3D1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DFCDE4-98B2-4694-9C89-4A2EADB52057}"/>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5" name="Footer Placeholder 4">
            <a:extLst>
              <a:ext uri="{FF2B5EF4-FFF2-40B4-BE49-F238E27FC236}">
                <a16:creationId xmlns:a16="http://schemas.microsoft.com/office/drawing/2014/main" id="{556CFF3E-1536-4FFB-B4EA-EFB57A23D1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305A63-8874-4A4A-86EF-FA6D75A1E8F5}"/>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776324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D1B4F-92EA-4CF5-9F15-7712AECA46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353868-1FFF-45A9-ADB2-C26386D56D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2EA5EE6-0055-40A4-BF3E-D8309A541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D66FC2-EB7A-4999-B522-A1AB66A2B6A5}"/>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6" name="Footer Placeholder 5">
            <a:extLst>
              <a:ext uri="{FF2B5EF4-FFF2-40B4-BE49-F238E27FC236}">
                <a16:creationId xmlns:a16="http://schemas.microsoft.com/office/drawing/2014/main" id="{19F64E6F-5249-4CF6-A58B-12089DA50F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78358-22F6-482C-9408-6D3426739911}"/>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237994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66A76-D8B0-4A17-9242-7525F7E7A1A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FBF7A5-1E3C-43A5-8B20-130231973A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953818-F750-453B-8FD2-BFFD17AFD1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20E902E-5E4F-48DD-A43C-195F45EA57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7AA44B-DF53-4952-B4E0-8BFEE5A4F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8AD881D-280C-4063-9B15-88F8D7585C47}"/>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8" name="Footer Placeholder 7">
            <a:extLst>
              <a:ext uri="{FF2B5EF4-FFF2-40B4-BE49-F238E27FC236}">
                <a16:creationId xmlns:a16="http://schemas.microsoft.com/office/drawing/2014/main" id="{007BE54C-637E-489E-B9E2-3891629BF7C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DA4428-AF36-4B4C-B476-EBFFF02F678D}"/>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19811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F5E42-D7EF-4259-BAC6-E77FC5539AD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5FF47C-601E-4D38-AB4B-6A7BDC13AFFE}"/>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4" name="Footer Placeholder 3">
            <a:extLst>
              <a:ext uri="{FF2B5EF4-FFF2-40B4-BE49-F238E27FC236}">
                <a16:creationId xmlns:a16="http://schemas.microsoft.com/office/drawing/2014/main" id="{E2588BB8-930F-4742-AF62-861AF338C3A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ABC42DB-8E33-4236-A748-984E1AF918BA}"/>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1374081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67BD07-3F4E-466F-8AD3-4D013D9FDEF1}"/>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3" name="Footer Placeholder 2">
            <a:extLst>
              <a:ext uri="{FF2B5EF4-FFF2-40B4-BE49-F238E27FC236}">
                <a16:creationId xmlns:a16="http://schemas.microsoft.com/office/drawing/2014/main" id="{2386A381-1023-477F-A9A1-3FD48DFB87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5679D2-92BD-4B36-B117-51724E4AC054}"/>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1556191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BD530-A904-4FE7-A75A-2480317B90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E64D4C-7FC1-47D1-A075-5A5DE9317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66199E-EE9B-46F7-A2C4-D710FA126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ABC44-5922-42E3-8C75-2D61ECD0CA7F}"/>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6" name="Footer Placeholder 5">
            <a:extLst>
              <a:ext uri="{FF2B5EF4-FFF2-40B4-BE49-F238E27FC236}">
                <a16:creationId xmlns:a16="http://schemas.microsoft.com/office/drawing/2014/main" id="{87A47341-A0F1-4A55-ACD9-D1123A203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A78BD-60E6-427F-81A3-A27FD19175A8}"/>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103414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219A7-5DA6-4524-8AA0-5522AF4454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7002D-7AED-4016-9177-8B307BDD5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6DAE7E-A57A-4D47-8EC6-57F735C141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8635C8-9F64-4452-A64C-5250F8ED59A4}"/>
              </a:ext>
            </a:extLst>
          </p:cNvPr>
          <p:cNvSpPr>
            <a:spLocks noGrp="1"/>
          </p:cNvSpPr>
          <p:nvPr>
            <p:ph type="dt" sz="half" idx="10"/>
          </p:nvPr>
        </p:nvSpPr>
        <p:spPr/>
        <p:txBody>
          <a:bodyPr/>
          <a:lstStyle/>
          <a:p>
            <a:fld id="{75B96C48-A240-49B4-B8F7-3420E29DC38C}" type="datetimeFigureOut">
              <a:rPr lang="en-IN" smtClean="0"/>
              <a:t>24-04-2023</a:t>
            </a:fld>
            <a:endParaRPr lang="en-IN"/>
          </a:p>
        </p:txBody>
      </p:sp>
      <p:sp>
        <p:nvSpPr>
          <p:cNvPr id="6" name="Footer Placeholder 5">
            <a:extLst>
              <a:ext uri="{FF2B5EF4-FFF2-40B4-BE49-F238E27FC236}">
                <a16:creationId xmlns:a16="http://schemas.microsoft.com/office/drawing/2014/main" id="{6E80C96C-BCBF-4899-82EE-3D962836A5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80FE34-A98C-4077-8B7D-55F1FA1F262B}"/>
              </a:ext>
            </a:extLst>
          </p:cNvPr>
          <p:cNvSpPr>
            <a:spLocks noGrp="1"/>
          </p:cNvSpPr>
          <p:nvPr>
            <p:ph type="sldNum" sz="quarter" idx="12"/>
          </p:nvPr>
        </p:nvSpPr>
        <p:spPr/>
        <p:txBody>
          <a:bodyPr/>
          <a:lstStyle/>
          <a:p>
            <a:fld id="{EF476F11-9FE3-4ED6-8D91-1D7EAB79AE33}" type="slidenum">
              <a:rPr lang="en-IN" smtClean="0"/>
              <a:t>‹#›</a:t>
            </a:fld>
            <a:endParaRPr lang="en-IN"/>
          </a:p>
        </p:txBody>
      </p:sp>
    </p:spTree>
    <p:extLst>
      <p:ext uri="{BB962C8B-B14F-4D97-AF65-F5344CB8AC3E}">
        <p14:creationId xmlns:p14="http://schemas.microsoft.com/office/powerpoint/2010/main" val="3124372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0C1215-9064-494F-9A7B-9B3D2ED2A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4B0D0B7-73B1-42D0-9B59-287A3FAC21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C42DEB-5C11-4DB9-AC24-050C432F2F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B96C48-A240-49B4-B8F7-3420E29DC38C}" type="datetimeFigureOut">
              <a:rPr lang="en-IN" smtClean="0"/>
              <a:t>24-04-2023</a:t>
            </a:fld>
            <a:endParaRPr lang="en-IN"/>
          </a:p>
        </p:txBody>
      </p:sp>
      <p:sp>
        <p:nvSpPr>
          <p:cNvPr id="5" name="Footer Placeholder 4">
            <a:extLst>
              <a:ext uri="{FF2B5EF4-FFF2-40B4-BE49-F238E27FC236}">
                <a16:creationId xmlns:a16="http://schemas.microsoft.com/office/drawing/2014/main" id="{1462285C-47A4-4514-9D4C-2AB1397CC0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CB562F-8EEB-4432-9342-29CF90C3F1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76F11-9FE3-4ED6-8D91-1D7EAB79AE33}" type="slidenum">
              <a:rPr lang="en-IN" smtClean="0"/>
              <a:t>‹#›</a:t>
            </a:fld>
            <a:endParaRPr lang="en-IN"/>
          </a:p>
        </p:txBody>
      </p:sp>
    </p:spTree>
    <p:extLst>
      <p:ext uri="{BB962C8B-B14F-4D97-AF65-F5344CB8AC3E}">
        <p14:creationId xmlns:p14="http://schemas.microsoft.com/office/powerpoint/2010/main" val="204807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7.xml"/><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customXml" Target="../ink/ink8.xml"/></Relationships>
</file>

<file path=ppt/slides/_rels/slide3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BB86-7625-47B7-B5F0-E4EEF1525208}"/>
              </a:ext>
            </a:extLst>
          </p:cNvPr>
          <p:cNvSpPr>
            <a:spLocks noGrp="1"/>
          </p:cNvSpPr>
          <p:nvPr>
            <p:ph type="ctrTitle"/>
          </p:nvPr>
        </p:nvSpPr>
        <p:spPr/>
        <p:txBody>
          <a:bodyPr/>
          <a:lstStyle/>
          <a:p>
            <a:r>
              <a:rPr lang="en-US" dirty="0"/>
              <a:t>DAG Construction, Reordering and labeling</a:t>
            </a:r>
            <a:endParaRPr lang="en-IN" dirty="0"/>
          </a:p>
        </p:txBody>
      </p:sp>
      <p:sp>
        <p:nvSpPr>
          <p:cNvPr id="3" name="Subtitle 2">
            <a:extLst>
              <a:ext uri="{FF2B5EF4-FFF2-40B4-BE49-F238E27FC236}">
                <a16:creationId xmlns:a16="http://schemas.microsoft.com/office/drawing/2014/main" id="{6C5D35B3-A543-403E-A492-659D90E3F4C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19790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Arrays, Pointers and Procedures</a:t>
            </a:r>
          </a:p>
        </p:txBody>
      </p:sp>
      <p:sp>
        <p:nvSpPr>
          <p:cNvPr id="3" name="Content Placeholder 2"/>
          <p:cNvSpPr>
            <a:spLocks noGrp="1"/>
          </p:cNvSpPr>
          <p:nvPr>
            <p:ph idx="1"/>
          </p:nvPr>
        </p:nvSpPr>
        <p:spPr/>
        <p:txBody>
          <a:bodyPr>
            <a:normAutofit/>
          </a:bodyPr>
          <a:lstStyle/>
          <a:p>
            <a:r>
              <a:rPr lang="en-US" dirty="0"/>
              <a:t>If </a:t>
            </a:r>
            <a:r>
              <a:rPr lang="en-US" dirty="0" err="1"/>
              <a:t>i</a:t>
            </a:r>
            <a:r>
              <a:rPr lang="en-US" dirty="0"/>
              <a:t> = j, then the value chosen is different for ‘z’ </a:t>
            </a:r>
          </a:p>
          <a:p>
            <a:r>
              <a:rPr lang="en-US" dirty="0"/>
              <a:t>So, while processing array, we kill all nodes labeled [] so, that confusion is prevented</a:t>
            </a:r>
          </a:p>
          <a:p>
            <a:r>
              <a:rPr lang="en-US" dirty="0"/>
              <a:t>Similar scenarios is adopted for pointers and procedures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Modification to algorithm</a:t>
            </a:r>
          </a:p>
        </p:txBody>
      </p:sp>
      <p:sp>
        <p:nvSpPr>
          <p:cNvPr id="3" name="Content Placeholder 2"/>
          <p:cNvSpPr>
            <a:spLocks noGrp="1"/>
          </p:cNvSpPr>
          <p:nvPr>
            <p:ph idx="1"/>
          </p:nvPr>
        </p:nvSpPr>
        <p:spPr/>
        <p:txBody>
          <a:bodyPr>
            <a:normAutofit/>
          </a:bodyPr>
          <a:lstStyle/>
          <a:p>
            <a:r>
              <a:rPr lang="en-US" sz="2400" dirty="0"/>
              <a:t>Evaluation of or assignment to an array must follow the previous assignment if there is one</a:t>
            </a:r>
          </a:p>
          <a:p>
            <a:r>
              <a:rPr lang="en-US" sz="2400" dirty="0"/>
              <a:t>Any assignment to an array element follow any previous evaluation of a</a:t>
            </a:r>
          </a:p>
          <a:p>
            <a:r>
              <a:rPr lang="en-US" sz="2400" dirty="0"/>
              <a:t>Any use of an identifier must follow the previous procedure call or indirectly through a pointer if there is one</a:t>
            </a:r>
          </a:p>
          <a:p>
            <a:r>
              <a:rPr lang="en-US" sz="2400" dirty="0"/>
              <a:t>Any procedure call or indirect assignment through a pointer must follow all previous evaluations of an identifier</a:t>
            </a:r>
          </a:p>
          <a:p>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from DAG</a:t>
            </a:r>
          </a:p>
        </p:txBody>
      </p:sp>
      <p:sp>
        <p:nvSpPr>
          <p:cNvPr id="3" name="Content Placeholder 2"/>
          <p:cNvSpPr>
            <a:spLocks noGrp="1"/>
          </p:cNvSpPr>
          <p:nvPr>
            <p:ph idx="1"/>
          </p:nvPr>
        </p:nvSpPr>
        <p:spPr/>
        <p:txBody>
          <a:bodyPr/>
          <a:lstStyle/>
          <a:p>
            <a:r>
              <a:rPr lang="en-US" dirty="0"/>
              <a:t>Rearranging the order</a:t>
            </a:r>
          </a:p>
          <a:p>
            <a:r>
              <a:rPr lang="en-US" dirty="0"/>
              <a:t>Heuristic ordering for DAGs</a:t>
            </a:r>
          </a:p>
          <a:p>
            <a:r>
              <a:rPr lang="en-US" dirty="0"/>
              <a:t>Optimal ordering for Trees</a:t>
            </a:r>
          </a:p>
          <a:p>
            <a:pPr lvl="1"/>
            <a:r>
              <a:rPr lang="en-US" dirty="0"/>
              <a:t>Labeling the tree for register</a:t>
            </a:r>
          </a:p>
          <a:p>
            <a:pPr lvl="1"/>
            <a:r>
              <a:rPr lang="en-US" dirty="0"/>
              <a:t>Tree traversal to generate code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Rearranging the order</a:t>
            </a:r>
          </a:p>
        </p:txBody>
      </p:sp>
      <p:sp>
        <p:nvSpPr>
          <p:cNvPr id="7" name="Content Placeholder 6"/>
          <p:cNvSpPr>
            <a:spLocks noGrp="1"/>
          </p:cNvSpPr>
          <p:nvPr>
            <p:ph idx="1"/>
          </p:nvPr>
        </p:nvSpPr>
        <p:spPr/>
        <p:txBody>
          <a:bodyPr/>
          <a:lstStyle/>
          <a:p>
            <a:r>
              <a:rPr lang="en-US" dirty="0"/>
              <a:t>Changing the order of independent statements to efficiently utilize the registers. </a:t>
            </a:r>
          </a:p>
          <a:p>
            <a:r>
              <a:rPr lang="en-US" dirty="0"/>
              <a:t>Reduce the final cost of assembly level code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listing algorithm</a:t>
            </a:r>
          </a:p>
        </p:txBody>
      </p:sp>
      <p:sp>
        <p:nvSpPr>
          <p:cNvPr id="3" name="Content Placeholder 2"/>
          <p:cNvSpPr>
            <a:spLocks noGrp="1"/>
          </p:cNvSpPr>
          <p:nvPr>
            <p:ph idx="1"/>
          </p:nvPr>
        </p:nvSpPr>
        <p:spPr/>
        <p:txBody>
          <a:bodyPr>
            <a:normAutofit fontScale="85000" lnSpcReduction="20000"/>
          </a:bodyPr>
          <a:lstStyle/>
          <a:p>
            <a:pPr lvl="0">
              <a:buNone/>
            </a:pPr>
            <a:r>
              <a:rPr lang="en-US" b="1" dirty="0"/>
              <a:t>while</a:t>
            </a:r>
            <a:r>
              <a:rPr lang="en-US" dirty="0"/>
              <a:t> unlisted interior nodes remain</a:t>
            </a:r>
            <a:r>
              <a:rPr lang="en-US" b="1" dirty="0"/>
              <a:t> do begin</a:t>
            </a:r>
            <a:endParaRPr lang="en-US" dirty="0"/>
          </a:p>
          <a:p>
            <a:pPr lvl="0">
              <a:buNone/>
            </a:pPr>
            <a:r>
              <a:rPr lang="en-US" dirty="0"/>
              <a:t>         select an unlisted node n, all of whose parents have been listed;</a:t>
            </a:r>
          </a:p>
          <a:p>
            <a:pPr lvl="0">
              <a:buNone/>
            </a:pPr>
            <a:r>
              <a:rPr lang="en-US" dirty="0"/>
              <a:t> 	      list n;</a:t>
            </a:r>
          </a:p>
          <a:p>
            <a:pPr lvl="0">
              <a:buNone/>
            </a:pPr>
            <a:r>
              <a:rPr lang="en-US" dirty="0"/>
              <a:t>          </a:t>
            </a:r>
            <a:r>
              <a:rPr lang="en-US" b="1" dirty="0"/>
              <a:t>while </a:t>
            </a:r>
            <a:r>
              <a:rPr lang="en-US" dirty="0"/>
              <a:t>the leftmost child m of n has no unlisted parents </a:t>
            </a:r>
          </a:p>
          <a:p>
            <a:pPr>
              <a:buNone/>
            </a:pPr>
            <a:r>
              <a:rPr lang="en-US" dirty="0"/>
              <a:t>                            and is not a leaf </a:t>
            </a:r>
            <a:r>
              <a:rPr lang="en-US" b="1" dirty="0"/>
              <a:t>do</a:t>
            </a:r>
            <a:endParaRPr lang="en-US" dirty="0"/>
          </a:p>
          <a:p>
            <a:pPr>
              <a:buNone/>
            </a:pPr>
            <a:r>
              <a:rPr lang="en-US" dirty="0"/>
              <a:t>                            /* since n was just listed , m is not yet listed*/</a:t>
            </a:r>
          </a:p>
          <a:p>
            <a:pPr>
              <a:buNone/>
            </a:pPr>
            <a:r>
              <a:rPr lang="en-US" dirty="0"/>
              <a:t>                            </a:t>
            </a:r>
            <a:r>
              <a:rPr lang="en-US" b="1" dirty="0"/>
              <a:t>begin</a:t>
            </a:r>
            <a:r>
              <a:rPr lang="en-US" dirty="0"/>
              <a:t> </a:t>
            </a:r>
          </a:p>
          <a:p>
            <a:pPr lvl="0">
              <a:buNone/>
            </a:pPr>
            <a:r>
              <a:rPr lang="en-US" dirty="0"/>
              <a:t>                                   list m;</a:t>
            </a:r>
          </a:p>
          <a:p>
            <a:pPr lvl="0">
              <a:buNone/>
            </a:pPr>
            <a:r>
              <a:rPr lang="en-US" dirty="0"/>
              <a:t>                                    n = m</a:t>
            </a:r>
          </a:p>
          <a:p>
            <a:pPr>
              <a:buNone/>
            </a:pPr>
            <a:r>
              <a:rPr lang="en-US" dirty="0"/>
              <a:t>                            </a:t>
            </a:r>
            <a:r>
              <a:rPr lang="en-US" b="1" dirty="0"/>
              <a:t>end</a:t>
            </a:r>
          </a:p>
          <a:p>
            <a:pPr>
              <a:buNone/>
            </a:pPr>
            <a:r>
              <a:rPr lang="en-US" b="1" dirty="0"/>
              <a:t>end</a:t>
            </a: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Oval 3"/>
          <p:cNvSpPr/>
          <p:nvPr/>
        </p:nvSpPr>
        <p:spPr>
          <a:xfrm>
            <a:off x="5080000" y="1283587"/>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7" name="Oval 6"/>
          <p:cNvSpPr/>
          <p:nvPr/>
        </p:nvSpPr>
        <p:spPr>
          <a:xfrm>
            <a:off x="4978400" y="27178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8" name="Oval 7"/>
          <p:cNvSpPr/>
          <p:nvPr/>
        </p:nvSpPr>
        <p:spPr>
          <a:xfrm>
            <a:off x="6807200" y="189909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9" name="Oval 8"/>
          <p:cNvSpPr/>
          <p:nvPr/>
        </p:nvSpPr>
        <p:spPr>
          <a:xfrm>
            <a:off x="1117600" y="50546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10" name="Oval 9"/>
          <p:cNvSpPr/>
          <p:nvPr/>
        </p:nvSpPr>
        <p:spPr>
          <a:xfrm>
            <a:off x="6451600" y="362629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11" name="Oval 10"/>
          <p:cNvSpPr/>
          <p:nvPr/>
        </p:nvSpPr>
        <p:spPr>
          <a:xfrm>
            <a:off x="2184400" y="210229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12" name="Oval 11"/>
          <p:cNvSpPr/>
          <p:nvPr/>
        </p:nvSpPr>
        <p:spPr>
          <a:xfrm>
            <a:off x="3251200" y="42418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3" name="Oval 12"/>
          <p:cNvSpPr/>
          <p:nvPr/>
        </p:nvSpPr>
        <p:spPr>
          <a:xfrm>
            <a:off x="2540000" y="3426047"/>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14" name="Oval 13"/>
          <p:cNvSpPr/>
          <p:nvPr/>
        </p:nvSpPr>
        <p:spPr>
          <a:xfrm>
            <a:off x="1828800" y="42418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sp>
        <p:nvSpPr>
          <p:cNvPr id="15" name="Oval 14"/>
          <p:cNvSpPr/>
          <p:nvPr/>
        </p:nvSpPr>
        <p:spPr>
          <a:xfrm>
            <a:off x="2438400" y="5054600"/>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16" name="Oval 15"/>
          <p:cNvSpPr/>
          <p:nvPr/>
        </p:nvSpPr>
        <p:spPr>
          <a:xfrm>
            <a:off x="7162800" y="454955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7" name="Oval 16"/>
          <p:cNvSpPr/>
          <p:nvPr/>
        </p:nvSpPr>
        <p:spPr>
          <a:xfrm>
            <a:off x="5689600" y="4549553"/>
            <a:ext cx="711200" cy="61550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9" name="Straight Connector 18"/>
          <p:cNvCxnSpPr>
            <a:stCxn id="11" idx="7"/>
            <a:endCxn id="4" idx="2"/>
          </p:cNvCxnSpPr>
          <p:nvPr/>
        </p:nvCxnSpPr>
        <p:spPr>
          <a:xfrm rot="5400000" flipH="1" flipV="1">
            <a:off x="3635178" y="747612"/>
            <a:ext cx="601092" cy="2288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4" idx="6"/>
            <a:endCxn id="8" idx="1"/>
          </p:cNvCxnSpPr>
          <p:nvPr/>
        </p:nvCxnSpPr>
        <p:spPr>
          <a:xfrm>
            <a:off x="5791201" y="1591341"/>
            <a:ext cx="1120153" cy="3978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1" idx="6"/>
            <a:endCxn id="7" idx="2"/>
          </p:cNvCxnSpPr>
          <p:nvPr/>
        </p:nvCxnSpPr>
        <p:spPr>
          <a:xfrm>
            <a:off x="2895600" y="2410047"/>
            <a:ext cx="2082800" cy="6155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6"/>
            <a:endCxn id="8" idx="3"/>
          </p:cNvCxnSpPr>
          <p:nvPr/>
        </p:nvCxnSpPr>
        <p:spPr>
          <a:xfrm flipV="1">
            <a:off x="5689601" y="2424462"/>
            <a:ext cx="1221753" cy="6010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9" idx="7"/>
            <a:endCxn id="14" idx="3"/>
          </p:cNvCxnSpPr>
          <p:nvPr/>
        </p:nvCxnSpPr>
        <p:spPr>
          <a:xfrm rot="5400000" flipH="1" flipV="1">
            <a:off x="1640015" y="4851800"/>
            <a:ext cx="377571" cy="208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4" idx="5"/>
            <a:endCxn id="15" idx="0"/>
          </p:cNvCxnSpPr>
          <p:nvPr/>
        </p:nvCxnSpPr>
        <p:spPr>
          <a:xfrm rot="16200000" flipH="1">
            <a:off x="2471207" y="4731808"/>
            <a:ext cx="287432" cy="358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13" idx="3"/>
            <a:endCxn id="14" idx="7"/>
          </p:cNvCxnSpPr>
          <p:nvPr/>
        </p:nvCxnSpPr>
        <p:spPr>
          <a:xfrm rot="5400000">
            <a:off x="2349739" y="4037523"/>
            <a:ext cx="380524" cy="208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13" idx="5"/>
            <a:endCxn id="12" idx="0"/>
          </p:cNvCxnSpPr>
          <p:nvPr/>
        </p:nvCxnSpPr>
        <p:spPr>
          <a:xfrm rot="16200000" flipH="1">
            <a:off x="3231732" y="3866730"/>
            <a:ext cx="290385" cy="4597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14" idx="1"/>
            <a:endCxn id="11" idx="3"/>
          </p:cNvCxnSpPr>
          <p:nvPr/>
        </p:nvCxnSpPr>
        <p:spPr>
          <a:xfrm rot="5400000" flipH="1" flipV="1">
            <a:off x="1258615" y="3302000"/>
            <a:ext cx="1704277" cy="355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13" idx="6"/>
            <a:endCxn id="7" idx="3"/>
          </p:cNvCxnSpPr>
          <p:nvPr/>
        </p:nvCxnSpPr>
        <p:spPr>
          <a:xfrm flipV="1">
            <a:off x="3251201" y="3243168"/>
            <a:ext cx="1831353" cy="49063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17" idx="7"/>
            <a:endCxn id="10" idx="3"/>
          </p:cNvCxnSpPr>
          <p:nvPr/>
        </p:nvCxnSpPr>
        <p:spPr>
          <a:xfrm rot="5400000" flipH="1" flipV="1">
            <a:off x="6182186" y="4266124"/>
            <a:ext cx="488031" cy="2591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16" idx="1"/>
            <a:endCxn id="10" idx="5"/>
          </p:cNvCxnSpPr>
          <p:nvPr/>
        </p:nvCxnSpPr>
        <p:spPr>
          <a:xfrm rot="16200000" flipV="1">
            <a:off x="6918786" y="4291524"/>
            <a:ext cx="488031" cy="208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7" idx="5"/>
            <a:endCxn id="10" idx="1"/>
          </p:cNvCxnSpPr>
          <p:nvPr/>
        </p:nvCxnSpPr>
        <p:spPr>
          <a:xfrm rot="16200000" flipH="1">
            <a:off x="5833968" y="2994647"/>
            <a:ext cx="473264" cy="97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8" idx="5"/>
            <a:endCxn id="16" idx="0"/>
          </p:cNvCxnSpPr>
          <p:nvPr/>
        </p:nvCxnSpPr>
        <p:spPr>
          <a:xfrm rot="16200000" flipH="1">
            <a:off x="6403778" y="3434930"/>
            <a:ext cx="2125092" cy="104153"/>
          </a:xfrm>
          <a:prstGeom prst="line">
            <a:avLst/>
          </a:prstGeom>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4572001" y="1171418"/>
            <a:ext cx="510553" cy="461665"/>
          </a:xfrm>
          <a:prstGeom prst="rect">
            <a:avLst/>
          </a:prstGeom>
          <a:noFill/>
        </p:spPr>
        <p:txBody>
          <a:bodyPr wrap="square" rtlCol="0">
            <a:spAutoFit/>
          </a:bodyPr>
          <a:lstStyle/>
          <a:p>
            <a:r>
              <a:rPr lang="en-US" sz="2400" dirty="0"/>
              <a:t>1</a:t>
            </a:r>
          </a:p>
        </p:txBody>
      </p:sp>
      <p:sp>
        <p:nvSpPr>
          <p:cNvPr id="47" name="TextBox 46"/>
          <p:cNvSpPr txBox="1"/>
          <p:nvPr/>
        </p:nvSpPr>
        <p:spPr>
          <a:xfrm>
            <a:off x="5786093" y="4147251"/>
            <a:ext cx="614707" cy="461665"/>
          </a:xfrm>
          <a:prstGeom prst="rect">
            <a:avLst/>
          </a:prstGeom>
          <a:noFill/>
        </p:spPr>
        <p:txBody>
          <a:bodyPr wrap="square" rtlCol="0">
            <a:spAutoFit/>
          </a:bodyPr>
          <a:lstStyle/>
          <a:p>
            <a:r>
              <a:rPr lang="en-US" sz="2400" dirty="0"/>
              <a:t>11</a:t>
            </a:r>
          </a:p>
        </p:txBody>
      </p:sp>
      <p:sp>
        <p:nvSpPr>
          <p:cNvPr id="48" name="TextBox 47"/>
          <p:cNvSpPr txBox="1"/>
          <p:nvPr/>
        </p:nvSpPr>
        <p:spPr>
          <a:xfrm>
            <a:off x="6903694" y="3243169"/>
            <a:ext cx="510553" cy="461665"/>
          </a:xfrm>
          <a:prstGeom prst="rect">
            <a:avLst/>
          </a:prstGeom>
          <a:noFill/>
        </p:spPr>
        <p:txBody>
          <a:bodyPr wrap="square" rtlCol="0">
            <a:spAutoFit/>
          </a:bodyPr>
          <a:lstStyle/>
          <a:p>
            <a:r>
              <a:rPr lang="en-US" sz="2400" dirty="0"/>
              <a:t>8</a:t>
            </a:r>
          </a:p>
        </p:txBody>
      </p:sp>
      <p:sp>
        <p:nvSpPr>
          <p:cNvPr id="49" name="TextBox 48"/>
          <p:cNvSpPr txBox="1"/>
          <p:nvPr/>
        </p:nvSpPr>
        <p:spPr>
          <a:xfrm>
            <a:off x="5436877" y="2471580"/>
            <a:ext cx="510553" cy="461665"/>
          </a:xfrm>
          <a:prstGeom prst="rect">
            <a:avLst/>
          </a:prstGeom>
          <a:noFill/>
        </p:spPr>
        <p:txBody>
          <a:bodyPr wrap="square" rtlCol="0">
            <a:spAutoFit/>
          </a:bodyPr>
          <a:lstStyle/>
          <a:p>
            <a:r>
              <a:rPr lang="en-US" sz="2400" dirty="0"/>
              <a:t>4</a:t>
            </a:r>
          </a:p>
        </p:txBody>
      </p:sp>
      <p:sp>
        <p:nvSpPr>
          <p:cNvPr id="50" name="TextBox 49"/>
          <p:cNvSpPr txBox="1"/>
          <p:nvPr/>
        </p:nvSpPr>
        <p:spPr>
          <a:xfrm>
            <a:off x="2895601" y="2996948"/>
            <a:ext cx="510553" cy="461665"/>
          </a:xfrm>
          <a:prstGeom prst="rect">
            <a:avLst/>
          </a:prstGeom>
          <a:noFill/>
        </p:spPr>
        <p:txBody>
          <a:bodyPr wrap="square" rtlCol="0">
            <a:spAutoFit/>
          </a:bodyPr>
          <a:lstStyle/>
          <a:p>
            <a:r>
              <a:rPr lang="en-US" sz="2400" dirty="0"/>
              <a:t>5</a:t>
            </a:r>
          </a:p>
        </p:txBody>
      </p:sp>
      <p:sp>
        <p:nvSpPr>
          <p:cNvPr id="51" name="TextBox 50"/>
          <p:cNvSpPr txBox="1"/>
          <p:nvPr/>
        </p:nvSpPr>
        <p:spPr>
          <a:xfrm>
            <a:off x="2536170" y="1652873"/>
            <a:ext cx="510553" cy="461665"/>
          </a:xfrm>
          <a:prstGeom prst="rect">
            <a:avLst/>
          </a:prstGeom>
          <a:noFill/>
        </p:spPr>
        <p:txBody>
          <a:bodyPr wrap="square" rtlCol="0">
            <a:spAutoFit/>
          </a:bodyPr>
          <a:lstStyle/>
          <a:p>
            <a:r>
              <a:rPr lang="en-US" sz="2400" dirty="0"/>
              <a:t>2</a:t>
            </a:r>
          </a:p>
        </p:txBody>
      </p:sp>
      <p:sp>
        <p:nvSpPr>
          <p:cNvPr id="52" name="TextBox 51"/>
          <p:cNvSpPr txBox="1"/>
          <p:nvPr/>
        </p:nvSpPr>
        <p:spPr>
          <a:xfrm>
            <a:off x="7618724" y="1867061"/>
            <a:ext cx="510553" cy="461665"/>
          </a:xfrm>
          <a:prstGeom prst="rect">
            <a:avLst/>
          </a:prstGeom>
          <a:noFill/>
        </p:spPr>
        <p:txBody>
          <a:bodyPr wrap="square" rtlCol="0">
            <a:spAutoFit/>
          </a:bodyPr>
          <a:lstStyle/>
          <a:p>
            <a:r>
              <a:rPr lang="en-US" sz="2400" dirty="0"/>
              <a:t>3</a:t>
            </a:r>
          </a:p>
        </p:txBody>
      </p:sp>
      <p:sp>
        <p:nvSpPr>
          <p:cNvPr id="53" name="TextBox 52"/>
          <p:cNvSpPr txBox="1"/>
          <p:nvPr/>
        </p:nvSpPr>
        <p:spPr>
          <a:xfrm>
            <a:off x="1422401" y="4085718"/>
            <a:ext cx="510553" cy="461665"/>
          </a:xfrm>
          <a:prstGeom prst="rect">
            <a:avLst/>
          </a:prstGeom>
          <a:noFill/>
        </p:spPr>
        <p:txBody>
          <a:bodyPr wrap="square" rtlCol="0">
            <a:spAutoFit/>
          </a:bodyPr>
          <a:lstStyle/>
          <a:p>
            <a:r>
              <a:rPr lang="en-US" sz="2400" dirty="0"/>
              <a:t>6</a:t>
            </a:r>
          </a:p>
        </p:txBody>
      </p:sp>
      <p:sp>
        <p:nvSpPr>
          <p:cNvPr id="54" name="TextBox 53"/>
          <p:cNvSpPr txBox="1"/>
          <p:nvPr/>
        </p:nvSpPr>
        <p:spPr>
          <a:xfrm>
            <a:off x="7874000" y="4241800"/>
            <a:ext cx="762001" cy="461665"/>
          </a:xfrm>
          <a:prstGeom prst="rect">
            <a:avLst/>
          </a:prstGeom>
          <a:noFill/>
        </p:spPr>
        <p:txBody>
          <a:bodyPr wrap="square" rtlCol="0">
            <a:spAutoFit/>
          </a:bodyPr>
          <a:lstStyle/>
          <a:p>
            <a:r>
              <a:rPr lang="en-US" sz="2400" dirty="0"/>
              <a:t>12</a:t>
            </a:r>
          </a:p>
        </p:txBody>
      </p:sp>
      <p:sp>
        <p:nvSpPr>
          <p:cNvPr id="55" name="TextBox 54"/>
          <p:cNvSpPr txBox="1"/>
          <p:nvPr/>
        </p:nvSpPr>
        <p:spPr>
          <a:xfrm>
            <a:off x="862324" y="4980464"/>
            <a:ext cx="510553" cy="461665"/>
          </a:xfrm>
          <a:prstGeom prst="rect">
            <a:avLst/>
          </a:prstGeom>
          <a:noFill/>
        </p:spPr>
        <p:txBody>
          <a:bodyPr wrap="square" rtlCol="0">
            <a:spAutoFit/>
          </a:bodyPr>
          <a:lstStyle/>
          <a:p>
            <a:r>
              <a:rPr lang="en-US" sz="2400" dirty="0"/>
              <a:t>9</a:t>
            </a:r>
          </a:p>
        </p:txBody>
      </p:sp>
      <p:sp>
        <p:nvSpPr>
          <p:cNvPr id="56" name="TextBox 55"/>
          <p:cNvSpPr txBox="1"/>
          <p:nvPr/>
        </p:nvSpPr>
        <p:spPr>
          <a:xfrm>
            <a:off x="3962401" y="4085718"/>
            <a:ext cx="510553" cy="461665"/>
          </a:xfrm>
          <a:prstGeom prst="rect">
            <a:avLst/>
          </a:prstGeom>
          <a:noFill/>
        </p:spPr>
        <p:txBody>
          <a:bodyPr wrap="square" rtlCol="0">
            <a:spAutoFit/>
          </a:bodyPr>
          <a:lstStyle/>
          <a:p>
            <a:r>
              <a:rPr lang="en-US" sz="2400" dirty="0"/>
              <a:t>7</a:t>
            </a:r>
          </a:p>
        </p:txBody>
      </p:sp>
      <p:sp>
        <p:nvSpPr>
          <p:cNvPr id="57" name="TextBox 56"/>
          <p:cNvSpPr txBox="1"/>
          <p:nvPr/>
        </p:nvSpPr>
        <p:spPr>
          <a:xfrm>
            <a:off x="3046723" y="5226685"/>
            <a:ext cx="560077" cy="461665"/>
          </a:xfrm>
          <a:prstGeom prst="rect">
            <a:avLst/>
          </a:prstGeom>
          <a:noFill/>
        </p:spPr>
        <p:txBody>
          <a:bodyPr wrap="square" rtlCol="0">
            <a:spAutoFit/>
          </a:bodyPr>
          <a:lstStyle/>
          <a:p>
            <a:r>
              <a:rPr lang="en-US" sz="2400" dirty="0"/>
              <a:t>10</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0B85133E-B15A-4073-BAAF-CD09C9DB5403}"/>
                  </a:ext>
                </a:extLst>
              </p14:cNvPr>
              <p14:cNvContentPartPr/>
              <p14:nvPr/>
            </p14:nvContentPartPr>
            <p14:xfrm>
              <a:off x="2151720" y="241200"/>
              <a:ext cx="9371520" cy="6580440"/>
            </p14:xfrm>
          </p:contentPart>
        </mc:Choice>
        <mc:Fallback xmlns="">
          <p:pic>
            <p:nvPicPr>
              <p:cNvPr id="3" name="Ink 2">
                <a:extLst>
                  <a:ext uri="{FF2B5EF4-FFF2-40B4-BE49-F238E27FC236}">
                    <a16:creationId xmlns:a16="http://schemas.microsoft.com/office/drawing/2014/main" id="{0B85133E-B15A-4073-BAAF-CD09C9DB5403}"/>
                  </a:ext>
                </a:extLst>
              </p:cNvPr>
              <p:cNvPicPr/>
              <p:nvPr/>
            </p:nvPicPr>
            <p:blipFill>
              <a:blip r:embed="rId3"/>
              <a:stretch>
                <a:fillRect/>
              </a:stretch>
            </p:blipFill>
            <p:spPr>
              <a:xfrm>
                <a:off x="2142360" y="231840"/>
                <a:ext cx="9390240" cy="65991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838200" y="1825625"/>
            <a:ext cx="10869706" cy="4667250"/>
          </a:xfrm>
        </p:spPr>
        <p:txBody>
          <a:bodyPr>
            <a:normAutofit/>
          </a:bodyPr>
          <a:lstStyle/>
          <a:p>
            <a:r>
              <a:rPr lang="en-US" dirty="0"/>
              <a:t>Ordering of the sequence 1234568</a:t>
            </a:r>
          </a:p>
          <a:p>
            <a:r>
              <a:rPr lang="en-US" dirty="0"/>
              <a:t>Reversed 8654321</a:t>
            </a:r>
          </a:p>
          <a:p>
            <a:r>
              <a:rPr lang="en-US" dirty="0"/>
              <a:t>Evaluate t8 first</a:t>
            </a:r>
          </a:p>
          <a:p>
            <a:pPr lvl="1"/>
            <a:r>
              <a:rPr lang="en-US" dirty="0"/>
              <a:t>t8 := d +e</a:t>
            </a:r>
          </a:p>
          <a:p>
            <a:pPr lvl="1"/>
            <a:r>
              <a:rPr lang="en-US" dirty="0"/>
              <a:t>t6 := a +b</a:t>
            </a:r>
          </a:p>
          <a:p>
            <a:pPr lvl="1"/>
            <a:r>
              <a:rPr lang="en-US" dirty="0"/>
              <a:t>t5 := t6 – c</a:t>
            </a:r>
          </a:p>
          <a:p>
            <a:pPr lvl="1"/>
            <a:r>
              <a:rPr lang="en-US" dirty="0"/>
              <a:t>t4 := t5 * t8</a:t>
            </a:r>
          </a:p>
          <a:p>
            <a:pPr lvl="1"/>
            <a:r>
              <a:rPr lang="en-US" dirty="0"/>
              <a:t>t3 := t4 – e</a:t>
            </a:r>
          </a:p>
          <a:p>
            <a:pPr lvl="1"/>
            <a:r>
              <a:rPr lang="en-US" dirty="0"/>
              <a:t>t2 := t6 + t4</a:t>
            </a:r>
          </a:p>
          <a:p>
            <a:pPr lvl="1"/>
            <a:r>
              <a:rPr lang="en-US" dirty="0"/>
              <a:t>t1:= t2 + t3</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Oval 3"/>
          <p:cNvSpPr/>
          <p:nvPr/>
        </p:nvSpPr>
        <p:spPr>
          <a:xfrm>
            <a:off x="5283200" y="1701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5" name="Oval 4"/>
          <p:cNvSpPr/>
          <p:nvPr/>
        </p:nvSpPr>
        <p:spPr>
          <a:xfrm>
            <a:off x="39624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6" name="Oval 5"/>
          <p:cNvSpPr/>
          <p:nvPr/>
        </p:nvSpPr>
        <p:spPr>
          <a:xfrm>
            <a:off x="30480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7" name="Oval 6"/>
          <p:cNvSpPr/>
          <p:nvPr/>
        </p:nvSpPr>
        <p:spPr>
          <a:xfrm>
            <a:off x="46736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8" name="Oval 7"/>
          <p:cNvSpPr/>
          <p:nvPr/>
        </p:nvSpPr>
        <p:spPr>
          <a:xfrm>
            <a:off x="64516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9" name="Oval 8"/>
          <p:cNvSpPr/>
          <p:nvPr/>
        </p:nvSpPr>
        <p:spPr>
          <a:xfrm>
            <a:off x="5994400" y="3479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0" name="Oval 9"/>
          <p:cNvSpPr/>
          <p:nvPr/>
        </p:nvSpPr>
        <p:spPr>
          <a:xfrm>
            <a:off x="65532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1" name="Oval 10"/>
          <p:cNvSpPr/>
          <p:nvPr/>
        </p:nvSpPr>
        <p:spPr>
          <a:xfrm>
            <a:off x="71628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12" name="Oval 11"/>
          <p:cNvSpPr/>
          <p:nvPr/>
        </p:nvSpPr>
        <p:spPr>
          <a:xfrm>
            <a:off x="80264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4" name="Straight Connector 13"/>
          <p:cNvCxnSpPr>
            <a:stCxn id="4" idx="2"/>
            <a:endCxn id="5" idx="0"/>
          </p:cNvCxnSpPr>
          <p:nvPr/>
        </p:nvCxnSpPr>
        <p:spPr>
          <a:xfrm rot="10800000" flipV="1">
            <a:off x="4419600" y="2057400"/>
            <a:ext cx="863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6"/>
            <a:endCxn id="8" idx="0"/>
          </p:cNvCxnSpPr>
          <p:nvPr/>
        </p:nvCxnSpPr>
        <p:spPr>
          <a:xfrm>
            <a:off x="6197600" y="2057400"/>
            <a:ext cx="711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6" idx="0"/>
          </p:cNvCxnSpPr>
          <p:nvPr/>
        </p:nvCxnSpPr>
        <p:spPr>
          <a:xfrm rot="5400000">
            <a:off x="3570881" y="2903569"/>
            <a:ext cx="459753" cy="591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5"/>
            <a:endCxn id="7" idx="0"/>
          </p:cNvCxnSpPr>
          <p:nvPr/>
        </p:nvCxnSpPr>
        <p:spPr>
          <a:xfrm rot="16200000" flipH="1">
            <a:off x="47069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4"/>
            <a:endCxn id="9" idx="0"/>
          </p:cNvCxnSpPr>
          <p:nvPr/>
        </p:nvCxnSpPr>
        <p:spPr>
          <a:xfrm rot="5400000">
            <a:off x="6477000" y="3048000"/>
            <a:ext cx="406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5"/>
            <a:endCxn id="11" idx="0"/>
          </p:cNvCxnSpPr>
          <p:nvPr/>
        </p:nvCxnSpPr>
        <p:spPr>
          <a:xfrm rot="16200000" flipH="1">
            <a:off x="71961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4"/>
            <a:endCxn id="10" idx="0"/>
          </p:cNvCxnSpPr>
          <p:nvPr/>
        </p:nvCxnSpPr>
        <p:spPr>
          <a:xfrm rot="5400000">
            <a:off x="7061200" y="4089400"/>
            <a:ext cx="508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5"/>
            <a:endCxn id="12" idx="0"/>
          </p:cNvCxnSpPr>
          <p:nvPr/>
        </p:nvCxnSpPr>
        <p:spPr>
          <a:xfrm rot="16200000" flipH="1">
            <a:off x="7907369" y="4071967"/>
            <a:ext cx="612153" cy="540311"/>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842000" y="1417640"/>
            <a:ext cx="609600" cy="461665"/>
          </a:xfrm>
          <a:prstGeom prst="rect">
            <a:avLst/>
          </a:prstGeom>
          <a:noFill/>
        </p:spPr>
        <p:txBody>
          <a:bodyPr wrap="square" rtlCol="0">
            <a:spAutoFit/>
          </a:bodyPr>
          <a:lstStyle/>
          <a:p>
            <a:r>
              <a:rPr lang="en-US" sz="2400" dirty="0"/>
              <a:t>t4</a:t>
            </a:r>
          </a:p>
        </p:txBody>
      </p:sp>
      <p:sp>
        <p:nvSpPr>
          <p:cNvPr id="33" name="TextBox 32"/>
          <p:cNvSpPr txBox="1"/>
          <p:nvPr/>
        </p:nvSpPr>
        <p:spPr>
          <a:xfrm>
            <a:off x="7315200" y="2299337"/>
            <a:ext cx="711200" cy="461665"/>
          </a:xfrm>
          <a:prstGeom prst="rect">
            <a:avLst/>
          </a:prstGeom>
          <a:noFill/>
        </p:spPr>
        <p:txBody>
          <a:bodyPr wrap="square" rtlCol="0">
            <a:spAutoFit/>
          </a:bodyPr>
          <a:lstStyle/>
          <a:p>
            <a:r>
              <a:rPr lang="en-US" sz="2400" dirty="0"/>
              <a:t>t3</a:t>
            </a:r>
          </a:p>
        </p:txBody>
      </p:sp>
      <p:sp>
        <p:nvSpPr>
          <p:cNvPr id="35" name="TextBox 34"/>
          <p:cNvSpPr txBox="1"/>
          <p:nvPr/>
        </p:nvSpPr>
        <p:spPr>
          <a:xfrm>
            <a:off x="8077200" y="3436780"/>
            <a:ext cx="660400" cy="461665"/>
          </a:xfrm>
          <a:prstGeom prst="rect">
            <a:avLst/>
          </a:prstGeom>
          <a:noFill/>
        </p:spPr>
        <p:txBody>
          <a:bodyPr wrap="square" rtlCol="0">
            <a:spAutoFit/>
          </a:bodyPr>
          <a:lstStyle/>
          <a:p>
            <a:r>
              <a:rPr lang="en-US" sz="2400" dirty="0"/>
              <a:t>t2</a:t>
            </a:r>
          </a:p>
        </p:txBody>
      </p:sp>
      <p:sp>
        <p:nvSpPr>
          <p:cNvPr id="36" name="TextBox 35"/>
          <p:cNvSpPr txBox="1"/>
          <p:nvPr/>
        </p:nvSpPr>
        <p:spPr>
          <a:xfrm>
            <a:off x="3556000" y="2057401"/>
            <a:ext cx="609600" cy="461665"/>
          </a:xfrm>
          <a:prstGeom prst="rect">
            <a:avLst/>
          </a:prstGeom>
          <a:noFill/>
        </p:spPr>
        <p:txBody>
          <a:bodyPr wrap="square" rtlCol="0">
            <a:spAutoFit/>
          </a:bodyPr>
          <a:lstStyle/>
          <a:p>
            <a:r>
              <a:rPr lang="en-US" sz="2400" dirty="0"/>
              <a:t>t1</a:t>
            </a:r>
          </a:p>
        </p:txBody>
      </p:sp>
    </p:spTree>
    <p:extLst>
      <p:ext uri="{BB962C8B-B14F-4D97-AF65-F5344CB8AC3E}">
        <p14:creationId xmlns:p14="http://schemas.microsoft.com/office/powerpoint/2010/main" val="122389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2"/>
          </p:nvPr>
        </p:nvSpPr>
        <p:spPr/>
        <p:txBody>
          <a:bodyPr/>
          <a:lstStyle/>
          <a:p>
            <a:fld id="{1E9E9E1A-68D8-4DEA-B4A1-1FA325893B0F}" type="slidenum">
              <a:rPr lang="en-US"/>
              <a:pPr/>
              <a:t>18</a:t>
            </a:fld>
            <a:endParaRPr lang="en-US"/>
          </a:p>
        </p:txBody>
      </p:sp>
      <p:sp>
        <p:nvSpPr>
          <p:cNvPr id="288770" name="Rectangle 2"/>
          <p:cNvSpPr>
            <a:spLocks noGrp="1" noChangeArrowheads="1"/>
          </p:cNvSpPr>
          <p:nvPr>
            <p:ph type="title"/>
          </p:nvPr>
        </p:nvSpPr>
        <p:spPr/>
        <p:txBody>
          <a:bodyPr/>
          <a:lstStyle/>
          <a:p>
            <a:r>
              <a:rPr lang="en-US"/>
              <a:t>Choice of Evaluation Order</a:t>
            </a:r>
          </a:p>
        </p:txBody>
      </p:sp>
      <p:sp>
        <p:nvSpPr>
          <p:cNvPr id="288771" name="Rectangle 3"/>
          <p:cNvSpPr>
            <a:spLocks noGrp="1" noChangeArrowheads="1"/>
          </p:cNvSpPr>
          <p:nvPr>
            <p:ph type="body" idx="1"/>
          </p:nvPr>
        </p:nvSpPr>
        <p:spPr/>
        <p:txBody>
          <a:bodyPr>
            <a:normAutofit/>
          </a:bodyPr>
          <a:lstStyle/>
          <a:p>
            <a:pPr>
              <a:lnSpc>
                <a:spcPct val="90000"/>
              </a:lnSpc>
            </a:pPr>
            <a:r>
              <a:rPr lang="en-US" dirty="0"/>
              <a:t>When instructions are independent, their evaluation order can be changed to utilize registers and save on instruction cost</a:t>
            </a:r>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p:txBody>
      </p:sp>
      <p:sp>
        <p:nvSpPr>
          <p:cNvPr id="288772" name="Text Box 4"/>
          <p:cNvSpPr txBox="1">
            <a:spLocks noChangeArrowheads="1"/>
          </p:cNvSpPr>
          <p:nvPr/>
        </p:nvSpPr>
        <p:spPr bwMode="auto">
          <a:xfrm>
            <a:off x="4212168" y="3762376"/>
            <a:ext cx="1843774" cy="1569660"/>
          </a:xfrm>
          <a:prstGeom prst="rect">
            <a:avLst/>
          </a:prstGeom>
          <a:noFill/>
          <a:ln w="9525">
            <a:noFill/>
            <a:miter lim="800000"/>
            <a:headEnd/>
            <a:tailEnd/>
          </a:ln>
          <a:effectLst/>
        </p:spPr>
        <p:txBody>
          <a:bodyPr wrap="none">
            <a:spAutoFit/>
          </a:bodyPr>
          <a:lstStyle/>
          <a:p>
            <a:r>
              <a:rPr lang="en-US" sz="2400" b="1" dirty="0">
                <a:latin typeface="Courier New" pitchFamily="49" charset="0"/>
              </a:rPr>
              <a:t>t1:=</a:t>
            </a:r>
            <a:r>
              <a:rPr lang="en-US" sz="2400" b="1" dirty="0" err="1">
                <a:latin typeface="Courier New" pitchFamily="49" charset="0"/>
              </a:rPr>
              <a:t>a+b</a:t>
            </a:r>
            <a:br>
              <a:rPr lang="en-US" sz="2400" b="1" dirty="0">
                <a:latin typeface="Courier New" pitchFamily="49" charset="0"/>
              </a:rPr>
            </a:br>
            <a:r>
              <a:rPr lang="en-US" sz="2400" b="1" dirty="0">
                <a:latin typeface="Courier New" pitchFamily="49" charset="0"/>
              </a:rPr>
              <a:t>t2:=</a:t>
            </a:r>
            <a:r>
              <a:rPr lang="en-US" sz="2400" b="1" dirty="0" err="1">
                <a:latin typeface="Courier New" pitchFamily="49" charset="0"/>
              </a:rPr>
              <a:t>c+d</a:t>
            </a:r>
            <a:br>
              <a:rPr lang="en-US" sz="2400" b="1" dirty="0">
                <a:latin typeface="Courier New" pitchFamily="49" charset="0"/>
              </a:rPr>
            </a:br>
            <a:r>
              <a:rPr lang="en-US" sz="2400" b="1" dirty="0">
                <a:latin typeface="Courier New" pitchFamily="49" charset="0"/>
              </a:rPr>
              <a:t>t3:=e-t2</a:t>
            </a:r>
            <a:br>
              <a:rPr lang="en-US" sz="2400" b="1" dirty="0">
                <a:latin typeface="Courier New" pitchFamily="49" charset="0"/>
              </a:rPr>
            </a:br>
            <a:r>
              <a:rPr lang="en-US" sz="2400" b="1" dirty="0">
                <a:latin typeface="Courier New" pitchFamily="49" charset="0"/>
              </a:rPr>
              <a:t>t4:=t1-t3</a:t>
            </a:r>
          </a:p>
        </p:txBody>
      </p:sp>
      <p:sp>
        <p:nvSpPr>
          <p:cNvPr id="288773" name="Text Box 5"/>
          <p:cNvSpPr txBox="1">
            <a:spLocks noChangeArrowheads="1"/>
          </p:cNvSpPr>
          <p:nvPr/>
        </p:nvSpPr>
        <p:spPr bwMode="auto">
          <a:xfrm>
            <a:off x="1117602" y="4191001"/>
            <a:ext cx="2212465" cy="461665"/>
          </a:xfrm>
          <a:prstGeom prst="rect">
            <a:avLst/>
          </a:prstGeom>
          <a:noFill/>
          <a:ln w="9525">
            <a:noFill/>
            <a:miter lim="800000"/>
            <a:headEnd/>
            <a:tailEnd/>
          </a:ln>
          <a:effectLst/>
        </p:spPr>
        <p:txBody>
          <a:bodyPr wrap="none">
            <a:spAutoFit/>
          </a:bodyPr>
          <a:lstStyle/>
          <a:p>
            <a:r>
              <a:rPr lang="en-US" sz="2400" b="1" dirty="0" err="1">
                <a:latin typeface="Courier New" pitchFamily="49" charset="0"/>
              </a:rPr>
              <a:t>a+b</a:t>
            </a:r>
            <a:r>
              <a:rPr lang="en-US" sz="2400" b="1" dirty="0">
                <a:latin typeface="Courier New" pitchFamily="49" charset="0"/>
              </a:rPr>
              <a:t>-(</a:t>
            </a:r>
            <a:r>
              <a:rPr lang="en-US" sz="2400" b="1" dirty="0" err="1">
                <a:latin typeface="Courier New" pitchFamily="49" charset="0"/>
              </a:rPr>
              <a:t>c+d</a:t>
            </a:r>
            <a:r>
              <a:rPr lang="en-US" sz="2400" b="1" dirty="0">
                <a:latin typeface="Courier New" pitchFamily="49" charset="0"/>
              </a:rPr>
              <a:t>)*e</a:t>
            </a:r>
          </a:p>
        </p:txBody>
      </p:sp>
      <p:sp>
        <p:nvSpPr>
          <p:cNvPr id="288774" name="AutoShape 6"/>
          <p:cNvSpPr>
            <a:spLocks noChangeArrowheads="1"/>
          </p:cNvSpPr>
          <p:nvPr/>
        </p:nvSpPr>
        <p:spPr bwMode="auto">
          <a:xfrm rot="16200000">
            <a:off x="3492500" y="4076700"/>
            <a:ext cx="533400" cy="6096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288775" name="Text Box 7"/>
          <p:cNvSpPr txBox="1">
            <a:spLocks noChangeArrowheads="1"/>
          </p:cNvSpPr>
          <p:nvPr/>
        </p:nvSpPr>
        <p:spPr bwMode="auto">
          <a:xfrm>
            <a:off x="6752168" y="2895600"/>
            <a:ext cx="1843774" cy="3785652"/>
          </a:xfrm>
          <a:prstGeom prst="rect">
            <a:avLst/>
          </a:prstGeom>
          <a:noFill/>
          <a:ln w="9525">
            <a:noFill/>
            <a:miter lim="800000"/>
            <a:headEnd/>
            <a:tailEnd/>
          </a:ln>
          <a:effectLst/>
        </p:spPr>
        <p:txBody>
          <a:bodyPr wrap="none">
            <a:spAutoFit/>
          </a:bodyPr>
          <a:lstStyle/>
          <a:p>
            <a:r>
              <a:rPr lang="en-US" sz="2400" b="1" dirty="0">
                <a:latin typeface="Courier New" pitchFamily="49" charset="0"/>
              </a:rPr>
              <a:t>MOV a,R0</a:t>
            </a:r>
            <a:br>
              <a:rPr lang="en-US" sz="2400" b="1" dirty="0">
                <a:latin typeface="Courier New" pitchFamily="49" charset="0"/>
              </a:rPr>
            </a:br>
            <a:r>
              <a:rPr lang="en-US" sz="2400" b="1" dirty="0">
                <a:latin typeface="Courier New" pitchFamily="49" charset="0"/>
              </a:rPr>
              <a:t>ADD b,R0</a:t>
            </a:r>
          </a:p>
          <a:p>
            <a:r>
              <a:rPr lang="en-US" sz="2400" b="1" dirty="0">
                <a:latin typeface="Courier New" pitchFamily="49" charset="0"/>
              </a:rPr>
              <a:t>MOV c,R1</a:t>
            </a:r>
            <a:br>
              <a:rPr lang="en-US" sz="2400" b="1" dirty="0">
                <a:latin typeface="Courier New" pitchFamily="49" charset="0"/>
              </a:rPr>
            </a:br>
            <a:r>
              <a:rPr lang="en-US" sz="2400" b="1" dirty="0">
                <a:latin typeface="Courier New" pitchFamily="49" charset="0"/>
              </a:rPr>
              <a:t>ADD d,R1</a:t>
            </a:r>
          </a:p>
          <a:p>
            <a:r>
              <a:rPr lang="en-US" sz="2400" b="1" dirty="0">
                <a:latin typeface="Courier New" pitchFamily="49" charset="0"/>
              </a:rPr>
              <a:t>MOV R0,t1</a:t>
            </a:r>
            <a:br>
              <a:rPr lang="en-US" sz="2400" b="1" dirty="0">
                <a:latin typeface="Courier New" pitchFamily="49" charset="0"/>
              </a:rPr>
            </a:br>
            <a:r>
              <a:rPr lang="en-US" sz="2400" b="1" dirty="0">
                <a:latin typeface="Courier New" pitchFamily="49" charset="0"/>
              </a:rPr>
              <a:t>MOV e,R0</a:t>
            </a:r>
            <a:br>
              <a:rPr lang="en-US" sz="2400" b="1" dirty="0">
                <a:latin typeface="Courier New" pitchFamily="49" charset="0"/>
              </a:rPr>
            </a:br>
            <a:r>
              <a:rPr lang="en-US" sz="2400" b="1" dirty="0">
                <a:latin typeface="Courier New" pitchFamily="49" charset="0"/>
              </a:rPr>
              <a:t>SUB R1,R0</a:t>
            </a:r>
            <a:br>
              <a:rPr lang="en-US" sz="2400" b="1" dirty="0">
                <a:latin typeface="Courier New" pitchFamily="49" charset="0"/>
              </a:rPr>
            </a:br>
            <a:r>
              <a:rPr lang="en-US" sz="2400" b="1" dirty="0">
                <a:latin typeface="Courier New" pitchFamily="49" charset="0"/>
              </a:rPr>
              <a:t>MOV t1,R1</a:t>
            </a:r>
            <a:br>
              <a:rPr lang="en-US" sz="2400" b="1" dirty="0">
                <a:latin typeface="Courier New" pitchFamily="49" charset="0"/>
              </a:rPr>
            </a:br>
            <a:r>
              <a:rPr lang="en-US" sz="2400" b="1" dirty="0">
                <a:latin typeface="Courier New" pitchFamily="49" charset="0"/>
              </a:rPr>
              <a:t>SUB R0,R1</a:t>
            </a:r>
            <a:br>
              <a:rPr lang="en-US" sz="2400" b="1" dirty="0">
                <a:latin typeface="Courier New" pitchFamily="49" charset="0"/>
              </a:rPr>
            </a:br>
            <a:r>
              <a:rPr lang="en-US" sz="2400" b="1" dirty="0">
                <a:latin typeface="Courier New" pitchFamily="49" charset="0"/>
              </a:rPr>
              <a:t>MOV R1,t4</a:t>
            </a:r>
          </a:p>
        </p:txBody>
      </p:sp>
      <p:sp>
        <p:nvSpPr>
          <p:cNvPr id="288776" name="AutoShape 8"/>
          <p:cNvSpPr>
            <a:spLocks noChangeArrowheads="1"/>
          </p:cNvSpPr>
          <p:nvPr/>
        </p:nvSpPr>
        <p:spPr bwMode="auto">
          <a:xfrm rot="16200000">
            <a:off x="6032500" y="4076700"/>
            <a:ext cx="533400" cy="6096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Reordered instructions and code</a:t>
            </a:r>
          </a:p>
        </p:txBody>
      </p:sp>
      <p:sp>
        <p:nvSpPr>
          <p:cNvPr id="4" name="Text Box 9"/>
          <p:cNvSpPr txBox="1">
            <a:spLocks noGrp="1" noChangeArrowheads="1"/>
          </p:cNvSpPr>
          <p:nvPr>
            <p:ph idx="1"/>
          </p:nvPr>
        </p:nvSpPr>
        <p:spPr bwMode="auto">
          <a:xfrm>
            <a:off x="361950" y="1247411"/>
            <a:ext cx="3352800" cy="2004138"/>
          </a:xfrm>
          <a:prstGeom prst="rect">
            <a:avLst/>
          </a:prstGeom>
          <a:noFill/>
          <a:ln w="9525">
            <a:noFill/>
            <a:miter lim="800000"/>
            <a:headEnd/>
            <a:tailEnd/>
          </a:ln>
          <a:effectLst/>
        </p:spPr>
        <p:txBody>
          <a:bodyPr wrap="square">
            <a:spAutoFit/>
          </a:bodyPr>
          <a:lstStyle/>
          <a:p>
            <a:endParaRPr lang="en-US" sz="1600" b="1" dirty="0">
              <a:latin typeface="Courier New" pitchFamily="49" charset="0"/>
            </a:endParaRPr>
          </a:p>
          <a:p>
            <a:pPr>
              <a:buNone/>
            </a:pPr>
            <a:r>
              <a:rPr lang="en-US" sz="1600" b="1" dirty="0">
                <a:latin typeface="Courier New" pitchFamily="49" charset="0"/>
              </a:rPr>
              <a:t>	</a:t>
            </a:r>
            <a:r>
              <a:rPr lang="en-US" b="1" dirty="0">
                <a:latin typeface="Courier New" pitchFamily="49" charset="0"/>
              </a:rPr>
              <a:t>t2:=</a:t>
            </a:r>
            <a:r>
              <a:rPr lang="en-US" b="1" dirty="0" err="1">
                <a:latin typeface="Courier New" pitchFamily="49" charset="0"/>
              </a:rPr>
              <a:t>c+d</a:t>
            </a:r>
            <a:br>
              <a:rPr lang="en-US" b="1" dirty="0">
                <a:latin typeface="Courier New" pitchFamily="49" charset="0"/>
              </a:rPr>
            </a:br>
            <a:r>
              <a:rPr lang="en-US" b="1" dirty="0">
                <a:latin typeface="Courier New" pitchFamily="49" charset="0"/>
              </a:rPr>
              <a:t>t3:=e-t2</a:t>
            </a:r>
            <a:br>
              <a:rPr lang="en-US" b="1" dirty="0">
                <a:latin typeface="Courier New" pitchFamily="49" charset="0"/>
              </a:rPr>
            </a:br>
            <a:r>
              <a:rPr lang="en-US" b="1" dirty="0">
                <a:latin typeface="Courier New" pitchFamily="49" charset="0"/>
              </a:rPr>
              <a:t>t1:=</a:t>
            </a:r>
            <a:r>
              <a:rPr lang="en-US" b="1" dirty="0" err="1">
                <a:latin typeface="Courier New" pitchFamily="49" charset="0"/>
              </a:rPr>
              <a:t>a+b</a:t>
            </a:r>
            <a:br>
              <a:rPr lang="en-US" b="1" dirty="0">
                <a:latin typeface="Courier New" pitchFamily="49" charset="0"/>
              </a:rPr>
            </a:br>
            <a:r>
              <a:rPr lang="en-US" b="1" dirty="0">
                <a:latin typeface="Courier New" pitchFamily="49" charset="0"/>
              </a:rPr>
              <a:t>t4:=t1-t3</a:t>
            </a:r>
            <a:endParaRPr lang="en-US" sz="1600" b="1" dirty="0">
              <a:latin typeface="Courier New" pitchFamily="49" charset="0"/>
            </a:endParaRPr>
          </a:p>
        </p:txBody>
      </p:sp>
      <p:sp>
        <p:nvSpPr>
          <p:cNvPr id="5" name="Text Box 10"/>
          <p:cNvSpPr txBox="1">
            <a:spLocks noChangeArrowheads="1"/>
          </p:cNvSpPr>
          <p:nvPr/>
        </p:nvSpPr>
        <p:spPr bwMode="auto">
          <a:xfrm>
            <a:off x="5623860" y="1695893"/>
            <a:ext cx="2117887" cy="3539430"/>
          </a:xfrm>
          <a:prstGeom prst="rect">
            <a:avLst/>
          </a:prstGeom>
          <a:noFill/>
          <a:ln w="9525">
            <a:noFill/>
            <a:miter lim="800000"/>
            <a:headEnd/>
            <a:tailEnd/>
          </a:ln>
          <a:effectLst/>
        </p:spPr>
        <p:txBody>
          <a:bodyPr wrap="none">
            <a:spAutoFit/>
          </a:bodyPr>
          <a:lstStyle/>
          <a:p>
            <a:r>
              <a:rPr lang="en-US" sz="2800" b="1" dirty="0">
                <a:latin typeface="Courier New" pitchFamily="49" charset="0"/>
              </a:rPr>
              <a:t>MOV c,R0</a:t>
            </a:r>
            <a:br>
              <a:rPr lang="en-US" sz="2800" b="1" dirty="0">
                <a:latin typeface="Courier New" pitchFamily="49" charset="0"/>
              </a:rPr>
            </a:br>
            <a:r>
              <a:rPr lang="en-US" sz="2800" b="1" dirty="0">
                <a:latin typeface="Courier New" pitchFamily="49" charset="0"/>
              </a:rPr>
              <a:t>ADD d,R0</a:t>
            </a:r>
            <a:br>
              <a:rPr lang="en-US" sz="2800" b="1" dirty="0">
                <a:latin typeface="Courier New" pitchFamily="49" charset="0"/>
              </a:rPr>
            </a:br>
            <a:r>
              <a:rPr lang="en-US" sz="2800" b="1" dirty="0">
                <a:latin typeface="Courier New" pitchFamily="49" charset="0"/>
              </a:rPr>
              <a:t>MOV e,R1</a:t>
            </a:r>
            <a:br>
              <a:rPr lang="en-US" sz="2800" b="1" dirty="0">
                <a:latin typeface="Courier New" pitchFamily="49" charset="0"/>
              </a:rPr>
            </a:br>
            <a:r>
              <a:rPr lang="en-US" sz="2800" b="1" dirty="0">
                <a:latin typeface="Courier New" pitchFamily="49" charset="0"/>
              </a:rPr>
              <a:t>SUB R0,R1</a:t>
            </a:r>
            <a:br>
              <a:rPr lang="en-US" sz="2800" b="1" dirty="0">
                <a:latin typeface="Courier New" pitchFamily="49" charset="0"/>
              </a:rPr>
            </a:br>
            <a:r>
              <a:rPr lang="en-US" sz="2800" b="1" dirty="0">
                <a:latin typeface="Courier New" pitchFamily="49" charset="0"/>
              </a:rPr>
              <a:t>MOV a,R0</a:t>
            </a:r>
            <a:br>
              <a:rPr lang="en-US" sz="2800" b="1" dirty="0">
                <a:latin typeface="Courier New" pitchFamily="49" charset="0"/>
              </a:rPr>
            </a:br>
            <a:r>
              <a:rPr lang="en-US" sz="2800" b="1" dirty="0">
                <a:latin typeface="Courier New" pitchFamily="49" charset="0"/>
              </a:rPr>
              <a:t>ADD b,R0</a:t>
            </a:r>
            <a:br>
              <a:rPr lang="en-US" sz="2800" b="1" dirty="0">
                <a:latin typeface="Courier New" pitchFamily="49" charset="0"/>
              </a:rPr>
            </a:br>
            <a:r>
              <a:rPr lang="en-US" sz="2800" b="1" dirty="0">
                <a:latin typeface="Courier New" pitchFamily="49" charset="0"/>
              </a:rPr>
              <a:t>SUB R1,R0</a:t>
            </a:r>
            <a:br>
              <a:rPr lang="en-US" sz="2800" b="1" dirty="0">
                <a:latin typeface="Courier New" pitchFamily="49" charset="0"/>
              </a:rPr>
            </a:br>
            <a:r>
              <a:rPr lang="en-US" sz="2800" b="1" dirty="0">
                <a:latin typeface="Courier New" pitchFamily="49" charset="0"/>
              </a:rPr>
              <a:t>MOV R0,t4</a:t>
            </a:r>
          </a:p>
        </p:txBody>
      </p:sp>
      <p:sp>
        <p:nvSpPr>
          <p:cNvPr id="6" name="AutoShape 12"/>
          <p:cNvSpPr>
            <a:spLocks noChangeArrowheads="1"/>
          </p:cNvSpPr>
          <p:nvPr/>
        </p:nvSpPr>
        <p:spPr bwMode="auto">
          <a:xfrm rot="16200000">
            <a:off x="3848100" y="1612900"/>
            <a:ext cx="533400" cy="1524000"/>
          </a:xfrm>
          <a:prstGeom prst="downArrow">
            <a:avLst>
              <a:gd name="adj1" fmla="val 50000"/>
              <a:gd name="adj2" fmla="val 96429"/>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Acyclic Graph - DAG </a:t>
            </a:r>
          </a:p>
        </p:txBody>
      </p:sp>
      <p:sp>
        <p:nvSpPr>
          <p:cNvPr id="3" name="Content Placeholder 2"/>
          <p:cNvSpPr>
            <a:spLocks noGrp="1"/>
          </p:cNvSpPr>
          <p:nvPr>
            <p:ph idx="1"/>
          </p:nvPr>
        </p:nvSpPr>
        <p:spPr/>
        <p:txBody>
          <a:bodyPr>
            <a:normAutofit/>
          </a:bodyPr>
          <a:lstStyle/>
          <a:p>
            <a:r>
              <a:rPr lang="en-US" dirty="0"/>
              <a:t>Useful data structures for implementing transformation on basic blocks</a:t>
            </a:r>
          </a:p>
          <a:p>
            <a:r>
              <a:rPr lang="en-US" dirty="0"/>
              <a:t>Gives detail of how the value is computed for each statement of the basic block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algorithm </a:t>
            </a:r>
          </a:p>
        </p:txBody>
      </p:sp>
      <p:sp>
        <p:nvSpPr>
          <p:cNvPr id="3" name="Content Placeholder 2"/>
          <p:cNvSpPr>
            <a:spLocks noGrp="1"/>
          </p:cNvSpPr>
          <p:nvPr>
            <p:ph idx="1"/>
          </p:nvPr>
        </p:nvSpPr>
        <p:spPr/>
        <p:txBody>
          <a:bodyPr>
            <a:normAutofit/>
          </a:bodyPr>
          <a:lstStyle/>
          <a:p>
            <a:r>
              <a:rPr lang="en-US" dirty="0"/>
              <a:t>“left leaf” means a node that is a leaf and the left most descendent of its parent. All other leaves are referred to as “right leaves”.</a:t>
            </a:r>
          </a:p>
          <a:p>
            <a:r>
              <a:rPr lang="en-US" dirty="0"/>
              <a:t>Labeling can be </a:t>
            </a:r>
            <a:r>
              <a:rPr lang="en-US" dirty="0" err="1"/>
              <a:t>be</a:t>
            </a:r>
            <a:r>
              <a:rPr lang="en-US" dirty="0"/>
              <a:t> done by visiting node in a bottom up order so that a node is not visited until all its children all labeled.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algorithm</a:t>
            </a:r>
          </a:p>
        </p:txBody>
      </p:sp>
      <p:sp>
        <p:nvSpPr>
          <p:cNvPr id="3" name="Content Placeholder 2"/>
          <p:cNvSpPr>
            <a:spLocks noGrp="1"/>
          </p:cNvSpPr>
          <p:nvPr>
            <p:ph idx="1"/>
          </p:nvPr>
        </p:nvSpPr>
        <p:spPr/>
        <p:txBody>
          <a:bodyPr>
            <a:normAutofit/>
          </a:bodyPr>
          <a:lstStyle/>
          <a:p>
            <a:r>
              <a:rPr lang="en-US" dirty="0"/>
              <a:t>The order in which the parse tree nodes are created is suitable if the parse tree is used as intermediate code, so in this case the labels can be computed as syntax directed translation. </a:t>
            </a:r>
          </a:p>
          <a:p>
            <a:r>
              <a:rPr lang="en-US" dirty="0"/>
              <a:t>Binary node, n</a:t>
            </a:r>
          </a:p>
          <a:p>
            <a:pPr lvl="1"/>
            <a:r>
              <a:rPr lang="en-US" dirty="0"/>
              <a:t>label (n) = max (l</a:t>
            </a:r>
            <a:r>
              <a:rPr lang="en-US" baseline="-25000" dirty="0"/>
              <a:t>1</a:t>
            </a:r>
            <a:r>
              <a:rPr lang="en-US" dirty="0"/>
              <a:t>, l</a:t>
            </a:r>
            <a:r>
              <a:rPr lang="en-US" baseline="-25000" dirty="0"/>
              <a:t>2</a:t>
            </a:r>
            <a:r>
              <a:rPr lang="en-US" dirty="0"/>
              <a:t>) if l</a:t>
            </a:r>
            <a:r>
              <a:rPr lang="en-US" baseline="-25000" dirty="0"/>
              <a:t>1</a:t>
            </a:r>
            <a:r>
              <a:rPr lang="en-US" dirty="0"/>
              <a:t> != l</a:t>
            </a:r>
            <a:r>
              <a:rPr lang="en-US" baseline="-25000" dirty="0"/>
              <a:t>2</a:t>
            </a:r>
          </a:p>
          <a:p>
            <a:pPr lvl="1">
              <a:buNone/>
            </a:pPr>
            <a:r>
              <a:rPr lang="en-US" dirty="0"/>
              <a:t>                       l</a:t>
            </a:r>
            <a:r>
              <a:rPr lang="en-US" baseline="-25000" dirty="0"/>
              <a:t>1</a:t>
            </a:r>
            <a:r>
              <a:rPr lang="en-US" dirty="0"/>
              <a:t> + 1 if l</a:t>
            </a:r>
            <a:r>
              <a:rPr lang="en-US" baseline="-25000" dirty="0"/>
              <a:t>1</a:t>
            </a:r>
            <a:r>
              <a:rPr lang="en-US" dirty="0"/>
              <a:t> == l</a:t>
            </a:r>
            <a:r>
              <a:rPr lang="en-US" baseline="-25000" dirty="0"/>
              <a:t>2</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7CEE423-1122-404D-9E92-42D0EF6AB2F2}"/>
                  </a:ext>
                </a:extLst>
              </p14:cNvPr>
              <p14:cNvContentPartPr/>
              <p14:nvPr/>
            </p14:nvContentPartPr>
            <p14:xfrm>
              <a:off x="1861157" y="3032363"/>
              <a:ext cx="10249560" cy="3144600"/>
            </p14:xfrm>
          </p:contentPart>
        </mc:Choice>
        <mc:Fallback xmlns="">
          <p:pic>
            <p:nvPicPr>
              <p:cNvPr id="4" name="Ink 3">
                <a:extLst>
                  <a:ext uri="{FF2B5EF4-FFF2-40B4-BE49-F238E27FC236}">
                    <a16:creationId xmlns:a16="http://schemas.microsoft.com/office/drawing/2014/main" id="{27CEE423-1122-404D-9E92-42D0EF6AB2F2}"/>
                  </a:ext>
                </a:extLst>
              </p:cNvPr>
              <p:cNvPicPr/>
              <p:nvPr/>
            </p:nvPicPr>
            <p:blipFill>
              <a:blip r:embed="rId3"/>
              <a:stretch>
                <a:fillRect/>
              </a:stretch>
            </p:blipFill>
            <p:spPr>
              <a:xfrm>
                <a:off x="1851797" y="3023003"/>
                <a:ext cx="10268280" cy="3163320"/>
              </a:xfrm>
              <a:prstGeom prst="rect">
                <a:avLst/>
              </a:prstGeom>
            </p:spPr>
          </p:pic>
        </mc:Fallback>
      </mc:AlternateContent>
      <p:sp>
        <p:nvSpPr>
          <p:cNvPr id="5" name="Left Brace 4">
            <a:extLst>
              <a:ext uri="{FF2B5EF4-FFF2-40B4-BE49-F238E27FC236}">
                <a16:creationId xmlns:a16="http://schemas.microsoft.com/office/drawing/2014/main" id="{6D845E47-7417-C5FA-E716-08B49DE7DA60}"/>
              </a:ext>
            </a:extLst>
          </p:cNvPr>
          <p:cNvSpPr/>
          <p:nvPr/>
        </p:nvSpPr>
        <p:spPr>
          <a:xfrm>
            <a:off x="2796635" y="3517200"/>
            <a:ext cx="180000" cy="806824"/>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Label computation</a:t>
            </a:r>
          </a:p>
        </p:txBody>
      </p:sp>
      <p:sp>
        <p:nvSpPr>
          <p:cNvPr id="4" name="Content Placeholder 3"/>
          <p:cNvSpPr>
            <a:spLocks noGrp="1"/>
          </p:cNvSpPr>
          <p:nvPr>
            <p:ph idx="1"/>
          </p:nvPr>
        </p:nvSpPr>
        <p:spPr/>
        <p:txBody>
          <a:bodyPr/>
          <a:lstStyle/>
          <a:p>
            <a:r>
              <a:rPr lang="en-US" dirty="0"/>
              <a:t>Post order traversal is used</a:t>
            </a:r>
          </a:p>
          <a:p>
            <a:r>
              <a:rPr lang="en-US" dirty="0"/>
              <a:t>Node a is </a:t>
            </a:r>
            <a:r>
              <a:rPr lang="en-US" dirty="0" err="1"/>
              <a:t>labelled</a:t>
            </a:r>
            <a:r>
              <a:rPr lang="en-US" dirty="0"/>
              <a:t> 1 since it is the left most </a:t>
            </a:r>
            <a:r>
              <a:rPr lang="en-US" dirty="0" err="1"/>
              <a:t>leaft</a:t>
            </a:r>
            <a:r>
              <a:rPr lang="en-US" dirty="0"/>
              <a:t> node. </a:t>
            </a:r>
          </a:p>
          <a:p>
            <a:r>
              <a:rPr lang="en-US" dirty="0"/>
              <a:t>b is </a:t>
            </a:r>
            <a:r>
              <a:rPr lang="en-US" dirty="0" err="1"/>
              <a:t>labelled</a:t>
            </a:r>
            <a:r>
              <a:rPr lang="en-US" dirty="0"/>
              <a:t> 0 as it is the right child</a:t>
            </a:r>
          </a:p>
          <a:p>
            <a:r>
              <a:rPr lang="en-US" dirty="0"/>
              <a:t>Parent of a, b is assigned max(1,0) which is 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Labeling algorithm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lvl="0">
                  <a:buNone/>
                </a:pPr>
                <a:r>
                  <a:rPr lang="en-US" b="1" dirty="0"/>
                  <a:t>if</a:t>
                </a:r>
                <a:r>
                  <a:rPr lang="en-US" dirty="0"/>
                  <a:t> n is a leaf </a:t>
                </a:r>
                <a:r>
                  <a:rPr lang="en-US" b="1" dirty="0"/>
                  <a:t>then </a:t>
                </a:r>
                <a:endParaRPr lang="en-US" dirty="0"/>
              </a:p>
              <a:p>
                <a:pPr lvl="0">
                  <a:buNone/>
                </a:pPr>
                <a:r>
                  <a:rPr lang="en-US" dirty="0"/>
                  <a:t>       </a:t>
                </a:r>
                <a:r>
                  <a:rPr lang="en-US" b="1" dirty="0"/>
                  <a:t>if</a:t>
                </a:r>
                <a:r>
                  <a:rPr lang="en-US" dirty="0"/>
                  <a:t> n is leftmost child of its parents  </a:t>
                </a:r>
                <a:r>
                  <a:rPr lang="en-US" b="1" dirty="0"/>
                  <a:t>then</a:t>
                </a:r>
                <a:endParaRPr lang="en-US" dirty="0"/>
              </a:p>
              <a:p>
                <a:pPr lvl="0">
                  <a:buNone/>
                </a:pPr>
                <a:r>
                  <a:rPr lang="en-US" dirty="0"/>
                  <a:t>              Label (n) = 1</a:t>
                </a:r>
              </a:p>
              <a:p>
                <a:pPr lvl="0">
                  <a:buNone/>
                </a:pPr>
                <a:r>
                  <a:rPr lang="en-US" dirty="0"/>
                  <a:t>       </a:t>
                </a:r>
                <a:r>
                  <a:rPr lang="en-US" b="1" dirty="0"/>
                  <a:t>else</a:t>
                </a:r>
                <a:r>
                  <a:rPr lang="en-US" dirty="0"/>
                  <a:t> label (n) = 0</a:t>
                </a:r>
              </a:p>
              <a:p>
                <a:pPr>
                  <a:buNone/>
                </a:pPr>
                <a:r>
                  <a:rPr lang="en-US" b="1" dirty="0"/>
                  <a:t>else begin  </a:t>
                </a:r>
                <a:r>
                  <a:rPr lang="en-US" dirty="0"/>
                  <a:t>/*  n is an interior node */</a:t>
                </a:r>
              </a:p>
              <a:p>
                <a:pPr lvl="0">
                  <a:buNone/>
                </a:pPr>
                <a:r>
                  <a:rPr lang="en-US" dirty="0"/>
                  <a:t>        let n</a:t>
                </a:r>
                <a:r>
                  <a:rPr lang="en-US" baseline="-25000" dirty="0"/>
                  <a:t>1</a:t>
                </a:r>
                <a:r>
                  <a:rPr lang="en-US" dirty="0"/>
                  <a:t>, n</a:t>
                </a:r>
                <a:r>
                  <a:rPr lang="en-US" baseline="-25000" dirty="0"/>
                  <a:t>2</a:t>
                </a:r>
                <a:r>
                  <a:rPr lang="en-US" dirty="0"/>
                  <a:t> , …. , </a:t>
                </a:r>
                <a:r>
                  <a:rPr lang="en-US" dirty="0" err="1"/>
                  <a:t>n</a:t>
                </a:r>
                <a:r>
                  <a:rPr lang="en-US" baseline="-25000" dirty="0" err="1"/>
                  <a:t>k</a:t>
                </a:r>
                <a:r>
                  <a:rPr lang="en-US" dirty="0"/>
                  <a:t> be the children of n ordered by label ,</a:t>
                </a:r>
              </a:p>
              <a:p>
                <a:pPr>
                  <a:buNone/>
                </a:pPr>
                <a:r>
                  <a:rPr lang="en-US" dirty="0"/>
                  <a:t>                   so label (n</a:t>
                </a:r>
                <a:r>
                  <a:rPr lang="en-US" baseline="-25000" dirty="0"/>
                  <a:t>1</a:t>
                </a:r>
                <a:r>
                  <a:rPr lang="en-US" dirty="0"/>
                  <a:t>) &gt;= label (n</a:t>
                </a:r>
                <a:r>
                  <a:rPr lang="en-US" baseline="-25000" dirty="0"/>
                  <a:t>2</a:t>
                </a:r>
                <a:r>
                  <a:rPr lang="en-US" dirty="0"/>
                  <a:t>) &gt;= ….&gt;= label (</a:t>
                </a:r>
                <a:r>
                  <a:rPr lang="en-US" dirty="0" err="1"/>
                  <a:t>n</a:t>
                </a:r>
                <a:r>
                  <a:rPr lang="en-US" baseline="-25000" dirty="0" err="1"/>
                  <a:t>k</a:t>
                </a:r>
                <a:r>
                  <a:rPr lang="en-US" dirty="0"/>
                  <a:t>) ;</a:t>
                </a:r>
              </a:p>
              <a:p>
                <a:pPr lvl="0">
                  <a:buNone/>
                </a:pPr>
                <a:r>
                  <a:rPr lang="en-US" dirty="0"/>
                  <a:t>         label (n) =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𝑚𝑎𝑥</m:t>
                        </m:r>
                      </m:e>
                      <m:sub>
                        <m:r>
                          <a:rPr lang="en-IN" b="0" i="1" smtClean="0">
                            <a:latin typeface="Cambria Math" panose="02040503050406030204" pitchFamily="18" charset="0"/>
                          </a:rPr>
                          <m:t>1&lt;</m:t>
                        </m:r>
                        <m:r>
                          <a:rPr lang="en-IN" b="0" i="1" smtClean="0">
                            <a:latin typeface="Cambria Math" panose="02040503050406030204" pitchFamily="18" charset="0"/>
                          </a:rPr>
                          <m:t>𝑖</m:t>
                        </m:r>
                        <m:r>
                          <a:rPr lang="en-IN" b="0" i="1" smtClean="0">
                            <a:latin typeface="Cambria Math" panose="02040503050406030204" pitchFamily="18" charset="0"/>
                          </a:rPr>
                          <m:t>&lt;</m:t>
                        </m:r>
                        <m:r>
                          <a:rPr lang="en-IN" b="0" i="1" smtClean="0">
                            <a:latin typeface="Cambria Math" panose="02040503050406030204" pitchFamily="18" charset="0"/>
                          </a:rPr>
                          <m:t>𝑘</m:t>
                        </m:r>
                      </m:sub>
                    </m:sSub>
                  </m:oMath>
                </a14:m>
                <a:r>
                  <a:rPr lang="en-US" dirty="0"/>
                  <a:t> (label(</a:t>
                </a:r>
                <a:r>
                  <a:rPr lang="en-US" dirty="0" err="1"/>
                  <a:t>n</a:t>
                </a:r>
                <a:r>
                  <a:rPr lang="en-US" baseline="-25000" dirty="0" err="1"/>
                  <a:t>i</a:t>
                </a:r>
                <a:r>
                  <a:rPr lang="en-US" dirty="0"/>
                  <a:t>) + </a:t>
                </a:r>
                <a:r>
                  <a:rPr lang="en-US" dirty="0" err="1"/>
                  <a:t>i</a:t>
                </a:r>
                <a:r>
                  <a:rPr lang="en-US" dirty="0"/>
                  <a:t> - 1) </a:t>
                </a:r>
              </a:p>
              <a:p>
                <a:pPr>
                  <a:buNone/>
                </a:pPr>
                <a:r>
                  <a:rPr lang="en-US" b="1" dirty="0"/>
                  <a:t>end</a:t>
                </a: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b="-280"/>
                </a:stretch>
              </a:blipFill>
            </p:spPr>
            <p:txBody>
              <a:bodyPr/>
              <a:lstStyle/>
              <a:p>
                <a:r>
                  <a:rPr lang="en-IN">
                    <a:noFill/>
                  </a:rPr>
                  <a:t> </a:t>
                </a:r>
              </a:p>
            </p:txBody>
          </p:sp>
        </mc:Fallback>
      </mc:AlternateContent>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ED40C144-95F3-4607-879A-31380BBA61E7}"/>
                  </a:ext>
                </a:extLst>
              </p14:cNvPr>
              <p14:cNvContentPartPr/>
              <p14:nvPr/>
            </p14:nvContentPartPr>
            <p14:xfrm>
              <a:off x="5074920" y="4017960"/>
              <a:ext cx="1080" cy="14760"/>
            </p14:xfrm>
          </p:contentPart>
        </mc:Choice>
        <mc:Fallback xmlns="">
          <p:pic>
            <p:nvPicPr>
              <p:cNvPr id="4" name="Ink 3">
                <a:extLst>
                  <a:ext uri="{FF2B5EF4-FFF2-40B4-BE49-F238E27FC236}">
                    <a16:creationId xmlns:a16="http://schemas.microsoft.com/office/drawing/2014/main" id="{ED40C144-95F3-4607-879A-31380BBA61E7}"/>
                  </a:ext>
                </a:extLst>
              </p:cNvPr>
              <p:cNvPicPr/>
              <p:nvPr/>
            </p:nvPicPr>
            <p:blipFill>
              <a:blip r:embed="rId4"/>
              <a:stretch>
                <a:fillRect/>
              </a:stretch>
            </p:blipFill>
            <p:spPr>
              <a:xfrm>
                <a:off x="5065560" y="4008600"/>
                <a:ext cx="19800" cy="33480"/>
              </a:xfrm>
              <a:prstGeom prst="rect">
                <a:avLst/>
              </a:prstGeom>
            </p:spPr>
          </p:pic>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Oval 3"/>
          <p:cNvSpPr/>
          <p:nvPr/>
        </p:nvSpPr>
        <p:spPr>
          <a:xfrm>
            <a:off x="5283200" y="1701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5" name="Oval 4"/>
          <p:cNvSpPr/>
          <p:nvPr/>
        </p:nvSpPr>
        <p:spPr>
          <a:xfrm>
            <a:off x="39624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6" name="Oval 5"/>
          <p:cNvSpPr/>
          <p:nvPr/>
        </p:nvSpPr>
        <p:spPr>
          <a:xfrm>
            <a:off x="30480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7" name="Oval 6"/>
          <p:cNvSpPr/>
          <p:nvPr/>
        </p:nvSpPr>
        <p:spPr>
          <a:xfrm>
            <a:off x="46736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8" name="Oval 7"/>
          <p:cNvSpPr/>
          <p:nvPr/>
        </p:nvSpPr>
        <p:spPr>
          <a:xfrm>
            <a:off x="64516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9" name="Oval 8"/>
          <p:cNvSpPr/>
          <p:nvPr/>
        </p:nvSpPr>
        <p:spPr>
          <a:xfrm>
            <a:off x="5994400" y="3479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0" name="Oval 9"/>
          <p:cNvSpPr/>
          <p:nvPr/>
        </p:nvSpPr>
        <p:spPr>
          <a:xfrm>
            <a:off x="65532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1" name="Oval 10"/>
          <p:cNvSpPr/>
          <p:nvPr/>
        </p:nvSpPr>
        <p:spPr>
          <a:xfrm>
            <a:off x="71628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a:t>+</a:t>
            </a:r>
          </a:p>
        </p:txBody>
      </p:sp>
      <p:sp>
        <p:nvSpPr>
          <p:cNvPr id="12" name="Oval 11"/>
          <p:cNvSpPr/>
          <p:nvPr/>
        </p:nvSpPr>
        <p:spPr>
          <a:xfrm>
            <a:off x="80264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4" name="Straight Connector 13"/>
          <p:cNvCxnSpPr>
            <a:stCxn id="4" idx="2"/>
            <a:endCxn id="5" idx="0"/>
          </p:cNvCxnSpPr>
          <p:nvPr/>
        </p:nvCxnSpPr>
        <p:spPr>
          <a:xfrm rot="10800000" flipV="1">
            <a:off x="4419600" y="2057400"/>
            <a:ext cx="863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6"/>
            <a:endCxn id="8" idx="0"/>
          </p:cNvCxnSpPr>
          <p:nvPr/>
        </p:nvCxnSpPr>
        <p:spPr>
          <a:xfrm>
            <a:off x="6197600" y="2057400"/>
            <a:ext cx="711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6" idx="0"/>
          </p:cNvCxnSpPr>
          <p:nvPr/>
        </p:nvCxnSpPr>
        <p:spPr>
          <a:xfrm rot="5400000">
            <a:off x="3570881" y="2903569"/>
            <a:ext cx="459753" cy="591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5"/>
            <a:endCxn id="7" idx="0"/>
          </p:cNvCxnSpPr>
          <p:nvPr/>
        </p:nvCxnSpPr>
        <p:spPr>
          <a:xfrm rot="16200000" flipH="1">
            <a:off x="47069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4"/>
            <a:endCxn id="9" idx="0"/>
          </p:cNvCxnSpPr>
          <p:nvPr/>
        </p:nvCxnSpPr>
        <p:spPr>
          <a:xfrm rot="5400000">
            <a:off x="6477000" y="3048000"/>
            <a:ext cx="406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5"/>
            <a:endCxn id="11" idx="0"/>
          </p:cNvCxnSpPr>
          <p:nvPr/>
        </p:nvCxnSpPr>
        <p:spPr>
          <a:xfrm rot="16200000" flipH="1">
            <a:off x="71961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4"/>
            <a:endCxn id="10" idx="0"/>
          </p:cNvCxnSpPr>
          <p:nvPr/>
        </p:nvCxnSpPr>
        <p:spPr>
          <a:xfrm rot="5400000">
            <a:off x="7061200" y="4089400"/>
            <a:ext cx="508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5"/>
            <a:endCxn id="12" idx="0"/>
          </p:cNvCxnSpPr>
          <p:nvPr/>
        </p:nvCxnSpPr>
        <p:spPr>
          <a:xfrm rot="16200000" flipH="1">
            <a:off x="7907369" y="4071967"/>
            <a:ext cx="612153" cy="540311"/>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5842000" y="1417640"/>
            <a:ext cx="609600" cy="461665"/>
          </a:xfrm>
          <a:prstGeom prst="rect">
            <a:avLst/>
          </a:prstGeom>
          <a:noFill/>
        </p:spPr>
        <p:txBody>
          <a:bodyPr wrap="square" rtlCol="0">
            <a:spAutoFit/>
          </a:bodyPr>
          <a:lstStyle/>
          <a:p>
            <a:r>
              <a:rPr lang="en-US" sz="2400" dirty="0"/>
              <a:t>t4</a:t>
            </a:r>
          </a:p>
        </p:txBody>
      </p:sp>
      <p:sp>
        <p:nvSpPr>
          <p:cNvPr id="33" name="TextBox 32"/>
          <p:cNvSpPr txBox="1"/>
          <p:nvPr/>
        </p:nvSpPr>
        <p:spPr>
          <a:xfrm>
            <a:off x="7315200" y="2299337"/>
            <a:ext cx="711200" cy="461665"/>
          </a:xfrm>
          <a:prstGeom prst="rect">
            <a:avLst/>
          </a:prstGeom>
          <a:noFill/>
        </p:spPr>
        <p:txBody>
          <a:bodyPr wrap="square" rtlCol="0">
            <a:spAutoFit/>
          </a:bodyPr>
          <a:lstStyle/>
          <a:p>
            <a:r>
              <a:rPr lang="en-US" sz="2400" dirty="0"/>
              <a:t>t3</a:t>
            </a:r>
          </a:p>
        </p:txBody>
      </p:sp>
      <p:sp>
        <p:nvSpPr>
          <p:cNvPr id="35" name="TextBox 34"/>
          <p:cNvSpPr txBox="1"/>
          <p:nvPr/>
        </p:nvSpPr>
        <p:spPr>
          <a:xfrm>
            <a:off x="8077200" y="3436780"/>
            <a:ext cx="660400" cy="461665"/>
          </a:xfrm>
          <a:prstGeom prst="rect">
            <a:avLst/>
          </a:prstGeom>
          <a:noFill/>
        </p:spPr>
        <p:txBody>
          <a:bodyPr wrap="square" rtlCol="0">
            <a:spAutoFit/>
          </a:bodyPr>
          <a:lstStyle/>
          <a:p>
            <a:r>
              <a:rPr lang="en-US" sz="2400" dirty="0"/>
              <a:t>t2</a:t>
            </a:r>
          </a:p>
        </p:txBody>
      </p:sp>
      <p:sp>
        <p:nvSpPr>
          <p:cNvPr id="36" name="TextBox 35"/>
          <p:cNvSpPr txBox="1"/>
          <p:nvPr/>
        </p:nvSpPr>
        <p:spPr>
          <a:xfrm>
            <a:off x="3556000" y="2057401"/>
            <a:ext cx="609600" cy="461665"/>
          </a:xfrm>
          <a:prstGeom prst="rect">
            <a:avLst/>
          </a:prstGeom>
          <a:noFill/>
        </p:spPr>
        <p:txBody>
          <a:bodyPr wrap="square" rtlCol="0">
            <a:spAutoFit/>
          </a:bodyPr>
          <a:lstStyle/>
          <a:p>
            <a:r>
              <a:rPr lang="en-US" sz="2400" dirty="0"/>
              <a:t>t1</a:t>
            </a:r>
          </a:p>
        </p:txBody>
      </p:sp>
    </p:spTree>
    <p:extLst>
      <p:ext uri="{BB962C8B-B14F-4D97-AF65-F5344CB8AC3E}">
        <p14:creationId xmlns:p14="http://schemas.microsoft.com/office/powerpoint/2010/main" val="41492831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Labelled Example</a:t>
            </a:r>
          </a:p>
        </p:txBody>
      </p:sp>
      <p:sp>
        <p:nvSpPr>
          <p:cNvPr id="4" name="Oval 3"/>
          <p:cNvSpPr/>
          <p:nvPr/>
        </p:nvSpPr>
        <p:spPr>
          <a:xfrm>
            <a:off x="5283200" y="1701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t4</a:t>
            </a:r>
          </a:p>
        </p:txBody>
      </p:sp>
      <p:sp>
        <p:nvSpPr>
          <p:cNvPr id="5" name="Oval 4"/>
          <p:cNvSpPr/>
          <p:nvPr/>
        </p:nvSpPr>
        <p:spPr>
          <a:xfrm>
            <a:off x="39624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t1</a:t>
            </a:r>
          </a:p>
        </p:txBody>
      </p:sp>
      <p:sp>
        <p:nvSpPr>
          <p:cNvPr id="6" name="Oval 5"/>
          <p:cNvSpPr/>
          <p:nvPr/>
        </p:nvSpPr>
        <p:spPr>
          <a:xfrm>
            <a:off x="30480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7" name="Oval 6"/>
          <p:cNvSpPr/>
          <p:nvPr/>
        </p:nvSpPr>
        <p:spPr>
          <a:xfrm>
            <a:off x="46736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8" name="Oval 7"/>
          <p:cNvSpPr/>
          <p:nvPr/>
        </p:nvSpPr>
        <p:spPr>
          <a:xfrm>
            <a:off x="6451600"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t3</a:t>
            </a:r>
          </a:p>
        </p:txBody>
      </p:sp>
      <p:sp>
        <p:nvSpPr>
          <p:cNvPr id="9" name="Oval 8"/>
          <p:cNvSpPr/>
          <p:nvPr/>
        </p:nvSpPr>
        <p:spPr>
          <a:xfrm>
            <a:off x="5994400" y="3479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0" name="Oval 9"/>
          <p:cNvSpPr/>
          <p:nvPr/>
        </p:nvSpPr>
        <p:spPr>
          <a:xfrm>
            <a:off x="65532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1" name="Oval 10"/>
          <p:cNvSpPr/>
          <p:nvPr/>
        </p:nvSpPr>
        <p:spPr>
          <a:xfrm>
            <a:off x="7162800"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t2</a:t>
            </a:r>
          </a:p>
        </p:txBody>
      </p:sp>
      <p:sp>
        <p:nvSpPr>
          <p:cNvPr id="12" name="Oval 11"/>
          <p:cNvSpPr/>
          <p:nvPr/>
        </p:nvSpPr>
        <p:spPr>
          <a:xfrm>
            <a:off x="8026400"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4" name="Straight Connector 13"/>
          <p:cNvCxnSpPr>
            <a:stCxn id="4" idx="2"/>
            <a:endCxn id="5" idx="0"/>
          </p:cNvCxnSpPr>
          <p:nvPr/>
        </p:nvCxnSpPr>
        <p:spPr>
          <a:xfrm rot="10800000" flipV="1">
            <a:off x="4419600" y="2057400"/>
            <a:ext cx="863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6"/>
            <a:endCxn id="8" idx="0"/>
          </p:cNvCxnSpPr>
          <p:nvPr/>
        </p:nvCxnSpPr>
        <p:spPr>
          <a:xfrm>
            <a:off x="6197600" y="2057400"/>
            <a:ext cx="711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6" idx="0"/>
          </p:cNvCxnSpPr>
          <p:nvPr/>
        </p:nvCxnSpPr>
        <p:spPr>
          <a:xfrm rot="5400000">
            <a:off x="3570881" y="2903569"/>
            <a:ext cx="459753" cy="591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5"/>
            <a:endCxn id="7" idx="0"/>
          </p:cNvCxnSpPr>
          <p:nvPr/>
        </p:nvCxnSpPr>
        <p:spPr>
          <a:xfrm rot="16200000" flipH="1">
            <a:off x="47069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4"/>
            <a:endCxn id="9" idx="0"/>
          </p:cNvCxnSpPr>
          <p:nvPr/>
        </p:nvCxnSpPr>
        <p:spPr>
          <a:xfrm rot="5400000">
            <a:off x="6477000" y="3048000"/>
            <a:ext cx="406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5"/>
            <a:endCxn id="11" idx="0"/>
          </p:cNvCxnSpPr>
          <p:nvPr/>
        </p:nvCxnSpPr>
        <p:spPr>
          <a:xfrm rot="16200000" flipH="1">
            <a:off x="7196169"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4"/>
            <a:endCxn id="10" idx="0"/>
          </p:cNvCxnSpPr>
          <p:nvPr/>
        </p:nvCxnSpPr>
        <p:spPr>
          <a:xfrm rot="5400000">
            <a:off x="7061200" y="4089400"/>
            <a:ext cx="508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5"/>
            <a:endCxn id="12" idx="0"/>
          </p:cNvCxnSpPr>
          <p:nvPr/>
        </p:nvCxnSpPr>
        <p:spPr>
          <a:xfrm rot="16200000" flipH="1">
            <a:off x="7907369" y="4071967"/>
            <a:ext cx="612153" cy="540311"/>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2641600" y="3073401"/>
            <a:ext cx="406400" cy="461665"/>
          </a:xfrm>
          <a:prstGeom prst="rect">
            <a:avLst/>
          </a:prstGeom>
          <a:noFill/>
        </p:spPr>
        <p:txBody>
          <a:bodyPr wrap="square" rtlCol="0">
            <a:spAutoFit/>
          </a:bodyPr>
          <a:lstStyle/>
          <a:p>
            <a:r>
              <a:rPr lang="en-US" sz="2400" dirty="0"/>
              <a:t>1</a:t>
            </a:r>
          </a:p>
        </p:txBody>
      </p:sp>
      <p:sp>
        <p:nvSpPr>
          <p:cNvPr id="32" name="TextBox 31"/>
          <p:cNvSpPr txBox="1"/>
          <p:nvPr/>
        </p:nvSpPr>
        <p:spPr>
          <a:xfrm>
            <a:off x="5842000" y="1417640"/>
            <a:ext cx="406400" cy="461665"/>
          </a:xfrm>
          <a:prstGeom prst="rect">
            <a:avLst/>
          </a:prstGeom>
          <a:noFill/>
        </p:spPr>
        <p:txBody>
          <a:bodyPr wrap="square" rtlCol="0">
            <a:spAutoFit/>
          </a:bodyPr>
          <a:lstStyle/>
          <a:p>
            <a:r>
              <a:rPr lang="en-US" sz="2400" dirty="0"/>
              <a:t>2</a:t>
            </a:r>
          </a:p>
        </p:txBody>
      </p:sp>
      <p:sp>
        <p:nvSpPr>
          <p:cNvPr id="33" name="TextBox 32"/>
          <p:cNvSpPr txBox="1"/>
          <p:nvPr/>
        </p:nvSpPr>
        <p:spPr>
          <a:xfrm>
            <a:off x="7264400" y="2303622"/>
            <a:ext cx="406400" cy="461665"/>
          </a:xfrm>
          <a:prstGeom prst="rect">
            <a:avLst/>
          </a:prstGeom>
          <a:noFill/>
        </p:spPr>
        <p:txBody>
          <a:bodyPr wrap="square" rtlCol="0">
            <a:spAutoFit/>
          </a:bodyPr>
          <a:lstStyle/>
          <a:p>
            <a:r>
              <a:rPr lang="en-US" sz="2400" dirty="0"/>
              <a:t>2</a:t>
            </a:r>
          </a:p>
        </p:txBody>
      </p:sp>
      <p:sp>
        <p:nvSpPr>
          <p:cNvPr id="34" name="TextBox 33"/>
          <p:cNvSpPr txBox="1"/>
          <p:nvPr/>
        </p:nvSpPr>
        <p:spPr>
          <a:xfrm>
            <a:off x="8737600" y="4401980"/>
            <a:ext cx="406400" cy="461665"/>
          </a:xfrm>
          <a:prstGeom prst="rect">
            <a:avLst/>
          </a:prstGeom>
          <a:noFill/>
        </p:spPr>
        <p:txBody>
          <a:bodyPr wrap="square" rtlCol="0">
            <a:spAutoFit/>
          </a:bodyPr>
          <a:lstStyle/>
          <a:p>
            <a:r>
              <a:rPr lang="en-US" sz="2400" dirty="0"/>
              <a:t>0</a:t>
            </a:r>
          </a:p>
        </p:txBody>
      </p:sp>
      <p:sp>
        <p:nvSpPr>
          <p:cNvPr id="35" name="TextBox 34"/>
          <p:cNvSpPr txBox="1"/>
          <p:nvPr/>
        </p:nvSpPr>
        <p:spPr>
          <a:xfrm>
            <a:off x="8077200" y="3436780"/>
            <a:ext cx="406400" cy="461665"/>
          </a:xfrm>
          <a:prstGeom prst="rect">
            <a:avLst/>
          </a:prstGeom>
          <a:noFill/>
        </p:spPr>
        <p:txBody>
          <a:bodyPr wrap="square" rtlCol="0">
            <a:spAutoFit/>
          </a:bodyPr>
          <a:lstStyle/>
          <a:p>
            <a:r>
              <a:rPr lang="en-US" sz="2400" dirty="0"/>
              <a:t>1</a:t>
            </a:r>
          </a:p>
        </p:txBody>
      </p:sp>
      <p:sp>
        <p:nvSpPr>
          <p:cNvPr id="36" name="TextBox 35"/>
          <p:cNvSpPr txBox="1"/>
          <p:nvPr/>
        </p:nvSpPr>
        <p:spPr>
          <a:xfrm>
            <a:off x="3759200" y="2057401"/>
            <a:ext cx="406400" cy="461665"/>
          </a:xfrm>
          <a:prstGeom prst="rect">
            <a:avLst/>
          </a:prstGeom>
          <a:noFill/>
        </p:spPr>
        <p:txBody>
          <a:bodyPr wrap="square" rtlCol="0">
            <a:spAutoFit/>
          </a:bodyPr>
          <a:lstStyle/>
          <a:p>
            <a:r>
              <a:rPr lang="en-US" sz="2400" dirty="0"/>
              <a:t>1</a:t>
            </a:r>
          </a:p>
        </p:txBody>
      </p:sp>
      <p:sp>
        <p:nvSpPr>
          <p:cNvPr id="37" name="TextBox 36"/>
          <p:cNvSpPr txBox="1"/>
          <p:nvPr/>
        </p:nvSpPr>
        <p:spPr>
          <a:xfrm>
            <a:off x="5994400" y="3182778"/>
            <a:ext cx="406400" cy="461665"/>
          </a:xfrm>
          <a:prstGeom prst="rect">
            <a:avLst/>
          </a:prstGeom>
          <a:noFill/>
        </p:spPr>
        <p:txBody>
          <a:bodyPr wrap="square" rtlCol="0">
            <a:spAutoFit/>
          </a:bodyPr>
          <a:lstStyle/>
          <a:p>
            <a:r>
              <a:rPr lang="en-US" sz="2400" dirty="0"/>
              <a:t>1</a:t>
            </a:r>
          </a:p>
        </p:txBody>
      </p:sp>
      <p:sp>
        <p:nvSpPr>
          <p:cNvPr id="38" name="TextBox 37"/>
          <p:cNvSpPr txBox="1"/>
          <p:nvPr/>
        </p:nvSpPr>
        <p:spPr>
          <a:xfrm>
            <a:off x="4539688" y="3233580"/>
            <a:ext cx="406400" cy="461665"/>
          </a:xfrm>
          <a:prstGeom prst="rect">
            <a:avLst/>
          </a:prstGeom>
          <a:noFill/>
        </p:spPr>
        <p:txBody>
          <a:bodyPr wrap="square" rtlCol="0">
            <a:spAutoFit/>
          </a:bodyPr>
          <a:lstStyle/>
          <a:p>
            <a:r>
              <a:rPr lang="en-US" sz="2400" dirty="0"/>
              <a:t>0</a:t>
            </a:r>
          </a:p>
        </p:txBody>
      </p:sp>
      <p:sp>
        <p:nvSpPr>
          <p:cNvPr id="39" name="TextBox 38"/>
          <p:cNvSpPr txBox="1"/>
          <p:nvPr/>
        </p:nvSpPr>
        <p:spPr>
          <a:xfrm>
            <a:off x="6248400" y="4648201"/>
            <a:ext cx="406400" cy="461665"/>
          </a:xfrm>
          <a:prstGeom prst="rect">
            <a:avLst/>
          </a:prstGeom>
          <a:noFill/>
        </p:spPr>
        <p:txBody>
          <a:bodyPr wrap="square" rtlCol="0">
            <a:spAutoFit/>
          </a:bodyPr>
          <a:lstStyle/>
          <a:p>
            <a:r>
              <a:rPr lang="en-US" sz="2400" dirty="0"/>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Label computation</a:t>
            </a:r>
          </a:p>
        </p:txBody>
      </p:sp>
      <p:sp>
        <p:nvSpPr>
          <p:cNvPr id="3" name="Content Placeholder 2"/>
          <p:cNvSpPr>
            <a:spLocks noGrp="1"/>
          </p:cNvSpPr>
          <p:nvPr>
            <p:ph idx="1"/>
          </p:nvPr>
        </p:nvSpPr>
        <p:spPr/>
        <p:txBody>
          <a:bodyPr/>
          <a:lstStyle/>
          <a:p>
            <a:r>
              <a:rPr lang="en-US" dirty="0"/>
              <a:t>The </a:t>
            </a:r>
            <a:r>
              <a:rPr lang="en-US" dirty="0" err="1"/>
              <a:t>labelling</a:t>
            </a:r>
            <a:r>
              <a:rPr lang="en-US" dirty="0"/>
              <a:t> is carried out till the root and the value at a node indicates the number of registers required to compute the node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from DAG</a:t>
            </a:r>
          </a:p>
        </p:txBody>
      </p:sp>
      <p:sp>
        <p:nvSpPr>
          <p:cNvPr id="3" name="Content Placeholder 2"/>
          <p:cNvSpPr>
            <a:spLocks noGrp="1"/>
          </p:cNvSpPr>
          <p:nvPr>
            <p:ph idx="1"/>
          </p:nvPr>
        </p:nvSpPr>
        <p:spPr/>
        <p:txBody>
          <a:bodyPr/>
          <a:lstStyle/>
          <a:p>
            <a:r>
              <a:rPr lang="en-US" dirty="0"/>
              <a:t>Uses a recursive procedure </a:t>
            </a:r>
            <a:r>
              <a:rPr lang="en-US" dirty="0" err="1"/>
              <a:t>gencode</a:t>
            </a:r>
            <a:r>
              <a:rPr lang="en-US" dirty="0"/>
              <a:t>(n) on a labelled DAG</a:t>
            </a:r>
          </a:p>
          <a:p>
            <a:r>
              <a:rPr lang="en-US" dirty="0"/>
              <a:t>Consider code generation based on the labels assigned to the nodes</a:t>
            </a:r>
          </a:p>
          <a:p>
            <a:r>
              <a:rPr lang="en-US" dirty="0"/>
              <a:t>Use stack “</a:t>
            </a:r>
            <a:r>
              <a:rPr lang="en-US" dirty="0" err="1"/>
              <a:t>rstack</a:t>
            </a:r>
            <a:r>
              <a:rPr lang="en-US" dirty="0"/>
              <a:t>” to allocate registers. Initially, </a:t>
            </a:r>
            <a:r>
              <a:rPr lang="en-US" dirty="0" err="1"/>
              <a:t>rstack</a:t>
            </a:r>
            <a:r>
              <a:rPr lang="en-US" dirty="0"/>
              <a:t> contains all available registers.</a:t>
            </a:r>
          </a:p>
          <a:p>
            <a:r>
              <a:rPr lang="en-US" dirty="0"/>
              <a:t>When </a:t>
            </a:r>
            <a:r>
              <a:rPr lang="en-US" dirty="0" err="1"/>
              <a:t>gencode</a:t>
            </a:r>
            <a:r>
              <a:rPr lang="en-US" dirty="0"/>
              <a:t> returns, it leaves the registers on </a:t>
            </a:r>
            <a:r>
              <a:rPr lang="en-US" dirty="0" err="1"/>
              <a:t>rstack</a:t>
            </a:r>
            <a:r>
              <a:rPr lang="en-US" dirty="0"/>
              <a:t> in the same order it found them.</a:t>
            </a:r>
          </a:p>
          <a:p>
            <a:r>
              <a:rPr lang="en-US" dirty="0"/>
              <a:t>The function swap(</a:t>
            </a:r>
            <a:r>
              <a:rPr lang="en-US" dirty="0" err="1"/>
              <a:t>rstack</a:t>
            </a:r>
            <a:r>
              <a:rPr lang="en-US" dirty="0"/>
              <a:t>) interchanges the top two registers on </a:t>
            </a:r>
            <a:r>
              <a:rPr lang="en-US" dirty="0" err="1"/>
              <a:t>rstack</a:t>
            </a:r>
            <a:r>
              <a:rPr lang="en-US" dirty="0"/>
              <a:t>. </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cases to generate CODE</a:t>
            </a:r>
          </a:p>
        </p:txBody>
      </p:sp>
      <p:sp>
        <p:nvSpPr>
          <p:cNvPr id="3" name="Content Placeholder 2"/>
          <p:cNvSpPr>
            <a:spLocks noGrp="1"/>
          </p:cNvSpPr>
          <p:nvPr>
            <p:ph idx="1"/>
          </p:nvPr>
        </p:nvSpPr>
        <p:spPr/>
        <p:txBody>
          <a:bodyPr>
            <a:normAutofit/>
          </a:bodyPr>
          <a:lstStyle/>
          <a:p>
            <a:r>
              <a:rPr lang="en-US" sz="2400" b="1" dirty="0"/>
              <a:t>Case 0:</a:t>
            </a:r>
            <a:r>
              <a:rPr lang="en-US" sz="2400" dirty="0"/>
              <a:t> n is a leaf and the leftmost child of its parent. Therefore, we generate just a load instruction.</a:t>
            </a:r>
          </a:p>
          <a:p>
            <a:r>
              <a:rPr lang="en-US" sz="2400" b="1" dirty="0"/>
              <a:t>Case 1:</a:t>
            </a:r>
            <a:r>
              <a:rPr lang="en-US" sz="2400" dirty="0"/>
              <a:t> we have a subtree of the form for which we generate code to evaluate n</a:t>
            </a:r>
            <a:r>
              <a:rPr lang="en-US" sz="2400" baseline="-25000" dirty="0"/>
              <a:t>1 </a:t>
            </a:r>
            <a:r>
              <a:rPr lang="en-US" sz="2400" dirty="0"/>
              <a:t>into register R=top(</a:t>
            </a:r>
            <a:r>
              <a:rPr lang="en-US" sz="2400" dirty="0" err="1"/>
              <a:t>rstack</a:t>
            </a:r>
            <a:r>
              <a:rPr lang="en-US" sz="2400" dirty="0"/>
              <a:t>) followed by the instruction </a:t>
            </a:r>
          </a:p>
          <a:p>
            <a:pPr lvl="1"/>
            <a:r>
              <a:rPr lang="en-US" dirty="0"/>
              <a:t>op name, R.</a:t>
            </a:r>
          </a:p>
          <a:p>
            <a:endParaRPr lang="en-US" sz="2400" dirty="0"/>
          </a:p>
        </p:txBody>
      </p:sp>
      <p:pic>
        <p:nvPicPr>
          <p:cNvPr id="5" name="Picture 4">
            <a:extLst>
              <a:ext uri="{FF2B5EF4-FFF2-40B4-BE49-F238E27FC236}">
                <a16:creationId xmlns:a16="http://schemas.microsoft.com/office/drawing/2014/main" id="{7AD77053-CF73-4374-9FBC-07162C392203}"/>
              </a:ext>
            </a:extLst>
          </p:cNvPr>
          <p:cNvPicPr>
            <a:picLocks noChangeAspect="1"/>
          </p:cNvPicPr>
          <p:nvPr/>
        </p:nvPicPr>
        <p:blipFill>
          <a:blip r:embed="rId2"/>
          <a:stretch>
            <a:fillRect/>
          </a:stretch>
        </p:blipFill>
        <p:spPr>
          <a:xfrm>
            <a:off x="8566471" y="3169401"/>
            <a:ext cx="1447874" cy="1663786"/>
          </a:xfrm>
          <a:prstGeom prst="rect">
            <a:avLst/>
          </a:prstGeom>
        </p:spPr>
      </p:pic>
      <p:sp>
        <p:nvSpPr>
          <p:cNvPr id="4" name="TextBox 3">
            <a:extLst>
              <a:ext uri="{FF2B5EF4-FFF2-40B4-BE49-F238E27FC236}">
                <a16:creationId xmlns:a16="http://schemas.microsoft.com/office/drawing/2014/main" id="{6A106267-D946-12FB-556A-2E860B2AA34E}"/>
              </a:ext>
            </a:extLst>
          </p:cNvPr>
          <p:cNvSpPr txBox="1"/>
          <p:nvPr/>
        </p:nvSpPr>
        <p:spPr>
          <a:xfrm>
            <a:off x="9753600" y="4204447"/>
            <a:ext cx="716863" cy="369332"/>
          </a:xfrm>
          <a:prstGeom prst="rect">
            <a:avLst/>
          </a:prstGeom>
          <a:noFill/>
        </p:spPr>
        <p:txBody>
          <a:bodyPr wrap="none" rtlCol="0">
            <a:spAutoFit/>
          </a:bodyPr>
          <a:lstStyle/>
          <a:p>
            <a:r>
              <a:rPr lang="en-IN" i="1" dirty="0"/>
              <a:t>name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cases to generate CODE</a:t>
            </a:r>
          </a:p>
        </p:txBody>
      </p:sp>
      <p:sp>
        <p:nvSpPr>
          <p:cNvPr id="3" name="Content Placeholder 2"/>
          <p:cNvSpPr>
            <a:spLocks noGrp="1"/>
          </p:cNvSpPr>
          <p:nvPr>
            <p:ph idx="1"/>
          </p:nvPr>
        </p:nvSpPr>
        <p:spPr>
          <a:xfrm>
            <a:off x="838201" y="1825625"/>
            <a:ext cx="10331824" cy="4351338"/>
          </a:xfrm>
        </p:spPr>
        <p:txBody>
          <a:bodyPr>
            <a:normAutofit/>
          </a:bodyPr>
          <a:lstStyle/>
          <a:p>
            <a:r>
              <a:rPr lang="en-US" sz="2400" b="1" dirty="0"/>
              <a:t>Case 2:</a:t>
            </a:r>
            <a:r>
              <a:rPr lang="en-US" sz="2400" dirty="0"/>
              <a:t> A subtree of the form where n</a:t>
            </a:r>
            <a:r>
              <a:rPr lang="en-US" sz="2400" baseline="-25000" dirty="0"/>
              <a:t>1</a:t>
            </a:r>
            <a:r>
              <a:rPr lang="en-US" sz="2400" dirty="0"/>
              <a:t> can be evaluated without stores but n</a:t>
            </a:r>
            <a:r>
              <a:rPr lang="en-US" sz="2400" baseline="-25000" dirty="0"/>
              <a:t>2 </a:t>
            </a:r>
            <a:r>
              <a:rPr lang="en-US" sz="2400" dirty="0"/>
              <a:t>is harder to evaluate than n</a:t>
            </a:r>
            <a:r>
              <a:rPr lang="en-US" sz="2400" baseline="-25000" dirty="0"/>
              <a:t>1</a:t>
            </a:r>
            <a:r>
              <a:rPr lang="en-US" sz="2400" dirty="0"/>
              <a:t> as it requires more registers. For this case, swap the top two registers on </a:t>
            </a:r>
            <a:r>
              <a:rPr lang="en-US" sz="2400" dirty="0" err="1"/>
              <a:t>rstack</a:t>
            </a:r>
            <a:r>
              <a:rPr lang="en-US" sz="2400" dirty="0"/>
              <a:t>, then evaluate n</a:t>
            </a:r>
            <a:r>
              <a:rPr lang="en-US" sz="2400" baseline="-25000" dirty="0"/>
              <a:t>2 </a:t>
            </a:r>
            <a:r>
              <a:rPr lang="en-US" sz="2400" dirty="0"/>
              <a:t>into R=top(</a:t>
            </a:r>
            <a:r>
              <a:rPr lang="en-US" sz="2400" dirty="0" err="1"/>
              <a:t>rstack</a:t>
            </a:r>
            <a:r>
              <a:rPr lang="en-US" sz="2400" dirty="0"/>
              <a:t>). We remove R from </a:t>
            </a:r>
            <a:r>
              <a:rPr lang="en-US" sz="2400" dirty="0" err="1"/>
              <a:t>rstack</a:t>
            </a:r>
            <a:r>
              <a:rPr lang="en-US" sz="2400" dirty="0"/>
              <a:t> and evaluate n</a:t>
            </a:r>
            <a:r>
              <a:rPr lang="en-US" sz="2400" baseline="-25000" dirty="0"/>
              <a:t>1 </a:t>
            </a:r>
            <a:r>
              <a:rPr lang="en-US" sz="2400" dirty="0"/>
              <a:t>into S = top(</a:t>
            </a:r>
            <a:r>
              <a:rPr lang="en-US" sz="2400" dirty="0" err="1"/>
              <a:t>rstack</a:t>
            </a:r>
            <a:r>
              <a:rPr lang="en-US" sz="2400" dirty="0"/>
              <a:t>). Then generate the instruction </a:t>
            </a:r>
            <a:r>
              <a:rPr lang="en-US" sz="2400" b="1" dirty="0"/>
              <a:t>op R, S</a:t>
            </a:r>
            <a:r>
              <a:rPr lang="en-US" sz="2400" dirty="0"/>
              <a:t>,</a:t>
            </a:r>
            <a:r>
              <a:rPr lang="en-US" sz="2400" b="1" dirty="0"/>
              <a:t> </a:t>
            </a:r>
            <a:r>
              <a:rPr lang="en-US" sz="2400" dirty="0"/>
              <a:t>which produce the value of n in register S. Another call to swap leaves </a:t>
            </a:r>
            <a:r>
              <a:rPr lang="en-US" sz="2400" dirty="0" err="1"/>
              <a:t>rstack</a:t>
            </a:r>
            <a:r>
              <a:rPr lang="en-US" sz="2400" dirty="0"/>
              <a:t> as it was when this call of </a:t>
            </a:r>
            <a:r>
              <a:rPr lang="en-US" sz="2400" dirty="0" err="1"/>
              <a:t>gencode</a:t>
            </a:r>
            <a:r>
              <a:rPr lang="en-US" sz="2400" dirty="0"/>
              <a:t> began.</a:t>
            </a:r>
          </a:p>
          <a:p>
            <a:endParaRPr lang="en-US" sz="2400"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3CD9979-5B9E-4067-9E14-01154F88942E}"/>
                  </a:ext>
                </a:extLst>
              </p14:cNvPr>
              <p14:cNvContentPartPr/>
              <p14:nvPr/>
            </p14:nvContentPartPr>
            <p14:xfrm>
              <a:off x="9481320" y="4052520"/>
              <a:ext cx="1940040" cy="1657080"/>
            </p14:xfrm>
          </p:contentPart>
        </mc:Choice>
        <mc:Fallback xmlns="">
          <p:pic>
            <p:nvPicPr>
              <p:cNvPr id="4" name="Ink 3">
                <a:extLst>
                  <a:ext uri="{FF2B5EF4-FFF2-40B4-BE49-F238E27FC236}">
                    <a16:creationId xmlns:a16="http://schemas.microsoft.com/office/drawing/2014/main" id="{03CD9979-5B9E-4067-9E14-01154F88942E}"/>
                  </a:ext>
                </a:extLst>
              </p:cNvPr>
              <p:cNvPicPr/>
              <p:nvPr/>
            </p:nvPicPr>
            <p:blipFill>
              <a:blip r:embed="rId3"/>
              <a:stretch>
                <a:fillRect/>
              </a:stretch>
            </p:blipFill>
            <p:spPr>
              <a:xfrm>
                <a:off x="9471960" y="4043160"/>
                <a:ext cx="1958760" cy="167580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 Application</a:t>
            </a:r>
          </a:p>
        </p:txBody>
      </p:sp>
      <p:sp>
        <p:nvSpPr>
          <p:cNvPr id="3" name="Content Placeholder 2"/>
          <p:cNvSpPr>
            <a:spLocks noGrp="1"/>
          </p:cNvSpPr>
          <p:nvPr>
            <p:ph idx="1"/>
          </p:nvPr>
        </p:nvSpPr>
        <p:spPr/>
        <p:txBody>
          <a:bodyPr/>
          <a:lstStyle/>
          <a:p>
            <a:r>
              <a:rPr lang="en-US" dirty="0"/>
              <a:t>Common sub-expression</a:t>
            </a:r>
          </a:p>
          <a:p>
            <a:r>
              <a:rPr lang="en-US" dirty="0"/>
              <a:t>Which names are inside the block but evaluated outside</a:t>
            </a:r>
          </a:p>
          <a:p>
            <a:r>
              <a:rPr lang="en-US" dirty="0"/>
              <a:t>Which statements of a block gets their value computed outside the block</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Five cases to generate CODE</a:t>
            </a:r>
          </a:p>
        </p:txBody>
      </p:sp>
      <p:sp>
        <p:nvSpPr>
          <p:cNvPr id="3" name="Content Placeholder 2"/>
          <p:cNvSpPr>
            <a:spLocks noGrp="1"/>
          </p:cNvSpPr>
          <p:nvPr>
            <p:ph idx="1"/>
          </p:nvPr>
        </p:nvSpPr>
        <p:spPr/>
        <p:txBody>
          <a:bodyPr>
            <a:normAutofit/>
          </a:bodyPr>
          <a:lstStyle/>
          <a:p>
            <a:r>
              <a:rPr lang="en-US" sz="2400" b="1" dirty="0"/>
              <a:t>Case 3</a:t>
            </a:r>
            <a:r>
              <a:rPr lang="en-US" sz="2400" dirty="0"/>
              <a:t>: It is similar to case 2 except that here the left </a:t>
            </a:r>
            <a:r>
              <a:rPr lang="en-US" sz="2400" dirty="0" err="1"/>
              <a:t>subtree</a:t>
            </a:r>
            <a:r>
              <a:rPr lang="en-US" sz="2400" dirty="0"/>
              <a:t> is harder and is evaluated first. There is no need to swap registers here.</a:t>
            </a:r>
          </a:p>
          <a:p>
            <a:r>
              <a:rPr lang="en-US" sz="2400" b="1" dirty="0"/>
              <a:t>Case 4:</a:t>
            </a:r>
            <a:r>
              <a:rPr lang="en-US" sz="2400" dirty="0"/>
              <a:t> It occurs when both </a:t>
            </a:r>
            <a:r>
              <a:rPr lang="en-US" sz="2400" dirty="0" err="1"/>
              <a:t>subtrees</a:t>
            </a:r>
            <a:r>
              <a:rPr lang="en-US" sz="2400" dirty="0"/>
              <a:t> requires r or more registers to evaluate without stores. Since we must use a temporary memory location, we first evaluate the right </a:t>
            </a:r>
            <a:r>
              <a:rPr lang="en-US" sz="2400" dirty="0" err="1"/>
              <a:t>subtree</a:t>
            </a:r>
            <a:r>
              <a:rPr lang="en-US" sz="2400" dirty="0"/>
              <a:t> into the temporary T, then the left </a:t>
            </a:r>
            <a:r>
              <a:rPr lang="en-US" sz="2400" dirty="0" err="1"/>
              <a:t>subtree</a:t>
            </a:r>
            <a:r>
              <a:rPr lang="en-US" sz="2400" dirty="0"/>
              <a:t>, and finally the root.</a:t>
            </a:r>
          </a:p>
          <a:p>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3821" y="119477"/>
            <a:ext cx="10515600" cy="1325563"/>
          </a:xfrm>
        </p:spPr>
        <p:txBody>
          <a:bodyPr/>
          <a:lstStyle/>
          <a:p>
            <a:r>
              <a:rPr lang="en-US" dirty="0"/>
              <a:t>Algorithm</a:t>
            </a:r>
          </a:p>
        </p:txBody>
      </p:sp>
      <p:sp>
        <p:nvSpPr>
          <p:cNvPr id="3" name="Content Placeholder 2"/>
          <p:cNvSpPr>
            <a:spLocks noGrp="1"/>
          </p:cNvSpPr>
          <p:nvPr>
            <p:ph idx="1"/>
          </p:nvPr>
        </p:nvSpPr>
        <p:spPr>
          <a:xfrm>
            <a:off x="838200" y="1213551"/>
            <a:ext cx="10515600" cy="4351338"/>
          </a:xfrm>
        </p:spPr>
        <p:txBody>
          <a:bodyPr>
            <a:noAutofit/>
          </a:bodyPr>
          <a:lstStyle/>
          <a:p>
            <a:pPr>
              <a:buNone/>
            </a:pPr>
            <a:r>
              <a:rPr lang="en-US" sz="2133" dirty="0"/>
              <a:t>Procedure </a:t>
            </a:r>
            <a:r>
              <a:rPr lang="en-US" sz="2133" dirty="0" err="1"/>
              <a:t>gencode</a:t>
            </a:r>
            <a:r>
              <a:rPr lang="en-US" sz="2133" dirty="0"/>
              <a:t>(n);</a:t>
            </a:r>
          </a:p>
          <a:p>
            <a:pPr>
              <a:buNone/>
            </a:pPr>
            <a:r>
              <a:rPr lang="en-US" sz="2133" dirty="0"/>
              <a:t>Begin</a:t>
            </a:r>
          </a:p>
          <a:p>
            <a:pPr>
              <a:buNone/>
            </a:pPr>
            <a:r>
              <a:rPr lang="en-US" sz="2133" dirty="0"/>
              <a:t>/* case 0 */</a:t>
            </a:r>
          </a:p>
          <a:p>
            <a:pPr>
              <a:buNone/>
            </a:pPr>
            <a:r>
              <a:rPr lang="en-US" sz="2133" dirty="0"/>
              <a:t>if n is a left leaf representing operand </a:t>
            </a:r>
            <a:r>
              <a:rPr lang="en-US" sz="2133" i="1" dirty="0"/>
              <a:t>name</a:t>
            </a:r>
            <a:r>
              <a:rPr lang="en-US" sz="2133" dirty="0"/>
              <a:t> and n is the leftmost child of its parent then</a:t>
            </a:r>
          </a:p>
          <a:p>
            <a:pPr>
              <a:buNone/>
            </a:pPr>
            <a:r>
              <a:rPr lang="en-US" sz="2133" dirty="0"/>
              <a:t>         print ‘MOV’ || name || ‘,’ || top(</a:t>
            </a:r>
            <a:r>
              <a:rPr lang="en-US" sz="2133" dirty="0" err="1"/>
              <a:t>rstack</a:t>
            </a:r>
            <a:r>
              <a:rPr lang="en-US" sz="2133" dirty="0"/>
              <a:t>)</a:t>
            </a:r>
          </a:p>
          <a:p>
            <a:pPr>
              <a:buNone/>
            </a:pPr>
            <a:r>
              <a:rPr lang="en-US" sz="2133" dirty="0"/>
              <a:t>else if n is an interior node with operator op, left child n</a:t>
            </a:r>
            <a:r>
              <a:rPr lang="en-US" sz="2133" baseline="-25000" dirty="0"/>
              <a:t>1</a:t>
            </a:r>
            <a:r>
              <a:rPr lang="en-US" sz="2133" dirty="0"/>
              <a:t>, and right child n</a:t>
            </a:r>
            <a:r>
              <a:rPr lang="en-US" sz="2133" baseline="-25000" dirty="0"/>
              <a:t>2 </a:t>
            </a:r>
            <a:r>
              <a:rPr lang="en-US" sz="2133" dirty="0"/>
              <a:t>then </a:t>
            </a:r>
          </a:p>
          <a:p>
            <a:pPr>
              <a:buNone/>
            </a:pPr>
            <a:r>
              <a:rPr lang="en-US" sz="2133" dirty="0"/>
              <a:t>/* case 1 */</a:t>
            </a:r>
          </a:p>
          <a:p>
            <a:pPr>
              <a:buNone/>
            </a:pPr>
            <a:r>
              <a:rPr lang="en-US" sz="2133" dirty="0"/>
              <a:t>         if label(n</a:t>
            </a:r>
            <a:r>
              <a:rPr lang="en-US" sz="2133" baseline="-25000" dirty="0"/>
              <a:t>2</a:t>
            </a:r>
            <a:r>
              <a:rPr lang="en-US" sz="2133" dirty="0"/>
              <a:t>) = 0 then begin</a:t>
            </a:r>
          </a:p>
          <a:p>
            <a:pPr>
              <a:buNone/>
            </a:pPr>
            <a:r>
              <a:rPr lang="en-US" sz="2133" dirty="0"/>
              <a:t>               let </a:t>
            </a:r>
            <a:r>
              <a:rPr lang="en-US" sz="2133" i="1" dirty="0"/>
              <a:t>name</a:t>
            </a:r>
            <a:r>
              <a:rPr lang="en-US" sz="2133" dirty="0"/>
              <a:t> be the operand represented by n</a:t>
            </a:r>
            <a:r>
              <a:rPr lang="en-US" sz="2133" baseline="-25000" dirty="0"/>
              <a:t>2</a:t>
            </a:r>
            <a:r>
              <a:rPr lang="en-US" sz="2133" dirty="0"/>
              <a:t>;</a:t>
            </a:r>
          </a:p>
          <a:p>
            <a:pPr>
              <a:buNone/>
            </a:pPr>
            <a:r>
              <a:rPr lang="en-US" sz="2133" baseline="-25000" dirty="0"/>
              <a:t>	 </a:t>
            </a:r>
            <a:r>
              <a:rPr lang="en-US" sz="2133" dirty="0"/>
              <a:t>     	</a:t>
            </a:r>
            <a:r>
              <a:rPr lang="en-US" sz="2133" dirty="0" err="1"/>
              <a:t>gencode</a:t>
            </a:r>
            <a:r>
              <a:rPr lang="en-US" sz="2133" dirty="0"/>
              <a:t>(n</a:t>
            </a:r>
            <a:r>
              <a:rPr lang="en-US" sz="2133" baseline="-25000" dirty="0"/>
              <a:t>1</a:t>
            </a:r>
            <a:r>
              <a:rPr lang="en-US" sz="2133" dirty="0"/>
              <a:t>);</a:t>
            </a:r>
          </a:p>
          <a:p>
            <a:pPr>
              <a:buNone/>
            </a:pPr>
            <a:r>
              <a:rPr lang="en-US" sz="2133" dirty="0"/>
              <a:t>         	print op || name || ‘,’ || top(</a:t>
            </a:r>
            <a:r>
              <a:rPr lang="en-US" sz="2133" dirty="0" err="1"/>
              <a:t>rstack</a:t>
            </a:r>
            <a:r>
              <a:rPr lang="en-US" sz="2133" dirty="0"/>
              <a:t>)</a:t>
            </a:r>
          </a:p>
          <a:p>
            <a:pPr>
              <a:buNone/>
            </a:pPr>
            <a:r>
              <a:rPr lang="en-US" sz="2133" dirty="0"/>
              <a:t>         end</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B6321D9-739B-4A4B-88C8-E6CF82E9A56D}"/>
                  </a:ext>
                </a:extLst>
              </p14:cNvPr>
              <p14:cNvContentPartPr/>
              <p14:nvPr/>
            </p14:nvContentPartPr>
            <p14:xfrm>
              <a:off x="6433200" y="5333400"/>
              <a:ext cx="7200" cy="79560"/>
            </p14:xfrm>
          </p:contentPart>
        </mc:Choice>
        <mc:Fallback xmlns="">
          <p:pic>
            <p:nvPicPr>
              <p:cNvPr id="4" name="Ink 3">
                <a:extLst>
                  <a:ext uri="{FF2B5EF4-FFF2-40B4-BE49-F238E27FC236}">
                    <a16:creationId xmlns:a16="http://schemas.microsoft.com/office/drawing/2014/main" id="{6B6321D9-739B-4A4B-88C8-E6CF82E9A56D}"/>
                  </a:ext>
                </a:extLst>
              </p:cNvPr>
              <p:cNvPicPr/>
              <p:nvPr/>
            </p:nvPicPr>
            <p:blipFill>
              <a:blip r:embed="rId3"/>
              <a:stretch>
                <a:fillRect/>
              </a:stretch>
            </p:blipFill>
            <p:spPr>
              <a:xfrm>
                <a:off x="6423840" y="5324040"/>
                <a:ext cx="259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7B45A3C-37CA-47A0-9BB0-169D2BBD5E90}"/>
                  </a:ext>
                </a:extLst>
              </p14:cNvPr>
              <p14:cNvContentPartPr/>
              <p14:nvPr/>
            </p14:nvContentPartPr>
            <p14:xfrm>
              <a:off x="9236880" y="4129200"/>
              <a:ext cx="1631880" cy="1757880"/>
            </p14:xfrm>
          </p:contentPart>
        </mc:Choice>
        <mc:Fallback xmlns="">
          <p:pic>
            <p:nvPicPr>
              <p:cNvPr id="5" name="Ink 4">
                <a:extLst>
                  <a:ext uri="{FF2B5EF4-FFF2-40B4-BE49-F238E27FC236}">
                    <a16:creationId xmlns:a16="http://schemas.microsoft.com/office/drawing/2014/main" id="{77B45A3C-37CA-47A0-9BB0-169D2BBD5E90}"/>
                  </a:ext>
                </a:extLst>
              </p:cNvPr>
              <p:cNvPicPr/>
              <p:nvPr/>
            </p:nvPicPr>
            <p:blipFill>
              <a:blip r:embed="rId5"/>
              <a:stretch>
                <a:fillRect/>
              </a:stretch>
            </p:blipFill>
            <p:spPr>
              <a:xfrm>
                <a:off x="9227520" y="4119840"/>
                <a:ext cx="1650600" cy="177660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92500" lnSpcReduction="20000"/>
          </a:bodyPr>
          <a:lstStyle/>
          <a:p>
            <a:pPr>
              <a:buNone/>
            </a:pPr>
            <a:r>
              <a:rPr lang="en-US" dirty="0"/>
              <a:t>/* case 2 */</a:t>
            </a:r>
          </a:p>
          <a:p>
            <a:pPr>
              <a:buNone/>
            </a:pPr>
            <a:r>
              <a:rPr lang="en-US" dirty="0"/>
              <a:t>        else if 1 ≤ label (n</a:t>
            </a:r>
            <a:r>
              <a:rPr lang="en-US" baseline="-25000" dirty="0"/>
              <a:t>1</a:t>
            </a:r>
            <a:r>
              <a:rPr lang="en-US" dirty="0"/>
              <a:t>) &lt; label(n</a:t>
            </a:r>
            <a:r>
              <a:rPr lang="en-US" baseline="-25000" dirty="0"/>
              <a:t>2</a:t>
            </a:r>
            <a:r>
              <a:rPr lang="en-US" dirty="0"/>
              <a:t>) and label(n</a:t>
            </a:r>
            <a:r>
              <a:rPr lang="en-US" baseline="-25000" dirty="0"/>
              <a:t>1</a:t>
            </a:r>
            <a:r>
              <a:rPr lang="en-US" dirty="0"/>
              <a:t>) &lt; r then begin</a:t>
            </a:r>
          </a:p>
          <a:p>
            <a:pPr>
              <a:buNone/>
            </a:pPr>
            <a:r>
              <a:rPr lang="en-US" dirty="0"/>
              <a:t>                swap(</a:t>
            </a:r>
            <a:r>
              <a:rPr lang="en-US" dirty="0" err="1"/>
              <a:t>rstack</a:t>
            </a:r>
            <a:r>
              <a:rPr lang="en-US" dirty="0"/>
              <a:t>);</a:t>
            </a:r>
          </a:p>
          <a:p>
            <a:pPr>
              <a:buNone/>
            </a:pPr>
            <a:r>
              <a:rPr lang="en-US" dirty="0"/>
              <a:t>                </a:t>
            </a:r>
            <a:r>
              <a:rPr lang="en-US" dirty="0" err="1"/>
              <a:t>gencode</a:t>
            </a:r>
            <a:r>
              <a:rPr lang="en-US" dirty="0"/>
              <a:t>(n</a:t>
            </a:r>
            <a:r>
              <a:rPr lang="en-US" baseline="-25000" dirty="0"/>
              <a:t>2 </a:t>
            </a:r>
            <a:r>
              <a:rPr lang="en-US" dirty="0"/>
              <a:t>);</a:t>
            </a:r>
          </a:p>
          <a:p>
            <a:pPr>
              <a:buNone/>
            </a:pPr>
            <a:r>
              <a:rPr lang="en-US" dirty="0"/>
              <a:t>                R := pop(</a:t>
            </a:r>
            <a:r>
              <a:rPr lang="en-US" dirty="0" err="1"/>
              <a:t>rstack</a:t>
            </a:r>
            <a:r>
              <a:rPr lang="en-US" dirty="0"/>
              <a:t>); /* n</a:t>
            </a:r>
            <a:r>
              <a:rPr lang="en-US" baseline="-25000" dirty="0"/>
              <a:t>2   </a:t>
            </a:r>
            <a:r>
              <a:rPr lang="en-US" dirty="0"/>
              <a:t>was evaluated into register R */</a:t>
            </a:r>
          </a:p>
          <a:p>
            <a:pPr>
              <a:buNone/>
            </a:pPr>
            <a:r>
              <a:rPr lang="en-US" dirty="0"/>
              <a:t>                </a:t>
            </a:r>
            <a:r>
              <a:rPr lang="en-US" dirty="0" err="1"/>
              <a:t>gencode</a:t>
            </a:r>
            <a:r>
              <a:rPr lang="en-US" dirty="0"/>
              <a:t>(n</a:t>
            </a:r>
            <a:r>
              <a:rPr lang="en-US" baseline="-25000" dirty="0"/>
              <a:t>1</a:t>
            </a:r>
            <a:r>
              <a:rPr lang="en-US" dirty="0"/>
              <a:t>);</a:t>
            </a:r>
          </a:p>
          <a:p>
            <a:pPr>
              <a:buNone/>
            </a:pPr>
            <a:r>
              <a:rPr lang="en-US" dirty="0"/>
              <a:t>                print op || R || ‘,’ || top(</a:t>
            </a:r>
            <a:r>
              <a:rPr lang="en-US" dirty="0" err="1"/>
              <a:t>rstack</a:t>
            </a:r>
            <a:r>
              <a:rPr lang="en-US" dirty="0"/>
              <a:t>);</a:t>
            </a:r>
          </a:p>
          <a:p>
            <a:pPr>
              <a:buNone/>
            </a:pPr>
            <a:r>
              <a:rPr lang="en-US" dirty="0"/>
              <a:t>                push(</a:t>
            </a:r>
            <a:r>
              <a:rPr lang="en-US" dirty="0" err="1"/>
              <a:t>rstack</a:t>
            </a:r>
            <a:r>
              <a:rPr lang="en-US" dirty="0"/>
              <a:t>, R);</a:t>
            </a:r>
          </a:p>
          <a:p>
            <a:pPr>
              <a:buNone/>
            </a:pPr>
            <a:r>
              <a:rPr lang="en-US" dirty="0"/>
              <a:t>                swap(</a:t>
            </a:r>
            <a:r>
              <a:rPr lang="en-US" dirty="0" err="1"/>
              <a:t>rstack</a:t>
            </a:r>
            <a:r>
              <a:rPr lang="en-US" dirty="0"/>
              <a:t>)</a:t>
            </a:r>
          </a:p>
          <a:p>
            <a:pPr>
              <a:buNone/>
            </a:pPr>
            <a:r>
              <a:rPr lang="en-US" dirty="0"/>
              <a:t>         end</a:t>
            </a:r>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8DE6928-3FF1-472A-B501-9CF3FBCBD7E0}"/>
                  </a:ext>
                </a:extLst>
              </p14:cNvPr>
              <p14:cNvContentPartPr/>
              <p14:nvPr/>
            </p14:nvContentPartPr>
            <p14:xfrm>
              <a:off x="2848680" y="3646080"/>
              <a:ext cx="153720" cy="7920"/>
            </p14:xfrm>
          </p:contentPart>
        </mc:Choice>
        <mc:Fallback xmlns="">
          <p:pic>
            <p:nvPicPr>
              <p:cNvPr id="4" name="Ink 3">
                <a:extLst>
                  <a:ext uri="{FF2B5EF4-FFF2-40B4-BE49-F238E27FC236}">
                    <a16:creationId xmlns:a16="http://schemas.microsoft.com/office/drawing/2014/main" id="{C8DE6928-3FF1-472A-B501-9CF3FBCBD7E0}"/>
                  </a:ext>
                </a:extLst>
              </p:cNvPr>
              <p:cNvPicPr/>
              <p:nvPr/>
            </p:nvPicPr>
            <p:blipFill>
              <a:blip r:embed="rId3"/>
              <a:stretch>
                <a:fillRect/>
              </a:stretch>
            </p:blipFill>
            <p:spPr>
              <a:xfrm>
                <a:off x="2839320" y="3636720"/>
                <a:ext cx="172440" cy="26640"/>
              </a:xfrm>
              <a:prstGeom prst="rect">
                <a:avLst/>
              </a:prstGeom>
            </p:spPr>
          </p:pic>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62500" lnSpcReduction="20000"/>
          </a:bodyPr>
          <a:lstStyle/>
          <a:p>
            <a:pPr>
              <a:buNone/>
            </a:pPr>
            <a:r>
              <a:rPr lang="en-US" sz="4533" dirty="0"/>
              <a:t>/* case 3 */</a:t>
            </a:r>
          </a:p>
          <a:p>
            <a:pPr>
              <a:buNone/>
            </a:pPr>
            <a:r>
              <a:rPr lang="en-US" sz="4533" dirty="0"/>
              <a:t>         else if 1 ≤ label (n</a:t>
            </a:r>
            <a:r>
              <a:rPr lang="en-US" sz="4533" baseline="-25000" dirty="0"/>
              <a:t>2</a:t>
            </a:r>
            <a:r>
              <a:rPr lang="en-US" sz="4533" dirty="0"/>
              <a:t>) ≤ label(n</a:t>
            </a:r>
            <a:r>
              <a:rPr lang="en-US" sz="4533" baseline="-25000" dirty="0"/>
              <a:t>1</a:t>
            </a:r>
            <a:r>
              <a:rPr lang="en-US" sz="4533" dirty="0"/>
              <a:t>) and label(n</a:t>
            </a:r>
            <a:r>
              <a:rPr lang="en-US" sz="4533" baseline="-25000" dirty="0"/>
              <a:t>2</a:t>
            </a:r>
            <a:r>
              <a:rPr lang="en-US" sz="4533" dirty="0"/>
              <a:t>) &lt; r then begin</a:t>
            </a:r>
          </a:p>
          <a:p>
            <a:pPr>
              <a:buNone/>
            </a:pPr>
            <a:r>
              <a:rPr lang="en-US" sz="4533" dirty="0"/>
              <a:t>                </a:t>
            </a:r>
            <a:r>
              <a:rPr lang="en-US" sz="4533" dirty="0" err="1"/>
              <a:t>gencode</a:t>
            </a:r>
            <a:r>
              <a:rPr lang="en-US" sz="4533" dirty="0"/>
              <a:t>(n</a:t>
            </a:r>
            <a:r>
              <a:rPr lang="en-US" sz="4533" baseline="-25000" dirty="0"/>
              <a:t>1</a:t>
            </a:r>
            <a:r>
              <a:rPr lang="en-US" sz="4533" dirty="0"/>
              <a:t>);</a:t>
            </a:r>
          </a:p>
          <a:p>
            <a:pPr>
              <a:buNone/>
            </a:pPr>
            <a:r>
              <a:rPr lang="en-US" sz="4533" dirty="0"/>
              <a:t>                R := pop(</a:t>
            </a:r>
            <a:r>
              <a:rPr lang="en-US" sz="4533" dirty="0" err="1"/>
              <a:t>rstack</a:t>
            </a:r>
            <a:r>
              <a:rPr lang="en-US" sz="4533" dirty="0"/>
              <a:t>); /* n</a:t>
            </a:r>
            <a:r>
              <a:rPr lang="en-US" sz="4533" baseline="-25000" dirty="0"/>
              <a:t>1   </a:t>
            </a:r>
            <a:r>
              <a:rPr lang="en-US" sz="4533" dirty="0"/>
              <a:t>was evaluated into register R */</a:t>
            </a:r>
          </a:p>
          <a:p>
            <a:pPr>
              <a:buNone/>
            </a:pPr>
            <a:r>
              <a:rPr lang="en-US" sz="4533" dirty="0"/>
              <a:t>                </a:t>
            </a:r>
            <a:r>
              <a:rPr lang="en-US" sz="4533" dirty="0" err="1"/>
              <a:t>gencode</a:t>
            </a:r>
            <a:r>
              <a:rPr lang="en-US" sz="4533" dirty="0"/>
              <a:t>(n</a:t>
            </a:r>
            <a:r>
              <a:rPr lang="en-US" sz="4533" baseline="-25000" dirty="0"/>
              <a:t>2</a:t>
            </a:r>
            <a:r>
              <a:rPr lang="en-US" sz="4533" dirty="0"/>
              <a:t>);</a:t>
            </a:r>
          </a:p>
          <a:p>
            <a:pPr>
              <a:buNone/>
            </a:pPr>
            <a:r>
              <a:rPr lang="en-US" sz="4533" dirty="0"/>
              <a:t>                print op || top(</a:t>
            </a:r>
            <a:r>
              <a:rPr lang="en-US" sz="4533" dirty="0" err="1"/>
              <a:t>rstack</a:t>
            </a:r>
            <a:r>
              <a:rPr lang="en-US" sz="4533" dirty="0"/>
              <a:t>) || ‘,’ ||R;</a:t>
            </a:r>
          </a:p>
          <a:p>
            <a:pPr>
              <a:buNone/>
            </a:pPr>
            <a:r>
              <a:rPr lang="en-US" sz="4533" dirty="0"/>
              <a:t>                push(</a:t>
            </a:r>
            <a:r>
              <a:rPr lang="en-US" sz="4533" dirty="0" err="1"/>
              <a:t>rstack</a:t>
            </a:r>
            <a:r>
              <a:rPr lang="en-US" sz="4533" dirty="0"/>
              <a:t>, R);</a:t>
            </a:r>
          </a:p>
          <a:p>
            <a:pPr>
              <a:buNone/>
            </a:pPr>
            <a:r>
              <a:rPr lang="en-US" sz="4533" dirty="0"/>
              <a:t>           end</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92500" lnSpcReduction="20000"/>
          </a:bodyPr>
          <a:lstStyle/>
          <a:p>
            <a:pPr>
              <a:buNone/>
            </a:pPr>
            <a:r>
              <a:rPr lang="en-US" dirty="0"/>
              <a:t>/* case 4, both labels ≥ r, the total number of registers */</a:t>
            </a:r>
          </a:p>
          <a:p>
            <a:pPr>
              <a:buNone/>
            </a:pPr>
            <a:r>
              <a:rPr lang="en-US" dirty="0"/>
              <a:t>        else begin</a:t>
            </a:r>
          </a:p>
          <a:p>
            <a:pPr>
              <a:buNone/>
            </a:pPr>
            <a:r>
              <a:rPr lang="en-US" dirty="0"/>
              <a:t>                </a:t>
            </a:r>
            <a:r>
              <a:rPr lang="en-US" dirty="0" err="1"/>
              <a:t>gencode</a:t>
            </a:r>
            <a:r>
              <a:rPr lang="en-US" dirty="0"/>
              <a:t>(n</a:t>
            </a:r>
            <a:r>
              <a:rPr lang="en-US" baseline="-25000" dirty="0"/>
              <a:t>2 </a:t>
            </a:r>
            <a:r>
              <a:rPr lang="en-US" dirty="0"/>
              <a:t>);</a:t>
            </a:r>
          </a:p>
          <a:p>
            <a:pPr>
              <a:buNone/>
            </a:pPr>
            <a:r>
              <a:rPr lang="en-US" dirty="0"/>
              <a:t>                T := pop(</a:t>
            </a:r>
            <a:r>
              <a:rPr lang="en-US" dirty="0" err="1"/>
              <a:t>tstack</a:t>
            </a:r>
            <a:r>
              <a:rPr lang="en-US" dirty="0"/>
              <a:t>); </a:t>
            </a:r>
          </a:p>
          <a:p>
            <a:pPr>
              <a:buNone/>
            </a:pPr>
            <a:r>
              <a:rPr lang="en-US" dirty="0"/>
              <a:t>                Print ‘MOV’ || top(</a:t>
            </a:r>
            <a:r>
              <a:rPr lang="en-US" dirty="0" err="1"/>
              <a:t>rstack</a:t>
            </a:r>
            <a:r>
              <a:rPr lang="en-US" dirty="0"/>
              <a:t>) || ‘,’ || T;</a:t>
            </a:r>
          </a:p>
          <a:p>
            <a:pPr>
              <a:buNone/>
            </a:pPr>
            <a:r>
              <a:rPr lang="en-US" dirty="0"/>
              <a:t>                </a:t>
            </a:r>
            <a:r>
              <a:rPr lang="en-US" dirty="0" err="1"/>
              <a:t>gencode</a:t>
            </a:r>
            <a:r>
              <a:rPr lang="en-US" dirty="0"/>
              <a:t>(n</a:t>
            </a:r>
            <a:r>
              <a:rPr lang="en-US" baseline="-25000" dirty="0"/>
              <a:t>1</a:t>
            </a:r>
            <a:r>
              <a:rPr lang="en-US" dirty="0"/>
              <a:t>);</a:t>
            </a:r>
          </a:p>
          <a:p>
            <a:pPr>
              <a:buNone/>
            </a:pPr>
            <a:r>
              <a:rPr lang="en-US" dirty="0"/>
              <a:t>                push(</a:t>
            </a:r>
            <a:r>
              <a:rPr lang="en-US" dirty="0" err="1"/>
              <a:t>tstack</a:t>
            </a:r>
            <a:r>
              <a:rPr lang="en-US" dirty="0"/>
              <a:t>, T);</a:t>
            </a:r>
          </a:p>
          <a:p>
            <a:pPr>
              <a:buNone/>
            </a:pPr>
            <a:r>
              <a:rPr lang="en-US" dirty="0"/>
              <a:t>                print op || T || ‘,’ || top(</a:t>
            </a:r>
            <a:r>
              <a:rPr lang="en-US" dirty="0" err="1"/>
              <a:t>rstack</a:t>
            </a:r>
            <a:r>
              <a:rPr lang="en-US" dirty="0"/>
              <a:t>)</a:t>
            </a:r>
          </a:p>
          <a:p>
            <a:pPr>
              <a:buNone/>
            </a:pPr>
            <a:r>
              <a:rPr lang="en-US" dirty="0"/>
              <a:t>       end</a:t>
            </a:r>
          </a:p>
          <a:p>
            <a:pPr>
              <a:buNone/>
            </a:pPr>
            <a:r>
              <a:rPr lang="en-US" dirty="0"/>
              <a:t>end</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Oval 3"/>
          <p:cNvSpPr/>
          <p:nvPr/>
        </p:nvSpPr>
        <p:spPr>
          <a:xfrm>
            <a:off x="4118546" y="1701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a:p>
            <a:pPr algn="ctr"/>
            <a:r>
              <a:rPr lang="en-US" sz="2400" dirty="0"/>
              <a:t>t4</a:t>
            </a:r>
          </a:p>
        </p:txBody>
      </p:sp>
      <p:sp>
        <p:nvSpPr>
          <p:cNvPr id="5" name="Oval 4"/>
          <p:cNvSpPr/>
          <p:nvPr/>
        </p:nvSpPr>
        <p:spPr>
          <a:xfrm>
            <a:off x="2797746"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a:p>
            <a:pPr algn="ctr"/>
            <a:r>
              <a:rPr lang="en-US" sz="2400" dirty="0"/>
              <a:t>t1</a:t>
            </a:r>
          </a:p>
        </p:txBody>
      </p:sp>
      <p:sp>
        <p:nvSpPr>
          <p:cNvPr id="6" name="Oval 5"/>
          <p:cNvSpPr/>
          <p:nvPr/>
        </p:nvSpPr>
        <p:spPr>
          <a:xfrm>
            <a:off x="1883346"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a:t>
            </a:r>
          </a:p>
        </p:txBody>
      </p:sp>
      <p:sp>
        <p:nvSpPr>
          <p:cNvPr id="7" name="Oval 6"/>
          <p:cNvSpPr/>
          <p:nvPr/>
        </p:nvSpPr>
        <p:spPr>
          <a:xfrm>
            <a:off x="3508946"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a:t>
            </a:r>
          </a:p>
        </p:txBody>
      </p:sp>
      <p:sp>
        <p:nvSpPr>
          <p:cNvPr id="8" name="Oval 7"/>
          <p:cNvSpPr/>
          <p:nvPr/>
        </p:nvSpPr>
        <p:spPr>
          <a:xfrm>
            <a:off x="5286946" y="2362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a:p>
            <a:pPr algn="ctr"/>
            <a:r>
              <a:rPr lang="en-US" sz="2400" dirty="0"/>
              <a:t>t3</a:t>
            </a:r>
          </a:p>
        </p:txBody>
      </p:sp>
      <p:sp>
        <p:nvSpPr>
          <p:cNvPr id="9" name="Oval 8"/>
          <p:cNvSpPr/>
          <p:nvPr/>
        </p:nvSpPr>
        <p:spPr>
          <a:xfrm>
            <a:off x="4829746" y="34798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e</a:t>
            </a:r>
          </a:p>
        </p:txBody>
      </p:sp>
      <p:sp>
        <p:nvSpPr>
          <p:cNvPr id="10" name="Oval 9"/>
          <p:cNvSpPr/>
          <p:nvPr/>
        </p:nvSpPr>
        <p:spPr>
          <a:xfrm>
            <a:off x="5388546"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c</a:t>
            </a:r>
          </a:p>
        </p:txBody>
      </p:sp>
      <p:sp>
        <p:nvSpPr>
          <p:cNvPr id="11" name="Oval 10"/>
          <p:cNvSpPr/>
          <p:nvPr/>
        </p:nvSpPr>
        <p:spPr>
          <a:xfrm>
            <a:off x="5998146" y="34290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t2</a:t>
            </a:r>
          </a:p>
        </p:txBody>
      </p:sp>
      <p:sp>
        <p:nvSpPr>
          <p:cNvPr id="12" name="Oval 11"/>
          <p:cNvSpPr/>
          <p:nvPr/>
        </p:nvSpPr>
        <p:spPr>
          <a:xfrm>
            <a:off x="6861746" y="4648200"/>
            <a:ext cx="9144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d</a:t>
            </a:r>
          </a:p>
        </p:txBody>
      </p:sp>
      <p:cxnSp>
        <p:nvCxnSpPr>
          <p:cNvPr id="14" name="Straight Connector 13"/>
          <p:cNvCxnSpPr>
            <a:stCxn id="4" idx="2"/>
            <a:endCxn id="5" idx="0"/>
          </p:cNvCxnSpPr>
          <p:nvPr/>
        </p:nvCxnSpPr>
        <p:spPr>
          <a:xfrm rot="10800000" flipV="1">
            <a:off x="3254946" y="2057400"/>
            <a:ext cx="8636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4" idx="6"/>
            <a:endCxn id="8" idx="0"/>
          </p:cNvCxnSpPr>
          <p:nvPr/>
        </p:nvCxnSpPr>
        <p:spPr>
          <a:xfrm>
            <a:off x="5032946" y="2057400"/>
            <a:ext cx="711200" cy="3048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5" idx="3"/>
            <a:endCxn id="6" idx="0"/>
          </p:cNvCxnSpPr>
          <p:nvPr/>
        </p:nvCxnSpPr>
        <p:spPr>
          <a:xfrm rot="5400000">
            <a:off x="2406227" y="2903569"/>
            <a:ext cx="459753" cy="5911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 idx="5"/>
            <a:endCxn id="7" idx="0"/>
          </p:cNvCxnSpPr>
          <p:nvPr/>
        </p:nvCxnSpPr>
        <p:spPr>
          <a:xfrm rot="16200000" flipH="1">
            <a:off x="3542315"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8" idx="4"/>
            <a:endCxn id="9" idx="0"/>
          </p:cNvCxnSpPr>
          <p:nvPr/>
        </p:nvCxnSpPr>
        <p:spPr>
          <a:xfrm rot="5400000">
            <a:off x="5312346" y="3048000"/>
            <a:ext cx="406400" cy="4572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8" idx="5"/>
            <a:endCxn id="11" idx="0"/>
          </p:cNvCxnSpPr>
          <p:nvPr/>
        </p:nvCxnSpPr>
        <p:spPr>
          <a:xfrm rot="16200000" flipH="1">
            <a:off x="6031515" y="3005167"/>
            <a:ext cx="459753" cy="38791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1" idx="4"/>
            <a:endCxn id="10" idx="0"/>
          </p:cNvCxnSpPr>
          <p:nvPr/>
        </p:nvCxnSpPr>
        <p:spPr>
          <a:xfrm rot="5400000">
            <a:off x="5896546" y="4089400"/>
            <a:ext cx="508000" cy="609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p:cNvCxnSpPr>
            <a:stCxn id="11" idx="5"/>
            <a:endCxn id="12" idx="0"/>
          </p:cNvCxnSpPr>
          <p:nvPr/>
        </p:nvCxnSpPr>
        <p:spPr>
          <a:xfrm rot="16200000" flipH="1">
            <a:off x="6742715" y="4071967"/>
            <a:ext cx="612153" cy="540311"/>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1476946" y="3073401"/>
            <a:ext cx="406400" cy="461665"/>
          </a:xfrm>
          <a:prstGeom prst="rect">
            <a:avLst/>
          </a:prstGeom>
          <a:noFill/>
        </p:spPr>
        <p:txBody>
          <a:bodyPr wrap="square" rtlCol="0">
            <a:spAutoFit/>
          </a:bodyPr>
          <a:lstStyle/>
          <a:p>
            <a:r>
              <a:rPr lang="en-US" sz="2400" dirty="0"/>
              <a:t>1</a:t>
            </a:r>
          </a:p>
        </p:txBody>
      </p:sp>
      <p:sp>
        <p:nvSpPr>
          <p:cNvPr id="32" name="TextBox 31"/>
          <p:cNvSpPr txBox="1"/>
          <p:nvPr/>
        </p:nvSpPr>
        <p:spPr>
          <a:xfrm>
            <a:off x="4677346" y="1417640"/>
            <a:ext cx="406400" cy="461665"/>
          </a:xfrm>
          <a:prstGeom prst="rect">
            <a:avLst/>
          </a:prstGeom>
          <a:noFill/>
        </p:spPr>
        <p:txBody>
          <a:bodyPr wrap="square" rtlCol="0">
            <a:spAutoFit/>
          </a:bodyPr>
          <a:lstStyle/>
          <a:p>
            <a:r>
              <a:rPr lang="en-US" sz="2400" dirty="0"/>
              <a:t>2</a:t>
            </a:r>
          </a:p>
        </p:txBody>
      </p:sp>
      <p:sp>
        <p:nvSpPr>
          <p:cNvPr id="33" name="TextBox 32"/>
          <p:cNvSpPr txBox="1"/>
          <p:nvPr/>
        </p:nvSpPr>
        <p:spPr>
          <a:xfrm>
            <a:off x="6099746" y="2303622"/>
            <a:ext cx="406400" cy="461665"/>
          </a:xfrm>
          <a:prstGeom prst="rect">
            <a:avLst/>
          </a:prstGeom>
          <a:noFill/>
        </p:spPr>
        <p:txBody>
          <a:bodyPr wrap="square" rtlCol="0">
            <a:spAutoFit/>
          </a:bodyPr>
          <a:lstStyle/>
          <a:p>
            <a:r>
              <a:rPr lang="en-US" sz="2400" dirty="0"/>
              <a:t>2</a:t>
            </a:r>
          </a:p>
        </p:txBody>
      </p:sp>
      <p:sp>
        <p:nvSpPr>
          <p:cNvPr id="34" name="TextBox 33"/>
          <p:cNvSpPr txBox="1"/>
          <p:nvPr/>
        </p:nvSpPr>
        <p:spPr>
          <a:xfrm>
            <a:off x="7572946" y="4401980"/>
            <a:ext cx="406400" cy="461665"/>
          </a:xfrm>
          <a:prstGeom prst="rect">
            <a:avLst/>
          </a:prstGeom>
          <a:noFill/>
        </p:spPr>
        <p:txBody>
          <a:bodyPr wrap="square" rtlCol="0">
            <a:spAutoFit/>
          </a:bodyPr>
          <a:lstStyle/>
          <a:p>
            <a:r>
              <a:rPr lang="en-US" sz="2400" dirty="0"/>
              <a:t>0</a:t>
            </a:r>
          </a:p>
        </p:txBody>
      </p:sp>
      <p:sp>
        <p:nvSpPr>
          <p:cNvPr id="35" name="TextBox 34"/>
          <p:cNvSpPr txBox="1"/>
          <p:nvPr/>
        </p:nvSpPr>
        <p:spPr>
          <a:xfrm>
            <a:off x="6912546" y="3436780"/>
            <a:ext cx="406400" cy="461665"/>
          </a:xfrm>
          <a:prstGeom prst="rect">
            <a:avLst/>
          </a:prstGeom>
          <a:noFill/>
        </p:spPr>
        <p:txBody>
          <a:bodyPr wrap="square" rtlCol="0">
            <a:spAutoFit/>
          </a:bodyPr>
          <a:lstStyle/>
          <a:p>
            <a:r>
              <a:rPr lang="en-US" sz="2400" dirty="0"/>
              <a:t>1</a:t>
            </a:r>
          </a:p>
        </p:txBody>
      </p:sp>
      <p:sp>
        <p:nvSpPr>
          <p:cNvPr id="36" name="TextBox 35"/>
          <p:cNvSpPr txBox="1"/>
          <p:nvPr/>
        </p:nvSpPr>
        <p:spPr>
          <a:xfrm>
            <a:off x="2594546" y="2057401"/>
            <a:ext cx="406400" cy="461665"/>
          </a:xfrm>
          <a:prstGeom prst="rect">
            <a:avLst/>
          </a:prstGeom>
          <a:noFill/>
        </p:spPr>
        <p:txBody>
          <a:bodyPr wrap="square" rtlCol="0">
            <a:spAutoFit/>
          </a:bodyPr>
          <a:lstStyle/>
          <a:p>
            <a:r>
              <a:rPr lang="en-US" sz="2400" dirty="0"/>
              <a:t>1</a:t>
            </a:r>
          </a:p>
        </p:txBody>
      </p:sp>
      <p:sp>
        <p:nvSpPr>
          <p:cNvPr id="37" name="TextBox 36"/>
          <p:cNvSpPr txBox="1"/>
          <p:nvPr/>
        </p:nvSpPr>
        <p:spPr>
          <a:xfrm>
            <a:off x="4829746" y="3182778"/>
            <a:ext cx="406400" cy="461665"/>
          </a:xfrm>
          <a:prstGeom prst="rect">
            <a:avLst/>
          </a:prstGeom>
          <a:noFill/>
        </p:spPr>
        <p:txBody>
          <a:bodyPr wrap="square" rtlCol="0">
            <a:spAutoFit/>
          </a:bodyPr>
          <a:lstStyle/>
          <a:p>
            <a:r>
              <a:rPr lang="en-US" sz="2400" dirty="0"/>
              <a:t>1</a:t>
            </a:r>
          </a:p>
        </p:txBody>
      </p:sp>
      <p:sp>
        <p:nvSpPr>
          <p:cNvPr id="38" name="TextBox 37"/>
          <p:cNvSpPr txBox="1"/>
          <p:nvPr/>
        </p:nvSpPr>
        <p:spPr>
          <a:xfrm>
            <a:off x="3375034" y="3233580"/>
            <a:ext cx="406400" cy="461665"/>
          </a:xfrm>
          <a:prstGeom prst="rect">
            <a:avLst/>
          </a:prstGeom>
          <a:noFill/>
        </p:spPr>
        <p:txBody>
          <a:bodyPr wrap="square" rtlCol="0">
            <a:spAutoFit/>
          </a:bodyPr>
          <a:lstStyle/>
          <a:p>
            <a:r>
              <a:rPr lang="en-US" sz="2400" dirty="0"/>
              <a:t>0</a:t>
            </a:r>
          </a:p>
        </p:txBody>
      </p:sp>
      <p:sp>
        <p:nvSpPr>
          <p:cNvPr id="39" name="TextBox 38"/>
          <p:cNvSpPr txBox="1"/>
          <p:nvPr/>
        </p:nvSpPr>
        <p:spPr>
          <a:xfrm>
            <a:off x="5083746" y="4648201"/>
            <a:ext cx="406400" cy="461665"/>
          </a:xfrm>
          <a:prstGeom prst="rect">
            <a:avLst/>
          </a:prstGeom>
          <a:noFill/>
        </p:spPr>
        <p:txBody>
          <a:bodyPr wrap="square" rtlCol="0">
            <a:spAutoFit/>
          </a:bodyPr>
          <a:lstStyle/>
          <a:p>
            <a:r>
              <a:rPr lang="en-US" sz="2400" dirty="0"/>
              <a:t>1</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7FAE827D-0582-4149-AA31-07DC9C344DDC}"/>
                  </a:ext>
                </a:extLst>
              </p14:cNvPr>
              <p14:cNvContentPartPr/>
              <p14:nvPr/>
            </p14:nvContentPartPr>
            <p14:xfrm>
              <a:off x="7288146" y="5177880"/>
              <a:ext cx="88920" cy="29880"/>
            </p14:xfrm>
          </p:contentPart>
        </mc:Choice>
        <mc:Fallback xmlns="">
          <p:pic>
            <p:nvPicPr>
              <p:cNvPr id="3" name="Ink 2">
                <a:extLst>
                  <a:ext uri="{FF2B5EF4-FFF2-40B4-BE49-F238E27FC236}">
                    <a16:creationId xmlns:a16="http://schemas.microsoft.com/office/drawing/2014/main" id="{7FAE827D-0582-4149-AA31-07DC9C344DDC}"/>
                  </a:ext>
                </a:extLst>
              </p:cNvPr>
              <p:cNvPicPr/>
              <p:nvPr/>
            </p:nvPicPr>
            <p:blipFill>
              <a:blip r:embed="rId3"/>
              <a:stretch>
                <a:fillRect/>
              </a:stretch>
            </p:blipFill>
            <p:spPr>
              <a:xfrm>
                <a:off x="7278786" y="5168520"/>
                <a:ext cx="107640" cy="4860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fontScale="90000"/>
          </a:bodyPr>
          <a:lstStyle/>
          <a:p>
            <a:r>
              <a:rPr lang="en-US" dirty="0"/>
              <a:t>Code</a:t>
            </a:r>
          </a:p>
        </p:txBody>
      </p:sp>
      <p:sp>
        <p:nvSpPr>
          <p:cNvPr id="3" name="Content Placeholder 2"/>
          <p:cNvSpPr>
            <a:spLocks noGrp="1"/>
          </p:cNvSpPr>
          <p:nvPr>
            <p:ph idx="1"/>
          </p:nvPr>
        </p:nvSpPr>
        <p:spPr>
          <a:xfrm>
            <a:off x="1628774" y="1323975"/>
            <a:ext cx="9725025" cy="4876800"/>
          </a:xfrm>
        </p:spPr>
        <p:txBody>
          <a:bodyPr>
            <a:noAutofit/>
          </a:bodyPr>
          <a:lstStyle/>
          <a:p>
            <a:pPr>
              <a:buNone/>
            </a:pPr>
            <a:r>
              <a:rPr lang="en-US" sz="1800" dirty="0" err="1"/>
              <a:t>gencode</a:t>
            </a:r>
            <a:r>
              <a:rPr lang="en-US" sz="1800" dirty="0"/>
              <a:t>(t</a:t>
            </a:r>
            <a:r>
              <a:rPr lang="en-US" sz="1800" baseline="-25000" dirty="0"/>
              <a:t>4</a:t>
            </a:r>
            <a:r>
              <a:rPr lang="en-US" sz="1800" dirty="0"/>
              <a:t>)					[R1 R0]		// case 2</a:t>
            </a:r>
          </a:p>
          <a:p>
            <a:pPr>
              <a:buNone/>
            </a:pPr>
            <a:r>
              <a:rPr lang="en-US" sz="1800" dirty="0"/>
              <a:t>     </a:t>
            </a:r>
            <a:r>
              <a:rPr lang="en-US" sz="1800" dirty="0" err="1"/>
              <a:t>gencode</a:t>
            </a:r>
            <a:r>
              <a:rPr lang="en-US" sz="1800" dirty="0"/>
              <a:t>(t</a:t>
            </a:r>
            <a:r>
              <a:rPr lang="en-US" sz="1800" baseline="-25000" dirty="0"/>
              <a:t>3</a:t>
            </a:r>
            <a:r>
              <a:rPr lang="en-US" sz="1800" dirty="0"/>
              <a:t>)					[R0 R1]		// case 3</a:t>
            </a:r>
          </a:p>
          <a:p>
            <a:pPr>
              <a:buNone/>
            </a:pPr>
            <a:r>
              <a:rPr lang="en-US" sz="1800" dirty="0"/>
              <a:t>         </a:t>
            </a:r>
            <a:r>
              <a:rPr lang="en-US" sz="1800" dirty="0" err="1"/>
              <a:t>gencode</a:t>
            </a:r>
            <a:r>
              <a:rPr lang="en-US" sz="1800" dirty="0"/>
              <a:t>(e)					[R0 R1]    		// case 0</a:t>
            </a:r>
          </a:p>
          <a:p>
            <a:pPr>
              <a:buNone/>
            </a:pPr>
            <a:r>
              <a:rPr lang="en-US" sz="1800" dirty="0"/>
              <a:t>             print MOV e, R1			</a:t>
            </a:r>
          </a:p>
          <a:p>
            <a:pPr>
              <a:buNone/>
            </a:pPr>
            <a:r>
              <a:rPr lang="en-US" sz="1800" dirty="0"/>
              <a:t>         </a:t>
            </a:r>
            <a:r>
              <a:rPr lang="en-US" sz="1800" dirty="0" err="1"/>
              <a:t>gencode</a:t>
            </a:r>
            <a:r>
              <a:rPr lang="en-US" sz="1800" dirty="0"/>
              <a:t>(t</a:t>
            </a:r>
            <a:r>
              <a:rPr lang="en-US" sz="1800" baseline="-25000" dirty="0"/>
              <a:t>2</a:t>
            </a:r>
            <a:r>
              <a:rPr lang="en-US" sz="1800" dirty="0"/>
              <a:t>)					[R0]		// case 1</a:t>
            </a:r>
          </a:p>
          <a:p>
            <a:pPr>
              <a:buNone/>
            </a:pPr>
            <a:r>
              <a:rPr lang="en-US" sz="1800" dirty="0"/>
              <a:t>              </a:t>
            </a:r>
            <a:r>
              <a:rPr lang="en-US" sz="1800" dirty="0" err="1"/>
              <a:t>gencode</a:t>
            </a:r>
            <a:r>
              <a:rPr lang="en-US" sz="1800" dirty="0"/>
              <a:t>(c)					[R0]		// case 0</a:t>
            </a:r>
          </a:p>
          <a:p>
            <a:pPr>
              <a:buNone/>
            </a:pPr>
            <a:r>
              <a:rPr lang="en-US" sz="1800" dirty="0"/>
              <a:t>                  print MOV c, R0</a:t>
            </a:r>
          </a:p>
          <a:p>
            <a:pPr>
              <a:buNone/>
            </a:pPr>
            <a:r>
              <a:rPr lang="en-US" sz="1800" dirty="0"/>
              <a:t>	          print ADD d, R0		</a:t>
            </a:r>
          </a:p>
          <a:p>
            <a:pPr>
              <a:buNone/>
            </a:pPr>
            <a:r>
              <a:rPr lang="en-US" sz="1800" dirty="0"/>
              <a:t>          print SUB R0, R1				[R0 R1]</a:t>
            </a:r>
          </a:p>
          <a:p>
            <a:pPr>
              <a:buNone/>
            </a:pPr>
            <a:r>
              <a:rPr lang="en-US" sz="1800" dirty="0"/>
              <a:t>   </a:t>
            </a:r>
            <a:r>
              <a:rPr lang="en-US" sz="1800" dirty="0" err="1"/>
              <a:t>gencode</a:t>
            </a:r>
            <a:r>
              <a:rPr lang="en-US" sz="1800" dirty="0"/>
              <a:t>(t</a:t>
            </a:r>
            <a:r>
              <a:rPr lang="en-US" sz="1800" baseline="-25000" dirty="0"/>
              <a:t>1</a:t>
            </a:r>
            <a:r>
              <a:rPr lang="en-US" sz="1800" dirty="0"/>
              <a:t>)					[R0]		// case 1</a:t>
            </a:r>
          </a:p>
          <a:p>
            <a:pPr>
              <a:buNone/>
            </a:pPr>
            <a:r>
              <a:rPr lang="en-US" sz="1800" dirty="0"/>
              <a:t>        </a:t>
            </a:r>
            <a:r>
              <a:rPr lang="en-US" sz="1800" dirty="0" err="1"/>
              <a:t>gencode</a:t>
            </a:r>
            <a:r>
              <a:rPr lang="en-US" sz="1800" dirty="0"/>
              <a:t>(a)					[R0]		// case 0</a:t>
            </a:r>
          </a:p>
          <a:p>
            <a:pPr>
              <a:buNone/>
            </a:pPr>
            <a:r>
              <a:rPr lang="en-US" sz="1800" dirty="0"/>
              <a:t>             print MOV a, R0</a:t>
            </a:r>
          </a:p>
          <a:p>
            <a:pPr>
              <a:buNone/>
            </a:pPr>
            <a:r>
              <a:rPr lang="en-US" sz="1800" dirty="0"/>
              <a:t>        print ADD b, R0</a:t>
            </a:r>
          </a:p>
          <a:p>
            <a:pPr>
              <a:buNone/>
            </a:pPr>
            <a:r>
              <a:rPr lang="en-US" sz="1800" dirty="0"/>
              <a:t>   print SUB R1, R0</a:t>
            </a:r>
          </a:p>
          <a:p>
            <a:endParaRPr lang="en-US" sz="5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Multi-register operation</a:t>
            </a:r>
          </a:p>
        </p:txBody>
      </p:sp>
      <p:sp>
        <p:nvSpPr>
          <p:cNvPr id="3" name="Content Placeholder 2"/>
          <p:cNvSpPr>
            <a:spLocks noGrp="1"/>
          </p:cNvSpPr>
          <p:nvPr>
            <p:ph idx="1"/>
          </p:nvPr>
        </p:nvSpPr>
        <p:spPr/>
        <p:txBody>
          <a:bodyPr/>
          <a:lstStyle/>
          <a:p>
            <a:r>
              <a:rPr lang="en-US" dirty="0"/>
              <a:t>To support multi-register the label algorithm is changed</a:t>
            </a:r>
          </a:p>
          <a:p>
            <a:pPr>
              <a:buNone/>
            </a:pPr>
            <a:r>
              <a:rPr lang="en-US" dirty="0"/>
              <a:t>	label(n) = max (2, l</a:t>
            </a:r>
            <a:r>
              <a:rPr lang="en-US" baseline="-25000" dirty="0"/>
              <a:t>1</a:t>
            </a:r>
            <a:r>
              <a:rPr lang="en-US" dirty="0"/>
              <a:t>, l</a:t>
            </a:r>
            <a:r>
              <a:rPr lang="en-US" baseline="-25000" dirty="0"/>
              <a:t>2</a:t>
            </a:r>
            <a:r>
              <a:rPr lang="en-US" dirty="0"/>
              <a:t>)    if l</a:t>
            </a:r>
            <a:r>
              <a:rPr lang="en-US" baseline="-25000" dirty="0"/>
              <a:t>1</a:t>
            </a:r>
            <a:r>
              <a:rPr lang="en-US" dirty="0"/>
              <a:t> ≠ l</a:t>
            </a:r>
            <a:r>
              <a:rPr lang="en-US" baseline="-25000" dirty="0"/>
              <a:t>2</a:t>
            </a:r>
          </a:p>
          <a:p>
            <a:pPr>
              <a:buNone/>
            </a:pPr>
            <a:r>
              <a:rPr lang="en-US" dirty="0"/>
              <a:t>		      =  l</a:t>
            </a:r>
            <a:r>
              <a:rPr lang="en-US" baseline="-25000" dirty="0"/>
              <a:t>1</a:t>
            </a:r>
            <a:r>
              <a:rPr lang="en-US" dirty="0"/>
              <a:t> + 1                if l</a:t>
            </a:r>
            <a:r>
              <a:rPr lang="en-US" baseline="-25000" dirty="0"/>
              <a:t>1</a:t>
            </a:r>
            <a:r>
              <a:rPr lang="en-US" dirty="0"/>
              <a:t> = l</a:t>
            </a:r>
            <a:r>
              <a:rPr lang="en-US" baseline="-25000" dirty="0"/>
              <a:t>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Algebraic Properties</a:t>
            </a:r>
          </a:p>
        </p:txBody>
      </p:sp>
      <p:sp>
        <p:nvSpPr>
          <p:cNvPr id="3" name="Content Placeholder 2"/>
          <p:cNvSpPr>
            <a:spLocks noGrp="1"/>
          </p:cNvSpPr>
          <p:nvPr>
            <p:ph idx="1"/>
          </p:nvPr>
        </p:nvSpPr>
        <p:spPr/>
        <p:txBody>
          <a:bodyPr/>
          <a:lstStyle/>
          <a:p>
            <a:r>
              <a:rPr lang="en-US" dirty="0"/>
              <a:t>Use to swap left and right nodes to effectively use the code generation algorithm</a:t>
            </a:r>
          </a:p>
          <a:p>
            <a:r>
              <a:rPr lang="en-US" dirty="0"/>
              <a:t>Common sub-expression need not be recomputed.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r>
              <a:rPr lang="en-US"/>
              <a:t>Peephole Optimization</a:t>
            </a:r>
          </a:p>
        </p:txBody>
      </p:sp>
      <p:sp>
        <p:nvSpPr>
          <p:cNvPr id="319491" name="Rectangle 3"/>
          <p:cNvSpPr>
            <a:spLocks noGrp="1" noChangeArrowheads="1"/>
          </p:cNvSpPr>
          <p:nvPr>
            <p:ph type="body" idx="1"/>
          </p:nvPr>
        </p:nvSpPr>
        <p:spPr/>
        <p:txBody>
          <a:bodyPr>
            <a:normAutofit/>
          </a:bodyPr>
          <a:lstStyle/>
          <a:p>
            <a:pPr>
              <a:lnSpc>
                <a:spcPct val="90000"/>
              </a:lnSpc>
            </a:pPr>
            <a:r>
              <a:rPr lang="en-US" dirty="0"/>
              <a:t>Examines a short sequence of target instructions in a window (peephole) and replaces the instructions by a faster and/or shorter sequence when possible</a:t>
            </a:r>
          </a:p>
          <a:p>
            <a:pPr>
              <a:lnSpc>
                <a:spcPct val="90000"/>
              </a:lnSpc>
            </a:pPr>
            <a:r>
              <a:rPr lang="en-US" dirty="0"/>
              <a:t>Applied to intermediate code or target code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construction</a:t>
            </a:r>
          </a:p>
        </p:txBody>
      </p:sp>
      <p:sp>
        <p:nvSpPr>
          <p:cNvPr id="3" name="Content Placeholder 2"/>
          <p:cNvSpPr>
            <a:spLocks noGrp="1"/>
          </p:cNvSpPr>
          <p:nvPr>
            <p:ph idx="1"/>
          </p:nvPr>
        </p:nvSpPr>
        <p:spPr/>
        <p:txBody>
          <a:bodyPr/>
          <a:lstStyle/>
          <a:p>
            <a:r>
              <a:rPr lang="en-US" dirty="0"/>
              <a:t>Leaves are labeled by </a:t>
            </a:r>
            <a:r>
              <a:rPr lang="en-US"/>
              <a:t>unique identifiers </a:t>
            </a:r>
            <a:r>
              <a:rPr lang="en-US" dirty="0"/>
              <a:t>– variable or constants – represent r-values</a:t>
            </a:r>
          </a:p>
          <a:p>
            <a:r>
              <a:rPr lang="en-US" dirty="0"/>
              <a:t>Interior nodes are labeled by an operator</a:t>
            </a:r>
          </a:p>
          <a:p>
            <a:r>
              <a:rPr lang="en-US" dirty="0"/>
              <a:t>Nodes are optimally given a sequence of identifiers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Optimization</a:t>
            </a:r>
          </a:p>
        </p:txBody>
      </p:sp>
      <p:sp>
        <p:nvSpPr>
          <p:cNvPr id="3" name="Content Placeholder 2"/>
          <p:cNvSpPr>
            <a:spLocks noGrp="1"/>
          </p:cNvSpPr>
          <p:nvPr>
            <p:ph idx="1"/>
          </p:nvPr>
        </p:nvSpPr>
        <p:spPr/>
        <p:txBody>
          <a:bodyPr/>
          <a:lstStyle/>
          <a:p>
            <a:pPr>
              <a:lnSpc>
                <a:spcPct val="90000"/>
              </a:lnSpc>
            </a:pPr>
            <a:r>
              <a:rPr lang="en-US" dirty="0"/>
              <a:t>Redundant instruction elimination</a:t>
            </a:r>
          </a:p>
          <a:p>
            <a:pPr>
              <a:lnSpc>
                <a:spcPct val="90000"/>
              </a:lnSpc>
            </a:pPr>
            <a:r>
              <a:rPr lang="en-US" dirty="0"/>
              <a:t>Flow-of-control optimizations</a:t>
            </a:r>
          </a:p>
          <a:p>
            <a:pPr>
              <a:lnSpc>
                <a:spcPct val="90000"/>
              </a:lnSpc>
            </a:pPr>
            <a:r>
              <a:rPr lang="en-US" dirty="0"/>
              <a:t>Algebraic simplifications</a:t>
            </a:r>
          </a:p>
          <a:p>
            <a:pPr>
              <a:lnSpc>
                <a:spcPct val="90000"/>
              </a:lnSpc>
            </a:pPr>
            <a:r>
              <a:rPr lang="en-US" dirty="0"/>
              <a:t>Use of machine idioms</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noAutofit/>
          </a:bodyPr>
          <a:lstStyle/>
          <a:p>
            <a:r>
              <a:rPr lang="en-US" sz="4267" dirty="0"/>
              <a:t>Eliminating Redundant Loads and Stores</a:t>
            </a:r>
          </a:p>
        </p:txBody>
      </p:sp>
      <p:sp>
        <p:nvSpPr>
          <p:cNvPr id="320515" name="Rectangle 3"/>
          <p:cNvSpPr>
            <a:spLocks noGrp="1" noChangeArrowheads="1"/>
          </p:cNvSpPr>
          <p:nvPr>
            <p:ph type="body" idx="1"/>
          </p:nvPr>
        </p:nvSpPr>
        <p:spPr>
          <a:xfrm>
            <a:off x="904874" y="1695894"/>
            <a:ext cx="10169525" cy="4430269"/>
          </a:xfrm>
        </p:spPr>
        <p:txBody>
          <a:bodyPr>
            <a:normAutofit/>
          </a:bodyPr>
          <a:lstStyle/>
          <a:p>
            <a:r>
              <a:rPr lang="en-US" sz="3200" dirty="0"/>
              <a:t>Consider</a:t>
            </a:r>
            <a:br>
              <a:rPr lang="en-US" sz="3200" dirty="0"/>
            </a:br>
            <a:r>
              <a:rPr lang="en-US" sz="3200" dirty="0"/>
              <a:t>	</a:t>
            </a:r>
            <a:r>
              <a:rPr lang="en-US" b="1" dirty="0">
                <a:latin typeface="Courier New" pitchFamily="49" charset="0"/>
              </a:rPr>
              <a:t>MOV R0,a</a:t>
            </a:r>
            <a:br>
              <a:rPr lang="en-US" b="1" dirty="0">
                <a:latin typeface="Courier New" pitchFamily="49" charset="0"/>
              </a:rPr>
            </a:br>
            <a:r>
              <a:rPr lang="en-US" b="1" dirty="0">
                <a:latin typeface="Courier New" pitchFamily="49" charset="0"/>
              </a:rPr>
              <a:t>	MOV a,R0</a:t>
            </a:r>
            <a:endParaRPr lang="en-US" dirty="0"/>
          </a:p>
          <a:p>
            <a:r>
              <a:rPr lang="en-US" sz="3200" dirty="0"/>
              <a:t>The second instruction can be deleted, but only if it is not labeled with a target label</a:t>
            </a:r>
          </a:p>
          <a:p>
            <a:pPr lvl="1"/>
            <a:r>
              <a:rPr lang="en-US" dirty="0"/>
              <a:t>Peephole represents sequence of instructions with at most one entry point</a:t>
            </a:r>
          </a:p>
          <a:p>
            <a:r>
              <a:rPr lang="en-US" sz="3200" dirty="0"/>
              <a:t>The first instruction can also be deleted if </a:t>
            </a:r>
            <a:r>
              <a:rPr lang="en-US" sz="3200" i="1" dirty="0"/>
              <a:t>live</a:t>
            </a:r>
            <a:r>
              <a:rPr lang="en-US" sz="3200" dirty="0"/>
              <a:t>(</a:t>
            </a:r>
            <a:r>
              <a:rPr lang="en-US" sz="3200" b="1" dirty="0">
                <a:latin typeface="Courier New" pitchFamily="49" charset="0"/>
              </a:rPr>
              <a:t>a</a:t>
            </a:r>
            <a:r>
              <a:rPr lang="en-US" sz="3200" dirty="0"/>
              <a:t>)=false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noAutofit/>
          </a:bodyPr>
          <a:lstStyle/>
          <a:p>
            <a:r>
              <a:rPr lang="en-US" sz="4800" dirty="0"/>
              <a:t>Deleting Unreachable Code</a:t>
            </a:r>
            <a:endParaRPr lang="en-US" sz="3467" dirty="0"/>
          </a:p>
        </p:txBody>
      </p:sp>
      <p:sp>
        <p:nvSpPr>
          <p:cNvPr id="321539" name="Rectangle 3"/>
          <p:cNvSpPr>
            <a:spLocks noGrp="1" noChangeArrowheads="1"/>
          </p:cNvSpPr>
          <p:nvPr>
            <p:ph type="body" idx="1"/>
          </p:nvPr>
        </p:nvSpPr>
        <p:spPr/>
        <p:txBody>
          <a:bodyPr/>
          <a:lstStyle/>
          <a:p>
            <a:r>
              <a:rPr lang="en-US" dirty="0"/>
              <a:t>Unlabeled instructions immediately following an unconditional jump can be removed</a:t>
            </a:r>
          </a:p>
        </p:txBody>
      </p:sp>
      <p:sp>
        <p:nvSpPr>
          <p:cNvPr id="321540" name="Text Box 4"/>
          <p:cNvSpPr txBox="1">
            <a:spLocks noChangeArrowheads="1"/>
          </p:cNvSpPr>
          <p:nvPr/>
        </p:nvSpPr>
        <p:spPr bwMode="auto">
          <a:xfrm>
            <a:off x="7620002" y="4419601"/>
            <a:ext cx="2236510" cy="913199"/>
          </a:xfrm>
          <a:prstGeom prst="rect">
            <a:avLst/>
          </a:prstGeom>
          <a:blipFill>
            <a:blip r:embed="rId2"/>
            <a:tile tx="0" ty="0" sx="100000" sy="100000" flip="none" algn="tl"/>
          </a:blipFill>
          <a:ln w="9525">
            <a:solidFill>
              <a:schemeClr val="tx1"/>
            </a:solidFill>
            <a:miter lim="800000"/>
            <a:headEnd/>
            <a:tailEnd/>
          </a:ln>
          <a:effectLst/>
        </p:spPr>
        <p:txBody>
          <a:bodyPr wrap="none">
            <a:spAutoFit/>
          </a:bodyPr>
          <a:lstStyle/>
          <a:p>
            <a:r>
              <a:rPr lang="en-US" sz="2667" b="1" dirty="0">
                <a:latin typeface="Courier New" pitchFamily="49" charset="0"/>
              </a:rPr>
              <a:t>b := x + y</a:t>
            </a:r>
            <a:br>
              <a:rPr lang="en-US" sz="2667" b="1" dirty="0">
                <a:latin typeface="Courier New" pitchFamily="49" charset="0"/>
              </a:rPr>
            </a:br>
            <a:r>
              <a:rPr lang="en-US" sz="2667" b="1" dirty="0">
                <a:latin typeface="Courier New" pitchFamily="49" charset="0"/>
              </a:rPr>
              <a:t>…</a:t>
            </a:r>
          </a:p>
        </p:txBody>
      </p:sp>
      <p:sp>
        <p:nvSpPr>
          <p:cNvPr id="321541" name="Text Box 5"/>
          <p:cNvSpPr txBox="1">
            <a:spLocks noChangeArrowheads="1"/>
          </p:cNvSpPr>
          <p:nvPr/>
        </p:nvSpPr>
        <p:spPr bwMode="auto">
          <a:xfrm>
            <a:off x="7620002" y="3733800"/>
            <a:ext cx="22902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goto L2</a:t>
            </a:r>
          </a:p>
        </p:txBody>
      </p:sp>
      <p:sp>
        <p:nvSpPr>
          <p:cNvPr id="321542" name="Freeform 6"/>
          <p:cNvSpPr>
            <a:spLocks/>
          </p:cNvSpPr>
          <p:nvPr/>
        </p:nvSpPr>
        <p:spPr bwMode="auto">
          <a:xfrm>
            <a:off x="7213600" y="4140200"/>
            <a:ext cx="406400" cy="16510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1545" name="Text Box 9"/>
          <p:cNvSpPr txBox="1">
            <a:spLocks noChangeArrowheads="1"/>
          </p:cNvSpPr>
          <p:nvPr/>
        </p:nvSpPr>
        <p:spPr bwMode="auto">
          <a:xfrm>
            <a:off x="2032002" y="44196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x + y</a:t>
            </a:r>
            <a:br>
              <a:rPr lang="en-US" sz="2667" b="1">
                <a:latin typeface="Courier New" pitchFamily="49" charset="0"/>
              </a:rPr>
            </a:br>
            <a:r>
              <a:rPr lang="en-US" sz="2667" b="1">
                <a:latin typeface="Courier New" pitchFamily="49" charset="0"/>
              </a:rPr>
              <a:t>…</a:t>
            </a:r>
          </a:p>
        </p:txBody>
      </p:sp>
      <p:sp>
        <p:nvSpPr>
          <p:cNvPr id="321546" name="Text Box 10"/>
          <p:cNvSpPr txBox="1">
            <a:spLocks noChangeArrowheads="1"/>
          </p:cNvSpPr>
          <p:nvPr/>
        </p:nvSpPr>
        <p:spPr bwMode="auto">
          <a:xfrm>
            <a:off x="1422401" y="3733801"/>
            <a:ext cx="3407833" cy="502766"/>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if 0!=1 </a:t>
            </a:r>
            <a:r>
              <a:rPr lang="en-US" sz="2667" b="1" dirty="0" err="1">
                <a:latin typeface="Courier New" pitchFamily="49" charset="0"/>
              </a:rPr>
              <a:t>goto</a:t>
            </a:r>
            <a:r>
              <a:rPr lang="en-US" sz="2667" b="1" dirty="0">
                <a:latin typeface="Courier New" pitchFamily="49" charset="0"/>
              </a:rPr>
              <a:t> L2</a:t>
            </a:r>
          </a:p>
        </p:txBody>
      </p:sp>
      <p:sp>
        <p:nvSpPr>
          <p:cNvPr id="321547" name="Freeform 11"/>
          <p:cNvSpPr>
            <a:spLocks/>
          </p:cNvSpPr>
          <p:nvPr/>
        </p:nvSpPr>
        <p:spPr bwMode="auto">
          <a:xfrm>
            <a:off x="1016000" y="4140200"/>
            <a:ext cx="406400" cy="16510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1548" name="Line 12"/>
          <p:cNvSpPr>
            <a:spLocks noChangeShapeType="1"/>
          </p:cNvSpPr>
          <p:nvPr/>
        </p:nvSpPr>
        <p:spPr bwMode="auto">
          <a:xfrm>
            <a:off x="3149600" y="41148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21549" name="AutoShape 13"/>
          <p:cNvSpPr>
            <a:spLocks noChangeArrowheads="1"/>
          </p:cNvSpPr>
          <p:nvPr/>
        </p:nvSpPr>
        <p:spPr bwMode="auto">
          <a:xfrm>
            <a:off x="5791200" y="41148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noAutofit/>
          </a:bodyPr>
          <a:lstStyle/>
          <a:p>
            <a:r>
              <a:rPr lang="en-US" dirty="0"/>
              <a:t>Branch Chaining</a:t>
            </a:r>
          </a:p>
        </p:txBody>
      </p:sp>
      <p:sp>
        <p:nvSpPr>
          <p:cNvPr id="322563" name="Rectangle 3"/>
          <p:cNvSpPr>
            <a:spLocks noGrp="1" noChangeArrowheads="1"/>
          </p:cNvSpPr>
          <p:nvPr>
            <p:ph type="body" idx="1"/>
          </p:nvPr>
        </p:nvSpPr>
        <p:spPr/>
        <p:txBody>
          <a:bodyPr/>
          <a:lstStyle/>
          <a:p>
            <a:r>
              <a:rPr lang="en-US" dirty="0"/>
              <a:t>Shorten the length of branches by modifying target labels</a:t>
            </a:r>
          </a:p>
        </p:txBody>
      </p:sp>
      <p:sp>
        <p:nvSpPr>
          <p:cNvPr id="322564" name="Text Box 4"/>
          <p:cNvSpPr txBox="1">
            <a:spLocks noChangeArrowheads="1"/>
          </p:cNvSpPr>
          <p:nvPr/>
        </p:nvSpPr>
        <p:spPr bwMode="auto">
          <a:xfrm>
            <a:off x="2032002" y="44196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x + y</a:t>
            </a:r>
            <a:br>
              <a:rPr lang="en-US" sz="2667" b="1">
                <a:latin typeface="Courier New" pitchFamily="49" charset="0"/>
              </a:rPr>
            </a:br>
            <a:r>
              <a:rPr lang="en-US" sz="2667" b="1">
                <a:latin typeface="Courier New" pitchFamily="49" charset="0"/>
              </a:rPr>
              <a:t>…</a:t>
            </a:r>
          </a:p>
        </p:txBody>
      </p:sp>
      <p:sp>
        <p:nvSpPr>
          <p:cNvPr id="322565" name="Text Box 5"/>
          <p:cNvSpPr txBox="1">
            <a:spLocks noChangeArrowheads="1"/>
          </p:cNvSpPr>
          <p:nvPr/>
        </p:nvSpPr>
        <p:spPr bwMode="auto">
          <a:xfrm>
            <a:off x="1422401" y="3733801"/>
            <a:ext cx="34078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if a==0 goto L2</a:t>
            </a:r>
          </a:p>
        </p:txBody>
      </p:sp>
      <p:sp>
        <p:nvSpPr>
          <p:cNvPr id="322566" name="Freeform 6"/>
          <p:cNvSpPr>
            <a:spLocks/>
          </p:cNvSpPr>
          <p:nvPr/>
        </p:nvSpPr>
        <p:spPr bwMode="auto">
          <a:xfrm>
            <a:off x="1016000" y="4140200"/>
            <a:ext cx="406400" cy="16510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2567" name="Line 7"/>
          <p:cNvSpPr>
            <a:spLocks noChangeShapeType="1"/>
          </p:cNvSpPr>
          <p:nvPr/>
        </p:nvSpPr>
        <p:spPr bwMode="auto">
          <a:xfrm>
            <a:off x="3149600" y="41148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22568" name="AutoShape 8"/>
          <p:cNvSpPr>
            <a:spLocks noChangeArrowheads="1"/>
          </p:cNvSpPr>
          <p:nvPr/>
        </p:nvSpPr>
        <p:spPr bwMode="auto">
          <a:xfrm>
            <a:off x="5791200" y="45720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2569" name="Text Box 9"/>
          <p:cNvSpPr txBox="1">
            <a:spLocks noChangeArrowheads="1"/>
          </p:cNvSpPr>
          <p:nvPr/>
        </p:nvSpPr>
        <p:spPr bwMode="auto">
          <a:xfrm>
            <a:off x="1422401" y="5765800"/>
            <a:ext cx="34078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L2: goto L3</a:t>
            </a:r>
          </a:p>
        </p:txBody>
      </p:sp>
      <p:sp>
        <p:nvSpPr>
          <p:cNvPr id="322570" name="Text Box 10"/>
          <p:cNvSpPr txBox="1">
            <a:spLocks noChangeArrowheads="1"/>
          </p:cNvSpPr>
          <p:nvPr/>
        </p:nvSpPr>
        <p:spPr bwMode="auto">
          <a:xfrm>
            <a:off x="8072968" y="4419601"/>
            <a:ext cx="2236510" cy="913199"/>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b := x + y</a:t>
            </a:r>
            <a:br>
              <a:rPr lang="en-US" sz="2667" b="1">
                <a:latin typeface="Courier New" pitchFamily="49" charset="0"/>
              </a:rPr>
            </a:br>
            <a:r>
              <a:rPr lang="en-US" sz="2667" b="1">
                <a:latin typeface="Courier New" pitchFamily="49" charset="0"/>
              </a:rPr>
              <a:t>…</a:t>
            </a:r>
          </a:p>
        </p:txBody>
      </p:sp>
      <p:sp>
        <p:nvSpPr>
          <p:cNvPr id="322571" name="Text Box 11"/>
          <p:cNvSpPr txBox="1">
            <a:spLocks noChangeArrowheads="1"/>
          </p:cNvSpPr>
          <p:nvPr/>
        </p:nvSpPr>
        <p:spPr bwMode="auto">
          <a:xfrm>
            <a:off x="7463369" y="3733801"/>
            <a:ext cx="34078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if a==0 goto L3</a:t>
            </a:r>
          </a:p>
        </p:txBody>
      </p:sp>
      <p:sp>
        <p:nvSpPr>
          <p:cNvPr id="322572" name="Freeform 12"/>
          <p:cNvSpPr>
            <a:spLocks/>
          </p:cNvSpPr>
          <p:nvPr/>
        </p:nvSpPr>
        <p:spPr bwMode="auto">
          <a:xfrm flipH="1">
            <a:off x="10871200" y="4114800"/>
            <a:ext cx="711200" cy="25146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2573" name="Line 13"/>
          <p:cNvSpPr>
            <a:spLocks noChangeShapeType="1"/>
          </p:cNvSpPr>
          <p:nvPr/>
        </p:nvSpPr>
        <p:spPr bwMode="auto">
          <a:xfrm>
            <a:off x="9190567" y="4114800"/>
            <a:ext cx="0" cy="304800"/>
          </a:xfrm>
          <a:prstGeom prst="line">
            <a:avLst/>
          </a:prstGeom>
          <a:noFill/>
          <a:ln w="25400">
            <a:solidFill>
              <a:schemeClr val="tx1"/>
            </a:solidFill>
            <a:round/>
            <a:headEnd/>
            <a:tailEnd type="stealth" w="lg" len="lg"/>
          </a:ln>
          <a:effectLst/>
        </p:spPr>
        <p:txBody>
          <a:bodyPr wrap="none" anchor="ctr"/>
          <a:lstStyle/>
          <a:p>
            <a:endParaRPr lang="en-US" sz="2400"/>
          </a:p>
        </p:txBody>
      </p:sp>
      <p:sp>
        <p:nvSpPr>
          <p:cNvPr id="322574" name="Text Box 14"/>
          <p:cNvSpPr txBox="1">
            <a:spLocks noChangeArrowheads="1"/>
          </p:cNvSpPr>
          <p:nvPr/>
        </p:nvSpPr>
        <p:spPr bwMode="auto">
          <a:xfrm>
            <a:off x="7463369" y="5765800"/>
            <a:ext cx="3407833" cy="502766"/>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L2: goto L3</a:t>
            </a:r>
          </a:p>
        </p:txBody>
      </p:sp>
      <p:sp>
        <p:nvSpPr>
          <p:cNvPr id="322575" name="Freeform 15"/>
          <p:cNvSpPr>
            <a:spLocks/>
          </p:cNvSpPr>
          <p:nvPr/>
        </p:nvSpPr>
        <p:spPr bwMode="auto">
          <a:xfrm flipH="1">
            <a:off x="4876800" y="6172200"/>
            <a:ext cx="304800" cy="533400"/>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normAutofit/>
          </a:bodyPr>
          <a:lstStyle/>
          <a:p>
            <a:r>
              <a:rPr lang="en-US" dirty="0"/>
              <a:t>Flow-of-Control Optimizations</a:t>
            </a:r>
          </a:p>
        </p:txBody>
      </p:sp>
      <p:sp>
        <p:nvSpPr>
          <p:cNvPr id="323587" name="Rectangle 3"/>
          <p:cNvSpPr>
            <a:spLocks noGrp="1" noChangeArrowheads="1"/>
          </p:cNvSpPr>
          <p:nvPr>
            <p:ph type="body" idx="1"/>
          </p:nvPr>
        </p:nvSpPr>
        <p:spPr>
          <a:xfrm>
            <a:off x="838200" y="1595718"/>
            <a:ext cx="10515600" cy="4581245"/>
          </a:xfrm>
        </p:spPr>
        <p:txBody>
          <a:bodyPr/>
          <a:lstStyle/>
          <a:p>
            <a:r>
              <a:rPr lang="en-US" dirty="0"/>
              <a:t>Remove redundant jumps</a:t>
            </a:r>
          </a:p>
          <a:p>
            <a:r>
              <a:rPr lang="en-US" dirty="0"/>
              <a:t>Possible to eliminate the statement </a:t>
            </a:r>
            <a:r>
              <a:rPr lang="en-US" sz="2800" b="1" dirty="0">
                <a:latin typeface="Courier New" pitchFamily="49" charset="0"/>
              </a:rPr>
              <a:t>L1:goto L2 </a:t>
            </a:r>
            <a:r>
              <a:rPr lang="en-US" sz="2800" dirty="0"/>
              <a:t>provided it is preceded by an unconditional jump</a:t>
            </a:r>
            <a:endParaRPr lang="en-US" dirty="0"/>
          </a:p>
        </p:txBody>
      </p:sp>
      <p:sp>
        <p:nvSpPr>
          <p:cNvPr id="323588" name="Text Box 4"/>
          <p:cNvSpPr txBox="1">
            <a:spLocks noChangeArrowheads="1"/>
          </p:cNvSpPr>
          <p:nvPr/>
        </p:nvSpPr>
        <p:spPr bwMode="auto">
          <a:xfrm>
            <a:off x="2146300" y="4470400"/>
            <a:ext cx="2336800" cy="913199"/>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L1:goto L2</a:t>
            </a:r>
            <a:br>
              <a:rPr lang="en-US" sz="2667" b="1" dirty="0">
                <a:latin typeface="Courier New" pitchFamily="49" charset="0"/>
              </a:rPr>
            </a:br>
            <a:r>
              <a:rPr lang="en-US" sz="2667" b="1" dirty="0">
                <a:latin typeface="Courier New" pitchFamily="49" charset="0"/>
              </a:rPr>
              <a:t>…</a:t>
            </a:r>
          </a:p>
        </p:txBody>
      </p:sp>
      <p:sp>
        <p:nvSpPr>
          <p:cNvPr id="323589" name="Text Box 5"/>
          <p:cNvSpPr txBox="1">
            <a:spLocks noChangeArrowheads="1"/>
          </p:cNvSpPr>
          <p:nvPr/>
        </p:nvSpPr>
        <p:spPr bwMode="auto">
          <a:xfrm>
            <a:off x="2146300" y="3011831"/>
            <a:ext cx="2336800" cy="1323632"/>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a:t>
            </a:r>
            <a:br>
              <a:rPr lang="en-US" sz="2667" b="1" dirty="0">
                <a:latin typeface="Courier New" pitchFamily="49" charset="0"/>
              </a:rPr>
            </a:br>
            <a:r>
              <a:rPr lang="en-US" sz="2667" b="1" dirty="0" err="1">
                <a:latin typeface="Courier New" pitchFamily="49" charset="0"/>
              </a:rPr>
              <a:t>goto</a:t>
            </a:r>
            <a:r>
              <a:rPr lang="en-US" sz="2667" b="1" dirty="0">
                <a:latin typeface="Courier New" pitchFamily="49" charset="0"/>
              </a:rPr>
              <a:t> L1</a:t>
            </a:r>
          </a:p>
          <a:p>
            <a:r>
              <a:rPr lang="en-US" sz="2667" b="1" dirty="0">
                <a:latin typeface="Courier New" pitchFamily="49" charset="0"/>
              </a:rPr>
              <a:t>…</a:t>
            </a:r>
          </a:p>
        </p:txBody>
      </p:sp>
      <p:sp>
        <p:nvSpPr>
          <p:cNvPr id="323590" name="Freeform 6"/>
          <p:cNvSpPr>
            <a:spLocks/>
          </p:cNvSpPr>
          <p:nvPr/>
        </p:nvSpPr>
        <p:spPr bwMode="auto">
          <a:xfrm>
            <a:off x="1625600" y="3675529"/>
            <a:ext cx="520700" cy="794871"/>
          </a:xfrm>
          <a:custGeom>
            <a:avLst/>
            <a:gdLst/>
            <a:ahLst/>
            <a:cxnLst>
              <a:cxn ang="0">
                <a:pos x="192" y="0"/>
              </a:cxn>
              <a:cxn ang="0">
                <a:pos x="0" y="336"/>
              </a:cxn>
              <a:cxn ang="0">
                <a:pos x="192" y="768"/>
              </a:cxn>
            </a:cxnLst>
            <a:rect l="0" t="0" r="r" b="b"/>
            <a:pathLst>
              <a:path w="192" h="768">
                <a:moveTo>
                  <a:pt x="192" y="0"/>
                </a:moveTo>
                <a:cubicBezTo>
                  <a:pt x="96" y="104"/>
                  <a:pt x="0" y="208"/>
                  <a:pt x="0" y="336"/>
                </a:cubicBezTo>
                <a:cubicBezTo>
                  <a:pt x="0" y="464"/>
                  <a:pt x="96" y="616"/>
                  <a:pt x="192" y="768"/>
                </a:cubicBezTo>
              </a:path>
            </a:pathLst>
          </a:custGeom>
          <a:noFill/>
          <a:ln w="25400">
            <a:solidFill>
              <a:schemeClr val="tx1"/>
            </a:solidFill>
            <a:round/>
            <a:headEnd/>
            <a:tailEnd type="stealth" w="lg" len="lg"/>
          </a:ln>
          <a:effectLst/>
        </p:spPr>
        <p:txBody>
          <a:bodyPr wrap="none" anchor="ctr"/>
          <a:lstStyle/>
          <a:p>
            <a:endParaRPr lang="en-US" sz="2400"/>
          </a:p>
        </p:txBody>
      </p:sp>
      <p:sp>
        <p:nvSpPr>
          <p:cNvPr id="323592" name="AutoShape 8"/>
          <p:cNvSpPr>
            <a:spLocks noChangeArrowheads="1"/>
          </p:cNvSpPr>
          <p:nvPr/>
        </p:nvSpPr>
        <p:spPr bwMode="auto">
          <a:xfrm>
            <a:off x="5791200" y="38862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3600" name="Text Box 16"/>
          <p:cNvSpPr txBox="1">
            <a:spLocks noChangeArrowheads="1"/>
          </p:cNvSpPr>
          <p:nvPr/>
        </p:nvSpPr>
        <p:spPr bwMode="auto">
          <a:xfrm>
            <a:off x="7924800" y="3011831"/>
            <a:ext cx="2222500" cy="2144498"/>
          </a:xfrm>
          <a:prstGeom prst="rect">
            <a:avLst/>
          </a:prstGeom>
          <a:noFill/>
          <a:ln w="9525">
            <a:solidFill>
              <a:schemeClr val="tx1"/>
            </a:solidFill>
            <a:miter lim="800000"/>
            <a:headEnd/>
            <a:tailEnd/>
          </a:ln>
          <a:effectLst/>
        </p:spPr>
        <p:txBody>
          <a:bodyPr wrap="square">
            <a:spAutoFit/>
          </a:bodyPr>
          <a:lstStyle/>
          <a:p>
            <a:br>
              <a:rPr lang="en-US" sz="2667" b="1" dirty="0">
                <a:latin typeface="Courier New" pitchFamily="49" charset="0"/>
              </a:rPr>
            </a:br>
            <a:r>
              <a:rPr lang="en-US" sz="2667" b="1" dirty="0" err="1">
                <a:latin typeface="Courier New" pitchFamily="49" charset="0"/>
              </a:rPr>
              <a:t>goto</a:t>
            </a:r>
            <a:r>
              <a:rPr lang="en-US" sz="2667" b="1" dirty="0">
                <a:latin typeface="Courier New" pitchFamily="49" charset="0"/>
              </a:rPr>
              <a:t> L2</a:t>
            </a:r>
          </a:p>
          <a:p>
            <a:r>
              <a:rPr lang="en-US" sz="2667" b="1" dirty="0">
                <a:latin typeface="Courier New" pitchFamily="49" charset="0"/>
              </a:rPr>
              <a:t>…</a:t>
            </a:r>
            <a:br>
              <a:rPr lang="en-US" sz="2667" b="1" dirty="0">
                <a:latin typeface="Courier New" pitchFamily="49" charset="0"/>
              </a:rPr>
            </a:br>
            <a:r>
              <a:rPr lang="en-US" sz="2667" b="1" dirty="0">
                <a:latin typeface="Courier New" pitchFamily="49" charset="0"/>
              </a:rPr>
              <a:t>L1:goto L2</a:t>
            </a:r>
            <a:br>
              <a:rPr lang="en-US" sz="2667" b="1" dirty="0">
                <a:latin typeface="Courier New" pitchFamily="49" charset="0"/>
              </a:rPr>
            </a:br>
            <a:r>
              <a:rPr lang="en-US" sz="2667" b="1" dirty="0">
                <a:latin typeface="Courier New" pitchFamily="49" charset="0"/>
              </a:rPr>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3" name="Rectangle 3"/>
          <p:cNvSpPr>
            <a:spLocks noGrp="1" noChangeArrowheads="1"/>
          </p:cNvSpPr>
          <p:nvPr>
            <p:ph type="body" idx="1"/>
          </p:nvPr>
        </p:nvSpPr>
        <p:spPr/>
        <p:txBody>
          <a:bodyPr/>
          <a:lstStyle/>
          <a:p>
            <a:r>
              <a:rPr lang="en-US" dirty="0"/>
              <a:t>Suppose there is only one jump to L1 and L1 is preceded by an unconditional </a:t>
            </a:r>
            <a:r>
              <a:rPr lang="en-US" dirty="0" err="1"/>
              <a:t>goto</a:t>
            </a:r>
            <a:endParaRPr lang="en-US" dirty="0"/>
          </a:p>
        </p:txBody>
      </p:sp>
      <p:sp>
        <p:nvSpPr>
          <p:cNvPr id="322565" name="Text Box 5"/>
          <p:cNvSpPr txBox="1">
            <a:spLocks noChangeArrowheads="1"/>
          </p:cNvSpPr>
          <p:nvPr/>
        </p:nvSpPr>
        <p:spPr bwMode="auto">
          <a:xfrm>
            <a:off x="1320799" y="4456082"/>
            <a:ext cx="3965385" cy="913199"/>
          </a:xfrm>
          <a:prstGeom prst="rect">
            <a:avLst/>
          </a:prstGeom>
          <a:noFill/>
          <a:ln w="9525">
            <a:solidFill>
              <a:schemeClr val="tx1"/>
            </a:solidFill>
            <a:miter lim="800000"/>
            <a:headEnd/>
            <a:tailEnd/>
          </a:ln>
          <a:effectLst/>
        </p:spPr>
        <p:txBody>
          <a:bodyPr wrap="square">
            <a:spAutoFit/>
          </a:bodyPr>
          <a:lstStyle/>
          <a:p>
            <a:r>
              <a:rPr lang="en-US" sz="2667" b="1" dirty="0">
                <a:latin typeface="Courier New" pitchFamily="49" charset="0"/>
              </a:rPr>
              <a:t>L1:if a==0 </a:t>
            </a:r>
            <a:r>
              <a:rPr lang="en-US" sz="2667" b="1" dirty="0" err="1">
                <a:latin typeface="Courier New" pitchFamily="49" charset="0"/>
              </a:rPr>
              <a:t>goto</a:t>
            </a:r>
            <a:r>
              <a:rPr lang="en-US" sz="2667" b="1" dirty="0">
                <a:latin typeface="Courier New" pitchFamily="49" charset="0"/>
              </a:rPr>
              <a:t> L2 L3:</a:t>
            </a:r>
          </a:p>
        </p:txBody>
      </p:sp>
      <p:sp>
        <p:nvSpPr>
          <p:cNvPr id="322568" name="AutoShape 8"/>
          <p:cNvSpPr>
            <a:spLocks noChangeArrowheads="1"/>
          </p:cNvSpPr>
          <p:nvPr/>
        </p:nvSpPr>
        <p:spPr bwMode="auto">
          <a:xfrm>
            <a:off x="5907741" y="4113182"/>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2571" name="Text Box 11"/>
          <p:cNvSpPr txBox="1">
            <a:spLocks noChangeArrowheads="1"/>
          </p:cNvSpPr>
          <p:nvPr/>
        </p:nvSpPr>
        <p:spPr bwMode="auto">
          <a:xfrm>
            <a:off x="7463368" y="3237968"/>
            <a:ext cx="3407833" cy="1323632"/>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if a==0 </a:t>
            </a:r>
            <a:r>
              <a:rPr lang="en-US" sz="2667" b="1" dirty="0" err="1">
                <a:latin typeface="Courier New" pitchFamily="49" charset="0"/>
              </a:rPr>
              <a:t>goto</a:t>
            </a:r>
            <a:r>
              <a:rPr lang="en-US" sz="2667" b="1" dirty="0">
                <a:latin typeface="Courier New" pitchFamily="49" charset="0"/>
              </a:rPr>
              <a:t> L2</a:t>
            </a:r>
          </a:p>
          <a:p>
            <a:r>
              <a:rPr lang="en-US" sz="2667" b="1" dirty="0" err="1">
                <a:latin typeface="Courier New" pitchFamily="49" charset="0"/>
              </a:rPr>
              <a:t>goto</a:t>
            </a:r>
            <a:r>
              <a:rPr lang="en-US" sz="2667" b="1" dirty="0">
                <a:latin typeface="Courier New" pitchFamily="49" charset="0"/>
              </a:rPr>
              <a:t> L3</a:t>
            </a:r>
          </a:p>
          <a:p>
            <a:r>
              <a:rPr lang="en-US" sz="2667" b="1" dirty="0">
                <a:latin typeface="Courier New" pitchFamily="49" charset="0"/>
              </a:rPr>
              <a:t>…</a:t>
            </a:r>
          </a:p>
        </p:txBody>
      </p:sp>
      <p:sp>
        <p:nvSpPr>
          <p:cNvPr id="322574" name="Text Box 14"/>
          <p:cNvSpPr txBox="1">
            <a:spLocks noChangeArrowheads="1"/>
          </p:cNvSpPr>
          <p:nvPr/>
        </p:nvSpPr>
        <p:spPr bwMode="auto">
          <a:xfrm>
            <a:off x="7463367" y="4866515"/>
            <a:ext cx="3407833" cy="502766"/>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L3: </a:t>
            </a:r>
          </a:p>
        </p:txBody>
      </p:sp>
      <p:sp>
        <p:nvSpPr>
          <p:cNvPr id="3" name="Title 2">
            <a:extLst>
              <a:ext uri="{FF2B5EF4-FFF2-40B4-BE49-F238E27FC236}">
                <a16:creationId xmlns:a16="http://schemas.microsoft.com/office/drawing/2014/main" id="{F6F40FF2-C8F7-18EF-B0F1-C51C86C9037C}"/>
              </a:ext>
            </a:extLst>
          </p:cNvPr>
          <p:cNvSpPr>
            <a:spLocks noGrp="1"/>
          </p:cNvSpPr>
          <p:nvPr>
            <p:ph type="title"/>
          </p:nvPr>
        </p:nvSpPr>
        <p:spPr/>
        <p:txBody>
          <a:bodyPr/>
          <a:lstStyle/>
          <a:p>
            <a:endParaRPr lang="en-IN" dirty="0"/>
          </a:p>
        </p:txBody>
      </p:sp>
      <p:sp>
        <p:nvSpPr>
          <p:cNvPr id="4" name="Text Box 9">
            <a:extLst>
              <a:ext uri="{FF2B5EF4-FFF2-40B4-BE49-F238E27FC236}">
                <a16:creationId xmlns:a16="http://schemas.microsoft.com/office/drawing/2014/main" id="{71073C1D-659E-75C8-91EC-4880ED964FC0}"/>
              </a:ext>
            </a:extLst>
          </p:cNvPr>
          <p:cNvSpPr txBox="1">
            <a:spLocks noChangeArrowheads="1"/>
          </p:cNvSpPr>
          <p:nvPr/>
        </p:nvSpPr>
        <p:spPr bwMode="auto">
          <a:xfrm>
            <a:off x="1528733" y="3237956"/>
            <a:ext cx="3407833" cy="913199"/>
          </a:xfrm>
          <a:prstGeom prst="rect">
            <a:avLst/>
          </a:prstGeom>
          <a:noFill/>
          <a:ln w="9525">
            <a:solidFill>
              <a:schemeClr val="tx1"/>
            </a:solidFill>
            <a:miter lim="800000"/>
            <a:headEnd/>
            <a:tailEnd/>
          </a:ln>
          <a:effectLst/>
        </p:spPr>
        <p:txBody>
          <a:bodyPr>
            <a:spAutoFit/>
          </a:bodyPr>
          <a:lstStyle/>
          <a:p>
            <a:r>
              <a:rPr lang="en-US" sz="2667" b="1" dirty="0" err="1">
                <a:latin typeface="Courier New" pitchFamily="49" charset="0"/>
              </a:rPr>
              <a:t>goto</a:t>
            </a:r>
            <a:r>
              <a:rPr lang="en-US" sz="2667" b="1" dirty="0">
                <a:latin typeface="Courier New" pitchFamily="49" charset="0"/>
              </a:rPr>
              <a:t> L1</a:t>
            </a:r>
          </a:p>
          <a:p>
            <a:r>
              <a:rPr lang="en-US" sz="2667" b="1" dirty="0">
                <a:latin typeface="Courier New" pitchFamily="49" charset="0"/>
              </a:rPr>
              <a:t>…</a:t>
            </a:r>
          </a:p>
        </p:txBody>
      </p:sp>
    </p:spTree>
    <p:extLst>
      <p:ext uri="{BB962C8B-B14F-4D97-AF65-F5344CB8AC3E}">
        <p14:creationId xmlns:p14="http://schemas.microsoft.com/office/powerpoint/2010/main" val="34965217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1"/>
          </p:nvPr>
        </p:nvSpPr>
        <p:spPr>
          <a:xfrm>
            <a:off x="838200" y="1866900"/>
            <a:ext cx="10515600" cy="4310062"/>
          </a:xfrm>
        </p:spPr>
        <p:txBody>
          <a:bodyPr>
            <a:normAutofit/>
          </a:bodyPr>
          <a:lstStyle/>
          <a:p>
            <a:pPr>
              <a:lnSpc>
                <a:spcPct val="90000"/>
              </a:lnSpc>
            </a:pPr>
            <a:r>
              <a:rPr lang="en-US" i="1" dirty="0"/>
              <a:t>Reduction in strength</a:t>
            </a:r>
            <a:r>
              <a:rPr lang="en-US" dirty="0"/>
              <a:t>: replace expensive arithmetic operations with cheaper ones</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Use of machine idioms</a:t>
            </a:r>
          </a:p>
          <a:p>
            <a:pPr>
              <a:lnSpc>
                <a:spcPct val="90000"/>
              </a:lnSpc>
            </a:pPr>
            <a:endParaRPr lang="en-US" dirty="0"/>
          </a:p>
          <a:p>
            <a:pPr>
              <a:lnSpc>
                <a:spcPct val="90000"/>
              </a:lnSpc>
            </a:pPr>
            <a:endParaRPr lang="en-US" dirty="0"/>
          </a:p>
          <a:p>
            <a:pPr>
              <a:lnSpc>
                <a:spcPct val="90000"/>
              </a:lnSpc>
            </a:pPr>
            <a:endParaRPr lang="en-US" dirty="0"/>
          </a:p>
        </p:txBody>
      </p:sp>
      <p:sp>
        <p:nvSpPr>
          <p:cNvPr id="324613" name="Text Box 5"/>
          <p:cNvSpPr txBox="1">
            <a:spLocks noChangeArrowheads="1"/>
          </p:cNvSpPr>
          <p:nvPr/>
        </p:nvSpPr>
        <p:spPr bwMode="auto">
          <a:xfrm>
            <a:off x="2032000" y="2743200"/>
            <a:ext cx="2336800" cy="1323632"/>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a:t>
            </a:r>
            <a:br>
              <a:rPr lang="en-US" sz="2667" b="1">
                <a:latin typeface="Courier New" pitchFamily="49" charset="0"/>
              </a:rPr>
            </a:br>
            <a:r>
              <a:rPr lang="en-US" sz="2667" b="1">
                <a:latin typeface="Courier New" pitchFamily="49" charset="0"/>
              </a:rPr>
              <a:t>a := x ^ 2</a:t>
            </a:r>
            <a:br>
              <a:rPr lang="en-US" sz="2667" b="1">
                <a:latin typeface="Courier New" pitchFamily="49" charset="0"/>
              </a:rPr>
            </a:br>
            <a:r>
              <a:rPr lang="en-US" sz="2667" b="1">
                <a:latin typeface="Courier New" pitchFamily="49" charset="0"/>
              </a:rPr>
              <a:t>b := y / 8</a:t>
            </a:r>
          </a:p>
        </p:txBody>
      </p:sp>
      <p:sp>
        <p:nvSpPr>
          <p:cNvPr id="324615" name="AutoShape 7"/>
          <p:cNvSpPr>
            <a:spLocks noChangeArrowheads="1"/>
          </p:cNvSpPr>
          <p:nvPr/>
        </p:nvSpPr>
        <p:spPr bwMode="auto">
          <a:xfrm>
            <a:off x="5791200" y="28956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4616" name="Text Box 8"/>
          <p:cNvSpPr txBox="1">
            <a:spLocks noChangeArrowheads="1"/>
          </p:cNvSpPr>
          <p:nvPr/>
        </p:nvSpPr>
        <p:spPr bwMode="auto">
          <a:xfrm>
            <a:off x="7721600" y="2743200"/>
            <a:ext cx="2540000" cy="1323632"/>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a:t>
            </a:r>
            <a:br>
              <a:rPr lang="en-US" sz="2667" b="1">
                <a:latin typeface="Courier New" pitchFamily="49" charset="0"/>
              </a:rPr>
            </a:br>
            <a:r>
              <a:rPr lang="en-US" sz="2667" b="1">
                <a:latin typeface="Courier New" pitchFamily="49" charset="0"/>
              </a:rPr>
              <a:t>a := x * x</a:t>
            </a:r>
            <a:br>
              <a:rPr lang="en-US" sz="2667" b="1">
                <a:latin typeface="Courier New" pitchFamily="49" charset="0"/>
              </a:rPr>
            </a:br>
            <a:r>
              <a:rPr lang="en-US" sz="2667" b="1">
                <a:latin typeface="Courier New" pitchFamily="49" charset="0"/>
              </a:rPr>
              <a:t>b := y &gt;&gt; 3</a:t>
            </a:r>
          </a:p>
        </p:txBody>
      </p:sp>
      <p:sp>
        <p:nvSpPr>
          <p:cNvPr id="324617" name="Text Box 9"/>
          <p:cNvSpPr txBox="1">
            <a:spLocks noChangeArrowheads="1"/>
          </p:cNvSpPr>
          <p:nvPr/>
        </p:nvSpPr>
        <p:spPr bwMode="auto">
          <a:xfrm>
            <a:off x="2032000" y="4785876"/>
            <a:ext cx="2336800" cy="913199"/>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a:t>
            </a:r>
            <a:br>
              <a:rPr lang="en-US" sz="2667" b="1" dirty="0">
                <a:latin typeface="Courier New" pitchFamily="49" charset="0"/>
              </a:rPr>
            </a:br>
            <a:r>
              <a:rPr lang="en-US" sz="2667" b="1" dirty="0">
                <a:latin typeface="Courier New" pitchFamily="49" charset="0"/>
              </a:rPr>
              <a:t>a := a + 1</a:t>
            </a:r>
          </a:p>
        </p:txBody>
      </p:sp>
      <p:sp>
        <p:nvSpPr>
          <p:cNvPr id="324618" name="AutoShape 10"/>
          <p:cNvSpPr>
            <a:spLocks noChangeArrowheads="1"/>
          </p:cNvSpPr>
          <p:nvPr/>
        </p:nvSpPr>
        <p:spPr bwMode="auto">
          <a:xfrm>
            <a:off x="5791200" y="4914900"/>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4619" name="Text Box 11"/>
          <p:cNvSpPr txBox="1">
            <a:spLocks noChangeArrowheads="1"/>
          </p:cNvSpPr>
          <p:nvPr/>
        </p:nvSpPr>
        <p:spPr bwMode="auto">
          <a:xfrm>
            <a:off x="7721600" y="4785877"/>
            <a:ext cx="2540000" cy="913199"/>
          </a:xfrm>
          <a:prstGeom prst="rect">
            <a:avLst/>
          </a:prstGeom>
          <a:noFill/>
          <a:ln w="9525">
            <a:solidFill>
              <a:schemeClr val="tx1"/>
            </a:solidFill>
            <a:miter lim="800000"/>
            <a:headEnd/>
            <a:tailEnd/>
          </a:ln>
          <a:effectLst/>
        </p:spPr>
        <p:txBody>
          <a:bodyPr>
            <a:spAutoFit/>
          </a:bodyPr>
          <a:lstStyle/>
          <a:p>
            <a:r>
              <a:rPr lang="en-US" sz="2667" b="1" dirty="0">
                <a:latin typeface="Courier New" pitchFamily="49" charset="0"/>
              </a:rPr>
              <a:t>…</a:t>
            </a:r>
            <a:br>
              <a:rPr lang="en-US" sz="2667" b="1" dirty="0">
                <a:latin typeface="Courier New" pitchFamily="49" charset="0"/>
              </a:rPr>
            </a:br>
            <a:r>
              <a:rPr lang="en-US" sz="2667" b="1" dirty="0">
                <a:latin typeface="Courier New" pitchFamily="49" charset="0"/>
              </a:rPr>
              <a:t>inc a</a:t>
            </a:r>
          </a:p>
        </p:txBody>
      </p:sp>
      <p:sp>
        <p:nvSpPr>
          <p:cNvPr id="3" name="Title 2">
            <a:extLst>
              <a:ext uri="{FF2B5EF4-FFF2-40B4-BE49-F238E27FC236}">
                <a16:creationId xmlns:a16="http://schemas.microsoft.com/office/drawing/2014/main" id="{5EB3CC2A-8E3E-81EA-37C0-CABEA6A73967}"/>
              </a:ext>
            </a:extLst>
          </p:cNvPr>
          <p:cNvSpPr>
            <a:spLocks noGrp="1"/>
          </p:cNvSpPr>
          <p:nvPr>
            <p:ph type="title"/>
          </p:nvPr>
        </p:nvSpPr>
        <p:spPr/>
        <p:txBody>
          <a:bodyPr/>
          <a:lstStyle/>
          <a:p>
            <a:endParaRPr lang="en-I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Other Peephole Optimizations</a:t>
            </a:r>
          </a:p>
        </p:txBody>
      </p:sp>
      <p:sp>
        <p:nvSpPr>
          <p:cNvPr id="324611" name="Rectangle 3"/>
          <p:cNvSpPr>
            <a:spLocks noGrp="1" noChangeArrowheads="1"/>
          </p:cNvSpPr>
          <p:nvPr>
            <p:ph type="body" idx="1"/>
          </p:nvPr>
        </p:nvSpPr>
        <p:spPr/>
        <p:txBody>
          <a:bodyPr>
            <a:normAutofit/>
          </a:bodyPr>
          <a:lstStyle/>
          <a:p>
            <a:pPr>
              <a:lnSpc>
                <a:spcPct val="90000"/>
              </a:lnSpc>
            </a:pPr>
            <a:r>
              <a:rPr lang="en-US" sz="3733" dirty="0"/>
              <a:t>Algebraic simplifications</a:t>
            </a:r>
          </a:p>
          <a:p>
            <a:pPr>
              <a:lnSpc>
                <a:spcPct val="90000"/>
              </a:lnSpc>
            </a:pPr>
            <a:endParaRPr lang="en-US" sz="3733" dirty="0"/>
          </a:p>
        </p:txBody>
      </p:sp>
      <p:sp>
        <p:nvSpPr>
          <p:cNvPr id="324620" name="Text Box 12"/>
          <p:cNvSpPr txBox="1">
            <a:spLocks noChangeArrowheads="1"/>
          </p:cNvSpPr>
          <p:nvPr/>
        </p:nvSpPr>
        <p:spPr bwMode="auto">
          <a:xfrm>
            <a:off x="1625600" y="2616200"/>
            <a:ext cx="2336800" cy="1323632"/>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a:t>
            </a:r>
            <a:br>
              <a:rPr lang="en-US" sz="2667" b="1">
                <a:latin typeface="Courier New" pitchFamily="49" charset="0"/>
              </a:rPr>
            </a:br>
            <a:r>
              <a:rPr lang="en-US" sz="2667" b="1">
                <a:latin typeface="Courier New" pitchFamily="49" charset="0"/>
              </a:rPr>
              <a:t>a := a + 0</a:t>
            </a:r>
            <a:br>
              <a:rPr lang="en-US" sz="2667" b="1">
                <a:latin typeface="Courier New" pitchFamily="49" charset="0"/>
              </a:rPr>
            </a:br>
            <a:r>
              <a:rPr lang="en-US" sz="2667" b="1">
                <a:latin typeface="Courier New" pitchFamily="49" charset="0"/>
              </a:rPr>
              <a:t>b := b * 1</a:t>
            </a:r>
          </a:p>
        </p:txBody>
      </p:sp>
      <p:sp>
        <p:nvSpPr>
          <p:cNvPr id="324621" name="AutoShape 13"/>
          <p:cNvSpPr>
            <a:spLocks noChangeArrowheads="1"/>
          </p:cNvSpPr>
          <p:nvPr/>
        </p:nvSpPr>
        <p:spPr bwMode="auto">
          <a:xfrm>
            <a:off x="4775200" y="3284617"/>
            <a:ext cx="711200" cy="685800"/>
          </a:xfrm>
          <a:prstGeom prst="right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sz="2400"/>
          </a:p>
        </p:txBody>
      </p:sp>
      <p:sp>
        <p:nvSpPr>
          <p:cNvPr id="324622" name="Text Box 14"/>
          <p:cNvSpPr txBox="1">
            <a:spLocks noChangeArrowheads="1"/>
          </p:cNvSpPr>
          <p:nvPr/>
        </p:nvSpPr>
        <p:spPr bwMode="auto">
          <a:xfrm>
            <a:off x="6705600" y="2616200"/>
            <a:ext cx="2540000" cy="1323632"/>
          </a:xfrm>
          <a:prstGeom prst="rect">
            <a:avLst/>
          </a:prstGeom>
          <a:noFill/>
          <a:ln w="9525">
            <a:solidFill>
              <a:schemeClr val="tx1"/>
            </a:solidFill>
            <a:miter lim="800000"/>
            <a:headEnd/>
            <a:tailEnd/>
          </a:ln>
          <a:effectLst/>
        </p:spPr>
        <p:txBody>
          <a:bodyPr>
            <a:spAutoFit/>
          </a:bodyPr>
          <a:lstStyle/>
          <a:p>
            <a:r>
              <a:rPr lang="en-US" sz="2667" b="1">
                <a:latin typeface="Courier New" pitchFamily="49" charset="0"/>
              </a:rPr>
              <a:t>…</a:t>
            </a:r>
            <a:br>
              <a:rPr lang="en-US" sz="2667" b="1">
                <a:latin typeface="Courier New" pitchFamily="49" charset="0"/>
              </a:rPr>
            </a:br>
            <a:br>
              <a:rPr lang="en-US" sz="2667" b="1">
                <a:latin typeface="Courier New" pitchFamily="49" charset="0"/>
              </a:rPr>
            </a:br>
            <a:endParaRPr lang="en-US" sz="2667" b="1">
              <a:latin typeface="Courier New" pitchFamily="49"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DAG construction</a:t>
            </a:r>
          </a:p>
          <a:p>
            <a:r>
              <a:rPr lang="en-US" dirty="0"/>
              <a:t>DAG in the context of array and pointers</a:t>
            </a:r>
          </a:p>
          <a:p>
            <a:r>
              <a:rPr lang="en-US" dirty="0"/>
              <a:t>Heuristic reordering of statements for reducing instruction costs </a:t>
            </a:r>
          </a:p>
          <a:p>
            <a:r>
              <a:rPr lang="en-US" dirty="0"/>
              <a:t>Labeling algorithm to identify the number of registers required to compute a node</a:t>
            </a:r>
          </a:p>
          <a:p>
            <a:r>
              <a:rPr lang="en-US" dirty="0"/>
              <a:t>Code generation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construction algorithm</a:t>
            </a:r>
          </a:p>
        </p:txBody>
      </p:sp>
      <p:sp>
        <p:nvSpPr>
          <p:cNvPr id="3" name="Content Placeholder 2"/>
          <p:cNvSpPr>
            <a:spLocks noGrp="1"/>
          </p:cNvSpPr>
          <p:nvPr>
            <p:ph idx="1"/>
          </p:nvPr>
        </p:nvSpPr>
        <p:spPr/>
        <p:txBody>
          <a:bodyPr/>
          <a:lstStyle/>
          <a:p>
            <a:r>
              <a:rPr lang="en-US" dirty="0"/>
              <a:t>Input: Basic block</a:t>
            </a:r>
          </a:p>
          <a:p>
            <a:r>
              <a:rPr lang="en-US" dirty="0"/>
              <a:t>Output: DAG having label for each node – operator or variables . For each node a list of attached identifiers</a:t>
            </a:r>
          </a:p>
          <a:p>
            <a:r>
              <a:rPr lang="en-US" dirty="0"/>
              <a:t>(</a:t>
            </a:r>
            <a:r>
              <a:rPr lang="en-US" dirty="0" err="1"/>
              <a:t>i</a:t>
            </a:r>
            <a:r>
              <a:rPr lang="en-US" dirty="0"/>
              <a:t>) x := y op z</a:t>
            </a:r>
          </a:p>
          <a:p>
            <a:r>
              <a:rPr lang="en-US" dirty="0"/>
              <a:t>(ii) x := op y</a:t>
            </a:r>
          </a:p>
          <a:p>
            <a:r>
              <a:rPr lang="en-US" dirty="0"/>
              <a:t>(iii) x := y</a:t>
            </a:r>
          </a:p>
          <a:p>
            <a:r>
              <a:rPr lang="en-US" dirty="0"/>
              <a:t>If node (y) is undefined create a label ‘y’ and let it be node (y) and so for node (z) if ‘z’ is not there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DAG algorithm</a:t>
            </a:r>
          </a:p>
        </p:txBody>
      </p:sp>
      <p:sp>
        <p:nvSpPr>
          <p:cNvPr id="3" name="Content Placeholder 2"/>
          <p:cNvSpPr>
            <a:spLocks noGrp="1"/>
          </p:cNvSpPr>
          <p:nvPr>
            <p:ph idx="1"/>
          </p:nvPr>
        </p:nvSpPr>
        <p:spPr/>
        <p:txBody>
          <a:bodyPr/>
          <a:lstStyle/>
          <a:p>
            <a:r>
              <a:rPr lang="en-US" dirty="0"/>
              <a:t>In case (</a:t>
            </a:r>
            <a:r>
              <a:rPr lang="en-US" dirty="0" err="1"/>
              <a:t>i</a:t>
            </a:r>
            <a:r>
              <a:rPr lang="en-US" dirty="0"/>
              <a:t>) check if there is a node </a:t>
            </a:r>
            <a:r>
              <a:rPr lang="en-US" dirty="0" err="1"/>
              <a:t>labelled</a:t>
            </a:r>
            <a:r>
              <a:rPr lang="en-US" dirty="0"/>
              <a:t> ‘op’ whose left and right children are ‘y’ and ‘z’ respectively. If not create such a node and let it be ‘n’. In case (ii) ignore ‘z’ and do the same thing. In case (iii) let the node(y) be ‘n’</a:t>
            </a:r>
          </a:p>
          <a:p>
            <a:r>
              <a:rPr lang="en-US" dirty="0"/>
              <a:t>Delete x from the list of attached identifiers for node(x). Append ‘x’ to the list of attached identifiers for the node ‘n’ and set node(x) to 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Content Placeholder 3"/>
          <p:cNvSpPr>
            <a:spLocks noGrp="1"/>
          </p:cNvSpPr>
          <p:nvPr>
            <p:ph idx="1"/>
          </p:nvPr>
        </p:nvSpPr>
        <p:spPr>
          <a:xfrm>
            <a:off x="663073" y="1690688"/>
            <a:ext cx="3649045" cy="4525963"/>
          </a:xfrm>
          <a:prstGeom prst="rect">
            <a:avLst/>
          </a:prstGeom>
        </p:spPr>
        <p:style>
          <a:lnRef idx="1">
            <a:schemeClr val="accent1"/>
          </a:lnRef>
          <a:fillRef idx="3">
            <a:schemeClr val="accent1"/>
          </a:fillRef>
          <a:effectRef idx="2">
            <a:schemeClr val="accent1"/>
          </a:effectRef>
          <a:fontRef idx="minor">
            <a:schemeClr val="lt1"/>
          </a:fontRef>
        </p:style>
        <p:txBody>
          <a:bodyPr rtlCol="0" anchor="ctr">
            <a:normAutofit fontScale="85000" lnSpcReduction="20000"/>
          </a:bodyPr>
          <a:lstStyle/>
          <a:p>
            <a:pPr marL="609585" indent="-609585">
              <a:buFont typeface="+mj-lt"/>
              <a:buAutoNum type="arabicPeriod"/>
            </a:pPr>
            <a:endParaRPr lang="en-US" dirty="0">
              <a:solidFill>
                <a:schemeClr val="tx1"/>
              </a:solidFill>
            </a:endParaRPr>
          </a:p>
          <a:p>
            <a:pPr marL="609585" indent="-609585">
              <a:buFont typeface="+mj-lt"/>
              <a:buAutoNum type="arabicPeriod" startAt="3"/>
            </a:pPr>
            <a:r>
              <a:rPr lang="en-US" dirty="0">
                <a:solidFill>
                  <a:schemeClr val="tx1"/>
                </a:solidFill>
              </a:rPr>
              <a:t>t1 := 4 * </a:t>
            </a:r>
            <a:r>
              <a:rPr lang="en-US" dirty="0" err="1">
                <a:solidFill>
                  <a:schemeClr val="tx1"/>
                </a:solidFill>
              </a:rPr>
              <a:t>i</a:t>
            </a:r>
            <a:endParaRPr lang="en-US" dirty="0">
              <a:solidFill>
                <a:schemeClr val="tx1"/>
              </a:solidFill>
            </a:endParaRPr>
          </a:p>
          <a:p>
            <a:pPr marL="609585" indent="-609585">
              <a:buFont typeface="+mj-lt"/>
              <a:buAutoNum type="arabicPeriod" startAt="3"/>
            </a:pPr>
            <a:r>
              <a:rPr lang="en-US" dirty="0">
                <a:solidFill>
                  <a:schemeClr val="tx1"/>
                </a:solidFill>
              </a:rPr>
              <a:t>t2 := a[t1]</a:t>
            </a:r>
          </a:p>
          <a:p>
            <a:pPr marL="609585" indent="-609585">
              <a:buFont typeface="+mj-lt"/>
              <a:buAutoNum type="arabicPeriod" startAt="3"/>
            </a:pPr>
            <a:r>
              <a:rPr lang="en-US" dirty="0">
                <a:solidFill>
                  <a:schemeClr val="tx1"/>
                </a:solidFill>
              </a:rPr>
              <a:t>t3 := 4 * </a:t>
            </a:r>
            <a:r>
              <a:rPr lang="en-US" dirty="0" err="1">
                <a:solidFill>
                  <a:schemeClr val="tx1"/>
                </a:solidFill>
              </a:rPr>
              <a:t>i</a:t>
            </a:r>
            <a:r>
              <a:rPr lang="en-US" dirty="0">
                <a:solidFill>
                  <a:schemeClr val="tx1"/>
                </a:solidFill>
              </a:rPr>
              <a:t> </a:t>
            </a:r>
          </a:p>
          <a:p>
            <a:pPr marL="609585" indent="-609585">
              <a:buFont typeface="+mj-lt"/>
              <a:buAutoNum type="arabicPeriod" startAt="3"/>
            </a:pPr>
            <a:r>
              <a:rPr lang="en-US" dirty="0">
                <a:solidFill>
                  <a:schemeClr val="tx1"/>
                </a:solidFill>
              </a:rPr>
              <a:t>t4 := b [t3]</a:t>
            </a:r>
          </a:p>
          <a:p>
            <a:pPr marL="609585" indent="-609585">
              <a:buFont typeface="+mj-lt"/>
              <a:buAutoNum type="arabicPeriod" startAt="3"/>
            </a:pPr>
            <a:r>
              <a:rPr lang="en-US" dirty="0">
                <a:solidFill>
                  <a:schemeClr val="tx1"/>
                </a:solidFill>
              </a:rPr>
              <a:t>t5 := t2 *t4</a:t>
            </a:r>
          </a:p>
          <a:p>
            <a:pPr marL="609585" indent="-609585">
              <a:buFont typeface="+mj-lt"/>
              <a:buAutoNum type="arabicPeriod" startAt="3"/>
            </a:pPr>
            <a:r>
              <a:rPr lang="en-US" dirty="0">
                <a:solidFill>
                  <a:schemeClr val="tx1"/>
                </a:solidFill>
              </a:rPr>
              <a:t>t6 := prod + t5</a:t>
            </a:r>
          </a:p>
          <a:p>
            <a:pPr marL="609585" indent="-609585">
              <a:buFont typeface="+mj-lt"/>
              <a:buAutoNum type="arabicPeriod" startAt="3"/>
            </a:pPr>
            <a:r>
              <a:rPr lang="en-US" dirty="0">
                <a:solidFill>
                  <a:schemeClr val="tx1"/>
                </a:solidFill>
              </a:rPr>
              <a:t>prod := t6</a:t>
            </a:r>
          </a:p>
          <a:p>
            <a:pPr marL="609585" indent="-609585">
              <a:buFont typeface="+mj-lt"/>
              <a:buAutoNum type="arabicPeriod" startAt="3"/>
            </a:pPr>
            <a:r>
              <a:rPr lang="en-US" dirty="0">
                <a:solidFill>
                  <a:schemeClr val="tx1"/>
                </a:solidFill>
              </a:rPr>
              <a:t>t7 := i+1</a:t>
            </a:r>
          </a:p>
          <a:p>
            <a:pPr marL="609585" indent="-609585">
              <a:buFont typeface="+mj-lt"/>
              <a:buAutoNum type="arabicPeriod" startAt="3"/>
            </a:pPr>
            <a:r>
              <a:rPr lang="en-US" dirty="0" err="1">
                <a:solidFill>
                  <a:schemeClr val="tx1"/>
                </a:solidFill>
              </a:rPr>
              <a:t>i</a:t>
            </a:r>
            <a:r>
              <a:rPr lang="en-US" dirty="0">
                <a:solidFill>
                  <a:schemeClr val="tx1"/>
                </a:solidFill>
              </a:rPr>
              <a:t> := t7</a:t>
            </a:r>
          </a:p>
          <a:p>
            <a:pPr marL="609585" indent="-609585">
              <a:buFont typeface="+mj-lt"/>
              <a:buAutoNum type="arabicPeriod" startAt="3"/>
            </a:pPr>
            <a:r>
              <a:rPr lang="en-US" dirty="0">
                <a:solidFill>
                  <a:schemeClr val="tx1"/>
                </a:solidFill>
              </a:rPr>
              <a:t>If </a:t>
            </a:r>
            <a:r>
              <a:rPr lang="en-US" dirty="0" err="1">
                <a:solidFill>
                  <a:schemeClr val="tx1"/>
                </a:solidFill>
              </a:rPr>
              <a:t>i</a:t>
            </a:r>
            <a:r>
              <a:rPr lang="en-US" dirty="0">
                <a:solidFill>
                  <a:schemeClr val="tx1"/>
                </a:solidFill>
              </a:rPr>
              <a:t> &lt;= 20 </a:t>
            </a:r>
            <a:r>
              <a:rPr lang="en-US" dirty="0" err="1">
                <a:solidFill>
                  <a:schemeClr val="tx1"/>
                </a:solidFill>
              </a:rPr>
              <a:t>goto</a:t>
            </a:r>
            <a:r>
              <a:rPr lang="en-US" dirty="0">
                <a:solidFill>
                  <a:schemeClr val="tx1"/>
                </a:solidFill>
              </a:rPr>
              <a:t> (3</a:t>
            </a:r>
            <a:r>
              <a:rPr lang="en-US" dirty="0"/>
              <a:t>)</a:t>
            </a:r>
          </a:p>
          <a:p>
            <a:pPr algn="ctr"/>
            <a:endParaRPr lang="en-US"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DDBB8B29-1995-4BC7-AC18-344DB01D1A78}"/>
                  </a:ext>
                </a:extLst>
              </p14:cNvPr>
              <p14:cNvContentPartPr/>
              <p14:nvPr/>
            </p14:nvContentPartPr>
            <p14:xfrm>
              <a:off x="5190120" y="2154600"/>
              <a:ext cx="4992480" cy="3950640"/>
            </p14:xfrm>
          </p:contentPart>
        </mc:Choice>
        <mc:Fallback xmlns="">
          <p:pic>
            <p:nvPicPr>
              <p:cNvPr id="3" name="Ink 2">
                <a:extLst>
                  <a:ext uri="{FF2B5EF4-FFF2-40B4-BE49-F238E27FC236}">
                    <a16:creationId xmlns:a16="http://schemas.microsoft.com/office/drawing/2014/main" id="{DDBB8B29-1995-4BC7-AC18-344DB01D1A78}"/>
                  </a:ext>
                </a:extLst>
              </p:cNvPr>
              <p:cNvPicPr/>
              <p:nvPr/>
            </p:nvPicPr>
            <p:blipFill>
              <a:blip r:embed="rId3"/>
              <a:stretch>
                <a:fillRect/>
              </a:stretch>
            </p:blipFill>
            <p:spPr>
              <a:xfrm>
                <a:off x="5180760" y="2145240"/>
                <a:ext cx="5011200" cy="396936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DAG </a:t>
            </a:r>
          </a:p>
        </p:txBody>
      </p:sp>
      <p:sp>
        <p:nvSpPr>
          <p:cNvPr id="4" name="Content Placeholder 3"/>
          <p:cNvSpPr>
            <a:spLocks noGrp="1"/>
          </p:cNvSpPr>
          <p:nvPr>
            <p:ph idx="1"/>
          </p:nvPr>
        </p:nvSpPr>
        <p:spPr/>
        <p:txBody>
          <a:bodyPr/>
          <a:lstStyle/>
          <a:p>
            <a:endParaRPr lang="en-US" dirty="0"/>
          </a:p>
        </p:txBody>
      </p:sp>
      <p:sp>
        <p:nvSpPr>
          <p:cNvPr id="5" name="Oval 4"/>
          <p:cNvSpPr/>
          <p:nvPr/>
        </p:nvSpPr>
        <p:spPr>
          <a:xfrm>
            <a:off x="5534648" y="58191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4 </a:t>
            </a:r>
          </a:p>
        </p:txBody>
      </p:sp>
      <p:sp>
        <p:nvSpPr>
          <p:cNvPr id="6" name="Oval 5"/>
          <p:cNvSpPr/>
          <p:nvPr/>
        </p:nvSpPr>
        <p:spPr>
          <a:xfrm>
            <a:off x="6753848" y="58191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i</a:t>
            </a:r>
            <a:r>
              <a:rPr lang="en-US" sz="2400" dirty="0"/>
              <a:t>  </a:t>
            </a:r>
          </a:p>
        </p:txBody>
      </p:sp>
      <p:sp>
        <p:nvSpPr>
          <p:cNvPr id="7" name="Oval 6"/>
          <p:cNvSpPr/>
          <p:nvPr/>
        </p:nvSpPr>
        <p:spPr>
          <a:xfrm>
            <a:off x="6093448" y="49047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a:t>
            </a:r>
          </a:p>
        </p:txBody>
      </p:sp>
      <p:cxnSp>
        <p:nvCxnSpPr>
          <p:cNvPr id="8" name="Straight Connector 7"/>
          <p:cNvCxnSpPr>
            <a:stCxn id="7" idx="3"/>
            <a:endCxn id="5" idx="0"/>
          </p:cNvCxnSpPr>
          <p:nvPr/>
        </p:nvCxnSpPr>
        <p:spPr>
          <a:xfrm rot="5400000">
            <a:off x="5890250" y="5511802"/>
            <a:ext cx="307353" cy="307353"/>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7" idx="5"/>
            <a:endCxn id="6" idx="0"/>
          </p:cNvCxnSpPr>
          <p:nvPr/>
        </p:nvCxnSpPr>
        <p:spPr>
          <a:xfrm rot="16200000" flipH="1">
            <a:off x="6751296" y="5461001"/>
            <a:ext cx="307353" cy="408953"/>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5179049" y="5107955"/>
            <a:ext cx="914400" cy="461665"/>
          </a:xfrm>
          <a:prstGeom prst="rect">
            <a:avLst/>
          </a:prstGeom>
          <a:noFill/>
        </p:spPr>
        <p:txBody>
          <a:bodyPr wrap="square" rtlCol="0">
            <a:spAutoFit/>
          </a:bodyPr>
          <a:lstStyle/>
          <a:p>
            <a:r>
              <a:rPr lang="en-US" sz="2400" dirty="0"/>
              <a:t>t1, t3</a:t>
            </a:r>
          </a:p>
        </p:txBody>
      </p:sp>
      <p:sp>
        <p:nvSpPr>
          <p:cNvPr id="11" name="Oval 10"/>
          <p:cNvSpPr/>
          <p:nvPr/>
        </p:nvSpPr>
        <p:spPr>
          <a:xfrm>
            <a:off x="4366248" y="49047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 </a:t>
            </a:r>
          </a:p>
        </p:txBody>
      </p:sp>
      <p:sp>
        <p:nvSpPr>
          <p:cNvPr id="12" name="Oval 11"/>
          <p:cNvSpPr/>
          <p:nvPr/>
        </p:nvSpPr>
        <p:spPr>
          <a:xfrm>
            <a:off x="5179048" y="39395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 </a:t>
            </a:r>
          </a:p>
        </p:txBody>
      </p:sp>
      <p:cxnSp>
        <p:nvCxnSpPr>
          <p:cNvPr id="13" name="Straight Connector 12"/>
          <p:cNvCxnSpPr>
            <a:stCxn id="12" idx="3"/>
            <a:endCxn id="11" idx="7"/>
          </p:cNvCxnSpPr>
          <p:nvPr/>
        </p:nvCxnSpPr>
        <p:spPr>
          <a:xfrm rot="5400000">
            <a:off x="4897095" y="4622801"/>
            <a:ext cx="462307" cy="3099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2" idx="5"/>
            <a:endCxn id="7" idx="1"/>
          </p:cNvCxnSpPr>
          <p:nvPr/>
        </p:nvCxnSpPr>
        <p:spPr>
          <a:xfrm rot="16200000" flipH="1">
            <a:off x="5760695" y="4572001"/>
            <a:ext cx="462307" cy="411507"/>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4676155" y="3939556"/>
            <a:ext cx="607047" cy="461665"/>
          </a:xfrm>
          <a:prstGeom prst="rect">
            <a:avLst/>
          </a:prstGeom>
          <a:noFill/>
        </p:spPr>
        <p:txBody>
          <a:bodyPr wrap="square" rtlCol="0">
            <a:spAutoFit/>
          </a:bodyPr>
          <a:lstStyle/>
          <a:p>
            <a:r>
              <a:rPr lang="en-US" sz="2400" dirty="0"/>
              <a:t>t2</a:t>
            </a:r>
          </a:p>
        </p:txBody>
      </p:sp>
      <p:sp>
        <p:nvSpPr>
          <p:cNvPr id="16" name="Oval 15"/>
          <p:cNvSpPr/>
          <p:nvPr/>
        </p:nvSpPr>
        <p:spPr>
          <a:xfrm>
            <a:off x="3248648" y="3835401"/>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b </a:t>
            </a:r>
          </a:p>
        </p:txBody>
      </p:sp>
      <p:sp>
        <p:nvSpPr>
          <p:cNvPr id="17" name="Oval 16"/>
          <p:cNvSpPr/>
          <p:nvPr/>
        </p:nvSpPr>
        <p:spPr>
          <a:xfrm>
            <a:off x="4262095" y="27203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 ] </a:t>
            </a:r>
          </a:p>
        </p:txBody>
      </p:sp>
      <p:cxnSp>
        <p:nvCxnSpPr>
          <p:cNvPr id="18" name="Straight Connector 17"/>
          <p:cNvCxnSpPr>
            <a:stCxn id="17" idx="3"/>
            <a:endCxn id="16" idx="7"/>
          </p:cNvCxnSpPr>
          <p:nvPr/>
        </p:nvCxnSpPr>
        <p:spPr>
          <a:xfrm rot="5400000">
            <a:off x="3804897" y="3378202"/>
            <a:ext cx="612153" cy="5105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17" idx="6"/>
            <a:endCxn id="7" idx="7"/>
          </p:cNvCxnSpPr>
          <p:nvPr/>
        </p:nvCxnSpPr>
        <p:spPr>
          <a:xfrm>
            <a:off x="4973295" y="3075956"/>
            <a:ext cx="1727200" cy="1932953"/>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855697" y="2720356"/>
            <a:ext cx="607047" cy="461665"/>
          </a:xfrm>
          <a:prstGeom prst="rect">
            <a:avLst/>
          </a:prstGeom>
          <a:noFill/>
        </p:spPr>
        <p:txBody>
          <a:bodyPr wrap="square" rtlCol="0">
            <a:spAutoFit/>
          </a:bodyPr>
          <a:lstStyle/>
          <a:p>
            <a:r>
              <a:rPr lang="en-US" sz="2400" dirty="0"/>
              <a:t>t4 </a:t>
            </a:r>
          </a:p>
        </p:txBody>
      </p:sp>
      <p:sp>
        <p:nvSpPr>
          <p:cNvPr id="21" name="Oval 20"/>
          <p:cNvSpPr/>
          <p:nvPr/>
        </p:nvSpPr>
        <p:spPr>
          <a:xfrm>
            <a:off x="5283201" y="2009155"/>
            <a:ext cx="711200" cy="711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t>
            </a:r>
          </a:p>
        </p:txBody>
      </p:sp>
      <p:cxnSp>
        <p:nvCxnSpPr>
          <p:cNvPr id="22" name="Straight Connector 21"/>
          <p:cNvCxnSpPr>
            <a:stCxn id="17" idx="7"/>
            <a:endCxn id="21" idx="2"/>
          </p:cNvCxnSpPr>
          <p:nvPr/>
        </p:nvCxnSpPr>
        <p:spPr>
          <a:xfrm rot="5400000" flipH="1" flipV="1">
            <a:off x="4846296" y="2387603"/>
            <a:ext cx="459753" cy="41406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2" idx="0"/>
            <a:endCxn id="21" idx="4"/>
          </p:cNvCxnSpPr>
          <p:nvPr/>
        </p:nvCxnSpPr>
        <p:spPr>
          <a:xfrm rot="5400000" flipH="1" flipV="1">
            <a:off x="4977124" y="3277880"/>
            <a:ext cx="1219200" cy="10415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770096" y="2009156"/>
            <a:ext cx="614705" cy="461665"/>
          </a:xfrm>
          <a:prstGeom prst="rect">
            <a:avLst/>
          </a:prstGeom>
          <a:noFill/>
        </p:spPr>
        <p:txBody>
          <a:bodyPr wrap="square" rtlCol="0">
            <a:spAutoFit/>
          </a:bodyPr>
          <a:lstStyle/>
          <a:p>
            <a:r>
              <a:rPr lang="en-US" sz="2400" dirty="0"/>
              <a:t>t5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Arrays, Pointers and Procedures</a:t>
            </a:r>
          </a:p>
        </p:txBody>
      </p:sp>
      <p:sp>
        <p:nvSpPr>
          <p:cNvPr id="3" name="Content Placeholder 2"/>
          <p:cNvSpPr>
            <a:spLocks noGrp="1"/>
          </p:cNvSpPr>
          <p:nvPr>
            <p:ph idx="1"/>
          </p:nvPr>
        </p:nvSpPr>
        <p:spPr/>
        <p:txBody>
          <a:bodyPr>
            <a:normAutofit/>
          </a:bodyPr>
          <a:lstStyle/>
          <a:p>
            <a:r>
              <a:rPr lang="en-US" dirty="0"/>
              <a:t>x := a[</a:t>
            </a:r>
            <a:r>
              <a:rPr lang="en-US" dirty="0" err="1"/>
              <a:t>i</a:t>
            </a:r>
            <a:r>
              <a:rPr lang="en-US" dirty="0"/>
              <a:t>]</a:t>
            </a:r>
          </a:p>
          <a:p>
            <a:r>
              <a:rPr lang="en-US" dirty="0"/>
              <a:t>a[j] := y</a:t>
            </a:r>
          </a:p>
          <a:p>
            <a:r>
              <a:rPr lang="en-US" dirty="0"/>
              <a:t>z := a[</a:t>
            </a:r>
            <a:r>
              <a:rPr lang="en-US" dirty="0" err="1"/>
              <a:t>i</a:t>
            </a:r>
            <a:r>
              <a:rPr lang="en-US" dirty="0"/>
              <a:t>]</a:t>
            </a:r>
          </a:p>
          <a:p>
            <a:pPr>
              <a:buNone/>
            </a:pPr>
            <a:r>
              <a:rPr lang="en-US" dirty="0"/>
              <a:t>Same as</a:t>
            </a:r>
          </a:p>
          <a:p>
            <a:r>
              <a:rPr lang="en-US" dirty="0"/>
              <a:t>x := a[</a:t>
            </a:r>
            <a:r>
              <a:rPr lang="en-US" dirty="0" err="1"/>
              <a:t>i</a:t>
            </a:r>
            <a:r>
              <a:rPr lang="en-US" dirty="0"/>
              <a:t>]</a:t>
            </a:r>
          </a:p>
          <a:p>
            <a:r>
              <a:rPr lang="en-US" dirty="0"/>
              <a:t>z := x</a:t>
            </a:r>
          </a:p>
          <a:p>
            <a:r>
              <a:rPr lang="en-US" dirty="0"/>
              <a:t>a[j] := y</a:t>
            </a:r>
          </a:p>
          <a:p>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A8E82BB1-BEA9-45EE-B1A2-3E9C24C4C119}"/>
                  </a:ext>
                </a:extLst>
              </p14:cNvPr>
              <p14:cNvContentPartPr/>
              <p14:nvPr/>
            </p14:nvContentPartPr>
            <p14:xfrm>
              <a:off x="4088880" y="1121040"/>
              <a:ext cx="5457240" cy="4458600"/>
            </p14:xfrm>
          </p:contentPart>
        </mc:Choice>
        <mc:Fallback xmlns="">
          <p:pic>
            <p:nvPicPr>
              <p:cNvPr id="4" name="Ink 3">
                <a:extLst>
                  <a:ext uri="{FF2B5EF4-FFF2-40B4-BE49-F238E27FC236}">
                    <a16:creationId xmlns:a16="http://schemas.microsoft.com/office/drawing/2014/main" id="{A8E82BB1-BEA9-45EE-B1A2-3E9C24C4C119}"/>
                  </a:ext>
                </a:extLst>
              </p:cNvPr>
              <p:cNvPicPr/>
              <p:nvPr/>
            </p:nvPicPr>
            <p:blipFill>
              <a:blip r:embed="rId3"/>
              <a:stretch>
                <a:fillRect/>
              </a:stretch>
            </p:blipFill>
            <p:spPr>
              <a:xfrm>
                <a:off x="4079520" y="1111680"/>
                <a:ext cx="5475960" cy="447732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1469</TotalTime>
  <Words>2569</Words>
  <Application>Microsoft Office PowerPoint</Application>
  <PresentationFormat>Widescreen</PresentationFormat>
  <Paragraphs>383</Paragraphs>
  <Slides>48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Calibri</vt:lpstr>
      <vt:lpstr>Calibri Light</vt:lpstr>
      <vt:lpstr>Cambria Math</vt:lpstr>
      <vt:lpstr>Courier New</vt:lpstr>
      <vt:lpstr>Office Theme</vt:lpstr>
      <vt:lpstr>DAG Construction, Reordering and labeling</vt:lpstr>
      <vt:lpstr>Directed Acyclic Graph - DAG </vt:lpstr>
      <vt:lpstr>DAG - Application</vt:lpstr>
      <vt:lpstr>DAG construction</vt:lpstr>
      <vt:lpstr>DAG construction algorithm</vt:lpstr>
      <vt:lpstr>DAG algorithm</vt:lpstr>
      <vt:lpstr>Example</vt:lpstr>
      <vt:lpstr>DAG </vt:lpstr>
      <vt:lpstr>Arrays, Pointers and Procedures</vt:lpstr>
      <vt:lpstr>Arrays, Pointers and Procedures</vt:lpstr>
      <vt:lpstr>Modification to algorithm</vt:lpstr>
      <vt:lpstr>Code generation from DAG</vt:lpstr>
      <vt:lpstr>Rearranging the order</vt:lpstr>
      <vt:lpstr>Node listing algorithm</vt:lpstr>
      <vt:lpstr>Example</vt:lpstr>
      <vt:lpstr>Example</vt:lpstr>
      <vt:lpstr>Example</vt:lpstr>
      <vt:lpstr>Choice of Evaluation Order</vt:lpstr>
      <vt:lpstr>Reordered instructions and code</vt:lpstr>
      <vt:lpstr>Labeling algorithm </vt:lpstr>
      <vt:lpstr>Labeling algorithm</vt:lpstr>
      <vt:lpstr>Label computation</vt:lpstr>
      <vt:lpstr>Labeling algorithm</vt:lpstr>
      <vt:lpstr>Example</vt:lpstr>
      <vt:lpstr>Labelled Example</vt:lpstr>
      <vt:lpstr>Label computation</vt:lpstr>
      <vt:lpstr>Code generation from DAG</vt:lpstr>
      <vt:lpstr>Five cases to generate CODE</vt:lpstr>
      <vt:lpstr>Five cases to generate CODE</vt:lpstr>
      <vt:lpstr>Five cases to generate CODE</vt:lpstr>
      <vt:lpstr>Algorithm</vt:lpstr>
      <vt:lpstr>Algorithm</vt:lpstr>
      <vt:lpstr>Algorithm</vt:lpstr>
      <vt:lpstr>Algorithm</vt:lpstr>
      <vt:lpstr>Example</vt:lpstr>
      <vt:lpstr>Code</vt:lpstr>
      <vt:lpstr>Multi-register operation</vt:lpstr>
      <vt:lpstr>Algebraic Properties</vt:lpstr>
      <vt:lpstr>Peephole Optimization</vt:lpstr>
      <vt:lpstr>Typical Optimization</vt:lpstr>
      <vt:lpstr>Eliminating Redundant Loads and Stores</vt:lpstr>
      <vt:lpstr>Deleting Unreachable Code</vt:lpstr>
      <vt:lpstr>Branch Chaining</vt:lpstr>
      <vt:lpstr>Flow-of-Control Optimizations</vt:lpstr>
      <vt:lpstr>PowerPoint Presentation</vt:lpstr>
      <vt:lpstr>PowerPoint Presentation</vt:lpstr>
      <vt:lpstr>Other Peephole Optimizations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DAG Construction, Reordering and labeling</dc:title>
  <dc:creator>sitara k</dc:creator>
  <cp:lastModifiedBy>sitara k</cp:lastModifiedBy>
  <cp:revision>41</cp:revision>
  <dcterms:created xsi:type="dcterms:W3CDTF">2021-09-30T07:57:49Z</dcterms:created>
  <dcterms:modified xsi:type="dcterms:W3CDTF">2023-04-24T16:06:37Z</dcterms:modified>
</cp:coreProperties>
</file>