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7EBB79-4C33-4BDC-9C8C-F782C2EF219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4BBB62-C5A5-4A24-8439-E11018B2DA1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website/devops-roadmap" TargetMode="External"/><Relationship Id="rId2" Type="http://schemas.openxmlformats.org/officeDocument/2006/relationships/hyperlink" Target="https://roadmap.sh/devop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tis.com/solutions/devops/made-easier-with-devops-tools/" TargetMode="External"/><Relationship Id="rId2" Type="http://schemas.openxmlformats.org/officeDocument/2006/relationships/hyperlink" Target="https://www.veritis.com/solutions/devop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tis.com/solutions/devops/made-easier-with-devops-tools/" TargetMode="External"/><Relationship Id="rId2" Type="http://schemas.openxmlformats.org/officeDocument/2006/relationships/hyperlink" Target="https://www.veritis.com/solutions/devops/devsecops-servic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tis.com/blog/6-ways-devops-promises-100-customer-satisfaction/" TargetMode="External"/><Relationship Id="rId2" Type="http://schemas.openxmlformats.org/officeDocument/2006/relationships/hyperlink" Target="https://www.veritis.com/solutions/devops/automation-servi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Adopting </a:t>
            </a:r>
            <a:r>
              <a:rPr lang="en-IN" dirty="0" err="1" smtClean="0"/>
              <a:t>DevOps</a:t>
            </a:r>
            <a:r>
              <a:rPr lang="en-IN" dirty="0" smtClean="0"/>
              <a:t> culture</a:t>
            </a:r>
          </a:p>
          <a:p>
            <a:r>
              <a:rPr lang="en-IN" dirty="0" smtClean="0"/>
              <a:t>Test Automation Strategy</a:t>
            </a:r>
          </a:p>
          <a:p>
            <a:r>
              <a:rPr lang="en-IN" dirty="0" smtClean="0"/>
              <a:t>Too much focus on tools</a:t>
            </a:r>
          </a:p>
          <a:p>
            <a:r>
              <a:rPr lang="en-IN" dirty="0" smtClean="0"/>
              <a:t>Ownership on Deployments and Releases</a:t>
            </a:r>
          </a:p>
          <a:p>
            <a:r>
              <a:rPr lang="en-IN" dirty="0" smtClean="0"/>
              <a:t>Adopting to Changes (Resistance to change)</a:t>
            </a:r>
          </a:p>
          <a:p>
            <a:r>
              <a:rPr lang="en-IN" dirty="0" smtClean="0"/>
              <a:t>Continuous learning process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DevOps</a:t>
            </a:r>
            <a:r>
              <a:rPr lang="en-IN" dirty="0" smtClean="0"/>
              <a:t>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Reference –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roadmap.sh/devops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blog.hubspot.com/website/devops-roadmap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ow to be a good DevOps engineer - Quo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8604"/>
            <a:ext cx="4143404" cy="5857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Engineer Skills in the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Communication and Collaboration</a:t>
            </a:r>
          </a:p>
          <a:p>
            <a:r>
              <a:rPr lang="en-US" b="1" dirty="0" smtClean="0"/>
              <a:t>Soft Skills and Noble Thought</a:t>
            </a:r>
          </a:p>
          <a:p>
            <a:r>
              <a:rPr lang="en-US" b="1" dirty="0" smtClean="0"/>
              <a:t>Understanding of Relevant Tools</a:t>
            </a:r>
          </a:p>
          <a:p>
            <a:r>
              <a:rPr lang="en-US" b="1" dirty="0" smtClean="0"/>
              <a:t>Security Skills</a:t>
            </a:r>
          </a:p>
          <a:p>
            <a:r>
              <a:rPr lang="en-US" b="1" dirty="0" smtClean="0"/>
              <a:t>Automation Skills</a:t>
            </a:r>
          </a:p>
          <a:p>
            <a:r>
              <a:rPr lang="en-US" b="1" dirty="0" smtClean="0"/>
              <a:t>Coding and Scripting</a:t>
            </a:r>
          </a:p>
          <a:p>
            <a:r>
              <a:rPr lang="en-US" b="1" dirty="0" smtClean="0"/>
              <a:t>Cloud Skills</a:t>
            </a:r>
          </a:p>
          <a:p>
            <a:r>
              <a:rPr lang="en-US" b="1" dirty="0" smtClean="0"/>
              <a:t>Testing Skills</a:t>
            </a:r>
          </a:p>
          <a:p>
            <a:r>
              <a:rPr lang="en-US" b="1" dirty="0" smtClean="0"/>
              <a:t>Customer-Focused Approach</a:t>
            </a:r>
          </a:p>
          <a:p>
            <a:r>
              <a:rPr lang="en-US" b="1" dirty="0" err="1" smtClean="0"/>
              <a:t>Proactiveness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IN" dirty="0" smtClean="0"/>
              <a:t>Needed Skills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dirty="0" smtClean="0"/>
              <a:t>1) Communication and Collaboration</a:t>
            </a:r>
          </a:p>
          <a:p>
            <a:pPr fontAlgn="base">
              <a:buNone/>
            </a:pPr>
            <a:r>
              <a:rPr lang="en-US" dirty="0" smtClean="0"/>
              <a:t>Given its basic nature, communication and collaboration are very crucial to succeed in </a:t>
            </a:r>
            <a:r>
              <a:rPr lang="en-US" dirty="0" err="1" smtClean="0"/>
              <a:t>DevOps</a:t>
            </a:r>
            <a:r>
              <a:rPr lang="en-US" dirty="0" smtClean="0"/>
              <a:t> competition. These two are very important to breaking down the </a:t>
            </a:r>
            <a:r>
              <a:rPr lang="en-US" dirty="0" err="1" smtClean="0"/>
              <a:t>siloes</a:t>
            </a:r>
            <a:r>
              <a:rPr lang="en-US" dirty="0" smtClean="0"/>
              <a:t> between Dev and Ops teams, aligning teams’ goals to business objectives and implement </a:t>
            </a:r>
            <a:r>
              <a:rPr lang="en-US" dirty="0" err="1" smtClean="0"/>
              <a:t>DevOps</a:t>
            </a:r>
            <a:r>
              <a:rPr lang="en-US" dirty="0" smtClean="0"/>
              <a:t> culture cross-functionally.</a:t>
            </a:r>
          </a:p>
          <a:p>
            <a:pPr fontAlgn="base">
              <a:buNone/>
            </a:pPr>
            <a:r>
              <a:rPr lang="en-US" b="1" dirty="0" smtClean="0"/>
              <a:t>2) Soft Skills and Noble Thought</a:t>
            </a:r>
          </a:p>
          <a:p>
            <a:pPr fontAlgn="base">
              <a:buNone/>
            </a:pPr>
            <a:r>
              <a:rPr lang="en-US" dirty="0" smtClean="0"/>
              <a:t>It’s not enough if you are just good at coding and automation. </a:t>
            </a:r>
            <a:r>
              <a:rPr lang="en-US" dirty="0" err="1" smtClean="0"/>
              <a:t>DevOps</a:t>
            </a:r>
            <a:r>
              <a:rPr lang="en-US" dirty="0" smtClean="0"/>
              <a:t> needs a different you, who is also good at soft skills, self-motivation, flexibility and learning. </a:t>
            </a:r>
            <a:r>
              <a:rPr lang="en-US" dirty="0" err="1" smtClean="0"/>
              <a:t>DevOps</a:t>
            </a:r>
            <a:r>
              <a:rPr lang="en-US" dirty="0" smtClean="0"/>
              <a:t> professionals should be the doers as well as listeners.</a:t>
            </a:r>
          </a:p>
          <a:p>
            <a:pPr fontAlgn="base">
              <a:buNone/>
            </a:pPr>
            <a:r>
              <a:rPr lang="en-US" dirty="0" smtClean="0"/>
              <a:t>They should be clear about the fact that </a:t>
            </a:r>
            <a:r>
              <a:rPr lang="en-US" dirty="0" err="1" smtClean="0">
                <a:hlinkClick r:id="rId2"/>
              </a:rPr>
              <a:t>DevOps</a:t>
            </a:r>
            <a:r>
              <a:rPr lang="en-US" dirty="0" smtClean="0">
                <a:hlinkClick r:id="rId2"/>
              </a:rPr>
              <a:t> transformation</a:t>
            </a:r>
            <a:r>
              <a:rPr lang="en-US" dirty="0" smtClean="0"/>
              <a:t> involves stakeholder discussions, awareness about business goals, assessment and identification of improvement areas, all driven by collaboration.</a:t>
            </a:r>
          </a:p>
          <a:p>
            <a:pPr fontAlgn="base">
              <a:buNone/>
            </a:pPr>
            <a:r>
              <a:rPr lang="en-US" b="1" dirty="0" smtClean="0"/>
              <a:t>3) Understanding of Relevant Tools</a:t>
            </a:r>
          </a:p>
          <a:p>
            <a:pPr fontAlgn="base">
              <a:buNone/>
            </a:pPr>
            <a:r>
              <a:rPr lang="en-US" dirty="0" err="1" smtClean="0"/>
              <a:t>DevOps</a:t>
            </a:r>
            <a:r>
              <a:rPr lang="en-US" dirty="0" smtClean="0"/>
              <a:t> success purely depends on the </a:t>
            </a:r>
            <a:r>
              <a:rPr lang="en-US" dirty="0" smtClean="0">
                <a:hlinkClick r:id="rId3"/>
              </a:rPr>
              <a:t>toolset</a:t>
            </a:r>
            <a:r>
              <a:rPr lang="en-US" dirty="0" smtClean="0"/>
              <a:t> it involves during different phases of its implementation. It’s hard to even count the number of tools that </a:t>
            </a:r>
            <a:r>
              <a:rPr lang="en-US" dirty="0" err="1" smtClean="0"/>
              <a:t>DevOps</a:t>
            </a:r>
            <a:r>
              <a:rPr lang="en-US" dirty="0" smtClean="0"/>
              <a:t> brought in. But the significance in making </a:t>
            </a:r>
            <a:r>
              <a:rPr lang="en-US" dirty="0" err="1" smtClean="0"/>
              <a:t>DevOps</a:t>
            </a:r>
            <a:r>
              <a:rPr lang="en-US" dirty="0" smtClean="0"/>
              <a:t> success is something to be discussed in detail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IN" dirty="0" smtClean="0"/>
              <a:t>Needed Skills - </a:t>
            </a:r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720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endParaRPr lang="en-US" sz="3600" dirty="0" smtClean="0"/>
          </a:p>
          <a:p>
            <a:pPr fontAlgn="base">
              <a:buNone/>
            </a:pPr>
            <a:r>
              <a:rPr lang="en-US" sz="4000" b="1" dirty="0" smtClean="0"/>
              <a:t>4) Security Skills</a:t>
            </a:r>
          </a:p>
          <a:p>
            <a:pPr fontAlgn="base">
              <a:buNone/>
            </a:pPr>
            <a:r>
              <a:rPr lang="en-US" sz="4000" dirty="0" smtClean="0"/>
              <a:t>The rate of risks often matches with the speed of deployment that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facilitates. Given this constraint, security at the end or as a separate process in the traditional method might not work. This is where </a:t>
            </a:r>
            <a:r>
              <a:rPr lang="en-US" sz="4000" dirty="0" err="1" smtClean="0"/>
              <a:t>DevSecOps</a:t>
            </a:r>
            <a:r>
              <a:rPr lang="en-US" sz="4000" dirty="0" smtClean="0"/>
              <a:t> proves to be an advantage integrating security with SDLC right from the start.</a:t>
            </a:r>
          </a:p>
          <a:p>
            <a:pPr fontAlgn="base">
              <a:buNone/>
            </a:pPr>
            <a:r>
              <a:rPr lang="en-US" sz="4000" dirty="0" smtClean="0"/>
              <a:t>So, </a:t>
            </a:r>
            <a:r>
              <a:rPr lang="en-US" sz="4000" dirty="0" err="1" smtClean="0">
                <a:hlinkClick r:id="rId2"/>
              </a:rPr>
              <a:t>DevSecOps</a:t>
            </a:r>
            <a:r>
              <a:rPr lang="en-US" sz="4000" dirty="0" smtClean="0"/>
              <a:t> </a:t>
            </a:r>
            <a:r>
              <a:rPr lang="en-US" sz="4000" dirty="0" err="1" smtClean="0"/>
              <a:t>skillset</a:t>
            </a:r>
            <a:r>
              <a:rPr lang="en-US" sz="4000" dirty="0" smtClean="0"/>
              <a:t> will definitely be an added advantage to success as a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professional</a:t>
            </a:r>
            <a:r>
              <a:rPr lang="en-US" sz="4000" dirty="0" smtClean="0"/>
              <a:t>.</a:t>
            </a:r>
            <a:endParaRPr lang="en-US" sz="4000" b="1" dirty="0" smtClean="0"/>
          </a:p>
          <a:p>
            <a:pPr fontAlgn="base">
              <a:buNone/>
            </a:pPr>
            <a:r>
              <a:rPr lang="en-US" sz="4000" b="1" dirty="0" smtClean="0"/>
              <a:t>5) Automation Skills</a:t>
            </a:r>
          </a:p>
          <a:p>
            <a:pPr fontAlgn="base">
              <a:buNone/>
            </a:pPr>
            <a:r>
              <a:rPr lang="en-US" sz="4000" dirty="0" smtClean="0"/>
              <a:t>Being </a:t>
            </a:r>
            <a:r>
              <a:rPr lang="en-US" sz="4000" dirty="0" smtClean="0"/>
              <a:t>called as a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engineer will require a good command over automation, </a:t>
            </a:r>
            <a:r>
              <a:rPr lang="en-US" sz="4000" dirty="0" smtClean="0"/>
              <a:t>the heart </a:t>
            </a:r>
            <a:r>
              <a:rPr lang="en-US" sz="4000" dirty="0" smtClean="0"/>
              <a:t>of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process. A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engineer should be capable of automating the entire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pipeline, including CI/CD cycles, app performance monitoring, infrastructure and configurations, among others.</a:t>
            </a:r>
          </a:p>
          <a:p>
            <a:pPr fontAlgn="base">
              <a:buNone/>
            </a:pPr>
            <a:r>
              <a:rPr lang="en-US" sz="4000" dirty="0" err="1" smtClean="0"/>
              <a:t>DevOps</a:t>
            </a:r>
            <a:r>
              <a:rPr lang="en-US" sz="4000" dirty="0" smtClean="0"/>
              <a:t> automation </a:t>
            </a:r>
            <a:r>
              <a:rPr lang="en-US" sz="4000" dirty="0" err="1" smtClean="0"/>
              <a:t>skillset</a:t>
            </a:r>
            <a:r>
              <a:rPr lang="en-US" sz="4000" dirty="0" smtClean="0"/>
              <a:t> is closely linked to ability in knowledge about </a:t>
            </a:r>
            <a:r>
              <a:rPr lang="en-US" sz="4000" dirty="0" err="1" smtClean="0">
                <a:hlinkClick r:id="rId3"/>
              </a:rPr>
              <a:t>DevOps</a:t>
            </a:r>
            <a:r>
              <a:rPr lang="en-US" sz="4000" dirty="0" smtClean="0">
                <a:hlinkClick r:id="rId3"/>
              </a:rPr>
              <a:t> toolset</a:t>
            </a:r>
            <a:r>
              <a:rPr lang="en-US" sz="4000" dirty="0" smtClean="0"/>
              <a:t>, coding and scripting.</a:t>
            </a:r>
          </a:p>
          <a:p>
            <a:pPr fontAlgn="base">
              <a:buNone/>
            </a:pPr>
            <a:r>
              <a:rPr lang="en-US" sz="4000" b="1" dirty="0" smtClean="0"/>
              <a:t>6) Coding and Scripting</a:t>
            </a:r>
          </a:p>
          <a:p>
            <a:pPr fontAlgn="base">
              <a:buNone/>
            </a:pPr>
            <a:r>
              <a:rPr lang="en-US" sz="4000" dirty="0" smtClean="0"/>
              <a:t>Coding and scripting are two important </a:t>
            </a:r>
            <a:r>
              <a:rPr lang="en-US" sz="4000" dirty="0" err="1" smtClean="0"/>
              <a:t>skillset</a:t>
            </a:r>
            <a:r>
              <a:rPr lang="en-US" sz="4000" dirty="0" smtClean="0"/>
              <a:t> that </a:t>
            </a:r>
            <a:r>
              <a:rPr lang="en-US" sz="4000" dirty="0" err="1" smtClean="0"/>
              <a:t>DevOps</a:t>
            </a:r>
            <a:r>
              <a:rPr lang="en-US" sz="4000" dirty="0" smtClean="0"/>
              <a:t> engineer should possess. Python, Ruby, Python, Java,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, PHP, Bash, Shell and Node.js are among the most recommended programming/scripting languages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IN" dirty="0" smtClean="0"/>
              <a:t>Needed Skills - </a:t>
            </a:r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720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400" b="1" dirty="0" smtClean="0"/>
              <a:t>7</a:t>
            </a:r>
            <a:r>
              <a:rPr lang="en-US" sz="1400" b="1" dirty="0" smtClean="0"/>
              <a:t>) Cloud Skills</a:t>
            </a:r>
          </a:p>
          <a:p>
            <a:pPr fontAlgn="base">
              <a:buNone/>
            </a:pPr>
            <a:r>
              <a:rPr lang="en-US" sz="1400" dirty="0" smtClean="0"/>
              <a:t>Cloud and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are always together. The efficiency of one is directly dependent on and influenced by the other. While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methodology drives a process, cloud enables that process by providing it with necessary platform to perform test, deploy and release code.</a:t>
            </a:r>
          </a:p>
          <a:p>
            <a:pPr fontAlgn="base">
              <a:buNone/>
            </a:pPr>
            <a:r>
              <a:rPr lang="en-US" sz="1400" dirty="0" smtClean="0"/>
              <a:t>Cloud enables </a:t>
            </a:r>
            <a:r>
              <a:rPr lang="en-US" sz="1400" dirty="0" err="1" smtClean="0">
                <a:hlinkClick r:id="rId2"/>
              </a:rPr>
              <a:t>DevOps</a:t>
            </a:r>
            <a:r>
              <a:rPr lang="en-US" sz="1400" dirty="0" smtClean="0">
                <a:hlinkClick r:id="rId2"/>
              </a:rPr>
              <a:t> automation</a:t>
            </a:r>
            <a:r>
              <a:rPr lang="en-US" sz="1400" dirty="0" smtClean="0"/>
              <a:t> with required CI/CD toolset and also facilitates a resource monitoring mechanism.</a:t>
            </a:r>
          </a:p>
          <a:p>
            <a:pPr fontAlgn="base">
              <a:buNone/>
            </a:pPr>
            <a:r>
              <a:rPr lang="en-US" sz="1400" b="1" dirty="0" smtClean="0"/>
              <a:t>8) Testing Skills</a:t>
            </a:r>
          </a:p>
          <a:p>
            <a:pPr fontAlgn="base">
              <a:buNone/>
            </a:pPr>
            <a:r>
              <a:rPr lang="en-US" sz="1400" dirty="0" smtClean="0"/>
              <a:t>Testing stands crucial to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success.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automation pipeline will need tests that run well without fail. This is important for the success of continuous testing, where the automated tests are executed.</a:t>
            </a:r>
          </a:p>
          <a:p>
            <a:pPr fontAlgn="base">
              <a:buNone/>
            </a:pPr>
            <a:r>
              <a:rPr lang="en-US" sz="1400" b="1" dirty="0" smtClean="0"/>
              <a:t>9) Customer-Focused Approach</a:t>
            </a:r>
          </a:p>
          <a:p>
            <a:pPr fontAlgn="base">
              <a:buNone/>
            </a:pPr>
            <a:r>
              <a:rPr lang="en-US" sz="1400" dirty="0" smtClean="0">
                <a:hlinkClick r:id="rId3"/>
              </a:rPr>
              <a:t>Customer satisfaction</a:t>
            </a:r>
            <a:r>
              <a:rPr lang="en-US" sz="1400" dirty="0" smtClean="0"/>
              <a:t> is the end goal of any successful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process. Given this factor,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professionals should ensure every function they perform should be in line with business objectives and delivery value to the end-user.</a:t>
            </a:r>
          </a:p>
          <a:p>
            <a:pPr fontAlgn="base">
              <a:buNone/>
            </a:pPr>
            <a:r>
              <a:rPr lang="en-US" sz="1400" dirty="0" smtClean="0"/>
              <a:t>In the process, they will need to collaborate with stakeholders such as developers, testers, project managers and organization’s thought leadership, towards a common goal.</a:t>
            </a:r>
          </a:p>
          <a:p>
            <a:pPr fontAlgn="base">
              <a:buNone/>
            </a:pPr>
            <a:r>
              <a:rPr lang="en-US" sz="1400" b="1" dirty="0" smtClean="0"/>
              <a:t>10) </a:t>
            </a:r>
            <a:r>
              <a:rPr lang="en-US" sz="1400" b="1" dirty="0" err="1" smtClean="0"/>
              <a:t>Proactiveness</a:t>
            </a:r>
            <a:endParaRPr lang="en-US" sz="1400" b="1" dirty="0" smtClean="0"/>
          </a:p>
          <a:p>
            <a:pPr fontAlgn="base">
              <a:buNone/>
            </a:pPr>
            <a:r>
              <a:rPr lang="en-US" sz="1400" dirty="0" smtClean="0"/>
              <a:t>Overall, </a:t>
            </a:r>
            <a:r>
              <a:rPr lang="en-US" sz="1400" dirty="0" err="1" smtClean="0"/>
              <a:t>DevOps</a:t>
            </a:r>
            <a:r>
              <a:rPr lang="en-US" sz="1400" dirty="0" smtClean="0"/>
              <a:t> engineers/pros will need the </a:t>
            </a:r>
            <a:r>
              <a:rPr lang="en-US" sz="1400" dirty="0" err="1" smtClean="0"/>
              <a:t>proactiveness</a:t>
            </a:r>
            <a:r>
              <a:rPr lang="en-US" sz="1400" dirty="0" smtClean="0"/>
              <a:t> and passion towards work, which directly reflects in performance and productivity. Moreover, staying updated with relevant technologies, new tools, and more are part of your process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DevOps</a:t>
            </a:r>
            <a:r>
              <a:rPr lang="en-IN" dirty="0" smtClean="0"/>
              <a:t> Delivery Pipeline</a:t>
            </a:r>
            <a:endParaRPr lang="en-US" dirty="0"/>
          </a:p>
        </p:txBody>
      </p:sp>
      <p:pic>
        <p:nvPicPr>
          <p:cNvPr id="4" name="Content Placeholder 3" descr="word-image-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8652"/>
            <a:ext cx="8229600" cy="37224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DevOps</a:t>
            </a:r>
            <a:r>
              <a:rPr lang="en-IN" dirty="0" smtClean="0"/>
              <a:t> Delivery Pipeline</a:t>
            </a:r>
            <a:endParaRPr lang="en-US" dirty="0"/>
          </a:p>
        </p:txBody>
      </p:sp>
      <p:pic>
        <p:nvPicPr>
          <p:cNvPr id="6" name="Content Placeholder 5" descr="Screenshot 2022-07-05 2050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2205053"/>
            <a:ext cx="7038975" cy="34385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Typical </a:t>
            </a:r>
            <a:r>
              <a:rPr lang="en-IN" dirty="0" err="1" smtClean="0"/>
              <a:t>DevOps</a:t>
            </a:r>
            <a:r>
              <a:rPr lang="en-IN" dirty="0" smtClean="0"/>
              <a:t> Delivery Pipeline</a:t>
            </a:r>
            <a:endParaRPr lang="en-US" dirty="0"/>
          </a:p>
        </p:txBody>
      </p:sp>
      <p:pic>
        <p:nvPicPr>
          <p:cNvPr id="1026" name="Picture 2" descr="https://experienceleague.adobe.com/docs/experience-manager-cloud-manager/assets/screen_shot_2018-05-12at73843pm.png?lang=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124567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trend of </a:t>
            </a:r>
            <a:r>
              <a:rPr lang="en-US" dirty="0" err="1" smtClean="0"/>
              <a:t>DevOps</a:t>
            </a:r>
            <a:endParaRPr lang="en-US" dirty="0"/>
          </a:p>
        </p:txBody>
      </p:sp>
      <p:pic>
        <p:nvPicPr>
          <p:cNvPr id="21506" name="Picture 2" descr="DevOps Market: Opportunity Analysis and Industry Forecast, 2020–2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28802"/>
            <a:ext cx="6572296" cy="3935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323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DevOps</vt:lpstr>
      <vt:lpstr>DevOps Engineer Skills in the market</vt:lpstr>
      <vt:lpstr>Needed Skills - 1</vt:lpstr>
      <vt:lpstr>Needed Skills - 2</vt:lpstr>
      <vt:lpstr>Needed Skills - 3</vt:lpstr>
      <vt:lpstr>DevOps Delivery Pipeline</vt:lpstr>
      <vt:lpstr>DevOps Delivery Pipeline</vt:lpstr>
      <vt:lpstr>Typical DevOps Delivery Pipeline</vt:lpstr>
      <vt:lpstr>Market trend of DevOps</vt:lpstr>
      <vt:lpstr>DevOps Technical Challenges</vt:lpstr>
      <vt:lpstr>DevOps Roadmap</vt:lpstr>
      <vt:lpstr>Slide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Vishnu-PC</dc:creator>
  <cp:lastModifiedBy>Vishnu-PC</cp:lastModifiedBy>
  <cp:revision>7</cp:revision>
  <dcterms:created xsi:type="dcterms:W3CDTF">2022-07-05T15:08:23Z</dcterms:created>
  <dcterms:modified xsi:type="dcterms:W3CDTF">2022-07-05T15:35:17Z</dcterms:modified>
</cp:coreProperties>
</file>