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1BE2-D998-644E-8859-3484B935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7580-5C25-710C-947D-6093690E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3240-F0F1-E141-78E5-93E6730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466A-5086-7BC8-4054-5346784F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DF8C-CFD4-F58C-7AE8-62F85976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3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32E6-5C5C-2FBD-3CA4-49D299B5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4076-3E2F-E5CB-C54F-4F11E7A1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578A-A15A-FF54-F345-0805C043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32D7-DD47-4E01-8E7B-02550F2F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AB49-F6CD-B966-2668-18322566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9EBEB-48AA-BC53-0680-DE45C5AD5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99E28-891A-44D6-A0EC-4939AA51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5DDE-28B3-9D74-49C9-2827C25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8074-2B15-EA6D-971B-798BD72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8880-4577-E973-0A87-963CF942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A068-DEAA-8CE6-7CBA-9FC0A0E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ABAD-E8E0-BDBD-5F2B-96B8265B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845D-F25E-660B-432C-BC58C66B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6322-5007-8F52-3494-85C0012E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460F-54F4-4AA0-EFC1-BFAAB01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7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FFF-E190-CF1C-B7F1-FBFA3C64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8F36-56DC-C014-1709-1F651922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B42D-AE09-E51E-5F19-E55DB800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4190-B8C7-DAE5-C1CA-AA0D03A2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715E-AEF2-C63E-05C9-8CB7105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18E-3573-A77F-3F35-89C07FF0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978D-588F-1E3E-4A76-24622E2F1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0378-18E9-83AC-73E0-8C925B87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7CD5A-C0BD-CEC9-8BD5-3BD7F909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7322-9B24-CB8C-37E4-AD8700E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5D33-D4B6-4DF8-D335-D1FF2FF5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7EA4-86A1-6345-B25E-50276504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756F-6CF9-72A7-A093-84141B86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7188-8828-E1DD-DC8A-9C602EB8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F0C6F-11B7-A618-9DC3-66EB76AD3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C6652-3C02-48DF-C7C4-6E28F640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FA414-AFE5-E170-DE39-DB80A44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A3375-893D-10C9-8938-EAB307F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06FE9-FE11-FB7D-A7BC-D0FD7455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8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5988-E8A9-BDBC-73C4-D542790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8D040-BC94-CA85-8765-1DCC616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A5226-CA7D-FC84-B977-A9AB7F3A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E1E1E-54F6-A226-24D8-F018141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FF546-AF6D-A91E-5E98-6CA16369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6EDFD-84B3-5513-860A-DE93F3C5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4168A-827C-00B9-CFEA-AC347AE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4887-61F7-D783-9C61-78C36B68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7C3A-C7A7-EDEB-7EA7-DD8F99AA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DC6F-8927-9638-B174-625CDF04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D2CC-F3F6-D1D1-9661-4A4C2E7E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485C-EAD4-B4BF-AAF4-3AE3EEE4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E9FA-71FA-871F-E857-CCC847F0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9582-B75C-D785-37D9-12E4B466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46403-6767-3615-F717-CD7A3300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C132A-F248-76A2-2F83-CB8B5D9C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D5ED-0A0F-6C0E-AB6A-09259FA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59E7-BC44-4D2F-14CD-1BD4E548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C253E-93B4-C12C-900D-9D39407D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38F56-AD69-A652-3907-2262087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B101-4B9B-A3F8-4311-7CBC12DF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E5A8-E5A5-7D18-D1A2-E00A15678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CD91-A327-496F-96D6-7A602361451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35BF-6E3B-7524-32E8-F81F98D02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1B45-55DD-F8FD-6794-8C5CB0EFF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CC3A-68CB-48A4-B6D6-C86E650C7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036FC-241E-5B5E-5AAC-9D57C174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" y="680929"/>
            <a:ext cx="11824447" cy="54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ECEAE-0BE9-F90C-4528-CEE0A937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1065043"/>
            <a:ext cx="11805531" cy="41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B20458-7D06-F222-754F-E28A589B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1285532"/>
            <a:ext cx="11894820" cy="42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17BA5-F89B-9E8C-B3C6-92F01C42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2119404"/>
            <a:ext cx="11788588" cy="26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3156-1C83-D4D9-2A7C-9F82C754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290613"/>
            <a:ext cx="11286565" cy="250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6DC20-C7B6-8245-6B2E-C2D27F2C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6" y="3365506"/>
            <a:ext cx="11546541" cy="25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81725-72A1-E65C-8C75-7379BE84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879653"/>
            <a:ext cx="11833412" cy="20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 MANDWE</dc:creator>
  <cp:lastModifiedBy>JITEN MANDWE</cp:lastModifiedBy>
  <cp:revision>1</cp:revision>
  <dcterms:created xsi:type="dcterms:W3CDTF">2023-10-24T07:48:23Z</dcterms:created>
  <dcterms:modified xsi:type="dcterms:W3CDTF">2023-10-24T17:56:37Z</dcterms:modified>
</cp:coreProperties>
</file>