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Quattrocento Sans" panose="020B0502050000020003"/>
      <p:regular r:id="rId11"/>
    </p:embeddedFont>
    <p:embeddedFont>
      <p:font typeface="Calibri" panose="020F0502020204030204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802BDD9-814D-48B5-9FA5-06914B80D79D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a748b5b2_0_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1a748b5b2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a748b5b2_0_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a748b5b2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a748b5b2_0_1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a748b5b2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rgbClr val="3EADA7"/>
        </a:soli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/>
          <a:srcRect l="72917" t="69259"/>
          <a:stretch>
            <a:fillRect/>
          </a:stretch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 panose="020B0502050000020003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type="dt" idx="10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type="body" idx="1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type="body" idx="1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type="body" idx="2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type="body" idx="1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18" name="Google Shape;118;p14"/>
          <p:cNvSpPr txBox="1"/>
          <p:nvPr>
            <p:ph type="body" idx="2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type="body" idx="3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0" name="Google Shape;120;p14"/>
          <p:cNvSpPr txBox="1"/>
          <p:nvPr>
            <p:ph type="body" idx="4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type="body" idx="2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1" name="Google Shape;151;p17"/>
          <p:cNvSpPr txBox="1"/>
          <p:nvPr>
            <p:ph type="body" idx="1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type="body" idx="1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body" idx="1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 panose="020B0502050000020003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body" idx="1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body" idx="1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6"/>
          <p:cNvSpPr txBox="1"/>
          <p:nvPr>
            <p:ph type="body" idx="2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type="body" idx="3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6"/>
          <p:cNvSpPr txBox="1"/>
          <p:nvPr>
            <p:ph type="body" idx="4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 panose="020B0502050000020003"/>
              <a:buNone/>
              <a:defRPr sz="4400" b="0" i="0" u="none" strike="noStrike" cap="none">
                <a:solidFill>
                  <a:srgbClr val="3EADA7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847225" y="46212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 panose="020B0502050000020003"/>
              <a:buNone/>
            </a:pPr>
            <a:r>
              <a:rPr lang="en-US" b="1"/>
              <a:t>C</a:t>
            </a:r>
            <a:r>
              <a:rPr lang="en-US" b="1">
                <a:solidFill>
                  <a:srgbClr val="E1007F"/>
                </a:solidFill>
              </a:rPr>
              <a:t>O</a:t>
            </a:r>
            <a:r>
              <a:rPr lang="en-US" b="1"/>
              <a:t>L</a:t>
            </a:r>
            <a:r>
              <a:rPr lang="en-US" b="1">
                <a:solidFill>
                  <a:srgbClr val="FFFF00"/>
                </a:solidFill>
              </a:rPr>
              <a:t>O</a:t>
            </a:r>
            <a:r>
              <a:rPr lang="en-US" b="1"/>
              <a:t>R SWITCH</a:t>
            </a:r>
            <a:endParaRPr b="1"/>
          </a:p>
        </p:txBody>
      </p:sp>
      <p:sp>
        <p:nvSpPr>
          <p:cNvPr id="169" name="Google Shape;169;p19"/>
          <p:cNvSpPr txBox="1"/>
          <p:nvPr>
            <p:ph type="subTitle" idx="1"/>
          </p:nvPr>
        </p:nvSpPr>
        <p:spPr>
          <a:xfrm>
            <a:off x="914375" y="2532625"/>
            <a:ext cx="50613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800"/>
              <a:t>CSE201: Advanced Programming</a:t>
            </a:r>
            <a:endParaRPr sz="2800"/>
          </a:p>
        </p:txBody>
      </p:sp>
      <p:sp>
        <p:nvSpPr>
          <p:cNvPr id="170" name="Google Shape;170;p19"/>
          <p:cNvSpPr txBox="1"/>
          <p:nvPr/>
        </p:nvSpPr>
        <p:spPr>
          <a:xfrm>
            <a:off x="6343625" y="3736900"/>
            <a:ext cx="59256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E9F7F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Vishrut Arora 		2019399</a:t>
            </a:r>
            <a:endParaRPr sz="2900" b="1">
              <a:solidFill>
                <a:srgbClr val="E9F7F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E9F7F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Deepanshu Chauhan 	2019357</a:t>
            </a:r>
            <a:endParaRPr sz="2900" b="1">
              <a:solidFill>
                <a:srgbClr val="E9F7F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and Features</a:t>
            </a:r>
            <a:endParaRPr lang="en-US"/>
          </a:p>
        </p:txBody>
      </p:sp>
      <p:sp>
        <p:nvSpPr>
          <p:cNvPr id="176" name="Google Shape;176;p20"/>
          <p:cNvSpPr txBox="1"/>
          <p:nvPr>
            <p:ph type="body" idx="1"/>
          </p:nvPr>
        </p:nvSpPr>
        <p:spPr>
          <a:xfrm>
            <a:off x="845125" y="1381175"/>
            <a:ext cx="10945800" cy="52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Created using JavaFX and FXML.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2.   </a:t>
            </a:r>
            <a:r>
              <a:rPr lang="en-US" sz="2100"/>
              <a:t>New game - Start a new game.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3.   </a:t>
            </a:r>
            <a:r>
              <a:rPr lang="en-US" sz="2100"/>
              <a:t>Resume - Load and play any previously saved game.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4.   </a:t>
            </a:r>
            <a:r>
              <a:rPr lang="en-US" sz="2100"/>
              <a:t>Exit game - Safely exit the game.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5.   </a:t>
            </a:r>
            <a:r>
              <a:rPr lang="en-US" sz="2100"/>
              <a:t>In game menu: Options available are restart , save game, or exit to main menu.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6.   </a:t>
            </a:r>
            <a:r>
              <a:rPr lang="en-US" sz="2100"/>
              <a:t>Increased difficulty via creation of different obstacles at regular instances.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7.   </a:t>
            </a:r>
            <a:r>
              <a:rPr lang="en-US" sz="2100"/>
              <a:t>Ball movement using UP Arrow Key.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8.   </a:t>
            </a:r>
            <a:r>
              <a:rPr lang="en-US" sz="2100"/>
              <a:t>Continue option incase ball falls down/ gets hit with an obstacle. If there are not enough stars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available, then we move to the end the game instead which displays high score,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total stars, current score and restart game option.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Contributions</a:t>
            </a:r>
            <a:endParaRPr lang="en-US"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845125" y="1471435"/>
          <a:ext cx="10587800" cy="4524475"/>
        </p:xfrm>
        <a:graphic>
          <a:graphicData uri="http://schemas.openxmlformats.org/drawingml/2006/table">
            <a:tbl>
              <a:tblPr>
                <a:noFill/>
                <a:tableStyleId>{A802BDD9-814D-48B5-9FA5-06914B80D79D}</a:tableStyleId>
              </a:tblPr>
              <a:tblGrid>
                <a:gridCol w="616625"/>
                <a:gridCol w="5098375"/>
                <a:gridCol w="4872800"/>
              </a:tblGrid>
              <a:tr h="105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/>
                        <a:t>VISHRUT ARORA</a:t>
                      </a:r>
                      <a:endParaRPr sz="2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/>
                        <a:t>DEEPANSHU CHAUHAN</a:t>
                      </a:r>
                      <a:endParaRPr sz="2300" b="1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FXML: Game screen, score labels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FXML: Main, game, </a:t>
                      </a:r>
                      <a:r>
                        <a:rPr lang="en-US" sz="1900"/>
                        <a:t>game screen</a:t>
                      </a:r>
                      <a:r>
                        <a:rPr lang="en-US" sz="1900"/>
                        <a:t>, Refactor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Transitions and Keyframes: Creating and Adding transition to all obstacles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 Interface with animations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Ball physics, gravity and spawning different obstacles to change difficulty accordingly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Interactions: All player interactions with the UI.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Obstacles, entities and ball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Save, load, pause and play game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Boost Mode</a:t>
                      </a:r>
                      <a:endParaRPr lang="en-US" sz="1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Threads for music and sound effects</a:t>
                      </a:r>
                      <a:endParaRPr lang="en-US" sz="1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 Case Diagram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UML Class Diagram</a:t>
                      </a:r>
                      <a:endParaRPr sz="19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components and features</a:t>
            </a:r>
            <a:endParaRPr lang="en-US"/>
          </a:p>
        </p:txBody>
      </p:sp>
      <p:sp>
        <p:nvSpPr>
          <p:cNvPr id="188" name="Google Shape;188;p22"/>
          <p:cNvSpPr txBox="1"/>
          <p:nvPr>
            <p:ph type="body" idx="1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 Added background music. Music to every player interaction with obstacle, star, and color switcher.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IN" altLang="en-US" sz="2200"/>
              <a:t>2.   </a:t>
            </a:r>
            <a:r>
              <a:rPr lang="en-US" sz="2200"/>
              <a:t>Golden Star: Very Rare star which appears during the game.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IN" altLang="en-US" sz="2200"/>
              <a:t>3.   </a:t>
            </a:r>
            <a:r>
              <a:rPr lang="en-US" sz="2200"/>
              <a:t>Boost mode: This mode helps you get kickstart and passes  all obstacles upto a certain            </a:t>
            </a:r>
            <a:endParaRPr lang="en-US"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  level. This option will appear only if you have that precious golden star. 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IN" altLang="en-US" sz="2200"/>
              <a:t>4.   </a:t>
            </a:r>
            <a:r>
              <a:rPr lang="en-US" sz="2200"/>
              <a:t>Added every possible obstacle like CircleInCircle, </a:t>
            </a:r>
            <a:r>
              <a:rPr lang="en-US" sz="2200"/>
              <a:t>CircleByCircle</a:t>
            </a:r>
            <a:r>
              <a:rPr lang="en-US" sz="2200"/>
              <a:t>, Wave to make it one    </a:t>
            </a:r>
            <a:endParaRPr lang="en-US"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  of  the best challenging  game.</a:t>
            </a:r>
            <a:endParaRPr lang="en-US"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lang="en-US"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IN" altLang="en-US" sz="2200"/>
              <a:t>5.   Added help mode.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WPS Presentation</Application>
  <PresentationFormat/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</vt:lpstr>
      <vt:lpstr>Quattrocento Sans</vt:lpstr>
      <vt:lpstr>Noto Sans Symbols</vt:lpstr>
      <vt:lpstr>Segoe Print</vt:lpstr>
      <vt:lpstr>Calibri</vt:lpstr>
      <vt:lpstr>Microsoft YaHei</vt:lpstr>
      <vt:lpstr>Arial Unicode MS</vt:lpstr>
      <vt:lpstr>Office Theme</vt:lpstr>
      <vt:lpstr>COLOR SWITCH</vt:lpstr>
      <vt:lpstr>Implementation and Features</vt:lpstr>
      <vt:lpstr>Individual Contributions</vt:lpstr>
      <vt:lpstr>Bonus components and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SWITCH</dc:title>
  <dc:creator/>
  <cp:lastModifiedBy>vishr</cp:lastModifiedBy>
  <cp:revision>3</cp:revision>
  <dcterms:created xsi:type="dcterms:W3CDTF">2020-12-17T17:42:08Z</dcterms:created>
  <dcterms:modified xsi:type="dcterms:W3CDTF">2020-12-17T17:54:54Z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