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386DC2-1D8A-4FE4-AB1C-07420828A3A9}">
  <a:tblStyle styleId="{01386DC2-1D8A-4FE4-AB1C-07420828A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a748b5b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a748b5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a748b5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a748b5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a748b5b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a748b5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847225" y="46212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/>
              <a:t>C</a:t>
            </a:r>
            <a:r>
              <a:rPr b="1" lang="en-US">
                <a:solidFill>
                  <a:srgbClr val="E1007F"/>
                </a:solidFill>
              </a:rPr>
              <a:t>O</a:t>
            </a:r>
            <a:r>
              <a:rPr b="1" lang="en-US"/>
              <a:t>L</a:t>
            </a:r>
            <a:r>
              <a:rPr b="1" lang="en-US">
                <a:solidFill>
                  <a:srgbClr val="FFFF00"/>
                </a:solidFill>
              </a:rPr>
              <a:t>O</a:t>
            </a:r>
            <a:r>
              <a:rPr b="1" lang="en-US"/>
              <a:t>R SWITCH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914375" y="2532625"/>
            <a:ext cx="50613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800"/>
              <a:t>CSE201: Advanced Programming</a:t>
            </a:r>
            <a:endParaRPr sz="2800"/>
          </a:p>
        </p:txBody>
      </p:sp>
      <p:sp>
        <p:nvSpPr>
          <p:cNvPr id="170" name="Google Shape;170;p19"/>
          <p:cNvSpPr txBox="1"/>
          <p:nvPr/>
        </p:nvSpPr>
        <p:spPr>
          <a:xfrm>
            <a:off x="6343625" y="3736900"/>
            <a:ext cx="59256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E9F7F6"/>
                </a:solidFill>
                <a:latin typeface="Calibri"/>
                <a:ea typeface="Calibri"/>
                <a:cs typeface="Calibri"/>
                <a:sym typeface="Calibri"/>
              </a:rPr>
              <a:t>Vishrut Arora 				2019399</a:t>
            </a:r>
            <a:endParaRPr b="1" sz="2900">
              <a:solidFill>
                <a:srgbClr val="E9F7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E9F7F6"/>
                </a:solidFill>
                <a:latin typeface="Calibri"/>
                <a:ea typeface="Calibri"/>
                <a:cs typeface="Calibri"/>
                <a:sym typeface="Calibri"/>
              </a:rPr>
              <a:t>Deepanshu Chauhan 	2019357</a:t>
            </a:r>
            <a:endParaRPr b="1" sz="2900">
              <a:solidFill>
                <a:srgbClr val="E9F7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and Features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45125" y="1381175"/>
            <a:ext cx="10945800" cy="52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Created using JavaFX and FXML.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New game - Start a new game.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Resume - Load and play any previously saved game. 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Exit game - Safely exit the game.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In game menu: Options available are restart , save game, or exit to main menu.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Increased difficulty via creation of different obstacles at regular instances. 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Ball movement using UP Arrow Key.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Continue option incase ball falls down/ gets hit with an obstacle. If there are not enough stars 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available, then we move to the end the game instead which displays high score, </a:t>
            </a:r>
            <a:endParaRPr sz="2100"/>
          </a:p>
          <a:p>
            <a:pPr indent="0" lvl="0" marL="4572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total stars, current score and restart game option.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Contributions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845125" y="1471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{01386DC2-1D8A-4FE4-AB1C-07420828A3A9}</a:tableStyleId>
              </a:tblPr>
              <a:tblGrid>
                <a:gridCol w="616625"/>
                <a:gridCol w="5098375"/>
                <a:gridCol w="4872800"/>
              </a:tblGrid>
              <a:tr h="105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VISHRUT ARORA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DEEPANSHU CHAUHAN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Game screen, score labels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Main, game, </a:t>
                      </a:r>
                      <a:r>
                        <a:rPr lang="en-US" sz="1900"/>
                        <a:t>game screen</a:t>
                      </a:r>
                      <a:r>
                        <a:rPr lang="en-US" sz="1900"/>
                        <a:t>, Refactor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Transitions and Keyframes: Creating and Adding transition to all obstacles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 Interface with animations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Ball physics, gravity and spawning different obstacles to change difficulty accordingly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Interactions: All player interactions with the UI.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Obstacles, entities and ball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Save, load, pause and play game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Boost Mode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Threads for music and sound effects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6.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 Case Diagram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UML Class Diagram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components and features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 Added background music. Music to every player interaction with obstacle, star, and color switcher.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Golden Star: Very Rare star which appears during the game.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Boost mode: This mode helps you get kickstart and passes  all obstacles upto a certain level. This option will appear only if you have that precious golden star. 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Added every possible obstacle like CircleInCircle, </a:t>
            </a:r>
            <a:r>
              <a:rPr lang="en-US" sz="2200"/>
              <a:t>CircleByCircle</a:t>
            </a:r>
            <a:r>
              <a:rPr lang="en-US" sz="2200"/>
              <a:t>, Wave to make it one of the best challenging  game.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