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hY81jqr0aMRmIYwZE46BPNE88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4"/>
  </p:normalViewPr>
  <p:slideViewPr>
    <p:cSldViewPr snapToGrid="0">
      <p:cViewPr varScale="1">
        <p:scale>
          <a:sx n="152" d="100"/>
          <a:sy n="152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82175" y="258750"/>
            <a:ext cx="8520600" cy="23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3600" dirty="0"/>
              <a:t>BANK 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3600" dirty="0"/>
              <a:t>MANAGEMENT 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3600" dirty="0"/>
              <a:t>SYSTEM</a:t>
            </a:r>
            <a:br>
              <a:rPr lang="en" sz="3600" dirty="0"/>
            </a:br>
            <a:r>
              <a:rPr lang="en" sz="3600" dirty="0"/>
              <a:t>(SWIFTBANK)</a:t>
            </a:r>
            <a:endParaRPr sz="3600" dirty="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500" y="0"/>
            <a:ext cx="3889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60775" y="2886275"/>
            <a:ext cx="41628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97800" y="2830775"/>
            <a:ext cx="3931500" cy="1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	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Santhish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kumar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Nagarajan – 002896009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Krishna Reddy </a:t>
            </a:r>
            <a:r>
              <a:rPr lang="en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Gaddam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002856847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Vishruth Telugu Venugopal – 002839861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Abhishek </a:t>
            </a:r>
            <a:r>
              <a:rPr lang="en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ILa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002240088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Riya Singh-002272109 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434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350" y="-27750"/>
            <a:ext cx="4709650" cy="51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" y="0"/>
            <a:ext cx="61266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7675" y="1239625"/>
            <a:ext cx="4916326" cy="39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6318375" y="129525"/>
            <a:ext cx="23220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3100">
                <a:solidFill>
                  <a:schemeClr val="dk1"/>
                </a:solidFill>
              </a:rPr>
              <a:t>THANK YOU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2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67700" cy="24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Our system is designed to streamline operations,enhance customer experience, and ensure the efficient management of transactions and also presenting ATM and online banking activities.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4560550" y="504175"/>
            <a:ext cx="3529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4732946" y="945965"/>
            <a:ext cx="3338779" cy="1193598"/>
            <a:chOff x="4732925" y="945985"/>
            <a:chExt cx="3338779" cy="1193598"/>
          </a:xfrm>
        </p:grpSpPr>
        <p:grpSp>
          <p:nvGrpSpPr>
            <p:cNvPr id="66" name="Google Shape;66;p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9" name="Google Shape;69;p2"/>
            <p:cNvSpPr txBox="1"/>
            <p:nvPr/>
          </p:nvSpPr>
          <p:spPr>
            <a:xfrm>
              <a:off x="5343504" y="945985"/>
              <a:ext cx="27282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Database design and conceptual modelling</a:t>
              </a:r>
              <a:endParaRPr sz="1800" b="1" i="0" u="none" strike="noStrike" cap="non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4732946" y="2946187"/>
            <a:ext cx="3338779" cy="1193469"/>
            <a:chOff x="4732925" y="946021"/>
            <a:chExt cx="3338779" cy="1193469"/>
          </a:xfrm>
        </p:grpSpPr>
        <p:grpSp>
          <p:nvGrpSpPr>
            <p:cNvPr id="71" name="Google Shape;71;p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" name="Google Shape;73;p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4" name="Google Shape;74;p2"/>
            <p:cNvSpPr txBox="1"/>
            <p:nvPr/>
          </p:nvSpPr>
          <p:spPr>
            <a:xfrm>
              <a:off x="5343504" y="946021"/>
              <a:ext cx="2728200" cy="8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Database model enhancement and visualization </a:t>
              </a:r>
              <a:endPara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4732946" y="1946826"/>
            <a:ext cx="3338775" cy="1193487"/>
            <a:chOff x="4732925" y="946003"/>
            <a:chExt cx="3338775" cy="1193487"/>
          </a:xfrm>
        </p:grpSpPr>
        <p:grpSp>
          <p:nvGrpSpPr>
            <p:cNvPr id="76" name="Google Shape;76;p2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9" name="Google Shape;79;p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Database creation and implementation </a:t>
              </a:r>
              <a:endParaRPr sz="1800" b="1" i="0" u="none" strike="noStrike" cap="non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0" y="-25"/>
            <a:ext cx="6061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Creating an Entity-Relationship Diagram (ERD)</a:t>
            </a:r>
            <a:endParaRPr sz="36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150" y="893775"/>
            <a:ext cx="3308251" cy="409732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6061500" y="485675"/>
            <a:ext cx="3082500" cy="4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INVOLVED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Identifying Entities</a:t>
            </a: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Establishing Relationships</a:t>
            </a: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Understanding Cardinality and Participation</a:t>
            </a: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Types and Constraints</a:t>
            </a:r>
            <a:endParaRPr sz="1800" b="0" i="0" u="none" strike="noStrike" cap="none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Database Initialization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Execution of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DDL Statements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DML Statements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1150" y="0"/>
            <a:ext cx="5127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Creation of Stored Procedures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0" y="4356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151"/>
              <a:buNone/>
            </a:pPr>
            <a:r>
              <a:rPr lang="en" sz="2003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 Customer With Account And Beneficiary </a:t>
            </a:r>
            <a:endParaRPr sz="200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151"/>
              <a:buNone/>
            </a:pPr>
            <a:endParaRPr sz="200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151"/>
              <a:buNone/>
            </a:pPr>
            <a:endParaRPr sz="200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6904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en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4195475" y="43565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3"/>
              <a:buFont typeface="Arial"/>
              <a:buNone/>
            </a:pPr>
            <a:r>
              <a:rPr lang="en" sz="2003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Perform Online Transaction</a:t>
            </a:r>
            <a:endParaRPr sz="2003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700" y="1145400"/>
            <a:ext cx="4629302" cy="3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45400"/>
            <a:ext cx="4419599" cy="3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Creation of Views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</a:rPr>
              <a:t>		 	 	 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</a:rPr>
              <a:t>	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</a:rPr>
              <a:t>		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</a:rPr>
              <a:t>		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</a:rPr>
              <a:t>	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4571999" cy="359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48850"/>
            <a:ext cx="4273925" cy="429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indexing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100" y="3033475"/>
            <a:ext cx="4218400" cy="21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49226"/>
            <a:ext cx="9143999" cy="1672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3478650" y="2648263"/>
            <a:ext cx="15633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-46200" y="18500"/>
            <a:ext cx="92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    Applying Check Constraints               Setting up User Defined Functions</a:t>
            </a:r>
            <a:endParaRPr sz="2020"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cxnSp>
        <p:nvCxnSpPr>
          <p:cNvPr id="125" name="Google Shape;125;p8"/>
          <p:cNvCxnSpPr/>
          <p:nvPr/>
        </p:nvCxnSpPr>
        <p:spPr>
          <a:xfrm>
            <a:off x="4144400" y="18500"/>
            <a:ext cx="13500" cy="51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200"/>
            <a:ext cx="4144400" cy="461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7900" y="521100"/>
            <a:ext cx="4986102" cy="4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128375" y="112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Defining triggers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425" y="685400"/>
            <a:ext cx="5843901" cy="44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Macintosh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Simple Dark</vt:lpstr>
      <vt:lpstr>BANK  MANAGEMENT  SYSTEM (SWIFTBANK)</vt:lpstr>
      <vt:lpstr>PROJECT OVERVIEW</vt:lpstr>
      <vt:lpstr>PowerPoint Presentation</vt:lpstr>
      <vt:lpstr>Database Initialization</vt:lpstr>
      <vt:lpstr>Creation of Stored Procedures</vt:lpstr>
      <vt:lpstr>Creation of Views</vt:lpstr>
      <vt:lpstr>Adding indexing</vt:lpstr>
      <vt:lpstr>    Applying Check Constraints               Setting up User Defined Functions</vt:lpstr>
      <vt:lpstr>Defining triggers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Vishruth Telugu Venugopal</cp:lastModifiedBy>
  <cp:revision>1</cp:revision>
  <dcterms:modified xsi:type="dcterms:W3CDTF">2024-10-03T16:44:25Z</dcterms:modified>
</cp:coreProperties>
</file>