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62" r:id="rId3"/>
    <p:sldId id="259" r:id="rId4"/>
    <p:sldId id="260" r:id="rId5"/>
    <p:sldId id="261" r:id="rId6"/>
    <p:sldId id="263" r:id="rId7"/>
    <p:sldId id="264" r:id="rId8"/>
    <p:sldId id="265" r:id="rId9"/>
    <p:sldId id="278" r:id="rId10"/>
    <p:sldId id="279" r:id="rId11"/>
    <p:sldId id="271" r:id="rId12"/>
    <p:sldId id="266" r:id="rId13"/>
    <p:sldId id="267" r:id="rId14"/>
    <p:sldId id="268" r:id="rId15"/>
    <p:sldId id="269" r:id="rId16"/>
    <p:sldId id="270" r:id="rId17"/>
    <p:sldId id="272" r:id="rId18"/>
    <p:sldId id="273" r:id="rId19"/>
    <p:sldId id="274" r:id="rId20"/>
    <p:sldId id="27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cv" userId="a963f27d807e0c1e" providerId="LiveId" clId="{43979722-BD00-459B-A93C-6098217CA290}"/>
    <pc:docChg chg="undo redo custSel addSld delSld modSld">
      <pc:chgData name="vaishnavi cv" userId="a963f27d807e0c1e" providerId="LiveId" clId="{43979722-BD00-459B-A93C-6098217CA290}" dt="2024-12-13T11:30:26.575" v="1242" actId="14100"/>
      <pc:docMkLst>
        <pc:docMk/>
      </pc:docMkLst>
      <pc:sldChg chg="modSp mod">
        <pc:chgData name="vaishnavi cv" userId="a963f27d807e0c1e" providerId="LiveId" clId="{43979722-BD00-459B-A93C-6098217CA290}" dt="2024-12-13T10:19:46.054" v="107" actId="20577"/>
        <pc:sldMkLst>
          <pc:docMk/>
          <pc:sldMk cId="0" sldId="260"/>
        </pc:sldMkLst>
        <pc:spChg chg="mod">
          <ac:chgData name="vaishnavi cv" userId="a963f27d807e0c1e" providerId="LiveId" clId="{43979722-BD00-459B-A93C-6098217CA290}" dt="2024-12-13T10:19:46.054" v="107" actId="20577"/>
          <ac:spMkLst>
            <pc:docMk/>
            <pc:sldMk cId="0" sldId="260"/>
            <ac:spMk id="2" creationId="{2F91B5E6-7678-75A2-0938-4B3B3177F1AE}"/>
          </ac:spMkLst>
        </pc:spChg>
      </pc:sldChg>
      <pc:sldChg chg="addSp delSp modSp mod">
        <pc:chgData name="vaishnavi cv" userId="a963f27d807e0c1e" providerId="LiveId" clId="{43979722-BD00-459B-A93C-6098217CA290}" dt="2024-12-13T10:05:15.695" v="40"/>
        <pc:sldMkLst>
          <pc:docMk/>
          <pc:sldMk cId="0" sldId="261"/>
        </pc:sldMkLst>
        <pc:spChg chg="mod">
          <ac:chgData name="vaishnavi cv" userId="a963f27d807e0c1e" providerId="LiveId" clId="{43979722-BD00-459B-A93C-6098217CA290}" dt="2024-12-13T10:05:07.799" v="38" actId="20577"/>
          <ac:spMkLst>
            <pc:docMk/>
            <pc:sldMk cId="0" sldId="261"/>
            <ac:spMk id="2" creationId="{E5BD97A3-2F60-8563-1619-0D5230390EAF}"/>
          </ac:spMkLst>
        </pc:spChg>
        <pc:spChg chg="add del mod">
          <ac:chgData name="vaishnavi cv" userId="a963f27d807e0c1e" providerId="LiveId" clId="{43979722-BD00-459B-A93C-6098217CA290}" dt="2024-12-13T10:05:15.695" v="40"/>
          <ac:spMkLst>
            <pc:docMk/>
            <pc:sldMk cId="0" sldId="261"/>
            <ac:spMk id="5" creationId="{C687FDBF-5DA9-3A54-2A99-D821628A1FED}"/>
          </ac:spMkLst>
        </pc:spChg>
        <pc:picChg chg="add mod">
          <ac:chgData name="vaishnavi cv" userId="a963f27d807e0c1e" providerId="LiveId" clId="{43979722-BD00-459B-A93C-6098217CA290}" dt="2024-12-13T09:59:19.147" v="7" actId="1440"/>
          <ac:picMkLst>
            <pc:docMk/>
            <pc:sldMk cId="0" sldId="261"/>
            <ac:picMk id="4" creationId="{D34BDEAC-9284-A2CC-1FEE-D5E69605F2B9}"/>
          </ac:picMkLst>
        </pc:picChg>
      </pc:sldChg>
      <pc:sldChg chg="addSp delSp modSp new mod">
        <pc:chgData name="vaishnavi cv" userId="a963f27d807e0c1e" providerId="LiveId" clId="{43979722-BD00-459B-A93C-6098217CA290}" dt="2024-12-13T10:10:03.423" v="88" actId="1076"/>
        <pc:sldMkLst>
          <pc:docMk/>
          <pc:sldMk cId="2710374360" sldId="263"/>
        </pc:sldMkLst>
        <pc:spChg chg="mod">
          <ac:chgData name="vaishnavi cv" userId="a963f27d807e0c1e" providerId="LiveId" clId="{43979722-BD00-459B-A93C-6098217CA290}" dt="2024-12-13T10:08:43.405" v="67" actId="122"/>
          <ac:spMkLst>
            <pc:docMk/>
            <pc:sldMk cId="2710374360" sldId="263"/>
            <ac:spMk id="2" creationId="{A81FA76F-99CC-21D2-0E8B-B70AF14772EE}"/>
          </ac:spMkLst>
        </pc:spChg>
        <pc:spChg chg="del mod">
          <ac:chgData name="vaishnavi cv" userId="a963f27d807e0c1e" providerId="LiveId" clId="{43979722-BD00-459B-A93C-6098217CA290}" dt="2024-12-13T10:09:42.178" v="84" actId="478"/>
          <ac:spMkLst>
            <pc:docMk/>
            <pc:sldMk cId="2710374360" sldId="263"/>
            <ac:spMk id="3" creationId="{1416147E-496A-23EE-BB39-1BC343DEE634}"/>
          </ac:spMkLst>
        </pc:spChg>
        <pc:picChg chg="add mod">
          <ac:chgData name="vaishnavi cv" userId="a963f27d807e0c1e" providerId="LiveId" clId="{43979722-BD00-459B-A93C-6098217CA290}" dt="2024-12-13T10:10:03.423" v="88" actId="1076"/>
          <ac:picMkLst>
            <pc:docMk/>
            <pc:sldMk cId="2710374360" sldId="263"/>
            <ac:picMk id="5" creationId="{34DF19A5-C36D-9353-2A4D-D9AECEAEACD3}"/>
          </ac:picMkLst>
        </pc:picChg>
      </pc:sldChg>
      <pc:sldChg chg="addSp delSp modSp new mod">
        <pc:chgData name="vaishnavi cv" userId="a963f27d807e0c1e" providerId="LiveId" clId="{43979722-BD00-459B-A93C-6098217CA290}" dt="2024-12-13T10:20:26.579" v="119" actId="20577"/>
        <pc:sldMkLst>
          <pc:docMk/>
          <pc:sldMk cId="4141043141" sldId="264"/>
        </pc:sldMkLst>
        <pc:spChg chg="mod">
          <ac:chgData name="vaishnavi cv" userId="a963f27d807e0c1e" providerId="LiveId" clId="{43979722-BD00-459B-A93C-6098217CA290}" dt="2024-12-13T10:14:27.427" v="100" actId="122"/>
          <ac:spMkLst>
            <pc:docMk/>
            <pc:sldMk cId="4141043141" sldId="264"/>
            <ac:spMk id="2" creationId="{BE7CE27F-63E8-C3DC-2D65-BBD82D4249EE}"/>
          </ac:spMkLst>
        </pc:spChg>
        <pc:spChg chg="del">
          <ac:chgData name="vaishnavi cv" userId="a963f27d807e0c1e" providerId="LiveId" clId="{43979722-BD00-459B-A93C-6098217CA290}" dt="2024-12-13T10:18:44.952" v="101"/>
          <ac:spMkLst>
            <pc:docMk/>
            <pc:sldMk cId="4141043141" sldId="264"/>
            <ac:spMk id="3" creationId="{41B17DAE-D6E7-EE4F-8F6E-FF2BBA84B9C0}"/>
          </ac:spMkLst>
        </pc:spChg>
        <pc:spChg chg="add mod">
          <ac:chgData name="vaishnavi cv" userId="a963f27d807e0c1e" providerId="LiveId" clId="{43979722-BD00-459B-A93C-6098217CA290}" dt="2024-12-13T10:20:26.579" v="119" actId="20577"/>
          <ac:spMkLst>
            <pc:docMk/>
            <pc:sldMk cId="4141043141" sldId="264"/>
            <ac:spMk id="4" creationId="{0F3D2AE5-B934-0874-2EF6-291AAC79D2C9}"/>
          </ac:spMkLst>
        </pc:spChg>
      </pc:sldChg>
      <pc:sldChg chg="addSp delSp modSp new mod">
        <pc:chgData name="vaishnavi cv" userId="a963f27d807e0c1e" providerId="LiveId" clId="{43979722-BD00-459B-A93C-6098217CA290}" dt="2024-12-13T10:24:52.855" v="157" actId="1440"/>
        <pc:sldMkLst>
          <pc:docMk/>
          <pc:sldMk cId="2291265072" sldId="265"/>
        </pc:sldMkLst>
        <pc:spChg chg="del mod">
          <ac:chgData name="vaishnavi cv" userId="a963f27d807e0c1e" providerId="LiveId" clId="{43979722-BD00-459B-A93C-6098217CA290}" dt="2024-12-13T10:21:54.356" v="120" actId="478"/>
          <ac:spMkLst>
            <pc:docMk/>
            <pc:sldMk cId="2291265072" sldId="265"/>
            <ac:spMk id="2" creationId="{40B4308D-E079-EFC2-DE24-C2F201FFD4E2}"/>
          </ac:spMkLst>
        </pc:spChg>
        <pc:spChg chg="del mod">
          <ac:chgData name="vaishnavi cv" userId="a963f27d807e0c1e" providerId="LiveId" clId="{43979722-BD00-459B-A93C-6098217CA290}" dt="2024-12-13T10:22:24.817" v="123"/>
          <ac:spMkLst>
            <pc:docMk/>
            <pc:sldMk cId="2291265072" sldId="265"/>
            <ac:spMk id="3" creationId="{8401775B-8E45-0A89-C120-B11E9D89FB30}"/>
          </ac:spMkLst>
        </pc:spChg>
        <pc:spChg chg="add mod">
          <ac:chgData name="vaishnavi cv" userId="a963f27d807e0c1e" providerId="LiveId" clId="{43979722-BD00-459B-A93C-6098217CA290}" dt="2024-12-13T10:24:09.219" v="151" actId="5793"/>
          <ac:spMkLst>
            <pc:docMk/>
            <pc:sldMk cId="2291265072" sldId="265"/>
            <ac:spMk id="4" creationId="{BD4B86AA-D97B-9F46-C548-50955B461C6A}"/>
          </ac:spMkLst>
        </pc:spChg>
        <pc:picChg chg="add mod">
          <ac:chgData name="vaishnavi cv" userId="a963f27d807e0c1e" providerId="LiveId" clId="{43979722-BD00-459B-A93C-6098217CA290}" dt="2024-12-13T10:24:52.855" v="157" actId="1440"/>
          <ac:picMkLst>
            <pc:docMk/>
            <pc:sldMk cId="2291265072" sldId="265"/>
            <ac:picMk id="6" creationId="{1AA0AB99-FCBE-47FB-A70D-2980278F7823}"/>
          </ac:picMkLst>
        </pc:picChg>
      </pc:sldChg>
      <pc:sldChg chg="addSp delSp modSp new mod">
        <pc:chgData name="vaishnavi cv" userId="a963f27d807e0c1e" providerId="LiveId" clId="{43979722-BD00-459B-A93C-6098217CA290}" dt="2024-12-13T10:48:33.161" v="484" actId="27636"/>
        <pc:sldMkLst>
          <pc:docMk/>
          <pc:sldMk cId="1136933705" sldId="266"/>
        </pc:sldMkLst>
        <pc:spChg chg="del mod">
          <ac:chgData name="vaishnavi cv" userId="a963f27d807e0c1e" providerId="LiveId" clId="{43979722-BD00-459B-A93C-6098217CA290}" dt="2024-12-13T10:42:49.093" v="440" actId="478"/>
          <ac:spMkLst>
            <pc:docMk/>
            <pc:sldMk cId="1136933705" sldId="266"/>
            <ac:spMk id="2" creationId="{7DFDDF24-66ED-E013-0806-AD55D487E599}"/>
          </ac:spMkLst>
        </pc:spChg>
        <pc:spChg chg="mod">
          <ac:chgData name="vaishnavi cv" userId="a963f27d807e0c1e" providerId="LiveId" clId="{43979722-BD00-459B-A93C-6098217CA290}" dt="2024-12-13T10:48:33.161" v="484" actId="27636"/>
          <ac:spMkLst>
            <pc:docMk/>
            <pc:sldMk cId="1136933705" sldId="266"/>
            <ac:spMk id="3" creationId="{85F11D60-D142-F134-21E9-E457DADF5AFB}"/>
          </ac:spMkLst>
        </pc:spChg>
        <pc:spChg chg="add del mod">
          <ac:chgData name="vaishnavi cv" userId="a963f27d807e0c1e" providerId="LiveId" clId="{43979722-BD00-459B-A93C-6098217CA290}" dt="2024-12-13T10:43:02.246" v="443" actId="478"/>
          <ac:spMkLst>
            <pc:docMk/>
            <pc:sldMk cId="1136933705" sldId="266"/>
            <ac:spMk id="5" creationId="{69793251-2502-C232-6C93-1BA5605A7D60}"/>
          </ac:spMkLst>
        </pc:spChg>
        <pc:picChg chg="add mod">
          <ac:chgData name="vaishnavi cv" userId="a963f27d807e0c1e" providerId="LiveId" clId="{43979722-BD00-459B-A93C-6098217CA290}" dt="2024-12-13T10:45:51.874" v="464" actId="1076"/>
          <ac:picMkLst>
            <pc:docMk/>
            <pc:sldMk cId="1136933705" sldId="266"/>
            <ac:picMk id="7" creationId="{29F611F4-DB9E-1067-6D37-43944E788F1F}"/>
          </ac:picMkLst>
        </pc:picChg>
        <pc:picChg chg="add mod">
          <ac:chgData name="vaishnavi cv" userId="a963f27d807e0c1e" providerId="LiveId" clId="{43979722-BD00-459B-A93C-6098217CA290}" dt="2024-12-13T10:46:03.349" v="467" actId="14100"/>
          <ac:picMkLst>
            <pc:docMk/>
            <pc:sldMk cId="1136933705" sldId="266"/>
            <ac:picMk id="9" creationId="{0E2B4C72-C561-0054-3E7D-83470E6FD09D}"/>
          </ac:picMkLst>
        </pc:picChg>
      </pc:sldChg>
      <pc:sldChg chg="addSp delSp modSp new mod">
        <pc:chgData name="vaishnavi cv" userId="a963f27d807e0c1e" providerId="LiveId" clId="{43979722-BD00-459B-A93C-6098217CA290}" dt="2024-12-13T11:20:06.998" v="1116" actId="1076"/>
        <pc:sldMkLst>
          <pc:docMk/>
          <pc:sldMk cId="3015091870" sldId="267"/>
        </pc:sldMkLst>
        <pc:spChg chg="del mod">
          <ac:chgData name="vaishnavi cv" userId="a963f27d807e0c1e" providerId="LiveId" clId="{43979722-BD00-459B-A93C-6098217CA290}" dt="2024-12-13T10:49:04.796" v="487" actId="478"/>
          <ac:spMkLst>
            <pc:docMk/>
            <pc:sldMk cId="3015091870" sldId="267"/>
            <ac:spMk id="2" creationId="{A6979CF4-4076-CE34-7E15-3D6FE3A418A3}"/>
          </ac:spMkLst>
        </pc:spChg>
        <pc:spChg chg="mod">
          <ac:chgData name="vaishnavi cv" userId="a963f27d807e0c1e" providerId="LiveId" clId="{43979722-BD00-459B-A93C-6098217CA290}" dt="2024-12-13T11:00:03.821" v="664" actId="313"/>
          <ac:spMkLst>
            <pc:docMk/>
            <pc:sldMk cId="3015091870" sldId="267"/>
            <ac:spMk id="3" creationId="{09C8F772-CD03-4112-7CBA-7EEB6D79647F}"/>
          </ac:spMkLst>
        </pc:spChg>
        <pc:picChg chg="add mod">
          <ac:chgData name="vaishnavi cv" userId="a963f27d807e0c1e" providerId="LiveId" clId="{43979722-BD00-459B-A93C-6098217CA290}" dt="2024-12-13T11:20:06.998" v="1116" actId="1076"/>
          <ac:picMkLst>
            <pc:docMk/>
            <pc:sldMk cId="3015091870" sldId="267"/>
            <ac:picMk id="5" creationId="{8E4EFF56-4DD2-BD15-E72A-3358E0CE7423}"/>
          </ac:picMkLst>
        </pc:picChg>
        <pc:picChg chg="add mod">
          <ac:chgData name="vaishnavi cv" userId="a963f27d807e0c1e" providerId="LiveId" clId="{43979722-BD00-459B-A93C-6098217CA290}" dt="2024-12-13T11:20:04.510" v="1115" actId="1076"/>
          <ac:picMkLst>
            <pc:docMk/>
            <pc:sldMk cId="3015091870" sldId="267"/>
            <ac:picMk id="7" creationId="{70BB7866-4774-92B0-2DAF-5ADCE2D0559E}"/>
          </ac:picMkLst>
        </pc:picChg>
      </pc:sldChg>
      <pc:sldChg chg="addSp delSp modSp new mod">
        <pc:chgData name="vaishnavi cv" userId="a963f27d807e0c1e" providerId="LiveId" clId="{43979722-BD00-459B-A93C-6098217CA290}" dt="2024-12-13T11:17:17.127" v="1103" actId="1076"/>
        <pc:sldMkLst>
          <pc:docMk/>
          <pc:sldMk cId="3247310908" sldId="268"/>
        </pc:sldMkLst>
        <pc:spChg chg="del mod">
          <ac:chgData name="vaishnavi cv" userId="a963f27d807e0c1e" providerId="LiveId" clId="{43979722-BD00-459B-A93C-6098217CA290}" dt="2024-12-13T10:50:53.096" v="520" actId="478"/>
          <ac:spMkLst>
            <pc:docMk/>
            <pc:sldMk cId="3247310908" sldId="268"/>
            <ac:spMk id="2" creationId="{8E217E00-F2B3-9D92-D013-809128FE5B0C}"/>
          </ac:spMkLst>
        </pc:spChg>
        <pc:spChg chg="mod">
          <ac:chgData name="vaishnavi cv" userId="a963f27d807e0c1e" providerId="LiveId" clId="{43979722-BD00-459B-A93C-6098217CA290}" dt="2024-12-13T11:16:24.131" v="1090" actId="20577"/>
          <ac:spMkLst>
            <pc:docMk/>
            <pc:sldMk cId="3247310908" sldId="268"/>
            <ac:spMk id="3" creationId="{10238975-3DA5-1167-C1CF-5BCDBA0D1938}"/>
          </ac:spMkLst>
        </pc:spChg>
        <pc:picChg chg="add mod">
          <ac:chgData name="vaishnavi cv" userId="a963f27d807e0c1e" providerId="LiveId" clId="{43979722-BD00-459B-A93C-6098217CA290}" dt="2024-12-13T11:17:17.127" v="1103" actId="1076"/>
          <ac:picMkLst>
            <pc:docMk/>
            <pc:sldMk cId="3247310908" sldId="268"/>
            <ac:picMk id="5" creationId="{3E6E6D37-B5F4-5CEE-DBE2-F60597A8795E}"/>
          </ac:picMkLst>
        </pc:picChg>
        <pc:picChg chg="add mod">
          <ac:chgData name="vaishnavi cv" userId="a963f27d807e0c1e" providerId="LiveId" clId="{43979722-BD00-459B-A93C-6098217CA290}" dt="2024-12-13T11:17:15.221" v="1102" actId="1076"/>
          <ac:picMkLst>
            <pc:docMk/>
            <pc:sldMk cId="3247310908" sldId="268"/>
            <ac:picMk id="7" creationId="{9F93829E-1B8C-1877-E63D-8342FC6FCD2F}"/>
          </ac:picMkLst>
        </pc:picChg>
      </pc:sldChg>
      <pc:sldChg chg="delSp modSp new mod">
        <pc:chgData name="vaishnavi cv" userId="a963f27d807e0c1e" providerId="LiveId" clId="{43979722-BD00-459B-A93C-6098217CA290}" dt="2024-12-13T11:01:44.094" v="760" actId="20577"/>
        <pc:sldMkLst>
          <pc:docMk/>
          <pc:sldMk cId="1610556237" sldId="269"/>
        </pc:sldMkLst>
        <pc:spChg chg="del mod">
          <ac:chgData name="vaishnavi cv" userId="a963f27d807e0c1e" providerId="LiveId" clId="{43979722-BD00-459B-A93C-6098217CA290}" dt="2024-12-13T10:52:58.840" v="550" actId="478"/>
          <ac:spMkLst>
            <pc:docMk/>
            <pc:sldMk cId="1610556237" sldId="269"/>
            <ac:spMk id="2" creationId="{434C4542-AF49-ADC3-6E61-1B203541E1CA}"/>
          </ac:spMkLst>
        </pc:spChg>
        <pc:spChg chg="mod">
          <ac:chgData name="vaishnavi cv" userId="a963f27d807e0c1e" providerId="LiveId" clId="{43979722-BD00-459B-A93C-6098217CA290}" dt="2024-12-13T11:01:44.094" v="760" actId="20577"/>
          <ac:spMkLst>
            <pc:docMk/>
            <pc:sldMk cId="1610556237" sldId="269"/>
            <ac:spMk id="3" creationId="{1CFAF11C-CAF6-82AD-3C29-E0E6CA9E251A}"/>
          </ac:spMkLst>
        </pc:spChg>
      </pc:sldChg>
      <pc:sldChg chg="addSp delSp modSp new mod">
        <pc:chgData name="vaishnavi cv" userId="a963f27d807e0c1e" providerId="LiveId" clId="{43979722-BD00-459B-A93C-6098217CA290}" dt="2024-12-13T11:23:25.404" v="1154" actId="14100"/>
        <pc:sldMkLst>
          <pc:docMk/>
          <pc:sldMk cId="3654629951" sldId="270"/>
        </pc:sldMkLst>
        <pc:spChg chg="del mod">
          <ac:chgData name="vaishnavi cv" userId="a963f27d807e0c1e" providerId="LiveId" clId="{43979722-BD00-459B-A93C-6098217CA290}" dt="2024-12-13T10:46:14.608" v="468" actId="478"/>
          <ac:spMkLst>
            <pc:docMk/>
            <pc:sldMk cId="3654629951" sldId="270"/>
            <ac:spMk id="2" creationId="{1C6E2440-73AE-EA96-5A42-F3A6C9D47412}"/>
          </ac:spMkLst>
        </pc:spChg>
        <pc:spChg chg="add del mod">
          <ac:chgData name="vaishnavi cv" userId="a963f27d807e0c1e" providerId="LiveId" clId="{43979722-BD00-459B-A93C-6098217CA290}" dt="2024-12-13T11:22:27.213" v="1146" actId="313"/>
          <ac:spMkLst>
            <pc:docMk/>
            <pc:sldMk cId="3654629951" sldId="270"/>
            <ac:spMk id="3" creationId="{89BF6081-BE36-47D9-BF94-8260CF25B384}"/>
          </ac:spMkLst>
        </pc:spChg>
        <pc:spChg chg="add del mod">
          <ac:chgData name="vaishnavi cv" userId="a963f27d807e0c1e" providerId="LiveId" clId="{43979722-BD00-459B-A93C-6098217CA290}" dt="2024-12-13T11:03:52.703" v="790" actId="21"/>
          <ac:spMkLst>
            <pc:docMk/>
            <pc:sldMk cId="3654629951" sldId="270"/>
            <ac:spMk id="4" creationId="{00B5DCB8-1830-3580-CAB4-D00781CCA325}"/>
          </ac:spMkLst>
        </pc:spChg>
        <pc:spChg chg="add mod">
          <ac:chgData name="vaishnavi cv" userId="a963f27d807e0c1e" providerId="LiveId" clId="{43979722-BD00-459B-A93C-6098217CA290}" dt="2024-12-13T11:03:56.088" v="794"/>
          <ac:spMkLst>
            <pc:docMk/>
            <pc:sldMk cId="3654629951" sldId="270"/>
            <ac:spMk id="5" creationId="{00B5DCB8-1830-3580-CAB4-D00781CCA325}"/>
          </ac:spMkLst>
        </pc:spChg>
        <pc:picChg chg="add mod">
          <ac:chgData name="vaishnavi cv" userId="a963f27d807e0c1e" providerId="LiveId" clId="{43979722-BD00-459B-A93C-6098217CA290}" dt="2024-12-13T11:23:25.404" v="1154" actId="14100"/>
          <ac:picMkLst>
            <pc:docMk/>
            <pc:sldMk cId="3654629951" sldId="270"/>
            <ac:picMk id="7" creationId="{599C9131-3FA5-02C8-19C7-818713C1936A}"/>
          </ac:picMkLst>
        </pc:picChg>
      </pc:sldChg>
      <pc:sldChg chg="addSp delSp modSp new add del mod">
        <pc:chgData name="vaishnavi cv" userId="a963f27d807e0c1e" providerId="LiveId" clId="{43979722-BD00-459B-A93C-6098217CA290}" dt="2024-12-13T10:56:15.061" v="599" actId="20577"/>
        <pc:sldMkLst>
          <pc:docMk/>
          <pc:sldMk cId="383394019" sldId="271"/>
        </pc:sldMkLst>
        <pc:spChg chg="mod">
          <ac:chgData name="vaishnavi cv" userId="a963f27d807e0c1e" providerId="LiveId" clId="{43979722-BD00-459B-A93C-6098217CA290}" dt="2024-12-13T10:56:15.061" v="599" actId="20577"/>
          <ac:spMkLst>
            <pc:docMk/>
            <pc:sldMk cId="383394019" sldId="271"/>
            <ac:spMk id="2" creationId="{88D13914-6282-FA35-2590-A8B84430DD9B}"/>
          </ac:spMkLst>
        </pc:spChg>
        <pc:spChg chg="mod">
          <ac:chgData name="vaishnavi cv" userId="a963f27d807e0c1e" providerId="LiveId" clId="{43979722-BD00-459B-A93C-6098217CA290}" dt="2024-12-13T10:48:43.490" v="486" actId="27636"/>
          <ac:spMkLst>
            <pc:docMk/>
            <pc:sldMk cId="383394019" sldId="271"/>
            <ac:spMk id="3" creationId="{A1467A27-6606-87F2-D85F-7917B4A0BFAE}"/>
          </ac:spMkLst>
        </pc:spChg>
        <pc:spChg chg="add mod">
          <ac:chgData name="vaishnavi cv" userId="a963f27d807e0c1e" providerId="LiveId" clId="{43979722-BD00-459B-A93C-6098217CA290}" dt="2024-12-13T10:33:58.555" v="264" actId="27636"/>
          <ac:spMkLst>
            <pc:docMk/>
            <pc:sldMk cId="383394019" sldId="271"/>
            <ac:spMk id="4" creationId="{B17B08C1-5F84-8964-D429-E01AE3C107FD}"/>
          </ac:spMkLst>
        </pc:spChg>
        <pc:spChg chg="add mod">
          <ac:chgData name="vaishnavi cv" userId="a963f27d807e0c1e" providerId="LiveId" clId="{43979722-BD00-459B-A93C-6098217CA290}" dt="2024-12-13T10:33:58.555" v="264" actId="27636"/>
          <ac:spMkLst>
            <pc:docMk/>
            <pc:sldMk cId="383394019" sldId="271"/>
            <ac:spMk id="5" creationId="{544F6F48-A63A-8070-31A4-DC201597E31F}"/>
          </ac:spMkLst>
        </pc:spChg>
        <pc:spChg chg="add mod">
          <ac:chgData name="vaishnavi cv" userId="a963f27d807e0c1e" providerId="LiveId" clId="{43979722-BD00-459B-A93C-6098217CA290}" dt="2024-12-13T10:34:17.661" v="271" actId="20577"/>
          <ac:spMkLst>
            <pc:docMk/>
            <pc:sldMk cId="383394019" sldId="271"/>
            <ac:spMk id="6" creationId="{104A2047-4208-440A-19E3-B8298EA91FF2}"/>
          </ac:spMkLst>
        </pc:spChg>
        <pc:spChg chg="add">
          <ac:chgData name="vaishnavi cv" userId="a963f27d807e0c1e" providerId="LiveId" clId="{43979722-BD00-459B-A93C-6098217CA290}" dt="2024-12-13T10:34:12.646" v="268"/>
          <ac:spMkLst>
            <pc:docMk/>
            <pc:sldMk cId="383394019" sldId="271"/>
            <ac:spMk id="7" creationId="{CCE29268-1936-7123-C54E-5DEBEAEE4B81}"/>
          </ac:spMkLst>
        </pc:spChg>
        <pc:spChg chg="add">
          <ac:chgData name="vaishnavi cv" userId="a963f27d807e0c1e" providerId="LiveId" clId="{43979722-BD00-459B-A93C-6098217CA290}" dt="2024-12-13T10:34:12.646" v="268"/>
          <ac:spMkLst>
            <pc:docMk/>
            <pc:sldMk cId="383394019" sldId="271"/>
            <ac:spMk id="8" creationId="{58C0259E-B549-B31B-D79A-447583C2304F}"/>
          </ac:spMkLst>
        </pc:spChg>
        <pc:spChg chg="add">
          <ac:chgData name="vaishnavi cv" userId="a963f27d807e0c1e" providerId="LiveId" clId="{43979722-BD00-459B-A93C-6098217CA290}" dt="2024-12-13T10:34:12.646" v="268"/>
          <ac:spMkLst>
            <pc:docMk/>
            <pc:sldMk cId="383394019" sldId="271"/>
            <ac:spMk id="9" creationId="{DCEF0766-2C21-89AA-51A8-E1BCCDA22C3D}"/>
          </ac:spMkLst>
        </pc:spChg>
        <pc:spChg chg="add del mod">
          <ac:chgData name="vaishnavi cv" userId="a963f27d807e0c1e" providerId="LiveId" clId="{43979722-BD00-459B-A93C-6098217CA290}" dt="2024-12-13T10:35:20.243" v="298" actId="478"/>
          <ac:spMkLst>
            <pc:docMk/>
            <pc:sldMk cId="383394019" sldId="271"/>
            <ac:spMk id="10" creationId="{905A99B3-0094-101B-0473-F5A96E97879E}"/>
          </ac:spMkLst>
        </pc:spChg>
        <pc:spChg chg="add del mod">
          <ac:chgData name="vaishnavi cv" userId="a963f27d807e0c1e" providerId="LiveId" clId="{43979722-BD00-459B-A93C-6098217CA290}" dt="2024-12-13T10:35:47.682" v="304" actId="478"/>
          <ac:spMkLst>
            <pc:docMk/>
            <pc:sldMk cId="383394019" sldId="271"/>
            <ac:spMk id="11" creationId="{F7EC1BB3-57C2-509F-995C-5EF6A8FBB011}"/>
          </ac:spMkLst>
        </pc:spChg>
        <pc:spChg chg="add del mod">
          <ac:chgData name="vaishnavi cv" userId="a963f27d807e0c1e" providerId="LiveId" clId="{43979722-BD00-459B-A93C-6098217CA290}" dt="2024-12-13T10:35:41.488" v="302"/>
          <ac:spMkLst>
            <pc:docMk/>
            <pc:sldMk cId="383394019" sldId="271"/>
            <ac:spMk id="12" creationId="{70ACD74C-CD91-502C-E2CD-3A53DD531707}"/>
          </ac:spMkLst>
        </pc:spChg>
        <pc:picChg chg="add mod">
          <ac:chgData name="vaishnavi cv" userId="a963f27d807e0c1e" providerId="LiveId" clId="{43979722-BD00-459B-A93C-6098217CA290}" dt="2024-12-13T10:42:27.702" v="437" actId="1076"/>
          <ac:picMkLst>
            <pc:docMk/>
            <pc:sldMk cId="383394019" sldId="271"/>
            <ac:picMk id="14" creationId="{11528455-BA57-FC7C-B4A3-769BCE77612E}"/>
          </ac:picMkLst>
        </pc:picChg>
        <pc:picChg chg="add mod">
          <ac:chgData name="vaishnavi cv" userId="a963f27d807e0c1e" providerId="LiveId" clId="{43979722-BD00-459B-A93C-6098217CA290}" dt="2024-12-13T10:42:24.641" v="436" actId="1076"/>
          <ac:picMkLst>
            <pc:docMk/>
            <pc:sldMk cId="383394019" sldId="271"/>
            <ac:picMk id="16" creationId="{235EA90D-2389-6F49-FAAD-A4AD974A4894}"/>
          </ac:picMkLst>
        </pc:picChg>
      </pc:sldChg>
      <pc:sldChg chg="addSp delSp modSp new mod">
        <pc:chgData name="vaishnavi cv" userId="a963f27d807e0c1e" providerId="LiveId" clId="{43979722-BD00-459B-A93C-6098217CA290}" dt="2024-12-13T11:12:07.657" v="1082" actId="1076"/>
        <pc:sldMkLst>
          <pc:docMk/>
          <pc:sldMk cId="4136438715" sldId="272"/>
        </pc:sldMkLst>
        <pc:spChg chg="mod">
          <ac:chgData name="vaishnavi cv" userId="a963f27d807e0c1e" providerId="LiveId" clId="{43979722-BD00-459B-A93C-6098217CA290}" dt="2024-12-13T11:12:00.985" v="1081" actId="1076"/>
          <ac:spMkLst>
            <pc:docMk/>
            <pc:sldMk cId="4136438715" sldId="272"/>
            <ac:spMk id="2" creationId="{1F2E8224-0E84-408D-2192-47633E07695B}"/>
          </ac:spMkLst>
        </pc:spChg>
        <pc:spChg chg="del">
          <ac:chgData name="vaishnavi cv" userId="a963f27d807e0c1e" providerId="LiveId" clId="{43979722-BD00-459B-A93C-6098217CA290}" dt="2024-12-13T11:07:19.529" v="1031"/>
          <ac:spMkLst>
            <pc:docMk/>
            <pc:sldMk cId="4136438715" sldId="272"/>
            <ac:spMk id="3" creationId="{30CC391F-464C-8A17-94ED-9CEBB150F53B}"/>
          </ac:spMkLst>
        </pc:spChg>
        <pc:spChg chg="add mod">
          <ac:chgData name="vaishnavi cv" userId="a963f27d807e0c1e" providerId="LiveId" clId="{43979722-BD00-459B-A93C-6098217CA290}" dt="2024-12-13T11:12:07.657" v="1082" actId="1076"/>
          <ac:spMkLst>
            <pc:docMk/>
            <pc:sldMk cId="4136438715" sldId="272"/>
            <ac:spMk id="4" creationId="{0F32450E-9F6C-E9A9-D79D-FD882775DD65}"/>
          </ac:spMkLst>
        </pc:spChg>
      </pc:sldChg>
      <pc:sldChg chg="modSp new mod">
        <pc:chgData name="vaishnavi cv" userId="a963f27d807e0c1e" providerId="LiveId" clId="{43979722-BD00-459B-A93C-6098217CA290}" dt="2024-12-13T11:24:04.812" v="1170" actId="122"/>
        <pc:sldMkLst>
          <pc:docMk/>
          <pc:sldMk cId="2528259687" sldId="273"/>
        </pc:sldMkLst>
        <pc:spChg chg="mod">
          <ac:chgData name="vaishnavi cv" userId="a963f27d807e0c1e" providerId="LiveId" clId="{43979722-BD00-459B-A93C-6098217CA290}" dt="2024-12-13T11:24:04.812" v="1170" actId="122"/>
          <ac:spMkLst>
            <pc:docMk/>
            <pc:sldMk cId="2528259687" sldId="273"/>
            <ac:spMk id="2" creationId="{CB347DF3-6F82-496E-DDF1-0B54F752659B}"/>
          </ac:spMkLst>
        </pc:spChg>
      </pc:sldChg>
      <pc:sldChg chg="addSp modSp new mod">
        <pc:chgData name="vaishnavi cv" userId="a963f27d807e0c1e" providerId="LiveId" clId="{43979722-BD00-459B-A93C-6098217CA290}" dt="2024-12-13T11:30:26.575" v="1242" actId="14100"/>
        <pc:sldMkLst>
          <pc:docMk/>
          <pc:sldMk cId="244100769" sldId="274"/>
        </pc:sldMkLst>
        <pc:spChg chg="mod">
          <ac:chgData name="vaishnavi cv" userId="a963f27d807e0c1e" providerId="LiveId" clId="{43979722-BD00-459B-A93C-6098217CA290}" dt="2024-12-13T11:24:13.819" v="1181" actId="122"/>
          <ac:spMkLst>
            <pc:docMk/>
            <pc:sldMk cId="244100769" sldId="274"/>
            <ac:spMk id="2" creationId="{FDEFC80E-1244-5218-061D-E9C2E9BB45A6}"/>
          </ac:spMkLst>
        </pc:spChg>
        <pc:spChg chg="mod">
          <ac:chgData name="vaishnavi cv" userId="a963f27d807e0c1e" providerId="LiveId" clId="{43979722-BD00-459B-A93C-6098217CA290}" dt="2024-12-13T11:28:35.908" v="1237" actId="14100"/>
          <ac:spMkLst>
            <pc:docMk/>
            <pc:sldMk cId="244100769" sldId="274"/>
            <ac:spMk id="3" creationId="{447E61DD-6928-EB13-5788-3C2CA8C43444}"/>
          </ac:spMkLst>
        </pc:spChg>
        <pc:picChg chg="add mod">
          <ac:chgData name="vaishnavi cv" userId="a963f27d807e0c1e" providerId="LiveId" clId="{43979722-BD00-459B-A93C-6098217CA290}" dt="2024-12-13T11:30:26.575" v="1242" actId="14100"/>
          <ac:picMkLst>
            <pc:docMk/>
            <pc:sldMk cId="244100769" sldId="274"/>
            <ac:picMk id="5" creationId="{9BAE2A91-D773-5689-3A4B-347459B6A6B5}"/>
          </ac:picMkLst>
        </pc:picChg>
      </pc:sldChg>
      <pc:sldChg chg="modSp new mod">
        <pc:chgData name="vaishnavi cv" userId="a963f27d807e0c1e" providerId="LiveId" clId="{43979722-BD00-459B-A93C-6098217CA290}" dt="2024-12-13T11:27:53.071" v="1231" actId="20577"/>
        <pc:sldMkLst>
          <pc:docMk/>
          <pc:sldMk cId="105425836" sldId="275"/>
        </pc:sldMkLst>
        <pc:spChg chg="mod">
          <ac:chgData name="vaishnavi cv" userId="a963f27d807e0c1e" providerId="LiveId" clId="{43979722-BD00-459B-A93C-6098217CA290}" dt="2024-12-13T11:27:53.071" v="1231" actId="20577"/>
          <ac:spMkLst>
            <pc:docMk/>
            <pc:sldMk cId="105425836" sldId="275"/>
            <ac:spMk id="2" creationId="{8E4F2114-2EE7-8B19-248A-E3041FDFB105}"/>
          </ac:spMkLst>
        </pc:spChg>
      </pc:sldChg>
      <pc:sldChg chg="new del">
        <pc:chgData name="vaishnavi cv" userId="a963f27d807e0c1e" providerId="LiveId" clId="{43979722-BD00-459B-A93C-6098217CA290}" dt="2024-12-13T11:27:56.917" v="1232" actId="47"/>
        <pc:sldMkLst>
          <pc:docMk/>
          <pc:sldMk cId="169575035" sldId="276"/>
        </pc:sldMkLst>
      </pc:sldChg>
      <pc:sldChg chg="new del">
        <pc:chgData name="vaishnavi cv" userId="a963f27d807e0c1e" providerId="LiveId" clId="{43979722-BD00-459B-A93C-6098217CA290}" dt="2024-12-13T11:28:00.936" v="1233" actId="47"/>
        <pc:sldMkLst>
          <pc:docMk/>
          <pc:sldMk cId="3713716896" sldId="277"/>
        </pc:sldMkLst>
      </pc:sldChg>
      <pc:sldChg chg="modSp new mod">
        <pc:chgData name="vaishnavi cv" userId="a963f27d807e0c1e" providerId="LiveId" clId="{43979722-BD00-459B-A93C-6098217CA290}" dt="2024-12-13T10:56:44.718" v="615" actId="20577"/>
        <pc:sldMkLst>
          <pc:docMk/>
          <pc:sldMk cId="2997679100" sldId="278"/>
        </pc:sldMkLst>
        <pc:spChg chg="mod">
          <ac:chgData name="vaishnavi cv" userId="a963f27d807e0c1e" providerId="LiveId" clId="{43979722-BD00-459B-A93C-6098217CA290}" dt="2024-12-13T10:56:44.718" v="615" actId="20577"/>
          <ac:spMkLst>
            <pc:docMk/>
            <pc:sldMk cId="2997679100" sldId="278"/>
            <ac:spMk id="2" creationId="{FC5B2FF2-E837-C5E1-EE93-7C07F68B7823}"/>
          </ac:spMkLst>
        </pc:spChg>
      </pc:sldChg>
      <pc:sldChg chg="new">
        <pc:chgData name="vaishnavi cv" userId="a963f27d807e0c1e" providerId="LiveId" clId="{43979722-BD00-459B-A93C-6098217CA290}" dt="2024-12-13T10:56:48.252" v="616" actId="680"/>
        <pc:sldMkLst>
          <pc:docMk/>
          <pc:sldMk cId="741828639"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a4ea8511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a4ea8511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27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fa4ea851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fa4ea851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49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fa4ea8511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a4ea8511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2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45651"/>
            <a:ext cx="8222100" cy="11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800" dirty="0">
                <a:latin typeface="Times New Roman" panose="02020603050405020304" pitchFamily="18" charset="0"/>
                <a:cs typeface="Times New Roman" panose="02020603050405020304" pitchFamily="18" charset="0"/>
              </a:rPr>
              <a:t>Title: “</a:t>
            </a:r>
            <a:r>
              <a:rPr lang="en-GB" sz="1800" i="1" dirty="0">
                <a:latin typeface="Times New Roman" panose="02020603050405020304" pitchFamily="18" charset="0"/>
                <a:cs typeface="Times New Roman" panose="02020603050405020304" pitchFamily="18" charset="0"/>
              </a:rPr>
              <a:t>Veera – </a:t>
            </a:r>
            <a:r>
              <a:rPr lang="en-GB" sz="1800" dirty="0">
                <a:latin typeface="Times New Roman" panose="02020603050405020304" pitchFamily="18" charset="0"/>
                <a:cs typeface="Times New Roman" panose="02020603050405020304" pitchFamily="18" charset="0"/>
              </a:rPr>
              <a:t>Voice Assistant”</a:t>
            </a:r>
            <a:endParaRPr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SzPts val="990"/>
              <a:buNone/>
            </a:pPr>
            <a:r>
              <a:rPr lang="en-GB" sz="2880" dirty="0">
                <a:latin typeface="Times New Roman" panose="02020603050405020304" pitchFamily="18" charset="0"/>
                <a:cs typeface="Times New Roman" panose="02020603050405020304" pitchFamily="18" charset="0"/>
              </a:rPr>
              <a:t>                                   </a:t>
            </a:r>
            <a:endParaRPr sz="2880" dirty="0">
              <a:latin typeface="Times New Roman" panose="02020603050405020304" pitchFamily="18" charset="0"/>
              <a:cs typeface="Times New Roman" panose="02020603050405020304" pitchFamily="18" charset="0"/>
            </a:endParaRPr>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GB" sz="2500" dirty="0">
                <a:latin typeface="Times New Roman" panose="02020603050405020304" pitchFamily="18" charset="0"/>
                <a:cs typeface="Times New Roman" panose="02020603050405020304" pitchFamily="18" charset="0"/>
              </a:rPr>
              <a:t>Presented By,</a:t>
            </a:r>
            <a:endParaRPr sz="25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5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2500" dirty="0">
                <a:latin typeface="Times New Roman" panose="02020603050405020304" pitchFamily="18" charset="0"/>
                <a:cs typeface="Times New Roman" panose="02020603050405020304" pitchFamily="18" charset="0"/>
              </a:rPr>
              <a:t>Name: Varshini </a:t>
            </a:r>
            <a:r>
              <a:rPr lang="en-GB" sz="2500" dirty="0" err="1">
                <a:latin typeface="Times New Roman" panose="02020603050405020304" pitchFamily="18" charset="0"/>
                <a:cs typeface="Times New Roman" panose="02020603050405020304" pitchFamily="18" charset="0"/>
              </a:rPr>
              <a:t>Kakade</a:t>
            </a:r>
            <a:r>
              <a:rPr lang="en-GB" sz="2500" dirty="0">
                <a:latin typeface="Times New Roman" panose="02020603050405020304" pitchFamily="18" charset="0"/>
                <a:cs typeface="Times New Roman" panose="02020603050405020304" pitchFamily="18" charset="0"/>
              </a:rPr>
              <a:t> S (4AI22CD060)</a:t>
            </a:r>
            <a:endParaRPr sz="25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2500" dirty="0">
                <a:latin typeface="Times New Roman" panose="02020603050405020304" pitchFamily="18" charset="0"/>
                <a:cs typeface="Times New Roman" panose="02020603050405020304" pitchFamily="18" charset="0"/>
              </a:rPr>
              <a:t>Name: </a:t>
            </a:r>
            <a:r>
              <a:rPr lang="en-GB" sz="2500" dirty="0" err="1">
                <a:latin typeface="Times New Roman" panose="02020603050405020304" pitchFamily="18" charset="0"/>
                <a:cs typeface="Times New Roman" panose="02020603050405020304" pitchFamily="18" charset="0"/>
              </a:rPr>
              <a:t>Vishruth</a:t>
            </a:r>
            <a:r>
              <a:rPr lang="en-GB" sz="2500" dirty="0">
                <a:latin typeface="Times New Roman" panose="02020603050405020304" pitchFamily="18" charset="0"/>
                <a:cs typeface="Times New Roman" panose="02020603050405020304" pitchFamily="18" charset="0"/>
              </a:rPr>
              <a:t> CS (4AI22CD061)</a:t>
            </a:r>
            <a:endParaRPr sz="25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2500" dirty="0">
                <a:latin typeface="Times New Roman" panose="02020603050405020304" pitchFamily="18" charset="0"/>
                <a:cs typeface="Times New Roman" panose="02020603050405020304" pitchFamily="18" charset="0"/>
              </a:rPr>
              <a:t>Name: Vaishnavi CV (4AI22CD059)  </a:t>
            </a:r>
            <a:endParaRPr sz="25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2500" dirty="0">
                <a:latin typeface="Times New Roman" panose="02020603050405020304" pitchFamily="18" charset="0"/>
                <a:cs typeface="Times New Roman" panose="02020603050405020304" pitchFamily="18" charset="0"/>
              </a:rPr>
              <a:t>Name: Raghav Nayak (4AI22CD042)</a:t>
            </a:r>
            <a:endParaRPr sz="25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														</a:t>
            </a:r>
            <a:r>
              <a:rPr lang="en-GB" sz="2827" dirty="0">
                <a:latin typeface="Times New Roman" panose="02020603050405020304" pitchFamily="18" charset="0"/>
                <a:cs typeface="Times New Roman" panose="02020603050405020304" pitchFamily="18" charset="0"/>
              </a:rPr>
              <a:t>Under the Guidance of </a:t>
            </a:r>
            <a:endParaRPr sz="2827"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2827" dirty="0">
                <a:latin typeface="Times New Roman" panose="02020603050405020304" pitchFamily="18" charset="0"/>
                <a:cs typeface="Times New Roman" panose="02020603050405020304" pitchFamily="18" charset="0"/>
              </a:rPr>
              <a:t>														Prof.  Harshitha HD</a:t>
            </a:r>
            <a:endParaRPr sz="2827"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827" dirty="0">
              <a:latin typeface="Times New Roman" panose="02020603050405020304" pitchFamily="18" charset="0"/>
              <a:cs typeface="Times New Roman" panose="02020603050405020304" pitchFamily="18" charset="0"/>
            </a:endParaRPr>
          </a:p>
        </p:txBody>
      </p:sp>
      <p:pic>
        <p:nvPicPr>
          <p:cNvPr id="87" name="Google Shape;87;p13"/>
          <p:cNvPicPr preferRelativeResize="0"/>
          <p:nvPr/>
        </p:nvPicPr>
        <p:blipFill>
          <a:blip r:embed="rId3">
            <a:alphaModFix/>
          </a:blip>
          <a:stretch>
            <a:fillRect/>
          </a:stretch>
        </p:blipFill>
        <p:spPr>
          <a:xfrm>
            <a:off x="173750" y="64025"/>
            <a:ext cx="1352225" cy="1381625"/>
          </a:xfrm>
          <a:prstGeom prst="rect">
            <a:avLst/>
          </a:prstGeom>
          <a:noFill/>
          <a:ln>
            <a:noFill/>
          </a:ln>
        </p:spPr>
      </p:pic>
      <p:pic>
        <p:nvPicPr>
          <p:cNvPr id="88" name="Google Shape;88;p13"/>
          <p:cNvPicPr preferRelativeResize="0"/>
          <p:nvPr/>
        </p:nvPicPr>
        <p:blipFill>
          <a:blip r:embed="rId4">
            <a:alphaModFix/>
          </a:blip>
          <a:stretch>
            <a:fillRect/>
          </a:stretch>
        </p:blipFill>
        <p:spPr>
          <a:xfrm>
            <a:off x="7572184" y="-101910"/>
            <a:ext cx="1672366" cy="1622375"/>
          </a:xfrm>
          <a:prstGeom prst="rect">
            <a:avLst/>
          </a:prstGeom>
          <a:noFill/>
          <a:ln>
            <a:noFill/>
          </a:ln>
        </p:spPr>
      </p:pic>
      <p:sp>
        <p:nvSpPr>
          <p:cNvPr id="89" name="Google Shape;89;p13"/>
          <p:cNvSpPr txBox="1"/>
          <p:nvPr/>
        </p:nvSpPr>
        <p:spPr>
          <a:xfrm>
            <a:off x="1686050" y="213425"/>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latin typeface="Roboto"/>
                <a:ea typeface="Roboto"/>
                <a:cs typeface="Roboto"/>
                <a:sym typeface="Roboto"/>
              </a:rPr>
              <a:t>Dept. of CS&amp;E ( DATA SCIENCE)</a:t>
            </a:r>
            <a:endParaRPr sz="1800" b="1">
              <a:latin typeface="Roboto"/>
              <a:ea typeface="Roboto"/>
              <a:cs typeface="Roboto"/>
              <a:sym typeface="Roboto"/>
            </a:endParaRPr>
          </a:p>
          <a:p>
            <a:pPr marL="0" lvl="0" indent="0" algn="ctr" rtl="0">
              <a:spcBef>
                <a:spcPts val="0"/>
              </a:spcBef>
              <a:spcAft>
                <a:spcPts val="0"/>
              </a:spcAft>
              <a:buNone/>
            </a:pPr>
            <a:r>
              <a:rPr lang="en-GB" sz="1800" b="1">
                <a:latin typeface="Roboto"/>
                <a:ea typeface="Roboto"/>
                <a:cs typeface="Roboto"/>
                <a:sym typeface="Roboto"/>
              </a:rPr>
              <a:t>Adichunchanagiri Institute of Technology</a:t>
            </a:r>
            <a:endParaRPr sz="1800" b="1">
              <a:latin typeface="Roboto"/>
              <a:ea typeface="Roboto"/>
              <a:cs typeface="Roboto"/>
              <a:sym typeface="Roboto"/>
            </a:endParaRPr>
          </a:p>
          <a:p>
            <a:pPr marL="0" lvl="0" indent="0" algn="ctr" rtl="0">
              <a:spcBef>
                <a:spcPts val="0"/>
              </a:spcBef>
              <a:spcAft>
                <a:spcPts val="0"/>
              </a:spcAft>
              <a:buNone/>
            </a:pPr>
            <a:r>
              <a:rPr lang="en-GB" sz="1800" b="1">
                <a:latin typeface="Roboto"/>
                <a:ea typeface="Roboto"/>
                <a:cs typeface="Roboto"/>
                <a:sym typeface="Roboto"/>
              </a:rPr>
              <a:t>Chikkamagaluru - 577102</a:t>
            </a:r>
            <a:endParaRPr sz="1800"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7432-A673-023D-B099-0C59169F2D53}"/>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810D0C1C-28BA-F0D6-5705-2A3CA5208AC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4182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3914-6282-FA35-2590-A8B84430DD9B}"/>
              </a:ext>
            </a:extLst>
          </p:cNvPr>
          <p:cNvSpPr>
            <a:spLocks noGrp="1"/>
          </p:cNvSpPr>
          <p:nvPr>
            <p:ph type="title"/>
          </p:nvPr>
        </p:nvSpPr>
        <p:spPr/>
        <p:txBody>
          <a:bodyPr>
            <a:normAutofit fontScale="90000"/>
          </a:bodyPr>
          <a:lstStyle/>
          <a:p>
            <a:r>
              <a:rPr lang="en-IN" dirty="0"/>
              <a:t>Result</a:t>
            </a:r>
          </a:p>
        </p:txBody>
      </p:sp>
      <p:sp>
        <p:nvSpPr>
          <p:cNvPr id="3" name="Text Placeholder 2">
            <a:extLst>
              <a:ext uri="{FF2B5EF4-FFF2-40B4-BE49-F238E27FC236}">
                <a16:creationId xmlns:a16="http://schemas.microsoft.com/office/drawing/2014/main" id="{A1467A27-6606-87F2-D85F-7917B4A0BFAE}"/>
              </a:ext>
            </a:extLst>
          </p:cNvPr>
          <p:cNvSpPr>
            <a:spLocks noGrp="1"/>
          </p:cNvSpPr>
          <p:nvPr>
            <p:ph type="body" idx="1"/>
          </p:nvPr>
        </p:nvSpPr>
        <p:spPr>
          <a:xfrm>
            <a:off x="148683" y="1017800"/>
            <a:ext cx="8088351" cy="974551"/>
          </a:xfrm>
        </p:spPr>
        <p:txBody>
          <a:bodyPr>
            <a:normAutofit fontScale="85000" lnSpcReduction="20000"/>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1</a:t>
            </a:r>
            <a:r>
              <a:rPr kumimoji="0" lang="en-US" altLang="en-US" sz="15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Wake-Up Word Detection</a:t>
            </a:r>
          </a:p>
          <a:p>
            <a:pPr marL="742950" lvl="1"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50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User Command:  "Hey Veera" </a:t>
            </a:r>
          </a:p>
          <a:p>
            <a:pPr marL="742950" lvl="1"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50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Response Message:</a:t>
            </a:r>
            <a:r>
              <a:rPr lang="en-US" altLang="en-US" sz="1500" dirty="0">
                <a:solidFill>
                  <a:schemeClr val="bg2">
                    <a:lumMod val="50000"/>
                  </a:schemeClr>
                </a:solidFill>
                <a:latin typeface="Times New Roman" panose="02020603050405020304" pitchFamily="18" charset="0"/>
                <a:cs typeface="Times New Roman" panose="02020603050405020304" pitchFamily="18" charset="0"/>
              </a:rPr>
              <a:t> </a:t>
            </a:r>
            <a:r>
              <a:rPr kumimoji="0" lang="en-US" altLang="en-US" sz="150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“Listening…Say ‘Stop Veera’ to turn off” </a:t>
            </a:r>
          </a:p>
          <a:p>
            <a:pPr marL="285750" indent="-285750" eaLnBrk="0" fontAlgn="base" hangingPunct="0">
              <a:lnSpc>
                <a:spcPct val="100000"/>
              </a:lnSpc>
              <a:spcBef>
                <a:spcPct val="0"/>
              </a:spcBef>
              <a:spcAft>
                <a:spcPct val="0"/>
              </a:spcAft>
              <a:buClrTx/>
              <a:buSzTx/>
              <a:buFont typeface="Arial" panose="020B0604020202020204" pitchFamily="34" charset="0"/>
              <a:buChar char="•"/>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pic>
        <p:nvPicPr>
          <p:cNvPr id="14" name="Picture 13">
            <a:extLst>
              <a:ext uri="{FF2B5EF4-FFF2-40B4-BE49-F238E27FC236}">
                <a16:creationId xmlns:a16="http://schemas.microsoft.com/office/drawing/2014/main" id="{11528455-BA57-FC7C-B4A3-769BCE77612E}"/>
              </a:ext>
            </a:extLst>
          </p:cNvPr>
          <p:cNvPicPr>
            <a:picLocks noChangeAspect="1"/>
          </p:cNvPicPr>
          <p:nvPr/>
        </p:nvPicPr>
        <p:blipFill>
          <a:blip r:embed="rId2"/>
          <a:stretch>
            <a:fillRect/>
          </a:stretch>
        </p:blipFill>
        <p:spPr>
          <a:xfrm>
            <a:off x="520392" y="2053548"/>
            <a:ext cx="3895491" cy="2786876"/>
          </a:xfrm>
          <a:prstGeom prst="rect">
            <a:avLst/>
          </a:prstGeom>
        </p:spPr>
      </p:pic>
      <p:pic>
        <p:nvPicPr>
          <p:cNvPr id="16" name="Picture 15">
            <a:extLst>
              <a:ext uri="{FF2B5EF4-FFF2-40B4-BE49-F238E27FC236}">
                <a16:creationId xmlns:a16="http://schemas.microsoft.com/office/drawing/2014/main" id="{235EA90D-2389-6F49-FAAD-A4AD974A4894}"/>
              </a:ext>
            </a:extLst>
          </p:cNvPr>
          <p:cNvPicPr>
            <a:picLocks noChangeAspect="1"/>
          </p:cNvPicPr>
          <p:nvPr/>
        </p:nvPicPr>
        <p:blipFill>
          <a:blip r:embed="rId3"/>
          <a:stretch>
            <a:fillRect/>
          </a:stretch>
        </p:blipFill>
        <p:spPr>
          <a:xfrm>
            <a:off x="4936808" y="2053548"/>
            <a:ext cx="3895492" cy="2786876"/>
          </a:xfrm>
          <a:prstGeom prst="rect">
            <a:avLst/>
          </a:prstGeom>
        </p:spPr>
      </p:pic>
    </p:spTree>
    <p:extLst>
      <p:ext uri="{BB962C8B-B14F-4D97-AF65-F5344CB8AC3E}">
        <p14:creationId xmlns:p14="http://schemas.microsoft.com/office/powerpoint/2010/main" val="38339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F11D60-D142-F134-21E9-E457DADF5AFB}"/>
              </a:ext>
            </a:extLst>
          </p:cNvPr>
          <p:cNvSpPr>
            <a:spLocks noGrp="1"/>
          </p:cNvSpPr>
          <p:nvPr>
            <p:ph type="body" idx="1"/>
          </p:nvPr>
        </p:nvSpPr>
        <p:spPr>
          <a:xfrm>
            <a:off x="311699" y="260195"/>
            <a:ext cx="8468028" cy="1657815"/>
          </a:xfrm>
        </p:spPr>
        <p:txBody>
          <a:bodyPr>
            <a:normAutofit/>
          </a:bodyPr>
          <a:lstStyle/>
          <a:p>
            <a:pPr marL="0" lvl="0" indent="0" algn="just">
              <a:lnSpc>
                <a:spcPct val="110000"/>
              </a:lnSpc>
              <a:spcAft>
                <a:spcPts val="800"/>
              </a:spcAft>
              <a:buNone/>
              <a:tabLst>
                <a:tab pos="457200" algn="l"/>
              </a:tabLs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2. Play Music or Videos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1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Redirects to YouTube to play the requested song or video using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pywhatkit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1200150" lvl="2" indent="-285750" algn="just">
              <a:lnSpc>
                <a:spcPct val="110000"/>
              </a:lnSpc>
              <a:spcAft>
                <a:spcPts val="800"/>
              </a:spcAft>
              <a:buSzPts val="1000"/>
              <a:buFont typeface="Arial" panose="020B0604020202020204" pitchFamily="34" charset="0"/>
              <a:buChar char="•"/>
              <a:tabLst>
                <a:tab pos="13716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User Command: "Play song [song name]/ Play video [name]“</a:t>
            </a:r>
          </a:p>
          <a:p>
            <a:pPr marL="1200150" lvl="2" indent="-285750" algn="just">
              <a:lnSpc>
                <a:spcPct val="110000"/>
              </a:lnSpc>
              <a:spcAft>
                <a:spcPts val="800"/>
              </a:spcAft>
              <a:buSzPts val="1000"/>
              <a:buFont typeface="Arial" panose="020B0604020202020204" pitchFamily="34" charset="0"/>
              <a:buChar char="•"/>
              <a:tabLst>
                <a:tab pos="13716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Response: “Playing [song] on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Youtube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914400" lvl="2" indent="0" algn="just">
              <a:lnSpc>
                <a:spcPct val="107000"/>
              </a:lnSpc>
              <a:spcAft>
                <a:spcPts val="800"/>
              </a:spcAft>
              <a:buSzPts val="1000"/>
              <a:buNone/>
              <a:tabLst>
                <a:tab pos="1371600"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29F611F4-DB9E-1067-6D37-43944E788F1F}"/>
              </a:ext>
            </a:extLst>
          </p:cNvPr>
          <p:cNvPicPr>
            <a:picLocks noChangeAspect="1"/>
          </p:cNvPicPr>
          <p:nvPr/>
        </p:nvPicPr>
        <p:blipFill>
          <a:blip r:embed="rId2"/>
          <a:stretch>
            <a:fillRect/>
          </a:stretch>
        </p:blipFill>
        <p:spPr>
          <a:xfrm>
            <a:off x="404102" y="1992351"/>
            <a:ext cx="4026650" cy="2706030"/>
          </a:xfrm>
          <a:prstGeom prst="rect">
            <a:avLst/>
          </a:prstGeom>
        </p:spPr>
      </p:pic>
      <p:pic>
        <p:nvPicPr>
          <p:cNvPr id="9" name="Picture 8">
            <a:extLst>
              <a:ext uri="{FF2B5EF4-FFF2-40B4-BE49-F238E27FC236}">
                <a16:creationId xmlns:a16="http://schemas.microsoft.com/office/drawing/2014/main" id="{0E2B4C72-C561-0054-3E7D-83470E6FD09D}"/>
              </a:ext>
            </a:extLst>
          </p:cNvPr>
          <p:cNvPicPr>
            <a:picLocks noChangeAspect="1"/>
          </p:cNvPicPr>
          <p:nvPr/>
        </p:nvPicPr>
        <p:blipFill>
          <a:blip r:embed="rId3"/>
          <a:stretch>
            <a:fillRect/>
          </a:stretch>
        </p:blipFill>
        <p:spPr>
          <a:xfrm>
            <a:off x="4719367" y="1992352"/>
            <a:ext cx="4020531" cy="2706030"/>
          </a:xfrm>
          <a:prstGeom prst="rect">
            <a:avLst/>
          </a:prstGeom>
        </p:spPr>
      </p:pic>
    </p:spTree>
    <p:extLst>
      <p:ext uri="{BB962C8B-B14F-4D97-AF65-F5344CB8AC3E}">
        <p14:creationId xmlns:p14="http://schemas.microsoft.com/office/powerpoint/2010/main" val="1136933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C8F772-CD03-4112-7CBA-7EEB6D79647F}"/>
              </a:ext>
            </a:extLst>
          </p:cNvPr>
          <p:cNvSpPr>
            <a:spLocks noGrp="1"/>
          </p:cNvSpPr>
          <p:nvPr>
            <p:ph type="body" idx="1"/>
          </p:nvPr>
        </p:nvSpPr>
        <p:spPr>
          <a:xfrm>
            <a:off x="311700" y="245327"/>
            <a:ext cx="8520600" cy="1769327"/>
          </a:xfrm>
        </p:spPr>
        <p:txBody>
          <a:bodyPr/>
          <a:lstStyle/>
          <a:p>
            <a:pPr marL="0" lvl="0" indent="0" algn="just">
              <a:lnSpc>
                <a:spcPct val="107000"/>
              </a:lnSpc>
              <a:spcAft>
                <a:spcPts val="800"/>
              </a:spcAft>
              <a:buNone/>
              <a:tabLst>
                <a:tab pos="457200"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Set Alarms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Users can specify a time in the HH: MM format to set an alarm.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User Command: “ Set alarm for </a:t>
            </a:r>
            <a:r>
              <a:rPr lang="en-IN" kern="100" dirty="0">
                <a:latin typeface="Times New Roman" panose="02020603050405020304" pitchFamily="18" charset="0"/>
                <a:ea typeface="Calibri" panose="020F0502020204030204" pitchFamily="34" charset="0"/>
                <a:cs typeface="Times New Roman" panose="02020603050405020304" pitchFamily="18" charset="0"/>
              </a:rPr>
              <a:t>11</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:30."</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Response: “ Alarm set for 11:30.”</a:t>
            </a:r>
            <a:endParaRPr lang="en-IN" dirty="0"/>
          </a:p>
        </p:txBody>
      </p:sp>
      <p:pic>
        <p:nvPicPr>
          <p:cNvPr id="5" name="Picture 4">
            <a:extLst>
              <a:ext uri="{FF2B5EF4-FFF2-40B4-BE49-F238E27FC236}">
                <a16:creationId xmlns:a16="http://schemas.microsoft.com/office/drawing/2014/main" id="{8E4EFF56-4DD2-BD15-E72A-3358E0CE7423}"/>
              </a:ext>
            </a:extLst>
          </p:cNvPr>
          <p:cNvPicPr>
            <a:picLocks noChangeAspect="1"/>
          </p:cNvPicPr>
          <p:nvPr/>
        </p:nvPicPr>
        <p:blipFill>
          <a:blip r:embed="rId2"/>
          <a:stretch>
            <a:fillRect/>
          </a:stretch>
        </p:blipFill>
        <p:spPr>
          <a:xfrm>
            <a:off x="499481" y="2237213"/>
            <a:ext cx="3969834" cy="2571750"/>
          </a:xfrm>
          <a:prstGeom prst="rect">
            <a:avLst/>
          </a:prstGeom>
        </p:spPr>
      </p:pic>
      <p:pic>
        <p:nvPicPr>
          <p:cNvPr id="7" name="Picture 6">
            <a:extLst>
              <a:ext uri="{FF2B5EF4-FFF2-40B4-BE49-F238E27FC236}">
                <a16:creationId xmlns:a16="http://schemas.microsoft.com/office/drawing/2014/main" id="{70BB7866-4774-92B0-2DAF-5ADCE2D0559E}"/>
              </a:ext>
            </a:extLst>
          </p:cNvPr>
          <p:cNvPicPr>
            <a:picLocks noChangeAspect="1"/>
          </p:cNvPicPr>
          <p:nvPr/>
        </p:nvPicPr>
        <p:blipFill>
          <a:blip r:embed="rId3"/>
          <a:stretch>
            <a:fillRect/>
          </a:stretch>
        </p:blipFill>
        <p:spPr>
          <a:xfrm>
            <a:off x="4674684" y="2237213"/>
            <a:ext cx="3969835" cy="2571751"/>
          </a:xfrm>
          <a:prstGeom prst="rect">
            <a:avLst/>
          </a:prstGeom>
        </p:spPr>
      </p:pic>
    </p:spTree>
    <p:extLst>
      <p:ext uri="{BB962C8B-B14F-4D97-AF65-F5344CB8AC3E}">
        <p14:creationId xmlns:p14="http://schemas.microsoft.com/office/powerpoint/2010/main" val="3015091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238975-3DA5-1167-C1CF-5BCDBA0D1938}"/>
              </a:ext>
            </a:extLst>
          </p:cNvPr>
          <p:cNvSpPr>
            <a:spLocks noGrp="1"/>
          </p:cNvSpPr>
          <p:nvPr>
            <p:ph type="body" idx="1"/>
          </p:nvPr>
        </p:nvSpPr>
        <p:spPr>
          <a:xfrm>
            <a:off x="311700" y="156118"/>
            <a:ext cx="8520600" cy="1442224"/>
          </a:xfrm>
        </p:spPr>
        <p:txBody>
          <a:bodyPr>
            <a:noAutofit/>
          </a:bodyPr>
          <a:lstStyle/>
          <a:p>
            <a:pPr marL="0" lvl="0" indent="0" algn="just">
              <a:lnSpc>
                <a:spcPct val="107000"/>
              </a:lnSpc>
              <a:spcAft>
                <a:spcPts val="800"/>
              </a:spcAft>
              <a:buNone/>
              <a:tabLst>
                <a:tab pos="457200" algn="l"/>
              </a:tabLs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4. Set Timers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Allows users to set a countdown timer for a specific duration in seconds.</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User Command: “Set timer for 15 seconds."</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Response: “Timer set for 15 seconds.”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6E6D37-B5F4-5CEE-DBE2-F60597A8795E}"/>
              </a:ext>
            </a:extLst>
          </p:cNvPr>
          <p:cNvPicPr>
            <a:picLocks noChangeAspect="1"/>
          </p:cNvPicPr>
          <p:nvPr/>
        </p:nvPicPr>
        <p:blipFill>
          <a:blip r:embed="rId2"/>
          <a:stretch>
            <a:fillRect/>
          </a:stretch>
        </p:blipFill>
        <p:spPr>
          <a:xfrm>
            <a:off x="4818683" y="2474642"/>
            <a:ext cx="4236107" cy="2141034"/>
          </a:xfrm>
          <a:prstGeom prst="rect">
            <a:avLst/>
          </a:prstGeom>
        </p:spPr>
      </p:pic>
      <p:pic>
        <p:nvPicPr>
          <p:cNvPr id="7" name="Picture 6">
            <a:extLst>
              <a:ext uri="{FF2B5EF4-FFF2-40B4-BE49-F238E27FC236}">
                <a16:creationId xmlns:a16="http://schemas.microsoft.com/office/drawing/2014/main" id="{9F93829E-1B8C-1877-E63D-8342FC6FCD2F}"/>
              </a:ext>
            </a:extLst>
          </p:cNvPr>
          <p:cNvPicPr>
            <a:picLocks noChangeAspect="1"/>
          </p:cNvPicPr>
          <p:nvPr/>
        </p:nvPicPr>
        <p:blipFill>
          <a:blip r:embed="rId3"/>
          <a:stretch>
            <a:fillRect/>
          </a:stretch>
        </p:blipFill>
        <p:spPr>
          <a:xfrm>
            <a:off x="255665" y="2474642"/>
            <a:ext cx="4420414" cy="2141034"/>
          </a:xfrm>
          <a:prstGeom prst="rect">
            <a:avLst/>
          </a:prstGeom>
        </p:spPr>
      </p:pic>
    </p:spTree>
    <p:extLst>
      <p:ext uri="{BB962C8B-B14F-4D97-AF65-F5344CB8AC3E}">
        <p14:creationId xmlns:p14="http://schemas.microsoft.com/office/powerpoint/2010/main" val="3247310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FAF11C-CAF6-82AD-3C29-E0E6CA9E251A}"/>
              </a:ext>
            </a:extLst>
          </p:cNvPr>
          <p:cNvSpPr>
            <a:spLocks noGrp="1"/>
          </p:cNvSpPr>
          <p:nvPr>
            <p:ph type="body" idx="1"/>
          </p:nvPr>
        </p:nvSpPr>
        <p:spPr>
          <a:xfrm>
            <a:off x="311700" y="185855"/>
            <a:ext cx="8520600" cy="1553736"/>
          </a:xfrm>
        </p:spPr>
        <p:txBody>
          <a:bodyPr/>
          <a:lstStyle/>
          <a:p>
            <a:pPr marL="0" lvl="0" indent="0" algn="just">
              <a:lnSpc>
                <a:spcPct val="107000"/>
              </a:lnSpc>
              <a:spcAft>
                <a:spcPts val="800"/>
              </a:spcAft>
              <a:buNone/>
              <a:tabLst>
                <a:tab pos="457200" algn="l"/>
              </a:tabLs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5</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System Shutdown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Executes a system command to shut down the laptop.</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User Command: “</a:t>
            </a:r>
            <a:r>
              <a:rPr lang="en-IN" kern="100" dirty="0">
                <a:latin typeface="Times New Roman" panose="02020603050405020304" pitchFamily="18" charset="0"/>
                <a:ea typeface="Calibri" panose="020F0502020204030204" pitchFamily="34" charset="0"/>
                <a:cs typeface="Times New Roman" panose="02020603050405020304" pitchFamily="18" charset="0"/>
              </a:rPr>
              <a:t>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hut down.“</a:t>
            </a:r>
          </a:p>
          <a:p>
            <a:pPr marL="1143000" lvl="2" indent="-228600" algn="just">
              <a:lnSpc>
                <a:spcPct val="107000"/>
              </a:lnSpc>
              <a:spcAft>
                <a:spcPts val="800"/>
              </a:spcAft>
              <a:buSzPts val="1000"/>
              <a:buFont typeface="Wingdings" panose="05000000000000000000" pitchFamily="2" charset="2"/>
              <a:buChar char=""/>
              <a:tabLst>
                <a:tab pos="13716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Response: “ Shutting down the laptop.”</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055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BF6081-BE36-47D9-BF94-8260CF25B384}"/>
              </a:ext>
            </a:extLst>
          </p:cNvPr>
          <p:cNvSpPr>
            <a:spLocks noGrp="1"/>
          </p:cNvSpPr>
          <p:nvPr>
            <p:ph type="body" idx="1"/>
          </p:nvPr>
        </p:nvSpPr>
        <p:spPr>
          <a:xfrm>
            <a:off x="311700" y="163551"/>
            <a:ext cx="8520600" cy="1590908"/>
          </a:xfrm>
        </p:spPr>
        <p:txBody>
          <a:bodyPr>
            <a:normAutofit/>
          </a:bodyPr>
          <a:lstStyle/>
          <a:p>
            <a:pPr marL="114300" indent="0" algn="just">
              <a:buNone/>
            </a:pPr>
            <a:r>
              <a:rPr lang="en-IN" sz="1400" b="1" dirty="0">
                <a:latin typeface="Times New Roman" panose="02020603050405020304" pitchFamily="18" charset="0"/>
                <a:cs typeface="Times New Roman" panose="02020603050405020304" pitchFamily="18" charset="0"/>
              </a:rPr>
              <a:t>6. Stop Veera</a:t>
            </a:r>
            <a:r>
              <a:rPr lang="en-IN" sz="1400" dirty="0">
                <a:latin typeface="Times New Roman" panose="02020603050405020304" pitchFamily="18" charset="0"/>
                <a:cs typeface="Times New Roman" panose="02020603050405020304" pitchFamily="18" charset="0"/>
              </a:rPr>
              <a:t>: The command deactivates the assistant, stopping its listening and processing until reactivated with the wake word.</a:t>
            </a:r>
          </a:p>
          <a:p>
            <a:pPr lvl="2"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Command: “Stop Veera / Exit”</a:t>
            </a:r>
          </a:p>
          <a:p>
            <a:pPr lvl="2"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Response: “ Bye! Until next time”</a:t>
            </a:r>
          </a:p>
        </p:txBody>
      </p:sp>
      <p:pic>
        <p:nvPicPr>
          <p:cNvPr id="7" name="Picture 6">
            <a:extLst>
              <a:ext uri="{FF2B5EF4-FFF2-40B4-BE49-F238E27FC236}">
                <a16:creationId xmlns:a16="http://schemas.microsoft.com/office/drawing/2014/main" id="{599C9131-3FA5-02C8-19C7-818713C1936A}"/>
              </a:ext>
            </a:extLst>
          </p:cNvPr>
          <p:cNvPicPr>
            <a:picLocks noChangeAspect="1"/>
          </p:cNvPicPr>
          <p:nvPr/>
        </p:nvPicPr>
        <p:blipFill>
          <a:blip r:embed="rId2"/>
          <a:stretch>
            <a:fillRect/>
          </a:stretch>
        </p:blipFill>
        <p:spPr>
          <a:xfrm>
            <a:off x="2181625" y="1880839"/>
            <a:ext cx="4717263" cy="2936488"/>
          </a:xfrm>
          <a:prstGeom prst="rect">
            <a:avLst/>
          </a:prstGeom>
        </p:spPr>
      </p:pic>
    </p:spTree>
    <p:extLst>
      <p:ext uri="{BB962C8B-B14F-4D97-AF65-F5344CB8AC3E}">
        <p14:creationId xmlns:p14="http://schemas.microsoft.com/office/powerpoint/2010/main" val="365462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8224-0E84-408D-2192-47633E07695B}"/>
              </a:ext>
            </a:extLst>
          </p:cNvPr>
          <p:cNvSpPr>
            <a:spLocks noGrp="1"/>
          </p:cNvSpPr>
          <p:nvPr>
            <p:ph type="title"/>
          </p:nvPr>
        </p:nvSpPr>
        <p:spPr>
          <a:xfrm>
            <a:off x="311700" y="79599"/>
            <a:ext cx="8520600" cy="607800"/>
          </a:xfrm>
        </p:spPr>
        <p:txBody>
          <a:bodyPr>
            <a:normAutofit fontScale="90000"/>
          </a:bodyPr>
          <a:lstStyle/>
          <a:p>
            <a:pPr algn="ctr"/>
            <a:r>
              <a:rPr lang="en-IN" dirty="0"/>
              <a:t>Challenges Faced</a:t>
            </a:r>
          </a:p>
        </p:txBody>
      </p:sp>
      <p:sp>
        <p:nvSpPr>
          <p:cNvPr id="4" name="Rectangle 1">
            <a:extLst>
              <a:ext uri="{FF2B5EF4-FFF2-40B4-BE49-F238E27FC236}">
                <a16:creationId xmlns:a16="http://schemas.microsoft.com/office/drawing/2014/main" id="{0F32450E-9F6C-E9A9-D79D-FD882775DD65}"/>
              </a:ext>
            </a:extLst>
          </p:cNvPr>
          <p:cNvSpPr>
            <a:spLocks noGrp="1" noChangeArrowheads="1"/>
          </p:cNvSpPr>
          <p:nvPr>
            <p:ph type="body" idx="1"/>
          </p:nvPr>
        </p:nvSpPr>
        <p:spPr bwMode="auto">
          <a:xfrm>
            <a:off x="311700" y="687399"/>
            <a:ext cx="8185529"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Frontend-Backend Integration</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Issue</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Establishing smooth communication between the frontend and backend was challenging.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Resolution</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t>
            </a:r>
            <a:endParaRPr lang="en-US" altLang="en-US" sz="1300" dirty="0">
              <a:solidFill>
                <a:schemeClr val="bg2">
                  <a:lumMod val="50000"/>
                </a:schemeClr>
              </a:solidFill>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None/>
            </a:pPr>
            <a:r>
              <a:rPr lang="en-US" altLang="en-US" sz="1300" b="1" dirty="0">
                <a:solidFill>
                  <a:schemeClr val="bg2">
                    <a:lumMod val="50000"/>
                  </a:schemeClr>
                </a:solidFill>
                <a:latin typeface="Times New Roman" panose="02020603050405020304" pitchFamily="18" charset="0"/>
                <a:cs typeface="Times New Roman" panose="02020603050405020304" pitchFamily="18" charset="0"/>
              </a:rPr>
              <a:t>2. </a:t>
            </a: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Alarm and Timer Notifications</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Issue</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Notifications for alarms and timers were not consistently triggering or syncing with the system time.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Resolution</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Refined the logic using datetime for precise timing and tested various scenarios to ensure reliability.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Voice Recognition Accuracy</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Issue</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Misinterpretation of commands due to accents or background noise.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Resolution</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Adjusted the </a:t>
            </a:r>
            <a:r>
              <a:rPr kumimoji="0" lang="en-US" altLang="en-US" sz="1300" b="0" i="0" u="none" strike="noStrike" cap="none" normalizeH="0" baseline="0" dirty="0" err="1">
                <a:ln>
                  <a:noFill/>
                </a:ln>
                <a:solidFill>
                  <a:schemeClr val="bg2">
                    <a:lumMod val="50000"/>
                  </a:schemeClr>
                </a:solidFill>
                <a:effectLst/>
                <a:latin typeface="Times New Roman" panose="02020603050405020304" pitchFamily="18" charset="0"/>
                <a:cs typeface="Times New Roman" panose="02020603050405020304" pitchFamily="18" charset="0"/>
              </a:rPr>
              <a:t>webkitSpeechRecognition</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settings and added error handling for repeated attempts.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Wake-Up Word Detection</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Issue</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Continuous listening for the wake word ("Hey Veera") sometimes caused delays or interruptions.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Resolution</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Optimized the recognition loop with separate threads for wake-word detection and command processing.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Timer Countdown UI</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Issue</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Implementing a real-time graphical countdown timer using </a:t>
            </a:r>
            <a:r>
              <a:rPr kumimoji="0" lang="en-US" altLang="en-US" sz="1300" b="0" i="0" u="none" strike="noStrike" cap="none" normalizeH="0" baseline="0" dirty="0" err="1">
                <a:ln>
                  <a:noFill/>
                </a:ln>
                <a:solidFill>
                  <a:schemeClr val="bg2">
                    <a:lumMod val="50000"/>
                  </a:schemeClr>
                </a:solidFill>
                <a:effectLst/>
                <a:latin typeface="Times New Roman" panose="02020603050405020304" pitchFamily="18" charset="0"/>
                <a:cs typeface="Times New Roman" panose="02020603050405020304" pitchFamily="18" charset="0"/>
              </a:rPr>
              <a:t>tkinter</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without freezing other tasks was tricky.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Resolution</a:t>
            </a:r>
            <a:r>
              <a:rPr kumimoji="0" lang="en-US" altLang="en-US" sz="13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Used multi-threading to run the timer independently while maintaining GUI updates. </a:t>
            </a:r>
          </a:p>
        </p:txBody>
      </p:sp>
    </p:spTree>
    <p:extLst>
      <p:ext uri="{BB962C8B-B14F-4D97-AF65-F5344CB8AC3E}">
        <p14:creationId xmlns:p14="http://schemas.microsoft.com/office/powerpoint/2010/main" val="4136438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7DF3-6F82-496E-DDF1-0B54F752659B}"/>
              </a:ext>
            </a:extLst>
          </p:cNvPr>
          <p:cNvSpPr>
            <a:spLocks noGrp="1"/>
          </p:cNvSpPr>
          <p:nvPr>
            <p:ph type="title"/>
          </p:nvPr>
        </p:nvSpPr>
        <p:spPr/>
        <p:txBody>
          <a:bodyPr>
            <a:normAutofit fontScale="90000"/>
          </a:bodyPr>
          <a:lstStyle/>
          <a:p>
            <a:pPr algn="ctr"/>
            <a:r>
              <a:rPr lang="en-IN" dirty="0"/>
              <a:t>Future Work</a:t>
            </a:r>
          </a:p>
        </p:txBody>
      </p:sp>
      <p:sp>
        <p:nvSpPr>
          <p:cNvPr id="3" name="Text Placeholder 2">
            <a:extLst>
              <a:ext uri="{FF2B5EF4-FFF2-40B4-BE49-F238E27FC236}">
                <a16:creationId xmlns:a16="http://schemas.microsoft.com/office/drawing/2014/main" id="{E3D23CFA-FDC2-1222-7C5C-51457643681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28259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C80E-1244-5218-061D-E9C2E9BB45A6}"/>
              </a:ext>
            </a:extLst>
          </p:cNvPr>
          <p:cNvSpPr>
            <a:spLocks noGrp="1"/>
          </p:cNvSpPr>
          <p:nvPr>
            <p:ph type="title"/>
          </p:nvPr>
        </p:nvSpPr>
        <p:spPr/>
        <p:txBody>
          <a:bodyPr>
            <a:normAutofit fontScale="90000"/>
          </a:bodyPr>
          <a:lstStyle/>
          <a:p>
            <a:pPr algn="ctr"/>
            <a:r>
              <a:rPr lang="en-IN" dirty="0"/>
              <a:t>Conclusion</a:t>
            </a:r>
          </a:p>
        </p:txBody>
      </p:sp>
      <p:sp>
        <p:nvSpPr>
          <p:cNvPr id="3" name="Text Placeholder 2">
            <a:extLst>
              <a:ext uri="{FF2B5EF4-FFF2-40B4-BE49-F238E27FC236}">
                <a16:creationId xmlns:a16="http://schemas.microsoft.com/office/drawing/2014/main" id="{447E61DD-6928-EB13-5788-3C2CA8C43444}"/>
              </a:ext>
            </a:extLst>
          </p:cNvPr>
          <p:cNvSpPr>
            <a:spLocks noGrp="1"/>
          </p:cNvSpPr>
          <p:nvPr>
            <p:ph type="body" idx="1"/>
          </p:nvPr>
        </p:nvSpPr>
        <p:spPr>
          <a:xfrm>
            <a:off x="223025" y="1229875"/>
            <a:ext cx="5649952" cy="3339000"/>
          </a:xfrm>
        </p:spPr>
        <p:txBody>
          <a:bodyPr>
            <a:normAutofit lnSpcReduction="10000"/>
          </a:bodyPr>
          <a:lstStyle/>
          <a:p>
            <a:pPr algn="just"/>
            <a:r>
              <a:rPr lang="en-US" sz="1400" dirty="0">
                <a:solidFill>
                  <a:schemeClr val="bg2">
                    <a:lumMod val="50000"/>
                  </a:schemeClr>
                </a:solidFill>
                <a:latin typeface="Times New Roman" panose="02020603050405020304" pitchFamily="18" charset="0"/>
                <a:cs typeface="Times New Roman" panose="02020603050405020304" pitchFamily="18" charset="0"/>
              </a:rPr>
              <a:t>The </a:t>
            </a:r>
            <a:r>
              <a:rPr lang="en-US" sz="1400" b="1" dirty="0">
                <a:solidFill>
                  <a:schemeClr val="bg2">
                    <a:lumMod val="50000"/>
                  </a:schemeClr>
                </a:solidFill>
                <a:latin typeface="Times New Roman" panose="02020603050405020304" pitchFamily="18" charset="0"/>
                <a:cs typeface="Times New Roman" panose="02020603050405020304" pitchFamily="18" charset="0"/>
              </a:rPr>
              <a:t>Veera Voice Assistant</a:t>
            </a:r>
            <a:r>
              <a:rPr lang="en-US" sz="1400" dirty="0">
                <a:solidFill>
                  <a:schemeClr val="bg2">
                    <a:lumMod val="50000"/>
                  </a:schemeClr>
                </a:solidFill>
                <a:latin typeface="Times New Roman" panose="02020603050405020304" pitchFamily="18" charset="0"/>
                <a:cs typeface="Times New Roman" panose="02020603050405020304" pitchFamily="18" charset="0"/>
              </a:rPr>
              <a:t> successfully fulfills its objective of simplifying and automating laptop functions through voice commands. By enabling users to play music via YouTube, set alarms, configure timers, and shut down the system seamlessly, it delivers an efficient and user-friendly experience tailored to laptop users.</a:t>
            </a:r>
          </a:p>
          <a:p>
            <a:pPr marL="114300" indent="0" algn="just">
              <a:buNone/>
            </a:pPr>
            <a:endParaRPr lang="en-US" sz="14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1400" dirty="0">
                <a:solidFill>
                  <a:schemeClr val="bg2">
                    <a:lumMod val="50000"/>
                  </a:schemeClr>
                </a:solidFill>
                <a:latin typeface="Times New Roman" panose="02020603050405020304" pitchFamily="18" charset="0"/>
                <a:cs typeface="Times New Roman" panose="02020603050405020304" pitchFamily="18" charset="0"/>
              </a:rPr>
              <a:t>This project demonstrates the advantages of voice-assisted technology by enhancing user interaction, minimizing manual efforts, and streamlining system operations. </a:t>
            </a:r>
          </a:p>
          <a:p>
            <a:pPr marL="114300" indent="0" algn="just">
              <a:buNone/>
            </a:pPr>
            <a:endParaRPr lang="en-US" sz="14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1400" b="1" dirty="0">
                <a:solidFill>
                  <a:schemeClr val="bg2">
                    <a:lumMod val="50000"/>
                  </a:schemeClr>
                </a:solidFill>
                <a:latin typeface="Times New Roman" panose="02020603050405020304" pitchFamily="18" charset="0"/>
                <a:cs typeface="Times New Roman" panose="02020603050405020304" pitchFamily="18" charset="0"/>
              </a:rPr>
              <a:t>Veera Voice Assistant</a:t>
            </a:r>
            <a:r>
              <a:rPr lang="en-US" sz="1400" dirty="0">
                <a:solidFill>
                  <a:schemeClr val="bg2">
                    <a:lumMod val="50000"/>
                  </a:schemeClr>
                </a:solidFill>
                <a:latin typeface="Times New Roman" panose="02020603050405020304" pitchFamily="18" charset="0"/>
                <a:cs typeface="Times New Roman" panose="02020603050405020304" pitchFamily="18" charset="0"/>
              </a:rPr>
              <a:t> has the potential to redefine how users interact with their devices, showcasing the power of voice commands in everyday computing tasks.</a:t>
            </a:r>
          </a:p>
          <a:p>
            <a:endParaRPr lang="en-IN" dirty="0"/>
          </a:p>
        </p:txBody>
      </p:sp>
      <p:pic>
        <p:nvPicPr>
          <p:cNvPr id="5" name="Picture 4">
            <a:extLst>
              <a:ext uri="{FF2B5EF4-FFF2-40B4-BE49-F238E27FC236}">
                <a16:creationId xmlns:a16="http://schemas.microsoft.com/office/drawing/2014/main" id="{9BAE2A91-D773-5689-3A4B-347459B6A6B5}"/>
              </a:ext>
            </a:extLst>
          </p:cNvPr>
          <p:cNvPicPr>
            <a:picLocks noChangeAspect="1"/>
          </p:cNvPicPr>
          <p:nvPr/>
        </p:nvPicPr>
        <p:blipFill>
          <a:blip r:embed="rId2"/>
          <a:stretch>
            <a:fillRect/>
          </a:stretch>
        </p:blipFill>
        <p:spPr>
          <a:xfrm>
            <a:off x="6319024" y="1152477"/>
            <a:ext cx="2654275" cy="2615706"/>
          </a:xfrm>
          <a:prstGeom prst="rect">
            <a:avLst/>
          </a:prstGeom>
          <a:ln>
            <a:noFill/>
          </a:ln>
          <a:effectLst>
            <a:softEdge rad="112500"/>
          </a:effectLst>
        </p:spPr>
      </p:pic>
    </p:spTree>
    <p:extLst>
      <p:ext uri="{BB962C8B-B14F-4D97-AF65-F5344CB8AC3E}">
        <p14:creationId xmlns:p14="http://schemas.microsoft.com/office/powerpoint/2010/main" val="24410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37207-A665-7E93-32C8-189967CA8BB9}"/>
              </a:ext>
            </a:extLst>
          </p:cNvPr>
          <p:cNvSpPr>
            <a:spLocks noGrp="1"/>
          </p:cNvSpPr>
          <p:nvPr>
            <p:ph type="title"/>
          </p:nvPr>
        </p:nvSpPr>
        <p:spPr>
          <a:xfrm>
            <a:off x="1360449" y="139775"/>
            <a:ext cx="6415668" cy="677981"/>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 Veera - Voice Assistant</a:t>
            </a:r>
          </a:p>
        </p:txBody>
      </p:sp>
      <p:pic>
        <p:nvPicPr>
          <p:cNvPr id="4" name="Picture 3">
            <a:extLst>
              <a:ext uri="{FF2B5EF4-FFF2-40B4-BE49-F238E27FC236}">
                <a16:creationId xmlns:a16="http://schemas.microsoft.com/office/drawing/2014/main" id="{3957D917-3443-133E-0DC5-BFA79A14DB01}"/>
              </a:ext>
            </a:extLst>
          </p:cNvPr>
          <p:cNvPicPr>
            <a:picLocks noChangeAspect="1"/>
          </p:cNvPicPr>
          <p:nvPr/>
        </p:nvPicPr>
        <p:blipFill>
          <a:blip r:embed="rId2"/>
          <a:stretch>
            <a:fillRect/>
          </a:stretch>
        </p:blipFill>
        <p:spPr>
          <a:xfrm>
            <a:off x="2319454" y="884662"/>
            <a:ext cx="4824296" cy="4258837"/>
          </a:xfrm>
          <a:prstGeom prst="rect">
            <a:avLst/>
          </a:prstGeom>
        </p:spPr>
      </p:pic>
    </p:spTree>
    <p:extLst>
      <p:ext uri="{BB962C8B-B14F-4D97-AF65-F5344CB8AC3E}">
        <p14:creationId xmlns:p14="http://schemas.microsoft.com/office/powerpoint/2010/main" val="911304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114-2EE7-8B19-248A-E3041FDFB105}"/>
              </a:ext>
            </a:extLst>
          </p:cNvPr>
          <p:cNvSpPr>
            <a:spLocks noGrp="1"/>
          </p:cNvSpPr>
          <p:nvPr>
            <p:ph type="title"/>
          </p:nvPr>
        </p:nvSpPr>
        <p:spPr/>
        <p:txBody>
          <a:bodyPr>
            <a:normAutofit fontScale="90000"/>
          </a:bodyPr>
          <a:lstStyle/>
          <a:p>
            <a:pPr algn="ctr"/>
            <a:r>
              <a:rPr lang="en-IN" dirty="0"/>
              <a:t>GitHub Link</a:t>
            </a:r>
          </a:p>
        </p:txBody>
      </p:sp>
      <p:sp>
        <p:nvSpPr>
          <p:cNvPr id="3" name="Text Placeholder 2">
            <a:extLst>
              <a:ext uri="{FF2B5EF4-FFF2-40B4-BE49-F238E27FC236}">
                <a16:creationId xmlns:a16="http://schemas.microsoft.com/office/drawing/2014/main" id="{01D302A6-04E9-BF99-68B4-9C5BFF9025F8}"/>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542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Problem Definition</a:t>
            </a:r>
            <a:endParaRPr dirty="0">
              <a:latin typeface="Times New Roman" panose="02020603050405020304" pitchFamily="18" charset="0"/>
              <a:cs typeface="Times New Roman" panose="02020603050405020304" pitchFamily="18" charset="0"/>
            </a:endParaRPr>
          </a:p>
        </p:txBody>
      </p:sp>
      <p:sp>
        <p:nvSpPr>
          <p:cNvPr id="107" name="Google Shape;107;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dirty="0">
                <a:latin typeface="Times New Roman" panose="02020603050405020304" pitchFamily="18" charset="0"/>
                <a:cs typeface="Times New Roman" panose="02020603050405020304" pitchFamily="18" charset="0"/>
              </a:rPr>
              <a:t>“To design and implement a voice-activated virtual assistant for laptops, which is capable of understanding and responding to tasks in real-time.”</a:t>
            </a:r>
          </a:p>
          <a:p>
            <a:pPr marL="0" lvl="0" indent="0" algn="just" rtl="0">
              <a:spcBef>
                <a:spcPts val="0"/>
              </a:spcBef>
              <a:spcAft>
                <a:spcPts val="1200"/>
              </a:spcAft>
              <a:buNone/>
            </a:pPr>
            <a:r>
              <a:rPr lang="en-US" dirty="0">
                <a:latin typeface="Times New Roman" panose="02020603050405020304" pitchFamily="18" charset="0"/>
                <a:cs typeface="Times New Roman" panose="02020603050405020304" pitchFamily="18" charset="0"/>
              </a:rPr>
              <a:t>The voice assistant eliminates the need for keyboards and touchpads, making it ideal for users with disabilities or those who prefer a more convenient way to interact with their systems.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2F91B5E6-7678-75A2-0938-4B3B3177F1AE}"/>
              </a:ext>
            </a:extLst>
          </p:cNvPr>
          <p:cNvSpPr>
            <a:spLocks noGrp="1" noChangeArrowheads="1"/>
          </p:cNvSpPr>
          <p:nvPr>
            <p:ph type="body" idx="1"/>
          </p:nvPr>
        </p:nvSpPr>
        <p:spPr bwMode="auto">
          <a:xfrm>
            <a:off x="244243" y="1281786"/>
            <a:ext cx="6163991"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Key Area the Project Focuses 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Voice Command Automation.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User Accessibility</a:t>
            </a:r>
          </a:p>
          <a:p>
            <a:pPr marL="0" indent="0" algn="just"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Core Functionalities: </a:t>
            </a:r>
          </a:p>
          <a:p>
            <a:pPr marL="742950" lvl="1" indent="-285750" algn="just" eaLnBrk="0" fontAlgn="base" hangingPunct="0">
              <a:lnSpc>
                <a:spcPct val="100000"/>
              </a:lnSpc>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Playing music/videos on YouTube. </a:t>
            </a:r>
          </a:p>
          <a:p>
            <a:pPr marL="742950" lvl="1" indent="-285750" algn="just" eaLnBrk="0" fontAlgn="base" hangingPunct="0">
              <a:lnSpc>
                <a:spcPct val="100000"/>
              </a:lnSpc>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Setting alarms and timers. </a:t>
            </a:r>
          </a:p>
          <a:p>
            <a:pPr marL="742950" lvl="1" indent="-285750" algn="just" eaLnBrk="0" fontAlgn="base" hangingPunct="0">
              <a:lnSpc>
                <a:spcPct val="100000"/>
              </a:lnSpc>
              <a:spcBef>
                <a:spcPct val="0"/>
              </a:spcBef>
              <a:spcAft>
                <a:spcPct val="0"/>
              </a:spcAft>
              <a:buClrTx/>
              <a:buSzTx/>
              <a:buFont typeface="Wingdings" panose="05000000000000000000" pitchFamily="2" charset="2"/>
              <a:buChar char="Ø"/>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Shutting down the system.</a:t>
            </a:r>
          </a:p>
          <a:p>
            <a:pPr marL="457200" lvl="1" indent="0" algn="just" eaLnBrk="0" fontAlgn="base" hangingPunct="0">
              <a:lnSpc>
                <a:spcPct val="100000"/>
              </a:lnSpc>
              <a:spcBef>
                <a:spcPct val="0"/>
              </a:spcBef>
              <a:spcAft>
                <a:spcPct val="0"/>
              </a:spcAft>
              <a:buClrTx/>
              <a:buSzTx/>
              <a:buNone/>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Expected Impact or Benefits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Convenience: Reduces manual effort by automating everyday tasks.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Efficiency: Saves time by providing quick voice-activated responses.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Accessibility</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Makes technology easier to use for individuals with physical limitations. </a:t>
            </a:r>
          </a:p>
        </p:txBody>
      </p:sp>
      <p:pic>
        <p:nvPicPr>
          <p:cNvPr id="4" name="Picture 3">
            <a:extLst>
              <a:ext uri="{FF2B5EF4-FFF2-40B4-BE49-F238E27FC236}">
                <a16:creationId xmlns:a16="http://schemas.microsoft.com/office/drawing/2014/main" id="{B2A0B4F5-D2D7-D347-F24E-7EB4DBDD2D54}"/>
              </a:ext>
            </a:extLst>
          </p:cNvPr>
          <p:cNvPicPr>
            <a:picLocks noChangeAspect="1"/>
          </p:cNvPicPr>
          <p:nvPr/>
        </p:nvPicPr>
        <p:blipFill>
          <a:blip r:embed="rId3"/>
          <a:stretch>
            <a:fillRect/>
          </a:stretch>
        </p:blipFill>
        <p:spPr>
          <a:xfrm>
            <a:off x="5617917" y="1233391"/>
            <a:ext cx="3526083" cy="2013724"/>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Project Design</a:t>
            </a:r>
            <a:endParaRPr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E5BD97A3-2F60-8563-1619-0D5230390EAF}"/>
              </a:ext>
            </a:extLst>
          </p:cNvPr>
          <p:cNvSpPr>
            <a:spLocks noGrp="1" noChangeArrowheads="1"/>
          </p:cNvSpPr>
          <p:nvPr>
            <p:ph type="body" idx="1"/>
          </p:nvPr>
        </p:nvSpPr>
        <p:spPr bwMode="auto">
          <a:xfrm>
            <a:off x="173292" y="1039455"/>
            <a:ext cx="735006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Software Components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Frontend</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HTML, CSS, JavaScript for user interaction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JavaScript constructs- </a:t>
            </a:r>
            <a:r>
              <a:rPr kumimoji="0" lang="en-US" altLang="en-US" b="0" i="0" u="none" strike="noStrike" cap="none" normalizeH="0" baseline="0" dirty="0" err="1">
                <a:ln>
                  <a:noFill/>
                </a:ln>
                <a:solidFill>
                  <a:schemeClr val="bg2">
                    <a:lumMod val="50000"/>
                  </a:schemeClr>
                </a:solidFill>
                <a:effectLst/>
                <a:latin typeface="Times New Roman" panose="02020603050405020304" pitchFamily="18" charset="0"/>
                <a:cs typeface="Times New Roman" panose="02020603050405020304" pitchFamily="18" charset="0"/>
              </a:rPr>
              <a:t>webkitSpeechRecognition</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and </a:t>
            </a:r>
          </a:p>
          <a:p>
            <a:pPr marL="457200" marR="0" lvl="1" indent="0" algn="just" defTabSz="914400" rtl="0" eaLnBrk="0" fontAlgn="base" latinLnBrk="0" hangingPunct="0">
              <a:lnSpc>
                <a:spcPct val="100000"/>
              </a:lnSpc>
              <a:spcBef>
                <a:spcPct val="0"/>
              </a:spcBef>
              <a:spcAft>
                <a:spcPct val="0"/>
              </a:spcAft>
              <a:buClrTx/>
              <a:buSzTx/>
              <a:buNone/>
              <a:tabLst/>
            </a:pPr>
            <a:r>
              <a:rPr lang="en-US" altLang="en-US" dirty="0">
                <a:solidFill>
                  <a:schemeClr val="bg2">
                    <a:lumMod val="50000"/>
                  </a:schemeClr>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bg2">
                    <a:lumMod val="50000"/>
                  </a:schemeClr>
                </a:solidFill>
                <a:effectLst/>
                <a:latin typeface="Times New Roman" panose="02020603050405020304" pitchFamily="18" charset="0"/>
                <a:cs typeface="Times New Roman" panose="02020603050405020304" pitchFamily="18" charset="0"/>
              </a:rPr>
              <a:t>initializeWakeWordRecognition</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Backend</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Flask framework for handling requests and processing commands.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Core Libraries</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pyttsx3: Text-to-speech conversion.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bg2">
                    <a:lumMod val="50000"/>
                  </a:schemeClr>
                </a:solidFill>
                <a:effectLst/>
                <a:latin typeface="Times New Roman" panose="02020603050405020304" pitchFamily="18" charset="0"/>
                <a:cs typeface="Times New Roman" panose="02020603050405020304" pitchFamily="18" charset="0"/>
              </a:rPr>
              <a:t>pywhatkit</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Playing videos or songs on YouTube.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plyer: Sending desktop notifications.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re: Parsing and validating commands.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System APIs</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bg2">
                    <a:lumMod val="50000"/>
                  </a:schemeClr>
                </a:solidFill>
                <a:effectLst/>
                <a:latin typeface="Times New Roman" panose="02020603050405020304" pitchFamily="18" charset="0"/>
                <a:cs typeface="Times New Roman" panose="02020603050405020304" pitchFamily="18" charset="0"/>
              </a:rPr>
              <a:t>os.system</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For shutting down the laptop.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Python threading: To handle timers, alarms, and shutdown without blocking. </a:t>
            </a:r>
          </a:p>
        </p:txBody>
      </p:sp>
      <p:pic>
        <p:nvPicPr>
          <p:cNvPr id="4" name="Picture 3">
            <a:extLst>
              <a:ext uri="{FF2B5EF4-FFF2-40B4-BE49-F238E27FC236}">
                <a16:creationId xmlns:a16="http://schemas.microsoft.com/office/drawing/2014/main" id="{D34BDEAC-9284-A2CC-1FEE-D5E69605F2B9}"/>
              </a:ext>
            </a:extLst>
          </p:cNvPr>
          <p:cNvPicPr>
            <a:picLocks noChangeAspect="1"/>
          </p:cNvPicPr>
          <p:nvPr/>
        </p:nvPicPr>
        <p:blipFill>
          <a:blip r:embed="rId3"/>
          <a:stretch>
            <a:fillRect/>
          </a:stretch>
        </p:blipFill>
        <p:spPr>
          <a:xfrm>
            <a:off x="6153120" y="1147176"/>
            <a:ext cx="2931407" cy="2667041"/>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A76F-99CC-21D2-0E8B-B70AF14772EE}"/>
              </a:ext>
            </a:extLst>
          </p:cNvPr>
          <p:cNvSpPr>
            <a:spLocks noGrp="1"/>
          </p:cNvSpPr>
          <p:nvPr>
            <p:ph type="title"/>
          </p:nvPr>
        </p:nvSpPr>
        <p:spPr/>
        <p:txBody>
          <a:bodyPr>
            <a:normAutofit fontScale="90000"/>
          </a:bodyPr>
          <a:lstStyle/>
          <a:p>
            <a:pPr algn="ctr"/>
            <a:r>
              <a:rPr lang="en-IN" dirty="0"/>
              <a:t>Block Diagram</a:t>
            </a:r>
          </a:p>
        </p:txBody>
      </p:sp>
      <p:pic>
        <p:nvPicPr>
          <p:cNvPr id="5" name="Picture 4">
            <a:extLst>
              <a:ext uri="{FF2B5EF4-FFF2-40B4-BE49-F238E27FC236}">
                <a16:creationId xmlns:a16="http://schemas.microsoft.com/office/drawing/2014/main" id="{34DF19A5-C36D-9353-2A4D-D9AECEAEACD3}"/>
              </a:ext>
            </a:extLst>
          </p:cNvPr>
          <p:cNvPicPr>
            <a:picLocks noChangeAspect="1"/>
          </p:cNvPicPr>
          <p:nvPr/>
        </p:nvPicPr>
        <p:blipFill>
          <a:blip r:embed="rId2"/>
          <a:stretch>
            <a:fillRect/>
          </a:stretch>
        </p:blipFill>
        <p:spPr>
          <a:xfrm>
            <a:off x="2118732" y="897208"/>
            <a:ext cx="4646342" cy="3349083"/>
          </a:xfrm>
          <a:prstGeom prst="rect">
            <a:avLst/>
          </a:prstGeom>
        </p:spPr>
      </p:pic>
    </p:spTree>
    <p:extLst>
      <p:ext uri="{BB962C8B-B14F-4D97-AF65-F5344CB8AC3E}">
        <p14:creationId xmlns:p14="http://schemas.microsoft.com/office/powerpoint/2010/main" val="271037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E27F-63E8-C3DC-2D65-BBD82D4249EE}"/>
              </a:ext>
            </a:extLst>
          </p:cNvPr>
          <p:cNvSpPr>
            <a:spLocks noGrp="1"/>
          </p:cNvSpPr>
          <p:nvPr>
            <p:ph type="title"/>
          </p:nvPr>
        </p:nvSpPr>
        <p:spPr/>
        <p:txBody>
          <a:bodyPr>
            <a:normAutofit fontScale="90000"/>
          </a:bodyPr>
          <a:lstStyle/>
          <a:p>
            <a:pPr algn="ctr"/>
            <a:r>
              <a:rPr lang="en-IN" dirty="0"/>
              <a:t>Methodology</a:t>
            </a:r>
          </a:p>
        </p:txBody>
      </p:sp>
      <p:sp>
        <p:nvSpPr>
          <p:cNvPr id="4" name="Rectangle 1">
            <a:extLst>
              <a:ext uri="{FF2B5EF4-FFF2-40B4-BE49-F238E27FC236}">
                <a16:creationId xmlns:a16="http://schemas.microsoft.com/office/drawing/2014/main" id="{0F3D2AE5-B934-0874-2EF6-291AAC79D2C9}"/>
              </a:ext>
            </a:extLst>
          </p:cNvPr>
          <p:cNvSpPr>
            <a:spLocks noGrp="1" noChangeArrowheads="1"/>
          </p:cNvSpPr>
          <p:nvPr>
            <p:ph type="body" idx="1"/>
          </p:nvPr>
        </p:nvSpPr>
        <p:spPr bwMode="auto">
          <a:xfrm>
            <a:off x="311700" y="1237381"/>
            <a:ext cx="860684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Steps or Approach Followed</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Requirement Analysis</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Identified core functionalities: playing YouTube videos, setting alarms, timers, and shutting down the system.</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Defined the scope for voice-based commands and backend integration.</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Frontend Development</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Designed a simple and responsive interface using HTML, CSS, and JavaScript.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Integrated voice recognition using the </a:t>
            </a:r>
            <a:r>
              <a:rPr kumimoji="0" lang="en-US" altLang="en-US" b="0" i="0" u="none" strike="noStrike" cap="none" normalizeH="0" baseline="0" dirty="0" err="1">
                <a:ln>
                  <a:noFill/>
                </a:ln>
                <a:solidFill>
                  <a:schemeClr val="bg2">
                    <a:lumMod val="50000"/>
                  </a:schemeClr>
                </a:solidFill>
                <a:effectLst/>
                <a:latin typeface="Times New Roman" panose="02020603050405020304" pitchFamily="18" charset="0"/>
                <a:cs typeface="Times New Roman" panose="02020603050405020304" pitchFamily="18" charset="0"/>
              </a:rPr>
              <a:t>webkitSpeechRecognition</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API.</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Backend Development</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Built a Flask-based backend to process voice commands.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Core Functionality Implementation</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Integrated Python libraries for specific operations</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Testing and Debugging</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Ensured the assistant could recognize commands accurately.</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Validated seamless communication between the front end and backend.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04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D4B86AA-D97B-9F46-C548-50955B461C6A}"/>
              </a:ext>
            </a:extLst>
          </p:cNvPr>
          <p:cNvSpPr>
            <a:spLocks noGrp="1" noChangeArrowheads="1"/>
          </p:cNvSpPr>
          <p:nvPr>
            <p:ph type="body" idx="1"/>
          </p:nvPr>
        </p:nvSpPr>
        <p:spPr bwMode="auto">
          <a:xfrm>
            <a:off x="311151" y="708374"/>
            <a:ext cx="712086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Tools and Technologies Used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Frontend Tools</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HTML/CSS</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For creating a responsive and visually appealing interface.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JavaScript</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For real-time voice recognition and interaction.</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Backend Tools</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Flask Framework</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For building and managing web application</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Technologies and Libraries</a:t>
            </a:r>
            <a:r>
              <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Voice Recognition</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bg2">
                    <a:lumMod val="50000"/>
                  </a:schemeClr>
                </a:solidFill>
                <a:effectLst/>
                <a:latin typeface="Times New Roman" panose="02020603050405020304" pitchFamily="18" charset="0"/>
                <a:cs typeface="Times New Roman" panose="02020603050405020304" pitchFamily="18" charset="0"/>
              </a:rPr>
              <a:t>webkitSpeechRecognition</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for detecting wake words and commands.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Text-to-Speech</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pyttsx3 for audio feedback.</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YouTube Integration</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bg2">
                    <a:lumMod val="50000"/>
                  </a:schemeClr>
                </a:solidFill>
                <a:effectLst/>
                <a:latin typeface="Times New Roman" panose="02020603050405020304" pitchFamily="18" charset="0"/>
                <a:cs typeface="Times New Roman" panose="02020603050405020304" pitchFamily="18" charset="0"/>
              </a:rPr>
              <a:t>pywhatkit</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for playing songs and videos.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Timers and Alarms</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datetime, plyer, and </a:t>
            </a:r>
            <a:r>
              <a:rPr kumimoji="0" lang="en-US" altLang="en-US" b="0" i="0" u="none" strike="noStrike" cap="none" normalizeH="0" baseline="0" dirty="0" err="1">
                <a:ln>
                  <a:noFill/>
                </a:ln>
                <a:solidFill>
                  <a:schemeClr val="bg2">
                    <a:lumMod val="50000"/>
                  </a:schemeClr>
                </a:solidFill>
                <a:effectLst/>
                <a:latin typeface="Times New Roman" panose="02020603050405020304" pitchFamily="18" charset="0"/>
                <a:cs typeface="Times New Roman" panose="02020603050405020304" pitchFamily="18" charset="0"/>
              </a:rPr>
              <a:t>winsound</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for time-based notifications.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Concurrency</a:t>
            </a:r>
            <a:r>
              <a:rPr kumimoji="0" lang="en-US" altLang="en-US"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Python threading for non-blocking operations.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AA0AB99-FCBE-47FB-A70D-2980278F7823}"/>
              </a:ext>
            </a:extLst>
          </p:cNvPr>
          <p:cNvPicPr>
            <a:picLocks noChangeAspect="1"/>
          </p:cNvPicPr>
          <p:nvPr/>
        </p:nvPicPr>
        <p:blipFill>
          <a:blip r:embed="rId2"/>
          <a:stretch>
            <a:fillRect/>
          </a:stretch>
        </p:blipFill>
        <p:spPr>
          <a:xfrm>
            <a:off x="6341188" y="252760"/>
            <a:ext cx="2570433" cy="2563851"/>
          </a:xfrm>
          <a:prstGeom prst="rect">
            <a:avLst/>
          </a:prstGeom>
          <a:ln>
            <a:noFill/>
          </a:ln>
          <a:effectLst>
            <a:softEdge rad="112500"/>
          </a:effectLst>
        </p:spPr>
      </p:pic>
    </p:spTree>
    <p:extLst>
      <p:ext uri="{BB962C8B-B14F-4D97-AF65-F5344CB8AC3E}">
        <p14:creationId xmlns:p14="http://schemas.microsoft.com/office/powerpoint/2010/main" val="229126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2FF2-E837-C5E1-EE93-7C07F68B7823}"/>
              </a:ext>
            </a:extLst>
          </p:cNvPr>
          <p:cNvSpPr>
            <a:spLocks noGrp="1"/>
          </p:cNvSpPr>
          <p:nvPr>
            <p:ph type="title"/>
          </p:nvPr>
        </p:nvSpPr>
        <p:spPr/>
        <p:txBody>
          <a:bodyPr>
            <a:normAutofit fontScale="90000"/>
          </a:bodyPr>
          <a:lstStyle/>
          <a:p>
            <a:r>
              <a:rPr lang="en-IN" dirty="0"/>
              <a:t>Implementation</a:t>
            </a:r>
          </a:p>
        </p:txBody>
      </p:sp>
      <p:sp>
        <p:nvSpPr>
          <p:cNvPr id="3" name="Text Placeholder 2">
            <a:extLst>
              <a:ext uri="{FF2B5EF4-FFF2-40B4-BE49-F238E27FC236}">
                <a16:creationId xmlns:a16="http://schemas.microsoft.com/office/drawing/2014/main" id="{75830529-8658-77B8-9076-96B92F199AE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997679100"/>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1014</Words>
  <Application>Microsoft Office PowerPoint</Application>
  <PresentationFormat>On-screen Show (16:9)</PresentationFormat>
  <Paragraphs>127</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Roboto</vt:lpstr>
      <vt:lpstr>Courier New</vt:lpstr>
      <vt:lpstr>Arial</vt:lpstr>
      <vt:lpstr>Calibri</vt:lpstr>
      <vt:lpstr>Wingdings</vt:lpstr>
      <vt:lpstr>Times New Roman</vt:lpstr>
      <vt:lpstr>Geometric</vt:lpstr>
      <vt:lpstr>Title: “Veera – Voice Assistant”                                    </vt:lpstr>
      <vt:lpstr> Veera - Voice Assistant</vt:lpstr>
      <vt:lpstr>Problem Definition</vt:lpstr>
      <vt:lpstr>Scope of the Project</vt:lpstr>
      <vt:lpstr>Project Design</vt:lpstr>
      <vt:lpstr>Block Diagram</vt:lpstr>
      <vt:lpstr>Methodology</vt:lpstr>
      <vt:lpstr>PowerPoint Presentation</vt:lpstr>
      <vt:lpstr>Implementation</vt:lpstr>
      <vt:lpstr>PowerPoint Presentation</vt:lpstr>
      <vt:lpstr>Result</vt:lpstr>
      <vt:lpstr>PowerPoint Presentation</vt:lpstr>
      <vt:lpstr>PowerPoint Presentation</vt:lpstr>
      <vt:lpstr>PowerPoint Presentation</vt:lpstr>
      <vt:lpstr>PowerPoint Presentation</vt:lpstr>
      <vt:lpstr>PowerPoint Presentation</vt:lpstr>
      <vt:lpstr>Challenges Faced</vt:lpstr>
      <vt:lpstr>Future Work</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vaishnavi cv</dc:creator>
  <cp:lastModifiedBy>vaishnavi cv</cp:lastModifiedBy>
  <cp:revision>5</cp:revision>
  <dcterms:modified xsi:type="dcterms:W3CDTF">2024-12-13T11:32:15Z</dcterms:modified>
</cp:coreProperties>
</file>