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Oswa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843f8a5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843f8a5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843f8a5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843f8a5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843f8a5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843f8a5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843f8a54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843f8a54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879af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879af4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843f8a54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843f8a54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341733" y="1182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Oswald"/>
                <a:ea typeface="Oswald"/>
                <a:cs typeface="Oswald"/>
                <a:sym typeface="Oswald"/>
              </a:rPr>
              <a:t>            CarbonDaily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62075" y="3840664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-Vishruth, Ragavan,  Akil, Arjun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What is the objective of the product </a:t>
            </a:r>
            <a:endParaRPr sz="29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The Objective of the Product is to Find out how much carbon that you have released during your daily activities.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chose this project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57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Many people don't have awareness of their daily actions. To make them aware of the causes of their simple actions that are affecting the environment, we made a carbon footprint calculator which estimates how much carbon the person releases per day.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Challenges</a:t>
            </a:r>
            <a:r>
              <a:rPr lang="en-GB"/>
              <a:t>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Syntax errors</a:t>
            </a:r>
            <a:br>
              <a:rPr lang="en-GB" sz="1500"/>
            </a:br>
            <a:r>
              <a:rPr lang="en-GB" sz="1500"/>
              <a:t>We were not able to figure out where was the error</a:t>
            </a:r>
            <a:br>
              <a:rPr lang="en-GB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Changing of our projects in last minute</a:t>
            </a:r>
            <a:br>
              <a:rPr lang="en-GB" sz="1500"/>
            </a:br>
            <a:r>
              <a:rPr lang="en-GB" sz="1500"/>
              <a:t>We had to change our projects multiple times as the reasons were we did not know the program we were using  or its just to time conserving.</a:t>
            </a:r>
            <a:br>
              <a:rPr lang="en-GB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Database issues</a:t>
            </a:r>
            <a:br>
              <a:rPr lang="en-GB" sz="1500" b="1"/>
            </a:br>
            <a:r>
              <a:rPr lang="en-GB" sz="1500"/>
              <a:t>Not being able to find our database website which led to us making a new project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of the code.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Please watch the following demonstration of CarbonDaily done by our Team leader Vishruth Vignesh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Credits: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/>
              <a:t>Akil - Website &amp; PPT</a:t>
            </a:r>
            <a:endParaRPr sz="21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 u="sng"/>
              <a:t>Vishruth - Code &amp; Research</a:t>
            </a:r>
            <a:endParaRPr sz="21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 u="sng"/>
              <a:t>Arjun - PPT &amp; Research</a:t>
            </a:r>
            <a:endParaRPr sz="2100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 u="sng"/>
              <a:t>Ragavan - Research and PPT</a:t>
            </a:r>
            <a:endParaRPr sz="21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500"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1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15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Oswald</vt:lpstr>
      <vt:lpstr>Arial</vt:lpstr>
      <vt:lpstr>Economica</vt:lpstr>
      <vt:lpstr>Montserrat</vt:lpstr>
      <vt:lpstr>Lato</vt:lpstr>
      <vt:lpstr>Focus</vt:lpstr>
      <vt:lpstr>            CarbonDaily</vt:lpstr>
      <vt:lpstr>What is the objective of the product </vt:lpstr>
      <vt:lpstr>Why we chose this project</vt:lpstr>
      <vt:lpstr>Challenges </vt:lpstr>
      <vt:lpstr>Demo of the code.</vt:lpstr>
      <vt:lpstr>Credits: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CarbonDaily</dc:title>
  <dc:creator>Admin</dc:creator>
  <cp:lastModifiedBy>Vishruth Vignesh(Student)</cp:lastModifiedBy>
  <cp:revision>1</cp:revision>
  <dcterms:modified xsi:type="dcterms:W3CDTF">2021-01-24T00:03:34Z</dcterms:modified>
</cp:coreProperties>
</file>