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8B12D2-5EDD-48C1-A0AB-0D79D646745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05D0A9-6E58-4C4F-B03D-1D7AF36818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Presentation by:-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Vishu</a:t>
            </a:r>
            <a:r>
              <a:rPr lang="en-US" sz="3600" b="1" dirty="0" smtClean="0"/>
              <a:t> Yadav</a:t>
            </a:r>
          </a:p>
          <a:p>
            <a:r>
              <a:rPr lang="en-US" sz="3600" b="1" dirty="0" smtClean="0"/>
              <a:t>18CSU232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13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function to get values of the students i.e. name, father’s name, class, section, roll no., </a:t>
            </a:r>
            <a:r>
              <a:rPr lang="en-US" dirty="0" err="1" smtClean="0"/>
              <a:t>d.o.b</a:t>
            </a:r>
            <a:r>
              <a:rPr lang="en-US" dirty="0" smtClean="0"/>
              <a:t>, </a:t>
            </a:r>
            <a:r>
              <a:rPr lang="en-US" dirty="0" err="1" smtClean="0"/>
              <a:t>admn</a:t>
            </a:r>
            <a:r>
              <a:rPr lang="en-US" dirty="0" smtClean="0"/>
              <a:t> no.</a:t>
            </a:r>
          </a:p>
          <a:p>
            <a:r>
              <a:rPr lang="en-US" dirty="0" smtClean="0"/>
              <a:t>Create a function marks of all subjects</a:t>
            </a:r>
          </a:p>
          <a:p>
            <a:r>
              <a:rPr lang="en-US" dirty="0" smtClean="0"/>
              <a:t>Create function to calculate the total, %age and grade according to the criteria.</a:t>
            </a:r>
          </a:p>
          <a:p>
            <a:r>
              <a:rPr lang="en-US" dirty="0" smtClean="0"/>
              <a:t>In main, declaration of the variables and calling of the function will be done by passing the values to the variables of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name</a:t>
            </a:r>
          </a:p>
          <a:p>
            <a:r>
              <a:rPr lang="en-US" dirty="0" smtClean="0"/>
              <a:t>Marks obtained</a:t>
            </a:r>
          </a:p>
          <a:p>
            <a:r>
              <a:rPr lang="en-US" dirty="0" smtClean="0"/>
              <a:t>Sum or average of the marks</a:t>
            </a:r>
          </a:p>
          <a:p>
            <a:r>
              <a:rPr lang="en-US" dirty="0" err="1" smtClean="0"/>
              <a:t>Cgpa</a:t>
            </a:r>
            <a:r>
              <a:rPr lang="en-US" dirty="0" smtClean="0"/>
              <a:t> according to marks</a:t>
            </a:r>
          </a:p>
          <a:p>
            <a:r>
              <a:rPr lang="en-US" dirty="0" smtClean="0"/>
              <a:t>Report card is created</a:t>
            </a:r>
          </a:p>
        </p:txBody>
      </p:sp>
    </p:spTree>
    <p:extLst>
      <p:ext uri="{BB962C8B-B14F-4D97-AF65-F5344CB8AC3E}">
        <p14:creationId xmlns:p14="http://schemas.microsoft.com/office/powerpoint/2010/main" val="682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functions are to be done same as mention in procedural programming. But the difference is all the </a:t>
            </a:r>
            <a:r>
              <a:rPr lang="en-US" dirty="0" err="1" smtClean="0"/>
              <a:t>funtions</a:t>
            </a:r>
            <a:r>
              <a:rPr lang="en-US" dirty="0" smtClean="0"/>
              <a:t> will be declared outside the class and will be accessed through the object only. </a:t>
            </a:r>
            <a:r>
              <a:rPr lang="en-US" dirty="0" err="1" smtClean="0"/>
              <a:t>Eg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to know total no. of students</a:t>
            </a:r>
          </a:p>
          <a:p>
            <a:r>
              <a:rPr lang="en-US" dirty="0" smtClean="0"/>
              <a:t>Get the detailed information about them like students’ name, F.name, </a:t>
            </a:r>
            <a:r>
              <a:rPr lang="en-US" dirty="0" err="1" smtClean="0"/>
              <a:t>admn</a:t>
            </a:r>
            <a:r>
              <a:rPr lang="en-US" dirty="0" smtClean="0"/>
              <a:t>. no., roll no., branch, subjects, semester no.</a:t>
            </a:r>
          </a:p>
          <a:p>
            <a:r>
              <a:rPr lang="en-US" dirty="0" smtClean="0"/>
              <a:t>Get the marks of the students and analyze it with max. marks, min. marks, gained marks and its grade; in addition to practical marks and internal marks.</a:t>
            </a:r>
          </a:p>
          <a:p>
            <a:r>
              <a:rPr lang="en-US" dirty="0" smtClean="0"/>
              <a:t>Get the sum of marks and find percentage or </a:t>
            </a:r>
            <a:r>
              <a:rPr lang="en-US" dirty="0" err="1" smtClean="0"/>
              <a:t>cgpa</a:t>
            </a:r>
            <a:r>
              <a:rPr lang="en-US" dirty="0" smtClean="0"/>
              <a:t> of the students.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Hardcover</vt:lpstr>
      <vt:lpstr>Oriel</vt:lpstr>
      <vt:lpstr>Presentation by:-</vt:lpstr>
      <vt:lpstr>Procedural Programming</vt:lpstr>
      <vt:lpstr>Procedural Programming</vt:lpstr>
      <vt:lpstr>Object Oriented Programming</vt:lpstr>
      <vt:lpstr>Object Oriented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Sanjay</cp:lastModifiedBy>
  <cp:revision>4</cp:revision>
  <dcterms:created xsi:type="dcterms:W3CDTF">2019-01-08T15:18:17Z</dcterms:created>
  <dcterms:modified xsi:type="dcterms:W3CDTF">2019-01-08T16:23:50Z</dcterms:modified>
</cp:coreProperties>
</file>