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71" r:id="rId6"/>
    <p:sldId id="268" r:id="rId7"/>
    <p:sldId id="272" r:id="rId8"/>
    <p:sldId id="269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758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6750-C435-E0B1-498E-97FB552AE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DC74E-52DE-D05B-BE61-ECE23D95C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84BC3-61FF-C9AD-984D-24D8224F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087-0FBD-4B25-B597-1CAAC6EF84C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BE8B-D314-6DE3-3E69-6DC50299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51CA7-A140-9314-8CDF-D68C3BE3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B84-F7D4-4A18-A6E0-E9DD16AD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3B13-F7BA-6B35-F12C-99A8A672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835AB-741F-D562-7F2E-65A5853F8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FA7F5-02ED-A7FF-F2DB-04EF6077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087-0FBD-4B25-B597-1CAAC6EF84C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212A9-163B-1124-592C-A95A6C81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482CF-7E74-FCF9-05E8-7E3E31D2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B84-F7D4-4A18-A6E0-E9DD16AD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E68A1-BFAD-1C67-B8E5-581D64C12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D31DB-4650-5E6D-F472-01BF7A35F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C28-B5BA-8EBE-0328-8922838F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087-0FBD-4B25-B597-1CAAC6EF84C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FDC2D-6B5A-C13E-CF71-6E710788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1BCDF-3D27-7FA4-9AE8-7FB1F685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B84-F7D4-4A18-A6E0-E9DD16AD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6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44C0-6A67-9E5D-B488-4661012C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248B6-75F3-03EF-C2B3-21BC86DBC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09AF6-30A9-C359-4B99-AD80ABD4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087-0FBD-4B25-B597-1CAAC6EF84C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AD600-B81D-532A-C586-FF413128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BFFF1-CC86-D4BE-C88D-5B3ADFC5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B84-F7D4-4A18-A6E0-E9DD16AD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C47D-9330-E677-7150-EDBBAF42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7B9CB-D9D8-2891-71CE-F9C99754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FABF5-178D-6033-2A3E-27BE5FD2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087-0FBD-4B25-B597-1CAAC6EF84C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20039-E47B-27A8-FD65-72D01454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A0F17-DDC8-87A6-CDD1-C04E3A01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B84-F7D4-4A18-A6E0-E9DD16AD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CFEC-87BD-35EF-A4BB-C8F3212D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2624-9F1C-3866-B2D9-CE24AE121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9E58F-8487-E4E6-0A4D-6C8E1FA83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8A010-03C7-E047-FE4E-A1C5D6AE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087-0FBD-4B25-B597-1CAAC6EF84C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3964A-52BD-F1C4-91D2-2FF79F82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72917-507C-CCD6-4E0A-F782921F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B84-F7D4-4A18-A6E0-E9DD16AD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B0A7-21F8-BB55-0DB6-71D1C7F4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BEA39-17DE-0D80-7E8A-A53D68A2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40888-F1F8-0A0B-A61E-799C70C5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1E6F9-089C-FBE5-18F8-2B81F718F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247F7-B8BB-D63B-8682-A892735C1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879DC-FB11-BA1D-2C04-26259003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087-0FBD-4B25-B597-1CAAC6EF84C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9F1CD-951B-EFD3-EF86-FE4292C4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16FBE-9191-BFAE-0FB3-B6460AE2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B84-F7D4-4A18-A6E0-E9DD16AD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3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3BD3-FAD3-03A7-D7BF-70C45794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3D2C0-F01E-C859-6B4D-6DDA238F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087-0FBD-4B25-B597-1CAAC6EF84C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85FB7-7752-5600-6116-967C6D77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98C73-C23C-814A-4412-A3C4A8C4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B84-F7D4-4A18-A6E0-E9DD16AD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4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76498-E831-C9B3-1A7D-8B3A7AC0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087-0FBD-4B25-B597-1CAAC6EF84C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7A70B-F41A-D5A3-9B25-A94FF655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CAAD7-524C-9907-170E-0D8B01DB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B84-F7D4-4A18-A6E0-E9DD16AD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7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2D98-8AF3-E4BB-E056-EDBA658E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B3217-D942-E1BB-BD63-9AFE9CC91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13CED-7CAB-5D00-F90E-B9BE045A4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F5FC1-DEED-B4AD-7B67-5D84FCD7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087-0FBD-4B25-B597-1CAAC6EF84C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001E7-5CEF-F7CC-F547-61B2C5B7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BFF71-975C-96AF-C87C-B56B88E9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B84-F7D4-4A18-A6E0-E9DD16AD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7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28B3-7052-01CD-AB26-81135078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44BCE-78C0-527D-800A-C8870B896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7E62A-0B2C-7022-3E61-3664A9A88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9FBC9-D359-8B25-7F0F-F6E1E941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087-0FBD-4B25-B597-1CAAC6EF84C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5BC2E-C9A9-7B5F-4139-CF9773A1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D9EEB-F5F1-66E3-C2F9-943FDA7F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B84-F7D4-4A18-A6E0-E9DD16AD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7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908EA-3E82-68A4-B865-51E677E7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6E0CF-0699-2AF5-503A-87499A28F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80B2E-D44E-ED86-2D84-0591A937C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6A087-0FBD-4B25-B597-1CAAC6EF84C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386E-ED2A-41C9-5715-BDFFACB82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6DEAD-2B2A-DC31-CE85-B48E55E88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EFB84-F7D4-4A18-A6E0-E9DD16AD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8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l="-1000" t="-5000" r="-29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1035-4FF2-D6D5-0013-6DDD04246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749" y="398834"/>
            <a:ext cx="11021438" cy="1615181"/>
          </a:xfrm>
        </p:spPr>
        <p:txBody>
          <a:bodyPr>
            <a:normAutofit/>
          </a:bodyPr>
          <a:lstStyle/>
          <a:p>
            <a:r>
              <a:rPr lang="en-US" sz="4800" b="1" i="0" dirty="0">
                <a:solidFill>
                  <a:schemeClr val="accent1">
                    <a:lumMod val="50000"/>
                  </a:schemeClr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Dataset: IPL All Time Best Batsman</a:t>
            </a:r>
            <a:br>
              <a:rPr lang="en-US" sz="4800" b="1" i="0" dirty="0">
                <a:solidFill>
                  <a:schemeClr val="accent1">
                    <a:lumMod val="50000"/>
                  </a:schemeClr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</a:br>
            <a:endParaRPr lang="en-US" sz="4800" dirty="0">
              <a:solidFill>
                <a:schemeClr val="accent1">
                  <a:lumMod val="50000"/>
                </a:schemeClr>
              </a:solidFill>
              <a:latin typeface="FZShuTi" panose="02010601030101010101" pitchFamily="2" charset="-122"/>
              <a:ea typeface="FZShuTi" panose="0201060103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24C05-F9A1-0DBC-A406-5F3D7EB1E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7683" y="2989634"/>
            <a:ext cx="4452026" cy="194553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 Light Condensed" panose="020B0502040204020203" pitchFamily="34" charset="0"/>
              </a:rPr>
              <a:t>Batch : DA81S8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 Light Condensed" panose="020B0502040204020203" pitchFamily="34" charset="0"/>
              </a:rPr>
              <a:t>Mentor : Ms. Jaya Pandey 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 Light Condensed" panose="020B0502040204020203" pitchFamily="34" charset="0"/>
              </a:rPr>
              <a:t>Student : Vishwavijay Tomar </a:t>
            </a:r>
          </a:p>
        </p:txBody>
      </p:sp>
    </p:spTree>
    <p:extLst>
      <p:ext uri="{BB962C8B-B14F-4D97-AF65-F5344CB8AC3E}">
        <p14:creationId xmlns:p14="http://schemas.microsoft.com/office/powerpoint/2010/main" val="120811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2000" t="-5000" r="6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A99107-83EC-C632-8FE7-8D667C642916}"/>
              </a:ext>
            </a:extLst>
          </p:cNvPr>
          <p:cNvSpPr txBox="1"/>
          <p:nvPr/>
        </p:nvSpPr>
        <p:spPr>
          <a:xfrm>
            <a:off x="0" y="139547"/>
            <a:ext cx="12192000" cy="644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1000"/>
              </a:spcBef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FZShuTi" panose="02010601030101010101" pitchFamily="2" charset="-122"/>
              </a:rPr>
              <a:t>Conclusion: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Batting Performance: The analysis primarily focuses on batting performance, emphasizing runs, average, and strike rate.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Consistency and Big Scores: The inclusion of centuries (100) and fifties (50) indicates the importance of consistent and impactful performances.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Boundary-Hitting Skills: Columns like 4s and 6s help assess a player's ability to hit boundaries.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Powerplay Performance: The analysis includes a query focused on powerplay performance, considering the number of runs scored during the initial overs.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FZShuTi" panose="02010601030101010101" pitchFamily="2" charset="-122"/>
              </a:rPr>
              <a:t>Focus Columns: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Player: Essential for player identification.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Mat (Matches): Provides information about the number of matches played.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Runs: Central to batting performance analysis.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HS (Highest Score): Indicates a player's highest individual score.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Average: Critical for evaluating a player's batting consistency.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SR (Strike Rate): Crucial for understanding the scoring efficiency of a player.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100 (Centuries): Highlights a player's ability to score centuries.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50 (Fifties): Reflects a player's consistent ability to reach half-centuries.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4s (Fours) and 6s (Sixes): Important for analyzing boundary-hitting skills.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BF (Balls Faced): Aids in determining a player's involvement in the game.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FZShuTi" panose="02010601030101010101" pitchFamily="2" charset="-122"/>
              </a:rPr>
              <a:t>Unnecessary Columns: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Run Outs: Excluded as it's not directly related to individual batting performance.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</a:pP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Wkts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 (Wickets): Not relevant for batsmen; this is more related to bowlers.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BBI (Best Bowling Innings): Irrelevant for batsmen; mainly for bowlers.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Econ (Economy Rate): Pertains to bowlers, not required for batsmen analysis.</a:t>
            </a:r>
          </a:p>
        </p:txBody>
      </p:sp>
    </p:spTree>
    <p:extLst>
      <p:ext uri="{BB962C8B-B14F-4D97-AF65-F5344CB8AC3E}">
        <p14:creationId xmlns:p14="http://schemas.microsoft.com/office/powerpoint/2010/main" val="64948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01D0-34EC-A43D-D43A-F11B47790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319" y="328681"/>
            <a:ext cx="9500681" cy="965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Introduction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19F5A-A04B-19C4-048C-0EE3B123B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4801"/>
            <a:ext cx="9144000" cy="4738450"/>
          </a:xfrm>
          <a:effectLst>
            <a:reflection stA="0" endPos="65000" dist="50800" dir="5400000" sy="-100000" algn="bl" rotWithShape="0"/>
          </a:effectLst>
        </p:spPr>
        <p:txBody>
          <a:bodyPr>
            <a:normAutofit fontScale="85000" lnSpcReduction="10000"/>
          </a:bodyPr>
          <a:lstStyle/>
          <a:p>
            <a:r>
              <a:rPr lang="en-US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Dive into the world of cricket brilliance with the "Indian Premier League (IPL) All-Time Best Batsmen" dataset. Covering a decade of IPL history, this dataset showcases the top-notch batting performances that have illuminated the league. From aggressive power-hitters to masterful accumulators, explore the records, milestones, and match-defining innings that have shaped the IPL's legacy. Ideal for cricket enthusiasts, analysts, and followers of the IPL, this dataset offers a captivating glimpse into the finest moments of T20 cricket.</a:t>
            </a:r>
          </a:p>
          <a:p>
            <a:r>
              <a:rPr lang="en-US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As a dedicated data scientist in our esteemed company, you've been assigned a captivating project that involves delving into the dataset of all-time best batsmen in the Indian Premier League (IPL). Your objective is to extract meaningful insights and uncover patterns that can illuminate the factors contributing to their outstanding performances.</a:t>
            </a:r>
          </a:p>
          <a:p>
            <a:endParaRPr lang="en-US" sz="2800" b="1" dirty="0">
              <a:solidFill>
                <a:schemeClr val="accent1">
                  <a:lumMod val="50000"/>
                </a:schemeClr>
              </a:solidFill>
              <a:latin typeface="FZShuTi" panose="02010601030101010101" pitchFamily="2" charset="-122"/>
              <a:ea typeface="FZShuTi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70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1301-FA65-A603-916A-3B570BC92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21"/>
            <a:ext cx="10515600" cy="104647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Data Dictionary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22DC2-A48E-B283-A7A1-B6A633D6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160"/>
            <a:ext cx="10515600" cy="5648960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POS (Position): The player's batting position in the lineup.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Player: The name of the cricket player.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Team: The IPL team the player is associated with.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Mat (Matches): The total number of matches played by the player.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Inns (Innings): The total number of innings played by the player.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NO (Not Outs): The number of times the player remained not out.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Runs: The total runs scored by the player.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HS (Highest Score): The highest individual score achieved by the player in a single inning.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Avg (Average): The batting average of the player.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BF (Balls Faced): The total number of balls faced by the player.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SR (Strike Rate): The strike rate of the player, calculated as (Runs/Balls Faced) * 100.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100 (Centuries): The number of centuries scored by the player.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50 (Half-Centuries): The number of half-centuries scored by the player.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4s (Fours): The total number of fours hit by the player.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6s (Sixes): The total number of sixes hit by the player.</a:t>
            </a:r>
          </a:p>
        </p:txBody>
      </p:sp>
    </p:spTree>
    <p:extLst>
      <p:ext uri="{BB962C8B-B14F-4D97-AF65-F5344CB8AC3E}">
        <p14:creationId xmlns:p14="http://schemas.microsoft.com/office/powerpoint/2010/main" val="361594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6BD3-8573-7704-E71E-500E234EE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701"/>
            <a:ext cx="9144000" cy="5905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Business Requirements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6D122-C729-220A-69A7-7A4CAE4AB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81075"/>
            <a:ext cx="9867900" cy="544829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FZShuTi" panose="02010601030101010101" pitchFamily="2" charset="-122"/>
              </a:rPr>
              <a:t>Objective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: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Your primary goal is to uncover meaningful patterns, trends, and statistics from the dataset to help stakeholders, including team management and cricket enthusiasts, gain a deeper understanding of the performance of the best batsmen in IPL history.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What are the top  run-scorers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Who are the players with the highest batting averages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Who are the players with the highest strike rates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Who are the players with the most 6s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Find average and Strike Rate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Get the players with the highest number of centuries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Sort players with the highest number of fifties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Find the players with the best batting strike rate in powerplays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Get the players with the highest boundaries percentage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Find out the players who scored more than 10 centuries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FZShuTi" panose="02010601030101010101" pitchFamily="2" charset="-122"/>
              <a:ea typeface="FZShuTi" panose="02010601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FZShuTi" panose="02010601030101010101" pitchFamily="2" charset="-122"/>
              <a:ea typeface="FZShuTi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84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41000" t="2000" r="2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73D7F9-0EA1-4C3E-EDF8-8D8D6CE0B4AA}"/>
              </a:ext>
            </a:extLst>
          </p:cNvPr>
          <p:cNvSpPr txBox="1"/>
          <p:nvPr/>
        </p:nvSpPr>
        <p:spPr>
          <a:xfrm>
            <a:off x="392783" y="197964"/>
            <a:ext cx="114064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1.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FZShuTi" panose="02010601030101010101" pitchFamily="2" charset="-122"/>
              </a:rPr>
              <a:t>Python:	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Used Python for data analysis and manipulation.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Performed data cleaning, exploration, and basic statistical analysis.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Data Loading: Utilized Python to load the “IPL best batsmen” dataset.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Data Exploration: Explored the dataset to understand its structure and contents.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Data Cleaning: Employed Pandas library to clean and preprocess the data then checked the null values if their or not 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SQL Database Creation: Created a MySQL database named “Preplacement_project" using Python.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SQL Analysis: Executed SQL queries for relational database analysis.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1">
                  <a:lumMod val="50000"/>
                </a:schemeClr>
              </a:solidFill>
              <a:latin typeface="FZShuTi" panose="02010601030101010101" pitchFamily="2" charset="-122"/>
              <a:ea typeface="FZShuTi" panose="02010601030101010101" pitchFamily="2" charset="-122"/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2.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FZShuTi" panose="02010601030101010101" pitchFamily="2" charset="-122"/>
              </a:rPr>
              <a:t>SQL: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Created a MySQL database named "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preplacement_project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" using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Executed SQL queries to analyze data at a relational database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Extracted information such as the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the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 top  run-scorers, Strike Rate Analysis, etc.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  <a:latin typeface="FZShuTi" panose="02010601030101010101" pitchFamily="2" charset="-122"/>
              <a:ea typeface="FZShuTi" panose="02010601030101010101" pitchFamily="2" charset="-122"/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3.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FZShuTi" panose="02010601030101010101" pitchFamily="2" charset="-122"/>
              </a:rPr>
              <a:t>Tableau: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Visualized the dataset for more intuitive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Created interactive dashboards and visualizations.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  <a:latin typeface="FZShuTi" panose="02010601030101010101" pitchFamily="2" charset="-122"/>
              <a:ea typeface="FZShuTi" panose="02010601030101010101" pitchFamily="2" charset="-122"/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FZShuTi" panose="02010601030101010101" pitchFamily="2" charset="-122"/>
              </a:rPr>
              <a:t>Summary of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Data Collection: Downloaded data from Kaggle.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Python Analysis: Used Python and Pandas for initial cleaning and creating database in SQL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MySQL Database Creation: Established a MySQL database named "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preplacement_project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" using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SQL Analysis: Executed SQL queries for exploratory database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Tableau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Integration:created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 visualizations, and designed dashboards.</a:t>
            </a:r>
          </a:p>
        </p:txBody>
      </p:sp>
    </p:spTree>
    <p:extLst>
      <p:ext uri="{BB962C8B-B14F-4D97-AF65-F5344CB8AC3E}">
        <p14:creationId xmlns:p14="http://schemas.microsoft.com/office/powerpoint/2010/main" val="19429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l="35000" t="-12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450A7-E925-48FC-E261-9F23E6C1E112}"/>
              </a:ext>
            </a:extLst>
          </p:cNvPr>
          <p:cNvSpPr txBox="1"/>
          <p:nvPr/>
        </p:nvSpPr>
        <p:spPr>
          <a:xfrm>
            <a:off x="542944" y="4899803"/>
            <a:ext cx="591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5B0438-3E45-21E4-229E-E69DB8DFA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44961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342658276"/>
                    </a:ext>
                  </a:extLst>
                </a:gridCol>
                <a:gridCol w="6690360">
                  <a:extLst>
                    <a:ext uri="{9D8B030D-6E8A-4147-A177-3AD203B41FA5}">
                      <a16:colId xmlns:a16="http://schemas.microsoft.com/office/drawing/2014/main" val="2213683756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46256158"/>
                    </a:ext>
                  </a:extLst>
                </a:gridCol>
              </a:tblGrid>
              <a:tr h="5622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Business Requirements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Insights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Tools used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4500929"/>
                  </a:ext>
                </a:extLst>
              </a:tr>
              <a:tr h="1461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What are the top  run-scorers</a:t>
                      </a:r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Top 5 run-scorers are Virat Kohli(7263) with the maximum score followed by other players like Shikhar Dhawan(6617), David Warner(6397), Rohit Sharma(6211), Suresh Raina(5528).</a:t>
                      </a:r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SQL: EDA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12430"/>
                  </a:ext>
                </a:extLst>
              </a:tr>
              <a:tr h="1396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Who are the players with the highest strike rates </a:t>
                      </a:r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Players with the highest strike rates (Minimum 1000 runs) are Andre Russell (174), Sunil Naraine(159.69), Glenn Maxwell(157.62), Nicholas Pooran(156.79), Virendra Sehwag(155.44).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SQL: EDA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427642"/>
                  </a:ext>
                </a:extLst>
              </a:tr>
              <a:tr h="1718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Who are the players with the most 6s</a:t>
                      </a:r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Players with the most 6s are Chris Gayle(357), Rohit Sharma(257), AB De Villiers(251), MS Dhoni(239),Virat Kohli(234).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SQL: EDA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659060"/>
                  </a:ext>
                </a:extLst>
              </a:tr>
              <a:tr h="1718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Find out the players who scored more than 10 centuries</a:t>
                      </a:r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Top 5 players who scored more than 10 centuries are Virat Kohli, Shikhar Dhawan, David Warner, Rohit Sharma, Suresh Raina these players have made 100 centuries.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SQL: EDA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795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97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31000" t="-12000" r="-11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7C6FBFB-8BAC-9906-124D-6CCD9DF42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497162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42360">
                  <a:extLst>
                    <a:ext uri="{9D8B030D-6E8A-4147-A177-3AD203B41FA5}">
                      <a16:colId xmlns:a16="http://schemas.microsoft.com/office/drawing/2014/main" val="3426583540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982609362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3883154409"/>
                    </a:ext>
                  </a:extLst>
                </a:gridCol>
              </a:tblGrid>
              <a:tr h="546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Business Requirements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Insights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Tools used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382825"/>
                  </a:ext>
                </a:extLst>
              </a:tr>
              <a:tr h="2050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Find average and Strike Rate Analysis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Top 5 Average and Strike Rate Analysis of players are :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Devon Convoy (Avg:48.63  SR:141.28) 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KL Rahul (Avg:46.73  SR:134.42)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Sai Sudarshan (Avg:46.09  SR:137.03)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 Hashim Amla (Avg:44.38  SR:141.77) 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David Warner (Avg:41.54  SR:139.92)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SQL</a:t>
                      </a: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: EDA</a:t>
                      </a:r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ZShuTi" panose="02010601030101010101" pitchFamily="2" charset="-122"/>
                        <a:ea typeface="FZShuTi" panose="02010601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856311"/>
                  </a:ext>
                </a:extLst>
              </a:tr>
              <a:tr h="1524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Find the players with the best batting strike rate in powerplays 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ZShuTi" panose="02010601030101010101" pitchFamily="2" charset="-122"/>
                        <a:ea typeface="FZShuTi" panose="02010601030101010101" pitchFamily="2" charset="-122"/>
                        <a:cs typeface="+mn-cs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None of the players have the best batting strike rate in powerplays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Runs &gt; 500 in powerplays)</a:t>
                      </a:r>
                    </a:p>
                    <a:p>
                      <a:pPr algn="l"/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ZShuTi" panose="02010601030101010101" pitchFamily="2" charset="-122"/>
                        <a:ea typeface="FZShuTi" panose="02010601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SQL</a:t>
                      </a: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: EDA</a:t>
                      </a:r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ZShuTi" panose="02010601030101010101" pitchFamily="2" charset="-122"/>
                        <a:ea typeface="FZShuTi" panose="02010601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053169"/>
                  </a:ext>
                </a:extLst>
              </a:tr>
              <a:tr h="1212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Get the players with the highest number of centuries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ZShuTi" panose="02010601030101010101" pitchFamily="2" charset="-122"/>
                        <a:ea typeface="FZShuTi" panose="02010601030101010101" pitchFamily="2" charset="-122"/>
                        <a:cs typeface="+mn-cs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Players with the highest number of centuries Virat Kohli, Shikhar Dhawan, David Warner, Rohit Sharma, Suresh Raina.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SQL</a:t>
                      </a: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: EDA</a:t>
                      </a:r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ZShuTi" panose="02010601030101010101" pitchFamily="2" charset="-122"/>
                        <a:ea typeface="FZShuTi" panose="02010601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2270"/>
                  </a:ext>
                </a:extLst>
              </a:tr>
              <a:tr h="1524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Sort players with the highest number of fifties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ZShuTi" panose="02010601030101010101" pitchFamily="2" charset="-122"/>
                        <a:ea typeface="FZShuTi" panose="02010601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Players with the highest number of fifties are Virat Kohli with the highest no. of 50s then comes Shikhar Dhawan, David Warner, Rohit Sharma, Suresh Raina.</a:t>
                      </a:r>
                    </a:p>
                    <a:p>
                      <a:pPr algn="l"/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ZShuTi" panose="02010601030101010101" pitchFamily="2" charset="-122"/>
                        <a:ea typeface="FZShuTi" panose="02010601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SQL</a:t>
                      </a: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: EDA</a:t>
                      </a:r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ZShuTi" panose="02010601030101010101" pitchFamily="2" charset="-122"/>
                        <a:ea typeface="FZShuTi" panose="02010601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123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80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0BF316-A981-1A21-B176-405286DDD951}"/>
              </a:ext>
            </a:extLst>
          </p:cNvPr>
          <p:cNvSpPr txBox="1"/>
          <p:nvPr/>
        </p:nvSpPr>
        <p:spPr>
          <a:xfrm>
            <a:off x="5015060" y="615570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-------**-------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4BF399-983F-676B-481C-5E52A6B1F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86136"/>
              </p:ext>
            </p:extLst>
          </p:nvPr>
        </p:nvGraphicFramePr>
        <p:xfrm>
          <a:off x="0" y="1"/>
          <a:ext cx="12192000" cy="68909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76549">
                  <a:extLst>
                    <a:ext uri="{9D8B030D-6E8A-4147-A177-3AD203B41FA5}">
                      <a16:colId xmlns:a16="http://schemas.microsoft.com/office/drawing/2014/main" val="1388813"/>
                    </a:ext>
                  </a:extLst>
                </a:gridCol>
                <a:gridCol w="5586236">
                  <a:extLst>
                    <a:ext uri="{9D8B030D-6E8A-4147-A177-3AD203B41FA5}">
                      <a16:colId xmlns:a16="http://schemas.microsoft.com/office/drawing/2014/main" val="97457042"/>
                    </a:ext>
                  </a:extLst>
                </a:gridCol>
                <a:gridCol w="2529215">
                  <a:extLst>
                    <a:ext uri="{9D8B030D-6E8A-4147-A177-3AD203B41FA5}">
                      <a16:colId xmlns:a16="http://schemas.microsoft.com/office/drawing/2014/main" val="4205487715"/>
                    </a:ext>
                  </a:extLst>
                </a:gridCol>
              </a:tblGrid>
              <a:tr h="72587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Business Requirements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Insights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Tools used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49291"/>
                  </a:ext>
                </a:extLst>
              </a:tr>
              <a:tr h="1764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Get the players with the highest boundaries percentage 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defTabSz="914400" rtl="0" eaLnBrk="1" latinLnBrk="0" hangingPunct="1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Players with the highest boundary percentage (4s and 6s per run) are Sunil Naraine with 17.02%,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Yashasvi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 Jaiswal with 16.38%, Virendra Sehwag 16.13%,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Sanath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 Jayasuriya 16.06%, Paul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Valthaty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 16.04%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SQL: EDA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448579"/>
                  </a:ext>
                </a:extLst>
              </a:tr>
              <a:tr h="1170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</a:rPr>
                        <a:t>Who are the players with the highest batting averages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Top 5 Players with the highest batting averages are as follows Virat Kohli, Shikhar Dhawan, David Warner, Rohit Sharma, Suresh Raina all with 1 century count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SQL: EDA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388822"/>
                  </a:ext>
                </a:extLst>
              </a:tr>
              <a:tr h="64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Top Performing Players</a:t>
                      </a:r>
                    </a:p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ZShuTi" panose="02010601030101010101" pitchFamily="2" charset="-122"/>
                        <a:ea typeface="FZShuTi" panose="02010601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ZShuTi" panose="02010601030101010101" pitchFamily="2" charset="-122"/>
                        <a:ea typeface="FZShuTi" panose="02010601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Tableau: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6003"/>
                  </a:ext>
                </a:extLst>
              </a:tr>
              <a:tr h="630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Fan Engagement</a:t>
                      </a:r>
                    </a:p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ZShuTi" panose="02010601030101010101" pitchFamily="2" charset="-122"/>
                        <a:ea typeface="FZShuTi" panose="02010601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ZShuTi" panose="02010601030101010101" pitchFamily="2" charset="-122"/>
                        <a:ea typeface="FZShuTi" panose="02010601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Tableau: Visualization</a:t>
                      </a:r>
                    </a:p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ZShuTi" panose="02010601030101010101" pitchFamily="2" charset="-122"/>
                        <a:ea typeface="FZShuTi" panose="02010601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915586"/>
                  </a:ext>
                </a:extLst>
              </a:tr>
              <a:tr h="6458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Player strengths and weaknesses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ZShuTi" panose="02010601030101010101" pitchFamily="2" charset="-122"/>
                        <a:ea typeface="FZShuTi" panose="02010601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Tableau: Visualization</a:t>
                      </a:r>
                    </a:p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ZShuTi" panose="02010601030101010101" pitchFamily="2" charset="-122"/>
                        <a:ea typeface="FZShuTi" panose="02010601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247573"/>
                  </a:ext>
                </a:extLst>
              </a:tr>
              <a:tr h="6300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Most experienced batsman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ZShuTi" panose="02010601030101010101" pitchFamily="2" charset="-122"/>
                        <a:ea typeface="FZShuTi" panose="02010601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Tableau: Visualization</a:t>
                      </a:r>
                    </a:p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ZShuTi" panose="02010601030101010101" pitchFamily="2" charset="-122"/>
                        <a:ea typeface="FZShuTi" panose="02010601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23966"/>
                  </a:ext>
                </a:extLst>
              </a:tr>
              <a:tr h="446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Most 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ZShuTi" panose="02010601030101010101" pitchFamily="2" charset="-122"/>
                        <a:ea typeface="FZShuTi" panose="02010601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ZShuTi" panose="02010601030101010101" pitchFamily="2" charset="-122"/>
                          <a:ea typeface="FZShuTi" panose="02010601030101010101" pitchFamily="2" charset="-122"/>
                          <a:cs typeface="+mn-cs"/>
                        </a:rPr>
                        <a:t>Tableau: Visualization</a:t>
                      </a:r>
                    </a:p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ZShuTi" panose="02010601030101010101" pitchFamily="2" charset="-122"/>
                        <a:ea typeface="FZShuTi" panose="02010601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2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50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4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89BCCF-0F5B-798C-25CD-172EDC9363BD}"/>
              </a:ext>
            </a:extLst>
          </p:cNvPr>
          <p:cNvSpPr/>
          <p:nvPr/>
        </p:nvSpPr>
        <p:spPr>
          <a:xfrm>
            <a:off x="2247286" y="132695"/>
            <a:ext cx="7697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DASHBOARD OF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08771-62A4-39DE-FCD2-961FEC190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627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0162BB-AC60-5304-8F98-ECE4833A6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4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7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1508</Words>
  <Application>Microsoft Office PowerPoint</Application>
  <PresentationFormat>Widescreen</PresentationFormat>
  <Paragraphs>140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FZShuTi</vt:lpstr>
      <vt:lpstr>Arial</vt:lpstr>
      <vt:lpstr>Arial Black</vt:lpstr>
      <vt:lpstr>Bahnschrift Light Condensed</vt:lpstr>
      <vt:lpstr>Calibri</vt:lpstr>
      <vt:lpstr>Calibri Light</vt:lpstr>
      <vt:lpstr>Wingdings</vt:lpstr>
      <vt:lpstr>Office Theme</vt:lpstr>
      <vt:lpstr>Dataset: IPL All Time Best Batsman </vt:lpstr>
      <vt:lpstr>Introduction </vt:lpstr>
      <vt:lpstr>Data Dictionary </vt:lpstr>
      <vt:lpstr>Business Requirements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Dataset: IPL All Time Best Batsman</dc:title>
  <dc:creator>Vishwavijay Tomar</dc:creator>
  <cp:lastModifiedBy>Vishwavijay Tomar</cp:lastModifiedBy>
  <cp:revision>6</cp:revision>
  <dcterms:created xsi:type="dcterms:W3CDTF">2024-01-12T14:31:24Z</dcterms:created>
  <dcterms:modified xsi:type="dcterms:W3CDTF">2024-01-28T16:54:10Z</dcterms:modified>
</cp:coreProperties>
</file>