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0CD62-C227-99B3-2C16-18FF9B332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36365-4AC3-7E64-5DC7-E31521E1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7261F-3D20-F193-E71B-BDE248F3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1BF8-D071-9E73-A935-2D356204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2BDF5-C119-4B18-D1B1-CB6BB0D7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0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CA9-8084-79EC-41C6-EAFE3F7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9757C-3284-E8EA-1301-8C443EBF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57A6-9D47-3F2C-438A-E2DA3E6C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893D-B374-0ED7-B51F-44238C54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D7F1B-A8E5-51F0-4500-BE76B78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78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89CA2-3C64-5D48-E6BE-54B39D30C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32215-F8A6-863B-1AC3-E8A92FB84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8D75-57A0-6B4B-1A0F-7E884C78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1789-9400-BACE-CB96-03930BF5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F5842-696C-C0B6-BCDF-55F9E3CF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8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8F50-D1A4-2BFA-69F3-64453337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CD4D-2CCA-683F-55BF-84724FCD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3C76F-911F-6596-418F-41F86AFC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8481B-116B-AC6D-D4FE-958FB982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4DBCC-3DA8-3CEF-62E9-B9EFE5D3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2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EB93-D49F-8030-3EB4-74F7BD4D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FED5D-CD3C-336E-781A-A055EDDA8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F1E3C-181A-DE38-2107-A373DF80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B8C2-8963-6723-E0D3-237C8D97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45622-5DD8-8E56-522E-AE5111CB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74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48D5-990E-2050-E721-314FCE18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5B33-009F-DADA-9BFE-3DAF91A03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87612-23CA-EDD4-EB4D-9370B1E52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9F4B-FF3A-B78F-02FE-DFF31F26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6B661-C662-0FE5-FADA-FB640735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CB8C1-218B-547E-5720-74F79A8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4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B0AE-7C6D-B955-47EF-354614DB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E2196-2C38-D227-6C37-0256E9AB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CD257-B5DA-D656-9701-D266C1AC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C0C6B-D88C-5959-A00C-E2D05AF7E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19C4F-E9E0-98C2-19C9-E9DC17F91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54FBA-FD41-130F-4BEF-89A37C8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EFFE16-BFA9-3E90-B66F-D2D1336E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5BB34-5954-91C4-B481-498C8355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9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93FA-6810-DC23-4687-0A8EED8E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63868C-1CC9-0146-9E0B-4A1130A2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FAB6C-6F68-85AB-5C60-0E88B34A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9000-871D-1C3E-54CF-6A8BDF3F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66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8A57B-48A2-E77E-5CEA-F1E210F9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4177F-91C1-A969-BA43-85C982B5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ADC9A-BAA1-4244-FF39-E51E96B6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A7E9-141B-1258-D712-0874BED2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3FDB-CE99-5F49-098F-5E67264A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3ED6A-B9D9-5413-FEA8-E0A6778D4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19DF5-50A5-E7C5-2C9A-42980F65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CAABD-3F33-80ED-FD51-F7A97259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3ACC6-ED43-49F3-4407-80E462DD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0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E53A-5E88-8F69-8FED-52F4A086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D7856-29E0-A0E8-D9B7-7B951DFB4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670B8-A094-EE83-7CC5-4860F28C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FBFD3-584E-2DB4-19AF-7E95A282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34039-C5EC-8A04-6E86-5AD6B4F1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DC380-5E7F-4550-6BC2-0F4346D7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59DA-C598-9425-38BD-64836589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19DA-0002-1003-B662-40906B11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1341-BD20-63FB-DF78-C4BF0F445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C0B42-BD37-4E9E-97FB-BE57521A107D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715C7-F420-BEAB-71B1-E95E5BB93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A3C06-F1C5-70D5-A6F7-10D3DB85C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13F84-CE23-4F37-BB2F-8CD3BC4F7D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5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E203-E1F4-5B1D-9073-B13C0C1AA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6" y="108155"/>
            <a:ext cx="10294374" cy="983226"/>
          </a:xfrm>
        </p:spPr>
        <p:txBody>
          <a:bodyPr/>
          <a:lstStyle/>
          <a:p>
            <a:r>
              <a:rPr lang="en-IN" dirty="0"/>
              <a:t>Book control user </a:t>
            </a:r>
            <a:r>
              <a:rPr lang="en-IN" dirty="0" err="1"/>
              <a:t>sytem</a:t>
            </a:r>
            <a:r>
              <a:rPr lang="en-IN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A9F0E-86CA-D5E6-C8CB-CFD76857A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10" y="1258529"/>
            <a:ext cx="11818374" cy="549131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🎯 Goal:</a:t>
            </a:r>
          </a:p>
          <a:p>
            <a:r>
              <a:rPr lang="en-US" sz="2800" dirty="0"/>
              <a:t>Create a Java-based </a:t>
            </a:r>
            <a:r>
              <a:rPr lang="en-US" sz="2800" b="1" dirty="0"/>
              <a:t>Book Management System</a:t>
            </a:r>
            <a:r>
              <a:rPr lang="en-US" sz="2800" dirty="0"/>
              <a:t> with a </a:t>
            </a:r>
            <a:r>
              <a:rPr lang="en-US" sz="2800" b="1" dirty="0"/>
              <a:t>User Interface</a:t>
            </a:r>
            <a:r>
              <a:rPr lang="en-US" sz="2800" dirty="0"/>
              <a:t> (UI) and control features like adding books, managing users, issuing books, etc.</a:t>
            </a:r>
          </a:p>
          <a:p>
            <a:pPr>
              <a:buNone/>
            </a:pPr>
            <a:r>
              <a:rPr lang="en-US" sz="2800" b="1" dirty="0"/>
              <a:t>✅ Presentation Outline: "Book Control User System in Java“</a:t>
            </a:r>
          </a:p>
          <a:p>
            <a:pPr>
              <a:buNone/>
            </a:pPr>
            <a:r>
              <a:rPr lang="en-US" b="1" dirty="0"/>
              <a:t>Slide 1: Title Slide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Title: </a:t>
            </a:r>
            <a:r>
              <a:rPr lang="en-US" b="1" dirty="0"/>
              <a:t>Book Control User System in Java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Subtitle: A Library/Bookstore Management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Name / Date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72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D27D-DD1C-CE35-1BC4-3D3B4FADC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D86B-6464-E739-726A-AF0A95E5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🎯 Purpose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Book Control User System</a:t>
            </a:r>
            <a:r>
              <a:rPr lang="en-US" dirty="0"/>
              <a:t> is designed to provide an efficient and simple way to manage a collection of books and the users who borrow them. This system simulates core features typically found in a library or bookstore management application,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Adding, removing, and searching for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user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Issuing and returning books</a:t>
            </a:r>
          </a:p>
          <a:p>
            <a:r>
              <a:rPr lang="en-US" dirty="0"/>
              <a:t>Its primary goal is to </a:t>
            </a:r>
            <a:r>
              <a:rPr lang="en-US" b="1" dirty="0"/>
              <a:t>reduce manual work</a:t>
            </a:r>
            <a:r>
              <a:rPr lang="en-US" dirty="0"/>
              <a:t>, improve </a:t>
            </a:r>
            <a:r>
              <a:rPr lang="en-US" b="1" dirty="0"/>
              <a:t>accuracy</a:t>
            </a:r>
            <a:r>
              <a:rPr lang="en-US" dirty="0"/>
              <a:t>, and allow easy </a:t>
            </a:r>
            <a:r>
              <a:rPr lang="en-US" b="1" dirty="0"/>
              <a:t>scalability</a:t>
            </a:r>
            <a:r>
              <a:rPr lang="en-US" dirty="0"/>
              <a:t> for educational or entry-level inventory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920BA97-978E-D87C-EA76-3618810B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2" y="548456"/>
            <a:ext cx="11737975" cy="6689725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🖥️ Console or GUI Interface</a:t>
            </a:r>
          </a:p>
          <a:p>
            <a:r>
              <a:rPr lang="en-US" dirty="0"/>
              <a:t>This project can be implemented in </a:t>
            </a:r>
            <a:r>
              <a:rPr lang="en-US" b="1" dirty="0"/>
              <a:t>two forms</a:t>
            </a:r>
            <a:r>
              <a:rPr lang="en-US" dirty="0"/>
              <a:t>:</a:t>
            </a:r>
          </a:p>
          <a:p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1C7E14E-81E1-7D04-6F27-C003D351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05" y="1879184"/>
            <a:ext cx="6632453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Console-Based (Current Version)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Scanner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input/output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fast, and ideal for beginners.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test and run on any system with Java installed.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956D3-B109-682E-C947-84767DACFF09}"/>
              </a:ext>
            </a:extLst>
          </p:cNvPr>
          <p:cNvSpPr txBox="1"/>
          <p:nvPr/>
        </p:nvSpPr>
        <p:spPr>
          <a:xfrm>
            <a:off x="321004" y="3271467"/>
            <a:ext cx="6943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2. GUI-Based (Optional Extension)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extended using </a:t>
            </a:r>
            <a:r>
              <a:rPr lang="en-US" b="1" dirty="0"/>
              <a:t>Swing</a:t>
            </a:r>
            <a:r>
              <a:rPr lang="en-US" dirty="0"/>
              <a:t> or </a:t>
            </a:r>
            <a:r>
              <a:rPr lang="en-US" b="1" dirty="0"/>
              <a:t>JavaFX</a:t>
            </a:r>
            <a:r>
              <a:rPr lang="en-US" dirty="0"/>
              <a:t> to provide: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Buttons, input fields, tables, dialogs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User-friendly and visually interactive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suited for real-world or user-facing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3291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20CDC-2D73-9C65-B2B0-FBBB9299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C690C5-CF81-3BBD-75DF-ACEF857A2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411" y="2294337"/>
            <a:ext cx="721053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/ Remove / Update 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/ Remove / Update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 and Return 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User Activity</a:t>
            </a:r>
          </a:p>
        </p:txBody>
      </p:sp>
    </p:spTree>
    <p:extLst>
      <p:ext uri="{BB962C8B-B14F-4D97-AF65-F5344CB8AC3E}">
        <p14:creationId xmlns:p14="http://schemas.microsoft.com/office/powerpoint/2010/main" val="142051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EF1F-64FE-4187-92AE-00E9A875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97B28C-9503-9A73-E1CB-397236A9F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884" y="1522789"/>
            <a:ext cx="612379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BookManager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UserManager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Optional: GUI Layer (Swing/JavaFX)</a:t>
            </a:r>
          </a:p>
        </p:txBody>
      </p:sp>
    </p:spTree>
    <p:extLst>
      <p:ext uri="{BB962C8B-B14F-4D97-AF65-F5344CB8AC3E}">
        <p14:creationId xmlns:p14="http://schemas.microsoft.com/office/powerpoint/2010/main" val="4214683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CE6F-3C90-711A-3B53-27877761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Control Logic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DA92B-B8F7-C717-E9FC-07CF8AD7F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67" y="2510481"/>
            <a:ext cx="95544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UserManager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handles adding/removing users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if a book is available before issuing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book and user records after transaction</a:t>
            </a:r>
          </a:p>
        </p:txBody>
      </p:sp>
    </p:spTree>
    <p:extLst>
      <p:ext uri="{BB962C8B-B14F-4D97-AF65-F5344CB8AC3E}">
        <p14:creationId xmlns:p14="http://schemas.microsoft.com/office/powerpoint/2010/main" val="5706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3147-4925-9E94-BB0A-E02FCE70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Output (Console or GUI Screenshot)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3AF8-B017-9B29-7A34-3B380589A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manage a book collection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extended with databases, login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beginner Java OOP project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92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22C5-FFA8-3F80-54BB-12477396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 (UML-style)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21A85-8048-3F99-BD80-9C42B2744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/>
              <a:t>+----------------+       +-----------------+</a:t>
            </a:r>
          </a:p>
          <a:p>
            <a:r>
              <a:rPr lang="en-IN" dirty="0"/>
              <a:t>|     Book       |       |      User       |</a:t>
            </a:r>
          </a:p>
          <a:p>
            <a:r>
              <a:rPr lang="en-IN" dirty="0"/>
              <a:t>+----------------+       +-----------------+</a:t>
            </a:r>
          </a:p>
          <a:p>
            <a:r>
              <a:rPr lang="en-IN" dirty="0"/>
              <a:t>| id             |       | id              |</a:t>
            </a:r>
          </a:p>
          <a:p>
            <a:r>
              <a:rPr lang="en-IN" dirty="0"/>
              <a:t>| title          |       | name            |</a:t>
            </a:r>
          </a:p>
          <a:p>
            <a:r>
              <a:rPr lang="en-IN" dirty="0"/>
              <a:t>| author         |       | email           |</a:t>
            </a:r>
          </a:p>
          <a:p>
            <a:r>
              <a:rPr lang="en-IN" dirty="0"/>
              <a:t>| </a:t>
            </a:r>
            <a:r>
              <a:rPr lang="en-IN" dirty="0" err="1"/>
              <a:t>isIssued</a:t>
            </a:r>
            <a:r>
              <a:rPr lang="en-IN" dirty="0"/>
              <a:t>       |       +-----------------+</a:t>
            </a:r>
          </a:p>
          <a:p>
            <a:r>
              <a:rPr lang="en-IN" dirty="0"/>
              <a:t>+----------------+</a:t>
            </a:r>
          </a:p>
          <a:p>
            <a:endParaRPr lang="en-IN" dirty="0"/>
          </a:p>
          <a:p>
            <a:r>
              <a:rPr lang="en-IN" dirty="0"/>
              <a:t>+---------------------+</a:t>
            </a:r>
          </a:p>
          <a:p>
            <a:r>
              <a:rPr lang="en-IN" dirty="0"/>
              <a:t>|   </a:t>
            </a:r>
            <a:r>
              <a:rPr lang="en-IN" dirty="0" err="1"/>
              <a:t>BookManager</a:t>
            </a:r>
            <a:r>
              <a:rPr lang="en-IN" dirty="0"/>
              <a:t>       |</a:t>
            </a:r>
          </a:p>
          <a:p>
            <a:r>
              <a:rPr lang="en-IN" dirty="0"/>
              <a:t>+---------------------+</a:t>
            </a:r>
          </a:p>
          <a:p>
            <a:r>
              <a:rPr lang="en-IN" dirty="0"/>
              <a:t>| </a:t>
            </a:r>
            <a:r>
              <a:rPr lang="en-IN" dirty="0" err="1"/>
              <a:t>addBook</a:t>
            </a:r>
            <a:r>
              <a:rPr lang="en-IN" dirty="0"/>
              <a:t>()           |</a:t>
            </a:r>
          </a:p>
          <a:p>
            <a:r>
              <a:rPr lang="en-IN" dirty="0"/>
              <a:t>| </a:t>
            </a:r>
            <a:r>
              <a:rPr lang="en-IN" dirty="0" err="1"/>
              <a:t>removeBook</a:t>
            </a:r>
            <a:r>
              <a:rPr lang="en-IN" dirty="0"/>
              <a:t>()        |</a:t>
            </a:r>
          </a:p>
          <a:p>
            <a:r>
              <a:rPr lang="en-IN" dirty="0"/>
              <a:t>| </a:t>
            </a:r>
            <a:r>
              <a:rPr lang="en-IN" dirty="0" err="1"/>
              <a:t>searchBook</a:t>
            </a:r>
            <a:r>
              <a:rPr lang="en-IN" dirty="0"/>
              <a:t>()        |</a:t>
            </a:r>
          </a:p>
          <a:p>
            <a:r>
              <a:rPr lang="en-IN" dirty="0"/>
              <a:t>+---------------------+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870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Calibri Light</vt:lpstr>
      <vt:lpstr>Office Theme</vt:lpstr>
      <vt:lpstr>Book control user sytem </vt:lpstr>
      <vt:lpstr>Introduction</vt:lpstr>
      <vt:lpstr>PowerPoint Presentation</vt:lpstr>
      <vt:lpstr>Features</vt:lpstr>
      <vt:lpstr>System Architecture </vt:lpstr>
      <vt:lpstr>User Control Logic </vt:lpstr>
      <vt:lpstr>Sample Output (Console or GUI Screenshot)</vt:lpstr>
      <vt:lpstr>Class Diagram (UML-style)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Chauhan</dc:creator>
  <cp:lastModifiedBy>Vishal Chauhan</cp:lastModifiedBy>
  <cp:revision>1</cp:revision>
  <dcterms:created xsi:type="dcterms:W3CDTF">2025-05-24T17:52:45Z</dcterms:created>
  <dcterms:modified xsi:type="dcterms:W3CDTF">2025-05-24T17:52:52Z</dcterms:modified>
</cp:coreProperties>
</file>