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6858000" cy="9906000" type="A4"/>
  <p:notesSz cx="6858000" cy="9144000"/>
  <p:defaultTextStyle>
    <a:defPPr>
      <a:defRPr lang="en-US"/>
    </a:defPPr>
    <a:lvl1pPr marL="0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8948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7895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6843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35791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94739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53686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12634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71582" algn="l" defTabSz="7178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>
      <p:cViewPr>
        <p:scale>
          <a:sx n="40" d="100"/>
          <a:sy n="40" d="100"/>
        </p:scale>
        <p:origin x="3464" y="9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7813-FFDC-4546-9C4A-FB2DB2874EE3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E9EC1-FB9C-4DAC-AA02-7E0916CA84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C978-85CD-4B38-A468-0077DF6F4B39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C1E4-877D-4C46-B8BC-3C22014EC5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8948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7895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76843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35791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94739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53686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12634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71582" algn="l" defTabSz="7178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C1E4-877D-4C46-B8BC-3C22014EC5F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7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4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3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1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2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90"/>
            <a:ext cx="5829300" cy="216693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7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768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579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47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36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26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15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311401"/>
            <a:ext cx="3028950" cy="653750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2311401"/>
            <a:ext cx="3028950" cy="653750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8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8948" indent="0">
              <a:buNone/>
              <a:defRPr sz="1600" b="1"/>
            </a:lvl2pPr>
            <a:lvl3pPr marL="717895" indent="0">
              <a:buNone/>
              <a:defRPr sz="1400" b="1"/>
            </a:lvl3pPr>
            <a:lvl4pPr marL="1076843" indent="0">
              <a:buNone/>
              <a:defRPr sz="1300" b="1"/>
            </a:lvl4pPr>
            <a:lvl5pPr marL="1435791" indent="0">
              <a:buNone/>
              <a:defRPr sz="1300" b="1"/>
            </a:lvl5pPr>
            <a:lvl6pPr marL="1794739" indent="0">
              <a:buNone/>
              <a:defRPr sz="1300" b="1"/>
            </a:lvl6pPr>
            <a:lvl7pPr marL="2153686" indent="0">
              <a:buNone/>
              <a:defRPr sz="1300" b="1"/>
            </a:lvl7pPr>
            <a:lvl8pPr marL="2512634" indent="0">
              <a:buNone/>
              <a:defRPr sz="1300" b="1"/>
            </a:lvl8pPr>
            <a:lvl9pPr marL="287158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8"/>
            <a:ext cx="303133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8948" indent="0">
              <a:buNone/>
              <a:defRPr sz="1600" b="1"/>
            </a:lvl2pPr>
            <a:lvl3pPr marL="717895" indent="0">
              <a:buNone/>
              <a:defRPr sz="1400" b="1"/>
            </a:lvl3pPr>
            <a:lvl4pPr marL="1076843" indent="0">
              <a:buNone/>
              <a:defRPr sz="1300" b="1"/>
            </a:lvl4pPr>
            <a:lvl5pPr marL="1435791" indent="0">
              <a:buNone/>
              <a:defRPr sz="1300" b="1"/>
            </a:lvl5pPr>
            <a:lvl6pPr marL="1794739" indent="0">
              <a:buNone/>
              <a:defRPr sz="1300" b="1"/>
            </a:lvl6pPr>
            <a:lvl7pPr marL="2153686" indent="0">
              <a:buNone/>
              <a:defRPr sz="1300" b="1"/>
            </a:lvl7pPr>
            <a:lvl8pPr marL="2512634" indent="0">
              <a:buNone/>
              <a:defRPr sz="1300" b="1"/>
            </a:lvl8pPr>
            <a:lvl9pPr marL="287158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9"/>
            <a:ext cx="2256235" cy="167851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10"/>
            <a:ext cx="3833813" cy="84544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8948" indent="0">
              <a:buNone/>
              <a:defRPr sz="900"/>
            </a:lvl2pPr>
            <a:lvl3pPr marL="717895" indent="0">
              <a:buNone/>
              <a:defRPr sz="800"/>
            </a:lvl3pPr>
            <a:lvl4pPr marL="1076843" indent="0">
              <a:buNone/>
              <a:defRPr sz="700"/>
            </a:lvl4pPr>
            <a:lvl5pPr marL="1435791" indent="0">
              <a:buNone/>
              <a:defRPr sz="700"/>
            </a:lvl5pPr>
            <a:lvl6pPr marL="1794739" indent="0">
              <a:buNone/>
              <a:defRPr sz="700"/>
            </a:lvl6pPr>
            <a:lvl7pPr marL="2153686" indent="0">
              <a:buNone/>
              <a:defRPr sz="700"/>
            </a:lvl7pPr>
            <a:lvl8pPr marL="2512634" indent="0">
              <a:buNone/>
              <a:defRPr sz="700"/>
            </a:lvl8pPr>
            <a:lvl9pPr marL="28715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0"/>
            <a:ext cx="4114800" cy="81862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8948" indent="0">
              <a:buNone/>
              <a:defRPr sz="2200"/>
            </a:lvl2pPr>
            <a:lvl3pPr marL="717895" indent="0">
              <a:buNone/>
              <a:defRPr sz="1900"/>
            </a:lvl3pPr>
            <a:lvl4pPr marL="1076843" indent="0">
              <a:buNone/>
              <a:defRPr sz="1600"/>
            </a:lvl4pPr>
            <a:lvl5pPr marL="1435791" indent="0">
              <a:buNone/>
              <a:defRPr sz="1600"/>
            </a:lvl5pPr>
            <a:lvl6pPr marL="1794739" indent="0">
              <a:buNone/>
              <a:defRPr sz="1600"/>
            </a:lvl6pPr>
            <a:lvl7pPr marL="2153686" indent="0">
              <a:buNone/>
              <a:defRPr sz="1600"/>
            </a:lvl7pPr>
            <a:lvl8pPr marL="2512634" indent="0">
              <a:buNone/>
              <a:defRPr sz="1600"/>
            </a:lvl8pPr>
            <a:lvl9pPr marL="2871582" indent="0">
              <a:buNone/>
              <a:defRPr sz="16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1"/>
            <a:ext cx="4114800" cy="1162579"/>
          </a:xfrm>
        </p:spPr>
        <p:txBody>
          <a:bodyPr/>
          <a:lstStyle>
            <a:lvl1pPr marL="0" indent="0">
              <a:buNone/>
              <a:defRPr sz="1100"/>
            </a:lvl1pPr>
            <a:lvl2pPr marL="358948" indent="0">
              <a:buNone/>
              <a:defRPr sz="900"/>
            </a:lvl2pPr>
            <a:lvl3pPr marL="717895" indent="0">
              <a:buNone/>
              <a:defRPr sz="800"/>
            </a:lvl3pPr>
            <a:lvl4pPr marL="1076843" indent="0">
              <a:buNone/>
              <a:defRPr sz="700"/>
            </a:lvl4pPr>
            <a:lvl5pPr marL="1435791" indent="0">
              <a:buNone/>
              <a:defRPr sz="700"/>
            </a:lvl5pPr>
            <a:lvl6pPr marL="1794739" indent="0">
              <a:buNone/>
              <a:defRPr sz="700"/>
            </a:lvl6pPr>
            <a:lvl7pPr marL="2153686" indent="0">
              <a:buNone/>
              <a:defRPr sz="700"/>
            </a:lvl7pPr>
            <a:lvl8pPr marL="2512634" indent="0">
              <a:buNone/>
              <a:defRPr sz="700"/>
            </a:lvl8pPr>
            <a:lvl9pPr marL="28715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l="-59000" r="-5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703"/>
            <a:ext cx="6172201" cy="1651000"/>
          </a:xfrm>
          <a:prstGeom prst="rect">
            <a:avLst/>
          </a:prstGeom>
        </p:spPr>
        <p:txBody>
          <a:bodyPr vert="horz" lIns="71790" tIns="35895" rIns="71790" bIns="358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1" cy="6537502"/>
          </a:xfrm>
          <a:prstGeom prst="rect">
            <a:avLst/>
          </a:prstGeom>
        </p:spPr>
        <p:txBody>
          <a:bodyPr vert="horz" lIns="71790" tIns="35895" rIns="71790" bIns="358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1" cy="527403"/>
          </a:xfrm>
          <a:prstGeom prst="rect">
            <a:avLst/>
          </a:prstGeom>
        </p:spPr>
        <p:txBody>
          <a:bodyPr vert="horz" lIns="71790" tIns="35895" rIns="71790" bIns="3589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1B83-60E8-42D8-B8F7-5274C7CA3CF0}" type="datetimeFigureOut">
              <a:rPr lang="en-US" smtClean="0"/>
              <a:pPr/>
              <a:t>5/11/18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71790" tIns="35895" rIns="71790" bIns="3589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1" cy="527403"/>
          </a:xfrm>
          <a:prstGeom prst="rect">
            <a:avLst/>
          </a:prstGeom>
        </p:spPr>
        <p:txBody>
          <a:bodyPr vert="horz" lIns="71790" tIns="35895" rIns="71790" bIns="3589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A6D2-6786-4ED1-B0D8-A36BB5CC91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71789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211" indent="-269211" algn="l" defTabSz="71789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3290" indent="-224342" algn="l" defTabSz="71789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7369" indent="-179474" algn="l" defTabSz="7178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6317" indent="-179474" algn="l" defTabSz="71789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5265" indent="-179474" algn="l" defTabSz="71789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4212" indent="-179474" algn="l" defTabSz="71789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3160" indent="-179474" algn="l" defTabSz="71789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2108" indent="-179474" algn="l" defTabSz="71789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056" indent="-179474" algn="l" defTabSz="71789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948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7895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843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791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4739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3686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2634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71582" algn="l" defTabSz="7178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4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42" y="8453462"/>
            <a:ext cx="5304271" cy="1026598"/>
          </a:xfrm>
          <a:prstGeom prst="rect">
            <a:avLst/>
          </a:prstGeom>
          <a:noFill/>
        </p:spPr>
        <p:txBody>
          <a:bodyPr wrap="square" lIns="71790" tIns="35895" rIns="71790" bIns="35895" rtlCol="0">
            <a:spAutoFit/>
          </a:bodyPr>
          <a:lstStyle/>
          <a:p>
            <a:r>
              <a:rPr lang="en-IN" sz="3100" b="1" dirty="0">
                <a:solidFill>
                  <a:schemeClr val="bg1"/>
                </a:solidFill>
              </a:rPr>
              <a:t>BY   </a:t>
            </a:r>
            <a:r>
              <a:rPr lang="en-IN" sz="3100" b="1" dirty="0" err="1">
                <a:solidFill>
                  <a:schemeClr val="bg1"/>
                </a:solidFill>
              </a:rPr>
              <a:t>Srikumar</a:t>
            </a:r>
            <a:r>
              <a:rPr lang="en-IN" sz="3100" b="1" dirty="0">
                <a:solidFill>
                  <a:schemeClr val="bg1"/>
                </a:solidFill>
              </a:rPr>
              <a:t> </a:t>
            </a:r>
            <a:r>
              <a:rPr lang="en-IN" sz="3100" b="1" dirty="0" err="1">
                <a:solidFill>
                  <a:schemeClr val="bg1"/>
                </a:solidFill>
              </a:rPr>
              <a:t>Sastry</a:t>
            </a:r>
            <a:r>
              <a:rPr lang="en-IN" sz="3100" b="1" dirty="0">
                <a:solidFill>
                  <a:schemeClr val="bg1"/>
                </a:solidFill>
              </a:rPr>
              <a:t> </a:t>
            </a:r>
          </a:p>
          <a:p>
            <a:r>
              <a:rPr lang="en-IN" sz="3100" b="1" dirty="0">
                <a:solidFill>
                  <a:schemeClr val="bg1"/>
                </a:solidFill>
              </a:rPr>
              <a:t>BOARD ROLL NO : </a:t>
            </a:r>
            <a:r>
              <a:rPr lang="en-IN" sz="3100" b="1" dirty="0" smtClean="0">
                <a:solidFill>
                  <a:schemeClr val="bg1"/>
                </a:solidFill>
              </a:rPr>
              <a:t>__________</a:t>
            </a:r>
            <a:endParaRPr lang="en-IN" sz="31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33" y="2992424"/>
            <a:ext cx="3740019" cy="2103452"/>
          </a:xfrm>
          <a:prstGeom prst="rect">
            <a:avLst/>
          </a:prstGeom>
        </p:spPr>
      </p:pic>
      <p:pic>
        <p:nvPicPr>
          <p:cNvPr id="9" name="Picture 8" descr="Untitle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58000" cy="2463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6" y="1176295"/>
            <a:ext cx="6172201" cy="8729705"/>
          </a:xfrm>
        </p:spPr>
        <p:txBody>
          <a:bodyPr/>
          <a:lstStyle/>
          <a:p>
            <a:endParaRPr lang="en-IN" dirty="0" smtClean="0"/>
          </a:p>
          <a:p>
            <a:r>
              <a:rPr lang="en-IN" b="1" dirty="0" smtClean="0">
                <a:solidFill>
                  <a:schemeClr val="bg1"/>
                </a:solidFill>
              </a:rPr>
              <a:t>This is to certify that the practical work is satisfactorily carried out and hence recorded in this project is a </a:t>
            </a:r>
            <a:r>
              <a:rPr lang="en-IN" b="1" dirty="0" err="1" smtClean="0">
                <a:solidFill>
                  <a:schemeClr val="bg1"/>
                </a:solidFill>
              </a:rPr>
              <a:t>bonafide</a:t>
            </a:r>
            <a:r>
              <a:rPr lang="en-IN" b="1" dirty="0" smtClean="0">
                <a:solidFill>
                  <a:schemeClr val="bg1"/>
                </a:solidFill>
              </a:rPr>
              <a:t> work of SRIKUMAR SASTRY of CLASS – XII. In the COMPUTER LAB during academic year 2015-2016.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TEACHER IN CHARGE                 </a:t>
            </a:r>
          </a:p>
          <a:p>
            <a:pPr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SEAL OF SCHOOL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EXAMINER’S SIGN                 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3987" y="366857"/>
            <a:ext cx="3864455" cy="718822"/>
          </a:xfrm>
          <a:prstGeom prst="rect">
            <a:avLst/>
          </a:prstGeom>
          <a:noFill/>
        </p:spPr>
        <p:txBody>
          <a:bodyPr wrap="square" lIns="71790" tIns="35895" rIns="71790" bIns="35895">
            <a:spAutoFit/>
          </a:bodyPr>
          <a:lstStyle/>
          <a:p>
            <a:pPr algn="ctr"/>
            <a:r>
              <a:rPr lang="en-US" sz="4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CERTIFICATE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ACKNOWLEDGEMENT</a:t>
            </a:r>
          </a:p>
          <a:p>
            <a:r>
              <a:rPr lang="en-IN" sz="2800" b="1" dirty="0" smtClean="0">
                <a:solidFill>
                  <a:schemeClr val="bg1"/>
                </a:solidFill>
              </a:rPr>
              <a:t>ABOUT THE PROJECT</a:t>
            </a:r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INRODUCTION TO C++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HEADER FILES USED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SOURCE CODE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OUTPUT SCREEN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BIBLIOGRAPHY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CONCLUSION</a:t>
            </a: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7273" y="759955"/>
            <a:ext cx="3505176" cy="718822"/>
          </a:xfrm>
          <a:prstGeom prst="rect">
            <a:avLst/>
          </a:prstGeom>
          <a:noFill/>
        </p:spPr>
        <p:txBody>
          <a:bodyPr wrap="square" lIns="71790" tIns="35895" rIns="71790" bIns="35895">
            <a:spAutoFit/>
          </a:bodyPr>
          <a:lstStyle/>
          <a:p>
            <a:pPr algn="ctr"/>
            <a:r>
              <a:rPr lang="en-US" sz="4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521" y="0"/>
            <a:ext cx="647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ACKNOWLEDGEMENT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04" y="1452538"/>
            <a:ext cx="5357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I EXPRESS MY SINCERE THANKS TO MY COMPUTER TEACHER MRS.ADARSH SALOOJA WHO GAVE DETAILED KNOWLEDGE ABOUT THE PROJECT AND OUR PRINCIPAL WHO ENCOURAGED ME CONSTANTLY.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04" y="0"/>
            <a:ext cx="6172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ABOUT THE PROJECT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09662"/>
            <a:ext cx="6858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THIS PROGRAM IS A GRAPHIC BASED PROGRAM NAMELY “</a:t>
            </a:r>
            <a:r>
              <a:rPr lang="en-IN" sz="3200" b="1" dirty="0" smtClean="0">
                <a:solidFill>
                  <a:schemeClr val="bg2"/>
                </a:solidFill>
              </a:rPr>
              <a:t>ALIEN SHOOTER</a:t>
            </a:r>
            <a:r>
              <a:rPr lang="en-IN" sz="3200" b="1" dirty="0" smtClean="0">
                <a:solidFill>
                  <a:schemeClr val="bg1"/>
                </a:solidFill>
              </a:rPr>
              <a:t>”.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IT IS A SHOOTING GAME IN WHICH PLAYER TANK SHOOTS THE ENEMY TANK BY MATCHING COLOR...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IT ALSO RECORDS THE SCORE OF PLAYER IN THE FILE NAMED “</a:t>
            </a:r>
            <a:r>
              <a:rPr lang="en-IN" sz="3200" b="1" dirty="0" smtClean="0">
                <a:solidFill>
                  <a:schemeClr val="bg2"/>
                </a:solidFill>
              </a:rPr>
              <a:t>SCORES.DAT</a:t>
            </a:r>
            <a:r>
              <a:rPr lang="en-IN" sz="3200" b="1" dirty="0" smtClean="0">
                <a:solidFill>
                  <a:schemeClr val="bg1"/>
                </a:solidFill>
              </a:rPr>
              <a:t>”.</a:t>
            </a:r>
          </a:p>
          <a:p>
            <a:endParaRPr lang="en-IN" sz="3200" b="1" dirty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IT INCLUDES 4 TYPES OF TANK TO CHOOSE FROM..</a:t>
            </a:r>
          </a:p>
          <a:p>
            <a:endParaRPr lang="en-IN" sz="3200" b="1" dirty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PLAY THE GAME TO EXPERIENCE THE REST OF THE DETAILS.... 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81100"/>
            <a:ext cx="6858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C++  is a general-purpose programming language. It has imperative, object- oriented and generic programming features, while also providing facilities for low-level memory manipulation.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It was designed with a bias toward system programming and embedded, resource-constrained and large systems, with performance, efficiency and flexibility of use as its design </a:t>
            </a:r>
            <a:r>
              <a:rPr lang="en-IN" sz="2400" b="1" dirty="0" err="1" smtClean="0">
                <a:solidFill>
                  <a:schemeClr val="bg1"/>
                </a:solidFill>
              </a:rPr>
              <a:t>highlights.C</a:t>
            </a:r>
            <a:r>
              <a:rPr lang="en-IN" sz="2400" b="1" dirty="0" smtClean="0">
                <a:solidFill>
                  <a:schemeClr val="bg1"/>
                </a:solidFill>
              </a:rPr>
              <a:t>++ has also been found useful in many other contexts, with key strengths being software infrastructure and resource-constrained applications, including desktop applications, servers (e.g. e-</a:t>
            </a:r>
            <a:r>
              <a:rPr lang="en-IN" sz="2400" b="1" dirty="0" err="1" smtClean="0">
                <a:solidFill>
                  <a:schemeClr val="bg1"/>
                </a:solidFill>
              </a:rPr>
              <a:t>commerce,web</a:t>
            </a:r>
            <a:r>
              <a:rPr lang="en-IN" sz="2400" b="1" dirty="0" smtClean="0">
                <a:solidFill>
                  <a:schemeClr val="bg1"/>
                </a:solidFill>
              </a:rPr>
              <a:t> search or SQL servers), and performance-critical applications (e.g. telephone switches or space probes).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90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INTRODUCTION TO C++</a:t>
            </a:r>
            <a:endParaRPr lang="en-IN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8" y="0"/>
            <a:ext cx="4146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HEADER FILES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09662"/>
            <a:ext cx="6858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HEADER FILE USED IN MAIN PROGRAM</a:t>
            </a:r>
          </a:p>
          <a:p>
            <a:endParaRPr lang="en-IN" sz="3200" b="1" dirty="0">
              <a:solidFill>
                <a:schemeClr val="bg1"/>
              </a:solidFill>
            </a:endParaRPr>
          </a:p>
          <a:p>
            <a:r>
              <a:rPr lang="en-IN" sz="3600" b="1" dirty="0" smtClean="0">
                <a:solidFill>
                  <a:schemeClr val="bg1"/>
                </a:solidFill>
              </a:rPr>
              <a:t>TANK.H</a:t>
            </a:r>
          </a:p>
          <a:p>
            <a:endParaRPr lang="en-IN" sz="3600" b="1" dirty="0" smtClean="0">
              <a:solidFill>
                <a:schemeClr val="bg1"/>
              </a:solidFill>
            </a:endParaRPr>
          </a:p>
          <a:p>
            <a:r>
              <a:rPr lang="en-IN" sz="3200" dirty="0" smtClean="0">
                <a:solidFill>
                  <a:schemeClr val="bg1"/>
                </a:solidFill>
              </a:rPr>
              <a:t>WHICH CONTAINS :-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 smtClean="0">
                <a:solidFill>
                  <a:schemeClr val="bg1"/>
                </a:solidFill>
              </a:rPr>
              <a:t>1.GRAPHICS.H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2.IOMANIP.H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3.STRING.H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3.MATH.H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4.FSTREAM.H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5.STDIO.H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6.DOS.H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7.STDLIB.H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8.CONIO.H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9.IOSTREAM.H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46" y="238092"/>
            <a:ext cx="4506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BIBLIOGRAPHY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38290"/>
            <a:ext cx="8215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b="1" dirty="0" smtClean="0">
                <a:solidFill>
                  <a:schemeClr val="bg1"/>
                </a:solidFill>
              </a:rPr>
              <a:t>WWW.CPLUSPLUS.COM</a:t>
            </a:r>
          </a:p>
          <a:p>
            <a:pPr marL="514350" indent="-514350">
              <a:buAutoNum type="arabicPeriod"/>
            </a:pPr>
            <a:endParaRPr lang="en-IN" sz="32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sz="3200" b="1" dirty="0" smtClean="0">
                <a:solidFill>
                  <a:schemeClr val="bg1"/>
                </a:solidFill>
              </a:rPr>
              <a:t>S.L. ARORA – SCHOOL TEXTBOOK</a:t>
            </a:r>
          </a:p>
          <a:p>
            <a:pPr marL="514350" indent="-514350">
              <a:buAutoNum type="arabicPeriod"/>
            </a:pPr>
            <a:endParaRPr lang="en-IN" sz="32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sz="3200" b="1" dirty="0" smtClean="0">
                <a:solidFill>
                  <a:schemeClr val="bg1"/>
                </a:solidFill>
              </a:rPr>
              <a:t>C++ PROGRAMMING  BY –</a:t>
            </a:r>
          </a:p>
          <a:p>
            <a:pPr marL="514350" indent="-514350"/>
            <a:r>
              <a:rPr lang="en-IN" sz="3200" b="1" dirty="0" smtClean="0">
                <a:solidFill>
                  <a:schemeClr val="bg1"/>
                </a:solidFill>
              </a:rPr>
              <a:t>       BALAGURUSAMY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36" y="0"/>
            <a:ext cx="4003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CONCLUSION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0" y="1452538"/>
            <a:ext cx="664371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</a:rPr>
              <a:t> THIS PROGRAM(GAME) IS IN ITS BETA VERSION AND REQUIRES MANY IMPROVEMENTS LIKE DEBUGGING.</a:t>
            </a: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</a:rPr>
              <a:t> BUGS ARE :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1.SHIFTING OF SCORE BOARD DOWNWARDS WHEN VIEWED MANY TIMES.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2.DISAPPEARANCE OF HEARTS(LIVES) AFTER SCORE OF  “10”.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3.REPITION OF THE “HOW TO PLAY” SCREEN.</a:t>
            </a: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</a:rPr>
              <a:t> IMPROVEMENTS AND FURTHER  VERSIONS: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1.”OUTTEXTXY()” GRAPHIC  FUNCTION CAN BE USED TO FREEZE THE SCOREBOARD.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2.IN NEWER VERSIONS –     </a:t>
            </a:r>
          </a:p>
          <a:p>
            <a:pPr marL="457200" indent="-457200"/>
            <a:r>
              <a:rPr lang="en-IN" sz="2400" b="1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b="1" dirty="0" smtClean="0">
                <a:solidFill>
                  <a:schemeClr val="bg1"/>
                </a:solidFill>
              </a:rPr>
              <a:t> NEW TYPES OF BALLS(BULLET) CAN BE ADDED.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b="1" dirty="0" smtClean="0">
                <a:solidFill>
                  <a:schemeClr val="bg1"/>
                </a:solidFill>
              </a:rPr>
              <a:t>HYBRID ENEMY TANKS CAN BE ADDED.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b="1" dirty="0" smtClean="0">
                <a:solidFill>
                  <a:schemeClr val="bg1"/>
                </a:solidFill>
              </a:rPr>
              <a:t>HEALTH PACKS AND BOOST ITEMS CAN BE ADDED.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314</Words>
  <Application>Microsoft Macintosh PowerPoint</Application>
  <PresentationFormat>A4 Paper (210x297 mm)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Srikumar Sastry</dc:creator>
  <cp:lastModifiedBy>Microsoft Office User</cp:lastModifiedBy>
  <cp:revision>17</cp:revision>
  <dcterms:created xsi:type="dcterms:W3CDTF">2015-12-23T13:37:20Z</dcterms:created>
  <dcterms:modified xsi:type="dcterms:W3CDTF">2018-05-10T21:53:36Z</dcterms:modified>
</cp:coreProperties>
</file>