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79" r:id="rId2"/>
    <p:sldId id="257" r:id="rId3"/>
    <p:sldId id="259" r:id="rId4"/>
    <p:sldId id="278" r:id="rId5"/>
    <p:sldId id="268" r:id="rId6"/>
    <p:sldId id="261" r:id="rId7"/>
    <p:sldId id="262" r:id="rId8"/>
    <p:sldId id="269" r:id="rId9"/>
    <p:sldId id="270" r:id="rId10"/>
    <p:sldId id="271" r:id="rId11"/>
    <p:sldId id="266" r:id="rId12"/>
    <p:sldId id="267"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F1F36-C044-4623-9FC9-45B8A5705021}" v="26" dt="2022-11-24T06:22:50.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87" y="-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userId="c3e6c89db5a353e2" providerId="LiveId" clId="{62AF1F36-C044-4623-9FC9-45B8A5705021}"/>
    <pc:docChg chg="undo custSel addSld delSld modSld">
      <pc:chgData name="Tarun" userId="c3e6c89db5a353e2" providerId="LiveId" clId="{62AF1F36-C044-4623-9FC9-45B8A5705021}" dt="2022-11-24T06:23:48.684" v="10940" actId="1076"/>
      <pc:docMkLst>
        <pc:docMk/>
      </pc:docMkLst>
      <pc:sldChg chg="modSp mod">
        <pc:chgData name="Tarun" userId="c3e6c89db5a353e2" providerId="LiveId" clId="{62AF1F36-C044-4623-9FC9-45B8A5705021}" dt="2022-11-24T02:26:05.196" v="475" actId="20577"/>
        <pc:sldMkLst>
          <pc:docMk/>
          <pc:sldMk cId="1659450048" sldId="257"/>
        </pc:sldMkLst>
        <pc:spChg chg="mod">
          <ac:chgData name="Tarun" userId="c3e6c89db5a353e2" providerId="LiveId" clId="{62AF1F36-C044-4623-9FC9-45B8A5705021}" dt="2022-11-24T02:26:05.196" v="475" actId="20577"/>
          <ac:spMkLst>
            <pc:docMk/>
            <pc:sldMk cId="1659450048" sldId="257"/>
            <ac:spMk id="2" creationId="{ECB52D3A-7CDD-C268-829A-4A495A089E1B}"/>
          </ac:spMkLst>
        </pc:spChg>
      </pc:sldChg>
      <pc:sldChg chg="addSp delSp modSp del mod">
        <pc:chgData name="Tarun" userId="c3e6c89db5a353e2" providerId="LiveId" clId="{62AF1F36-C044-4623-9FC9-45B8A5705021}" dt="2022-11-24T06:22:22.143" v="10924" actId="47"/>
        <pc:sldMkLst>
          <pc:docMk/>
          <pc:sldMk cId="2481088245" sldId="258"/>
        </pc:sldMkLst>
        <pc:spChg chg="mod">
          <ac:chgData name="Tarun" userId="c3e6c89db5a353e2" providerId="LiveId" clId="{62AF1F36-C044-4623-9FC9-45B8A5705021}" dt="2022-11-24T02:18:27.378" v="27" actId="20577"/>
          <ac:spMkLst>
            <pc:docMk/>
            <pc:sldMk cId="2481088245" sldId="258"/>
            <ac:spMk id="5" creationId="{A094B2D3-99D3-32BB-9C4F-D59EC146E54E}"/>
          </ac:spMkLst>
        </pc:spChg>
        <pc:picChg chg="add del mod">
          <ac:chgData name="Tarun" userId="c3e6c89db5a353e2" providerId="LiveId" clId="{62AF1F36-C044-4623-9FC9-45B8A5705021}" dt="2022-11-24T06:21:51.325" v="10919"/>
          <ac:picMkLst>
            <pc:docMk/>
            <pc:sldMk cId="2481088245" sldId="258"/>
            <ac:picMk id="2" creationId="{B5BFE415-C0FF-A507-BBC4-CA849D3CBC5A}"/>
          </ac:picMkLst>
        </pc:picChg>
        <pc:picChg chg="del">
          <ac:chgData name="Tarun" userId="c3e6c89db5a353e2" providerId="LiveId" clId="{62AF1F36-C044-4623-9FC9-45B8A5705021}" dt="2022-11-24T02:25:00.454" v="429" actId="478"/>
          <ac:picMkLst>
            <pc:docMk/>
            <pc:sldMk cId="2481088245" sldId="258"/>
            <ac:picMk id="3" creationId="{B49D7F1F-9F00-6FE2-4FCD-B01F89E1C444}"/>
          </ac:picMkLst>
        </pc:picChg>
      </pc:sldChg>
      <pc:sldChg chg="delSp modSp mod">
        <pc:chgData name="Tarun" userId="c3e6c89db5a353e2" providerId="LiveId" clId="{62AF1F36-C044-4623-9FC9-45B8A5705021}" dt="2022-11-24T02:24:44.560" v="428" actId="20577"/>
        <pc:sldMkLst>
          <pc:docMk/>
          <pc:sldMk cId="1821872366" sldId="259"/>
        </pc:sldMkLst>
        <pc:spChg chg="mod">
          <ac:chgData name="Tarun" userId="c3e6c89db5a353e2" providerId="LiveId" clId="{62AF1F36-C044-4623-9FC9-45B8A5705021}" dt="2022-11-24T02:24:44.560" v="428" actId="20577"/>
          <ac:spMkLst>
            <pc:docMk/>
            <pc:sldMk cId="1821872366" sldId="259"/>
            <ac:spMk id="7" creationId="{6CD98F46-7F6A-60BC-2422-E31BE4694BD6}"/>
          </ac:spMkLst>
        </pc:spChg>
        <pc:picChg chg="del">
          <ac:chgData name="Tarun" userId="c3e6c89db5a353e2" providerId="LiveId" clId="{62AF1F36-C044-4623-9FC9-45B8A5705021}" dt="2022-11-24T02:22:00.262" v="86" actId="478"/>
          <ac:picMkLst>
            <pc:docMk/>
            <pc:sldMk cId="1821872366" sldId="259"/>
            <ac:picMk id="5" creationId="{B596686A-ED75-C8E5-26CF-63D161FF6ECB}"/>
          </ac:picMkLst>
        </pc:picChg>
      </pc:sldChg>
      <pc:sldChg chg="modSp del mod">
        <pc:chgData name="Tarun" userId="c3e6c89db5a353e2" providerId="LiveId" clId="{62AF1F36-C044-4623-9FC9-45B8A5705021}" dt="2022-11-24T02:26:34.493" v="476" actId="47"/>
        <pc:sldMkLst>
          <pc:docMk/>
          <pc:sldMk cId="2835960824" sldId="260"/>
        </pc:sldMkLst>
        <pc:spChg chg="mod">
          <ac:chgData name="Tarun" userId="c3e6c89db5a353e2" providerId="LiveId" clId="{62AF1F36-C044-4623-9FC9-45B8A5705021}" dt="2022-11-24T02:20:32.987" v="38" actId="20577"/>
          <ac:spMkLst>
            <pc:docMk/>
            <pc:sldMk cId="2835960824" sldId="260"/>
            <ac:spMk id="4" creationId="{5A2AAF1F-7291-8145-F43B-ACD71C57B749}"/>
          </ac:spMkLst>
        </pc:spChg>
      </pc:sldChg>
      <pc:sldChg chg="modSp mod">
        <pc:chgData name="Tarun" userId="c3e6c89db5a353e2" providerId="LiveId" clId="{62AF1F36-C044-4623-9FC9-45B8A5705021}" dt="2022-11-24T02:16:54.077" v="6" actId="14100"/>
        <pc:sldMkLst>
          <pc:docMk/>
          <pc:sldMk cId="381412290" sldId="261"/>
        </pc:sldMkLst>
        <pc:picChg chg="mod modCrop">
          <ac:chgData name="Tarun" userId="c3e6c89db5a353e2" providerId="LiveId" clId="{62AF1F36-C044-4623-9FC9-45B8A5705021}" dt="2022-11-24T02:16:54.077" v="6" actId="14100"/>
          <ac:picMkLst>
            <pc:docMk/>
            <pc:sldMk cId="381412290" sldId="261"/>
            <ac:picMk id="3" creationId="{5A6E085B-823F-E5E2-5AC3-FC1CD2628443}"/>
          </ac:picMkLst>
        </pc:picChg>
      </pc:sldChg>
      <pc:sldChg chg="addSp delSp modSp mod">
        <pc:chgData name="Tarun" userId="c3e6c89db5a353e2" providerId="LiveId" clId="{62AF1F36-C044-4623-9FC9-45B8A5705021}" dt="2022-11-24T03:40:04.872" v="2272" actId="1076"/>
        <pc:sldMkLst>
          <pc:docMk/>
          <pc:sldMk cId="915431677" sldId="262"/>
        </pc:sldMkLst>
        <pc:spChg chg="add mod">
          <ac:chgData name="Tarun" userId="c3e6c89db5a353e2" providerId="LiveId" clId="{62AF1F36-C044-4623-9FC9-45B8A5705021}" dt="2022-11-24T03:40:04.872" v="2272" actId="1076"/>
          <ac:spMkLst>
            <pc:docMk/>
            <pc:sldMk cId="915431677" sldId="262"/>
            <ac:spMk id="3" creationId="{E99EC392-5679-2FD9-0E79-13181AECFE3B}"/>
          </ac:spMkLst>
        </pc:spChg>
        <pc:spChg chg="mod">
          <ac:chgData name="Tarun" userId="c3e6c89db5a353e2" providerId="LiveId" clId="{62AF1F36-C044-4623-9FC9-45B8A5705021}" dt="2022-11-24T02:41:52.487" v="1528" actId="1076"/>
          <ac:spMkLst>
            <pc:docMk/>
            <pc:sldMk cId="915431677" sldId="262"/>
            <ac:spMk id="6" creationId="{52D940C7-46F4-5A57-B45F-46FA32FD6C89}"/>
          </ac:spMkLst>
        </pc:spChg>
        <pc:picChg chg="del">
          <ac:chgData name="Tarun" userId="c3e6c89db5a353e2" providerId="LiveId" clId="{62AF1F36-C044-4623-9FC9-45B8A5705021}" dt="2022-11-24T03:34:05.363" v="1529" actId="478"/>
          <ac:picMkLst>
            <pc:docMk/>
            <pc:sldMk cId="915431677" sldId="262"/>
            <ac:picMk id="2" creationId="{FD75C605-D860-6524-907B-74364CD2FFF4}"/>
          </ac:picMkLst>
        </pc:picChg>
        <pc:picChg chg="del mod">
          <ac:chgData name="Tarun" userId="c3e6c89db5a353e2" providerId="LiveId" clId="{62AF1F36-C044-4623-9FC9-45B8A5705021}" dt="2022-11-24T03:34:07.067" v="1530" actId="478"/>
          <ac:picMkLst>
            <pc:docMk/>
            <pc:sldMk cId="915431677" sldId="262"/>
            <ac:picMk id="5" creationId="{9C3A92FC-4B15-C5DE-BEC3-AE5BB7FA74F8}"/>
          </ac:picMkLst>
        </pc:picChg>
      </pc:sldChg>
      <pc:sldChg chg="delSp del mod">
        <pc:chgData name="Tarun" userId="c3e6c89db5a353e2" providerId="LiveId" clId="{62AF1F36-C044-4623-9FC9-45B8A5705021}" dt="2022-11-24T04:47:25.997" v="3319" actId="47"/>
        <pc:sldMkLst>
          <pc:docMk/>
          <pc:sldMk cId="1927110238" sldId="263"/>
        </pc:sldMkLst>
        <pc:spChg chg="del">
          <ac:chgData name="Tarun" userId="c3e6c89db5a353e2" providerId="LiveId" clId="{62AF1F36-C044-4623-9FC9-45B8A5705021}" dt="2022-11-24T02:17:32.216" v="8" actId="478"/>
          <ac:spMkLst>
            <pc:docMk/>
            <pc:sldMk cId="1927110238" sldId="263"/>
            <ac:spMk id="6" creationId="{BCD3BC91-1157-94DB-E393-426CEFB7C1A6}"/>
          </ac:spMkLst>
        </pc:spChg>
        <pc:spChg chg="del">
          <ac:chgData name="Tarun" userId="c3e6c89db5a353e2" providerId="LiveId" clId="{62AF1F36-C044-4623-9FC9-45B8A5705021}" dt="2022-11-24T02:17:36.754" v="9" actId="478"/>
          <ac:spMkLst>
            <pc:docMk/>
            <pc:sldMk cId="1927110238" sldId="263"/>
            <ac:spMk id="8" creationId="{8CFD02D1-0335-10C4-EB48-8FC3FDAF844C}"/>
          </ac:spMkLst>
        </pc:spChg>
      </pc:sldChg>
      <pc:sldChg chg="del">
        <pc:chgData name="Tarun" userId="c3e6c89db5a353e2" providerId="LiveId" clId="{62AF1F36-C044-4623-9FC9-45B8A5705021}" dt="2022-11-24T02:41:29.166" v="1526" actId="47"/>
        <pc:sldMkLst>
          <pc:docMk/>
          <pc:sldMk cId="2882000189" sldId="264"/>
        </pc:sldMkLst>
      </pc:sldChg>
      <pc:sldChg chg="del">
        <pc:chgData name="Tarun" userId="c3e6c89db5a353e2" providerId="LiveId" clId="{62AF1F36-C044-4623-9FC9-45B8A5705021}" dt="2022-11-24T02:41:34.098" v="1527" actId="47"/>
        <pc:sldMkLst>
          <pc:docMk/>
          <pc:sldMk cId="2988136901" sldId="265"/>
        </pc:sldMkLst>
      </pc:sldChg>
      <pc:sldChg chg="addSp modSp mod">
        <pc:chgData name="Tarun" userId="c3e6c89db5a353e2" providerId="LiveId" clId="{62AF1F36-C044-4623-9FC9-45B8A5705021}" dt="2022-11-24T05:37:17.191" v="10345" actId="20577"/>
        <pc:sldMkLst>
          <pc:docMk/>
          <pc:sldMk cId="1090646805" sldId="266"/>
        </pc:sldMkLst>
        <pc:spChg chg="add mod">
          <ac:chgData name="Tarun" userId="c3e6c89db5a353e2" providerId="LiveId" clId="{62AF1F36-C044-4623-9FC9-45B8A5705021}" dt="2022-11-24T05:37:17.191" v="10345" actId="20577"/>
          <ac:spMkLst>
            <pc:docMk/>
            <pc:sldMk cId="1090646805" sldId="266"/>
            <ac:spMk id="2" creationId="{18D8A9E5-6AAD-83EF-109B-1AA12D372D26}"/>
          </ac:spMkLst>
        </pc:spChg>
      </pc:sldChg>
      <pc:sldChg chg="addSp modSp mod">
        <pc:chgData name="Tarun" userId="c3e6c89db5a353e2" providerId="LiveId" clId="{62AF1F36-C044-4623-9FC9-45B8A5705021}" dt="2022-11-24T05:06:52.741" v="6040" actId="14100"/>
        <pc:sldMkLst>
          <pc:docMk/>
          <pc:sldMk cId="2567193929" sldId="267"/>
        </pc:sldMkLst>
        <pc:spChg chg="add mod">
          <ac:chgData name="Tarun" userId="c3e6c89db5a353e2" providerId="LiveId" clId="{62AF1F36-C044-4623-9FC9-45B8A5705021}" dt="2022-11-24T05:02:37.354" v="5343" actId="20577"/>
          <ac:spMkLst>
            <pc:docMk/>
            <pc:sldMk cId="2567193929" sldId="267"/>
            <ac:spMk id="2" creationId="{6B4D4413-BCAF-6A09-3170-A28DE0FB7E82}"/>
          </ac:spMkLst>
        </pc:spChg>
        <pc:spChg chg="add mod">
          <ac:chgData name="Tarun" userId="c3e6c89db5a353e2" providerId="LiveId" clId="{62AF1F36-C044-4623-9FC9-45B8A5705021}" dt="2022-11-24T05:06:52.741" v="6040" actId="14100"/>
          <ac:spMkLst>
            <pc:docMk/>
            <pc:sldMk cId="2567193929" sldId="267"/>
            <ac:spMk id="3" creationId="{8E68D93B-3A6F-E6E9-37E2-1970B82B84CD}"/>
          </ac:spMkLst>
        </pc:spChg>
      </pc:sldChg>
      <pc:sldChg chg="addSp modSp new mod">
        <pc:chgData name="Tarun" userId="c3e6c89db5a353e2" providerId="LiveId" clId="{62AF1F36-C044-4623-9FC9-45B8A5705021}" dt="2022-11-24T02:39:51.964" v="1525" actId="20577"/>
        <pc:sldMkLst>
          <pc:docMk/>
          <pc:sldMk cId="1158201628" sldId="268"/>
        </pc:sldMkLst>
        <pc:spChg chg="add mod">
          <ac:chgData name="Tarun" userId="c3e6c89db5a353e2" providerId="LiveId" clId="{62AF1F36-C044-4623-9FC9-45B8A5705021}" dt="2022-11-24T02:27:49.238" v="508" actId="20577"/>
          <ac:spMkLst>
            <pc:docMk/>
            <pc:sldMk cId="1158201628" sldId="268"/>
            <ac:spMk id="2" creationId="{A931BB65-EB52-D93B-3936-991E666EAD37}"/>
          </ac:spMkLst>
        </pc:spChg>
        <pc:spChg chg="add mod">
          <ac:chgData name="Tarun" userId="c3e6c89db5a353e2" providerId="LiveId" clId="{62AF1F36-C044-4623-9FC9-45B8A5705021}" dt="2022-11-24T02:39:51.964" v="1525" actId="20577"/>
          <ac:spMkLst>
            <pc:docMk/>
            <pc:sldMk cId="1158201628" sldId="268"/>
            <ac:spMk id="3" creationId="{B93BA1F1-31E0-B3BE-C00D-D345CC0817C5}"/>
          </ac:spMkLst>
        </pc:spChg>
      </pc:sldChg>
      <pc:sldChg chg="addSp delSp modSp new mod">
        <pc:chgData name="Tarun" userId="c3e6c89db5a353e2" providerId="LiveId" clId="{62AF1F36-C044-4623-9FC9-45B8A5705021}" dt="2022-11-24T05:36:29.500" v="10315" actId="20577"/>
        <pc:sldMkLst>
          <pc:docMk/>
          <pc:sldMk cId="3717275552" sldId="269"/>
        </pc:sldMkLst>
        <pc:spChg chg="add del mod">
          <ac:chgData name="Tarun" userId="c3e6c89db5a353e2" providerId="LiveId" clId="{62AF1F36-C044-4623-9FC9-45B8A5705021}" dt="2022-11-24T04:34:47.685" v="2278"/>
          <ac:spMkLst>
            <pc:docMk/>
            <pc:sldMk cId="3717275552" sldId="269"/>
            <ac:spMk id="2" creationId="{71027B57-4D6E-6DDC-0DBB-017ABAA7ADA8}"/>
          </ac:spMkLst>
        </pc:spChg>
        <pc:spChg chg="add mod">
          <ac:chgData name="Tarun" userId="c3e6c89db5a353e2" providerId="LiveId" clId="{62AF1F36-C044-4623-9FC9-45B8A5705021}" dt="2022-11-24T05:36:29.500" v="10315" actId="20577"/>
          <ac:spMkLst>
            <pc:docMk/>
            <pc:sldMk cId="3717275552" sldId="269"/>
            <ac:spMk id="3" creationId="{C69C93AF-F0B2-DF6D-7D02-91EE90936AB5}"/>
          </ac:spMkLst>
        </pc:spChg>
      </pc:sldChg>
      <pc:sldChg chg="addSp modSp new mod">
        <pc:chgData name="Tarun" userId="c3e6c89db5a353e2" providerId="LiveId" clId="{62AF1F36-C044-4623-9FC9-45B8A5705021}" dt="2022-11-24T04:59:38.999" v="4776" actId="20577"/>
        <pc:sldMkLst>
          <pc:docMk/>
          <pc:sldMk cId="1558349195" sldId="270"/>
        </pc:sldMkLst>
        <pc:spChg chg="add mod">
          <ac:chgData name="Tarun" userId="c3e6c89db5a353e2" providerId="LiveId" clId="{62AF1F36-C044-4623-9FC9-45B8A5705021}" dt="2022-11-24T04:55:36.659" v="3924" actId="20577"/>
          <ac:spMkLst>
            <pc:docMk/>
            <pc:sldMk cId="1558349195" sldId="270"/>
            <ac:spMk id="2" creationId="{5B4A3E3B-0D88-D808-6767-AC474A02C075}"/>
          </ac:spMkLst>
        </pc:spChg>
        <pc:spChg chg="add mod">
          <ac:chgData name="Tarun" userId="c3e6c89db5a353e2" providerId="LiveId" clId="{62AF1F36-C044-4623-9FC9-45B8A5705021}" dt="2022-11-24T04:59:38.999" v="4776" actId="20577"/>
          <ac:spMkLst>
            <pc:docMk/>
            <pc:sldMk cId="1558349195" sldId="270"/>
            <ac:spMk id="3" creationId="{A7D518BA-2DB1-29BC-B7DD-3EE859C52C85}"/>
          </ac:spMkLst>
        </pc:spChg>
      </pc:sldChg>
      <pc:sldChg chg="modSp add mod">
        <pc:chgData name="Tarun" userId="c3e6c89db5a353e2" providerId="LiveId" clId="{62AF1F36-C044-4623-9FC9-45B8A5705021}" dt="2022-11-24T05:34:05.422" v="10229" actId="20577"/>
        <pc:sldMkLst>
          <pc:docMk/>
          <pc:sldMk cId="3218927515" sldId="271"/>
        </pc:sldMkLst>
        <pc:spChg chg="mod">
          <ac:chgData name="Tarun" userId="c3e6c89db5a353e2" providerId="LiveId" clId="{62AF1F36-C044-4623-9FC9-45B8A5705021}" dt="2022-11-24T05:34:05.422" v="10229" actId="20577"/>
          <ac:spMkLst>
            <pc:docMk/>
            <pc:sldMk cId="3218927515" sldId="271"/>
            <ac:spMk id="3" creationId="{A7D518BA-2DB1-29BC-B7DD-3EE859C52C85}"/>
          </ac:spMkLst>
        </pc:spChg>
      </pc:sldChg>
      <pc:sldChg chg="modSp add mod">
        <pc:chgData name="Tarun" userId="c3e6c89db5a353e2" providerId="LiveId" clId="{62AF1F36-C044-4623-9FC9-45B8A5705021}" dt="2022-11-24T05:13:01.721" v="7406" actId="20577"/>
        <pc:sldMkLst>
          <pc:docMk/>
          <pc:sldMk cId="3878747428" sldId="272"/>
        </pc:sldMkLst>
        <pc:spChg chg="mod">
          <ac:chgData name="Tarun" userId="c3e6c89db5a353e2" providerId="LiveId" clId="{62AF1F36-C044-4623-9FC9-45B8A5705021}" dt="2022-11-24T05:07:07.609" v="6054" actId="20577"/>
          <ac:spMkLst>
            <pc:docMk/>
            <pc:sldMk cId="3878747428" sldId="272"/>
            <ac:spMk id="2" creationId="{5B4A3E3B-0D88-D808-6767-AC474A02C075}"/>
          </ac:spMkLst>
        </pc:spChg>
        <pc:spChg chg="mod">
          <ac:chgData name="Tarun" userId="c3e6c89db5a353e2" providerId="LiveId" clId="{62AF1F36-C044-4623-9FC9-45B8A5705021}" dt="2022-11-24T05:13:01.721" v="7406" actId="20577"/>
          <ac:spMkLst>
            <pc:docMk/>
            <pc:sldMk cId="3878747428" sldId="272"/>
            <ac:spMk id="3" creationId="{A7D518BA-2DB1-29BC-B7DD-3EE859C52C85}"/>
          </ac:spMkLst>
        </pc:spChg>
      </pc:sldChg>
      <pc:sldChg chg="modSp add mod">
        <pc:chgData name="Tarun" userId="c3e6c89db5a353e2" providerId="LiveId" clId="{62AF1F36-C044-4623-9FC9-45B8A5705021}" dt="2022-11-24T05:34:25.729" v="10231" actId="20577"/>
        <pc:sldMkLst>
          <pc:docMk/>
          <pc:sldMk cId="3577334603" sldId="273"/>
        </pc:sldMkLst>
        <pc:spChg chg="mod">
          <ac:chgData name="Tarun" userId="c3e6c89db5a353e2" providerId="LiveId" clId="{62AF1F36-C044-4623-9FC9-45B8A5705021}" dt="2022-11-24T05:34:25.729" v="10231" actId="20577"/>
          <ac:spMkLst>
            <pc:docMk/>
            <pc:sldMk cId="3577334603" sldId="273"/>
            <ac:spMk id="3" creationId="{A7D518BA-2DB1-29BC-B7DD-3EE859C52C85}"/>
          </ac:spMkLst>
        </pc:spChg>
      </pc:sldChg>
      <pc:sldChg chg="modSp add mod">
        <pc:chgData name="Tarun" userId="c3e6c89db5a353e2" providerId="LiveId" clId="{62AF1F36-C044-4623-9FC9-45B8A5705021}" dt="2022-11-24T05:22:06.520" v="8462" actId="20577"/>
        <pc:sldMkLst>
          <pc:docMk/>
          <pc:sldMk cId="2016532998" sldId="274"/>
        </pc:sldMkLst>
        <pc:spChg chg="mod">
          <ac:chgData name="Tarun" userId="c3e6c89db5a353e2" providerId="LiveId" clId="{62AF1F36-C044-4623-9FC9-45B8A5705021}" dt="2022-11-24T05:20:44.027" v="8203" actId="20577"/>
          <ac:spMkLst>
            <pc:docMk/>
            <pc:sldMk cId="2016532998" sldId="274"/>
            <ac:spMk id="2" creationId="{6B4D4413-BCAF-6A09-3170-A28DE0FB7E82}"/>
          </ac:spMkLst>
        </pc:spChg>
        <pc:spChg chg="mod">
          <ac:chgData name="Tarun" userId="c3e6c89db5a353e2" providerId="LiveId" clId="{62AF1F36-C044-4623-9FC9-45B8A5705021}" dt="2022-11-24T05:22:06.520" v="8462" actId="20577"/>
          <ac:spMkLst>
            <pc:docMk/>
            <pc:sldMk cId="2016532998" sldId="274"/>
            <ac:spMk id="3" creationId="{8E68D93B-3A6F-E6E9-37E2-1970B82B84CD}"/>
          </ac:spMkLst>
        </pc:spChg>
      </pc:sldChg>
      <pc:sldChg chg="modSp add mod">
        <pc:chgData name="Tarun" userId="c3e6c89db5a353e2" providerId="LiveId" clId="{62AF1F36-C044-4623-9FC9-45B8A5705021}" dt="2022-11-24T05:27:36.244" v="9351" actId="20577"/>
        <pc:sldMkLst>
          <pc:docMk/>
          <pc:sldMk cId="3959622079" sldId="275"/>
        </pc:sldMkLst>
        <pc:spChg chg="mod">
          <ac:chgData name="Tarun" userId="c3e6c89db5a353e2" providerId="LiveId" clId="{62AF1F36-C044-4623-9FC9-45B8A5705021}" dt="2022-11-24T05:22:17.356" v="8479" actId="20577"/>
          <ac:spMkLst>
            <pc:docMk/>
            <pc:sldMk cId="3959622079" sldId="275"/>
            <ac:spMk id="2" creationId="{5B4A3E3B-0D88-D808-6767-AC474A02C075}"/>
          </ac:spMkLst>
        </pc:spChg>
        <pc:spChg chg="mod">
          <ac:chgData name="Tarun" userId="c3e6c89db5a353e2" providerId="LiveId" clId="{62AF1F36-C044-4623-9FC9-45B8A5705021}" dt="2022-11-24T05:27:36.244" v="9351" actId="20577"/>
          <ac:spMkLst>
            <pc:docMk/>
            <pc:sldMk cId="3959622079" sldId="275"/>
            <ac:spMk id="3" creationId="{A7D518BA-2DB1-29BC-B7DD-3EE859C52C85}"/>
          </ac:spMkLst>
        </pc:spChg>
      </pc:sldChg>
      <pc:sldChg chg="addSp modSp new mod">
        <pc:chgData name="Tarun" userId="c3e6c89db5a353e2" providerId="LiveId" clId="{62AF1F36-C044-4623-9FC9-45B8A5705021}" dt="2022-11-24T05:31:24.634" v="10135" actId="20577"/>
        <pc:sldMkLst>
          <pc:docMk/>
          <pc:sldMk cId="1770108068" sldId="276"/>
        </pc:sldMkLst>
        <pc:spChg chg="add mod">
          <ac:chgData name="Tarun" userId="c3e6c89db5a353e2" providerId="LiveId" clId="{62AF1F36-C044-4623-9FC9-45B8A5705021}" dt="2022-11-24T05:28:05.358" v="9370" actId="20577"/>
          <ac:spMkLst>
            <pc:docMk/>
            <pc:sldMk cId="1770108068" sldId="276"/>
            <ac:spMk id="2" creationId="{80DF0AA7-AC50-8996-79DC-1AAE4B7981BC}"/>
          </ac:spMkLst>
        </pc:spChg>
        <pc:spChg chg="add mod">
          <ac:chgData name="Tarun" userId="c3e6c89db5a353e2" providerId="LiveId" clId="{62AF1F36-C044-4623-9FC9-45B8A5705021}" dt="2022-11-24T05:30:58.469" v="10077" actId="20577"/>
          <ac:spMkLst>
            <pc:docMk/>
            <pc:sldMk cId="1770108068" sldId="276"/>
            <ac:spMk id="3" creationId="{DD34C8D9-B5FD-7552-BAE8-42130CE24D29}"/>
          </ac:spMkLst>
        </pc:spChg>
        <pc:spChg chg="add mod">
          <ac:chgData name="Tarun" userId="c3e6c89db5a353e2" providerId="LiveId" clId="{62AF1F36-C044-4623-9FC9-45B8A5705021}" dt="2022-11-24T05:31:24.634" v="10135" actId="20577"/>
          <ac:spMkLst>
            <pc:docMk/>
            <pc:sldMk cId="1770108068" sldId="276"/>
            <ac:spMk id="4" creationId="{AB7EC465-2FDA-9488-C5DE-38BBDB0A25AC}"/>
          </ac:spMkLst>
        </pc:spChg>
      </pc:sldChg>
      <pc:sldChg chg="addSp modSp new mod">
        <pc:chgData name="Tarun" userId="c3e6c89db5a353e2" providerId="LiveId" clId="{62AF1F36-C044-4623-9FC9-45B8A5705021}" dt="2022-11-24T05:31:56.061" v="10172" actId="1076"/>
        <pc:sldMkLst>
          <pc:docMk/>
          <pc:sldMk cId="1442025288" sldId="277"/>
        </pc:sldMkLst>
        <pc:spChg chg="add mod">
          <ac:chgData name="Tarun" userId="c3e6c89db5a353e2" providerId="LiveId" clId="{62AF1F36-C044-4623-9FC9-45B8A5705021}" dt="2022-11-24T05:31:56.061" v="10172" actId="1076"/>
          <ac:spMkLst>
            <pc:docMk/>
            <pc:sldMk cId="1442025288" sldId="277"/>
            <ac:spMk id="2" creationId="{9B534DC4-7F2E-AA9C-98D9-A7555C2F7401}"/>
          </ac:spMkLst>
        </pc:spChg>
      </pc:sldChg>
      <pc:sldChg chg="addSp modSp new mod">
        <pc:chgData name="Tarun" userId="c3e6c89db5a353e2" providerId="LiveId" clId="{62AF1F36-C044-4623-9FC9-45B8A5705021}" dt="2022-11-24T06:23:48.684" v="10940" actId="1076"/>
        <pc:sldMkLst>
          <pc:docMk/>
          <pc:sldMk cId="1595979429" sldId="278"/>
        </pc:sldMkLst>
        <pc:spChg chg="add mod">
          <ac:chgData name="Tarun" userId="c3e6c89db5a353e2" providerId="LiveId" clId="{62AF1F36-C044-4623-9FC9-45B8A5705021}" dt="2022-11-24T06:07:14.031" v="10394" actId="20577"/>
          <ac:spMkLst>
            <pc:docMk/>
            <pc:sldMk cId="1595979429" sldId="278"/>
            <ac:spMk id="2" creationId="{9A2B532A-0B27-04B3-0AF4-4FC1ADD82283}"/>
          </ac:spMkLst>
        </pc:spChg>
        <pc:spChg chg="add mod">
          <ac:chgData name="Tarun" userId="c3e6c89db5a353e2" providerId="LiveId" clId="{62AF1F36-C044-4623-9FC9-45B8A5705021}" dt="2022-11-24T06:23:22.974" v="10936" actId="1076"/>
          <ac:spMkLst>
            <pc:docMk/>
            <pc:sldMk cId="1595979429" sldId="278"/>
            <ac:spMk id="3" creationId="{3A38B88B-2959-6902-EAB3-68F91ABC8D2B}"/>
          </ac:spMkLst>
        </pc:spChg>
        <pc:picChg chg="add mod">
          <ac:chgData name="Tarun" userId="c3e6c89db5a353e2" providerId="LiveId" clId="{62AF1F36-C044-4623-9FC9-45B8A5705021}" dt="2022-11-24T06:23:48.684" v="10940" actId="1076"/>
          <ac:picMkLst>
            <pc:docMk/>
            <pc:sldMk cId="1595979429" sldId="278"/>
            <ac:picMk id="4" creationId="{229A4E3A-8505-C6F2-4950-C41A67A1BED5}"/>
          </ac:picMkLst>
        </pc:picChg>
      </pc:sldChg>
      <pc:sldChg chg="addSp modSp new">
        <pc:chgData name="Tarun" userId="c3e6c89db5a353e2" providerId="LiveId" clId="{62AF1F36-C044-4623-9FC9-45B8A5705021}" dt="2022-11-24T06:22:18.416" v="10923"/>
        <pc:sldMkLst>
          <pc:docMk/>
          <pc:sldMk cId="1371512840" sldId="279"/>
        </pc:sldMkLst>
        <pc:spChg chg="add mod">
          <ac:chgData name="Tarun" userId="c3e6c89db5a353e2" providerId="LiveId" clId="{62AF1F36-C044-4623-9FC9-45B8A5705021}" dt="2022-11-24T06:22:10.735" v="10922"/>
          <ac:spMkLst>
            <pc:docMk/>
            <pc:sldMk cId="1371512840" sldId="279"/>
            <ac:spMk id="3" creationId="{FE736DA5-DECB-E753-AAE5-573B1A29C7D3}"/>
          </ac:spMkLst>
        </pc:spChg>
        <pc:spChg chg="add mod">
          <ac:chgData name="Tarun" userId="c3e6c89db5a353e2" providerId="LiveId" clId="{62AF1F36-C044-4623-9FC9-45B8A5705021}" dt="2022-11-24T06:22:18.416" v="10923"/>
          <ac:spMkLst>
            <pc:docMk/>
            <pc:sldMk cId="1371512840" sldId="279"/>
            <ac:spMk id="4" creationId="{31DF7D0E-D5A8-A23A-FB15-DC205E60126E}"/>
          </ac:spMkLst>
        </pc:spChg>
        <pc:picChg chg="add mod">
          <ac:chgData name="Tarun" userId="c3e6c89db5a353e2" providerId="LiveId" clId="{62AF1F36-C044-4623-9FC9-45B8A5705021}" dt="2022-11-24T06:22:01.981" v="10921"/>
          <ac:picMkLst>
            <pc:docMk/>
            <pc:sldMk cId="1371512840" sldId="279"/>
            <ac:picMk id="2" creationId="{DE582D6D-B60F-D9BB-E9A3-21CB59B8795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315407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9EC7A-1BFA-487F-B7E5-783E9169DDAC}"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407691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263391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263214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3547112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89EC7A-1BFA-487F-B7E5-783E9169DDAC}"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39366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89EC7A-1BFA-487F-B7E5-783E9169DDAC}" type="datetimeFigureOut">
              <a:rPr lang="en-IN" smtClean="0"/>
              <a:t>24-11-2022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2641073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86691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429042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21635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9EC7A-1BFA-487F-B7E5-783E9169DDAC}"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97384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9EC7A-1BFA-487F-B7E5-783E9169DDAC}"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424461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9EC7A-1BFA-487F-B7E5-783E9169DDAC}"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412614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9EC7A-1BFA-487F-B7E5-783E9169DDAC}"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174247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9EC7A-1BFA-487F-B7E5-783E9169DDAC}"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14386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9EC7A-1BFA-487F-B7E5-783E9169DDAC}"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333883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9EC7A-1BFA-487F-B7E5-783E9169DDAC}"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60CFD2-31E1-47C4-BC53-444682D4F4EC}" type="slidenum">
              <a:rPr lang="en-IN" smtClean="0"/>
              <a:t>‹#›</a:t>
            </a:fld>
            <a:endParaRPr lang="en-IN"/>
          </a:p>
        </p:txBody>
      </p:sp>
    </p:spTree>
    <p:extLst>
      <p:ext uri="{BB962C8B-B14F-4D97-AF65-F5344CB8AC3E}">
        <p14:creationId xmlns:p14="http://schemas.microsoft.com/office/powerpoint/2010/main" val="218967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89EC7A-1BFA-487F-B7E5-783E9169DDAC}" type="datetimeFigureOut">
              <a:rPr lang="en-IN" smtClean="0"/>
              <a:t>24-11-2022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60CFD2-31E1-47C4-BC53-444682D4F4EC}" type="slidenum">
              <a:rPr lang="en-IN" smtClean="0"/>
              <a:t>‹#›</a:t>
            </a:fld>
            <a:endParaRPr lang="en-IN"/>
          </a:p>
        </p:txBody>
      </p:sp>
    </p:spTree>
    <p:extLst>
      <p:ext uri="{BB962C8B-B14F-4D97-AF65-F5344CB8AC3E}">
        <p14:creationId xmlns:p14="http://schemas.microsoft.com/office/powerpoint/2010/main" val="325347494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82D6D-B60F-D9BB-E9A3-21CB59B8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extBox 2">
            <a:extLst>
              <a:ext uri="{FF2B5EF4-FFF2-40B4-BE49-F238E27FC236}">
                <a16:creationId xmlns:a16="http://schemas.microsoft.com/office/drawing/2014/main" id="{FE736DA5-DECB-E753-AAE5-573B1A29C7D3}"/>
              </a:ext>
            </a:extLst>
          </p:cNvPr>
          <p:cNvSpPr txBox="1"/>
          <p:nvPr/>
        </p:nvSpPr>
        <p:spPr>
          <a:xfrm>
            <a:off x="828675" y="3382832"/>
            <a:ext cx="5086350" cy="1323439"/>
          </a:xfrm>
          <a:prstGeom prst="rect">
            <a:avLst/>
          </a:prstGeom>
          <a:noFill/>
        </p:spPr>
        <p:txBody>
          <a:bodyPr wrap="square" rtlCol="0">
            <a:spAutoFit/>
          </a:bodyPr>
          <a:lstStyle/>
          <a:p>
            <a:r>
              <a:rPr lang="en-IN" sz="8000" b="1" dirty="0">
                <a:solidFill>
                  <a:srgbClr val="C00000"/>
                </a:solidFill>
                <a:latin typeface="Times New Roman" panose="02020603050405020304" pitchFamily="18" charset="0"/>
                <a:cs typeface="Times New Roman" panose="02020603050405020304" pitchFamily="18" charset="0"/>
              </a:rPr>
              <a:t>Elevator</a:t>
            </a:r>
          </a:p>
        </p:txBody>
      </p:sp>
      <p:sp>
        <p:nvSpPr>
          <p:cNvPr id="4" name="TextBox 3">
            <a:extLst>
              <a:ext uri="{FF2B5EF4-FFF2-40B4-BE49-F238E27FC236}">
                <a16:creationId xmlns:a16="http://schemas.microsoft.com/office/drawing/2014/main" id="{31DF7D0E-D5A8-A23A-FB15-DC205E60126E}"/>
              </a:ext>
            </a:extLst>
          </p:cNvPr>
          <p:cNvSpPr txBox="1"/>
          <p:nvPr/>
        </p:nvSpPr>
        <p:spPr>
          <a:xfrm>
            <a:off x="914399" y="4859208"/>
            <a:ext cx="6067425"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System Simulation</a:t>
            </a:r>
          </a:p>
        </p:txBody>
      </p:sp>
    </p:spTree>
    <p:extLst>
      <p:ext uri="{BB962C8B-B14F-4D97-AF65-F5344CB8AC3E}">
        <p14:creationId xmlns:p14="http://schemas.microsoft.com/office/powerpoint/2010/main" val="137151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A3E3B-0D88-D808-6767-AC474A02C075}"/>
              </a:ext>
            </a:extLst>
          </p:cNvPr>
          <p:cNvSpPr txBox="1"/>
          <p:nvPr/>
        </p:nvSpPr>
        <p:spPr>
          <a:xfrm>
            <a:off x="595086" y="326571"/>
            <a:ext cx="9652000" cy="523220"/>
          </a:xfrm>
          <a:prstGeom prst="rect">
            <a:avLst/>
          </a:prstGeom>
          <a:noFill/>
        </p:spPr>
        <p:txBody>
          <a:bodyPr wrap="square" rtlCol="0">
            <a:spAutoFit/>
          </a:bodyPr>
          <a:lstStyle/>
          <a:p>
            <a:r>
              <a:rPr lang="en-IN" sz="2800" b="1" dirty="0"/>
              <a:t>Functions of the Floor class: </a:t>
            </a:r>
          </a:p>
        </p:txBody>
      </p:sp>
      <p:sp>
        <p:nvSpPr>
          <p:cNvPr id="3" name="TextBox 2">
            <a:extLst>
              <a:ext uri="{FF2B5EF4-FFF2-40B4-BE49-F238E27FC236}">
                <a16:creationId xmlns:a16="http://schemas.microsoft.com/office/drawing/2014/main" id="{A7D518BA-2DB1-29BC-B7DD-3EE859C52C85}"/>
              </a:ext>
            </a:extLst>
          </p:cNvPr>
          <p:cNvSpPr txBox="1"/>
          <p:nvPr/>
        </p:nvSpPr>
        <p:spPr>
          <a:xfrm>
            <a:off x="595086" y="1342571"/>
            <a:ext cx="9862457"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err="1"/>
              <a:t>addNewRider</a:t>
            </a:r>
            <a:r>
              <a:rPr lang="en-IN" sz="2000" b="1" dirty="0"/>
              <a:t>(): </a:t>
            </a:r>
            <a:r>
              <a:rPr lang="en-IN" sz="2000" dirty="0"/>
              <a:t>Takes a reference of a rider object and adds it to the </a:t>
            </a:r>
            <a:r>
              <a:rPr lang="en-IN" sz="2000" dirty="0" err="1"/>
              <a:t>upRider</a:t>
            </a:r>
            <a:r>
              <a:rPr lang="en-IN" sz="2000" dirty="0"/>
              <a:t> or the </a:t>
            </a:r>
            <a:r>
              <a:rPr lang="en-IN" sz="2000" dirty="0" err="1"/>
              <a:t>downRider</a:t>
            </a:r>
            <a:r>
              <a:rPr lang="en-IN" sz="2000" dirty="0"/>
              <a:t> vector depending on the floor that it wants to go.</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b="1" dirty="0" err="1"/>
              <a:t>removeUpRider</a:t>
            </a:r>
            <a:r>
              <a:rPr lang="en-IN" sz="2000" b="1" dirty="0"/>
              <a:t>(): </a:t>
            </a:r>
            <a:r>
              <a:rPr lang="en-IN" sz="2000" dirty="0"/>
              <a:t>Removes up rider from the floor, indicating that they have entered the elevator. It returns the deleted riders to the calling function, where those riders can be added into the elevator using the add rider method of the elevator class.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b="1" dirty="0" err="1"/>
              <a:t>removeDownRider</a:t>
            </a:r>
            <a:r>
              <a:rPr lang="en-IN" sz="2000" b="1" dirty="0"/>
              <a:t>(): </a:t>
            </a:r>
            <a:r>
              <a:rPr lang="en-IN" sz="2000" dirty="0"/>
              <a:t>Same as above, except that it removes the Down riders. </a:t>
            </a:r>
          </a:p>
          <a:p>
            <a:pPr marL="342900" indent="-342900">
              <a:buFont typeface="Arial" panose="020B0604020202020204" pitchFamily="34" charset="0"/>
              <a:buChar char="•"/>
            </a:pPr>
            <a:endParaRPr lang="en-IN" sz="2000" b="1" dirty="0"/>
          </a:p>
        </p:txBody>
      </p:sp>
    </p:spTree>
    <p:extLst>
      <p:ext uri="{BB962C8B-B14F-4D97-AF65-F5344CB8AC3E}">
        <p14:creationId xmlns:p14="http://schemas.microsoft.com/office/powerpoint/2010/main" val="321892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D8A9E5-6AAD-83EF-109B-1AA12D372D26}"/>
              </a:ext>
            </a:extLst>
          </p:cNvPr>
          <p:cNvSpPr txBox="1"/>
          <p:nvPr/>
        </p:nvSpPr>
        <p:spPr>
          <a:xfrm>
            <a:off x="762000" y="1168400"/>
            <a:ext cx="9659257" cy="3170099"/>
          </a:xfrm>
          <a:prstGeom prst="rect">
            <a:avLst/>
          </a:prstGeom>
          <a:noFill/>
        </p:spPr>
        <p:txBody>
          <a:bodyPr wrap="square" rtlCol="0">
            <a:spAutoFit/>
          </a:bodyPr>
          <a:lstStyle/>
          <a:p>
            <a:r>
              <a:rPr lang="en-IN" sz="2000" b="1" dirty="0"/>
              <a:t>Rider contains: </a:t>
            </a:r>
          </a:p>
          <a:p>
            <a:endParaRPr lang="en-IN" sz="2000" b="1" dirty="0"/>
          </a:p>
          <a:p>
            <a:pPr marL="342900" indent="-342900">
              <a:buFont typeface="Arial" panose="020B0604020202020204" pitchFamily="34" charset="0"/>
              <a:buChar char="•"/>
            </a:pPr>
            <a:r>
              <a:rPr lang="en-IN" sz="2000" dirty="0" err="1"/>
              <a:t>RiderID</a:t>
            </a: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pointer to a floor where the rider wants to go.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method </a:t>
            </a:r>
            <a:r>
              <a:rPr lang="en-IN" sz="2000" dirty="0" err="1"/>
              <a:t>getDestination</a:t>
            </a:r>
            <a:r>
              <a:rPr lang="en-IN" sz="2000" dirty="0"/>
              <a:t>() is defined in the rider class which returns the reference of a Floor object which contains the information regarding the destination of the rider. This function is used to set the destination of the elevator in the step() function. </a:t>
            </a:r>
            <a:endParaRPr lang="en-IN" sz="2000" b="1" dirty="0"/>
          </a:p>
        </p:txBody>
      </p:sp>
    </p:spTree>
    <p:extLst>
      <p:ext uri="{BB962C8B-B14F-4D97-AF65-F5344CB8AC3E}">
        <p14:creationId xmlns:p14="http://schemas.microsoft.com/office/powerpoint/2010/main" val="109064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D4413-BCAF-6A09-3170-A28DE0FB7E82}"/>
              </a:ext>
            </a:extLst>
          </p:cNvPr>
          <p:cNvSpPr txBox="1"/>
          <p:nvPr/>
        </p:nvSpPr>
        <p:spPr>
          <a:xfrm>
            <a:off x="689429" y="500743"/>
            <a:ext cx="9702800" cy="461665"/>
          </a:xfrm>
          <a:prstGeom prst="rect">
            <a:avLst/>
          </a:prstGeom>
          <a:noFill/>
        </p:spPr>
        <p:txBody>
          <a:bodyPr wrap="square" rtlCol="0">
            <a:spAutoFit/>
          </a:bodyPr>
          <a:lstStyle/>
          <a:p>
            <a:r>
              <a:rPr lang="en-IN" sz="2400" b="1" dirty="0"/>
              <a:t>Elevator class:</a:t>
            </a:r>
          </a:p>
        </p:txBody>
      </p:sp>
      <p:sp>
        <p:nvSpPr>
          <p:cNvPr id="3" name="TextBox 2">
            <a:extLst>
              <a:ext uri="{FF2B5EF4-FFF2-40B4-BE49-F238E27FC236}">
                <a16:creationId xmlns:a16="http://schemas.microsoft.com/office/drawing/2014/main" id="{8E68D93B-3A6F-E6E9-37E2-1970B82B84CD}"/>
              </a:ext>
            </a:extLst>
          </p:cNvPr>
          <p:cNvSpPr txBox="1"/>
          <p:nvPr/>
        </p:nvSpPr>
        <p:spPr>
          <a:xfrm>
            <a:off x="812800" y="1335313"/>
            <a:ext cx="9506857" cy="3970318"/>
          </a:xfrm>
          <a:prstGeom prst="rect">
            <a:avLst/>
          </a:prstGeom>
          <a:noFill/>
        </p:spPr>
        <p:txBody>
          <a:bodyPr wrap="square" rtlCol="0">
            <a:spAutoFit/>
          </a:bodyPr>
          <a:lstStyle/>
          <a:p>
            <a:r>
              <a:rPr lang="en-IN" dirty="0"/>
              <a:t>The Elevator class contains:</a:t>
            </a:r>
          </a:p>
          <a:p>
            <a:pPr marL="285750" indent="-285750">
              <a:buFont typeface="Arial" panose="020B0604020202020204" pitchFamily="34" charset="0"/>
              <a:buChar char="•"/>
            </a:pPr>
            <a:r>
              <a:rPr lang="en-IN" dirty="0"/>
              <a:t>Direction of the elevator:</a:t>
            </a:r>
          </a:p>
          <a:p>
            <a:pPr marL="742950" lvl="1" indent="-285750">
              <a:buFont typeface="Arial" panose="020B0604020202020204" pitchFamily="34" charset="0"/>
              <a:buChar char="•"/>
            </a:pPr>
            <a:r>
              <a:rPr lang="en-IN" dirty="0"/>
              <a:t>IDLE=0</a:t>
            </a:r>
          </a:p>
          <a:p>
            <a:pPr marL="742950" lvl="1" indent="-285750">
              <a:buFont typeface="Arial" panose="020B0604020202020204" pitchFamily="34" charset="0"/>
              <a:buChar char="•"/>
            </a:pPr>
            <a:r>
              <a:rPr lang="en-IN" dirty="0"/>
              <a:t>UP=1</a:t>
            </a:r>
          </a:p>
          <a:p>
            <a:pPr marL="742950" lvl="1" indent="-285750">
              <a:buFont typeface="Arial" panose="020B0604020202020204" pitchFamily="34" charset="0"/>
              <a:buChar char="•"/>
            </a:pPr>
            <a:r>
              <a:rPr lang="en-IN" dirty="0"/>
              <a:t>DOWN=2</a:t>
            </a:r>
          </a:p>
          <a:p>
            <a:pPr marL="285750" indent="-285750">
              <a:buFont typeface="Arial" panose="020B0604020202020204" pitchFamily="34" charset="0"/>
              <a:buChar char="•"/>
            </a:pPr>
            <a:r>
              <a:rPr lang="en-IN" dirty="0"/>
              <a:t>Capacity: Number of people that the elevator can handle at a time.</a:t>
            </a:r>
          </a:p>
          <a:p>
            <a:pPr marL="285750" indent="-285750">
              <a:buFont typeface="Arial" panose="020B0604020202020204" pitchFamily="34" charset="0"/>
              <a:buChar char="•"/>
            </a:pPr>
            <a:r>
              <a:rPr lang="en-IN" dirty="0"/>
              <a:t>Speed: Speed of the elevator in inches per second.</a:t>
            </a:r>
          </a:p>
          <a:p>
            <a:pPr marL="285750" indent="-285750">
              <a:buFont typeface="Arial" panose="020B0604020202020204" pitchFamily="34" charset="0"/>
              <a:buChar char="•"/>
            </a:pPr>
            <a:r>
              <a:rPr lang="en-IN" dirty="0"/>
              <a:t>Pointer of Floor type: The pointer </a:t>
            </a:r>
            <a:r>
              <a:rPr lang="en-IN" dirty="0" err="1"/>
              <a:t>toFloor</a:t>
            </a:r>
            <a:r>
              <a:rPr lang="en-IN" dirty="0"/>
              <a:t> points to the next destination of the Elevator.</a:t>
            </a:r>
          </a:p>
          <a:p>
            <a:pPr marL="285750" indent="-285750">
              <a:buFont typeface="Arial" panose="020B0604020202020204" pitchFamily="34" charset="0"/>
              <a:buChar char="•"/>
            </a:pPr>
            <a:r>
              <a:rPr lang="en-IN" dirty="0"/>
              <a:t>Location: The current location of the elevator in inches from the ground floor.</a:t>
            </a:r>
          </a:p>
          <a:p>
            <a:pPr marL="285750" indent="-285750">
              <a:buFont typeface="Arial" panose="020B0604020202020204" pitchFamily="34" charset="0"/>
              <a:buChar char="•"/>
            </a:pPr>
            <a:r>
              <a:rPr lang="en-IN" dirty="0"/>
              <a:t>Status of Door: Whether a door is open or not. It takes one second for a door to open and one for it to close. </a:t>
            </a:r>
          </a:p>
          <a:p>
            <a:r>
              <a:rPr lang="en-IN" dirty="0"/>
              <a:t>Elevator moves when it has riders.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6719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A3E3B-0D88-D808-6767-AC474A02C075}"/>
              </a:ext>
            </a:extLst>
          </p:cNvPr>
          <p:cNvSpPr txBox="1"/>
          <p:nvPr/>
        </p:nvSpPr>
        <p:spPr>
          <a:xfrm>
            <a:off x="595086" y="326571"/>
            <a:ext cx="9652000" cy="523220"/>
          </a:xfrm>
          <a:prstGeom prst="rect">
            <a:avLst/>
          </a:prstGeom>
          <a:noFill/>
        </p:spPr>
        <p:txBody>
          <a:bodyPr wrap="square" rtlCol="0">
            <a:spAutoFit/>
          </a:bodyPr>
          <a:lstStyle/>
          <a:p>
            <a:r>
              <a:rPr lang="en-IN" sz="2800" b="1" dirty="0"/>
              <a:t>Functions of the Elevator class: </a:t>
            </a:r>
          </a:p>
        </p:txBody>
      </p:sp>
      <p:sp>
        <p:nvSpPr>
          <p:cNvPr id="3" name="TextBox 2">
            <a:extLst>
              <a:ext uri="{FF2B5EF4-FFF2-40B4-BE49-F238E27FC236}">
                <a16:creationId xmlns:a16="http://schemas.microsoft.com/office/drawing/2014/main" id="{A7D518BA-2DB1-29BC-B7DD-3EE859C52C85}"/>
              </a:ext>
            </a:extLst>
          </p:cNvPr>
          <p:cNvSpPr txBox="1"/>
          <p:nvPr/>
        </p:nvSpPr>
        <p:spPr>
          <a:xfrm>
            <a:off x="595086" y="1342571"/>
            <a:ext cx="9862457"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t>hasRiders</a:t>
            </a:r>
            <a:r>
              <a:rPr lang="en-IN" sz="2000" dirty="0"/>
              <a:t>(): Returns true if there are riders in the elevator.</a:t>
            </a:r>
          </a:p>
          <a:p>
            <a:pPr marL="342900" indent="-342900">
              <a:buFont typeface="Arial" panose="020B0604020202020204" pitchFamily="34" charset="0"/>
              <a:buChar char="•"/>
            </a:pPr>
            <a:r>
              <a:rPr lang="en-IN" sz="2000" dirty="0" err="1"/>
              <a:t>getRiderCount</a:t>
            </a:r>
            <a:r>
              <a:rPr lang="en-IN" sz="2000" dirty="0"/>
              <a:t>(): Returns the count of the riders. </a:t>
            </a:r>
          </a:p>
          <a:p>
            <a:pPr marL="342900" indent="-342900">
              <a:buFont typeface="Arial" panose="020B0604020202020204" pitchFamily="34" charset="0"/>
              <a:buChar char="•"/>
            </a:pPr>
            <a:r>
              <a:rPr lang="en-IN" sz="2000" dirty="0" err="1"/>
              <a:t>getCapacity</a:t>
            </a:r>
            <a:r>
              <a:rPr lang="en-IN" sz="2000" dirty="0"/>
              <a:t>(): Returns the total capacity that it can handle.</a:t>
            </a:r>
          </a:p>
          <a:p>
            <a:pPr marL="342900" indent="-342900">
              <a:buFont typeface="Arial" panose="020B0604020202020204" pitchFamily="34" charset="0"/>
              <a:buChar char="•"/>
            </a:pPr>
            <a:r>
              <a:rPr lang="en-IN" sz="2000" dirty="0" err="1"/>
              <a:t>getAvailableSpace</a:t>
            </a:r>
            <a:r>
              <a:rPr lang="en-IN" sz="2000" dirty="0"/>
              <a:t>(): returns the </a:t>
            </a:r>
            <a:r>
              <a:rPr lang="en-IN" sz="2000" dirty="0" err="1"/>
              <a:t>availabale</a:t>
            </a:r>
            <a:r>
              <a:rPr lang="en-IN" sz="2000" dirty="0"/>
              <a:t> space in the elevator.</a:t>
            </a:r>
          </a:p>
          <a:p>
            <a:pPr marL="342900" indent="-342900">
              <a:buFont typeface="Arial" panose="020B0604020202020204" pitchFamily="34" charset="0"/>
              <a:buChar char="•"/>
            </a:pPr>
            <a:r>
              <a:rPr lang="en-IN" sz="2000" dirty="0" err="1"/>
              <a:t>moveUP</a:t>
            </a:r>
            <a:r>
              <a:rPr lang="en-IN" sz="2000" dirty="0"/>
              <a:t>(): Moves the elevator to the up direction.</a:t>
            </a:r>
          </a:p>
          <a:p>
            <a:pPr marL="342900" indent="-342900">
              <a:buFont typeface="Arial" panose="020B0604020202020204" pitchFamily="34" charset="0"/>
              <a:buChar char="•"/>
            </a:pPr>
            <a:r>
              <a:rPr lang="en-IN" sz="2000" dirty="0" err="1"/>
              <a:t>moveDown</a:t>
            </a:r>
            <a:r>
              <a:rPr lang="en-IN" sz="2000" dirty="0"/>
              <a:t>(): Moves the elevator to the down direction.</a:t>
            </a:r>
          </a:p>
          <a:p>
            <a:pPr marL="342900" indent="-342900">
              <a:buFont typeface="Arial" panose="020B0604020202020204" pitchFamily="34" charset="0"/>
              <a:buChar char="•"/>
            </a:pPr>
            <a:r>
              <a:rPr lang="en-IN" sz="2000" dirty="0" err="1"/>
              <a:t>setDestination</a:t>
            </a:r>
            <a:r>
              <a:rPr lang="en-IN" sz="2000" dirty="0"/>
              <a:t>(): Is used to set the destination of the elevator, it takes a constant pointer to a floor which is the destination floor.</a:t>
            </a:r>
          </a:p>
          <a:p>
            <a:pPr marL="342900" indent="-342900">
              <a:buFont typeface="Arial" panose="020B0604020202020204" pitchFamily="34" charset="0"/>
              <a:buChar char="•"/>
            </a:pPr>
            <a:r>
              <a:rPr lang="en-IN" sz="2000" dirty="0" err="1"/>
              <a:t>getDestination</a:t>
            </a:r>
            <a:r>
              <a:rPr lang="en-IN" sz="2000" dirty="0"/>
              <a:t>(): It returns the destination of the elevator. It returns a reference of a floor object which can then call the functions defined on it for getting the Floor name.</a:t>
            </a:r>
          </a:p>
          <a:p>
            <a:pPr marL="342900" indent="-342900">
              <a:buFont typeface="Arial" panose="020B0604020202020204" pitchFamily="34" charset="0"/>
              <a:buChar char="•"/>
            </a:pPr>
            <a:r>
              <a:rPr lang="en-IN" sz="2000" dirty="0" err="1"/>
              <a:t>hasADestination</a:t>
            </a:r>
            <a:r>
              <a:rPr lang="en-IN" sz="2000" dirty="0"/>
              <a:t>(): returns true if </a:t>
            </a:r>
            <a:r>
              <a:rPr lang="en-IN" sz="2000" dirty="0" err="1"/>
              <a:t>toFloor</a:t>
            </a:r>
            <a:r>
              <a:rPr lang="en-IN" sz="2000" dirty="0"/>
              <a:t> is not equal to 0.</a:t>
            </a:r>
          </a:p>
          <a:p>
            <a:pPr marL="342900" indent="-342900">
              <a:buFont typeface="Arial" panose="020B0604020202020204" pitchFamily="34" charset="0"/>
              <a:buChar char="•"/>
            </a:pPr>
            <a:r>
              <a:rPr lang="en-IN" sz="2000" dirty="0" err="1"/>
              <a:t>removeRidersforDestinationFloor</a:t>
            </a:r>
            <a:r>
              <a:rPr lang="en-IN" sz="2000" dirty="0"/>
              <a:t>(): This method removes the riders which has arrived at their destination floor. It returns a vector of Rider which contains the Riders who have exited the elevator at a floor. </a:t>
            </a:r>
          </a:p>
          <a:p>
            <a:pPr marL="342900" indent="-342900">
              <a:buFont typeface="Arial" panose="020B0604020202020204" pitchFamily="34" charset="0"/>
              <a:buChar char="•"/>
            </a:pPr>
            <a:r>
              <a:rPr lang="en-IN" sz="2000" dirty="0" err="1"/>
              <a:t>addRiders</a:t>
            </a:r>
            <a:r>
              <a:rPr lang="en-IN" sz="2000" dirty="0"/>
              <a:t>(): This function adds the riders to the elevator, it takes a vector of riders by reference. </a:t>
            </a:r>
          </a:p>
        </p:txBody>
      </p:sp>
    </p:spTree>
    <p:extLst>
      <p:ext uri="{BB962C8B-B14F-4D97-AF65-F5344CB8AC3E}">
        <p14:creationId xmlns:p14="http://schemas.microsoft.com/office/powerpoint/2010/main" val="387874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A3E3B-0D88-D808-6767-AC474A02C075}"/>
              </a:ext>
            </a:extLst>
          </p:cNvPr>
          <p:cNvSpPr txBox="1"/>
          <p:nvPr/>
        </p:nvSpPr>
        <p:spPr>
          <a:xfrm>
            <a:off x="595086" y="326571"/>
            <a:ext cx="9652000" cy="523220"/>
          </a:xfrm>
          <a:prstGeom prst="rect">
            <a:avLst/>
          </a:prstGeom>
          <a:noFill/>
        </p:spPr>
        <p:txBody>
          <a:bodyPr wrap="square" rtlCol="0">
            <a:spAutoFit/>
          </a:bodyPr>
          <a:lstStyle/>
          <a:p>
            <a:r>
              <a:rPr lang="en-IN" sz="2800" b="1" dirty="0"/>
              <a:t>Functions of the Elevator class: </a:t>
            </a:r>
          </a:p>
        </p:txBody>
      </p:sp>
      <p:sp>
        <p:nvSpPr>
          <p:cNvPr id="3" name="TextBox 2">
            <a:extLst>
              <a:ext uri="{FF2B5EF4-FFF2-40B4-BE49-F238E27FC236}">
                <a16:creationId xmlns:a16="http://schemas.microsoft.com/office/drawing/2014/main" id="{A7D518BA-2DB1-29BC-B7DD-3EE859C52C85}"/>
              </a:ext>
            </a:extLst>
          </p:cNvPr>
          <p:cNvSpPr txBox="1"/>
          <p:nvPr/>
        </p:nvSpPr>
        <p:spPr>
          <a:xfrm>
            <a:off x="595086" y="1342571"/>
            <a:ext cx="9862457"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t>setDestinationBasedonRiders</a:t>
            </a:r>
            <a:r>
              <a:rPr lang="en-IN" sz="2000" dirty="0"/>
              <a:t>(): This method is used to set the next destination of the elevator. It loops over all the riders that are present in the Elevator and finds the rider with the closest destination floor and then sets the destination of the elevator to that floor.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isNearDestination</a:t>
            </a:r>
            <a:r>
              <a:rPr lang="en-IN" sz="2000" dirty="0"/>
              <a:t>(): Since the elevator also has a speed factor, hence we are checking if the elevator is near to it’s destination. If it is near to it’s destination then we will call the method </a:t>
            </a:r>
            <a:r>
              <a:rPr lang="en-IN" sz="2000" dirty="0" err="1"/>
              <a:t>movetoDestinationFloor</a:t>
            </a:r>
            <a:r>
              <a:rPr lang="en-IN" sz="2000" dirty="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moveToDestinationFloor</a:t>
            </a:r>
            <a:r>
              <a:rPr lang="en-IN" sz="2000" dirty="0"/>
              <a:t>(): It sets the location of the elevator to the floor pointed by </a:t>
            </a:r>
            <a:r>
              <a:rPr lang="en-IN" sz="2000" dirty="0" err="1"/>
              <a:t>toFloor</a:t>
            </a:r>
            <a:r>
              <a:rPr lang="en-IN" sz="2000" dirty="0"/>
              <a:t> pointer. </a:t>
            </a:r>
          </a:p>
          <a:p>
            <a:endParaRPr lang="en-IN" sz="2000" dirty="0"/>
          </a:p>
        </p:txBody>
      </p:sp>
    </p:spTree>
    <p:extLst>
      <p:ext uri="{BB962C8B-B14F-4D97-AF65-F5344CB8AC3E}">
        <p14:creationId xmlns:p14="http://schemas.microsoft.com/office/powerpoint/2010/main" val="357733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D4413-BCAF-6A09-3170-A28DE0FB7E82}"/>
              </a:ext>
            </a:extLst>
          </p:cNvPr>
          <p:cNvSpPr txBox="1"/>
          <p:nvPr/>
        </p:nvSpPr>
        <p:spPr>
          <a:xfrm>
            <a:off x="689429" y="500743"/>
            <a:ext cx="9702800" cy="461665"/>
          </a:xfrm>
          <a:prstGeom prst="rect">
            <a:avLst/>
          </a:prstGeom>
          <a:noFill/>
        </p:spPr>
        <p:txBody>
          <a:bodyPr wrap="square" rtlCol="0">
            <a:spAutoFit/>
          </a:bodyPr>
          <a:lstStyle/>
          <a:p>
            <a:r>
              <a:rPr lang="en-IN" sz="2400" b="1" dirty="0"/>
              <a:t>Building class:</a:t>
            </a:r>
          </a:p>
        </p:txBody>
      </p:sp>
      <p:sp>
        <p:nvSpPr>
          <p:cNvPr id="3" name="TextBox 2">
            <a:extLst>
              <a:ext uri="{FF2B5EF4-FFF2-40B4-BE49-F238E27FC236}">
                <a16:creationId xmlns:a16="http://schemas.microsoft.com/office/drawing/2014/main" id="{8E68D93B-3A6F-E6E9-37E2-1970B82B84CD}"/>
              </a:ext>
            </a:extLst>
          </p:cNvPr>
          <p:cNvSpPr txBox="1"/>
          <p:nvPr/>
        </p:nvSpPr>
        <p:spPr>
          <a:xfrm>
            <a:off x="812800" y="1335313"/>
            <a:ext cx="9506857" cy="2308324"/>
          </a:xfrm>
          <a:prstGeom prst="rect">
            <a:avLst/>
          </a:prstGeom>
          <a:noFill/>
        </p:spPr>
        <p:txBody>
          <a:bodyPr wrap="square" rtlCol="0">
            <a:spAutoFit/>
          </a:bodyPr>
          <a:lstStyle/>
          <a:p>
            <a:r>
              <a:rPr lang="en-IN" dirty="0"/>
              <a:t>The Elevator class contains:</a:t>
            </a:r>
          </a:p>
          <a:p>
            <a:endParaRPr lang="en-IN" dirty="0"/>
          </a:p>
          <a:p>
            <a:pPr marL="285750" indent="-285750">
              <a:buFont typeface="Arial" panose="020B0604020202020204" pitchFamily="34" charset="0"/>
              <a:buChar char="•"/>
            </a:pPr>
            <a:r>
              <a:rPr lang="en-IN" dirty="0"/>
              <a:t>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Vector of Floors: To store the information regarding the floors of the building.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Vector of elevators: To store the information regarding the elevators of the building and operating them.</a:t>
            </a:r>
          </a:p>
        </p:txBody>
      </p:sp>
    </p:spTree>
    <p:extLst>
      <p:ext uri="{BB962C8B-B14F-4D97-AF65-F5344CB8AC3E}">
        <p14:creationId xmlns:p14="http://schemas.microsoft.com/office/powerpoint/2010/main" val="201653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A3E3B-0D88-D808-6767-AC474A02C075}"/>
              </a:ext>
            </a:extLst>
          </p:cNvPr>
          <p:cNvSpPr txBox="1"/>
          <p:nvPr/>
        </p:nvSpPr>
        <p:spPr>
          <a:xfrm>
            <a:off x="595086" y="326571"/>
            <a:ext cx="9652000" cy="523220"/>
          </a:xfrm>
          <a:prstGeom prst="rect">
            <a:avLst/>
          </a:prstGeom>
          <a:noFill/>
        </p:spPr>
        <p:txBody>
          <a:bodyPr wrap="square" rtlCol="0">
            <a:spAutoFit/>
          </a:bodyPr>
          <a:lstStyle/>
          <a:p>
            <a:r>
              <a:rPr lang="en-IN" sz="2800" b="1" dirty="0"/>
              <a:t>Functions of the Building class: </a:t>
            </a:r>
          </a:p>
        </p:txBody>
      </p:sp>
      <p:sp>
        <p:nvSpPr>
          <p:cNvPr id="3" name="TextBox 2">
            <a:extLst>
              <a:ext uri="{FF2B5EF4-FFF2-40B4-BE49-F238E27FC236}">
                <a16:creationId xmlns:a16="http://schemas.microsoft.com/office/drawing/2014/main" id="{A7D518BA-2DB1-29BC-B7DD-3EE859C52C85}"/>
              </a:ext>
            </a:extLst>
          </p:cNvPr>
          <p:cNvSpPr txBox="1"/>
          <p:nvPr/>
        </p:nvSpPr>
        <p:spPr>
          <a:xfrm>
            <a:off x="595086" y="1342571"/>
            <a:ext cx="9862457"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t>Step(): It takes integer value which is the number of riders that have arrived at the current second and then sets their origin and destination floor by calling the </a:t>
            </a:r>
            <a:r>
              <a:rPr lang="en-IN" sz="2000" dirty="0" err="1"/>
              <a:t>getDifferentFloors</a:t>
            </a:r>
            <a:r>
              <a:rPr lang="en-IN" sz="2000" dirty="0"/>
              <a:t>() method. It also loops over the elevators to check their state, i.e. if the elevator’s door is open or closed. If the door is opened, it means that elevator has arrived at some floor, and it will check if the number of riders is more than 0 or not, if it’s 0, then it will set the state of the Elevator as Idle, otherwise it will close the door.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getFloorCount</a:t>
            </a:r>
            <a:r>
              <a:rPr lang="en-IN" sz="2000" dirty="0"/>
              <a:t>(): Returns the count of the floors.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getElevatorCount</a:t>
            </a:r>
            <a:r>
              <a:rPr lang="en-IN" sz="2000" dirty="0"/>
              <a:t>(): returns the count of the elevators.</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95962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F0AA7-AC50-8996-79DC-1AAE4B7981BC}"/>
              </a:ext>
            </a:extLst>
          </p:cNvPr>
          <p:cNvSpPr txBox="1"/>
          <p:nvPr/>
        </p:nvSpPr>
        <p:spPr>
          <a:xfrm>
            <a:off x="471714" y="471714"/>
            <a:ext cx="9876972" cy="523220"/>
          </a:xfrm>
          <a:prstGeom prst="rect">
            <a:avLst/>
          </a:prstGeom>
          <a:noFill/>
        </p:spPr>
        <p:txBody>
          <a:bodyPr wrap="square" rtlCol="0">
            <a:spAutoFit/>
          </a:bodyPr>
          <a:lstStyle/>
          <a:p>
            <a:r>
              <a:rPr lang="en-IN" sz="2800" b="1" dirty="0"/>
              <a:t>Simulation:</a:t>
            </a:r>
          </a:p>
        </p:txBody>
      </p:sp>
      <p:sp>
        <p:nvSpPr>
          <p:cNvPr id="3" name="TextBox 2">
            <a:extLst>
              <a:ext uri="{FF2B5EF4-FFF2-40B4-BE49-F238E27FC236}">
                <a16:creationId xmlns:a16="http://schemas.microsoft.com/office/drawing/2014/main" id="{DD34C8D9-B5FD-7552-BAE8-42130CE24D29}"/>
              </a:ext>
            </a:extLst>
          </p:cNvPr>
          <p:cNvSpPr txBox="1"/>
          <p:nvPr/>
        </p:nvSpPr>
        <p:spPr>
          <a:xfrm>
            <a:off x="566057" y="1248229"/>
            <a:ext cx="9782629" cy="2677656"/>
          </a:xfrm>
          <a:prstGeom prst="rect">
            <a:avLst/>
          </a:prstGeom>
          <a:noFill/>
        </p:spPr>
        <p:txBody>
          <a:bodyPr wrap="square" rtlCol="0">
            <a:spAutoFit/>
          </a:bodyPr>
          <a:lstStyle/>
          <a:p>
            <a:r>
              <a:rPr lang="en-IN" sz="2400" dirty="0"/>
              <a:t>We are running the simulation for a total of 600 seconds, with a break after each 20 second. </a:t>
            </a:r>
          </a:p>
          <a:p>
            <a:r>
              <a:rPr lang="en-IN" sz="2400" dirty="0"/>
              <a:t>For the simulation part, we generate the number of arrivals for each second and pass it as a parameter to the step function of the building object. After which it is handled by the step() function. </a:t>
            </a:r>
          </a:p>
          <a:p>
            <a:endParaRPr lang="en-IN" sz="2400" dirty="0"/>
          </a:p>
        </p:txBody>
      </p:sp>
      <p:sp>
        <p:nvSpPr>
          <p:cNvPr id="4" name="TextBox 3">
            <a:extLst>
              <a:ext uri="{FF2B5EF4-FFF2-40B4-BE49-F238E27FC236}">
                <a16:creationId xmlns:a16="http://schemas.microsoft.com/office/drawing/2014/main" id="{AB7EC465-2FDA-9488-C5DE-38BBDB0A25AC}"/>
              </a:ext>
            </a:extLst>
          </p:cNvPr>
          <p:cNvSpPr txBox="1"/>
          <p:nvPr/>
        </p:nvSpPr>
        <p:spPr>
          <a:xfrm>
            <a:off x="566057" y="3693886"/>
            <a:ext cx="9942286" cy="1015663"/>
          </a:xfrm>
          <a:prstGeom prst="rect">
            <a:avLst/>
          </a:prstGeom>
          <a:noFill/>
        </p:spPr>
        <p:txBody>
          <a:bodyPr wrap="square" rtlCol="0">
            <a:spAutoFit/>
          </a:bodyPr>
          <a:lstStyle/>
          <a:p>
            <a:r>
              <a:rPr lang="en-IN" sz="2000" b="1" dirty="0"/>
              <a:t>OUTPUT:</a:t>
            </a:r>
          </a:p>
          <a:p>
            <a:endParaRPr lang="en-IN" sz="2000" b="1" dirty="0"/>
          </a:p>
          <a:p>
            <a:r>
              <a:rPr lang="en-IN" sz="2000" dirty="0"/>
              <a:t>Simulation of Elevator system.</a:t>
            </a:r>
            <a:endParaRPr lang="en-IN" dirty="0"/>
          </a:p>
        </p:txBody>
      </p:sp>
    </p:spTree>
    <p:extLst>
      <p:ext uri="{BB962C8B-B14F-4D97-AF65-F5344CB8AC3E}">
        <p14:creationId xmlns:p14="http://schemas.microsoft.com/office/powerpoint/2010/main" val="177010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34DC4-7F2E-AA9C-98D9-A7555C2F7401}"/>
              </a:ext>
            </a:extLst>
          </p:cNvPr>
          <p:cNvSpPr txBox="1"/>
          <p:nvPr/>
        </p:nvSpPr>
        <p:spPr>
          <a:xfrm>
            <a:off x="1857829" y="1982450"/>
            <a:ext cx="9593943"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144202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52D3A-7CDD-C268-829A-4A495A089E1B}"/>
              </a:ext>
            </a:extLst>
          </p:cNvPr>
          <p:cNvSpPr txBox="1"/>
          <p:nvPr/>
        </p:nvSpPr>
        <p:spPr>
          <a:xfrm>
            <a:off x="1266825" y="2188071"/>
            <a:ext cx="6010275" cy="323165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Priyanka </a:t>
            </a:r>
            <a:r>
              <a:rPr lang="en-US" sz="2400" b="1" dirty="0" err="1">
                <a:latin typeface="Times New Roman" panose="02020603050405020304" pitchFamily="18" charset="0"/>
                <a:cs typeface="Times New Roman" panose="02020603050405020304" pitchFamily="18" charset="0"/>
              </a:rPr>
              <a:t>Bhati</a:t>
            </a:r>
            <a:r>
              <a:rPr lang="en-US" sz="2400" b="1" dirty="0">
                <a:latin typeface="Times New Roman" panose="02020603050405020304" pitchFamily="18" charset="0"/>
                <a:cs typeface="Times New Roman" panose="02020603050405020304" pitchFamily="18" charset="0"/>
              </a:rPr>
              <a:t> (2213102)</a:t>
            </a:r>
          </a:p>
          <a:p>
            <a:r>
              <a:rPr lang="en-US" sz="2400" b="1" dirty="0" err="1">
                <a:latin typeface="Times New Roman" panose="02020603050405020304" pitchFamily="18" charset="0"/>
                <a:cs typeface="Times New Roman" panose="02020603050405020304" pitchFamily="18" charset="0"/>
              </a:rPr>
              <a:t>Rashika</a:t>
            </a:r>
            <a:r>
              <a:rPr lang="en-US" sz="2400" b="1" dirty="0">
                <a:latin typeface="Times New Roman" panose="02020603050405020304" pitchFamily="18" charset="0"/>
                <a:cs typeface="Times New Roman" panose="02020603050405020304" pitchFamily="18" charset="0"/>
              </a:rPr>
              <a:t> N (2213104)</a:t>
            </a:r>
          </a:p>
          <a:p>
            <a:r>
              <a:rPr lang="en-US" sz="2400" b="1" dirty="0" err="1">
                <a:latin typeface="Times New Roman" panose="02020603050405020304" pitchFamily="18" charset="0"/>
                <a:cs typeface="Times New Roman" panose="02020603050405020304" pitchFamily="18" charset="0"/>
              </a:rPr>
              <a:t>Sachin</a:t>
            </a:r>
            <a:r>
              <a:rPr lang="en-US" sz="2400" b="1" dirty="0">
                <a:latin typeface="Times New Roman" panose="02020603050405020304" pitchFamily="18" charset="0"/>
                <a:cs typeface="Times New Roman" panose="02020603050405020304" pitchFamily="18" charset="0"/>
              </a:rPr>
              <a:t> Yadav (2213105)</a:t>
            </a:r>
          </a:p>
          <a:p>
            <a:r>
              <a:rPr lang="en-US" sz="2400" b="1" dirty="0" err="1">
                <a:latin typeface="Times New Roman" panose="02020603050405020304" pitchFamily="18" charset="0"/>
                <a:cs typeface="Times New Roman" panose="02020603050405020304" pitchFamily="18" charset="0"/>
              </a:rPr>
              <a:t>Vishawjeet</a:t>
            </a:r>
            <a:r>
              <a:rPr lang="en-US" sz="2400" b="1" dirty="0">
                <a:latin typeface="Times New Roman" panose="02020603050405020304" pitchFamily="18" charset="0"/>
                <a:cs typeface="Times New Roman" panose="02020603050405020304" pitchFamily="18" charset="0"/>
              </a:rPr>
              <a:t> Jyoti (2213103)</a:t>
            </a:r>
          </a:p>
          <a:p>
            <a:endParaRPr lang="en-US" sz="2400" b="1" dirty="0">
              <a:solidFill>
                <a:schemeClr val="accent1"/>
              </a:solidFill>
              <a:latin typeface="Times New Roman" panose="02020603050405020304" pitchFamily="18" charset="0"/>
              <a:cs typeface="Times New Roman" panose="02020603050405020304" pitchFamily="18" charset="0"/>
            </a:endParaRPr>
          </a:p>
          <a:p>
            <a:endParaRPr lang="en-US" sz="2400" b="1" dirty="0">
              <a:solidFill>
                <a:schemeClr val="accent1"/>
              </a:solidFill>
              <a:latin typeface="Times New Roman" panose="02020603050405020304" pitchFamily="18" charset="0"/>
              <a:cs typeface="Times New Roman" panose="02020603050405020304" pitchFamily="18" charset="0"/>
            </a:endParaRPr>
          </a:p>
          <a:p>
            <a:endParaRPr lang="en-US" sz="2400" b="1" dirty="0">
              <a:solidFill>
                <a:schemeClr val="accent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6220C07-D2D7-2F92-C9B0-D680154C7F02}"/>
              </a:ext>
            </a:extLst>
          </p:cNvPr>
          <p:cNvSpPr txBox="1"/>
          <p:nvPr/>
        </p:nvSpPr>
        <p:spPr>
          <a:xfrm>
            <a:off x="1133475" y="1085850"/>
            <a:ext cx="428625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65945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BCE15-A474-05B5-5863-71369192BD99}"/>
              </a:ext>
            </a:extLst>
          </p:cNvPr>
          <p:cNvSpPr txBox="1"/>
          <p:nvPr/>
        </p:nvSpPr>
        <p:spPr>
          <a:xfrm>
            <a:off x="276225" y="676275"/>
            <a:ext cx="589597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The Elevator Problem</a:t>
            </a:r>
          </a:p>
        </p:txBody>
      </p:sp>
      <p:sp>
        <p:nvSpPr>
          <p:cNvPr id="7" name="TextBox 6">
            <a:extLst>
              <a:ext uri="{FF2B5EF4-FFF2-40B4-BE49-F238E27FC236}">
                <a16:creationId xmlns:a16="http://schemas.microsoft.com/office/drawing/2014/main" id="{6CD98F46-7F6A-60BC-2422-E31BE4694BD6}"/>
              </a:ext>
            </a:extLst>
          </p:cNvPr>
          <p:cNvSpPr txBox="1"/>
          <p:nvPr/>
        </p:nvSpPr>
        <p:spPr>
          <a:xfrm>
            <a:off x="276224" y="1833563"/>
            <a:ext cx="11333657"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 Simulate the working of an Elevator in C++ programming language using the Object oriented approach.</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Output: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Simulation helps us in identifying the working behaviour of a system before actually deploying it, so that required changes (if any) can be applied to the system before the deployment.</a:t>
            </a:r>
          </a:p>
        </p:txBody>
      </p:sp>
    </p:spTree>
    <p:extLst>
      <p:ext uri="{BB962C8B-B14F-4D97-AF65-F5344CB8AC3E}">
        <p14:creationId xmlns:p14="http://schemas.microsoft.com/office/powerpoint/2010/main" val="182187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2B532A-0B27-04B3-0AF4-4FC1ADD82283}"/>
              </a:ext>
            </a:extLst>
          </p:cNvPr>
          <p:cNvSpPr txBox="1"/>
          <p:nvPr/>
        </p:nvSpPr>
        <p:spPr>
          <a:xfrm>
            <a:off x="188686" y="515257"/>
            <a:ext cx="10174514" cy="523220"/>
          </a:xfrm>
          <a:prstGeom prst="rect">
            <a:avLst/>
          </a:prstGeom>
          <a:noFill/>
        </p:spPr>
        <p:txBody>
          <a:bodyPr wrap="square" rtlCol="0">
            <a:spAutoFit/>
          </a:bodyPr>
          <a:lstStyle/>
          <a:p>
            <a:r>
              <a:rPr lang="en-IN" sz="2800" b="1" dirty="0"/>
              <a:t>Working of an Elevator:</a:t>
            </a:r>
          </a:p>
        </p:txBody>
      </p:sp>
      <p:sp>
        <p:nvSpPr>
          <p:cNvPr id="3" name="TextBox 2">
            <a:extLst>
              <a:ext uri="{FF2B5EF4-FFF2-40B4-BE49-F238E27FC236}">
                <a16:creationId xmlns:a16="http://schemas.microsoft.com/office/drawing/2014/main" id="{3A38B88B-2959-6902-EAB3-68F91ABC8D2B}"/>
              </a:ext>
            </a:extLst>
          </p:cNvPr>
          <p:cNvSpPr txBox="1"/>
          <p:nvPr/>
        </p:nvSpPr>
        <p:spPr>
          <a:xfrm>
            <a:off x="233136" y="1255485"/>
            <a:ext cx="7482114" cy="5324535"/>
          </a:xfrm>
          <a:prstGeom prst="rect">
            <a:avLst/>
          </a:prstGeom>
          <a:noFill/>
        </p:spPr>
        <p:txBody>
          <a:bodyPr wrap="square" rtlCol="0">
            <a:spAutoFit/>
          </a:bodyPr>
          <a:lstStyle/>
          <a:p>
            <a:pPr marL="285750" indent="-285750">
              <a:buFont typeface="Arial" panose="020B0604020202020204" pitchFamily="34" charset="0"/>
              <a:buChar char="•"/>
            </a:pPr>
            <a:r>
              <a:rPr lang="en-IN" sz="2000" dirty="0"/>
              <a:t>Listen for the calls.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Reach to a destination floor.</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Take the input from Rider and follow a sequence for</a:t>
            </a:r>
          </a:p>
          <a:p>
            <a:endParaRPr lang="en-IN" sz="2000" dirty="0"/>
          </a:p>
          <a:p>
            <a:r>
              <a:rPr lang="en-IN" sz="2000" dirty="0"/>
              <a:t>      reaching the floors.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Should take intermediate requests in the same direction.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Should not allow more people than the capacity.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Should not go out of bound of the number of floors.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Open the door only when the Elevator has stopped.</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Close the door before departing.</a:t>
            </a:r>
          </a:p>
        </p:txBody>
      </p:sp>
      <p:pic>
        <p:nvPicPr>
          <p:cNvPr id="4" name="Picture 3">
            <a:extLst>
              <a:ext uri="{FF2B5EF4-FFF2-40B4-BE49-F238E27FC236}">
                <a16:creationId xmlns:a16="http://schemas.microsoft.com/office/drawing/2014/main" id="{229A4E3A-8505-C6F2-4950-C41A67A1B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0" y="515257"/>
            <a:ext cx="4476750" cy="4651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597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1BB65-EB52-D93B-3936-991E666EAD37}"/>
              </a:ext>
            </a:extLst>
          </p:cNvPr>
          <p:cNvSpPr txBox="1"/>
          <p:nvPr/>
        </p:nvSpPr>
        <p:spPr>
          <a:xfrm>
            <a:off x="631372" y="428171"/>
            <a:ext cx="9739086" cy="523220"/>
          </a:xfrm>
          <a:prstGeom prst="rect">
            <a:avLst/>
          </a:prstGeom>
          <a:noFill/>
        </p:spPr>
        <p:txBody>
          <a:bodyPr wrap="square" rtlCol="0">
            <a:spAutoFit/>
          </a:bodyPr>
          <a:lstStyle/>
          <a:p>
            <a:r>
              <a:rPr lang="en-IN" sz="2800" b="1" dirty="0"/>
              <a:t>Main Components:</a:t>
            </a:r>
          </a:p>
        </p:txBody>
      </p:sp>
      <p:sp>
        <p:nvSpPr>
          <p:cNvPr id="3" name="TextBox 2">
            <a:extLst>
              <a:ext uri="{FF2B5EF4-FFF2-40B4-BE49-F238E27FC236}">
                <a16:creationId xmlns:a16="http://schemas.microsoft.com/office/drawing/2014/main" id="{B93BA1F1-31E0-B3BE-C00D-D345CC0817C5}"/>
              </a:ext>
            </a:extLst>
          </p:cNvPr>
          <p:cNvSpPr txBox="1"/>
          <p:nvPr/>
        </p:nvSpPr>
        <p:spPr>
          <a:xfrm>
            <a:off x="631372" y="1117601"/>
            <a:ext cx="9739085" cy="5632311"/>
          </a:xfrm>
          <a:prstGeom prst="rect">
            <a:avLst/>
          </a:prstGeom>
          <a:noFill/>
        </p:spPr>
        <p:txBody>
          <a:bodyPr wrap="square" rtlCol="0">
            <a:spAutoFit/>
          </a:bodyPr>
          <a:lstStyle/>
          <a:p>
            <a:pPr marL="342900" indent="-342900">
              <a:buFont typeface="Arial" panose="020B0604020202020204" pitchFamily="34" charset="0"/>
              <a:buChar char="•"/>
            </a:pPr>
            <a:r>
              <a:rPr lang="en-IN" sz="2400" b="1" dirty="0"/>
              <a:t>Rider: </a:t>
            </a:r>
            <a:r>
              <a:rPr lang="en-IN" sz="2400" dirty="0"/>
              <a:t>The caller of the elevator at a floor. Guides the elevator to reach a destination. Basically acts like a controller of elevator’s next movement.</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Building: </a:t>
            </a:r>
            <a:r>
              <a:rPr lang="en-IN" sz="2400" dirty="0"/>
              <a:t>The main block which contains everything, i.e. the Elevator, floors, and the riders. Responsible for the smooth functioning of the elevator. Hence, can be thought of as the central controller of all the elevators. </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Elevator: </a:t>
            </a:r>
            <a:r>
              <a:rPr lang="en-IN" sz="2400" dirty="0"/>
              <a:t>The elevator itself. Contains riders in it and moves up and down the floors accordingly.</a:t>
            </a:r>
          </a:p>
          <a:p>
            <a:r>
              <a:rPr lang="en-IN" sz="2400" dirty="0"/>
              <a:t> </a:t>
            </a:r>
            <a:endParaRPr lang="en-IN" sz="2400" b="1" dirty="0"/>
          </a:p>
          <a:p>
            <a:pPr marL="342900" indent="-342900">
              <a:buFont typeface="Arial" panose="020B0604020202020204" pitchFamily="34" charset="0"/>
              <a:buChar char="•"/>
            </a:pPr>
            <a:r>
              <a:rPr lang="en-IN" sz="2400" b="1" dirty="0"/>
              <a:t>Floor: </a:t>
            </a:r>
            <a:r>
              <a:rPr lang="en-IN" sz="2400" dirty="0"/>
              <a:t>The floors of the building are also important as it contains information regarding the number of people waiting for the elevator.</a:t>
            </a:r>
            <a:endParaRPr lang="en-IN" sz="2400" b="1" dirty="0"/>
          </a:p>
        </p:txBody>
      </p:sp>
    </p:spTree>
    <p:extLst>
      <p:ext uri="{BB962C8B-B14F-4D97-AF65-F5344CB8AC3E}">
        <p14:creationId xmlns:p14="http://schemas.microsoft.com/office/powerpoint/2010/main" val="115820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8610322B-FDCD-42F3-7795-C0FCEDDAEA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5A6E085B-823F-E5E2-5AC3-FC1CD2628443}"/>
              </a:ext>
            </a:extLst>
          </p:cNvPr>
          <p:cNvPicPr>
            <a:picLocks noChangeAspect="1"/>
          </p:cNvPicPr>
          <p:nvPr/>
        </p:nvPicPr>
        <p:blipFill rotWithShape="1">
          <a:blip r:embed="rId2"/>
          <a:srcRect b="21556"/>
          <a:stretch/>
        </p:blipFill>
        <p:spPr>
          <a:xfrm>
            <a:off x="0" y="517160"/>
            <a:ext cx="12192000" cy="4804347"/>
          </a:xfrm>
          <a:prstGeom prst="rect">
            <a:avLst/>
          </a:prstGeom>
        </p:spPr>
      </p:pic>
    </p:spTree>
    <p:extLst>
      <p:ext uri="{BB962C8B-B14F-4D97-AF65-F5344CB8AC3E}">
        <p14:creationId xmlns:p14="http://schemas.microsoft.com/office/powerpoint/2010/main" val="38141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D940C7-46F4-5A57-B45F-46FA32FD6C89}"/>
              </a:ext>
            </a:extLst>
          </p:cNvPr>
          <p:cNvSpPr txBox="1"/>
          <p:nvPr/>
        </p:nvSpPr>
        <p:spPr>
          <a:xfrm>
            <a:off x="174172" y="293757"/>
            <a:ext cx="981075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Component View</a:t>
            </a:r>
          </a:p>
        </p:txBody>
      </p:sp>
      <p:sp>
        <p:nvSpPr>
          <p:cNvPr id="3" name="TextBox 2">
            <a:extLst>
              <a:ext uri="{FF2B5EF4-FFF2-40B4-BE49-F238E27FC236}">
                <a16:creationId xmlns:a16="http://schemas.microsoft.com/office/drawing/2014/main" id="{E99EC392-5679-2FD9-0E79-13181AECFE3B}"/>
              </a:ext>
            </a:extLst>
          </p:cNvPr>
          <p:cNvSpPr txBox="1"/>
          <p:nvPr/>
        </p:nvSpPr>
        <p:spPr>
          <a:xfrm>
            <a:off x="326570" y="1799771"/>
            <a:ext cx="10087429" cy="4893647"/>
          </a:xfrm>
          <a:prstGeom prst="rect">
            <a:avLst/>
          </a:prstGeom>
          <a:noFill/>
        </p:spPr>
        <p:txBody>
          <a:bodyPr wrap="square" rtlCol="0">
            <a:spAutoFit/>
          </a:bodyPr>
          <a:lstStyle/>
          <a:p>
            <a:r>
              <a:rPr lang="en-IN" sz="2400" dirty="0"/>
              <a:t>The Object of Building class will call the step() function every second and pass the number of arrivals of riders in that second.</a:t>
            </a:r>
          </a:p>
          <a:p>
            <a:endParaRPr lang="en-IN" sz="2400" dirty="0"/>
          </a:p>
          <a:p>
            <a:r>
              <a:rPr lang="en-IN" sz="2400" dirty="0"/>
              <a:t>The </a:t>
            </a:r>
            <a:r>
              <a:rPr lang="en-IN" sz="2400" b="1" dirty="0"/>
              <a:t>step() </a:t>
            </a:r>
            <a:r>
              <a:rPr lang="en-IN" sz="2400" dirty="0"/>
              <a:t>method is responsible for assigning the To- and From- floors to each of the passed riders randomly by calling the </a:t>
            </a:r>
            <a:r>
              <a:rPr lang="en-IN" sz="2400" b="1" dirty="0" err="1"/>
              <a:t>getDifferentFloors</a:t>
            </a:r>
            <a:r>
              <a:rPr lang="en-IN" sz="2400" b="1" dirty="0"/>
              <a:t>()</a:t>
            </a:r>
            <a:r>
              <a:rPr lang="en-IN" sz="2400" dirty="0"/>
              <a:t> method, which takes three arguments, the first one is the maximum number of floors in the building, and the second and third arguments are passed by reference and stores the To- and From- floors. The step() method is also the controller method of the elevators and controls how the elevators move.</a:t>
            </a:r>
          </a:p>
          <a:p>
            <a:endParaRPr lang="en-IN" sz="2400" dirty="0"/>
          </a:p>
          <a:p>
            <a:endParaRPr lang="en-IN" sz="2400" dirty="0"/>
          </a:p>
          <a:p>
            <a:endParaRPr lang="en-IN" sz="2400" dirty="0"/>
          </a:p>
        </p:txBody>
      </p:sp>
    </p:spTree>
    <p:extLst>
      <p:ext uri="{BB962C8B-B14F-4D97-AF65-F5344CB8AC3E}">
        <p14:creationId xmlns:p14="http://schemas.microsoft.com/office/powerpoint/2010/main" val="91543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9C93AF-F0B2-DF6D-7D02-91EE90936AB5}"/>
              </a:ext>
            </a:extLst>
          </p:cNvPr>
          <p:cNvSpPr txBox="1"/>
          <p:nvPr/>
        </p:nvSpPr>
        <p:spPr>
          <a:xfrm>
            <a:off x="609600" y="1284514"/>
            <a:ext cx="9833429" cy="4524315"/>
          </a:xfrm>
          <a:prstGeom prst="rect">
            <a:avLst/>
          </a:prstGeom>
          <a:noFill/>
        </p:spPr>
        <p:txBody>
          <a:bodyPr wrap="square" rtlCol="0">
            <a:spAutoFit/>
          </a:bodyPr>
          <a:lstStyle/>
          <a:p>
            <a:r>
              <a:rPr lang="en-IN" sz="2400" b="1" dirty="0"/>
              <a:t>Floor has</a:t>
            </a:r>
            <a:r>
              <a:rPr lang="en-IN" sz="2400" dirty="0"/>
              <a:t> :</a:t>
            </a:r>
          </a:p>
          <a:p>
            <a:pPr marL="342900" indent="-342900">
              <a:buFont typeface="Arial" panose="020B0604020202020204" pitchFamily="34" charset="0"/>
              <a:buChar char="•"/>
            </a:pPr>
            <a:r>
              <a:rPr lang="en-IN" sz="2400" dirty="0"/>
              <a:t>Name </a:t>
            </a:r>
          </a:p>
          <a:p>
            <a:pPr marL="342900" indent="-342900">
              <a:buFont typeface="Arial" panose="020B0604020202020204" pitchFamily="34" charset="0"/>
              <a:buChar char="•"/>
            </a:pPr>
            <a:r>
              <a:rPr lang="en-IN" sz="2400" dirty="0"/>
              <a:t>Location of the floor</a:t>
            </a:r>
          </a:p>
          <a:p>
            <a:pPr marL="342900" indent="-342900">
              <a:buFont typeface="Arial" panose="020B0604020202020204" pitchFamily="34" charset="0"/>
              <a:buChar char="•"/>
            </a:pPr>
            <a:r>
              <a:rPr lang="en-IN" sz="2400" dirty="0"/>
              <a:t>Vector for up riders </a:t>
            </a:r>
          </a:p>
          <a:p>
            <a:pPr marL="342900" indent="-342900">
              <a:buFont typeface="Arial" panose="020B0604020202020204" pitchFamily="34" charset="0"/>
              <a:buChar char="•"/>
            </a:pPr>
            <a:r>
              <a:rPr lang="en-IN" sz="2400" dirty="0"/>
              <a:t>Vector for down riders</a:t>
            </a:r>
          </a:p>
          <a:p>
            <a:endParaRPr lang="en-IN" sz="2400" b="1" dirty="0"/>
          </a:p>
          <a:p>
            <a:r>
              <a:rPr lang="en-IN" sz="2400" dirty="0"/>
              <a:t>The </a:t>
            </a:r>
            <a:r>
              <a:rPr lang="en-IN" sz="2400" dirty="0" err="1"/>
              <a:t>removeUpRiders</a:t>
            </a:r>
            <a:r>
              <a:rPr lang="en-IN" sz="2400" dirty="0"/>
              <a:t>() and the </a:t>
            </a:r>
            <a:r>
              <a:rPr lang="en-IN" sz="2400" dirty="0" err="1"/>
              <a:t>removeDownRiders</a:t>
            </a:r>
            <a:r>
              <a:rPr lang="en-IN" sz="2400" dirty="0"/>
              <a:t>() functions takes an integer value which tells the space which is available inside the elevator to hold enough number of riders, and then removes that many riders from the rider list of that floor, signifying that those riders have entered the elevator and are not waiting any longer. </a:t>
            </a:r>
          </a:p>
        </p:txBody>
      </p:sp>
    </p:spTree>
    <p:extLst>
      <p:ext uri="{BB962C8B-B14F-4D97-AF65-F5344CB8AC3E}">
        <p14:creationId xmlns:p14="http://schemas.microsoft.com/office/powerpoint/2010/main" val="371727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A3E3B-0D88-D808-6767-AC474A02C075}"/>
              </a:ext>
            </a:extLst>
          </p:cNvPr>
          <p:cNvSpPr txBox="1"/>
          <p:nvPr/>
        </p:nvSpPr>
        <p:spPr>
          <a:xfrm>
            <a:off x="595086" y="326571"/>
            <a:ext cx="9652000" cy="523220"/>
          </a:xfrm>
          <a:prstGeom prst="rect">
            <a:avLst/>
          </a:prstGeom>
          <a:noFill/>
        </p:spPr>
        <p:txBody>
          <a:bodyPr wrap="square" rtlCol="0">
            <a:spAutoFit/>
          </a:bodyPr>
          <a:lstStyle/>
          <a:p>
            <a:r>
              <a:rPr lang="en-IN" sz="2800" b="1" dirty="0"/>
              <a:t>Functions of the Floor class: </a:t>
            </a:r>
          </a:p>
        </p:txBody>
      </p:sp>
      <p:sp>
        <p:nvSpPr>
          <p:cNvPr id="3" name="TextBox 2">
            <a:extLst>
              <a:ext uri="{FF2B5EF4-FFF2-40B4-BE49-F238E27FC236}">
                <a16:creationId xmlns:a16="http://schemas.microsoft.com/office/drawing/2014/main" id="{A7D518BA-2DB1-29BC-B7DD-3EE859C52C85}"/>
              </a:ext>
            </a:extLst>
          </p:cNvPr>
          <p:cNvSpPr txBox="1"/>
          <p:nvPr/>
        </p:nvSpPr>
        <p:spPr>
          <a:xfrm>
            <a:off x="595086" y="1342571"/>
            <a:ext cx="9862457" cy="5447645"/>
          </a:xfrm>
          <a:prstGeom prst="rect">
            <a:avLst/>
          </a:prstGeom>
          <a:noFill/>
        </p:spPr>
        <p:txBody>
          <a:bodyPr wrap="square" rtlCol="0">
            <a:spAutoFit/>
          </a:bodyPr>
          <a:lstStyle/>
          <a:p>
            <a:pPr marL="342900" indent="-342900">
              <a:buFont typeface="Arial" panose="020B0604020202020204" pitchFamily="34" charset="0"/>
              <a:buChar char="•"/>
            </a:pPr>
            <a:r>
              <a:rPr lang="en-IN" sz="2400" b="1" dirty="0" err="1"/>
              <a:t>getLocation</a:t>
            </a:r>
            <a:r>
              <a:rPr lang="en-IN" sz="2400" b="1" dirty="0"/>
              <a:t>(): </a:t>
            </a:r>
            <a:r>
              <a:rPr lang="en-IN" sz="2400" dirty="0"/>
              <a:t>Will return the location of “this” floor.</a:t>
            </a:r>
          </a:p>
          <a:p>
            <a:pPr marL="342900" indent="-342900">
              <a:buFont typeface="Arial" panose="020B0604020202020204" pitchFamily="34" charset="0"/>
              <a:buChar char="•"/>
            </a:pPr>
            <a:r>
              <a:rPr lang="en-IN" sz="2400" b="1" dirty="0" err="1"/>
              <a:t>hasRidersWaiting</a:t>
            </a:r>
            <a:r>
              <a:rPr lang="en-IN" sz="2400" b="1" dirty="0"/>
              <a:t>():</a:t>
            </a:r>
            <a:r>
              <a:rPr lang="en-IN" sz="2400" dirty="0"/>
              <a:t>Will return true or false based on whether there are riders waiting on that floor or not.</a:t>
            </a:r>
          </a:p>
          <a:p>
            <a:pPr marL="342900" indent="-342900">
              <a:buFont typeface="Arial" panose="020B0604020202020204" pitchFamily="34" charset="0"/>
              <a:buChar char="•"/>
            </a:pPr>
            <a:r>
              <a:rPr lang="en-IN" sz="2400" b="1" dirty="0" err="1"/>
              <a:t>hasUpRiders</a:t>
            </a:r>
            <a:r>
              <a:rPr lang="en-IN" sz="2400" b="1" dirty="0"/>
              <a:t>(): </a:t>
            </a:r>
            <a:r>
              <a:rPr lang="en-IN" sz="2400" dirty="0"/>
              <a:t>Will return true if there are riders who are wanting to go to the upper floor.</a:t>
            </a:r>
          </a:p>
          <a:p>
            <a:pPr marL="342900" indent="-342900">
              <a:buFont typeface="Arial" panose="020B0604020202020204" pitchFamily="34" charset="0"/>
              <a:buChar char="•"/>
            </a:pPr>
            <a:r>
              <a:rPr lang="en-IN" sz="2400" b="1" dirty="0" err="1"/>
              <a:t>hasDownRiders</a:t>
            </a:r>
            <a:r>
              <a:rPr lang="en-IN" sz="2400" b="1" dirty="0"/>
              <a:t>(): </a:t>
            </a:r>
            <a:r>
              <a:rPr lang="en-IN" sz="2400" dirty="0"/>
              <a:t>Will return true if there are riders who wants to go to the lower floors. </a:t>
            </a:r>
          </a:p>
          <a:p>
            <a:pPr marL="342900" indent="-342900">
              <a:buFont typeface="Arial" panose="020B0604020202020204" pitchFamily="34" charset="0"/>
              <a:buChar char="•"/>
            </a:pPr>
            <a:r>
              <a:rPr lang="en-IN" sz="2400" b="1" dirty="0" err="1"/>
              <a:t>getUpRidersCount</a:t>
            </a:r>
            <a:r>
              <a:rPr lang="en-IN" sz="2400" b="1" dirty="0"/>
              <a:t>(): </a:t>
            </a:r>
            <a:r>
              <a:rPr lang="en-IN" sz="2400" dirty="0"/>
              <a:t>Will return the number of riders in </a:t>
            </a:r>
            <a:r>
              <a:rPr lang="en-IN" sz="2400" dirty="0" err="1"/>
              <a:t>upRiders</a:t>
            </a:r>
            <a:r>
              <a:rPr lang="en-IN" sz="2400" dirty="0"/>
              <a:t> vector.</a:t>
            </a:r>
          </a:p>
          <a:p>
            <a:pPr marL="342900" indent="-342900">
              <a:buFont typeface="Arial" panose="020B0604020202020204" pitchFamily="34" charset="0"/>
              <a:buChar char="•"/>
            </a:pPr>
            <a:r>
              <a:rPr lang="en-IN" sz="2400" b="1" dirty="0" err="1"/>
              <a:t>getDownRidersCount</a:t>
            </a:r>
            <a:r>
              <a:rPr lang="en-IN" sz="2400" b="1" dirty="0"/>
              <a:t>(): </a:t>
            </a:r>
            <a:r>
              <a:rPr lang="en-IN" sz="2400" dirty="0"/>
              <a:t>Will return the number of riders in </a:t>
            </a:r>
            <a:r>
              <a:rPr lang="en-IN" sz="2400" dirty="0" err="1"/>
              <a:t>downRiders</a:t>
            </a:r>
            <a:r>
              <a:rPr lang="en-IN" sz="2400" dirty="0"/>
              <a:t> vector. </a:t>
            </a:r>
          </a:p>
          <a:p>
            <a:pPr marL="342900" indent="-342900">
              <a:buFont typeface="Arial" panose="020B0604020202020204" pitchFamily="34" charset="0"/>
              <a:buChar char="•"/>
            </a:pPr>
            <a:r>
              <a:rPr lang="en-IN" sz="2400" b="1" dirty="0" err="1"/>
              <a:t>ifPreferredDirectionUp</a:t>
            </a:r>
            <a:r>
              <a:rPr lang="en-IN" sz="2400" b="1" dirty="0"/>
              <a:t>(): </a:t>
            </a:r>
            <a:r>
              <a:rPr lang="en-IN" sz="2400" dirty="0"/>
              <a:t>Returns true if:</a:t>
            </a:r>
          </a:p>
          <a:p>
            <a:pPr marL="1257300" lvl="2" indent="-342900">
              <a:buFont typeface="Arial" panose="020B0604020202020204" pitchFamily="34" charset="0"/>
              <a:buChar char="•"/>
            </a:pPr>
            <a:r>
              <a:rPr lang="en-IN" sz="2000" dirty="0"/>
              <a:t>All the riders at a floor are </a:t>
            </a:r>
            <a:r>
              <a:rPr lang="en-IN" sz="2000" dirty="0" err="1"/>
              <a:t>upRiders</a:t>
            </a:r>
            <a:r>
              <a:rPr lang="en-IN" sz="2000" dirty="0"/>
              <a:t>. (or)</a:t>
            </a:r>
          </a:p>
          <a:p>
            <a:pPr marL="1257300" lvl="2" indent="-342900">
              <a:buFont typeface="Arial" panose="020B0604020202020204" pitchFamily="34" charset="0"/>
              <a:buChar char="•"/>
            </a:pPr>
            <a:r>
              <a:rPr lang="en-IN" sz="2000" dirty="0"/>
              <a:t>The rider with lowest Id is a up-rider.</a:t>
            </a:r>
          </a:p>
          <a:p>
            <a:pPr lvl="1"/>
            <a:r>
              <a:rPr lang="en-IN" sz="2000" dirty="0"/>
              <a:t>Otherwise returns false. </a:t>
            </a:r>
          </a:p>
        </p:txBody>
      </p:sp>
    </p:spTree>
    <p:extLst>
      <p:ext uri="{BB962C8B-B14F-4D97-AF65-F5344CB8AC3E}">
        <p14:creationId xmlns:p14="http://schemas.microsoft.com/office/powerpoint/2010/main" val="1558349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792</TotalTime>
  <Words>1419</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Rashika N</dc:creator>
  <cp:lastModifiedBy>Tarun</cp:lastModifiedBy>
  <cp:revision>2</cp:revision>
  <dcterms:created xsi:type="dcterms:W3CDTF">2022-11-23T08:36:44Z</dcterms:created>
  <dcterms:modified xsi:type="dcterms:W3CDTF">2022-11-24T06:23:55Z</dcterms:modified>
</cp:coreProperties>
</file>