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88" d="100"/>
          <a:sy n="88" d="100"/>
        </p:scale>
        <p:origin x="494" y="62"/>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05/19/20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05/19/20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smtClean="0"/>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05/19/20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05/19/20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05/19/20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05/19/20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smtClean="0"/>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05/19/20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05/19/20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05/19/20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05/19/20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05/19/20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05/19/20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05/19/20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05/19/20</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smtClean="0"/>
              <a:t>The </a:t>
            </a:r>
            <a:r>
              <a:rPr lang="en-IN" b="1" dirty="0"/>
              <a:t>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lnSpcReduction="10000"/>
          </a:bodyPr>
          <a:lstStyle/>
          <a:p>
            <a:r>
              <a:rPr lang="en-US" dirty="0" smtClean="0"/>
              <a:t>By,</a:t>
            </a:r>
          </a:p>
          <a:p>
            <a:r>
              <a:rPr lang="en-US" dirty="0" smtClean="0"/>
              <a:t>Vishnu Agrawal</a:t>
            </a:r>
            <a:endParaRPr lang="en-US" dirty="0"/>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70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a:t>
            </a:r>
            <a:r>
              <a:rPr lang="en-IN" dirty="0" smtClean="0"/>
              <a:t>What </a:t>
            </a:r>
            <a:r>
              <a:rPr lang="en-IN" dirty="0"/>
              <a:t>is best location in New York City for Indian Cuisine?</a:t>
            </a:r>
          </a:p>
          <a:p>
            <a:pPr algn="just"/>
            <a:r>
              <a:rPr lang="en-IN" dirty="0"/>
              <a:t>Q3) </a:t>
            </a:r>
            <a:r>
              <a:rPr lang="en-IN" dirty="0" smtClean="0"/>
              <a:t>Which </a:t>
            </a:r>
            <a:r>
              <a:rPr lang="en-IN" dirty="0"/>
              <a:t>areas have potential Indian Restaurant Market?</a:t>
            </a:r>
          </a:p>
          <a:p>
            <a:pPr algn="just"/>
            <a:r>
              <a:rPr lang="en-IN" dirty="0"/>
              <a:t>Q4) </a:t>
            </a:r>
            <a:r>
              <a:rPr lang="en-IN" dirty="0" smtClean="0"/>
              <a:t>Which </a:t>
            </a:r>
            <a:r>
              <a:rPr lang="en-IN" dirty="0"/>
              <a:t>all areas lack Indian Restaurants?</a:t>
            </a:r>
          </a:p>
          <a:p>
            <a:pPr algn="just"/>
            <a:r>
              <a:rPr lang="en-IN" dirty="0"/>
              <a:t>Q5) W</a:t>
            </a:r>
            <a:r>
              <a:rPr lang="en-IN" dirty="0" smtClean="0"/>
              <a:t>hich </a:t>
            </a:r>
            <a:r>
              <a:rPr lang="en-IN" dirty="0"/>
              <a:t>is the best place to stay if you prefer Indian Cuisine?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r>
              <a:rPr lang="en-IN" dirty="0" smtClean="0"/>
              <a:t>:</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a:t>
            </a:r>
            <a:r>
              <a:rPr lang="en-IN" sz="1800" dirty="0" smtClean="0"/>
              <a:t>City</a:t>
            </a:r>
            <a:r>
              <a:rPr lang="en-IN" dirty="0" smtClean="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r>
              <a:rPr lang="en-IN" sz="1800" dirty="0" smtClean="0"/>
              <a:t>.</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r>
              <a:rPr lang="en-IN" sz="1800" dirty="0" smtClean="0"/>
              <a:t>.</a:t>
            </a:r>
            <a:endParaRPr lang="en-IN" sz="1800" dirty="0"/>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mj-lt"/>
              <a:buAutoNum type="arabicPeriod"/>
            </a:pPr>
            <a:r>
              <a:rPr lang="en-IN" dirty="0"/>
              <a:t>We begin by collecting the New York city data from the following link "</a:t>
            </a:r>
            <a:r>
              <a:rPr lang="en-IN" dirty="0">
                <a:hlinkClick r:id="rId3"/>
              </a:rPr>
              <a:t>https://</a:t>
            </a:r>
            <a:r>
              <a:rPr lang="en-IN" dirty="0" smtClean="0">
                <a:hlinkClick r:id="rId3"/>
              </a:rPr>
              <a:t>cocl.us/</a:t>
            </a:r>
            <a:r>
              <a:rPr lang="en-IN" dirty="0" err="1" smtClean="0">
                <a:hlinkClick r:id="rId3"/>
              </a:rPr>
              <a:t>new_york_dataset</a:t>
            </a:r>
            <a:r>
              <a:rPr lang="en-IN" dirty="0" smtClean="0">
                <a:hlinkClick r:id="rId3"/>
              </a:rPr>
              <a:t>“</a:t>
            </a:r>
            <a:endParaRPr lang="en-IN" dirty="0" smtClean="0"/>
          </a:p>
          <a:p>
            <a:pPr marL="502920" lvl="0" indent="-457200" algn="just">
              <a:buFont typeface="+mj-lt"/>
              <a:buAutoNum type="arabicPeriod"/>
            </a:pPr>
            <a:r>
              <a:rPr lang="en-IN" dirty="0"/>
              <a:t>We will find all venues for each neighbourhood using Foursquare </a:t>
            </a:r>
            <a:r>
              <a:rPr lang="en-IN" dirty="0" smtClean="0"/>
              <a:t>API.</a:t>
            </a:r>
          </a:p>
          <a:p>
            <a:pPr marL="502920" lvl="0" indent="-457200" algn="just">
              <a:buFont typeface="+mj-lt"/>
              <a:buAutoNum type="arabicPeriod"/>
            </a:pPr>
            <a:r>
              <a:rPr lang="en-IN" dirty="0"/>
              <a:t>We will then filter out all venues with Indian restaurant for further analysis</a:t>
            </a:r>
            <a:r>
              <a:rPr lang="en-IN" dirty="0" smtClean="0"/>
              <a:t>.</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r>
              <a:rPr lang="en-IN" dirty="0" smtClean="0"/>
              <a:t>.</a:t>
            </a:r>
            <a:endParaRPr lang="en-IN" dirty="0"/>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fontScale="92500" lnSpcReduction="10000"/>
          </a:bodyPr>
          <a:lstStyle/>
          <a:p>
            <a:pPr marL="45720" indent="0">
              <a:buNone/>
            </a:pPr>
            <a:r>
              <a:rPr lang="en-IN" dirty="0"/>
              <a:t>So now we can answer the questions asked above in the Questions section</a:t>
            </a:r>
            <a:r>
              <a:rPr lang="en-IN" dirty="0" smtClean="0"/>
              <a:t>:</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r>
              <a:rPr lang="en-IN" dirty="0" smtClean="0"/>
              <a:t>.</a:t>
            </a:r>
          </a:p>
          <a:p>
            <a:pPr marL="502920" indent="-457200">
              <a:buFont typeface="+mj-lt"/>
              <a:buAutoNum type="arabicPeriod"/>
            </a:pPr>
            <a:endParaRPr lang="en-IN" dirty="0"/>
          </a:p>
          <a:p>
            <a:pPr marL="502920" indent="-457200">
              <a:buFont typeface="+mj-lt"/>
              <a:buAutoNum type="arabicPeriod"/>
            </a:pPr>
            <a:endParaRPr lang="en-IN" dirty="0" smtClean="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r>
              <a:rPr lang="en-IN" dirty="0" smtClean="0"/>
              <a:t>.</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r>
              <a:rPr lang="en-IN" dirty="0" smtClean="0"/>
              <a:t>.</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981844" y="2564904"/>
            <a:ext cx="4968552" cy="1443852"/>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65</TotalTime>
  <Words>761</Words>
  <Application>Microsoft Office PowerPoint</Application>
  <PresentationFormat>Custom</PresentationFormat>
  <Paragraphs>55</Paragraphs>
  <Slides>6</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Century Gothic</vt:lpstr>
      <vt:lpstr>World country report presentation</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Parag Agrawal</cp:lastModifiedBy>
  <cp:revision>5</cp:revision>
  <dcterms:created xsi:type="dcterms:W3CDTF">2020-01-05T08:05:09Z</dcterms:created>
  <dcterms:modified xsi:type="dcterms:W3CDTF">2020-05-19T07:48:11Z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