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C26029C-704E-49C8-8579-5BA9D33A0938}" type="datetimeFigureOut">
              <a:rPr lang="en-IN" smtClean="0"/>
              <a:t>22-07-2022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00A540-A58C-4C8A-B6AC-BBA7A462103B}" type="slidenum">
              <a:rPr lang="en-IN" smtClean="0"/>
              <a:t>‹#›</a:t>
            </a:fld>
            <a:endParaRPr lang="en-IN"/>
          </a:p>
        </p:txBody>
      </p:sp>
    </p:spTree>
    <p:extLst>
      <p:ext uri="{BB962C8B-B14F-4D97-AF65-F5344CB8AC3E}">
        <p14:creationId xmlns:p14="http://schemas.microsoft.com/office/powerpoint/2010/main" val="3167936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C26029C-704E-49C8-8579-5BA9D33A0938}" type="datetimeFigureOut">
              <a:rPr lang="en-IN" smtClean="0"/>
              <a:t>22-07-2022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00A540-A58C-4C8A-B6AC-BBA7A462103B}" type="slidenum">
              <a:rPr lang="en-IN" smtClean="0"/>
              <a:t>‹#›</a:t>
            </a:fld>
            <a:endParaRPr lang="en-IN"/>
          </a:p>
        </p:txBody>
      </p:sp>
    </p:spTree>
    <p:extLst>
      <p:ext uri="{BB962C8B-B14F-4D97-AF65-F5344CB8AC3E}">
        <p14:creationId xmlns:p14="http://schemas.microsoft.com/office/powerpoint/2010/main" val="2489052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C26029C-704E-49C8-8579-5BA9D33A0938}" type="datetimeFigureOut">
              <a:rPr lang="en-IN" smtClean="0"/>
              <a:t>22-07-2022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00A540-A58C-4C8A-B6AC-BBA7A462103B}" type="slidenum">
              <a:rPr lang="en-IN" smtClean="0"/>
              <a:t>‹#›</a:t>
            </a:fld>
            <a:endParaRPr lang="en-IN"/>
          </a:p>
        </p:txBody>
      </p:sp>
    </p:spTree>
    <p:extLst>
      <p:ext uri="{BB962C8B-B14F-4D97-AF65-F5344CB8AC3E}">
        <p14:creationId xmlns:p14="http://schemas.microsoft.com/office/powerpoint/2010/main" val="3102725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C26029C-704E-49C8-8579-5BA9D33A0938}" type="datetimeFigureOut">
              <a:rPr lang="en-IN" smtClean="0"/>
              <a:t>22-07-2022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00A540-A58C-4C8A-B6AC-BBA7A462103B}" type="slidenum">
              <a:rPr lang="en-IN" smtClean="0"/>
              <a:t>‹#›</a:t>
            </a:fld>
            <a:endParaRPr lang="en-IN"/>
          </a:p>
        </p:txBody>
      </p:sp>
    </p:spTree>
    <p:extLst>
      <p:ext uri="{BB962C8B-B14F-4D97-AF65-F5344CB8AC3E}">
        <p14:creationId xmlns:p14="http://schemas.microsoft.com/office/powerpoint/2010/main" val="2763827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26029C-704E-49C8-8579-5BA9D33A0938}" type="datetimeFigureOut">
              <a:rPr lang="en-IN" smtClean="0"/>
              <a:t>22-07-2022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00A540-A58C-4C8A-B6AC-BBA7A462103B}" type="slidenum">
              <a:rPr lang="en-IN" smtClean="0"/>
              <a:t>‹#›</a:t>
            </a:fld>
            <a:endParaRPr lang="en-IN"/>
          </a:p>
        </p:txBody>
      </p:sp>
    </p:spTree>
    <p:extLst>
      <p:ext uri="{BB962C8B-B14F-4D97-AF65-F5344CB8AC3E}">
        <p14:creationId xmlns:p14="http://schemas.microsoft.com/office/powerpoint/2010/main" val="4016861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C26029C-704E-49C8-8579-5BA9D33A0938}" type="datetimeFigureOut">
              <a:rPr lang="en-IN" smtClean="0"/>
              <a:t>22-07-2022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00A540-A58C-4C8A-B6AC-BBA7A462103B}" type="slidenum">
              <a:rPr lang="en-IN" smtClean="0"/>
              <a:t>‹#›</a:t>
            </a:fld>
            <a:endParaRPr lang="en-IN"/>
          </a:p>
        </p:txBody>
      </p:sp>
    </p:spTree>
    <p:extLst>
      <p:ext uri="{BB962C8B-B14F-4D97-AF65-F5344CB8AC3E}">
        <p14:creationId xmlns:p14="http://schemas.microsoft.com/office/powerpoint/2010/main" val="1897940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C26029C-704E-49C8-8579-5BA9D33A0938}" type="datetimeFigureOut">
              <a:rPr lang="en-IN" smtClean="0"/>
              <a:t>22-07-2022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200A540-A58C-4C8A-B6AC-BBA7A462103B}" type="slidenum">
              <a:rPr lang="en-IN" smtClean="0"/>
              <a:t>‹#›</a:t>
            </a:fld>
            <a:endParaRPr lang="en-IN"/>
          </a:p>
        </p:txBody>
      </p:sp>
    </p:spTree>
    <p:extLst>
      <p:ext uri="{BB962C8B-B14F-4D97-AF65-F5344CB8AC3E}">
        <p14:creationId xmlns:p14="http://schemas.microsoft.com/office/powerpoint/2010/main" val="2972313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C26029C-704E-49C8-8579-5BA9D33A0938}" type="datetimeFigureOut">
              <a:rPr lang="en-IN" smtClean="0"/>
              <a:t>22-07-2022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200A540-A58C-4C8A-B6AC-BBA7A462103B}" type="slidenum">
              <a:rPr lang="en-IN" smtClean="0"/>
              <a:t>‹#›</a:t>
            </a:fld>
            <a:endParaRPr lang="en-IN"/>
          </a:p>
        </p:txBody>
      </p:sp>
    </p:spTree>
    <p:extLst>
      <p:ext uri="{BB962C8B-B14F-4D97-AF65-F5344CB8AC3E}">
        <p14:creationId xmlns:p14="http://schemas.microsoft.com/office/powerpoint/2010/main" val="3641851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26029C-704E-49C8-8579-5BA9D33A0938}" type="datetimeFigureOut">
              <a:rPr lang="en-IN" smtClean="0"/>
              <a:t>22-07-2022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200A540-A58C-4C8A-B6AC-BBA7A462103B}" type="slidenum">
              <a:rPr lang="en-IN" smtClean="0"/>
              <a:t>‹#›</a:t>
            </a:fld>
            <a:endParaRPr lang="en-IN"/>
          </a:p>
        </p:txBody>
      </p:sp>
    </p:spTree>
    <p:extLst>
      <p:ext uri="{BB962C8B-B14F-4D97-AF65-F5344CB8AC3E}">
        <p14:creationId xmlns:p14="http://schemas.microsoft.com/office/powerpoint/2010/main" val="1922461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26029C-704E-49C8-8579-5BA9D33A0938}" type="datetimeFigureOut">
              <a:rPr lang="en-IN" smtClean="0"/>
              <a:t>22-07-2022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00A540-A58C-4C8A-B6AC-BBA7A462103B}" type="slidenum">
              <a:rPr lang="en-IN" smtClean="0"/>
              <a:t>‹#›</a:t>
            </a:fld>
            <a:endParaRPr lang="en-IN"/>
          </a:p>
        </p:txBody>
      </p:sp>
    </p:spTree>
    <p:extLst>
      <p:ext uri="{BB962C8B-B14F-4D97-AF65-F5344CB8AC3E}">
        <p14:creationId xmlns:p14="http://schemas.microsoft.com/office/powerpoint/2010/main" val="3739330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26029C-704E-49C8-8579-5BA9D33A0938}" type="datetimeFigureOut">
              <a:rPr lang="en-IN" smtClean="0"/>
              <a:t>22-07-2022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00A540-A58C-4C8A-B6AC-BBA7A462103B}" type="slidenum">
              <a:rPr lang="en-IN" smtClean="0"/>
              <a:t>‹#›</a:t>
            </a:fld>
            <a:endParaRPr lang="en-IN"/>
          </a:p>
        </p:txBody>
      </p:sp>
    </p:spTree>
    <p:extLst>
      <p:ext uri="{BB962C8B-B14F-4D97-AF65-F5344CB8AC3E}">
        <p14:creationId xmlns:p14="http://schemas.microsoft.com/office/powerpoint/2010/main" val="2441080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26029C-704E-49C8-8579-5BA9D33A0938}" type="datetimeFigureOut">
              <a:rPr lang="en-IN" smtClean="0"/>
              <a:t>22-07-2022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00A540-A58C-4C8A-B6AC-BBA7A462103B}" type="slidenum">
              <a:rPr lang="en-IN" smtClean="0"/>
              <a:t>‹#›</a:t>
            </a:fld>
            <a:endParaRPr lang="en-IN"/>
          </a:p>
        </p:txBody>
      </p:sp>
    </p:spTree>
    <p:extLst>
      <p:ext uri="{BB962C8B-B14F-4D97-AF65-F5344CB8AC3E}">
        <p14:creationId xmlns:p14="http://schemas.microsoft.com/office/powerpoint/2010/main" val="13747195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48681"/>
            <a:ext cx="7772400" cy="2016223"/>
          </a:xfrm>
        </p:spPr>
        <p:style>
          <a:lnRef idx="1">
            <a:schemeClr val="accent2"/>
          </a:lnRef>
          <a:fillRef idx="3">
            <a:schemeClr val="accent2"/>
          </a:fillRef>
          <a:effectRef idx="2">
            <a:schemeClr val="accent2"/>
          </a:effectRef>
          <a:fontRef idx="minor">
            <a:schemeClr val="lt1"/>
          </a:fontRef>
        </p:style>
        <p:txBody>
          <a:bodyPr/>
          <a:lstStyle/>
          <a:p>
            <a:r>
              <a:rPr lang="en-IN" dirty="0" smtClean="0"/>
              <a:t>Car Price Prediction</a:t>
            </a:r>
            <a:endParaRPr lang="en-IN" dirty="0"/>
          </a:p>
        </p:txBody>
      </p:sp>
      <p:sp>
        <p:nvSpPr>
          <p:cNvPr id="3" name="Subtitle 2"/>
          <p:cNvSpPr>
            <a:spLocks noGrp="1"/>
          </p:cNvSpPr>
          <p:nvPr>
            <p:ph type="subTitle" idx="1"/>
          </p:nvPr>
        </p:nvSpPr>
        <p:spPr>
          <a:xfrm>
            <a:off x="1331640" y="2564904"/>
            <a:ext cx="6400800" cy="3073896"/>
          </a:xfrm>
        </p:spPr>
        <p:style>
          <a:lnRef idx="1">
            <a:schemeClr val="accent2"/>
          </a:lnRef>
          <a:fillRef idx="2">
            <a:schemeClr val="accent2"/>
          </a:fillRef>
          <a:effectRef idx="1">
            <a:schemeClr val="accent2"/>
          </a:effectRef>
          <a:fontRef idx="minor">
            <a:schemeClr val="dk1"/>
          </a:fontRef>
        </p:style>
        <p:txBody>
          <a:bodyPr/>
          <a:lstStyle/>
          <a:p>
            <a:endParaRPr lang="en-IN" sz="5400" dirty="0" smtClean="0"/>
          </a:p>
          <a:p>
            <a:r>
              <a:rPr lang="en-IN" sz="5400" dirty="0" smtClean="0"/>
              <a:t>Project report and </a:t>
            </a:r>
            <a:r>
              <a:rPr lang="en-IN" sz="5400" dirty="0" err="1" smtClean="0"/>
              <a:t>spets</a:t>
            </a:r>
            <a:endParaRPr lang="en-IN" sz="5400" dirty="0" smtClean="0"/>
          </a:p>
          <a:p>
            <a:endParaRPr lang="en-IN" dirty="0"/>
          </a:p>
        </p:txBody>
      </p:sp>
    </p:spTree>
    <p:extLst>
      <p:ext uri="{BB962C8B-B14F-4D97-AF65-F5344CB8AC3E}">
        <p14:creationId xmlns:p14="http://schemas.microsoft.com/office/powerpoint/2010/main" val="3989506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Details</a:t>
            </a:r>
            <a:endParaRPr lang="en-IN" dirty="0"/>
          </a:p>
        </p:txBody>
      </p:sp>
      <p:sp>
        <p:nvSpPr>
          <p:cNvPr id="3" name="Content Placeholder 2"/>
          <p:cNvSpPr>
            <a:spLocks noGrp="1"/>
          </p:cNvSpPr>
          <p:nvPr>
            <p:ph idx="1"/>
          </p:nvPr>
        </p:nvSpPr>
        <p:spPr/>
        <p:txBody>
          <a:bodyPr>
            <a:normAutofit fontScale="70000" lnSpcReduction="20000"/>
          </a:bodyPr>
          <a:lstStyle/>
          <a:p>
            <a:r>
              <a:rPr lang="en-IN" dirty="0" smtClean="0"/>
              <a:t>We fit all the models with </a:t>
            </a:r>
            <a:r>
              <a:rPr lang="en-IN" dirty="0" err="1" smtClean="0"/>
              <a:t>x_train</a:t>
            </a:r>
            <a:r>
              <a:rPr lang="en-IN" dirty="0" smtClean="0"/>
              <a:t> and </a:t>
            </a:r>
            <a:r>
              <a:rPr lang="en-IN" dirty="0" err="1" smtClean="0"/>
              <a:t>y_train</a:t>
            </a:r>
            <a:r>
              <a:rPr lang="en-IN" dirty="0" smtClean="0"/>
              <a:t> data.</a:t>
            </a:r>
          </a:p>
          <a:p>
            <a:r>
              <a:rPr lang="en-IN" dirty="0" smtClean="0"/>
              <a:t>We find the score of all models and we find that </a:t>
            </a:r>
            <a:r>
              <a:rPr lang="en-US" dirty="0" err="1" smtClean="0"/>
              <a:t>RandomForest</a:t>
            </a:r>
            <a:r>
              <a:rPr lang="en-US" dirty="0" err="1" smtClean="0"/>
              <a:t>Regressor</a:t>
            </a:r>
            <a:r>
              <a:rPr lang="en-US" dirty="0" smtClean="0"/>
              <a:t> gave the best result.</a:t>
            </a:r>
          </a:p>
          <a:p>
            <a:r>
              <a:rPr lang="en-US" dirty="0" smtClean="0"/>
              <a:t>We find R2_score with the datasets .</a:t>
            </a:r>
          </a:p>
          <a:p>
            <a:r>
              <a:rPr lang="en-US" dirty="0" smtClean="0"/>
              <a:t>We Find Mean square error and Square root of mean square error.</a:t>
            </a:r>
          </a:p>
          <a:p>
            <a:r>
              <a:rPr lang="en-US" dirty="0" smtClean="0"/>
              <a:t>We create the </a:t>
            </a:r>
            <a:r>
              <a:rPr lang="en-US" dirty="0" err="1" smtClean="0"/>
              <a:t>dist</a:t>
            </a:r>
            <a:r>
              <a:rPr lang="en-US" dirty="0" smtClean="0"/>
              <a:t> plot with the difference of </a:t>
            </a:r>
            <a:r>
              <a:rPr lang="en-US" dirty="0" err="1" smtClean="0"/>
              <a:t>y_test</a:t>
            </a:r>
            <a:r>
              <a:rPr lang="en-US" dirty="0" smtClean="0"/>
              <a:t> and </a:t>
            </a:r>
            <a:r>
              <a:rPr lang="en-US" dirty="0" err="1" smtClean="0"/>
              <a:t>Y_pred</a:t>
            </a:r>
            <a:r>
              <a:rPr lang="en-US" dirty="0" smtClean="0"/>
              <a:t> data for all the models.</a:t>
            </a:r>
          </a:p>
          <a:p>
            <a:r>
              <a:rPr lang="en-US" dirty="0" smtClean="0"/>
              <a:t>We did </a:t>
            </a:r>
            <a:r>
              <a:rPr lang="en-US" dirty="0" err="1" smtClean="0"/>
              <a:t>hyperperameter</a:t>
            </a:r>
            <a:r>
              <a:rPr lang="en-US" dirty="0" smtClean="0"/>
              <a:t> </a:t>
            </a:r>
            <a:r>
              <a:rPr lang="en-US" dirty="0" err="1" smtClean="0"/>
              <a:t>tuining</a:t>
            </a:r>
            <a:r>
              <a:rPr lang="en-US" dirty="0" smtClean="0"/>
              <a:t> with </a:t>
            </a:r>
            <a:r>
              <a:rPr lang="en-US" dirty="0" err="1" smtClean="0"/>
              <a:t>RandomizedSearchCV</a:t>
            </a:r>
            <a:r>
              <a:rPr lang="en-US" dirty="0" smtClean="0"/>
              <a:t> for increase the score’s of models.</a:t>
            </a:r>
          </a:p>
          <a:p>
            <a:r>
              <a:rPr lang="en-US" dirty="0" smtClean="0"/>
              <a:t>We got a slight improvement with </a:t>
            </a:r>
            <a:r>
              <a:rPr lang="en-US" dirty="0" err="1" smtClean="0"/>
              <a:t>hyperparameter</a:t>
            </a:r>
            <a:r>
              <a:rPr lang="en-US" dirty="0" smtClean="0"/>
              <a:t> tuning</a:t>
            </a:r>
          </a:p>
          <a:p>
            <a:r>
              <a:rPr lang="en-US" dirty="0" err="1" smtClean="0"/>
              <a:t>Finaly</a:t>
            </a:r>
            <a:r>
              <a:rPr lang="en-US" dirty="0" smtClean="0"/>
              <a:t> we find that the </a:t>
            </a:r>
            <a:r>
              <a:rPr lang="en-US" dirty="0" err="1" smtClean="0"/>
              <a:t>DecisionTreeRegressor</a:t>
            </a:r>
            <a:r>
              <a:rPr lang="en-US" dirty="0" smtClean="0"/>
              <a:t> is the best fit model for our dataset.</a:t>
            </a:r>
          </a:p>
          <a:p>
            <a:r>
              <a:rPr lang="en-US" dirty="0" smtClean="0"/>
              <a:t>We save are model with </a:t>
            </a:r>
            <a:r>
              <a:rPr lang="en-US" dirty="0" err="1" smtClean="0"/>
              <a:t>RandomForestRegressor</a:t>
            </a:r>
            <a:r>
              <a:rPr lang="en-US" dirty="0" smtClean="0"/>
              <a:t>.</a:t>
            </a:r>
          </a:p>
          <a:p>
            <a:endParaRPr lang="en-IN" dirty="0"/>
          </a:p>
        </p:txBody>
      </p:sp>
    </p:spTree>
    <p:extLst>
      <p:ext uri="{BB962C8B-B14F-4D97-AF65-F5344CB8AC3E}">
        <p14:creationId xmlns:p14="http://schemas.microsoft.com/office/powerpoint/2010/main" val="1223484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Details</a:t>
            </a:r>
            <a:endParaRPr lang="en-IN" dirty="0"/>
          </a:p>
        </p:txBody>
      </p:sp>
      <p:sp>
        <p:nvSpPr>
          <p:cNvPr id="3" name="Content Placeholder 2"/>
          <p:cNvSpPr>
            <a:spLocks noGrp="1"/>
          </p:cNvSpPr>
          <p:nvPr>
            <p:ph idx="1"/>
          </p:nvPr>
        </p:nvSpPr>
        <p:spPr/>
        <p:txBody>
          <a:bodyPr>
            <a:normAutofit/>
          </a:bodyPr>
          <a:lstStyle/>
          <a:p>
            <a:r>
              <a:rPr lang="en-IN" dirty="0"/>
              <a:t>Different models I tried:</a:t>
            </a:r>
          </a:p>
          <a:p>
            <a:r>
              <a:rPr lang="en-IN" dirty="0"/>
              <a:t>( Root Mean Squared Error before </a:t>
            </a:r>
            <a:r>
              <a:rPr lang="en-IN" dirty="0" err="1"/>
              <a:t>hyperperameter</a:t>
            </a:r>
            <a:r>
              <a:rPr lang="en-IN" dirty="0"/>
              <a:t> </a:t>
            </a:r>
            <a:r>
              <a:rPr lang="en-IN" dirty="0" err="1"/>
              <a:t>tunning</a:t>
            </a:r>
            <a:r>
              <a:rPr lang="en-IN" dirty="0"/>
              <a:t>)</a:t>
            </a:r>
          </a:p>
          <a:p>
            <a:r>
              <a:rPr lang="en-IN" dirty="0" err="1" smtClean="0"/>
              <a:t>LinearRegression</a:t>
            </a:r>
            <a:r>
              <a:rPr lang="en-IN" dirty="0" smtClean="0"/>
              <a:t>: 6.63170815917486 </a:t>
            </a:r>
          </a:p>
          <a:p>
            <a:r>
              <a:rPr lang="en-IN" dirty="0" err="1" smtClean="0"/>
              <a:t>XGBRegressor</a:t>
            </a:r>
            <a:r>
              <a:rPr lang="en-IN" dirty="0" smtClean="0"/>
              <a:t>: 3.7255926585515047 </a:t>
            </a:r>
          </a:p>
          <a:p>
            <a:r>
              <a:rPr lang="en-IN" dirty="0" err="1" smtClean="0"/>
              <a:t>RandomForestRegressor</a:t>
            </a:r>
            <a:r>
              <a:rPr lang="en-IN" dirty="0" smtClean="0"/>
              <a:t>: 4.204085622333121 </a:t>
            </a:r>
            <a:r>
              <a:rPr lang="en-IN" dirty="0" err="1" smtClean="0"/>
              <a:t>DecisionTreeRegressor</a:t>
            </a:r>
            <a:r>
              <a:rPr lang="en-IN" dirty="0" smtClean="0"/>
              <a:t> </a:t>
            </a:r>
            <a:r>
              <a:rPr lang="en-IN" dirty="0"/>
              <a:t>: </a:t>
            </a:r>
            <a:r>
              <a:rPr lang="en-IN" dirty="0" smtClean="0"/>
              <a:t>6.226030461036974 </a:t>
            </a:r>
            <a:endParaRPr lang="en-IN" dirty="0"/>
          </a:p>
        </p:txBody>
      </p:sp>
    </p:spTree>
    <p:extLst>
      <p:ext uri="{BB962C8B-B14F-4D97-AF65-F5344CB8AC3E}">
        <p14:creationId xmlns:p14="http://schemas.microsoft.com/office/powerpoint/2010/main" val="3263007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Details</a:t>
            </a:r>
            <a:endParaRPr lang="en-IN" dirty="0"/>
          </a:p>
        </p:txBody>
      </p:sp>
      <p:sp>
        <p:nvSpPr>
          <p:cNvPr id="3" name="Content Placeholder 2"/>
          <p:cNvSpPr>
            <a:spLocks noGrp="1"/>
          </p:cNvSpPr>
          <p:nvPr>
            <p:ph idx="1"/>
          </p:nvPr>
        </p:nvSpPr>
        <p:spPr/>
        <p:txBody>
          <a:bodyPr>
            <a:normAutofit/>
          </a:bodyPr>
          <a:lstStyle/>
          <a:p>
            <a:r>
              <a:rPr lang="en-IN" dirty="0" err="1"/>
              <a:t>DecisionTreeRegressor</a:t>
            </a:r>
            <a:r>
              <a:rPr lang="en-IN" dirty="0"/>
              <a:t>, </a:t>
            </a:r>
            <a:r>
              <a:rPr lang="en-IN" dirty="0" err="1"/>
              <a:t>RandomForestRegressor</a:t>
            </a:r>
            <a:r>
              <a:rPr lang="en-IN" dirty="0"/>
              <a:t> gave the lowest RMSE so I chose these model and performed hyper parameter tuning(</a:t>
            </a:r>
            <a:r>
              <a:rPr lang="en-IN" dirty="0" err="1"/>
              <a:t>RandomizedSearchCV</a:t>
            </a:r>
            <a:r>
              <a:rPr lang="en-IN" dirty="0"/>
              <a:t>).</a:t>
            </a:r>
          </a:p>
          <a:p>
            <a:r>
              <a:rPr lang="en-IN" dirty="0" err="1"/>
              <a:t>Finaly</a:t>
            </a:r>
            <a:r>
              <a:rPr lang="en-IN" dirty="0"/>
              <a:t> </a:t>
            </a:r>
            <a:r>
              <a:rPr lang="en-IN" dirty="0" err="1"/>
              <a:t>RandomForestRegressor</a:t>
            </a:r>
            <a:r>
              <a:rPr lang="en-IN" dirty="0"/>
              <a:t> gave lowest RMSE.</a:t>
            </a:r>
          </a:p>
          <a:p>
            <a:endParaRPr lang="en-IN" dirty="0"/>
          </a:p>
        </p:txBody>
      </p:sp>
    </p:spTree>
    <p:extLst>
      <p:ext uri="{BB962C8B-B14F-4D97-AF65-F5344CB8AC3E}">
        <p14:creationId xmlns:p14="http://schemas.microsoft.com/office/powerpoint/2010/main" val="4234140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a:t>
            </a:r>
            <a:endParaRPr lang="en-IN" dirty="0"/>
          </a:p>
        </p:txBody>
      </p:sp>
      <p:sp>
        <p:nvSpPr>
          <p:cNvPr id="3" name="Content Placeholder 2"/>
          <p:cNvSpPr>
            <a:spLocks noGrp="1"/>
          </p:cNvSpPr>
          <p:nvPr>
            <p:ph idx="1"/>
          </p:nvPr>
        </p:nvSpPr>
        <p:spPr/>
        <p:txBody>
          <a:bodyPr/>
          <a:lstStyle/>
          <a:p>
            <a:pPr algn="ctr"/>
            <a:r>
              <a:rPr lang="en-IN" b="1" dirty="0" smtClean="0"/>
              <a:t>Model Accuracy:</a:t>
            </a:r>
          </a:p>
          <a:p>
            <a:pPr algn="ctr"/>
            <a:r>
              <a:rPr lang="en-IN" b="1" dirty="0" err="1" smtClean="0"/>
              <a:t>RandomForestRegressor</a:t>
            </a:r>
            <a:r>
              <a:rPr lang="en-IN" b="1" dirty="0" smtClean="0"/>
              <a:t>:</a:t>
            </a:r>
          </a:p>
          <a:p>
            <a:endParaRPr lang="en-IN" dirty="0" smtClean="0"/>
          </a:p>
          <a:p>
            <a:r>
              <a:rPr lang="en-IN" dirty="0" smtClean="0"/>
              <a:t>MAE: 1.7920827391065353 </a:t>
            </a:r>
          </a:p>
          <a:p>
            <a:r>
              <a:rPr lang="en-IN" dirty="0" smtClean="0"/>
              <a:t>MSE: 18.39577444842702</a:t>
            </a:r>
          </a:p>
          <a:p>
            <a:r>
              <a:rPr lang="en-IN" dirty="0" smtClean="0"/>
              <a:t> RMSE: 4.289029546229195</a:t>
            </a:r>
            <a:endParaRPr lang="en-IN" dirty="0"/>
          </a:p>
        </p:txBody>
      </p:sp>
    </p:spTree>
    <p:extLst>
      <p:ext uri="{BB962C8B-B14F-4D97-AF65-F5344CB8AC3E}">
        <p14:creationId xmlns:p14="http://schemas.microsoft.com/office/powerpoint/2010/main" val="58946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Statement:</a:t>
            </a:r>
            <a:endParaRPr lang="en-IN" dirty="0"/>
          </a:p>
        </p:txBody>
      </p:sp>
      <p:sp>
        <p:nvSpPr>
          <p:cNvPr id="3" name="Content Placeholder 2"/>
          <p:cNvSpPr>
            <a:spLocks noGrp="1"/>
          </p:cNvSpPr>
          <p:nvPr>
            <p:ph idx="1"/>
          </p:nvPr>
        </p:nvSpPr>
        <p:spPr/>
        <p:txBody>
          <a:bodyPr>
            <a:normAutofit fontScale="55000" lnSpcReduction="20000"/>
          </a:bodyPr>
          <a:lstStyle/>
          <a:p>
            <a:r>
              <a:rPr lang="en-US" dirty="0" smtClean="0"/>
              <a:t>With the </a:t>
            </a:r>
            <a:r>
              <a:rPr lang="en-US" dirty="0" err="1" smtClean="0"/>
              <a:t>covid</a:t>
            </a:r>
            <a:r>
              <a:rPr lang="en-US" dirty="0" smtClean="0"/>
              <a:t> 19 impact in the market, we have seen lot of changes in the car market. Now some cars are in demand hence making them costly and some are not in demand hence cheaper. One of our clients works with small traders, who sell used cars. With the change in market due to </a:t>
            </a:r>
            <a:r>
              <a:rPr lang="en-US" dirty="0" err="1" smtClean="0"/>
              <a:t>covid</a:t>
            </a:r>
            <a:r>
              <a:rPr lang="en-US" dirty="0" smtClean="0"/>
              <a:t> 19 impact, our client is facing problems with their previous car price valuation machine learning models. So, they are looking for new machine learning models from new data. We have to make car price valuation model. This project contains two </a:t>
            </a:r>
            <a:r>
              <a:rPr lang="en-US" dirty="0" err="1" smtClean="0"/>
              <a:t>phaseData</a:t>
            </a:r>
            <a:r>
              <a:rPr lang="en-US" dirty="0" smtClean="0"/>
              <a:t> Collection Phase You have to scrape at least 5000 used cars data. You can scrape more data as well, it’s up to you. more the data better the model In this section You need to scrape the data of used cars from websites (</a:t>
            </a:r>
            <a:r>
              <a:rPr lang="en-US" dirty="0" err="1" smtClean="0"/>
              <a:t>Olx</a:t>
            </a:r>
            <a:r>
              <a:rPr lang="en-US" dirty="0" smtClean="0"/>
              <a:t>, </a:t>
            </a:r>
            <a:r>
              <a:rPr lang="en-US" dirty="0" err="1" smtClean="0"/>
              <a:t>cardekho</a:t>
            </a:r>
            <a:r>
              <a:rPr lang="en-US" dirty="0" smtClean="0"/>
              <a:t>, Cars24 etc.) You need web scraping for this. You have to fetch data for different locations. The number of columns for data doesn’t have limit, it’s up to you and your creativity. Generally, these columns are Brand, model, variant, manufacturing year, driven kilometers, fuel, number of owners, location and at last target variable Price of the car. This data is to give you a hint about important variables in used car model. You can make changes to it, you can add or you can remove some columns, it completely depends on the website from which you are fetching the data. Try to include all types of cars in your data for example- SUV, Sedans, Coupe, minivan, Hatchback</a:t>
            </a:r>
            <a:endParaRPr lang="en-IN" dirty="0"/>
          </a:p>
        </p:txBody>
      </p:sp>
    </p:spTree>
    <p:extLst>
      <p:ext uri="{BB962C8B-B14F-4D97-AF65-F5344CB8AC3E}">
        <p14:creationId xmlns:p14="http://schemas.microsoft.com/office/powerpoint/2010/main" val="3907006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Projects steps</a:t>
            </a:r>
            <a:endParaRPr lang="en-IN" dirty="0"/>
          </a:p>
        </p:txBody>
      </p:sp>
      <p:sp>
        <p:nvSpPr>
          <p:cNvPr id="3" name="Content Placeholder 2"/>
          <p:cNvSpPr>
            <a:spLocks noGrp="1"/>
          </p:cNvSpPr>
          <p:nvPr>
            <p:ph idx="1"/>
          </p:nvPr>
        </p:nvSpPr>
        <p:spPr/>
        <p:txBody>
          <a:bodyPr>
            <a:normAutofit fontScale="70000" lnSpcReduction="20000"/>
          </a:bodyPr>
          <a:lstStyle/>
          <a:p>
            <a:r>
              <a:rPr lang="en-IN" dirty="0" smtClean="0"/>
              <a:t>Loading data</a:t>
            </a:r>
          </a:p>
          <a:p>
            <a:r>
              <a:rPr lang="en-IN" dirty="0" smtClean="0"/>
              <a:t>Data Exploration</a:t>
            </a:r>
          </a:p>
          <a:p>
            <a:r>
              <a:rPr lang="en-IN" dirty="0" smtClean="0"/>
              <a:t>Features with Null value</a:t>
            </a:r>
          </a:p>
          <a:p>
            <a:r>
              <a:rPr lang="en-IN" dirty="0" smtClean="0"/>
              <a:t>Numerical Features</a:t>
            </a:r>
          </a:p>
          <a:p>
            <a:r>
              <a:rPr lang="en-IN" dirty="0" smtClean="0"/>
              <a:t>Do EDA for analysing data Properly</a:t>
            </a:r>
            <a:endParaRPr lang="en-IN" dirty="0" smtClean="0"/>
          </a:p>
          <a:p>
            <a:r>
              <a:rPr lang="en-IN" dirty="0" smtClean="0"/>
              <a:t>Data Cleaning</a:t>
            </a:r>
          </a:p>
          <a:p>
            <a:r>
              <a:rPr lang="en-IN" dirty="0" smtClean="0"/>
              <a:t>Remove some unrelated features</a:t>
            </a:r>
          </a:p>
          <a:p>
            <a:r>
              <a:rPr lang="en-IN" dirty="0" smtClean="0"/>
              <a:t>visualize Data</a:t>
            </a:r>
            <a:endParaRPr lang="en-IN" dirty="0" smtClean="0"/>
          </a:p>
          <a:p>
            <a:r>
              <a:rPr lang="en-IN" dirty="0" smtClean="0"/>
              <a:t>Data transformation</a:t>
            </a:r>
          </a:p>
          <a:p>
            <a:r>
              <a:rPr lang="en-IN" dirty="0" smtClean="0"/>
              <a:t>Base Model Performance (Random Forest)</a:t>
            </a:r>
          </a:p>
          <a:p>
            <a:r>
              <a:rPr lang="en-IN" dirty="0" err="1" smtClean="0"/>
              <a:t>Hyperparameter</a:t>
            </a:r>
            <a:r>
              <a:rPr lang="en-IN" dirty="0" smtClean="0"/>
              <a:t> Tuning</a:t>
            </a:r>
          </a:p>
          <a:p>
            <a:r>
              <a:rPr lang="en-IN" dirty="0" smtClean="0"/>
              <a:t>Final Model</a:t>
            </a:r>
          </a:p>
          <a:p>
            <a:r>
              <a:rPr lang="en-IN" dirty="0" smtClean="0"/>
              <a:t>Visualize Results</a:t>
            </a:r>
          </a:p>
          <a:p>
            <a:pPr marL="0" indent="0">
              <a:buNone/>
            </a:pPr>
            <a:endParaRPr lang="en-IN" dirty="0"/>
          </a:p>
        </p:txBody>
      </p:sp>
    </p:spTree>
    <p:extLst>
      <p:ext uri="{BB962C8B-B14F-4D97-AF65-F5344CB8AC3E}">
        <p14:creationId xmlns:p14="http://schemas.microsoft.com/office/powerpoint/2010/main" val="674864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Details</a:t>
            </a:r>
            <a:endParaRPr lang="en-IN" dirty="0"/>
          </a:p>
        </p:txBody>
      </p:sp>
      <p:sp>
        <p:nvSpPr>
          <p:cNvPr id="3" name="Content Placeholder 2"/>
          <p:cNvSpPr>
            <a:spLocks noGrp="1"/>
          </p:cNvSpPr>
          <p:nvPr>
            <p:ph idx="1"/>
          </p:nvPr>
        </p:nvSpPr>
        <p:spPr/>
        <p:txBody>
          <a:bodyPr>
            <a:normAutofit fontScale="77500" lnSpcReduction="20000"/>
          </a:bodyPr>
          <a:lstStyle/>
          <a:p>
            <a:r>
              <a:rPr lang="en-US" dirty="0" smtClean="0"/>
              <a:t>There are 6019 entries in the train data set. The data contains some </a:t>
            </a:r>
            <a:r>
              <a:rPr lang="en-US" dirty="0" err="1" smtClean="0"/>
              <a:t>NaN</a:t>
            </a:r>
            <a:r>
              <a:rPr lang="en-US" dirty="0" smtClean="0"/>
              <a:t> values too.</a:t>
            </a:r>
          </a:p>
          <a:p>
            <a:r>
              <a:rPr lang="en-US" dirty="0" smtClean="0"/>
              <a:t>Lets check for </a:t>
            </a:r>
            <a:r>
              <a:rPr lang="en-US" dirty="0" err="1" smtClean="0"/>
              <a:t>NaN</a:t>
            </a:r>
            <a:r>
              <a:rPr lang="en-US" dirty="0" smtClean="0"/>
              <a:t> (null) values in the data</a:t>
            </a:r>
          </a:p>
          <a:p>
            <a:r>
              <a:rPr lang="en-US" dirty="0" smtClean="0"/>
              <a:t>we check the percentage of nan values present in each feature</a:t>
            </a:r>
          </a:p>
          <a:p>
            <a:r>
              <a:rPr lang="en-US" dirty="0" smtClean="0"/>
              <a:t>We might want to remove columns with more than 50% missing values</a:t>
            </a:r>
          </a:p>
          <a:p>
            <a:r>
              <a:rPr lang="en-US" dirty="0" smtClean="0"/>
              <a:t>We check the correlation with the features.</a:t>
            </a:r>
          </a:p>
          <a:p>
            <a:r>
              <a:rPr lang="en-US" dirty="0" smtClean="0"/>
              <a:t>We created some new columns.</a:t>
            </a:r>
          </a:p>
          <a:p>
            <a:r>
              <a:rPr lang="en-US" dirty="0" smtClean="0"/>
              <a:t>We remove some extra data from the existed columns.</a:t>
            </a:r>
          </a:p>
          <a:p>
            <a:r>
              <a:rPr lang="en-IN" dirty="0" smtClean="0"/>
              <a:t>We make changes in type of some feature from object to numerical like(</a:t>
            </a:r>
            <a:r>
              <a:rPr lang="en-IN" dirty="0" err="1" smtClean="0"/>
              <a:t>int</a:t>
            </a:r>
            <a:r>
              <a:rPr lang="en-IN" dirty="0" smtClean="0"/>
              <a:t> and float).</a:t>
            </a:r>
          </a:p>
          <a:p>
            <a:pPr marL="0" indent="0">
              <a:buNone/>
            </a:pPr>
            <a:endParaRPr lang="en-US" dirty="0" smtClean="0"/>
          </a:p>
          <a:p>
            <a:endParaRPr lang="en-US" dirty="0" smtClean="0"/>
          </a:p>
        </p:txBody>
      </p:sp>
    </p:spTree>
    <p:extLst>
      <p:ext uri="{BB962C8B-B14F-4D97-AF65-F5344CB8AC3E}">
        <p14:creationId xmlns:p14="http://schemas.microsoft.com/office/powerpoint/2010/main" val="1813327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EDA part</a:t>
            </a:r>
            <a:endParaRPr lang="en-IN" dirty="0"/>
          </a:p>
        </p:txBody>
      </p:sp>
      <p:sp>
        <p:nvSpPr>
          <p:cNvPr id="3" name="Content Placeholder 2"/>
          <p:cNvSpPr>
            <a:spLocks noGrp="1"/>
          </p:cNvSpPr>
          <p:nvPr>
            <p:ph idx="1"/>
          </p:nvPr>
        </p:nvSpPr>
        <p:spPr/>
        <p:txBody>
          <a:bodyPr/>
          <a:lstStyle/>
          <a:p>
            <a:r>
              <a:rPr lang="en-IN" dirty="0" smtClean="0"/>
              <a:t>Create </a:t>
            </a:r>
            <a:r>
              <a:rPr lang="en-IN" dirty="0" err="1" smtClean="0"/>
              <a:t>catplot</a:t>
            </a:r>
            <a:r>
              <a:rPr lang="en-IN" dirty="0" smtClean="0"/>
              <a:t> between Price and year.</a:t>
            </a:r>
          </a:p>
          <a:p>
            <a:endParaRPr lang="en-IN" dirty="0"/>
          </a:p>
          <a:p>
            <a:endParaRPr lang="en-IN" dirty="0" smtClean="0"/>
          </a:p>
          <a:p>
            <a:endParaRPr lang="en-IN" dirty="0"/>
          </a:p>
          <a:p>
            <a:endParaRPr lang="en-IN" dirty="0" smtClean="0"/>
          </a:p>
          <a:p>
            <a:endParaRPr lang="en-IN" dirty="0"/>
          </a:p>
          <a:p>
            <a:endParaRPr lang="en-IN" dirty="0" smtClean="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2132856"/>
            <a:ext cx="8064896" cy="2880320"/>
          </a:xfrm>
          <a:prstGeom prst="rect">
            <a:avLst/>
          </a:prstGeom>
        </p:spPr>
      </p:pic>
    </p:spTree>
    <p:extLst>
      <p:ext uri="{BB962C8B-B14F-4D97-AF65-F5344CB8AC3E}">
        <p14:creationId xmlns:p14="http://schemas.microsoft.com/office/powerpoint/2010/main" val="670350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EDA part</a:t>
            </a:r>
            <a:endParaRPr lang="en-IN" dirty="0"/>
          </a:p>
        </p:txBody>
      </p:sp>
      <p:sp>
        <p:nvSpPr>
          <p:cNvPr id="3" name="Content Placeholder 2"/>
          <p:cNvSpPr>
            <a:spLocks noGrp="1"/>
          </p:cNvSpPr>
          <p:nvPr>
            <p:ph idx="1"/>
          </p:nvPr>
        </p:nvSpPr>
        <p:spPr/>
        <p:txBody>
          <a:bodyPr/>
          <a:lstStyle/>
          <a:p>
            <a:r>
              <a:rPr lang="en-IN" dirty="0" smtClean="0"/>
              <a:t>Create </a:t>
            </a:r>
            <a:r>
              <a:rPr lang="en-IN" dirty="0" err="1" smtClean="0"/>
              <a:t>catplot</a:t>
            </a:r>
            <a:r>
              <a:rPr lang="en-IN" dirty="0" smtClean="0"/>
              <a:t> between Price and </a:t>
            </a:r>
            <a:r>
              <a:rPr lang="en-IN" dirty="0" err="1" smtClean="0"/>
              <a:t>Fuel_type</a:t>
            </a:r>
            <a:r>
              <a:rPr lang="en-IN" dirty="0" smtClean="0"/>
              <a:t>.</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2492896"/>
            <a:ext cx="8964488" cy="3010137"/>
          </a:xfrm>
          <a:prstGeom prst="rect">
            <a:avLst/>
          </a:prstGeom>
        </p:spPr>
      </p:pic>
    </p:spTree>
    <p:extLst>
      <p:ext uri="{BB962C8B-B14F-4D97-AF65-F5344CB8AC3E}">
        <p14:creationId xmlns:p14="http://schemas.microsoft.com/office/powerpoint/2010/main" val="1705118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EDA Part</a:t>
            </a:r>
            <a:endParaRPr lang="en-IN" dirty="0"/>
          </a:p>
        </p:txBody>
      </p:sp>
      <p:sp>
        <p:nvSpPr>
          <p:cNvPr id="3" name="Content Placeholder 2"/>
          <p:cNvSpPr>
            <a:spLocks noGrp="1"/>
          </p:cNvSpPr>
          <p:nvPr>
            <p:ph idx="1"/>
          </p:nvPr>
        </p:nvSpPr>
        <p:spPr/>
        <p:txBody>
          <a:bodyPr/>
          <a:lstStyle/>
          <a:p>
            <a:r>
              <a:rPr lang="en-IN" dirty="0" smtClean="0"/>
              <a:t>Create some count plot for analysis the numbers.</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5" y="4811674"/>
            <a:ext cx="4032449" cy="20463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5" y="2636912"/>
            <a:ext cx="4032449" cy="217476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37625" y="4811674"/>
            <a:ext cx="4206375" cy="1828473"/>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48064" y="2636912"/>
            <a:ext cx="3600400" cy="1879670"/>
          </a:xfrm>
          <a:prstGeom prst="rect">
            <a:avLst/>
          </a:prstGeom>
        </p:spPr>
      </p:pic>
    </p:spTree>
    <p:extLst>
      <p:ext uri="{BB962C8B-B14F-4D97-AF65-F5344CB8AC3E}">
        <p14:creationId xmlns:p14="http://schemas.microsoft.com/office/powerpoint/2010/main" val="1538067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EDA Part</a:t>
            </a:r>
            <a:endParaRPr lang="en-IN" dirty="0"/>
          </a:p>
        </p:txBody>
      </p:sp>
      <p:sp>
        <p:nvSpPr>
          <p:cNvPr id="3" name="Content Placeholder 2"/>
          <p:cNvSpPr>
            <a:spLocks noGrp="1"/>
          </p:cNvSpPr>
          <p:nvPr>
            <p:ph idx="1"/>
          </p:nvPr>
        </p:nvSpPr>
        <p:spPr/>
        <p:txBody>
          <a:bodyPr>
            <a:normAutofit fontScale="70000" lnSpcReduction="20000"/>
          </a:bodyPr>
          <a:lstStyle/>
          <a:p>
            <a:r>
              <a:rPr lang="en-IN" dirty="0" smtClean="0"/>
              <a:t>We encode the object data type feature with </a:t>
            </a:r>
            <a:r>
              <a:rPr lang="en-IN" dirty="0" err="1" smtClean="0"/>
              <a:t>LabelEncoder</a:t>
            </a:r>
            <a:r>
              <a:rPr lang="en-IN" dirty="0" smtClean="0"/>
              <a:t>.</a:t>
            </a:r>
          </a:p>
          <a:p>
            <a:r>
              <a:rPr lang="en-IN" dirty="0" smtClean="0"/>
              <a:t>We create some </a:t>
            </a:r>
            <a:r>
              <a:rPr lang="en-IN" dirty="0" err="1" smtClean="0"/>
              <a:t>distplot</a:t>
            </a:r>
            <a:r>
              <a:rPr lang="en-IN" dirty="0" smtClean="0"/>
              <a:t> for check the distribution. </a:t>
            </a:r>
          </a:p>
          <a:p>
            <a:r>
              <a:rPr lang="en-IN" dirty="0" smtClean="0"/>
              <a:t>We make separation in dependent feature and independent feature.</a:t>
            </a:r>
          </a:p>
          <a:p>
            <a:r>
              <a:rPr lang="en-IN" dirty="0" smtClean="0"/>
              <a:t>Create x with independent features and y with dependent feature.</a:t>
            </a:r>
          </a:p>
          <a:p>
            <a:r>
              <a:rPr lang="en-US" b="1" dirty="0" smtClean="0"/>
              <a:t>Firstly we fit </a:t>
            </a:r>
            <a:r>
              <a:rPr lang="en-US" b="1" dirty="0" err="1" smtClean="0"/>
              <a:t>ExtraTreesRegressor</a:t>
            </a:r>
            <a:r>
              <a:rPr lang="en-US" b="1" dirty="0" smtClean="0"/>
              <a:t> for find the importance of feature of dataset.</a:t>
            </a:r>
          </a:p>
          <a:p>
            <a:r>
              <a:rPr lang="en-US" b="1" dirty="0" smtClean="0"/>
              <a:t>We see that some feature are less important for dataset so drop that which importance are less then 1.0.</a:t>
            </a:r>
          </a:p>
          <a:p>
            <a:r>
              <a:rPr lang="en-US" b="1" dirty="0" smtClean="0"/>
              <a:t>We </a:t>
            </a:r>
            <a:r>
              <a:rPr lang="en-US" b="1" dirty="0" err="1" smtClean="0"/>
              <a:t>Standardice</a:t>
            </a:r>
            <a:r>
              <a:rPr lang="en-US" b="1" dirty="0" smtClean="0"/>
              <a:t> the X’s feature for better result.</a:t>
            </a:r>
          </a:p>
          <a:p>
            <a:r>
              <a:rPr lang="en-US" b="1" dirty="0" smtClean="0"/>
              <a:t>We split the data in train and test dataset for fir more models.</a:t>
            </a:r>
          </a:p>
          <a:p>
            <a:endParaRPr lang="en-IN" dirty="0" smtClean="0"/>
          </a:p>
        </p:txBody>
      </p:sp>
    </p:spTree>
    <p:extLst>
      <p:ext uri="{BB962C8B-B14F-4D97-AF65-F5344CB8AC3E}">
        <p14:creationId xmlns:p14="http://schemas.microsoft.com/office/powerpoint/2010/main" val="3319456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Details</a:t>
            </a:r>
            <a:endParaRPr lang="en-IN" dirty="0"/>
          </a:p>
        </p:txBody>
      </p:sp>
      <p:sp>
        <p:nvSpPr>
          <p:cNvPr id="3" name="Content Placeholder 2"/>
          <p:cNvSpPr>
            <a:spLocks noGrp="1"/>
          </p:cNvSpPr>
          <p:nvPr>
            <p:ph idx="1"/>
          </p:nvPr>
        </p:nvSpPr>
        <p:spPr/>
        <p:txBody>
          <a:bodyPr/>
          <a:lstStyle/>
          <a:p>
            <a:r>
              <a:rPr lang="en-US" b="1" dirty="0" smtClean="0"/>
              <a:t>We see that the target feature are in </a:t>
            </a:r>
            <a:r>
              <a:rPr lang="en-US" b="1" dirty="0" err="1" smtClean="0"/>
              <a:t>continous</a:t>
            </a:r>
            <a:r>
              <a:rPr lang="en-US" b="1" dirty="0" smtClean="0"/>
              <a:t> form that’s way we apply linear and </a:t>
            </a:r>
            <a:r>
              <a:rPr lang="en-US" b="1" dirty="0" err="1" smtClean="0"/>
              <a:t>regressor</a:t>
            </a:r>
            <a:r>
              <a:rPr lang="en-US" b="1" dirty="0" smtClean="0"/>
              <a:t> models.</a:t>
            </a:r>
          </a:p>
          <a:p>
            <a:r>
              <a:rPr lang="en-US" b="1" dirty="0" smtClean="0"/>
              <a:t>Here we apply four models.</a:t>
            </a:r>
          </a:p>
          <a:p>
            <a:r>
              <a:rPr lang="en-US" b="1" dirty="0" err="1" smtClean="0"/>
              <a:t>LinearRegression</a:t>
            </a:r>
            <a:r>
              <a:rPr lang="en-US" b="1" dirty="0" smtClean="0"/>
              <a:t>()</a:t>
            </a:r>
          </a:p>
          <a:p>
            <a:r>
              <a:rPr lang="en-US" b="1" dirty="0" err="1" smtClean="0"/>
              <a:t>XGBRegressor</a:t>
            </a:r>
            <a:r>
              <a:rPr lang="en-US" b="1" dirty="0" smtClean="0"/>
              <a:t>()</a:t>
            </a:r>
          </a:p>
          <a:p>
            <a:r>
              <a:rPr lang="en-US" b="1" dirty="0" err="1" smtClean="0"/>
              <a:t>RandomForestRegressor</a:t>
            </a:r>
            <a:r>
              <a:rPr lang="en-US" b="1" dirty="0" smtClean="0"/>
              <a:t>()</a:t>
            </a:r>
          </a:p>
          <a:p>
            <a:r>
              <a:rPr lang="en-US" b="1" dirty="0" err="1" smtClean="0"/>
              <a:t>DecisionTreeRegressor</a:t>
            </a:r>
            <a:r>
              <a:rPr lang="en-US" b="1" dirty="0" smtClean="0"/>
              <a:t>()</a:t>
            </a:r>
          </a:p>
          <a:p>
            <a:endParaRPr lang="en-IN" dirty="0"/>
          </a:p>
        </p:txBody>
      </p:sp>
    </p:spTree>
    <p:extLst>
      <p:ext uri="{BB962C8B-B14F-4D97-AF65-F5344CB8AC3E}">
        <p14:creationId xmlns:p14="http://schemas.microsoft.com/office/powerpoint/2010/main" val="21547023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TotalTime>
  <Words>783</Words>
  <Application>Microsoft Office PowerPoint</Application>
  <PresentationFormat>On-screen Show (4:3)</PresentationFormat>
  <Paragraphs>81</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Car Price Prediction</vt:lpstr>
      <vt:lpstr>Problem Statement:</vt:lpstr>
      <vt:lpstr>Projects steps</vt:lpstr>
      <vt:lpstr>Details</vt:lpstr>
      <vt:lpstr>EDA part</vt:lpstr>
      <vt:lpstr>EDA part</vt:lpstr>
      <vt:lpstr>EDA Part</vt:lpstr>
      <vt:lpstr>EDA Part</vt:lpstr>
      <vt:lpstr>Details</vt:lpstr>
      <vt:lpstr>Details</vt:lpstr>
      <vt:lpstr>Details</vt:lpstr>
      <vt:lpstr>Details</vt:lpstr>
      <vt:lpstr>Result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Price Prediction</dc:title>
  <dc:creator>star</dc:creator>
  <cp:lastModifiedBy>star</cp:lastModifiedBy>
  <cp:revision>5</cp:revision>
  <dcterms:created xsi:type="dcterms:W3CDTF">2022-07-22T09:08:33Z</dcterms:created>
  <dcterms:modified xsi:type="dcterms:W3CDTF">2022-07-22T09:58:03Z</dcterms:modified>
</cp:coreProperties>
</file>