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CC69C-43D5-47EC-9E1E-9F6241BF0292}" type="datetimeFigureOut">
              <a:rPr lang="en-IN" smtClean="0"/>
              <a:t>04-10-2022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D77F9-9931-40D8-92F0-524C51767208}" type="slidenum">
              <a:rPr lang="en-IN" smtClean="0"/>
              <a:t>‹#›</a:t>
            </a:fld>
            <a:endParaRPr lang="en-IN"/>
          </a:p>
        </p:txBody>
      </p:sp>
    </p:spTree>
    <p:extLst>
      <p:ext uri="{BB962C8B-B14F-4D97-AF65-F5344CB8AC3E}">
        <p14:creationId xmlns:p14="http://schemas.microsoft.com/office/powerpoint/2010/main" val="21848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1D77F9-9931-40D8-92F0-524C51767208}" type="slidenum">
              <a:rPr lang="en-IN" smtClean="0"/>
              <a:t>5</a:t>
            </a:fld>
            <a:endParaRPr lang="en-IN"/>
          </a:p>
        </p:txBody>
      </p:sp>
    </p:spTree>
    <p:extLst>
      <p:ext uri="{BB962C8B-B14F-4D97-AF65-F5344CB8AC3E}">
        <p14:creationId xmlns:p14="http://schemas.microsoft.com/office/powerpoint/2010/main" val="205515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949E54-C654-4020-8718-FFC34BC5C181}"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27313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49E54-C654-4020-8718-FFC34BC5C181}"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294351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49E54-C654-4020-8718-FFC34BC5C181}"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371393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949E54-C654-4020-8718-FFC34BC5C181}"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135449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49E54-C654-4020-8718-FFC34BC5C181}"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420255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949E54-C654-4020-8718-FFC34BC5C181}"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359742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949E54-C654-4020-8718-FFC34BC5C181}" type="datetimeFigureOut">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221834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949E54-C654-4020-8718-FFC34BC5C181}" type="datetimeFigureOut">
              <a:rPr lang="en-IN" smtClean="0"/>
              <a:t>04-10-2022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16861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49E54-C654-4020-8718-FFC34BC5C181}" type="datetimeFigureOut">
              <a:rPr lang="en-IN" smtClean="0"/>
              <a:t>04-10-2022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54713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49E54-C654-4020-8718-FFC34BC5C181}"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230713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49E54-C654-4020-8718-FFC34BC5C181}"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8342B4-1AC3-4C97-915D-055C2F74C08F}" type="slidenum">
              <a:rPr lang="en-IN" smtClean="0"/>
              <a:t>‹#›</a:t>
            </a:fld>
            <a:endParaRPr lang="en-IN"/>
          </a:p>
        </p:txBody>
      </p:sp>
    </p:spTree>
    <p:extLst>
      <p:ext uri="{BB962C8B-B14F-4D97-AF65-F5344CB8AC3E}">
        <p14:creationId xmlns:p14="http://schemas.microsoft.com/office/powerpoint/2010/main" val="35882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49E54-C654-4020-8718-FFC34BC5C181}" type="datetimeFigureOut">
              <a:rPr lang="en-IN" smtClean="0"/>
              <a:t>04-10-2022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342B4-1AC3-4C97-915D-055C2F74C08F}" type="slidenum">
              <a:rPr lang="en-IN" smtClean="0"/>
              <a:t>‹#›</a:t>
            </a:fld>
            <a:endParaRPr lang="en-IN"/>
          </a:p>
        </p:txBody>
      </p:sp>
    </p:spTree>
    <p:extLst>
      <p:ext uri="{BB962C8B-B14F-4D97-AF65-F5344CB8AC3E}">
        <p14:creationId xmlns:p14="http://schemas.microsoft.com/office/powerpoint/2010/main" val="2466381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0688"/>
            <a:ext cx="7772400" cy="1470025"/>
          </a:xfrm>
        </p:spPr>
        <p:txBody>
          <a:bodyPr>
            <a:normAutofit fontScale="90000"/>
          </a:bodyPr>
          <a:lstStyle/>
          <a:p>
            <a:r>
              <a:rPr lang="en-IN" sz="4800" dirty="0" smtClean="0"/>
              <a:t>Malignant Comments Classifier Project</a:t>
            </a:r>
            <a:endParaRPr lang="en-IN" sz="4800" dirty="0"/>
          </a:p>
        </p:txBody>
      </p:sp>
      <p:sp>
        <p:nvSpPr>
          <p:cNvPr id="3" name="Subtitle 2"/>
          <p:cNvSpPr>
            <a:spLocks noGrp="1"/>
          </p:cNvSpPr>
          <p:nvPr>
            <p:ph type="subTitle" idx="1"/>
          </p:nvPr>
        </p:nvSpPr>
        <p:spPr>
          <a:xfrm>
            <a:off x="1475656" y="2492896"/>
            <a:ext cx="6400800" cy="1752600"/>
          </a:xfrm>
        </p:spPr>
        <p:txBody>
          <a:bodyPr>
            <a:normAutofit fontScale="92500" lnSpcReduction="20000"/>
          </a:bodyPr>
          <a:lstStyle/>
          <a:p>
            <a:r>
              <a:rPr lang="en-IN" sz="6600" dirty="0" smtClean="0"/>
              <a:t>Project report and steps</a:t>
            </a:r>
          </a:p>
          <a:p>
            <a:endParaRPr lang="en-IN" dirty="0"/>
          </a:p>
        </p:txBody>
      </p:sp>
    </p:spTree>
    <p:extLst>
      <p:ext uri="{BB962C8B-B14F-4D97-AF65-F5344CB8AC3E}">
        <p14:creationId xmlns:p14="http://schemas.microsoft.com/office/powerpoint/2010/main" val="259054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sp>
        <p:nvSpPr>
          <p:cNvPr id="3" name="Content Placeholder 2"/>
          <p:cNvSpPr>
            <a:spLocks noGrp="1"/>
          </p:cNvSpPr>
          <p:nvPr>
            <p:ph idx="1"/>
          </p:nvPr>
        </p:nvSpPr>
        <p:spPr/>
        <p:txBody>
          <a:bodyPr/>
          <a:lstStyle/>
          <a:p>
            <a:r>
              <a:rPr lang="en-IN" dirty="0" smtClean="0"/>
              <a:t>We fit all the models with </a:t>
            </a:r>
            <a:r>
              <a:rPr lang="en-IN" dirty="0" err="1" smtClean="0"/>
              <a:t>x_train</a:t>
            </a:r>
            <a:r>
              <a:rPr lang="en-IN" dirty="0" smtClean="0"/>
              <a:t> and </a:t>
            </a:r>
            <a:r>
              <a:rPr lang="en-IN" dirty="0" err="1" smtClean="0"/>
              <a:t>y_train</a:t>
            </a:r>
            <a:r>
              <a:rPr lang="en-IN" dirty="0" smtClean="0"/>
              <a:t> data.</a:t>
            </a:r>
          </a:p>
          <a:p>
            <a:r>
              <a:rPr lang="en-US" dirty="0" smtClean="0"/>
              <a:t>We found that logistic regression gave the best result.</a:t>
            </a:r>
          </a:p>
          <a:p>
            <a:r>
              <a:rPr lang="en-US" dirty="0" smtClean="0"/>
              <a:t>We sa</a:t>
            </a:r>
            <a:r>
              <a:rPr lang="en-US" dirty="0"/>
              <a:t>v</a:t>
            </a:r>
            <a:r>
              <a:rPr lang="en-US" dirty="0" smtClean="0"/>
              <a:t>e our model with logistic regression</a:t>
            </a:r>
          </a:p>
          <a:p>
            <a:pPr marL="0" indent="0">
              <a:buNone/>
            </a:pPr>
            <a:r>
              <a:rPr lang="en-US" dirty="0" smtClean="0"/>
              <a:t> And got the 95% accuracy.</a:t>
            </a:r>
            <a:endParaRPr lang="en-IN" dirty="0"/>
          </a:p>
        </p:txBody>
      </p:sp>
    </p:spTree>
    <p:extLst>
      <p:ext uri="{BB962C8B-B14F-4D97-AF65-F5344CB8AC3E}">
        <p14:creationId xmlns:p14="http://schemas.microsoft.com/office/powerpoint/2010/main" val="197126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47500" lnSpcReduction="200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dirty="0"/>
              <a:t>Online hate, described as abusive language, aggression, </a:t>
            </a:r>
            <a:r>
              <a:rPr lang="en-IN" dirty="0" err="1"/>
              <a:t>cyberbullying</a:t>
            </a:r>
            <a:r>
              <a:rPr lang="en-IN" dirty="0"/>
              <a:t>, hatefulness and many others has been identified as a major threat on online social media platforms. Social media platforms are the most prominent grounds for such toxic behaviour.   </a:t>
            </a:r>
          </a:p>
          <a:p>
            <a:r>
              <a:rPr lang="en-IN" dirty="0"/>
              <a:t>There has been a remarkable increase in the cases of </a:t>
            </a:r>
            <a:r>
              <a:rPr lang="en-IN" dirty="0" err="1"/>
              <a:t>cyberbullying</a:t>
            </a:r>
            <a:r>
              <a:rPr lang="en-IN"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t>unoffensive</a:t>
            </a:r>
            <a:r>
              <a:rPr lang="en-IN" dirty="0"/>
              <a:t>, but “u are an idiot” is clearly offensive.</a:t>
            </a:r>
          </a:p>
          <a:p>
            <a:r>
              <a:rPr lang="en-IN" dirty="0"/>
              <a:t>Our goal is to build a prototype of online hate and abuse comment classifier which can used to classify hate and offensive comments so that it can be controlled and restricted from spreading hatred and </a:t>
            </a:r>
            <a:r>
              <a:rPr lang="en-IN" dirty="0" err="1"/>
              <a:t>cyberbullying</a:t>
            </a:r>
            <a:r>
              <a:rPr lang="en-IN" dirty="0"/>
              <a:t>. </a:t>
            </a:r>
          </a:p>
        </p:txBody>
      </p:sp>
    </p:spTree>
    <p:extLst>
      <p:ext uri="{BB962C8B-B14F-4D97-AF65-F5344CB8AC3E}">
        <p14:creationId xmlns:p14="http://schemas.microsoft.com/office/powerpoint/2010/main" val="396908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b="1" u="sng" dirty="0"/>
              <a:t>Data Set Description</a:t>
            </a:r>
            <a:endParaRPr lang="en-IN" dirty="0"/>
          </a:p>
          <a:p>
            <a:r>
              <a:rPr lang="en-IN"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IN" dirty="0"/>
              <a:t>The label can be either 0 or 1, where 0 denotes a NO while 1 denotes a YES. There are various comments which have multiple labels. The first attribute is a unique ID associated with each comment.  </a:t>
            </a:r>
            <a:r>
              <a:rPr lang="en-IN" b="1" dirty="0"/>
              <a:t> </a:t>
            </a:r>
            <a:endParaRPr lang="en-IN" dirty="0"/>
          </a:p>
          <a:p>
            <a:r>
              <a:rPr lang="en-IN" dirty="0"/>
              <a:t>The data set includes:</a:t>
            </a:r>
          </a:p>
          <a:p>
            <a:pPr lvl="0"/>
            <a:r>
              <a:rPr lang="en-IN" b="1" dirty="0"/>
              <a:t>Malignant: </a:t>
            </a:r>
            <a:r>
              <a:rPr lang="en-IN" dirty="0"/>
              <a:t>It is the Label column, which includes values 0 and 1, denoting if the comment is malignant or not. </a:t>
            </a:r>
          </a:p>
          <a:p>
            <a:pPr lvl="0"/>
            <a:r>
              <a:rPr lang="en-IN" b="1" dirty="0"/>
              <a:t>Highly Malignant:</a:t>
            </a:r>
            <a:r>
              <a:rPr lang="en-IN" dirty="0"/>
              <a:t> It denotes comments that are highly malignant and hurtful. </a:t>
            </a:r>
          </a:p>
          <a:p>
            <a:pPr lvl="0"/>
            <a:r>
              <a:rPr lang="en-IN" b="1" dirty="0"/>
              <a:t>Rude: </a:t>
            </a:r>
            <a:r>
              <a:rPr lang="en-IN" dirty="0"/>
              <a:t>It denotes comments that are very rude and offensive.</a:t>
            </a:r>
          </a:p>
          <a:p>
            <a:pPr lvl="0"/>
            <a:r>
              <a:rPr lang="en-IN" b="1" dirty="0"/>
              <a:t>Threat:</a:t>
            </a:r>
            <a:r>
              <a:rPr lang="en-IN" dirty="0"/>
              <a:t> It contains indication of the comments that are giving any threat to someone. 	</a:t>
            </a:r>
          </a:p>
          <a:p>
            <a:pPr lvl="0"/>
            <a:r>
              <a:rPr lang="en-IN" b="1" dirty="0"/>
              <a:t>Abuse:</a:t>
            </a:r>
            <a:r>
              <a:rPr lang="en-IN" dirty="0"/>
              <a:t> It is for comments that are abusive in nature. </a:t>
            </a:r>
          </a:p>
          <a:p>
            <a:pPr lvl="0"/>
            <a:r>
              <a:rPr lang="en-IN" b="1" dirty="0"/>
              <a:t>Loathe:</a:t>
            </a:r>
            <a:r>
              <a:rPr lang="en-IN" dirty="0"/>
              <a:t> It describes the comments which are hateful and loathing in nature.  </a:t>
            </a:r>
          </a:p>
          <a:p>
            <a:pPr lvl="0"/>
            <a:r>
              <a:rPr lang="en-IN" b="1" dirty="0"/>
              <a:t>ID: </a:t>
            </a:r>
            <a:r>
              <a:rPr lang="en-IN" dirty="0"/>
              <a:t>It includes unique Ids associated with each comment text given. </a:t>
            </a:r>
            <a:r>
              <a:rPr lang="en-IN" b="1" dirty="0"/>
              <a:t> </a:t>
            </a:r>
            <a:r>
              <a:rPr lang="en-IN" dirty="0"/>
              <a:t> </a:t>
            </a:r>
          </a:p>
          <a:p>
            <a:pPr lvl="0"/>
            <a:r>
              <a:rPr lang="en-IN" b="1" dirty="0"/>
              <a:t>Comment text: </a:t>
            </a:r>
            <a:r>
              <a:rPr lang="en-IN" dirty="0"/>
              <a:t>This column contains the comments extracted from various social media platforms. </a:t>
            </a:r>
          </a:p>
          <a:p>
            <a:endParaRPr lang="en-IN" dirty="0"/>
          </a:p>
        </p:txBody>
      </p:sp>
    </p:spTree>
    <p:extLst>
      <p:ext uri="{BB962C8B-B14F-4D97-AF65-F5344CB8AC3E}">
        <p14:creationId xmlns:p14="http://schemas.microsoft.com/office/powerpoint/2010/main" val="111562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Projects steps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Loading data</a:t>
            </a:r>
          </a:p>
          <a:p>
            <a:r>
              <a:rPr lang="en-IN" dirty="0" smtClean="0"/>
              <a:t>Data Exploration</a:t>
            </a:r>
          </a:p>
          <a:p>
            <a:r>
              <a:rPr lang="en-IN" dirty="0" smtClean="0"/>
              <a:t>Features with Null value</a:t>
            </a:r>
          </a:p>
          <a:p>
            <a:r>
              <a:rPr lang="en-IN" dirty="0" smtClean="0"/>
              <a:t>Numerical Features</a:t>
            </a:r>
          </a:p>
          <a:p>
            <a:r>
              <a:rPr lang="en-IN" dirty="0" smtClean="0"/>
              <a:t>Do EDA for analysing data Properly</a:t>
            </a:r>
          </a:p>
          <a:p>
            <a:r>
              <a:rPr lang="en-IN" dirty="0" smtClean="0"/>
              <a:t>Data Cleaning</a:t>
            </a:r>
          </a:p>
          <a:p>
            <a:r>
              <a:rPr lang="en-IN" dirty="0" smtClean="0"/>
              <a:t>Remove some unrelated features</a:t>
            </a:r>
          </a:p>
          <a:p>
            <a:r>
              <a:rPr lang="en-IN" dirty="0" smtClean="0"/>
              <a:t>visualize Data</a:t>
            </a:r>
          </a:p>
          <a:p>
            <a:r>
              <a:rPr lang="en-IN" dirty="0" smtClean="0"/>
              <a:t>Data transformation</a:t>
            </a:r>
          </a:p>
          <a:p>
            <a:r>
              <a:rPr lang="en-IN" dirty="0" smtClean="0"/>
              <a:t>Base Model Performance (Random Forest)</a:t>
            </a:r>
          </a:p>
          <a:p>
            <a:r>
              <a:rPr lang="en-IN" dirty="0" err="1" smtClean="0"/>
              <a:t>Hyperparameter</a:t>
            </a:r>
            <a:r>
              <a:rPr lang="en-IN" dirty="0" smtClean="0"/>
              <a:t> Tuning</a:t>
            </a:r>
          </a:p>
          <a:p>
            <a:r>
              <a:rPr lang="en-IN" dirty="0" smtClean="0"/>
              <a:t>Final Model</a:t>
            </a:r>
          </a:p>
          <a:p>
            <a:r>
              <a:rPr lang="en-IN" dirty="0" smtClean="0"/>
              <a:t>Visualize Results</a:t>
            </a:r>
          </a:p>
          <a:p>
            <a:endParaRPr lang="en-IN" dirty="0"/>
          </a:p>
        </p:txBody>
      </p:sp>
    </p:spTree>
    <p:extLst>
      <p:ext uri="{BB962C8B-B14F-4D97-AF65-F5344CB8AC3E}">
        <p14:creationId xmlns:p14="http://schemas.microsoft.com/office/powerpoint/2010/main" val="299084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Lets check for </a:t>
            </a:r>
            <a:r>
              <a:rPr lang="en-US" dirty="0" err="1" smtClean="0"/>
              <a:t>NaN</a:t>
            </a:r>
            <a:r>
              <a:rPr lang="en-US" dirty="0" smtClean="0"/>
              <a:t> (null) values in the data</a:t>
            </a:r>
          </a:p>
          <a:p>
            <a:r>
              <a:rPr lang="en-US" dirty="0" smtClean="0"/>
              <a:t>we check the percentage of nan values present in each feature</a:t>
            </a:r>
          </a:p>
          <a:p>
            <a:r>
              <a:rPr lang="en-US" dirty="0" smtClean="0"/>
              <a:t>We might want to remove columns with more than 50% missing values</a:t>
            </a:r>
          </a:p>
          <a:p>
            <a:r>
              <a:rPr lang="en-US" dirty="0" smtClean="0"/>
              <a:t>We check the correlation with the features.</a:t>
            </a:r>
          </a:p>
          <a:p>
            <a:r>
              <a:rPr lang="en-US" dirty="0" smtClean="0"/>
              <a:t>We created some new columns.</a:t>
            </a:r>
          </a:p>
          <a:p>
            <a:r>
              <a:rPr lang="en-US" dirty="0" smtClean="0"/>
              <a:t>We remove some extra data from the existed columns.</a:t>
            </a:r>
          </a:p>
          <a:p>
            <a:r>
              <a:rPr lang="en-IN" dirty="0" smtClean="0"/>
              <a:t>We make changes in type of some feature from object to numerical like(</a:t>
            </a:r>
            <a:r>
              <a:rPr lang="en-IN" dirty="0" err="1" smtClean="0"/>
              <a:t>int</a:t>
            </a:r>
            <a:r>
              <a:rPr lang="en-IN" dirty="0" smtClean="0"/>
              <a:t> and float).</a:t>
            </a:r>
          </a:p>
          <a:p>
            <a:endParaRPr lang="en-IN" dirty="0"/>
          </a:p>
        </p:txBody>
      </p:sp>
    </p:spTree>
    <p:extLst>
      <p:ext uri="{BB962C8B-B14F-4D97-AF65-F5344CB8AC3E}">
        <p14:creationId xmlns:p14="http://schemas.microsoft.com/office/powerpoint/2010/main" val="42601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US" dirty="0" smtClean="0"/>
              <a:t>Create PIE chart for comments.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207" y="2204865"/>
            <a:ext cx="5155050" cy="4176516"/>
          </a:xfrm>
          <a:prstGeom prst="rect">
            <a:avLst/>
          </a:prstGeom>
        </p:spPr>
      </p:pic>
    </p:spTree>
    <p:extLst>
      <p:ext uri="{BB962C8B-B14F-4D97-AF65-F5344CB8AC3E}">
        <p14:creationId xmlns:p14="http://schemas.microsoft.com/office/powerpoint/2010/main" val="243631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Create pie chart for all the columns.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07956"/>
            <a:ext cx="5885942" cy="4437112"/>
          </a:xfrm>
          <a:prstGeom prst="rect">
            <a:avLst/>
          </a:prstGeom>
        </p:spPr>
      </p:pic>
    </p:spTree>
    <p:extLst>
      <p:ext uri="{BB962C8B-B14F-4D97-AF65-F5344CB8AC3E}">
        <p14:creationId xmlns:p14="http://schemas.microsoft.com/office/powerpoint/2010/main" val="241277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US" dirty="0" smtClean="0"/>
              <a:t>We </a:t>
            </a:r>
            <a:r>
              <a:rPr lang="en-US" dirty="0" err="1" smtClean="0"/>
              <a:t>Standardice</a:t>
            </a:r>
            <a:r>
              <a:rPr lang="en-US" dirty="0" smtClean="0"/>
              <a:t> the X’s feature for better result.</a:t>
            </a:r>
          </a:p>
          <a:p>
            <a:r>
              <a:rPr lang="en-US" dirty="0" smtClean="0"/>
              <a:t>We split the data in train and test dataset for fir more models.</a:t>
            </a:r>
          </a:p>
          <a:p>
            <a:r>
              <a:rPr lang="en-US" dirty="0" smtClean="0"/>
              <a:t>Replace some special character in words.</a:t>
            </a:r>
          </a:p>
          <a:p>
            <a:r>
              <a:rPr lang="en-US" dirty="0" smtClean="0"/>
              <a:t>Remove stop words from the text.</a:t>
            </a:r>
          </a:p>
          <a:p>
            <a:r>
              <a:rPr lang="en-US" dirty="0" smtClean="0"/>
              <a:t>Make the text clean.</a:t>
            </a:r>
            <a:endParaRPr lang="en-IN" dirty="0"/>
          </a:p>
        </p:txBody>
      </p:sp>
    </p:spTree>
    <p:extLst>
      <p:ext uri="{BB962C8B-B14F-4D97-AF65-F5344CB8AC3E}">
        <p14:creationId xmlns:p14="http://schemas.microsoft.com/office/powerpoint/2010/main" val="232996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a:bodyPr>
          <a:lstStyle/>
          <a:p>
            <a:r>
              <a:rPr lang="en-US" dirty="0" smtClean="0"/>
              <a:t>Use </a:t>
            </a:r>
            <a:r>
              <a:rPr lang="en-US" dirty="0" err="1" smtClean="0"/>
              <a:t>TFIDFvectorizer</a:t>
            </a:r>
            <a:r>
              <a:rPr lang="en-US" dirty="0" smtClean="0"/>
              <a:t> for make the comments in better form to get the good accuracy rate.</a:t>
            </a:r>
          </a:p>
          <a:p>
            <a:r>
              <a:rPr lang="en-US" dirty="0" smtClean="0"/>
              <a:t>We see that the target feature are in categorical form that’s way we apply Logistic regression and </a:t>
            </a:r>
            <a:r>
              <a:rPr lang="en-US" dirty="0" err="1" smtClean="0"/>
              <a:t>classifire</a:t>
            </a:r>
            <a:r>
              <a:rPr lang="en-US" dirty="0" smtClean="0"/>
              <a:t>.</a:t>
            </a:r>
          </a:p>
          <a:p>
            <a:r>
              <a:rPr lang="en-US" dirty="0" smtClean="0"/>
              <a:t>Here we apply four models.</a:t>
            </a:r>
          </a:p>
          <a:p>
            <a:r>
              <a:rPr lang="en-US" dirty="0" smtClean="0"/>
              <a:t>Logistic regression</a:t>
            </a:r>
          </a:p>
          <a:p>
            <a:r>
              <a:rPr lang="en-US" dirty="0" smtClean="0"/>
              <a:t>KNN </a:t>
            </a:r>
            <a:r>
              <a:rPr lang="en-US" dirty="0" err="1" smtClean="0"/>
              <a:t>classifire</a:t>
            </a:r>
            <a:endParaRPr lang="en-IN" dirty="0"/>
          </a:p>
        </p:txBody>
      </p:sp>
    </p:spTree>
    <p:extLst>
      <p:ext uri="{BB962C8B-B14F-4D97-AF65-F5344CB8AC3E}">
        <p14:creationId xmlns:p14="http://schemas.microsoft.com/office/powerpoint/2010/main" val="115705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726</Words>
  <Application>Microsoft Office PowerPoint</Application>
  <PresentationFormat>On-screen Show (4:3)</PresentationFormat>
  <Paragraphs>63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Malignant Comments Classifier Project</vt:lpstr>
      <vt:lpstr>Problem Statement:</vt:lpstr>
      <vt:lpstr>PowerPoint Presentation</vt:lpstr>
      <vt:lpstr>Projects steps</vt:lpstr>
      <vt:lpstr>Details</vt:lpstr>
      <vt:lpstr>EDA part</vt:lpstr>
      <vt:lpstr>PowerPoint Presentation</vt:lpstr>
      <vt:lpstr>EDA Part</vt:lpstr>
      <vt:lpstr>Details</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star</dc:creator>
  <cp:lastModifiedBy>star</cp:lastModifiedBy>
  <cp:revision>3</cp:revision>
  <dcterms:created xsi:type="dcterms:W3CDTF">2022-10-04T09:57:20Z</dcterms:created>
  <dcterms:modified xsi:type="dcterms:W3CDTF">2022-10-04T10:34:38Z</dcterms:modified>
</cp:coreProperties>
</file>