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D0056B-4321-44C1-A711-6DF372E067D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A3A6E4-D6EF-4F73-A31C-50093E8C129E}" type="slidenum">
              <a:rPr lang="en-IN" smtClean="0"/>
              <a:t>‹#›</a:t>
            </a:fld>
            <a:endParaRPr lang="en-IN"/>
          </a:p>
        </p:txBody>
      </p:sp>
    </p:spTree>
    <p:extLst>
      <p:ext uri="{BB962C8B-B14F-4D97-AF65-F5344CB8AC3E}">
        <p14:creationId xmlns:p14="http://schemas.microsoft.com/office/powerpoint/2010/main" val="157302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D0056B-4321-44C1-A711-6DF372E067D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A3A6E4-D6EF-4F73-A31C-50093E8C129E}" type="slidenum">
              <a:rPr lang="en-IN" smtClean="0"/>
              <a:t>‹#›</a:t>
            </a:fld>
            <a:endParaRPr lang="en-IN"/>
          </a:p>
        </p:txBody>
      </p:sp>
    </p:spTree>
    <p:extLst>
      <p:ext uri="{BB962C8B-B14F-4D97-AF65-F5344CB8AC3E}">
        <p14:creationId xmlns:p14="http://schemas.microsoft.com/office/powerpoint/2010/main" val="41384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D0056B-4321-44C1-A711-6DF372E067D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A3A6E4-D6EF-4F73-A31C-50093E8C129E}" type="slidenum">
              <a:rPr lang="en-IN" smtClean="0"/>
              <a:t>‹#›</a:t>
            </a:fld>
            <a:endParaRPr lang="en-IN"/>
          </a:p>
        </p:txBody>
      </p:sp>
    </p:spTree>
    <p:extLst>
      <p:ext uri="{BB962C8B-B14F-4D97-AF65-F5344CB8AC3E}">
        <p14:creationId xmlns:p14="http://schemas.microsoft.com/office/powerpoint/2010/main" val="119431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D0056B-4321-44C1-A711-6DF372E067D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A3A6E4-D6EF-4F73-A31C-50093E8C129E}" type="slidenum">
              <a:rPr lang="en-IN" smtClean="0"/>
              <a:t>‹#›</a:t>
            </a:fld>
            <a:endParaRPr lang="en-IN"/>
          </a:p>
        </p:txBody>
      </p:sp>
    </p:spTree>
    <p:extLst>
      <p:ext uri="{BB962C8B-B14F-4D97-AF65-F5344CB8AC3E}">
        <p14:creationId xmlns:p14="http://schemas.microsoft.com/office/powerpoint/2010/main" val="136287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0056B-4321-44C1-A711-6DF372E067D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A3A6E4-D6EF-4F73-A31C-50093E8C129E}" type="slidenum">
              <a:rPr lang="en-IN" smtClean="0"/>
              <a:t>‹#›</a:t>
            </a:fld>
            <a:endParaRPr lang="en-IN"/>
          </a:p>
        </p:txBody>
      </p:sp>
    </p:spTree>
    <p:extLst>
      <p:ext uri="{BB962C8B-B14F-4D97-AF65-F5344CB8AC3E}">
        <p14:creationId xmlns:p14="http://schemas.microsoft.com/office/powerpoint/2010/main" val="281611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D0056B-4321-44C1-A711-6DF372E067D0}"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A3A6E4-D6EF-4F73-A31C-50093E8C129E}" type="slidenum">
              <a:rPr lang="en-IN" smtClean="0"/>
              <a:t>‹#›</a:t>
            </a:fld>
            <a:endParaRPr lang="en-IN"/>
          </a:p>
        </p:txBody>
      </p:sp>
    </p:spTree>
    <p:extLst>
      <p:ext uri="{BB962C8B-B14F-4D97-AF65-F5344CB8AC3E}">
        <p14:creationId xmlns:p14="http://schemas.microsoft.com/office/powerpoint/2010/main" val="40113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D0056B-4321-44C1-A711-6DF372E067D0}"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A3A6E4-D6EF-4F73-A31C-50093E8C129E}" type="slidenum">
              <a:rPr lang="en-IN" smtClean="0"/>
              <a:t>‹#›</a:t>
            </a:fld>
            <a:endParaRPr lang="en-IN"/>
          </a:p>
        </p:txBody>
      </p:sp>
    </p:spTree>
    <p:extLst>
      <p:ext uri="{BB962C8B-B14F-4D97-AF65-F5344CB8AC3E}">
        <p14:creationId xmlns:p14="http://schemas.microsoft.com/office/powerpoint/2010/main" val="340026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D0056B-4321-44C1-A711-6DF372E067D0}"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A3A6E4-D6EF-4F73-A31C-50093E8C129E}" type="slidenum">
              <a:rPr lang="en-IN" smtClean="0"/>
              <a:t>‹#›</a:t>
            </a:fld>
            <a:endParaRPr lang="en-IN"/>
          </a:p>
        </p:txBody>
      </p:sp>
    </p:spTree>
    <p:extLst>
      <p:ext uri="{BB962C8B-B14F-4D97-AF65-F5344CB8AC3E}">
        <p14:creationId xmlns:p14="http://schemas.microsoft.com/office/powerpoint/2010/main" val="423327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0056B-4321-44C1-A711-6DF372E067D0}"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A3A6E4-D6EF-4F73-A31C-50093E8C129E}" type="slidenum">
              <a:rPr lang="en-IN" smtClean="0"/>
              <a:t>‹#›</a:t>
            </a:fld>
            <a:endParaRPr lang="en-IN"/>
          </a:p>
        </p:txBody>
      </p:sp>
    </p:spTree>
    <p:extLst>
      <p:ext uri="{BB962C8B-B14F-4D97-AF65-F5344CB8AC3E}">
        <p14:creationId xmlns:p14="http://schemas.microsoft.com/office/powerpoint/2010/main" val="289612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0056B-4321-44C1-A711-6DF372E067D0}"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A3A6E4-D6EF-4F73-A31C-50093E8C129E}" type="slidenum">
              <a:rPr lang="en-IN" smtClean="0"/>
              <a:t>‹#›</a:t>
            </a:fld>
            <a:endParaRPr lang="en-IN"/>
          </a:p>
        </p:txBody>
      </p:sp>
    </p:spTree>
    <p:extLst>
      <p:ext uri="{BB962C8B-B14F-4D97-AF65-F5344CB8AC3E}">
        <p14:creationId xmlns:p14="http://schemas.microsoft.com/office/powerpoint/2010/main" val="294364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0056B-4321-44C1-A711-6DF372E067D0}"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A3A6E4-D6EF-4F73-A31C-50093E8C129E}" type="slidenum">
              <a:rPr lang="en-IN" smtClean="0"/>
              <a:t>‹#›</a:t>
            </a:fld>
            <a:endParaRPr lang="en-IN"/>
          </a:p>
        </p:txBody>
      </p:sp>
    </p:spTree>
    <p:extLst>
      <p:ext uri="{BB962C8B-B14F-4D97-AF65-F5344CB8AC3E}">
        <p14:creationId xmlns:p14="http://schemas.microsoft.com/office/powerpoint/2010/main" val="281304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0056B-4321-44C1-A711-6DF372E067D0}" type="datetimeFigureOut">
              <a:rPr lang="en-IN" smtClean="0"/>
              <a:t>30-08-2022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3A6E4-D6EF-4F73-A31C-50093E8C129E}" type="slidenum">
              <a:rPr lang="en-IN" smtClean="0"/>
              <a:t>‹#›</a:t>
            </a:fld>
            <a:endParaRPr lang="en-IN"/>
          </a:p>
        </p:txBody>
      </p:sp>
    </p:spTree>
    <p:extLst>
      <p:ext uri="{BB962C8B-B14F-4D97-AF65-F5344CB8AC3E}">
        <p14:creationId xmlns:p14="http://schemas.microsoft.com/office/powerpoint/2010/main" val="27469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1470025"/>
          </a:xfrm>
        </p:spPr>
        <p:txBody>
          <a:bodyPr/>
          <a:lstStyle/>
          <a:p>
            <a:r>
              <a:rPr lang="en-IN" dirty="0" smtClean="0"/>
              <a:t>Rating prediction project</a:t>
            </a:r>
            <a:endParaRPr lang="en-IN" dirty="0"/>
          </a:p>
        </p:txBody>
      </p:sp>
      <p:sp>
        <p:nvSpPr>
          <p:cNvPr id="3" name="Subtitle 2"/>
          <p:cNvSpPr>
            <a:spLocks noGrp="1"/>
          </p:cNvSpPr>
          <p:nvPr>
            <p:ph type="subTitle" idx="1"/>
          </p:nvPr>
        </p:nvSpPr>
        <p:spPr>
          <a:xfrm>
            <a:off x="1331640" y="2780928"/>
            <a:ext cx="6400800" cy="1752600"/>
          </a:xfrm>
        </p:spPr>
        <p:txBody>
          <a:bodyPr/>
          <a:lstStyle/>
          <a:p>
            <a:r>
              <a:rPr lang="en-IN" sz="5400" dirty="0" smtClean="0"/>
              <a:t>Project report and steps</a:t>
            </a:r>
          </a:p>
          <a:p>
            <a:endParaRPr lang="en-IN" dirty="0"/>
          </a:p>
        </p:txBody>
      </p:sp>
    </p:spTree>
    <p:extLst>
      <p:ext uri="{BB962C8B-B14F-4D97-AF65-F5344CB8AC3E}">
        <p14:creationId xmlns:p14="http://schemas.microsoft.com/office/powerpoint/2010/main" val="266993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We fit all the models with </a:t>
            </a:r>
            <a:r>
              <a:rPr lang="en-IN" dirty="0" err="1" smtClean="0"/>
              <a:t>x_train</a:t>
            </a:r>
            <a:r>
              <a:rPr lang="en-IN" dirty="0" smtClean="0"/>
              <a:t> and </a:t>
            </a:r>
            <a:r>
              <a:rPr lang="en-IN" dirty="0" err="1" smtClean="0"/>
              <a:t>y_train</a:t>
            </a:r>
            <a:r>
              <a:rPr lang="en-IN" dirty="0" smtClean="0"/>
              <a:t> data.</a:t>
            </a:r>
          </a:p>
          <a:p>
            <a:r>
              <a:rPr lang="en-IN" dirty="0" smtClean="0"/>
              <a:t>We find the score of all models and we find that </a:t>
            </a:r>
            <a:r>
              <a:rPr lang="en-US" dirty="0" err="1" smtClean="0"/>
              <a:t>RandomForestRegressor</a:t>
            </a:r>
            <a:r>
              <a:rPr lang="en-US" dirty="0" smtClean="0"/>
              <a:t> gave the best result.</a:t>
            </a:r>
          </a:p>
          <a:p>
            <a:r>
              <a:rPr lang="en-US" dirty="0" smtClean="0"/>
              <a:t>We find R2_score with the datasets .</a:t>
            </a:r>
          </a:p>
          <a:p>
            <a:r>
              <a:rPr lang="en-US" dirty="0" smtClean="0"/>
              <a:t>We Find Mean square error and Square root of mean square error.</a:t>
            </a:r>
          </a:p>
          <a:p>
            <a:r>
              <a:rPr lang="en-US" dirty="0" smtClean="0"/>
              <a:t>We create the </a:t>
            </a:r>
            <a:r>
              <a:rPr lang="en-US" dirty="0" err="1" smtClean="0"/>
              <a:t>dist</a:t>
            </a:r>
            <a:r>
              <a:rPr lang="en-US" dirty="0" smtClean="0"/>
              <a:t> plot with the difference of </a:t>
            </a:r>
            <a:r>
              <a:rPr lang="en-US" dirty="0" err="1" smtClean="0"/>
              <a:t>y_test</a:t>
            </a:r>
            <a:r>
              <a:rPr lang="en-US" dirty="0" smtClean="0"/>
              <a:t> and </a:t>
            </a:r>
            <a:r>
              <a:rPr lang="en-US" dirty="0" err="1" smtClean="0"/>
              <a:t>Y_pred</a:t>
            </a:r>
            <a:r>
              <a:rPr lang="en-US" dirty="0" smtClean="0"/>
              <a:t> data for all the models.</a:t>
            </a:r>
          </a:p>
          <a:p>
            <a:r>
              <a:rPr lang="en-US" dirty="0" smtClean="0"/>
              <a:t>We did </a:t>
            </a:r>
            <a:r>
              <a:rPr lang="en-US" dirty="0" err="1" smtClean="0"/>
              <a:t>hyperperameter</a:t>
            </a:r>
            <a:r>
              <a:rPr lang="en-US" dirty="0" smtClean="0"/>
              <a:t> </a:t>
            </a:r>
            <a:r>
              <a:rPr lang="en-US" dirty="0" err="1" smtClean="0"/>
              <a:t>tuining</a:t>
            </a:r>
            <a:r>
              <a:rPr lang="en-US" dirty="0" smtClean="0"/>
              <a:t> with </a:t>
            </a:r>
            <a:r>
              <a:rPr lang="en-US" dirty="0" err="1" smtClean="0"/>
              <a:t>RandomizedSearchCV</a:t>
            </a:r>
            <a:r>
              <a:rPr lang="en-US" dirty="0" smtClean="0"/>
              <a:t> for increase the score’s of models.</a:t>
            </a:r>
          </a:p>
          <a:p>
            <a:r>
              <a:rPr lang="en-US" dirty="0" smtClean="0"/>
              <a:t>We got a slight improvement with </a:t>
            </a:r>
            <a:r>
              <a:rPr lang="en-US" dirty="0" err="1" smtClean="0"/>
              <a:t>hyperparameter</a:t>
            </a:r>
            <a:r>
              <a:rPr lang="en-US" dirty="0" smtClean="0"/>
              <a:t> tuning</a:t>
            </a:r>
          </a:p>
          <a:p>
            <a:r>
              <a:rPr lang="en-US" dirty="0" err="1" smtClean="0"/>
              <a:t>Finaly</a:t>
            </a:r>
            <a:r>
              <a:rPr lang="en-US" dirty="0" smtClean="0"/>
              <a:t> we find that the </a:t>
            </a:r>
            <a:r>
              <a:rPr lang="en-US" dirty="0" err="1" smtClean="0"/>
              <a:t>DecisionTreeRegressor</a:t>
            </a:r>
            <a:r>
              <a:rPr lang="en-US" dirty="0" smtClean="0"/>
              <a:t> is the best fit model for our dataset.</a:t>
            </a:r>
          </a:p>
          <a:p>
            <a:r>
              <a:rPr lang="en-US" dirty="0" smtClean="0"/>
              <a:t>We save are model with </a:t>
            </a:r>
            <a:r>
              <a:rPr lang="en-US" dirty="0" err="1" smtClean="0"/>
              <a:t>DecisionTreeRegressor</a:t>
            </a:r>
            <a:r>
              <a:rPr lang="en-US" dirty="0" smtClean="0"/>
              <a:t>.</a:t>
            </a:r>
            <a:endParaRPr lang="en-IN" dirty="0"/>
          </a:p>
        </p:txBody>
      </p:sp>
    </p:spTree>
    <p:extLst>
      <p:ext uri="{BB962C8B-B14F-4D97-AF65-F5344CB8AC3E}">
        <p14:creationId xmlns:p14="http://schemas.microsoft.com/office/powerpoint/2010/main" val="113819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idx="1"/>
          </p:nvPr>
        </p:nvSpPr>
        <p:spPr/>
        <p:txBody>
          <a:bodyPr/>
          <a:lstStyle/>
          <a:p>
            <a:pPr algn="ctr"/>
            <a:r>
              <a:rPr lang="en-IN" b="1" dirty="0" smtClean="0"/>
              <a:t>Model Accuracy:</a:t>
            </a:r>
          </a:p>
          <a:p>
            <a:pPr marL="0" indent="0">
              <a:buNone/>
            </a:pPr>
            <a:r>
              <a:rPr lang="en-US" dirty="0"/>
              <a:t>	</a:t>
            </a:r>
            <a:r>
              <a:rPr lang="en-US" dirty="0" smtClean="0"/>
              <a:t>	</a:t>
            </a:r>
            <a:r>
              <a:rPr lang="en-US" sz="3600" b="1" dirty="0" err="1" smtClean="0"/>
              <a:t>DecisionTreeRegressor</a:t>
            </a:r>
            <a:r>
              <a:rPr lang="en-US" sz="3600" b="1" dirty="0" smtClean="0"/>
              <a:t>.</a:t>
            </a:r>
            <a:endParaRPr lang="en-IN" sz="3600" b="1" dirty="0" smtClean="0"/>
          </a:p>
          <a:p>
            <a:endParaRPr lang="en-IN" dirty="0" smtClean="0"/>
          </a:p>
          <a:p>
            <a:r>
              <a:rPr lang="en-IN" dirty="0" smtClean="0"/>
              <a:t>MAE: 0.709196147754193 </a:t>
            </a:r>
          </a:p>
          <a:p>
            <a:r>
              <a:rPr lang="en-IN" smtClean="0"/>
              <a:t>MSE: 0.9205088969058478 </a:t>
            </a:r>
          </a:p>
          <a:p>
            <a:r>
              <a:rPr lang="en-IN" smtClean="0"/>
              <a:t>RMSE: 0.9594315488380856</a:t>
            </a:r>
            <a:endParaRPr lang="en-IN" dirty="0"/>
          </a:p>
        </p:txBody>
      </p:sp>
    </p:spTree>
    <p:extLst>
      <p:ext uri="{BB962C8B-B14F-4D97-AF65-F5344CB8AC3E}">
        <p14:creationId xmlns:p14="http://schemas.microsoft.com/office/powerpoint/2010/main" val="45037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p>
        </p:txBody>
      </p:sp>
    </p:spTree>
    <p:extLst>
      <p:ext uri="{BB962C8B-B14F-4D97-AF65-F5344CB8AC3E}">
        <p14:creationId xmlns:p14="http://schemas.microsoft.com/office/powerpoint/2010/main" val="251992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smtClean="0"/>
              <a:t>Model Building Phase 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like</a:t>
            </a:r>
          </a:p>
          <a:p>
            <a:r>
              <a:rPr lang="en-US" dirty="0" smtClean="0"/>
              <a:t>1. Data Cleaning </a:t>
            </a:r>
          </a:p>
          <a:p>
            <a:r>
              <a:rPr lang="en-US" dirty="0" smtClean="0"/>
              <a:t>2. Exploratory Data Analysis </a:t>
            </a:r>
          </a:p>
          <a:p>
            <a:r>
              <a:rPr lang="en-US" dirty="0" smtClean="0"/>
              <a:t>3. Data Preprocessing </a:t>
            </a:r>
          </a:p>
          <a:p>
            <a:r>
              <a:rPr lang="en-US" dirty="0" smtClean="0"/>
              <a:t>4. Model Building </a:t>
            </a:r>
          </a:p>
          <a:p>
            <a:r>
              <a:rPr lang="en-US" dirty="0" smtClean="0"/>
              <a:t>5. Model Evaluation </a:t>
            </a:r>
          </a:p>
          <a:p>
            <a:r>
              <a:rPr lang="en-US" dirty="0" smtClean="0"/>
              <a:t>6. Selecting the best model</a:t>
            </a:r>
            <a:endParaRPr lang="en-IN" dirty="0"/>
          </a:p>
        </p:txBody>
      </p:sp>
    </p:spTree>
    <p:extLst>
      <p:ext uri="{BB962C8B-B14F-4D97-AF65-F5344CB8AC3E}">
        <p14:creationId xmlns:p14="http://schemas.microsoft.com/office/powerpoint/2010/main" val="246789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Projects steps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Loading data</a:t>
            </a:r>
          </a:p>
          <a:p>
            <a:r>
              <a:rPr lang="en-IN" dirty="0" smtClean="0"/>
              <a:t>Data Exploration</a:t>
            </a:r>
          </a:p>
          <a:p>
            <a:r>
              <a:rPr lang="en-IN" dirty="0" smtClean="0"/>
              <a:t>Features with Null value</a:t>
            </a:r>
          </a:p>
          <a:p>
            <a:r>
              <a:rPr lang="en-IN" dirty="0" smtClean="0"/>
              <a:t>Numerical Features</a:t>
            </a:r>
          </a:p>
          <a:p>
            <a:r>
              <a:rPr lang="en-IN" dirty="0" smtClean="0"/>
              <a:t>Do EDA for analysing data Properly</a:t>
            </a:r>
          </a:p>
          <a:p>
            <a:r>
              <a:rPr lang="en-IN" dirty="0" smtClean="0"/>
              <a:t>Data Cleaning</a:t>
            </a:r>
          </a:p>
          <a:p>
            <a:r>
              <a:rPr lang="en-IN" dirty="0" smtClean="0"/>
              <a:t>Remove some unrelated features</a:t>
            </a:r>
          </a:p>
          <a:p>
            <a:r>
              <a:rPr lang="en-IN" dirty="0" smtClean="0"/>
              <a:t>visualize Data</a:t>
            </a:r>
          </a:p>
          <a:p>
            <a:r>
              <a:rPr lang="en-IN" dirty="0" smtClean="0"/>
              <a:t>Data transformation</a:t>
            </a:r>
          </a:p>
          <a:p>
            <a:r>
              <a:rPr lang="en-IN" dirty="0" smtClean="0"/>
              <a:t>Base Model Performance (Random Forest)</a:t>
            </a:r>
          </a:p>
          <a:p>
            <a:r>
              <a:rPr lang="en-IN" dirty="0" err="1" smtClean="0"/>
              <a:t>Hyperparameter</a:t>
            </a:r>
            <a:r>
              <a:rPr lang="en-IN" dirty="0" smtClean="0"/>
              <a:t> Tuning</a:t>
            </a:r>
          </a:p>
          <a:p>
            <a:r>
              <a:rPr lang="en-IN" dirty="0" smtClean="0"/>
              <a:t>Final Model</a:t>
            </a:r>
          </a:p>
          <a:p>
            <a:r>
              <a:rPr lang="en-IN" dirty="0" smtClean="0"/>
              <a:t>Visualize Results</a:t>
            </a:r>
          </a:p>
          <a:p>
            <a:endParaRPr lang="en-IN" dirty="0"/>
          </a:p>
        </p:txBody>
      </p:sp>
    </p:spTree>
    <p:extLst>
      <p:ext uri="{BB962C8B-B14F-4D97-AF65-F5344CB8AC3E}">
        <p14:creationId xmlns:p14="http://schemas.microsoft.com/office/powerpoint/2010/main" val="237903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There are 6019 entries in the train data set. The data contains some </a:t>
            </a:r>
            <a:r>
              <a:rPr lang="en-US" dirty="0" err="1" smtClean="0"/>
              <a:t>NaN</a:t>
            </a:r>
            <a:r>
              <a:rPr lang="en-US" dirty="0" smtClean="0"/>
              <a:t> values too.</a:t>
            </a:r>
          </a:p>
          <a:p>
            <a:r>
              <a:rPr lang="en-US" dirty="0" smtClean="0"/>
              <a:t>Lets check for </a:t>
            </a:r>
            <a:r>
              <a:rPr lang="en-US" dirty="0" err="1" smtClean="0"/>
              <a:t>NaN</a:t>
            </a:r>
            <a:r>
              <a:rPr lang="en-US" dirty="0" smtClean="0"/>
              <a:t> (null) values in the data</a:t>
            </a:r>
          </a:p>
          <a:p>
            <a:r>
              <a:rPr lang="en-US" dirty="0" smtClean="0"/>
              <a:t>we check the percentage of nan values present in each feature</a:t>
            </a:r>
          </a:p>
          <a:p>
            <a:r>
              <a:rPr lang="en-US" dirty="0" smtClean="0"/>
              <a:t>We might want to remove columns with more than 50% missing values</a:t>
            </a:r>
          </a:p>
          <a:p>
            <a:r>
              <a:rPr lang="en-US" dirty="0" smtClean="0"/>
              <a:t>We check the correlation with the features.</a:t>
            </a:r>
          </a:p>
          <a:p>
            <a:r>
              <a:rPr lang="en-US" dirty="0" smtClean="0"/>
              <a:t>We created some new columns.</a:t>
            </a:r>
          </a:p>
          <a:p>
            <a:r>
              <a:rPr lang="en-US" dirty="0" smtClean="0"/>
              <a:t>We remove some extra data from the existed columns.</a:t>
            </a:r>
          </a:p>
          <a:p>
            <a:r>
              <a:rPr lang="en-IN" dirty="0" smtClean="0"/>
              <a:t>We make changes in type of some feature from object to numerical like(</a:t>
            </a:r>
            <a:r>
              <a:rPr lang="en-IN" dirty="0" err="1" smtClean="0"/>
              <a:t>int</a:t>
            </a:r>
            <a:r>
              <a:rPr lang="en-IN" dirty="0" smtClean="0"/>
              <a:t> and float).</a:t>
            </a:r>
          </a:p>
          <a:p>
            <a:endParaRPr lang="en-IN" dirty="0"/>
          </a:p>
        </p:txBody>
      </p:sp>
    </p:spTree>
    <p:extLst>
      <p:ext uri="{BB962C8B-B14F-4D97-AF65-F5344CB8AC3E}">
        <p14:creationId xmlns:p14="http://schemas.microsoft.com/office/powerpoint/2010/main" val="210603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part</a:t>
            </a:r>
            <a:endParaRPr lang="en-IN" dirty="0"/>
          </a:p>
        </p:txBody>
      </p:sp>
      <p:sp>
        <p:nvSpPr>
          <p:cNvPr id="3" name="Content Placeholder 2"/>
          <p:cNvSpPr>
            <a:spLocks noGrp="1"/>
          </p:cNvSpPr>
          <p:nvPr>
            <p:ph idx="1"/>
          </p:nvPr>
        </p:nvSpPr>
        <p:spPr/>
        <p:txBody>
          <a:bodyPr/>
          <a:lstStyle/>
          <a:p>
            <a:r>
              <a:rPr lang="en-IN" dirty="0" smtClean="0"/>
              <a:t>Create some </a:t>
            </a:r>
            <a:r>
              <a:rPr lang="en-IN" dirty="0" err="1" smtClean="0"/>
              <a:t>distplot</a:t>
            </a:r>
            <a:r>
              <a:rPr lang="en-IN" dirty="0" smtClean="0"/>
              <a:t> for different – different features.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636912"/>
            <a:ext cx="2325535" cy="1972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4609412"/>
            <a:ext cx="2227553" cy="20000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4227459"/>
            <a:ext cx="2520280" cy="231520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8184" y="4231810"/>
            <a:ext cx="2232248" cy="182973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35896" y="1990494"/>
            <a:ext cx="2448272" cy="213137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2200" y="2060848"/>
            <a:ext cx="2088232" cy="1990662"/>
          </a:xfrm>
          <a:prstGeom prst="rect">
            <a:avLst/>
          </a:prstGeom>
        </p:spPr>
      </p:pic>
    </p:spTree>
    <p:extLst>
      <p:ext uri="{BB962C8B-B14F-4D97-AF65-F5344CB8AC3E}">
        <p14:creationId xmlns:p14="http://schemas.microsoft.com/office/powerpoint/2010/main" val="3932109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part</a:t>
            </a:r>
            <a:endParaRPr lang="en-IN" dirty="0"/>
          </a:p>
        </p:txBody>
      </p:sp>
      <p:sp>
        <p:nvSpPr>
          <p:cNvPr id="3" name="Content Placeholder 2"/>
          <p:cNvSpPr>
            <a:spLocks noGrp="1"/>
          </p:cNvSpPr>
          <p:nvPr>
            <p:ph idx="1"/>
          </p:nvPr>
        </p:nvSpPr>
        <p:spPr/>
        <p:txBody>
          <a:bodyPr/>
          <a:lstStyle/>
          <a:p>
            <a:r>
              <a:rPr lang="en-IN" dirty="0" smtClean="0"/>
              <a:t>Create box plot for all the feature.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2896"/>
            <a:ext cx="9144000" cy="4252772"/>
          </a:xfrm>
          <a:prstGeom prst="rect">
            <a:avLst/>
          </a:prstGeom>
        </p:spPr>
      </p:pic>
    </p:spTree>
    <p:extLst>
      <p:ext uri="{BB962C8B-B14F-4D97-AF65-F5344CB8AC3E}">
        <p14:creationId xmlns:p14="http://schemas.microsoft.com/office/powerpoint/2010/main" val="377844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We encode the object data type feature with </a:t>
            </a:r>
            <a:r>
              <a:rPr lang="en-IN" dirty="0" err="1" smtClean="0"/>
              <a:t>LabelEncoder</a:t>
            </a:r>
            <a:r>
              <a:rPr lang="en-IN" dirty="0" smtClean="0"/>
              <a:t>.</a:t>
            </a:r>
          </a:p>
          <a:p>
            <a:r>
              <a:rPr lang="en-IN" dirty="0" smtClean="0"/>
              <a:t>We create some </a:t>
            </a:r>
            <a:r>
              <a:rPr lang="en-IN" dirty="0" err="1" smtClean="0"/>
              <a:t>distplot</a:t>
            </a:r>
            <a:r>
              <a:rPr lang="en-IN" dirty="0" smtClean="0"/>
              <a:t> for check the distribution. </a:t>
            </a:r>
          </a:p>
          <a:p>
            <a:r>
              <a:rPr lang="en-IN" dirty="0" smtClean="0"/>
              <a:t>We make separation in dependent feature and independent feature.</a:t>
            </a:r>
          </a:p>
          <a:p>
            <a:r>
              <a:rPr lang="en-IN" dirty="0" smtClean="0"/>
              <a:t>Create x with independent features and y with dependent feature.</a:t>
            </a:r>
          </a:p>
          <a:p>
            <a:r>
              <a:rPr lang="en-US" b="1" dirty="0" smtClean="0"/>
              <a:t>Firstly we fit </a:t>
            </a:r>
            <a:r>
              <a:rPr lang="en-US" b="1" dirty="0" err="1" smtClean="0"/>
              <a:t>ExtraTreesRegressor</a:t>
            </a:r>
            <a:r>
              <a:rPr lang="en-US" b="1" dirty="0" smtClean="0"/>
              <a:t> for find the importance of feature of dataset.</a:t>
            </a:r>
          </a:p>
          <a:p>
            <a:r>
              <a:rPr lang="en-US" b="1" dirty="0" smtClean="0"/>
              <a:t>We Standardize the X’s feature for better result.</a:t>
            </a:r>
          </a:p>
          <a:p>
            <a:r>
              <a:rPr lang="en-US" b="1" dirty="0" smtClean="0"/>
              <a:t>We split the data in train and test dataset for fir more models.</a:t>
            </a:r>
          </a:p>
          <a:p>
            <a:endParaRPr lang="en-IN" dirty="0"/>
          </a:p>
        </p:txBody>
      </p:sp>
    </p:spTree>
    <p:extLst>
      <p:ext uri="{BB962C8B-B14F-4D97-AF65-F5344CB8AC3E}">
        <p14:creationId xmlns:p14="http://schemas.microsoft.com/office/powerpoint/2010/main" val="92853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lstStyle/>
          <a:p>
            <a:r>
              <a:rPr lang="en-US" b="1" dirty="0" smtClean="0"/>
              <a:t>We see that the target feature are in </a:t>
            </a:r>
            <a:r>
              <a:rPr lang="en-US" b="1" dirty="0" err="1" smtClean="0"/>
              <a:t>continous</a:t>
            </a:r>
            <a:r>
              <a:rPr lang="en-US" b="1" dirty="0" smtClean="0"/>
              <a:t> form that’s way we apply linear and </a:t>
            </a:r>
            <a:r>
              <a:rPr lang="en-US" b="1" dirty="0" err="1" smtClean="0"/>
              <a:t>regressor</a:t>
            </a:r>
            <a:r>
              <a:rPr lang="en-US" b="1" dirty="0" smtClean="0"/>
              <a:t> models.</a:t>
            </a:r>
          </a:p>
          <a:p>
            <a:r>
              <a:rPr lang="en-US" b="1" dirty="0" smtClean="0"/>
              <a:t>Here we apply four models.</a:t>
            </a:r>
          </a:p>
          <a:p>
            <a:r>
              <a:rPr lang="en-US" b="1" dirty="0" err="1" smtClean="0"/>
              <a:t>LinearRegression</a:t>
            </a:r>
            <a:r>
              <a:rPr lang="en-US" b="1" dirty="0" smtClean="0"/>
              <a:t>()</a:t>
            </a:r>
          </a:p>
          <a:p>
            <a:r>
              <a:rPr lang="en-US" b="1" dirty="0" err="1" smtClean="0"/>
              <a:t>XGBRegressor</a:t>
            </a:r>
            <a:r>
              <a:rPr lang="en-US" b="1" dirty="0" smtClean="0"/>
              <a:t>()</a:t>
            </a:r>
          </a:p>
          <a:p>
            <a:r>
              <a:rPr lang="en-US" b="1" dirty="0" err="1" smtClean="0"/>
              <a:t>RandomForestRegressor</a:t>
            </a:r>
            <a:r>
              <a:rPr lang="en-US" b="1" dirty="0" smtClean="0"/>
              <a:t>()</a:t>
            </a:r>
          </a:p>
          <a:p>
            <a:r>
              <a:rPr lang="en-US" b="1" dirty="0" err="1" smtClean="0"/>
              <a:t>DecisionTreeRegressor</a:t>
            </a:r>
            <a:r>
              <a:rPr lang="en-US" b="1" dirty="0" smtClean="0"/>
              <a:t>()</a:t>
            </a:r>
          </a:p>
          <a:p>
            <a:endParaRPr lang="en-IN" dirty="0"/>
          </a:p>
        </p:txBody>
      </p:sp>
    </p:spTree>
    <p:extLst>
      <p:ext uri="{BB962C8B-B14F-4D97-AF65-F5344CB8AC3E}">
        <p14:creationId xmlns:p14="http://schemas.microsoft.com/office/powerpoint/2010/main" val="4013981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585</Words>
  <Application>Microsoft Office PowerPoint</Application>
  <PresentationFormat>On-screen Show (4:3)</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Rating prediction project</vt:lpstr>
      <vt:lpstr>Problem Statement:</vt:lpstr>
      <vt:lpstr>PowerPoint Presentation</vt:lpstr>
      <vt:lpstr>Projects steps</vt:lpstr>
      <vt:lpstr>Details</vt:lpstr>
      <vt:lpstr>EDA part</vt:lpstr>
      <vt:lpstr>EDA part</vt:lpstr>
      <vt:lpstr>Details</vt:lpstr>
      <vt:lpstr>Details</vt:lpstr>
      <vt:lpstr>Details</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star</dc:creator>
  <cp:lastModifiedBy>star</cp:lastModifiedBy>
  <cp:revision>3</cp:revision>
  <dcterms:created xsi:type="dcterms:W3CDTF">2022-08-30T18:08:04Z</dcterms:created>
  <dcterms:modified xsi:type="dcterms:W3CDTF">2022-08-30T18:34:05Z</dcterms:modified>
</cp:coreProperties>
</file>