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slideLayouts/slideLayout16.xml" ContentType="application/vnd.openxmlformats-officedocument.presentationml.slideLayout+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1" r:id="rId2"/>
    <p:sldMasterId id="2147483653" r:id="rId3"/>
  </p:sldMasterIdLst>
  <p:sldIdLst>
    <p:sldId id="256" r:id="rId4"/>
    <p:sldId id="261" r:id="rId5"/>
    <p:sldId id="264" r:id="rId6"/>
    <p:sldId id="262" r:id="rId7"/>
    <p:sldId id="265" r:id="rId8"/>
    <p:sldId id="289" r:id="rId9"/>
    <p:sldId id="285" r:id="rId10"/>
    <p:sldId id="304" r:id="rId11"/>
    <p:sldId id="292" r:id="rId12"/>
    <p:sldId id="290" r:id="rId13"/>
    <p:sldId id="270" r:id="rId14"/>
    <p:sldId id="271" r:id="rId15"/>
  </p:sldIdLst>
  <p:sldSz cx="9144000" cy="5143500" type="screen16x9"/>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D"/>
    <a:srgbClr val="85D8D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85" autoAdjust="0"/>
    <p:restoredTop sz="94660"/>
  </p:normalViewPr>
  <p:slideViewPr>
    <p:cSldViewPr>
      <p:cViewPr varScale="1">
        <p:scale>
          <a:sx n="84" d="100"/>
          <a:sy n="84" d="100"/>
        </p:scale>
        <p:origin x="936" y="9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8FD3D57-F3BB-4E5E-B091-1500A3C92E81}" type="doc">
      <dgm:prSet loTypeId="urn:microsoft.com/office/officeart/2005/8/layout/pyramid1" loCatId="pyramid" qsTypeId="urn:microsoft.com/office/officeart/2005/8/quickstyle/simple1" qsCatId="simple" csTypeId="urn:microsoft.com/office/officeart/2005/8/colors/accent1_2" csCatId="accent1" phldr="1"/>
      <dgm:spPr/>
    </dgm:pt>
    <dgm:pt modelId="{E924DC90-2427-4BE5-A522-6ACD4563EB45}">
      <dgm:prSet phldrT="[Text]" custT="1"/>
      <dgm:spPr>
        <a:solidFill>
          <a:schemeClr val="accent1">
            <a:lumMod val="50000"/>
          </a:schemeClr>
        </a:solidFill>
        <a:ln>
          <a:solidFill>
            <a:schemeClr val="bg1">
              <a:lumMod val="95000"/>
            </a:schemeClr>
          </a:solidFill>
        </a:ln>
      </dgm:spPr>
      <dgm:t>
        <a:bodyPr anchor="ctr"/>
        <a:lstStyle/>
        <a:p>
          <a:pPr algn="ctr"/>
          <a:r>
            <a:rPr lang="en-US" altLang="ko-KR" sz="1600" b="1" dirty="0">
              <a:solidFill>
                <a:schemeClr val="bg1"/>
              </a:solidFill>
              <a:latin typeface="Arial" pitchFamily="34" charset="0"/>
              <a:cs typeface="Arial" pitchFamily="34" charset="0"/>
            </a:rPr>
            <a:t>A</a:t>
          </a:r>
          <a:endParaRPr lang="en-JM" sz="1600" b="1" dirty="0">
            <a:solidFill>
              <a:schemeClr val="bg1"/>
            </a:solidFill>
            <a:latin typeface="Arial" pitchFamily="34" charset="0"/>
            <a:cs typeface="Arial" pitchFamily="34" charset="0"/>
          </a:endParaRPr>
        </a:p>
      </dgm:t>
    </dgm:pt>
    <dgm:pt modelId="{9E545862-1292-4DB6-B36C-D6247532E625}" type="parTrans" cxnId="{685D1073-2D3C-412E-A123-0EF4D596743E}">
      <dgm:prSet/>
      <dgm:spPr/>
      <dgm:t>
        <a:bodyPr/>
        <a:lstStyle/>
        <a:p>
          <a:endParaRPr lang="en-JM">
            <a:solidFill>
              <a:schemeClr val="bg1"/>
            </a:solidFill>
          </a:endParaRPr>
        </a:p>
      </dgm:t>
    </dgm:pt>
    <dgm:pt modelId="{BD5A33EB-119A-4BA7-8787-7DF55D1248BC}" type="sibTrans" cxnId="{685D1073-2D3C-412E-A123-0EF4D596743E}">
      <dgm:prSet/>
      <dgm:spPr/>
      <dgm:t>
        <a:bodyPr/>
        <a:lstStyle/>
        <a:p>
          <a:endParaRPr lang="en-JM">
            <a:solidFill>
              <a:schemeClr val="bg1"/>
            </a:solidFill>
          </a:endParaRPr>
        </a:p>
      </dgm:t>
    </dgm:pt>
    <dgm:pt modelId="{9D67B1F7-C4FF-4E1E-94F4-69209A4E7C47}">
      <dgm:prSet phldrT="[Text]" custT="1"/>
      <dgm:spPr>
        <a:solidFill>
          <a:schemeClr val="accent3"/>
        </a:solidFill>
        <a:ln>
          <a:solidFill>
            <a:schemeClr val="bg1">
              <a:lumMod val="95000"/>
            </a:schemeClr>
          </a:solidFill>
        </a:ln>
      </dgm:spPr>
      <dgm:t>
        <a:bodyPr anchor="ctr"/>
        <a:lstStyle/>
        <a:p>
          <a:pPr algn="ctr"/>
          <a:r>
            <a:rPr lang="en-US" altLang="ko-KR" sz="1600" b="1" dirty="0">
              <a:solidFill>
                <a:schemeClr val="bg1"/>
              </a:solidFill>
              <a:latin typeface="Arial" pitchFamily="34" charset="0"/>
              <a:cs typeface="Arial" pitchFamily="34" charset="0"/>
            </a:rPr>
            <a:t>C</a:t>
          </a:r>
          <a:r>
            <a:rPr lang="ko-KR" altLang="en-US" sz="1600" b="1" dirty="0">
              <a:solidFill>
                <a:schemeClr val="bg1"/>
              </a:solidFill>
              <a:latin typeface="Arial" pitchFamily="34" charset="0"/>
              <a:cs typeface="Arial" pitchFamily="34" charset="0"/>
            </a:rPr>
            <a:t> </a:t>
          </a:r>
          <a:r>
            <a:rPr lang="en-US" altLang="ko-KR" sz="1600" b="1" dirty="0">
              <a:solidFill>
                <a:schemeClr val="bg1"/>
              </a:solidFill>
              <a:latin typeface="Arial" pitchFamily="34" charset="0"/>
              <a:cs typeface="Arial" pitchFamily="34" charset="0"/>
            </a:rPr>
            <a:t> </a:t>
          </a:r>
          <a:endParaRPr lang="en-JM" sz="1600" b="1" dirty="0">
            <a:solidFill>
              <a:schemeClr val="bg1"/>
            </a:solidFill>
            <a:latin typeface="Arial" pitchFamily="34" charset="0"/>
            <a:cs typeface="Arial" pitchFamily="34" charset="0"/>
          </a:endParaRPr>
        </a:p>
      </dgm:t>
    </dgm:pt>
    <dgm:pt modelId="{BD4D3042-AB5C-4E8F-B8BE-BC3A20988EB3}" type="parTrans" cxnId="{1263D722-8372-4789-B9F5-BFD8D9C870F1}">
      <dgm:prSet/>
      <dgm:spPr/>
      <dgm:t>
        <a:bodyPr/>
        <a:lstStyle/>
        <a:p>
          <a:endParaRPr lang="en-JM">
            <a:solidFill>
              <a:schemeClr val="bg1"/>
            </a:solidFill>
          </a:endParaRPr>
        </a:p>
      </dgm:t>
    </dgm:pt>
    <dgm:pt modelId="{B379D14A-425C-47B8-B779-1E5D839E4BC8}" type="sibTrans" cxnId="{1263D722-8372-4789-B9F5-BFD8D9C870F1}">
      <dgm:prSet/>
      <dgm:spPr/>
      <dgm:t>
        <a:bodyPr/>
        <a:lstStyle/>
        <a:p>
          <a:endParaRPr lang="en-JM">
            <a:solidFill>
              <a:schemeClr val="bg1"/>
            </a:solidFill>
          </a:endParaRPr>
        </a:p>
      </dgm:t>
    </dgm:pt>
    <dgm:pt modelId="{53563D61-A301-4644-8AE7-FCAFDA9A58AB}">
      <dgm:prSet phldrT="[Text]" custT="1"/>
      <dgm:spPr>
        <a:solidFill>
          <a:schemeClr val="accent4">
            <a:lumMod val="60000"/>
            <a:lumOff val="40000"/>
          </a:schemeClr>
        </a:solidFill>
        <a:ln>
          <a:solidFill>
            <a:schemeClr val="bg1">
              <a:lumMod val="95000"/>
            </a:schemeClr>
          </a:solidFill>
        </a:ln>
      </dgm:spPr>
      <dgm:t>
        <a:bodyPr anchor="ctr"/>
        <a:lstStyle/>
        <a:p>
          <a:pPr algn="ctr"/>
          <a:r>
            <a:rPr lang="en-US" altLang="ko-KR" sz="1600" b="1" dirty="0">
              <a:solidFill>
                <a:schemeClr val="bg1"/>
              </a:solidFill>
              <a:latin typeface="Arial" pitchFamily="34" charset="0"/>
              <a:cs typeface="Arial" pitchFamily="34" charset="0"/>
            </a:rPr>
            <a:t>D</a:t>
          </a:r>
          <a:r>
            <a:rPr lang="ko-KR" altLang="en-US" sz="1600" b="1" dirty="0">
              <a:solidFill>
                <a:schemeClr val="bg1"/>
              </a:solidFill>
              <a:latin typeface="Arial" pitchFamily="34" charset="0"/>
              <a:cs typeface="Arial" pitchFamily="34" charset="0"/>
            </a:rPr>
            <a:t> </a:t>
          </a:r>
          <a:r>
            <a:rPr lang="en-US" altLang="ko-KR" sz="1600" b="1" dirty="0">
              <a:solidFill>
                <a:schemeClr val="bg1"/>
              </a:solidFill>
              <a:latin typeface="Arial" pitchFamily="34" charset="0"/>
              <a:cs typeface="Arial" pitchFamily="34" charset="0"/>
            </a:rPr>
            <a:t> </a:t>
          </a:r>
          <a:endParaRPr lang="en-JM" sz="1600" b="1" dirty="0">
            <a:solidFill>
              <a:schemeClr val="bg1"/>
            </a:solidFill>
            <a:latin typeface="Arial" pitchFamily="34" charset="0"/>
            <a:cs typeface="Arial" pitchFamily="34" charset="0"/>
          </a:endParaRPr>
        </a:p>
      </dgm:t>
    </dgm:pt>
    <dgm:pt modelId="{B60323EE-B859-4184-88BB-62221AE106AB}" type="parTrans" cxnId="{F3697A49-7026-40CE-A2B9-71761A0223E3}">
      <dgm:prSet/>
      <dgm:spPr/>
      <dgm:t>
        <a:bodyPr/>
        <a:lstStyle/>
        <a:p>
          <a:endParaRPr lang="en-JM">
            <a:solidFill>
              <a:schemeClr val="bg1"/>
            </a:solidFill>
          </a:endParaRPr>
        </a:p>
      </dgm:t>
    </dgm:pt>
    <dgm:pt modelId="{426A8813-506E-429E-87DB-53AA3F5535D1}" type="sibTrans" cxnId="{F3697A49-7026-40CE-A2B9-71761A0223E3}">
      <dgm:prSet/>
      <dgm:spPr/>
      <dgm:t>
        <a:bodyPr/>
        <a:lstStyle/>
        <a:p>
          <a:endParaRPr lang="en-JM">
            <a:solidFill>
              <a:schemeClr val="bg1"/>
            </a:solidFill>
          </a:endParaRPr>
        </a:p>
      </dgm:t>
    </dgm:pt>
    <dgm:pt modelId="{9BC44171-365F-452D-AE92-EBE2E89770BA}">
      <dgm:prSet phldrT="[Text]" custT="1"/>
      <dgm:spPr>
        <a:solidFill>
          <a:schemeClr val="accent5">
            <a:lumMod val="40000"/>
            <a:lumOff val="60000"/>
          </a:schemeClr>
        </a:solidFill>
        <a:ln>
          <a:solidFill>
            <a:schemeClr val="bg1">
              <a:lumMod val="95000"/>
            </a:schemeClr>
          </a:solidFill>
        </a:ln>
      </dgm:spPr>
      <dgm:t>
        <a:bodyPr anchor="ctr"/>
        <a:lstStyle/>
        <a:p>
          <a:pPr algn="ctr"/>
          <a:r>
            <a:rPr lang="en-US" altLang="ko-KR" sz="1600" b="1" dirty="0">
              <a:solidFill>
                <a:schemeClr val="bg1"/>
              </a:solidFill>
              <a:latin typeface="Arial" pitchFamily="34" charset="0"/>
              <a:cs typeface="Arial" pitchFamily="34" charset="0"/>
            </a:rPr>
            <a:t>E</a:t>
          </a:r>
          <a:r>
            <a:rPr lang="ko-KR" altLang="en-US" sz="1600" b="1" dirty="0">
              <a:solidFill>
                <a:schemeClr val="bg1"/>
              </a:solidFill>
              <a:latin typeface="Arial" pitchFamily="34" charset="0"/>
              <a:cs typeface="Arial" pitchFamily="34" charset="0"/>
            </a:rPr>
            <a:t> </a:t>
          </a:r>
          <a:r>
            <a:rPr lang="en-US" altLang="ko-KR" sz="1600" b="1" dirty="0">
              <a:solidFill>
                <a:schemeClr val="bg1"/>
              </a:solidFill>
              <a:latin typeface="Arial" pitchFamily="34" charset="0"/>
              <a:cs typeface="Arial" pitchFamily="34" charset="0"/>
            </a:rPr>
            <a:t> </a:t>
          </a:r>
          <a:endParaRPr lang="en-JM" sz="1600" b="1" dirty="0">
            <a:solidFill>
              <a:schemeClr val="bg1"/>
            </a:solidFill>
            <a:latin typeface="Arial" pitchFamily="34" charset="0"/>
            <a:cs typeface="Arial" pitchFamily="34" charset="0"/>
          </a:endParaRPr>
        </a:p>
      </dgm:t>
    </dgm:pt>
    <dgm:pt modelId="{7679D3FA-0101-42D1-A23D-75BD8EF1DA28}" type="parTrans" cxnId="{15D8F364-6809-49BA-A228-EAE95F4BE6B9}">
      <dgm:prSet/>
      <dgm:spPr/>
      <dgm:t>
        <a:bodyPr/>
        <a:lstStyle/>
        <a:p>
          <a:endParaRPr lang="en-JM">
            <a:solidFill>
              <a:schemeClr val="bg1"/>
            </a:solidFill>
          </a:endParaRPr>
        </a:p>
      </dgm:t>
    </dgm:pt>
    <dgm:pt modelId="{FF5F2014-EE5D-4FD1-9103-39F792365AE5}" type="sibTrans" cxnId="{15D8F364-6809-49BA-A228-EAE95F4BE6B9}">
      <dgm:prSet/>
      <dgm:spPr/>
      <dgm:t>
        <a:bodyPr/>
        <a:lstStyle/>
        <a:p>
          <a:endParaRPr lang="en-JM">
            <a:solidFill>
              <a:schemeClr val="bg1"/>
            </a:solidFill>
          </a:endParaRPr>
        </a:p>
      </dgm:t>
    </dgm:pt>
    <dgm:pt modelId="{85631E1F-364A-4A2A-9989-E896E5049557}">
      <dgm:prSet phldrT="[Text]" custT="1"/>
      <dgm:spPr>
        <a:solidFill>
          <a:schemeClr val="accent2">
            <a:lumMod val="75000"/>
          </a:schemeClr>
        </a:solidFill>
        <a:ln>
          <a:solidFill>
            <a:schemeClr val="bg1">
              <a:lumMod val="95000"/>
            </a:schemeClr>
          </a:solidFill>
        </a:ln>
      </dgm:spPr>
      <dgm:t>
        <a:bodyPr anchor="ctr"/>
        <a:lstStyle/>
        <a:p>
          <a:pPr algn="ctr"/>
          <a:r>
            <a:rPr lang="en-US" altLang="ko-KR" sz="1600" b="1" dirty="0">
              <a:solidFill>
                <a:schemeClr val="bg1"/>
              </a:solidFill>
              <a:latin typeface="Arial" pitchFamily="34" charset="0"/>
              <a:cs typeface="Arial" pitchFamily="34" charset="0"/>
            </a:rPr>
            <a:t>B</a:t>
          </a:r>
          <a:r>
            <a:rPr lang="ko-KR" altLang="en-US" sz="1600" b="1" dirty="0">
              <a:solidFill>
                <a:schemeClr val="bg1"/>
              </a:solidFill>
              <a:latin typeface="Arial" pitchFamily="34" charset="0"/>
              <a:cs typeface="Arial" pitchFamily="34" charset="0"/>
            </a:rPr>
            <a:t> </a:t>
          </a:r>
          <a:r>
            <a:rPr lang="en-US" altLang="ko-KR" sz="1600" b="1" dirty="0">
              <a:solidFill>
                <a:schemeClr val="bg1"/>
              </a:solidFill>
              <a:latin typeface="Arial" pitchFamily="34" charset="0"/>
              <a:cs typeface="Arial" pitchFamily="34" charset="0"/>
            </a:rPr>
            <a:t> </a:t>
          </a:r>
          <a:endParaRPr lang="en-JM" sz="1600" b="1" dirty="0">
            <a:solidFill>
              <a:schemeClr val="bg1"/>
            </a:solidFill>
            <a:latin typeface="Arial" pitchFamily="34" charset="0"/>
            <a:cs typeface="Arial" pitchFamily="34" charset="0"/>
          </a:endParaRPr>
        </a:p>
      </dgm:t>
    </dgm:pt>
    <dgm:pt modelId="{EBE3CA2F-C22D-4DAD-BBB2-CC29F3FBCF68}" type="parTrans" cxnId="{689B59B0-BF9D-489D-8A96-D6B2CF499ABF}">
      <dgm:prSet/>
      <dgm:spPr/>
      <dgm:t>
        <a:bodyPr/>
        <a:lstStyle/>
        <a:p>
          <a:pPr latinLnBrk="1"/>
          <a:endParaRPr lang="ko-KR" altLang="en-US"/>
        </a:p>
      </dgm:t>
    </dgm:pt>
    <dgm:pt modelId="{DC75A793-C6A2-4960-947A-450C2653BBC6}" type="sibTrans" cxnId="{689B59B0-BF9D-489D-8A96-D6B2CF499ABF}">
      <dgm:prSet/>
      <dgm:spPr/>
      <dgm:t>
        <a:bodyPr/>
        <a:lstStyle/>
        <a:p>
          <a:pPr latinLnBrk="1"/>
          <a:endParaRPr lang="ko-KR" altLang="en-US"/>
        </a:p>
      </dgm:t>
    </dgm:pt>
    <dgm:pt modelId="{6346E340-6B27-47A2-93A8-AA7F0249167F}" type="pres">
      <dgm:prSet presAssocID="{28FD3D57-F3BB-4E5E-B091-1500A3C92E81}" presName="Name0" presStyleCnt="0">
        <dgm:presLayoutVars>
          <dgm:dir/>
          <dgm:animLvl val="lvl"/>
          <dgm:resizeHandles val="exact"/>
        </dgm:presLayoutVars>
      </dgm:prSet>
      <dgm:spPr/>
    </dgm:pt>
    <dgm:pt modelId="{8351BCDF-D287-464A-AB10-4261CFFC4E79}" type="pres">
      <dgm:prSet presAssocID="{E924DC90-2427-4BE5-A522-6ACD4563EB45}" presName="Name8" presStyleCnt="0"/>
      <dgm:spPr/>
    </dgm:pt>
    <dgm:pt modelId="{864F954D-81D4-4546-B08E-448FBA7A18FE}" type="pres">
      <dgm:prSet presAssocID="{E924DC90-2427-4BE5-A522-6ACD4563EB45}" presName="level" presStyleLbl="node1" presStyleIdx="0" presStyleCnt="5" custScaleX="98552" custScaleY="139063">
        <dgm:presLayoutVars>
          <dgm:chMax val="1"/>
          <dgm:bulletEnabled val="1"/>
        </dgm:presLayoutVars>
      </dgm:prSet>
      <dgm:spPr/>
    </dgm:pt>
    <dgm:pt modelId="{A8AE7F33-3372-4D78-96A6-FD2B204E9D9D}" type="pres">
      <dgm:prSet presAssocID="{E924DC90-2427-4BE5-A522-6ACD4563EB45}" presName="levelTx" presStyleLbl="revTx" presStyleIdx="0" presStyleCnt="0">
        <dgm:presLayoutVars>
          <dgm:chMax val="1"/>
          <dgm:bulletEnabled val="1"/>
        </dgm:presLayoutVars>
      </dgm:prSet>
      <dgm:spPr/>
    </dgm:pt>
    <dgm:pt modelId="{45295FEF-34B7-47B0-80DB-E881F25871A9}" type="pres">
      <dgm:prSet presAssocID="{85631E1F-364A-4A2A-9989-E896E5049557}" presName="Name8" presStyleCnt="0"/>
      <dgm:spPr/>
    </dgm:pt>
    <dgm:pt modelId="{3CE8FECB-ADC6-4195-8C29-ECF1EEE9F8FA}" type="pres">
      <dgm:prSet presAssocID="{85631E1F-364A-4A2A-9989-E896E5049557}" presName="level" presStyleLbl="node1" presStyleIdx="1" presStyleCnt="5">
        <dgm:presLayoutVars>
          <dgm:chMax val="1"/>
          <dgm:bulletEnabled val="1"/>
        </dgm:presLayoutVars>
      </dgm:prSet>
      <dgm:spPr/>
    </dgm:pt>
    <dgm:pt modelId="{DC549F7C-7B63-4EBA-944C-0C5CAC570546}" type="pres">
      <dgm:prSet presAssocID="{85631E1F-364A-4A2A-9989-E896E5049557}" presName="levelTx" presStyleLbl="revTx" presStyleIdx="0" presStyleCnt="0">
        <dgm:presLayoutVars>
          <dgm:chMax val="1"/>
          <dgm:bulletEnabled val="1"/>
        </dgm:presLayoutVars>
      </dgm:prSet>
      <dgm:spPr/>
    </dgm:pt>
    <dgm:pt modelId="{BF7100C5-692A-476D-9242-E6DE2BFA407E}" type="pres">
      <dgm:prSet presAssocID="{9D67B1F7-C4FF-4E1E-94F4-69209A4E7C47}" presName="Name8" presStyleCnt="0"/>
      <dgm:spPr/>
    </dgm:pt>
    <dgm:pt modelId="{753AA43A-5097-42D8-A3EF-20B11215D8F3}" type="pres">
      <dgm:prSet presAssocID="{9D67B1F7-C4FF-4E1E-94F4-69209A4E7C47}" presName="level" presStyleLbl="node1" presStyleIdx="2" presStyleCnt="5">
        <dgm:presLayoutVars>
          <dgm:chMax val="1"/>
          <dgm:bulletEnabled val="1"/>
        </dgm:presLayoutVars>
      </dgm:prSet>
      <dgm:spPr/>
    </dgm:pt>
    <dgm:pt modelId="{7E617F38-6BB2-4E03-8198-FF7E7F898924}" type="pres">
      <dgm:prSet presAssocID="{9D67B1F7-C4FF-4E1E-94F4-69209A4E7C47}" presName="levelTx" presStyleLbl="revTx" presStyleIdx="0" presStyleCnt="0">
        <dgm:presLayoutVars>
          <dgm:chMax val="1"/>
          <dgm:bulletEnabled val="1"/>
        </dgm:presLayoutVars>
      </dgm:prSet>
      <dgm:spPr/>
    </dgm:pt>
    <dgm:pt modelId="{29C42FD2-6503-4F77-8487-9B33E0527141}" type="pres">
      <dgm:prSet presAssocID="{53563D61-A301-4644-8AE7-FCAFDA9A58AB}" presName="Name8" presStyleCnt="0"/>
      <dgm:spPr/>
    </dgm:pt>
    <dgm:pt modelId="{E6279944-4AC5-4561-B5D0-64EE0E57E695}" type="pres">
      <dgm:prSet presAssocID="{53563D61-A301-4644-8AE7-FCAFDA9A58AB}" presName="level" presStyleLbl="node1" presStyleIdx="3" presStyleCnt="5">
        <dgm:presLayoutVars>
          <dgm:chMax val="1"/>
          <dgm:bulletEnabled val="1"/>
        </dgm:presLayoutVars>
      </dgm:prSet>
      <dgm:spPr/>
    </dgm:pt>
    <dgm:pt modelId="{2E9D1362-172A-4369-8415-6E089FA67356}" type="pres">
      <dgm:prSet presAssocID="{53563D61-A301-4644-8AE7-FCAFDA9A58AB}" presName="levelTx" presStyleLbl="revTx" presStyleIdx="0" presStyleCnt="0">
        <dgm:presLayoutVars>
          <dgm:chMax val="1"/>
          <dgm:bulletEnabled val="1"/>
        </dgm:presLayoutVars>
      </dgm:prSet>
      <dgm:spPr/>
    </dgm:pt>
    <dgm:pt modelId="{E55855A1-EC9E-41EF-AA5C-B0A6C62BC58F}" type="pres">
      <dgm:prSet presAssocID="{9BC44171-365F-452D-AE92-EBE2E89770BA}" presName="Name8" presStyleCnt="0"/>
      <dgm:spPr/>
    </dgm:pt>
    <dgm:pt modelId="{285279A8-A2FF-4704-92DF-4753853CE322}" type="pres">
      <dgm:prSet presAssocID="{9BC44171-365F-452D-AE92-EBE2E89770BA}" presName="level" presStyleLbl="node1" presStyleIdx="4" presStyleCnt="5">
        <dgm:presLayoutVars>
          <dgm:chMax val="1"/>
          <dgm:bulletEnabled val="1"/>
        </dgm:presLayoutVars>
      </dgm:prSet>
      <dgm:spPr/>
    </dgm:pt>
    <dgm:pt modelId="{48B1057C-5EDF-4EC8-9A6B-B059EB7B0F8E}" type="pres">
      <dgm:prSet presAssocID="{9BC44171-365F-452D-AE92-EBE2E89770BA}" presName="levelTx" presStyleLbl="revTx" presStyleIdx="0" presStyleCnt="0">
        <dgm:presLayoutVars>
          <dgm:chMax val="1"/>
          <dgm:bulletEnabled val="1"/>
        </dgm:presLayoutVars>
      </dgm:prSet>
      <dgm:spPr/>
    </dgm:pt>
  </dgm:ptLst>
  <dgm:cxnLst>
    <dgm:cxn modelId="{04570C11-0AAF-4105-B53C-59BDB2A1EB11}" type="presOf" srcId="{28FD3D57-F3BB-4E5E-B091-1500A3C92E81}" destId="{6346E340-6B27-47A2-93A8-AA7F0249167F}" srcOrd="0" destOrd="0" presId="urn:microsoft.com/office/officeart/2005/8/layout/pyramid1"/>
    <dgm:cxn modelId="{66D00D19-FA9D-4051-B6B5-B80F0AC47E4A}" type="presOf" srcId="{85631E1F-364A-4A2A-9989-E896E5049557}" destId="{DC549F7C-7B63-4EBA-944C-0C5CAC570546}" srcOrd="1" destOrd="0" presId="urn:microsoft.com/office/officeart/2005/8/layout/pyramid1"/>
    <dgm:cxn modelId="{1263D722-8372-4789-B9F5-BFD8D9C870F1}" srcId="{28FD3D57-F3BB-4E5E-B091-1500A3C92E81}" destId="{9D67B1F7-C4FF-4E1E-94F4-69209A4E7C47}" srcOrd="2" destOrd="0" parTransId="{BD4D3042-AB5C-4E8F-B8BE-BC3A20988EB3}" sibTransId="{B379D14A-425C-47B8-B779-1E5D839E4BC8}"/>
    <dgm:cxn modelId="{31A5E032-4767-484E-9516-2D6EC1BAC818}" type="presOf" srcId="{53563D61-A301-4644-8AE7-FCAFDA9A58AB}" destId="{2E9D1362-172A-4369-8415-6E089FA67356}" srcOrd="1" destOrd="0" presId="urn:microsoft.com/office/officeart/2005/8/layout/pyramid1"/>
    <dgm:cxn modelId="{F2629F3A-4FE3-4B3E-B83D-0555BE7C8FBD}" type="presOf" srcId="{85631E1F-364A-4A2A-9989-E896E5049557}" destId="{3CE8FECB-ADC6-4195-8C29-ECF1EEE9F8FA}" srcOrd="0" destOrd="0" presId="urn:microsoft.com/office/officeart/2005/8/layout/pyramid1"/>
    <dgm:cxn modelId="{15D8F364-6809-49BA-A228-EAE95F4BE6B9}" srcId="{28FD3D57-F3BB-4E5E-B091-1500A3C92E81}" destId="{9BC44171-365F-452D-AE92-EBE2E89770BA}" srcOrd="4" destOrd="0" parTransId="{7679D3FA-0101-42D1-A23D-75BD8EF1DA28}" sibTransId="{FF5F2014-EE5D-4FD1-9103-39F792365AE5}"/>
    <dgm:cxn modelId="{F3697A49-7026-40CE-A2B9-71761A0223E3}" srcId="{28FD3D57-F3BB-4E5E-B091-1500A3C92E81}" destId="{53563D61-A301-4644-8AE7-FCAFDA9A58AB}" srcOrd="3" destOrd="0" parTransId="{B60323EE-B859-4184-88BB-62221AE106AB}" sibTransId="{426A8813-506E-429E-87DB-53AA3F5535D1}"/>
    <dgm:cxn modelId="{8FDB5E6D-661C-41AC-9FA0-91D3F8FFD6D9}" type="presOf" srcId="{9D67B1F7-C4FF-4E1E-94F4-69209A4E7C47}" destId="{7E617F38-6BB2-4E03-8198-FF7E7F898924}" srcOrd="1" destOrd="0" presId="urn:microsoft.com/office/officeart/2005/8/layout/pyramid1"/>
    <dgm:cxn modelId="{685D1073-2D3C-412E-A123-0EF4D596743E}" srcId="{28FD3D57-F3BB-4E5E-B091-1500A3C92E81}" destId="{E924DC90-2427-4BE5-A522-6ACD4563EB45}" srcOrd="0" destOrd="0" parTransId="{9E545862-1292-4DB6-B36C-D6247532E625}" sibTransId="{BD5A33EB-119A-4BA7-8787-7DF55D1248BC}"/>
    <dgm:cxn modelId="{A88E4273-F7D4-48AF-943F-7FA4DF9C2606}" type="presOf" srcId="{E924DC90-2427-4BE5-A522-6ACD4563EB45}" destId="{A8AE7F33-3372-4D78-96A6-FD2B204E9D9D}" srcOrd="1" destOrd="0" presId="urn:microsoft.com/office/officeart/2005/8/layout/pyramid1"/>
    <dgm:cxn modelId="{33ED1854-A9ED-45DA-8913-7FC839AAB981}" type="presOf" srcId="{9BC44171-365F-452D-AE92-EBE2E89770BA}" destId="{285279A8-A2FF-4704-92DF-4753853CE322}" srcOrd="0" destOrd="0" presId="urn:microsoft.com/office/officeart/2005/8/layout/pyramid1"/>
    <dgm:cxn modelId="{723E9675-955D-4A18-A032-DE43ECB85624}" type="presOf" srcId="{E924DC90-2427-4BE5-A522-6ACD4563EB45}" destId="{864F954D-81D4-4546-B08E-448FBA7A18FE}" srcOrd="0" destOrd="0" presId="urn:microsoft.com/office/officeart/2005/8/layout/pyramid1"/>
    <dgm:cxn modelId="{BD1903A1-E006-4340-B4CF-7CD782490A38}" type="presOf" srcId="{53563D61-A301-4644-8AE7-FCAFDA9A58AB}" destId="{E6279944-4AC5-4561-B5D0-64EE0E57E695}" srcOrd="0" destOrd="0" presId="urn:microsoft.com/office/officeart/2005/8/layout/pyramid1"/>
    <dgm:cxn modelId="{689B59B0-BF9D-489D-8A96-D6B2CF499ABF}" srcId="{28FD3D57-F3BB-4E5E-B091-1500A3C92E81}" destId="{85631E1F-364A-4A2A-9989-E896E5049557}" srcOrd="1" destOrd="0" parTransId="{EBE3CA2F-C22D-4DAD-BBB2-CC29F3FBCF68}" sibTransId="{DC75A793-C6A2-4960-947A-450C2653BBC6}"/>
    <dgm:cxn modelId="{739B5CEA-1932-4053-852F-247E63691C79}" type="presOf" srcId="{9D67B1F7-C4FF-4E1E-94F4-69209A4E7C47}" destId="{753AA43A-5097-42D8-A3EF-20B11215D8F3}" srcOrd="0" destOrd="0" presId="urn:microsoft.com/office/officeart/2005/8/layout/pyramid1"/>
    <dgm:cxn modelId="{AE3EB5FA-4927-4388-BD48-8F9079826EFA}" type="presOf" srcId="{9BC44171-365F-452D-AE92-EBE2E89770BA}" destId="{48B1057C-5EDF-4EC8-9A6B-B059EB7B0F8E}" srcOrd="1" destOrd="0" presId="urn:microsoft.com/office/officeart/2005/8/layout/pyramid1"/>
    <dgm:cxn modelId="{724B3B8E-5A8F-455C-8CB0-246FA07650C9}" type="presParOf" srcId="{6346E340-6B27-47A2-93A8-AA7F0249167F}" destId="{8351BCDF-D287-464A-AB10-4261CFFC4E79}" srcOrd="0" destOrd="0" presId="urn:microsoft.com/office/officeart/2005/8/layout/pyramid1"/>
    <dgm:cxn modelId="{B83998B2-F33F-4A19-AA8B-C12ABE92F459}" type="presParOf" srcId="{8351BCDF-D287-464A-AB10-4261CFFC4E79}" destId="{864F954D-81D4-4546-B08E-448FBA7A18FE}" srcOrd="0" destOrd="0" presId="urn:microsoft.com/office/officeart/2005/8/layout/pyramid1"/>
    <dgm:cxn modelId="{FF697D92-14FA-49DE-854A-3B45160627C8}" type="presParOf" srcId="{8351BCDF-D287-464A-AB10-4261CFFC4E79}" destId="{A8AE7F33-3372-4D78-96A6-FD2B204E9D9D}" srcOrd="1" destOrd="0" presId="urn:microsoft.com/office/officeart/2005/8/layout/pyramid1"/>
    <dgm:cxn modelId="{6D9A8C80-BA20-44C0-99AE-EE8926DED6ED}" type="presParOf" srcId="{6346E340-6B27-47A2-93A8-AA7F0249167F}" destId="{45295FEF-34B7-47B0-80DB-E881F25871A9}" srcOrd="1" destOrd="0" presId="urn:microsoft.com/office/officeart/2005/8/layout/pyramid1"/>
    <dgm:cxn modelId="{8C832AED-0FDB-40CA-9B4E-8C02CD2D33C4}" type="presParOf" srcId="{45295FEF-34B7-47B0-80DB-E881F25871A9}" destId="{3CE8FECB-ADC6-4195-8C29-ECF1EEE9F8FA}" srcOrd="0" destOrd="0" presId="urn:microsoft.com/office/officeart/2005/8/layout/pyramid1"/>
    <dgm:cxn modelId="{ACBFE7D8-DD9F-41BE-A1DD-16390180B717}" type="presParOf" srcId="{45295FEF-34B7-47B0-80DB-E881F25871A9}" destId="{DC549F7C-7B63-4EBA-944C-0C5CAC570546}" srcOrd="1" destOrd="0" presId="urn:microsoft.com/office/officeart/2005/8/layout/pyramid1"/>
    <dgm:cxn modelId="{2EDC6386-FD2E-4944-AD02-6C33BADDF850}" type="presParOf" srcId="{6346E340-6B27-47A2-93A8-AA7F0249167F}" destId="{BF7100C5-692A-476D-9242-E6DE2BFA407E}" srcOrd="2" destOrd="0" presId="urn:microsoft.com/office/officeart/2005/8/layout/pyramid1"/>
    <dgm:cxn modelId="{9F690A36-CAD6-4D83-A70F-6D713D279C68}" type="presParOf" srcId="{BF7100C5-692A-476D-9242-E6DE2BFA407E}" destId="{753AA43A-5097-42D8-A3EF-20B11215D8F3}" srcOrd="0" destOrd="0" presId="urn:microsoft.com/office/officeart/2005/8/layout/pyramid1"/>
    <dgm:cxn modelId="{5F0851C6-5FFF-49BF-8B49-C965411D433D}" type="presParOf" srcId="{BF7100C5-692A-476D-9242-E6DE2BFA407E}" destId="{7E617F38-6BB2-4E03-8198-FF7E7F898924}" srcOrd="1" destOrd="0" presId="urn:microsoft.com/office/officeart/2005/8/layout/pyramid1"/>
    <dgm:cxn modelId="{2A13AAA8-9828-4015-BBB7-DE44145677B4}" type="presParOf" srcId="{6346E340-6B27-47A2-93A8-AA7F0249167F}" destId="{29C42FD2-6503-4F77-8487-9B33E0527141}" srcOrd="3" destOrd="0" presId="urn:microsoft.com/office/officeart/2005/8/layout/pyramid1"/>
    <dgm:cxn modelId="{00F821B7-D3E5-4C49-B208-956861463A6F}" type="presParOf" srcId="{29C42FD2-6503-4F77-8487-9B33E0527141}" destId="{E6279944-4AC5-4561-B5D0-64EE0E57E695}" srcOrd="0" destOrd="0" presId="urn:microsoft.com/office/officeart/2005/8/layout/pyramid1"/>
    <dgm:cxn modelId="{C91F242C-6B21-4D23-AA2B-248635A67730}" type="presParOf" srcId="{29C42FD2-6503-4F77-8487-9B33E0527141}" destId="{2E9D1362-172A-4369-8415-6E089FA67356}" srcOrd="1" destOrd="0" presId="urn:microsoft.com/office/officeart/2005/8/layout/pyramid1"/>
    <dgm:cxn modelId="{130A802C-F9E0-46A4-9B2E-CAB53EFCE87E}" type="presParOf" srcId="{6346E340-6B27-47A2-93A8-AA7F0249167F}" destId="{E55855A1-EC9E-41EF-AA5C-B0A6C62BC58F}" srcOrd="4" destOrd="0" presId="urn:microsoft.com/office/officeart/2005/8/layout/pyramid1"/>
    <dgm:cxn modelId="{BD156B57-D9E2-44F0-9AD7-4D9DF28539CB}" type="presParOf" srcId="{E55855A1-EC9E-41EF-AA5C-B0A6C62BC58F}" destId="{285279A8-A2FF-4704-92DF-4753853CE322}" srcOrd="0" destOrd="0" presId="urn:microsoft.com/office/officeart/2005/8/layout/pyramid1"/>
    <dgm:cxn modelId="{413DE596-B7D9-4866-8068-990990E67353}" type="presParOf" srcId="{E55855A1-EC9E-41EF-AA5C-B0A6C62BC58F}" destId="{48B1057C-5EDF-4EC8-9A6B-B059EB7B0F8E}" srcOrd="1" destOrd="0" presId="urn:microsoft.com/office/officeart/2005/8/layout/pyramid1"/>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4F954D-81D4-4546-B08E-448FBA7A18FE}">
      <dsp:nvSpPr>
        <dsp:cNvPr id="0" name=""/>
        <dsp:cNvSpPr/>
      </dsp:nvSpPr>
      <dsp:spPr>
        <a:xfrm>
          <a:off x="1428530" y="0"/>
          <a:ext cx="973992" cy="847624"/>
        </a:xfrm>
        <a:prstGeom prst="trapezoid">
          <a:avLst>
            <a:gd name="adj" fmla="val 58298"/>
          </a:avLst>
        </a:prstGeom>
        <a:solidFill>
          <a:schemeClr val="accent1">
            <a:lumMod val="50000"/>
          </a:schemeClr>
        </a:solidFill>
        <a:ln w="25400" cap="flat" cmpd="sng" algn="ctr">
          <a:solidFill>
            <a:schemeClr val="bg1">
              <a:lumMod val="9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altLang="ko-KR" sz="1600" b="1" kern="1200" dirty="0">
              <a:solidFill>
                <a:schemeClr val="bg1"/>
              </a:solidFill>
              <a:latin typeface="Arial" pitchFamily="34" charset="0"/>
              <a:cs typeface="Arial" pitchFamily="34" charset="0"/>
            </a:rPr>
            <a:t>A</a:t>
          </a:r>
          <a:endParaRPr lang="en-JM" sz="1600" b="1" kern="1200" dirty="0">
            <a:solidFill>
              <a:schemeClr val="bg1"/>
            </a:solidFill>
            <a:latin typeface="Arial" pitchFamily="34" charset="0"/>
            <a:cs typeface="Arial" pitchFamily="34" charset="0"/>
          </a:endParaRPr>
        </a:p>
      </dsp:txBody>
      <dsp:txXfrm>
        <a:off x="1428530" y="0"/>
        <a:ext cx="973992" cy="847624"/>
      </dsp:txXfrm>
    </dsp:sp>
    <dsp:sp modelId="{3CE8FECB-ADC6-4195-8C29-ECF1EEE9F8FA}">
      <dsp:nvSpPr>
        <dsp:cNvPr id="0" name=""/>
        <dsp:cNvSpPr/>
      </dsp:nvSpPr>
      <dsp:spPr>
        <a:xfrm>
          <a:off x="1066031" y="847624"/>
          <a:ext cx="1698991" cy="609525"/>
        </a:xfrm>
        <a:prstGeom prst="trapezoid">
          <a:avLst>
            <a:gd name="adj" fmla="val 58298"/>
          </a:avLst>
        </a:prstGeom>
        <a:solidFill>
          <a:schemeClr val="accent2">
            <a:lumMod val="75000"/>
          </a:schemeClr>
        </a:solidFill>
        <a:ln w="25400" cap="flat" cmpd="sng" algn="ctr">
          <a:solidFill>
            <a:schemeClr val="bg1">
              <a:lumMod val="9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altLang="ko-KR" sz="1600" b="1" kern="1200" dirty="0">
              <a:solidFill>
                <a:schemeClr val="bg1"/>
              </a:solidFill>
              <a:latin typeface="Arial" pitchFamily="34" charset="0"/>
              <a:cs typeface="Arial" pitchFamily="34" charset="0"/>
            </a:rPr>
            <a:t>B</a:t>
          </a:r>
          <a:r>
            <a:rPr lang="ko-KR" altLang="en-US" sz="1600" b="1" kern="1200" dirty="0">
              <a:solidFill>
                <a:schemeClr val="bg1"/>
              </a:solidFill>
              <a:latin typeface="Arial" pitchFamily="34" charset="0"/>
              <a:cs typeface="Arial" pitchFamily="34" charset="0"/>
            </a:rPr>
            <a:t> </a:t>
          </a:r>
          <a:r>
            <a:rPr lang="en-US" altLang="ko-KR" sz="1600" b="1" kern="1200" dirty="0">
              <a:solidFill>
                <a:schemeClr val="bg1"/>
              </a:solidFill>
              <a:latin typeface="Arial" pitchFamily="34" charset="0"/>
              <a:cs typeface="Arial" pitchFamily="34" charset="0"/>
            </a:rPr>
            <a:t> </a:t>
          </a:r>
          <a:endParaRPr lang="en-JM" sz="1600" b="1" kern="1200" dirty="0">
            <a:solidFill>
              <a:schemeClr val="bg1"/>
            </a:solidFill>
            <a:latin typeface="Arial" pitchFamily="34" charset="0"/>
            <a:cs typeface="Arial" pitchFamily="34" charset="0"/>
          </a:endParaRPr>
        </a:p>
      </dsp:txBody>
      <dsp:txXfrm>
        <a:off x="1363354" y="847624"/>
        <a:ext cx="1104344" cy="609525"/>
      </dsp:txXfrm>
    </dsp:sp>
    <dsp:sp modelId="{753AA43A-5097-42D8-A3EF-20B11215D8F3}">
      <dsp:nvSpPr>
        <dsp:cNvPr id="0" name=""/>
        <dsp:cNvSpPr/>
      </dsp:nvSpPr>
      <dsp:spPr>
        <a:xfrm>
          <a:off x="710687" y="1457150"/>
          <a:ext cx="2409678" cy="609525"/>
        </a:xfrm>
        <a:prstGeom prst="trapezoid">
          <a:avLst>
            <a:gd name="adj" fmla="val 58298"/>
          </a:avLst>
        </a:prstGeom>
        <a:solidFill>
          <a:schemeClr val="accent3"/>
        </a:solidFill>
        <a:ln w="25400" cap="flat" cmpd="sng" algn="ctr">
          <a:solidFill>
            <a:schemeClr val="bg1">
              <a:lumMod val="9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altLang="ko-KR" sz="1600" b="1" kern="1200" dirty="0">
              <a:solidFill>
                <a:schemeClr val="bg1"/>
              </a:solidFill>
              <a:latin typeface="Arial" pitchFamily="34" charset="0"/>
              <a:cs typeface="Arial" pitchFamily="34" charset="0"/>
            </a:rPr>
            <a:t>C</a:t>
          </a:r>
          <a:r>
            <a:rPr lang="ko-KR" altLang="en-US" sz="1600" b="1" kern="1200" dirty="0">
              <a:solidFill>
                <a:schemeClr val="bg1"/>
              </a:solidFill>
              <a:latin typeface="Arial" pitchFamily="34" charset="0"/>
              <a:cs typeface="Arial" pitchFamily="34" charset="0"/>
            </a:rPr>
            <a:t> </a:t>
          </a:r>
          <a:r>
            <a:rPr lang="en-US" altLang="ko-KR" sz="1600" b="1" kern="1200" dirty="0">
              <a:solidFill>
                <a:schemeClr val="bg1"/>
              </a:solidFill>
              <a:latin typeface="Arial" pitchFamily="34" charset="0"/>
              <a:cs typeface="Arial" pitchFamily="34" charset="0"/>
            </a:rPr>
            <a:t> </a:t>
          </a:r>
          <a:endParaRPr lang="en-JM" sz="1600" b="1" kern="1200" dirty="0">
            <a:solidFill>
              <a:schemeClr val="bg1"/>
            </a:solidFill>
            <a:latin typeface="Arial" pitchFamily="34" charset="0"/>
            <a:cs typeface="Arial" pitchFamily="34" charset="0"/>
          </a:endParaRPr>
        </a:p>
      </dsp:txBody>
      <dsp:txXfrm>
        <a:off x="1132381" y="1457150"/>
        <a:ext cx="1566291" cy="609525"/>
      </dsp:txXfrm>
    </dsp:sp>
    <dsp:sp modelId="{E6279944-4AC5-4561-B5D0-64EE0E57E695}">
      <dsp:nvSpPr>
        <dsp:cNvPr id="0" name=""/>
        <dsp:cNvSpPr/>
      </dsp:nvSpPr>
      <dsp:spPr>
        <a:xfrm>
          <a:off x="355343" y="2066676"/>
          <a:ext cx="3120366" cy="609525"/>
        </a:xfrm>
        <a:prstGeom prst="trapezoid">
          <a:avLst>
            <a:gd name="adj" fmla="val 58298"/>
          </a:avLst>
        </a:prstGeom>
        <a:solidFill>
          <a:schemeClr val="accent4">
            <a:lumMod val="60000"/>
            <a:lumOff val="40000"/>
          </a:schemeClr>
        </a:solidFill>
        <a:ln w="25400" cap="flat" cmpd="sng" algn="ctr">
          <a:solidFill>
            <a:schemeClr val="bg1">
              <a:lumMod val="9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altLang="ko-KR" sz="1600" b="1" kern="1200" dirty="0">
              <a:solidFill>
                <a:schemeClr val="bg1"/>
              </a:solidFill>
              <a:latin typeface="Arial" pitchFamily="34" charset="0"/>
              <a:cs typeface="Arial" pitchFamily="34" charset="0"/>
            </a:rPr>
            <a:t>D</a:t>
          </a:r>
          <a:r>
            <a:rPr lang="ko-KR" altLang="en-US" sz="1600" b="1" kern="1200" dirty="0">
              <a:solidFill>
                <a:schemeClr val="bg1"/>
              </a:solidFill>
              <a:latin typeface="Arial" pitchFamily="34" charset="0"/>
              <a:cs typeface="Arial" pitchFamily="34" charset="0"/>
            </a:rPr>
            <a:t> </a:t>
          </a:r>
          <a:r>
            <a:rPr lang="en-US" altLang="ko-KR" sz="1600" b="1" kern="1200" dirty="0">
              <a:solidFill>
                <a:schemeClr val="bg1"/>
              </a:solidFill>
              <a:latin typeface="Arial" pitchFamily="34" charset="0"/>
              <a:cs typeface="Arial" pitchFamily="34" charset="0"/>
            </a:rPr>
            <a:t> </a:t>
          </a:r>
          <a:endParaRPr lang="en-JM" sz="1600" b="1" kern="1200" dirty="0">
            <a:solidFill>
              <a:schemeClr val="bg1"/>
            </a:solidFill>
            <a:latin typeface="Arial" pitchFamily="34" charset="0"/>
            <a:cs typeface="Arial" pitchFamily="34" charset="0"/>
          </a:endParaRPr>
        </a:p>
      </dsp:txBody>
      <dsp:txXfrm>
        <a:off x="901407" y="2066676"/>
        <a:ext cx="2028238" cy="609525"/>
      </dsp:txXfrm>
    </dsp:sp>
    <dsp:sp modelId="{285279A8-A2FF-4704-92DF-4753853CE322}">
      <dsp:nvSpPr>
        <dsp:cNvPr id="0" name=""/>
        <dsp:cNvSpPr/>
      </dsp:nvSpPr>
      <dsp:spPr>
        <a:xfrm>
          <a:off x="0" y="2676202"/>
          <a:ext cx="3831054" cy="609525"/>
        </a:xfrm>
        <a:prstGeom prst="trapezoid">
          <a:avLst>
            <a:gd name="adj" fmla="val 58298"/>
          </a:avLst>
        </a:prstGeom>
        <a:solidFill>
          <a:schemeClr val="accent5">
            <a:lumMod val="40000"/>
            <a:lumOff val="60000"/>
          </a:schemeClr>
        </a:solidFill>
        <a:ln w="25400" cap="flat" cmpd="sng" algn="ctr">
          <a:solidFill>
            <a:schemeClr val="bg1">
              <a:lumMod val="9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altLang="ko-KR" sz="1600" b="1" kern="1200" dirty="0">
              <a:solidFill>
                <a:schemeClr val="bg1"/>
              </a:solidFill>
              <a:latin typeface="Arial" pitchFamily="34" charset="0"/>
              <a:cs typeface="Arial" pitchFamily="34" charset="0"/>
            </a:rPr>
            <a:t>E</a:t>
          </a:r>
          <a:r>
            <a:rPr lang="ko-KR" altLang="en-US" sz="1600" b="1" kern="1200" dirty="0">
              <a:solidFill>
                <a:schemeClr val="bg1"/>
              </a:solidFill>
              <a:latin typeface="Arial" pitchFamily="34" charset="0"/>
              <a:cs typeface="Arial" pitchFamily="34" charset="0"/>
            </a:rPr>
            <a:t> </a:t>
          </a:r>
          <a:r>
            <a:rPr lang="en-US" altLang="ko-KR" sz="1600" b="1" kern="1200" dirty="0">
              <a:solidFill>
                <a:schemeClr val="bg1"/>
              </a:solidFill>
              <a:latin typeface="Arial" pitchFamily="34" charset="0"/>
              <a:cs typeface="Arial" pitchFamily="34" charset="0"/>
            </a:rPr>
            <a:t> </a:t>
          </a:r>
          <a:endParaRPr lang="en-JM" sz="1600" b="1" kern="1200" dirty="0">
            <a:solidFill>
              <a:schemeClr val="bg1"/>
            </a:solidFill>
            <a:latin typeface="Arial" pitchFamily="34" charset="0"/>
            <a:cs typeface="Arial" pitchFamily="34" charset="0"/>
          </a:endParaRPr>
        </a:p>
      </dsp:txBody>
      <dsp:txXfrm>
        <a:off x="670434" y="2676202"/>
        <a:ext cx="2490185" cy="609525"/>
      </dsp:txXfrm>
    </dsp:sp>
  </dsp:spTree>
</dsp:drawing>
</file>

<file path=ppt/diagrams/layout1.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B"/>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B"/>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3705210"/>
            <a:ext cx="9144000" cy="522725"/>
          </a:xfrm>
          <a:prstGeom prst="rect">
            <a:avLst/>
          </a:prstGeom>
        </p:spPr>
        <p:txBody>
          <a:bodyPr anchor="ctr"/>
          <a:lstStyle>
            <a:lvl1pPr marL="0" indent="0" algn="ctr">
              <a:lnSpc>
                <a:spcPct val="100000"/>
              </a:lnSpc>
              <a:buNone/>
              <a:defRPr sz="3600" b="1" baseline="0">
                <a:solidFill>
                  <a:schemeClr val="tx1">
                    <a:lumMod val="75000"/>
                    <a:lumOff val="25000"/>
                  </a:schemeClr>
                </a:solidFill>
                <a:latin typeface="+mj-lt"/>
                <a:cs typeface="Arial" pitchFamily="34" charset="0"/>
              </a:defRPr>
            </a:lvl1pPr>
          </a:lstStyle>
          <a:p>
            <a:pPr lvl="0"/>
            <a:r>
              <a:rPr lang="en-US" altLang="ko-KR" dirty="0">
                <a:ea typeface="맑은 고딕" pitchFamily="50" charset="-127"/>
              </a:rPr>
              <a:t>FREE PPT TEMPLATES</a:t>
            </a:r>
            <a:endParaRPr lang="en-US" altLang="ko-KR" dirty="0"/>
          </a:p>
        </p:txBody>
      </p:sp>
      <p:sp>
        <p:nvSpPr>
          <p:cNvPr id="11" name="Text Placeholder 9"/>
          <p:cNvSpPr>
            <a:spLocks noGrp="1"/>
          </p:cNvSpPr>
          <p:nvPr>
            <p:ph type="body" sz="quarter" idx="11" hasCustomPrompt="1"/>
          </p:nvPr>
        </p:nvSpPr>
        <p:spPr>
          <a:xfrm>
            <a:off x="-148" y="4227934"/>
            <a:ext cx="9144000" cy="288032"/>
          </a:xfrm>
          <a:prstGeom prst="rect">
            <a:avLst/>
          </a:prstGeom>
        </p:spPr>
        <p:txBody>
          <a:bodyPr anchor="ctr"/>
          <a:lstStyle>
            <a:lvl1pPr marL="0" indent="0" algn="ctr">
              <a:lnSpc>
                <a:spcPct val="100000"/>
              </a:lnSpc>
              <a:buNone/>
              <a:defRPr sz="1400" b="1" baseline="0">
                <a:solidFill>
                  <a:schemeClr val="tx1">
                    <a:lumMod val="75000"/>
                    <a:lumOff val="25000"/>
                  </a:schemeClr>
                </a:solidFill>
                <a:latin typeface="+mn-lt"/>
                <a:cs typeface="Arial" pitchFamily="34" charset="0"/>
              </a:defRPr>
            </a:lvl1pPr>
          </a:lstStyle>
          <a:p>
            <a:pPr lvl="0"/>
            <a:r>
              <a:rPr lang="en-US" altLang="ko-KR" dirty="0"/>
              <a:t>INSTERT THE TITLE OF YOUR PRESENTATION HERE</a:t>
            </a:r>
            <a:endParaRPr lang="ko-KR" altLang="en-US" dirty="0"/>
          </a:p>
        </p:txBody>
      </p:sp>
    </p:spTree>
    <p:extLst>
      <p:ext uri="{BB962C8B-B14F-4D97-AF65-F5344CB8AC3E}">
        <p14:creationId xmlns:p14="http://schemas.microsoft.com/office/powerpoint/2010/main" val="41627365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Images and Contents Layout">
    <p:bg>
      <p:bgPr>
        <a:solidFill>
          <a:schemeClr val="accent1"/>
        </a:solidFill>
        <a:effectLst/>
      </p:bgPr>
    </p:bg>
    <p:spTree>
      <p:nvGrpSpPr>
        <p:cNvPr id="1" name=""/>
        <p:cNvGrpSpPr/>
        <p:nvPr/>
      </p:nvGrpSpPr>
      <p:grpSpPr>
        <a:xfrm>
          <a:off x="0" y="0"/>
          <a:ext cx="0" cy="0"/>
          <a:chOff x="0" y="0"/>
          <a:chExt cx="0" cy="0"/>
        </a:xfrm>
      </p:grpSpPr>
      <p:sp>
        <p:nvSpPr>
          <p:cNvPr id="7" name="Picture Placeholder 2"/>
          <p:cNvSpPr>
            <a:spLocks noGrp="1"/>
          </p:cNvSpPr>
          <p:nvPr>
            <p:ph type="pic" idx="1" hasCustomPrompt="1"/>
          </p:nvPr>
        </p:nvSpPr>
        <p:spPr>
          <a:xfrm>
            <a:off x="3347864" y="131536"/>
            <a:ext cx="5796136" cy="1548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2" hasCustomPrompt="1"/>
          </p:nvPr>
        </p:nvSpPr>
        <p:spPr>
          <a:xfrm>
            <a:off x="4104000" y="1798321"/>
            <a:ext cx="5040000" cy="1548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9" name="Picture Placeholder 2"/>
          <p:cNvSpPr>
            <a:spLocks noGrp="1"/>
          </p:cNvSpPr>
          <p:nvPr>
            <p:ph type="pic" idx="13" hasCustomPrompt="1"/>
          </p:nvPr>
        </p:nvSpPr>
        <p:spPr>
          <a:xfrm>
            <a:off x="4824000" y="3465106"/>
            <a:ext cx="4320000" cy="1548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29458121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4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3937417" y="1"/>
            <a:ext cx="1872000" cy="5143499"/>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5" name="Picture Placeholder 2"/>
          <p:cNvSpPr>
            <a:spLocks noGrp="1"/>
          </p:cNvSpPr>
          <p:nvPr>
            <p:ph type="pic" idx="10" hasCustomPrompt="1"/>
          </p:nvPr>
        </p:nvSpPr>
        <p:spPr>
          <a:xfrm>
            <a:off x="1968708" y="1"/>
            <a:ext cx="1872000" cy="5143499"/>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6" name="Picture Placeholder 2"/>
          <p:cNvSpPr>
            <a:spLocks noGrp="1"/>
          </p:cNvSpPr>
          <p:nvPr>
            <p:ph type="pic" idx="11" hasCustomPrompt="1"/>
          </p:nvPr>
        </p:nvSpPr>
        <p:spPr>
          <a:xfrm>
            <a:off x="0" y="1"/>
            <a:ext cx="1872000" cy="5143499"/>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Tree>
    <p:extLst>
      <p:ext uri="{BB962C8B-B14F-4D97-AF65-F5344CB8AC3E}">
        <p14:creationId xmlns:p14="http://schemas.microsoft.com/office/powerpoint/2010/main" val="34165337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4" name="Picture Placeholder 2"/>
          <p:cNvSpPr>
            <a:spLocks noGrp="1"/>
          </p:cNvSpPr>
          <p:nvPr>
            <p:ph type="pic" idx="13" hasCustomPrompt="1"/>
          </p:nvPr>
        </p:nvSpPr>
        <p:spPr>
          <a:xfrm>
            <a:off x="3795621" y="230919"/>
            <a:ext cx="3294112" cy="151216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5" hasCustomPrompt="1"/>
          </p:nvPr>
        </p:nvSpPr>
        <p:spPr>
          <a:xfrm>
            <a:off x="5613166" y="3399271"/>
            <a:ext cx="3293944" cy="151216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6" hasCustomPrompt="1"/>
          </p:nvPr>
        </p:nvSpPr>
        <p:spPr>
          <a:xfrm>
            <a:off x="3795621" y="1815095"/>
            <a:ext cx="1728192" cy="3096344"/>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7" hasCustomPrompt="1"/>
          </p:nvPr>
        </p:nvSpPr>
        <p:spPr>
          <a:xfrm>
            <a:off x="5621504" y="1814524"/>
            <a:ext cx="1468228" cy="151216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2" name="Picture Placeholder 2"/>
          <p:cNvSpPr>
            <a:spLocks noGrp="1"/>
          </p:cNvSpPr>
          <p:nvPr>
            <p:ph type="pic" idx="18" hasCustomPrompt="1"/>
          </p:nvPr>
        </p:nvSpPr>
        <p:spPr>
          <a:xfrm>
            <a:off x="7178918" y="230919"/>
            <a:ext cx="1728192" cy="3096344"/>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21375891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81632"/>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757696"/>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4" name="Picture 3" descr="D:\Fullppt\005-PNG이미지\노트북.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57041" y="1313860"/>
            <a:ext cx="6438182" cy="3274563"/>
          </a:xfrm>
          <a:prstGeom prst="rect">
            <a:avLst/>
          </a:prstGeom>
          <a:noFill/>
          <a:extLst>
            <a:ext uri="{909E8E84-426E-40DD-AFC4-6F175D3DCCD1}">
              <a14:hiddenFill xmlns:a14="http://schemas.microsoft.com/office/drawing/2010/main">
                <a:solidFill>
                  <a:srgbClr val="FFFFFF"/>
                </a:solidFill>
              </a14:hiddenFill>
            </a:ext>
          </a:extLst>
        </p:spPr>
      </p:pic>
      <p:sp>
        <p:nvSpPr>
          <p:cNvPr id="5" name="Picture Placeholder 2"/>
          <p:cNvSpPr>
            <a:spLocks noGrp="1"/>
          </p:cNvSpPr>
          <p:nvPr>
            <p:ph type="pic" idx="1" hasCustomPrompt="1"/>
          </p:nvPr>
        </p:nvSpPr>
        <p:spPr>
          <a:xfrm>
            <a:off x="981898" y="1731279"/>
            <a:ext cx="3085597" cy="228186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956077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105958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3507854"/>
            <a:ext cx="9144000" cy="163564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pic>
        <p:nvPicPr>
          <p:cNvPr id="6" name="Picture 2" descr="D:\Fullppt\PNG이미지\핸드폰2.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735225" y="1079005"/>
            <a:ext cx="3373328" cy="4085033"/>
          </a:xfrm>
          <a:prstGeom prst="rect">
            <a:avLst/>
          </a:prstGeom>
          <a:noFill/>
          <a:extLst>
            <a:ext uri="{909E8E84-426E-40DD-AFC4-6F175D3DCCD1}">
              <a14:hiddenFill xmlns:a14="http://schemas.microsoft.com/office/drawing/2010/main">
                <a:solidFill>
                  <a:srgbClr val="FFFFFF"/>
                </a:solidFill>
              </a14:hiddenFill>
            </a:ext>
          </a:extLst>
        </p:spPr>
      </p:pic>
      <p:sp>
        <p:nvSpPr>
          <p:cNvPr id="7" name="Picture Placeholder 2"/>
          <p:cNvSpPr>
            <a:spLocks noGrp="1"/>
          </p:cNvSpPr>
          <p:nvPr>
            <p:ph type="pic" idx="1" hasCustomPrompt="1"/>
          </p:nvPr>
        </p:nvSpPr>
        <p:spPr>
          <a:xfrm>
            <a:off x="3566328" y="1217153"/>
            <a:ext cx="1945465" cy="3005145"/>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24542432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ICON SETS LAYOUT</a:t>
            </a:r>
          </a:p>
        </p:txBody>
      </p:sp>
      <p:grpSp>
        <p:nvGrpSpPr>
          <p:cNvPr id="5" name="Group 4"/>
          <p:cNvGrpSpPr/>
          <p:nvPr userDrawn="1"/>
        </p:nvGrpSpPr>
        <p:grpSpPr>
          <a:xfrm>
            <a:off x="354008" y="1131589"/>
            <a:ext cx="2849840" cy="364917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grpSp>
    </p:spTree>
    <p:extLst>
      <p:ext uri="{BB962C8B-B14F-4D97-AF65-F5344CB8AC3E}">
        <p14:creationId xmlns:p14="http://schemas.microsoft.com/office/powerpoint/2010/main" val="7381822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Break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4572000" y="2253238"/>
            <a:ext cx="4572000" cy="473576"/>
          </a:xfrm>
          <a:prstGeom prst="rect">
            <a:avLst/>
          </a:prstGeom>
        </p:spPr>
        <p:txBody>
          <a:bodyPr anchor="ctr"/>
          <a:lstStyle>
            <a:lvl1pPr marL="0" indent="0" algn="l">
              <a:buNone/>
              <a:defRPr sz="3600" b="0" baseline="0">
                <a:solidFill>
                  <a:schemeClr val="tx1">
                    <a:lumMod val="75000"/>
                    <a:lumOff val="25000"/>
                  </a:schemeClr>
                </a:solidFill>
                <a:latin typeface="+mj-lt"/>
                <a:cs typeface="Arial" pitchFamily="34" charset="0"/>
              </a:defRPr>
            </a:lvl1pPr>
          </a:lstStyle>
          <a:p>
            <a:pPr lvl="0"/>
            <a:r>
              <a:rPr lang="en-US" altLang="ko-KR" dirty="0"/>
              <a:t>SECTION BREAK</a:t>
            </a:r>
          </a:p>
        </p:txBody>
      </p:sp>
      <p:sp>
        <p:nvSpPr>
          <p:cNvPr id="11" name="Text Placeholder 9"/>
          <p:cNvSpPr>
            <a:spLocks noGrp="1"/>
          </p:cNvSpPr>
          <p:nvPr>
            <p:ph type="body" sz="quarter" idx="11" hasCustomPrompt="1"/>
          </p:nvPr>
        </p:nvSpPr>
        <p:spPr>
          <a:xfrm>
            <a:off x="4572000" y="2726814"/>
            <a:ext cx="4572000" cy="288032"/>
          </a:xfrm>
          <a:prstGeom prst="rect">
            <a:avLst/>
          </a:prstGeom>
        </p:spPr>
        <p:txBody>
          <a:bodyPr anchor="ctr"/>
          <a:lstStyle>
            <a:lvl1pPr marL="0" indent="0" algn="l">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17382354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chemeClr val="bg1">
              <a:alpha val="3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Oval 1"/>
          <p:cNvSpPr/>
          <p:nvPr userDrawn="1"/>
        </p:nvSpPr>
        <p:spPr>
          <a:xfrm>
            <a:off x="2699792" y="699542"/>
            <a:ext cx="3744416" cy="3744416"/>
          </a:xfrm>
          <a:prstGeom prst="ellipse">
            <a:avLst/>
          </a:prstGeom>
          <a:solidFill>
            <a:schemeClr val="accent1">
              <a:alpha val="77000"/>
            </a:schemeClr>
          </a:solidFill>
          <a:ln w="857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Text Placeholder 9"/>
          <p:cNvSpPr>
            <a:spLocks noGrp="1"/>
          </p:cNvSpPr>
          <p:nvPr>
            <p:ph type="body" sz="quarter" idx="10" hasCustomPrompt="1"/>
          </p:nvPr>
        </p:nvSpPr>
        <p:spPr>
          <a:xfrm>
            <a:off x="2699792" y="2181230"/>
            <a:ext cx="3744416" cy="576063"/>
          </a:xfrm>
          <a:prstGeom prst="rect">
            <a:avLst/>
          </a:prstGeom>
        </p:spPr>
        <p:txBody>
          <a:bodyPr anchor="ctr"/>
          <a:lstStyle>
            <a:lvl1pPr marL="0" indent="0" algn="ctr">
              <a:buNone/>
              <a:defRPr sz="3600" b="1" baseline="0">
                <a:solidFill>
                  <a:schemeClr val="tx1">
                    <a:lumMod val="75000"/>
                    <a:lumOff val="25000"/>
                  </a:schemeClr>
                </a:solidFill>
                <a:latin typeface="+mj-lt"/>
                <a:cs typeface="Arial" pitchFamily="34" charset="0"/>
              </a:defRPr>
            </a:lvl1pPr>
          </a:lstStyle>
          <a:p>
            <a:pPr lvl="0"/>
            <a:r>
              <a:rPr lang="en-US" altLang="ko-KR" dirty="0"/>
              <a:t>Thank you</a:t>
            </a:r>
          </a:p>
        </p:txBody>
      </p:sp>
      <p:sp>
        <p:nvSpPr>
          <p:cNvPr id="11" name="Text Placeholder 9"/>
          <p:cNvSpPr>
            <a:spLocks noGrp="1"/>
          </p:cNvSpPr>
          <p:nvPr>
            <p:ph type="body" sz="quarter" idx="11" hasCustomPrompt="1"/>
          </p:nvPr>
        </p:nvSpPr>
        <p:spPr>
          <a:xfrm>
            <a:off x="2699644" y="2757294"/>
            <a:ext cx="3744416"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9224771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757120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105958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3129044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95536" y="195486"/>
            <a:ext cx="8424936" cy="576064"/>
          </a:xfrm>
          <a:prstGeom prst="rect">
            <a:avLst/>
          </a:prstGeom>
        </p:spPr>
        <p:txBody>
          <a:bodyPr anchor="ctr"/>
          <a:lstStyle>
            <a:lvl1pPr marL="0" indent="0" algn="l">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395536" y="771550"/>
            <a:ext cx="8424936" cy="288032"/>
          </a:xfrm>
          <a:prstGeom prst="rect">
            <a:avLst/>
          </a:prstGeom>
        </p:spPr>
        <p:txBody>
          <a:bodyPr anchor="ctr"/>
          <a:lstStyle>
            <a:lvl1pPr marL="0" indent="0" algn="l">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14577139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179512" y="339502"/>
            <a:ext cx="4248472" cy="576064"/>
          </a:xfrm>
          <a:prstGeom prst="rect">
            <a:avLst/>
          </a:prstGeom>
        </p:spPr>
        <p:txBody>
          <a:bodyPr anchor="ctr"/>
          <a:lstStyle>
            <a:lvl1pPr marL="0" indent="0" algn="l">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179512" y="915566"/>
            <a:ext cx="4248472" cy="288032"/>
          </a:xfrm>
          <a:prstGeom prst="rect">
            <a:avLst/>
          </a:prstGeom>
        </p:spPr>
        <p:txBody>
          <a:bodyPr anchor="ctr"/>
          <a:lstStyle>
            <a:lvl1pPr marL="0" indent="0" algn="l">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39277358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105958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Picture Placeholder 2"/>
          <p:cNvSpPr>
            <a:spLocks noGrp="1"/>
          </p:cNvSpPr>
          <p:nvPr>
            <p:ph type="pic" idx="1" hasCustomPrompt="1"/>
          </p:nvPr>
        </p:nvSpPr>
        <p:spPr>
          <a:xfrm>
            <a:off x="649246" y="1275606"/>
            <a:ext cx="1648869" cy="1648869"/>
          </a:xfrm>
          <a:prstGeom prst="ellipse">
            <a:avLst/>
          </a:prstGeom>
          <a:solidFill>
            <a:schemeClr val="bg1">
              <a:lumMod val="95000"/>
            </a:schemeClr>
          </a:solidFill>
          <a:ln w="38100">
            <a:solidFill>
              <a:schemeClr val="accent1"/>
            </a:solidFill>
          </a:ln>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2" hasCustomPrompt="1"/>
          </p:nvPr>
        </p:nvSpPr>
        <p:spPr>
          <a:xfrm>
            <a:off x="2720790" y="1275606"/>
            <a:ext cx="1648869" cy="1648869"/>
          </a:xfrm>
          <a:prstGeom prst="ellipse">
            <a:avLst/>
          </a:prstGeom>
          <a:solidFill>
            <a:schemeClr val="bg1">
              <a:lumMod val="95000"/>
            </a:schemeClr>
          </a:solidFill>
          <a:ln w="38100">
            <a:solidFill>
              <a:schemeClr val="accent2"/>
            </a:solidFill>
          </a:ln>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3" hasCustomPrompt="1"/>
          </p:nvPr>
        </p:nvSpPr>
        <p:spPr>
          <a:xfrm>
            <a:off x="4792334" y="1275606"/>
            <a:ext cx="1648869" cy="1648869"/>
          </a:xfrm>
          <a:prstGeom prst="ellipse">
            <a:avLst/>
          </a:prstGeom>
          <a:solidFill>
            <a:schemeClr val="bg1">
              <a:lumMod val="95000"/>
            </a:schemeClr>
          </a:solidFill>
          <a:ln w="38100">
            <a:solidFill>
              <a:schemeClr val="accent3"/>
            </a:solidFill>
          </a:ln>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4" hasCustomPrompt="1"/>
          </p:nvPr>
        </p:nvSpPr>
        <p:spPr>
          <a:xfrm>
            <a:off x="6863879" y="1275606"/>
            <a:ext cx="1648869" cy="1648869"/>
          </a:xfrm>
          <a:prstGeom prst="ellipse">
            <a:avLst/>
          </a:prstGeom>
          <a:solidFill>
            <a:schemeClr val="bg1">
              <a:lumMod val="95000"/>
            </a:schemeClr>
          </a:solidFill>
          <a:ln w="38100">
            <a:solidFill>
              <a:schemeClr val="accent4"/>
            </a:solidFill>
          </a:ln>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26502411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0" y="0"/>
            <a:ext cx="9144000" cy="51435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6159670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4" name="Rectangle 3"/>
          <p:cNvSpPr/>
          <p:nvPr userDrawn="1"/>
        </p:nvSpPr>
        <p:spPr>
          <a:xfrm>
            <a:off x="4572000" y="0"/>
            <a:ext cx="4104456"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Picture Placeholder 2"/>
          <p:cNvSpPr>
            <a:spLocks noGrp="1"/>
          </p:cNvSpPr>
          <p:nvPr>
            <p:ph type="pic" idx="1" hasCustomPrompt="1"/>
          </p:nvPr>
        </p:nvSpPr>
        <p:spPr>
          <a:xfrm>
            <a:off x="0" y="1995686"/>
            <a:ext cx="9144000" cy="288032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15631393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6683050"/>
      </p:ext>
    </p:extLst>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7555548"/>
      </p:ext>
    </p:extLst>
  </p:cSld>
  <p:clrMap bg1="lt1" tx1="dk1" bg2="lt2" tx2="dk2" accent1="accent1" accent2="accent2" accent3="accent3" accent4="accent4" accent5="accent5" accent6="accent6" hlink="hlink" folHlink="folHlink"/>
  <p:sldLayoutIdLst>
    <p:sldLayoutId id="2147483659" r:id="rId1"/>
    <p:sldLayoutId id="2147483652" r:id="rId2"/>
    <p:sldLayoutId id="2147483661" r:id="rId3"/>
    <p:sldLayoutId id="2147483660" r:id="rId4"/>
    <p:sldLayoutId id="2147483662" r:id="rId5"/>
    <p:sldLayoutId id="2147483655" r:id="rId6"/>
    <p:sldLayoutId id="2147483663" r:id="rId7"/>
    <p:sldLayoutId id="2147483664" r:id="rId8"/>
    <p:sldLayoutId id="2147483668" r:id="rId9"/>
    <p:sldLayoutId id="2147483665" r:id="rId10"/>
    <p:sldLayoutId id="2147483670" r:id="rId11"/>
    <p:sldLayoutId id="2147483672" r:id="rId12"/>
    <p:sldLayoutId id="2147483656" r:id="rId13"/>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4710703"/>
      </p:ext>
    </p:extLst>
  </p:cSld>
  <p:clrMap bg1="lt1" tx1="dk1" bg2="lt2" tx2="dk2" accent1="accent1" accent2="accent2" accent3="accent3" accent4="accent4" accent5="accent5" accent6="accent6" hlink="hlink" folHlink="folHlink"/>
  <p:sldLayoutIdLst>
    <p:sldLayoutId id="2147483654" r:id="rId1"/>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0" y="3363838"/>
            <a:ext cx="9144000" cy="1368152"/>
          </a:xfrm>
        </p:spPr>
        <p:txBody>
          <a:bodyPr/>
          <a:lstStyle/>
          <a:p>
            <a:pPr lvl="0"/>
            <a:r>
              <a:rPr lang="en-US" altLang="ko-KR" dirty="0">
                <a:ea typeface="맑은 고딕" pitchFamily="50" charset="-127"/>
              </a:rPr>
              <a:t>CUSTOMER RELATIONSHIP MANAGEMENT SYSTEM</a:t>
            </a:r>
            <a:endParaRPr lang="en-US" altLang="ko-KR" sz="3600" dirty="0"/>
          </a:p>
        </p:txBody>
      </p:sp>
      <p:sp>
        <p:nvSpPr>
          <p:cNvPr id="4" name="Text Placeholder 3"/>
          <p:cNvSpPr>
            <a:spLocks noGrp="1"/>
          </p:cNvSpPr>
          <p:nvPr>
            <p:ph type="body" sz="quarter" idx="11"/>
          </p:nvPr>
        </p:nvSpPr>
        <p:spPr/>
        <p:txBody>
          <a:bodyPr/>
          <a:lstStyle/>
          <a:p>
            <a:pPr>
              <a:spcBef>
                <a:spcPts val="0"/>
              </a:spcBef>
              <a:defRPr/>
            </a:pPr>
            <a:r>
              <a:rPr lang="en-US" altLang="ko-KR" dirty="0"/>
              <a:t>   </a:t>
            </a:r>
          </a:p>
        </p:txBody>
      </p:sp>
    </p:spTree>
    <p:extLst>
      <p:ext uri="{BB962C8B-B14F-4D97-AF65-F5344CB8AC3E}">
        <p14:creationId xmlns:p14="http://schemas.microsoft.com/office/powerpoint/2010/main" val="29718413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a:t>IN OUR MIND</a:t>
            </a:r>
            <a:endParaRPr lang="ko-KR" altLang="en-US" dirty="0"/>
          </a:p>
        </p:txBody>
      </p:sp>
      <p:sp>
        <p:nvSpPr>
          <p:cNvPr id="3" name="Text Placeholder 2"/>
          <p:cNvSpPr>
            <a:spLocks noGrp="1"/>
          </p:cNvSpPr>
          <p:nvPr>
            <p:ph type="body" sz="quarter" idx="11"/>
          </p:nvPr>
        </p:nvSpPr>
        <p:spPr/>
        <p:txBody>
          <a:bodyPr/>
          <a:lstStyle/>
          <a:p>
            <a:pPr lvl="0"/>
            <a:r>
              <a:rPr lang="en-US" altLang="ko-KR" dirty="0"/>
              <a:t>Future ideas that we are going to implement.!!</a:t>
            </a:r>
          </a:p>
        </p:txBody>
      </p:sp>
      <p:grpSp>
        <p:nvGrpSpPr>
          <p:cNvPr id="39" name="Group 38"/>
          <p:cNvGrpSpPr/>
          <p:nvPr/>
        </p:nvGrpSpPr>
        <p:grpSpPr>
          <a:xfrm>
            <a:off x="1685507" y="1811984"/>
            <a:ext cx="2286080" cy="3015344"/>
            <a:chOff x="1685507" y="1811984"/>
            <a:chExt cx="2286080" cy="3015344"/>
          </a:xfrm>
        </p:grpSpPr>
        <p:sp>
          <p:nvSpPr>
            <p:cNvPr id="4" name="Rectangle 3"/>
            <p:cNvSpPr/>
            <p:nvPr/>
          </p:nvSpPr>
          <p:spPr>
            <a:xfrm>
              <a:off x="3863587" y="2091024"/>
              <a:ext cx="108000" cy="27363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8" name="Rectangle 7"/>
            <p:cNvSpPr/>
            <p:nvPr/>
          </p:nvSpPr>
          <p:spPr>
            <a:xfrm>
              <a:off x="2351587" y="2091024"/>
              <a:ext cx="1620000" cy="10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Oval 11"/>
            <p:cNvSpPr/>
            <p:nvPr/>
          </p:nvSpPr>
          <p:spPr>
            <a:xfrm>
              <a:off x="1685507" y="1811984"/>
              <a:ext cx="666080" cy="66608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42" name="Group 41"/>
          <p:cNvGrpSpPr/>
          <p:nvPr/>
        </p:nvGrpSpPr>
        <p:grpSpPr>
          <a:xfrm>
            <a:off x="5158891" y="1811984"/>
            <a:ext cx="2287256" cy="3015344"/>
            <a:chOff x="5158891" y="1811984"/>
            <a:chExt cx="2287256" cy="3015344"/>
          </a:xfrm>
        </p:grpSpPr>
        <p:sp>
          <p:nvSpPr>
            <p:cNvPr id="7" name="Rectangle 6"/>
            <p:cNvSpPr/>
            <p:nvPr/>
          </p:nvSpPr>
          <p:spPr>
            <a:xfrm>
              <a:off x="5158891" y="2091024"/>
              <a:ext cx="108000" cy="273630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9" name="Rectangle 8"/>
            <p:cNvSpPr/>
            <p:nvPr/>
          </p:nvSpPr>
          <p:spPr>
            <a:xfrm>
              <a:off x="5158891" y="2091024"/>
              <a:ext cx="1620000" cy="10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Oval 12"/>
            <p:cNvSpPr/>
            <p:nvPr/>
          </p:nvSpPr>
          <p:spPr>
            <a:xfrm>
              <a:off x="6780067" y="1811984"/>
              <a:ext cx="666080" cy="66608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41" name="Group 40"/>
          <p:cNvGrpSpPr/>
          <p:nvPr/>
        </p:nvGrpSpPr>
        <p:grpSpPr>
          <a:xfrm>
            <a:off x="4822853" y="3226405"/>
            <a:ext cx="2276381" cy="1600922"/>
            <a:chOff x="4822853" y="3226405"/>
            <a:chExt cx="2276381" cy="1600922"/>
          </a:xfrm>
          <a:gradFill>
            <a:gsLst>
              <a:gs pos="0">
                <a:srgbClr val="85D8DE">
                  <a:lumMod val="70000"/>
                </a:srgbClr>
              </a:gs>
              <a:gs pos="100000">
                <a:srgbClr val="85D8DE">
                  <a:lumMod val="70000"/>
                </a:srgbClr>
              </a:gs>
            </a:gsLst>
            <a:lin ang="5400000" scaled="0"/>
          </a:gradFill>
        </p:grpSpPr>
        <p:sp>
          <p:nvSpPr>
            <p:cNvPr id="6" name="Rectangle 5"/>
            <p:cNvSpPr/>
            <p:nvPr/>
          </p:nvSpPr>
          <p:spPr>
            <a:xfrm>
              <a:off x="4822853" y="3505444"/>
              <a:ext cx="108000" cy="1321883"/>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1" name="Rectangle 10"/>
            <p:cNvSpPr/>
            <p:nvPr/>
          </p:nvSpPr>
          <p:spPr>
            <a:xfrm>
              <a:off x="4822853" y="3505445"/>
              <a:ext cx="1620000" cy="10800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Oval 13"/>
            <p:cNvSpPr/>
            <p:nvPr/>
          </p:nvSpPr>
          <p:spPr>
            <a:xfrm>
              <a:off x="6433154" y="3226405"/>
              <a:ext cx="666080" cy="666080"/>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40" name="Group 39"/>
          <p:cNvGrpSpPr/>
          <p:nvPr/>
        </p:nvGrpSpPr>
        <p:grpSpPr>
          <a:xfrm>
            <a:off x="2178948" y="3244253"/>
            <a:ext cx="2128676" cy="1583074"/>
            <a:chOff x="2178948" y="3244253"/>
            <a:chExt cx="2128676" cy="1583074"/>
          </a:xfrm>
          <a:gradFill>
            <a:gsLst>
              <a:gs pos="0">
                <a:srgbClr val="85D8DE">
                  <a:lumMod val="70000"/>
                </a:srgbClr>
              </a:gs>
              <a:gs pos="100000">
                <a:srgbClr val="85D8DE">
                  <a:lumMod val="70000"/>
                </a:srgbClr>
              </a:gs>
            </a:gsLst>
            <a:lin ang="5400000" scaled="0"/>
          </a:gradFill>
        </p:grpSpPr>
        <p:sp>
          <p:nvSpPr>
            <p:cNvPr id="5" name="Rectangle 4"/>
            <p:cNvSpPr/>
            <p:nvPr/>
          </p:nvSpPr>
          <p:spPr>
            <a:xfrm>
              <a:off x="4199624" y="3505444"/>
              <a:ext cx="108000" cy="1321883"/>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Rectangle 9"/>
            <p:cNvSpPr/>
            <p:nvPr/>
          </p:nvSpPr>
          <p:spPr>
            <a:xfrm>
              <a:off x="2687624" y="3505445"/>
              <a:ext cx="1620000" cy="10800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Oval 14"/>
            <p:cNvSpPr/>
            <p:nvPr/>
          </p:nvSpPr>
          <p:spPr>
            <a:xfrm>
              <a:off x="2178948" y="3244253"/>
              <a:ext cx="666080" cy="66608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8" name="TextBox 17"/>
          <p:cNvSpPr txBox="1"/>
          <p:nvPr/>
        </p:nvSpPr>
        <p:spPr>
          <a:xfrm>
            <a:off x="683568" y="2532841"/>
            <a:ext cx="2566009" cy="830997"/>
          </a:xfrm>
          <a:prstGeom prst="rect">
            <a:avLst/>
          </a:prstGeom>
          <a:noFill/>
        </p:spPr>
        <p:txBody>
          <a:bodyPr wrap="square" rtlCol="0" anchor="ctr">
            <a:spAutoFit/>
          </a:bodyPr>
          <a:lstStyle/>
          <a:p>
            <a:r>
              <a:rPr lang="en-US" altLang="ko-KR" sz="1200" b="1" dirty="0">
                <a:solidFill>
                  <a:schemeClr val="tx1">
                    <a:lumMod val="75000"/>
                    <a:lumOff val="25000"/>
                  </a:schemeClr>
                </a:solidFill>
                <a:cs typeface="Arial" pitchFamily="34" charset="0"/>
              </a:rPr>
              <a:t>We’ll try our level best to maintain the relationship between the customer and company.</a:t>
            </a:r>
            <a:endParaRPr lang="ko-KR" altLang="en-US" sz="1200" b="1" dirty="0">
              <a:solidFill>
                <a:schemeClr val="tx1">
                  <a:lumMod val="75000"/>
                  <a:lumOff val="25000"/>
                </a:schemeClr>
              </a:solidFill>
              <a:cs typeface="Arial" pitchFamily="34" charset="0"/>
            </a:endParaRPr>
          </a:p>
        </p:txBody>
      </p:sp>
      <p:sp>
        <p:nvSpPr>
          <p:cNvPr id="21" name="TextBox 20"/>
          <p:cNvSpPr txBox="1"/>
          <p:nvPr/>
        </p:nvSpPr>
        <p:spPr>
          <a:xfrm>
            <a:off x="617053" y="3939902"/>
            <a:ext cx="2566009" cy="461665"/>
          </a:xfrm>
          <a:prstGeom prst="rect">
            <a:avLst/>
          </a:prstGeom>
          <a:noFill/>
        </p:spPr>
        <p:txBody>
          <a:bodyPr wrap="square" rtlCol="0" anchor="ctr">
            <a:spAutoFit/>
          </a:bodyPr>
          <a:lstStyle/>
          <a:p>
            <a:r>
              <a:rPr lang="en-US" altLang="ko-KR" sz="1200" b="1" dirty="0">
                <a:solidFill>
                  <a:schemeClr val="tx1">
                    <a:lumMod val="75000"/>
                    <a:lumOff val="25000"/>
                  </a:schemeClr>
                </a:solidFill>
                <a:cs typeface="Arial" pitchFamily="34" charset="0"/>
              </a:rPr>
              <a:t>All the service center details will be displayed.</a:t>
            </a:r>
            <a:endParaRPr lang="ko-KR" altLang="en-US" sz="1200" b="1" dirty="0">
              <a:solidFill>
                <a:schemeClr val="tx1">
                  <a:lumMod val="75000"/>
                  <a:lumOff val="25000"/>
                </a:schemeClr>
              </a:solidFill>
              <a:cs typeface="Arial" pitchFamily="34" charset="0"/>
            </a:endParaRPr>
          </a:p>
        </p:txBody>
      </p:sp>
      <p:sp>
        <p:nvSpPr>
          <p:cNvPr id="24" name="TextBox 23"/>
          <p:cNvSpPr txBox="1"/>
          <p:nvPr/>
        </p:nvSpPr>
        <p:spPr>
          <a:xfrm>
            <a:off x="6254463" y="3570355"/>
            <a:ext cx="2566009" cy="1015663"/>
          </a:xfrm>
          <a:prstGeom prst="rect">
            <a:avLst/>
          </a:prstGeom>
          <a:noFill/>
        </p:spPr>
        <p:txBody>
          <a:bodyPr wrap="square" rtlCol="0" anchor="ctr">
            <a:spAutoFit/>
          </a:bodyPr>
          <a:lstStyle/>
          <a:p>
            <a:endParaRPr lang="en-US" altLang="ko-KR" sz="1200" b="1" dirty="0">
              <a:solidFill>
                <a:schemeClr val="tx1">
                  <a:lumMod val="75000"/>
                  <a:lumOff val="25000"/>
                </a:schemeClr>
              </a:solidFill>
              <a:cs typeface="Arial" pitchFamily="34" charset="0"/>
            </a:endParaRPr>
          </a:p>
          <a:p>
            <a:endParaRPr lang="en-US" altLang="ko-KR" sz="1200" b="1" dirty="0">
              <a:solidFill>
                <a:schemeClr val="tx1">
                  <a:lumMod val="75000"/>
                  <a:lumOff val="25000"/>
                </a:schemeClr>
              </a:solidFill>
              <a:cs typeface="Arial" pitchFamily="34" charset="0"/>
            </a:endParaRPr>
          </a:p>
          <a:p>
            <a:r>
              <a:rPr lang="en-US" altLang="ko-KR" sz="1200" b="1" dirty="0">
                <a:solidFill>
                  <a:schemeClr val="tx1">
                    <a:lumMod val="75000"/>
                    <a:lumOff val="25000"/>
                  </a:schemeClr>
                </a:solidFill>
                <a:cs typeface="Arial" pitchFamily="34" charset="0"/>
              </a:rPr>
              <a:t>The details regarding all the products he/she bought will be  displayed online.</a:t>
            </a:r>
            <a:endParaRPr lang="ko-KR" altLang="en-US" sz="1200" b="1" dirty="0">
              <a:solidFill>
                <a:schemeClr val="tx1">
                  <a:lumMod val="75000"/>
                  <a:lumOff val="25000"/>
                </a:schemeClr>
              </a:solidFill>
              <a:cs typeface="Arial" pitchFamily="34" charset="0"/>
            </a:endParaRPr>
          </a:p>
        </p:txBody>
      </p:sp>
      <p:sp>
        <p:nvSpPr>
          <p:cNvPr id="27" name="TextBox 26"/>
          <p:cNvSpPr txBox="1"/>
          <p:nvPr/>
        </p:nvSpPr>
        <p:spPr>
          <a:xfrm>
            <a:off x="6444208" y="2536032"/>
            <a:ext cx="2566009" cy="276999"/>
          </a:xfrm>
          <a:prstGeom prst="rect">
            <a:avLst/>
          </a:prstGeom>
          <a:noFill/>
        </p:spPr>
        <p:txBody>
          <a:bodyPr wrap="square" rtlCol="0" anchor="ctr">
            <a:spAutoFit/>
          </a:bodyPr>
          <a:lstStyle/>
          <a:p>
            <a:r>
              <a:rPr lang="en-US" altLang="ko-KR" sz="1200" b="1" dirty="0">
                <a:solidFill>
                  <a:schemeClr val="tx1">
                    <a:lumMod val="75000"/>
                    <a:lumOff val="25000"/>
                  </a:schemeClr>
                </a:solidFill>
                <a:cs typeface="Arial" pitchFamily="34" charset="0"/>
              </a:rPr>
              <a:t>Security will be maintained.</a:t>
            </a:r>
            <a:endParaRPr lang="ko-KR" altLang="en-US" sz="1200" b="1" dirty="0">
              <a:solidFill>
                <a:schemeClr val="tx1">
                  <a:lumMod val="75000"/>
                  <a:lumOff val="25000"/>
                </a:schemeClr>
              </a:solidFill>
              <a:cs typeface="Arial" pitchFamily="34" charset="0"/>
            </a:endParaRPr>
          </a:p>
        </p:txBody>
      </p:sp>
      <p:sp>
        <p:nvSpPr>
          <p:cNvPr id="28" name="Rectangle 27"/>
          <p:cNvSpPr/>
          <p:nvPr/>
        </p:nvSpPr>
        <p:spPr>
          <a:xfrm>
            <a:off x="0" y="4827327"/>
            <a:ext cx="9144000" cy="316173"/>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9" name="Rectangle 9"/>
          <p:cNvSpPr/>
          <p:nvPr/>
        </p:nvSpPr>
        <p:spPr>
          <a:xfrm>
            <a:off x="2384560" y="3453241"/>
            <a:ext cx="266311" cy="249290"/>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0" name="Rectangle 23"/>
          <p:cNvSpPr/>
          <p:nvPr/>
        </p:nvSpPr>
        <p:spPr>
          <a:xfrm>
            <a:off x="6955127" y="2052096"/>
            <a:ext cx="315959" cy="185855"/>
          </a:xfrm>
          <a:custGeom>
            <a:avLst/>
            <a:gdLst/>
            <a:ahLst/>
            <a:cxnLst/>
            <a:rect l="l" t="t" r="r" b="b"/>
            <a:pathLst>
              <a:path w="4529836" h="2664566">
                <a:moveTo>
                  <a:pt x="1861969" y="0"/>
                </a:moveTo>
                <a:cubicBezTo>
                  <a:pt x="2177122" y="0"/>
                  <a:pt x="2455874" y="155855"/>
                  <a:pt x="2611443" y="404565"/>
                </a:cubicBezTo>
                <a:cubicBezTo>
                  <a:pt x="2709453" y="315054"/>
                  <a:pt x="2840684" y="266178"/>
                  <a:pt x="2983336" y="266178"/>
                </a:cubicBezTo>
                <a:cubicBezTo>
                  <a:pt x="3293144" y="266178"/>
                  <a:pt x="3549108" y="496718"/>
                  <a:pt x="3578241" y="797044"/>
                </a:cubicBezTo>
                <a:cubicBezTo>
                  <a:pt x="3583592" y="793823"/>
                  <a:pt x="3589010" y="793774"/>
                  <a:pt x="3594440" y="793774"/>
                </a:cubicBezTo>
                <a:cubicBezTo>
                  <a:pt x="4111042" y="793774"/>
                  <a:pt x="4529836" y="1212568"/>
                  <a:pt x="4529836" y="1729170"/>
                </a:cubicBezTo>
                <a:cubicBezTo>
                  <a:pt x="4529836" y="2216938"/>
                  <a:pt x="4156487" y="2617512"/>
                  <a:pt x="3679930" y="2660249"/>
                </a:cubicBezTo>
                <a:lnTo>
                  <a:pt x="3679930" y="2664566"/>
                </a:lnTo>
                <a:lnTo>
                  <a:pt x="3594440" y="2664566"/>
                </a:lnTo>
                <a:lnTo>
                  <a:pt x="1043912" y="2664566"/>
                </a:lnTo>
                <a:lnTo>
                  <a:pt x="1043912" y="2657589"/>
                </a:lnTo>
                <a:cubicBezTo>
                  <a:pt x="1008374" y="2662448"/>
                  <a:pt x="972132" y="2664566"/>
                  <a:pt x="935396" y="2664566"/>
                </a:cubicBezTo>
                <a:cubicBezTo>
                  <a:pt x="418794" y="2664566"/>
                  <a:pt x="0" y="2245772"/>
                  <a:pt x="0" y="1729170"/>
                </a:cubicBezTo>
                <a:cubicBezTo>
                  <a:pt x="0" y="1212568"/>
                  <a:pt x="418794" y="793774"/>
                  <a:pt x="935396" y="793774"/>
                </a:cubicBezTo>
                <a:lnTo>
                  <a:pt x="954395" y="797612"/>
                </a:lnTo>
                <a:cubicBezTo>
                  <a:pt x="1004779" y="344999"/>
                  <a:pt x="1393085" y="0"/>
                  <a:pt x="186196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1" name="Rectangle 30"/>
          <p:cNvSpPr/>
          <p:nvPr/>
        </p:nvSpPr>
        <p:spPr>
          <a:xfrm>
            <a:off x="1899247" y="2016048"/>
            <a:ext cx="238600" cy="237903"/>
          </a:xfrm>
          <a:custGeom>
            <a:avLst/>
            <a:gdLst/>
            <a:ahLst/>
            <a:cxnLst/>
            <a:rect l="l" t="t" r="r" b="b"/>
            <a:pathLst>
              <a:path w="3240000" h="3230531">
                <a:moveTo>
                  <a:pt x="720000" y="2697973"/>
                </a:moveTo>
                <a:cubicBezTo>
                  <a:pt x="680235" y="2697973"/>
                  <a:pt x="648000" y="2730208"/>
                  <a:pt x="648000" y="2769973"/>
                </a:cubicBezTo>
                <a:cubicBezTo>
                  <a:pt x="648000" y="2809738"/>
                  <a:pt x="680235" y="2841973"/>
                  <a:pt x="720000" y="2841973"/>
                </a:cubicBezTo>
                <a:lnTo>
                  <a:pt x="2520000" y="2841973"/>
                </a:lnTo>
                <a:cubicBezTo>
                  <a:pt x="2559765" y="2841973"/>
                  <a:pt x="2592000" y="2809738"/>
                  <a:pt x="2592000" y="2769973"/>
                </a:cubicBezTo>
                <a:cubicBezTo>
                  <a:pt x="2592000" y="2730208"/>
                  <a:pt x="2559765" y="2697973"/>
                  <a:pt x="2520000" y="2697973"/>
                </a:cubicBezTo>
                <a:close/>
                <a:moveTo>
                  <a:pt x="720000" y="2366733"/>
                </a:moveTo>
                <a:cubicBezTo>
                  <a:pt x="680235" y="2366733"/>
                  <a:pt x="648000" y="2398968"/>
                  <a:pt x="648000" y="2438733"/>
                </a:cubicBezTo>
                <a:cubicBezTo>
                  <a:pt x="648000" y="2478498"/>
                  <a:pt x="680235" y="2510733"/>
                  <a:pt x="720000" y="2510733"/>
                </a:cubicBezTo>
                <a:lnTo>
                  <a:pt x="2520000" y="2510733"/>
                </a:lnTo>
                <a:cubicBezTo>
                  <a:pt x="2559765" y="2510733"/>
                  <a:pt x="2592000" y="2478498"/>
                  <a:pt x="2592000" y="2438733"/>
                </a:cubicBezTo>
                <a:cubicBezTo>
                  <a:pt x="2592000" y="2398968"/>
                  <a:pt x="2559765" y="2366733"/>
                  <a:pt x="2520000" y="2366733"/>
                </a:cubicBezTo>
                <a:close/>
                <a:moveTo>
                  <a:pt x="720000" y="2035493"/>
                </a:moveTo>
                <a:cubicBezTo>
                  <a:pt x="680235" y="2035493"/>
                  <a:pt x="648000" y="2067728"/>
                  <a:pt x="648000" y="2107493"/>
                </a:cubicBezTo>
                <a:cubicBezTo>
                  <a:pt x="648000" y="2147258"/>
                  <a:pt x="680235" y="2179493"/>
                  <a:pt x="720000" y="2179493"/>
                </a:cubicBezTo>
                <a:lnTo>
                  <a:pt x="2520000" y="2179493"/>
                </a:lnTo>
                <a:cubicBezTo>
                  <a:pt x="2559765" y="2179493"/>
                  <a:pt x="2592000" y="2147258"/>
                  <a:pt x="2592000" y="2107493"/>
                </a:cubicBezTo>
                <a:cubicBezTo>
                  <a:pt x="2592000" y="2067728"/>
                  <a:pt x="2559765" y="2035493"/>
                  <a:pt x="2520000" y="2035493"/>
                </a:cubicBezTo>
                <a:close/>
                <a:moveTo>
                  <a:pt x="720000" y="1704253"/>
                </a:moveTo>
                <a:cubicBezTo>
                  <a:pt x="680235" y="1704253"/>
                  <a:pt x="648000" y="1736488"/>
                  <a:pt x="648000" y="1776253"/>
                </a:cubicBezTo>
                <a:cubicBezTo>
                  <a:pt x="648000" y="1816018"/>
                  <a:pt x="680235" y="1848253"/>
                  <a:pt x="720000" y="1848253"/>
                </a:cubicBezTo>
                <a:lnTo>
                  <a:pt x="2520000" y="1848253"/>
                </a:lnTo>
                <a:cubicBezTo>
                  <a:pt x="2559765" y="1848253"/>
                  <a:pt x="2592000" y="1816018"/>
                  <a:pt x="2592000" y="1776253"/>
                </a:cubicBezTo>
                <a:cubicBezTo>
                  <a:pt x="2592000" y="1736488"/>
                  <a:pt x="2559765" y="1704253"/>
                  <a:pt x="2520000" y="1704253"/>
                </a:cubicBezTo>
                <a:close/>
                <a:moveTo>
                  <a:pt x="720000" y="1373013"/>
                </a:moveTo>
                <a:cubicBezTo>
                  <a:pt x="680235" y="1373013"/>
                  <a:pt x="648000" y="1405248"/>
                  <a:pt x="648000" y="1445013"/>
                </a:cubicBezTo>
                <a:cubicBezTo>
                  <a:pt x="648000" y="1484778"/>
                  <a:pt x="680235" y="1517013"/>
                  <a:pt x="720000" y="1517013"/>
                </a:cubicBezTo>
                <a:lnTo>
                  <a:pt x="2520000" y="1517013"/>
                </a:lnTo>
                <a:cubicBezTo>
                  <a:pt x="2559765" y="1517013"/>
                  <a:pt x="2592000" y="1484778"/>
                  <a:pt x="2592000" y="1445013"/>
                </a:cubicBezTo>
                <a:cubicBezTo>
                  <a:pt x="2592000" y="1405248"/>
                  <a:pt x="2559765" y="1373013"/>
                  <a:pt x="2520000" y="1373013"/>
                </a:cubicBezTo>
                <a:close/>
                <a:moveTo>
                  <a:pt x="720000" y="1041773"/>
                </a:moveTo>
                <a:cubicBezTo>
                  <a:pt x="680235" y="1041773"/>
                  <a:pt x="648000" y="1074008"/>
                  <a:pt x="648000" y="1113773"/>
                </a:cubicBezTo>
                <a:cubicBezTo>
                  <a:pt x="648000" y="1153538"/>
                  <a:pt x="680235" y="1185773"/>
                  <a:pt x="720000" y="1185773"/>
                </a:cubicBezTo>
                <a:lnTo>
                  <a:pt x="2520000" y="1185773"/>
                </a:lnTo>
                <a:cubicBezTo>
                  <a:pt x="2559765" y="1185773"/>
                  <a:pt x="2592000" y="1153538"/>
                  <a:pt x="2592000" y="1113773"/>
                </a:cubicBezTo>
                <a:cubicBezTo>
                  <a:pt x="2592000" y="1074008"/>
                  <a:pt x="2559765" y="1041773"/>
                  <a:pt x="2520000" y="1041773"/>
                </a:cubicBezTo>
                <a:close/>
                <a:moveTo>
                  <a:pt x="0" y="305988"/>
                </a:moveTo>
                <a:lnTo>
                  <a:pt x="181957" y="305988"/>
                </a:lnTo>
                <a:lnTo>
                  <a:pt x="181957" y="470032"/>
                </a:lnTo>
                <a:cubicBezTo>
                  <a:pt x="181957" y="599267"/>
                  <a:pt x="286722" y="704032"/>
                  <a:pt x="415957" y="704032"/>
                </a:cubicBezTo>
                <a:cubicBezTo>
                  <a:pt x="545192" y="704032"/>
                  <a:pt x="649957" y="599267"/>
                  <a:pt x="649957" y="470032"/>
                </a:cubicBezTo>
                <a:lnTo>
                  <a:pt x="649957" y="305988"/>
                </a:lnTo>
                <a:lnTo>
                  <a:pt x="802357" y="305988"/>
                </a:lnTo>
                <a:lnTo>
                  <a:pt x="802357" y="470031"/>
                </a:lnTo>
                <a:cubicBezTo>
                  <a:pt x="802357" y="599266"/>
                  <a:pt x="907122" y="704031"/>
                  <a:pt x="1036357" y="704031"/>
                </a:cubicBezTo>
                <a:cubicBezTo>
                  <a:pt x="1165592" y="704031"/>
                  <a:pt x="1270357" y="599266"/>
                  <a:pt x="1270357" y="470031"/>
                </a:cubicBezTo>
                <a:lnTo>
                  <a:pt x="1270357" y="305988"/>
                </a:lnTo>
                <a:lnTo>
                  <a:pt x="1422757" y="305988"/>
                </a:lnTo>
                <a:lnTo>
                  <a:pt x="1422757" y="470030"/>
                </a:lnTo>
                <a:cubicBezTo>
                  <a:pt x="1422757" y="599265"/>
                  <a:pt x="1527522" y="704030"/>
                  <a:pt x="1656757" y="704030"/>
                </a:cubicBezTo>
                <a:cubicBezTo>
                  <a:pt x="1785992" y="704030"/>
                  <a:pt x="1890757" y="599265"/>
                  <a:pt x="1890757" y="470030"/>
                </a:cubicBezTo>
                <a:lnTo>
                  <a:pt x="1890757" y="305988"/>
                </a:lnTo>
                <a:lnTo>
                  <a:pt x="2043157" y="305988"/>
                </a:lnTo>
                <a:lnTo>
                  <a:pt x="2043157" y="470029"/>
                </a:lnTo>
                <a:cubicBezTo>
                  <a:pt x="2043157" y="599264"/>
                  <a:pt x="2147922" y="704029"/>
                  <a:pt x="2277157" y="704029"/>
                </a:cubicBezTo>
                <a:cubicBezTo>
                  <a:pt x="2406392" y="704029"/>
                  <a:pt x="2511157" y="599264"/>
                  <a:pt x="2511157" y="470029"/>
                </a:cubicBezTo>
                <a:lnTo>
                  <a:pt x="2511157" y="305988"/>
                </a:lnTo>
                <a:lnTo>
                  <a:pt x="2663557" y="305988"/>
                </a:lnTo>
                <a:lnTo>
                  <a:pt x="2663557" y="470028"/>
                </a:lnTo>
                <a:cubicBezTo>
                  <a:pt x="2663557" y="599263"/>
                  <a:pt x="2768322" y="704028"/>
                  <a:pt x="2897557" y="704028"/>
                </a:cubicBezTo>
                <a:cubicBezTo>
                  <a:pt x="3026792" y="704028"/>
                  <a:pt x="3131557" y="599263"/>
                  <a:pt x="3131557" y="470028"/>
                </a:cubicBezTo>
                <a:lnTo>
                  <a:pt x="3131557" y="305988"/>
                </a:lnTo>
                <a:lnTo>
                  <a:pt x="3240000" y="305988"/>
                </a:lnTo>
                <a:lnTo>
                  <a:pt x="3240000" y="3230531"/>
                </a:lnTo>
                <a:lnTo>
                  <a:pt x="0" y="3230531"/>
                </a:lnTo>
                <a:close/>
                <a:moveTo>
                  <a:pt x="415957" y="4"/>
                </a:moveTo>
                <a:cubicBezTo>
                  <a:pt x="485545" y="4"/>
                  <a:pt x="541957" y="56416"/>
                  <a:pt x="541957" y="126004"/>
                </a:cubicBezTo>
                <a:lnTo>
                  <a:pt x="541957" y="485972"/>
                </a:lnTo>
                <a:cubicBezTo>
                  <a:pt x="541957" y="555560"/>
                  <a:pt x="485545" y="611972"/>
                  <a:pt x="415957" y="611972"/>
                </a:cubicBezTo>
                <a:cubicBezTo>
                  <a:pt x="346369" y="611972"/>
                  <a:pt x="289957" y="555560"/>
                  <a:pt x="289957" y="485972"/>
                </a:cubicBezTo>
                <a:lnTo>
                  <a:pt x="289957" y="126004"/>
                </a:lnTo>
                <a:cubicBezTo>
                  <a:pt x="289957" y="56416"/>
                  <a:pt x="346369" y="4"/>
                  <a:pt x="415957" y="4"/>
                </a:cubicBezTo>
                <a:close/>
                <a:moveTo>
                  <a:pt x="1036357" y="3"/>
                </a:moveTo>
                <a:cubicBezTo>
                  <a:pt x="1105945" y="3"/>
                  <a:pt x="1162357" y="56415"/>
                  <a:pt x="1162357" y="126003"/>
                </a:cubicBezTo>
                <a:lnTo>
                  <a:pt x="1162357" y="485971"/>
                </a:lnTo>
                <a:cubicBezTo>
                  <a:pt x="1162357" y="555559"/>
                  <a:pt x="1105945" y="611971"/>
                  <a:pt x="1036357" y="611971"/>
                </a:cubicBezTo>
                <a:cubicBezTo>
                  <a:pt x="966769" y="611971"/>
                  <a:pt x="910357" y="555559"/>
                  <a:pt x="910357" y="485971"/>
                </a:cubicBezTo>
                <a:lnTo>
                  <a:pt x="910357" y="126003"/>
                </a:lnTo>
                <a:cubicBezTo>
                  <a:pt x="910357" y="56415"/>
                  <a:pt x="966769" y="3"/>
                  <a:pt x="1036357" y="3"/>
                </a:cubicBezTo>
                <a:close/>
                <a:moveTo>
                  <a:pt x="1656757" y="2"/>
                </a:moveTo>
                <a:cubicBezTo>
                  <a:pt x="1726345" y="2"/>
                  <a:pt x="1782757" y="56414"/>
                  <a:pt x="1782757" y="126002"/>
                </a:cubicBezTo>
                <a:lnTo>
                  <a:pt x="1782757" y="485970"/>
                </a:lnTo>
                <a:cubicBezTo>
                  <a:pt x="1782757" y="555558"/>
                  <a:pt x="1726345" y="611970"/>
                  <a:pt x="1656757" y="611970"/>
                </a:cubicBezTo>
                <a:cubicBezTo>
                  <a:pt x="1587169" y="611970"/>
                  <a:pt x="1530757" y="555558"/>
                  <a:pt x="1530757" y="485970"/>
                </a:cubicBezTo>
                <a:lnTo>
                  <a:pt x="1530757" y="126002"/>
                </a:lnTo>
                <a:cubicBezTo>
                  <a:pt x="1530757" y="56414"/>
                  <a:pt x="1587169" y="2"/>
                  <a:pt x="1656757" y="2"/>
                </a:cubicBezTo>
                <a:close/>
                <a:moveTo>
                  <a:pt x="2277157" y="1"/>
                </a:moveTo>
                <a:cubicBezTo>
                  <a:pt x="2346745" y="1"/>
                  <a:pt x="2403157" y="56413"/>
                  <a:pt x="2403157" y="126001"/>
                </a:cubicBezTo>
                <a:lnTo>
                  <a:pt x="2403157" y="485969"/>
                </a:lnTo>
                <a:cubicBezTo>
                  <a:pt x="2403157" y="555557"/>
                  <a:pt x="2346745" y="611969"/>
                  <a:pt x="2277157" y="611969"/>
                </a:cubicBezTo>
                <a:cubicBezTo>
                  <a:pt x="2207569" y="611969"/>
                  <a:pt x="2151157" y="555557"/>
                  <a:pt x="2151157" y="485969"/>
                </a:cubicBezTo>
                <a:lnTo>
                  <a:pt x="2151157" y="126001"/>
                </a:lnTo>
                <a:cubicBezTo>
                  <a:pt x="2151157" y="56413"/>
                  <a:pt x="2207569" y="1"/>
                  <a:pt x="2277157" y="1"/>
                </a:cubicBezTo>
                <a:close/>
                <a:moveTo>
                  <a:pt x="2897557" y="0"/>
                </a:moveTo>
                <a:cubicBezTo>
                  <a:pt x="2967145" y="0"/>
                  <a:pt x="3023557" y="56412"/>
                  <a:pt x="3023557" y="126000"/>
                </a:cubicBezTo>
                <a:lnTo>
                  <a:pt x="3023557" y="485968"/>
                </a:lnTo>
                <a:cubicBezTo>
                  <a:pt x="3023557" y="555556"/>
                  <a:pt x="2967145" y="611968"/>
                  <a:pt x="2897557" y="611968"/>
                </a:cubicBezTo>
                <a:cubicBezTo>
                  <a:pt x="2827969" y="611968"/>
                  <a:pt x="2771557" y="555556"/>
                  <a:pt x="2771557" y="485968"/>
                </a:cubicBezTo>
                <a:lnTo>
                  <a:pt x="2771557" y="126000"/>
                </a:lnTo>
                <a:cubicBezTo>
                  <a:pt x="2771557" y="56412"/>
                  <a:pt x="2827969" y="0"/>
                  <a:pt x="289755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32" name="Oval 7"/>
          <p:cNvSpPr/>
          <p:nvPr/>
        </p:nvSpPr>
        <p:spPr>
          <a:xfrm>
            <a:off x="6638582" y="3417960"/>
            <a:ext cx="282969" cy="282969"/>
          </a:xfrm>
          <a:custGeom>
            <a:avLst/>
            <a:gdLst/>
            <a:ahLst/>
            <a:cxnLst/>
            <a:rect l="l" t="t" r="r" b="b"/>
            <a:pathLst>
              <a:path w="3240000" h="3240000">
                <a:moveTo>
                  <a:pt x="1415334" y="1947658"/>
                </a:moveTo>
                <a:lnTo>
                  <a:pt x="838053" y="2871852"/>
                </a:lnTo>
                <a:cubicBezTo>
                  <a:pt x="1312591" y="3168264"/>
                  <a:pt x="1913932" y="3170879"/>
                  <a:pt x="2391030" y="2878606"/>
                </a:cubicBezTo>
                <a:lnTo>
                  <a:pt x="1821709" y="1949263"/>
                </a:lnTo>
                <a:cubicBezTo>
                  <a:pt x="1763478" y="1986502"/>
                  <a:pt x="1694174" y="2007350"/>
                  <a:pt x="1620000" y="2007350"/>
                </a:cubicBezTo>
                <a:cubicBezTo>
                  <a:pt x="1544621" y="2007350"/>
                  <a:pt x="1474270" y="1985818"/>
                  <a:pt x="1415334" y="1947658"/>
                </a:cubicBezTo>
                <a:close/>
                <a:moveTo>
                  <a:pt x="1620001" y="1350973"/>
                </a:moveTo>
                <a:cubicBezTo>
                  <a:pt x="1471421" y="1350973"/>
                  <a:pt x="1350973" y="1471421"/>
                  <a:pt x="1350973" y="1620001"/>
                </a:cubicBezTo>
                <a:cubicBezTo>
                  <a:pt x="1350973" y="1768581"/>
                  <a:pt x="1471421" y="1889029"/>
                  <a:pt x="1620001" y="1889029"/>
                </a:cubicBezTo>
                <a:cubicBezTo>
                  <a:pt x="1768581" y="1889029"/>
                  <a:pt x="1889029" y="1768581"/>
                  <a:pt x="1889029" y="1620001"/>
                </a:cubicBezTo>
                <a:cubicBezTo>
                  <a:pt x="1889029" y="1471421"/>
                  <a:pt x="1768581" y="1350973"/>
                  <a:pt x="1620001" y="1350973"/>
                </a:cubicBezTo>
                <a:close/>
                <a:moveTo>
                  <a:pt x="2324470" y="322965"/>
                </a:moveTo>
                <a:lnTo>
                  <a:pt x="1804044" y="1281148"/>
                </a:lnTo>
                <a:cubicBezTo>
                  <a:pt x="1925507" y="1345192"/>
                  <a:pt x="2007350" y="1473038"/>
                  <a:pt x="2007350" y="1620000"/>
                </a:cubicBezTo>
                <a:lnTo>
                  <a:pt x="2005998" y="1633413"/>
                </a:lnTo>
                <a:lnTo>
                  <a:pt x="3095109" y="1671260"/>
                </a:lnTo>
                <a:cubicBezTo>
                  <a:pt x="3114541" y="1112092"/>
                  <a:pt x="2816135" y="590008"/>
                  <a:pt x="2324470" y="322965"/>
                </a:cubicBezTo>
                <a:close/>
                <a:moveTo>
                  <a:pt x="926838" y="316888"/>
                </a:moveTo>
                <a:cubicBezTo>
                  <a:pt x="432869" y="579644"/>
                  <a:pt x="129933" y="1099113"/>
                  <a:pt x="144500" y="1658429"/>
                </a:cubicBezTo>
                <a:lnTo>
                  <a:pt x="1233664" y="1630062"/>
                </a:lnTo>
                <a:cubicBezTo>
                  <a:pt x="1232693" y="1626734"/>
                  <a:pt x="1232650" y="1623372"/>
                  <a:pt x="1232650" y="1620000"/>
                </a:cubicBezTo>
                <a:cubicBezTo>
                  <a:pt x="1232650" y="1471836"/>
                  <a:pt x="1315838" y="1343102"/>
                  <a:pt x="1438904" y="1279548"/>
                </a:cubicBez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nvGrpSpPr>
          <p:cNvPr id="43" name="Group 42"/>
          <p:cNvGrpSpPr/>
          <p:nvPr/>
        </p:nvGrpSpPr>
        <p:grpSpPr>
          <a:xfrm>
            <a:off x="4233358" y="1310278"/>
            <a:ext cx="666080" cy="3517050"/>
            <a:chOff x="4233358" y="1310278"/>
            <a:chExt cx="666080" cy="3517050"/>
          </a:xfrm>
          <a:gradFill>
            <a:gsLst>
              <a:gs pos="0">
                <a:srgbClr val="85D8DE">
                  <a:lumMod val="70000"/>
                </a:srgbClr>
              </a:gs>
              <a:gs pos="100000">
                <a:srgbClr val="85D8DE">
                  <a:lumMod val="70000"/>
                </a:srgbClr>
              </a:gs>
            </a:gsLst>
            <a:lin ang="5400000" scaled="0"/>
          </a:gradFill>
        </p:grpSpPr>
        <p:sp>
          <p:nvSpPr>
            <p:cNvPr id="33" name="Rectangle 32"/>
            <p:cNvSpPr/>
            <p:nvPr/>
          </p:nvSpPr>
          <p:spPr>
            <a:xfrm>
              <a:off x="4512398" y="1586968"/>
              <a:ext cx="108000" cy="324036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4" name="Oval 33"/>
            <p:cNvSpPr/>
            <p:nvPr/>
          </p:nvSpPr>
          <p:spPr>
            <a:xfrm>
              <a:off x="4233358" y="1310278"/>
              <a:ext cx="666080" cy="666080"/>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35" name="Rectangle 9"/>
          <p:cNvSpPr/>
          <p:nvPr/>
        </p:nvSpPr>
        <p:spPr>
          <a:xfrm>
            <a:off x="4416116" y="1478674"/>
            <a:ext cx="329824" cy="329288"/>
          </a:xfrm>
          <a:custGeom>
            <a:avLst/>
            <a:gdLst/>
            <a:ahLst/>
            <a:cxnLst/>
            <a:rect l="l" t="t" r="r" b="b"/>
            <a:pathLst>
              <a:path w="3228210" h="3222968">
                <a:moveTo>
                  <a:pt x="1619999" y="642446"/>
                </a:moveTo>
                <a:lnTo>
                  <a:pt x="2664115" y="1686562"/>
                </a:lnTo>
                <a:lnTo>
                  <a:pt x="2664116" y="1686562"/>
                </a:lnTo>
                <a:lnTo>
                  <a:pt x="2664116" y="3222968"/>
                </a:lnTo>
                <a:lnTo>
                  <a:pt x="2015013" y="3222968"/>
                </a:lnTo>
                <a:lnTo>
                  <a:pt x="2015013" y="2511495"/>
                </a:lnTo>
                <a:cubicBezTo>
                  <a:pt x="2015013" y="2399422"/>
                  <a:pt x="1924159" y="2308568"/>
                  <a:pt x="1812086" y="2308568"/>
                </a:cubicBezTo>
                <a:lnTo>
                  <a:pt x="1427912" y="2308568"/>
                </a:lnTo>
                <a:cubicBezTo>
                  <a:pt x="1315839" y="2308568"/>
                  <a:pt x="1224985" y="2399422"/>
                  <a:pt x="1224985" y="2511495"/>
                </a:cubicBezTo>
                <a:lnTo>
                  <a:pt x="1224985" y="3222968"/>
                </a:lnTo>
                <a:lnTo>
                  <a:pt x="575882" y="3222968"/>
                </a:lnTo>
                <a:lnTo>
                  <a:pt x="575882" y="1686562"/>
                </a:lnTo>
                <a:lnTo>
                  <a:pt x="575884" y="1686562"/>
                </a:lnTo>
                <a:close/>
                <a:moveTo>
                  <a:pt x="509997" y="122689"/>
                </a:moveTo>
                <a:lnTo>
                  <a:pt x="942045" y="122689"/>
                </a:lnTo>
                <a:lnTo>
                  <a:pt x="942045" y="542556"/>
                </a:lnTo>
                <a:lnTo>
                  <a:pt x="509997" y="974604"/>
                </a:lnTo>
                <a:close/>
                <a:moveTo>
                  <a:pt x="1620001" y="7099"/>
                </a:moveTo>
                <a:lnTo>
                  <a:pt x="3228210" y="1686560"/>
                </a:lnTo>
                <a:lnTo>
                  <a:pt x="2900441" y="1686560"/>
                </a:lnTo>
                <a:lnTo>
                  <a:pt x="1620001" y="349390"/>
                </a:lnTo>
                <a:close/>
                <a:moveTo>
                  <a:pt x="1619999" y="0"/>
                </a:moveTo>
                <a:lnTo>
                  <a:pt x="1619999" y="342291"/>
                </a:lnTo>
                <a:lnTo>
                  <a:pt x="330172" y="1679462"/>
                </a:lnTo>
                <a:lnTo>
                  <a:pt x="0" y="1679462"/>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38" name="TextBox 37"/>
          <p:cNvSpPr txBox="1"/>
          <p:nvPr/>
        </p:nvSpPr>
        <p:spPr>
          <a:xfrm>
            <a:off x="5030922" y="834266"/>
            <a:ext cx="1767682" cy="1015663"/>
          </a:xfrm>
          <a:prstGeom prst="rect">
            <a:avLst/>
          </a:prstGeom>
          <a:noFill/>
        </p:spPr>
        <p:txBody>
          <a:bodyPr wrap="square" rtlCol="0" anchor="ctr">
            <a:spAutoFit/>
          </a:bodyPr>
          <a:lstStyle/>
          <a:p>
            <a:endParaRPr lang="en-US" altLang="ko-KR" sz="1200" b="1" dirty="0">
              <a:solidFill>
                <a:schemeClr val="tx1">
                  <a:lumMod val="75000"/>
                  <a:lumOff val="25000"/>
                </a:schemeClr>
              </a:solidFill>
              <a:cs typeface="Arial" pitchFamily="34" charset="0"/>
            </a:endParaRPr>
          </a:p>
          <a:p>
            <a:endParaRPr lang="en-US" altLang="ko-KR" sz="1200" b="1" dirty="0">
              <a:solidFill>
                <a:schemeClr val="tx1">
                  <a:lumMod val="75000"/>
                  <a:lumOff val="25000"/>
                </a:schemeClr>
              </a:solidFill>
              <a:cs typeface="Arial" pitchFamily="34" charset="0"/>
            </a:endParaRPr>
          </a:p>
          <a:p>
            <a:r>
              <a:rPr lang="en-US" altLang="ko-KR" sz="1200" b="1" dirty="0">
                <a:solidFill>
                  <a:schemeClr val="tx1">
                    <a:lumMod val="75000"/>
                    <a:lumOff val="25000"/>
                  </a:schemeClr>
                </a:solidFill>
                <a:cs typeface="Arial" pitchFamily="34" charset="0"/>
              </a:rPr>
              <a:t>Another option will be provided for complain registration. </a:t>
            </a:r>
            <a:endParaRPr lang="ko-KR" altLang="en-US" sz="1200" b="1" dirty="0">
              <a:solidFill>
                <a:schemeClr val="tx1">
                  <a:lumMod val="75000"/>
                  <a:lumOff val="25000"/>
                </a:schemeClr>
              </a:solidFill>
              <a:cs typeface="Arial" pitchFamily="34" charset="0"/>
            </a:endParaRPr>
          </a:p>
        </p:txBody>
      </p:sp>
    </p:spTree>
    <p:extLst>
      <p:ext uri="{BB962C8B-B14F-4D97-AF65-F5344CB8AC3E}">
        <p14:creationId xmlns:p14="http://schemas.microsoft.com/office/powerpoint/2010/main" val="14501259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79512" y="293782"/>
            <a:ext cx="4248472" cy="576064"/>
          </a:xfrm>
        </p:spPr>
        <p:txBody>
          <a:bodyPr/>
          <a:lstStyle/>
          <a:p>
            <a:r>
              <a:rPr lang="en-US" altLang="ko-KR" b="1" dirty="0"/>
              <a:t>CONCLUSION</a:t>
            </a:r>
            <a:endParaRPr lang="ko-KR" altLang="en-US" b="1" dirty="0"/>
          </a:p>
        </p:txBody>
      </p:sp>
      <p:sp>
        <p:nvSpPr>
          <p:cNvPr id="20" name="TextBox 19">
            <a:extLst>
              <a:ext uri="{FF2B5EF4-FFF2-40B4-BE49-F238E27FC236}">
                <a16:creationId xmlns:a16="http://schemas.microsoft.com/office/drawing/2014/main" id="{4E26C50B-DB0E-4940-B454-1B71A2DFC6AD}"/>
              </a:ext>
            </a:extLst>
          </p:cNvPr>
          <p:cNvSpPr txBox="1"/>
          <p:nvPr/>
        </p:nvSpPr>
        <p:spPr>
          <a:xfrm>
            <a:off x="4860032" y="699542"/>
            <a:ext cx="3888432" cy="4401205"/>
          </a:xfrm>
          <a:prstGeom prst="rect">
            <a:avLst/>
          </a:prstGeom>
          <a:noFill/>
        </p:spPr>
        <p:txBody>
          <a:bodyPr wrap="square" rtlCol="0">
            <a:spAutoFit/>
          </a:bodyPr>
          <a:lstStyle/>
          <a:p>
            <a:pPr marL="171450" indent="-171450">
              <a:buFont typeface="Arial" panose="020B0604020202020204" pitchFamily="34" charset="0"/>
              <a:buChar char="•"/>
            </a:pPr>
            <a:r>
              <a:rPr lang="en-US" altLang="ko-KR" sz="1400" dirty="0">
                <a:solidFill>
                  <a:schemeClr val="tx1">
                    <a:lumMod val="75000"/>
                    <a:lumOff val="25000"/>
                  </a:schemeClr>
                </a:solidFill>
                <a:cs typeface="Arial" pitchFamily="34" charset="0"/>
              </a:rPr>
              <a:t>Our system will provide everything online so it will be easier for customer to view and check anything at anytime. </a:t>
            </a:r>
          </a:p>
          <a:p>
            <a:endParaRPr lang="en-US" altLang="ko-KR" sz="1400" dirty="0">
              <a:solidFill>
                <a:schemeClr val="tx1">
                  <a:lumMod val="75000"/>
                  <a:lumOff val="25000"/>
                </a:schemeClr>
              </a:solidFill>
              <a:cs typeface="Arial" pitchFamily="34" charset="0"/>
            </a:endParaRPr>
          </a:p>
          <a:p>
            <a:pPr marL="171450" indent="-171450">
              <a:buFont typeface="Arial" panose="020B0604020202020204" pitchFamily="34" charset="0"/>
              <a:buChar char="•"/>
            </a:pPr>
            <a:r>
              <a:rPr lang="en-US" altLang="ko-KR" sz="1400" dirty="0">
                <a:solidFill>
                  <a:schemeClr val="tx1">
                    <a:lumMod val="75000"/>
                    <a:lumOff val="25000"/>
                  </a:schemeClr>
                </a:solidFill>
                <a:cs typeface="Arial" pitchFamily="34" charset="0"/>
              </a:rPr>
              <a:t>Using our system least manpower is required.</a:t>
            </a:r>
          </a:p>
          <a:p>
            <a:endParaRPr lang="en-US" altLang="ko-KR" sz="1400" dirty="0">
              <a:solidFill>
                <a:schemeClr val="tx1">
                  <a:lumMod val="75000"/>
                  <a:lumOff val="25000"/>
                </a:schemeClr>
              </a:solidFill>
              <a:cs typeface="Arial" pitchFamily="34" charset="0"/>
            </a:endParaRPr>
          </a:p>
          <a:p>
            <a:pPr marL="171450" indent="-171450">
              <a:buFont typeface="Arial" panose="020B0604020202020204" pitchFamily="34" charset="0"/>
              <a:buChar char="•"/>
            </a:pPr>
            <a:r>
              <a:rPr lang="en-US" altLang="ko-KR" sz="1400" dirty="0">
                <a:solidFill>
                  <a:schemeClr val="tx1">
                    <a:lumMod val="75000"/>
                    <a:lumOff val="25000"/>
                  </a:schemeClr>
                </a:solidFill>
                <a:cs typeface="Arial" pitchFamily="34" charset="0"/>
              </a:rPr>
              <a:t>We are designing a system which will purely maintain the relationship between the industry and customer.</a:t>
            </a:r>
          </a:p>
          <a:p>
            <a:endParaRPr lang="en-US" altLang="ko-KR" sz="1400" dirty="0">
              <a:solidFill>
                <a:schemeClr val="tx1">
                  <a:lumMod val="75000"/>
                  <a:lumOff val="25000"/>
                </a:schemeClr>
              </a:solidFill>
              <a:cs typeface="Arial" pitchFamily="34" charset="0"/>
            </a:endParaRPr>
          </a:p>
          <a:p>
            <a:pPr marL="171450" indent="-171450">
              <a:buFont typeface="Arial" panose="020B0604020202020204" pitchFamily="34" charset="0"/>
              <a:buChar char="•"/>
            </a:pPr>
            <a:r>
              <a:rPr lang="en-US" altLang="ko-KR" sz="1400" dirty="0">
                <a:solidFill>
                  <a:schemeClr val="tx1">
                    <a:lumMod val="75000"/>
                    <a:lumOff val="25000"/>
                  </a:schemeClr>
                </a:solidFill>
                <a:cs typeface="Arial" pitchFamily="34" charset="0"/>
              </a:rPr>
              <a:t>Using our system best after sales services will be provided to all the customers. </a:t>
            </a:r>
          </a:p>
          <a:p>
            <a:endParaRPr lang="en-US" altLang="ko-KR" sz="1400" dirty="0">
              <a:solidFill>
                <a:schemeClr val="tx1">
                  <a:lumMod val="75000"/>
                  <a:lumOff val="25000"/>
                </a:schemeClr>
              </a:solidFill>
              <a:cs typeface="Arial" pitchFamily="34" charset="0"/>
            </a:endParaRPr>
          </a:p>
          <a:p>
            <a:pPr marL="171450" indent="-171450">
              <a:buFont typeface="Arial" panose="020B0604020202020204" pitchFamily="34" charset="0"/>
              <a:buChar char="•"/>
            </a:pPr>
            <a:r>
              <a:rPr lang="en-US" altLang="ko-KR" sz="1400" dirty="0">
                <a:solidFill>
                  <a:schemeClr val="tx1">
                    <a:lumMod val="75000"/>
                    <a:lumOff val="25000"/>
                  </a:schemeClr>
                </a:solidFill>
                <a:cs typeface="Arial" pitchFamily="34" charset="0"/>
              </a:rPr>
              <a:t> We are providing all the details regarding the complain and service centers.</a:t>
            </a:r>
          </a:p>
          <a:p>
            <a:endParaRPr lang="en-US" altLang="ko-KR" sz="1400" dirty="0">
              <a:solidFill>
                <a:schemeClr val="tx1">
                  <a:lumMod val="75000"/>
                  <a:lumOff val="25000"/>
                </a:schemeClr>
              </a:solidFill>
              <a:cs typeface="Arial" pitchFamily="34" charset="0"/>
            </a:endParaRPr>
          </a:p>
          <a:p>
            <a:pPr marL="171450" indent="-171450">
              <a:buFont typeface="Arial" panose="020B0604020202020204" pitchFamily="34" charset="0"/>
              <a:buChar char="•"/>
            </a:pPr>
            <a:r>
              <a:rPr lang="en-US" altLang="ko-KR" sz="1400" dirty="0">
                <a:solidFill>
                  <a:schemeClr val="tx1">
                    <a:lumMod val="75000"/>
                    <a:lumOff val="25000"/>
                  </a:schemeClr>
                </a:solidFill>
                <a:cs typeface="Arial" pitchFamily="34" charset="0"/>
              </a:rPr>
              <a:t> We make our system user friendly, very easy graphics are provided due to which it becomes handy and easy to operate. </a:t>
            </a:r>
          </a:p>
        </p:txBody>
      </p:sp>
    </p:spTree>
    <p:extLst>
      <p:ext uri="{BB962C8B-B14F-4D97-AF65-F5344CB8AC3E}">
        <p14:creationId xmlns:p14="http://schemas.microsoft.com/office/powerpoint/2010/main" val="30205194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a:t>Thank you</a:t>
            </a:r>
            <a:endParaRPr lang="ko-KR" altLang="en-US" dirty="0"/>
          </a:p>
        </p:txBody>
      </p:sp>
      <p:sp>
        <p:nvSpPr>
          <p:cNvPr id="3" name="Text Placeholder 2"/>
          <p:cNvSpPr>
            <a:spLocks noGrp="1"/>
          </p:cNvSpPr>
          <p:nvPr>
            <p:ph type="body" sz="quarter" idx="11"/>
          </p:nvPr>
        </p:nvSpPr>
        <p:spPr/>
        <p:txBody>
          <a:bodyPr/>
          <a:lstStyle/>
          <a:p>
            <a:pPr lvl="0"/>
            <a:r>
              <a:rPr lang="en-US" altLang="ko-KR" dirty="0"/>
              <a:t>For having us</a:t>
            </a:r>
          </a:p>
        </p:txBody>
      </p:sp>
    </p:spTree>
    <p:extLst>
      <p:ext uri="{BB962C8B-B14F-4D97-AF65-F5344CB8AC3E}">
        <p14:creationId xmlns:p14="http://schemas.microsoft.com/office/powerpoint/2010/main" val="4013061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txBox="1">
            <a:spLocks/>
          </p:cNvSpPr>
          <p:nvPr/>
        </p:nvSpPr>
        <p:spPr>
          <a:xfrm>
            <a:off x="2411760" y="209016"/>
            <a:ext cx="6732240" cy="432048"/>
          </a:xfrm>
          <a:prstGeom prst="rect">
            <a:avLst/>
          </a:prstGeom>
        </p:spPr>
        <p:txBody>
          <a:bodyPr anchor="ctr"/>
          <a:lstStyle>
            <a:lvl1pPr algn="ctr" defTabSz="914400" rtl="0" eaLnBrk="1" latinLnBrk="1" hangingPunct="1">
              <a:spcBef>
                <a:spcPct val="0"/>
              </a:spcBef>
              <a:buNone/>
              <a:defRPr sz="4400" kern="1200">
                <a:solidFill>
                  <a:schemeClr val="tx1"/>
                </a:solidFill>
                <a:latin typeface="+mj-lt"/>
                <a:ea typeface="+mj-ea"/>
                <a:cs typeface="+mj-cs"/>
              </a:defRPr>
            </a:lvl1pPr>
          </a:lstStyle>
          <a:p>
            <a:pPr algn="l"/>
            <a:r>
              <a:rPr lang="en-US" sz="3600" dirty="0">
                <a:solidFill>
                  <a:schemeClr val="tx1">
                    <a:lumMod val="75000"/>
                    <a:lumOff val="25000"/>
                  </a:schemeClr>
                </a:solidFill>
                <a:cs typeface="Arial" pitchFamily="34" charset="0"/>
              </a:rPr>
              <a:t>LIST OF CONTENTS</a:t>
            </a:r>
          </a:p>
        </p:txBody>
      </p:sp>
      <p:grpSp>
        <p:nvGrpSpPr>
          <p:cNvPr id="30" name="Group 29"/>
          <p:cNvGrpSpPr/>
          <p:nvPr/>
        </p:nvGrpSpPr>
        <p:grpSpPr>
          <a:xfrm>
            <a:off x="2954028" y="829354"/>
            <a:ext cx="5611091" cy="501808"/>
            <a:chOff x="2984973" y="1131591"/>
            <a:chExt cx="5611091" cy="576000"/>
          </a:xfrm>
        </p:grpSpPr>
        <p:sp>
          <p:nvSpPr>
            <p:cNvPr id="4" name="Round Same Side Corner Rectangle 3"/>
            <p:cNvSpPr/>
            <p:nvPr/>
          </p:nvSpPr>
          <p:spPr>
            <a:xfrm rot="5400000">
              <a:off x="5719936" y="-1240513"/>
              <a:ext cx="432048" cy="5320208"/>
            </a:xfrm>
            <a:prstGeom prst="round2SameRect">
              <a:avLst>
                <a:gd name="adj1" fmla="val 50000"/>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5" name="AutoShape 92"/>
            <p:cNvSpPr>
              <a:spLocks noChangeAspect="1" noChangeArrowheads="1"/>
            </p:cNvSpPr>
            <p:nvPr/>
          </p:nvSpPr>
          <p:spPr bwMode="auto">
            <a:xfrm rot="16200000" flipH="1">
              <a:off x="2984973" y="1131591"/>
              <a:ext cx="576000" cy="576000"/>
            </a:xfrm>
            <a:prstGeom prst="ellipse">
              <a:avLst/>
            </a:prstGeom>
            <a:solidFill>
              <a:schemeClr val="bg1"/>
            </a:solidFill>
            <a:ln w="50800">
              <a:solidFill>
                <a:schemeClr val="accent1"/>
              </a:solidFill>
              <a:headEnd/>
              <a:tailEnd/>
            </a:ln>
            <a:effectLst/>
            <a:scene3d>
              <a:camera prst="orthographicFront">
                <a:rot lat="0" lon="0" rev="0"/>
              </a:camera>
              <a:lightRig rig="contrasting" dir="t">
                <a:rot lat="0" lon="0" rev="1500000"/>
              </a:lightRig>
            </a:scene3d>
            <a:sp3d prstMaterial="metal">
              <a:bevelT w="0" h="0"/>
            </a:sp3d>
          </p:spPr>
          <p:style>
            <a:lnRef idx="1">
              <a:schemeClr val="accent1"/>
            </a:lnRef>
            <a:fillRef idx="3">
              <a:schemeClr val="accent1"/>
            </a:fillRef>
            <a:effectRef idx="2">
              <a:schemeClr val="accent1"/>
            </a:effectRef>
            <a:fontRef idx="minor">
              <a:schemeClr val="lt1"/>
            </a:fontRef>
          </p:style>
          <p:txBody>
            <a:bodyPr wrap="none"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fontAlgn="auto">
                <a:spcBef>
                  <a:spcPts val="0"/>
                </a:spcBef>
                <a:spcAft>
                  <a:spcPts val="0"/>
                </a:spcAft>
                <a:defRPr/>
              </a:pPr>
              <a:endParaRPr kumimoji="0" lang="ko-KR" altLang="en-US" sz="2800" dirty="0">
                <a:solidFill>
                  <a:schemeClr val="bg1"/>
                </a:solidFill>
              </a:endParaRPr>
            </a:p>
          </p:txBody>
        </p:sp>
        <p:sp>
          <p:nvSpPr>
            <p:cNvPr id="6" name="TextBox 5"/>
            <p:cNvSpPr txBox="1"/>
            <p:nvPr/>
          </p:nvSpPr>
          <p:spPr>
            <a:xfrm>
              <a:off x="2988072" y="1234925"/>
              <a:ext cx="569802" cy="369332"/>
            </a:xfrm>
            <a:prstGeom prst="rect">
              <a:avLst/>
            </a:prstGeom>
            <a:noFill/>
          </p:spPr>
          <p:txBody>
            <a:bodyPr wrap="square" tIns="0" bIns="0" rtlCol="0" anchor="ctr">
              <a:spAutoFit/>
            </a:bodyPr>
            <a:lstStyle/>
            <a:p>
              <a:pPr algn="ctr"/>
              <a:r>
                <a:rPr lang="en-US" altLang="ko-KR" sz="2400" b="1" dirty="0">
                  <a:solidFill>
                    <a:schemeClr val="accent1"/>
                  </a:solidFill>
                  <a:cs typeface="Arial" pitchFamily="34" charset="0"/>
                </a:rPr>
                <a:t>01</a:t>
              </a:r>
            </a:p>
          </p:txBody>
        </p:sp>
        <p:sp>
          <p:nvSpPr>
            <p:cNvPr id="7" name="TextBox 6"/>
            <p:cNvSpPr txBox="1"/>
            <p:nvPr/>
          </p:nvSpPr>
          <p:spPr bwMode="auto">
            <a:xfrm>
              <a:off x="3667248" y="1258262"/>
              <a:ext cx="4752528" cy="307777"/>
            </a:xfrm>
            <a:prstGeom prst="rect">
              <a:avLst/>
            </a:prstGeom>
            <a:noFill/>
            <a:effectLst/>
          </p:spPr>
          <p:txBody>
            <a:bodyPr wrap="square" anchor="ctr">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1400" b="1" dirty="0">
                  <a:solidFill>
                    <a:schemeClr val="bg1"/>
                  </a:solidFill>
                  <a:cs typeface="Arial" pitchFamily="34" charset="0"/>
                </a:rPr>
                <a:t>Problem statement </a:t>
              </a:r>
            </a:p>
          </p:txBody>
        </p:sp>
      </p:grpSp>
      <p:grpSp>
        <p:nvGrpSpPr>
          <p:cNvPr id="31" name="Group 30"/>
          <p:cNvGrpSpPr/>
          <p:nvPr/>
        </p:nvGrpSpPr>
        <p:grpSpPr>
          <a:xfrm>
            <a:off x="2972334" y="1435231"/>
            <a:ext cx="5611091" cy="476033"/>
            <a:chOff x="2984973" y="2023433"/>
            <a:chExt cx="5611091" cy="576000"/>
          </a:xfrm>
        </p:grpSpPr>
        <p:sp>
          <p:nvSpPr>
            <p:cNvPr id="15" name="Round Same Side Corner Rectangle 14"/>
            <p:cNvSpPr/>
            <p:nvPr/>
          </p:nvSpPr>
          <p:spPr>
            <a:xfrm rot="5400000">
              <a:off x="5719936" y="-348671"/>
              <a:ext cx="432048" cy="5320208"/>
            </a:xfrm>
            <a:prstGeom prst="round2SameRect">
              <a:avLst>
                <a:gd name="adj1" fmla="val 50000"/>
                <a:gd name="adj2"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6" name="AutoShape 92"/>
            <p:cNvSpPr>
              <a:spLocks noChangeAspect="1" noChangeArrowheads="1"/>
            </p:cNvSpPr>
            <p:nvPr/>
          </p:nvSpPr>
          <p:spPr bwMode="auto">
            <a:xfrm rot="16200000" flipH="1">
              <a:off x="2984973" y="2023433"/>
              <a:ext cx="576000" cy="576000"/>
            </a:xfrm>
            <a:prstGeom prst="ellipse">
              <a:avLst/>
            </a:prstGeom>
            <a:solidFill>
              <a:schemeClr val="bg1"/>
            </a:solidFill>
            <a:ln w="50800">
              <a:solidFill>
                <a:schemeClr val="accent2"/>
              </a:solidFill>
              <a:headEnd/>
              <a:tailEnd/>
            </a:ln>
            <a:effectLst/>
            <a:scene3d>
              <a:camera prst="orthographicFront">
                <a:rot lat="0" lon="0" rev="0"/>
              </a:camera>
              <a:lightRig rig="contrasting" dir="t">
                <a:rot lat="0" lon="0" rev="1500000"/>
              </a:lightRig>
            </a:scene3d>
            <a:sp3d prstMaterial="metal">
              <a:bevelT w="0" h="0"/>
            </a:sp3d>
          </p:spPr>
          <p:style>
            <a:lnRef idx="1">
              <a:schemeClr val="accent1"/>
            </a:lnRef>
            <a:fillRef idx="3">
              <a:schemeClr val="accent1"/>
            </a:fillRef>
            <a:effectRef idx="2">
              <a:schemeClr val="accent1"/>
            </a:effectRef>
            <a:fontRef idx="minor">
              <a:schemeClr val="lt1"/>
            </a:fontRef>
          </p:style>
          <p:txBody>
            <a:bodyPr wrap="none"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fontAlgn="auto">
                <a:spcBef>
                  <a:spcPts val="0"/>
                </a:spcBef>
                <a:spcAft>
                  <a:spcPts val="0"/>
                </a:spcAft>
                <a:defRPr/>
              </a:pPr>
              <a:endParaRPr kumimoji="0" lang="ko-KR" altLang="en-US" sz="2800" dirty="0">
                <a:solidFill>
                  <a:schemeClr val="bg1"/>
                </a:solidFill>
              </a:endParaRPr>
            </a:p>
          </p:txBody>
        </p:sp>
        <p:sp>
          <p:nvSpPr>
            <p:cNvPr id="17" name="TextBox 16"/>
            <p:cNvSpPr txBox="1"/>
            <p:nvPr/>
          </p:nvSpPr>
          <p:spPr>
            <a:xfrm>
              <a:off x="2988072" y="2126767"/>
              <a:ext cx="569802" cy="369332"/>
            </a:xfrm>
            <a:prstGeom prst="rect">
              <a:avLst/>
            </a:prstGeom>
            <a:noFill/>
          </p:spPr>
          <p:txBody>
            <a:bodyPr wrap="square" tIns="0" bIns="0" rtlCol="0" anchor="ctr">
              <a:spAutoFit/>
            </a:bodyPr>
            <a:lstStyle/>
            <a:p>
              <a:pPr algn="ctr"/>
              <a:r>
                <a:rPr lang="en-US" altLang="ko-KR" sz="2400" b="1" dirty="0">
                  <a:solidFill>
                    <a:schemeClr val="accent2"/>
                  </a:solidFill>
                  <a:cs typeface="Arial" pitchFamily="34" charset="0"/>
                </a:rPr>
                <a:t>02</a:t>
              </a:r>
            </a:p>
          </p:txBody>
        </p:sp>
        <p:sp>
          <p:nvSpPr>
            <p:cNvPr id="18" name="TextBox 17"/>
            <p:cNvSpPr txBox="1"/>
            <p:nvPr/>
          </p:nvSpPr>
          <p:spPr bwMode="auto">
            <a:xfrm>
              <a:off x="3667248" y="2150104"/>
              <a:ext cx="4752528" cy="307777"/>
            </a:xfrm>
            <a:prstGeom prst="rect">
              <a:avLst/>
            </a:prstGeom>
            <a:noFill/>
            <a:effectLst/>
          </p:spPr>
          <p:txBody>
            <a:bodyPr wrap="square" anchor="ctr">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1400" b="1" dirty="0">
                  <a:solidFill>
                    <a:schemeClr val="bg1"/>
                  </a:solidFill>
                  <a:cs typeface="Arial" pitchFamily="34" charset="0"/>
                </a:rPr>
                <a:t>Proposed Solution</a:t>
              </a:r>
            </a:p>
          </p:txBody>
        </p:sp>
      </p:grpSp>
      <p:grpSp>
        <p:nvGrpSpPr>
          <p:cNvPr id="32" name="Group 31"/>
          <p:cNvGrpSpPr/>
          <p:nvPr/>
        </p:nvGrpSpPr>
        <p:grpSpPr>
          <a:xfrm>
            <a:off x="2972334" y="2059374"/>
            <a:ext cx="5611091" cy="476033"/>
            <a:chOff x="2984973" y="2915275"/>
            <a:chExt cx="5611091" cy="576000"/>
          </a:xfrm>
        </p:grpSpPr>
        <p:sp>
          <p:nvSpPr>
            <p:cNvPr id="20" name="Round Same Side Corner Rectangle 19"/>
            <p:cNvSpPr/>
            <p:nvPr/>
          </p:nvSpPr>
          <p:spPr>
            <a:xfrm rot="5400000">
              <a:off x="5719936" y="543171"/>
              <a:ext cx="432048" cy="5320208"/>
            </a:xfrm>
            <a:prstGeom prst="round2SameRect">
              <a:avLst>
                <a:gd name="adj1" fmla="val 50000"/>
                <a:gd name="adj2" fmla="val 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1" name="AutoShape 92"/>
            <p:cNvSpPr>
              <a:spLocks noChangeAspect="1" noChangeArrowheads="1"/>
            </p:cNvSpPr>
            <p:nvPr/>
          </p:nvSpPr>
          <p:spPr bwMode="auto">
            <a:xfrm rot="16200000" flipH="1">
              <a:off x="2984973" y="2915275"/>
              <a:ext cx="576000" cy="576000"/>
            </a:xfrm>
            <a:prstGeom prst="ellipse">
              <a:avLst/>
            </a:prstGeom>
            <a:solidFill>
              <a:schemeClr val="bg1"/>
            </a:solidFill>
            <a:ln w="50800">
              <a:solidFill>
                <a:schemeClr val="accent3"/>
              </a:solidFill>
              <a:headEnd/>
              <a:tailEnd/>
            </a:ln>
            <a:effectLst/>
            <a:scene3d>
              <a:camera prst="orthographicFront">
                <a:rot lat="0" lon="0" rev="0"/>
              </a:camera>
              <a:lightRig rig="contrasting" dir="t">
                <a:rot lat="0" lon="0" rev="1500000"/>
              </a:lightRig>
            </a:scene3d>
            <a:sp3d prstMaterial="metal">
              <a:bevelT w="0" h="0"/>
            </a:sp3d>
          </p:spPr>
          <p:style>
            <a:lnRef idx="1">
              <a:schemeClr val="accent1"/>
            </a:lnRef>
            <a:fillRef idx="3">
              <a:schemeClr val="accent1"/>
            </a:fillRef>
            <a:effectRef idx="2">
              <a:schemeClr val="accent1"/>
            </a:effectRef>
            <a:fontRef idx="minor">
              <a:schemeClr val="lt1"/>
            </a:fontRef>
          </p:style>
          <p:txBody>
            <a:bodyPr wrap="none"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fontAlgn="auto">
                <a:spcBef>
                  <a:spcPts val="0"/>
                </a:spcBef>
                <a:spcAft>
                  <a:spcPts val="0"/>
                </a:spcAft>
                <a:defRPr/>
              </a:pPr>
              <a:endParaRPr kumimoji="0" lang="ko-KR" altLang="en-US" sz="2800" dirty="0">
                <a:solidFill>
                  <a:schemeClr val="bg1"/>
                </a:solidFill>
              </a:endParaRPr>
            </a:p>
          </p:txBody>
        </p:sp>
        <p:sp>
          <p:nvSpPr>
            <p:cNvPr id="22" name="TextBox 21"/>
            <p:cNvSpPr txBox="1"/>
            <p:nvPr/>
          </p:nvSpPr>
          <p:spPr>
            <a:xfrm>
              <a:off x="2988072" y="3018609"/>
              <a:ext cx="569802" cy="369332"/>
            </a:xfrm>
            <a:prstGeom prst="rect">
              <a:avLst/>
            </a:prstGeom>
            <a:noFill/>
          </p:spPr>
          <p:txBody>
            <a:bodyPr wrap="square" tIns="0" bIns="0" rtlCol="0" anchor="ctr">
              <a:spAutoFit/>
            </a:bodyPr>
            <a:lstStyle/>
            <a:p>
              <a:pPr algn="ctr"/>
              <a:r>
                <a:rPr lang="en-US" altLang="ko-KR" sz="2400" b="1" dirty="0">
                  <a:solidFill>
                    <a:schemeClr val="accent3"/>
                  </a:solidFill>
                  <a:cs typeface="Arial" pitchFamily="34" charset="0"/>
                </a:rPr>
                <a:t>03</a:t>
              </a:r>
            </a:p>
          </p:txBody>
        </p:sp>
        <p:sp>
          <p:nvSpPr>
            <p:cNvPr id="23" name="TextBox 22"/>
            <p:cNvSpPr txBox="1"/>
            <p:nvPr/>
          </p:nvSpPr>
          <p:spPr bwMode="auto">
            <a:xfrm>
              <a:off x="3667248" y="3041946"/>
              <a:ext cx="4752528" cy="307777"/>
            </a:xfrm>
            <a:prstGeom prst="rect">
              <a:avLst/>
            </a:prstGeom>
            <a:noFill/>
            <a:effectLst/>
          </p:spPr>
          <p:txBody>
            <a:bodyPr wrap="square" anchor="ctr">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1400" b="1" dirty="0">
                  <a:solidFill>
                    <a:schemeClr val="bg1"/>
                  </a:solidFill>
                  <a:cs typeface="Arial" pitchFamily="34" charset="0"/>
                </a:rPr>
                <a:t>Modules</a:t>
              </a:r>
            </a:p>
          </p:txBody>
        </p:sp>
      </p:grpSp>
      <p:grpSp>
        <p:nvGrpSpPr>
          <p:cNvPr id="33" name="Group 32"/>
          <p:cNvGrpSpPr/>
          <p:nvPr/>
        </p:nvGrpSpPr>
        <p:grpSpPr>
          <a:xfrm>
            <a:off x="2972334" y="2684500"/>
            <a:ext cx="5611091" cy="476033"/>
            <a:chOff x="2984973" y="3807117"/>
            <a:chExt cx="5611091" cy="576000"/>
          </a:xfrm>
        </p:grpSpPr>
        <p:sp>
          <p:nvSpPr>
            <p:cNvPr id="25" name="Round Same Side Corner Rectangle 24"/>
            <p:cNvSpPr/>
            <p:nvPr/>
          </p:nvSpPr>
          <p:spPr>
            <a:xfrm rot="5400000">
              <a:off x="5719936" y="1435013"/>
              <a:ext cx="432048" cy="5320208"/>
            </a:xfrm>
            <a:prstGeom prst="round2SameRect">
              <a:avLst>
                <a:gd name="adj1" fmla="val 50000"/>
                <a:gd name="adj2" fmla="val 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6" name="AutoShape 92"/>
            <p:cNvSpPr>
              <a:spLocks noChangeAspect="1" noChangeArrowheads="1"/>
            </p:cNvSpPr>
            <p:nvPr/>
          </p:nvSpPr>
          <p:spPr bwMode="auto">
            <a:xfrm rot="16200000" flipH="1">
              <a:off x="2984973" y="3807117"/>
              <a:ext cx="576000" cy="576000"/>
            </a:xfrm>
            <a:prstGeom prst="ellipse">
              <a:avLst/>
            </a:prstGeom>
            <a:solidFill>
              <a:schemeClr val="bg1"/>
            </a:solidFill>
            <a:ln w="50800">
              <a:solidFill>
                <a:schemeClr val="accent4"/>
              </a:solidFill>
              <a:headEnd/>
              <a:tailEnd/>
            </a:ln>
            <a:effectLst/>
            <a:scene3d>
              <a:camera prst="orthographicFront">
                <a:rot lat="0" lon="0" rev="0"/>
              </a:camera>
              <a:lightRig rig="contrasting" dir="t">
                <a:rot lat="0" lon="0" rev="1500000"/>
              </a:lightRig>
            </a:scene3d>
            <a:sp3d prstMaterial="metal">
              <a:bevelT w="0" h="0"/>
            </a:sp3d>
          </p:spPr>
          <p:style>
            <a:lnRef idx="1">
              <a:schemeClr val="accent1"/>
            </a:lnRef>
            <a:fillRef idx="3">
              <a:schemeClr val="accent1"/>
            </a:fillRef>
            <a:effectRef idx="2">
              <a:schemeClr val="accent1"/>
            </a:effectRef>
            <a:fontRef idx="minor">
              <a:schemeClr val="lt1"/>
            </a:fontRef>
          </p:style>
          <p:txBody>
            <a:bodyPr wrap="none"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fontAlgn="auto">
                <a:spcBef>
                  <a:spcPts val="0"/>
                </a:spcBef>
                <a:spcAft>
                  <a:spcPts val="0"/>
                </a:spcAft>
                <a:defRPr/>
              </a:pPr>
              <a:endParaRPr kumimoji="0" lang="ko-KR" altLang="en-US" sz="2800" dirty="0">
                <a:solidFill>
                  <a:schemeClr val="bg1"/>
                </a:solidFill>
              </a:endParaRPr>
            </a:p>
          </p:txBody>
        </p:sp>
        <p:sp>
          <p:nvSpPr>
            <p:cNvPr id="27" name="TextBox 26"/>
            <p:cNvSpPr txBox="1"/>
            <p:nvPr/>
          </p:nvSpPr>
          <p:spPr>
            <a:xfrm>
              <a:off x="2988072" y="3910451"/>
              <a:ext cx="569802" cy="369332"/>
            </a:xfrm>
            <a:prstGeom prst="rect">
              <a:avLst/>
            </a:prstGeom>
            <a:noFill/>
          </p:spPr>
          <p:txBody>
            <a:bodyPr wrap="square" tIns="0" bIns="0" rtlCol="0" anchor="ctr">
              <a:spAutoFit/>
            </a:bodyPr>
            <a:lstStyle/>
            <a:p>
              <a:pPr algn="ctr"/>
              <a:r>
                <a:rPr lang="en-US" altLang="ko-KR" sz="2400" b="1" dirty="0">
                  <a:solidFill>
                    <a:schemeClr val="accent4"/>
                  </a:solidFill>
                  <a:cs typeface="Arial" pitchFamily="34" charset="0"/>
                </a:rPr>
                <a:t>04</a:t>
              </a:r>
            </a:p>
          </p:txBody>
        </p:sp>
        <p:sp>
          <p:nvSpPr>
            <p:cNvPr id="28" name="TextBox 27"/>
            <p:cNvSpPr txBox="1"/>
            <p:nvPr/>
          </p:nvSpPr>
          <p:spPr bwMode="auto">
            <a:xfrm>
              <a:off x="3667248" y="3933788"/>
              <a:ext cx="4752528" cy="307777"/>
            </a:xfrm>
            <a:prstGeom prst="rect">
              <a:avLst/>
            </a:prstGeom>
            <a:noFill/>
            <a:effectLst/>
          </p:spPr>
          <p:txBody>
            <a:bodyPr wrap="square" anchor="ctr">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1400" b="1" dirty="0">
                  <a:solidFill>
                    <a:schemeClr val="bg1"/>
                  </a:solidFill>
                  <a:cs typeface="Arial" pitchFamily="34" charset="0"/>
                </a:rPr>
                <a:t>Flow diagram </a:t>
              </a:r>
            </a:p>
          </p:txBody>
        </p:sp>
      </p:grpSp>
      <p:grpSp>
        <p:nvGrpSpPr>
          <p:cNvPr id="34" name="Group 33">
            <a:extLst>
              <a:ext uri="{FF2B5EF4-FFF2-40B4-BE49-F238E27FC236}">
                <a16:creationId xmlns:a16="http://schemas.microsoft.com/office/drawing/2014/main" id="{5256D1E1-111B-46FA-8FEE-C385F592FB75}"/>
              </a:ext>
            </a:extLst>
          </p:cNvPr>
          <p:cNvGrpSpPr/>
          <p:nvPr/>
        </p:nvGrpSpPr>
        <p:grpSpPr>
          <a:xfrm>
            <a:off x="2954028" y="3291722"/>
            <a:ext cx="5611091" cy="476033"/>
            <a:chOff x="2984973" y="3807117"/>
            <a:chExt cx="5611091" cy="576000"/>
          </a:xfrm>
        </p:grpSpPr>
        <p:sp>
          <p:nvSpPr>
            <p:cNvPr id="35" name="Round Same Side Corner Rectangle 24">
              <a:extLst>
                <a:ext uri="{FF2B5EF4-FFF2-40B4-BE49-F238E27FC236}">
                  <a16:creationId xmlns:a16="http://schemas.microsoft.com/office/drawing/2014/main" id="{E553FC38-68B4-4E8B-809F-F2E3B56B58EF}"/>
                </a:ext>
              </a:extLst>
            </p:cNvPr>
            <p:cNvSpPr/>
            <p:nvPr/>
          </p:nvSpPr>
          <p:spPr>
            <a:xfrm rot="5400000">
              <a:off x="5719936" y="1435013"/>
              <a:ext cx="432048" cy="5320208"/>
            </a:xfrm>
            <a:prstGeom prst="round2SameRect">
              <a:avLst>
                <a:gd name="adj1" fmla="val 50000"/>
                <a:gd name="adj2" fmla="val 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36" name="AutoShape 92">
              <a:extLst>
                <a:ext uri="{FF2B5EF4-FFF2-40B4-BE49-F238E27FC236}">
                  <a16:creationId xmlns:a16="http://schemas.microsoft.com/office/drawing/2014/main" id="{6D47B753-8725-433C-BB12-D2648EF89AFE}"/>
                </a:ext>
              </a:extLst>
            </p:cNvPr>
            <p:cNvSpPr>
              <a:spLocks noChangeAspect="1" noChangeArrowheads="1"/>
            </p:cNvSpPr>
            <p:nvPr/>
          </p:nvSpPr>
          <p:spPr bwMode="auto">
            <a:xfrm rot="16200000" flipH="1">
              <a:off x="2984973" y="3807117"/>
              <a:ext cx="576000" cy="576000"/>
            </a:xfrm>
            <a:prstGeom prst="ellipse">
              <a:avLst/>
            </a:prstGeom>
            <a:solidFill>
              <a:schemeClr val="bg1"/>
            </a:solidFill>
            <a:ln w="50800">
              <a:solidFill>
                <a:schemeClr val="accent4"/>
              </a:solidFill>
              <a:headEnd/>
              <a:tailEnd/>
            </a:ln>
            <a:effectLst/>
            <a:scene3d>
              <a:camera prst="orthographicFront">
                <a:rot lat="0" lon="0" rev="0"/>
              </a:camera>
              <a:lightRig rig="contrasting" dir="t">
                <a:rot lat="0" lon="0" rev="1500000"/>
              </a:lightRig>
            </a:scene3d>
            <a:sp3d prstMaterial="metal">
              <a:bevelT w="0" h="0"/>
            </a:sp3d>
          </p:spPr>
          <p:style>
            <a:lnRef idx="1">
              <a:schemeClr val="accent1"/>
            </a:lnRef>
            <a:fillRef idx="3">
              <a:schemeClr val="accent1"/>
            </a:fillRef>
            <a:effectRef idx="2">
              <a:schemeClr val="accent1"/>
            </a:effectRef>
            <a:fontRef idx="minor">
              <a:schemeClr val="lt1"/>
            </a:fontRef>
          </p:style>
          <p:txBody>
            <a:bodyPr wrap="none"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fontAlgn="auto">
                <a:spcBef>
                  <a:spcPts val="0"/>
                </a:spcBef>
                <a:spcAft>
                  <a:spcPts val="0"/>
                </a:spcAft>
                <a:defRPr/>
              </a:pPr>
              <a:endParaRPr kumimoji="0" lang="ko-KR" altLang="en-US" sz="2800" dirty="0">
                <a:solidFill>
                  <a:schemeClr val="bg1"/>
                </a:solidFill>
              </a:endParaRPr>
            </a:p>
          </p:txBody>
        </p:sp>
        <p:sp>
          <p:nvSpPr>
            <p:cNvPr id="37" name="TextBox 36">
              <a:extLst>
                <a:ext uri="{FF2B5EF4-FFF2-40B4-BE49-F238E27FC236}">
                  <a16:creationId xmlns:a16="http://schemas.microsoft.com/office/drawing/2014/main" id="{8CC993BE-B5CA-4DA1-8307-35C78250A6FA}"/>
                </a:ext>
              </a:extLst>
            </p:cNvPr>
            <p:cNvSpPr txBox="1"/>
            <p:nvPr/>
          </p:nvSpPr>
          <p:spPr>
            <a:xfrm>
              <a:off x="2988072" y="3910451"/>
              <a:ext cx="569802" cy="369332"/>
            </a:xfrm>
            <a:prstGeom prst="rect">
              <a:avLst/>
            </a:prstGeom>
            <a:noFill/>
          </p:spPr>
          <p:txBody>
            <a:bodyPr wrap="square" tIns="0" bIns="0" rtlCol="0" anchor="ctr">
              <a:spAutoFit/>
            </a:bodyPr>
            <a:lstStyle/>
            <a:p>
              <a:pPr algn="ctr"/>
              <a:r>
                <a:rPr lang="en-US" altLang="ko-KR" sz="2400" b="1" dirty="0">
                  <a:solidFill>
                    <a:schemeClr val="accent4"/>
                  </a:solidFill>
                  <a:cs typeface="Arial" pitchFamily="34" charset="0"/>
                </a:rPr>
                <a:t>05</a:t>
              </a:r>
            </a:p>
          </p:txBody>
        </p:sp>
        <p:sp>
          <p:nvSpPr>
            <p:cNvPr id="38" name="TextBox 37">
              <a:extLst>
                <a:ext uri="{FF2B5EF4-FFF2-40B4-BE49-F238E27FC236}">
                  <a16:creationId xmlns:a16="http://schemas.microsoft.com/office/drawing/2014/main" id="{ABFBB240-1FB2-4A16-AFF0-B66D382D302A}"/>
                </a:ext>
              </a:extLst>
            </p:cNvPr>
            <p:cNvSpPr txBox="1"/>
            <p:nvPr/>
          </p:nvSpPr>
          <p:spPr bwMode="auto">
            <a:xfrm>
              <a:off x="3667248" y="3933788"/>
              <a:ext cx="4752528" cy="307777"/>
            </a:xfrm>
            <a:prstGeom prst="rect">
              <a:avLst/>
            </a:prstGeom>
            <a:noFill/>
            <a:effectLst/>
          </p:spPr>
          <p:txBody>
            <a:bodyPr wrap="square" anchor="ctr">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1400" b="1" dirty="0">
                  <a:solidFill>
                    <a:schemeClr val="bg1"/>
                  </a:solidFill>
                  <a:cs typeface="Arial" pitchFamily="34" charset="0"/>
                </a:rPr>
                <a:t>Work done till now</a:t>
              </a:r>
            </a:p>
          </p:txBody>
        </p:sp>
      </p:grpSp>
      <p:grpSp>
        <p:nvGrpSpPr>
          <p:cNvPr id="39" name="Group 38">
            <a:extLst>
              <a:ext uri="{FF2B5EF4-FFF2-40B4-BE49-F238E27FC236}">
                <a16:creationId xmlns:a16="http://schemas.microsoft.com/office/drawing/2014/main" id="{6A7B66A1-275C-43BD-A3EA-4F4F92C2292F}"/>
              </a:ext>
            </a:extLst>
          </p:cNvPr>
          <p:cNvGrpSpPr/>
          <p:nvPr/>
        </p:nvGrpSpPr>
        <p:grpSpPr>
          <a:xfrm>
            <a:off x="2972334" y="3915865"/>
            <a:ext cx="5611091" cy="476033"/>
            <a:chOff x="2984973" y="3807117"/>
            <a:chExt cx="5611091" cy="576000"/>
          </a:xfrm>
        </p:grpSpPr>
        <p:sp>
          <p:nvSpPr>
            <p:cNvPr id="40" name="Round Same Side Corner Rectangle 24">
              <a:extLst>
                <a:ext uri="{FF2B5EF4-FFF2-40B4-BE49-F238E27FC236}">
                  <a16:creationId xmlns:a16="http://schemas.microsoft.com/office/drawing/2014/main" id="{AAD1BC4C-7115-43A0-8494-4B579050187D}"/>
                </a:ext>
              </a:extLst>
            </p:cNvPr>
            <p:cNvSpPr/>
            <p:nvPr/>
          </p:nvSpPr>
          <p:spPr>
            <a:xfrm rot="5400000">
              <a:off x="5719936" y="1435013"/>
              <a:ext cx="432048" cy="5320208"/>
            </a:xfrm>
            <a:prstGeom prst="round2SameRect">
              <a:avLst>
                <a:gd name="adj1" fmla="val 50000"/>
                <a:gd name="adj2" fmla="val 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41" name="AutoShape 92">
              <a:extLst>
                <a:ext uri="{FF2B5EF4-FFF2-40B4-BE49-F238E27FC236}">
                  <a16:creationId xmlns:a16="http://schemas.microsoft.com/office/drawing/2014/main" id="{691BAD20-C348-4F20-93F6-29A667D1391A}"/>
                </a:ext>
              </a:extLst>
            </p:cNvPr>
            <p:cNvSpPr>
              <a:spLocks noChangeAspect="1" noChangeArrowheads="1"/>
            </p:cNvSpPr>
            <p:nvPr/>
          </p:nvSpPr>
          <p:spPr bwMode="auto">
            <a:xfrm rot="16200000" flipH="1">
              <a:off x="2984973" y="3807117"/>
              <a:ext cx="576000" cy="576000"/>
            </a:xfrm>
            <a:prstGeom prst="ellipse">
              <a:avLst/>
            </a:prstGeom>
            <a:solidFill>
              <a:schemeClr val="bg1"/>
            </a:solidFill>
            <a:ln w="50800">
              <a:solidFill>
                <a:schemeClr val="accent4"/>
              </a:solidFill>
              <a:headEnd/>
              <a:tailEnd/>
            </a:ln>
            <a:effectLst/>
            <a:scene3d>
              <a:camera prst="orthographicFront">
                <a:rot lat="0" lon="0" rev="0"/>
              </a:camera>
              <a:lightRig rig="contrasting" dir="t">
                <a:rot lat="0" lon="0" rev="1500000"/>
              </a:lightRig>
            </a:scene3d>
            <a:sp3d prstMaterial="metal">
              <a:bevelT w="0" h="0"/>
            </a:sp3d>
          </p:spPr>
          <p:style>
            <a:lnRef idx="1">
              <a:schemeClr val="accent1"/>
            </a:lnRef>
            <a:fillRef idx="3">
              <a:schemeClr val="accent1"/>
            </a:fillRef>
            <a:effectRef idx="2">
              <a:schemeClr val="accent1"/>
            </a:effectRef>
            <a:fontRef idx="minor">
              <a:schemeClr val="lt1"/>
            </a:fontRef>
          </p:style>
          <p:txBody>
            <a:bodyPr wrap="none"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fontAlgn="auto">
                <a:spcBef>
                  <a:spcPts val="0"/>
                </a:spcBef>
                <a:spcAft>
                  <a:spcPts val="0"/>
                </a:spcAft>
                <a:defRPr/>
              </a:pPr>
              <a:endParaRPr kumimoji="0" lang="ko-KR" altLang="en-US" sz="2800" dirty="0">
                <a:solidFill>
                  <a:schemeClr val="bg1"/>
                </a:solidFill>
              </a:endParaRPr>
            </a:p>
          </p:txBody>
        </p:sp>
        <p:sp>
          <p:nvSpPr>
            <p:cNvPr id="42" name="TextBox 41">
              <a:extLst>
                <a:ext uri="{FF2B5EF4-FFF2-40B4-BE49-F238E27FC236}">
                  <a16:creationId xmlns:a16="http://schemas.microsoft.com/office/drawing/2014/main" id="{A4AC244E-4EC4-47A8-80D5-4A161511C045}"/>
                </a:ext>
              </a:extLst>
            </p:cNvPr>
            <p:cNvSpPr txBox="1"/>
            <p:nvPr/>
          </p:nvSpPr>
          <p:spPr>
            <a:xfrm>
              <a:off x="2988072" y="3910451"/>
              <a:ext cx="569802" cy="369332"/>
            </a:xfrm>
            <a:prstGeom prst="rect">
              <a:avLst/>
            </a:prstGeom>
            <a:noFill/>
          </p:spPr>
          <p:txBody>
            <a:bodyPr wrap="square" tIns="0" bIns="0" rtlCol="0" anchor="ctr">
              <a:spAutoFit/>
            </a:bodyPr>
            <a:lstStyle/>
            <a:p>
              <a:pPr algn="ctr"/>
              <a:r>
                <a:rPr lang="en-US" altLang="ko-KR" sz="2400" b="1" dirty="0">
                  <a:solidFill>
                    <a:schemeClr val="accent4"/>
                  </a:solidFill>
                  <a:cs typeface="Arial" pitchFamily="34" charset="0"/>
                </a:rPr>
                <a:t>06</a:t>
              </a:r>
            </a:p>
          </p:txBody>
        </p:sp>
        <p:sp>
          <p:nvSpPr>
            <p:cNvPr id="43" name="TextBox 42">
              <a:extLst>
                <a:ext uri="{FF2B5EF4-FFF2-40B4-BE49-F238E27FC236}">
                  <a16:creationId xmlns:a16="http://schemas.microsoft.com/office/drawing/2014/main" id="{7BEDC839-CD01-47E9-A6E6-190FCD715C7E}"/>
                </a:ext>
              </a:extLst>
            </p:cNvPr>
            <p:cNvSpPr txBox="1"/>
            <p:nvPr/>
          </p:nvSpPr>
          <p:spPr bwMode="auto">
            <a:xfrm>
              <a:off x="3667248" y="3933788"/>
              <a:ext cx="4752528" cy="307777"/>
            </a:xfrm>
            <a:prstGeom prst="rect">
              <a:avLst/>
            </a:prstGeom>
            <a:noFill/>
            <a:effectLst/>
          </p:spPr>
          <p:txBody>
            <a:bodyPr wrap="square" anchor="ctr">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1400" b="1" dirty="0">
                  <a:solidFill>
                    <a:schemeClr val="bg1"/>
                  </a:solidFill>
                  <a:cs typeface="Arial" pitchFamily="34" charset="0"/>
                </a:rPr>
                <a:t>Future work </a:t>
              </a:r>
            </a:p>
          </p:txBody>
        </p:sp>
      </p:grpSp>
      <p:grpSp>
        <p:nvGrpSpPr>
          <p:cNvPr id="44" name="Group 43">
            <a:extLst>
              <a:ext uri="{FF2B5EF4-FFF2-40B4-BE49-F238E27FC236}">
                <a16:creationId xmlns:a16="http://schemas.microsoft.com/office/drawing/2014/main" id="{EBD3272A-B61E-4E5D-B606-6C7F9CB6497A}"/>
              </a:ext>
            </a:extLst>
          </p:cNvPr>
          <p:cNvGrpSpPr/>
          <p:nvPr/>
        </p:nvGrpSpPr>
        <p:grpSpPr>
          <a:xfrm>
            <a:off x="2954028" y="4532393"/>
            <a:ext cx="5611091" cy="476033"/>
            <a:chOff x="2984973" y="3807117"/>
            <a:chExt cx="5611091" cy="576000"/>
          </a:xfrm>
        </p:grpSpPr>
        <p:sp>
          <p:nvSpPr>
            <p:cNvPr id="45" name="Round Same Side Corner Rectangle 24">
              <a:extLst>
                <a:ext uri="{FF2B5EF4-FFF2-40B4-BE49-F238E27FC236}">
                  <a16:creationId xmlns:a16="http://schemas.microsoft.com/office/drawing/2014/main" id="{9ED5AEC0-686A-4297-AD90-CDB69F96E947}"/>
                </a:ext>
              </a:extLst>
            </p:cNvPr>
            <p:cNvSpPr/>
            <p:nvPr/>
          </p:nvSpPr>
          <p:spPr>
            <a:xfrm rot="5400000">
              <a:off x="5719936" y="1435013"/>
              <a:ext cx="432048" cy="5320208"/>
            </a:xfrm>
            <a:prstGeom prst="round2SameRect">
              <a:avLst>
                <a:gd name="adj1" fmla="val 50000"/>
                <a:gd name="adj2" fmla="val 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46" name="AutoShape 92">
              <a:extLst>
                <a:ext uri="{FF2B5EF4-FFF2-40B4-BE49-F238E27FC236}">
                  <a16:creationId xmlns:a16="http://schemas.microsoft.com/office/drawing/2014/main" id="{704AD285-7F19-423A-86D8-04812FF8F027}"/>
                </a:ext>
              </a:extLst>
            </p:cNvPr>
            <p:cNvSpPr>
              <a:spLocks noChangeAspect="1" noChangeArrowheads="1"/>
            </p:cNvSpPr>
            <p:nvPr/>
          </p:nvSpPr>
          <p:spPr bwMode="auto">
            <a:xfrm rot="16200000" flipH="1">
              <a:off x="2984973" y="3807117"/>
              <a:ext cx="576000" cy="576000"/>
            </a:xfrm>
            <a:prstGeom prst="ellipse">
              <a:avLst/>
            </a:prstGeom>
            <a:solidFill>
              <a:schemeClr val="bg1"/>
            </a:solidFill>
            <a:ln w="50800">
              <a:solidFill>
                <a:schemeClr val="accent4"/>
              </a:solidFill>
              <a:headEnd/>
              <a:tailEnd/>
            </a:ln>
            <a:effectLst/>
            <a:scene3d>
              <a:camera prst="orthographicFront">
                <a:rot lat="0" lon="0" rev="0"/>
              </a:camera>
              <a:lightRig rig="contrasting" dir="t">
                <a:rot lat="0" lon="0" rev="1500000"/>
              </a:lightRig>
            </a:scene3d>
            <a:sp3d prstMaterial="metal">
              <a:bevelT w="0" h="0"/>
            </a:sp3d>
          </p:spPr>
          <p:style>
            <a:lnRef idx="1">
              <a:schemeClr val="accent1"/>
            </a:lnRef>
            <a:fillRef idx="3">
              <a:schemeClr val="accent1"/>
            </a:fillRef>
            <a:effectRef idx="2">
              <a:schemeClr val="accent1"/>
            </a:effectRef>
            <a:fontRef idx="minor">
              <a:schemeClr val="lt1"/>
            </a:fontRef>
          </p:style>
          <p:txBody>
            <a:bodyPr wrap="none"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fontAlgn="auto">
                <a:spcBef>
                  <a:spcPts val="0"/>
                </a:spcBef>
                <a:spcAft>
                  <a:spcPts val="0"/>
                </a:spcAft>
                <a:defRPr/>
              </a:pPr>
              <a:endParaRPr kumimoji="0" lang="ko-KR" altLang="en-US" sz="2800" dirty="0">
                <a:solidFill>
                  <a:schemeClr val="bg1"/>
                </a:solidFill>
              </a:endParaRPr>
            </a:p>
          </p:txBody>
        </p:sp>
        <p:sp>
          <p:nvSpPr>
            <p:cNvPr id="47" name="TextBox 46">
              <a:extLst>
                <a:ext uri="{FF2B5EF4-FFF2-40B4-BE49-F238E27FC236}">
                  <a16:creationId xmlns:a16="http://schemas.microsoft.com/office/drawing/2014/main" id="{1B3F5E63-69C9-4141-90EF-0DFC202880AD}"/>
                </a:ext>
              </a:extLst>
            </p:cNvPr>
            <p:cNvSpPr txBox="1"/>
            <p:nvPr/>
          </p:nvSpPr>
          <p:spPr>
            <a:xfrm>
              <a:off x="2988072" y="3871672"/>
              <a:ext cx="569802" cy="446892"/>
            </a:xfrm>
            <a:prstGeom prst="rect">
              <a:avLst/>
            </a:prstGeom>
            <a:noFill/>
          </p:spPr>
          <p:txBody>
            <a:bodyPr wrap="square" tIns="0" bIns="0" rtlCol="0" anchor="ctr">
              <a:spAutoFit/>
            </a:bodyPr>
            <a:lstStyle/>
            <a:p>
              <a:pPr algn="ctr"/>
              <a:r>
                <a:rPr lang="en-US" altLang="ko-KR" sz="2400" b="1" dirty="0">
                  <a:solidFill>
                    <a:schemeClr val="accent4"/>
                  </a:solidFill>
                  <a:cs typeface="Arial" pitchFamily="34" charset="0"/>
                </a:rPr>
                <a:t>07</a:t>
              </a:r>
            </a:p>
          </p:txBody>
        </p:sp>
        <p:sp>
          <p:nvSpPr>
            <p:cNvPr id="48" name="TextBox 47">
              <a:extLst>
                <a:ext uri="{FF2B5EF4-FFF2-40B4-BE49-F238E27FC236}">
                  <a16:creationId xmlns:a16="http://schemas.microsoft.com/office/drawing/2014/main" id="{41A489D8-47C1-495C-9364-E9050C487DBD}"/>
                </a:ext>
              </a:extLst>
            </p:cNvPr>
            <p:cNvSpPr txBox="1"/>
            <p:nvPr/>
          </p:nvSpPr>
          <p:spPr bwMode="auto">
            <a:xfrm>
              <a:off x="3667248" y="3901472"/>
              <a:ext cx="4752528" cy="372410"/>
            </a:xfrm>
            <a:prstGeom prst="rect">
              <a:avLst/>
            </a:prstGeom>
            <a:noFill/>
            <a:effectLst/>
          </p:spPr>
          <p:txBody>
            <a:bodyPr wrap="square" anchor="ctr">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1400" b="1" dirty="0">
                  <a:solidFill>
                    <a:schemeClr val="bg1"/>
                  </a:solidFill>
                  <a:cs typeface="Arial" pitchFamily="34" charset="0"/>
                </a:rPr>
                <a:t>Conclusion</a:t>
              </a:r>
            </a:p>
          </p:txBody>
        </p:sp>
      </p:grpSp>
    </p:spTree>
    <p:extLst>
      <p:ext uri="{BB962C8B-B14F-4D97-AF65-F5344CB8AC3E}">
        <p14:creationId xmlns:p14="http://schemas.microsoft.com/office/powerpoint/2010/main" val="10950559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572000" y="2253238"/>
            <a:ext cx="4572000" cy="473576"/>
          </a:xfrm>
        </p:spPr>
        <p:txBody>
          <a:bodyPr/>
          <a:lstStyle/>
          <a:p>
            <a:r>
              <a:rPr lang="en-US" altLang="ko-KR" dirty="0"/>
              <a:t>CRMS?</a:t>
            </a:r>
            <a:endParaRPr lang="ko-KR" altLang="en-US" dirty="0"/>
          </a:p>
        </p:txBody>
      </p:sp>
      <p:sp>
        <p:nvSpPr>
          <p:cNvPr id="3" name="Text Placeholder 2"/>
          <p:cNvSpPr>
            <a:spLocks noGrp="1"/>
          </p:cNvSpPr>
          <p:nvPr>
            <p:ph type="body" sz="quarter" idx="11"/>
          </p:nvPr>
        </p:nvSpPr>
        <p:spPr/>
        <p:txBody>
          <a:bodyPr/>
          <a:lstStyle/>
          <a:p>
            <a:pPr lvl="0"/>
            <a:r>
              <a:rPr lang="en-US" altLang="ko-KR" dirty="0"/>
              <a:t>Customer Relationship Management System</a:t>
            </a:r>
          </a:p>
        </p:txBody>
      </p:sp>
    </p:spTree>
    <p:extLst>
      <p:ext uri="{BB962C8B-B14F-4D97-AF65-F5344CB8AC3E}">
        <p14:creationId xmlns:p14="http://schemas.microsoft.com/office/powerpoint/2010/main" val="31012342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699792" y="898725"/>
            <a:ext cx="3744416" cy="880938"/>
          </a:xfrm>
        </p:spPr>
        <p:txBody>
          <a:bodyPr/>
          <a:lstStyle/>
          <a:p>
            <a:r>
              <a:rPr lang="en-US" altLang="ko-KR" dirty="0"/>
              <a:t>Welcome!!</a:t>
            </a:r>
            <a:endParaRPr lang="ko-KR" altLang="en-US" dirty="0"/>
          </a:p>
        </p:txBody>
      </p:sp>
      <p:sp>
        <p:nvSpPr>
          <p:cNvPr id="3" name="Text Placeholder 2"/>
          <p:cNvSpPr>
            <a:spLocks noGrp="1"/>
          </p:cNvSpPr>
          <p:nvPr>
            <p:ph type="body" sz="quarter" idx="11"/>
          </p:nvPr>
        </p:nvSpPr>
        <p:spPr>
          <a:xfrm>
            <a:off x="2699644" y="1635647"/>
            <a:ext cx="3744416" cy="504055"/>
          </a:xfrm>
        </p:spPr>
        <p:txBody>
          <a:bodyPr/>
          <a:lstStyle/>
          <a:p>
            <a:pPr lvl="0"/>
            <a:r>
              <a:rPr lang="en-US" altLang="ko-KR" sz="1800" b="1" dirty="0">
                <a:solidFill>
                  <a:srgbClr val="FFFF00"/>
                </a:solidFill>
              </a:rPr>
              <a:t>What is CRMS?</a:t>
            </a:r>
          </a:p>
        </p:txBody>
      </p:sp>
      <p:sp>
        <p:nvSpPr>
          <p:cNvPr id="5" name="TextBox 4"/>
          <p:cNvSpPr txBox="1"/>
          <p:nvPr/>
        </p:nvSpPr>
        <p:spPr>
          <a:xfrm>
            <a:off x="3365182" y="2266875"/>
            <a:ext cx="2413489" cy="1384995"/>
          </a:xfrm>
          <a:prstGeom prst="rect">
            <a:avLst/>
          </a:prstGeom>
          <a:noFill/>
        </p:spPr>
        <p:txBody>
          <a:bodyPr wrap="square" rtlCol="0" anchor="ctr">
            <a:spAutoFit/>
          </a:bodyPr>
          <a:lstStyle/>
          <a:p>
            <a:pPr algn="ctr"/>
            <a:r>
              <a:rPr lang="en-US" altLang="ko-KR" sz="1400" dirty="0">
                <a:solidFill>
                  <a:schemeClr val="tx1">
                    <a:lumMod val="75000"/>
                    <a:lumOff val="25000"/>
                  </a:schemeClr>
                </a:solidFill>
                <a:cs typeface="Arial" pitchFamily="34" charset="0"/>
              </a:rPr>
              <a:t>Customer Relationship Management refers to the study of needs and expectations of a customer and provide them with the right solution.</a:t>
            </a:r>
          </a:p>
        </p:txBody>
      </p:sp>
    </p:spTree>
    <p:extLst>
      <p:ext uri="{BB962C8B-B14F-4D97-AF65-F5344CB8AC3E}">
        <p14:creationId xmlns:p14="http://schemas.microsoft.com/office/powerpoint/2010/main" val="614559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a:t>PROBLEM STATEMENT </a:t>
            </a:r>
            <a:endParaRPr lang="ko-KR" altLang="en-US" dirty="0"/>
          </a:p>
        </p:txBody>
      </p:sp>
      <p:sp>
        <p:nvSpPr>
          <p:cNvPr id="3" name="Text Placeholder 2"/>
          <p:cNvSpPr>
            <a:spLocks noGrp="1"/>
          </p:cNvSpPr>
          <p:nvPr>
            <p:ph type="body" sz="quarter" idx="11"/>
          </p:nvPr>
        </p:nvSpPr>
        <p:spPr>
          <a:xfrm>
            <a:off x="0" y="699542"/>
            <a:ext cx="9144000" cy="288032"/>
          </a:xfrm>
        </p:spPr>
        <p:txBody>
          <a:bodyPr/>
          <a:lstStyle/>
          <a:p>
            <a:pPr lvl="0"/>
            <a:r>
              <a:rPr lang="en-US" altLang="ko-KR" dirty="0"/>
              <a:t>Problems that are faced by the company as well as customer.</a:t>
            </a:r>
          </a:p>
        </p:txBody>
      </p:sp>
      <p:sp>
        <p:nvSpPr>
          <p:cNvPr id="4" name="Oval 3"/>
          <p:cNvSpPr/>
          <p:nvPr/>
        </p:nvSpPr>
        <p:spPr>
          <a:xfrm>
            <a:off x="570367" y="3673936"/>
            <a:ext cx="693414" cy="69341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Oval 4"/>
          <p:cNvSpPr/>
          <p:nvPr/>
        </p:nvSpPr>
        <p:spPr>
          <a:xfrm>
            <a:off x="570368" y="1137802"/>
            <a:ext cx="693414" cy="69341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Oval 5"/>
          <p:cNvSpPr/>
          <p:nvPr/>
        </p:nvSpPr>
        <p:spPr>
          <a:xfrm>
            <a:off x="570367" y="2321690"/>
            <a:ext cx="693414" cy="693414"/>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TextBox 7"/>
          <p:cNvSpPr txBox="1"/>
          <p:nvPr/>
        </p:nvSpPr>
        <p:spPr>
          <a:xfrm>
            <a:off x="614755" y="1275606"/>
            <a:ext cx="604639" cy="430887"/>
          </a:xfrm>
          <a:prstGeom prst="rect">
            <a:avLst/>
          </a:prstGeom>
          <a:noFill/>
        </p:spPr>
        <p:txBody>
          <a:bodyPr wrap="square" tIns="0" bIns="0" rtlCol="0" anchor="ctr">
            <a:spAutoFit/>
          </a:bodyPr>
          <a:lstStyle/>
          <a:p>
            <a:r>
              <a:rPr lang="en-US" altLang="ko-KR" sz="2800" b="1" dirty="0">
                <a:solidFill>
                  <a:schemeClr val="bg1"/>
                </a:solidFill>
                <a:cs typeface="Arial" pitchFamily="34" charset="0"/>
              </a:rPr>
              <a:t>01</a:t>
            </a:r>
          </a:p>
        </p:txBody>
      </p:sp>
      <p:sp>
        <p:nvSpPr>
          <p:cNvPr id="9" name="TextBox 8"/>
          <p:cNvSpPr txBox="1"/>
          <p:nvPr/>
        </p:nvSpPr>
        <p:spPr>
          <a:xfrm>
            <a:off x="614755" y="2452953"/>
            <a:ext cx="604639" cy="430887"/>
          </a:xfrm>
          <a:prstGeom prst="rect">
            <a:avLst/>
          </a:prstGeom>
          <a:noFill/>
        </p:spPr>
        <p:txBody>
          <a:bodyPr wrap="square" tIns="0" bIns="0" rtlCol="0" anchor="ctr">
            <a:spAutoFit/>
          </a:bodyPr>
          <a:lstStyle/>
          <a:p>
            <a:r>
              <a:rPr lang="en-US" altLang="ko-KR" sz="2800" b="1" dirty="0">
                <a:solidFill>
                  <a:schemeClr val="bg1"/>
                </a:solidFill>
                <a:cs typeface="Arial" pitchFamily="34" charset="0"/>
              </a:rPr>
              <a:t>02</a:t>
            </a:r>
          </a:p>
        </p:txBody>
      </p:sp>
      <p:sp>
        <p:nvSpPr>
          <p:cNvPr id="10" name="TextBox 9"/>
          <p:cNvSpPr txBox="1"/>
          <p:nvPr/>
        </p:nvSpPr>
        <p:spPr>
          <a:xfrm>
            <a:off x="614755" y="3790254"/>
            <a:ext cx="604639" cy="430887"/>
          </a:xfrm>
          <a:prstGeom prst="rect">
            <a:avLst/>
          </a:prstGeom>
          <a:noFill/>
        </p:spPr>
        <p:txBody>
          <a:bodyPr wrap="square" tIns="0" bIns="0" rtlCol="0" anchor="ctr">
            <a:spAutoFit/>
          </a:bodyPr>
          <a:lstStyle/>
          <a:p>
            <a:r>
              <a:rPr lang="en-US" altLang="ko-KR" sz="2800" b="1" dirty="0">
                <a:solidFill>
                  <a:schemeClr val="bg1"/>
                </a:solidFill>
                <a:cs typeface="Arial" pitchFamily="34" charset="0"/>
              </a:rPr>
              <a:t>03</a:t>
            </a:r>
          </a:p>
        </p:txBody>
      </p:sp>
      <p:grpSp>
        <p:nvGrpSpPr>
          <p:cNvPr id="12" name="Group 11"/>
          <p:cNvGrpSpPr/>
          <p:nvPr/>
        </p:nvGrpSpPr>
        <p:grpSpPr>
          <a:xfrm>
            <a:off x="1358625" y="973622"/>
            <a:ext cx="2932815" cy="1107996"/>
            <a:chOff x="1448989" y="1502947"/>
            <a:chExt cx="3030085" cy="1107996"/>
          </a:xfrm>
        </p:grpSpPr>
        <p:sp>
          <p:nvSpPr>
            <p:cNvPr id="13" name="TextBox 12"/>
            <p:cNvSpPr txBox="1"/>
            <p:nvPr/>
          </p:nvSpPr>
          <p:spPr>
            <a:xfrm>
              <a:off x="1454023" y="1964612"/>
              <a:ext cx="3023679" cy="646331"/>
            </a:xfrm>
            <a:prstGeom prst="rect">
              <a:avLst/>
            </a:prstGeom>
            <a:noFill/>
          </p:spPr>
          <p:txBody>
            <a:bodyPr wrap="square" rtlCol="0" anchor="ctr">
              <a:spAutoFit/>
            </a:bodyPr>
            <a:lstStyle/>
            <a:p>
              <a:r>
                <a:rPr lang="en-US" altLang="ko-KR" sz="1200" dirty="0">
                  <a:solidFill>
                    <a:schemeClr val="tx1">
                      <a:lumMod val="75000"/>
                      <a:lumOff val="25000"/>
                    </a:schemeClr>
                  </a:solidFill>
                  <a:cs typeface="Arial" pitchFamily="34" charset="0"/>
                </a:rPr>
                <a:t>It is a small scale industry. It has low manpower. Registering a small complain manually it needs a lot of manpower.</a:t>
              </a:r>
            </a:p>
          </p:txBody>
        </p:sp>
        <p:sp>
          <p:nvSpPr>
            <p:cNvPr id="14" name="TextBox 13"/>
            <p:cNvSpPr txBox="1"/>
            <p:nvPr/>
          </p:nvSpPr>
          <p:spPr>
            <a:xfrm>
              <a:off x="1448989" y="1502947"/>
              <a:ext cx="3030085" cy="461665"/>
            </a:xfrm>
            <a:prstGeom prst="rect">
              <a:avLst/>
            </a:prstGeom>
            <a:noFill/>
          </p:spPr>
          <p:txBody>
            <a:bodyPr wrap="square" rtlCol="0" anchor="ctr">
              <a:spAutoFit/>
            </a:bodyPr>
            <a:lstStyle/>
            <a:p>
              <a:endParaRPr lang="en-US" altLang="ko-KR" sz="1200" b="1" dirty="0">
                <a:solidFill>
                  <a:schemeClr val="accent1"/>
                </a:solidFill>
                <a:cs typeface="Arial" pitchFamily="34" charset="0"/>
              </a:endParaRPr>
            </a:p>
            <a:p>
              <a:r>
                <a:rPr lang="en-US" altLang="ko-KR" sz="1200" b="1" dirty="0">
                  <a:solidFill>
                    <a:schemeClr val="accent1"/>
                  </a:solidFill>
                  <a:cs typeface="Arial" pitchFamily="34" charset="0"/>
                </a:rPr>
                <a:t>High Manpower needed</a:t>
              </a:r>
              <a:endParaRPr lang="ko-KR" altLang="en-US" sz="1200" b="1" dirty="0">
                <a:solidFill>
                  <a:schemeClr val="accent1"/>
                </a:solidFill>
                <a:cs typeface="Arial" pitchFamily="34" charset="0"/>
              </a:endParaRPr>
            </a:p>
          </p:txBody>
        </p:sp>
      </p:grpSp>
      <p:grpSp>
        <p:nvGrpSpPr>
          <p:cNvPr id="15" name="Group 14"/>
          <p:cNvGrpSpPr/>
          <p:nvPr/>
        </p:nvGrpSpPr>
        <p:grpSpPr>
          <a:xfrm>
            <a:off x="1337481" y="2321690"/>
            <a:ext cx="2932815" cy="1107996"/>
            <a:chOff x="1448989" y="1595280"/>
            <a:chExt cx="3030085" cy="1107996"/>
          </a:xfrm>
        </p:grpSpPr>
        <p:sp>
          <p:nvSpPr>
            <p:cNvPr id="16" name="TextBox 15"/>
            <p:cNvSpPr txBox="1"/>
            <p:nvPr/>
          </p:nvSpPr>
          <p:spPr>
            <a:xfrm>
              <a:off x="1454023" y="1872279"/>
              <a:ext cx="3023679" cy="830997"/>
            </a:xfrm>
            <a:prstGeom prst="rect">
              <a:avLst/>
            </a:prstGeom>
            <a:noFill/>
          </p:spPr>
          <p:txBody>
            <a:bodyPr wrap="square" rtlCol="0" anchor="ctr">
              <a:spAutoFit/>
            </a:bodyPr>
            <a:lstStyle/>
            <a:p>
              <a:r>
                <a:rPr lang="en-US" altLang="ko-KR" sz="1200" dirty="0">
                  <a:solidFill>
                    <a:schemeClr val="tx1">
                      <a:lumMod val="75000"/>
                      <a:lumOff val="25000"/>
                    </a:schemeClr>
                  </a:solidFill>
                  <a:cs typeface="Arial" pitchFamily="34" charset="0"/>
                </a:rPr>
                <a:t>Customer as well as Company facing a lot of problems at the time of complain and after sales service. So it is big headache for both. </a:t>
              </a:r>
              <a:endParaRPr lang="ko-KR" altLang="en-US" sz="1200" dirty="0">
                <a:solidFill>
                  <a:schemeClr val="tx1">
                    <a:lumMod val="75000"/>
                    <a:lumOff val="25000"/>
                  </a:schemeClr>
                </a:solidFill>
                <a:cs typeface="Arial" pitchFamily="34" charset="0"/>
              </a:endParaRPr>
            </a:p>
          </p:txBody>
        </p:sp>
        <p:sp>
          <p:nvSpPr>
            <p:cNvPr id="17" name="TextBox 16"/>
            <p:cNvSpPr txBox="1"/>
            <p:nvPr/>
          </p:nvSpPr>
          <p:spPr>
            <a:xfrm>
              <a:off x="1448989" y="1595280"/>
              <a:ext cx="3030085" cy="276999"/>
            </a:xfrm>
            <a:prstGeom prst="rect">
              <a:avLst/>
            </a:prstGeom>
            <a:noFill/>
          </p:spPr>
          <p:txBody>
            <a:bodyPr wrap="square" rtlCol="0" anchor="ctr">
              <a:spAutoFit/>
            </a:bodyPr>
            <a:lstStyle/>
            <a:p>
              <a:r>
                <a:rPr lang="en-US" altLang="ko-KR" sz="1200" b="1" dirty="0">
                  <a:solidFill>
                    <a:schemeClr val="accent4"/>
                  </a:solidFill>
                  <a:cs typeface="Arial" pitchFamily="34" charset="0"/>
                </a:rPr>
                <a:t>Lots of headache </a:t>
              </a:r>
              <a:endParaRPr lang="ko-KR" altLang="en-US" sz="1200" b="1" dirty="0">
                <a:solidFill>
                  <a:schemeClr val="accent4"/>
                </a:solidFill>
                <a:cs typeface="Arial" pitchFamily="34" charset="0"/>
              </a:endParaRPr>
            </a:p>
          </p:txBody>
        </p:sp>
      </p:grpSp>
      <p:grpSp>
        <p:nvGrpSpPr>
          <p:cNvPr id="18" name="Group 17"/>
          <p:cNvGrpSpPr/>
          <p:nvPr/>
        </p:nvGrpSpPr>
        <p:grpSpPr>
          <a:xfrm>
            <a:off x="1324885" y="3673936"/>
            <a:ext cx="2932815" cy="1292662"/>
            <a:chOff x="1448989" y="1595280"/>
            <a:chExt cx="3030085" cy="1292662"/>
          </a:xfrm>
        </p:grpSpPr>
        <p:sp>
          <p:nvSpPr>
            <p:cNvPr id="19" name="TextBox 18"/>
            <p:cNvSpPr txBox="1"/>
            <p:nvPr/>
          </p:nvSpPr>
          <p:spPr>
            <a:xfrm>
              <a:off x="1454023" y="1687613"/>
              <a:ext cx="3023679" cy="1200329"/>
            </a:xfrm>
            <a:prstGeom prst="rect">
              <a:avLst/>
            </a:prstGeom>
            <a:noFill/>
          </p:spPr>
          <p:txBody>
            <a:bodyPr wrap="square" rtlCol="0" anchor="ctr">
              <a:spAutoFit/>
            </a:bodyPr>
            <a:lstStyle/>
            <a:p>
              <a:endParaRPr lang="en-US" altLang="ko-KR" sz="1200" dirty="0">
                <a:solidFill>
                  <a:schemeClr val="tx1">
                    <a:lumMod val="75000"/>
                    <a:lumOff val="25000"/>
                  </a:schemeClr>
                </a:solidFill>
                <a:cs typeface="Arial" pitchFamily="34" charset="0"/>
              </a:endParaRPr>
            </a:p>
            <a:p>
              <a:r>
                <a:rPr lang="en-US" altLang="ko-KR" sz="1200" dirty="0">
                  <a:solidFill>
                    <a:schemeClr val="tx1">
                      <a:lumMod val="75000"/>
                      <a:lumOff val="25000"/>
                    </a:schemeClr>
                  </a:solidFill>
                  <a:cs typeface="Arial" pitchFamily="34" charset="0"/>
                </a:rPr>
                <a:t>The existing system has focused on many things but still not much importance is given to the complain after selling of the product due to which customer relationship is not maintained. </a:t>
              </a:r>
              <a:endParaRPr lang="ko-KR" altLang="en-US" sz="1200" dirty="0">
                <a:solidFill>
                  <a:schemeClr val="tx1">
                    <a:lumMod val="75000"/>
                    <a:lumOff val="25000"/>
                  </a:schemeClr>
                </a:solidFill>
                <a:cs typeface="Arial" pitchFamily="34" charset="0"/>
              </a:endParaRPr>
            </a:p>
          </p:txBody>
        </p:sp>
        <p:sp>
          <p:nvSpPr>
            <p:cNvPr id="20" name="TextBox 19"/>
            <p:cNvSpPr txBox="1"/>
            <p:nvPr/>
          </p:nvSpPr>
          <p:spPr>
            <a:xfrm>
              <a:off x="1448989" y="1595280"/>
              <a:ext cx="3030085" cy="276999"/>
            </a:xfrm>
            <a:prstGeom prst="rect">
              <a:avLst/>
            </a:prstGeom>
            <a:noFill/>
          </p:spPr>
          <p:txBody>
            <a:bodyPr wrap="square" rtlCol="0" anchor="ctr">
              <a:spAutoFit/>
            </a:bodyPr>
            <a:lstStyle/>
            <a:p>
              <a:r>
                <a:rPr lang="en-US" altLang="ko-KR" sz="1200" b="1" dirty="0">
                  <a:solidFill>
                    <a:schemeClr val="accent2"/>
                  </a:solidFill>
                  <a:cs typeface="Arial" pitchFamily="34" charset="0"/>
                </a:rPr>
                <a:t>Lacking of after sales services</a:t>
              </a:r>
              <a:endParaRPr lang="ko-KR" altLang="en-US" sz="1200" b="1" dirty="0">
                <a:solidFill>
                  <a:schemeClr val="accent2"/>
                </a:solidFill>
                <a:cs typeface="Arial" pitchFamily="34" charset="0"/>
              </a:endParaRPr>
            </a:p>
          </p:txBody>
        </p:sp>
      </p:grpSp>
      <p:sp>
        <p:nvSpPr>
          <p:cNvPr id="24" name="Oval 23">
            <a:extLst>
              <a:ext uri="{FF2B5EF4-FFF2-40B4-BE49-F238E27FC236}">
                <a16:creationId xmlns:a16="http://schemas.microsoft.com/office/drawing/2014/main" id="{E3E87139-1D3C-4DE2-BE15-299C37DF7F63}"/>
              </a:ext>
            </a:extLst>
          </p:cNvPr>
          <p:cNvSpPr/>
          <p:nvPr/>
        </p:nvSpPr>
        <p:spPr>
          <a:xfrm>
            <a:off x="4494611" y="3673019"/>
            <a:ext cx="693414" cy="69341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5" name="Oval 24">
            <a:extLst>
              <a:ext uri="{FF2B5EF4-FFF2-40B4-BE49-F238E27FC236}">
                <a16:creationId xmlns:a16="http://schemas.microsoft.com/office/drawing/2014/main" id="{FB8A5793-63B0-411C-857B-06BDCF28A5AD}"/>
              </a:ext>
            </a:extLst>
          </p:cNvPr>
          <p:cNvSpPr/>
          <p:nvPr/>
        </p:nvSpPr>
        <p:spPr>
          <a:xfrm>
            <a:off x="4494611" y="1204454"/>
            <a:ext cx="693414" cy="69341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6" name="Oval 25">
            <a:extLst>
              <a:ext uri="{FF2B5EF4-FFF2-40B4-BE49-F238E27FC236}">
                <a16:creationId xmlns:a16="http://schemas.microsoft.com/office/drawing/2014/main" id="{498A60C3-713E-44E1-97A8-8D67F027A7C9}"/>
              </a:ext>
            </a:extLst>
          </p:cNvPr>
          <p:cNvSpPr/>
          <p:nvPr/>
        </p:nvSpPr>
        <p:spPr>
          <a:xfrm>
            <a:off x="4526999" y="2460189"/>
            <a:ext cx="693414" cy="693414"/>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7" name="TextBox 26">
            <a:extLst>
              <a:ext uri="{FF2B5EF4-FFF2-40B4-BE49-F238E27FC236}">
                <a16:creationId xmlns:a16="http://schemas.microsoft.com/office/drawing/2014/main" id="{CF1452B8-173D-44DB-92F5-9243A3091B25}"/>
              </a:ext>
            </a:extLst>
          </p:cNvPr>
          <p:cNvSpPr txBox="1"/>
          <p:nvPr/>
        </p:nvSpPr>
        <p:spPr>
          <a:xfrm>
            <a:off x="4550242" y="1342954"/>
            <a:ext cx="604639" cy="430887"/>
          </a:xfrm>
          <a:prstGeom prst="rect">
            <a:avLst/>
          </a:prstGeom>
          <a:noFill/>
        </p:spPr>
        <p:txBody>
          <a:bodyPr wrap="square" tIns="0" bIns="0" rtlCol="0" anchor="ctr">
            <a:spAutoFit/>
          </a:bodyPr>
          <a:lstStyle/>
          <a:p>
            <a:r>
              <a:rPr lang="en-US" altLang="ko-KR" sz="2800" b="1" dirty="0">
                <a:solidFill>
                  <a:schemeClr val="bg1"/>
                </a:solidFill>
                <a:cs typeface="Arial" pitchFamily="34" charset="0"/>
              </a:rPr>
              <a:t>04</a:t>
            </a:r>
          </a:p>
        </p:txBody>
      </p:sp>
      <p:sp>
        <p:nvSpPr>
          <p:cNvPr id="28" name="TextBox 27">
            <a:extLst>
              <a:ext uri="{FF2B5EF4-FFF2-40B4-BE49-F238E27FC236}">
                <a16:creationId xmlns:a16="http://schemas.microsoft.com/office/drawing/2014/main" id="{DE3626AB-FEE4-40D0-8520-5DF1A2BB4E45}"/>
              </a:ext>
            </a:extLst>
          </p:cNvPr>
          <p:cNvSpPr txBox="1"/>
          <p:nvPr/>
        </p:nvSpPr>
        <p:spPr>
          <a:xfrm>
            <a:off x="4550242" y="2571750"/>
            <a:ext cx="604639" cy="430887"/>
          </a:xfrm>
          <a:prstGeom prst="rect">
            <a:avLst/>
          </a:prstGeom>
          <a:noFill/>
        </p:spPr>
        <p:txBody>
          <a:bodyPr wrap="square" tIns="0" bIns="0" rtlCol="0" anchor="ctr">
            <a:spAutoFit/>
          </a:bodyPr>
          <a:lstStyle/>
          <a:p>
            <a:r>
              <a:rPr lang="en-US" altLang="ko-KR" sz="2800" b="1" dirty="0">
                <a:solidFill>
                  <a:schemeClr val="bg1"/>
                </a:solidFill>
                <a:cs typeface="Arial" pitchFamily="34" charset="0"/>
              </a:rPr>
              <a:t>05</a:t>
            </a:r>
          </a:p>
        </p:txBody>
      </p:sp>
      <p:sp>
        <p:nvSpPr>
          <p:cNvPr id="29" name="TextBox 28">
            <a:extLst>
              <a:ext uri="{FF2B5EF4-FFF2-40B4-BE49-F238E27FC236}">
                <a16:creationId xmlns:a16="http://schemas.microsoft.com/office/drawing/2014/main" id="{1B770332-E125-4B5E-9B27-52C0EA7946FD}"/>
              </a:ext>
            </a:extLst>
          </p:cNvPr>
          <p:cNvSpPr txBox="1"/>
          <p:nvPr/>
        </p:nvSpPr>
        <p:spPr>
          <a:xfrm>
            <a:off x="4550242" y="3790253"/>
            <a:ext cx="604639" cy="430887"/>
          </a:xfrm>
          <a:prstGeom prst="rect">
            <a:avLst/>
          </a:prstGeom>
          <a:noFill/>
        </p:spPr>
        <p:txBody>
          <a:bodyPr wrap="square" tIns="0" bIns="0" rtlCol="0" anchor="ctr">
            <a:spAutoFit/>
          </a:bodyPr>
          <a:lstStyle/>
          <a:p>
            <a:r>
              <a:rPr lang="en-US" altLang="ko-KR" sz="2800" b="1" dirty="0">
                <a:solidFill>
                  <a:schemeClr val="bg1"/>
                </a:solidFill>
                <a:cs typeface="Arial" pitchFamily="34" charset="0"/>
              </a:rPr>
              <a:t>06</a:t>
            </a:r>
          </a:p>
        </p:txBody>
      </p:sp>
      <p:grpSp>
        <p:nvGrpSpPr>
          <p:cNvPr id="30" name="Group 29">
            <a:extLst>
              <a:ext uri="{FF2B5EF4-FFF2-40B4-BE49-F238E27FC236}">
                <a16:creationId xmlns:a16="http://schemas.microsoft.com/office/drawing/2014/main" id="{A77D4DF7-AD30-48EC-B1E9-3D0B86659268}"/>
              </a:ext>
            </a:extLst>
          </p:cNvPr>
          <p:cNvGrpSpPr/>
          <p:nvPr/>
        </p:nvGrpSpPr>
        <p:grpSpPr>
          <a:xfrm>
            <a:off x="5272968" y="2321690"/>
            <a:ext cx="2932815" cy="1107996"/>
            <a:chOff x="1448989" y="1595280"/>
            <a:chExt cx="3030085" cy="1107996"/>
          </a:xfrm>
        </p:grpSpPr>
        <p:sp>
          <p:nvSpPr>
            <p:cNvPr id="31" name="TextBox 30">
              <a:extLst>
                <a:ext uri="{FF2B5EF4-FFF2-40B4-BE49-F238E27FC236}">
                  <a16:creationId xmlns:a16="http://schemas.microsoft.com/office/drawing/2014/main" id="{2ED3BAC1-000E-46DF-BD1F-1957D00D8EFB}"/>
                </a:ext>
              </a:extLst>
            </p:cNvPr>
            <p:cNvSpPr txBox="1"/>
            <p:nvPr/>
          </p:nvSpPr>
          <p:spPr>
            <a:xfrm>
              <a:off x="1454023" y="1872279"/>
              <a:ext cx="3023679" cy="830997"/>
            </a:xfrm>
            <a:prstGeom prst="rect">
              <a:avLst/>
            </a:prstGeom>
            <a:noFill/>
          </p:spPr>
          <p:txBody>
            <a:bodyPr wrap="square" rtlCol="0" anchor="ctr">
              <a:spAutoFit/>
            </a:bodyPr>
            <a:lstStyle/>
            <a:p>
              <a:r>
                <a:rPr lang="en-US" altLang="ko-KR" sz="1200" dirty="0">
                  <a:solidFill>
                    <a:schemeClr val="tx1">
                      <a:lumMod val="75000"/>
                      <a:lumOff val="25000"/>
                    </a:schemeClr>
                  </a:solidFill>
                  <a:cs typeface="Arial" pitchFamily="34" charset="0"/>
                </a:rPr>
                <a:t>Right from purchase to complain or any further details the customer has to constantly visit the company or to be in contact with the company members. </a:t>
              </a:r>
              <a:endParaRPr lang="ko-KR" altLang="en-US" sz="1200" dirty="0">
                <a:solidFill>
                  <a:schemeClr val="tx1">
                    <a:lumMod val="75000"/>
                    <a:lumOff val="25000"/>
                  </a:schemeClr>
                </a:solidFill>
                <a:cs typeface="Arial" pitchFamily="34" charset="0"/>
              </a:endParaRPr>
            </a:p>
          </p:txBody>
        </p:sp>
        <p:sp>
          <p:nvSpPr>
            <p:cNvPr id="32" name="TextBox 31">
              <a:extLst>
                <a:ext uri="{FF2B5EF4-FFF2-40B4-BE49-F238E27FC236}">
                  <a16:creationId xmlns:a16="http://schemas.microsoft.com/office/drawing/2014/main" id="{A67E060F-5467-4ED8-9F75-55E0BC992B43}"/>
                </a:ext>
              </a:extLst>
            </p:cNvPr>
            <p:cNvSpPr txBox="1"/>
            <p:nvPr/>
          </p:nvSpPr>
          <p:spPr>
            <a:xfrm>
              <a:off x="1448989" y="1595280"/>
              <a:ext cx="3030085" cy="276999"/>
            </a:xfrm>
            <a:prstGeom prst="rect">
              <a:avLst/>
            </a:prstGeom>
            <a:noFill/>
          </p:spPr>
          <p:txBody>
            <a:bodyPr wrap="square" rtlCol="0" anchor="ctr">
              <a:spAutoFit/>
            </a:bodyPr>
            <a:lstStyle/>
            <a:p>
              <a:r>
                <a:rPr lang="en-US" altLang="ko-KR" sz="1200" b="1" dirty="0">
                  <a:solidFill>
                    <a:schemeClr val="accent4"/>
                  </a:solidFill>
                  <a:cs typeface="Arial" pitchFamily="34" charset="0"/>
                </a:rPr>
                <a:t>Difficult as well as time consuming</a:t>
              </a:r>
              <a:endParaRPr lang="ko-KR" altLang="en-US" sz="1200" b="1" dirty="0">
                <a:solidFill>
                  <a:schemeClr val="accent4"/>
                </a:solidFill>
                <a:cs typeface="Arial" pitchFamily="34" charset="0"/>
              </a:endParaRPr>
            </a:p>
          </p:txBody>
        </p:sp>
      </p:grpSp>
      <p:grpSp>
        <p:nvGrpSpPr>
          <p:cNvPr id="33" name="Group 32">
            <a:extLst>
              <a:ext uri="{FF2B5EF4-FFF2-40B4-BE49-F238E27FC236}">
                <a16:creationId xmlns:a16="http://schemas.microsoft.com/office/drawing/2014/main" id="{E472BABD-9D42-4FC4-9C50-CB943835873C}"/>
              </a:ext>
            </a:extLst>
          </p:cNvPr>
          <p:cNvGrpSpPr/>
          <p:nvPr/>
        </p:nvGrpSpPr>
        <p:grpSpPr>
          <a:xfrm>
            <a:off x="5254662" y="3673936"/>
            <a:ext cx="2932815" cy="1107996"/>
            <a:chOff x="1448989" y="1595280"/>
            <a:chExt cx="3030085" cy="1107996"/>
          </a:xfrm>
        </p:grpSpPr>
        <p:sp>
          <p:nvSpPr>
            <p:cNvPr id="34" name="TextBox 33">
              <a:extLst>
                <a:ext uri="{FF2B5EF4-FFF2-40B4-BE49-F238E27FC236}">
                  <a16:creationId xmlns:a16="http://schemas.microsoft.com/office/drawing/2014/main" id="{049E7D48-D7E0-471F-9CE5-FFCF7767FB1E}"/>
                </a:ext>
              </a:extLst>
            </p:cNvPr>
            <p:cNvSpPr txBox="1"/>
            <p:nvPr/>
          </p:nvSpPr>
          <p:spPr>
            <a:xfrm>
              <a:off x="1454023" y="1872279"/>
              <a:ext cx="3023679" cy="830997"/>
            </a:xfrm>
            <a:prstGeom prst="rect">
              <a:avLst/>
            </a:prstGeom>
            <a:noFill/>
          </p:spPr>
          <p:txBody>
            <a:bodyPr wrap="square" rtlCol="0" anchor="ctr">
              <a:spAutoFit/>
            </a:bodyPr>
            <a:lstStyle/>
            <a:p>
              <a:r>
                <a:rPr lang="en-US" altLang="ko-KR" sz="1200" dirty="0">
                  <a:solidFill>
                    <a:schemeClr val="tx1">
                      <a:lumMod val="75000"/>
                      <a:lumOff val="25000"/>
                    </a:schemeClr>
                  </a:solidFill>
                  <a:cs typeface="Arial" pitchFamily="34" charset="0"/>
                </a:rPr>
                <a:t>Product registration, purchasing, complain, after sales services etc. Everything is entered manually which requires time as well as manpower. </a:t>
              </a:r>
              <a:endParaRPr lang="ko-KR" altLang="en-US" sz="1200" dirty="0">
                <a:solidFill>
                  <a:schemeClr val="tx1">
                    <a:lumMod val="75000"/>
                    <a:lumOff val="25000"/>
                  </a:schemeClr>
                </a:solidFill>
                <a:cs typeface="Arial" pitchFamily="34" charset="0"/>
              </a:endParaRPr>
            </a:p>
          </p:txBody>
        </p:sp>
        <p:sp>
          <p:nvSpPr>
            <p:cNvPr id="35" name="TextBox 34">
              <a:extLst>
                <a:ext uri="{FF2B5EF4-FFF2-40B4-BE49-F238E27FC236}">
                  <a16:creationId xmlns:a16="http://schemas.microsoft.com/office/drawing/2014/main" id="{6C21E158-EA52-46C2-B392-F98FDB22EC65}"/>
                </a:ext>
              </a:extLst>
            </p:cNvPr>
            <p:cNvSpPr txBox="1"/>
            <p:nvPr/>
          </p:nvSpPr>
          <p:spPr>
            <a:xfrm>
              <a:off x="1448989" y="1595280"/>
              <a:ext cx="3030085" cy="276999"/>
            </a:xfrm>
            <a:prstGeom prst="rect">
              <a:avLst/>
            </a:prstGeom>
            <a:noFill/>
          </p:spPr>
          <p:txBody>
            <a:bodyPr wrap="square" rtlCol="0" anchor="ctr">
              <a:spAutoFit/>
            </a:bodyPr>
            <a:lstStyle/>
            <a:p>
              <a:r>
                <a:rPr lang="en-US" altLang="ko-KR" sz="1200" b="1" dirty="0">
                  <a:solidFill>
                    <a:schemeClr val="accent2"/>
                  </a:solidFill>
                  <a:cs typeface="Arial" pitchFamily="34" charset="0"/>
                </a:rPr>
                <a:t>Everything is done manually</a:t>
              </a:r>
              <a:endParaRPr lang="ko-KR" altLang="en-US" sz="1200" b="1" dirty="0">
                <a:solidFill>
                  <a:schemeClr val="accent2"/>
                </a:solidFill>
                <a:cs typeface="Arial" pitchFamily="34" charset="0"/>
              </a:endParaRPr>
            </a:p>
          </p:txBody>
        </p:sp>
      </p:grpSp>
      <p:grpSp>
        <p:nvGrpSpPr>
          <p:cNvPr id="36" name="Group 35">
            <a:extLst>
              <a:ext uri="{FF2B5EF4-FFF2-40B4-BE49-F238E27FC236}">
                <a16:creationId xmlns:a16="http://schemas.microsoft.com/office/drawing/2014/main" id="{CAACDD04-F503-4157-82E4-CA28F0CD98AF}"/>
              </a:ext>
            </a:extLst>
          </p:cNvPr>
          <p:cNvGrpSpPr/>
          <p:nvPr/>
        </p:nvGrpSpPr>
        <p:grpSpPr>
          <a:xfrm>
            <a:off x="5272968" y="1199277"/>
            <a:ext cx="2932815" cy="1107996"/>
            <a:chOff x="1448989" y="1595280"/>
            <a:chExt cx="3030085" cy="1107996"/>
          </a:xfrm>
        </p:grpSpPr>
        <p:sp>
          <p:nvSpPr>
            <p:cNvPr id="37" name="TextBox 36">
              <a:extLst>
                <a:ext uri="{FF2B5EF4-FFF2-40B4-BE49-F238E27FC236}">
                  <a16:creationId xmlns:a16="http://schemas.microsoft.com/office/drawing/2014/main" id="{1C345CCE-C161-4CBE-A743-C1C086ECAA3E}"/>
                </a:ext>
              </a:extLst>
            </p:cNvPr>
            <p:cNvSpPr txBox="1"/>
            <p:nvPr/>
          </p:nvSpPr>
          <p:spPr>
            <a:xfrm>
              <a:off x="1454023" y="1872279"/>
              <a:ext cx="3023679" cy="830997"/>
            </a:xfrm>
            <a:prstGeom prst="rect">
              <a:avLst/>
            </a:prstGeom>
            <a:noFill/>
          </p:spPr>
          <p:txBody>
            <a:bodyPr wrap="square" rtlCol="0" anchor="ctr">
              <a:spAutoFit/>
            </a:bodyPr>
            <a:lstStyle/>
            <a:p>
              <a:r>
                <a:rPr lang="en-US" altLang="ko-KR" sz="1200" dirty="0">
                  <a:solidFill>
                    <a:schemeClr val="tx1">
                      <a:lumMod val="75000"/>
                      <a:lumOff val="25000"/>
                    </a:schemeClr>
                  </a:solidFill>
                  <a:cs typeface="Arial" pitchFamily="34" charset="0"/>
                </a:rPr>
                <a:t>Customer faces a lot of problems while finding a nearby service center. As it becomes a huge task for him/her to find and service their product.</a:t>
              </a:r>
            </a:p>
          </p:txBody>
        </p:sp>
        <p:sp>
          <p:nvSpPr>
            <p:cNvPr id="38" name="TextBox 37">
              <a:extLst>
                <a:ext uri="{FF2B5EF4-FFF2-40B4-BE49-F238E27FC236}">
                  <a16:creationId xmlns:a16="http://schemas.microsoft.com/office/drawing/2014/main" id="{E0E926BC-1027-46EB-8B37-D5A0E2FD77DE}"/>
                </a:ext>
              </a:extLst>
            </p:cNvPr>
            <p:cNvSpPr txBox="1"/>
            <p:nvPr/>
          </p:nvSpPr>
          <p:spPr>
            <a:xfrm>
              <a:off x="1448989" y="1595280"/>
              <a:ext cx="3030085" cy="276999"/>
            </a:xfrm>
            <a:prstGeom prst="rect">
              <a:avLst/>
            </a:prstGeom>
            <a:noFill/>
          </p:spPr>
          <p:txBody>
            <a:bodyPr wrap="square" rtlCol="0" anchor="ctr">
              <a:spAutoFit/>
            </a:bodyPr>
            <a:lstStyle/>
            <a:p>
              <a:r>
                <a:rPr lang="en-US" altLang="ko-KR" sz="1200" b="1" dirty="0">
                  <a:solidFill>
                    <a:schemeClr val="accent1"/>
                  </a:solidFill>
                  <a:cs typeface="Arial" pitchFamily="34" charset="0"/>
                </a:rPr>
                <a:t>Service center management</a:t>
              </a:r>
              <a:endParaRPr lang="ko-KR" altLang="en-US" sz="1200" b="1" dirty="0">
                <a:solidFill>
                  <a:schemeClr val="accent1"/>
                </a:solidFill>
                <a:cs typeface="Arial" pitchFamily="34" charset="0"/>
              </a:endParaRPr>
            </a:p>
          </p:txBody>
        </p:sp>
      </p:grpSp>
    </p:spTree>
    <p:extLst>
      <p:ext uri="{BB962C8B-B14F-4D97-AF65-F5344CB8AC3E}">
        <p14:creationId xmlns:p14="http://schemas.microsoft.com/office/powerpoint/2010/main" val="32394066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a:t>Proposed Solutions</a:t>
            </a:r>
            <a:endParaRPr lang="ko-KR" altLang="en-US" dirty="0"/>
          </a:p>
        </p:txBody>
      </p:sp>
      <p:sp>
        <p:nvSpPr>
          <p:cNvPr id="3" name="Text Placeholder 2"/>
          <p:cNvSpPr>
            <a:spLocks noGrp="1"/>
          </p:cNvSpPr>
          <p:nvPr>
            <p:ph type="body" sz="quarter" idx="11"/>
          </p:nvPr>
        </p:nvSpPr>
        <p:spPr/>
        <p:txBody>
          <a:bodyPr/>
          <a:lstStyle/>
          <a:p>
            <a:pPr lvl="0"/>
            <a:r>
              <a:rPr lang="en-US" altLang="ko-KR" dirty="0"/>
              <a:t>We hereby provide the solutions of all the mentioned problems.</a:t>
            </a:r>
          </a:p>
        </p:txBody>
      </p:sp>
      <p:sp>
        <p:nvSpPr>
          <p:cNvPr id="4" name="Bent Arrow 3"/>
          <p:cNvSpPr/>
          <p:nvPr/>
        </p:nvSpPr>
        <p:spPr>
          <a:xfrm>
            <a:off x="899592" y="1275606"/>
            <a:ext cx="1512168" cy="1628489"/>
          </a:xfrm>
          <a:prstGeom prst="bentArrow">
            <a:avLst>
              <a:gd name="adj1" fmla="val 51751"/>
              <a:gd name="adj2" fmla="val 39841"/>
              <a:gd name="adj3" fmla="val 37699"/>
              <a:gd name="adj4"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endParaRPr>
          </a:p>
        </p:txBody>
      </p:sp>
      <p:sp>
        <p:nvSpPr>
          <p:cNvPr id="5" name="Bent Arrow 4"/>
          <p:cNvSpPr/>
          <p:nvPr/>
        </p:nvSpPr>
        <p:spPr>
          <a:xfrm rot="5400000">
            <a:off x="2541928" y="1433469"/>
            <a:ext cx="1512168" cy="1628489"/>
          </a:xfrm>
          <a:prstGeom prst="bentArrow">
            <a:avLst>
              <a:gd name="adj1" fmla="val 51751"/>
              <a:gd name="adj2" fmla="val 39841"/>
              <a:gd name="adj3" fmla="val 37699"/>
              <a:gd name="adj4" fmla="val 0"/>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6" name="Bent Arrow 5"/>
          <p:cNvSpPr/>
          <p:nvPr/>
        </p:nvSpPr>
        <p:spPr>
          <a:xfrm rot="10800000">
            <a:off x="2384784" y="3147814"/>
            <a:ext cx="1512168" cy="1628489"/>
          </a:xfrm>
          <a:prstGeom prst="bentArrow">
            <a:avLst>
              <a:gd name="adj1" fmla="val 51751"/>
              <a:gd name="adj2" fmla="val 39841"/>
              <a:gd name="adj3" fmla="val 37699"/>
              <a:gd name="adj4" fmla="val 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7" name="Bent Arrow 6"/>
          <p:cNvSpPr/>
          <p:nvPr/>
        </p:nvSpPr>
        <p:spPr>
          <a:xfrm rot="16200000">
            <a:off x="741305" y="2974898"/>
            <a:ext cx="1512168" cy="1628489"/>
          </a:xfrm>
          <a:prstGeom prst="bentArrow">
            <a:avLst>
              <a:gd name="adj1" fmla="val 51751"/>
              <a:gd name="adj2" fmla="val 39841"/>
              <a:gd name="adj3" fmla="val 37699"/>
              <a:gd name="adj4" fmla="val 0"/>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8" name="Rounded Rectangle 27"/>
          <p:cNvSpPr/>
          <p:nvPr/>
        </p:nvSpPr>
        <p:spPr>
          <a:xfrm>
            <a:off x="1655676" y="1707654"/>
            <a:ext cx="360282" cy="276746"/>
          </a:xfrm>
          <a:custGeom>
            <a:avLst/>
            <a:gdLst/>
            <a:ahLst/>
            <a:cxnLst/>
            <a:rect l="l" t="t" r="r" b="b"/>
            <a:pathLst>
              <a:path w="3186824" h="2447912">
                <a:moveTo>
                  <a:pt x="1917737" y="1021643"/>
                </a:moveTo>
                <a:cubicBezTo>
                  <a:pt x="2188548" y="1021643"/>
                  <a:pt x="2408083" y="1241178"/>
                  <a:pt x="2408083" y="1511989"/>
                </a:cubicBezTo>
                <a:cubicBezTo>
                  <a:pt x="2408083" y="1782800"/>
                  <a:pt x="2188548" y="2002335"/>
                  <a:pt x="1917737" y="2002335"/>
                </a:cubicBezTo>
                <a:cubicBezTo>
                  <a:pt x="1646926" y="2002335"/>
                  <a:pt x="1427391" y="1782800"/>
                  <a:pt x="1427391" y="1511989"/>
                </a:cubicBezTo>
                <a:cubicBezTo>
                  <a:pt x="1427391" y="1241178"/>
                  <a:pt x="1646926" y="1021643"/>
                  <a:pt x="1917737" y="1021643"/>
                </a:cubicBezTo>
                <a:close/>
                <a:moveTo>
                  <a:pt x="1917737" y="827913"/>
                </a:moveTo>
                <a:cubicBezTo>
                  <a:pt x="1539932" y="827913"/>
                  <a:pt x="1233661" y="1134184"/>
                  <a:pt x="1233661" y="1511989"/>
                </a:cubicBezTo>
                <a:cubicBezTo>
                  <a:pt x="1233661" y="1889794"/>
                  <a:pt x="1539932" y="2196065"/>
                  <a:pt x="1917737" y="2196065"/>
                </a:cubicBezTo>
                <a:cubicBezTo>
                  <a:pt x="2295542" y="2196065"/>
                  <a:pt x="2601813" y="1889794"/>
                  <a:pt x="2601813" y="1511989"/>
                </a:cubicBezTo>
                <a:cubicBezTo>
                  <a:pt x="2601813" y="1134184"/>
                  <a:pt x="2295542" y="827913"/>
                  <a:pt x="1917737" y="827913"/>
                </a:cubicBezTo>
                <a:close/>
                <a:moveTo>
                  <a:pt x="1112286" y="675885"/>
                </a:moveTo>
                <a:lnTo>
                  <a:pt x="1112286" y="830188"/>
                </a:lnTo>
                <a:lnTo>
                  <a:pt x="1328310" y="830188"/>
                </a:lnTo>
                <a:lnTo>
                  <a:pt x="1328310" y="675885"/>
                </a:lnTo>
                <a:close/>
                <a:moveTo>
                  <a:pt x="2586084" y="626422"/>
                </a:moveTo>
                <a:lnTo>
                  <a:pt x="2586084" y="830188"/>
                </a:lnTo>
                <a:lnTo>
                  <a:pt x="3001340" y="830188"/>
                </a:lnTo>
                <a:lnTo>
                  <a:pt x="3001340" y="626422"/>
                </a:lnTo>
                <a:close/>
                <a:moveTo>
                  <a:pt x="1593701" y="108218"/>
                </a:moveTo>
                <a:lnTo>
                  <a:pt x="1593701" y="432905"/>
                </a:lnTo>
                <a:lnTo>
                  <a:pt x="2241773" y="432905"/>
                </a:lnTo>
                <a:lnTo>
                  <a:pt x="2241773" y="108218"/>
                </a:lnTo>
                <a:close/>
                <a:moveTo>
                  <a:pt x="1452512" y="0"/>
                </a:moveTo>
                <a:lnTo>
                  <a:pt x="2382963" y="0"/>
                </a:lnTo>
                <a:cubicBezTo>
                  <a:pt x="2433311" y="0"/>
                  <a:pt x="2474127" y="40816"/>
                  <a:pt x="2474127" y="91164"/>
                </a:cubicBezTo>
                <a:lnTo>
                  <a:pt x="2474127" y="432905"/>
                </a:lnTo>
                <a:lnTo>
                  <a:pt x="2933014" y="432905"/>
                </a:lnTo>
                <a:cubicBezTo>
                  <a:pt x="3073189" y="432905"/>
                  <a:pt x="3186824" y="546540"/>
                  <a:pt x="3186824" y="686715"/>
                </a:cubicBezTo>
                <a:lnTo>
                  <a:pt x="3186824" y="2194102"/>
                </a:lnTo>
                <a:cubicBezTo>
                  <a:pt x="3186824" y="2334277"/>
                  <a:pt x="3073189" y="2447912"/>
                  <a:pt x="2933014" y="2447912"/>
                </a:cubicBezTo>
                <a:lnTo>
                  <a:pt x="253810" y="2447912"/>
                </a:lnTo>
                <a:cubicBezTo>
                  <a:pt x="113635" y="2447912"/>
                  <a:pt x="0" y="2334277"/>
                  <a:pt x="0" y="2194102"/>
                </a:cubicBezTo>
                <a:lnTo>
                  <a:pt x="0" y="686715"/>
                </a:lnTo>
                <a:cubicBezTo>
                  <a:pt x="0" y="546540"/>
                  <a:pt x="113635" y="432905"/>
                  <a:pt x="253810" y="432905"/>
                </a:cubicBezTo>
                <a:lnTo>
                  <a:pt x="307082" y="432905"/>
                </a:lnTo>
                <a:lnTo>
                  <a:pt x="307082" y="313169"/>
                </a:lnTo>
                <a:cubicBezTo>
                  <a:pt x="307082" y="287995"/>
                  <a:pt x="327490" y="267587"/>
                  <a:pt x="352664" y="267587"/>
                </a:cubicBezTo>
                <a:lnTo>
                  <a:pt x="817888" y="267587"/>
                </a:lnTo>
                <a:cubicBezTo>
                  <a:pt x="843062" y="267587"/>
                  <a:pt x="863470" y="287995"/>
                  <a:pt x="863470" y="313169"/>
                </a:cubicBezTo>
                <a:lnTo>
                  <a:pt x="863470" y="432905"/>
                </a:lnTo>
                <a:lnTo>
                  <a:pt x="1361348" y="432905"/>
                </a:lnTo>
                <a:lnTo>
                  <a:pt x="1361348" y="91164"/>
                </a:lnTo>
                <a:cubicBezTo>
                  <a:pt x="1361348" y="40816"/>
                  <a:pt x="1402164" y="0"/>
                  <a:pt x="145251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9" name="Rectangle 9"/>
          <p:cNvSpPr/>
          <p:nvPr/>
        </p:nvSpPr>
        <p:spPr>
          <a:xfrm>
            <a:off x="1135009" y="3363838"/>
            <a:ext cx="304281" cy="284833"/>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Rounded Rectangle 7"/>
          <p:cNvSpPr/>
          <p:nvPr/>
        </p:nvSpPr>
        <p:spPr>
          <a:xfrm>
            <a:off x="3347864" y="2247713"/>
            <a:ext cx="335114" cy="289199"/>
          </a:xfrm>
          <a:custGeom>
            <a:avLst/>
            <a:gdLst/>
            <a:ahLst/>
            <a:cxnLst/>
            <a:rect l="l" t="t" r="r" b="b"/>
            <a:pathLst>
              <a:path w="3240006" h="2796091">
                <a:moveTo>
                  <a:pt x="686867" y="612319"/>
                </a:moveTo>
                <a:cubicBezTo>
                  <a:pt x="611281" y="612319"/>
                  <a:pt x="550007" y="673593"/>
                  <a:pt x="550007" y="749179"/>
                </a:cubicBezTo>
                <a:cubicBezTo>
                  <a:pt x="550007" y="824765"/>
                  <a:pt x="611281" y="886039"/>
                  <a:pt x="686867" y="886039"/>
                </a:cubicBezTo>
                <a:cubicBezTo>
                  <a:pt x="762453" y="886039"/>
                  <a:pt x="823727" y="824765"/>
                  <a:pt x="823727" y="749179"/>
                </a:cubicBezTo>
                <a:cubicBezTo>
                  <a:pt x="823727" y="673593"/>
                  <a:pt x="762453" y="612319"/>
                  <a:pt x="686867" y="612319"/>
                </a:cubicBezTo>
                <a:close/>
                <a:moveTo>
                  <a:pt x="1587500" y="281447"/>
                </a:moveTo>
                <a:cubicBezTo>
                  <a:pt x="1432061" y="281447"/>
                  <a:pt x="1306053" y="407455"/>
                  <a:pt x="1306053" y="562894"/>
                </a:cubicBezTo>
                <a:cubicBezTo>
                  <a:pt x="1306053" y="718333"/>
                  <a:pt x="1432061" y="844341"/>
                  <a:pt x="1587500" y="844341"/>
                </a:cubicBezTo>
                <a:cubicBezTo>
                  <a:pt x="1742939" y="844341"/>
                  <a:pt x="1868947" y="718333"/>
                  <a:pt x="1868947" y="562894"/>
                </a:cubicBezTo>
                <a:cubicBezTo>
                  <a:pt x="1868947" y="407455"/>
                  <a:pt x="1742939" y="281447"/>
                  <a:pt x="1587500" y="281447"/>
                </a:cubicBezTo>
                <a:close/>
                <a:moveTo>
                  <a:pt x="1587500" y="0"/>
                </a:moveTo>
                <a:cubicBezTo>
                  <a:pt x="1898378" y="0"/>
                  <a:pt x="2150394" y="252016"/>
                  <a:pt x="2150394" y="562894"/>
                </a:cubicBezTo>
                <a:cubicBezTo>
                  <a:pt x="2150394" y="786167"/>
                  <a:pt x="2020401" y="979078"/>
                  <a:pt x="1831095" y="1068260"/>
                </a:cubicBezTo>
                <a:lnTo>
                  <a:pt x="2215710" y="1068260"/>
                </a:lnTo>
                <a:cubicBezTo>
                  <a:pt x="2374756" y="1068260"/>
                  <a:pt x="2503688" y="1197192"/>
                  <a:pt x="2503688" y="1356238"/>
                </a:cubicBezTo>
                <a:lnTo>
                  <a:pt x="2503688" y="1474975"/>
                </a:lnTo>
                <a:lnTo>
                  <a:pt x="2656086" y="1474975"/>
                </a:lnTo>
                <a:cubicBezTo>
                  <a:pt x="2692420" y="1474975"/>
                  <a:pt x="2722815" y="1500405"/>
                  <a:pt x="2728975" y="1534767"/>
                </a:cubicBezTo>
                <a:lnTo>
                  <a:pt x="3240006" y="1109804"/>
                </a:lnTo>
                <a:lnTo>
                  <a:pt x="3240006" y="2754548"/>
                </a:lnTo>
                <a:lnTo>
                  <a:pt x="2728975" y="2329585"/>
                </a:lnTo>
                <a:cubicBezTo>
                  <a:pt x="2722815" y="2363946"/>
                  <a:pt x="2692420" y="2389375"/>
                  <a:pt x="2656086" y="2389375"/>
                </a:cubicBezTo>
                <a:lnTo>
                  <a:pt x="2503688" y="2389375"/>
                </a:lnTo>
                <a:lnTo>
                  <a:pt x="2503688" y="2508113"/>
                </a:lnTo>
                <a:cubicBezTo>
                  <a:pt x="2503688" y="2667159"/>
                  <a:pt x="2374756" y="2796091"/>
                  <a:pt x="2215710" y="2796091"/>
                </a:cubicBezTo>
                <a:lnTo>
                  <a:pt x="287978" y="2796091"/>
                </a:lnTo>
                <a:cubicBezTo>
                  <a:pt x="128932" y="2796091"/>
                  <a:pt x="0" y="2667159"/>
                  <a:pt x="0" y="2508113"/>
                </a:cubicBezTo>
                <a:lnTo>
                  <a:pt x="0" y="1356238"/>
                </a:lnTo>
                <a:cubicBezTo>
                  <a:pt x="0" y="1197192"/>
                  <a:pt x="128932" y="1068260"/>
                  <a:pt x="287978" y="1068260"/>
                </a:cubicBezTo>
                <a:lnTo>
                  <a:pt x="544513" y="1068260"/>
                </a:lnTo>
                <a:cubicBezTo>
                  <a:pt x="422089" y="1014226"/>
                  <a:pt x="336949" y="891645"/>
                  <a:pt x="336949" y="749179"/>
                </a:cubicBezTo>
                <a:cubicBezTo>
                  <a:pt x="336949" y="555925"/>
                  <a:pt x="493613" y="399261"/>
                  <a:pt x="686867" y="399261"/>
                </a:cubicBezTo>
                <a:cubicBezTo>
                  <a:pt x="880121" y="399261"/>
                  <a:pt x="1036785" y="555925"/>
                  <a:pt x="1036785" y="749179"/>
                </a:cubicBezTo>
                <a:cubicBezTo>
                  <a:pt x="1036785" y="891645"/>
                  <a:pt x="951645" y="1014226"/>
                  <a:pt x="829222" y="1068260"/>
                </a:cubicBezTo>
                <a:lnTo>
                  <a:pt x="1343906" y="1068260"/>
                </a:lnTo>
                <a:cubicBezTo>
                  <a:pt x="1154600" y="979078"/>
                  <a:pt x="1024606" y="786167"/>
                  <a:pt x="1024606" y="562894"/>
                </a:cubicBezTo>
                <a:cubicBezTo>
                  <a:pt x="1024606" y="252016"/>
                  <a:pt x="1276622" y="0"/>
                  <a:pt x="158750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1" name="Round Same Side Corner Rectangle 36"/>
          <p:cNvSpPr/>
          <p:nvPr/>
        </p:nvSpPr>
        <p:spPr>
          <a:xfrm>
            <a:off x="2699792" y="4002212"/>
            <a:ext cx="331327" cy="261953"/>
          </a:xfrm>
          <a:custGeom>
            <a:avLst/>
            <a:gdLst/>
            <a:ahLst/>
            <a:cxnLst/>
            <a:rect l="l" t="t" r="r" b="b"/>
            <a:pathLst>
              <a:path w="3219104" h="2545072">
                <a:moveTo>
                  <a:pt x="2779672" y="457200"/>
                </a:moveTo>
                <a:lnTo>
                  <a:pt x="2975888" y="457200"/>
                </a:lnTo>
                <a:cubicBezTo>
                  <a:pt x="3110212" y="457200"/>
                  <a:pt x="3219104" y="566092"/>
                  <a:pt x="3219104" y="700416"/>
                </a:cubicBezTo>
                <a:lnTo>
                  <a:pt x="3219104" y="2301856"/>
                </a:lnTo>
                <a:cubicBezTo>
                  <a:pt x="3219104" y="2436180"/>
                  <a:pt x="3110212" y="2545072"/>
                  <a:pt x="2975888" y="2545072"/>
                </a:cubicBezTo>
                <a:lnTo>
                  <a:pt x="2779672" y="2545072"/>
                </a:lnTo>
                <a:close/>
                <a:moveTo>
                  <a:pt x="243216" y="457200"/>
                </a:moveTo>
                <a:lnTo>
                  <a:pt x="439432" y="457200"/>
                </a:lnTo>
                <a:lnTo>
                  <a:pt x="439432" y="2545072"/>
                </a:lnTo>
                <a:lnTo>
                  <a:pt x="243216" y="2545072"/>
                </a:lnTo>
                <a:cubicBezTo>
                  <a:pt x="108892" y="2545072"/>
                  <a:pt x="0" y="2436180"/>
                  <a:pt x="0" y="2301856"/>
                </a:cubicBezTo>
                <a:lnTo>
                  <a:pt x="0" y="700416"/>
                </a:lnTo>
                <a:cubicBezTo>
                  <a:pt x="0" y="566092"/>
                  <a:pt x="108892" y="457200"/>
                  <a:pt x="243216" y="457200"/>
                </a:cubicBezTo>
                <a:close/>
                <a:moveTo>
                  <a:pt x="1428476" y="174246"/>
                </a:moveTo>
                <a:cubicBezTo>
                  <a:pt x="1372210" y="174246"/>
                  <a:pt x="1326598" y="219858"/>
                  <a:pt x="1326598" y="276124"/>
                </a:cubicBezTo>
                <a:lnTo>
                  <a:pt x="1326598" y="457200"/>
                </a:lnTo>
                <a:lnTo>
                  <a:pt x="1892506" y="457200"/>
                </a:lnTo>
                <a:lnTo>
                  <a:pt x="1892506" y="276124"/>
                </a:lnTo>
                <a:cubicBezTo>
                  <a:pt x="1892506" y="219858"/>
                  <a:pt x="1846894" y="174246"/>
                  <a:pt x="1790628" y="174246"/>
                </a:cubicBezTo>
                <a:close/>
                <a:moveTo>
                  <a:pt x="1285704" y="0"/>
                </a:moveTo>
                <a:lnTo>
                  <a:pt x="1933400" y="0"/>
                </a:lnTo>
                <a:cubicBezTo>
                  <a:pt x="2007048" y="0"/>
                  <a:pt x="2066752" y="59704"/>
                  <a:pt x="2066752" y="133352"/>
                </a:cubicBezTo>
                <a:lnTo>
                  <a:pt x="2066752" y="457200"/>
                </a:lnTo>
                <a:lnTo>
                  <a:pt x="2599672" y="457200"/>
                </a:lnTo>
                <a:lnTo>
                  <a:pt x="2599672" y="2545072"/>
                </a:lnTo>
                <a:lnTo>
                  <a:pt x="619432" y="2545072"/>
                </a:lnTo>
                <a:lnTo>
                  <a:pt x="619432" y="457200"/>
                </a:lnTo>
                <a:lnTo>
                  <a:pt x="1152352" y="457200"/>
                </a:lnTo>
                <a:lnTo>
                  <a:pt x="1152352" y="133352"/>
                </a:lnTo>
                <a:cubicBezTo>
                  <a:pt x="1152352" y="59704"/>
                  <a:pt x="1212056" y="0"/>
                  <a:pt x="128570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Block Arc 14"/>
          <p:cNvSpPr/>
          <p:nvPr/>
        </p:nvSpPr>
        <p:spPr>
          <a:xfrm rot="16200000">
            <a:off x="2092645" y="2715574"/>
            <a:ext cx="584277" cy="584662"/>
          </a:xfrm>
          <a:custGeom>
            <a:avLst/>
            <a:gdLst/>
            <a:ahLst/>
            <a:cxnLst/>
            <a:rect l="l" t="t" r="r" b="b"/>
            <a:pathLst>
              <a:path w="3185463" h="3187558">
                <a:moveTo>
                  <a:pt x="764000" y="2343999"/>
                </a:moveTo>
                <a:cubicBezTo>
                  <a:pt x="566798" y="2256389"/>
                  <a:pt x="385374" y="2134753"/>
                  <a:pt x="230072" y="1981662"/>
                </a:cubicBezTo>
                <a:cubicBezTo>
                  <a:pt x="297001" y="2223876"/>
                  <a:pt x="428049" y="2439341"/>
                  <a:pt x="603989" y="2608945"/>
                </a:cubicBezTo>
                <a:cubicBezTo>
                  <a:pt x="667739" y="2525681"/>
                  <a:pt x="720588" y="2436567"/>
                  <a:pt x="764000" y="2343999"/>
                </a:cubicBezTo>
                <a:close/>
                <a:moveTo>
                  <a:pt x="783530" y="862903"/>
                </a:moveTo>
                <a:cubicBezTo>
                  <a:pt x="737619" y="760936"/>
                  <a:pt x="681240" y="662513"/>
                  <a:pt x="611676" y="571152"/>
                </a:cubicBezTo>
                <a:cubicBezTo>
                  <a:pt x="419218" y="754019"/>
                  <a:pt x="279227" y="991173"/>
                  <a:pt x="215545" y="1258034"/>
                </a:cubicBezTo>
                <a:cubicBezTo>
                  <a:pt x="378729" y="1090139"/>
                  <a:pt x="571934" y="956907"/>
                  <a:pt x="783530" y="862903"/>
                </a:cubicBezTo>
                <a:close/>
                <a:moveTo>
                  <a:pt x="935657" y="1673146"/>
                </a:moveTo>
                <a:lnTo>
                  <a:pt x="227023" y="1673146"/>
                </a:lnTo>
                <a:cubicBezTo>
                  <a:pt x="393068" y="1882941"/>
                  <a:pt x="605618" y="2045968"/>
                  <a:pt x="844267" y="2153109"/>
                </a:cubicBezTo>
                <a:cubicBezTo>
                  <a:pt x="897907" y="1997390"/>
                  <a:pt x="928862" y="1835739"/>
                  <a:pt x="935657" y="1673146"/>
                </a:cubicBezTo>
                <a:close/>
                <a:moveTo>
                  <a:pt x="935928" y="1493146"/>
                </a:moveTo>
                <a:cubicBezTo>
                  <a:pt x="928922" y="1345638"/>
                  <a:pt x="902278" y="1198995"/>
                  <a:pt x="856775" y="1056956"/>
                </a:cubicBezTo>
                <a:cubicBezTo>
                  <a:pt x="636768" y="1156959"/>
                  <a:pt x="439487" y="1304654"/>
                  <a:pt x="281464" y="1493146"/>
                </a:cubicBezTo>
                <a:close/>
                <a:moveTo>
                  <a:pt x="1469785" y="2515107"/>
                </a:moveTo>
                <a:cubicBezTo>
                  <a:pt x="1283000" y="2508124"/>
                  <a:pt x="1100523" y="2472287"/>
                  <a:pt x="927628" y="2411229"/>
                </a:cubicBezTo>
                <a:cubicBezTo>
                  <a:pt x="876831" y="2520843"/>
                  <a:pt x="814172" y="2626182"/>
                  <a:pt x="738220" y="2724387"/>
                </a:cubicBezTo>
                <a:cubicBezTo>
                  <a:pt x="944637" y="2881665"/>
                  <a:pt x="1196120" y="2982471"/>
                  <a:pt x="1469785" y="3005418"/>
                </a:cubicBezTo>
                <a:close/>
                <a:moveTo>
                  <a:pt x="1469785" y="1673146"/>
                </a:moveTo>
                <a:lnTo>
                  <a:pt x="1112275" y="1673146"/>
                </a:lnTo>
                <a:cubicBezTo>
                  <a:pt x="1105327" y="1858153"/>
                  <a:pt x="1070032" y="2042144"/>
                  <a:pt x="1008001" y="2219039"/>
                </a:cubicBezTo>
                <a:cubicBezTo>
                  <a:pt x="1155519" y="2270408"/>
                  <a:pt x="1310845" y="2300826"/>
                  <a:pt x="1469785" y="2307834"/>
                </a:cubicBezTo>
                <a:close/>
                <a:moveTo>
                  <a:pt x="1469785" y="898989"/>
                </a:moveTo>
                <a:cubicBezTo>
                  <a:pt x="1315103" y="907762"/>
                  <a:pt x="1164166" y="938783"/>
                  <a:pt x="1020939" y="990066"/>
                </a:cubicBezTo>
                <a:cubicBezTo>
                  <a:pt x="1074574" y="1153655"/>
                  <a:pt x="1105461" y="1322925"/>
                  <a:pt x="1112368" y="1493146"/>
                </a:cubicBezTo>
                <a:lnTo>
                  <a:pt x="1469785" y="1493146"/>
                </a:lnTo>
                <a:close/>
                <a:moveTo>
                  <a:pt x="1469785" y="182141"/>
                </a:moveTo>
                <a:cubicBezTo>
                  <a:pt x="1199839" y="204777"/>
                  <a:pt x="951477" y="303168"/>
                  <a:pt x="746615" y="456764"/>
                </a:cubicBezTo>
                <a:cubicBezTo>
                  <a:pt x="828296" y="562801"/>
                  <a:pt x="894225" y="677310"/>
                  <a:pt x="947434" y="796072"/>
                </a:cubicBezTo>
                <a:cubicBezTo>
                  <a:pt x="1113886" y="736067"/>
                  <a:pt x="1289644" y="700323"/>
                  <a:pt x="1469785" y="691530"/>
                </a:cubicBezTo>
                <a:close/>
                <a:moveTo>
                  <a:pt x="2150063" y="992171"/>
                </a:moveTo>
                <a:cubicBezTo>
                  <a:pt x="1990712" y="935501"/>
                  <a:pt x="1822242" y="902595"/>
                  <a:pt x="1649785" y="897224"/>
                </a:cubicBezTo>
                <a:lnTo>
                  <a:pt x="1649785" y="1493146"/>
                </a:lnTo>
                <a:lnTo>
                  <a:pt x="2063712" y="1493146"/>
                </a:lnTo>
                <a:cubicBezTo>
                  <a:pt x="2069089" y="1323887"/>
                  <a:pt x="2098366" y="1155330"/>
                  <a:pt x="2150063" y="992171"/>
                </a:cubicBezTo>
                <a:close/>
                <a:moveTo>
                  <a:pt x="2168848" y="2199110"/>
                </a:moveTo>
                <a:cubicBezTo>
                  <a:pt x="2108555" y="2028681"/>
                  <a:pt x="2073581" y="1851532"/>
                  <a:pt x="2065295" y="1673146"/>
                </a:cubicBezTo>
                <a:lnTo>
                  <a:pt x="1649785" y="1673146"/>
                </a:lnTo>
                <a:lnTo>
                  <a:pt x="1649785" y="2307299"/>
                </a:lnTo>
                <a:cubicBezTo>
                  <a:pt x="1829404" y="2299517"/>
                  <a:pt x="2004315" y="2261965"/>
                  <a:pt x="2168848" y="2199110"/>
                </a:cubicBezTo>
                <a:close/>
                <a:moveTo>
                  <a:pt x="2422394" y="446879"/>
                </a:moveTo>
                <a:cubicBezTo>
                  <a:pt x="2204309" y="287209"/>
                  <a:pt x="1938140" y="189883"/>
                  <a:pt x="1649785" y="178919"/>
                </a:cubicBezTo>
                <a:lnTo>
                  <a:pt x="1649785" y="689876"/>
                </a:lnTo>
                <a:cubicBezTo>
                  <a:pt x="1846998" y="695154"/>
                  <a:pt x="2039668" y="732502"/>
                  <a:pt x="2221721" y="797410"/>
                </a:cubicBezTo>
                <a:cubicBezTo>
                  <a:pt x="2275056" y="675360"/>
                  <a:pt x="2341760" y="557662"/>
                  <a:pt x="2422394" y="446879"/>
                </a:cubicBezTo>
                <a:close/>
                <a:moveTo>
                  <a:pt x="2447278" y="2722123"/>
                </a:moveTo>
                <a:cubicBezTo>
                  <a:pt x="2366121" y="2618714"/>
                  <a:pt x="2299534" y="2507403"/>
                  <a:pt x="2246145" y="2391362"/>
                </a:cubicBezTo>
                <a:cubicBezTo>
                  <a:pt x="2057375" y="2464119"/>
                  <a:pt x="1856285" y="2506958"/>
                  <a:pt x="1649785" y="2514779"/>
                </a:cubicBezTo>
                <a:lnTo>
                  <a:pt x="1649785" y="3008639"/>
                </a:lnTo>
                <a:cubicBezTo>
                  <a:pt x="1949198" y="2997255"/>
                  <a:pt x="2224691" y="2892757"/>
                  <a:pt x="2447278" y="2722123"/>
                </a:cubicBezTo>
                <a:close/>
                <a:moveTo>
                  <a:pt x="2878934" y="1493146"/>
                </a:moveTo>
                <a:cubicBezTo>
                  <a:pt x="2723190" y="1307255"/>
                  <a:pt x="2529440" y="1161128"/>
                  <a:pt x="2313862" y="1060620"/>
                </a:cubicBezTo>
                <a:cubicBezTo>
                  <a:pt x="2270535" y="1201714"/>
                  <a:pt x="2245604" y="1347104"/>
                  <a:pt x="2240109" y="1493146"/>
                </a:cubicBezTo>
                <a:close/>
                <a:moveTo>
                  <a:pt x="2890636" y="1673146"/>
                </a:moveTo>
                <a:lnTo>
                  <a:pt x="2241814" y="1673146"/>
                </a:lnTo>
                <a:cubicBezTo>
                  <a:pt x="2249736" y="1827102"/>
                  <a:pt x="2279520" y="1979973"/>
                  <a:pt x="2329964" y="2127513"/>
                </a:cubicBezTo>
                <a:cubicBezTo>
                  <a:pt x="2545677" y="2019923"/>
                  <a:pt x="2738160" y="1866413"/>
                  <a:pt x="2890636" y="1673146"/>
                </a:cubicBezTo>
                <a:close/>
                <a:moveTo>
                  <a:pt x="2973035" y="1284386"/>
                </a:moveTo>
                <a:cubicBezTo>
                  <a:pt x="2912066" y="1001840"/>
                  <a:pt x="2765308" y="751379"/>
                  <a:pt x="2561381" y="561108"/>
                </a:cubicBezTo>
                <a:cubicBezTo>
                  <a:pt x="2489321" y="656437"/>
                  <a:pt x="2431363" y="759225"/>
                  <a:pt x="2384553" y="865647"/>
                </a:cubicBezTo>
                <a:cubicBezTo>
                  <a:pt x="2604520" y="964977"/>
                  <a:pt x="2804622" y="1106677"/>
                  <a:pt x="2973035" y="1284386"/>
                </a:cubicBezTo>
                <a:close/>
                <a:moveTo>
                  <a:pt x="2974277" y="1897328"/>
                </a:moveTo>
                <a:cubicBezTo>
                  <a:pt x="2812488" y="2073933"/>
                  <a:pt x="2619878" y="2216690"/>
                  <a:pt x="2407486" y="2319665"/>
                </a:cubicBezTo>
                <a:cubicBezTo>
                  <a:pt x="2454169" y="2420503"/>
                  <a:pt x="2511856" y="2517376"/>
                  <a:pt x="2582047" y="2607468"/>
                </a:cubicBezTo>
                <a:cubicBezTo>
                  <a:pt x="2776399" y="2417974"/>
                  <a:pt x="2916061" y="2172750"/>
                  <a:pt x="2974277" y="1897328"/>
                </a:cubicBezTo>
                <a:close/>
                <a:moveTo>
                  <a:pt x="3185463" y="1593779"/>
                </a:moveTo>
                <a:cubicBezTo>
                  <a:pt x="3185463" y="2473999"/>
                  <a:pt x="2471904" y="3187558"/>
                  <a:pt x="1591684" y="3187558"/>
                </a:cubicBezTo>
                <a:cubicBezTo>
                  <a:pt x="738111" y="3187558"/>
                  <a:pt x="41261" y="2516549"/>
                  <a:pt x="1913" y="1673146"/>
                </a:cubicBezTo>
                <a:lnTo>
                  <a:pt x="0" y="1673146"/>
                </a:lnTo>
                <a:lnTo>
                  <a:pt x="0" y="1493146"/>
                </a:lnTo>
                <a:lnTo>
                  <a:pt x="2750" y="1493146"/>
                </a:lnTo>
                <a:cubicBezTo>
                  <a:pt x="50490" y="700174"/>
                  <a:pt x="679654" y="64473"/>
                  <a:pt x="1469785" y="6156"/>
                </a:cubicBezTo>
                <a:lnTo>
                  <a:pt x="1469785" y="0"/>
                </a:lnTo>
                <a:lnTo>
                  <a:pt x="1591684" y="0"/>
                </a:lnTo>
                <a:lnTo>
                  <a:pt x="1649785" y="0"/>
                </a:lnTo>
                <a:lnTo>
                  <a:pt x="1649785" y="2934"/>
                </a:lnTo>
                <a:cubicBezTo>
                  <a:pt x="2503127" y="31654"/>
                  <a:pt x="3185463" y="733032"/>
                  <a:pt x="3185463" y="1593779"/>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3" name="TextBox 12"/>
          <p:cNvSpPr txBox="1"/>
          <p:nvPr/>
        </p:nvSpPr>
        <p:spPr>
          <a:xfrm rot="16200000">
            <a:off x="2912368" y="3366899"/>
            <a:ext cx="1453832" cy="1015663"/>
          </a:xfrm>
          <a:prstGeom prst="rect">
            <a:avLst/>
          </a:prstGeom>
          <a:noFill/>
        </p:spPr>
        <p:txBody>
          <a:bodyPr wrap="square" rtlCol="0" anchor="ctr">
            <a:spAutoFit/>
          </a:bodyPr>
          <a:lstStyle/>
          <a:p>
            <a:pPr algn="ctr"/>
            <a:r>
              <a:rPr lang="en-US" altLang="ko-KR" sz="1200" b="1" dirty="0">
                <a:solidFill>
                  <a:schemeClr val="bg1"/>
                </a:solidFill>
                <a:cs typeface="Arial" pitchFamily="34" charset="0"/>
              </a:rPr>
              <a:t>Easiness and requires low manpower</a:t>
            </a:r>
          </a:p>
          <a:p>
            <a:pPr algn="ctr"/>
            <a:endParaRPr lang="en-US" altLang="ko-KR" sz="1200" b="1" dirty="0">
              <a:solidFill>
                <a:schemeClr val="bg1"/>
              </a:solidFill>
              <a:cs typeface="Arial" pitchFamily="34" charset="0"/>
            </a:endParaRPr>
          </a:p>
          <a:p>
            <a:pPr algn="ctr"/>
            <a:endParaRPr lang="ko-KR" altLang="en-US" sz="1200" b="1" dirty="0">
              <a:solidFill>
                <a:schemeClr val="bg1"/>
              </a:solidFill>
              <a:cs typeface="Arial" pitchFamily="34" charset="0"/>
            </a:endParaRPr>
          </a:p>
        </p:txBody>
      </p:sp>
      <p:sp>
        <p:nvSpPr>
          <p:cNvPr id="14" name="TextBox 13"/>
          <p:cNvSpPr txBox="1"/>
          <p:nvPr/>
        </p:nvSpPr>
        <p:spPr>
          <a:xfrm>
            <a:off x="857802" y="3959362"/>
            <a:ext cx="1453832" cy="646331"/>
          </a:xfrm>
          <a:prstGeom prst="rect">
            <a:avLst/>
          </a:prstGeom>
          <a:noFill/>
        </p:spPr>
        <p:txBody>
          <a:bodyPr wrap="square" rtlCol="0" anchor="ctr">
            <a:spAutoFit/>
          </a:bodyPr>
          <a:lstStyle/>
          <a:p>
            <a:pPr algn="ctr"/>
            <a:r>
              <a:rPr lang="en-US" altLang="ko-KR" sz="1200" b="1" dirty="0">
                <a:solidFill>
                  <a:schemeClr val="bg1"/>
                </a:solidFill>
                <a:cs typeface="Arial" pitchFamily="34" charset="0"/>
              </a:rPr>
              <a:t>Proper complain management </a:t>
            </a:r>
          </a:p>
          <a:p>
            <a:pPr algn="ctr"/>
            <a:endParaRPr lang="ko-KR" altLang="en-US" sz="1200" b="1" dirty="0">
              <a:solidFill>
                <a:schemeClr val="bg1"/>
              </a:solidFill>
              <a:cs typeface="Arial" pitchFamily="34" charset="0"/>
            </a:endParaRPr>
          </a:p>
        </p:txBody>
      </p:sp>
      <p:sp>
        <p:nvSpPr>
          <p:cNvPr id="15" name="TextBox 14"/>
          <p:cNvSpPr txBox="1"/>
          <p:nvPr/>
        </p:nvSpPr>
        <p:spPr>
          <a:xfrm rot="16200000">
            <a:off x="457320" y="1776311"/>
            <a:ext cx="1453832" cy="830997"/>
          </a:xfrm>
          <a:prstGeom prst="rect">
            <a:avLst/>
          </a:prstGeom>
          <a:noFill/>
        </p:spPr>
        <p:txBody>
          <a:bodyPr wrap="square" rtlCol="0" anchor="ctr">
            <a:spAutoFit/>
          </a:bodyPr>
          <a:lstStyle/>
          <a:p>
            <a:pPr algn="ctr"/>
            <a:endParaRPr lang="en-US" altLang="ko-KR" sz="1200" b="1" dirty="0">
              <a:solidFill>
                <a:schemeClr val="bg1"/>
              </a:solidFill>
              <a:cs typeface="Arial" pitchFamily="34" charset="0"/>
            </a:endParaRPr>
          </a:p>
          <a:p>
            <a:pPr algn="ctr"/>
            <a:r>
              <a:rPr lang="en-US" altLang="ko-KR" sz="1200" b="1" dirty="0">
                <a:solidFill>
                  <a:schemeClr val="bg1"/>
                </a:solidFill>
                <a:cs typeface="Arial" pitchFamily="34" charset="0"/>
              </a:rPr>
              <a:t>After sales services are maintained</a:t>
            </a:r>
          </a:p>
        </p:txBody>
      </p:sp>
      <p:sp>
        <p:nvSpPr>
          <p:cNvPr id="16" name="TextBox 15"/>
          <p:cNvSpPr txBox="1"/>
          <p:nvPr/>
        </p:nvSpPr>
        <p:spPr>
          <a:xfrm>
            <a:off x="2483767" y="1401218"/>
            <a:ext cx="1453832" cy="646331"/>
          </a:xfrm>
          <a:prstGeom prst="rect">
            <a:avLst/>
          </a:prstGeom>
          <a:noFill/>
        </p:spPr>
        <p:txBody>
          <a:bodyPr wrap="square" rtlCol="0" anchor="ctr">
            <a:spAutoFit/>
          </a:bodyPr>
          <a:lstStyle/>
          <a:p>
            <a:pPr algn="ctr"/>
            <a:endParaRPr lang="en-US" altLang="ko-KR" sz="1200" b="1" dirty="0">
              <a:solidFill>
                <a:schemeClr val="bg1"/>
              </a:solidFill>
              <a:cs typeface="Arial" pitchFamily="34" charset="0"/>
            </a:endParaRPr>
          </a:p>
          <a:p>
            <a:pPr algn="ctr"/>
            <a:r>
              <a:rPr lang="en-US" altLang="ko-KR" sz="1200" b="1" dirty="0">
                <a:solidFill>
                  <a:schemeClr val="bg1"/>
                </a:solidFill>
                <a:cs typeface="Arial" pitchFamily="34" charset="0"/>
              </a:rPr>
              <a:t>Simple and easy to use</a:t>
            </a:r>
          </a:p>
        </p:txBody>
      </p:sp>
      <p:grpSp>
        <p:nvGrpSpPr>
          <p:cNvPr id="17" name="Group 16"/>
          <p:cNvGrpSpPr/>
          <p:nvPr/>
        </p:nvGrpSpPr>
        <p:grpSpPr>
          <a:xfrm>
            <a:off x="4565981" y="1275606"/>
            <a:ext cx="4038465" cy="913569"/>
            <a:chOff x="572117" y="2297666"/>
            <a:chExt cx="2436534" cy="913569"/>
          </a:xfrm>
        </p:grpSpPr>
        <p:sp>
          <p:nvSpPr>
            <p:cNvPr id="18" name="TextBox 17"/>
            <p:cNvSpPr txBox="1"/>
            <p:nvPr/>
          </p:nvSpPr>
          <p:spPr>
            <a:xfrm>
              <a:off x="572117" y="2297666"/>
              <a:ext cx="2436533" cy="281256"/>
            </a:xfrm>
            <a:prstGeom prst="rect">
              <a:avLst/>
            </a:prstGeom>
            <a:noFill/>
          </p:spPr>
          <p:txBody>
            <a:bodyPr wrap="square" rtlCol="0" anchor="ctr">
              <a:spAutoFit/>
            </a:bodyPr>
            <a:lstStyle/>
            <a:p>
              <a:r>
                <a:rPr lang="en-US" altLang="ko-KR" sz="1200" b="1" dirty="0">
                  <a:solidFill>
                    <a:schemeClr val="accent1"/>
                  </a:solidFill>
                  <a:cs typeface="Arial" pitchFamily="34" charset="0"/>
                </a:rPr>
                <a:t>Easiness and requires low manpower</a:t>
              </a:r>
              <a:endParaRPr lang="ko-KR" altLang="en-US" sz="1200" b="1" dirty="0">
                <a:solidFill>
                  <a:schemeClr val="accent1"/>
                </a:solidFill>
                <a:cs typeface="Arial" pitchFamily="34" charset="0"/>
              </a:endParaRPr>
            </a:p>
          </p:txBody>
        </p:sp>
        <p:sp>
          <p:nvSpPr>
            <p:cNvPr id="19" name="TextBox 18"/>
            <p:cNvSpPr txBox="1"/>
            <p:nvPr/>
          </p:nvSpPr>
          <p:spPr>
            <a:xfrm>
              <a:off x="572118" y="2380238"/>
              <a:ext cx="2436533" cy="830997"/>
            </a:xfrm>
            <a:prstGeom prst="rect">
              <a:avLst/>
            </a:prstGeom>
            <a:noFill/>
          </p:spPr>
          <p:txBody>
            <a:bodyPr wrap="square" rtlCol="0" anchor="ctr">
              <a:spAutoFit/>
            </a:bodyPr>
            <a:lstStyle/>
            <a:p>
              <a:endParaRPr lang="en-US" altLang="ko-KR" sz="1200" dirty="0">
                <a:solidFill>
                  <a:schemeClr val="tx1">
                    <a:lumMod val="75000"/>
                    <a:lumOff val="25000"/>
                  </a:schemeClr>
                </a:solidFill>
                <a:cs typeface="Arial" pitchFamily="34" charset="0"/>
              </a:endParaRPr>
            </a:p>
            <a:p>
              <a:r>
                <a:rPr lang="en-US" altLang="ko-KR" sz="1200" dirty="0">
                  <a:solidFill>
                    <a:schemeClr val="tx1">
                      <a:lumMod val="75000"/>
                      <a:lumOff val="25000"/>
                    </a:schemeClr>
                  </a:solidFill>
                  <a:cs typeface="Arial" pitchFamily="34" charset="0"/>
                </a:rPr>
                <a:t>Everything is online so it becomes easy for customer to view and check anything at anytime. On the other hand company needs least amount of staff.  </a:t>
              </a:r>
            </a:p>
          </p:txBody>
        </p:sp>
      </p:grpSp>
      <p:grpSp>
        <p:nvGrpSpPr>
          <p:cNvPr id="20" name="Group 19"/>
          <p:cNvGrpSpPr/>
          <p:nvPr/>
        </p:nvGrpSpPr>
        <p:grpSpPr>
          <a:xfrm>
            <a:off x="4565981" y="2057774"/>
            <a:ext cx="4038466" cy="1200329"/>
            <a:chOff x="-867415" y="3061374"/>
            <a:chExt cx="3739457" cy="1200329"/>
          </a:xfrm>
        </p:grpSpPr>
        <p:sp>
          <p:nvSpPr>
            <p:cNvPr id="21" name="TextBox 20"/>
            <p:cNvSpPr txBox="1"/>
            <p:nvPr/>
          </p:nvSpPr>
          <p:spPr>
            <a:xfrm>
              <a:off x="-867415" y="3168851"/>
              <a:ext cx="3739457" cy="281256"/>
            </a:xfrm>
            <a:prstGeom prst="rect">
              <a:avLst/>
            </a:prstGeom>
            <a:noFill/>
          </p:spPr>
          <p:txBody>
            <a:bodyPr wrap="square" rtlCol="0" anchor="ctr">
              <a:spAutoFit/>
            </a:bodyPr>
            <a:lstStyle/>
            <a:p>
              <a:r>
                <a:rPr lang="en-US" altLang="ko-KR" sz="1200" b="1" dirty="0">
                  <a:solidFill>
                    <a:schemeClr val="accent2">
                      <a:lumMod val="75000"/>
                    </a:schemeClr>
                  </a:solidFill>
                  <a:cs typeface="Arial" pitchFamily="34" charset="0"/>
                </a:rPr>
                <a:t>After sales services are maintained</a:t>
              </a:r>
              <a:endParaRPr lang="ko-KR" altLang="en-US" sz="1200" b="1" dirty="0">
                <a:solidFill>
                  <a:schemeClr val="accent2">
                    <a:lumMod val="75000"/>
                  </a:schemeClr>
                </a:solidFill>
                <a:cs typeface="Arial" pitchFamily="34" charset="0"/>
              </a:endParaRPr>
            </a:p>
          </p:txBody>
        </p:sp>
        <p:sp>
          <p:nvSpPr>
            <p:cNvPr id="22" name="TextBox 21"/>
            <p:cNvSpPr txBox="1"/>
            <p:nvPr/>
          </p:nvSpPr>
          <p:spPr>
            <a:xfrm>
              <a:off x="-867415" y="3061374"/>
              <a:ext cx="3739457" cy="1200329"/>
            </a:xfrm>
            <a:prstGeom prst="rect">
              <a:avLst/>
            </a:prstGeom>
            <a:noFill/>
          </p:spPr>
          <p:txBody>
            <a:bodyPr wrap="square" rtlCol="0" anchor="ctr">
              <a:spAutoFit/>
            </a:bodyPr>
            <a:lstStyle/>
            <a:p>
              <a:endParaRPr lang="en-US" altLang="ko-KR" sz="1200" dirty="0">
                <a:solidFill>
                  <a:schemeClr val="tx1">
                    <a:lumMod val="75000"/>
                    <a:lumOff val="25000"/>
                  </a:schemeClr>
                </a:solidFill>
                <a:cs typeface="Arial" pitchFamily="34" charset="0"/>
              </a:endParaRPr>
            </a:p>
            <a:p>
              <a:endParaRPr lang="en-US" altLang="ko-KR" sz="1200" dirty="0">
                <a:solidFill>
                  <a:schemeClr val="tx1">
                    <a:lumMod val="75000"/>
                    <a:lumOff val="25000"/>
                  </a:schemeClr>
                </a:solidFill>
                <a:cs typeface="Arial" pitchFamily="34" charset="0"/>
              </a:endParaRPr>
            </a:p>
            <a:p>
              <a:r>
                <a:rPr lang="en-US" altLang="ko-KR" sz="1200" dirty="0">
                  <a:solidFill>
                    <a:schemeClr val="tx1">
                      <a:lumMod val="75000"/>
                      <a:lumOff val="25000"/>
                    </a:schemeClr>
                  </a:solidFill>
                  <a:cs typeface="Arial" pitchFamily="34" charset="0"/>
                </a:rPr>
                <a:t>We are designing this system to purely maintain the relationship between the industry and customer and it could only be possible by providing best after sales services . </a:t>
              </a:r>
            </a:p>
          </p:txBody>
        </p:sp>
      </p:grpSp>
      <p:grpSp>
        <p:nvGrpSpPr>
          <p:cNvPr id="23" name="Group 22"/>
          <p:cNvGrpSpPr/>
          <p:nvPr/>
        </p:nvGrpSpPr>
        <p:grpSpPr>
          <a:xfrm>
            <a:off x="4565981" y="2866976"/>
            <a:ext cx="4038463" cy="1091619"/>
            <a:chOff x="-264176" y="3914061"/>
            <a:chExt cx="3739454" cy="1091619"/>
          </a:xfrm>
        </p:grpSpPr>
        <p:sp>
          <p:nvSpPr>
            <p:cNvPr id="24" name="TextBox 23"/>
            <p:cNvSpPr txBox="1"/>
            <p:nvPr/>
          </p:nvSpPr>
          <p:spPr>
            <a:xfrm>
              <a:off x="-264176" y="3914061"/>
              <a:ext cx="3739454" cy="646331"/>
            </a:xfrm>
            <a:prstGeom prst="rect">
              <a:avLst/>
            </a:prstGeom>
            <a:noFill/>
          </p:spPr>
          <p:txBody>
            <a:bodyPr wrap="square" rtlCol="0" anchor="ctr">
              <a:spAutoFit/>
            </a:bodyPr>
            <a:lstStyle/>
            <a:p>
              <a:endParaRPr lang="en-US" altLang="ko-KR" sz="1200" b="1" dirty="0">
                <a:solidFill>
                  <a:schemeClr val="accent3"/>
                </a:solidFill>
                <a:cs typeface="Arial" pitchFamily="34" charset="0"/>
              </a:endParaRPr>
            </a:p>
            <a:p>
              <a:endParaRPr lang="en-US" altLang="ko-KR" sz="1200" b="1" dirty="0">
                <a:solidFill>
                  <a:schemeClr val="accent3"/>
                </a:solidFill>
                <a:cs typeface="Arial" pitchFamily="34" charset="0"/>
              </a:endParaRPr>
            </a:p>
            <a:p>
              <a:r>
                <a:rPr lang="en-US" altLang="ko-KR" sz="1200" b="1" dirty="0">
                  <a:solidFill>
                    <a:schemeClr val="accent3"/>
                  </a:solidFill>
                  <a:cs typeface="Arial" pitchFamily="34" charset="0"/>
                </a:rPr>
                <a:t>Proper complain management </a:t>
              </a:r>
              <a:endParaRPr lang="ko-KR" altLang="en-US" sz="1200" b="1" dirty="0">
                <a:solidFill>
                  <a:schemeClr val="accent3"/>
                </a:solidFill>
                <a:cs typeface="Arial" pitchFamily="34" charset="0"/>
              </a:endParaRPr>
            </a:p>
          </p:txBody>
        </p:sp>
        <p:sp>
          <p:nvSpPr>
            <p:cNvPr id="25" name="TextBox 24"/>
            <p:cNvSpPr txBox="1"/>
            <p:nvPr/>
          </p:nvSpPr>
          <p:spPr>
            <a:xfrm>
              <a:off x="-264176" y="4174683"/>
              <a:ext cx="3739454" cy="830997"/>
            </a:xfrm>
            <a:prstGeom prst="rect">
              <a:avLst/>
            </a:prstGeom>
            <a:noFill/>
          </p:spPr>
          <p:txBody>
            <a:bodyPr wrap="square" rtlCol="0" anchor="ctr">
              <a:spAutoFit/>
            </a:bodyPr>
            <a:lstStyle/>
            <a:p>
              <a:endParaRPr lang="en-US" altLang="ko-KR" sz="1200" dirty="0">
                <a:solidFill>
                  <a:schemeClr val="tx1">
                    <a:lumMod val="75000"/>
                    <a:lumOff val="25000"/>
                  </a:schemeClr>
                </a:solidFill>
                <a:cs typeface="Arial" pitchFamily="34" charset="0"/>
              </a:endParaRPr>
            </a:p>
            <a:p>
              <a:endParaRPr lang="en-US" altLang="ko-KR" sz="1200" dirty="0">
                <a:solidFill>
                  <a:schemeClr val="tx1">
                    <a:lumMod val="75000"/>
                    <a:lumOff val="25000"/>
                  </a:schemeClr>
                </a:solidFill>
                <a:cs typeface="Arial" pitchFamily="34" charset="0"/>
              </a:endParaRPr>
            </a:p>
            <a:p>
              <a:r>
                <a:rPr lang="en-US" altLang="ko-KR" sz="1200" dirty="0">
                  <a:solidFill>
                    <a:schemeClr val="tx1">
                      <a:lumMod val="75000"/>
                      <a:lumOff val="25000"/>
                    </a:schemeClr>
                  </a:solidFill>
                  <a:cs typeface="Arial" pitchFamily="34" charset="0"/>
                </a:rPr>
                <a:t>We are providing all the details regarding the complain and service centers. </a:t>
              </a:r>
            </a:p>
          </p:txBody>
        </p:sp>
      </p:grpSp>
      <p:grpSp>
        <p:nvGrpSpPr>
          <p:cNvPr id="26" name="Group 25"/>
          <p:cNvGrpSpPr/>
          <p:nvPr/>
        </p:nvGrpSpPr>
        <p:grpSpPr>
          <a:xfrm>
            <a:off x="4565981" y="3934670"/>
            <a:ext cx="4070417" cy="909978"/>
            <a:chOff x="-264176" y="5080906"/>
            <a:chExt cx="3769043" cy="909978"/>
          </a:xfrm>
        </p:grpSpPr>
        <p:sp>
          <p:nvSpPr>
            <p:cNvPr id="27" name="TextBox 26"/>
            <p:cNvSpPr txBox="1"/>
            <p:nvPr/>
          </p:nvSpPr>
          <p:spPr>
            <a:xfrm>
              <a:off x="-264176" y="5080906"/>
              <a:ext cx="3769043" cy="281256"/>
            </a:xfrm>
            <a:prstGeom prst="rect">
              <a:avLst/>
            </a:prstGeom>
            <a:noFill/>
          </p:spPr>
          <p:txBody>
            <a:bodyPr wrap="square" rtlCol="0" anchor="ctr">
              <a:spAutoFit/>
            </a:bodyPr>
            <a:lstStyle/>
            <a:p>
              <a:r>
                <a:rPr lang="en-US" altLang="ko-KR" sz="1200" b="1" dirty="0">
                  <a:solidFill>
                    <a:schemeClr val="accent4">
                      <a:lumMod val="75000"/>
                    </a:schemeClr>
                  </a:solidFill>
                  <a:cs typeface="Arial" pitchFamily="34" charset="0"/>
                </a:rPr>
                <a:t>Simple and Easy to use</a:t>
              </a:r>
              <a:endParaRPr lang="ko-KR" altLang="en-US" sz="1200" b="1" dirty="0">
                <a:solidFill>
                  <a:schemeClr val="accent4">
                    <a:lumMod val="75000"/>
                  </a:schemeClr>
                </a:solidFill>
                <a:cs typeface="Arial" pitchFamily="34" charset="0"/>
              </a:endParaRPr>
            </a:p>
          </p:txBody>
        </p:sp>
        <p:sp>
          <p:nvSpPr>
            <p:cNvPr id="28" name="TextBox 27"/>
            <p:cNvSpPr txBox="1"/>
            <p:nvPr/>
          </p:nvSpPr>
          <p:spPr>
            <a:xfrm>
              <a:off x="-264176" y="5159887"/>
              <a:ext cx="3769043" cy="830997"/>
            </a:xfrm>
            <a:prstGeom prst="rect">
              <a:avLst/>
            </a:prstGeom>
            <a:noFill/>
          </p:spPr>
          <p:txBody>
            <a:bodyPr wrap="square" rtlCol="0" anchor="ctr">
              <a:spAutoFit/>
            </a:bodyPr>
            <a:lstStyle/>
            <a:p>
              <a:endParaRPr lang="en-US" altLang="ko-KR" sz="1200" dirty="0">
                <a:solidFill>
                  <a:schemeClr val="tx1">
                    <a:lumMod val="75000"/>
                    <a:lumOff val="25000"/>
                  </a:schemeClr>
                </a:solidFill>
                <a:cs typeface="Arial" pitchFamily="34" charset="0"/>
              </a:endParaRPr>
            </a:p>
            <a:p>
              <a:r>
                <a:rPr lang="en-US" altLang="ko-KR" sz="1200" dirty="0">
                  <a:solidFill>
                    <a:schemeClr val="tx1">
                      <a:lumMod val="75000"/>
                      <a:lumOff val="25000"/>
                    </a:schemeClr>
                  </a:solidFill>
                  <a:cs typeface="Arial" pitchFamily="34" charset="0"/>
                </a:rPr>
                <a:t>We make our system user friendly, very easy graphics are provided due to which it becomes handy and easy to operate. </a:t>
              </a:r>
            </a:p>
          </p:txBody>
        </p:sp>
      </p:grpSp>
    </p:spTree>
    <p:extLst>
      <p:ext uri="{BB962C8B-B14F-4D97-AF65-F5344CB8AC3E}">
        <p14:creationId xmlns:p14="http://schemas.microsoft.com/office/powerpoint/2010/main" val="42710125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a:t>MODULES</a:t>
            </a:r>
            <a:endParaRPr lang="ko-KR" altLang="en-US" dirty="0"/>
          </a:p>
        </p:txBody>
      </p:sp>
      <p:sp>
        <p:nvSpPr>
          <p:cNvPr id="3" name="Text Placeholder 2"/>
          <p:cNvSpPr>
            <a:spLocks noGrp="1"/>
          </p:cNvSpPr>
          <p:nvPr>
            <p:ph type="body" sz="quarter" idx="11"/>
          </p:nvPr>
        </p:nvSpPr>
        <p:spPr/>
        <p:txBody>
          <a:bodyPr/>
          <a:lstStyle/>
          <a:p>
            <a:pPr lvl="0"/>
            <a:r>
              <a:rPr lang="en-US" altLang="ko-KR" dirty="0"/>
              <a:t>A module is a software component or part of a program that contains one or more routines.</a:t>
            </a:r>
          </a:p>
        </p:txBody>
      </p:sp>
      <p:sp>
        <p:nvSpPr>
          <p:cNvPr id="30" name="Teardrop 29"/>
          <p:cNvSpPr/>
          <p:nvPr/>
        </p:nvSpPr>
        <p:spPr>
          <a:xfrm rot="8057252">
            <a:off x="6148882" y="1584354"/>
            <a:ext cx="1692000" cy="1692000"/>
          </a:xfrm>
          <a:prstGeom prst="teardrop">
            <a:avLst/>
          </a:prstGeom>
          <a:solidFill>
            <a:schemeClr val="accent2">
              <a:lumMod val="75000"/>
            </a:schemeClr>
          </a:solidFill>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1" name="Oval 30"/>
          <p:cNvSpPr/>
          <p:nvPr/>
        </p:nvSpPr>
        <p:spPr>
          <a:xfrm>
            <a:off x="6238882" y="1689954"/>
            <a:ext cx="1512000" cy="1512000"/>
          </a:xfrm>
          <a:prstGeom prst="ellipse">
            <a:avLst/>
          </a:prstGeom>
          <a:solidFill>
            <a:schemeClr val="bg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800">
              <a:solidFill>
                <a:schemeClr val="tx1">
                  <a:lumMod val="65000"/>
                  <a:lumOff val="35000"/>
                </a:schemeClr>
              </a:solidFill>
            </a:endParaRPr>
          </a:p>
        </p:txBody>
      </p:sp>
      <p:sp>
        <p:nvSpPr>
          <p:cNvPr id="32" name="Teardrop 31"/>
          <p:cNvSpPr/>
          <p:nvPr/>
        </p:nvSpPr>
        <p:spPr>
          <a:xfrm rot="8052391">
            <a:off x="3726475" y="1584376"/>
            <a:ext cx="1692000" cy="1692000"/>
          </a:xfrm>
          <a:prstGeom prst="teardrop">
            <a:avLst/>
          </a:prstGeom>
          <a:solidFill>
            <a:schemeClr val="accent3"/>
          </a:solidFill>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3" name="Oval 32"/>
          <p:cNvSpPr/>
          <p:nvPr/>
        </p:nvSpPr>
        <p:spPr>
          <a:xfrm>
            <a:off x="3816000" y="1680145"/>
            <a:ext cx="1512000" cy="1512000"/>
          </a:xfrm>
          <a:prstGeom prst="ellipse">
            <a:avLst/>
          </a:prstGeom>
          <a:solidFill>
            <a:schemeClr val="bg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800" dirty="0">
              <a:solidFill>
                <a:schemeClr val="tx1">
                  <a:lumMod val="65000"/>
                  <a:lumOff val="35000"/>
                </a:schemeClr>
              </a:solidFill>
            </a:endParaRPr>
          </a:p>
        </p:txBody>
      </p:sp>
      <p:sp>
        <p:nvSpPr>
          <p:cNvPr id="34" name="Teardrop 33"/>
          <p:cNvSpPr/>
          <p:nvPr/>
        </p:nvSpPr>
        <p:spPr>
          <a:xfrm rot="8120720">
            <a:off x="1064116" y="1584282"/>
            <a:ext cx="1692000" cy="1692000"/>
          </a:xfrm>
          <a:prstGeom prst="teardrop">
            <a:avLst/>
          </a:prstGeom>
          <a:solidFill>
            <a:schemeClr val="accent4">
              <a:lumMod val="60000"/>
              <a:lumOff val="40000"/>
            </a:schemeClr>
          </a:solidFill>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35" name="Oval 34"/>
          <p:cNvSpPr/>
          <p:nvPr/>
        </p:nvSpPr>
        <p:spPr>
          <a:xfrm>
            <a:off x="1146145" y="1674376"/>
            <a:ext cx="1512000" cy="1512000"/>
          </a:xfrm>
          <a:prstGeom prst="ellipse">
            <a:avLst/>
          </a:prstGeom>
          <a:solidFill>
            <a:schemeClr val="bg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ko-KR" altLang="en-US" sz="2800" dirty="0">
              <a:solidFill>
                <a:schemeClr val="tx1">
                  <a:lumMod val="65000"/>
                  <a:lumOff val="35000"/>
                </a:schemeClr>
              </a:solidFill>
            </a:endParaRPr>
          </a:p>
        </p:txBody>
      </p:sp>
      <p:sp>
        <p:nvSpPr>
          <p:cNvPr id="36" name="TextBox 35"/>
          <p:cNvSpPr txBox="1"/>
          <p:nvPr/>
        </p:nvSpPr>
        <p:spPr>
          <a:xfrm>
            <a:off x="1259732" y="2571750"/>
            <a:ext cx="1315194" cy="307777"/>
          </a:xfrm>
          <a:prstGeom prst="rect">
            <a:avLst/>
          </a:prstGeom>
          <a:noFill/>
        </p:spPr>
        <p:txBody>
          <a:bodyPr wrap="square" rtlCol="0" anchor="ctr">
            <a:spAutoFit/>
          </a:bodyPr>
          <a:lstStyle/>
          <a:p>
            <a:pPr algn="ctr"/>
            <a:r>
              <a:rPr lang="en-US" altLang="ko-KR" sz="1400" b="1" dirty="0">
                <a:solidFill>
                  <a:schemeClr val="tx1">
                    <a:lumMod val="75000"/>
                    <a:lumOff val="25000"/>
                  </a:schemeClr>
                </a:solidFill>
                <a:cs typeface="Arial" pitchFamily="34" charset="0"/>
              </a:rPr>
              <a:t>CUSTOMER</a:t>
            </a:r>
            <a:endParaRPr lang="ko-KR" altLang="en-US" sz="1400" b="1" dirty="0">
              <a:solidFill>
                <a:schemeClr val="tx1">
                  <a:lumMod val="75000"/>
                  <a:lumOff val="25000"/>
                </a:schemeClr>
              </a:solidFill>
              <a:cs typeface="Arial" pitchFamily="34" charset="0"/>
            </a:endParaRPr>
          </a:p>
        </p:txBody>
      </p:sp>
      <p:sp>
        <p:nvSpPr>
          <p:cNvPr id="37" name="TextBox 36"/>
          <p:cNvSpPr txBox="1"/>
          <p:nvPr/>
        </p:nvSpPr>
        <p:spPr>
          <a:xfrm>
            <a:off x="3940208" y="2571749"/>
            <a:ext cx="1315194" cy="307777"/>
          </a:xfrm>
          <a:prstGeom prst="rect">
            <a:avLst/>
          </a:prstGeom>
          <a:noFill/>
        </p:spPr>
        <p:txBody>
          <a:bodyPr wrap="square" rtlCol="0" anchor="ctr">
            <a:spAutoFit/>
          </a:bodyPr>
          <a:lstStyle/>
          <a:p>
            <a:pPr algn="ctr"/>
            <a:r>
              <a:rPr lang="en-US" altLang="ko-KR" sz="1400" b="1" dirty="0">
                <a:solidFill>
                  <a:schemeClr val="tx1">
                    <a:lumMod val="75000"/>
                    <a:lumOff val="25000"/>
                  </a:schemeClr>
                </a:solidFill>
                <a:cs typeface="Arial" pitchFamily="34" charset="0"/>
              </a:rPr>
              <a:t>ADMIN</a:t>
            </a:r>
            <a:endParaRPr lang="ko-KR" altLang="en-US" sz="1400" b="1" dirty="0">
              <a:solidFill>
                <a:schemeClr val="tx1">
                  <a:lumMod val="75000"/>
                  <a:lumOff val="25000"/>
                </a:schemeClr>
              </a:solidFill>
              <a:cs typeface="Arial" pitchFamily="34" charset="0"/>
            </a:endParaRPr>
          </a:p>
        </p:txBody>
      </p:sp>
      <p:sp>
        <p:nvSpPr>
          <p:cNvPr id="38" name="TextBox 37"/>
          <p:cNvSpPr txBox="1"/>
          <p:nvPr/>
        </p:nvSpPr>
        <p:spPr>
          <a:xfrm>
            <a:off x="6337285" y="2571749"/>
            <a:ext cx="1315194" cy="307777"/>
          </a:xfrm>
          <a:prstGeom prst="rect">
            <a:avLst/>
          </a:prstGeom>
          <a:noFill/>
        </p:spPr>
        <p:txBody>
          <a:bodyPr wrap="square" rtlCol="0" anchor="ctr">
            <a:spAutoFit/>
          </a:bodyPr>
          <a:lstStyle/>
          <a:p>
            <a:pPr algn="ctr"/>
            <a:r>
              <a:rPr lang="en-US" altLang="ko-KR" sz="1400" b="1" dirty="0">
                <a:solidFill>
                  <a:schemeClr val="tx1">
                    <a:lumMod val="75000"/>
                    <a:lumOff val="25000"/>
                  </a:schemeClr>
                </a:solidFill>
                <a:cs typeface="Arial" pitchFamily="34" charset="0"/>
              </a:rPr>
              <a:t>STAFF</a:t>
            </a:r>
            <a:endParaRPr lang="ko-KR" altLang="en-US" sz="1400" b="1" dirty="0">
              <a:solidFill>
                <a:schemeClr val="tx1">
                  <a:lumMod val="75000"/>
                  <a:lumOff val="25000"/>
                </a:schemeClr>
              </a:solidFill>
              <a:cs typeface="Arial" pitchFamily="34" charset="0"/>
            </a:endParaRPr>
          </a:p>
        </p:txBody>
      </p:sp>
      <p:grpSp>
        <p:nvGrpSpPr>
          <p:cNvPr id="40" name="Group 39"/>
          <p:cNvGrpSpPr/>
          <p:nvPr/>
        </p:nvGrpSpPr>
        <p:grpSpPr>
          <a:xfrm>
            <a:off x="1038049" y="3653789"/>
            <a:ext cx="1728192" cy="1152128"/>
            <a:chOff x="848824" y="3219822"/>
            <a:chExt cx="1728192" cy="1152128"/>
          </a:xfrm>
        </p:grpSpPr>
        <p:sp>
          <p:nvSpPr>
            <p:cNvPr id="41" name="TextBox 40"/>
            <p:cNvSpPr txBox="1"/>
            <p:nvPr/>
          </p:nvSpPr>
          <p:spPr>
            <a:xfrm>
              <a:off x="848824" y="3219822"/>
              <a:ext cx="1728192" cy="307777"/>
            </a:xfrm>
            <a:prstGeom prst="rect">
              <a:avLst/>
            </a:prstGeom>
            <a:noFill/>
          </p:spPr>
          <p:txBody>
            <a:bodyPr wrap="square" rtlCol="0" anchor="ctr">
              <a:spAutoFit/>
            </a:bodyPr>
            <a:lstStyle/>
            <a:p>
              <a:pPr algn="ctr"/>
              <a:r>
                <a:rPr lang="en-US" altLang="ko-KR" sz="1400" b="1" dirty="0">
                  <a:solidFill>
                    <a:schemeClr val="tx1">
                      <a:lumMod val="75000"/>
                      <a:lumOff val="25000"/>
                    </a:schemeClr>
                  </a:solidFill>
                  <a:cs typeface="Calibri" pitchFamily="34" charset="0"/>
                </a:rPr>
                <a:t>CUSTOMER</a:t>
              </a:r>
              <a:endParaRPr lang="ko-KR" altLang="en-US" sz="1400" b="1" dirty="0">
                <a:solidFill>
                  <a:schemeClr val="tx1">
                    <a:lumMod val="75000"/>
                    <a:lumOff val="25000"/>
                  </a:schemeClr>
                </a:solidFill>
                <a:cs typeface="Calibri" pitchFamily="34" charset="0"/>
              </a:endParaRPr>
            </a:p>
          </p:txBody>
        </p:sp>
        <p:sp>
          <p:nvSpPr>
            <p:cNvPr id="42" name="TextBox 41"/>
            <p:cNvSpPr txBox="1"/>
            <p:nvPr/>
          </p:nvSpPr>
          <p:spPr>
            <a:xfrm>
              <a:off x="848824" y="3540953"/>
              <a:ext cx="1728192" cy="830997"/>
            </a:xfrm>
            <a:prstGeom prst="rect">
              <a:avLst/>
            </a:prstGeom>
            <a:noFill/>
          </p:spPr>
          <p:txBody>
            <a:bodyPr wrap="square" rtlCol="0" anchor="ctr">
              <a:spAutoFit/>
            </a:bodyPr>
            <a:lstStyle/>
            <a:p>
              <a:pPr algn="ctr"/>
              <a:r>
                <a:rPr lang="en-US" altLang="ko-KR" sz="1200" dirty="0">
                  <a:solidFill>
                    <a:schemeClr val="tx1">
                      <a:lumMod val="75000"/>
                      <a:lumOff val="25000"/>
                    </a:schemeClr>
                  </a:solidFill>
                </a:rPr>
                <a:t>A person of a specific kind with whom one has to deal.</a:t>
              </a:r>
            </a:p>
            <a:p>
              <a:pPr algn="ctr"/>
              <a:endParaRPr lang="en-US" altLang="ko-KR" sz="1200" dirty="0">
                <a:solidFill>
                  <a:schemeClr val="tx1">
                    <a:lumMod val="75000"/>
                    <a:lumOff val="25000"/>
                  </a:schemeClr>
                </a:solidFill>
              </a:endParaRPr>
            </a:p>
          </p:txBody>
        </p:sp>
      </p:grpSp>
      <p:grpSp>
        <p:nvGrpSpPr>
          <p:cNvPr id="46" name="Group 45"/>
          <p:cNvGrpSpPr/>
          <p:nvPr/>
        </p:nvGrpSpPr>
        <p:grpSpPr>
          <a:xfrm>
            <a:off x="3707904" y="3653789"/>
            <a:ext cx="1728192" cy="1152128"/>
            <a:chOff x="4660930" y="3219822"/>
            <a:chExt cx="1728192" cy="1152128"/>
          </a:xfrm>
        </p:grpSpPr>
        <p:sp>
          <p:nvSpPr>
            <p:cNvPr id="47" name="TextBox 46"/>
            <p:cNvSpPr txBox="1"/>
            <p:nvPr/>
          </p:nvSpPr>
          <p:spPr>
            <a:xfrm>
              <a:off x="4660930" y="3219822"/>
              <a:ext cx="1728192" cy="307777"/>
            </a:xfrm>
            <a:prstGeom prst="rect">
              <a:avLst/>
            </a:prstGeom>
            <a:noFill/>
          </p:spPr>
          <p:txBody>
            <a:bodyPr wrap="square" rtlCol="0" anchor="ctr">
              <a:spAutoFit/>
            </a:bodyPr>
            <a:lstStyle/>
            <a:p>
              <a:pPr algn="ctr"/>
              <a:r>
                <a:rPr lang="en-US" altLang="ko-KR" sz="1400" b="1" dirty="0">
                  <a:solidFill>
                    <a:schemeClr val="tx1">
                      <a:lumMod val="75000"/>
                      <a:lumOff val="25000"/>
                    </a:schemeClr>
                  </a:solidFill>
                  <a:cs typeface="Calibri" pitchFamily="34" charset="0"/>
                </a:rPr>
                <a:t>ADMIN</a:t>
              </a:r>
              <a:endParaRPr lang="ko-KR" altLang="en-US" sz="1400" b="1" dirty="0">
                <a:solidFill>
                  <a:schemeClr val="tx1">
                    <a:lumMod val="75000"/>
                    <a:lumOff val="25000"/>
                  </a:schemeClr>
                </a:solidFill>
                <a:cs typeface="Calibri" pitchFamily="34" charset="0"/>
              </a:endParaRPr>
            </a:p>
          </p:txBody>
        </p:sp>
        <p:sp>
          <p:nvSpPr>
            <p:cNvPr id="48" name="TextBox 47"/>
            <p:cNvSpPr txBox="1"/>
            <p:nvPr/>
          </p:nvSpPr>
          <p:spPr>
            <a:xfrm>
              <a:off x="4660930" y="3540953"/>
              <a:ext cx="1728192" cy="830997"/>
            </a:xfrm>
            <a:prstGeom prst="rect">
              <a:avLst/>
            </a:prstGeom>
            <a:noFill/>
          </p:spPr>
          <p:txBody>
            <a:bodyPr wrap="square" rtlCol="0" anchor="ctr">
              <a:spAutoFit/>
            </a:bodyPr>
            <a:lstStyle/>
            <a:p>
              <a:pPr algn="ctr"/>
              <a:r>
                <a:rPr lang="en-US" altLang="ko-KR" sz="1200" dirty="0">
                  <a:solidFill>
                    <a:schemeClr val="tx1">
                      <a:lumMod val="75000"/>
                      <a:lumOff val="25000"/>
                    </a:schemeClr>
                  </a:solidFill>
                </a:rPr>
                <a:t>The administration of a business, organization, etc.</a:t>
              </a:r>
            </a:p>
            <a:p>
              <a:pPr algn="ctr"/>
              <a:endParaRPr lang="en-US" altLang="ko-KR" sz="1200" dirty="0">
                <a:solidFill>
                  <a:schemeClr val="tx1">
                    <a:lumMod val="75000"/>
                    <a:lumOff val="25000"/>
                  </a:schemeClr>
                </a:solidFill>
              </a:endParaRPr>
            </a:p>
          </p:txBody>
        </p:sp>
      </p:grpSp>
      <p:grpSp>
        <p:nvGrpSpPr>
          <p:cNvPr id="49" name="Group 48"/>
          <p:cNvGrpSpPr/>
          <p:nvPr/>
        </p:nvGrpSpPr>
        <p:grpSpPr>
          <a:xfrm>
            <a:off x="6130786" y="3654342"/>
            <a:ext cx="1728192" cy="1152128"/>
            <a:chOff x="6566983" y="3219822"/>
            <a:chExt cx="1728192" cy="1152128"/>
          </a:xfrm>
        </p:grpSpPr>
        <p:sp>
          <p:nvSpPr>
            <p:cNvPr id="50" name="TextBox 49"/>
            <p:cNvSpPr txBox="1"/>
            <p:nvPr/>
          </p:nvSpPr>
          <p:spPr>
            <a:xfrm>
              <a:off x="6566983" y="3219822"/>
              <a:ext cx="1728192" cy="307777"/>
            </a:xfrm>
            <a:prstGeom prst="rect">
              <a:avLst/>
            </a:prstGeom>
            <a:noFill/>
          </p:spPr>
          <p:txBody>
            <a:bodyPr wrap="square" rtlCol="0" anchor="ctr">
              <a:spAutoFit/>
            </a:bodyPr>
            <a:lstStyle/>
            <a:p>
              <a:pPr algn="ctr"/>
              <a:r>
                <a:rPr lang="en-US" altLang="ko-KR" sz="1400" b="1" dirty="0">
                  <a:solidFill>
                    <a:schemeClr val="tx1">
                      <a:lumMod val="75000"/>
                      <a:lumOff val="25000"/>
                    </a:schemeClr>
                  </a:solidFill>
                  <a:cs typeface="Calibri" pitchFamily="34" charset="0"/>
                </a:rPr>
                <a:t>STAFF</a:t>
              </a:r>
              <a:endParaRPr lang="ko-KR" altLang="en-US" sz="1400" b="1" dirty="0">
                <a:solidFill>
                  <a:schemeClr val="tx1">
                    <a:lumMod val="75000"/>
                    <a:lumOff val="25000"/>
                  </a:schemeClr>
                </a:solidFill>
                <a:cs typeface="Calibri" pitchFamily="34" charset="0"/>
              </a:endParaRPr>
            </a:p>
          </p:txBody>
        </p:sp>
        <p:sp>
          <p:nvSpPr>
            <p:cNvPr id="51" name="TextBox 50"/>
            <p:cNvSpPr txBox="1"/>
            <p:nvPr/>
          </p:nvSpPr>
          <p:spPr>
            <a:xfrm>
              <a:off x="6566983" y="3540953"/>
              <a:ext cx="1728192" cy="830997"/>
            </a:xfrm>
            <a:prstGeom prst="rect">
              <a:avLst/>
            </a:prstGeom>
            <a:noFill/>
          </p:spPr>
          <p:txBody>
            <a:bodyPr wrap="square" rtlCol="0" anchor="ctr">
              <a:spAutoFit/>
            </a:bodyPr>
            <a:lstStyle/>
            <a:p>
              <a:pPr algn="ctr"/>
              <a:r>
                <a:rPr lang="en-US" altLang="ko-KR" sz="1200" dirty="0">
                  <a:solidFill>
                    <a:schemeClr val="tx1">
                      <a:lumMod val="75000"/>
                      <a:lumOff val="25000"/>
                    </a:schemeClr>
                  </a:solidFill>
                </a:rPr>
                <a:t>All the people employed by a particular organization.</a:t>
              </a:r>
            </a:p>
            <a:p>
              <a:pPr algn="ctr"/>
              <a:endParaRPr lang="en-US" altLang="ko-KR" sz="1200" dirty="0">
                <a:solidFill>
                  <a:schemeClr val="tx1">
                    <a:lumMod val="75000"/>
                    <a:lumOff val="25000"/>
                  </a:schemeClr>
                </a:solidFill>
              </a:endParaRPr>
            </a:p>
          </p:txBody>
        </p:sp>
      </p:grpSp>
      <p:sp>
        <p:nvSpPr>
          <p:cNvPr id="52" name="Rectangle 9"/>
          <p:cNvSpPr/>
          <p:nvPr/>
        </p:nvSpPr>
        <p:spPr>
          <a:xfrm>
            <a:off x="4414170" y="2106579"/>
            <a:ext cx="367269" cy="343795"/>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4" name="Rectangle 30"/>
          <p:cNvSpPr/>
          <p:nvPr/>
        </p:nvSpPr>
        <p:spPr>
          <a:xfrm>
            <a:off x="1752803" y="2106579"/>
            <a:ext cx="329053" cy="328092"/>
          </a:xfrm>
          <a:custGeom>
            <a:avLst/>
            <a:gdLst/>
            <a:ahLst/>
            <a:cxnLst/>
            <a:rect l="l" t="t" r="r" b="b"/>
            <a:pathLst>
              <a:path w="3240000" h="3230531">
                <a:moveTo>
                  <a:pt x="720000" y="2697973"/>
                </a:moveTo>
                <a:cubicBezTo>
                  <a:pt x="680235" y="2697973"/>
                  <a:pt x="648000" y="2730208"/>
                  <a:pt x="648000" y="2769973"/>
                </a:cubicBezTo>
                <a:cubicBezTo>
                  <a:pt x="648000" y="2809738"/>
                  <a:pt x="680235" y="2841973"/>
                  <a:pt x="720000" y="2841973"/>
                </a:cubicBezTo>
                <a:lnTo>
                  <a:pt x="2520000" y="2841973"/>
                </a:lnTo>
                <a:cubicBezTo>
                  <a:pt x="2559765" y="2841973"/>
                  <a:pt x="2592000" y="2809738"/>
                  <a:pt x="2592000" y="2769973"/>
                </a:cubicBezTo>
                <a:cubicBezTo>
                  <a:pt x="2592000" y="2730208"/>
                  <a:pt x="2559765" y="2697973"/>
                  <a:pt x="2520000" y="2697973"/>
                </a:cubicBezTo>
                <a:close/>
                <a:moveTo>
                  <a:pt x="720000" y="2366733"/>
                </a:moveTo>
                <a:cubicBezTo>
                  <a:pt x="680235" y="2366733"/>
                  <a:pt x="648000" y="2398968"/>
                  <a:pt x="648000" y="2438733"/>
                </a:cubicBezTo>
                <a:cubicBezTo>
                  <a:pt x="648000" y="2478498"/>
                  <a:pt x="680235" y="2510733"/>
                  <a:pt x="720000" y="2510733"/>
                </a:cubicBezTo>
                <a:lnTo>
                  <a:pt x="2520000" y="2510733"/>
                </a:lnTo>
                <a:cubicBezTo>
                  <a:pt x="2559765" y="2510733"/>
                  <a:pt x="2592000" y="2478498"/>
                  <a:pt x="2592000" y="2438733"/>
                </a:cubicBezTo>
                <a:cubicBezTo>
                  <a:pt x="2592000" y="2398968"/>
                  <a:pt x="2559765" y="2366733"/>
                  <a:pt x="2520000" y="2366733"/>
                </a:cubicBezTo>
                <a:close/>
                <a:moveTo>
                  <a:pt x="720000" y="2035493"/>
                </a:moveTo>
                <a:cubicBezTo>
                  <a:pt x="680235" y="2035493"/>
                  <a:pt x="648000" y="2067728"/>
                  <a:pt x="648000" y="2107493"/>
                </a:cubicBezTo>
                <a:cubicBezTo>
                  <a:pt x="648000" y="2147258"/>
                  <a:pt x="680235" y="2179493"/>
                  <a:pt x="720000" y="2179493"/>
                </a:cubicBezTo>
                <a:lnTo>
                  <a:pt x="2520000" y="2179493"/>
                </a:lnTo>
                <a:cubicBezTo>
                  <a:pt x="2559765" y="2179493"/>
                  <a:pt x="2592000" y="2147258"/>
                  <a:pt x="2592000" y="2107493"/>
                </a:cubicBezTo>
                <a:cubicBezTo>
                  <a:pt x="2592000" y="2067728"/>
                  <a:pt x="2559765" y="2035493"/>
                  <a:pt x="2520000" y="2035493"/>
                </a:cubicBezTo>
                <a:close/>
                <a:moveTo>
                  <a:pt x="720000" y="1704253"/>
                </a:moveTo>
                <a:cubicBezTo>
                  <a:pt x="680235" y="1704253"/>
                  <a:pt x="648000" y="1736488"/>
                  <a:pt x="648000" y="1776253"/>
                </a:cubicBezTo>
                <a:cubicBezTo>
                  <a:pt x="648000" y="1816018"/>
                  <a:pt x="680235" y="1848253"/>
                  <a:pt x="720000" y="1848253"/>
                </a:cubicBezTo>
                <a:lnTo>
                  <a:pt x="2520000" y="1848253"/>
                </a:lnTo>
                <a:cubicBezTo>
                  <a:pt x="2559765" y="1848253"/>
                  <a:pt x="2592000" y="1816018"/>
                  <a:pt x="2592000" y="1776253"/>
                </a:cubicBezTo>
                <a:cubicBezTo>
                  <a:pt x="2592000" y="1736488"/>
                  <a:pt x="2559765" y="1704253"/>
                  <a:pt x="2520000" y="1704253"/>
                </a:cubicBezTo>
                <a:close/>
                <a:moveTo>
                  <a:pt x="720000" y="1373013"/>
                </a:moveTo>
                <a:cubicBezTo>
                  <a:pt x="680235" y="1373013"/>
                  <a:pt x="648000" y="1405248"/>
                  <a:pt x="648000" y="1445013"/>
                </a:cubicBezTo>
                <a:cubicBezTo>
                  <a:pt x="648000" y="1484778"/>
                  <a:pt x="680235" y="1517013"/>
                  <a:pt x="720000" y="1517013"/>
                </a:cubicBezTo>
                <a:lnTo>
                  <a:pt x="2520000" y="1517013"/>
                </a:lnTo>
                <a:cubicBezTo>
                  <a:pt x="2559765" y="1517013"/>
                  <a:pt x="2592000" y="1484778"/>
                  <a:pt x="2592000" y="1445013"/>
                </a:cubicBezTo>
                <a:cubicBezTo>
                  <a:pt x="2592000" y="1405248"/>
                  <a:pt x="2559765" y="1373013"/>
                  <a:pt x="2520000" y="1373013"/>
                </a:cubicBezTo>
                <a:close/>
                <a:moveTo>
                  <a:pt x="720000" y="1041773"/>
                </a:moveTo>
                <a:cubicBezTo>
                  <a:pt x="680235" y="1041773"/>
                  <a:pt x="648000" y="1074008"/>
                  <a:pt x="648000" y="1113773"/>
                </a:cubicBezTo>
                <a:cubicBezTo>
                  <a:pt x="648000" y="1153538"/>
                  <a:pt x="680235" y="1185773"/>
                  <a:pt x="720000" y="1185773"/>
                </a:cubicBezTo>
                <a:lnTo>
                  <a:pt x="2520000" y="1185773"/>
                </a:lnTo>
                <a:cubicBezTo>
                  <a:pt x="2559765" y="1185773"/>
                  <a:pt x="2592000" y="1153538"/>
                  <a:pt x="2592000" y="1113773"/>
                </a:cubicBezTo>
                <a:cubicBezTo>
                  <a:pt x="2592000" y="1074008"/>
                  <a:pt x="2559765" y="1041773"/>
                  <a:pt x="2520000" y="1041773"/>
                </a:cubicBezTo>
                <a:close/>
                <a:moveTo>
                  <a:pt x="0" y="305988"/>
                </a:moveTo>
                <a:lnTo>
                  <a:pt x="181957" y="305988"/>
                </a:lnTo>
                <a:lnTo>
                  <a:pt x="181957" y="470032"/>
                </a:lnTo>
                <a:cubicBezTo>
                  <a:pt x="181957" y="599267"/>
                  <a:pt x="286722" y="704032"/>
                  <a:pt x="415957" y="704032"/>
                </a:cubicBezTo>
                <a:cubicBezTo>
                  <a:pt x="545192" y="704032"/>
                  <a:pt x="649957" y="599267"/>
                  <a:pt x="649957" y="470032"/>
                </a:cubicBezTo>
                <a:lnTo>
                  <a:pt x="649957" y="305988"/>
                </a:lnTo>
                <a:lnTo>
                  <a:pt x="802357" y="305988"/>
                </a:lnTo>
                <a:lnTo>
                  <a:pt x="802357" y="470031"/>
                </a:lnTo>
                <a:cubicBezTo>
                  <a:pt x="802357" y="599266"/>
                  <a:pt x="907122" y="704031"/>
                  <a:pt x="1036357" y="704031"/>
                </a:cubicBezTo>
                <a:cubicBezTo>
                  <a:pt x="1165592" y="704031"/>
                  <a:pt x="1270357" y="599266"/>
                  <a:pt x="1270357" y="470031"/>
                </a:cubicBezTo>
                <a:lnTo>
                  <a:pt x="1270357" y="305988"/>
                </a:lnTo>
                <a:lnTo>
                  <a:pt x="1422757" y="305988"/>
                </a:lnTo>
                <a:lnTo>
                  <a:pt x="1422757" y="470030"/>
                </a:lnTo>
                <a:cubicBezTo>
                  <a:pt x="1422757" y="599265"/>
                  <a:pt x="1527522" y="704030"/>
                  <a:pt x="1656757" y="704030"/>
                </a:cubicBezTo>
                <a:cubicBezTo>
                  <a:pt x="1785992" y="704030"/>
                  <a:pt x="1890757" y="599265"/>
                  <a:pt x="1890757" y="470030"/>
                </a:cubicBezTo>
                <a:lnTo>
                  <a:pt x="1890757" y="305988"/>
                </a:lnTo>
                <a:lnTo>
                  <a:pt x="2043157" y="305988"/>
                </a:lnTo>
                <a:lnTo>
                  <a:pt x="2043157" y="470029"/>
                </a:lnTo>
                <a:cubicBezTo>
                  <a:pt x="2043157" y="599264"/>
                  <a:pt x="2147922" y="704029"/>
                  <a:pt x="2277157" y="704029"/>
                </a:cubicBezTo>
                <a:cubicBezTo>
                  <a:pt x="2406392" y="704029"/>
                  <a:pt x="2511157" y="599264"/>
                  <a:pt x="2511157" y="470029"/>
                </a:cubicBezTo>
                <a:lnTo>
                  <a:pt x="2511157" y="305988"/>
                </a:lnTo>
                <a:lnTo>
                  <a:pt x="2663557" y="305988"/>
                </a:lnTo>
                <a:lnTo>
                  <a:pt x="2663557" y="470028"/>
                </a:lnTo>
                <a:cubicBezTo>
                  <a:pt x="2663557" y="599263"/>
                  <a:pt x="2768322" y="704028"/>
                  <a:pt x="2897557" y="704028"/>
                </a:cubicBezTo>
                <a:cubicBezTo>
                  <a:pt x="3026792" y="704028"/>
                  <a:pt x="3131557" y="599263"/>
                  <a:pt x="3131557" y="470028"/>
                </a:cubicBezTo>
                <a:lnTo>
                  <a:pt x="3131557" y="305988"/>
                </a:lnTo>
                <a:lnTo>
                  <a:pt x="3240000" y="305988"/>
                </a:lnTo>
                <a:lnTo>
                  <a:pt x="3240000" y="3230531"/>
                </a:lnTo>
                <a:lnTo>
                  <a:pt x="0" y="3230531"/>
                </a:lnTo>
                <a:close/>
                <a:moveTo>
                  <a:pt x="415957" y="4"/>
                </a:moveTo>
                <a:cubicBezTo>
                  <a:pt x="485545" y="4"/>
                  <a:pt x="541957" y="56416"/>
                  <a:pt x="541957" y="126004"/>
                </a:cubicBezTo>
                <a:lnTo>
                  <a:pt x="541957" y="485972"/>
                </a:lnTo>
                <a:cubicBezTo>
                  <a:pt x="541957" y="555560"/>
                  <a:pt x="485545" y="611972"/>
                  <a:pt x="415957" y="611972"/>
                </a:cubicBezTo>
                <a:cubicBezTo>
                  <a:pt x="346369" y="611972"/>
                  <a:pt x="289957" y="555560"/>
                  <a:pt x="289957" y="485972"/>
                </a:cubicBezTo>
                <a:lnTo>
                  <a:pt x="289957" y="126004"/>
                </a:lnTo>
                <a:cubicBezTo>
                  <a:pt x="289957" y="56416"/>
                  <a:pt x="346369" y="4"/>
                  <a:pt x="415957" y="4"/>
                </a:cubicBezTo>
                <a:close/>
                <a:moveTo>
                  <a:pt x="1036357" y="3"/>
                </a:moveTo>
                <a:cubicBezTo>
                  <a:pt x="1105945" y="3"/>
                  <a:pt x="1162357" y="56415"/>
                  <a:pt x="1162357" y="126003"/>
                </a:cubicBezTo>
                <a:lnTo>
                  <a:pt x="1162357" y="485971"/>
                </a:lnTo>
                <a:cubicBezTo>
                  <a:pt x="1162357" y="555559"/>
                  <a:pt x="1105945" y="611971"/>
                  <a:pt x="1036357" y="611971"/>
                </a:cubicBezTo>
                <a:cubicBezTo>
                  <a:pt x="966769" y="611971"/>
                  <a:pt x="910357" y="555559"/>
                  <a:pt x="910357" y="485971"/>
                </a:cubicBezTo>
                <a:lnTo>
                  <a:pt x="910357" y="126003"/>
                </a:lnTo>
                <a:cubicBezTo>
                  <a:pt x="910357" y="56415"/>
                  <a:pt x="966769" y="3"/>
                  <a:pt x="1036357" y="3"/>
                </a:cubicBezTo>
                <a:close/>
                <a:moveTo>
                  <a:pt x="1656757" y="2"/>
                </a:moveTo>
                <a:cubicBezTo>
                  <a:pt x="1726345" y="2"/>
                  <a:pt x="1782757" y="56414"/>
                  <a:pt x="1782757" y="126002"/>
                </a:cubicBezTo>
                <a:lnTo>
                  <a:pt x="1782757" y="485970"/>
                </a:lnTo>
                <a:cubicBezTo>
                  <a:pt x="1782757" y="555558"/>
                  <a:pt x="1726345" y="611970"/>
                  <a:pt x="1656757" y="611970"/>
                </a:cubicBezTo>
                <a:cubicBezTo>
                  <a:pt x="1587169" y="611970"/>
                  <a:pt x="1530757" y="555558"/>
                  <a:pt x="1530757" y="485970"/>
                </a:cubicBezTo>
                <a:lnTo>
                  <a:pt x="1530757" y="126002"/>
                </a:lnTo>
                <a:cubicBezTo>
                  <a:pt x="1530757" y="56414"/>
                  <a:pt x="1587169" y="2"/>
                  <a:pt x="1656757" y="2"/>
                </a:cubicBezTo>
                <a:close/>
                <a:moveTo>
                  <a:pt x="2277157" y="1"/>
                </a:moveTo>
                <a:cubicBezTo>
                  <a:pt x="2346745" y="1"/>
                  <a:pt x="2403157" y="56413"/>
                  <a:pt x="2403157" y="126001"/>
                </a:cubicBezTo>
                <a:lnTo>
                  <a:pt x="2403157" y="485969"/>
                </a:lnTo>
                <a:cubicBezTo>
                  <a:pt x="2403157" y="555557"/>
                  <a:pt x="2346745" y="611969"/>
                  <a:pt x="2277157" y="611969"/>
                </a:cubicBezTo>
                <a:cubicBezTo>
                  <a:pt x="2207569" y="611969"/>
                  <a:pt x="2151157" y="555557"/>
                  <a:pt x="2151157" y="485969"/>
                </a:cubicBezTo>
                <a:lnTo>
                  <a:pt x="2151157" y="126001"/>
                </a:lnTo>
                <a:cubicBezTo>
                  <a:pt x="2151157" y="56413"/>
                  <a:pt x="2207569" y="1"/>
                  <a:pt x="2277157" y="1"/>
                </a:cubicBezTo>
                <a:close/>
                <a:moveTo>
                  <a:pt x="2897557" y="0"/>
                </a:moveTo>
                <a:cubicBezTo>
                  <a:pt x="2967145" y="0"/>
                  <a:pt x="3023557" y="56412"/>
                  <a:pt x="3023557" y="126000"/>
                </a:cubicBezTo>
                <a:lnTo>
                  <a:pt x="3023557" y="485968"/>
                </a:lnTo>
                <a:cubicBezTo>
                  <a:pt x="3023557" y="555556"/>
                  <a:pt x="2967145" y="611968"/>
                  <a:pt x="2897557" y="611968"/>
                </a:cubicBezTo>
                <a:cubicBezTo>
                  <a:pt x="2827969" y="611968"/>
                  <a:pt x="2771557" y="555556"/>
                  <a:pt x="2771557" y="485968"/>
                </a:cubicBezTo>
                <a:lnTo>
                  <a:pt x="2771557" y="126000"/>
                </a:lnTo>
                <a:cubicBezTo>
                  <a:pt x="2771557" y="56412"/>
                  <a:pt x="2827969" y="0"/>
                  <a:pt x="2897557" y="0"/>
                </a:cubicBez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55" name="Oval 7"/>
          <p:cNvSpPr/>
          <p:nvPr/>
        </p:nvSpPr>
        <p:spPr>
          <a:xfrm>
            <a:off x="6799761" y="2101700"/>
            <a:ext cx="390242" cy="390242"/>
          </a:xfrm>
          <a:custGeom>
            <a:avLst/>
            <a:gdLst/>
            <a:ahLst/>
            <a:cxnLst/>
            <a:rect l="l" t="t" r="r" b="b"/>
            <a:pathLst>
              <a:path w="3240000" h="3240000">
                <a:moveTo>
                  <a:pt x="1415334" y="1947658"/>
                </a:moveTo>
                <a:lnTo>
                  <a:pt x="838053" y="2871852"/>
                </a:lnTo>
                <a:cubicBezTo>
                  <a:pt x="1312591" y="3168264"/>
                  <a:pt x="1913932" y="3170879"/>
                  <a:pt x="2391030" y="2878606"/>
                </a:cubicBezTo>
                <a:lnTo>
                  <a:pt x="1821709" y="1949263"/>
                </a:lnTo>
                <a:cubicBezTo>
                  <a:pt x="1763478" y="1986502"/>
                  <a:pt x="1694174" y="2007350"/>
                  <a:pt x="1620000" y="2007350"/>
                </a:cubicBezTo>
                <a:cubicBezTo>
                  <a:pt x="1544621" y="2007350"/>
                  <a:pt x="1474270" y="1985818"/>
                  <a:pt x="1415334" y="1947658"/>
                </a:cubicBezTo>
                <a:close/>
                <a:moveTo>
                  <a:pt x="1620001" y="1350973"/>
                </a:moveTo>
                <a:cubicBezTo>
                  <a:pt x="1471421" y="1350973"/>
                  <a:pt x="1350973" y="1471421"/>
                  <a:pt x="1350973" y="1620001"/>
                </a:cubicBezTo>
                <a:cubicBezTo>
                  <a:pt x="1350973" y="1768581"/>
                  <a:pt x="1471421" y="1889029"/>
                  <a:pt x="1620001" y="1889029"/>
                </a:cubicBezTo>
                <a:cubicBezTo>
                  <a:pt x="1768581" y="1889029"/>
                  <a:pt x="1889029" y="1768581"/>
                  <a:pt x="1889029" y="1620001"/>
                </a:cubicBezTo>
                <a:cubicBezTo>
                  <a:pt x="1889029" y="1471421"/>
                  <a:pt x="1768581" y="1350973"/>
                  <a:pt x="1620001" y="1350973"/>
                </a:cubicBezTo>
                <a:close/>
                <a:moveTo>
                  <a:pt x="2324470" y="322965"/>
                </a:moveTo>
                <a:lnTo>
                  <a:pt x="1804044" y="1281148"/>
                </a:lnTo>
                <a:cubicBezTo>
                  <a:pt x="1925507" y="1345192"/>
                  <a:pt x="2007350" y="1473038"/>
                  <a:pt x="2007350" y="1620000"/>
                </a:cubicBezTo>
                <a:lnTo>
                  <a:pt x="2005998" y="1633413"/>
                </a:lnTo>
                <a:lnTo>
                  <a:pt x="3095109" y="1671260"/>
                </a:lnTo>
                <a:cubicBezTo>
                  <a:pt x="3114541" y="1112092"/>
                  <a:pt x="2816135" y="590008"/>
                  <a:pt x="2324470" y="322965"/>
                </a:cubicBezTo>
                <a:close/>
                <a:moveTo>
                  <a:pt x="926838" y="316888"/>
                </a:moveTo>
                <a:cubicBezTo>
                  <a:pt x="432869" y="579644"/>
                  <a:pt x="129933" y="1099113"/>
                  <a:pt x="144500" y="1658429"/>
                </a:cubicBezTo>
                <a:lnTo>
                  <a:pt x="1233664" y="1630062"/>
                </a:lnTo>
                <a:cubicBezTo>
                  <a:pt x="1232693" y="1626734"/>
                  <a:pt x="1232650" y="1623372"/>
                  <a:pt x="1232650" y="1620000"/>
                </a:cubicBezTo>
                <a:cubicBezTo>
                  <a:pt x="1232650" y="1471836"/>
                  <a:pt x="1315838" y="1343102"/>
                  <a:pt x="1438904" y="1279548"/>
                </a:cubicBez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Tree>
    <p:extLst>
      <p:ext uri="{BB962C8B-B14F-4D97-AF65-F5344CB8AC3E}">
        <p14:creationId xmlns:p14="http://schemas.microsoft.com/office/powerpoint/2010/main" val="41899456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Box 23">
            <a:extLst>
              <a:ext uri="{FF2B5EF4-FFF2-40B4-BE49-F238E27FC236}">
                <a16:creationId xmlns:a16="http://schemas.microsoft.com/office/drawing/2014/main" id="{5C89C6C5-CBB6-4E2F-9218-3F391D411B0C}"/>
              </a:ext>
            </a:extLst>
          </p:cNvPr>
          <p:cNvSpPr txBox="1"/>
          <p:nvPr/>
        </p:nvSpPr>
        <p:spPr>
          <a:xfrm rot="16200000">
            <a:off x="-1479486" y="539977"/>
            <a:ext cx="4250829" cy="3970318"/>
          </a:xfrm>
          <a:prstGeom prst="rect">
            <a:avLst/>
          </a:prstGeom>
          <a:noFill/>
        </p:spPr>
        <p:txBody>
          <a:bodyPr wrap="square" rtlCol="0" anchor="ctr">
            <a:spAutoFit/>
          </a:bodyPr>
          <a:lstStyle/>
          <a:p>
            <a:pPr algn="ctr"/>
            <a:endParaRPr lang="en-US" sz="3600" dirty="0">
              <a:latin typeface="Times New Roman" panose="02020603050405020304" pitchFamily="18" charset="0"/>
              <a:cs typeface="Times New Roman" panose="02020603050405020304" pitchFamily="18" charset="0"/>
            </a:endParaRPr>
          </a:p>
          <a:p>
            <a:pPr algn="ctr"/>
            <a:endParaRPr lang="en-US" sz="3600" dirty="0">
              <a:latin typeface="Times New Roman" panose="02020603050405020304" pitchFamily="18" charset="0"/>
              <a:cs typeface="Times New Roman" panose="02020603050405020304" pitchFamily="18" charset="0"/>
            </a:endParaRPr>
          </a:p>
          <a:p>
            <a:pPr algn="ctr"/>
            <a:endParaRPr lang="en-US" sz="3600" dirty="0">
              <a:latin typeface="Times New Roman" panose="02020603050405020304" pitchFamily="18" charset="0"/>
              <a:cs typeface="Times New Roman" panose="02020603050405020304" pitchFamily="18" charset="0"/>
            </a:endParaRPr>
          </a:p>
          <a:p>
            <a:pPr algn="ctr"/>
            <a:endParaRPr lang="en-US" sz="3600" dirty="0">
              <a:latin typeface="Times New Roman" panose="02020603050405020304" pitchFamily="18" charset="0"/>
              <a:cs typeface="Times New Roman" panose="02020603050405020304" pitchFamily="18" charset="0"/>
            </a:endParaRPr>
          </a:p>
          <a:p>
            <a:pPr algn="ctr"/>
            <a:r>
              <a:rPr lang="en-US" sz="3600" dirty="0">
                <a:latin typeface="Times New Roman" panose="02020603050405020304" pitchFamily="18" charset="0"/>
                <a:cs typeface="Times New Roman" panose="02020603050405020304" pitchFamily="18" charset="0"/>
              </a:rPr>
              <a:t>FLOW DIAGRAM</a:t>
            </a:r>
          </a:p>
          <a:p>
            <a:pPr algn="ctr"/>
            <a:endParaRPr lang="en-US" sz="3600" dirty="0">
              <a:latin typeface="Times New Roman" panose="02020603050405020304" pitchFamily="18" charset="0"/>
              <a:cs typeface="Times New Roman" panose="02020603050405020304" pitchFamily="18" charset="0"/>
            </a:endParaRPr>
          </a:p>
          <a:p>
            <a:pPr algn="ctr"/>
            <a:endParaRPr lang="en-US" sz="3600" dirty="0">
              <a:latin typeface="Times New Roman" panose="02020603050405020304" pitchFamily="18" charset="0"/>
              <a:cs typeface="Times New Roman" panose="02020603050405020304" pitchFamily="18" charset="0"/>
            </a:endParaRPr>
          </a:p>
        </p:txBody>
      </p:sp>
      <p:pic>
        <p:nvPicPr>
          <p:cNvPr id="25" name="Picture 24">
            <a:extLst>
              <a:ext uri="{FF2B5EF4-FFF2-40B4-BE49-F238E27FC236}">
                <a16:creationId xmlns:a16="http://schemas.microsoft.com/office/drawing/2014/main" id="{556BF20E-C299-4C44-B022-B728144F694F}"/>
              </a:ext>
            </a:extLst>
          </p:cNvPr>
          <p:cNvPicPr>
            <a:picLocks noChangeAspect="1"/>
          </p:cNvPicPr>
          <p:nvPr/>
        </p:nvPicPr>
        <p:blipFill>
          <a:blip r:embed="rId2"/>
          <a:stretch>
            <a:fillRect/>
          </a:stretch>
        </p:blipFill>
        <p:spPr>
          <a:xfrm>
            <a:off x="2987824" y="93224"/>
            <a:ext cx="5308947" cy="486382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5999043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0" y="317896"/>
            <a:ext cx="9144000" cy="576064"/>
          </a:xfrm>
        </p:spPr>
        <p:txBody>
          <a:bodyPr/>
          <a:lstStyle/>
          <a:p>
            <a:r>
              <a:rPr lang="en-US" altLang="ko-KR" dirty="0"/>
              <a:t>WORK DONE TILL DATE</a:t>
            </a:r>
            <a:endParaRPr lang="ko-KR" altLang="en-US" dirty="0"/>
          </a:p>
        </p:txBody>
      </p:sp>
      <p:graphicFrame>
        <p:nvGraphicFramePr>
          <p:cNvPr id="4" name="SmartArt Placeholder 13"/>
          <p:cNvGraphicFramePr>
            <a:graphicFrameLocks/>
          </p:cNvGraphicFramePr>
          <p:nvPr>
            <p:extLst>
              <p:ext uri="{D42A27DB-BD31-4B8C-83A1-F6EECF244321}">
                <p14:modId xmlns:p14="http://schemas.microsoft.com/office/powerpoint/2010/main" val="217541724"/>
              </p:ext>
            </p:extLst>
          </p:nvPr>
        </p:nvGraphicFramePr>
        <p:xfrm>
          <a:off x="697056" y="1363386"/>
          <a:ext cx="3831054" cy="32857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직사각형 9"/>
          <p:cNvSpPr/>
          <p:nvPr/>
        </p:nvSpPr>
        <p:spPr>
          <a:xfrm>
            <a:off x="5140178" y="1517667"/>
            <a:ext cx="504055" cy="504000"/>
          </a:xfrm>
          <a:prstGeom prst="ellipse">
            <a:avLst/>
          </a:prstGeom>
          <a:solidFill>
            <a:schemeClr val="accent1">
              <a:lumMod val="50000"/>
            </a:schemeClr>
          </a:solidFill>
          <a:ln w="127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ko-KR" b="1" dirty="0">
                <a:cs typeface="Arial" pitchFamily="34" charset="0"/>
              </a:rPr>
              <a:t>A</a:t>
            </a:r>
            <a:endParaRPr lang="ko-KR" altLang="en-US" b="1" dirty="0">
              <a:cs typeface="Arial" pitchFamily="34" charset="0"/>
            </a:endParaRPr>
          </a:p>
        </p:txBody>
      </p:sp>
      <p:sp>
        <p:nvSpPr>
          <p:cNvPr id="6" name="직사각형 15"/>
          <p:cNvSpPr/>
          <p:nvPr/>
        </p:nvSpPr>
        <p:spPr>
          <a:xfrm>
            <a:off x="5140178" y="2151969"/>
            <a:ext cx="504055" cy="504000"/>
          </a:xfrm>
          <a:prstGeom prst="ellipse">
            <a:avLst/>
          </a:prstGeom>
          <a:solidFill>
            <a:schemeClr val="accent2">
              <a:lumMod val="75000"/>
            </a:schemeClr>
          </a:solidFill>
          <a:ln w="127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ko-KR" b="1" dirty="0">
                <a:cs typeface="Arial" pitchFamily="34" charset="0"/>
              </a:rPr>
              <a:t>B</a:t>
            </a:r>
            <a:endParaRPr lang="ko-KR" altLang="en-US" b="1" dirty="0">
              <a:cs typeface="Arial" pitchFamily="34" charset="0"/>
            </a:endParaRPr>
          </a:p>
        </p:txBody>
      </p:sp>
      <p:sp>
        <p:nvSpPr>
          <p:cNvPr id="7" name="직사각형 17"/>
          <p:cNvSpPr/>
          <p:nvPr/>
        </p:nvSpPr>
        <p:spPr>
          <a:xfrm>
            <a:off x="5140178" y="2775677"/>
            <a:ext cx="504055" cy="504000"/>
          </a:xfrm>
          <a:prstGeom prst="ellipse">
            <a:avLst/>
          </a:prstGeom>
          <a:solidFill>
            <a:schemeClr val="accent3"/>
          </a:solidFill>
          <a:ln w="127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ko-KR" b="1" dirty="0">
                <a:cs typeface="Arial" pitchFamily="34" charset="0"/>
              </a:rPr>
              <a:t>C</a:t>
            </a:r>
            <a:endParaRPr lang="ko-KR" altLang="en-US" b="1" dirty="0">
              <a:cs typeface="Arial" pitchFamily="34" charset="0"/>
            </a:endParaRPr>
          </a:p>
        </p:txBody>
      </p:sp>
      <p:sp>
        <p:nvSpPr>
          <p:cNvPr id="8" name="직사각형 19"/>
          <p:cNvSpPr/>
          <p:nvPr/>
        </p:nvSpPr>
        <p:spPr>
          <a:xfrm>
            <a:off x="5140178" y="3399385"/>
            <a:ext cx="504055" cy="504000"/>
          </a:xfrm>
          <a:prstGeom prst="ellipse">
            <a:avLst/>
          </a:prstGeom>
          <a:solidFill>
            <a:schemeClr val="accent4">
              <a:lumMod val="60000"/>
              <a:lumOff val="40000"/>
            </a:schemeClr>
          </a:solidFill>
          <a:ln w="127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ko-KR" b="1" dirty="0">
                <a:cs typeface="Arial" pitchFamily="34" charset="0"/>
              </a:rPr>
              <a:t>D</a:t>
            </a:r>
            <a:endParaRPr lang="ko-KR" altLang="en-US" b="1" dirty="0">
              <a:cs typeface="Arial" pitchFamily="34" charset="0"/>
            </a:endParaRPr>
          </a:p>
        </p:txBody>
      </p:sp>
      <p:sp>
        <p:nvSpPr>
          <p:cNvPr id="9" name="직사각형 21"/>
          <p:cNvSpPr/>
          <p:nvPr/>
        </p:nvSpPr>
        <p:spPr>
          <a:xfrm>
            <a:off x="5140178" y="4023093"/>
            <a:ext cx="504055" cy="504000"/>
          </a:xfrm>
          <a:prstGeom prst="ellipse">
            <a:avLst/>
          </a:prstGeom>
          <a:solidFill>
            <a:schemeClr val="accent5">
              <a:lumMod val="40000"/>
              <a:lumOff val="60000"/>
            </a:schemeClr>
          </a:solidFill>
          <a:ln w="127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ko-KR" b="1" dirty="0">
                <a:cs typeface="Arial" pitchFamily="34" charset="0"/>
              </a:rPr>
              <a:t>E</a:t>
            </a:r>
            <a:endParaRPr lang="ko-KR" altLang="en-US" b="1" dirty="0">
              <a:cs typeface="Arial" pitchFamily="34" charset="0"/>
            </a:endParaRPr>
          </a:p>
        </p:txBody>
      </p:sp>
      <p:cxnSp>
        <p:nvCxnSpPr>
          <p:cNvPr id="10" name="직선 연결선 2"/>
          <p:cNvCxnSpPr/>
          <p:nvPr/>
        </p:nvCxnSpPr>
        <p:spPr>
          <a:xfrm>
            <a:off x="3015942" y="1769667"/>
            <a:ext cx="2016224" cy="0"/>
          </a:xfrm>
          <a:prstGeom prst="line">
            <a:avLst/>
          </a:prstGeom>
          <a:ln w="19050">
            <a:solidFill>
              <a:schemeClr val="accent1">
                <a:lumMod val="50000"/>
              </a:schemeClr>
            </a:solidFill>
            <a:prstDash val="sysDot"/>
            <a:headEnd type="oval"/>
            <a:tailEnd type="triangle"/>
          </a:ln>
        </p:spPr>
        <p:style>
          <a:lnRef idx="1">
            <a:schemeClr val="accent1"/>
          </a:lnRef>
          <a:fillRef idx="0">
            <a:schemeClr val="accent1"/>
          </a:fillRef>
          <a:effectRef idx="0">
            <a:schemeClr val="accent1"/>
          </a:effectRef>
          <a:fontRef idx="minor">
            <a:schemeClr val="tx1"/>
          </a:fontRef>
        </p:style>
      </p:cxnSp>
      <p:cxnSp>
        <p:nvCxnSpPr>
          <p:cNvPr id="11" name="직선 연결선 24"/>
          <p:cNvCxnSpPr/>
          <p:nvPr/>
        </p:nvCxnSpPr>
        <p:spPr>
          <a:xfrm>
            <a:off x="3375982" y="2403969"/>
            <a:ext cx="1656184" cy="0"/>
          </a:xfrm>
          <a:prstGeom prst="line">
            <a:avLst/>
          </a:prstGeom>
          <a:ln w="19050">
            <a:solidFill>
              <a:schemeClr val="accent2">
                <a:lumMod val="75000"/>
              </a:schemeClr>
            </a:solidFill>
            <a:prstDash val="sysDot"/>
            <a:headEnd type="oval"/>
            <a:tailEnd type="triangle"/>
          </a:ln>
        </p:spPr>
        <p:style>
          <a:lnRef idx="1">
            <a:schemeClr val="accent1"/>
          </a:lnRef>
          <a:fillRef idx="0">
            <a:schemeClr val="accent1"/>
          </a:fillRef>
          <a:effectRef idx="0">
            <a:schemeClr val="accent1"/>
          </a:effectRef>
          <a:fontRef idx="minor">
            <a:schemeClr val="tx1"/>
          </a:fontRef>
        </p:style>
      </p:cxnSp>
      <p:cxnSp>
        <p:nvCxnSpPr>
          <p:cNvPr id="12" name="직선 연결선 25"/>
          <p:cNvCxnSpPr/>
          <p:nvPr/>
        </p:nvCxnSpPr>
        <p:spPr>
          <a:xfrm>
            <a:off x="3736022" y="3027677"/>
            <a:ext cx="1296144" cy="0"/>
          </a:xfrm>
          <a:prstGeom prst="line">
            <a:avLst/>
          </a:prstGeom>
          <a:ln w="19050">
            <a:solidFill>
              <a:schemeClr val="accent3"/>
            </a:solidFill>
            <a:prstDash val="sysDot"/>
            <a:headEnd type="oval"/>
            <a:tailEnd type="triangle"/>
          </a:ln>
        </p:spPr>
        <p:style>
          <a:lnRef idx="1">
            <a:schemeClr val="accent1"/>
          </a:lnRef>
          <a:fillRef idx="0">
            <a:schemeClr val="accent1"/>
          </a:fillRef>
          <a:effectRef idx="0">
            <a:schemeClr val="accent1"/>
          </a:effectRef>
          <a:fontRef idx="minor">
            <a:schemeClr val="tx1"/>
          </a:fontRef>
        </p:style>
      </p:cxnSp>
      <p:cxnSp>
        <p:nvCxnSpPr>
          <p:cNvPr id="13" name="직선 연결선 26"/>
          <p:cNvCxnSpPr/>
          <p:nvPr/>
        </p:nvCxnSpPr>
        <p:spPr>
          <a:xfrm>
            <a:off x="4132166" y="3651385"/>
            <a:ext cx="900000" cy="0"/>
          </a:xfrm>
          <a:prstGeom prst="line">
            <a:avLst/>
          </a:prstGeom>
          <a:ln w="19050">
            <a:solidFill>
              <a:schemeClr val="accent4">
                <a:lumMod val="60000"/>
                <a:lumOff val="40000"/>
              </a:schemeClr>
            </a:solidFill>
            <a:prstDash val="sysDot"/>
            <a:headEnd type="oval"/>
            <a:tailEnd type="triangle"/>
          </a:ln>
        </p:spPr>
        <p:style>
          <a:lnRef idx="1">
            <a:schemeClr val="accent1"/>
          </a:lnRef>
          <a:fillRef idx="0">
            <a:schemeClr val="accent1"/>
          </a:fillRef>
          <a:effectRef idx="0">
            <a:schemeClr val="accent1"/>
          </a:effectRef>
          <a:fontRef idx="minor">
            <a:schemeClr val="tx1"/>
          </a:fontRef>
        </p:style>
      </p:cxnSp>
      <p:cxnSp>
        <p:nvCxnSpPr>
          <p:cNvPr id="14" name="직선 연결선 27"/>
          <p:cNvCxnSpPr/>
          <p:nvPr/>
        </p:nvCxnSpPr>
        <p:spPr>
          <a:xfrm>
            <a:off x="4528110" y="4275093"/>
            <a:ext cx="504056" cy="0"/>
          </a:xfrm>
          <a:prstGeom prst="line">
            <a:avLst/>
          </a:prstGeom>
          <a:ln w="19050">
            <a:solidFill>
              <a:schemeClr val="accent5">
                <a:lumMod val="40000"/>
                <a:lumOff val="60000"/>
              </a:schemeClr>
            </a:solidFill>
            <a:prstDash val="sysDot"/>
            <a:headEnd type="oval"/>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5749232" y="1538834"/>
            <a:ext cx="2830257" cy="461665"/>
          </a:xfrm>
          <a:prstGeom prst="rect">
            <a:avLst/>
          </a:prstGeom>
          <a:noFill/>
        </p:spPr>
        <p:txBody>
          <a:bodyPr wrap="square" rtlCol="0" anchor="ctr">
            <a:spAutoFit/>
          </a:bodyPr>
          <a:lstStyle/>
          <a:p>
            <a:r>
              <a:rPr lang="en-US" altLang="ko-KR" sz="1200" b="1" dirty="0">
                <a:solidFill>
                  <a:schemeClr val="tx1">
                    <a:lumMod val="75000"/>
                    <a:lumOff val="25000"/>
                  </a:schemeClr>
                </a:solidFill>
                <a:cs typeface="Arial" pitchFamily="34" charset="0"/>
              </a:rPr>
              <a:t>Problem statement and Language is selected.</a:t>
            </a:r>
            <a:endParaRPr lang="ko-KR" altLang="en-US" sz="1200" b="1" dirty="0">
              <a:solidFill>
                <a:schemeClr val="tx1">
                  <a:lumMod val="75000"/>
                  <a:lumOff val="25000"/>
                </a:schemeClr>
              </a:solidFill>
              <a:cs typeface="Arial" pitchFamily="34" charset="0"/>
            </a:endParaRPr>
          </a:p>
        </p:txBody>
      </p:sp>
      <p:sp>
        <p:nvSpPr>
          <p:cNvPr id="20" name="TextBox 19"/>
          <p:cNvSpPr txBox="1"/>
          <p:nvPr/>
        </p:nvSpPr>
        <p:spPr>
          <a:xfrm>
            <a:off x="5797926" y="1991729"/>
            <a:ext cx="2830257" cy="830997"/>
          </a:xfrm>
          <a:prstGeom prst="rect">
            <a:avLst/>
          </a:prstGeom>
          <a:noFill/>
        </p:spPr>
        <p:txBody>
          <a:bodyPr wrap="square" rtlCol="0" anchor="ctr">
            <a:spAutoFit/>
          </a:bodyPr>
          <a:lstStyle/>
          <a:p>
            <a:r>
              <a:rPr lang="en-US" altLang="ko-KR" sz="1200" b="1" dirty="0">
                <a:solidFill>
                  <a:schemeClr val="tx1">
                    <a:lumMod val="75000"/>
                    <a:lumOff val="25000"/>
                  </a:schemeClr>
                </a:solidFill>
                <a:cs typeface="Arial" pitchFamily="34" charset="0"/>
              </a:rPr>
              <a:t>Problems are discussed in our group and the challenges are shot-listed, which are being facing in the current system.</a:t>
            </a:r>
            <a:endParaRPr lang="ko-KR" altLang="en-US" sz="1200" b="1" dirty="0">
              <a:solidFill>
                <a:schemeClr val="tx1">
                  <a:lumMod val="75000"/>
                  <a:lumOff val="25000"/>
                </a:schemeClr>
              </a:solidFill>
              <a:cs typeface="Arial" pitchFamily="34" charset="0"/>
            </a:endParaRPr>
          </a:p>
        </p:txBody>
      </p:sp>
      <p:sp>
        <p:nvSpPr>
          <p:cNvPr id="23" name="TextBox 22"/>
          <p:cNvSpPr txBox="1"/>
          <p:nvPr/>
        </p:nvSpPr>
        <p:spPr>
          <a:xfrm>
            <a:off x="5753324" y="2800798"/>
            <a:ext cx="2830257" cy="461665"/>
          </a:xfrm>
          <a:prstGeom prst="rect">
            <a:avLst/>
          </a:prstGeom>
          <a:noFill/>
        </p:spPr>
        <p:txBody>
          <a:bodyPr wrap="square" rtlCol="0" anchor="ctr">
            <a:spAutoFit/>
          </a:bodyPr>
          <a:lstStyle/>
          <a:p>
            <a:r>
              <a:rPr lang="en-US" altLang="ko-KR" sz="1200" b="1" dirty="0">
                <a:solidFill>
                  <a:schemeClr val="tx1">
                    <a:lumMod val="75000"/>
                    <a:lumOff val="25000"/>
                  </a:schemeClr>
                </a:solidFill>
                <a:cs typeface="Arial" pitchFamily="34" charset="0"/>
              </a:rPr>
              <a:t>Solution of the challenges has been found.</a:t>
            </a:r>
            <a:endParaRPr lang="ko-KR" altLang="en-US" sz="1200" b="1" dirty="0">
              <a:solidFill>
                <a:schemeClr val="tx1">
                  <a:lumMod val="75000"/>
                  <a:lumOff val="25000"/>
                </a:schemeClr>
              </a:solidFill>
              <a:cs typeface="Arial" pitchFamily="34" charset="0"/>
            </a:endParaRPr>
          </a:p>
        </p:txBody>
      </p:sp>
      <p:sp>
        <p:nvSpPr>
          <p:cNvPr id="26" name="TextBox 25"/>
          <p:cNvSpPr txBox="1"/>
          <p:nvPr/>
        </p:nvSpPr>
        <p:spPr>
          <a:xfrm>
            <a:off x="5749233" y="3328219"/>
            <a:ext cx="2830257" cy="646331"/>
          </a:xfrm>
          <a:prstGeom prst="rect">
            <a:avLst/>
          </a:prstGeom>
          <a:noFill/>
        </p:spPr>
        <p:txBody>
          <a:bodyPr wrap="square" rtlCol="0" anchor="ctr">
            <a:spAutoFit/>
          </a:bodyPr>
          <a:lstStyle/>
          <a:p>
            <a:r>
              <a:rPr lang="en-US" altLang="ko-KR" sz="1200" b="1" dirty="0">
                <a:solidFill>
                  <a:schemeClr val="tx1">
                    <a:lumMod val="75000"/>
                    <a:lumOff val="25000"/>
                  </a:schemeClr>
                </a:solidFill>
                <a:cs typeface="Arial" pitchFamily="34" charset="0"/>
              </a:rPr>
              <a:t>Work has been distributed individually and everyone started to indulged in it accordingly.</a:t>
            </a:r>
            <a:endParaRPr lang="ko-KR" altLang="en-US" sz="1200" b="1" dirty="0">
              <a:solidFill>
                <a:schemeClr val="tx1">
                  <a:lumMod val="75000"/>
                  <a:lumOff val="25000"/>
                </a:schemeClr>
              </a:solidFill>
              <a:cs typeface="Arial" pitchFamily="34" charset="0"/>
            </a:endParaRPr>
          </a:p>
        </p:txBody>
      </p:sp>
      <p:sp>
        <p:nvSpPr>
          <p:cNvPr id="29" name="TextBox 28"/>
          <p:cNvSpPr txBox="1"/>
          <p:nvPr/>
        </p:nvSpPr>
        <p:spPr>
          <a:xfrm>
            <a:off x="5749233" y="4044260"/>
            <a:ext cx="2830257" cy="461665"/>
          </a:xfrm>
          <a:prstGeom prst="rect">
            <a:avLst/>
          </a:prstGeom>
          <a:noFill/>
        </p:spPr>
        <p:txBody>
          <a:bodyPr wrap="square" rtlCol="0" anchor="ctr">
            <a:spAutoFit/>
          </a:bodyPr>
          <a:lstStyle/>
          <a:p>
            <a:r>
              <a:rPr lang="en-US" altLang="ko-KR" sz="1200" b="1" dirty="0">
                <a:solidFill>
                  <a:schemeClr val="tx1">
                    <a:lumMod val="75000"/>
                    <a:lumOff val="25000"/>
                  </a:schemeClr>
                </a:solidFill>
                <a:cs typeface="Arial" pitchFamily="34" charset="0"/>
              </a:rPr>
              <a:t>Planning, plotting, report, etc. are being discussed</a:t>
            </a:r>
            <a:endParaRPr lang="ko-KR" altLang="en-US" sz="1200" b="1" dirty="0">
              <a:solidFill>
                <a:schemeClr val="tx1">
                  <a:lumMod val="75000"/>
                  <a:lumOff val="25000"/>
                </a:schemeClr>
              </a:solidFill>
              <a:cs typeface="Arial" pitchFamily="34" charset="0"/>
            </a:endParaRPr>
          </a:p>
        </p:txBody>
      </p:sp>
    </p:spTree>
    <p:extLst>
      <p:ext uri="{BB962C8B-B14F-4D97-AF65-F5344CB8AC3E}">
        <p14:creationId xmlns:p14="http://schemas.microsoft.com/office/powerpoint/2010/main" val="1515669164"/>
      </p:ext>
    </p:extLst>
  </p:cSld>
  <p:clrMapOvr>
    <a:masterClrMapping/>
  </p:clrMapOvr>
</p:sld>
</file>

<file path=ppt/theme/theme1.xml><?xml version="1.0" encoding="utf-8"?>
<a:theme xmlns:a="http://schemas.openxmlformats.org/drawingml/2006/main" name="Cover and End Slide Master">
  <a:themeElements>
    <a:clrScheme name="ALLPPT-COLOR-A30">
      <a:dk1>
        <a:sysClr val="windowText" lastClr="000000"/>
      </a:dk1>
      <a:lt1>
        <a:sysClr val="window" lastClr="FFFFFF"/>
      </a:lt1>
      <a:dk2>
        <a:srgbClr val="1F497D"/>
      </a:dk2>
      <a:lt2>
        <a:srgbClr val="EEECE1"/>
      </a:lt2>
      <a:accent1>
        <a:srgbClr val="85D8DE"/>
      </a:accent1>
      <a:accent2>
        <a:srgbClr val="85D8DE"/>
      </a:accent2>
      <a:accent3>
        <a:srgbClr val="85D8DE"/>
      </a:accent3>
      <a:accent4>
        <a:srgbClr val="85D8DE"/>
      </a:accent4>
      <a:accent5>
        <a:srgbClr val="85D8DE"/>
      </a:accent5>
      <a:accent6>
        <a:srgbClr val="85D8DE"/>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ntents Slide Master">
  <a:themeElements>
    <a:clrScheme name="ALLPPT-COLOR-A30">
      <a:dk1>
        <a:sysClr val="windowText" lastClr="000000"/>
      </a:dk1>
      <a:lt1>
        <a:sysClr val="window" lastClr="FFFFFF"/>
      </a:lt1>
      <a:dk2>
        <a:srgbClr val="1F497D"/>
      </a:dk2>
      <a:lt2>
        <a:srgbClr val="EEECE1"/>
      </a:lt2>
      <a:accent1>
        <a:srgbClr val="85D8DE"/>
      </a:accent1>
      <a:accent2>
        <a:srgbClr val="85D8DE"/>
      </a:accent2>
      <a:accent3>
        <a:srgbClr val="85D8DE"/>
      </a:accent3>
      <a:accent4>
        <a:srgbClr val="85D8DE"/>
      </a:accent4>
      <a:accent5>
        <a:srgbClr val="85D8DE"/>
      </a:accent5>
      <a:accent6>
        <a:srgbClr val="85D8DE"/>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Section Break Slide Master">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1733</TotalTime>
  <Words>717</Words>
  <Application>Microsoft Office PowerPoint</Application>
  <PresentationFormat>On-screen Show (16:9)</PresentationFormat>
  <Paragraphs>125</Paragraphs>
  <Slides>12</Slides>
  <Notes>0</Notes>
  <HiddenSlides>0</HiddenSlides>
  <MMClips>0</MMClips>
  <ScaleCrop>false</ScaleCrop>
  <HeadingPairs>
    <vt:vector size="6" baseType="variant">
      <vt:variant>
        <vt:lpstr>Fonts Used</vt:lpstr>
      </vt:variant>
      <vt:variant>
        <vt:i4>2</vt:i4>
      </vt:variant>
      <vt:variant>
        <vt:lpstr>Theme</vt:lpstr>
      </vt:variant>
      <vt:variant>
        <vt:i4>3</vt:i4>
      </vt:variant>
      <vt:variant>
        <vt:lpstr>Slide Titles</vt:lpstr>
      </vt:variant>
      <vt:variant>
        <vt:i4>12</vt:i4>
      </vt:variant>
    </vt:vector>
  </HeadingPairs>
  <TitlesOfParts>
    <vt:vector size="17" baseType="lpstr">
      <vt:lpstr>Arial</vt:lpstr>
      <vt:lpstr>Times New Roman</vt: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GoogleSlidesPPT.com;Allppt.com</dc:creator>
  <cp:lastModifiedBy>muskan07121@gmail.com</cp:lastModifiedBy>
  <cp:revision>150</cp:revision>
  <dcterms:created xsi:type="dcterms:W3CDTF">2016-12-05T23:26:54Z</dcterms:created>
  <dcterms:modified xsi:type="dcterms:W3CDTF">2019-02-16T09:28:08Z</dcterms:modified>
</cp:coreProperties>
</file>