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291835C-130B-46D0-ADBE-560DC7CE8E4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41918-5D38-40BF-87CD-3BF6BF9AB94A}" v="11" dt="2023-10-03T10:45:5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v dudani" userId="42444324414349d8" providerId="LiveId" clId="{D0641918-5D38-40BF-87CD-3BF6BF9AB94A}"/>
    <pc:docChg chg="undo custSel addSld delSld modSld addSection modSection">
      <pc:chgData name="vishv dudani" userId="42444324414349d8" providerId="LiveId" clId="{D0641918-5D38-40BF-87CD-3BF6BF9AB94A}" dt="2023-10-03T11:42:10.574" v="505" actId="13822"/>
      <pc:docMkLst>
        <pc:docMk/>
      </pc:docMkLst>
      <pc:sldChg chg="addSp delSp modSp mod">
        <pc:chgData name="vishv dudani" userId="42444324414349d8" providerId="LiveId" clId="{D0641918-5D38-40BF-87CD-3BF6BF9AB94A}" dt="2023-10-03T11:42:10.574" v="505" actId="13822"/>
        <pc:sldMkLst>
          <pc:docMk/>
          <pc:sldMk cId="661030028" sldId="256"/>
        </pc:sldMkLst>
        <pc:spChg chg="add del">
          <ac:chgData name="vishv dudani" userId="42444324414349d8" providerId="LiveId" clId="{D0641918-5D38-40BF-87CD-3BF6BF9AB94A}" dt="2023-10-03T10:38:27.245" v="35" actId="11529"/>
          <ac:spMkLst>
            <pc:docMk/>
            <pc:sldMk cId="661030028" sldId="256"/>
            <ac:spMk id="2" creationId="{22256761-98B3-D251-A107-766344B75897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3" creationId="{CE47E79C-4FBA-CFB5-77C5-7C6E3F43A314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4" creationId="{93A58E41-14B4-AAEB-1455-4A73F71F755B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5" creationId="{6AB7866E-3D91-0B36-56B3-FB56C249B3DF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6" creationId="{DBB87B3C-5238-68C3-3C35-2513D2CADB1E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7" creationId="{3D8374D8-98E3-432F-A81B-023C73228B8D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8" creationId="{81E96B63-43C4-D925-D1D8-DBEBA3F7EA1A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9" creationId="{287638B7-8527-DBE2-6281-4BA03A92AB98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10" creationId="{E88D2306-0216-5EA7-3AF2-D5E18AC839E5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11" creationId="{9C6EADDD-71AD-3B60-530B-BA520657B71B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12" creationId="{35350F51-5522-D929-30F6-66D9D443880C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13" creationId="{691F9B13-5EDB-EAD8-14CF-A710316AD6C9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14" creationId="{979C7156-402C-CCFB-C887-C65E8C59FB65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15" creationId="{F1A6127E-6018-A426-63D5-D287D936B6C3}"/>
          </ac:spMkLst>
        </pc:spChg>
        <pc:spChg chg="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16" creationId="{E21F45EF-2AA0-AA7A-9AB3-817550DEB7BA}"/>
          </ac:spMkLst>
        </pc:spChg>
        <pc:spChg chg="del">
          <ac:chgData name="vishv dudani" userId="42444324414349d8" providerId="LiveId" clId="{D0641918-5D38-40BF-87CD-3BF6BF9AB94A}" dt="2023-10-03T10:36:30.726" v="2" actId="478"/>
          <ac:spMkLst>
            <pc:docMk/>
            <pc:sldMk cId="661030028" sldId="256"/>
            <ac:spMk id="17" creationId="{4D09499B-9E0F-8B2F-5DB2-0A9116CE592B}"/>
          </ac:spMkLst>
        </pc:spChg>
        <pc:spChg chg="del">
          <ac:chgData name="vishv dudani" userId="42444324414349d8" providerId="LiveId" clId="{D0641918-5D38-40BF-87CD-3BF6BF9AB94A}" dt="2023-10-03T10:36:30.726" v="2" actId="478"/>
          <ac:spMkLst>
            <pc:docMk/>
            <pc:sldMk cId="661030028" sldId="256"/>
            <ac:spMk id="18" creationId="{49CCEBE7-14C4-2610-5D68-7A40BCB1D498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19" creationId="{F208E7AB-FECC-72AF-60E7-240A057B90FC}"/>
          </ac:spMkLst>
        </pc:spChg>
        <pc:spChg chg="del">
          <ac:chgData name="vishv dudani" userId="42444324414349d8" providerId="LiveId" clId="{D0641918-5D38-40BF-87CD-3BF6BF9AB94A}" dt="2023-10-03T10:36:54.335" v="8" actId="478"/>
          <ac:spMkLst>
            <pc:docMk/>
            <pc:sldMk cId="661030028" sldId="256"/>
            <ac:spMk id="20" creationId="{28B85A48-FAFF-B3E1-F097-F14DCE913900}"/>
          </ac:spMkLst>
        </pc:spChg>
        <pc:spChg chg="del">
          <ac:chgData name="vishv dudani" userId="42444324414349d8" providerId="LiveId" clId="{D0641918-5D38-40BF-87CD-3BF6BF9AB94A}" dt="2023-10-03T10:36:52.325" v="7" actId="478"/>
          <ac:spMkLst>
            <pc:docMk/>
            <pc:sldMk cId="661030028" sldId="256"/>
            <ac:spMk id="21" creationId="{4718A882-7022-E081-DF80-D8724B057032}"/>
          </ac:spMkLst>
        </pc:spChg>
        <pc:spChg chg="del">
          <ac:chgData name="vishv dudani" userId="42444324414349d8" providerId="LiveId" clId="{D0641918-5D38-40BF-87CD-3BF6BF9AB94A}" dt="2023-10-03T10:36:50.106" v="6" actId="478"/>
          <ac:spMkLst>
            <pc:docMk/>
            <pc:sldMk cId="661030028" sldId="256"/>
            <ac:spMk id="22" creationId="{948AF368-381E-6C73-0A8F-9912E3573EA4}"/>
          </ac:spMkLst>
        </pc:spChg>
        <pc:spChg chg="del mod">
          <ac:chgData name="vishv dudani" userId="42444324414349d8" providerId="LiveId" clId="{D0641918-5D38-40BF-87CD-3BF6BF9AB94A}" dt="2023-10-03T10:36:47.966" v="5" actId="478"/>
          <ac:spMkLst>
            <pc:docMk/>
            <pc:sldMk cId="661030028" sldId="256"/>
            <ac:spMk id="23" creationId="{11AA128F-F6C7-91B5-3150-A6139C6B307C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24" creationId="{D2B01307-1ECB-492B-DFC7-532CE5DEEE3D}"/>
          </ac:spMkLst>
        </pc:spChg>
        <pc:spChg chg="add del mod">
          <ac:chgData name="vishv dudani" userId="42444324414349d8" providerId="LiveId" clId="{D0641918-5D38-40BF-87CD-3BF6BF9AB94A}" dt="2023-10-03T10:46:06.503" v="392" actId="478"/>
          <ac:spMkLst>
            <pc:docMk/>
            <pc:sldMk cId="661030028" sldId="256"/>
            <ac:spMk id="29" creationId="{9C8F706E-67AC-A045-182B-2C9C85B08E40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31" creationId="{CFA5F243-F817-BC36-0558-BA3E0A88FF03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32" creationId="{BD7D981F-50F4-BF64-EFBF-12A8B5A444BB}"/>
          </ac:spMkLst>
        </pc:spChg>
        <pc:spChg chg="del">
          <ac:chgData name="vishv dudani" userId="42444324414349d8" providerId="LiveId" clId="{D0641918-5D38-40BF-87CD-3BF6BF9AB94A}" dt="2023-09-30T10:24:05.902" v="0" actId="21"/>
          <ac:spMkLst>
            <pc:docMk/>
            <pc:sldMk cId="661030028" sldId="256"/>
            <ac:spMk id="33" creationId="{831774B5-02E5-7A6B-69E9-B32EED003C59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33" creationId="{9E59AB95-0DCF-E6C0-FA25-B83CECD31065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34" creationId="{E408FAD5-77C2-C808-214A-2E10B3DC781E}"/>
          </ac:spMkLst>
        </pc:spChg>
        <pc:spChg chg="add mod">
          <ac:chgData name="vishv dudani" userId="42444324414349d8" providerId="LiveId" clId="{D0641918-5D38-40BF-87CD-3BF6BF9AB94A}" dt="2023-10-03T11:42:10.574" v="505" actId="13822"/>
          <ac:spMkLst>
            <pc:docMk/>
            <pc:sldMk cId="661030028" sldId="256"/>
            <ac:spMk id="35" creationId="{BD711605-F6FF-B9A7-1F9E-C441D36BB928}"/>
          </ac:spMkLst>
        </pc:spChg>
        <pc:cxnChg chg="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25" creationId="{B08AC7B2-BDF2-D3AD-69C2-0F3F3685BC71}"/>
          </ac:cxnSpMkLst>
        </pc:cxnChg>
        <pc:cxnChg chg="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26" creationId="{591433A0-CD52-6D0B-9E1C-C45422AA1BC0}"/>
          </ac:cxnSpMkLst>
        </pc:cxnChg>
        <pc:cxnChg chg="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27" creationId="{19F76D96-09A6-074B-68D8-21F82264A4D2}"/>
          </ac:cxnSpMkLst>
        </pc:cxnChg>
        <pc:cxnChg chg="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28" creationId="{ED8D6ABD-B3E8-61F6-E223-E67AA40F7985}"/>
          </ac:cxnSpMkLst>
        </pc:cxnChg>
        <pc:cxnChg chg="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30" creationId="{243C2A8B-3229-3D26-A0C8-30B7B080AAA9}"/>
          </ac:cxnSpMkLst>
        </pc:cxnChg>
        <pc:cxnChg chg="del">
          <ac:chgData name="vishv dudani" userId="42444324414349d8" providerId="LiveId" clId="{D0641918-5D38-40BF-87CD-3BF6BF9AB94A}" dt="2023-09-30T10:24:08.531" v="1" actId="21"/>
          <ac:cxnSpMkLst>
            <pc:docMk/>
            <pc:sldMk cId="661030028" sldId="256"/>
            <ac:cxnSpMk id="34" creationId="{265023B0-4D52-B05F-FD62-68F7712F4F08}"/>
          </ac:cxnSpMkLst>
        </pc:cxnChg>
        <pc:cxnChg chg="add del">
          <ac:chgData name="vishv dudani" userId="42444324414349d8" providerId="LiveId" clId="{D0641918-5D38-40BF-87CD-3BF6BF9AB94A}" dt="2023-10-03T10:49:29.080" v="462" actId="11529"/>
          <ac:cxnSpMkLst>
            <pc:docMk/>
            <pc:sldMk cId="661030028" sldId="256"/>
            <ac:cxnSpMk id="37" creationId="{679F0487-7A4B-9E66-9FDC-B75BBFD2593C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39" creationId="{502C60E8-44DD-D10F-15F1-5DE4F145231D}"/>
          </ac:cxnSpMkLst>
        </pc:cxnChg>
        <pc:cxnChg chg="del mod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41" creationId="{12E2DB1B-530D-5A2F-9B48-BC7583E24719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42" creationId="{EBB64627-60C3-641E-05C3-9372B563EAFA}"/>
          </ac:cxnSpMkLst>
        </pc:cxnChg>
        <pc:cxnChg chg="del mod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43" creationId="{48C55B41-DD20-2B23-D02D-857EF3BBDE0D}"/>
          </ac:cxnSpMkLst>
        </pc:cxnChg>
        <pc:cxnChg chg="add del">
          <ac:chgData name="vishv dudani" userId="42444324414349d8" providerId="LiveId" clId="{D0641918-5D38-40BF-87CD-3BF6BF9AB94A}" dt="2023-10-03T10:51:24.277" v="471" actId="11529"/>
          <ac:cxnSpMkLst>
            <pc:docMk/>
            <pc:sldMk cId="661030028" sldId="256"/>
            <ac:cxnSpMk id="45" creationId="{FFA64004-C86F-CCD6-A34E-C6D9D38E2D2D}"/>
          </ac:cxnSpMkLst>
        </pc:cxnChg>
        <pc:cxnChg chg="del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46" creationId="{1C1E4E4E-94EE-7B52-0240-BC03AA896F01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48" creationId="{881A1194-E475-FA47-3D94-D60F8A8719BD}"/>
          </ac:cxnSpMkLst>
        </pc:cxnChg>
        <pc:cxnChg chg="del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49" creationId="{15B4B7EE-E156-03F8-A72A-EAD405877596}"/>
          </ac:cxnSpMkLst>
        </pc:cxnChg>
        <pc:cxnChg chg="del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51" creationId="{FD92C210-8060-AC73-2AB7-00BAA53D7721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52" creationId="{5E922D29-A08D-A8B5-C51E-BF81E43B98F1}"/>
          </ac:cxnSpMkLst>
        </pc:cxnChg>
        <pc:cxnChg chg="del mod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53" creationId="{6FF251D0-0C51-1E0E-4CCB-29F350BE0425}"/>
          </ac:cxnSpMkLst>
        </pc:cxnChg>
        <pc:cxnChg chg="del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55" creationId="{6E34BB79-8CD5-4734-B8C3-CAD96435AF35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56" creationId="{C77090B6-7FB1-EDCE-0C82-5C5B9583100D}"/>
          </ac:cxnSpMkLst>
        </pc:cxnChg>
        <pc:cxnChg chg="del mod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57" creationId="{2C934871-0F3E-8E3E-BD3B-59683E446854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59" creationId="{A26C83CC-D6CE-DFB4-C490-C78F6390FADE}"/>
          </ac:cxnSpMkLst>
        </pc:cxnChg>
        <pc:cxnChg chg="del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60" creationId="{982871DF-59EE-27A7-1D8C-BA43A00FF469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62" creationId="{78708407-A03C-A333-457F-A12D49389410}"/>
          </ac:cxnSpMkLst>
        </pc:cxnChg>
        <pc:cxnChg chg="add del">
          <ac:chgData name="vishv dudani" userId="42444324414349d8" providerId="LiveId" clId="{D0641918-5D38-40BF-87CD-3BF6BF9AB94A}" dt="2023-10-03T10:53:31.716" v="489" actId="11529"/>
          <ac:cxnSpMkLst>
            <pc:docMk/>
            <pc:sldMk cId="661030028" sldId="256"/>
            <ac:cxnSpMk id="64" creationId="{DFC7928D-86E9-31A7-A059-BD100AB51949}"/>
          </ac:cxnSpMkLst>
        </pc:cxnChg>
        <pc:cxnChg chg="del mod">
          <ac:chgData name="vishv dudani" userId="42444324414349d8" providerId="LiveId" clId="{D0641918-5D38-40BF-87CD-3BF6BF9AB94A}" dt="2023-10-03T10:36:30.726" v="2" actId="478"/>
          <ac:cxnSpMkLst>
            <pc:docMk/>
            <pc:sldMk cId="661030028" sldId="256"/>
            <ac:cxnSpMk id="65" creationId="{17672ABF-51A4-8A3E-A562-E6ECD172A8C3}"/>
          </ac:cxnSpMkLst>
        </pc:cxnChg>
        <pc:cxnChg chg="add del mod">
          <ac:chgData name="vishv dudani" userId="42444324414349d8" providerId="LiveId" clId="{D0641918-5D38-40BF-87CD-3BF6BF9AB94A}" dt="2023-10-03T10:54:01.231" v="491" actId="11529"/>
          <ac:cxnSpMkLst>
            <pc:docMk/>
            <pc:sldMk cId="661030028" sldId="256"/>
            <ac:cxnSpMk id="67" creationId="{E2DB8656-4961-E2C3-5018-864C85BE17DA}"/>
          </ac:cxnSpMkLst>
        </pc:cxnChg>
        <pc:cxnChg chg="del">
          <ac:chgData name="vishv dudani" userId="42444324414349d8" providerId="LiveId" clId="{D0641918-5D38-40BF-87CD-3BF6BF9AB94A}" dt="2023-10-03T10:37:42.679" v="13" actId="478"/>
          <ac:cxnSpMkLst>
            <pc:docMk/>
            <pc:sldMk cId="661030028" sldId="256"/>
            <ac:cxnSpMk id="69" creationId="{EC3BDA94-DEDC-656D-CBD6-303EB38144E4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72" creationId="{44B1D696-E719-E6A1-F4F1-9061D37565E4}"/>
          </ac:cxnSpMkLst>
        </pc:cxnChg>
        <pc:cxnChg chg="add del mod">
          <ac:chgData name="vishv dudani" userId="42444324414349d8" providerId="LiveId" clId="{D0641918-5D38-40BF-87CD-3BF6BF9AB94A}" dt="2023-10-03T10:55:10.170" v="501" actId="11529"/>
          <ac:cxnSpMkLst>
            <pc:docMk/>
            <pc:sldMk cId="661030028" sldId="256"/>
            <ac:cxnSpMk id="74" creationId="{E40E451E-CEF5-6D1B-57A2-8071AF02C687}"/>
          </ac:cxnSpMkLst>
        </pc:cxnChg>
        <pc:cxnChg chg="add mod">
          <ac:chgData name="vishv dudani" userId="42444324414349d8" providerId="LiveId" clId="{D0641918-5D38-40BF-87CD-3BF6BF9AB94A}" dt="2023-10-03T11:42:10.574" v="505" actId="13822"/>
          <ac:cxnSpMkLst>
            <pc:docMk/>
            <pc:sldMk cId="661030028" sldId="256"/>
            <ac:cxnSpMk id="76" creationId="{9BB25A8B-AC14-8593-1D9F-9AB231B1009C}"/>
          </ac:cxnSpMkLst>
        </pc:cxnChg>
      </pc:sldChg>
      <pc:sldChg chg="new del">
        <pc:chgData name="vishv dudani" userId="42444324414349d8" providerId="LiveId" clId="{D0641918-5D38-40BF-87CD-3BF6BF9AB94A}" dt="2023-10-03T10:51:37.881" v="472" actId="2696"/>
        <pc:sldMkLst>
          <pc:docMk/>
          <pc:sldMk cId="144906992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EFC0-2C4F-CEA3-7B31-5857E66E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CB15D-F058-34A3-FCD8-B063E70C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C3FC-D452-FDEB-D65A-7276852C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24E8-7A26-A7A0-E23D-F28D3B48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B45A-FD0D-E579-FA73-71C4C4DB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2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3C1F-9C2E-C669-BEAE-E69E2DF6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BA38B-8B88-3AFC-E876-4CD657C65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1526-1F6F-827E-87F0-718B813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5AF-BE74-4B16-BBAA-E2E3C889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20CC-A01F-1688-C3FD-513FC327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9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7FAD5-9EA3-6D17-3E88-796ED2B3C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9A3EE-0604-0D39-A222-00FDFFBE9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5CA6-5580-DBDB-FEBA-F0ADE22B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02E8-ABA1-2908-0B02-02E23AE6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219F-78E8-EE24-6C71-D625E0A0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8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D994-421A-9E02-CF6D-C895D6A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D0ED-73F6-0501-27FF-6681DB0D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3CBF-0293-4992-5395-0E2A24EF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BE61-CD7A-423A-792D-3EFE01D1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44C3-00B9-867E-D4B1-8849F27D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80F0-1A43-5E1A-FCCC-5C277D6D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6FC1E-21C7-199C-339B-E698F764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6511-5C9D-C48B-0A4A-33C53C70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4727-DA36-7145-BA76-567166B5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AB8-E001-5F73-5419-35E2CF53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E8F4-6F3E-BD4E-0C01-9F24B3E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F657-2FD5-5DAE-C997-BEB618260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E102-1511-1FD7-E36F-7A392CB8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E635A-079E-4879-C5A7-59F78DC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00475-FB3F-FD62-4323-FF708F73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CE98-3276-4225-B9B7-5033814A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2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9385-2CEA-A2F1-AF4E-B9FF5B87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95DAF-C91F-EDBC-9371-BA5C1A75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1E55-73B5-5A8D-8FD3-3E2924950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B6DD2-A514-8C77-186A-B811E198F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2F684-5198-A37D-2BAB-A16B146C7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0FB29-EB1F-1258-F3C3-43397716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12BA4-6D1B-CC90-5D3A-9956B56F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1C8EB-9970-58EF-EAA9-29AC9D3B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DEDB-A9BA-1612-06A8-479D77FF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C061-67D8-3ADB-CED1-ACBD66B9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FB0E-A211-5ECD-6023-C3EAA4F8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F50-6970-28D7-FC20-1F523819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7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9C8C1-E2BC-8A2B-9AEF-8A7C6E61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C7ED1-FB6C-2156-6CF4-45F1FBA4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92422-965D-0994-FF22-34E76B9E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D187-6D61-7BA8-B81D-62641C7B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A128-407F-0648-70C0-FB50FA52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B559E-3B53-05C2-E7F6-4F673D23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5B4F-AD46-6F26-DABA-282F15E6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7AD6-9174-1485-584C-210AF9F4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8985B-5075-D23E-58A9-03A0519F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3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D8D3-B57E-1173-4053-D5D36B21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03B46-D174-557F-3FF3-058726FA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7C7C-F15A-0DB8-9B50-DFBB5CA38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95FAF-EAEF-8567-ECB4-97B3470B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0F06-7E7E-FEAB-8CAE-EA9D5103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7839-1B85-2B70-13E4-2A920179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9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988CA-AF0C-CE51-4634-12780EA0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E39D-F3AD-FD6F-47DE-7DD05C93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A9D2D-4D69-2583-DF50-1CC06083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605F-E3B0-430E-A638-64EC4847140F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3EB0-09D5-F4D9-9355-BDD7FE40A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6564-7804-5A88-7C5C-3B7C2EAB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778F6-74A8-4207-9EA5-8AD71F29A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3A58E41-14B4-AAEB-1455-4A73F71F755B}"/>
              </a:ext>
            </a:extLst>
          </p:cNvPr>
          <p:cNvSpPr/>
          <p:nvPr/>
        </p:nvSpPr>
        <p:spPr>
          <a:xfrm>
            <a:off x="525236" y="234044"/>
            <a:ext cx="1562100" cy="75111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AB7866E-3D91-0B36-56B3-FB56C249B3DF}"/>
              </a:ext>
            </a:extLst>
          </p:cNvPr>
          <p:cNvSpPr/>
          <p:nvPr/>
        </p:nvSpPr>
        <p:spPr>
          <a:xfrm>
            <a:off x="508908" y="1431473"/>
            <a:ext cx="1562100" cy="75111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BB87B3C-5238-68C3-3C35-2513D2CADB1E}"/>
              </a:ext>
            </a:extLst>
          </p:cNvPr>
          <p:cNvSpPr/>
          <p:nvPr/>
        </p:nvSpPr>
        <p:spPr>
          <a:xfrm>
            <a:off x="2626180" y="1387930"/>
            <a:ext cx="1562100" cy="75111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OTP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D8374D8-98E3-432F-A81B-023C73228B8D}"/>
              </a:ext>
            </a:extLst>
          </p:cNvPr>
          <p:cNvSpPr/>
          <p:nvPr/>
        </p:nvSpPr>
        <p:spPr>
          <a:xfrm>
            <a:off x="2626179" y="234044"/>
            <a:ext cx="1562100" cy="75111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Forgot password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1E96B63-43C4-D925-D1D8-DBEBA3F7EA1A}"/>
              </a:ext>
            </a:extLst>
          </p:cNvPr>
          <p:cNvSpPr/>
          <p:nvPr/>
        </p:nvSpPr>
        <p:spPr>
          <a:xfrm>
            <a:off x="4814206" y="234044"/>
            <a:ext cx="1562100" cy="75111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to mobile number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87638B7-8527-DBE2-6281-4BA03A92AB98}"/>
              </a:ext>
            </a:extLst>
          </p:cNvPr>
          <p:cNvSpPr/>
          <p:nvPr/>
        </p:nvSpPr>
        <p:spPr>
          <a:xfrm>
            <a:off x="4814206" y="1387930"/>
            <a:ext cx="1562100" cy="75111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access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6EADDD-71AD-3B60-530B-BA520657B71B}"/>
              </a:ext>
            </a:extLst>
          </p:cNvPr>
          <p:cNvSpPr/>
          <p:nvPr/>
        </p:nvSpPr>
        <p:spPr>
          <a:xfrm>
            <a:off x="902154" y="2487383"/>
            <a:ext cx="1483178" cy="11157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F9B13-5EDB-EAD8-14CF-A710316AD6C9}"/>
              </a:ext>
            </a:extLst>
          </p:cNvPr>
          <p:cNvSpPr/>
          <p:nvPr/>
        </p:nvSpPr>
        <p:spPr>
          <a:xfrm>
            <a:off x="174172" y="3924301"/>
            <a:ext cx="2721429" cy="429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Scan &amp; pay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C7156-402C-CCFB-C887-C65E8C59FB65}"/>
              </a:ext>
            </a:extLst>
          </p:cNvPr>
          <p:cNvSpPr/>
          <p:nvPr/>
        </p:nvSpPr>
        <p:spPr>
          <a:xfrm>
            <a:off x="174172" y="4718957"/>
            <a:ext cx="2721429" cy="429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mobile 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A6127E-6018-A426-63D5-D287D936B6C3}"/>
              </a:ext>
            </a:extLst>
          </p:cNvPr>
          <p:cNvSpPr/>
          <p:nvPr/>
        </p:nvSpPr>
        <p:spPr>
          <a:xfrm>
            <a:off x="174169" y="5491843"/>
            <a:ext cx="2721430" cy="429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bank or self A/C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1F45EF-2AA0-AA7A-9AB3-817550DEB7BA}"/>
              </a:ext>
            </a:extLst>
          </p:cNvPr>
          <p:cNvSpPr/>
          <p:nvPr/>
        </p:nvSpPr>
        <p:spPr>
          <a:xfrm>
            <a:off x="174171" y="6264729"/>
            <a:ext cx="2721429" cy="429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transfer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8AC7B2-BDF2-D3AD-69C2-0F3F3685BC7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087336" y="609601"/>
            <a:ext cx="53884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433A0-CD52-6D0B-9E1C-C45422AA1BC0}"/>
              </a:ext>
            </a:extLst>
          </p:cNvPr>
          <p:cNvCxnSpPr/>
          <p:nvPr/>
        </p:nvCxnSpPr>
        <p:spPr>
          <a:xfrm>
            <a:off x="4231821" y="696687"/>
            <a:ext cx="53884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F76D96-09A6-074B-68D8-21F82264A4D2}"/>
              </a:ext>
            </a:extLst>
          </p:cNvPr>
          <p:cNvCxnSpPr/>
          <p:nvPr/>
        </p:nvCxnSpPr>
        <p:spPr>
          <a:xfrm>
            <a:off x="4231821" y="1768932"/>
            <a:ext cx="53884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8D6ABD-B3E8-61F6-E223-E67AA40F7985}"/>
              </a:ext>
            </a:extLst>
          </p:cNvPr>
          <p:cNvCxnSpPr/>
          <p:nvPr/>
        </p:nvCxnSpPr>
        <p:spPr>
          <a:xfrm>
            <a:off x="2092778" y="1763487"/>
            <a:ext cx="53884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3C2A8B-3229-3D26-A0C8-30B7B080AAA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289958" y="985158"/>
            <a:ext cx="16328" cy="4463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E47E79C-4FBA-CFB5-77C5-7C6E3F43A314}"/>
              </a:ext>
            </a:extLst>
          </p:cNvPr>
          <p:cNvSpPr/>
          <p:nvPr/>
        </p:nvSpPr>
        <p:spPr>
          <a:xfrm>
            <a:off x="3490232" y="2543175"/>
            <a:ext cx="1483178" cy="11157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</a:t>
            </a:r>
          </a:p>
          <a:p>
            <a:pPr algn="ctr"/>
            <a:r>
              <a:rPr lang="en-IN" dirty="0"/>
              <a:t>payment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D2306-0216-5EA7-3AF2-D5E18AC839E5}"/>
              </a:ext>
            </a:extLst>
          </p:cNvPr>
          <p:cNvSpPr/>
          <p:nvPr/>
        </p:nvSpPr>
        <p:spPr>
          <a:xfrm>
            <a:off x="3140527" y="3907972"/>
            <a:ext cx="2721429" cy="429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Gas bill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50F51-5522-D929-30F6-66D9D443880C}"/>
              </a:ext>
            </a:extLst>
          </p:cNvPr>
          <p:cNvSpPr/>
          <p:nvPr/>
        </p:nvSpPr>
        <p:spPr>
          <a:xfrm>
            <a:off x="3140524" y="6294665"/>
            <a:ext cx="2721429" cy="429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ELC. bill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08E7AB-FECC-72AF-60E7-240A057B90FC}"/>
              </a:ext>
            </a:extLst>
          </p:cNvPr>
          <p:cNvSpPr/>
          <p:nvPr/>
        </p:nvSpPr>
        <p:spPr>
          <a:xfrm>
            <a:off x="3140525" y="5491843"/>
            <a:ext cx="2721429" cy="429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recharge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01307-1ECB-492B-DFC7-532CE5DEEE3D}"/>
              </a:ext>
            </a:extLst>
          </p:cNvPr>
          <p:cNvSpPr/>
          <p:nvPr/>
        </p:nvSpPr>
        <p:spPr>
          <a:xfrm>
            <a:off x="3140526" y="4710794"/>
            <a:ext cx="2721429" cy="429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IN" dirty="0"/>
              <a:t>TH recharge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A5F243-F817-BC36-0558-BA3E0A88FF03}"/>
              </a:ext>
            </a:extLst>
          </p:cNvPr>
          <p:cNvSpPr/>
          <p:nvPr/>
        </p:nvSpPr>
        <p:spPr>
          <a:xfrm>
            <a:off x="8089445" y="138794"/>
            <a:ext cx="1483178" cy="11157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history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7D981F-50F4-BF64-EFBF-12A8B5A444BB}"/>
              </a:ext>
            </a:extLst>
          </p:cNvPr>
          <p:cNvSpPr/>
          <p:nvPr/>
        </p:nvSpPr>
        <p:spPr>
          <a:xfrm>
            <a:off x="8089445" y="1411064"/>
            <a:ext cx="1483178" cy="11157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N" dirty="0"/>
              <a:t>dd to wallet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59AB95-0DCF-E6C0-FA25-B83CECD31065}"/>
              </a:ext>
            </a:extLst>
          </p:cNvPr>
          <p:cNvSpPr/>
          <p:nvPr/>
        </p:nvSpPr>
        <p:spPr>
          <a:xfrm>
            <a:off x="8078557" y="2699657"/>
            <a:ext cx="1483178" cy="11157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report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08FAD5-77C2-C808-214A-2E10B3DC781E}"/>
              </a:ext>
            </a:extLst>
          </p:cNvPr>
          <p:cNvSpPr/>
          <p:nvPr/>
        </p:nvSpPr>
        <p:spPr>
          <a:xfrm>
            <a:off x="8089445" y="3876672"/>
            <a:ext cx="1483178" cy="11157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IN" dirty="0"/>
              <a:t>ravel ticket booking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711605-F6FF-B9A7-1F9E-C441D36BB928}"/>
              </a:ext>
            </a:extLst>
          </p:cNvPr>
          <p:cNvSpPr/>
          <p:nvPr/>
        </p:nvSpPr>
        <p:spPr>
          <a:xfrm>
            <a:off x="8089445" y="5178879"/>
            <a:ext cx="1483178" cy="11157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</a:t>
            </a:r>
          </a:p>
          <a:p>
            <a:pPr algn="ctr"/>
            <a:r>
              <a:rPr lang="en-US" dirty="0"/>
              <a:t>detail</a:t>
            </a:r>
            <a:r>
              <a:rPr lang="en-IN" dirty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2C60E8-44DD-D10F-15F1-5DE4F145231D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2168126" y="2139044"/>
            <a:ext cx="2997145" cy="511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B64627-60C3-641E-05C3-9372B563EAFA}"/>
              </a:ext>
            </a:extLst>
          </p:cNvPr>
          <p:cNvCxnSpPr>
            <a:cxnSpLocks/>
          </p:cNvCxnSpPr>
          <p:nvPr/>
        </p:nvCxnSpPr>
        <p:spPr>
          <a:xfrm flipH="1">
            <a:off x="4599214" y="2147206"/>
            <a:ext cx="566057" cy="503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1A1194-E475-FA47-3D94-D60F8A8719BD}"/>
              </a:ext>
            </a:extLst>
          </p:cNvPr>
          <p:cNvCxnSpPr/>
          <p:nvPr/>
        </p:nvCxnSpPr>
        <p:spPr>
          <a:xfrm flipV="1">
            <a:off x="6376306" y="903514"/>
            <a:ext cx="1766208" cy="669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922D29-A08D-A8B5-C51E-BF81E43B98F1}"/>
              </a:ext>
            </a:extLst>
          </p:cNvPr>
          <p:cNvCxnSpPr/>
          <p:nvPr/>
        </p:nvCxnSpPr>
        <p:spPr>
          <a:xfrm>
            <a:off x="6376306" y="1616529"/>
            <a:ext cx="1713139" cy="5306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77090B6-7FB1-EDCE-0C82-5C5B9583100D}"/>
              </a:ext>
            </a:extLst>
          </p:cNvPr>
          <p:cNvCxnSpPr>
            <a:endCxn id="33" idx="2"/>
          </p:cNvCxnSpPr>
          <p:nvPr/>
        </p:nvCxnSpPr>
        <p:spPr>
          <a:xfrm>
            <a:off x="6376306" y="1643743"/>
            <a:ext cx="1702251" cy="1613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6C83CC-D6CE-DFB4-C490-C78F6390FADE}"/>
              </a:ext>
            </a:extLst>
          </p:cNvPr>
          <p:cNvCxnSpPr>
            <a:stCxn id="9" idx="3"/>
            <a:endCxn id="34" idx="2"/>
          </p:cNvCxnSpPr>
          <p:nvPr/>
        </p:nvCxnSpPr>
        <p:spPr>
          <a:xfrm>
            <a:off x="6376306" y="1763487"/>
            <a:ext cx="1713139" cy="2671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708407-A03C-A333-457F-A12D49389410}"/>
              </a:ext>
            </a:extLst>
          </p:cNvPr>
          <p:cNvCxnSpPr>
            <a:stCxn id="9" idx="3"/>
            <a:endCxn id="35" idx="2"/>
          </p:cNvCxnSpPr>
          <p:nvPr/>
        </p:nvCxnSpPr>
        <p:spPr>
          <a:xfrm>
            <a:off x="6376306" y="1763487"/>
            <a:ext cx="1713139" cy="3973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B1D696-E719-E6A1-F4F1-9061D37565E4}"/>
              </a:ext>
            </a:extLst>
          </p:cNvPr>
          <p:cNvCxnSpPr>
            <a:stCxn id="11" idx="4"/>
          </p:cNvCxnSpPr>
          <p:nvPr/>
        </p:nvCxnSpPr>
        <p:spPr>
          <a:xfrm>
            <a:off x="1643743" y="3603169"/>
            <a:ext cx="0" cy="321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B25A8B-AC14-8593-1D9F-9AB231B1009C}"/>
              </a:ext>
            </a:extLst>
          </p:cNvPr>
          <p:cNvCxnSpPr>
            <a:endCxn id="10" idx="0"/>
          </p:cNvCxnSpPr>
          <p:nvPr/>
        </p:nvCxnSpPr>
        <p:spPr>
          <a:xfrm>
            <a:off x="4501238" y="3603169"/>
            <a:ext cx="4" cy="304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3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vishv dudani</dc:creator>
  <cp:lastModifiedBy>vishv dudani</cp:lastModifiedBy>
  <cp:revision>1</cp:revision>
  <dcterms:created xsi:type="dcterms:W3CDTF">2023-09-30T09:56:10Z</dcterms:created>
  <dcterms:modified xsi:type="dcterms:W3CDTF">2023-10-03T11:42:12Z</dcterms:modified>
</cp:coreProperties>
</file>