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nter Bold" charset="1" panose="020B0802030000000004"/>
      <p:regular r:id="rId12"/>
    </p:embeddedFont>
    <p:embeddedFont>
      <p:font typeface="Canva Sans Bold" charset="1" panose="020B0803030501040103"/>
      <p:regular r:id="rId13"/>
    </p:embeddedFont>
    <p:embeddedFont>
      <p:font typeface="League Spartan" charset="1" panose="00000800000000000000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74752" y="909673"/>
            <a:ext cx="8467654" cy="84676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1765" y="1028700"/>
            <a:ext cx="7420641" cy="6669301"/>
          </a:xfrm>
          <a:custGeom>
            <a:avLst/>
            <a:gdLst/>
            <a:ahLst/>
            <a:cxnLst/>
            <a:rect r="r" b="b" t="t" l="l"/>
            <a:pathLst>
              <a:path h="6669301" w="7420641">
                <a:moveTo>
                  <a:pt x="0" y="0"/>
                </a:moveTo>
                <a:lnTo>
                  <a:pt x="7420641" y="0"/>
                </a:lnTo>
                <a:lnTo>
                  <a:pt x="7420641" y="6669301"/>
                </a:lnTo>
                <a:lnTo>
                  <a:pt x="0" y="6669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3093" y="8833329"/>
            <a:ext cx="1900642" cy="190064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95418" y="-534938"/>
            <a:ext cx="1900642" cy="190064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43868" y="9783650"/>
            <a:ext cx="1900642" cy="190064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27549" y="2622859"/>
            <a:ext cx="7049092" cy="2340015"/>
            <a:chOff x="0" y="0"/>
            <a:chExt cx="9398789" cy="312002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00025"/>
              <a:ext cx="9398789" cy="2227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34"/>
                </a:lnSpc>
                <a:spcBef>
                  <a:spcPct val="0"/>
                </a:spcBef>
              </a:pPr>
              <a:r>
                <a:rPr lang="en-US" b="true" sz="10024">
                  <a:solidFill>
                    <a:srgbClr val="11333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SafeSpace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076" y="2272385"/>
              <a:ext cx="8593111" cy="847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84"/>
                </a:lnSpc>
                <a:spcBef>
                  <a:spcPct val="0"/>
                </a:spcBef>
              </a:pPr>
              <a:r>
                <a:rPr lang="en-US" b="true" sz="3846">
                  <a:solidFill>
                    <a:srgbClr val="11333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</a:t>
              </a:r>
              <a:r>
                <a:rPr lang="en-US" b="true" sz="3846">
                  <a:solidFill>
                    <a:srgbClr val="11333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HARE. CONNECT. HEAL.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6124780"/>
            <a:ext cx="9220871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</a:t>
            </a:r>
            <a:r>
              <a:rPr lang="en-US" sz="5199" b="true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 members: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VISHVA PRIYA L S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VARSAA VIHASINI S B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SRIDEVI 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48085" y="243933"/>
            <a:ext cx="8136336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3C00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HackFit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8812" y="-2361271"/>
            <a:ext cx="8005156" cy="8229600"/>
          </a:xfrm>
          <a:custGeom>
            <a:avLst/>
            <a:gdLst/>
            <a:ahLst/>
            <a:cxnLst/>
            <a:rect r="r" b="b" t="t" l="l"/>
            <a:pathLst>
              <a:path h="8229600" w="8005156">
                <a:moveTo>
                  <a:pt x="0" y="0"/>
                </a:moveTo>
                <a:lnTo>
                  <a:pt x="8005156" y="0"/>
                </a:lnTo>
                <a:lnTo>
                  <a:pt x="8005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99125" y="300987"/>
            <a:ext cx="11541896" cy="130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04"/>
              </a:lnSpc>
            </a:pPr>
            <a:r>
              <a:rPr lang="en-US" b="true" sz="7574">
                <a:solidFill>
                  <a:srgbClr val="304E9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</a:t>
            </a:r>
            <a:r>
              <a:rPr lang="en-US" b="true" sz="7574">
                <a:solidFill>
                  <a:srgbClr val="304E9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 SafeSpace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919845" y="3925957"/>
            <a:ext cx="8005156" cy="8229600"/>
          </a:xfrm>
          <a:custGeom>
            <a:avLst/>
            <a:gdLst/>
            <a:ahLst/>
            <a:cxnLst/>
            <a:rect r="r" b="b" t="t" l="l"/>
            <a:pathLst>
              <a:path h="8229600" w="8005156">
                <a:moveTo>
                  <a:pt x="0" y="0"/>
                </a:moveTo>
                <a:lnTo>
                  <a:pt x="8005156" y="0"/>
                </a:lnTo>
                <a:lnTo>
                  <a:pt x="8005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1805" y="2224724"/>
            <a:ext cx="17284390" cy="277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4AAD">
                    <a:alpha val="83922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SafeSpace Forum : </a:t>
            </a:r>
          </a:p>
          <a:p>
            <a:pPr algn="ctr">
              <a:lnSpc>
                <a:spcPts val="7419"/>
              </a:lnSpc>
            </a:pPr>
            <a:r>
              <a:rPr lang="en-US" b="true" sz="5299" i="true">
                <a:solidFill>
                  <a:srgbClr val="3C0090">
                    <a:alpha val="83922"/>
                  </a:srgbClr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An Anonymous platform for student to discuss personal problem and get peer /  community advice.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805" y="5599430"/>
            <a:ext cx="1728439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BF71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“SafeSpace is an anonymous platform designe</a:t>
            </a:r>
            <a:r>
              <a:rPr lang="en-US" b="true" sz="5199">
                <a:solidFill>
                  <a:srgbClr val="BF71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for students to share their thoughts, discuss personal challenges, and receive supportive advice from peers and the community.”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85435" y="-1085435"/>
            <a:ext cx="2170870" cy="21708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55126" y="9597528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63083" y="-963797"/>
            <a:ext cx="3984994" cy="39849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2741" lIns="42741" bIns="42741" rIns="427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28518" y="6676918"/>
            <a:ext cx="5459482" cy="3610082"/>
          </a:xfrm>
          <a:custGeom>
            <a:avLst/>
            <a:gdLst/>
            <a:ahLst/>
            <a:cxnLst/>
            <a:rect r="r" b="b" t="t" l="l"/>
            <a:pathLst>
              <a:path h="3610082" w="5459482">
                <a:moveTo>
                  <a:pt x="0" y="0"/>
                </a:moveTo>
                <a:lnTo>
                  <a:pt x="5459482" y="0"/>
                </a:lnTo>
                <a:lnTo>
                  <a:pt x="5459482" y="3610082"/>
                </a:lnTo>
                <a:lnTo>
                  <a:pt x="0" y="3610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5146" y="1968086"/>
            <a:ext cx="16760433" cy="731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</a:p>
          <a:p>
            <a:pPr algn="l" marL="869802" indent="-434901" lvl="1">
              <a:lnSpc>
                <a:spcPts val="5640"/>
              </a:lnSpc>
              <a:buAutoNum type="arabicPeriod" startAt="1"/>
            </a:pP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provi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 a safe and anonymous space for 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to share personal and emotional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concerns.</a:t>
            </a:r>
          </a:p>
          <a:p>
            <a:pPr algn="l" marL="869802" indent="-434901" lvl="1">
              <a:lnSpc>
                <a:spcPts val="5640"/>
              </a:lnSpc>
              <a:buAutoNum type="arabicPeriod" startAt="1"/>
            </a:pP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promote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open discussions on mental health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well-being 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without fear of judgment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869802" indent="-434901" lvl="1">
              <a:lnSpc>
                <a:spcPts val="5640"/>
              </a:lnSpc>
              <a:buAutoNum type="arabicPeriod" startAt="1"/>
            </a:pP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connect 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with 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peers and communities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advice, empathy, and mutual support.</a:t>
            </a:r>
          </a:p>
          <a:p>
            <a:pPr algn="l" marL="869802" indent="-434901" lvl="1">
              <a:lnSpc>
                <a:spcPts val="5640"/>
              </a:lnSpc>
              <a:buAutoNum type="arabicPeriod" startAt="1"/>
            </a:pP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foster emotional resilience and</a:t>
            </a:r>
            <a:r>
              <a:rPr lang="en-US" b="true" sz="40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create a culture of understanding </a:t>
            </a:r>
            <a:r>
              <a:rPr lang="en-US" sz="40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care among students.</a:t>
            </a:r>
          </a:p>
          <a:p>
            <a:pPr algn="l">
              <a:lnSpc>
                <a:spcPts val="56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77316" y="971135"/>
            <a:ext cx="13260686" cy="110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🎯</a:t>
            </a:r>
            <a:r>
              <a:rPr lang="en-US" b="true" sz="6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Main Objectives of SafeSpace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6735" y="9095996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306566" y="7275343"/>
            <a:ext cx="3757289" cy="2681255"/>
          </a:xfrm>
          <a:custGeom>
            <a:avLst/>
            <a:gdLst/>
            <a:ahLst/>
            <a:cxnLst/>
            <a:rect r="r" b="b" t="t" l="l"/>
            <a:pathLst>
              <a:path h="2681255" w="3757289">
                <a:moveTo>
                  <a:pt x="0" y="0"/>
                </a:moveTo>
                <a:lnTo>
                  <a:pt x="3757289" y="0"/>
                </a:lnTo>
                <a:lnTo>
                  <a:pt x="3757289" y="2681255"/>
                </a:lnTo>
                <a:lnTo>
                  <a:pt x="0" y="2681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67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1660">
            <a:off x="166919" y="2262817"/>
            <a:ext cx="3510903" cy="3136778"/>
          </a:xfrm>
          <a:custGeom>
            <a:avLst/>
            <a:gdLst/>
            <a:ahLst/>
            <a:cxnLst/>
            <a:rect r="r" b="b" t="t" l="l"/>
            <a:pathLst>
              <a:path h="3136778" w="3510903">
                <a:moveTo>
                  <a:pt x="0" y="0"/>
                </a:moveTo>
                <a:lnTo>
                  <a:pt x="3510903" y="0"/>
                </a:lnTo>
                <a:lnTo>
                  <a:pt x="3510903" y="3136778"/>
                </a:lnTo>
                <a:lnTo>
                  <a:pt x="0" y="313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86116" y="7275343"/>
            <a:ext cx="3280280" cy="3238531"/>
          </a:xfrm>
          <a:custGeom>
            <a:avLst/>
            <a:gdLst/>
            <a:ahLst/>
            <a:cxnLst/>
            <a:rect r="r" b="b" t="t" l="l"/>
            <a:pathLst>
              <a:path h="3238531" w="3280280">
                <a:moveTo>
                  <a:pt x="0" y="0"/>
                </a:moveTo>
                <a:lnTo>
                  <a:pt x="3280280" y="0"/>
                </a:lnTo>
                <a:lnTo>
                  <a:pt x="3280280" y="3238532"/>
                </a:lnTo>
                <a:lnTo>
                  <a:pt x="0" y="323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39526" y="2855478"/>
            <a:ext cx="14053741" cy="4652804"/>
            <a:chOff x="0" y="0"/>
            <a:chExt cx="18738321" cy="620373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0"/>
              <a:ext cx="1873832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Anonymous yet Supportive Environment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1270" y="1910460"/>
              <a:ext cx="15091163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Peer-Driven</a:t>
              </a:r>
              <a:r>
                <a:rPr lang="en-US" sz="5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Mental Wellness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1270" y="3820795"/>
              <a:ext cx="17017908" cy="2382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Breaking the Stigm</a:t>
              </a:r>
              <a:r>
                <a:rPr lang="en-US" sz="5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Around Mental Health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14135" y="666898"/>
            <a:ext cx="1468273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2C4E9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Makes SafeSpace Stand Out!!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52191" y="-2024098"/>
            <a:ext cx="8508750" cy="1018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36"/>
              </a:lnSpc>
            </a:pPr>
            <a:r>
              <a:rPr lang="en-US" sz="59383" b="true">
                <a:solidFill>
                  <a:srgbClr val="000000">
                    <a:alpha val="8627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✨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0540" y="7166612"/>
            <a:ext cx="2157460" cy="3120388"/>
          </a:xfrm>
          <a:custGeom>
            <a:avLst/>
            <a:gdLst/>
            <a:ahLst/>
            <a:cxnLst/>
            <a:rect r="r" b="b" t="t" l="l"/>
            <a:pathLst>
              <a:path h="3120388" w="2157460">
                <a:moveTo>
                  <a:pt x="0" y="0"/>
                </a:moveTo>
                <a:lnTo>
                  <a:pt x="2157460" y="0"/>
                </a:lnTo>
                <a:lnTo>
                  <a:pt x="2157460" y="3120388"/>
                </a:lnTo>
                <a:lnTo>
                  <a:pt x="0" y="3120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509" t="-4881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79111" y="5038725"/>
            <a:ext cx="4129779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 Feasibility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74498" y="0"/>
            <a:ext cx="4129779" cy="3593809"/>
            <a:chOff x="0" y="0"/>
            <a:chExt cx="5506371" cy="479174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357313" y="0"/>
              <a:ext cx="4791745" cy="479174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CC66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772726"/>
              <a:ext cx="550637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b="true" sz="5199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relatable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57950" y="1796905"/>
            <a:ext cx="3593809" cy="3593809"/>
            <a:chOff x="0" y="0"/>
            <a:chExt cx="4791745" cy="479174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791745" cy="479174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F714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12709" y="978905"/>
              <a:ext cx="4166328" cy="2844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06"/>
                </a:lnSpc>
              </a:pPr>
              <a:r>
                <a:rPr lang="en-US" b="true" sz="4075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anonymous peer support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6714" y="2341536"/>
            <a:ext cx="3593809" cy="3593809"/>
            <a:chOff x="0" y="0"/>
            <a:chExt cx="4791745" cy="479174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4791745" cy="479174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751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12709" y="1772726"/>
              <a:ext cx="4166328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b="true" sz="5199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Lean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680689" y="6929901"/>
            <a:ext cx="3593809" cy="3593809"/>
            <a:chOff x="0" y="0"/>
            <a:chExt cx="4791745" cy="479174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4791745" cy="479174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667913" y="1772726"/>
              <a:ext cx="3762243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b="true" sz="5199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scalable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208889" y="6693191"/>
            <a:ext cx="3593809" cy="3593809"/>
            <a:chOff x="0" y="0"/>
            <a:chExt cx="4791745" cy="479174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4791745" cy="479174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770455" y="1772726"/>
              <a:ext cx="188780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</a:t>
              </a:r>
              <a:r>
                <a:rPr lang="en-US" b="true" sz="5199">
                  <a:solidFill>
                    <a:srgbClr val="11333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afe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4950523" y="4753207"/>
            <a:ext cx="1961319" cy="5854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6274498" y="6693191"/>
            <a:ext cx="1177029" cy="12141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8339387" y="3593809"/>
            <a:ext cx="0" cy="5446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10537902" y="3593809"/>
            <a:ext cx="1720048" cy="15496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0856631" y="6929901"/>
            <a:ext cx="740637" cy="5028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204328" y="5989577"/>
            <a:ext cx="2949290" cy="2354070"/>
          </a:xfrm>
          <a:custGeom>
            <a:avLst/>
            <a:gdLst/>
            <a:ahLst/>
            <a:cxnLst/>
            <a:rect r="r" b="b" t="t" l="l"/>
            <a:pathLst>
              <a:path h="2354070" w="2949290">
                <a:moveTo>
                  <a:pt x="0" y="0"/>
                </a:moveTo>
                <a:lnTo>
                  <a:pt x="2949290" y="0"/>
                </a:lnTo>
                <a:lnTo>
                  <a:pt x="2949290" y="2354070"/>
                </a:lnTo>
                <a:lnTo>
                  <a:pt x="0" y="2354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248624">
            <a:off x="6447741" y="3780946"/>
            <a:ext cx="4995128" cy="3950692"/>
          </a:xfrm>
          <a:custGeom>
            <a:avLst/>
            <a:gdLst/>
            <a:ahLst/>
            <a:cxnLst/>
            <a:rect r="r" b="b" t="t" l="l"/>
            <a:pathLst>
              <a:path h="3950692" w="4995128">
                <a:moveTo>
                  <a:pt x="0" y="0"/>
                </a:moveTo>
                <a:lnTo>
                  <a:pt x="4995128" y="0"/>
                </a:lnTo>
                <a:lnTo>
                  <a:pt x="4995128" y="3950692"/>
                </a:lnTo>
                <a:lnTo>
                  <a:pt x="0" y="39506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14483" y="165173"/>
            <a:ext cx="2728982" cy="2176363"/>
          </a:xfrm>
          <a:custGeom>
            <a:avLst/>
            <a:gdLst/>
            <a:ahLst/>
            <a:cxnLst/>
            <a:rect r="r" b="b" t="t" l="l"/>
            <a:pathLst>
              <a:path h="2176363" w="2728982">
                <a:moveTo>
                  <a:pt x="0" y="0"/>
                </a:moveTo>
                <a:lnTo>
                  <a:pt x="2728981" y="0"/>
                </a:lnTo>
                <a:lnTo>
                  <a:pt x="2728981" y="2176363"/>
                </a:lnTo>
                <a:lnTo>
                  <a:pt x="0" y="21763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85435" y="-547257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4605" y="5730608"/>
            <a:ext cx="2921786" cy="4556392"/>
          </a:xfrm>
          <a:custGeom>
            <a:avLst/>
            <a:gdLst/>
            <a:ahLst/>
            <a:cxnLst/>
            <a:rect r="r" b="b" t="t" l="l"/>
            <a:pathLst>
              <a:path h="4556392" w="2921786">
                <a:moveTo>
                  <a:pt x="0" y="0"/>
                </a:moveTo>
                <a:lnTo>
                  <a:pt x="2921786" y="0"/>
                </a:lnTo>
                <a:lnTo>
                  <a:pt x="2921786" y="4556392"/>
                </a:lnTo>
                <a:lnTo>
                  <a:pt x="0" y="4556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86391" y="1623612"/>
            <a:ext cx="11915219" cy="8492301"/>
          </a:xfrm>
          <a:custGeom>
            <a:avLst/>
            <a:gdLst/>
            <a:ahLst/>
            <a:cxnLst/>
            <a:rect r="r" b="b" t="t" l="l"/>
            <a:pathLst>
              <a:path h="8492301" w="11915219">
                <a:moveTo>
                  <a:pt x="0" y="0"/>
                </a:moveTo>
                <a:lnTo>
                  <a:pt x="11915218" y="0"/>
                </a:lnTo>
                <a:lnTo>
                  <a:pt x="11915218" y="8492302"/>
                </a:lnTo>
                <a:lnTo>
                  <a:pt x="0" y="8492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51958" y="442927"/>
            <a:ext cx="36241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17270" y="2955991"/>
            <a:ext cx="10413916" cy="486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“SafeSpace transforms how students connect, share, an</a:t>
            </a:r>
            <a:r>
              <a:rPr lang="en-US" sz="3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support each other by providing a fully anonymous, judgment-free platform. It not only addresses the growing mental health challenges among students but also builds a resilient, empathetic, and inclusive community. By merging technology with human understanding, SafeSpace empowers students to speak freely, seek guidance, and thrive both emotionally and socially.”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DAG2q3zNJBA</dc:identifier>
  <dcterms:modified xsi:type="dcterms:W3CDTF">2011-08-01T06:04:30Z</dcterms:modified>
  <cp:revision>1</cp:revision>
  <dc:title>HackFit</dc:title>
</cp:coreProperties>
</file>