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6" autoAdjust="0"/>
    <p:restoredTop sz="95226" autoAdjust="0"/>
  </p:normalViewPr>
  <p:slideViewPr>
    <p:cSldViewPr snapToGrid="0">
      <p:cViewPr varScale="1">
        <p:scale>
          <a:sx n="109" d="100"/>
          <a:sy n="109" d="100"/>
        </p:scale>
        <p:origin x="10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12,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12,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445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4539" y="1639724"/>
            <a:ext cx="5491570" cy="4464448"/>
          </a:xfrm>
        </p:spPr>
        <p:txBody>
          <a:bodyPr/>
          <a:lstStyle/>
          <a:p>
            <a:r>
              <a:rPr lang="en-US" dirty="0">
                <a:latin typeface="+mj-lt"/>
              </a:rPr>
              <a:t>Problem Statement Title: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AI based Chatbot to answer FAQs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Theme Name: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Smart Automation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Name: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Hypertext Assassins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Vishvaa.K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School Code: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School Name: </a:t>
            </a:r>
            <a:r>
              <a:rPr lang="en-IN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Smt. Kasturba Nimchand Shah P. Muthyalu Chetty Vivekananda Vidyalaya Junior College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289363"/>
            <a:ext cx="6024054" cy="2877441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idea/Solution/Prototype 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0DCB8-DB0C-409B-8817-8F0B027A21B3}"/>
              </a:ext>
            </a:extLst>
          </p:cNvPr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+mj-lt"/>
              </a:rPr>
              <a:t>Add process flow chart or simulated image of prototype or any relevant image related to your idea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Technology stack here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78574" y="282718"/>
            <a:ext cx="4572001" cy="32573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77A51-BCB1-4AB0-AC30-0725B01C3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081" y="278128"/>
            <a:ext cx="4560494" cy="32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4838701" cy="3922968"/>
          </a:xfrm>
          <a:ln>
            <a:solidFill>
              <a:schemeClr val="bg1"/>
            </a:solidFill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440" y="2440169"/>
            <a:ext cx="11145119" cy="3274832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Vishvaa. K</a:t>
            </a:r>
          </a:p>
          <a:p>
            <a:r>
              <a:rPr lang="en-US" sz="1200" dirty="0"/>
              <a:t>Class (6</a:t>
            </a:r>
            <a:r>
              <a:rPr lang="en-US" sz="1200" baseline="30000" dirty="0"/>
              <a:t>th</a:t>
            </a:r>
            <a:r>
              <a:rPr lang="en-US" sz="1200" dirty="0"/>
              <a:t> to 12</a:t>
            </a:r>
            <a:r>
              <a:rPr lang="en-US" sz="1200" baseline="30000" dirty="0"/>
              <a:t>th</a:t>
            </a:r>
            <a:r>
              <a:rPr lang="en-US" sz="1200" dirty="0"/>
              <a:t> ): 12</a:t>
            </a:r>
            <a:r>
              <a:rPr lang="en-US" sz="1200" baseline="30000" dirty="0"/>
              <a:t>th </a:t>
            </a:r>
            <a:r>
              <a:rPr lang="en-US" sz="1200" dirty="0"/>
              <a:t>		Stream* (Arts/Science/Commerce): Science 	Age (in number): 17		Gender (M/F):  M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Aravindh. S</a:t>
            </a:r>
          </a:p>
          <a:p>
            <a:r>
              <a:rPr lang="en-US" sz="1200" dirty="0"/>
              <a:t>Class (6</a:t>
            </a:r>
            <a:r>
              <a:rPr lang="en-US" sz="1200" baseline="30000" dirty="0"/>
              <a:t>th</a:t>
            </a:r>
            <a:r>
              <a:rPr lang="en-US" sz="1200" dirty="0"/>
              <a:t> to 12</a:t>
            </a:r>
            <a:r>
              <a:rPr lang="en-US" sz="1200" baseline="30000" dirty="0"/>
              <a:t>th</a:t>
            </a:r>
            <a:r>
              <a:rPr lang="en-US" sz="1200" dirty="0"/>
              <a:t> ): 12</a:t>
            </a:r>
            <a:r>
              <a:rPr lang="en-US" sz="1200" baseline="30000" dirty="0"/>
              <a:t>th </a:t>
            </a:r>
            <a:r>
              <a:rPr lang="en-US" sz="1200" dirty="0"/>
              <a:t>		Stream* (Arts/Science/Commerce): Science 	Age (in number): 16		Gender (M/F):  M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Abishek Ganesh.B.S. </a:t>
            </a:r>
          </a:p>
          <a:p>
            <a:r>
              <a:rPr lang="en-US" sz="1200" dirty="0"/>
              <a:t>Class (6</a:t>
            </a:r>
            <a:r>
              <a:rPr lang="en-US" sz="1200" baseline="30000" dirty="0"/>
              <a:t>th</a:t>
            </a:r>
            <a:r>
              <a:rPr lang="en-US" sz="1200" dirty="0"/>
              <a:t> to 12</a:t>
            </a:r>
            <a:r>
              <a:rPr lang="en-US" sz="1200" baseline="30000" dirty="0"/>
              <a:t>th</a:t>
            </a:r>
            <a:r>
              <a:rPr lang="en-US" sz="1200" dirty="0"/>
              <a:t> ): 12</a:t>
            </a:r>
            <a:r>
              <a:rPr lang="en-US" sz="1200" baseline="30000" dirty="0"/>
              <a:t>th </a:t>
            </a:r>
            <a:r>
              <a:rPr lang="en-US" sz="1200" dirty="0"/>
              <a:t>		Stream* (Arts/Science/Commerce): Science 	Age (in number): 16		Gender (M/F):  M</a:t>
            </a:r>
          </a:p>
          <a:p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Sangeetha.M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/>
              <a:t>Category (Academic/Industry/Parents):  Academic 		Expertise (AI/ML/Blockchain):  AI		Domain Experience (in years): 2 years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642</TotalTime>
  <Words>290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Vishvaa K</cp:lastModifiedBy>
  <cp:revision>11</cp:revision>
  <dcterms:created xsi:type="dcterms:W3CDTF">2022-02-11T07:14:46Z</dcterms:created>
  <dcterms:modified xsi:type="dcterms:W3CDTF">2022-04-12T16:43:17Z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