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9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3" r:id="rId20"/>
    <p:sldId id="274" r:id="rId21"/>
    <p:sldId id="276" r:id="rId22"/>
    <p:sldId id="275" r:id="rId23"/>
    <p:sldId id="277" r:id="rId24"/>
    <p:sldId id="278" r:id="rId25"/>
    <p:sldId id="280" r:id="rId26"/>
    <p:sldId id="279" r:id="rId27"/>
    <p:sldId id="282" r:id="rId28"/>
    <p:sldId id="281" r:id="rId29"/>
    <p:sldId id="284" r:id="rId30"/>
    <p:sldId id="283" r:id="rId31"/>
    <p:sldId id="285" r:id="rId32"/>
    <p:sldId id="286" r:id="rId33"/>
    <p:sldId id="287" r:id="rId34"/>
    <p:sldId id="288" r:id="rId35"/>
    <p:sldId id="289" r:id="rId36"/>
    <p:sldId id="290" r:id="rId37"/>
    <p:sldId id="291" r:id="rId38"/>
    <p:sldId id="292" r:id="rId39"/>
    <p:sldId id="293" r:id="rId40"/>
    <p:sldId id="294"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CC00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BD81D2-DD92-43AC-9F22-79066F71C8B7}" v="7" dt="2019-07-20T06:47:07.958"/>
    <p1510:client id="{480F2E75-78AE-4CAA-A2CA-B24CE37CEB0B}" v="2" dt="2019-07-21T06:26:06.810"/>
    <p1510:client id="{64F98837-42FF-4B5E-ABDE-CAB4DB7D17A9}" v="5" dt="2019-07-20T08:06:12.012"/>
    <p1510:client id="{AC29AF55-0C0B-4145-8AEA-2B6FD64C3513}" v="1" dt="2019-07-20T16:32:29.708"/>
    <p1510:client id="{F68EE696-F838-42A3-B94F-63825AC2B8CF}" v="2" dt="2019-07-20T17:00:28.177"/>
    <p1510:client id="{FDFCAFE9-1773-477D-A5C6-C4CD52865BBD}" v="116" dt="2019-07-20T08:57:40.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660"/>
  </p:normalViewPr>
  <p:slideViewPr>
    <p:cSldViewPr snapToGrid="0">
      <p:cViewPr varScale="1">
        <p:scale>
          <a:sx n="69" d="100"/>
          <a:sy n="69" d="100"/>
        </p:scale>
        <p:origin x="7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51A6E6-37BB-4A26-BEC4-D51EC40BA117}" type="doc">
      <dgm:prSet loTypeId="urn:microsoft.com/office/officeart/2005/8/layout/list1" loCatId="list" qsTypeId="urn:microsoft.com/office/officeart/2005/8/quickstyle/3d5" qsCatId="3D" csTypeId="urn:microsoft.com/office/officeart/2005/8/colors/colorful5" csCatId="colorful"/>
      <dgm:spPr/>
      <dgm:t>
        <a:bodyPr/>
        <a:lstStyle/>
        <a:p>
          <a:endParaRPr lang="en-US"/>
        </a:p>
      </dgm:t>
    </dgm:pt>
    <dgm:pt modelId="{86314BA1-E29C-4EB4-B4E8-8F63488F1170}">
      <dgm:prSet/>
      <dgm:spPr/>
      <dgm:t>
        <a:bodyPr/>
        <a:lstStyle/>
        <a:p>
          <a:r>
            <a:rPr lang="en-US" b="1" dirty="0">
              <a:solidFill>
                <a:schemeClr val="bg1"/>
              </a:solidFill>
            </a:rPr>
            <a:t>ABSTRACT</a:t>
          </a:r>
          <a:endParaRPr lang="en-US" sz="3000" b="1" dirty="0">
            <a:solidFill>
              <a:schemeClr val="bg1"/>
            </a:solidFill>
            <a:latin typeface="Century Gothic"/>
          </a:endParaRPr>
        </a:p>
      </dgm:t>
    </dgm:pt>
    <dgm:pt modelId="{21B7CF64-2087-4CD1-8BD2-3B6534750AAB}" type="parTrans" cxnId="{7513E108-CEE6-4CB6-9B03-AC370222FFF9}">
      <dgm:prSet/>
      <dgm:spPr/>
      <dgm:t>
        <a:bodyPr/>
        <a:lstStyle/>
        <a:p>
          <a:endParaRPr lang="en-US"/>
        </a:p>
      </dgm:t>
    </dgm:pt>
    <dgm:pt modelId="{F0453C66-2CAE-4483-ABF4-1953AE18AD12}" type="sibTrans" cxnId="{7513E108-CEE6-4CB6-9B03-AC370222FFF9}">
      <dgm:prSet/>
      <dgm:spPr/>
      <dgm:t>
        <a:bodyPr/>
        <a:lstStyle/>
        <a:p>
          <a:endParaRPr lang="en-US"/>
        </a:p>
      </dgm:t>
    </dgm:pt>
    <dgm:pt modelId="{DD487931-23F3-4A2E-93BF-0446A270B9DB}">
      <dgm:prSet/>
      <dgm:spPr/>
      <dgm:t>
        <a:bodyPr/>
        <a:lstStyle/>
        <a:p>
          <a:r>
            <a:rPr lang="en-US" b="1" dirty="0">
              <a:solidFill>
                <a:schemeClr val="bg1"/>
              </a:solidFill>
            </a:rPr>
            <a:t>INTRODUCTION</a:t>
          </a:r>
        </a:p>
      </dgm:t>
    </dgm:pt>
    <dgm:pt modelId="{710B74F1-FD1C-4D6B-9BBA-BA4639CC8F0B}" type="parTrans" cxnId="{D0AE56B8-4B27-4CA2-A8F4-F01C8BE63B79}">
      <dgm:prSet/>
      <dgm:spPr/>
      <dgm:t>
        <a:bodyPr/>
        <a:lstStyle/>
        <a:p>
          <a:endParaRPr lang="en-US"/>
        </a:p>
      </dgm:t>
    </dgm:pt>
    <dgm:pt modelId="{54EFBA29-AF39-411C-A79D-944831DBFF81}" type="sibTrans" cxnId="{D0AE56B8-4B27-4CA2-A8F4-F01C8BE63B79}">
      <dgm:prSet/>
      <dgm:spPr/>
      <dgm:t>
        <a:bodyPr/>
        <a:lstStyle/>
        <a:p>
          <a:endParaRPr lang="en-US"/>
        </a:p>
      </dgm:t>
    </dgm:pt>
    <dgm:pt modelId="{6795DD44-C6D1-4976-AAEE-F2B7956C710F}">
      <dgm:prSet/>
      <dgm:spPr/>
      <dgm:t>
        <a:bodyPr/>
        <a:lstStyle/>
        <a:p>
          <a:r>
            <a:rPr lang="en-US" b="1" dirty="0">
              <a:solidFill>
                <a:schemeClr val="bg1"/>
              </a:solidFill>
            </a:rPr>
            <a:t>SCOPE OF THE PROJECT</a:t>
          </a:r>
        </a:p>
      </dgm:t>
    </dgm:pt>
    <dgm:pt modelId="{EBFA6C32-6FF1-4CCC-986D-E048ADB1AB01}" type="parTrans" cxnId="{146318F0-7E2E-4A60-A0E6-170C23AA43F1}">
      <dgm:prSet/>
      <dgm:spPr/>
      <dgm:t>
        <a:bodyPr/>
        <a:lstStyle/>
        <a:p>
          <a:endParaRPr lang="en-US"/>
        </a:p>
      </dgm:t>
    </dgm:pt>
    <dgm:pt modelId="{C40216FC-C4B6-4FBF-B088-D20A26A0A131}" type="sibTrans" cxnId="{146318F0-7E2E-4A60-A0E6-170C23AA43F1}">
      <dgm:prSet/>
      <dgm:spPr/>
      <dgm:t>
        <a:bodyPr/>
        <a:lstStyle/>
        <a:p>
          <a:endParaRPr lang="en-US"/>
        </a:p>
      </dgm:t>
    </dgm:pt>
    <dgm:pt modelId="{2585BF43-9C06-41C6-B723-77B6693F097C}">
      <dgm:prSet/>
      <dgm:spPr/>
      <dgm:t>
        <a:bodyPr/>
        <a:lstStyle/>
        <a:p>
          <a:r>
            <a:rPr lang="en-US" b="1" dirty="0">
              <a:solidFill>
                <a:schemeClr val="bg1"/>
              </a:solidFill>
            </a:rPr>
            <a:t>NEED FOR THE PROJECT</a:t>
          </a:r>
        </a:p>
      </dgm:t>
    </dgm:pt>
    <dgm:pt modelId="{CABF4169-905F-4E95-8806-E5661FF409C1}" type="parTrans" cxnId="{381BA388-2305-44B0-9B30-EB33C630A126}">
      <dgm:prSet/>
      <dgm:spPr/>
      <dgm:t>
        <a:bodyPr/>
        <a:lstStyle/>
        <a:p>
          <a:endParaRPr lang="en-US"/>
        </a:p>
      </dgm:t>
    </dgm:pt>
    <dgm:pt modelId="{BDCE76D1-C7BB-403E-B8A7-6E0A249EAD90}" type="sibTrans" cxnId="{381BA388-2305-44B0-9B30-EB33C630A126}">
      <dgm:prSet/>
      <dgm:spPr/>
      <dgm:t>
        <a:bodyPr/>
        <a:lstStyle/>
        <a:p>
          <a:endParaRPr lang="en-US"/>
        </a:p>
      </dgm:t>
    </dgm:pt>
    <dgm:pt modelId="{779526FB-B8D3-4CAB-AA2B-275C53B0A78D}">
      <dgm:prSet/>
      <dgm:spPr/>
      <dgm:t>
        <a:bodyPr/>
        <a:lstStyle/>
        <a:p>
          <a:r>
            <a:rPr lang="en-US" b="1" dirty="0">
              <a:solidFill>
                <a:schemeClr val="bg1"/>
              </a:solidFill>
            </a:rPr>
            <a:t>GOALS AND OBJECTIVES OF THE PROJECT</a:t>
          </a:r>
        </a:p>
      </dgm:t>
    </dgm:pt>
    <dgm:pt modelId="{E6961D32-CB7E-4999-A42C-E36990382760}" type="parTrans" cxnId="{2B932D8B-36FD-4D1A-A9C7-15073A97446A}">
      <dgm:prSet/>
      <dgm:spPr/>
      <dgm:t>
        <a:bodyPr/>
        <a:lstStyle/>
        <a:p>
          <a:endParaRPr lang="en-US"/>
        </a:p>
      </dgm:t>
    </dgm:pt>
    <dgm:pt modelId="{6B9DF1F7-9B48-4CFB-BEB1-AD74167EAC8A}" type="sibTrans" cxnId="{2B932D8B-36FD-4D1A-A9C7-15073A97446A}">
      <dgm:prSet/>
      <dgm:spPr/>
      <dgm:t>
        <a:bodyPr/>
        <a:lstStyle/>
        <a:p>
          <a:endParaRPr lang="en-US"/>
        </a:p>
      </dgm:t>
    </dgm:pt>
    <dgm:pt modelId="{25E919D8-903F-4D61-8281-173577C7EF53}" type="pres">
      <dgm:prSet presAssocID="{A351A6E6-37BB-4A26-BEC4-D51EC40BA117}" presName="linear" presStyleCnt="0">
        <dgm:presLayoutVars>
          <dgm:dir/>
          <dgm:animLvl val="lvl"/>
          <dgm:resizeHandles val="exact"/>
        </dgm:presLayoutVars>
      </dgm:prSet>
      <dgm:spPr/>
      <dgm:t>
        <a:bodyPr/>
        <a:lstStyle/>
        <a:p>
          <a:endParaRPr lang="en-US"/>
        </a:p>
      </dgm:t>
    </dgm:pt>
    <dgm:pt modelId="{49E70D13-6D9E-4E2A-BF60-D400D12AEF57}" type="pres">
      <dgm:prSet presAssocID="{86314BA1-E29C-4EB4-B4E8-8F63488F1170}" presName="parentLin" presStyleCnt="0"/>
      <dgm:spPr/>
    </dgm:pt>
    <dgm:pt modelId="{69264F07-ED95-4F8A-9A01-3EFCF1BF078C}" type="pres">
      <dgm:prSet presAssocID="{86314BA1-E29C-4EB4-B4E8-8F63488F1170}" presName="parentLeftMargin" presStyleLbl="node1" presStyleIdx="0" presStyleCnt="5"/>
      <dgm:spPr/>
      <dgm:t>
        <a:bodyPr/>
        <a:lstStyle/>
        <a:p>
          <a:endParaRPr lang="en-US"/>
        </a:p>
      </dgm:t>
    </dgm:pt>
    <dgm:pt modelId="{40FC0133-9EE5-4A19-8800-6B0255C8D229}" type="pres">
      <dgm:prSet presAssocID="{86314BA1-E29C-4EB4-B4E8-8F63488F1170}" presName="parentText" presStyleLbl="node1" presStyleIdx="0" presStyleCnt="5">
        <dgm:presLayoutVars>
          <dgm:chMax val="0"/>
          <dgm:bulletEnabled val="1"/>
        </dgm:presLayoutVars>
      </dgm:prSet>
      <dgm:spPr/>
      <dgm:t>
        <a:bodyPr/>
        <a:lstStyle/>
        <a:p>
          <a:endParaRPr lang="en-US"/>
        </a:p>
      </dgm:t>
    </dgm:pt>
    <dgm:pt modelId="{D16C797C-E234-4DD9-8F80-407EBBBC21BA}" type="pres">
      <dgm:prSet presAssocID="{86314BA1-E29C-4EB4-B4E8-8F63488F1170}" presName="negativeSpace" presStyleCnt="0"/>
      <dgm:spPr/>
    </dgm:pt>
    <dgm:pt modelId="{62DE953C-7646-43F2-8569-19754C6F8CC7}" type="pres">
      <dgm:prSet presAssocID="{86314BA1-E29C-4EB4-B4E8-8F63488F1170}" presName="childText" presStyleLbl="conFgAcc1" presStyleIdx="0" presStyleCnt="5">
        <dgm:presLayoutVars>
          <dgm:bulletEnabled val="1"/>
        </dgm:presLayoutVars>
      </dgm:prSet>
      <dgm:spPr/>
    </dgm:pt>
    <dgm:pt modelId="{ED897A5F-C312-413D-BEED-5DFF23CA99BF}" type="pres">
      <dgm:prSet presAssocID="{F0453C66-2CAE-4483-ABF4-1953AE18AD12}" presName="spaceBetweenRectangles" presStyleCnt="0"/>
      <dgm:spPr/>
    </dgm:pt>
    <dgm:pt modelId="{FBB80F53-79CE-4EFB-8DEA-689D084C3B5D}" type="pres">
      <dgm:prSet presAssocID="{DD487931-23F3-4A2E-93BF-0446A270B9DB}" presName="parentLin" presStyleCnt="0"/>
      <dgm:spPr/>
    </dgm:pt>
    <dgm:pt modelId="{995077FC-1B8B-4D7C-A0A4-D10A7C7BF2B5}" type="pres">
      <dgm:prSet presAssocID="{DD487931-23F3-4A2E-93BF-0446A270B9DB}" presName="parentLeftMargin" presStyleLbl="node1" presStyleIdx="0" presStyleCnt="5"/>
      <dgm:spPr/>
      <dgm:t>
        <a:bodyPr/>
        <a:lstStyle/>
        <a:p>
          <a:endParaRPr lang="en-US"/>
        </a:p>
      </dgm:t>
    </dgm:pt>
    <dgm:pt modelId="{D6AADC72-B3CF-48A8-A4A5-622EC49F6845}" type="pres">
      <dgm:prSet presAssocID="{DD487931-23F3-4A2E-93BF-0446A270B9DB}" presName="parentText" presStyleLbl="node1" presStyleIdx="1" presStyleCnt="5">
        <dgm:presLayoutVars>
          <dgm:chMax val="0"/>
          <dgm:bulletEnabled val="1"/>
        </dgm:presLayoutVars>
      </dgm:prSet>
      <dgm:spPr/>
      <dgm:t>
        <a:bodyPr/>
        <a:lstStyle/>
        <a:p>
          <a:endParaRPr lang="en-US"/>
        </a:p>
      </dgm:t>
    </dgm:pt>
    <dgm:pt modelId="{E43A6D83-6F44-4E57-A7EC-C703F99E6743}" type="pres">
      <dgm:prSet presAssocID="{DD487931-23F3-4A2E-93BF-0446A270B9DB}" presName="negativeSpace" presStyleCnt="0"/>
      <dgm:spPr/>
    </dgm:pt>
    <dgm:pt modelId="{3B57BE1C-406D-4B33-ACCB-E02B4FE35AEF}" type="pres">
      <dgm:prSet presAssocID="{DD487931-23F3-4A2E-93BF-0446A270B9DB}" presName="childText" presStyleLbl="conFgAcc1" presStyleIdx="1" presStyleCnt="5">
        <dgm:presLayoutVars>
          <dgm:bulletEnabled val="1"/>
        </dgm:presLayoutVars>
      </dgm:prSet>
      <dgm:spPr/>
    </dgm:pt>
    <dgm:pt modelId="{8A43A7C8-2FC9-48B9-BC97-ECF843162FFE}" type="pres">
      <dgm:prSet presAssocID="{54EFBA29-AF39-411C-A79D-944831DBFF81}" presName="spaceBetweenRectangles" presStyleCnt="0"/>
      <dgm:spPr/>
    </dgm:pt>
    <dgm:pt modelId="{B12A0224-2481-4155-AA37-5A8FB6E8F2B2}" type="pres">
      <dgm:prSet presAssocID="{6795DD44-C6D1-4976-AAEE-F2B7956C710F}" presName="parentLin" presStyleCnt="0"/>
      <dgm:spPr/>
    </dgm:pt>
    <dgm:pt modelId="{46FA8C5D-515F-4DC3-8E0B-74802CA2D931}" type="pres">
      <dgm:prSet presAssocID="{6795DD44-C6D1-4976-AAEE-F2B7956C710F}" presName="parentLeftMargin" presStyleLbl="node1" presStyleIdx="1" presStyleCnt="5"/>
      <dgm:spPr/>
      <dgm:t>
        <a:bodyPr/>
        <a:lstStyle/>
        <a:p>
          <a:endParaRPr lang="en-US"/>
        </a:p>
      </dgm:t>
    </dgm:pt>
    <dgm:pt modelId="{BB4248C6-4EC7-4A54-8550-A6212E070871}" type="pres">
      <dgm:prSet presAssocID="{6795DD44-C6D1-4976-AAEE-F2B7956C710F}" presName="parentText" presStyleLbl="node1" presStyleIdx="2" presStyleCnt="5">
        <dgm:presLayoutVars>
          <dgm:chMax val="0"/>
          <dgm:bulletEnabled val="1"/>
        </dgm:presLayoutVars>
      </dgm:prSet>
      <dgm:spPr/>
      <dgm:t>
        <a:bodyPr/>
        <a:lstStyle/>
        <a:p>
          <a:endParaRPr lang="en-US"/>
        </a:p>
      </dgm:t>
    </dgm:pt>
    <dgm:pt modelId="{55ED478D-D805-4E19-8921-5E6E15B728CD}" type="pres">
      <dgm:prSet presAssocID="{6795DD44-C6D1-4976-AAEE-F2B7956C710F}" presName="negativeSpace" presStyleCnt="0"/>
      <dgm:spPr/>
    </dgm:pt>
    <dgm:pt modelId="{391F1770-02A7-41D4-9007-5B9714CD905D}" type="pres">
      <dgm:prSet presAssocID="{6795DD44-C6D1-4976-AAEE-F2B7956C710F}" presName="childText" presStyleLbl="conFgAcc1" presStyleIdx="2" presStyleCnt="5">
        <dgm:presLayoutVars>
          <dgm:bulletEnabled val="1"/>
        </dgm:presLayoutVars>
      </dgm:prSet>
      <dgm:spPr/>
    </dgm:pt>
    <dgm:pt modelId="{EFCFC246-AB88-4551-AF3A-0888A6538798}" type="pres">
      <dgm:prSet presAssocID="{C40216FC-C4B6-4FBF-B088-D20A26A0A131}" presName="spaceBetweenRectangles" presStyleCnt="0"/>
      <dgm:spPr/>
    </dgm:pt>
    <dgm:pt modelId="{CC599E45-5CD6-42EA-BD38-9F97F24CCBEA}" type="pres">
      <dgm:prSet presAssocID="{2585BF43-9C06-41C6-B723-77B6693F097C}" presName="parentLin" presStyleCnt="0"/>
      <dgm:spPr/>
    </dgm:pt>
    <dgm:pt modelId="{B7D0BEDB-692A-438D-AECD-43B6625D49F2}" type="pres">
      <dgm:prSet presAssocID="{2585BF43-9C06-41C6-B723-77B6693F097C}" presName="parentLeftMargin" presStyleLbl="node1" presStyleIdx="2" presStyleCnt="5"/>
      <dgm:spPr/>
      <dgm:t>
        <a:bodyPr/>
        <a:lstStyle/>
        <a:p>
          <a:endParaRPr lang="en-US"/>
        </a:p>
      </dgm:t>
    </dgm:pt>
    <dgm:pt modelId="{B9B34066-760F-4869-AC82-EF7B5CC10F48}" type="pres">
      <dgm:prSet presAssocID="{2585BF43-9C06-41C6-B723-77B6693F097C}" presName="parentText" presStyleLbl="node1" presStyleIdx="3" presStyleCnt="5">
        <dgm:presLayoutVars>
          <dgm:chMax val="0"/>
          <dgm:bulletEnabled val="1"/>
        </dgm:presLayoutVars>
      </dgm:prSet>
      <dgm:spPr/>
      <dgm:t>
        <a:bodyPr/>
        <a:lstStyle/>
        <a:p>
          <a:endParaRPr lang="en-US"/>
        </a:p>
      </dgm:t>
    </dgm:pt>
    <dgm:pt modelId="{BF20A9D2-DC43-48FD-9B17-6F4FB364A27E}" type="pres">
      <dgm:prSet presAssocID="{2585BF43-9C06-41C6-B723-77B6693F097C}" presName="negativeSpace" presStyleCnt="0"/>
      <dgm:spPr/>
    </dgm:pt>
    <dgm:pt modelId="{36A063C9-1473-4B2B-B65B-381A04119EC8}" type="pres">
      <dgm:prSet presAssocID="{2585BF43-9C06-41C6-B723-77B6693F097C}" presName="childText" presStyleLbl="conFgAcc1" presStyleIdx="3" presStyleCnt="5">
        <dgm:presLayoutVars>
          <dgm:bulletEnabled val="1"/>
        </dgm:presLayoutVars>
      </dgm:prSet>
      <dgm:spPr/>
    </dgm:pt>
    <dgm:pt modelId="{47CC416B-3E82-43D5-9BD6-1689B9535D58}" type="pres">
      <dgm:prSet presAssocID="{BDCE76D1-C7BB-403E-B8A7-6E0A249EAD90}" presName="spaceBetweenRectangles" presStyleCnt="0"/>
      <dgm:spPr/>
    </dgm:pt>
    <dgm:pt modelId="{3CECF50D-258A-4900-861E-0B34EA3EE882}" type="pres">
      <dgm:prSet presAssocID="{779526FB-B8D3-4CAB-AA2B-275C53B0A78D}" presName="parentLin" presStyleCnt="0"/>
      <dgm:spPr/>
    </dgm:pt>
    <dgm:pt modelId="{26F654F1-28C0-4F5A-B69D-72DCE8CB5F73}" type="pres">
      <dgm:prSet presAssocID="{779526FB-B8D3-4CAB-AA2B-275C53B0A78D}" presName="parentLeftMargin" presStyleLbl="node1" presStyleIdx="3" presStyleCnt="5"/>
      <dgm:spPr/>
      <dgm:t>
        <a:bodyPr/>
        <a:lstStyle/>
        <a:p>
          <a:endParaRPr lang="en-US"/>
        </a:p>
      </dgm:t>
    </dgm:pt>
    <dgm:pt modelId="{1F46E194-F231-49F4-AD48-057749B1CFD5}" type="pres">
      <dgm:prSet presAssocID="{779526FB-B8D3-4CAB-AA2B-275C53B0A78D}" presName="parentText" presStyleLbl="node1" presStyleIdx="4" presStyleCnt="5">
        <dgm:presLayoutVars>
          <dgm:chMax val="0"/>
          <dgm:bulletEnabled val="1"/>
        </dgm:presLayoutVars>
      </dgm:prSet>
      <dgm:spPr/>
      <dgm:t>
        <a:bodyPr/>
        <a:lstStyle/>
        <a:p>
          <a:endParaRPr lang="en-US"/>
        </a:p>
      </dgm:t>
    </dgm:pt>
    <dgm:pt modelId="{2DF26390-261D-4B95-A076-CCC283C0572A}" type="pres">
      <dgm:prSet presAssocID="{779526FB-B8D3-4CAB-AA2B-275C53B0A78D}" presName="negativeSpace" presStyleCnt="0"/>
      <dgm:spPr/>
    </dgm:pt>
    <dgm:pt modelId="{AEA04379-8FAF-438C-943F-0E2BA28BD6C1}" type="pres">
      <dgm:prSet presAssocID="{779526FB-B8D3-4CAB-AA2B-275C53B0A78D}" presName="childText" presStyleLbl="conFgAcc1" presStyleIdx="4" presStyleCnt="5">
        <dgm:presLayoutVars>
          <dgm:bulletEnabled val="1"/>
        </dgm:presLayoutVars>
      </dgm:prSet>
      <dgm:spPr/>
    </dgm:pt>
  </dgm:ptLst>
  <dgm:cxnLst>
    <dgm:cxn modelId="{EB787B89-571A-488F-8404-6D2DD8DACDE9}" type="presOf" srcId="{779526FB-B8D3-4CAB-AA2B-275C53B0A78D}" destId="{26F654F1-28C0-4F5A-B69D-72DCE8CB5F73}" srcOrd="0" destOrd="0" presId="urn:microsoft.com/office/officeart/2005/8/layout/list1"/>
    <dgm:cxn modelId="{07289899-84B2-43DB-916F-51FE391E3CA8}" type="presOf" srcId="{86314BA1-E29C-4EB4-B4E8-8F63488F1170}" destId="{40FC0133-9EE5-4A19-8800-6B0255C8D229}" srcOrd="1" destOrd="0" presId="urn:microsoft.com/office/officeart/2005/8/layout/list1"/>
    <dgm:cxn modelId="{6B324A3B-6ABF-42FD-9A17-B61D229B4DF2}" type="presOf" srcId="{2585BF43-9C06-41C6-B723-77B6693F097C}" destId="{B7D0BEDB-692A-438D-AECD-43B6625D49F2}" srcOrd="0" destOrd="0" presId="urn:microsoft.com/office/officeart/2005/8/layout/list1"/>
    <dgm:cxn modelId="{EBA66C60-8C7A-4C24-A4A1-0201E4D2931F}" type="presOf" srcId="{DD487931-23F3-4A2E-93BF-0446A270B9DB}" destId="{995077FC-1B8B-4D7C-A0A4-D10A7C7BF2B5}" srcOrd="0" destOrd="0" presId="urn:microsoft.com/office/officeart/2005/8/layout/list1"/>
    <dgm:cxn modelId="{EE24CD7A-55F0-434E-800E-69ECF66434D3}" type="presOf" srcId="{DD487931-23F3-4A2E-93BF-0446A270B9DB}" destId="{D6AADC72-B3CF-48A8-A4A5-622EC49F6845}" srcOrd="1" destOrd="0" presId="urn:microsoft.com/office/officeart/2005/8/layout/list1"/>
    <dgm:cxn modelId="{95CAE34B-362E-4A55-BAE0-8C60947219C3}" type="presOf" srcId="{6795DD44-C6D1-4976-AAEE-F2B7956C710F}" destId="{BB4248C6-4EC7-4A54-8550-A6212E070871}" srcOrd="1" destOrd="0" presId="urn:microsoft.com/office/officeart/2005/8/layout/list1"/>
    <dgm:cxn modelId="{D0AE56B8-4B27-4CA2-A8F4-F01C8BE63B79}" srcId="{A351A6E6-37BB-4A26-BEC4-D51EC40BA117}" destId="{DD487931-23F3-4A2E-93BF-0446A270B9DB}" srcOrd="1" destOrd="0" parTransId="{710B74F1-FD1C-4D6B-9BBA-BA4639CC8F0B}" sibTransId="{54EFBA29-AF39-411C-A79D-944831DBFF81}"/>
    <dgm:cxn modelId="{1466437F-10E7-4290-94EB-1690407BB3C4}" type="presOf" srcId="{86314BA1-E29C-4EB4-B4E8-8F63488F1170}" destId="{69264F07-ED95-4F8A-9A01-3EFCF1BF078C}" srcOrd="0" destOrd="0" presId="urn:microsoft.com/office/officeart/2005/8/layout/list1"/>
    <dgm:cxn modelId="{7513E108-CEE6-4CB6-9B03-AC370222FFF9}" srcId="{A351A6E6-37BB-4A26-BEC4-D51EC40BA117}" destId="{86314BA1-E29C-4EB4-B4E8-8F63488F1170}" srcOrd="0" destOrd="0" parTransId="{21B7CF64-2087-4CD1-8BD2-3B6534750AAB}" sibTransId="{F0453C66-2CAE-4483-ABF4-1953AE18AD12}"/>
    <dgm:cxn modelId="{381BA388-2305-44B0-9B30-EB33C630A126}" srcId="{A351A6E6-37BB-4A26-BEC4-D51EC40BA117}" destId="{2585BF43-9C06-41C6-B723-77B6693F097C}" srcOrd="3" destOrd="0" parTransId="{CABF4169-905F-4E95-8806-E5661FF409C1}" sibTransId="{BDCE76D1-C7BB-403E-B8A7-6E0A249EAD90}"/>
    <dgm:cxn modelId="{BA0C8899-0957-494F-A7BC-0F53D7D0DF1D}" type="presOf" srcId="{6795DD44-C6D1-4976-AAEE-F2B7956C710F}" destId="{46FA8C5D-515F-4DC3-8E0B-74802CA2D931}" srcOrd="0" destOrd="0" presId="urn:microsoft.com/office/officeart/2005/8/layout/list1"/>
    <dgm:cxn modelId="{146318F0-7E2E-4A60-A0E6-170C23AA43F1}" srcId="{A351A6E6-37BB-4A26-BEC4-D51EC40BA117}" destId="{6795DD44-C6D1-4976-AAEE-F2B7956C710F}" srcOrd="2" destOrd="0" parTransId="{EBFA6C32-6FF1-4CCC-986D-E048ADB1AB01}" sibTransId="{C40216FC-C4B6-4FBF-B088-D20A26A0A131}"/>
    <dgm:cxn modelId="{2B932D8B-36FD-4D1A-A9C7-15073A97446A}" srcId="{A351A6E6-37BB-4A26-BEC4-D51EC40BA117}" destId="{779526FB-B8D3-4CAB-AA2B-275C53B0A78D}" srcOrd="4" destOrd="0" parTransId="{E6961D32-CB7E-4999-A42C-E36990382760}" sibTransId="{6B9DF1F7-9B48-4CFB-BEB1-AD74167EAC8A}"/>
    <dgm:cxn modelId="{35CE6DD3-C04F-4789-BB4A-0C247E205539}" type="presOf" srcId="{A351A6E6-37BB-4A26-BEC4-D51EC40BA117}" destId="{25E919D8-903F-4D61-8281-173577C7EF53}" srcOrd="0" destOrd="0" presId="urn:microsoft.com/office/officeart/2005/8/layout/list1"/>
    <dgm:cxn modelId="{9904FE7D-027C-4741-B7D7-A1E78F0AFA9A}" type="presOf" srcId="{2585BF43-9C06-41C6-B723-77B6693F097C}" destId="{B9B34066-760F-4869-AC82-EF7B5CC10F48}" srcOrd="1" destOrd="0" presId="urn:microsoft.com/office/officeart/2005/8/layout/list1"/>
    <dgm:cxn modelId="{EA7857AA-8A50-41EE-A065-6DA9DDE23C8E}" type="presOf" srcId="{779526FB-B8D3-4CAB-AA2B-275C53B0A78D}" destId="{1F46E194-F231-49F4-AD48-057749B1CFD5}" srcOrd="1" destOrd="0" presId="urn:microsoft.com/office/officeart/2005/8/layout/list1"/>
    <dgm:cxn modelId="{EF4D6C57-90D8-4992-876C-37D4091A6B6B}" type="presParOf" srcId="{25E919D8-903F-4D61-8281-173577C7EF53}" destId="{49E70D13-6D9E-4E2A-BF60-D400D12AEF57}" srcOrd="0" destOrd="0" presId="urn:microsoft.com/office/officeart/2005/8/layout/list1"/>
    <dgm:cxn modelId="{1C3E1714-4C3A-4045-B883-F43B2BEC5573}" type="presParOf" srcId="{49E70D13-6D9E-4E2A-BF60-D400D12AEF57}" destId="{69264F07-ED95-4F8A-9A01-3EFCF1BF078C}" srcOrd="0" destOrd="0" presId="urn:microsoft.com/office/officeart/2005/8/layout/list1"/>
    <dgm:cxn modelId="{B09168A9-882E-4C46-A804-0999A294C7D2}" type="presParOf" srcId="{49E70D13-6D9E-4E2A-BF60-D400D12AEF57}" destId="{40FC0133-9EE5-4A19-8800-6B0255C8D229}" srcOrd="1" destOrd="0" presId="urn:microsoft.com/office/officeart/2005/8/layout/list1"/>
    <dgm:cxn modelId="{A453B3C0-168C-47E4-AA5B-A4762E9026DD}" type="presParOf" srcId="{25E919D8-903F-4D61-8281-173577C7EF53}" destId="{D16C797C-E234-4DD9-8F80-407EBBBC21BA}" srcOrd="1" destOrd="0" presId="urn:microsoft.com/office/officeart/2005/8/layout/list1"/>
    <dgm:cxn modelId="{6FD45AEC-2B3E-4209-8009-CBFE822C7412}" type="presParOf" srcId="{25E919D8-903F-4D61-8281-173577C7EF53}" destId="{62DE953C-7646-43F2-8569-19754C6F8CC7}" srcOrd="2" destOrd="0" presId="urn:microsoft.com/office/officeart/2005/8/layout/list1"/>
    <dgm:cxn modelId="{D7258D8D-43B2-494F-8B6F-5440CB6708A3}" type="presParOf" srcId="{25E919D8-903F-4D61-8281-173577C7EF53}" destId="{ED897A5F-C312-413D-BEED-5DFF23CA99BF}" srcOrd="3" destOrd="0" presId="urn:microsoft.com/office/officeart/2005/8/layout/list1"/>
    <dgm:cxn modelId="{B7B785B0-4BF1-43F5-BD46-89E88B53FFAD}" type="presParOf" srcId="{25E919D8-903F-4D61-8281-173577C7EF53}" destId="{FBB80F53-79CE-4EFB-8DEA-689D084C3B5D}" srcOrd="4" destOrd="0" presId="urn:microsoft.com/office/officeart/2005/8/layout/list1"/>
    <dgm:cxn modelId="{8B845D4F-F6F7-4FFC-8C47-68DFC9885B1C}" type="presParOf" srcId="{FBB80F53-79CE-4EFB-8DEA-689D084C3B5D}" destId="{995077FC-1B8B-4D7C-A0A4-D10A7C7BF2B5}" srcOrd="0" destOrd="0" presId="urn:microsoft.com/office/officeart/2005/8/layout/list1"/>
    <dgm:cxn modelId="{7BEC3E9E-14FE-427B-8B34-C12292111601}" type="presParOf" srcId="{FBB80F53-79CE-4EFB-8DEA-689D084C3B5D}" destId="{D6AADC72-B3CF-48A8-A4A5-622EC49F6845}" srcOrd="1" destOrd="0" presId="urn:microsoft.com/office/officeart/2005/8/layout/list1"/>
    <dgm:cxn modelId="{DAFBFF5A-694B-46E0-B7FE-864F211E62D7}" type="presParOf" srcId="{25E919D8-903F-4D61-8281-173577C7EF53}" destId="{E43A6D83-6F44-4E57-A7EC-C703F99E6743}" srcOrd="5" destOrd="0" presId="urn:microsoft.com/office/officeart/2005/8/layout/list1"/>
    <dgm:cxn modelId="{4A4BB0BB-7F95-49F4-B721-C6937F794CBE}" type="presParOf" srcId="{25E919D8-903F-4D61-8281-173577C7EF53}" destId="{3B57BE1C-406D-4B33-ACCB-E02B4FE35AEF}" srcOrd="6" destOrd="0" presId="urn:microsoft.com/office/officeart/2005/8/layout/list1"/>
    <dgm:cxn modelId="{EC2DB478-7BDC-49B2-8D63-9BCF7F024283}" type="presParOf" srcId="{25E919D8-903F-4D61-8281-173577C7EF53}" destId="{8A43A7C8-2FC9-48B9-BC97-ECF843162FFE}" srcOrd="7" destOrd="0" presId="urn:microsoft.com/office/officeart/2005/8/layout/list1"/>
    <dgm:cxn modelId="{050ED54F-1144-463A-A710-4521E052D982}" type="presParOf" srcId="{25E919D8-903F-4D61-8281-173577C7EF53}" destId="{B12A0224-2481-4155-AA37-5A8FB6E8F2B2}" srcOrd="8" destOrd="0" presId="urn:microsoft.com/office/officeart/2005/8/layout/list1"/>
    <dgm:cxn modelId="{A4FC30CD-606A-4009-AFCD-1CDBC9A6E409}" type="presParOf" srcId="{B12A0224-2481-4155-AA37-5A8FB6E8F2B2}" destId="{46FA8C5D-515F-4DC3-8E0B-74802CA2D931}" srcOrd="0" destOrd="0" presId="urn:microsoft.com/office/officeart/2005/8/layout/list1"/>
    <dgm:cxn modelId="{E642E53A-4B9F-48C4-9D57-C8EF928FFD53}" type="presParOf" srcId="{B12A0224-2481-4155-AA37-5A8FB6E8F2B2}" destId="{BB4248C6-4EC7-4A54-8550-A6212E070871}" srcOrd="1" destOrd="0" presId="urn:microsoft.com/office/officeart/2005/8/layout/list1"/>
    <dgm:cxn modelId="{7F103987-2220-4782-ACAD-EAD2769114F7}" type="presParOf" srcId="{25E919D8-903F-4D61-8281-173577C7EF53}" destId="{55ED478D-D805-4E19-8921-5E6E15B728CD}" srcOrd="9" destOrd="0" presId="urn:microsoft.com/office/officeart/2005/8/layout/list1"/>
    <dgm:cxn modelId="{76F80D13-79E1-4E09-8361-08945FDFB742}" type="presParOf" srcId="{25E919D8-903F-4D61-8281-173577C7EF53}" destId="{391F1770-02A7-41D4-9007-5B9714CD905D}" srcOrd="10" destOrd="0" presId="urn:microsoft.com/office/officeart/2005/8/layout/list1"/>
    <dgm:cxn modelId="{6B71B28C-C570-4A78-AEEE-4F041443EC37}" type="presParOf" srcId="{25E919D8-903F-4D61-8281-173577C7EF53}" destId="{EFCFC246-AB88-4551-AF3A-0888A6538798}" srcOrd="11" destOrd="0" presId="urn:microsoft.com/office/officeart/2005/8/layout/list1"/>
    <dgm:cxn modelId="{424CCE20-ADC8-4AE2-9DB7-CE04EA116219}" type="presParOf" srcId="{25E919D8-903F-4D61-8281-173577C7EF53}" destId="{CC599E45-5CD6-42EA-BD38-9F97F24CCBEA}" srcOrd="12" destOrd="0" presId="urn:microsoft.com/office/officeart/2005/8/layout/list1"/>
    <dgm:cxn modelId="{CB74B6CE-170D-4F07-B8BF-EFE3E68F48C6}" type="presParOf" srcId="{CC599E45-5CD6-42EA-BD38-9F97F24CCBEA}" destId="{B7D0BEDB-692A-438D-AECD-43B6625D49F2}" srcOrd="0" destOrd="0" presId="urn:microsoft.com/office/officeart/2005/8/layout/list1"/>
    <dgm:cxn modelId="{03E56259-C2B2-42BE-8759-F7DC27B31140}" type="presParOf" srcId="{CC599E45-5CD6-42EA-BD38-9F97F24CCBEA}" destId="{B9B34066-760F-4869-AC82-EF7B5CC10F48}" srcOrd="1" destOrd="0" presId="urn:microsoft.com/office/officeart/2005/8/layout/list1"/>
    <dgm:cxn modelId="{AB85F7E4-829C-4F30-BB4E-C3679223D575}" type="presParOf" srcId="{25E919D8-903F-4D61-8281-173577C7EF53}" destId="{BF20A9D2-DC43-48FD-9B17-6F4FB364A27E}" srcOrd="13" destOrd="0" presId="urn:microsoft.com/office/officeart/2005/8/layout/list1"/>
    <dgm:cxn modelId="{29A60A01-1EA8-437A-A602-551145155AD6}" type="presParOf" srcId="{25E919D8-903F-4D61-8281-173577C7EF53}" destId="{36A063C9-1473-4B2B-B65B-381A04119EC8}" srcOrd="14" destOrd="0" presId="urn:microsoft.com/office/officeart/2005/8/layout/list1"/>
    <dgm:cxn modelId="{063BC84E-E136-4904-879B-823B8585BC58}" type="presParOf" srcId="{25E919D8-903F-4D61-8281-173577C7EF53}" destId="{47CC416B-3E82-43D5-9BD6-1689B9535D58}" srcOrd="15" destOrd="0" presId="urn:microsoft.com/office/officeart/2005/8/layout/list1"/>
    <dgm:cxn modelId="{1D1F468B-B336-47B6-9B4A-EE6C0A8EC487}" type="presParOf" srcId="{25E919D8-903F-4D61-8281-173577C7EF53}" destId="{3CECF50D-258A-4900-861E-0B34EA3EE882}" srcOrd="16" destOrd="0" presId="urn:microsoft.com/office/officeart/2005/8/layout/list1"/>
    <dgm:cxn modelId="{339BC380-22C4-4F65-B4AC-D97FB4463BF2}" type="presParOf" srcId="{3CECF50D-258A-4900-861E-0B34EA3EE882}" destId="{26F654F1-28C0-4F5A-B69D-72DCE8CB5F73}" srcOrd="0" destOrd="0" presId="urn:microsoft.com/office/officeart/2005/8/layout/list1"/>
    <dgm:cxn modelId="{5CF22518-C578-4AB2-A8DA-FA0681BC52DE}" type="presParOf" srcId="{3CECF50D-258A-4900-861E-0B34EA3EE882}" destId="{1F46E194-F231-49F4-AD48-057749B1CFD5}" srcOrd="1" destOrd="0" presId="urn:microsoft.com/office/officeart/2005/8/layout/list1"/>
    <dgm:cxn modelId="{A39B4863-2D8D-4AB0-845B-BC482D6A4A11}" type="presParOf" srcId="{25E919D8-903F-4D61-8281-173577C7EF53}" destId="{2DF26390-261D-4B95-A076-CCC283C0572A}" srcOrd="17" destOrd="0" presId="urn:microsoft.com/office/officeart/2005/8/layout/list1"/>
    <dgm:cxn modelId="{8136D3E6-5FE5-42C5-A269-5E38B22860BB}" type="presParOf" srcId="{25E919D8-903F-4D61-8281-173577C7EF53}" destId="{AEA04379-8FAF-438C-943F-0E2BA28BD6C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84EC5B-EA55-4601-9A36-2DD9EF827F9F}" type="doc">
      <dgm:prSet loTypeId="urn:microsoft.com/office/officeart/2005/8/layout/list1" loCatId="list" qsTypeId="urn:microsoft.com/office/officeart/2005/8/quickstyle/3d5" qsCatId="3D" csTypeId="urn:microsoft.com/office/officeart/2005/8/colors/colorful5" csCatId="colorful"/>
      <dgm:spPr/>
      <dgm:t>
        <a:bodyPr/>
        <a:lstStyle/>
        <a:p>
          <a:endParaRPr lang="en-US"/>
        </a:p>
      </dgm:t>
    </dgm:pt>
    <dgm:pt modelId="{508B7AED-E09C-49DD-80C8-53CCFB404BC4}">
      <dgm:prSet/>
      <dgm:spPr/>
      <dgm:t>
        <a:bodyPr/>
        <a:lstStyle/>
        <a:p>
          <a:r>
            <a:rPr lang="en-US" b="1" dirty="0">
              <a:solidFill>
                <a:schemeClr val="bg1"/>
              </a:solidFill>
            </a:rPr>
            <a:t>IDEA AND UNIQUENESS</a:t>
          </a:r>
          <a:endParaRPr lang="en-US" sz="3000" b="1" dirty="0">
            <a:solidFill>
              <a:schemeClr val="bg1"/>
            </a:solidFill>
            <a:latin typeface="Century Gothic"/>
          </a:endParaRPr>
        </a:p>
      </dgm:t>
    </dgm:pt>
    <dgm:pt modelId="{5C15C459-702E-4012-9853-10CA7905CE8F}" type="parTrans" cxnId="{9CF64146-3E5C-4B31-A02F-A3A4C8F236A5}">
      <dgm:prSet/>
      <dgm:spPr/>
      <dgm:t>
        <a:bodyPr/>
        <a:lstStyle/>
        <a:p>
          <a:endParaRPr lang="en-US"/>
        </a:p>
      </dgm:t>
    </dgm:pt>
    <dgm:pt modelId="{F19C0F87-596C-40AE-8674-B0DCB4B34629}" type="sibTrans" cxnId="{9CF64146-3E5C-4B31-A02F-A3A4C8F236A5}">
      <dgm:prSet/>
      <dgm:spPr/>
      <dgm:t>
        <a:bodyPr/>
        <a:lstStyle/>
        <a:p>
          <a:endParaRPr lang="en-US"/>
        </a:p>
      </dgm:t>
    </dgm:pt>
    <dgm:pt modelId="{DA11C954-0961-4A5E-9660-9C0561D504A7}">
      <dgm:prSet/>
      <dgm:spPr/>
      <dgm:t>
        <a:bodyPr/>
        <a:lstStyle/>
        <a:p>
          <a:r>
            <a:rPr lang="en-US" b="1" dirty="0">
              <a:solidFill>
                <a:schemeClr val="bg1"/>
              </a:solidFill>
            </a:rPr>
            <a:t>COMPONENTS REQUIRED</a:t>
          </a:r>
        </a:p>
      </dgm:t>
    </dgm:pt>
    <dgm:pt modelId="{BE93FA3E-EEF0-49EA-8B60-EB228126013A}" type="parTrans" cxnId="{099447CD-26A7-44B9-AFC1-8088FBB686FD}">
      <dgm:prSet/>
      <dgm:spPr/>
      <dgm:t>
        <a:bodyPr/>
        <a:lstStyle/>
        <a:p>
          <a:endParaRPr lang="en-US"/>
        </a:p>
      </dgm:t>
    </dgm:pt>
    <dgm:pt modelId="{4E23CC93-6F64-497A-A5B6-F3A40B796BA3}" type="sibTrans" cxnId="{099447CD-26A7-44B9-AFC1-8088FBB686FD}">
      <dgm:prSet/>
      <dgm:spPr/>
      <dgm:t>
        <a:bodyPr/>
        <a:lstStyle/>
        <a:p>
          <a:endParaRPr lang="en-US"/>
        </a:p>
      </dgm:t>
    </dgm:pt>
    <dgm:pt modelId="{0CBFDD78-27DE-4DCB-BFC0-7105DD6EB287}">
      <dgm:prSet/>
      <dgm:spPr/>
      <dgm:t>
        <a:bodyPr/>
        <a:lstStyle/>
        <a:p>
          <a:r>
            <a:rPr lang="en-US" b="1" dirty="0">
              <a:solidFill>
                <a:schemeClr val="bg1"/>
              </a:solidFill>
            </a:rPr>
            <a:t>BLOCK DIAGRAM</a:t>
          </a:r>
        </a:p>
      </dgm:t>
    </dgm:pt>
    <dgm:pt modelId="{7D1C35A7-DBDA-496D-95B6-0664EF403789}" type="parTrans" cxnId="{20D8794F-1F69-42E7-BD01-D83919466B4B}">
      <dgm:prSet/>
      <dgm:spPr/>
      <dgm:t>
        <a:bodyPr/>
        <a:lstStyle/>
        <a:p>
          <a:endParaRPr lang="en-US"/>
        </a:p>
      </dgm:t>
    </dgm:pt>
    <dgm:pt modelId="{92C20E72-EFD1-4A47-95A1-18E3A737521C}" type="sibTrans" cxnId="{20D8794F-1F69-42E7-BD01-D83919466B4B}">
      <dgm:prSet/>
      <dgm:spPr/>
      <dgm:t>
        <a:bodyPr/>
        <a:lstStyle/>
        <a:p>
          <a:endParaRPr lang="en-US"/>
        </a:p>
      </dgm:t>
    </dgm:pt>
    <dgm:pt modelId="{DBE70CA4-628A-4E97-B95A-295FC6EEE8C1}">
      <dgm:prSet/>
      <dgm:spPr/>
      <dgm:t>
        <a:bodyPr/>
        <a:lstStyle/>
        <a:p>
          <a:r>
            <a:rPr lang="en-US" b="1" dirty="0">
              <a:solidFill>
                <a:schemeClr val="bg1"/>
              </a:solidFill>
            </a:rPr>
            <a:t>SOFTWARE FLOWCHART</a:t>
          </a:r>
        </a:p>
      </dgm:t>
    </dgm:pt>
    <dgm:pt modelId="{C3A94F93-9A37-4C64-9962-78095766D2E5}" type="parTrans" cxnId="{7F79440D-EA87-4EBF-A78F-F54CEBBFF154}">
      <dgm:prSet/>
      <dgm:spPr/>
      <dgm:t>
        <a:bodyPr/>
        <a:lstStyle/>
        <a:p>
          <a:endParaRPr lang="en-US"/>
        </a:p>
      </dgm:t>
    </dgm:pt>
    <dgm:pt modelId="{52F8350A-63A9-4D43-A21D-DA2EFB5DA57E}" type="sibTrans" cxnId="{7F79440D-EA87-4EBF-A78F-F54CEBBFF154}">
      <dgm:prSet/>
      <dgm:spPr/>
      <dgm:t>
        <a:bodyPr/>
        <a:lstStyle/>
        <a:p>
          <a:endParaRPr lang="en-US"/>
        </a:p>
      </dgm:t>
    </dgm:pt>
    <dgm:pt modelId="{4A8FC010-1660-44FF-9FCA-5A900BF558B5}">
      <dgm:prSet/>
      <dgm:spPr/>
      <dgm:t>
        <a:bodyPr/>
        <a:lstStyle/>
        <a:p>
          <a:r>
            <a:rPr lang="en-US" b="1" dirty="0">
              <a:solidFill>
                <a:schemeClr val="bg1"/>
              </a:solidFill>
            </a:rPr>
            <a:t>CODE DESCRIPTION </a:t>
          </a:r>
          <a:r>
            <a:rPr lang="ta-IN" b="1" dirty="0">
              <a:solidFill>
                <a:schemeClr val="bg1"/>
              </a:solidFill>
            </a:rPr>
            <a:t>/ </a:t>
          </a:r>
          <a:r>
            <a:rPr lang="en-US" b="1" dirty="0">
              <a:solidFill>
                <a:schemeClr val="bg1"/>
              </a:solidFill>
            </a:rPr>
            <a:t>ANALYSIS</a:t>
          </a:r>
        </a:p>
      </dgm:t>
    </dgm:pt>
    <dgm:pt modelId="{B47AC9FD-FD18-4F32-B572-B9FA0DA303F5}" type="parTrans" cxnId="{9F041087-724A-43EF-AFB4-3F1E71B35ED0}">
      <dgm:prSet/>
      <dgm:spPr/>
      <dgm:t>
        <a:bodyPr/>
        <a:lstStyle/>
        <a:p>
          <a:endParaRPr lang="en-US"/>
        </a:p>
      </dgm:t>
    </dgm:pt>
    <dgm:pt modelId="{2C1EEFF1-6613-488C-B473-0E486C82CDE9}" type="sibTrans" cxnId="{9F041087-724A-43EF-AFB4-3F1E71B35ED0}">
      <dgm:prSet/>
      <dgm:spPr/>
      <dgm:t>
        <a:bodyPr/>
        <a:lstStyle/>
        <a:p>
          <a:endParaRPr lang="en-US"/>
        </a:p>
      </dgm:t>
    </dgm:pt>
    <dgm:pt modelId="{77B776F9-1287-48F3-B3E4-E82CDDA6EB38}">
      <dgm:prSet/>
      <dgm:spPr/>
      <dgm:t>
        <a:bodyPr/>
        <a:lstStyle/>
        <a:p>
          <a:r>
            <a:rPr lang="en-US" b="1" dirty="0">
              <a:solidFill>
                <a:schemeClr val="bg1"/>
              </a:solidFill>
            </a:rPr>
            <a:t>CODE DESIGN</a:t>
          </a:r>
        </a:p>
      </dgm:t>
    </dgm:pt>
    <dgm:pt modelId="{3E45AE6F-69CF-4A00-8952-8A1C1A3E2656}" type="parTrans" cxnId="{90A69376-7A47-41D0-83F3-A035459713C1}">
      <dgm:prSet/>
      <dgm:spPr/>
      <dgm:t>
        <a:bodyPr/>
        <a:lstStyle/>
        <a:p>
          <a:endParaRPr lang="en-US"/>
        </a:p>
      </dgm:t>
    </dgm:pt>
    <dgm:pt modelId="{E33C8151-34B9-4E64-9E07-4AE20B6BAE99}" type="sibTrans" cxnId="{90A69376-7A47-41D0-83F3-A035459713C1}">
      <dgm:prSet/>
      <dgm:spPr/>
      <dgm:t>
        <a:bodyPr/>
        <a:lstStyle/>
        <a:p>
          <a:endParaRPr lang="en-US"/>
        </a:p>
      </dgm:t>
    </dgm:pt>
    <dgm:pt modelId="{A792A5D6-0A78-480E-958F-FF56A4600757}">
      <dgm:prSet/>
      <dgm:spPr/>
      <dgm:t>
        <a:bodyPr/>
        <a:lstStyle/>
        <a:p>
          <a:r>
            <a:rPr lang="en-US" b="1" dirty="0">
              <a:solidFill>
                <a:schemeClr val="bg1"/>
              </a:solidFill>
            </a:rPr>
            <a:t>SNAPSHOTS OF OUTPUT</a:t>
          </a:r>
        </a:p>
      </dgm:t>
    </dgm:pt>
    <dgm:pt modelId="{7F40C280-FEC8-4DFA-9C00-A2E8246628FF}" type="parTrans" cxnId="{75ACBB21-C3B3-498B-B139-9255A6ECE645}">
      <dgm:prSet/>
      <dgm:spPr/>
      <dgm:t>
        <a:bodyPr/>
        <a:lstStyle/>
        <a:p>
          <a:endParaRPr lang="en-US"/>
        </a:p>
      </dgm:t>
    </dgm:pt>
    <dgm:pt modelId="{A8D4BFA0-E13E-41F4-94B2-2FD227FDB75B}" type="sibTrans" cxnId="{75ACBB21-C3B3-498B-B139-9255A6ECE645}">
      <dgm:prSet/>
      <dgm:spPr/>
      <dgm:t>
        <a:bodyPr/>
        <a:lstStyle/>
        <a:p>
          <a:endParaRPr lang="en-US"/>
        </a:p>
      </dgm:t>
    </dgm:pt>
    <dgm:pt modelId="{417DFA08-9EA1-4633-8610-25DF97499D4C}" type="pres">
      <dgm:prSet presAssocID="{2884EC5B-EA55-4601-9A36-2DD9EF827F9F}" presName="linear" presStyleCnt="0">
        <dgm:presLayoutVars>
          <dgm:dir/>
          <dgm:animLvl val="lvl"/>
          <dgm:resizeHandles val="exact"/>
        </dgm:presLayoutVars>
      </dgm:prSet>
      <dgm:spPr/>
      <dgm:t>
        <a:bodyPr/>
        <a:lstStyle/>
        <a:p>
          <a:endParaRPr lang="en-US"/>
        </a:p>
      </dgm:t>
    </dgm:pt>
    <dgm:pt modelId="{4E731888-F065-40E5-AA5C-5CEF54B20DCF}" type="pres">
      <dgm:prSet presAssocID="{508B7AED-E09C-49DD-80C8-53CCFB404BC4}" presName="parentLin" presStyleCnt="0"/>
      <dgm:spPr/>
    </dgm:pt>
    <dgm:pt modelId="{E65C03CF-FB16-487C-95A3-45A839D0F9B3}" type="pres">
      <dgm:prSet presAssocID="{508B7AED-E09C-49DD-80C8-53CCFB404BC4}" presName="parentLeftMargin" presStyleLbl="node1" presStyleIdx="0" presStyleCnt="7"/>
      <dgm:spPr/>
      <dgm:t>
        <a:bodyPr/>
        <a:lstStyle/>
        <a:p>
          <a:endParaRPr lang="en-US"/>
        </a:p>
      </dgm:t>
    </dgm:pt>
    <dgm:pt modelId="{AC3FD69D-A75E-4FB0-B274-5D451E49CA3E}" type="pres">
      <dgm:prSet presAssocID="{508B7AED-E09C-49DD-80C8-53CCFB404BC4}" presName="parentText" presStyleLbl="node1" presStyleIdx="0" presStyleCnt="7">
        <dgm:presLayoutVars>
          <dgm:chMax val="0"/>
          <dgm:bulletEnabled val="1"/>
        </dgm:presLayoutVars>
      </dgm:prSet>
      <dgm:spPr/>
      <dgm:t>
        <a:bodyPr/>
        <a:lstStyle/>
        <a:p>
          <a:endParaRPr lang="en-US"/>
        </a:p>
      </dgm:t>
    </dgm:pt>
    <dgm:pt modelId="{6F55DE2C-AE7C-4FCD-94C1-FB52C426A78E}" type="pres">
      <dgm:prSet presAssocID="{508B7AED-E09C-49DD-80C8-53CCFB404BC4}" presName="negativeSpace" presStyleCnt="0"/>
      <dgm:spPr/>
    </dgm:pt>
    <dgm:pt modelId="{03093C49-CCB4-462C-A935-D9C1660270DC}" type="pres">
      <dgm:prSet presAssocID="{508B7AED-E09C-49DD-80C8-53CCFB404BC4}" presName="childText" presStyleLbl="conFgAcc1" presStyleIdx="0" presStyleCnt="7">
        <dgm:presLayoutVars>
          <dgm:bulletEnabled val="1"/>
        </dgm:presLayoutVars>
      </dgm:prSet>
      <dgm:spPr/>
    </dgm:pt>
    <dgm:pt modelId="{0B55B3DF-7207-415B-B802-ADD08A2AB4E4}" type="pres">
      <dgm:prSet presAssocID="{F19C0F87-596C-40AE-8674-B0DCB4B34629}" presName="spaceBetweenRectangles" presStyleCnt="0"/>
      <dgm:spPr/>
    </dgm:pt>
    <dgm:pt modelId="{7BD8BE20-C076-4197-8C74-19A2ABF60ACA}" type="pres">
      <dgm:prSet presAssocID="{DA11C954-0961-4A5E-9660-9C0561D504A7}" presName="parentLin" presStyleCnt="0"/>
      <dgm:spPr/>
    </dgm:pt>
    <dgm:pt modelId="{74D54746-0A16-4DA6-BB89-04FB3513490E}" type="pres">
      <dgm:prSet presAssocID="{DA11C954-0961-4A5E-9660-9C0561D504A7}" presName="parentLeftMargin" presStyleLbl="node1" presStyleIdx="0" presStyleCnt="7"/>
      <dgm:spPr/>
      <dgm:t>
        <a:bodyPr/>
        <a:lstStyle/>
        <a:p>
          <a:endParaRPr lang="en-US"/>
        </a:p>
      </dgm:t>
    </dgm:pt>
    <dgm:pt modelId="{86280643-151F-47AD-A068-533C039C0E1B}" type="pres">
      <dgm:prSet presAssocID="{DA11C954-0961-4A5E-9660-9C0561D504A7}" presName="parentText" presStyleLbl="node1" presStyleIdx="1" presStyleCnt="7">
        <dgm:presLayoutVars>
          <dgm:chMax val="0"/>
          <dgm:bulletEnabled val="1"/>
        </dgm:presLayoutVars>
      </dgm:prSet>
      <dgm:spPr/>
      <dgm:t>
        <a:bodyPr/>
        <a:lstStyle/>
        <a:p>
          <a:endParaRPr lang="en-US"/>
        </a:p>
      </dgm:t>
    </dgm:pt>
    <dgm:pt modelId="{692942F0-41FB-4857-AEA8-3476DF2DF76A}" type="pres">
      <dgm:prSet presAssocID="{DA11C954-0961-4A5E-9660-9C0561D504A7}" presName="negativeSpace" presStyleCnt="0"/>
      <dgm:spPr/>
    </dgm:pt>
    <dgm:pt modelId="{5FAFCD2D-8593-47E2-A220-36A21FACBC81}" type="pres">
      <dgm:prSet presAssocID="{DA11C954-0961-4A5E-9660-9C0561D504A7}" presName="childText" presStyleLbl="conFgAcc1" presStyleIdx="1" presStyleCnt="7">
        <dgm:presLayoutVars>
          <dgm:bulletEnabled val="1"/>
        </dgm:presLayoutVars>
      </dgm:prSet>
      <dgm:spPr/>
    </dgm:pt>
    <dgm:pt modelId="{400C9194-97A9-4FA5-9315-C14EE23D6FE0}" type="pres">
      <dgm:prSet presAssocID="{4E23CC93-6F64-497A-A5B6-F3A40B796BA3}" presName="spaceBetweenRectangles" presStyleCnt="0"/>
      <dgm:spPr/>
    </dgm:pt>
    <dgm:pt modelId="{6214779A-EFE1-4074-9A63-5BBFB090FDBA}" type="pres">
      <dgm:prSet presAssocID="{0CBFDD78-27DE-4DCB-BFC0-7105DD6EB287}" presName="parentLin" presStyleCnt="0"/>
      <dgm:spPr/>
    </dgm:pt>
    <dgm:pt modelId="{272733CF-A17B-4795-A5F5-99A48775C989}" type="pres">
      <dgm:prSet presAssocID="{0CBFDD78-27DE-4DCB-BFC0-7105DD6EB287}" presName="parentLeftMargin" presStyleLbl="node1" presStyleIdx="1" presStyleCnt="7"/>
      <dgm:spPr/>
      <dgm:t>
        <a:bodyPr/>
        <a:lstStyle/>
        <a:p>
          <a:endParaRPr lang="en-US"/>
        </a:p>
      </dgm:t>
    </dgm:pt>
    <dgm:pt modelId="{15C6FC2C-26F3-4B06-8E8E-6305D54C9613}" type="pres">
      <dgm:prSet presAssocID="{0CBFDD78-27DE-4DCB-BFC0-7105DD6EB287}" presName="parentText" presStyleLbl="node1" presStyleIdx="2" presStyleCnt="7">
        <dgm:presLayoutVars>
          <dgm:chMax val="0"/>
          <dgm:bulletEnabled val="1"/>
        </dgm:presLayoutVars>
      </dgm:prSet>
      <dgm:spPr/>
      <dgm:t>
        <a:bodyPr/>
        <a:lstStyle/>
        <a:p>
          <a:endParaRPr lang="en-US"/>
        </a:p>
      </dgm:t>
    </dgm:pt>
    <dgm:pt modelId="{C768059B-79A1-4B77-99A7-6B58CDFB5CA7}" type="pres">
      <dgm:prSet presAssocID="{0CBFDD78-27DE-4DCB-BFC0-7105DD6EB287}" presName="negativeSpace" presStyleCnt="0"/>
      <dgm:spPr/>
    </dgm:pt>
    <dgm:pt modelId="{74660183-927F-44E3-B9E2-3651DDFB7EF2}" type="pres">
      <dgm:prSet presAssocID="{0CBFDD78-27DE-4DCB-BFC0-7105DD6EB287}" presName="childText" presStyleLbl="conFgAcc1" presStyleIdx="2" presStyleCnt="7">
        <dgm:presLayoutVars>
          <dgm:bulletEnabled val="1"/>
        </dgm:presLayoutVars>
      </dgm:prSet>
      <dgm:spPr/>
    </dgm:pt>
    <dgm:pt modelId="{4E43FC68-23A3-4B15-AA4B-89E1AFD960EB}" type="pres">
      <dgm:prSet presAssocID="{92C20E72-EFD1-4A47-95A1-18E3A737521C}" presName="spaceBetweenRectangles" presStyleCnt="0"/>
      <dgm:spPr/>
    </dgm:pt>
    <dgm:pt modelId="{DD095E11-5CDB-4A78-9FDD-987B1835D265}" type="pres">
      <dgm:prSet presAssocID="{DBE70CA4-628A-4E97-B95A-295FC6EEE8C1}" presName="parentLin" presStyleCnt="0"/>
      <dgm:spPr/>
    </dgm:pt>
    <dgm:pt modelId="{FEE3B6F7-0A13-4A6A-A7A6-2EADF5993669}" type="pres">
      <dgm:prSet presAssocID="{DBE70CA4-628A-4E97-B95A-295FC6EEE8C1}" presName="parentLeftMargin" presStyleLbl="node1" presStyleIdx="2" presStyleCnt="7"/>
      <dgm:spPr/>
      <dgm:t>
        <a:bodyPr/>
        <a:lstStyle/>
        <a:p>
          <a:endParaRPr lang="en-US"/>
        </a:p>
      </dgm:t>
    </dgm:pt>
    <dgm:pt modelId="{939982B6-7F3C-44FA-AC81-85D47A01DF21}" type="pres">
      <dgm:prSet presAssocID="{DBE70CA4-628A-4E97-B95A-295FC6EEE8C1}" presName="parentText" presStyleLbl="node1" presStyleIdx="3" presStyleCnt="7">
        <dgm:presLayoutVars>
          <dgm:chMax val="0"/>
          <dgm:bulletEnabled val="1"/>
        </dgm:presLayoutVars>
      </dgm:prSet>
      <dgm:spPr/>
      <dgm:t>
        <a:bodyPr/>
        <a:lstStyle/>
        <a:p>
          <a:endParaRPr lang="en-US"/>
        </a:p>
      </dgm:t>
    </dgm:pt>
    <dgm:pt modelId="{EFD96040-AFA7-4484-8D62-66DC29062AD5}" type="pres">
      <dgm:prSet presAssocID="{DBE70CA4-628A-4E97-B95A-295FC6EEE8C1}" presName="negativeSpace" presStyleCnt="0"/>
      <dgm:spPr/>
    </dgm:pt>
    <dgm:pt modelId="{EEB42FDB-F0C7-44DB-849A-0E1E66CC511A}" type="pres">
      <dgm:prSet presAssocID="{DBE70CA4-628A-4E97-B95A-295FC6EEE8C1}" presName="childText" presStyleLbl="conFgAcc1" presStyleIdx="3" presStyleCnt="7">
        <dgm:presLayoutVars>
          <dgm:bulletEnabled val="1"/>
        </dgm:presLayoutVars>
      </dgm:prSet>
      <dgm:spPr/>
    </dgm:pt>
    <dgm:pt modelId="{B8FC6986-557A-4A3B-93A9-B1AB7FBF2D61}" type="pres">
      <dgm:prSet presAssocID="{52F8350A-63A9-4D43-A21D-DA2EFB5DA57E}" presName="spaceBetweenRectangles" presStyleCnt="0"/>
      <dgm:spPr/>
    </dgm:pt>
    <dgm:pt modelId="{CF5BE9D9-1AED-4904-87AD-A7D5B069FC03}" type="pres">
      <dgm:prSet presAssocID="{4A8FC010-1660-44FF-9FCA-5A900BF558B5}" presName="parentLin" presStyleCnt="0"/>
      <dgm:spPr/>
    </dgm:pt>
    <dgm:pt modelId="{30DE2631-4E6D-4EE4-A572-4A29A564ABA7}" type="pres">
      <dgm:prSet presAssocID="{4A8FC010-1660-44FF-9FCA-5A900BF558B5}" presName="parentLeftMargin" presStyleLbl="node1" presStyleIdx="3" presStyleCnt="7"/>
      <dgm:spPr/>
      <dgm:t>
        <a:bodyPr/>
        <a:lstStyle/>
        <a:p>
          <a:endParaRPr lang="en-US"/>
        </a:p>
      </dgm:t>
    </dgm:pt>
    <dgm:pt modelId="{C7413222-FC51-4266-9A6B-584F10999551}" type="pres">
      <dgm:prSet presAssocID="{4A8FC010-1660-44FF-9FCA-5A900BF558B5}" presName="parentText" presStyleLbl="node1" presStyleIdx="4" presStyleCnt="7">
        <dgm:presLayoutVars>
          <dgm:chMax val="0"/>
          <dgm:bulletEnabled val="1"/>
        </dgm:presLayoutVars>
      </dgm:prSet>
      <dgm:spPr/>
      <dgm:t>
        <a:bodyPr/>
        <a:lstStyle/>
        <a:p>
          <a:endParaRPr lang="en-US"/>
        </a:p>
      </dgm:t>
    </dgm:pt>
    <dgm:pt modelId="{E66AAE37-57E2-4C0C-95CB-CB5638B2CFE2}" type="pres">
      <dgm:prSet presAssocID="{4A8FC010-1660-44FF-9FCA-5A900BF558B5}" presName="negativeSpace" presStyleCnt="0"/>
      <dgm:spPr/>
    </dgm:pt>
    <dgm:pt modelId="{058F3527-C3FA-43FE-9B32-12F3AA5BCA1E}" type="pres">
      <dgm:prSet presAssocID="{4A8FC010-1660-44FF-9FCA-5A900BF558B5}" presName="childText" presStyleLbl="conFgAcc1" presStyleIdx="4" presStyleCnt="7">
        <dgm:presLayoutVars>
          <dgm:bulletEnabled val="1"/>
        </dgm:presLayoutVars>
      </dgm:prSet>
      <dgm:spPr/>
    </dgm:pt>
    <dgm:pt modelId="{5317A485-F491-42A4-BDAB-79649EB8A62C}" type="pres">
      <dgm:prSet presAssocID="{2C1EEFF1-6613-488C-B473-0E486C82CDE9}" presName="spaceBetweenRectangles" presStyleCnt="0"/>
      <dgm:spPr/>
    </dgm:pt>
    <dgm:pt modelId="{AD39ED5A-386C-47D1-A30B-53CFCD367BF3}" type="pres">
      <dgm:prSet presAssocID="{77B776F9-1287-48F3-B3E4-E82CDDA6EB38}" presName="parentLin" presStyleCnt="0"/>
      <dgm:spPr/>
    </dgm:pt>
    <dgm:pt modelId="{C4E6B2FF-6A4E-4540-9A8B-A9AFCB2E528F}" type="pres">
      <dgm:prSet presAssocID="{77B776F9-1287-48F3-B3E4-E82CDDA6EB38}" presName="parentLeftMargin" presStyleLbl="node1" presStyleIdx="4" presStyleCnt="7"/>
      <dgm:spPr/>
      <dgm:t>
        <a:bodyPr/>
        <a:lstStyle/>
        <a:p>
          <a:endParaRPr lang="en-US"/>
        </a:p>
      </dgm:t>
    </dgm:pt>
    <dgm:pt modelId="{F760E851-84AE-4388-AF25-80E78DD8220D}" type="pres">
      <dgm:prSet presAssocID="{77B776F9-1287-48F3-B3E4-E82CDDA6EB38}" presName="parentText" presStyleLbl="node1" presStyleIdx="5" presStyleCnt="7">
        <dgm:presLayoutVars>
          <dgm:chMax val="0"/>
          <dgm:bulletEnabled val="1"/>
        </dgm:presLayoutVars>
      </dgm:prSet>
      <dgm:spPr/>
      <dgm:t>
        <a:bodyPr/>
        <a:lstStyle/>
        <a:p>
          <a:endParaRPr lang="en-US"/>
        </a:p>
      </dgm:t>
    </dgm:pt>
    <dgm:pt modelId="{9D79976B-65DF-405C-AE9D-74AA2E0C9C0D}" type="pres">
      <dgm:prSet presAssocID="{77B776F9-1287-48F3-B3E4-E82CDDA6EB38}" presName="negativeSpace" presStyleCnt="0"/>
      <dgm:spPr/>
    </dgm:pt>
    <dgm:pt modelId="{C1487B8C-19B9-420F-A572-A9B1FD81A38D}" type="pres">
      <dgm:prSet presAssocID="{77B776F9-1287-48F3-B3E4-E82CDDA6EB38}" presName="childText" presStyleLbl="conFgAcc1" presStyleIdx="5" presStyleCnt="7">
        <dgm:presLayoutVars>
          <dgm:bulletEnabled val="1"/>
        </dgm:presLayoutVars>
      </dgm:prSet>
      <dgm:spPr/>
    </dgm:pt>
    <dgm:pt modelId="{F60D6AB4-A822-407F-9B47-7D0792850312}" type="pres">
      <dgm:prSet presAssocID="{E33C8151-34B9-4E64-9E07-4AE20B6BAE99}" presName="spaceBetweenRectangles" presStyleCnt="0"/>
      <dgm:spPr/>
    </dgm:pt>
    <dgm:pt modelId="{B3448623-2580-40BD-B896-8CF209F963AE}" type="pres">
      <dgm:prSet presAssocID="{A792A5D6-0A78-480E-958F-FF56A4600757}" presName="parentLin" presStyleCnt="0"/>
      <dgm:spPr/>
    </dgm:pt>
    <dgm:pt modelId="{39468F0B-7514-4875-A8E7-4716C9DE5FD7}" type="pres">
      <dgm:prSet presAssocID="{A792A5D6-0A78-480E-958F-FF56A4600757}" presName="parentLeftMargin" presStyleLbl="node1" presStyleIdx="5" presStyleCnt="7"/>
      <dgm:spPr/>
      <dgm:t>
        <a:bodyPr/>
        <a:lstStyle/>
        <a:p>
          <a:endParaRPr lang="en-US"/>
        </a:p>
      </dgm:t>
    </dgm:pt>
    <dgm:pt modelId="{C4707062-ADD6-41A4-8B8F-3EB59DD0408E}" type="pres">
      <dgm:prSet presAssocID="{A792A5D6-0A78-480E-958F-FF56A4600757}" presName="parentText" presStyleLbl="node1" presStyleIdx="6" presStyleCnt="7">
        <dgm:presLayoutVars>
          <dgm:chMax val="0"/>
          <dgm:bulletEnabled val="1"/>
        </dgm:presLayoutVars>
      </dgm:prSet>
      <dgm:spPr/>
      <dgm:t>
        <a:bodyPr/>
        <a:lstStyle/>
        <a:p>
          <a:endParaRPr lang="en-US"/>
        </a:p>
      </dgm:t>
    </dgm:pt>
    <dgm:pt modelId="{79D2238C-3CCE-45C9-B71F-68DBE2FBA32C}" type="pres">
      <dgm:prSet presAssocID="{A792A5D6-0A78-480E-958F-FF56A4600757}" presName="negativeSpace" presStyleCnt="0"/>
      <dgm:spPr/>
    </dgm:pt>
    <dgm:pt modelId="{90C8D0E6-E86B-424E-B37A-40F1BF225BB5}" type="pres">
      <dgm:prSet presAssocID="{A792A5D6-0A78-480E-958F-FF56A4600757}" presName="childText" presStyleLbl="conFgAcc1" presStyleIdx="6" presStyleCnt="7">
        <dgm:presLayoutVars>
          <dgm:bulletEnabled val="1"/>
        </dgm:presLayoutVars>
      </dgm:prSet>
      <dgm:spPr/>
    </dgm:pt>
  </dgm:ptLst>
  <dgm:cxnLst>
    <dgm:cxn modelId="{254E7F0B-C0F8-4864-9DC6-1EBE604A8B94}" type="presOf" srcId="{A792A5D6-0A78-480E-958F-FF56A4600757}" destId="{39468F0B-7514-4875-A8E7-4716C9DE5FD7}" srcOrd="0" destOrd="0" presId="urn:microsoft.com/office/officeart/2005/8/layout/list1"/>
    <dgm:cxn modelId="{7ED47953-9537-47FD-9C62-D57ED7FBC47C}" type="presOf" srcId="{4A8FC010-1660-44FF-9FCA-5A900BF558B5}" destId="{30DE2631-4E6D-4EE4-A572-4A29A564ABA7}" srcOrd="0" destOrd="0" presId="urn:microsoft.com/office/officeart/2005/8/layout/list1"/>
    <dgm:cxn modelId="{4FBBE645-B551-4AB4-87CD-4DA9A3E0F92A}" type="presOf" srcId="{A792A5D6-0A78-480E-958F-FF56A4600757}" destId="{C4707062-ADD6-41A4-8B8F-3EB59DD0408E}" srcOrd="1" destOrd="0" presId="urn:microsoft.com/office/officeart/2005/8/layout/list1"/>
    <dgm:cxn modelId="{9EFC2F2F-5300-40B1-BB6B-69CEDA6B6312}" type="presOf" srcId="{DBE70CA4-628A-4E97-B95A-295FC6EEE8C1}" destId="{939982B6-7F3C-44FA-AC81-85D47A01DF21}" srcOrd="1" destOrd="0" presId="urn:microsoft.com/office/officeart/2005/8/layout/list1"/>
    <dgm:cxn modelId="{A958E440-64A3-42DF-818F-9534DFD3D363}" type="presOf" srcId="{2884EC5B-EA55-4601-9A36-2DD9EF827F9F}" destId="{417DFA08-9EA1-4633-8610-25DF97499D4C}" srcOrd="0" destOrd="0" presId="urn:microsoft.com/office/officeart/2005/8/layout/list1"/>
    <dgm:cxn modelId="{20D8794F-1F69-42E7-BD01-D83919466B4B}" srcId="{2884EC5B-EA55-4601-9A36-2DD9EF827F9F}" destId="{0CBFDD78-27DE-4DCB-BFC0-7105DD6EB287}" srcOrd="2" destOrd="0" parTransId="{7D1C35A7-DBDA-496D-95B6-0664EF403789}" sibTransId="{92C20E72-EFD1-4A47-95A1-18E3A737521C}"/>
    <dgm:cxn modelId="{099447CD-26A7-44B9-AFC1-8088FBB686FD}" srcId="{2884EC5B-EA55-4601-9A36-2DD9EF827F9F}" destId="{DA11C954-0961-4A5E-9660-9C0561D504A7}" srcOrd="1" destOrd="0" parTransId="{BE93FA3E-EEF0-49EA-8B60-EB228126013A}" sibTransId="{4E23CC93-6F64-497A-A5B6-F3A40B796BA3}"/>
    <dgm:cxn modelId="{75ACBB21-C3B3-498B-B139-9255A6ECE645}" srcId="{2884EC5B-EA55-4601-9A36-2DD9EF827F9F}" destId="{A792A5D6-0A78-480E-958F-FF56A4600757}" srcOrd="6" destOrd="0" parTransId="{7F40C280-FEC8-4DFA-9C00-A2E8246628FF}" sibTransId="{A8D4BFA0-E13E-41F4-94B2-2FD227FDB75B}"/>
    <dgm:cxn modelId="{781F2DFD-418A-4DC2-A7A0-463B2AE38931}" type="presOf" srcId="{DA11C954-0961-4A5E-9660-9C0561D504A7}" destId="{74D54746-0A16-4DA6-BB89-04FB3513490E}" srcOrd="0" destOrd="0" presId="urn:microsoft.com/office/officeart/2005/8/layout/list1"/>
    <dgm:cxn modelId="{B3F949E8-291D-4E9A-A5E3-804C83452AE2}" type="presOf" srcId="{0CBFDD78-27DE-4DCB-BFC0-7105DD6EB287}" destId="{15C6FC2C-26F3-4B06-8E8E-6305D54C9613}" srcOrd="1" destOrd="0" presId="urn:microsoft.com/office/officeart/2005/8/layout/list1"/>
    <dgm:cxn modelId="{A4D9656D-FF42-4491-8FAC-ADFA5BDBDE8F}" type="presOf" srcId="{DA11C954-0961-4A5E-9660-9C0561D504A7}" destId="{86280643-151F-47AD-A068-533C039C0E1B}" srcOrd="1" destOrd="0" presId="urn:microsoft.com/office/officeart/2005/8/layout/list1"/>
    <dgm:cxn modelId="{90A69376-7A47-41D0-83F3-A035459713C1}" srcId="{2884EC5B-EA55-4601-9A36-2DD9EF827F9F}" destId="{77B776F9-1287-48F3-B3E4-E82CDDA6EB38}" srcOrd="5" destOrd="0" parTransId="{3E45AE6F-69CF-4A00-8952-8A1C1A3E2656}" sibTransId="{E33C8151-34B9-4E64-9E07-4AE20B6BAE99}"/>
    <dgm:cxn modelId="{876B9410-169E-4D68-B755-AE97FADDCC29}" type="presOf" srcId="{77B776F9-1287-48F3-B3E4-E82CDDA6EB38}" destId="{F760E851-84AE-4388-AF25-80E78DD8220D}" srcOrd="1" destOrd="0" presId="urn:microsoft.com/office/officeart/2005/8/layout/list1"/>
    <dgm:cxn modelId="{8040B857-4DA5-4BE1-BBD3-1919D00BB622}" type="presOf" srcId="{508B7AED-E09C-49DD-80C8-53CCFB404BC4}" destId="{E65C03CF-FB16-487C-95A3-45A839D0F9B3}" srcOrd="0" destOrd="0" presId="urn:microsoft.com/office/officeart/2005/8/layout/list1"/>
    <dgm:cxn modelId="{878A49A6-CA6A-484E-A44D-988643E0E7F1}" type="presOf" srcId="{77B776F9-1287-48F3-B3E4-E82CDDA6EB38}" destId="{C4E6B2FF-6A4E-4540-9A8B-A9AFCB2E528F}" srcOrd="0" destOrd="0" presId="urn:microsoft.com/office/officeart/2005/8/layout/list1"/>
    <dgm:cxn modelId="{25B17A48-DA1A-4831-9F21-4E22C0449AEF}" type="presOf" srcId="{0CBFDD78-27DE-4DCB-BFC0-7105DD6EB287}" destId="{272733CF-A17B-4795-A5F5-99A48775C989}" srcOrd="0" destOrd="0" presId="urn:microsoft.com/office/officeart/2005/8/layout/list1"/>
    <dgm:cxn modelId="{7F79440D-EA87-4EBF-A78F-F54CEBBFF154}" srcId="{2884EC5B-EA55-4601-9A36-2DD9EF827F9F}" destId="{DBE70CA4-628A-4E97-B95A-295FC6EEE8C1}" srcOrd="3" destOrd="0" parTransId="{C3A94F93-9A37-4C64-9962-78095766D2E5}" sibTransId="{52F8350A-63A9-4D43-A21D-DA2EFB5DA57E}"/>
    <dgm:cxn modelId="{7E9FAC86-EFAC-4365-AC60-B37E8234A671}" type="presOf" srcId="{4A8FC010-1660-44FF-9FCA-5A900BF558B5}" destId="{C7413222-FC51-4266-9A6B-584F10999551}" srcOrd="1" destOrd="0" presId="urn:microsoft.com/office/officeart/2005/8/layout/list1"/>
    <dgm:cxn modelId="{9CF64146-3E5C-4B31-A02F-A3A4C8F236A5}" srcId="{2884EC5B-EA55-4601-9A36-2DD9EF827F9F}" destId="{508B7AED-E09C-49DD-80C8-53CCFB404BC4}" srcOrd="0" destOrd="0" parTransId="{5C15C459-702E-4012-9853-10CA7905CE8F}" sibTransId="{F19C0F87-596C-40AE-8674-B0DCB4B34629}"/>
    <dgm:cxn modelId="{9F041087-724A-43EF-AFB4-3F1E71B35ED0}" srcId="{2884EC5B-EA55-4601-9A36-2DD9EF827F9F}" destId="{4A8FC010-1660-44FF-9FCA-5A900BF558B5}" srcOrd="4" destOrd="0" parTransId="{B47AC9FD-FD18-4F32-B572-B9FA0DA303F5}" sibTransId="{2C1EEFF1-6613-488C-B473-0E486C82CDE9}"/>
    <dgm:cxn modelId="{F3712538-447C-4413-8D03-0746D135B4A8}" type="presOf" srcId="{DBE70CA4-628A-4E97-B95A-295FC6EEE8C1}" destId="{FEE3B6F7-0A13-4A6A-A7A6-2EADF5993669}" srcOrd="0" destOrd="0" presId="urn:microsoft.com/office/officeart/2005/8/layout/list1"/>
    <dgm:cxn modelId="{D4CCC80C-DB16-425B-AE90-5776DB4EA507}" type="presOf" srcId="{508B7AED-E09C-49DD-80C8-53CCFB404BC4}" destId="{AC3FD69D-A75E-4FB0-B274-5D451E49CA3E}" srcOrd="1" destOrd="0" presId="urn:microsoft.com/office/officeart/2005/8/layout/list1"/>
    <dgm:cxn modelId="{6A4A24C3-7F90-4C32-9C89-7BE7F45C9C0E}" type="presParOf" srcId="{417DFA08-9EA1-4633-8610-25DF97499D4C}" destId="{4E731888-F065-40E5-AA5C-5CEF54B20DCF}" srcOrd="0" destOrd="0" presId="urn:microsoft.com/office/officeart/2005/8/layout/list1"/>
    <dgm:cxn modelId="{AF02897F-169C-4D19-BFA0-E3E38B1C9FA8}" type="presParOf" srcId="{4E731888-F065-40E5-AA5C-5CEF54B20DCF}" destId="{E65C03CF-FB16-487C-95A3-45A839D0F9B3}" srcOrd="0" destOrd="0" presId="urn:microsoft.com/office/officeart/2005/8/layout/list1"/>
    <dgm:cxn modelId="{1F40C426-AADA-412A-B025-0FBCA61EA11F}" type="presParOf" srcId="{4E731888-F065-40E5-AA5C-5CEF54B20DCF}" destId="{AC3FD69D-A75E-4FB0-B274-5D451E49CA3E}" srcOrd="1" destOrd="0" presId="urn:microsoft.com/office/officeart/2005/8/layout/list1"/>
    <dgm:cxn modelId="{E4B3D4C8-2D14-4C89-AA1D-A0298451A600}" type="presParOf" srcId="{417DFA08-9EA1-4633-8610-25DF97499D4C}" destId="{6F55DE2C-AE7C-4FCD-94C1-FB52C426A78E}" srcOrd="1" destOrd="0" presId="urn:microsoft.com/office/officeart/2005/8/layout/list1"/>
    <dgm:cxn modelId="{41E14FC1-5BC0-45F9-B35B-F7D1E9320EB5}" type="presParOf" srcId="{417DFA08-9EA1-4633-8610-25DF97499D4C}" destId="{03093C49-CCB4-462C-A935-D9C1660270DC}" srcOrd="2" destOrd="0" presId="urn:microsoft.com/office/officeart/2005/8/layout/list1"/>
    <dgm:cxn modelId="{29D1B1D2-BC39-4B4C-90EA-17F0FA49C444}" type="presParOf" srcId="{417DFA08-9EA1-4633-8610-25DF97499D4C}" destId="{0B55B3DF-7207-415B-B802-ADD08A2AB4E4}" srcOrd="3" destOrd="0" presId="urn:microsoft.com/office/officeart/2005/8/layout/list1"/>
    <dgm:cxn modelId="{91C4AF2F-2784-45EA-97B1-EAADFCE525E0}" type="presParOf" srcId="{417DFA08-9EA1-4633-8610-25DF97499D4C}" destId="{7BD8BE20-C076-4197-8C74-19A2ABF60ACA}" srcOrd="4" destOrd="0" presId="urn:microsoft.com/office/officeart/2005/8/layout/list1"/>
    <dgm:cxn modelId="{2D2C81B7-AE93-4E03-ABF3-039C1AEFFA3D}" type="presParOf" srcId="{7BD8BE20-C076-4197-8C74-19A2ABF60ACA}" destId="{74D54746-0A16-4DA6-BB89-04FB3513490E}" srcOrd="0" destOrd="0" presId="urn:microsoft.com/office/officeart/2005/8/layout/list1"/>
    <dgm:cxn modelId="{632E9B96-E6D8-4391-BB9F-26B839E3C681}" type="presParOf" srcId="{7BD8BE20-C076-4197-8C74-19A2ABF60ACA}" destId="{86280643-151F-47AD-A068-533C039C0E1B}" srcOrd="1" destOrd="0" presId="urn:microsoft.com/office/officeart/2005/8/layout/list1"/>
    <dgm:cxn modelId="{28490651-9223-4597-82F8-EEBF7E519FCD}" type="presParOf" srcId="{417DFA08-9EA1-4633-8610-25DF97499D4C}" destId="{692942F0-41FB-4857-AEA8-3476DF2DF76A}" srcOrd="5" destOrd="0" presId="urn:microsoft.com/office/officeart/2005/8/layout/list1"/>
    <dgm:cxn modelId="{8D99B41D-25A3-415F-BEAA-6A9A0FC8522F}" type="presParOf" srcId="{417DFA08-9EA1-4633-8610-25DF97499D4C}" destId="{5FAFCD2D-8593-47E2-A220-36A21FACBC81}" srcOrd="6" destOrd="0" presId="urn:microsoft.com/office/officeart/2005/8/layout/list1"/>
    <dgm:cxn modelId="{7F0B0B31-670A-4E3D-9CC6-A7DEADCFAC70}" type="presParOf" srcId="{417DFA08-9EA1-4633-8610-25DF97499D4C}" destId="{400C9194-97A9-4FA5-9315-C14EE23D6FE0}" srcOrd="7" destOrd="0" presId="urn:microsoft.com/office/officeart/2005/8/layout/list1"/>
    <dgm:cxn modelId="{CB80C452-09AE-4EFD-A7EC-7162B6C82FC9}" type="presParOf" srcId="{417DFA08-9EA1-4633-8610-25DF97499D4C}" destId="{6214779A-EFE1-4074-9A63-5BBFB090FDBA}" srcOrd="8" destOrd="0" presId="urn:microsoft.com/office/officeart/2005/8/layout/list1"/>
    <dgm:cxn modelId="{845CFA69-D0D1-4538-9F32-21F7D19CB31D}" type="presParOf" srcId="{6214779A-EFE1-4074-9A63-5BBFB090FDBA}" destId="{272733CF-A17B-4795-A5F5-99A48775C989}" srcOrd="0" destOrd="0" presId="urn:microsoft.com/office/officeart/2005/8/layout/list1"/>
    <dgm:cxn modelId="{DE620D33-D8CA-4E8A-A467-0BD304ABEBC6}" type="presParOf" srcId="{6214779A-EFE1-4074-9A63-5BBFB090FDBA}" destId="{15C6FC2C-26F3-4B06-8E8E-6305D54C9613}" srcOrd="1" destOrd="0" presId="urn:microsoft.com/office/officeart/2005/8/layout/list1"/>
    <dgm:cxn modelId="{3C4DFB7C-82EB-412C-BBC3-00A88BB5E415}" type="presParOf" srcId="{417DFA08-9EA1-4633-8610-25DF97499D4C}" destId="{C768059B-79A1-4B77-99A7-6B58CDFB5CA7}" srcOrd="9" destOrd="0" presId="urn:microsoft.com/office/officeart/2005/8/layout/list1"/>
    <dgm:cxn modelId="{27737C44-EEBB-48EA-8B2F-2651DC21DBE0}" type="presParOf" srcId="{417DFA08-9EA1-4633-8610-25DF97499D4C}" destId="{74660183-927F-44E3-B9E2-3651DDFB7EF2}" srcOrd="10" destOrd="0" presId="urn:microsoft.com/office/officeart/2005/8/layout/list1"/>
    <dgm:cxn modelId="{36DF5480-B07B-415B-9AFC-FC4D16659C3C}" type="presParOf" srcId="{417DFA08-9EA1-4633-8610-25DF97499D4C}" destId="{4E43FC68-23A3-4B15-AA4B-89E1AFD960EB}" srcOrd="11" destOrd="0" presId="urn:microsoft.com/office/officeart/2005/8/layout/list1"/>
    <dgm:cxn modelId="{54343B03-3499-4557-8A0D-D989AC3319C2}" type="presParOf" srcId="{417DFA08-9EA1-4633-8610-25DF97499D4C}" destId="{DD095E11-5CDB-4A78-9FDD-987B1835D265}" srcOrd="12" destOrd="0" presId="urn:microsoft.com/office/officeart/2005/8/layout/list1"/>
    <dgm:cxn modelId="{E8206A36-0844-4915-86CF-3B4C2EEE6C0E}" type="presParOf" srcId="{DD095E11-5CDB-4A78-9FDD-987B1835D265}" destId="{FEE3B6F7-0A13-4A6A-A7A6-2EADF5993669}" srcOrd="0" destOrd="0" presId="urn:microsoft.com/office/officeart/2005/8/layout/list1"/>
    <dgm:cxn modelId="{822FF35C-FC36-41F2-8A6C-8BD26EC54F4A}" type="presParOf" srcId="{DD095E11-5CDB-4A78-9FDD-987B1835D265}" destId="{939982B6-7F3C-44FA-AC81-85D47A01DF21}" srcOrd="1" destOrd="0" presId="urn:microsoft.com/office/officeart/2005/8/layout/list1"/>
    <dgm:cxn modelId="{3882845D-D153-407A-83A4-059F61F2F724}" type="presParOf" srcId="{417DFA08-9EA1-4633-8610-25DF97499D4C}" destId="{EFD96040-AFA7-4484-8D62-66DC29062AD5}" srcOrd="13" destOrd="0" presId="urn:microsoft.com/office/officeart/2005/8/layout/list1"/>
    <dgm:cxn modelId="{613128E7-5AF8-457B-AB83-61F2C5C441D0}" type="presParOf" srcId="{417DFA08-9EA1-4633-8610-25DF97499D4C}" destId="{EEB42FDB-F0C7-44DB-849A-0E1E66CC511A}" srcOrd="14" destOrd="0" presId="urn:microsoft.com/office/officeart/2005/8/layout/list1"/>
    <dgm:cxn modelId="{C4B8EDE8-14D6-4029-949A-882BFF9C14F2}" type="presParOf" srcId="{417DFA08-9EA1-4633-8610-25DF97499D4C}" destId="{B8FC6986-557A-4A3B-93A9-B1AB7FBF2D61}" srcOrd="15" destOrd="0" presId="urn:microsoft.com/office/officeart/2005/8/layout/list1"/>
    <dgm:cxn modelId="{FCDD3AF5-72FE-48C7-9047-269BFBA4DEC1}" type="presParOf" srcId="{417DFA08-9EA1-4633-8610-25DF97499D4C}" destId="{CF5BE9D9-1AED-4904-87AD-A7D5B069FC03}" srcOrd="16" destOrd="0" presId="urn:microsoft.com/office/officeart/2005/8/layout/list1"/>
    <dgm:cxn modelId="{2364433F-032A-41FC-B226-195F2B9978BB}" type="presParOf" srcId="{CF5BE9D9-1AED-4904-87AD-A7D5B069FC03}" destId="{30DE2631-4E6D-4EE4-A572-4A29A564ABA7}" srcOrd="0" destOrd="0" presId="urn:microsoft.com/office/officeart/2005/8/layout/list1"/>
    <dgm:cxn modelId="{6D272687-C004-4DAE-80D6-303FE4DD9183}" type="presParOf" srcId="{CF5BE9D9-1AED-4904-87AD-A7D5B069FC03}" destId="{C7413222-FC51-4266-9A6B-584F10999551}" srcOrd="1" destOrd="0" presId="urn:microsoft.com/office/officeart/2005/8/layout/list1"/>
    <dgm:cxn modelId="{8AE65DF5-9F62-482B-8315-332DFE107F9B}" type="presParOf" srcId="{417DFA08-9EA1-4633-8610-25DF97499D4C}" destId="{E66AAE37-57E2-4C0C-95CB-CB5638B2CFE2}" srcOrd="17" destOrd="0" presId="urn:microsoft.com/office/officeart/2005/8/layout/list1"/>
    <dgm:cxn modelId="{7F2406E2-EA14-41AD-89B9-2639B9862A63}" type="presParOf" srcId="{417DFA08-9EA1-4633-8610-25DF97499D4C}" destId="{058F3527-C3FA-43FE-9B32-12F3AA5BCA1E}" srcOrd="18" destOrd="0" presId="urn:microsoft.com/office/officeart/2005/8/layout/list1"/>
    <dgm:cxn modelId="{28474F4C-7674-4043-94D8-A56D9612D4DC}" type="presParOf" srcId="{417DFA08-9EA1-4633-8610-25DF97499D4C}" destId="{5317A485-F491-42A4-BDAB-79649EB8A62C}" srcOrd="19" destOrd="0" presId="urn:microsoft.com/office/officeart/2005/8/layout/list1"/>
    <dgm:cxn modelId="{1F06B5E9-CC57-4747-9869-39A8D62234C6}" type="presParOf" srcId="{417DFA08-9EA1-4633-8610-25DF97499D4C}" destId="{AD39ED5A-386C-47D1-A30B-53CFCD367BF3}" srcOrd="20" destOrd="0" presId="urn:microsoft.com/office/officeart/2005/8/layout/list1"/>
    <dgm:cxn modelId="{12C0D29F-7AA0-46A3-BF31-9A6BEEBE5D6E}" type="presParOf" srcId="{AD39ED5A-386C-47D1-A30B-53CFCD367BF3}" destId="{C4E6B2FF-6A4E-4540-9A8B-A9AFCB2E528F}" srcOrd="0" destOrd="0" presId="urn:microsoft.com/office/officeart/2005/8/layout/list1"/>
    <dgm:cxn modelId="{63B5D303-607C-46B3-9863-606B14A57071}" type="presParOf" srcId="{AD39ED5A-386C-47D1-A30B-53CFCD367BF3}" destId="{F760E851-84AE-4388-AF25-80E78DD8220D}" srcOrd="1" destOrd="0" presId="urn:microsoft.com/office/officeart/2005/8/layout/list1"/>
    <dgm:cxn modelId="{3932AAE4-F63B-4697-B896-6C5F82E9DDFA}" type="presParOf" srcId="{417DFA08-9EA1-4633-8610-25DF97499D4C}" destId="{9D79976B-65DF-405C-AE9D-74AA2E0C9C0D}" srcOrd="21" destOrd="0" presId="urn:microsoft.com/office/officeart/2005/8/layout/list1"/>
    <dgm:cxn modelId="{83AE4288-07B9-44E6-9748-AB1718809153}" type="presParOf" srcId="{417DFA08-9EA1-4633-8610-25DF97499D4C}" destId="{C1487B8C-19B9-420F-A572-A9B1FD81A38D}" srcOrd="22" destOrd="0" presId="urn:microsoft.com/office/officeart/2005/8/layout/list1"/>
    <dgm:cxn modelId="{0EDC3D29-FFF1-4C02-AEEF-8FA86777269E}" type="presParOf" srcId="{417DFA08-9EA1-4633-8610-25DF97499D4C}" destId="{F60D6AB4-A822-407F-9B47-7D0792850312}" srcOrd="23" destOrd="0" presId="urn:microsoft.com/office/officeart/2005/8/layout/list1"/>
    <dgm:cxn modelId="{3BEDD5C8-36A1-4EBA-9AF0-98AA48C891DD}" type="presParOf" srcId="{417DFA08-9EA1-4633-8610-25DF97499D4C}" destId="{B3448623-2580-40BD-B896-8CF209F963AE}" srcOrd="24" destOrd="0" presId="urn:microsoft.com/office/officeart/2005/8/layout/list1"/>
    <dgm:cxn modelId="{D0F5DDA9-0014-4AF2-A1B6-BA537BA8F594}" type="presParOf" srcId="{B3448623-2580-40BD-B896-8CF209F963AE}" destId="{39468F0B-7514-4875-A8E7-4716C9DE5FD7}" srcOrd="0" destOrd="0" presId="urn:microsoft.com/office/officeart/2005/8/layout/list1"/>
    <dgm:cxn modelId="{6101EE89-5536-44C0-B45A-F43FCE43EBD5}" type="presParOf" srcId="{B3448623-2580-40BD-B896-8CF209F963AE}" destId="{C4707062-ADD6-41A4-8B8F-3EB59DD0408E}" srcOrd="1" destOrd="0" presId="urn:microsoft.com/office/officeart/2005/8/layout/list1"/>
    <dgm:cxn modelId="{BF373DAE-1632-4915-A95E-BE5E5B960B30}" type="presParOf" srcId="{417DFA08-9EA1-4633-8610-25DF97499D4C}" destId="{79D2238C-3CCE-45C9-B71F-68DBE2FBA32C}" srcOrd="25" destOrd="0" presId="urn:microsoft.com/office/officeart/2005/8/layout/list1"/>
    <dgm:cxn modelId="{6ACE4D8C-16DE-430E-A745-025D06334B15}" type="presParOf" srcId="{417DFA08-9EA1-4633-8610-25DF97499D4C}" destId="{90C8D0E6-E86B-424E-B37A-40F1BF225BB5}"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0297EB-650A-4D41-9C6A-C3731898C114}" type="doc">
      <dgm:prSet loTypeId="urn:microsoft.com/office/officeart/2005/8/layout/list1" loCatId="list" qsTypeId="urn:microsoft.com/office/officeart/2005/8/quickstyle/3d5" qsCatId="3D" csTypeId="urn:microsoft.com/office/officeart/2005/8/colors/colorful5" csCatId="colorful"/>
      <dgm:spPr/>
      <dgm:t>
        <a:bodyPr/>
        <a:lstStyle/>
        <a:p>
          <a:endParaRPr lang="en-US"/>
        </a:p>
      </dgm:t>
    </dgm:pt>
    <dgm:pt modelId="{A61BFA2B-E0B8-40BA-B602-051B3BA4C8DD}">
      <dgm:prSet/>
      <dgm:spPr/>
      <dgm:t>
        <a:bodyPr/>
        <a:lstStyle/>
        <a:p>
          <a:r>
            <a:rPr lang="en-US" b="1" dirty="0">
              <a:solidFill>
                <a:schemeClr val="bg1"/>
              </a:solidFill>
            </a:rPr>
            <a:t>CONCLUSION</a:t>
          </a:r>
          <a:endParaRPr lang="en-US" sz="3000" b="1" dirty="0">
            <a:solidFill>
              <a:schemeClr val="bg1"/>
            </a:solidFill>
            <a:latin typeface="Century Gothic"/>
          </a:endParaRPr>
        </a:p>
      </dgm:t>
    </dgm:pt>
    <dgm:pt modelId="{0CC37885-B970-4A00-9C89-251053F89E5A}" type="parTrans" cxnId="{7D2EB3F0-79B7-454B-83D0-494C5D8DC357}">
      <dgm:prSet/>
      <dgm:spPr/>
      <dgm:t>
        <a:bodyPr/>
        <a:lstStyle/>
        <a:p>
          <a:endParaRPr lang="en-US"/>
        </a:p>
      </dgm:t>
    </dgm:pt>
    <dgm:pt modelId="{45980C4F-1596-429E-B3AD-F9E851D6264A}" type="sibTrans" cxnId="{7D2EB3F0-79B7-454B-83D0-494C5D8DC357}">
      <dgm:prSet/>
      <dgm:spPr/>
      <dgm:t>
        <a:bodyPr/>
        <a:lstStyle/>
        <a:p>
          <a:endParaRPr lang="en-US"/>
        </a:p>
      </dgm:t>
    </dgm:pt>
    <dgm:pt modelId="{44C0CFEA-DF5F-43D3-B004-7A532DA126C5}">
      <dgm:prSet/>
      <dgm:spPr/>
      <dgm:t>
        <a:bodyPr/>
        <a:lstStyle/>
        <a:p>
          <a:r>
            <a:rPr lang="en-US" b="1" dirty="0">
              <a:solidFill>
                <a:schemeClr val="bg1"/>
              </a:solidFill>
            </a:rPr>
            <a:t>FUTURE ENCHANCEMENT</a:t>
          </a:r>
        </a:p>
      </dgm:t>
    </dgm:pt>
    <dgm:pt modelId="{C944B690-610B-491E-ACD4-9482AEA697A3}" type="parTrans" cxnId="{A7D04178-7A89-423A-9F0F-A45A10191AE1}">
      <dgm:prSet/>
      <dgm:spPr/>
      <dgm:t>
        <a:bodyPr/>
        <a:lstStyle/>
        <a:p>
          <a:endParaRPr lang="en-US"/>
        </a:p>
      </dgm:t>
    </dgm:pt>
    <dgm:pt modelId="{FD6FC3F9-DB98-44B3-A240-45B5B691AFBE}" type="sibTrans" cxnId="{A7D04178-7A89-423A-9F0F-A45A10191AE1}">
      <dgm:prSet/>
      <dgm:spPr/>
      <dgm:t>
        <a:bodyPr/>
        <a:lstStyle/>
        <a:p>
          <a:endParaRPr lang="en-US"/>
        </a:p>
      </dgm:t>
    </dgm:pt>
    <dgm:pt modelId="{91315348-28F2-46A0-893E-AEBED75CC2C0}">
      <dgm:prSet/>
      <dgm:spPr/>
      <dgm:t>
        <a:bodyPr/>
        <a:lstStyle/>
        <a:p>
          <a:r>
            <a:rPr lang="en-US" b="1" dirty="0">
              <a:solidFill>
                <a:schemeClr val="bg1"/>
              </a:solidFill>
            </a:rPr>
            <a:t>REFERENCES</a:t>
          </a:r>
        </a:p>
      </dgm:t>
    </dgm:pt>
    <dgm:pt modelId="{A8CED006-65B3-47E7-96BC-3C8C41F3EB17}" type="parTrans" cxnId="{60D920A4-72EB-469B-87E5-4C5E9FF9660D}">
      <dgm:prSet/>
      <dgm:spPr/>
      <dgm:t>
        <a:bodyPr/>
        <a:lstStyle/>
        <a:p>
          <a:endParaRPr lang="en-US"/>
        </a:p>
      </dgm:t>
    </dgm:pt>
    <dgm:pt modelId="{AE2C86AC-68E6-4261-A406-D55193752FBE}" type="sibTrans" cxnId="{60D920A4-72EB-469B-87E5-4C5E9FF9660D}">
      <dgm:prSet/>
      <dgm:spPr/>
      <dgm:t>
        <a:bodyPr/>
        <a:lstStyle/>
        <a:p>
          <a:endParaRPr lang="en-US"/>
        </a:p>
      </dgm:t>
    </dgm:pt>
    <dgm:pt modelId="{1015560A-EB1B-474F-8D60-60DF8599DCF6}" type="pres">
      <dgm:prSet presAssocID="{610297EB-650A-4D41-9C6A-C3731898C114}" presName="linear" presStyleCnt="0">
        <dgm:presLayoutVars>
          <dgm:dir/>
          <dgm:animLvl val="lvl"/>
          <dgm:resizeHandles val="exact"/>
        </dgm:presLayoutVars>
      </dgm:prSet>
      <dgm:spPr/>
      <dgm:t>
        <a:bodyPr/>
        <a:lstStyle/>
        <a:p>
          <a:endParaRPr lang="en-US"/>
        </a:p>
      </dgm:t>
    </dgm:pt>
    <dgm:pt modelId="{70DA6699-54F3-4ED8-AA2F-3F12500811DE}" type="pres">
      <dgm:prSet presAssocID="{A61BFA2B-E0B8-40BA-B602-051B3BA4C8DD}" presName="parentLin" presStyleCnt="0"/>
      <dgm:spPr/>
    </dgm:pt>
    <dgm:pt modelId="{6BF77701-9833-4300-994A-3F1D01032E3A}" type="pres">
      <dgm:prSet presAssocID="{A61BFA2B-E0B8-40BA-B602-051B3BA4C8DD}" presName="parentLeftMargin" presStyleLbl="node1" presStyleIdx="0" presStyleCnt="3"/>
      <dgm:spPr/>
      <dgm:t>
        <a:bodyPr/>
        <a:lstStyle/>
        <a:p>
          <a:endParaRPr lang="en-US"/>
        </a:p>
      </dgm:t>
    </dgm:pt>
    <dgm:pt modelId="{CA6E7855-7A80-4AAA-BD82-527814974612}" type="pres">
      <dgm:prSet presAssocID="{A61BFA2B-E0B8-40BA-B602-051B3BA4C8DD}" presName="parentText" presStyleLbl="node1" presStyleIdx="0" presStyleCnt="3">
        <dgm:presLayoutVars>
          <dgm:chMax val="0"/>
          <dgm:bulletEnabled val="1"/>
        </dgm:presLayoutVars>
      </dgm:prSet>
      <dgm:spPr/>
      <dgm:t>
        <a:bodyPr/>
        <a:lstStyle/>
        <a:p>
          <a:endParaRPr lang="en-US"/>
        </a:p>
      </dgm:t>
    </dgm:pt>
    <dgm:pt modelId="{FDEF093A-FA29-40D0-AF21-41B6364FB1A8}" type="pres">
      <dgm:prSet presAssocID="{A61BFA2B-E0B8-40BA-B602-051B3BA4C8DD}" presName="negativeSpace" presStyleCnt="0"/>
      <dgm:spPr/>
    </dgm:pt>
    <dgm:pt modelId="{FC461E9C-BE6E-4610-B715-43A017A23C6C}" type="pres">
      <dgm:prSet presAssocID="{A61BFA2B-E0B8-40BA-B602-051B3BA4C8DD}" presName="childText" presStyleLbl="conFgAcc1" presStyleIdx="0" presStyleCnt="3">
        <dgm:presLayoutVars>
          <dgm:bulletEnabled val="1"/>
        </dgm:presLayoutVars>
      </dgm:prSet>
      <dgm:spPr/>
    </dgm:pt>
    <dgm:pt modelId="{FF265169-7D47-41F9-863F-FBAA5122014A}" type="pres">
      <dgm:prSet presAssocID="{45980C4F-1596-429E-B3AD-F9E851D6264A}" presName="spaceBetweenRectangles" presStyleCnt="0"/>
      <dgm:spPr/>
    </dgm:pt>
    <dgm:pt modelId="{83C53624-F23C-43D6-BDDA-2862344ABA82}" type="pres">
      <dgm:prSet presAssocID="{44C0CFEA-DF5F-43D3-B004-7A532DA126C5}" presName="parentLin" presStyleCnt="0"/>
      <dgm:spPr/>
    </dgm:pt>
    <dgm:pt modelId="{CC87B7B7-7BE2-479D-8CD4-9C969895C581}" type="pres">
      <dgm:prSet presAssocID="{44C0CFEA-DF5F-43D3-B004-7A532DA126C5}" presName="parentLeftMargin" presStyleLbl="node1" presStyleIdx="0" presStyleCnt="3"/>
      <dgm:spPr/>
      <dgm:t>
        <a:bodyPr/>
        <a:lstStyle/>
        <a:p>
          <a:endParaRPr lang="en-US"/>
        </a:p>
      </dgm:t>
    </dgm:pt>
    <dgm:pt modelId="{D2A03A85-3D47-4693-82D8-289DBC07A21B}" type="pres">
      <dgm:prSet presAssocID="{44C0CFEA-DF5F-43D3-B004-7A532DA126C5}" presName="parentText" presStyleLbl="node1" presStyleIdx="1" presStyleCnt="3">
        <dgm:presLayoutVars>
          <dgm:chMax val="0"/>
          <dgm:bulletEnabled val="1"/>
        </dgm:presLayoutVars>
      </dgm:prSet>
      <dgm:spPr/>
      <dgm:t>
        <a:bodyPr/>
        <a:lstStyle/>
        <a:p>
          <a:endParaRPr lang="en-US"/>
        </a:p>
      </dgm:t>
    </dgm:pt>
    <dgm:pt modelId="{670D7C33-F7C2-4CEA-A15C-CD46394BBBD8}" type="pres">
      <dgm:prSet presAssocID="{44C0CFEA-DF5F-43D3-B004-7A532DA126C5}" presName="negativeSpace" presStyleCnt="0"/>
      <dgm:spPr/>
    </dgm:pt>
    <dgm:pt modelId="{37FD5737-92B7-464E-874A-6E8EA4A8CF68}" type="pres">
      <dgm:prSet presAssocID="{44C0CFEA-DF5F-43D3-B004-7A532DA126C5}" presName="childText" presStyleLbl="conFgAcc1" presStyleIdx="1" presStyleCnt="3">
        <dgm:presLayoutVars>
          <dgm:bulletEnabled val="1"/>
        </dgm:presLayoutVars>
      </dgm:prSet>
      <dgm:spPr/>
    </dgm:pt>
    <dgm:pt modelId="{DC844A72-4FB7-43C7-AA77-219E4FBD18CB}" type="pres">
      <dgm:prSet presAssocID="{FD6FC3F9-DB98-44B3-A240-45B5B691AFBE}" presName="spaceBetweenRectangles" presStyleCnt="0"/>
      <dgm:spPr/>
    </dgm:pt>
    <dgm:pt modelId="{E67109B4-F3E3-4C46-A972-F1A1D239F15B}" type="pres">
      <dgm:prSet presAssocID="{91315348-28F2-46A0-893E-AEBED75CC2C0}" presName="parentLin" presStyleCnt="0"/>
      <dgm:spPr/>
    </dgm:pt>
    <dgm:pt modelId="{E8FBBAD8-E2A9-476D-8767-C2A9148D3D51}" type="pres">
      <dgm:prSet presAssocID="{91315348-28F2-46A0-893E-AEBED75CC2C0}" presName="parentLeftMargin" presStyleLbl="node1" presStyleIdx="1" presStyleCnt="3"/>
      <dgm:spPr/>
      <dgm:t>
        <a:bodyPr/>
        <a:lstStyle/>
        <a:p>
          <a:endParaRPr lang="en-US"/>
        </a:p>
      </dgm:t>
    </dgm:pt>
    <dgm:pt modelId="{62FB8561-C3EE-44EF-94FD-1BB11FFBBFCF}" type="pres">
      <dgm:prSet presAssocID="{91315348-28F2-46A0-893E-AEBED75CC2C0}" presName="parentText" presStyleLbl="node1" presStyleIdx="2" presStyleCnt="3">
        <dgm:presLayoutVars>
          <dgm:chMax val="0"/>
          <dgm:bulletEnabled val="1"/>
        </dgm:presLayoutVars>
      </dgm:prSet>
      <dgm:spPr/>
      <dgm:t>
        <a:bodyPr/>
        <a:lstStyle/>
        <a:p>
          <a:endParaRPr lang="en-US"/>
        </a:p>
      </dgm:t>
    </dgm:pt>
    <dgm:pt modelId="{C9920E94-2CBA-4F9A-A411-92FCC094DCD1}" type="pres">
      <dgm:prSet presAssocID="{91315348-28F2-46A0-893E-AEBED75CC2C0}" presName="negativeSpace" presStyleCnt="0"/>
      <dgm:spPr/>
    </dgm:pt>
    <dgm:pt modelId="{6B7EE023-6F11-46E7-8448-F5F62FACDD54}" type="pres">
      <dgm:prSet presAssocID="{91315348-28F2-46A0-893E-AEBED75CC2C0}" presName="childText" presStyleLbl="conFgAcc1" presStyleIdx="2" presStyleCnt="3">
        <dgm:presLayoutVars>
          <dgm:bulletEnabled val="1"/>
        </dgm:presLayoutVars>
      </dgm:prSet>
      <dgm:spPr/>
    </dgm:pt>
  </dgm:ptLst>
  <dgm:cxnLst>
    <dgm:cxn modelId="{A7D04178-7A89-423A-9F0F-A45A10191AE1}" srcId="{610297EB-650A-4D41-9C6A-C3731898C114}" destId="{44C0CFEA-DF5F-43D3-B004-7A532DA126C5}" srcOrd="1" destOrd="0" parTransId="{C944B690-610B-491E-ACD4-9482AEA697A3}" sibTransId="{FD6FC3F9-DB98-44B3-A240-45B5B691AFBE}"/>
    <dgm:cxn modelId="{7D2EB3F0-79B7-454B-83D0-494C5D8DC357}" srcId="{610297EB-650A-4D41-9C6A-C3731898C114}" destId="{A61BFA2B-E0B8-40BA-B602-051B3BA4C8DD}" srcOrd="0" destOrd="0" parTransId="{0CC37885-B970-4A00-9C89-251053F89E5A}" sibTransId="{45980C4F-1596-429E-B3AD-F9E851D6264A}"/>
    <dgm:cxn modelId="{6CC88E6F-DC47-491F-8025-05A93E696591}" type="presOf" srcId="{44C0CFEA-DF5F-43D3-B004-7A532DA126C5}" destId="{D2A03A85-3D47-4693-82D8-289DBC07A21B}" srcOrd="1" destOrd="0" presId="urn:microsoft.com/office/officeart/2005/8/layout/list1"/>
    <dgm:cxn modelId="{546E7939-0A4C-4F6C-92EE-935395034561}" type="presOf" srcId="{91315348-28F2-46A0-893E-AEBED75CC2C0}" destId="{E8FBBAD8-E2A9-476D-8767-C2A9148D3D51}" srcOrd="0" destOrd="0" presId="urn:microsoft.com/office/officeart/2005/8/layout/list1"/>
    <dgm:cxn modelId="{B5B53366-ADC3-4AAD-BB14-81C702AA6E77}" type="presOf" srcId="{A61BFA2B-E0B8-40BA-B602-051B3BA4C8DD}" destId="{CA6E7855-7A80-4AAA-BD82-527814974612}" srcOrd="1" destOrd="0" presId="urn:microsoft.com/office/officeart/2005/8/layout/list1"/>
    <dgm:cxn modelId="{DC4CB288-7513-44C0-AC2B-B0EB502E2221}" type="presOf" srcId="{44C0CFEA-DF5F-43D3-B004-7A532DA126C5}" destId="{CC87B7B7-7BE2-479D-8CD4-9C969895C581}" srcOrd="0" destOrd="0" presId="urn:microsoft.com/office/officeart/2005/8/layout/list1"/>
    <dgm:cxn modelId="{C6E80901-BB36-44B0-B2EE-A060F68DA9EC}" type="presOf" srcId="{A61BFA2B-E0B8-40BA-B602-051B3BA4C8DD}" destId="{6BF77701-9833-4300-994A-3F1D01032E3A}" srcOrd="0" destOrd="0" presId="urn:microsoft.com/office/officeart/2005/8/layout/list1"/>
    <dgm:cxn modelId="{CEBB90CA-2645-41BE-9EBB-248127768F05}" type="presOf" srcId="{91315348-28F2-46A0-893E-AEBED75CC2C0}" destId="{62FB8561-C3EE-44EF-94FD-1BB11FFBBFCF}" srcOrd="1" destOrd="0" presId="urn:microsoft.com/office/officeart/2005/8/layout/list1"/>
    <dgm:cxn modelId="{60D920A4-72EB-469B-87E5-4C5E9FF9660D}" srcId="{610297EB-650A-4D41-9C6A-C3731898C114}" destId="{91315348-28F2-46A0-893E-AEBED75CC2C0}" srcOrd="2" destOrd="0" parTransId="{A8CED006-65B3-47E7-96BC-3C8C41F3EB17}" sibTransId="{AE2C86AC-68E6-4261-A406-D55193752FBE}"/>
    <dgm:cxn modelId="{F27561AA-BA5E-442C-B326-8A03582006E6}" type="presOf" srcId="{610297EB-650A-4D41-9C6A-C3731898C114}" destId="{1015560A-EB1B-474F-8D60-60DF8599DCF6}" srcOrd="0" destOrd="0" presId="urn:microsoft.com/office/officeart/2005/8/layout/list1"/>
    <dgm:cxn modelId="{03B50BBC-644E-4780-9BB2-68AB52A5DBB3}" type="presParOf" srcId="{1015560A-EB1B-474F-8D60-60DF8599DCF6}" destId="{70DA6699-54F3-4ED8-AA2F-3F12500811DE}" srcOrd="0" destOrd="0" presId="urn:microsoft.com/office/officeart/2005/8/layout/list1"/>
    <dgm:cxn modelId="{CB9710E0-6901-4CA2-B811-44A20C91AC33}" type="presParOf" srcId="{70DA6699-54F3-4ED8-AA2F-3F12500811DE}" destId="{6BF77701-9833-4300-994A-3F1D01032E3A}" srcOrd="0" destOrd="0" presId="urn:microsoft.com/office/officeart/2005/8/layout/list1"/>
    <dgm:cxn modelId="{F00647CA-3D37-431E-B043-58883111EAD9}" type="presParOf" srcId="{70DA6699-54F3-4ED8-AA2F-3F12500811DE}" destId="{CA6E7855-7A80-4AAA-BD82-527814974612}" srcOrd="1" destOrd="0" presId="urn:microsoft.com/office/officeart/2005/8/layout/list1"/>
    <dgm:cxn modelId="{FB4001CB-9B35-4207-8279-1EAD001C1EF3}" type="presParOf" srcId="{1015560A-EB1B-474F-8D60-60DF8599DCF6}" destId="{FDEF093A-FA29-40D0-AF21-41B6364FB1A8}" srcOrd="1" destOrd="0" presId="urn:microsoft.com/office/officeart/2005/8/layout/list1"/>
    <dgm:cxn modelId="{AFD97571-903A-4AB2-B85C-C462FEA88F53}" type="presParOf" srcId="{1015560A-EB1B-474F-8D60-60DF8599DCF6}" destId="{FC461E9C-BE6E-4610-B715-43A017A23C6C}" srcOrd="2" destOrd="0" presId="urn:microsoft.com/office/officeart/2005/8/layout/list1"/>
    <dgm:cxn modelId="{1CB5E329-710E-4398-96E6-ABD676D76E47}" type="presParOf" srcId="{1015560A-EB1B-474F-8D60-60DF8599DCF6}" destId="{FF265169-7D47-41F9-863F-FBAA5122014A}" srcOrd="3" destOrd="0" presId="urn:microsoft.com/office/officeart/2005/8/layout/list1"/>
    <dgm:cxn modelId="{1A4F2236-D0E6-4FC9-AB44-DC90E1BA3075}" type="presParOf" srcId="{1015560A-EB1B-474F-8D60-60DF8599DCF6}" destId="{83C53624-F23C-43D6-BDDA-2862344ABA82}" srcOrd="4" destOrd="0" presId="urn:microsoft.com/office/officeart/2005/8/layout/list1"/>
    <dgm:cxn modelId="{23FF713C-40F8-402A-9B8B-55EA4724A3FB}" type="presParOf" srcId="{83C53624-F23C-43D6-BDDA-2862344ABA82}" destId="{CC87B7B7-7BE2-479D-8CD4-9C969895C581}" srcOrd="0" destOrd="0" presId="urn:microsoft.com/office/officeart/2005/8/layout/list1"/>
    <dgm:cxn modelId="{0E0F5140-9452-4476-A9B6-F835F1198C22}" type="presParOf" srcId="{83C53624-F23C-43D6-BDDA-2862344ABA82}" destId="{D2A03A85-3D47-4693-82D8-289DBC07A21B}" srcOrd="1" destOrd="0" presId="urn:microsoft.com/office/officeart/2005/8/layout/list1"/>
    <dgm:cxn modelId="{E17CF43F-9D1A-4C56-A32A-A40B8BC276C1}" type="presParOf" srcId="{1015560A-EB1B-474F-8D60-60DF8599DCF6}" destId="{670D7C33-F7C2-4CEA-A15C-CD46394BBBD8}" srcOrd="5" destOrd="0" presId="urn:microsoft.com/office/officeart/2005/8/layout/list1"/>
    <dgm:cxn modelId="{8C98B3B2-3F76-4FCF-9744-B98A31AB7725}" type="presParOf" srcId="{1015560A-EB1B-474F-8D60-60DF8599DCF6}" destId="{37FD5737-92B7-464E-874A-6E8EA4A8CF68}" srcOrd="6" destOrd="0" presId="urn:microsoft.com/office/officeart/2005/8/layout/list1"/>
    <dgm:cxn modelId="{0F7B0610-8F8E-4753-A8AA-00D48B8C1E43}" type="presParOf" srcId="{1015560A-EB1B-474F-8D60-60DF8599DCF6}" destId="{DC844A72-4FB7-43C7-AA77-219E4FBD18CB}" srcOrd="7" destOrd="0" presId="urn:microsoft.com/office/officeart/2005/8/layout/list1"/>
    <dgm:cxn modelId="{9CA52006-D95A-42B7-B64F-16F4B6DD30EC}" type="presParOf" srcId="{1015560A-EB1B-474F-8D60-60DF8599DCF6}" destId="{E67109B4-F3E3-4C46-A972-F1A1D239F15B}" srcOrd="8" destOrd="0" presId="urn:microsoft.com/office/officeart/2005/8/layout/list1"/>
    <dgm:cxn modelId="{1EC3791E-2110-4FB8-B768-0C3F7786766A}" type="presParOf" srcId="{E67109B4-F3E3-4C46-A972-F1A1D239F15B}" destId="{E8FBBAD8-E2A9-476D-8767-C2A9148D3D51}" srcOrd="0" destOrd="0" presId="urn:microsoft.com/office/officeart/2005/8/layout/list1"/>
    <dgm:cxn modelId="{F16EA0AC-C93F-4941-9FFA-1BF409651EDA}" type="presParOf" srcId="{E67109B4-F3E3-4C46-A972-F1A1D239F15B}" destId="{62FB8561-C3EE-44EF-94FD-1BB11FFBBFCF}" srcOrd="1" destOrd="0" presId="urn:microsoft.com/office/officeart/2005/8/layout/list1"/>
    <dgm:cxn modelId="{68612B07-B1AB-4A88-882E-ED98BF070721}" type="presParOf" srcId="{1015560A-EB1B-474F-8D60-60DF8599DCF6}" destId="{C9920E94-2CBA-4F9A-A411-92FCC094DCD1}" srcOrd="9" destOrd="0" presId="urn:microsoft.com/office/officeart/2005/8/layout/list1"/>
    <dgm:cxn modelId="{ED5D7A82-CDA6-4182-A039-008F8FF4D908}" type="presParOf" srcId="{1015560A-EB1B-474F-8D60-60DF8599DCF6}" destId="{6B7EE023-6F11-46E7-8448-F5F62FACDD5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14C0DB-5140-497E-B630-2C749AEACE7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70BF885-5BAD-4986-A702-EA4959D45EBD}">
      <dgm:prSet/>
      <dgm:spPr/>
      <dgm:t>
        <a:bodyPr/>
        <a:lstStyle/>
        <a:p>
          <a:r>
            <a:rPr lang="en-US" dirty="0">
              <a:latin typeface="Century Gothic" panose="020B0502020202020204"/>
            </a:rPr>
            <a:t> </a:t>
          </a:r>
          <a:r>
            <a:rPr lang="en-US" dirty="0"/>
            <a:t>Main goal of this project is to save energy.</a:t>
          </a:r>
        </a:p>
      </dgm:t>
    </dgm:pt>
    <dgm:pt modelId="{1FFEE420-34FC-483C-939B-2BA0094DE625}" type="parTrans" cxnId="{554D94CC-7947-4827-B085-2FD86B87773E}">
      <dgm:prSet/>
      <dgm:spPr/>
      <dgm:t>
        <a:bodyPr/>
        <a:lstStyle/>
        <a:p>
          <a:endParaRPr lang="en-US"/>
        </a:p>
      </dgm:t>
    </dgm:pt>
    <dgm:pt modelId="{4B693A04-430E-4E08-9E83-3B0155A8ACEB}" type="sibTrans" cxnId="{554D94CC-7947-4827-B085-2FD86B87773E}">
      <dgm:prSet/>
      <dgm:spPr/>
      <dgm:t>
        <a:bodyPr/>
        <a:lstStyle/>
        <a:p>
          <a:endParaRPr lang="en-US"/>
        </a:p>
      </dgm:t>
    </dgm:pt>
    <dgm:pt modelId="{682BF6EF-FFEE-4022-B727-36373C1E08AB}">
      <dgm:prSet/>
      <dgm:spPr/>
      <dgm:t>
        <a:bodyPr/>
        <a:lstStyle/>
        <a:p>
          <a:r>
            <a:rPr lang="en-US" dirty="0"/>
            <a:t> Reduce the un-necessary wastage of electricity.</a:t>
          </a:r>
        </a:p>
      </dgm:t>
    </dgm:pt>
    <dgm:pt modelId="{5B04D913-6E84-4B43-AC93-6D4F27B8F8EE}" type="parTrans" cxnId="{04D90AD5-75A6-4B36-A0DB-1293B63D4049}">
      <dgm:prSet/>
      <dgm:spPr/>
      <dgm:t>
        <a:bodyPr/>
        <a:lstStyle/>
        <a:p>
          <a:endParaRPr lang="en-US"/>
        </a:p>
      </dgm:t>
    </dgm:pt>
    <dgm:pt modelId="{E23EF363-7B03-4763-A83D-B422FD9B2E1A}" type="sibTrans" cxnId="{04D90AD5-75A6-4B36-A0DB-1293B63D4049}">
      <dgm:prSet/>
      <dgm:spPr/>
      <dgm:t>
        <a:bodyPr/>
        <a:lstStyle/>
        <a:p>
          <a:endParaRPr lang="en-US"/>
        </a:p>
      </dgm:t>
    </dgm:pt>
    <dgm:pt modelId="{A2EEE506-9D2D-4DEF-904B-BBE3CA47B22C}">
      <dgm:prSet/>
      <dgm:spPr/>
      <dgm:t>
        <a:bodyPr/>
        <a:lstStyle/>
        <a:p>
          <a:r>
            <a:rPr lang="en-US" dirty="0"/>
            <a:t> Reduce financial risk.</a:t>
          </a:r>
        </a:p>
      </dgm:t>
    </dgm:pt>
    <dgm:pt modelId="{CAB6965A-9B82-46C7-BB2C-3D25A232F993}" type="parTrans" cxnId="{208DA5A6-34FF-4BAB-B4C6-308E844B4935}">
      <dgm:prSet/>
      <dgm:spPr/>
      <dgm:t>
        <a:bodyPr/>
        <a:lstStyle/>
        <a:p>
          <a:endParaRPr lang="en-US"/>
        </a:p>
      </dgm:t>
    </dgm:pt>
    <dgm:pt modelId="{98C113BE-A625-42EC-8D44-F9A1A06789D1}" type="sibTrans" cxnId="{208DA5A6-34FF-4BAB-B4C6-308E844B4935}">
      <dgm:prSet/>
      <dgm:spPr/>
      <dgm:t>
        <a:bodyPr/>
        <a:lstStyle/>
        <a:p>
          <a:endParaRPr lang="en-US"/>
        </a:p>
      </dgm:t>
    </dgm:pt>
    <dgm:pt modelId="{A2C76AEF-D3E9-483B-B99D-7C79D77AA336}">
      <dgm:prSet/>
      <dgm:spPr/>
      <dgm:t>
        <a:bodyPr/>
        <a:lstStyle/>
        <a:p>
          <a:r>
            <a:rPr lang="en-US" dirty="0"/>
            <a:t> Reduce the manual work.</a:t>
          </a:r>
        </a:p>
      </dgm:t>
    </dgm:pt>
    <dgm:pt modelId="{A95CFA18-933F-4717-B53F-8B319EDCFA32}" type="parTrans" cxnId="{A7EEFC55-E423-4D87-BFD4-0BBD39B41F65}">
      <dgm:prSet/>
      <dgm:spPr/>
      <dgm:t>
        <a:bodyPr/>
        <a:lstStyle/>
        <a:p>
          <a:endParaRPr lang="en-US"/>
        </a:p>
      </dgm:t>
    </dgm:pt>
    <dgm:pt modelId="{D1B24BCE-4451-42AA-92DB-BD0254026D85}" type="sibTrans" cxnId="{A7EEFC55-E423-4D87-BFD4-0BBD39B41F65}">
      <dgm:prSet/>
      <dgm:spPr/>
      <dgm:t>
        <a:bodyPr/>
        <a:lstStyle/>
        <a:p>
          <a:endParaRPr lang="en-US"/>
        </a:p>
      </dgm:t>
    </dgm:pt>
    <dgm:pt modelId="{F429C820-73B8-41C6-BF9F-8ED2E998EBCD}">
      <dgm:prSet/>
      <dgm:spPr/>
      <dgm:t>
        <a:bodyPr/>
        <a:lstStyle/>
        <a:p>
          <a:r>
            <a:rPr lang="en-US" dirty="0"/>
            <a:t> Introducing the ideology of making people aware of conserving energy by</a:t>
          </a:r>
        </a:p>
      </dgm:t>
    </dgm:pt>
    <dgm:pt modelId="{82054B3A-2736-4E6E-A230-A42E2DFC1312}" type="parTrans" cxnId="{66952A2F-26D3-4B80-833D-1919CCF8A42B}">
      <dgm:prSet/>
      <dgm:spPr/>
      <dgm:t>
        <a:bodyPr/>
        <a:lstStyle/>
        <a:p>
          <a:endParaRPr lang="en-US"/>
        </a:p>
      </dgm:t>
    </dgm:pt>
    <dgm:pt modelId="{FD40B75F-8921-4B12-A2D6-48D8130F1198}" type="sibTrans" cxnId="{66952A2F-26D3-4B80-833D-1919CCF8A42B}">
      <dgm:prSet/>
      <dgm:spPr/>
      <dgm:t>
        <a:bodyPr/>
        <a:lstStyle/>
        <a:p>
          <a:endParaRPr lang="en-US"/>
        </a:p>
      </dgm:t>
    </dgm:pt>
    <dgm:pt modelId="{79B4D703-F80E-4D89-BE5C-C1435A558955}">
      <dgm:prSet/>
      <dgm:spPr/>
      <dgm:t>
        <a:bodyPr/>
        <a:lstStyle/>
        <a:p>
          <a:r>
            <a:rPr lang="en-US" dirty="0"/>
            <a:t>displaying the equivalent cost of the energy consumed.</a:t>
          </a:r>
        </a:p>
      </dgm:t>
    </dgm:pt>
    <dgm:pt modelId="{34549190-6B02-4753-A95D-400E4D81F946}" type="parTrans" cxnId="{BD21965A-DA2E-4E39-BB54-4CB65A45C3ED}">
      <dgm:prSet/>
      <dgm:spPr/>
      <dgm:t>
        <a:bodyPr/>
        <a:lstStyle/>
        <a:p>
          <a:endParaRPr lang="en-US"/>
        </a:p>
      </dgm:t>
    </dgm:pt>
    <dgm:pt modelId="{C9B4884C-361C-49CB-8BFC-BD49FCA924F3}" type="sibTrans" cxnId="{BD21965A-DA2E-4E39-BB54-4CB65A45C3ED}">
      <dgm:prSet/>
      <dgm:spPr/>
      <dgm:t>
        <a:bodyPr/>
        <a:lstStyle/>
        <a:p>
          <a:endParaRPr lang="en-US"/>
        </a:p>
      </dgm:t>
    </dgm:pt>
    <dgm:pt modelId="{4FD9A9AF-EC9F-4284-A8B0-DFAC54EDD026}">
      <dgm:prSet/>
      <dgm:spPr/>
      <dgm:t>
        <a:bodyPr/>
        <a:lstStyle/>
        <a:p>
          <a:r>
            <a:rPr lang="en-US" dirty="0"/>
            <a:t>v User friendly.</a:t>
          </a:r>
        </a:p>
      </dgm:t>
    </dgm:pt>
    <dgm:pt modelId="{4B9E7CE0-9064-4B33-8722-8EE3FDF2F210}" type="parTrans" cxnId="{80E22E01-67F6-4B79-997E-51C59E4219AB}">
      <dgm:prSet/>
      <dgm:spPr/>
      <dgm:t>
        <a:bodyPr/>
        <a:lstStyle/>
        <a:p>
          <a:endParaRPr lang="en-US"/>
        </a:p>
      </dgm:t>
    </dgm:pt>
    <dgm:pt modelId="{E7F426DB-2F90-4C1A-A6ED-173B14DAA559}" type="sibTrans" cxnId="{80E22E01-67F6-4B79-997E-51C59E4219AB}">
      <dgm:prSet/>
      <dgm:spPr/>
      <dgm:t>
        <a:bodyPr/>
        <a:lstStyle/>
        <a:p>
          <a:endParaRPr lang="en-US"/>
        </a:p>
      </dgm:t>
    </dgm:pt>
    <dgm:pt modelId="{3E6BB6AB-1D33-465E-B245-168380C9CF3A}">
      <dgm:prSet/>
      <dgm:spPr/>
      <dgm:t>
        <a:bodyPr/>
        <a:lstStyle/>
        <a:p>
          <a:r>
            <a:rPr lang="en-US" b="1" dirty="0"/>
            <a:t>GOALS AND OBJECTIVES</a:t>
          </a:r>
          <a:endParaRPr lang="en-US" dirty="0"/>
        </a:p>
      </dgm:t>
    </dgm:pt>
    <dgm:pt modelId="{782857A5-8DA8-4157-A797-6A9A5426CDD5}" type="parTrans" cxnId="{1D3152E8-65BE-4BAB-A2F7-AA1308E8744B}">
      <dgm:prSet/>
      <dgm:spPr/>
      <dgm:t>
        <a:bodyPr/>
        <a:lstStyle/>
        <a:p>
          <a:endParaRPr lang="en-US"/>
        </a:p>
      </dgm:t>
    </dgm:pt>
    <dgm:pt modelId="{0016FF59-2849-42B3-B049-65833D1023A3}" type="sibTrans" cxnId="{1D3152E8-65BE-4BAB-A2F7-AA1308E8744B}">
      <dgm:prSet/>
      <dgm:spPr/>
      <dgm:t>
        <a:bodyPr/>
        <a:lstStyle/>
        <a:p>
          <a:endParaRPr lang="en-US"/>
        </a:p>
      </dgm:t>
    </dgm:pt>
    <dgm:pt modelId="{CE503A19-EE1C-4859-9178-1131BFB94FF3}" type="pres">
      <dgm:prSet presAssocID="{AB14C0DB-5140-497E-B630-2C749AEACE7A}" presName="vert0" presStyleCnt="0">
        <dgm:presLayoutVars>
          <dgm:dir/>
          <dgm:animOne val="branch"/>
          <dgm:animLvl val="lvl"/>
        </dgm:presLayoutVars>
      </dgm:prSet>
      <dgm:spPr/>
      <dgm:t>
        <a:bodyPr/>
        <a:lstStyle/>
        <a:p>
          <a:endParaRPr lang="en-US"/>
        </a:p>
      </dgm:t>
    </dgm:pt>
    <dgm:pt modelId="{F6371C42-412D-4126-A3E3-4EC7494EF02D}" type="pres">
      <dgm:prSet presAssocID="{3E6BB6AB-1D33-465E-B245-168380C9CF3A}" presName="thickLine" presStyleLbl="alignNode1" presStyleIdx="0" presStyleCnt="1"/>
      <dgm:spPr/>
    </dgm:pt>
    <dgm:pt modelId="{1BA243B6-FFDC-4D1E-9FFF-4F40152CE0AB}" type="pres">
      <dgm:prSet presAssocID="{3E6BB6AB-1D33-465E-B245-168380C9CF3A}" presName="horz1" presStyleCnt="0"/>
      <dgm:spPr/>
    </dgm:pt>
    <dgm:pt modelId="{57E89C7E-A8E8-4153-B86E-A5CDC200239F}" type="pres">
      <dgm:prSet presAssocID="{3E6BB6AB-1D33-465E-B245-168380C9CF3A}" presName="tx1" presStyleLbl="revTx" presStyleIdx="0" presStyleCnt="8"/>
      <dgm:spPr/>
      <dgm:t>
        <a:bodyPr/>
        <a:lstStyle/>
        <a:p>
          <a:endParaRPr lang="en-US"/>
        </a:p>
      </dgm:t>
    </dgm:pt>
    <dgm:pt modelId="{082AC5B2-613E-43E9-A4FE-4BE2233DC978}" type="pres">
      <dgm:prSet presAssocID="{3E6BB6AB-1D33-465E-B245-168380C9CF3A}" presName="vert1" presStyleCnt="0"/>
      <dgm:spPr/>
    </dgm:pt>
    <dgm:pt modelId="{86992699-1172-4406-A0C0-DEAE5D642932}" type="pres">
      <dgm:prSet presAssocID="{670BF885-5BAD-4986-A702-EA4959D45EBD}" presName="vertSpace2a" presStyleCnt="0"/>
      <dgm:spPr/>
    </dgm:pt>
    <dgm:pt modelId="{2EC4E47D-D581-407D-87C6-0F8E80E9D41C}" type="pres">
      <dgm:prSet presAssocID="{670BF885-5BAD-4986-A702-EA4959D45EBD}" presName="horz2" presStyleCnt="0"/>
      <dgm:spPr/>
    </dgm:pt>
    <dgm:pt modelId="{830839AD-B2BD-42FC-821A-AC5D481D7424}" type="pres">
      <dgm:prSet presAssocID="{670BF885-5BAD-4986-A702-EA4959D45EBD}" presName="horzSpace2" presStyleCnt="0"/>
      <dgm:spPr/>
    </dgm:pt>
    <dgm:pt modelId="{E41A4E3B-EB42-4115-931D-4D18D92DD8BC}" type="pres">
      <dgm:prSet presAssocID="{670BF885-5BAD-4986-A702-EA4959D45EBD}" presName="tx2" presStyleLbl="revTx" presStyleIdx="1" presStyleCnt="8"/>
      <dgm:spPr/>
      <dgm:t>
        <a:bodyPr/>
        <a:lstStyle/>
        <a:p>
          <a:endParaRPr lang="en-US"/>
        </a:p>
      </dgm:t>
    </dgm:pt>
    <dgm:pt modelId="{F336C495-073E-4765-A65A-9EF7084406E8}" type="pres">
      <dgm:prSet presAssocID="{670BF885-5BAD-4986-A702-EA4959D45EBD}" presName="vert2" presStyleCnt="0"/>
      <dgm:spPr/>
    </dgm:pt>
    <dgm:pt modelId="{F9DE1CB7-16DD-4B28-AFAD-D240F2E8C423}" type="pres">
      <dgm:prSet presAssocID="{670BF885-5BAD-4986-A702-EA4959D45EBD}" presName="thinLine2b" presStyleLbl="callout" presStyleIdx="0" presStyleCnt="7"/>
      <dgm:spPr/>
    </dgm:pt>
    <dgm:pt modelId="{388F498A-1BAE-49FD-8AAA-6CBC933AD295}" type="pres">
      <dgm:prSet presAssocID="{670BF885-5BAD-4986-A702-EA4959D45EBD}" presName="vertSpace2b" presStyleCnt="0"/>
      <dgm:spPr/>
    </dgm:pt>
    <dgm:pt modelId="{8FB07DF0-16DC-4A6A-BD49-B127E7FFA495}" type="pres">
      <dgm:prSet presAssocID="{682BF6EF-FFEE-4022-B727-36373C1E08AB}" presName="horz2" presStyleCnt="0"/>
      <dgm:spPr/>
    </dgm:pt>
    <dgm:pt modelId="{B90EF6C1-690D-4C75-9031-366C41A511BC}" type="pres">
      <dgm:prSet presAssocID="{682BF6EF-FFEE-4022-B727-36373C1E08AB}" presName="horzSpace2" presStyleCnt="0"/>
      <dgm:spPr/>
    </dgm:pt>
    <dgm:pt modelId="{C7A09365-D316-4927-8D42-9F4466DA9142}" type="pres">
      <dgm:prSet presAssocID="{682BF6EF-FFEE-4022-B727-36373C1E08AB}" presName="tx2" presStyleLbl="revTx" presStyleIdx="2" presStyleCnt="8"/>
      <dgm:spPr/>
      <dgm:t>
        <a:bodyPr/>
        <a:lstStyle/>
        <a:p>
          <a:endParaRPr lang="en-US"/>
        </a:p>
      </dgm:t>
    </dgm:pt>
    <dgm:pt modelId="{C18FBF8E-03D6-4475-B1B4-68145A1F205A}" type="pres">
      <dgm:prSet presAssocID="{682BF6EF-FFEE-4022-B727-36373C1E08AB}" presName="vert2" presStyleCnt="0"/>
      <dgm:spPr/>
    </dgm:pt>
    <dgm:pt modelId="{8850CE4D-D33F-4784-986A-26AE8DB6F15B}" type="pres">
      <dgm:prSet presAssocID="{682BF6EF-FFEE-4022-B727-36373C1E08AB}" presName="thinLine2b" presStyleLbl="callout" presStyleIdx="1" presStyleCnt="7"/>
      <dgm:spPr/>
    </dgm:pt>
    <dgm:pt modelId="{37CBB7E2-4ECE-46AE-A15C-4B6841C4C8BA}" type="pres">
      <dgm:prSet presAssocID="{682BF6EF-FFEE-4022-B727-36373C1E08AB}" presName="vertSpace2b" presStyleCnt="0"/>
      <dgm:spPr/>
    </dgm:pt>
    <dgm:pt modelId="{D368E187-629C-4666-9912-66D084E70129}" type="pres">
      <dgm:prSet presAssocID="{A2EEE506-9D2D-4DEF-904B-BBE3CA47B22C}" presName="horz2" presStyleCnt="0"/>
      <dgm:spPr/>
    </dgm:pt>
    <dgm:pt modelId="{C7B26CE7-DF15-4AA2-BD2F-D176F11D820A}" type="pres">
      <dgm:prSet presAssocID="{A2EEE506-9D2D-4DEF-904B-BBE3CA47B22C}" presName="horzSpace2" presStyleCnt="0"/>
      <dgm:spPr/>
    </dgm:pt>
    <dgm:pt modelId="{A7606BA6-4790-46D2-A9D7-F96A76428B01}" type="pres">
      <dgm:prSet presAssocID="{A2EEE506-9D2D-4DEF-904B-BBE3CA47B22C}" presName="tx2" presStyleLbl="revTx" presStyleIdx="3" presStyleCnt="8"/>
      <dgm:spPr/>
      <dgm:t>
        <a:bodyPr/>
        <a:lstStyle/>
        <a:p>
          <a:endParaRPr lang="en-US"/>
        </a:p>
      </dgm:t>
    </dgm:pt>
    <dgm:pt modelId="{F0A9E799-045E-4371-A3D3-C32F2720E022}" type="pres">
      <dgm:prSet presAssocID="{A2EEE506-9D2D-4DEF-904B-BBE3CA47B22C}" presName="vert2" presStyleCnt="0"/>
      <dgm:spPr/>
    </dgm:pt>
    <dgm:pt modelId="{6D849B3D-535F-472A-8544-41B05A639FBF}" type="pres">
      <dgm:prSet presAssocID="{A2EEE506-9D2D-4DEF-904B-BBE3CA47B22C}" presName="thinLine2b" presStyleLbl="callout" presStyleIdx="2" presStyleCnt="7"/>
      <dgm:spPr/>
    </dgm:pt>
    <dgm:pt modelId="{1EFD068E-D129-411D-A387-9C39ADF229A0}" type="pres">
      <dgm:prSet presAssocID="{A2EEE506-9D2D-4DEF-904B-BBE3CA47B22C}" presName="vertSpace2b" presStyleCnt="0"/>
      <dgm:spPr/>
    </dgm:pt>
    <dgm:pt modelId="{D6B2B80D-A911-4330-8CDB-98DE808D2F14}" type="pres">
      <dgm:prSet presAssocID="{A2C76AEF-D3E9-483B-B99D-7C79D77AA336}" presName="horz2" presStyleCnt="0"/>
      <dgm:spPr/>
    </dgm:pt>
    <dgm:pt modelId="{6FF11704-65B2-4ABA-B0FA-B419D690CF4C}" type="pres">
      <dgm:prSet presAssocID="{A2C76AEF-D3E9-483B-B99D-7C79D77AA336}" presName="horzSpace2" presStyleCnt="0"/>
      <dgm:spPr/>
    </dgm:pt>
    <dgm:pt modelId="{0F63A298-5C51-4A14-9500-E2ACA2765C53}" type="pres">
      <dgm:prSet presAssocID="{A2C76AEF-D3E9-483B-B99D-7C79D77AA336}" presName="tx2" presStyleLbl="revTx" presStyleIdx="4" presStyleCnt="8"/>
      <dgm:spPr/>
      <dgm:t>
        <a:bodyPr/>
        <a:lstStyle/>
        <a:p>
          <a:endParaRPr lang="en-US"/>
        </a:p>
      </dgm:t>
    </dgm:pt>
    <dgm:pt modelId="{2B7CB7AC-361E-4229-B818-2A6F8E2A3BCC}" type="pres">
      <dgm:prSet presAssocID="{A2C76AEF-D3E9-483B-B99D-7C79D77AA336}" presName="vert2" presStyleCnt="0"/>
      <dgm:spPr/>
    </dgm:pt>
    <dgm:pt modelId="{537CD04F-D1F5-410C-84A3-F2C7A48778C7}" type="pres">
      <dgm:prSet presAssocID="{A2C76AEF-D3E9-483B-B99D-7C79D77AA336}" presName="thinLine2b" presStyleLbl="callout" presStyleIdx="3" presStyleCnt="7"/>
      <dgm:spPr/>
    </dgm:pt>
    <dgm:pt modelId="{FA62FCCB-E02D-438F-B1E9-A88A2B373122}" type="pres">
      <dgm:prSet presAssocID="{A2C76AEF-D3E9-483B-B99D-7C79D77AA336}" presName="vertSpace2b" presStyleCnt="0"/>
      <dgm:spPr/>
    </dgm:pt>
    <dgm:pt modelId="{C1AE742E-09FC-4F6C-9AE6-18FBDF7CB0A9}" type="pres">
      <dgm:prSet presAssocID="{F429C820-73B8-41C6-BF9F-8ED2E998EBCD}" presName="horz2" presStyleCnt="0"/>
      <dgm:spPr/>
    </dgm:pt>
    <dgm:pt modelId="{000C85BE-56CE-46AE-8D1E-AA0486351697}" type="pres">
      <dgm:prSet presAssocID="{F429C820-73B8-41C6-BF9F-8ED2E998EBCD}" presName="horzSpace2" presStyleCnt="0"/>
      <dgm:spPr/>
    </dgm:pt>
    <dgm:pt modelId="{5F483263-B427-49BF-B0A5-74CCF28710A7}" type="pres">
      <dgm:prSet presAssocID="{F429C820-73B8-41C6-BF9F-8ED2E998EBCD}" presName="tx2" presStyleLbl="revTx" presStyleIdx="5" presStyleCnt="8"/>
      <dgm:spPr/>
      <dgm:t>
        <a:bodyPr/>
        <a:lstStyle/>
        <a:p>
          <a:endParaRPr lang="en-US"/>
        </a:p>
      </dgm:t>
    </dgm:pt>
    <dgm:pt modelId="{5EADBE30-2F09-4AD1-A732-7EB27450E0AC}" type="pres">
      <dgm:prSet presAssocID="{F429C820-73B8-41C6-BF9F-8ED2E998EBCD}" presName="vert2" presStyleCnt="0"/>
      <dgm:spPr/>
    </dgm:pt>
    <dgm:pt modelId="{075C06F7-D467-4D1F-86BE-67EEA513D2F5}" type="pres">
      <dgm:prSet presAssocID="{F429C820-73B8-41C6-BF9F-8ED2E998EBCD}" presName="thinLine2b" presStyleLbl="callout" presStyleIdx="4" presStyleCnt="7"/>
      <dgm:spPr/>
    </dgm:pt>
    <dgm:pt modelId="{C10563E0-7C7F-4185-8EE5-7B6592DF10BD}" type="pres">
      <dgm:prSet presAssocID="{F429C820-73B8-41C6-BF9F-8ED2E998EBCD}" presName="vertSpace2b" presStyleCnt="0"/>
      <dgm:spPr/>
    </dgm:pt>
    <dgm:pt modelId="{D03802CE-255E-4187-BF48-312A1029DE52}" type="pres">
      <dgm:prSet presAssocID="{79B4D703-F80E-4D89-BE5C-C1435A558955}" presName="horz2" presStyleCnt="0"/>
      <dgm:spPr/>
    </dgm:pt>
    <dgm:pt modelId="{C4BC2ED7-55F9-4F7F-B0B4-D29611FBE184}" type="pres">
      <dgm:prSet presAssocID="{79B4D703-F80E-4D89-BE5C-C1435A558955}" presName="horzSpace2" presStyleCnt="0"/>
      <dgm:spPr/>
    </dgm:pt>
    <dgm:pt modelId="{46742996-3FD4-4B41-BE3F-6A0A912CDDE6}" type="pres">
      <dgm:prSet presAssocID="{79B4D703-F80E-4D89-BE5C-C1435A558955}" presName="tx2" presStyleLbl="revTx" presStyleIdx="6" presStyleCnt="8"/>
      <dgm:spPr/>
      <dgm:t>
        <a:bodyPr/>
        <a:lstStyle/>
        <a:p>
          <a:endParaRPr lang="en-US"/>
        </a:p>
      </dgm:t>
    </dgm:pt>
    <dgm:pt modelId="{3D1B4E49-20DB-41BD-AD33-D739326506F1}" type="pres">
      <dgm:prSet presAssocID="{79B4D703-F80E-4D89-BE5C-C1435A558955}" presName="vert2" presStyleCnt="0"/>
      <dgm:spPr/>
    </dgm:pt>
    <dgm:pt modelId="{402C672B-381C-4E0F-B193-F5AA3434667A}" type="pres">
      <dgm:prSet presAssocID="{79B4D703-F80E-4D89-BE5C-C1435A558955}" presName="thinLine2b" presStyleLbl="callout" presStyleIdx="5" presStyleCnt="7"/>
      <dgm:spPr/>
    </dgm:pt>
    <dgm:pt modelId="{22ED73E9-51F8-46E0-9DFB-2145797EB559}" type="pres">
      <dgm:prSet presAssocID="{79B4D703-F80E-4D89-BE5C-C1435A558955}" presName="vertSpace2b" presStyleCnt="0"/>
      <dgm:spPr/>
    </dgm:pt>
    <dgm:pt modelId="{A0CA86A2-10B0-4B9D-993A-89583F8F1CEA}" type="pres">
      <dgm:prSet presAssocID="{4FD9A9AF-EC9F-4284-A8B0-DFAC54EDD026}" presName="horz2" presStyleCnt="0"/>
      <dgm:spPr/>
    </dgm:pt>
    <dgm:pt modelId="{B95BBEC1-4427-4D52-8D34-1128CCD304B0}" type="pres">
      <dgm:prSet presAssocID="{4FD9A9AF-EC9F-4284-A8B0-DFAC54EDD026}" presName="horzSpace2" presStyleCnt="0"/>
      <dgm:spPr/>
    </dgm:pt>
    <dgm:pt modelId="{507F4843-B044-4824-A721-4100DE320215}" type="pres">
      <dgm:prSet presAssocID="{4FD9A9AF-EC9F-4284-A8B0-DFAC54EDD026}" presName="tx2" presStyleLbl="revTx" presStyleIdx="7" presStyleCnt="8"/>
      <dgm:spPr/>
      <dgm:t>
        <a:bodyPr/>
        <a:lstStyle/>
        <a:p>
          <a:endParaRPr lang="en-US"/>
        </a:p>
      </dgm:t>
    </dgm:pt>
    <dgm:pt modelId="{B4681E5E-DEAE-497F-90BD-0AEF78F67A85}" type="pres">
      <dgm:prSet presAssocID="{4FD9A9AF-EC9F-4284-A8B0-DFAC54EDD026}" presName="vert2" presStyleCnt="0"/>
      <dgm:spPr/>
    </dgm:pt>
    <dgm:pt modelId="{A744B71C-03E3-4745-B85E-ADCF3E028730}" type="pres">
      <dgm:prSet presAssocID="{4FD9A9AF-EC9F-4284-A8B0-DFAC54EDD026}" presName="thinLine2b" presStyleLbl="callout" presStyleIdx="6" presStyleCnt="7"/>
      <dgm:spPr/>
    </dgm:pt>
    <dgm:pt modelId="{A3FB59E1-644E-4BA6-982B-163D07CAE75A}" type="pres">
      <dgm:prSet presAssocID="{4FD9A9AF-EC9F-4284-A8B0-DFAC54EDD026}" presName="vertSpace2b" presStyleCnt="0"/>
      <dgm:spPr/>
    </dgm:pt>
  </dgm:ptLst>
  <dgm:cxnLst>
    <dgm:cxn modelId="{D83A4A18-E7E5-415E-A86B-EB4EE9E7B791}" type="presOf" srcId="{F429C820-73B8-41C6-BF9F-8ED2E998EBCD}" destId="{5F483263-B427-49BF-B0A5-74CCF28710A7}" srcOrd="0" destOrd="0" presId="urn:microsoft.com/office/officeart/2008/layout/LinedList"/>
    <dgm:cxn modelId="{6001D190-3025-4506-A685-3AF268F7E8CA}" type="presOf" srcId="{3E6BB6AB-1D33-465E-B245-168380C9CF3A}" destId="{57E89C7E-A8E8-4153-B86E-A5CDC200239F}" srcOrd="0" destOrd="0" presId="urn:microsoft.com/office/officeart/2008/layout/LinedList"/>
    <dgm:cxn modelId="{06B843CA-6E42-4D79-B708-667CC1723255}" type="presOf" srcId="{A2EEE506-9D2D-4DEF-904B-BBE3CA47B22C}" destId="{A7606BA6-4790-46D2-A9D7-F96A76428B01}" srcOrd="0" destOrd="0" presId="urn:microsoft.com/office/officeart/2008/layout/LinedList"/>
    <dgm:cxn modelId="{554D94CC-7947-4827-B085-2FD86B87773E}" srcId="{3E6BB6AB-1D33-465E-B245-168380C9CF3A}" destId="{670BF885-5BAD-4986-A702-EA4959D45EBD}" srcOrd="0" destOrd="0" parTransId="{1FFEE420-34FC-483C-939B-2BA0094DE625}" sibTransId="{4B693A04-430E-4E08-9E83-3B0155A8ACEB}"/>
    <dgm:cxn modelId="{6CCA511B-F00E-4782-8FAE-ECC865715D69}" type="presOf" srcId="{AB14C0DB-5140-497E-B630-2C749AEACE7A}" destId="{CE503A19-EE1C-4859-9178-1131BFB94FF3}" srcOrd="0" destOrd="0" presId="urn:microsoft.com/office/officeart/2008/layout/LinedList"/>
    <dgm:cxn modelId="{A7EEFC55-E423-4D87-BFD4-0BBD39B41F65}" srcId="{3E6BB6AB-1D33-465E-B245-168380C9CF3A}" destId="{A2C76AEF-D3E9-483B-B99D-7C79D77AA336}" srcOrd="3" destOrd="0" parTransId="{A95CFA18-933F-4717-B53F-8B319EDCFA32}" sibTransId="{D1B24BCE-4451-42AA-92DB-BD0254026D85}"/>
    <dgm:cxn modelId="{208DA5A6-34FF-4BAB-B4C6-308E844B4935}" srcId="{3E6BB6AB-1D33-465E-B245-168380C9CF3A}" destId="{A2EEE506-9D2D-4DEF-904B-BBE3CA47B22C}" srcOrd="2" destOrd="0" parTransId="{CAB6965A-9B82-46C7-BB2C-3D25A232F993}" sibTransId="{98C113BE-A625-42EC-8D44-F9A1A06789D1}"/>
    <dgm:cxn modelId="{D849CC17-7CB0-4969-9955-96A5F6C7F5E7}" type="presOf" srcId="{670BF885-5BAD-4986-A702-EA4959D45EBD}" destId="{E41A4E3B-EB42-4115-931D-4D18D92DD8BC}" srcOrd="0" destOrd="0" presId="urn:microsoft.com/office/officeart/2008/layout/LinedList"/>
    <dgm:cxn modelId="{04D90AD5-75A6-4B36-A0DB-1293B63D4049}" srcId="{3E6BB6AB-1D33-465E-B245-168380C9CF3A}" destId="{682BF6EF-FFEE-4022-B727-36373C1E08AB}" srcOrd="1" destOrd="0" parTransId="{5B04D913-6E84-4B43-AC93-6D4F27B8F8EE}" sibTransId="{E23EF363-7B03-4763-A83D-B422FD9B2E1A}"/>
    <dgm:cxn modelId="{99CBF52A-BE0E-4B43-9F0A-09FD07300E5D}" type="presOf" srcId="{4FD9A9AF-EC9F-4284-A8B0-DFAC54EDD026}" destId="{507F4843-B044-4824-A721-4100DE320215}" srcOrd="0" destOrd="0" presId="urn:microsoft.com/office/officeart/2008/layout/LinedList"/>
    <dgm:cxn modelId="{1D3152E8-65BE-4BAB-A2F7-AA1308E8744B}" srcId="{AB14C0DB-5140-497E-B630-2C749AEACE7A}" destId="{3E6BB6AB-1D33-465E-B245-168380C9CF3A}" srcOrd="0" destOrd="0" parTransId="{782857A5-8DA8-4157-A797-6A9A5426CDD5}" sibTransId="{0016FF59-2849-42B3-B049-65833D1023A3}"/>
    <dgm:cxn modelId="{66952A2F-26D3-4B80-833D-1919CCF8A42B}" srcId="{3E6BB6AB-1D33-465E-B245-168380C9CF3A}" destId="{F429C820-73B8-41C6-BF9F-8ED2E998EBCD}" srcOrd="4" destOrd="0" parTransId="{82054B3A-2736-4E6E-A230-A42E2DFC1312}" sibTransId="{FD40B75F-8921-4B12-A2D6-48D8130F1198}"/>
    <dgm:cxn modelId="{32225BA7-F602-4A67-9892-D53B755E8857}" type="presOf" srcId="{79B4D703-F80E-4D89-BE5C-C1435A558955}" destId="{46742996-3FD4-4B41-BE3F-6A0A912CDDE6}" srcOrd="0" destOrd="0" presId="urn:microsoft.com/office/officeart/2008/layout/LinedList"/>
    <dgm:cxn modelId="{5439B00F-116C-40A0-9FA3-77A76886E554}" type="presOf" srcId="{A2C76AEF-D3E9-483B-B99D-7C79D77AA336}" destId="{0F63A298-5C51-4A14-9500-E2ACA2765C53}" srcOrd="0" destOrd="0" presId="urn:microsoft.com/office/officeart/2008/layout/LinedList"/>
    <dgm:cxn modelId="{654F240E-3EBA-470A-9F5F-CC4C6DCFA220}" type="presOf" srcId="{682BF6EF-FFEE-4022-B727-36373C1E08AB}" destId="{C7A09365-D316-4927-8D42-9F4466DA9142}" srcOrd="0" destOrd="0" presId="urn:microsoft.com/office/officeart/2008/layout/LinedList"/>
    <dgm:cxn modelId="{BD21965A-DA2E-4E39-BB54-4CB65A45C3ED}" srcId="{3E6BB6AB-1D33-465E-B245-168380C9CF3A}" destId="{79B4D703-F80E-4D89-BE5C-C1435A558955}" srcOrd="5" destOrd="0" parTransId="{34549190-6B02-4753-A95D-400E4D81F946}" sibTransId="{C9B4884C-361C-49CB-8BFC-BD49FCA924F3}"/>
    <dgm:cxn modelId="{80E22E01-67F6-4B79-997E-51C59E4219AB}" srcId="{3E6BB6AB-1D33-465E-B245-168380C9CF3A}" destId="{4FD9A9AF-EC9F-4284-A8B0-DFAC54EDD026}" srcOrd="6" destOrd="0" parTransId="{4B9E7CE0-9064-4B33-8722-8EE3FDF2F210}" sibTransId="{E7F426DB-2F90-4C1A-A6ED-173B14DAA559}"/>
    <dgm:cxn modelId="{A90E932B-951A-4500-B781-827F77F2B51D}" type="presParOf" srcId="{CE503A19-EE1C-4859-9178-1131BFB94FF3}" destId="{F6371C42-412D-4126-A3E3-4EC7494EF02D}" srcOrd="0" destOrd="0" presId="urn:microsoft.com/office/officeart/2008/layout/LinedList"/>
    <dgm:cxn modelId="{ECC99852-DF8A-4349-A13C-3CF7C29B0CB4}" type="presParOf" srcId="{CE503A19-EE1C-4859-9178-1131BFB94FF3}" destId="{1BA243B6-FFDC-4D1E-9FFF-4F40152CE0AB}" srcOrd="1" destOrd="0" presId="urn:microsoft.com/office/officeart/2008/layout/LinedList"/>
    <dgm:cxn modelId="{F598C92C-B841-4AF8-A1E8-C8EA7627D9F2}" type="presParOf" srcId="{1BA243B6-FFDC-4D1E-9FFF-4F40152CE0AB}" destId="{57E89C7E-A8E8-4153-B86E-A5CDC200239F}" srcOrd="0" destOrd="0" presId="urn:microsoft.com/office/officeart/2008/layout/LinedList"/>
    <dgm:cxn modelId="{43B33A82-EDC4-4257-88D1-7386676E3AED}" type="presParOf" srcId="{1BA243B6-FFDC-4D1E-9FFF-4F40152CE0AB}" destId="{082AC5B2-613E-43E9-A4FE-4BE2233DC978}" srcOrd="1" destOrd="0" presId="urn:microsoft.com/office/officeart/2008/layout/LinedList"/>
    <dgm:cxn modelId="{C6F16F60-4B62-4A53-A0B6-6E4E27535606}" type="presParOf" srcId="{082AC5B2-613E-43E9-A4FE-4BE2233DC978}" destId="{86992699-1172-4406-A0C0-DEAE5D642932}" srcOrd="0" destOrd="0" presId="urn:microsoft.com/office/officeart/2008/layout/LinedList"/>
    <dgm:cxn modelId="{02ACE828-8EA9-4344-BDB7-0FA0D77048F9}" type="presParOf" srcId="{082AC5B2-613E-43E9-A4FE-4BE2233DC978}" destId="{2EC4E47D-D581-407D-87C6-0F8E80E9D41C}" srcOrd="1" destOrd="0" presId="urn:microsoft.com/office/officeart/2008/layout/LinedList"/>
    <dgm:cxn modelId="{567D1E8A-6208-48A9-940A-A324E8B69215}" type="presParOf" srcId="{2EC4E47D-D581-407D-87C6-0F8E80E9D41C}" destId="{830839AD-B2BD-42FC-821A-AC5D481D7424}" srcOrd="0" destOrd="0" presId="urn:microsoft.com/office/officeart/2008/layout/LinedList"/>
    <dgm:cxn modelId="{0F322031-7580-4BBB-8EEF-F93B1BA0369A}" type="presParOf" srcId="{2EC4E47D-D581-407D-87C6-0F8E80E9D41C}" destId="{E41A4E3B-EB42-4115-931D-4D18D92DD8BC}" srcOrd="1" destOrd="0" presId="urn:microsoft.com/office/officeart/2008/layout/LinedList"/>
    <dgm:cxn modelId="{8BC2631C-2450-4C91-ACF0-214F8B8076B8}" type="presParOf" srcId="{2EC4E47D-D581-407D-87C6-0F8E80E9D41C}" destId="{F336C495-073E-4765-A65A-9EF7084406E8}" srcOrd="2" destOrd="0" presId="urn:microsoft.com/office/officeart/2008/layout/LinedList"/>
    <dgm:cxn modelId="{F6E34AA0-62D2-4060-80BA-256C291C9CAE}" type="presParOf" srcId="{082AC5B2-613E-43E9-A4FE-4BE2233DC978}" destId="{F9DE1CB7-16DD-4B28-AFAD-D240F2E8C423}" srcOrd="2" destOrd="0" presId="urn:microsoft.com/office/officeart/2008/layout/LinedList"/>
    <dgm:cxn modelId="{5044E4B3-02EE-4D3E-B58B-3105CA56C9EE}" type="presParOf" srcId="{082AC5B2-613E-43E9-A4FE-4BE2233DC978}" destId="{388F498A-1BAE-49FD-8AAA-6CBC933AD295}" srcOrd="3" destOrd="0" presId="urn:microsoft.com/office/officeart/2008/layout/LinedList"/>
    <dgm:cxn modelId="{BD7C0131-9F0E-4906-B4D0-4066F56F120F}" type="presParOf" srcId="{082AC5B2-613E-43E9-A4FE-4BE2233DC978}" destId="{8FB07DF0-16DC-4A6A-BD49-B127E7FFA495}" srcOrd="4" destOrd="0" presId="urn:microsoft.com/office/officeart/2008/layout/LinedList"/>
    <dgm:cxn modelId="{79128103-F5FD-4C65-8E4F-64F72627B1D1}" type="presParOf" srcId="{8FB07DF0-16DC-4A6A-BD49-B127E7FFA495}" destId="{B90EF6C1-690D-4C75-9031-366C41A511BC}" srcOrd="0" destOrd="0" presId="urn:microsoft.com/office/officeart/2008/layout/LinedList"/>
    <dgm:cxn modelId="{64EA6727-1889-4A93-9ADD-A8158421FFDD}" type="presParOf" srcId="{8FB07DF0-16DC-4A6A-BD49-B127E7FFA495}" destId="{C7A09365-D316-4927-8D42-9F4466DA9142}" srcOrd="1" destOrd="0" presId="urn:microsoft.com/office/officeart/2008/layout/LinedList"/>
    <dgm:cxn modelId="{F37EF74F-C510-4FDA-A7D4-E2464E9825A3}" type="presParOf" srcId="{8FB07DF0-16DC-4A6A-BD49-B127E7FFA495}" destId="{C18FBF8E-03D6-4475-B1B4-68145A1F205A}" srcOrd="2" destOrd="0" presId="urn:microsoft.com/office/officeart/2008/layout/LinedList"/>
    <dgm:cxn modelId="{A4540A5B-3DDC-4792-8446-709B82C8C31E}" type="presParOf" srcId="{082AC5B2-613E-43E9-A4FE-4BE2233DC978}" destId="{8850CE4D-D33F-4784-986A-26AE8DB6F15B}" srcOrd="5" destOrd="0" presId="urn:microsoft.com/office/officeart/2008/layout/LinedList"/>
    <dgm:cxn modelId="{4F2568B6-261C-4B70-9280-984BE79052F5}" type="presParOf" srcId="{082AC5B2-613E-43E9-A4FE-4BE2233DC978}" destId="{37CBB7E2-4ECE-46AE-A15C-4B6841C4C8BA}" srcOrd="6" destOrd="0" presId="urn:microsoft.com/office/officeart/2008/layout/LinedList"/>
    <dgm:cxn modelId="{C911E95D-1F85-4500-873E-AC3B79B1BAFC}" type="presParOf" srcId="{082AC5B2-613E-43E9-A4FE-4BE2233DC978}" destId="{D368E187-629C-4666-9912-66D084E70129}" srcOrd="7" destOrd="0" presId="urn:microsoft.com/office/officeart/2008/layout/LinedList"/>
    <dgm:cxn modelId="{A9279ACC-D7E2-4989-BCEF-58F0A50B12A7}" type="presParOf" srcId="{D368E187-629C-4666-9912-66D084E70129}" destId="{C7B26CE7-DF15-4AA2-BD2F-D176F11D820A}" srcOrd="0" destOrd="0" presId="urn:microsoft.com/office/officeart/2008/layout/LinedList"/>
    <dgm:cxn modelId="{4A56EECE-6432-4F32-904A-2CD6C2F8AE8F}" type="presParOf" srcId="{D368E187-629C-4666-9912-66D084E70129}" destId="{A7606BA6-4790-46D2-A9D7-F96A76428B01}" srcOrd="1" destOrd="0" presId="urn:microsoft.com/office/officeart/2008/layout/LinedList"/>
    <dgm:cxn modelId="{5BDBAC03-BD66-4544-8A6D-E894200C0106}" type="presParOf" srcId="{D368E187-629C-4666-9912-66D084E70129}" destId="{F0A9E799-045E-4371-A3D3-C32F2720E022}" srcOrd="2" destOrd="0" presId="urn:microsoft.com/office/officeart/2008/layout/LinedList"/>
    <dgm:cxn modelId="{A355C090-F941-4BCB-94C0-8ABB41F89090}" type="presParOf" srcId="{082AC5B2-613E-43E9-A4FE-4BE2233DC978}" destId="{6D849B3D-535F-472A-8544-41B05A639FBF}" srcOrd="8" destOrd="0" presId="urn:microsoft.com/office/officeart/2008/layout/LinedList"/>
    <dgm:cxn modelId="{7B6C82A8-3DBB-4148-8AD3-587026F7AE02}" type="presParOf" srcId="{082AC5B2-613E-43E9-A4FE-4BE2233DC978}" destId="{1EFD068E-D129-411D-A387-9C39ADF229A0}" srcOrd="9" destOrd="0" presId="urn:microsoft.com/office/officeart/2008/layout/LinedList"/>
    <dgm:cxn modelId="{1069EA6F-F424-4FE5-98B6-52332AFC46DC}" type="presParOf" srcId="{082AC5B2-613E-43E9-A4FE-4BE2233DC978}" destId="{D6B2B80D-A911-4330-8CDB-98DE808D2F14}" srcOrd="10" destOrd="0" presId="urn:microsoft.com/office/officeart/2008/layout/LinedList"/>
    <dgm:cxn modelId="{16D94781-3F32-4F5C-BCA2-DE3499B70656}" type="presParOf" srcId="{D6B2B80D-A911-4330-8CDB-98DE808D2F14}" destId="{6FF11704-65B2-4ABA-B0FA-B419D690CF4C}" srcOrd="0" destOrd="0" presId="urn:microsoft.com/office/officeart/2008/layout/LinedList"/>
    <dgm:cxn modelId="{2F6630B1-6250-4EBA-9AF7-8BAF776CD9AA}" type="presParOf" srcId="{D6B2B80D-A911-4330-8CDB-98DE808D2F14}" destId="{0F63A298-5C51-4A14-9500-E2ACA2765C53}" srcOrd="1" destOrd="0" presId="urn:microsoft.com/office/officeart/2008/layout/LinedList"/>
    <dgm:cxn modelId="{19C78D00-E299-4D95-B600-49E46EEEF5B8}" type="presParOf" srcId="{D6B2B80D-A911-4330-8CDB-98DE808D2F14}" destId="{2B7CB7AC-361E-4229-B818-2A6F8E2A3BCC}" srcOrd="2" destOrd="0" presId="urn:microsoft.com/office/officeart/2008/layout/LinedList"/>
    <dgm:cxn modelId="{EC617B36-4EAC-4D6F-9378-E1AE14C3E74D}" type="presParOf" srcId="{082AC5B2-613E-43E9-A4FE-4BE2233DC978}" destId="{537CD04F-D1F5-410C-84A3-F2C7A48778C7}" srcOrd="11" destOrd="0" presId="urn:microsoft.com/office/officeart/2008/layout/LinedList"/>
    <dgm:cxn modelId="{3379DA74-7CB3-466F-BE9E-56261B9FC343}" type="presParOf" srcId="{082AC5B2-613E-43E9-A4FE-4BE2233DC978}" destId="{FA62FCCB-E02D-438F-B1E9-A88A2B373122}" srcOrd="12" destOrd="0" presId="urn:microsoft.com/office/officeart/2008/layout/LinedList"/>
    <dgm:cxn modelId="{8B24FFC8-FAEC-4C68-AF36-662FFEE3EEA7}" type="presParOf" srcId="{082AC5B2-613E-43E9-A4FE-4BE2233DC978}" destId="{C1AE742E-09FC-4F6C-9AE6-18FBDF7CB0A9}" srcOrd="13" destOrd="0" presId="urn:microsoft.com/office/officeart/2008/layout/LinedList"/>
    <dgm:cxn modelId="{31402D9F-9414-46B5-8FC1-A78297FC59E3}" type="presParOf" srcId="{C1AE742E-09FC-4F6C-9AE6-18FBDF7CB0A9}" destId="{000C85BE-56CE-46AE-8D1E-AA0486351697}" srcOrd="0" destOrd="0" presId="urn:microsoft.com/office/officeart/2008/layout/LinedList"/>
    <dgm:cxn modelId="{9809FBBE-5A52-4253-9EEC-27F9E9E57A76}" type="presParOf" srcId="{C1AE742E-09FC-4F6C-9AE6-18FBDF7CB0A9}" destId="{5F483263-B427-49BF-B0A5-74CCF28710A7}" srcOrd="1" destOrd="0" presId="urn:microsoft.com/office/officeart/2008/layout/LinedList"/>
    <dgm:cxn modelId="{0B72E403-36C1-4039-8DD1-E0B507F15305}" type="presParOf" srcId="{C1AE742E-09FC-4F6C-9AE6-18FBDF7CB0A9}" destId="{5EADBE30-2F09-4AD1-A732-7EB27450E0AC}" srcOrd="2" destOrd="0" presId="urn:microsoft.com/office/officeart/2008/layout/LinedList"/>
    <dgm:cxn modelId="{9809FAF1-310E-4AFD-BCB0-C158508DFA91}" type="presParOf" srcId="{082AC5B2-613E-43E9-A4FE-4BE2233DC978}" destId="{075C06F7-D467-4D1F-86BE-67EEA513D2F5}" srcOrd="14" destOrd="0" presId="urn:microsoft.com/office/officeart/2008/layout/LinedList"/>
    <dgm:cxn modelId="{D8D097ED-1FA1-4845-BEEF-B595FEFA7FA1}" type="presParOf" srcId="{082AC5B2-613E-43E9-A4FE-4BE2233DC978}" destId="{C10563E0-7C7F-4185-8EE5-7B6592DF10BD}" srcOrd="15" destOrd="0" presId="urn:microsoft.com/office/officeart/2008/layout/LinedList"/>
    <dgm:cxn modelId="{FFF21E69-D66D-4794-8674-DECB3CE13564}" type="presParOf" srcId="{082AC5B2-613E-43E9-A4FE-4BE2233DC978}" destId="{D03802CE-255E-4187-BF48-312A1029DE52}" srcOrd="16" destOrd="0" presId="urn:microsoft.com/office/officeart/2008/layout/LinedList"/>
    <dgm:cxn modelId="{A2387CA4-0EF0-4AA0-91B4-C1B84D4B70E7}" type="presParOf" srcId="{D03802CE-255E-4187-BF48-312A1029DE52}" destId="{C4BC2ED7-55F9-4F7F-B0B4-D29611FBE184}" srcOrd="0" destOrd="0" presId="urn:microsoft.com/office/officeart/2008/layout/LinedList"/>
    <dgm:cxn modelId="{AA5603C9-4EAE-45AA-A73D-5079F05C5C44}" type="presParOf" srcId="{D03802CE-255E-4187-BF48-312A1029DE52}" destId="{46742996-3FD4-4B41-BE3F-6A0A912CDDE6}" srcOrd="1" destOrd="0" presId="urn:microsoft.com/office/officeart/2008/layout/LinedList"/>
    <dgm:cxn modelId="{52F1BBEC-3922-4E3F-AF3E-352E9D0B37F0}" type="presParOf" srcId="{D03802CE-255E-4187-BF48-312A1029DE52}" destId="{3D1B4E49-20DB-41BD-AD33-D739326506F1}" srcOrd="2" destOrd="0" presId="urn:microsoft.com/office/officeart/2008/layout/LinedList"/>
    <dgm:cxn modelId="{82944ACE-6797-47EC-9E56-35B59F414AD7}" type="presParOf" srcId="{082AC5B2-613E-43E9-A4FE-4BE2233DC978}" destId="{402C672B-381C-4E0F-B193-F5AA3434667A}" srcOrd="17" destOrd="0" presId="urn:microsoft.com/office/officeart/2008/layout/LinedList"/>
    <dgm:cxn modelId="{05128672-7414-478C-AB80-AC9E997EBAA5}" type="presParOf" srcId="{082AC5B2-613E-43E9-A4FE-4BE2233DC978}" destId="{22ED73E9-51F8-46E0-9DFB-2145797EB559}" srcOrd="18" destOrd="0" presId="urn:microsoft.com/office/officeart/2008/layout/LinedList"/>
    <dgm:cxn modelId="{9E6F243A-D340-4971-9A09-3226219EB752}" type="presParOf" srcId="{082AC5B2-613E-43E9-A4FE-4BE2233DC978}" destId="{A0CA86A2-10B0-4B9D-993A-89583F8F1CEA}" srcOrd="19" destOrd="0" presId="urn:microsoft.com/office/officeart/2008/layout/LinedList"/>
    <dgm:cxn modelId="{38E4FAB8-FD84-42E2-88E2-3EA90450119B}" type="presParOf" srcId="{A0CA86A2-10B0-4B9D-993A-89583F8F1CEA}" destId="{B95BBEC1-4427-4D52-8D34-1128CCD304B0}" srcOrd="0" destOrd="0" presId="urn:microsoft.com/office/officeart/2008/layout/LinedList"/>
    <dgm:cxn modelId="{99F37E47-4F3D-4F7A-B4D6-FC3A5D21E849}" type="presParOf" srcId="{A0CA86A2-10B0-4B9D-993A-89583F8F1CEA}" destId="{507F4843-B044-4824-A721-4100DE320215}" srcOrd="1" destOrd="0" presId="urn:microsoft.com/office/officeart/2008/layout/LinedList"/>
    <dgm:cxn modelId="{C1B08157-FEF1-4904-960B-87A1042D2C62}" type="presParOf" srcId="{A0CA86A2-10B0-4B9D-993A-89583F8F1CEA}" destId="{B4681E5E-DEAE-497F-90BD-0AEF78F67A85}" srcOrd="2" destOrd="0" presId="urn:microsoft.com/office/officeart/2008/layout/LinedList"/>
    <dgm:cxn modelId="{A96CE838-C8FE-4ABC-9358-215E70AA7ABE}" type="presParOf" srcId="{082AC5B2-613E-43E9-A4FE-4BE2233DC978}" destId="{A744B71C-03E3-4745-B85E-ADCF3E028730}" srcOrd="20" destOrd="0" presId="urn:microsoft.com/office/officeart/2008/layout/LinedList"/>
    <dgm:cxn modelId="{46F70F35-2E7E-4F61-9F23-3C348D6DC0C6}" type="presParOf" srcId="{082AC5B2-613E-43E9-A4FE-4BE2233DC978}" destId="{A3FB59E1-644E-4BA6-982B-163D07CAE75A}"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E953C-7646-43F2-8569-19754C6F8CC7}">
      <dsp:nvSpPr>
        <dsp:cNvPr id="0" name=""/>
        <dsp:cNvSpPr/>
      </dsp:nvSpPr>
      <dsp:spPr>
        <a:xfrm>
          <a:off x="0" y="1008664"/>
          <a:ext cx="6403994" cy="403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40FC0133-9EE5-4A19-8800-6B0255C8D229}">
      <dsp:nvSpPr>
        <dsp:cNvPr id="0" name=""/>
        <dsp:cNvSpPr/>
      </dsp:nvSpPr>
      <dsp:spPr>
        <a:xfrm>
          <a:off x="320199" y="772504"/>
          <a:ext cx="4482795" cy="472320"/>
        </a:xfrm>
        <a:prstGeom prst="round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9439" tIns="0" rIns="169439" bIns="0" numCol="1" spcCol="1270" anchor="ctr" anchorCtr="0">
          <a:noAutofit/>
        </a:bodyPr>
        <a:lstStyle/>
        <a:p>
          <a:pPr lvl="0" algn="l" defTabSz="711200">
            <a:lnSpc>
              <a:spcPct val="90000"/>
            </a:lnSpc>
            <a:spcBef>
              <a:spcPct val="0"/>
            </a:spcBef>
            <a:spcAft>
              <a:spcPct val="35000"/>
            </a:spcAft>
          </a:pPr>
          <a:r>
            <a:rPr lang="en-US" sz="1600" b="1" kern="1200" dirty="0">
              <a:solidFill>
                <a:schemeClr val="bg1"/>
              </a:solidFill>
            </a:rPr>
            <a:t>ABSTRACT</a:t>
          </a:r>
          <a:endParaRPr lang="en-US" sz="1600" b="1" kern="1200" dirty="0">
            <a:solidFill>
              <a:schemeClr val="bg1"/>
            </a:solidFill>
            <a:latin typeface="Century Gothic"/>
          </a:endParaRPr>
        </a:p>
      </dsp:txBody>
      <dsp:txXfrm>
        <a:off x="343256" y="795561"/>
        <a:ext cx="4436681" cy="426206"/>
      </dsp:txXfrm>
    </dsp:sp>
    <dsp:sp modelId="{3B57BE1C-406D-4B33-ACCB-E02B4FE35AEF}">
      <dsp:nvSpPr>
        <dsp:cNvPr id="0" name=""/>
        <dsp:cNvSpPr/>
      </dsp:nvSpPr>
      <dsp:spPr>
        <a:xfrm>
          <a:off x="0" y="1734424"/>
          <a:ext cx="6403994" cy="403200"/>
        </a:xfrm>
        <a:prstGeom prst="rect">
          <a:avLst/>
        </a:prstGeom>
        <a:solidFill>
          <a:schemeClr val="lt1">
            <a:alpha val="90000"/>
            <a:hueOff val="0"/>
            <a:satOff val="0"/>
            <a:lumOff val="0"/>
            <a:alphaOff val="0"/>
          </a:schemeClr>
        </a:solidFill>
        <a:ln w="9525" cap="flat" cmpd="sng" algn="ctr">
          <a:solidFill>
            <a:schemeClr val="accent5">
              <a:hueOff val="581886"/>
              <a:satOff val="1939"/>
              <a:lumOff val="2206"/>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D6AADC72-B3CF-48A8-A4A5-622EC49F6845}">
      <dsp:nvSpPr>
        <dsp:cNvPr id="0" name=""/>
        <dsp:cNvSpPr/>
      </dsp:nvSpPr>
      <dsp:spPr>
        <a:xfrm>
          <a:off x="320199" y="1498264"/>
          <a:ext cx="4482795" cy="472320"/>
        </a:xfrm>
        <a:prstGeom prst="roundRect">
          <a:avLst/>
        </a:prstGeom>
        <a:solidFill>
          <a:schemeClr val="accent5">
            <a:hueOff val="581886"/>
            <a:satOff val="1939"/>
            <a:lumOff val="220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9439" tIns="0" rIns="169439" bIns="0" numCol="1" spcCol="1270" anchor="ctr" anchorCtr="0">
          <a:noAutofit/>
        </a:bodyPr>
        <a:lstStyle/>
        <a:p>
          <a:pPr lvl="0" algn="l" defTabSz="711200">
            <a:lnSpc>
              <a:spcPct val="90000"/>
            </a:lnSpc>
            <a:spcBef>
              <a:spcPct val="0"/>
            </a:spcBef>
            <a:spcAft>
              <a:spcPct val="35000"/>
            </a:spcAft>
          </a:pPr>
          <a:r>
            <a:rPr lang="en-US" sz="1600" b="1" kern="1200" dirty="0">
              <a:solidFill>
                <a:schemeClr val="bg1"/>
              </a:solidFill>
            </a:rPr>
            <a:t>INTRODUCTION</a:t>
          </a:r>
        </a:p>
      </dsp:txBody>
      <dsp:txXfrm>
        <a:off x="343256" y="1521321"/>
        <a:ext cx="4436681" cy="426206"/>
      </dsp:txXfrm>
    </dsp:sp>
    <dsp:sp modelId="{391F1770-02A7-41D4-9007-5B9714CD905D}">
      <dsp:nvSpPr>
        <dsp:cNvPr id="0" name=""/>
        <dsp:cNvSpPr/>
      </dsp:nvSpPr>
      <dsp:spPr>
        <a:xfrm>
          <a:off x="0" y="2460184"/>
          <a:ext cx="6403994" cy="403200"/>
        </a:xfrm>
        <a:prstGeom prst="rect">
          <a:avLst/>
        </a:prstGeom>
        <a:solidFill>
          <a:schemeClr val="lt1">
            <a:alpha val="90000"/>
            <a:hueOff val="0"/>
            <a:satOff val="0"/>
            <a:lumOff val="0"/>
            <a:alphaOff val="0"/>
          </a:schemeClr>
        </a:solidFill>
        <a:ln w="9525" cap="flat" cmpd="sng" algn="ctr">
          <a:solidFill>
            <a:schemeClr val="accent5">
              <a:hueOff val="1163773"/>
              <a:satOff val="3877"/>
              <a:lumOff val="4412"/>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BB4248C6-4EC7-4A54-8550-A6212E070871}">
      <dsp:nvSpPr>
        <dsp:cNvPr id="0" name=""/>
        <dsp:cNvSpPr/>
      </dsp:nvSpPr>
      <dsp:spPr>
        <a:xfrm>
          <a:off x="320199" y="2224024"/>
          <a:ext cx="4482795" cy="472320"/>
        </a:xfrm>
        <a:prstGeom prst="roundRect">
          <a:avLst/>
        </a:prstGeom>
        <a:solidFill>
          <a:schemeClr val="accent5">
            <a:hueOff val="1163773"/>
            <a:satOff val="3877"/>
            <a:lumOff val="441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9439" tIns="0" rIns="169439" bIns="0" numCol="1" spcCol="1270" anchor="ctr" anchorCtr="0">
          <a:noAutofit/>
        </a:bodyPr>
        <a:lstStyle/>
        <a:p>
          <a:pPr lvl="0" algn="l" defTabSz="711200">
            <a:lnSpc>
              <a:spcPct val="90000"/>
            </a:lnSpc>
            <a:spcBef>
              <a:spcPct val="0"/>
            </a:spcBef>
            <a:spcAft>
              <a:spcPct val="35000"/>
            </a:spcAft>
          </a:pPr>
          <a:r>
            <a:rPr lang="en-US" sz="1600" b="1" kern="1200" dirty="0">
              <a:solidFill>
                <a:schemeClr val="bg1"/>
              </a:solidFill>
            </a:rPr>
            <a:t>SCOPE OF THE PROJECT</a:t>
          </a:r>
        </a:p>
      </dsp:txBody>
      <dsp:txXfrm>
        <a:off x="343256" y="2247081"/>
        <a:ext cx="4436681" cy="426206"/>
      </dsp:txXfrm>
    </dsp:sp>
    <dsp:sp modelId="{36A063C9-1473-4B2B-B65B-381A04119EC8}">
      <dsp:nvSpPr>
        <dsp:cNvPr id="0" name=""/>
        <dsp:cNvSpPr/>
      </dsp:nvSpPr>
      <dsp:spPr>
        <a:xfrm>
          <a:off x="0" y="3185944"/>
          <a:ext cx="6403994" cy="403200"/>
        </a:xfrm>
        <a:prstGeom prst="rect">
          <a:avLst/>
        </a:prstGeom>
        <a:solidFill>
          <a:schemeClr val="lt1">
            <a:alpha val="90000"/>
            <a:hueOff val="0"/>
            <a:satOff val="0"/>
            <a:lumOff val="0"/>
            <a:alphaOff val="0"/>
          </a:schemeClr>
        </a:solidFill>
        <a:ln w="9525" cap="flat" cmpd="sng" algn="ctr">
          <a:solidFill>
            <a:schemeClr val="accent5">
              <a:hueOff val="1745659"/>
              <a:satOff val="5816"/>
              <a:lumOff val="6617"/>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B9B34066-760F-4869-AC82-EF7B5CC10F48}">
      <dsp:nvSpPr>
        <dsp:cNvPr id="0" name=""/>
        <dsp:cNvSpPr/>
      </dsp:nvSpPr>
      <dsp:spPr>
        <a:xfrm>
          <a:off x="320199" y="2949784"/>
          <a:ext cx="4482795" cy="472320"/>
        </a:xfrm>
        <a:prstGeom prst="roundRect">
          <a:avLst/>
        </a:prstGeom>
        <a:solidFill>
          <a:schemeClr val="accent5">
            <a:hueOff val="1745659"/>
            <a:satOff val="5816"/>
            <a:lumOff val="661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9439" tIns="0" rIns="169439" bIns="0" numCol="1" spcCol="1270" anchor="ctr" anchorCtr="0">
          <a:noAutofit/>
        </a:bodyPr>
        <a:lstStyle/>
        <a:p>
          <a:pPr lvl="0" algn="l" defTabSz="711200">
            <a:lnSpc>
              <a:spcPct val="90000"/>
            </a:lnSpc>
            <a:spcBef>
              <a:spcPct val="0"/>
            </a:spcBef>
            <a:spcAft>
              <a:spcPct val="35000"/>
            </a:spcAft>
          </a:pPr>
          <a:r>
            <a:rPr lang="en-US" sz="1600" b="1" kern="1200" dirty="0">
              <a:solidFill>
                <a:schemeClr val="bg1"/>
              </a:solidFill>
            </a:rPr>
            <a:t>NEED FOR THE PROJECT</a:t>
          </a:r>
        </a:p>
      </dsp:txBody>
      <dsp:txXfrm>
        <a:off x="343256" y="2972841"/>
        <a:ext cx="4436681" cy="426206"/>
      </dsp:txXfrm>
    </dsp:sp>
    <dsp:sp modelId="{AEA04379-8FAF-438C-943F-0E2BA28BD6C1}">
      <dsp:nvSpPr>
        <dsp:cNvPr id="0" name=""/>
        <dsp:cNvSpPr/>
      </dsp:nvSpPr>
      <dsp:spPr>
        <a:xfrm>
          <a:off x="0" y="3911704"/>
          <a:ext cx="6403994" cy="403200"/>
        </a:xfrm>
        <a:prstGeom prst="rect">
          <a:avLst/>
        </a:prstGeom>
        <a:solidFill>
          <a:schemeClr val="lt1">
            <a:alpha val="90000"/>
            <a:hueOff val="0"/>
            <a:satOff val="0"/>
            <a:lumOff val="0"/>
            <a:alphaOff val="0"/>
          </a:schemeClr>
        </a:solidFill>
        <a:ln w="9525" cap="flat" cmpd="sng" algn="ctr">
          <a:solidFill>
            <a:schemeClr val="accent5">
              <a:hueOff val="2327545"/>
              <a:satOff val="7755"/>
              <a:lumOff val="8823"/>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1F46E194-F231-49F4-AD48-057749B1CFD5}">
      <dsp:nvSpPr>
        <dsp:cNvPr id="0" name=""/>
        <dsp:cNvSpPr/>
      </dsp:nvSpPr>
      <dsp:spPr>
        <a:xfrm>
          <a:off x="320199" y="3675544"/>
          <a:ext cx="4482795" cy="472320"/>
        </a:xfrm>
        <a:prstGeom prst="roundRect">
          <a:avLst/>
        </a:prstGeom>
        <a:solidFill>
          <a:schemeClr val="accent5">
            <a:hueOff val="2327545"/>
            <a:satOff val="7755"/>
            <a:lumOff val="882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9439" tIns="0" rIns="169439" bIns="0" numCol="1" spcCol="1270" anchor="ctr" anchorCtr="0">
          <a:noAutofit/>
        </a:bodyPr>
        <a:lstStyle/>
        <a:p>
          <a:pPr lvl="0" algn="l" defTabSz="711200">
            <a:lnSpc>
              <a:spcPct val="90000"/>
            </a:lnSpc>
            <a:spcBef>
              <a:spcPct val="0"/>
            </a:spcBef>
            <a:spcAft>
              <a:spcPct val="35000"/>
            </a:spcAft>
          </a:pPr>
          <a:r>
            <a:rPr lang="en-US" sz="1600" b="1" kern="1200" dirty="0">
              <a:solidFill>
                <a:schemeClr val="bg1"/>
              </a:solidFill>
            </a:rPr>
            <a:t>GOALS AND OBJECTIVES OF THE PROJECT</a:t>
          </a:r>
        </a:p>
      </dsp:txBody>
      <dsp:txXfrm>
        <a:off x="343256" y="3698601"/>
        <a:ext cx="4436681"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93C49-CCB4-462C-A935-D9C1660270DC}">
      <dsp:nvSpPr>
        <dsp:cNvPr id="0" name=""/>
        <dsp:cNvSpPr/>
      </dsp:nvSpPr>
      <dsp:spPr>
        <a:xfrm>
          <a:off x="0" y="321772"/>
          <a:ext cx="6290226" cy="428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AC3FD69D-A75E-4FB0-B274-5D451E49CA3E}">
      <dsp:nvSpPr>
        <dsp:cNvPr id="0" name=""/>
        <dsp:cNvSpPr/>
      </dsp:nvSpPr>
      <dsp:spPr>
        <a:xfrm>
          <a:off x="314511" y="70852"/>
          <a:ext cx="4403158" cy="501840"/>
        </a:xfrm>
        <a:prstGeom prst="round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6429" tIns="0" rIns="166429" bIns="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IDEA AND UNIQUENESS</a:t>
          </a:r>
          <a:endParaRPr lang="en-US" sz="1700" b="1" kern="1200" dirty="0">
            <a:solidFill>
              <a:schemeClr val="bg1"/>
            </a:solidFill>
            <a:latin typeface="Century Gothic"/>
          </a:endParaRPr>
        </a:p>
      </dsp:txBody>
      <dsp:txXfrm>
        <a:off x="339009" y="95350"/>
        <a:ext cx="4354162" cy="452844"/>
      </dsp:txXfrm>
    </dsp:sp>
    <dsp:sp modelId="{5FAFCD2D-8593-47E2-A220-36A21FACBC81}">
      <dsp:nvSpPr>
        <dsp:cNvPr id="0" name=""/>
        <dsp:cNvSpPr/>
      </dsp:nvSpPr>
      <dsp:spPr>
        <a:xfrm>
          <a:off x="0" y="1092892"/>
          <a:ext cx="6290226" cy="428400"/>
        </a:xfrm>
        <a:prstGeom prst="rect">
          <a:avLst/>
        </a:prstGeom>
        <a:solidFill>
          <a:schemeClr val="lt1">
            <a:alpha val="90000"/>
            <a:hueOff val="0"/>
            <a:satOff val="0"/>
            <a:lumOff val="0"/>
            <a:alphaOff val="0"/>
          </a:schemeClr>
        </a:solidFill>
        <a:ln w="9525" cap="flat" cmpd="sng" algn="ctr">
          <a:solidFill>
            <a:schemeClr val="accent5">
              <a:hueOff val="387924"/>
              <a:satOff val="1292"/>
              <a:lumOff val="1471"/>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86280643-151F-47AD-A068-533C039C0E1B}">
      <dsp:nvSpPr>
        <dsp:cNvPr id="0" name=""/>
        <dsp:cNvSpPr/>
      </dsp:nvSpPr>
      <dsp:spPr>
        <a:xfrm>
          <a:off x="314511" y="841972"/>
          <a:ext cx="4403158" cy="501840"/>
        </a:xfrm>
        <a:prstGeom prst="roundRect">
          <a:avLst/>
        </a:prstGeom>
        <a:solidFill>
          <a:schemeClr val="accent5">
            <a:hueOff val="387924"/>
            <a:satOff val="1292"/>
            <a:lumOff val="147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6429" tIns="0" rIns="166429" bIns="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COMPONENTS REQUIRED</a:t>
          </a:r>
        </a:p>
      </dsp:txBody>
      <dsp:txXfrm>
        <a:off x="339009" y="866470"/>
        <a:ext cx="4354162" cy="452844"/>
      </dsp:txXfrm>
    </dsp:sp>
    <dsp:sp modelId="{74660183-927F-44E3-B9E2-3651DDFB7EF2}">
      <dsp:nvSpPr>
        <dsp:cNvPr id="0" name=""/>
        <dsp:cNvSpPr/>
      </dsp:nvSpPr>
      <dsp:spPr>
        <a:xfrm>
          <a:off x="0" y="1864012"/>
          <a:ext cx="6290226" cy="428400"/>
        </a:xfrm>
        <a:prstGeom prst="rect">
          <a:avLst/>
        </a:prstGeom>
        <a:solidFill>
          <a:schemeClr val="lt1">
            <a:alpha val="90000"/>
            <a:hueOff val="0"/>
            <a:satOff val="0"/>
            <a:lumOff val="0"/>
            <a:alphaOff val="0"/>
          </a:schemeClr>
        </a:solidFill>
        <a:ln w="9525" cap="flat" cmpd="sng" algn="ctr">
          <a:solidFill>
            <a:schemeClr val="accent5">
              <a:hueOff val="775848"/>
              <a:satOff val="2585"/>
              <a:lumOff val="2941"/>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15C6FC2C-26F3-4B06-8E8E-6305D54C9613}">
      <dsp:nvSpPr>
        <dsp:cNvPr id="0" name=""/>
        <dsp:cNvSpPr/>
      </dsp:nvSpPr>
      <dsp:spPr>
        <a:xfrm>
          <a:off x="314511" y="1613092"/>
          <a:ext cx="4403158" cy="501840"/>
        </a:xfrm>
        <a:prstGeom prst="roundRect">
          <a:avLst/>
        </a:prstGeom>
        <a:solidFill>
          <a:schemeClr val="accent5">
            <a:hueOff val="775848"/>
            <a:satOff val="2585"/>
            <a:lumOff val="294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6429" tIns="0" rIns="166429" bIns="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BLOCK DIAGRAM</a:t>
          </a:r>
        </a:p>
      </dsp:txBody>
      <dsp:txXfrm>
        <a:off x="339009" y="1637590"/>
        <a:ext cx="4354162" cy="452844"/>
      </dsp:txXfrm>
    </dsp:sp>
    <dsp:sp modelId="{EEB42FDB-F0C7-44DB-849A-0E1E66CC511A}">
      <dsp:nvSpPr>
        <dsp:cNvPr id="0" name=""/>
        <dsp:cNvSpPr/>
      </dsp:nvSpPr>
      <dsp:spPr>
        <a:xfrm>
          <a:off x="0" y="2635132"/>
          <a:ext cx="6290226" cy="428400"/>
        </a:xfrm>
        <a:prstGeom prst="rect">
          <a:avLst/>
        </a:prstGeom>
        <a:solidFill>
          <a:schemeClr val="lt1">
            <a:alpha val="90000"/>
            <a:hueOff val="0"/>
            <a:satOff val="0"/>
            <a:lumOff val="0"/>
            <a:alphaOff val="0"/>
          </a:schemeClr>
        </a:solidFill>
        <a:ln w="9525" cap="flat" cmpd="sng" algn="ctr">
          <a:solidFill>
            <a:schemeClr val="accent5">
              <a:hueOff val="1163773"/>
              <a:satOff val="3877"/>
              <a:lumOff val="4412"/>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939982B6-7F3C-44FA-AC81-85D47A01DF21}">
      <dsp:nvSpPr>
        <dsp:cNvPr id="0" name=""/>
        <dsp:cNvSpPr/>
      </dsp:nvSpPr>
      <dsp:spPr>
        <a:xfrm>
          <a:off x="314511" y="2384212"/>
          <a:ext cx="4403158" cy="501840"/>
        </a:xfrm>
        <a:prstGeom prst="roundRect">
          <a:avLst/>
        </a:prstGeom>
        <a:solidFill>
          <a:schemeClr val="accent5">
            <a:hueOff val="1163773"/>
            <a:satOff val="3877"/>
            <a:lumOff val="441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6429" tIns="0" rIns="166429" bIns="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SOFTWARE FLOWCHART</a:t>
          </a:r>
        </a:p>
      </dsp:txBody>
      <dsp:txXfrm>
        <a:off x="339009" y="2408710"/>
        <a:ext cx="4354162" cy="452844"/>
      </dsp:txXfrm>
    </dsp:sp>
    <dsp:sp modelId="{058F3527-C3FA-43FE-9B32-12F3AA5BCA1E}">
      <dsp:nvSpPr>
        <dsp:cNvPr id="0" name=""/>
        <dsp:cNvSpPr/>
      </dsp:nvSpPr>
      <dsp:spPr>
        <a:xfrm>
          <a:off x="0" y="3406252"/>
          <a:ext cx="6290226" cy="428400"/>
        </a:xfrm>
        <a:prstGeom prst="rect">
          <a:avLst/>
        </a:prstGeom>
        <a:solidFill>
          <a:schemeClr val="lt1">
            <a:alpha val="90000"/>
            <a:hueOff val="0"/>
            <a:satOff val="0"/>
            <a:lumOff val="0"/>
            <a:alphaOff val="0"/>
          </a:schemeClr>
        </a:solidFill>
        <a:ln w="9525" cap="flat" cmpd="sng" algn="ctr">
          <a:solidFill>
            <a:schemeClr val="accent5">
              <a:hueOff val="1551697"/>
              <a:satOff val="5170"/>
              <a:lumOff val="5882"/>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C7413222-FC51-4266-9A6B-584F10999551}">
      <dsp:nvSpPr>
        <dsp:cNvPr id="0" name=""/>
        <dsp:cNvSpPr/>
      </dsp:nvSpPr>
      <dsp:spPr>
        <a:xfrm>
          <a:off x="314511" y="3155332"/>
          <a:ext cx="4403158" cy="501840"/>
        </a:xfrm>
        <a:prstGeom prst="roundRect">
          <a:avLst/>
        </a:prstGeom>
        <a:solidFill>
          <a:schemeClr val="accent5">
            <a:hueOff val="1551697"/>
            <a:satOff val="5170"/>
            <a:lumOff val="588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6429" tIns="0" rIns="166429" bIns="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CODE DESCRIPTION </a:t>
          </a:r>
          <a:r>
            <a:rPr lang="ta-IN" sz="1700" b="1" kern="1200" dirty="0">
              <a:solidFill>
                <a:schemeClr val="bg1"/>
              </a:solidFill>
            </a:rPr>
            <a:t>/ </a:t>
          </a:r>
          <a:r>
            <a:rPr lang="en-US" sz="1700" b="1" kern="1200" dirty="0">
              <a:solidFill>
                <a:schemeClr val="bg1"/>
              </a:solidFill>
            </a:rPr>
            <a:t>ANALYSIS</a:t>
          </a:r>
        </a:p>
      </dsp:txBody>
      <dsp:txXfrm>
        <a:off x="339009" y="3179830"/>
        <a:ext cx="4354162" cy="452844"/>
      </dsp:txXfrm>
    </dsp:sp>
    <dsp:sp modelId="{C1487B8C-19B9-420F-A572-A9B1FD81A38D}">
      <dsp:nvSpPr>
        <dsp:cNvPr id="0" name=""/>
        <dsp:cNvSpPr/>
      </dsp:nvSpPr>
      <dsp:spPr>
        <a:xfrm>
          <a:off x="0" y="4177372"/>
          <a:ext cx="6290226" cy="428400"/>
        </a:xfrm>
        <a:prstGeom prst="rect">
          <a:avLst/>
        </a:prstGeom>
        <a:solidFill>
          <a:schemeClr val="lt1">
            <a:alpha val="90000"/>
            <a:hueOff val="0"/>
            <a:satOff val="0"/>
            <a:lumOff val="0"/>
            <a:alphaOff val="0"/>
          </a:schemeClr>
        </a:solidFill>
        <a:ln w="9525" cap="flat" cmpd="sng" algn="ctr">
          <a:solidFill>
            <a:schemeClr val="accent5">
              <a:hueOff val="1939621"/>
              <a:satOff val="6462"/>
              <a:lumOff val="7353"/>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F760E851-84AE-4388-AF25-80E78DD8220D}">
      <dsp:nvSpPr>
        <dsp:cNvPr id="0" name=""/>
        <dsp:cNvSpPr/>
      </dsp:nvSpPr>
      <dsp:spPr>
        <a:xfrm>
          <a:off x="314511" y="3926452"/>
          <a:ext cx="4403158" cy="501840"/>
        </a:xfrm>
        <a:prstGeom prst="roundRect">
          <a:avLst/>
        </a:prstGeom>
        <a:solidFill>
          <a:schemeClr val="accent5">
            <a:hueOff val="1939621"/>
            <a:satOff val="6462"/>
            <a:lumOff val="735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6429" tIns="0" rIns="166429" bIns="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CODE DESIGN</a:t>
          </a:r>
        </a:p>
      </dsp:txBody>
      <dsp:txXfrm>
        <a:off x="339009" y="3950950"/>
        <a:ext cx="4354162" cy="452844"/>
      </dsp:txXfrm>
    </dsp:sp>
    <dsp:sp modelId="{90C8D0E6-E86B-424E-B37A-40F1BF225BB5}">
      <dsp:nvSpPr>
        <dsp:cNvPr id="0" name=""/>
        <dsp:cNvSpPr/>
      </dsp:nvSpPr>
      <dsp:spPr>
        <a:xfrm>
          <a:off x="0" y="4948492"/>
          <a:ext cx="6290226" cy="428400"/>
        </a:xfrm>
        <a:prstGeom prst="rect">
          <a:avLst/>
        </a:prstGeom>
        <a:solidFill>
          <a:schemeClr val="lt1">
            <a:alpha val="90000"/>
            <a:hueOff val="0"/>
            <a:satOff val="0"/>
            <a:lumOff val="0"/>
            <a:alphaOff val="0"/>
          </a:schemeClr>
        </a:solidFill>
        <a:ln w="9525" cap="flat" cmpd="sng" algn="ctr">
          <a:solidFill>
            <a:schemeClr val="accent5">
              <a:hueOff val="2327545"/>
              <a:satOff val="7755"/>
              <a:lumOff val="8823"/>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C4707062-ADD6-41A4-8B8F-3EB59DD0408E}">
      <dsp:nvSpPr>
        <dsp:cNvPr id="0" name=""/>
        <dsp:cNvSpPr/>
      </dsp:nvSpPr>
      <dsp:spPr>
        <a:xfrm>
          <a:off x="314511" y="4697572"/>
          <a:ext cx="4403158" cy="501840"/>
        </a:xfrm>
        <a:prstGeom prst="roundRect">
          <a:avLst/>
        </a:prstGeom>
        <a:solidFill>
          <a:schemeClr val="accent5">
            <a:hueOff val="2327545"/>
            <a:satOff val="7755"/>
            <a:lumOff val="882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6429" tIns="0" rIns="166429" bIns="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SNAPSHOTS OF OUTPUT</a:t>
          </a:r>
        </a:p>
      </dsp:txBody>
      <dsp:txXfrm>
        <a:off x="339009" y="4722070"/>
        <a:ext cx="4354162"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61E9C-BE6E-4610-B715-43A017A23C6C}">
      <dsp:nvSpPr>
        <dsp:cNvPr id="0" name=""/>
        <dsp:cNvSpPr/>
      </dsp:nvSpPr>
      <dsp:spPr>
        <a:xfrm>
          <a:off x="0" y="1178044"/>
          <a:ext cx="6403994" cy="680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CA6E7855-7A80-4AAA-BD82-527814974612}">
      <dsp:nvSpPr>
        <dsp:cNvPr id="0" name=""/>
        <dsp:cNvSpPr/>
      </dsp:nvSpPr>
      <dsp:spPr>
        <a:xfrm>
          <a:off x="320199" y="779524"/>
          <a:ext cx="4482795" cy="797040"/>
        </a:xfrm>
        <a:prstGeom prst="round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9439" tIns="0" rIns="169439" bIns="0" numCol="1" spcCol="1270" anchor="ctr" anchorCtr="0">
          <a:noAutofit/>
        </a:bodyPr>
        <a:lstStyle/>
        <a:p>
          <a:pPr lvl="0" algn="l" defTabSz="1200150">
            <a:lnSpc>
              <a:spcPct val="90000"/>
            </a:lnSpc>
            <a:spcBef>
              <a:spcPct val="0"/>
            </a:spcBef>
            <a:spcAft>
              <a:spcPct val="35000"/>
            </a:spcAft>
          </a:pPr>
          <a:r>
            <a:rPr lang="en-US" sz="2700" b="1" kern="1200" dirty="0">
              <a:solidFill>
                <a:schemeClr val="bg1"/>
              </a:solidFill>
            </a:rPr>
            <a:t>CONCLUSION</a:t>
          </a:r>
          <a:endParaRPr lang="en-US" sz="2700" b="1" kern="1200" dirty="0">
            <a:solidFill>
              <a:schemeClr val="bg1"/>
            </a:solidFill>
            <a:latin typeface="Century Gothic"/>
          </a:endParaRPr>
        </a:p>
      </dsp:txBody>
      <dsp:txXfrm>
        <a:off x="359107" y="818432"/>
        <a:ext cx="4404979" cy="719224"/>
      </dsp:txXfrm>
    </dsp:sp>
    <dsp:sp modelId="{37FD5737-92B7-464E-874A-6E8EA4A8CF68}">
      <dsp:nvSpPr>
        <dsp:cNvPr id="0" name=""/>
        <dsp:cNvSpPr/>
      </dsp:nvSpPr>
      <dsp:spPr>
        <a:xfrm>
          <a:off x="0" y="2402764"/>
          <a:ext cx="6403994" cy="680400"/>
        </a:xfrm>
        <a:prstGeom prst="rect">
          <a:avLst/>
        </a:prstGeom>
        <a:solidFill>
          <a:schemeClr val="lt1">
            <a:alpha val="90000"/>
            <a:hueOff val="0"/>
            <a:satOff val="0"/>
            <a:lumOff val="0"/>
            <a:alphaOff val="0"/>
          </a:schemeClr>
        </a:solidFill>
        <a:ln w="9525" cap="flat" cmpd="sng" algn="ctr">
          <a:solidFill>
            <a:schemeClr val="accent5">
              <a:hueOff val="1163773"/>
              <a:satOff val="3877"/>
              <a:lumOff val="4412"/>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D2A03A85-3D47-4693-82D8-289DBC07A21B}">
      <dsp:nvSpPr>
        <dsp:cNvPr id="0" name=""/>
        <dsp:cNvSpPr/>
      </dsp:nvSpPr>
      <dsp:spPr>
        <a:xfrm>
          <a:off x="320199" y="2004244"/>
          <a:ext cx="4482795" cy="797040"/>
        </a:xfrm>
        <a:prstGeom prst="roundRect">
          <a:avLst/>
        </a:prstGeom>
        <a:solidFill>
          <a:schemeClr val="accent5">
            <a:hueOff val="1163773"/>
            <a:satOff val="3877"/>
            <a:lumOff val="441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9439" tIns="0" rIns="169439" bIns="0" numCol="1" spcCol="1270" anchor="ctr" anchorCtr="0">
          <a:noAutofit/>
        </a:bodyPr>
        <a:lstStyle/>
        <a:p>
          <a:pPr lvl="0" algn="l" defTabSz="1200150">
            <a:lnSpc>
              <a:spcPct val="90000"/>
            </a:lnSpc>
            <a:spcBef>
              <a:spcPct val="0"/>
            </a:spcBef>
            <a:spcAft>
              <a:spcPct val="35000"/>
            </a:spcAft>
          </a:pPr>
          <a:r>
            <a:rPr lang="en-US" sz="2700" b="1" kern="1200" dirty="0">
              <a:solidFill>
                <a:schemeClr val="bg1"/>
              </a:solidFill>
            </a:rPr>
            <a:t>FUTURE ENCHANCEMENT</a:t>
          </a:r>
        </a:p>
      </dsp:txBody>
      <dsp:txXfrm>
        <a:off x="359107" y="2043152"/>
        <a:ext cx="4404979" cy="719224"/>
      </dsp:txXfrm>
    </dsp:sp>
    <dsp:sp modelId="{6B7EE023-6F11-46E7-8448-F5F62FACDD54}">
      <dsp:nvSpPr>
        <dsp:cNvPr id="0" name=""/>
        <dsp:cNvSpPr/>
      </dsp:nvSpPr>
      <dsp:spPr>
        <a:xfrm>
          <a:off x="0" y="3627484"/>
          <a:ext cx="6403994" cy="680400"/>
        </a:xfrm>
        <a:prstGeom prst="rect">
          <a:avLst/>
        </a:prstGeom>
        <a:solidFill>
          <a:schemeClr val="lt1">
            <a:alpha val="90000"/>
            <a:hueOff val="0"/>
            <a:satOff val="0"/>
            <a:lumOff val="0"/>
            <a:alphaOff val="0"/>
          </a:schemeClr>
        </a:solidFill>
        <a:ln w="9525" cap="flat" cmpd="sng" algn="ctr">
          <a:solidFill>
            <a:schemeClr val="accent5">
              <a:hueOff val="2327545"/>
              <a:satOff val="7755"/>
              <a:lumOff val="8823"/>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62FB8561-C3EE-44EF-94FD-1BB11FFBBFCF}">
      <dsp:nvSpPr>
        <dsp:cNvPr id="0" name=""/>
        <dsp:cNvSpPr/>
      </dsp:nvSpPr>
      <dsp:spPr>
        <a:xfrm>
          <a:off x="320199" y="3228964"/>
          <a:ext cx="4482795" cy="797040"/>
        </a:xfrm>
        <a:prstGeom prst="roundRect">
          <a:avLst/>
        </a:prstGeom>
        <a:solidFill>
          <a:schemeClr val="accent5">
            <a:hueOff val="2327545"/>
            <a:satOff val="7755"/>
            <a:lumOff val="882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9439" tIns="0" rIns="169439" bIns="0" numCol="1" spcCol="1270" anchor="ctr" anchorCtr="0">
          <a:noAutofit/>
        </a:bodyPr>
        <a:lstStyle/>
        <a:p>
          <a:pPr lvl="0" algn="l" defTabSz="1200150">
            <a:lnSpc>
              <a:spcPct val="90000"/>
            </a:lnSpc>
            <a:spcBef>
              <a:spcPct val="0"/>
            </a:spcBef>
            <a:spcAft>
              <a:spcPct val="35000"/>
            </a:spcAft>
          </a:pPr>
          <a:r>
            <a:rPr lang="en-US" sz="2700" b="1" kern="1200" dirty="0">
              <a:solidFill>
                <a:schemeClr val="bg1"/>
              </a:solidFill>
            </a:rPr>
            <a:t>REFERENCES</a:t>
          </a:r>
        </a:p>
      </dsp:txBody>
      <dsp:txXfrm>
        <a:off x="359107" y="3267872"/>
        <a:ext cx="4404979" cy="7192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371C42-412D-4126-A3E3-4EC7494EF02D}">
      <dsp:nvSpPr>
        <dsp:cNvPr id="0" name=""/>
        <dsp:cNvSpPr/>
      </dsp:nvSpPr>
      <dsp:spPr>
        <a:xfrm>
          <a:off x="0" y="0"/>
          <a:ext cx="62902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E89C7E-A8E8-4153-B86E-A5CDC200239F}">
      <dsp:nvSpPr>
        <dsp:cNvPr id="0" name=""/>
        <dsp:cNvSpPr/>
      </dsp:nvSpPr>
      <dsp:spPr>
        <a:xfrm>
          <a:off x="0" y="0"/>
          <a:ext cx="1258045" cy="5447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a:t>GOALS AND OBJECTIVES</a:t>
          </a:r>
          <a:endParaRPr lang="en-US" sz="1500" kern="1200" dirty="0"/>
        </a:p>
      </dsp:txBody>
      <dsp:txXfrm>
        <a:off x="0" y="0"/>
        <a:ext cx="1258045" cy="5447744"/>
      </dsp:txXfrm>
    </dsp:sp>
    <dsp:sp modelId="{E41A4E3B-EB42-4115-931D-4D18D92DD8BC}">
      <dsp:nvSpPr>
        <dsp:cNvPr id="0" name=""/>
        <dsp:cNvSpPr/>
      </dsp:nvSpPr>
      <dsp:spPr>
        <a:xfrm>
          <a:off x="1352398" y="36774"/>
          <a:ext cx="4937827" cy="7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latin typeface="Century Gothic" panose="020B0502020202020204"/>
            </a:rPr>
            <a:t> </a:t>
          </a:r>
          <a:r>
            <a:rPr lang="en-US" sz="1900" kern="1200" dirty="0"/>
            <a:t>Main goal of this project is to save energy.</a:t>
          </a:r>
        </a:p>
      </dsp:txBody>
      <dsp:txXfrm>
        <a:off x="1352398" y="36774"/>
        <a:ext cx="4937827" cy="735498"/>
      </dsp:txXfrm>
    </dsp:sp>
    <dsp:sp modelId="{F9DE1CB7-16DD-4B28-AFAD-D240F2E8C423}">
      <dsp:nvSpPr>
        <dsp:cNvPr id="0" name=""/>
        <dsp:cNvSpPr/>
      </dsp:nvSpPr>
      <dsp:spPr>
        <a:xfrm>
          <a:off x="1258045" y="772273"/>
          <a:ext cx="50321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A09365-D316-4927-8D42-9F4466DA9142}">
      <dsp:nvSpPr>
        <dsp:cNvPr id="0" name=""/>
        <dsp:cNvSpPr/>
      </dsp:nvSpPr>
      <dsp:spPr>
        <a:xfrm>
          <a:off x="1352398" y="809048"/>
          <a:ext cx="4937827" cy="7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 Reduce the un-necessary wastage of electricity.</a:t>
          </a:r>
        </a:p>
      </dsp:txBody>
      <dsp:txXfrm>
        <a:off x="1352398" y="809048"/>
        <a:ext cx="4937827" cy="735498"/>
      </dsp:txXfrm>
    </dsp:sp>
    <dsp:sp modelId="{8850CE4D-D33F-4784-986A-26AE8DB6F15B}">
      <dsp:nvSpPr>
        <dsp:cNvPr id="0" name=""/>
        <dsp:cNvSpPr/>
      </dsp:nvSpPr>
      <dsp:spPr>
        <a:xfrm>
          <a:off x="1258045" y="1544547"/>
          <a:ext cx="50321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606BA6-4790-46D2-A9D7-F96A76428B01}">
      <dsp:nvSpPr>
        <dsp:cNvPr id="0" name=""/>
        <dsp:cNvSpPr/>
      </dsp:nvSpPr>
      <dsp:spPr>
        <a:xfrm>
          <a:off x="1352398" y="1581322"/>
          <a:ext cx="4937827" cy="7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 Reduce financial risk.</a:t>
          </a:r>
        </a:p>
      </dsp:txBody>
      <dsp:txXfrm>
        <a:off x="1352398" y="1581322"/>
        <a:ext cx="4937827" cy="735498"/>
      </dsp:txXfrm>
    </dsp:sp>
    <dsp:sp modelId="{6D849B3D-535F-472A-8544-41B05A639FBF}">
      <dsp:nvSpPr>
        <dsp:cNvPr id="0" name=""/>
        <dsp:cNvSpPr/>
      </dsp:nvSpPr>
      <dsp:spPr>
        <a:xfrm>
          <a:off x="1258045" y="2316821"/>
          <a:ext cx="50321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63A298-5C51-4A14-9500-E2ACA2765C53}">
      <dsp:nvSpPr>
        <dsp:cNvPr id="0" name=""/>
        <dsp:cNvSpPr/>
      </dsp:nvSpPr>
      <dsp:spPr>
        <a:xfrm>
          <a:off x="1352398" y="2353596"/>
          <a:ext cx="4937827" cy="7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 Reduce the manual work.</a:t>
          </a:r>
        </a:p>
      </dsp:txBody>
      <dsp:txXfrm>
        <a:off x="1352398" y="2353596"/>
        <a:ext cx="4937827" cy="735498"/>
      </dsp:txXfrm>
    </dsp:sp>
    <dsp:sp modelId="{537CD04F-D1F5-410C-84A3-F2C7A48778C7}">
      <dsp:nvSpPr>
        <dsp:cNvPr id="0" name=""/>
        <dsp:cNvSpPr/>
      </dsp:nvSpPr>
      <dsp:spPr>
        <a:xfrm>
          <a:off x="1258045" y="3089094"/>
          <a:ext cx="50321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83263-B427-49BF-B0A5-74CCF28710A7}">
      <dsp:nvSpPr>
        <dsp:cNvPr id="0" name=""/>
        <dsp:cNvSpPr/>
      </dsp:nvSpPr>
      <dsp:spPr>
        <a:xfrm>
          <a:off x="1352398" y="3125869"/>
          <a:ext cx="4937827" cy="7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 Introducing the ideology of making people aware of conserving energy by</a:t>
          </a:r>
        </a:p>
      </dsp:txBody>
      <dsp:txXfrm>
        <a:off x="1352398" y="3125869"/>
        <a:ext cx="4937827" cy="735498"/>
      </dsp:txXfrm>
    </dsp:sp>
    <dsp:sp modelId="{075C06F7-D467-4D1F-86BE-67EEA513D2F5}">
      <dsp:nvSpPr>
        <dsp:cNvPr id="0" name=""/>
        <dsp:cNvSpPr/>
      </dsp:nvSpPr>
      <dsp:spPr>
        <a:xfrm>
          <a:off x="1258045" y="3861368"/>
          <a:ext cx="50321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742996-3FD4-4B41-BE3F-6A0A912CDDE6}">
      <dsp:nvSpPr>
        <dsp:cNvPr id="0" name=""/>
        <dsp:cNvSpPr/>
      </dsp:nvSpPr>
      <dsp:spPr>
        <a:xfrm>
          <a:off x="1352398" y="3898143"/>
          <a:ext cx="4937827" cy="7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displaying the equivalent cost of the energy consumed.</a:t>
          </a:r>
        </a:p>
      </dsp:txBody>
      <dsp:txXfrm>
        <a:off x="1352398" y="3898143"/>
        <a:ext cx="4937827" cy="735498"/>
      </dsp:txXfrm>
    </dsp:sp>
    <dsp:sp modelId="{402C672B-381C-4E0F-B193-F5AA3434667A}">
      <dsp:nvSpPr>
        <dsp:cNvPr id="0" name=""/>
        <dsp:cNvSpPr/>
      </dsp:nvSpPr>
      <dsp:spPr>
        <a:xfrm>
          <a:off x="1258045" y="4633642"/>
          <a:ext cx="50321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F4843-B044-4824-A721-4100DE320215}">
      <dsp:nvSpPr>
        <dsp:cNvPr id="0" name=""/>
        <dsp:cNvSpPr/>
      </dsp:nvSpPr>
      <dsp:spPr>
        <a:xfrm>
          <a:off x="1352398" y="4670417"/>
          <a:ext cx="4937827" cy="7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v User friendly.</a:t>
          </a:r>
        </a:p>
      </dsp:txBody>
      <dsp:txXfrm>
        <a:off x="1352398" y="4670417"/>
        <a:ext cx="4937827" cy="735498"/>
      </dsp:txXfrm>
    </dsp:sp>
    <dsp:sp modelId="{A744B71C-03E3-4745-B85E-ADCF3E028730}">
      <dsp:nvSpPr>
        <dsp:cNvPr id="0" name=""/>
        <dsp:cNvSpPr/>
      </dsp:nvSpPr>
      <dsp:spPr>
        <a:xfrm>
          <a:off x="1258045" y="5405916"/>
          <a:ext cx="50321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7/21/2019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7206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91000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7/21/2019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41656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7/21/2019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64772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7/21/2019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57607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56233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14743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2985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7/21/2019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2291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4849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7/21/2019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66400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7605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7/21/2019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3900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7/21/2019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2410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1317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10788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0932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7/21/2019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891584456"/>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Input/output" TargetMode="External"/><Relationship Id="rId13" Type="http://schemas.openxmlformats.org/officeDocument/2006/relationships/hyperlink" Target="https://en.wikipedia.org/wiki/Compiler" TargetMode="External"/><Relationship Id="rId3" Type="http://schemas.openxmlformats.org/officeDocument/2006/relationships/hyperlink" Target="https://en.wikipedia.org/wiki/Open-source_hardware" TargetMode="External"/><Relationship Id="rId7" Type="http://schemas.openxmlformats.org/officeDocument/2006/relationships/hyperlink" Target="https://en.wikipedia.org/wiki/Microprocessor" TargetMode="External"/><Relationship Id="rId12" Type="http://schemas.openxmlformats.org/officeDocument/2006/relationships/hyperlink" Target="https://en.wikipedia.org/wiki/C++" TargetMode="External"/><Relationship Id="rId2" Type="http://schemas.openxmlformats.org/officeDocument/2006/relationships/image" Target="../media/image2.png"/><Relationship Id="rId16" Type="http://schemas.openxmlformats.org/officeDocument/2006/relationships/hyperlink" Target="https://en.wikipedia.org/wiki/Processing_(programming_language)" TargetMode="External"/><Relationship Id="rId1" Type="http://schemas.openxmlformats.org/officeDocument/2006/relationships/slideLayout" Target="../slideLayouts/slideLayout2.xml"/><Relationship Id="rId6" Type="http://schemas.openxmlformats.org/officeDocument/2006/relationships/hyperlink" Target="https://en.wikipedia.org/wiki/Microcontroller" TargetMode="External"/><Relationship Id="rId11" Type="http://schemas.openxmlformats.org/officeDocument/2006/relationships/hyperlink" Target="https://en.wikipedia.org/wiki/C_(programming_language)" TargetMode="External"/><Relationship Id="rId5" Type="http://schemas.openxmlformats.org/officeDocument/2006/relationships/hyperlink" Target="https://en.wikipedia.org/wiki/Single-board_microcontroller" TargetMode="External"/><Relationship Id="rId15" Type="http://schemas.openxmlformats.org/officeDocument/2006/relationships/hyperlink" Target="https://en.wikipedia.org/wiki/Integrated_development_environment" TargetMode="External"/><Relationship Id="rId10" Type="http://schemas.openxmlformats.org/officeDocument/2006/relationships/hyperlink" Target="https://en.wikipedia.org/wiki/Universal_Serial_Bus" TargetMode="External"/><Relationship Id="rId4" Type="http://schemas.openxmlformats.org/officeDocument/2006/relationships/hyperlink" Target="https://en.wikipedia.org/wiki/Open-source_software" TargetMode="External"/><Relationship Id="rId9" Type="http://schemas.openxmlformats.org/officeDocument/2006/relationships/hyperlink" Target="https://en.wikipedia.org/wiki/Breadboards" TargetMode="External"/><Relationship Id="rId14" Type="http://schemas.openxmlformats.org/officeDocument/2006/relationships/hyperlink" Target="https://en.wikipedia.org/wiki/Toolchain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4.xml"/><Relationship Id="rId5" Type="http://schemas.openxmlformats.org/officeDocument/2006/relationships/image" Target="../media/image7.jpe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circuitdigest.com/arduino-uno-project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2483" y="821265"/>
            <a:ext cx="6098705" cy="5222117"/>
          </a:xfrm>
        </p:spPr>
        <p:txBody>
          <a:bodyPr anchor="ctr">
            <a:normAutofit/>
          </a:bodyPr>
          <a:lstStyle/>
          <a:p>
            <a:pPr algn="r"/>
            <a:r>
              <a:rPr lang="en-US" sz="5400" b="1" cap="none" dirty="0" smtClean="0">
                <a:ln w="9525">
                  <a:solidFill>
                    <a:schemeClr val="bg1"/>
                  </a:solidFill>
                  <a:prstDash val="solid"/>
                </a:ln>
                <a:effectLst>
                  <a:glow rad="139700">
                    <a:schemeClr val="accent1">
                      <a:satMod val="175000"/>
                      <a:alpha val="40000"/>
                    </a:schemeClr>
                  </a:glow>
                  <a:outerShdw blurRad="12700" dist="38100" dir="2700000" algn="tl" rotWithShape="0">
                    <a:schemeClr val="bg1">
                      <a:lumMod val="50000"/>
                    </a:schemeClr>
                  </a:outerShdw>
                  <a:reflection blurRad="6350" stA="50000" endA="300" endPos="50000" dist="29997" dir="5400000" sy="-100000" algn="bl" rotWithShape="0"/>
                </a:effectLst>
                <a:latin typeface="Adhawin-Tamil"/>
              </a:rPr>
              <a:t>THE IBM HACK CHALLENGE...</a:t>
            </a:r>
            <a:endParaRPr lang="en-US" sz="5400" b="1" cap="none" dirty="0">
              <a:ln w="9525">
                <a:solidFill>
                  <a:schemeClr val="bg1"/>
                </a:solidFill>
                <a:prstDash val="solid"/>
              </a:ln>
              <a:effectLst>
                <a:glow rad="139700">
                  <a:schemeClr val="accent1">
                    <a:satMod val="175000"/>
                    <a:alpha val="40000"/>
                  </a:schemeClr>
                </a:glow>
                <a:outerShdw blurRad="12700" dist="38100" dir="2700000" algn="tl" rotWithShape="0">
                  <a:schemeClr val="bg1">
                    <a:lumMod val="50000"/>
                  </a:schemeClr>
                </a:outerShdw>
                <a:reflection blurRad="6350" stA="50000" endA="300" endPos="50000" dist="29997" dir="5400000" sy="-100000" algn="bl" rotWithShape="0"/>
              </a:effectLst>
              <a:latin typeface="Adhawin-Tamil" panose="020B0500000000000000" pitchFamily="34" charset="0"/>
            </a:endParaRPr>
          </a:p>
        </p:txBody>
      </p:sp>
      <p:cxnSp>
        <p:nvCxnSpPr>
          <p:cNvPr id="11" name="Straight Connector 9">
            <a:extLst>
              <a:ext uri="{FF2B5EF4-FFF2-40B4-BE49-F238E27FC236}">
                <a16:creationId xmlns:a16="http://schemas.microsoft.com/office/drawing/2014/main"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1">
            <a:extLst>
              <a:ext uri="{FF2B5EF4-FFF2-40B4-BE49-F238E27FC236}">
                <a16:creationId xmlns:a16="http://schemas.microsoft.com/office/drawing/2014/main"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7545075" y="2187578"/>
            <a:ext cx="6857999" cy="2482850"/>
          </a:xfrm>
          <a:prstGeom prst="rect">
            <a:avLst/>
          </a:prstGeom>
        </p:spPr>
      </p:pic>
      <p:sp>
        <p:nvSpPr>
          <p:cNvPr id="3" name="Subtitle 2"/>
          <p:cNvSpPr>
            <a:spLocks noGrp="1"/>
          </p:cNvSpPr>
          <p:nvPr>
            <p:ph type="subTitle" idx="1"/>
          </p:nvPr>
        </p:nvSpPr>
        <p:spPr>
          <a:xfrm>
            <a:off x="7903028" y="821265"/>
            <a:ext cx="3265713" cy="5222117"/>
          </a:xfrm>
        </p:spPr>
        <p:txBody>
          <a:bodyPr anchor="ctr">
            <a:normAutofit/>
          </a:bodyPr>
          <a:lstStyle/>
          <a:p>
            <a:r>
              <a:rPr lang="en-US" sz="2900" b="1" dirty="0">
                <a:ln w="9525">
                  <a:solidFill>
                    <a:schemeClr val="bg1"/>
                  </a:solidFill>
                  <a:prstDash val="solid"/>
                </a:ln>
                <a:effectLst>
                  <a:glow rad="139700">
                    <a:schemeClr val="accent1">
                      <a:satMod val="175000"/>
                      <a:alpha val="40000"/>
                    </a:schemeClr>
                  </a:glow>
                  <a:outerShdw blurRad="12700" dist="38100" dir="2700000" algn="tl" rotWithShape="0">
                    <a:schemeClr val="bg1">
                      <a:lumMod val="50000"/>
                    </a:schemeClr>
                  </a:outerShdw>
                  <a:reflection blurRad="6350" stA="55000" endA="300" endPos="45500" dir="5400000" sy="-100000" algn="bl" rotWithShape="0"/>
                </a:effectLst>
                <a:ea typeface="+mn-lt"/>
                <a:cs typeface="+mn-lt"/>
              </a:rPr>
              <a:t>2019</a:t>
            </a:r>
            <a:endParaRPr lang="en-US" sz="2900" b="1" dirty="0">
              <a:ln w="9525">
                <a:solidFill>
                  <a:schemeClr val="bg1"/>
                </a:solidFill>
                <a:prstDash val="solid"/>
              </a:ln>
              <a:effectLst>
                <a:glow rad="139700">
                  <a:schemeClr val="accent1">
                    <a:satMod val="175000"/>
                    <a:alpha val="40000"/>
                  </a:schemeClr>
                </a:glow>
                <a:outerShdw blurRad="12700" dist="38100" dir="2700000" algn="tl" rotWithShape="0">
                  <a:schemeClr val="bg1">
                    <a:lumMod val="50000"/>
                  </a:schemeClr>
                </a:outerShdw>
                <a:reflection blurRad="6350" stA="55000" endA="300" endPos="45500" dir="5400000" sy="-100000" algn="bl" rotWithShape="0"/>
              </a:effectLst>
            </a:endParaRPr>
          </a:p>
        </p:txBody>
      </p:sp>
    </p:spTree>
    <p:extLst>
      <p:ext uri="{BB962C8B-B14F-4D97-AF65-F5344CB8AC3E}">
        <p14:creationId xmlns:p14="http://schemas.microsoft.com/office/powerpoint/2010/main" val="214384310"/>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A22DDE2-FB2D-421B-B377-F9AD495CE9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20"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id="{488DEBA6-2ED2-4FED-8AAB-2F855348DD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4" name="Picture 23">
            <a:extLst>
              <a:ext uri="{FF2B5EF4-FFF2-40B4-BE49-F238E27FC236}">
                <a16:creationId xmlns:a16="http://schemas.microsoft.com/office/drawing/2014/main" id="{32162F0F-A9B7-409A-AD12-ADD441861C0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extBox 1"/>
          <p:cNvSpPr txBox="1"/>
          <p:nvPr/>
        </p:nvSpPr>
        <p:spPr>
          <a:xfrm>
            <a:off x="5234722" y="804334"/>
            <a:ext cx="6271477" cy="5249333"/>
          </a:xfrm>
          <a:prstGeom prst="rect">
            <a:avLst/>
          </a:prstGeom>
        </p:spPr>
        <p:txBody>
          <a:bodyPr vert="horz" lIns="91440" tIns="45720" rIns="91440" bIns="45720" rtlCol="0" anchor="ctr">
            <a:normAutofit/>
          </a:bodyPr>
          <a:lstStyle/>
          <a:p>
            <a:pPr indent="-228600" algn="just" defTabSz="914400">
              <a:lnSpc>
                <a:spcPct val="90000"/>
              </a:lnSpc>
              <a:spcAft>
                <a:spcPts val="600"/>
              </a:spcAft>
              <a:buFont typeface="Arial" panose="020B0604020202020204" pitchFamily="34" charset="0"/>
              <a:buChar char="•"/>
            </a:pPr>
            <a:r>
              <a:rPr lang="en-US" sz="2000" dirty="0">
                <a:latin typeface="Adhawin-Tamil" panose="020B0500000000000000" pitchFamily="34" charset="0"/>
              </a:rPr>
              <a:t>          Now a days, the energy consumption and energy distribution has become a big subject for discussion because of huge difference in energy consumers are facing so many problems due to the frequent power failures; another important reason for power cuts is due to the unlimited wastage of power or electric energy. </a:t>
            </a:r>
          </a:p>
          <a:p>
            <a:pPr indent="-228600" algn="just" defTabSz="914400">
              <a:lnSpc>
                <a:spcPct val="90000"/>
              </a:lnSpc>
              <a:spcAft>
                <a:spcPts val="600"/>
              </a:spcAft>
              <a:buFont typeface="Arial" panose="020B0604020202020204" pitchFamily="34" charset="0"/>
              <a:buChar char="•"/>
            </a:pPr>
            <a:r>
              <a:rPr lang="en-US" sz="2000" dirty="0">
                <a:latin typeface="Adhawin-Tamil" panose="020B0500000000000000" pitchFamily="34" charset="0"/>
              </a:rPr>
              <a:t>                           According to that the government should implement a policy, by introducing autonomous energy meters everywhere in domestic sector. Hence, the need has come to think on this line and a solution has to be emerged out.</a:t>
            </a:r>
          </a:p>
          <a:p>
            <a:pPr indent="-228600" algn="just" defTabSz="914400">
              <a:lnSpc>
                <a:spcPct val="90000"/>
              </a:lnSpc>
              <a:spcAft>
                <a:spcPts val="600"/>
              </a:spcAft>
              <a:buFont typeface="Arial" panose="020B0604020202020204" pitchFamily="34" charset="0"/>
              <a:buChar char="•"/>
            </a:pPr>
            <a:endParaRPr lang="en-US" sz="2000" dirty="0">
              <a:latin typeface="Adhawin-Tamil" panose="020B0500000000000000" pitchFamily="34" charset="0"/>
            </a:endParaRPr>
          </a:p>
        </p:txBody>
      </p:sp>
    </p:spTree>
    <p:extLst>
      <p:ext uri="{BB962C8B-B14F-4D97-AF65-F5344CB8AC3E}">
        <p14:creationId xmlns:p14="http://schemas.microsoft.com/office/powerpoint/2010/main" val="571262352"/>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3" name="Picture 15">
            <a:extLst>
              <a:ext uri="{FF2B5EF4-FFF2-40B4-BE49-F238E27FC236}">
                <a16:creationId xmlns:a16="http://schemas.microsoft.com/office/drawing/2014/main" id="{9A22DDE2-FB2D-421B-B377-F9AD495CE9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8" name="Rectangle 17">
            <a:extLst>
              <a:ext uri="{FF2B5EF4-FFF2-40B4-BE49-F238E27FC236}">
                <a16:creationId xmlns:a16="http://schemas.microsoft.com/office/drawing/2014/main" id="{6529CFB1-4A36-4A05-8D7A-948E227731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65201" y="965201"/>
            <a:ext cx="5947496" cy="492344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just" defTabSz="914400">
              <a:lnSpc>
                <a:spcPct val="90000"/>
              </a:lnSpc>
              <a:spcAft>
                <a:spcPts val="600"/>
              </a:spcAft>
            </a:pPr>
            <a:r>
              <a:rPr lang="en-US" sz="2000" b="1" dirty="0">
                <a:latin typeface="Adhawin-Tamil" panose="020B0500000000000000" pitchFamily="34" charset="0"/>
              </a:rPr>
              <a:t>                     </a:t>
            </a:r>
            <a:endParaRPr lang="en-US" sz="2000" b="1" dirty="0" smtClean="0">
              <a:effectLst>
                <a:glow rad="139700">
                  <a:srgbClr val="DF2E28">
                    <a:satMod val="175000"/>
                    <a:alpha val="40000"/>
                  </a:srgbClr>
                </a:glow>
              </a:effectLst>
              <a:latin typeface="Adhawin-Tamil" panose="020B0500000000000000" pitchFamily="34" charset="0"/>
            </a:endParaRPr>
          </a:p>
          <a:p>
            <a:pPr algn="just" defTabSz="914400">
              <a:lnSpc>
                <a:spcPct val="90000"/>
              </a:lnSpc>
              <a:spcAft>
                <a:spcPts val="600"/>
              </a:spcAft>
            </a:pPr>
            <a:r>
              <a:rPr lang="en-US" sz="2000" b="1" dirty="0" smtClean="0">
                <a:latin typeface="Adhawin-Tamil" panose="020B0500000000000000" pitchFamily="34" charset="0"/>
              </a:rPr>
              <a:t>      </a:t>
            </a:r>
            <a:r>
              <a:rPr lang="en-US" sz="2000" dirty="0" smtClean="0">
                <a:latin typeface="Adhawin-Tamil" panose="020B0500000000000000" pitchFamily="34" charset="0"/>
              </a:rPr>
              <a:t>The main scope this project is to educate the people by letting their knowledge with the idea of electric bill generation and the calculation process behind it. By doing so even a school child or uneducated people can be able to have the ideology of electric energy consumption and its equivalent cost easily. When the equivalent cost of the electricity consumed is displayed people will be aware of saving their money, when the power consumption increases steadily. At the same time electric energy will also be saved by this process. The implementation of this will only can be done with help of the government to conserve energy for the future use.</a:t>
            </a:r>
            <a:endParaRPr lang="en-US" sz="2000" dirty="0">
              <a:latin typeface="Adhawin-Tamil" panose="020B0500000000000000" pitchFamily="34" charset="0"/>
            </a:endParaRPr>
          </a:p>
        </p:txBody>
      </p:sp>
      <p:sp>
        <p:nvSpPr>
          <p:cNvPr id="20" name="Rectangle 19">
            <a:extLst>
              <a:ext uri="{FF2B5EF4-FFF2-40B4-BE49-F238E27FC236}">
                <a16:creationId xmlns:a16="http://schemas.microsoft.com/office/drawing/2014/main" id="{88783419-8188-4C50-BD8F-237B464B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788" y="1"/>
            <a:ext cx="4651212" cy="6858000"/>
          </a:xfrm>
          <a:prstGeom prst="rect">
            <a:avLst/>
          </a:prstGeom>
          <a:solidFill>
            <a:schemeClr val="accent1"/>
          </a:solidFill>
          <a:ln>
            <a:noFill/>
          </a:ln>
          <a:effectLst>
            <a:outerShdw blurRad="63500" dist="38100" dir="10800000" algn="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2" name="Picture 21">
            <a:extLst>
              <a:ext uri="{FF2B5EF4-FFF2-40B4-BE49-F238E27FC236}">
                <a16:creationId xmlns:a16="http://schemas.microsoft.com/office/drawing/2014/main" id="{570D84C5-A105-4AB9-8C54-A26D13722D5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7521575" y="2187579"/>
            <a:ext cx="6857999" cy="2482850"/>
          </a:xfrm>
          <a:prstGeom prst="rect">
            <a:avLst/>
          </a:prstGeom>
        </p:spPr>
      </p:pic>
      <p:sp>
        <p:nvSpPr>
          <p:cNvPr id="2" name="Title 1">
            <a:extLst>
              <a:ext uri="{FF2B5EF4-FFF2-40B4-BE49-F238E27FC236}">
                <a16:creationId xmlns:a16="http://schemas.microsoft.com/office/drawing/2014/main" id="{7CB19298-CB50-4222-B6EE-A174FC45103C}"/>
              </a:ext>
            </a:extLst>
          </p:cNvPr>
          <p:cNvSpPr>
            <a:spLocks noGrp="1"/>
          </p:cNvSpPr>
          <p:nvPr>
            <p:ph type="title"/>
          </p:nvPr>
        </p:nvSpPr>
        <p:spPr>
          <a:xfrm>
            <a:off x="7877898" y="1327169"/>
            <a:ext cx="3646678" cy="4199513"/>
          </a:xfrm>
        </p:spPr>
        <p:txBody>
          <a:bodyPr vert="horz" lIns="91440" tIns="45720" rIns="91440" bIns="45720" rtlCol="0" anchor="ctr">
            <a:normAutofit/>
          </a:bodyPr>
          <a:lstStyle/>
          <a:p>
            <a:pPr algn="l"/>
            <a:r>
              <a:rPr lang="en-US" b="1" cap="none"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dhawin-Tamil" panose="020B0500000000000000" pitchFamily="34" charset="0"/>
              </a:rPr>
              <a:t>SCOPE OF </a:t>
            </a:r>
            <a:r>
              <a:rPr lang="en-US"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dhawin-Tamil" panose="020B0500000000000000" pitchFamily="34" charset="0"/>
              </a:rPr>
              <a:t>THE PROJECT</a:t>
            </a:r>
          </a:p>
        </p:txBody>
      </p:sp>
    </p:spTree>
    <p:extLst>
      <p:ext uri="{BB962C8B-B14F-4D97-AF65-F5344CB8AC3E}">
        <p14:creationId xmlns:p14="http://schemas.microsoft.com/office/powerpoint/2010/main" val="3594135234"/>
      </p:ext>
    </p:extLst>
  </p:cSld>
  <p:clrMapOvr>
    <a:overrideClrMapping bg1="dk1" tx1="lt1" bg2="dk2" tx2="lt2" accent1="accent1" accent2="accent2" accent3="accent3" accent4="accent4" accent5="accent5" accent6="accent6" hlink="hlink" folHlink="folHlink"/>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488DEBA6-2ED2-4FED-8AAB-2F855348DD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32162F0F-A9B7-409A-AD12-ADD441861C0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3" name="Title 2">
            <a:extLst>
              <a:ext uri="{FF2B5EF4-FFF2-40B4-BE49-F238E27FC236}">
                <a16:creationId xmlns:a16="http://schemas.microsoft.com/office/drawing/2014/main" id="{4FF42B33-3B2E-4AEC-A093-6BAED8E18EFD}"/>
              </a:ext>
            </a:extLst>
          </p:cNvPr>
          <p:cNvSpPr>
            <a:spLocks noGrp="1"/>
          </p:cNvSpPr>
          <p:nvPr>
            <p:ph type="title"/>
          </p:nvPr>
        </p:nvSpPr>
        <p:spPr>
          <a:xfrm>
            <a:off x="657843" y="1379428"/>
            <a:ext cx="3471333" cy="2445749"/>
          </a:xfrm>
          <a:ln>
            <a:noFill/>
          </a:ln>
        </p:spPr>
        <p:txBody>
          <a:bodyPr vert="horz" lIns="91440" tIns="45720" rIns="91440" bIns="45720" rtlCol="0" anchor="ctr">
            <a:normAutofit/>
          </a:bodyPr>
          <a:lstStyle/>
          <a:p>
            <a:endParaRPr lang="en-US" dirty="0">
              <a:solidFill>
                <a:srgbClr val="FFFFFF"/>
              </a:solidFill>
            </a:endParaRPr>
          </a:p>
          <a:p>
            <a:pPr algn="just"/>
            <a:r>
              <a:rPr lang="en-US" cap="none" dirty="0" smtClean="0">
                <a:ln w="0"/>
                <a:solidFill>
                  <a:schemeClr val="accent1"/>
                </a:solidFill>
                <a:effectLst>
                  <a:glow rad="228600">
                    <a:schemeClr val="accent1">
                      <a:satMod val="175000"/>
                      <a:alpha val="40000"/>
                    </a:schemeClr>
                  </a:glow>
                  <a:outerShdw blurRad="38100" dist="25400" dir="5400000" algn="ctr" rotWithShape="0">
                    <a:srgbClr val="6E747A">
                      <a:alpha val="43000"/>
                    </a:srgbClr>
                  </a:outerShdw>
                </a:effectLst>
                <a:latin typeface="Adhawin-Tamil" panose="020B0500000000000000" pitchFamily="34" charset="0"/>
                <a:ea typeface="+mj-lt"/>
                <a:cs typeface="+mj-lt"/>
              </a:rPr>
              <a:t>NEEDOF </a:t>
            </a:r>
            <a:r>
              <a:rPr lang="en-US" cap="none" dirty="0">
                <a:ln w="0"/>
                <a:solidFill>
                  <a:schemeClr val="accent1"/>
                </a:solidFill>
                <a:effectLst>
                  <a:glow rad="228600">
                    <a:schemeClr val="accent1">
                      <a:satMod val="175000"/>
                      <a:alpha val="40000"/>
                    </a:schemeClr>
                  </a:glow>
                  <a:outerShdw blurRad="38100" dist="25400" dir="5400000" algn="ctr" rotWithShape="0">
                    <a:srgbClr val="6E747A">
                      <a:alpha val="43000"/>
                    </a:srgbClr>
                  </a:outerShdw>
                </a:effectLst>
                <a:latin typeface="Adhawin-Tamil" panose="020B0500000000000000" pitchFamily="34" charset="0"/>
                <a:ea typeface="+mj-lt"/>
                <a:cs typeface="+mj-lt"/>
              </a:rPr>
              <a:t>THE PROJECT</a:t>
            </a:r>
            <a:endParaRPr lang="en-GB" cap="none" dirty="0">
              <a:ln w="0"/>
              <a:solidFill>
                <a:schemeClr val="accent1"/>
              </a:solidFill>
              <a:effectLst>
                <a:glow rad="228600">
                  <a:schemeClr val="accent1">
                    <a:satMod val="175000"/>
                    <a:alpha val="40000"/>
                  </a:schemeClr>
                </a:glow>
                <a:outerShdw blurRad="38100" dist="25400" dir="5400000" algn="ctr" rotWithShape="0">
                  <a:srgbClr val="6E747A">
                    <a:alpha val="43000"/>
                  </a:srgbClr>
                </a:outerShdw>
              </a:effectLst>
              <a:latin typeface="Adhawin-Tamil" panose="020B0500000000000000" pitchFamily="34" charset="0"/>
              <a:ea typeface="+mj-lt"/>
              <a:cs typeface="+mj-lt"/>
            </a:endParaRPr>
          </a:p>
          <a:p>
            <a:endParaRPr lang="en-GB" dirty="0"/>
          </a:p>
        </p:txBody>
      </p:sp>
      <p:sp>
        <p:nvSpPr>
          <p:cNvPr id="4" name="Content Placeholder 3">
            <a:extLst>
              <a:ext uri="{FF2B5EF4-FFF2-40B4-BE49-F238E27FC236}">
                <a16:creationId xmlns:a16="http://schemas.microsoft.com/office/drawing/2014/main" id="{08A3F8A0-E2BA-44F3-86C1-53315DCEE4A2}"/>
              </a:ext>
            </a:extLst>
          </p:cNvPr>
          <p:cNvSpPr>
            <a:spLocks noGrp="1"/>
          </p:cNvSpPr>
          <p:nvPr>
            <p:ph idx="1"/>
          </p:nvPr>
        </p:nvSpPr>
        <p:spPr>
          <a:xfrm>
            <a:off x="5234722" y="804334"/>
            <a:ext cx="6271477" cy="5249333"/>
          </a:xfrm>
        </p:spPr>
        <p:txBody>
          <a:bodyPr vert="horz" lIns="91440" tIns="45720" rIns="91440" bIns="45720" rtlCol="0" anchor="ctr">
            <a:normAutofit/>
          </a:bodyPr>
          <a:lstStyle/>
          <a:p>
            <a:pPr marL="0" indent="0" algn="just">
              <a:buNone/>
            </a:pPr>
            <a:r>
              <a:rPr lang="en-US" sz="1900" b="1" dirty="0">
                <a:latin typeface="Adhawin-Tamil" panose="020B0500000000000000" pitchFamily="34" charset="0"/>
              </a:rPr>
              <a:t>         </a:t>
            </a:r>
            <a:r>
              <a:rPr lang="en-US" sz="1900" dirty="0">
                <a:latin typeface="Adhawin-Tamil" panose="020B0500000000000000" pitchFamily="34" charset="0"/>
              </a:rPr>
              <a:t>Everything in </a:t>
            </a:r>
            <a:r>
              <a:rPr lang="en-US" sz="1900" dirty="0" smtClean="0">
                <a:latin typeface="Adhawin-Tamil" panose="020B0500000000000000" pitchFamily="34" charset="0"/>
              </a:rPr>
              <a:t>todays </a:t>
            </a:r>
            <a:r>
              <a:rPr lang="en-US" sz="1900" dirty="0">
                <a:latin typeface="Adhawin-Tamil" panose="020B0500000000000000" pitchFamily="34" charset="0"/>
              </a:rPr>
              <a:t>world is getting automated through advanced technology. Automation is like blessing .Automation feature is added in this project as well as there is no need of man power to calculate the equivalent cost of the electric energy consumption automatically</a:t>
            </a:r>
            <a:r>
              <a:rPr lang="en-US" sz="1900" dirty="0" smtClean="0">
                <a:latin typeface="Adhawin-Tamil" panose="020B0500000000000000" pitchFamily="34" charset="0"/>
              </a:rPr>
              <a:t>. This </a:t>
            </a:r>
            <a:r>
              <a:rPr lang="en-US" sz="1900" dirty="0">
                <a:latin typeface="Adhawin-Tamil" panose="020B0500000000000000" pitchFamily="34" charset="0"/>
              </a:rPr>
              <a:t>also reduces the calculation process in the TNEB APP.</a:t>
            </a:r>
          </a:p>
          <a:p>
            <a:pPr marL="0" indent="0" algn="just">
              <a:buNone/>
            </a:pPr>
            <a:r>
              <a:rPr lang="en-US" sz="1900" dirty="0">
                <a:latin typeface="Adhawin-Tamil" panose="020B0500000000000000" pitchFamily="34" charset="0"/>
              </a:rPr>
              <a:t>          </a:t>
            </a:r>
            <a:r>
              <a:rPr lang="en-US" sz="1900" dirty="0" smtClean="0">
                <a:latin typeface="Adhawin-Tamil" panose="020B0500000000000000" pitchFamily="34" charset="0"/>
              </a:rPr>
              <a:t> </a:t>
            </a:r>
            <a:r>
              <a:rPr lang="en-US" sz="1900" dirty="0">
                <a:latin typeface="Adhawin-Tamil" panose="020B0500000000000000" pitchFamily="34" charset="0"/>
              </a:rPr>
              <a:t>Todays need of every individual in this world to get everything easily and </a:t>
            </a:r>
            <a:r>
              <a:rPr lang="en-US" sz="1900" dirty="0" smtClean="0">
                <a:latin typeface="Adhawin-Tamil" panose="020B0500000000000000" pitchFamily="34" charset="0"/>
              </a:rPr>
              <a:t>freely. </a:t>
            </a:r>
            <a:r>
              <a:rPr lang="en-US" sz="1900" dirty="0">
                <a:latin typeface="Adhawin-Tamil" panose="020B0500000000000000" pitchFamily="34" charset="0"/>
              </a:rPr>
              <a:t>E</a:t>
            </a:r>
            <a:r>
              <a:rPr lang="en-US" sz="1900" dirty="0" smtClean="0">
                <a:latin typeface="Adhawin-Tamil" panose="020B0500000000000000" pitchFamily="34" charset="0"/>
              </a:rPr>
              <a:t>ven </a:t>
            </a:r>
            <a:r>
              <a:rPr lang="en-US" sz="1900" dirty="0">
                <a:latin typeface="Adhawin-Tamil" panose="020B0500000000000000" pitchFamily="34" charset="0"/>
              </a:rPr>
              <a:t>though we cannot get everything fort free of cost we can reduce the work load and make simple and easy to handle.</a:t>
            </a:r>
          </a:p>
          <a:p>
            <a:pPr marL="0" indent="0" algn="just">
              <a:buNone/>
            </a:pPr>
            <a:r>
              <a:rPr lang="en-US" sz="1900" dirty="0">
                <a:latin typeface="Adhawin-Tamil" panose="020B0500000000000000" pitchFamily="34" charset="0"/>
              </a:rPr>
              <a:t>          </a:t>
            </a:r>
            <a:r>
              <a:rPr lang="en-US" sz="1900" dirty="0" smtClean="0">
                <a:latin typeface="Adhawin-Tamil" panose="020B0500000000000000" pitchFamily="34" charset="0"/>
              </a:rPr>
              <a:t> So </a:t>
            </a:r>
            <a:r>
              <a:rPr lang="en-US" sz="1900" dirty="0">
                <a:latin typeface="Adhawin-Tamil" panose="020B0500000000000000" pitchFamily="34" charset="0"/>
              </a:rPr>
              <a:t>we have designed our project in this ideology it is a bi-directional one in which the equivalent cost of the electric energy consumed can be displayed in both the way:</a:t>
            </a:r>
          </a:p>
        </p:txBody>
      </p:sp>
    </p:spTree>
    <p:extLst>
      <p:ext uri="{BB962C8B-B14F-4D97-AF65-F5344CB8AC3E}">
        <p14:creationId xmlns:p14="http://schemas.microsoft.com/office/powerpoint/2010/main" val="9031032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3"/>
                                        </p:tgtEl>
                                        <p:attrNameLst>
                                          <p:attrName>stroke.color</p:attrName>
                                        </p:attrNameLst>
                                      </p:cBhvr>
                                      <p:to>
                                        <a:schemeClr val="accent2"/>
                                      </p:to>
                                    </p:animClr>
                                    <p:set>
                                      <p:cBhvr>
                                        <p:cTn id="7" dur="2000" fill="hold"/>
                                        <p:tgtEl>
                                          <p:spTgt spid="3"/>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5" name="TextBox 1">
            <a:extLst>
              <a:ext uri="{FF2B5EF4-FFF2-40B4-BE49-F238E27FC236}">
                <a16:creationId xmlns:a16="http://schemas.microsoft.com/office/drawing/2014/main" id="{30EAEB95-2F8E-4E57-8793-3AF1DA38AC16}"/>
              </a:ext>
            </a:extLst>
          </p:cNvPr>
          <p:cNvGraphicFramePr/>
          <p:nvPr>
            <p:extLst>
              <p:ext uri="{D42A27DB-BD31-4B8C-83A1-F6EECF244321}">
                <p14:modId xmlns:p14="http://schemas.microsoft.com/office/powerpoint/2010/main" val="2033505611"/>
              </p:ext>
            </p:extLst>
          </p:nvPr>
        </p:nvGraphicFramePr>
        <p:xfrm>
          <a:off x="5106944" y="1076804"/>
          <a:ext cx="6290226" cy="5447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3" name="Title 192">
            <a:extLst>
              <a:ext uri="{FF2B5EF4-FFF2-40B4-BE49-F238E27FC236}">
                <a16:creationId xmlns:a16="http://schemas.microsoft.com/office/drawing/2014/main" id="{F3771DDF-C31B-4990-9B31-0FD0EBC84156}"/>
              </a:ext>
            </a:extLst>
          </p:cNvPr>
          <p:cNvSpPr>
            <a:spLocks noGrp="1"/>
          </p:cNvSpPr>
          <p:nvPr>
            <p:ph type="title"/>
          </p:nvPr>
        </p:nvSpPr>
        <p:spPr>
          <a:xfrm>
            <a:off x="-2165231" y="1698901"/>
            <a:ext cx="6152072" cy="1293028"/>
          </a:xfrm>
        </p:spPr>
        <p:txBody>
          <a:bodyPr/>
          <a:lstStyle/>
          <a:p>
            <a:r>
              <a:rPr lang="en-US" b="1" dirty="0"/>
              <a:t>Goals and objectives</a:t>
            </a:r>
          </a:p>
        </p:txBody>
      </p:sp>
    </p:spTree>
    <p:extLst>
      <p:ext uri="{BB962C8B-B14F-4D97-AF65-F5344CB8AC3E}">
        <p14:creationId xmlns:p14="http://schemas.microsoft.com/office/powerpoint/2010/main" val="2933708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3"/>
                                        </p:tgtEl>
                                        <p:attrNameLst>
                                          <p:attrName>style.visibility</p:attrName>
                                        </p:attrNameLst>
                                      </p:cBhvr>
                                      <p:to>
                                        <p:strVal val="visible"/>
                                      </p:to>
                                    </p:set>
                                    <p:anim calcmode="lin" valueType="num">
                                      <p:cBhvr additive="base">
                                        <p:cTn id="7" dur="500"/>
                                        <p:tgtEl>
                                          <p:spTgt spid="193"/>
                                        </p:tgtEl>
                                        <p:attrNameLst>
                                          <p:attrName>ppt_y</p:attrName>
                                        </p:attrNameLst>
                                      </p:cBhvr>
                                      <p:tavLst>
                                        <p:tav tm="0">
                                          <p:val>
                                            <p:strVal val="#ppt_y+#ppt_h*1.125000"/>
                                          </p:val>
                                        </p:tav>
                                        <p:tav tm="100000">
                                          <p:val>
                                            <p:strVal val="#ppt_y"/>
                                          </p:val>
                                        </p:tav>
                                      </p:tavLst>
                                    </p:anim>
                                    <p:animEffect transition="in" filter="wipe(up)">
                                      <p:cBhvr>
                                        <p:cTn id="8" dur="500"/>
                                        <p:tgtEl>
                                          <p:spTgt spid="193"/>
                                        </p:tgtEl>
                                      </p:cBhvr>
                                    </p:animEffect>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strips(downLeft)">
                                      <p:cBhvr>
                                        <p:cTn id="1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5" grpId="0">
        <p:bldAsOne/>
      </p:bldGraphic>
      <p:bldP spid="19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26A3F16E-CC60-4737-8CBB-9568A351D3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FCBA8-98A0-4E51-A165-5414B303E4C9}"/>
              </a:ext>
            </a:extLst>
          </p:cNvPr>
          <p:cNvSpPr>
            <a:spLocks noGrp="1"/>
          </p:cNvSpPr>
          <p:nvPr>
            <p:ph type="title"/>
          </p:nvPr>
        </p:nvSpPr>
        <p:spPr>
          <a:xfrm>
            <a:off x="4090507" y="764372"/>
            <a:ext cx="7434070" cy="1432289"/>
          </a:xfrm>
        </p:spPr>
        <p:txBody>
          <a:bodyPr>
            <a:normAutofit/>
          </a:bodyPr>
          <a:lstStyle/>
          <a:p>
            <a:r>
              <a:rPr lang="en-GB" sz="3700" b="1" dirty="0">
                <a:latin typeface="Times New Roman"/>
                <a:cs typeface="Times New Roman"/>
              </a:rPr>
              <a:t>             IDEA AND UNIQUENESS OF THE PROJECT</a:t>
            </a:r>
            <a:endParaRPr lang="en-GB" sz="3700" dirty="0">
              <a:ea typeface="+mj-lt"/>
              <a:cs typeface="+mj-lt"/>
            </a:endParaRPr>
          </a:p>
          <a:p>
            <a:endParaRPr lang="en-GB" sz="3700"/>
          </a:p>
        </p:txBody>
      </p:sp>
      <p:sp>
        <p:nvSpPr>
          <p:cNvPr id="11" name="Rectangle 9">
            <a:extLst>
              <a:ext uri="{FF2B5EF4-FFF2-40B4-BE49-F238E27FC236}">
                <a16:creationId xmlns:a16="http://schemas.microsoft.com/office/drawing/2014/main" id="{C0DABE73-66EA-42B0-AB0A-9FB1C0AD7A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1">
            <a:extLst>
              <a:ext uri="{FF2B5EF4-FFF2-40B4-BE49-F238E27FC236}">
                <a16:creationId xmlns:a16="http://schemas.microsoft.com/office/drawing/2014/main" id="{1E4917B9-5D95-4999-9E13-3568EDD4234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3" name="Content Placeholder 2">
            <a:extLst>
              <a:ext uri="{FF2B5EF4-FFF2-40B4-BE49-F238E27FC236}">
                <a16:creationId xmlns:a16="http://schemas.microsoft.com/office/drawing/2014/main" id="{0B61BA41-ABA9-486D-8570-875F960702ED}"/>
              </a:ext>
            </a:extLst>
          </p:cNvPr>
          <p:cNvSpPr>
            <a:spLocks noGrp="1"/>
          </p:cNvSpPr>
          <p:nvPr>
            <p:ph idx="1"/>
          </p:nvPr>
        </p:nvSpPr>
        <p:spPr>
          <a:xfrm>
            <a:off x="4090507" y="2628900"/>
            <a:ext cx="7454077" cy="3589785"/>
          </a:xfrm>
        </p:spPr>
        <p:txBody>
          <a:bodyPr vert="horz" lIns="91440" tIns="45720" rIns="91440" bIns="45720" rtlCol="0" anchor="t">
            <a:normAutofit/>
          </a:bodyPr>
          <a:lstStyle/>
          <a:p>
            <a:pPr marL="0" indent="0" algn="just">
              <a:buNone/>
            </a:pPr>
            <a:r>
              <a:rPr lang="en-GB" sz="2000" b="1" dirty="0">
                <a:latin typeface="Times New Roman"/>
                <a:cs typeface="Times New Roman"/>
              </a:rPr>
              <a:t>                                                   </a:t>
            </a:r>
            <a:r>
              <a:rPr lang="en-GB" sz="3000" b="1" dirty="0">
                <a:latin typeface="Times New Roman"/>
                <a:cs typeface="Times New Roman"/>
              </a:rPr>
              <a:t>IDEA</a:t>
            </a:r>
            <a:endParaRPr lang="en-GB" sz="3000" dirty="0"/>
          </a:p>
          <a:p>
            <a:pPr algn="just">
              <a:buFont typeface="Wingdings" panose="05000000000000000000" pitchFamily="2" charset="2"/>
              <a:buChar char="Ø"/>
            </a:pPr>
            <a:r>
              <a:rPr lang="en-GB" sz="2000" b="1" dirty="0">
                <a:latin typeface="Times New Roman"/>
                <a:cs typeface="Times New Roman"/>
              </a:rPr>
              <a:t>The main idea of this project is to display the equivalent cost of the energy consumed in the energy meter itself by the use of software coding for the calculation process.</a:t>
            </a:r>
            <a:endParaRPr lang="en-GB" sz="2000" dirty="0"/>
          </a:p>
          <a:p>
            <a:pPr algn="just">
              <a:buFont typeface="Wingdings" panose="05000000000000000000" pitchFamily="2" charset="2"/>
              <a:buChar char="Ø"/>
            </a:pPr>
            <a:r>
              <a:rPr lang="en-GB" sz="2000" b="1" dirty="0">
                <a:latin typeface="Times New Roman"/>
                <a:cs typeface="Times New Roman"/>
              </a:rPr>
              <a:t>Motive is to the make the people to realize the real fact of saving energy by displaying the equivalent cost if we do so they will get aware of increase in the bill amount of energy consumed, and they start reducing the usage of electric energy.</a:t>
            </a:r>
            <a:endParaRPr lang="en-GB" sz="2000" dirty="0"/>
          </a:p>
          <a:p>
            <a:pPr algn="just">
              <a:buFont typeface="Wingdings" panose="05000000000000000000" pitchFamily="2" charset="2"/>
              <a:buChar char="Ø"/>
            </a:pPr>
            <a:r>
              <a:rPr lang="en-GB" sz="2000" b="1" dirty="0">
                <a:latin typeface="Times New Roman"/>
                <a:cs typeface="Times New Roman"/>
              </a:rPr>
              <a:t>Hence the dual role of saving energy and energy conservation awareness can be created among the people practically. </a:t>
            </a:r>
            <a:r>
              <a:rPr lang="en-GB" sz="2000" dirty="0">
                <a:ea typeface="+mn-lt"/>
                <a:cs typeface="+mn-lt"/>
              </a:rPr>
              <a:t> </a:t>
            </a:r>
            <a:endParaRPr lang="en-GB" sz="2000" dirty="0"/>
          </a:p>
          <a:p>
            <a:pPr algn="just"/>
            <a:endParaRPr lang="en-GB" sz="2000" dirty="0"/>
          </a:p>
        </p:txBody>
      </p:sp>
    </p:spTree>
    <p:extLst>
      <p:ext uri="{BB962C8B-B14F-4D97-AF65-F5344CB8AC3E}">
        <p14:creationId xmlns:p14="http://schemas.microsoft.com/office/powerpoint/2010/main" val="1192730791"/>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xit" presetSubtype="10" fill="hold" grpId="0" nodeType="clickEffect">
                                  <p:stCondLst>
                                    <p:cond delay="0"/>
                                  </p:stCondLst>
                                  <p:childTnLst>
                                    <p:anim calcmode="lin" valueType="num">
                                      <p:cBhvr>
                                        <p:cTn id="12" dur="500"/>
                                        <p:tgtEl>
                                          <p:spTgt spid="3"/>
                                        </p:tgtEl>
                                        <p:attrNameLst>
                                          <p:attrName>ppt_w</p:attrName>
                                        </p:attrNameLst>
                                      </p:cBhvr>
                                      <p:tavLst>
                                        <p:tav tm="0">
                                          <p:val>
                                            <p:strVal val="ppt_w"/>
                                          </p:val>
                                        </p:tav>
                                        <p:tav tm="100000">
                                          <p:val>
                                            <p:fltVal val="0"/>
                                          </p:val>
                                        </p:tav>
                                      </p:tavLst>
                                    </p:anim>
                                    <p:anim calcmode="lin" valueType="num">
                                      <p:cBhvr>
                                        <p:cTn id="13" dur="500"/>
                                        <p:tgtEl>
                                          <p:spTgt spid="3"/>
                                        </p:tgtEl>
                                        <p:attrNameLst>
                                          <p:attrName>ppt_h</p:attrName>
                                        </p:attrNameLst>
                                      </p:cBhvr>
                                      <p:tavLst>
                                        <p:tav tm="0">
                                          <p:val>
                                            <p:strVal val="ppt_h"/>
                                          </p:val>
                                        </p:tav>
                                        <p:tav tm="100000">
                                          <p:val>
                                            <p:strVal val="ppt_h"/>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9" name="Rectangle 18">
            <a:extLst>
              <a:ext uri="{FF2B5EF4-FFF2-40B4-BE49-F238E27FC236}">
                <a16:creationId xmlns:a16="http://schemas.microsoft.com/office/drawing/2014/main" id="{B7B2544F-CA5E-40F6-9525-716A90C83F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1" name="Picture 20">
            <a:extLst>
              <a:ext uri="{FF2B5EF4-FFF2-40B4-BE49-F238E27FC236}">
                <a16:creationId xmlns:a16="http://schemas.microsoft.com/office/drawing/2014/main" id="{D2B93162-635C-46F5-97EC-E98C1659F1F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E056497-0EA3-4ACF-9782-A4227BF97F09}"/>
              </a:ext>
            </a:extLst>
          </p:cNvPr>
          <p:cNvSpPr>
            <a:spLocks noGrp="1"/>
          </p:cNvSpPr>
          <p:nvPr>
            <p:ph type="title"/>
          </p:nvPr>
        </p:nvSpPr>
        <p:spPr>
          <a:xfrm>
            <a:off x="665922" y="987287"/>
            <a:ext cx="3548269" cy="4697896"/>
          </a:xfrm>
        </p:spPr>
        <p:txBody>
          <a:bodyPr>
            <a:normAutofit/>
          </a:bodyPr>
          <a:lstStyle/>
          <a:p>
            <a:r>
              <a:rPr lang="en-GB" sz="3600" b="1">
                <a:latin typeface="Times New Roman"/>
                <a:cs typeface="Times New Roman"/>
              </a:rPr>
              <a:t>UNIQUENESS</a:t>
            </a:r>
            <a:endParaRPr lang="en-GB" sz="3600">
              <a:ea typeface="+mj-lt"/>
              <a:cs typeface="+mj-lt"/>
            </a:endParaRPr>
          </a:p>
          <a:p>
            <a:endParaRPr lang="en-GB" sz="3600"/>
          </a:p>
        </p:txBody>
      </p:sp>
      <p:sp>
        <p:nvSpPr>
          <p:cNvPr id="3" name="Content Placeholder 2">
            <a:extLst>
              <a:ext uri="{FF2B5EF4-FFF2-40B4-BE49-F238E27FC236}">
                <a16:creationId xmlns:a16="http://schemas.microsoft.com/office/drawing/2014/main" id="{61147A74-72C7-49FF-B5A2-922C6FEC2A35}"/>
              </a:ext>
            </a:extLst>
          </p:cNvPr>
          <p:cNvSpPr>
            <a:spLocks noGrp="1"/>
          </p:cNvSpPr>
          <p:nvPr>
            <p:ph idx="1"/>
          </p:nvPr>
        </p:nvSpPr>
        <p:spPr>
          <a:xfrm>
            <a:off x="5057825" y="987287"/>
            <a:ext cx="5755949" cy="4697895"/>
          </a:xfrm>
        </p:spPr>
        <p:txBody>
          <a:bodyPr vert="horz" lIns="91440" tIns="45720" rIns="91440" bIns="45720" rtlCol="0" anchor="ctr">
            <a:normAutofit lnSpcReduction="10000"/>
          </a:bodyPr>
          <a:lstStyle/>
          <a:p>
            <a:pPr marL="0" indent="0">
              <a:buNone/>
            </a:pPr>
            <a:endParaRPr lang="en-GB" sz="1800" dirty="0">
              <a:latin typeface="Adhawin-Tamil" panose="020B0500000000000000" pitchFamily="34" charset="0"/>
              <a:cs typeface="Times New Roman"/>
            </a:endParaRPr>
          </a:p>
          <a:p>
            <a:pPr>
              <a:buFont typeface="Wingdings" panose="05000000000000000000" pitchFamily="2" charset="2"/>
              <a:buChar char="q"/>
            </a:pPr>
            <a:r>
              <a:rPr lang="en-GB" sz="1800" dirty="0">
                <a:latin typeface="Adhawin-Tamil" panose="020B0500000000000000" pitchFamily="34" charset="0"/>
                <a:cs typeface="Times New Roman"/>
              </a:rPr>
              <a:t>The uniqueness of this project lies in the ideology of making everyone benefitted by conserving energy for the future generation by the people itself and saving their valuable money. Reducing the financial risk and demand for the power supply to the government.</a:t>
            </a:r>
            <a:endParaRPr lang="en-GB" sz="1800" dirty="0">
              <a:latin typeface="Adhawin-Tamil" panose="020B0500000000000000" pitchFamily="34" charset="0"/>
            </a:endParaRPr>
          </a:p>
          <a:p>
            <a:pPr>
              <a:buFont typeface="Wingdings" panose="05000000000000000000" pitchFamily="2" charset="2"/>
              <a:buChar char="q"/>
            </a:pPr>
            <a:r>
              <a:rPr lang="en-GB" sz="1800" dirty="0" smtClean="0">
                <a:latin typeface="Adhawin-Tamil" panose="020B0500000000000000" pitchFamily="34" charset="0"/>
                <a:cs typeface="Times New Roman"/>
              </a:rPr>
              <a:t>Creating </a:t>
            </a:r>
            <a:r>
              <a:rPr lang="en-GB" sz="1800" dirty="0">
                <a:latin typeface="Adhawin-Tamil" panose="020B0500000000000000" pitchFamily="34" charset="0"/>
                <a:cs typeface="Times New Roman"/>
              </a:rPr>
              <a:t>the idea of electric bill generation and its calculation among each every individual</a:t>
            </a:r>
            <a:r>
              <a:rPr lang="en-GB" sz="1800" dirty="0" smtClean="0">
                <a:latin typeface="Adhawin-Tamil" panose="020B0500000000000000" pitchFamily="34" charset="0"/>
                <a:cs typeface="Times New Roman"/>
              </a:rPr>
              <a:t>.</a:t>
            </a:r>
          </a:p>
          <a:p>
            <a:pPr>
              <a:buFont typeface="Wingdings" panose="05000000000000000000" pitchFamily="2" charset="2"/>
              <a:buChar char="q"/>
            </a:pPr>
            <a:r>
              <a:rPr lang="en-GB" sz="1800" dirty="0" smtClean="0">
                <a:latin typeface="Adhawin-Tamil" panose="020B0500000000000000" pitchFamily="34" charset="0"/>
                <a:cs typeface="Times New Roman"/>
              </a:rPr>
              <a:t>Bi-directional </a:t>
            </a:r>
            <a:r>
              <a:rPr lang="en-GB" sz="1800" dirty="0">
                <a:latin typeface="Adhawin-Tamil" panose="020B0500000000000000" pitchFamily="34" charset="0"/>
                <a:cs typeface="Times New Roman"/>
              </a:rPr>
              <a:t>process giving exact cost of the energy consumed via the LCD of the energy meter and through the SMS by GSM based technology it can be referenced from anywhere else and it is updated daily w9ith respect to time automatically. </a:t>
            </a:r>
            <a:endParaRPr lang="en-GB" sz="1800" dirty="0" smtClean="0">
              <a:latin typeface="Adhawin-Tamil" panose="020B0500000000000000" pitchFamily="34" charset="0"/>
              <a:cs typeface="Times New Roman"/>
            </a:endParaRPr>
          </a:p>
          <a:p>
            <a:pPr>
              <a:buFont typeface="Wingdings" panose="05000000000000000000" pitchFamily="2" charset="2"/>
              <a:buChar char="q"/>
            </a:pPr>
            <a:r>
              <a:rPr lang="en-GB" sz="1800" dirty="0" smtClean="0">
                <a:latin typeface="Adhawin-Tamil" panose="020B0500000000000000" pitchFamily="34" charset="0"/>
                <a:cs typeface="Times New Roman"/>
              </a:rPr>
              <a:t>User </a:t>
            </a:r>
            <a:r>
              <a:rPr lang="en-GB" sz="1800" dirty="0">
                <a:latin typeface="Adhawin-Tamil" panose="020B0500000000000000" pitchFamily="34" charset="0"/>
                <a:cs typeface="Times New Roman"/>
              </a:rPr>
              <a:t>friendly because even a school kid to our grandmother can operate it easily without the knowledge of electric bill generation.</a:t>
            </a:r>
            <a:r>
              <a:rPr lang="en-US" sz="1800" dirty="0">
                <a:latin typeface="Adhawin-Tamil" panose="020B0500000000000000" pitchFamily="34" charset="0"/>
              </a:rPr>
              <a:t/>
            </a:r>
            <a:br>
              <a:rPr lang="en-US" sz="1800" dirty="0">
                <a:latin typeface="Adhawin-Tamil" panose="020B0500000000000000" pitchFamily="34" charset="0"/>
              </a:rPr>
            </a:br>
            <a:endParaRPr lang="en-US" sz="1800" dirty="0">
              <a:latin typeface="Adhawin-Tamil" panose="020B0500000000000000" pitchFamily="34" charset="0"/>
            </a:endParaRPr>
          </a:p>
          <a:p>
            <a:endParaRPr lang="en-GB" sz="1800" dirty="0">
              <a:latin typeface="Adhawin-Tamil" panose="020B0500000000000000" pitchFamily="34" charset="0"/>
            </a:endParaRPr>
          </a:p>
        </p:txBody>
      </p:sp>
    </p:spTree>
    <p:extLst>
      <p:ext uri="{BB962C8B-B14F-4D97-AF65-F5344CB8AC3E}">
        <p14:creationId xmlns:p14="http://schemas.microsoft.com/office/powerpoint/2010/main" val="28883980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id="{488DEBA6-2ED2-4FED-8AAB-2F855348DD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4" name="Picture 23">
            <a:extLst>
              <a:ext uri="{FF2B5EF4-FFF2-40B4-BE49-F238E27FC236}">
                <a16:creationId xmlns:a16="http://schemas.microsoft.com/office/drawing/2014/main" id="{32162F0F-A9B7-409A-AD12-ADD441861C0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E4AEF693-F1FC-45DF-A2BA-E0A3E9E8ED9A}"/>
              </a:ext>
            </a:extLst>
          </p:cNvPr>
          <p:cNvSpPr>
            <a:spLocks noGrp="1"/>
          </p:cNvSpPr>
          <p:nvPr>
            <p:ph type="title"/>
          </p:nvPr>
        </p:nvSpPr>
        <p:spPr>
          <a:xfrm>
            <a:off x="643466" y="804334"/>
            <a:ext cx="3471333" cy="5249333"/>
          </a:xfrm>
        </p:spPr>
        <p:txBody>
          <a:bodyPr>
            <a:normAutofit/>
          </a:bodyPr>
          <a:lstStyle/>
          <a:p>
            <a:r>
              <a:rPr lang="en-GB" sz="3400" dirty="0">
                <a:solidFill>
                  <a:srgbClr val="FFFFFF"/>
                </a:solidFill>
                <a:latin typeface="Adhawin-Tamil" panose="020B0500000000000000" pitchFamily="34" charset="0"/>
              </a:rPr>
              <a:t>Components required</a:t>
            </a:r>
          </a:p>
        </p:txBody>
      </p:sp>
      <p:sp>
        <p:nvSpPr>
          <p:cNvPr id="3" name="Content Placeholder 2">
            <a:extLst>
              <a:ext uri="{FF2B5EF4-FFF2-40B4-BE49-F238E27FC236}">
                <a16:creationId xmlns:a16="http://schemas.microsoft.com/office/drawing/2014/main" id="{0C41D056-2D67-417B-B3A0-A332E8A49E12}"/>
              </a:ext>
            </a:extLst>
          </p:cNvPr>
          <p:cNvSpPr>
            <a:spLocks noGrp="1"/>
          </p:cNvSpPr>
          <p:nvPr>
            <p:ph idx="1"/>
          </p:nvPr>
        </p:nvSpPr>
        <p:spPr>
          <a:xfrm>
            <a:off x="6600571" y="559919"/>
            <a:ext cx="3338495" cy="5134315"/>
          </a:xfrm>
        </p:spPr>
        <p:txBody>
          <a:bodyPr vert="horz" lIns="91440" tIns="45720" rIns="91440" bIns="45720" rtlCol="0" anchor="ctr">
            <a:noAutofit/>
          </a:bodyPr>
          <a:lstStyle/>
          <a:p>
            <a:pPr marL="0" indent="0">
              <a:buNone/>
            </a:pPr>
            <a:endParaRPr lang="en-US" sz="1800" b="1" dirty="0"/>
          </a:p>
          <a:p>
            <a:pPr>
              <a:buFont typeface="Wingdings" panose="020B0604020202020204" pitchFamily="34" charset="0"/>
              <a:buChar char="Ø"/>
            </a:pPr>
            <a:r>
              <a:rPr lang="en-GB" sz="1800" b="1" dirty="0" smtClean="0">
                <a:solidFill>
                  <a:schemeClr val="tx2"/>
                </a:solidFill>
                <a:latin typeface="Times New Roman"/>
                <a:cs typeface="Times New Roman"/>
              </a:rPr>
              <a:t>ARDUINO BOARD</a:t>
            </a:r>
            <a:endParaRPr lang="en-GB" sz="1800" b="1" dirty="0" smtClean="0">
              <a:solidFill>
                <a:schemeClr val="tx2"/>
              </a:solidFill>
            </a:endParaRPr>
          </a:p>
          <a:p>
            <a:pPr>
              <a:buFont typeface="Wingdings" panose="020B0604020202020204" pitchFamily="34" charset="0"/>
              <a:buChar char="Ø"/>
            </a:pPr>
            <a:r>
              <a:rPr lang="en-GB" sz="1800" b="1" dirty="0" smtClean="0">
                <a:solidFill>
                  <a:schemeClr val="tx2"/>
                </a:solidFill>
                <a:latin typeface="Times New Roman"/>
                <a:cs typeface="Times New Roman"/>
              </a:rPr>
              <a:t>GSM MODULE</a:t>
            </a:r>
            <a:endParaRPr lang="en-GB" sz="1800" b="1" dirty="0" smtClean="0">
              <a:solidFill>
                <a:schemeClr val="tx2"/>
              </a:solidFill>
            </a:endParaRPr>
          </a:p>
          <a:p>
            <a:pPr>
              <a:buFont typeface="Wingdings" panose="020B0604020202020204" pitchFamily="34" charset="0"/>
              <a:buChar char="Ø"/>
            </a:pPr>
            <a:r>
              <a:rPr lang="en-GB" sz="1800" b="1" dirty="0" smtClean="0">
                <a:solidFill>
                  <a:schemeClr val="tx2"/>
                </a:solidFill>
                <a:latin typeface="Times New Roman"/>
                <a:cs typeface="Times New Roman"/>
              </a:rPr>
              <a:t>16X2 LCD</a:t>
            </a:r>
            <a:endParaRPr lang="en-GB" sz="1800" b="1" dirty="0" smtClean="0">
              <a:solidFill>
                <a:schemeClr val="tx2"/>
              </a:solidFill>
            </a:endParaRPr>
          </a:p>
          <a:p>
            <a:pPr>
              <a:buFont typeface="Wingdings" panose="020B0604020202020204" pitchFamily="34" charset="0"/>
              <a:buChar char="Ø"/>
            </a:pPr>
            <a:r>
              <a:rPr lang="en-GB" sz="1800" b="1" dirty="0" smtClean="0">
                <a:solidFill>
                  <a:schemeClr val="tx2"/>
                </a:solidFill>
                <a:ea typeface="+mn-lt"/>
                <a:cs typeface="+mn-lt"/>
              </a:rPr>
              <a:t>DIGITAL </a:t>
            </a:r>
            <a:r>
              <a:rPr lang="en-GB" sz="1800" b="1" dirty="0" smtClean="0">
                <a:solidFill>
                  <a:schemeClr val="tx2"/>
                </a:solidFill>
                <a:latin typeface="Times New Roman"/>
                <a:cs typeface="Times New Roman"/>
              </a:rPr>
              <a:t>ENERGY METER</a:t>
            </a:r>
            <a:endParaRPr lang="en-GB" sz="1800" b="1" dirty="0" smtClean="0">
              <a:solidFill>
                <a:schemeClr val="tx2"/>
              </a:solidFill>
            </a:endParaRPr>
          </a:p>
          <a:p>
            <a:pPr>
              <a:buFont typeface="Wingdings" panose="020B0604020202020204" pitchFamily="34" charset="0"/>
              <a:buChar char="Ø"/>
            </a:pPr>
            <a:r>
              <a:rPr lang="en-GB" sz="1800" b="1" dirty="0" smtClean="0">
                <a:solidFill>
                  <a:schemeClr val="tx2"/>
                </a:solidFill>
                <a:latin typeface="Times New Roman"/>
                <a:cs typeface="Times New Roman"/>
              </a:rPr>
              <a:t>MAX 232</a:t>
            </a:r>
            <a:endParaRPr lang="en-GB" sz="1800" b="1" dirty="0" smtClean="0">
              <a:solidFill>
                <a:schemeClr val="tx2"/>
              </a:solidFill>
            </a:endParaRPr>
          </a:p>
          <a:p>
            <a:pPr>
              <a:buFont typeface="Wingdings" panose="020B0604020202020204" pitchFamily="34" charset="0"/>
              <a:buChar char="Ø"/>
            </a:pPr>
            <a:r>
              <a:rPr lang="en-GB" sz="1800" b="1" dirty="0" smtClean="0">
                <a:solidFill>
                  <a:schemeClr val="tx2"/>
                </a:solidFill>
                <a:latin typeface="Times New Roman"/>
                <a:cs typeface="Times New Roman"/>
              </a:rPr>
              <a:t>OPTOCOUPLER 4N35</a:t>
            </a:r>
            <a:endParaRPr lang="en-GB" sz="1800" b="1" dirty="0" smtClean="0">
              <a:solidFill>
                <a:schemeClr val="tx2"/>
              </a:solidFill>
            </a:endParaRPr>
          </a:p>
          <a:p>
            <a:pPr>
              <a:buFont typeface="Wingdings" panose="020B0604020202020204" pitchFamily="34" charset="0"/>
              <a:buChar char="Ø"/>
            </a:pPr>
            <a:r>
              <a:rPr lang="en-GB" sz="1800" b="1" dirty="0" smtClean="0">
                <a:solidFill>
                  <a:schemeClr val="tx2"/>
                </a:solidFill>
                <a:latin typeface="Times New Roman"/>
                <a:cs typeface="Times New Roman"/>
              </a:rPr>
              <a:t>RESISTORS</a:t>
            </a:r>
            <a:endParaRPr lang="en-GB" sz="1800" b="1" dirty="0" smtClean="0">
              <a:solidFill>
                <a:schemeClr val="tx2"/>
              </a:solidFill>
            </a:endParaRPr>
          </a:p>
          <a:p>
            <a:pPr>
              <a:buFont typeface="Wingdings" panose="020B0604020202020204" pitchFamily="34" charset="0"/>
              <a:buChar char="Ø"/>
            </a:pPr>
            <a:r>
              <a:rPr lang="en-GB" sz="1800" b="1" dirty="0" smtClean="0">
                <a:solidFill>
                  <a:schemeClr val="tx2"/>
                </a:solidFill>
                <a:latin typeface="Times New Roman"/>
                <a:cs typeface="Times New Roman"/>
              </a:rPr>
              <a:t>CURRENT SENSORS</a:t>
            </a:r>
            <a:endParaRPr lang="en-GB" sz="1800" b="1" dirty="0" smtClean="0">
              <a:solidFill>
                <a:schemeClr val="tx2"/>
              </a:solidFill>
            </a:endParaRPr>
          </a:p>
          <a:p>
            <a:pPr>
              <a:buFont typeface="Wingdings" panose="020B0604020202020204" pitchFamily="34" charset="0"/>
              <a:buChar char="Ø"/>
            </a:pPr>
            <a:r>
              <a:rPr lang="en-GB" sz="1800" b="1" dirty="0" smtClean="0">
                <a:solidFill>
                  <a:schemeClr val="tx2"/>
                </a:solidFill>
                <a:latin typeface="Times New Roman"/>
                <a:cs typeface="Times New Roman"/>
              </a:rPr>
              <a:t>CONNECTING WIRES</a:t>
            </a:r>
            <a:endParaRPr lang="en-GB" sz="1800" b="1" dirty="0" smtClean="0">
              <a:solidFill>
                <a:schemeClr val="tx2"/>
              </a:solidFill>
            </a:endParaRPr>
          </a:p>
          <a:p>
            <a:pPr>
              <a:buFont typeface="Wingdings" panose="020B0604020202020204" pitchFamily="34" charset="0"/>
              <a:buChar char="Ø"/>
            </a:pPr>
            <a:r>
              <a:rPr lang="en-GB" sz="1800" b="1" dirty="0" smtClean="0">
                <a:solidFill>
                  <a:schemeClr val="tx2"/>
                </a:solidFill>
                <a:latin typeface="Times New Roman"/>
                <a:cs typeface="Times New Roman"/>
              </a:rPr>
              <a:t>BULB AND HOLDER</a:t>
            </a:r>
            <a:endParaRPr lang="en-GB" sz="1800" b="1" dirty="0" smtClean="0">
              <a:solidFill>
                <a:schemeClr val="tx2"/>
              </a:solidFill>
            </a:endParaRPr>
          </a:p>
          <a:p>
            <a:pPr>
              <a:buFont typeface="Wingdings" panose="020B0604020202020204" pitchFamily="34" charset="0"/>
              <a:buChar char="Ø"/>
            </a:pPr>
            <a:r>
              <a:rPr lang="en-GB" sz="1800" b="1" dirty="0" smtClean="0">
                <a:solidFill>
                  <a:schemeClr val="tx2"/>
                </a:solidFill>
                <a:latin typeface="Times New Roman"/>
                <a:cs typeface="Times New Roman"/>
              </a:rPr>
              <a:t>SIM </a:t>
            </a:r>
            <a:r>
              <a:rPr lang="en-GB" sz="1800" b="1" dirty="0">
                <a:solidFill>
                  <a:schemeClr val="tx2"/>
                </a:solidFill>
                <a:latin typeface="Times New Roman"/>
                <a:cs typeface="Times New Roman"/>
              </a:rPr>
              <a:t>CARD</a:t>
            </a:r>
            <a:endParaRPr lang="en-GB" sz="1800" b="1" dirty="0">
              <a:solidFill>
                <a:schemeClr val="tx2"/>
              </a:solidFill>
            </a:endParaRPr>
          </a:p>
          <a:p>
            <a:pPr>
              <a:buFont typeface="Wingdings" panose="020B0604020202020204" pitchFamily="34" charset="0"/>
              <a:buChar char="Ø"/>
            </a:pPr>
            <a:r>
              <a:rPr lang="en-GB" sz="1800" b="1" dirty="0" smtClean="0">
                <a:solidFill>
                  <a:schemeClr val="tx2"/>
                </a:solidFill>
                <a:latin typeface="Times New Roman"/>
                <a:cs typeface="Times New Roman"/>
              </a:rPr>
              <a:t>POWER SUPPLY  TRANSFORMER</a:t>
            </a:r>
            <a:endParaRPr lang="en-GB" sz="1800" b="1" dirty="0" smtClean="0">
              <a:solidFill>
                <a:schemeClr val="tx2"/>
              </a:solidFill>
            </a:endParaRPr>
          </a:p>
          <a:p>
            <a:pPr>
              <a:buFont typeface="Wingdings" panose="020B0604020202020204" pitchFamily="34" charset="0"/>
              <a:buChar char="Ø"/>
            </a:pPr>
            <a:r>
              <a:rPr lang="en-GB" sz="1800" b="1" dirty="0" smtClean="0">
                <a:solidFill>
                  <a:schemeClr val="tx2"/>
                </a:solidFill>
                <a:latin typeface="Times New Roman"/>
                <a:cs typeface="Times New Roman"/>
              </a:rPr>
              <a:t>MOBILE </a:t>
            </a:r>
            <a:r>
              <a:rPr lang="en-GB" sz="1800" b="1" dirty="0">
                <a:solidFill>
                  <a:schemeClr val="tx2"/>
                </a:solidFill>
                <a:latin typeface="Times New Roman"/>
                <a:cs typeface="Times New Roman"/>
              </a:rPr>
              <a:t>PHONE</a:t>
            </a:r>
            <a:endParaRPr lang="en-GB" sz="1800" b="1" dirty="0">
              <a:solidFill>
                <a:schemeClr val="tx2"/>
              </a:solidFill>
            </a:endParaRPr>
          </a:p>
          <a:p>
            <a:pPr>
              <a:buFont typeface="Wingdings" panose="020B0604020202020204" pitchFamily="34" charset="0"/>
              <a:buChar char="v"/>
            </a:pPr>
            <a:endParaRPr lang="en-GB" sz="1800" b="1" dirty="0">
              <a:solidFill>
                <a:srgbClr val="454545"/>
              </a:solidFill>
              <a:latin typeface="Times New Roman"/>
              <a:cs typeface="Times New Roman"/>
            </a:endParaRPr>
          </a:p>
        </p:txBody>
      </p:sp>
    </p:spTree>
    <p:extLst>
      <p:ext uri="{BB962C8B-B14F-4D97-AF65-F5344CB8AC3E}">
        <p14:creationId xmlns:p14="http://schemas.microsoft.com/office/powerpoint/2010/main" val="3714257041"/>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22DDE2-FB2D-421B-B377-F9AD495CE9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A995140B-9736-47E4-9A7D-ABB32F3AAA8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2" name="Rectangle 11">
            <a:extLst>
              <a:ext uri="{FF2B5EF4-FFF2-40B4-BE49-F238E27FC236}">
                <a16:creationId xmlns:a16="http://schemas.microsoft.com/office/drawing/2014/main"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114B4-BADE-4A3C-873C-4C267180D151}"/>
              </a:ext>
            </a:extLst>
          </p:cNvPr>
          <p:cNvSpPr>
            <a:spLocks noGrp="1"/>
          </p:cNvSpPr>
          <p:nvPr>
            <p:ph type="title"/>
          </p:nvPr>
        </p:nvSpPr>
        <p:spPr>
          <a:xfrm>
            <a:off x="792483" y="821265"/>
            <a:ext cx="6098705" cy="5222117"/>
          </a:xfrm>
        </p:spPr>
        <p:txBody>
          <a:bodyPr vert="horz" lIns="91440" tIns="45720" rIns="91440" bIns="45720" rtlCol="0" anchor="ctr">
            <a:normAutofit/>
          </a:bodyPr>
          <a:lstStyle/>
          <a:p>
            <a:endParaRPr lang="en-US" sz="5400"/>
          </a:p>
        </p:txBody>
      </p:sp>
      <p:cxnSp>
        <p:nvCxnSpPr>
          <p:cNvPr id="14" name="Straight Connector 13">
            <a:extLst>
              <a:ext uri="{FF2B5EF4-FFF2-40B4-BE49-F238E27FC236}">
                <a16:creationId xmlns:a16="http://schemas.microsoft.com/office/drawing/2014/main"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7545075" y="2187578"/>
            <a:ext cx="6857999" cy="2482850"/>
          </a:xfrm>
          <a:prstGeom prst="rect">
            <a:avLst/>
          </a:prstGeom>
        </p:spPr>
      </p:pic>
      <p:sp>
        <p:nvSpPr>
          <p:cNvPr id="3" name="Content Placeholder 2">
            <a:extLst>
              <a:ext uri="{FF2B5EF4-FFF2-40B4-BE49-F238E27FC236}">
                <a16:creationId xmlns:a16="http://schemas.microsoft.com/office/drawing/2014/main" id="{E563FA03-02D0-4A2B-9C07-B81A2130004E}"/>
              </a:ext>
            </a:extLst>
          </p:cNvPr>
          <p:cNvSpPr>
            <a:spLocks noGrp="1"/>
          </p:cNvSpPr>
          <p:nvPr>
            <p:ph type="body" idx="1"/>
          </p:nvPr>
        </p:nvSpPr>
        <p:spPr>
          <a:xfrm>
            <a:off x="7802385" y="3064131"/>
            <a:ext cx="3236958" cy="592609"/>
          </a:xfrm>
        </p:spPr>
        <p:txBody>
          <a:bodyPr vert="horz" lIns="91440" tIns="45720" rIns="91440" bIns="45720" rtlCol="0" anchor="ctr">
            <a:normAutofit/>
          </a:bodyPr>
          <a:lstStyle/>
          <a:p>
            <a:r>
              <a:rPr lang="en-GB" sz="2500" b="1" cap="all" dirty="0">
                <a:solidFill>
                  <a:schemeClr val="tx1"/>
                </a:solidFill>
                <a:latin typeface="Times New Roman"/>
                <a:cs typeface="Times New Roman"/>
              </a:rPr>
              <a:t>AURDINO BOARD</a:t>
            </a:r>
            <a:endParaRPr lang="en-US" sz="2500" dirty="0">
              <a:solidFill>
                <a:schemeClr val="tx1"/>
              </a:solidFill>
              <a:ea typeface="+mn-lt"/>
              <a:cs typeface="+mn-lt"/>
            </a:endParaRPr>
          </a:p>
          <a:p>
            <a:pPr algn="l"/>
            <a:endParaRPr lang="en-US" sz="2000" b="1">
              <a:solidFill>
                <a:schemeClr val="tx1"/>
              </a:solidFill>
            </a:endParaRPr>
          </a:p>
        </p:txBody>
      </p:sp>
      <p:pic>
        <p:nvPicPr>
          <p:cNvPr id="4" name="Picture 4" descr="A circuit board&#10;&#10;Description generated with very high confidence">
            <a:extLst>
              <a:ext uri="{FF2B5EF4-FFF2-40B4-BE49-F238E27FC236}">
                <a16:creationId xmlns:a16="http://schemas.microsoft.com/office/drawing/2014/main" id="{058E68C1-AA5C-4815-8606-298C4BA9E2AB}"/>
              </a:ext>
            </a:extLst>
          </p:cNvPr>
          <p:cNvPicPr>
            <a:picLocks noChangeAspect="1"/>
          </p:cNvPicPr>
          <p:nvPr/>
        </p:nvPicPr>
        <p:blipFill>
          <a:blip r:embed="rId4"/>
          <a:stretch>
            <a:fillRect/>
          </a:stretch>
        </p:blipFill>
        <p:spPr>
          <a:xfrm>
            <a:off x="799381" y="763438"/>
            <a:ext cx="6107499" cy="5273614"/>
          </a:xfrm>
          <a:prstGeom prst="rect">
            <a:avLst/>
          </a:prstGeom>
        </p:spPr>
      </p:pic>
    </p:spTree>
    <p:extLst>
      <p:ext uri="{BB962C8B-B14F-4D97-AF65-F5344CB8AC3E}">
        <p14:creationId xmlns:p14="http://schemas.microsoft.com/office/powerpoint/2010/main" val="35265168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26A3F16E-CC60-4737-8CBB-9568A351D3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A59DF7-40AF-459E-B183-5171DD9A3639}"/>
              </a:ext>
            </a:extLst>
          </p:cNvPr>
          <p:cNvSpPr>
            <a:spLocks noGrp="1"/>
          </p:cNvSpPr>
          <p:nvPr>
            <p:ph type="title"/>
          </p:nvPr>
        </p:nvSpPr>
        <p:spPr>
          <a:xfrm>
            <a:off x="4090507" y="764372"/>
            <a:ext cx="7434070" cy="1432289"/>
          </a:xfrm>
        </p:spPr>
        <p:txBody>
          <a:bodyPr>
            <a:normAutofit/>
          </a:bodyPr>
          <a:lstStyle/>
          <a:p>
            <a:r>
              <a:rPr lang="en-GB" b="1" dirty="0">
                <a:latin typeface="Times New Roman"/>
                <a:cs typeface="Times New Roman"/>
              </a:rPr>
              <a:t>AURDINO BOARD</a:t>
            </a:r>
            <a:endParaRPr lang="en-US" dirty="0"/>
          </a:p>
        </p:txBody>
      </p:sp>
      <p:sp>
        <p:nvSpPr>
          <p:cNvPr id="6" name="Rectangle 9">
            <a:extLst>
              <a:ext uri="{FF2B5EF4-FFF2-40B4-BE49-F238E27FC236}">
                <a16:creationId xmlns:a16="http://schemas.microsoft.com/office/drawing/2014/main" id="{C0DABE73-66EA-42B0-AB0A-9FB1C0AD7A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7" name="Picture 11">
            <a:extLst>
              <a:ext uri="{FF2B5EF4-FFF2-40B4-BE49-F238E27FC236}">
                <a16:creationId xmlns:a16="http://schemas.microsoft.com/office/drawing/2014/main" id="{1E4917B9-5D95-4999-9E13-3568EDD4234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3" name="Content Placeholder 2">
            <a:extLst>
              <a:ext uri="{FF2B5EF4-FFF2-40B4-BE49-F238E27FC236}">
                <a16:creationId xmlns:a16="http://schemas.microsoft.com/office/drawing/2014/main" id="{D083F1CD-4A47-4181-9084-CF7C0B525409}"/>
              </a:ext>
            </a:extLst>
          </p:cNvPr>
          <p:cNvSpPr>
            <a:spLocks noGrp="1"/>
          </p:cNvSpPr>
          <p:nvPr>
            <p:ph idx="1"/>
          </p:nvPr>
        </p:nvSpPr>
        <p:spPr>
          <a:xfrm>
            <a:off x="4090507" y="2628900"/>
            <a:ext cx="7454077" cy="3589785"/>
          </a:xfrm>
        </p:spPr>
        <p:txBody>
          <a:bodyPr vert="horz" lIns="91440" tIns="45720" rIns="91440" bIns="45720" rtlCol="0" anchor="t">
            <a:noAutofit/>
          </a:bodyPr>
          <a:lstStyle/>
          <a:p>
            <a:pPr marL="0" indent="0" algn="just">
              <a:buNone/>
            </a:pPr>
            <a:r>
              <a:rPr lang="en-GB" sz="1800" b="1" dirty="0">
                <a:latin typeface="Times New Roman"/>
                <a:cs typeface="Times New Roman"/>
              </a:rPr>
              <a:t>                   Arduino</a:t>
            </a:r>
            <a:r>
              <a:rPr lang="en-GB" sz="1800" dirty="0">
                <a:latin typeface="Times New Roman"/>
                <a:cs typeface="Times New Roman"/>
              </a:rPr>
              <a:t> is an </a:t>
            </a:r>
            <a:r>
              <a:rPr lang="en-GB" sz="1800" dirty="0">
                <a:latin typeface="Times New Roman"/>
                <a:cs typeface="Times New Roman"/>
                <a:hlinkClick r:id="rId3"/>
              </a:rPr>
              <a:t>open-source hardware</a:t>
            </a:r>
            <a:r>
              <a:rPr lang="en-GB" sz="1800" dirty="0">
                <a:latin typeface="Times New Roman"/>
                <a:cs typeface="Times New Roman"/>
              </a:rPr>
              <a:t> and </a:t>
            </a:r>
            <a:r>
              <a:rPr lang="en-GB" sz="1800" dirty="0">
                <a:latin typeface="Times New Roman"/>
                <a:cs typeface="Times New Roman"/>
                <a:hlinkClick r:id="rId4"/>
              </a:rPr>
              <a:t>software</a:t>
            </a:r>
            <a:r>
              <a:rPr lang="en-GB" sz="1800" dirty="0">
                <a:latin typeface="Times New Roman"/>
                <a:cs typeface="Times New Roman"/>
              </a:rPr>
              <a:t> company, project and user community that designs and manufactures </a:t>
            </a:r>
            <a:r>
              <a:rPr lang="en-GB" sz="1800" dirty="0">
                <a:latin typeface="Times New Roman"/>
                <a:cs typeface="Times New Roman"/>
                <a:hlinkClick r:id="rId5"/>
              </a:rPr>
              <a:t>single-board microcontrollers</a:t>
            </a:r>
            <a:r>
              <a:rPr lang="en-GB" sz="1800" dirty="0">
                <a:latin typeface="Times New Roman"/>
                <a:cs typeface="Times New Roman"/>
              </a:rPr>
              <a:t> and </a:t>
            </a:r>
            <a:r>
              <a:rPr lang="en-GB" sz="1800" dirty="0">
                <a:latin typeface="Times New Roman"/>
                <a:cs typeface="Times New Roman"/>
                <a:hlinkClick r:id="rId6"/>
              </a:rPr>
              <a:t>microcontroller</a:t>
            </a:r>
            <a:r>
              <a:rPr lang="en-GB" sz="1800" dirty="0">
                <a:latin typeface="Times New Roman"/>
                <a:cs typeface="Times New Roman"/>
              </a:rPr>
              <a:t> kits for building digital devices and interactive objects that can sense and control both physically and digitally. Arduino board designs use a variety of </a:t>
            </a:r>
            <a:r>
              <a:rPr lang="en-GB" sz="1800" dirty="0">
                <a:latin typeface="Times New Roman"/>
                <a:cs typeface="Times New Roman"/>
                <a:hlinkClick r:id="rId7"/>
              </a:rPr>
              <a:t>microprocessors</a:t>
            </a:r>
            <a:r>
              <a:rPr lang="en-GB" sz="1800" dirty="0">
                <a:latin typeface="Times New Roman"/>
                <a:cs typeface="Times New Roman"/>
              </a:rPr>
              <a:t> and controllers.</a:t>
            </a:r>
            <a:endParaRPr lang="en-GB" sz="1800" dirty="0">
              <a:latin typeface="Century Gothic" panose="020B0502020202020204"/>
              <a:cs typeface="Times New Roman"/>
            </a:endParaRPr>
          </a:p>
          <a:p>
            <a:pPr marL="0" indent="0" algn="just">
              <a:buNone/>
            </a:pPr>
            <a:r>
              <a:rPr lang="en-GB" sz="1800" dirty="0">
                <a:latin typeface="Times New Roman"/>
                <a:cs typeface="Times New Roman"/>
              </a:rPr>
              <a:t>                The boards are equipped with sets of digital and </a:t>
            </a:r>
            <a:r>
              <a:rPr lang="en-GB" sz="1800" dirty="0" err="1">
                <a:latin typeface="Times New Roman"/>
                <a:cs typeface="Times New Roman"/>
              </a:rPr>
              <a:t>analog</a:t>
            </a:r>
            <a:r>
              <a:rPr lang="en-GB" sz="1800" dirty="0">
                <a:latin typeface="Times New Roman"/>
                <a:cs typeface="Times New Roman"/>
              </a:rPr>
              <a:t> </a:t>
            </a:r>
            <a:r>
              <a:rPr lang="en-GB" sz="1800" dirty="0">
                <a:latin typeface="Times New Roman"/>
                <a:cs typeface="Times New Roman"/>
                <a:hlinkClick r:id="rId8"/>
              </a:rPr>
              <a:t>input/output</a:t>
            </a:r>
            <a:r>
              <a:rPr lang="en-GB" sz="1800" dirty="0">
                <a:latin typeface="Times New Roman"/>
                <a:cs typeface="Times New Roman"/>
              </a:rPr>
              <a:t> (I/O) pins that may be interfaced to various expansion boards or </a:t>
            </a:r>
            <a:r>
              <a:rPr lang="en-GB" sz="1800" dirty="0">
                <a:latin typeface="Times New Roman"/>
                <a:cs typeface="Times New Roman"/>
                <a:hlinkClick r:id="rId9"/>
              </a:rPr>
              <a:t>breadboards</a:t>
            </a:r>
            <a:r>
              <a:rPr lang="en-GB" sz="1800" dirty="0">
                <a:latin typeface="Times New Roman"/>
                <a:cs typeface="Times New Roman"/>
              </a:rPr>
              <a:t> (</a:t>
            </a:r>
            <a:r>
              <a:rPr lang="en-GB" sz="1800" i="1" dirty="0">
                <a:latin typeface="Times New Roman"/>
                <a:cs typeface="Times New Roman"/>
              </a:rPr>
              <a:t>shields</a:t>
            </a:r>
            <a:r>
              <a:rPr lang="en-GB" sz="1800" dirty="0">
                <a:latin typeface="Times New Roman"/>
                <a:cs typeface="Times New Roman"/>
              </a:rPr>
              <a:t>) and other circuits. The boards feature serial communications interfaces, including </a:t>
            </a:r>
            <a:r>
              <a:rPr lang="en-GB" sz="1800" dirty="0">
                <a:latin typeface="Times New Roman"/>
                <a:cs typeface="Times New Roman"/>
                <a:hlinkClick r:id="rId10"/>
              </a:rPr>
              <a:t>Universal Serial Bus</a:t>
            </a:r>
            <a:r>
              <a:rPr lang="en-GB" sz="1800" dirty="0">
                <a:latin typeface="Times New Roman"/>
                <a:cs typeface="Times New Roman"/>
              </a:rPr>
              <a:t> (USB) on some models, which are also used for loading programs from personal computers. The microcontrollers are typically programmed using a dialect of features from the programming languages </a:t>
            </a:r>
            <a:r>
              <a:rPr lang="en-GB" sz="1800" dirty="0">
                <a:latin typeface="Times New Roman"/>
                <a:cs typeface="Times New Roman"/>
                <a:hlinkClick r:id="rId11"/>
              </a:rPr>
              <a:t>C</a:t>
            </a:r>
            <a:r>
              <a:rPr lang="en-GB" sz="1800" dirty="0">
                <a:latin typeface="Times New Roman"/>
                <a:cs typeface="Times New Roman"/>
              </a:rPr>
              <a:t> and </a:t>
            </a:r>
            <a:r>
              <a:rPr lang="en-GB" sz="1800" dirty="0">
                <a:latin typeface="Times New Roman"/>
                <a:cs typeface="Times New Roman"/>
                <a:hlinkClick r:id="rId12"/>
              </a:rPr>
              <a:t>C++</a:t>
            </a:r>
            <a:r>
              <a:rPr lang="en-GB" sz="1800" dirty="0">
                <a:latin typeface="Times New Roman"/>
                <a:cs typeface="Times New Roman"/>
              </a:rPr>
              <a:t>. In addition to using traditional </a:t>
            </a:r>
            <a:r>
              <a:rPr lang="en-GB" sz="1800" dirty="0">
                <a:latin typeface="Times New Roman"/>
                <a:cs typeface="Times New Roman"/>
                <a:hlinkClick r:id="rId13"/>
              </a:rPr>
              <a:t>compiler</a:t>
            </a:r>
            <a:r>
              <a:rPr lang="en-GB" sz="1800" dirty="0">
                <a:latin typeface="Times New Roman"/>
                <a:cs typeface="Times New Roman"/>
              </a:rPr>
              <a:t> </a:t>
            </a:r>
            <a:r>
              <a:rPr lang="en-GB" sz="1800" dirty="0">
                <a:latin typeface="Times New Roman"/>
                <a:cs typeface="Times New Roman"/>
                <a:hlinkClick r:id="rId14"/>
              </a:rPr>
              <a:t>toolchains</a:t>
            </a:r>
            <a:r>
              <a:rPr lang="en-GB" sz="1800" dirty="0">
                <a:latin typeface="Times New Roman"/>
                <a:cs typeface="Times New Roman"/>
              </a:rPr>
              <a:t>, the Arduino project provides an </a:t>
            </a:r>
            <a:r>
              <a:rPr lang="en-GB" sz="1800" dirty="0">
                <a:latin typeface="Times New Roman"/>
                <a:cs typeface="Times New Roman"/>
                <a:hlinkClick r:id="rId15"/>
              </a:rPr>
              <a:t>integrated development environment</a:t>
            </a:r>
            <a:r>
              <a:rPr lang="en-GB" sz="1800" dirty="0">
                <a:latin typeface="Times New Roman"/>
                <a:cs typeface="Times New Roman"/>
              </a:rPr>
              <a:t> (IDE) based on the </a:t>
            </a:r>
            <a:r>
              <a:rPr lang="en-GB" sz="1800" dirty="0">
                <a:latin typeface="Times New Roman"/>
                <a:cs typeface="Times New Roman"/>
                <a:hlinkClick r:id="rId16"/>
              </a:rPr>
              <a:t>Processing</a:t>
            </a:r>
            <a:r>
              <a:rPr lang="en-GB" sz="1800" dirty="0">
                <a:latin typeface="Times New Roman"/>
                <a:cs typeface="Times New Roman"/>
              </a:rPr>
              <a:t> language project.</a:t>
            </a:r>
            <a:endParaRPr lang="en-GB" sz="1800" dirty="0"/>
          </a:p>
          <a:p>
            <a:pPr algn="just"/>
            <a:endParaRPr lang="en-GB" sz="1800" dirty="0"/>
          </a:p>
        </p:txBody>
      </p:sp>
    </p:spTree>
    <p:extLst>
      <p:ext uri="{BB962C8B-B14F-4D97-AF65-F5344CB8AC3E}">
        <p14:creationId xmlns:p14="http://schemas.microsoft.com/office/powerpoint/2010/main" val="25522107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FFF8D3-2EF3-4286-935A-D01BE3C853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id="{CD8CCB43-545E-4064-8BB8-5C492D0F5F5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6AB10EA-DB5F-438B-A259-3FBF44165F0D}"/>
              </a:ext>
            </a:extLst>
          </p:cNvPr>
          <p:cNvSpPr>
            <a:spLocks noGrp="1"/>
          </p:cNvSpPr>
          <p:nvPr>
            <p:ph type="title"/>
          </p:nvPr>
        </p:nvSpPr>
        <p:spPr>
          <a:xfrm>
            <a:off x="1591471" y="2829997"/>
            <a:ext cx="2659762" cy="703557"/>
          </a:xfrm>
        </p:spPr>
        <p:txBody>
          <a:bodyPr>
            <a:noAutofit/>
          </a:bodyPr>
          <a:lstStyle/>
          <a:p>
            <a:pPr algn="just"/>
            <a:r>
              <a:rPr lang="en-GB" sz="4400" dirty="0">
                <a:solidFill>
                  <a:srgbClr val="92D050"/>
                </a:solidFill>
                <a:latin typeface="Times New Roman"/>
                <a:cs typeface="Times New Roman"/>
              </a:rPr>
              <a:t>MAX-232</a:t>
            </a:r>
            <a:endParaRPr lang="en-US" sz="4400" dirty="0">
              <a:solidFill>
                <a:srgbClr val="92D050"/>
              </a:solidFill>
            </a:endParaRPr>
          </a:p>
          <a:p>
            <a:pPr algn="just"/>
            <a:r>
              <a:rPr lang="en-GB" sz="4400" dirty="0">
                <a:solidFill>
                  <a:srgbClr val="92D050"/>
                </a:solidFill>
              </a:rPr>
              <a:t/>
            </a:r>
            <a:br>
              <a:rPr lang="en-GB" sz="4400" dirty="0">
                <a:solidFill>
                  <a:srgbClr val="92D050"/>
                </a:solidFill>
              </a:rPr>
            </a:br>
            <a:endParaRPr lang="en-GB" sz="4400" dirty="0">
              <a:solidFill>
                <a:srgbClr val="92D050"/>
              </a:solidFill>
            </a:endParaRPr>
          </a:p>
        </p:txBody>
      </p:sp>
      <p:sp useBgFill="1">
        <p:nvSpPr>
          <p:cNvPr id="16"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A circuit board&#10;&#10;Description generated with very high confidence">
            <a:extLst>
              <a:ext uri="{FF2B5EF4-FFF2-40B4-BE49-F238E27FC236}">
                <a16:creationId xmlns:a16="http://schemas.microsoft.com/office/drawing/2014/main" id="{8AE095A7-1BE0-447F-914B-E88B275F26DD}"/>
              </a:ext>
            </a:extLst>
          </p:cNvPr>
          <p:cNvPicPr>
            <a:picLocks noChangeAspect="1"/>
          </p:cNvPicPr>
          <p:nvPr/>
        </p:nvPicPr>
        <p:blipFill>
          <a:blip r:embed="rId3"/>
          <a:stretch>
            <a:fillRect/>
          </a:stretch>
        </p:blipFill>
        <p:spPr>
          <a:xfrm>
            <a:off x="4955339" y="1342617"/>
            <a:ext cx="6127287" cy="4595465"/>
          </a:xfrm>
          <a:prstGeom prst="rect">
            <a:avLst/>
          </a:prstGeom>
        </p:spPr>
      </p:pic>
    </p:spTree>
    <p:extLst>
      <p:ext uri="{BB962C8B-B14F-4D97-AF65-F5344CB8AC3E}">
        <p14:creationId xmlns:p14="http://schemas.microsoft.com/office/powerpoint/2010/main" val="878590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grpId="0" nodeType="clickEffect">
                                  <p:stCondLst>
                                    <p:cond delay="0"/>
                                  </p:stCondLst>
                                  <p:childTnLst>
                                    <p:anim calcmode="lin" valueType="num">
                                      <p:cBhvr>
                                        <p:cTn id="11" dur="500"/>
                                        <p:tgtEl>
                                          <p:spTgt spid="2"/>
                                        </p:tgtEl>
                                        <p:attrNameLst>
                                          <p:attrName>ppt_w</p:attrName>
                                        </p:attrNameLst>
                                      </p:cBhvr>
                                      <p:tavLst>
                                        <p:tav tm="0">
                                          <p:val>
                                            <p:strVal val="ppt_w"/>
                                          </p:val>
                                        </p:tav>
                                        <p:tav tm="100000">
                                          <p:val>
                                            <p:fltVal val="0"/>
                                          </p:val>
                                        </p:tav>
                                      </p:tavLst>
                                    </p:anim>
                                    <p:anim calcmode="lin" valueType="num">
                                      <p:cBhvr>
                                        <p:cTn id="12" dur="500"/>
                                        <p:tgtEl>
                                          <p:spTgt spid="2"/>
                                        </p:tgtEl>
                                        <p:attrNameLst>
                                          <p:attrName>ppt_h</p:attrName>
                                        </p:attrNameLst>
                                      </p:cBhvr>
                                      <p:tavLst>
                                        <p:tav tm="0">
                                          <p:val>
                                            <p:strVal val="ppt_h"/>
                                          </p:val>
                                        </p:tav>
                                        <p:tav tm="100000">
                                          <p:val>
                                            <p:fltVal val="0"/>
                                          </p:val>
                                        </p:tav>
                                      </p:tavLst>
                                    </p:anim>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23">
            <a:extLst>
              <a:ext uri="{FF2B5EF4-FFF2-40B4-BE49-F238E27FC236}">
                <a16:creationId xmlns:a16="http://schemas.microsoft.com/office/drawing/2014/main" id="{35AB47A4-BA8C-4250-88BD-D49C68C5F9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6" name="Picture 25">
            <a:extLst>
              <a:ext uri="{FF2B5EF4-FFF2-40B4-BE49-F238E27FC236}">
                <a16:creationId xmlns:a16="http://schemas.microsoft.com/office/drawing/2014/main" id="{66C8958D-EB99-414F-B735-863B67BB14D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p:cNvSpPr>
            <a:spLocks noGrp="1"/>
          </p:cNvSpPr>
          <p:nvPr>
            <p:ph type="title"/>
          </p:nvPr>
        </p:nvSpPr>
        <p:spPr>
          <a:xfrm>
            <a:off x="693798" y="1129820"/>
            <a:ext cx="4205001" cy="2121655"/>
          </a:xfrm>
        </p:spPr>
        <p:txBody>
          <a:bodyPr>
            <a:normAutofit/>
          </a:bodyPr>
          <a:lstStyle/>
          <a:p>
            <a:pPr algn="l"/>
            <a:r>
              <a:rPr lang="en-US" sz="3600" cap="none" dirty="0">
                <a:ln w="0"/>
                <a:gradFill>
                  <a:gsLst>
                    <a:gs pos="0">
                      <a:schemeClr val="accent5">
                        <a:lumMod val="50000"/>
                      </a:schemeClr>
                    </a:gs>
                    <a:gs pos="50000">
                      <a:schemeClr val="accent5"/>
                    </a:gs>
                    <a:gs pos="100000">
                      <a:schemeClr val="accent5">
                        <a:lumMod val="60000"/>
                        <a:lumOff val="40000"/>
                      </a:schemeClr>
                    </a:gs>
                  </a:gsLst>
                  <a:lin ang="5400000"/>
                </a:gradFill>
                <a:effectLst>
                  <a:glow rad="139700">
                    <a:schemeClr val="accent5">
                      <a:satMod val="175000"/>
                      <a:alpha val="40000"/>
                    </a:schemeClr>
                  </a:glow>
                  <a:reflection blurRad="6350" stA="53000" endA="300" endPos="35500" dir="5400000" sy="-90000" algn="bl" rotWithShape="0"/>
                </a:effectLst>
                <a:latin typeface="Adhawin-Tamil"/>
              </a:rPr>
              <a:t>FOUR </a:t>
            </a:r>
            <a:br>
              <a:rPr lang="en-US" sz="3600" cap="none" dirty="0">
                <a:ln w="0"/>
                <a:gradFill>
                  <a:gsLst>
                    <a:gs pos="0">
                      <a:schemeClr val="accent5">
                        <a:lumMod val="50000"/>
                      </a:schemeClr>
                    </a:gs>
                    <a:gs pos="50000">
                      <a:schemeClr val="accent5"/>
                    </a:gs>
                    <a:gs pos="100000">
                      <a:schemeClr val="accent5">
                        <a:lumMod val="60000"/>
                        <a:lumOff val="40000"/>
                      </a:schemeClr>
                    </a:gs>
                  </a:gsLst>
                  <a:lin ang="5400000"/>
                </a:gradFill>
                <a:effectLst>
                  <a:glow rad="139700">
                    <a:schemeClr val="accent5">
                      <a:satMod val="175000"/>
                      <a:alpha val="40000"/>
                    </a:schemeClr>
                  </a:glow>
                  <a:reflection blurRad="6350" stA="53000" endA="300" endPos="35500" dir="5400000" sy="-90000" algn="bl" rotWithShape="0"/>
                </a:effectLst>
                <a:latin typeface="Adhawin-Tamil"/>
              </a:rPr>
            </a:br>
            <a:r>
              <a:rPr lang="en-US" sz="3600" cap="none" dirty="0">
                <a:ln w="0"/>
                <a:gradFill>
                  <a:gsLst>
                    <a:gs pos="0">
                      <a:schemeClr val="accent5">
                        <a:lumMod val="50000"/>
                      </a:schemeClr>
                    </a:gs>
                    <a:gs pos="50000">
                      <a:schemeClr val="accent5"/>
                    </a:gs>
                    <a:gs pos="100000">
                      <a:schemeClr val="accent5">
                        <a:lumMod val="60000"/>
                        <a:lumOff val="40000"/>
                      </a:schemeClr>
                    </a:gs>
                  </a:gsLst>
                  <a:lin ang="5400000"/>
                </a:gradFill>
                <a:effectLst>
                  <a:glow rad="139700">
                    <a:schemeClr val="accent5">
                      <a:satMod val="175000"/>
                      <a:alpha val="40000"/>
                    </a:schemeClr>
                  </a:glow>
                  <a:reflection blurRad="6350" stA="53000" endA="300" endPos="35500" dir="5400000" sy="-90000" algn="bl" rotWithShape="0"/>
                </a:effectLst>
                <a:latin typeface="Adhawin-Tamil"/>
              </a:rPr>
              <a:t>     CUPS...</a:t>
            </a:r>
          </a:p>
        </p:txBody>
      </p:sp>
      <p:pic>
        <p:nvPicPr>
          <p:cNvPr id="28" name="Picture 27">
            <a:extLst>
              <a:ext uri="{FF2B5EF4-FFF2-40B4-BE49-F238E27FC236}">
                <a16:creationId xmlns:a16="http://schemas.microsoft.com/office/drawing/2014/main" id="{39E5F3CB-7BDD-4E64-B274-CD900F08C6F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15" name="Content Placeholder 8">
            <a:extLst>
              <a:ext uri="{FF2B5EF4-FFF2-40B4-BE49-F238E27FC236}">
                <a16:creationId xmlns:a16="http://schemas.microsoft.com/office/drawing/2014/main" id="{AE78B9B8-E58C-4AFA-A570-F82684029778}"/>
              </a:ext>
            </a:extLst>
          </p:cNvPr>
          <p:cNvSpPr>
            <a:spLocks noGrp="1"/>
          </p:cNvSpPr>
          <p:nvPr>
            <p:ph idx="1"/>
          </p:nvPr>
        </p:nvSpPr>
        <p:spPr>
          <a:xfrm>
            <a:off x="601692" y="3154283"/>
            <a:ext cx="3687417" cy="3148329"/>
          </a:xfrm>
        </p:spPr>
        <p:txBody>
          <a:bodyPr vert="horz" lIns="91440" tIns="45720" rIns="91440" bIns="45720" rtlCol="0" anchor="t">
            <a:normAutofit/>
          </a:bodyPr>
          <a:lstStyle/>
          <a:p>
            <a:pPr marL="342900" indent="-342900">
              <a:buAutoNum type="arabicParenR"/>
            </a:pPr>
            <a:r>
              <a:rPr lang="en-US" sz="2000" dirty="0" smtClean="0">
                <a:solidFill>
                  <a:schemeClr val="bg1"/>
                </a:solidFill>
                <a:latin typeface="Adhawin-Tamil" panose="020B0500000000000000" pitchFamily="34" charset="0"/>
              </a:rPr>
              <a:t>ASHWIN KUMAR RAMASAMY</a:t>
            </a:r>
          </a:p>
          <a:p>
            <a:pPr marL="342900" indent="-342900">
              <a:buAutoNum type="arabicParenR"/>
            </a:pPr>
            <a:r>
              <a:rPr lang="en-US" sz="2000" dirty="0" smtClean="0">
                <a:solidFill>
                  <a:schemeClr val="bg1"/>
                </a:solidFill>
                <a:latin typeface="Adhawin-Tamil" panose="020B0500000000000000" pitchFamily="34" charset="0"/>
              </a:rPr>
              <a:t>HARIHARASUDHAN S.P</a:t>
            </a:r>
          </a:p>
          <a:p>
            <a:pPr marL="342900" indent="-342900">
              <a:buAutoNum type="arabicParenR"/>
            </a:pPr>
            <a:r>
              <a:rPr lang="en-US" sz="2000" dirty="0" smtClean="0">
                <a:solidFill>
                  <a:schemeClr val="bg1"/>
                </a:solidFill>
                <a:latin typeface="Adhawin-Tamil" panose="020B0500000000000000" pitchFamily="34" charset="0"/>
              </a:rPr>
              <a:t>MATHIYAZHAGI BABU</a:t>
            </a:r>
          </a:p>
          <a:p>
            <a:pPr marL="342900" indent="-342900">
              <a:buAutoNum type="arabicParenR"/>
            </a:pPr>
            <a:r>
              <a:rPr lang="en-US" sz="2000" dirty="0" smtClean="0">
                <a:solidFill>
                  <a:schemeClr val="bg1"/>
                </a:solidFill>
                <a:latin typeface="Adhawin-Tamil" panose="020B0500000000000000" pitchFamily="34" charset="0"/>
              </a:rPr>
              <a:t>MYTHILI RAMESH</a:t>
            </a:r>
            <a:endParaRPr lang="en-US" sz="2000" dirty="0">
              <a:solidFill>
                <a:schemeClr val="bg1"/>
              </a:solidFill>
              <a:latin typeface="Adhawin-Tamil" panose="020B0500000000000000" pitchFamily="34" charset="0"/>
            </a:endParaRPr>
          </a:p>
        </p:txBody>
      </p:sp>
      <p:pic>
        <p:nvPicPr>
          <p:cNvPr id="17" name="Picture 4">
            <a:extLst>
              <a:ext uri="{FF2B5EF4-FFF2-40B4-BE49-F238E27FC236}">
                <a16:creationId xmlns:a16="http://schemas.microsoft.com/office/drawing/2014/main" id="{2E323709-C476-4879-894F-4C2DCDE1E1B4}"/>
              </a:ext>
            </a:extLst>
          </p:cNvPr>
          <p:cNvPicPr>
            <a:picLocks noChangeAspect="1"/>
          </p:cNvPicPr>
          <p:nvPr/>
        </p:nvPicPr>
        <p:blipFill rotWithShape="1">
          <a:blip r:embed="rId4"/>
          <a:srcRect r="5583" b="1"/>
          <a:stretch/>
        </p:blipFill>
        <p:spPr>
          <a:xfrm>
            <a:off x="5279475" y="1071911"/>
            <a:ext cx="6269058" cy="4714178"/>
          </a:xfrm>
          <a:prstGeom prst="rect">
            <a:avLst/>
          </a:prstGeom>
        </p:spPr>
      </p:pic>
    </p:spTree>
    <p:extLst>
      <p:ext uri="{BB962C8B-B14F-4D97-AF65-F5344CB8AC3E}">
        <p14:creationId xmlns:p14="http://schemas.microsoft.com/office/powerpoint/2010/main" val="3062245391"/>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26A3F16E-CC60-4737-8CBB-9568A351D3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F6984C9-45D0-4920-B582-4D6BAC327BC6}"/>
              </a:ext>
            </a:extLst>
          </p:cNvPr>
          <p:cNvSpPr>
            <a:spLocks noGrp="1"/>
          </p:cNvSpPr>
          <p:nvPr>
            <p:ph type="title"/>
          </p:nvPr>
        </p:nvSpPr>
        <p:spPr>
          <a:xfrm>
            <a:off x="4090507" y="764372"/>
            <a:ext cx="7434070" cy="1432289"/>
          </a:xfrm>
        </p:spPr>
        <p:txBody>
          <a:bodyPr vert="horz" lIns="91440" tIns="45720" rIns="91440" bIns="45720" rtlCol="0" anchor="ctr">
            <a:normAutofit/>
          </a:bodyPr>
          <a:lstStyle/>
          <a:p>
            <a:r>
              <a:rPr lang="en-US" b="1" dirty="0"/>
              <a:t>MAX-232</a:t>
            </a:r>
          </a:p>
        </p:txBody>
      </p:sp>
      <p:sp>
        <p:nvSpPr>
          <p:cNvPr id="10" name="Rectangle 12">
            <a:extLst>
              <a:ext uri="{FF2B5EF4-FFF2-40B4-BE49-F238E27FC236}">
                <a16:creationId xmlns:a16="http://schemas.microsoft.com/office/drawing/2014/main" id="{C0DABE73-66EA-42B0-AB0A-9FB1C0AD7A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4">
            <a:extLst>
              <a:ext uri="{FF2B5EF4-FFF2-40B4-BE49-F238E27FC236}">
                <a16:creationId xmlns:a16="http://schemas.microsoft.com/office/drawing/2014/main" id="{1E4917B9-5D95-4999-9E13-3568EDD4234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6" name="Content Placeholder 5">
            <a:extLst>
              <a:ext uri="{FF2B5EF4-FFF2-40B4-BE49-F238E27FC236}">
                <a16:creationId xmlns:a16="http://schemas.microsoft.com/office/drawing/2014/main" id="{B69A737A-4A4A-4EEC-9BC2-E61F00746893}"/>
              </a:ext>
            </a:extLst>
          </p:cNvPr>
          <p:cNvSpPr>
            <a:spLocks noGrp="1"/>
          </p:cNvSpPr>
          <p:nvPr>
            <p:ph idx="1"/>
          </p:nvPr>
        </p:nvSpPr>
        <p:spPr>
          <a:xfrm>
            <a:off x="4090507" y="2628900"/>
            <a:ext cx="7454077" cy="3589785"/>
          </a:xfrm>
        </p:spPr>
        <p:txBody>
          <a:bodyPr vert="horz" lIns="91440" tIns="45720" rIns="91440" bIns="45720" rtlCol="0" anchor="t">
            <a:normAutofit/>
          </a:bodyPr>
          <a:lstStyle/>
          <a:p>
            <a:pPr algn="just">
              <a:spcAft>
                <a:spcPts val="600"/>
              </a:spcAft>
            </a:pPr>
            <a:r>
              <a:rPr lang="en-US" sz="1600" dirty="0"/>
              <a:t>     The</a:t>
            </a:r>
            <a:r>
              <a:rPr lang="en-US" sz="2000" b="1" dirty="0"/>
              <a:t> Max-232</a:t>
            </a:r>
            <a:r>
              <a:rPr lang="en-US" sz="1600" dirty="0"/>
              <a:t> IC is started by the maxim integrated products in 1987. It is an integrated circuit which converts the signals from the RS232 serial port to the proper signal which are used in the TTL compatible digital logic circuits. The MAX232 can convert the signals like RX, TX, CTS, and RTS and it is a dual driver/receiver. </a:t>
            </a:r>
            <a:endParaRPr lang="en-US" dirty="0"/>
          </a:p>
          <a:p>
            <a:pPr algn="just">
              <a:spcAft>
                <a:spcPts val="600"/>
              </a:spcAft>
            </a:pPr>
            <a:r>
              <a:rPr lang="en-US" sz="1600" dirty="0"/>
              <a:t>        The driver increases the output voltage levels of TIA232 from a 5 volt supply to 7.5 volts by using the external capacitor and on chip charge pumps. The receiver reduces the input levels of the TIA232 from 25 volts to the standard voltage level, i.e. 5volts of TTL levels and there is a threshold of 1.3 volts and hysteresis of 0.5 volts for the receiver. Further the max232 IC is extended by the four receivers and transmitters simultaneously with eight receivers and transmitters which are MAX238 and MAX248 and there are many combinations of receivers and transmitters.</a:t>
            </a:r>
            <a:endParaRPr lang="en-US"/>
          </a:p>
        </p:txBody>
      </p:sp>
    </p:spTree>
    <p:extLst>
      <p:ext uri="{BB962C8B-B14F-4D97-AF65-F5344CB8AC3E}">
        <p14:creationId xmlns:p14="http://schemas.microsoft.com/office/powerpoint/2010/main" val="34246935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787A-F3C4-448C-AD56-CFBD3AF5CE6F}"/>
              </a:ext>
            </a:extLst>
          </p:cNvPr>
          <p:cNvSpPr>
            <a:spLocks noGrp="1"/>
          </p:cNvSpPr>
          <p:nvPr>
            <p:ph type="title"/>
          </p:nvPr>
        </p:nvSpPr>
        <p:spPr>
          <a:xfrm>
            <a:off x="9609826" y="2345883"/>
            <a:ext cx="1781355" cy="1293028"/>
          </a:xfrm>
        </p:spPr>
        <p:txBody>
          <a:bodyPr>
            <a:normAutofit/>
          </a:bodyPr>
          <a:lstStyle/>
          <a:p>
            <a:r>
              <a:rPr lang="en-GB" b="1" dirty="0"/>
              <a:t>GSM</a:t>
            </a:r>
          </a:p>
        </p:txBody>
      </p:sp>
      <p:pic>
        <p:nvPicPr>
          <p:cNvPr id="3" name="Picture 3">
            <a:extLst>
              <a:ext uri="{FF2B5EF4-FFF2-40B4-BE49-F238E27FC236}">
                <a16:creationId xmlns:a16="http://schemas.microsoft.com/office/drawing/2014/main" id="{9D2EF262-81D9-4A93-B9B2-76C5DBE74707}"/>
              </a:ext>
            </a:extLst>
          </p:cNvPr>
          <p:cNvPicPr>
            <a:picLocks noGrp="1" noChangeAspect="1"/>
          </p:cNvPicPr>
          <p:nvPr>
            <p:ph idx="1"/>
          </p:nvPr>
        </p:nvPicPr>
        <p:blipFill>
          <a:blip r:embed="rId2"/>
          <a:stretch>
            <a:fillRect/>
          </a:stretch>
        </p:blipFill>
        <p:spPr>
          <a:xfrm>
            <a:off x="1199760" y="1820749"/>
            <a:ext cx="4397936" cy="439793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26500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A3F16E-CC60-4737-8CBB-9568A351D3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9B3A40B-C2ED-431A-A2AE-23040070DB79}"/>
              </a:ext>
            </a:extLst>
          </p:cNvPr>
          <p:cNvSpPr>
            <a:spLocks noGrp="1"/>
          </p:cNvSpPr>
          <p:nvPr>
            <p:ph type="title"/>
          </p:nvPr>
        </p:nvSpPr>
        <p:spPr>
          <a:xfrm>
            <a:off x="6994734" y="1454485"/>
            <a:ext cx="3983504" cy="1015346"/>
          </a:xfrm>
        </p:spPr>
        <p:txBody>
          <a:bodyPr vert="horz" lIns="91440" tIns="45720" rIns="91440" bIns="45720" rtlCol="0" anchor="ctr">
            <a:normAutofit fontScale="90000"/>
          </a:bodyPr>
          <a:lstStyle/>
          <a:p>
            <a:endParaRPr lang="en-US"/>
          </a:p>
          <a:p>
            <a:r>
              <a:rPr lang="en-US" b="1" dirty="0">
                <a:solidFill>
                  <a:srgbClr val="222222"/>
                </a:solidFill>
                <a:latin typeface="Times New Roman"/>
                <a:cs typeface="Times New Roman"/>
              </a:rPr>
              <a:t>GSM MODEM</a:t>
            </a:r>
            <a:endParaRPr lang="en-US" b="1" dirty="0"/>
          </a:p>
        </p:txBody>
      </p:sp>
      <p:sp>
        <p:nvSpPr>
          <p:cNvPr id="11" name="Rectangle 10">
            <a:extLst>
              <a:ext uri="{FF2B5EF4-FFF2-40B4-BE49-F238E27FC236}">
                <a16:creationId xmlns:a16="http://schemas.microsoft.com/office/drawing/2014/main" id="{C0DABE73-66EA-42B0-AB0A-9FB1C0AD7A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1E4917B9-5D95-4999-9E13-3568EDD4234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4" name="Content Placeholder 3">
            <a:extLst>
              <a:ext uri="{FF2B5EF4-FFF2-40B4-BE49-F238E27FC236}">
                <a16:creationId xmlns:a16="http://schemas.microsoft.com/office/drawing/2014/main" id="{4BBDA44E-AFED-4CCB-BB12-32AC065A06BA}"/>
              </a:ext>
            </a:extLst>
          </p:cNvPr>
          <p:cNvSpPr>
            <a:spLocks noGrp="1"/>
          </p:cNvSpPr>
          <p:nvPr>
            <p:ph idx="1"/>
          </p:nvPr>
        </p:nvSpPr>
        <p:spPr>
          <a:xfrm>
            <a:off x="4090507" y="2628900"/>
            <a:ext cx="7454077" cy="3589785"/>
          </a:xfrm>
        </p:spPr>
        <p:txBody>
          <a:bodyPr vert="horz" lIns="91440" tIns="45720" rIns="91440" bIns="45720" rtlCol="0" anchor="t">
            <a:noAutofit/>
          </a:bodyPr>
          <a:lstStyle/>
          <a:p>
            <a:pPr algn="just"/>
            <a:endParaRPr lang="en-US" sz="1600" dirty="0"/>
          </a:p>
          <a:p>
            <a:pPr algn="just"/>
            <a:r>
              <a:rPr lang="en-US" sz="1600" dirty="0"/>
              <a:t>A </a:t>
            </a:r>
            <a:r>
              <a:rPr lang="en-US" sz="2100" b="1" dirty="0"/>
              <a:t>GSM modem </a:t>
            </a:r>
            <a:r>
              <a:rPr lang="en-US" sz="1600" dirty="0"/>
              <a:t>is a specialized type of modem which accepts a SIM card, and operates over a subscription to a mobile operator, just like a mobile phone. From the mobile operator perspective, a GSM modem looks just like a mobile phone. When a GSM modem is connected to a computer, this allows the computer to use the GSM modem to communicate over the mobile network.</a:t>
            </a:r>
          </a:p>
          <a:p>
            <a:pPr algn="just"/>
            <a:r>
              <a:rPr lang="en-US" sz="1600" dirty="0"/>
              <a:t>        While these GSM modems are most frequently used to provide mobile internet connectivity, many of them can also be used for sending and receiving SMS and MMS messages. A GSM modem can be a dedicated modem device with a serial, USB or Bluetooth connection, or it can be a mobile phone that provides GSM modem capabilities. For the purpose of this document, the term GSM modem is used as a generic term to refer to any modem that supports one or more of the protocols in the GSM evolutionary family, including the 2.5G technologies GPRS and EDGE, as well as the 3G technologies WCDMA, UMTS, HSDPA and HSUPA.</a:t>
            </a:r>
            <a:endParaRPr lang="en-US" dirty="0"/>
          </a:p>
        </p:txBody>
      </p:sp>
    </p:spTree>
    <p:extLst>
      <p:ext uri="{BB962C8B-B14F-4D97-AF65-F5344CB8AC3E}">
        <p14:creationId xmlns:p14="http://schemas.microsoft.com/office/powerpoint/2010/main" val="27458136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4B89-17FA-4CA8-9242-936DD53576F8}"/>
              </a:ext>
            </a:extLst>
          </p:cNvPr>
          <p:cNvSpPr>
            <a:spLocks noGrp="1"/>
          </p:cNvSpPr>
          <p:nvPr>
            <p:ph type="title"/>
          </p:nvPr>
        </p:nvSpPr>
        <p:spPr>
          <a:xfrm>
            <a:off x="6446807" y="1353845"/>
            <a:ext cx="4412413" cy="1293028"/>
          </a:xfrm>
        </p:spPr>
        <p:txBody>
          <a:bodyPr/>
          <a:lstStyle/>
          <a:p>
            <a:pPr algn="just"/>
            <a:r>
              <a:rPr lang="en-GB" b="1" dirty="0">
                <a:latin typeface="Times New Roman"/>
                <a:cs typeface="Times New Roman"/>
              </a:rPr>
              <a:t>OPTOCOUPLER</a:t>
            </a:r>
            <a:endParaRPr lang="en-US" b="1" dirty="0"/>
          </a:p>
          <a:p>
            <a:endParaRPr lang="en-GB"/>
          </a:p>
        </p:txBody>
      </p:sp>
      <p:pic>
        <p:nvPicPr>
          <p:cNvPr id="6" name="Picture 6">
            <a:extLst>
              <a:ext uri="{FF2B5EF4-FFF2-40B4-BE49-F238E27FC236}">
                <a16:creationId xmlns:a16="http://schemas.microsoft.com/office/drawing/2014/main" id="{E3FABB90-8384-476D-AC04-052464011E81}"/>
              </a:ext>
            </a:extLst>
          </p:cNvPr>
          <p:cNvPicPr>
            <a:picLocks noGrp="1" noChangeAspect="1"/>
          </p:cNvPicPr>
          <p:nvPr>
            <p:ph idx="1"/>
          </p:nvPr>
        </p:nvPicPr>
        <p:blipFill>
          <a:blip r:embed="rId2"/>
          <a:stretch>
            <a:fillRect/>
          </a:stretch>
        </p:blipFill>
        <p:spPr>
          <a:xfrm>
            <a:off x="735870" y="1907013"/>
            <a:ext cx="6033242" cy="40241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29611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7490D38-2F7B-402A-81CB-DA79E62C6CFA}"/>
              </a:ext>
            </a:extLst>
          </p:cNvPr>
          <p:cNvSpPr>
            <a:spLocks noGrp="1"/>
          </p:cNvSpPr>
          <p:nvPr>
            <p:ph type="title"/>
          </p:nvPr>
        </p:nvSpPr>
        <p:spPr>
          <a:xfrm>
            <a:off x="4090507" y="764373"/>
            <a:ext cx="7434070" cy="1474330"/>
          </a:xfrm>
        </p:spPr>
        <p:txBody>
          <a:bodyPr vert="horz" lIns="91440" tIns="45720" rIns="91440" bIns="45720" rtlCol="0" anchor="ctr">
            <a:normAutofit/>
          </a:bodyPr>
          <a:lstStyle/>
          <a:p>
            <a:r>
              <a:rPr lang="en-US" dirty="0">
                <a:solidFill>
                  <a:srgbClr val="FF0000"/>
                </a:solidFill>
                <a:latin typeface="Adhawin-Tamil" panose="020B0500000000000000" pitchFamily="34" charset="0"/>
              </a:rPr>
              <a:t>OPTOCOUPLER</a:t>
            </a:r>
          </a:p>
          <a:p>
            <a:endParaRPr lang="en-US" dirty="0">
              <a:solidFill>
                <a:srgbClr val="FF0000"/>
              </a:solidFill>
              <a:latin typeface="Adhawin-Tamil" panose="020B0500000000000000" pitchFamily="34" charset="0"/>
            </a:endParaRPr>
          </a:p>
        </p:txBody>
      </p:sp>
      <p:sp>
        <p:nvSpPr>
          <p:cNvPr id="9" name="Rectangle 12">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0" name="Picture 14">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5719" y="2187575"/>
            <a:ext cx="6857999" cy="2482850"/>
          </a:xfrm>
          <a:prstGeom prst="rect">
            <a:avLst/>
          </a:prstGeom>
        </p:spPr>
      </p:pic>
      <p:sp>
        <p:nvSpPr>
          <p:cNvPr id="6" name="Content Placeholder 5">
            <a:extLst>
              <a:ext uri="{FF2B5EF4-FFF2-40B4-BE49-F238E27FC236}">
                <a16:creationId xmlns:a16="http://schemas.microsoft.com/office/drawing/2014/main" id="{0A5CA68E-B5D3-422C-91F0-68470675AABA}"/>
              </a:ext>
            </a:extLst>
          </p:cNvPr>
          <p:cNvSpPr>
            <a:spLocks noGrp="1"/>
          </p:cNvSpPr>
          <p:nvPr>
            <p:ph idx="1"/>
          </p:nvPr>
        </p:nvSpPr>
        <p:spPr>
          <a:xfrm>
            <a:off x="4090507" y="2628900"/>
            <a:ext cx="7454077" cy="3589785"/>
          </a:xfrm>
        </p:spPr>
        <p:txBody>
          <a:bodyPr vert="horz" lIns="91440" tIns="45720" rIns="91440" bIns="45720" rtlCol="0" anchor="t">
            <a:normAutofit/>
          </a:bodyPr>
          <a:lstStyle/>
          <a:p>
            <a:pPr algn="just"/>
            <a:r>
              <a:rPr lang="en-US" sz="1700" b="1" dirty="0"/>
              <a:t>4N35 is an </a:t>
            </a:r>
            <a:r>
              <a:rPr lang="en-US" sz="2000" b="1" dirty="0"/>
              <a:t>optocoupler i</a:t>
            </a:r>
            <a:r>
              <a:rPr lang="en-US" sz="1700" b="1" dirty="0"/>
              <a:t>ntegrated circuit in which an infrared emitter diode drives a phototransistor. They are also known as opt isolators since they separate two circuits optically. These are used to couple two circuits without any ohmic contact. They allow one of the circuits to switch another one while they are completely separate. The first circuit is connected to IR diode while the other circuit with the phototransistor. The isolation ensures that no damage occurs in either of the circuits while the other one has a fault. An opt coupler is analogous to a relay which isolates two circuits magnetically. They differ with relays in the sense that they are smaller in size and allow fast operation. 4N35s are commonly used in interfacing an electronic circuit with the parallel port of a computer.</a:t>
            </a:r>
            <a:endParaRPr lang="en-US" sz="1700" dirty="0"/>
          </a:p>
        </p:txBody>
      </p:sp>
    </p:spTree>
    <p:extLst>
      <p:ext uri="{BB962C8B-B14F-4D97-AF65-F5344CB8AC3E}">
        <p14:creationId xmlns:p14="http://schemas.microsoft.com/office/powerpoint/2010/main" val="2019542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B836880-BF75-4385-9994-9270F8ACF1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6BCFBE2-C65F-42E3-A14A-5D04B9842E4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A3B9B23-C4D6-453A-85BC-97A3E28F3A3F}"/>
              </a:ext>
            </a:extLst>
          </p:cNvPr>
          <p:cNvSpPr>
            <a:spLocks noGrp="1"/>
          </p:cNvSpPr>
          <p:nvPr>
            <p:ph type="title"/>
          </p:nvPr>
        </p:nvSpPr>
        <p:spPr>
          <a:xfrm>
            <a:off x="685800" y="764373"/>
            <a:ext cx="3306744" cy="1293028"/>
          </a:xfrm>
        </p:spPr>
        <p:txBody>
          <a:bodyPr>
            <a:normAutofit/>
          </a:bodyPr>
          <a:lstStyle/>
          <a:p>
            <a:r>
              <a:rPr lang="en-GB" sz="3000" b="1" dirty="0">
                <a:latin typeface="Times New Roman"/>
                <a:cs typeface="Times New Roman"/>
              </a:rPr>
              <a:t>DIGITAL ENERGY METER</a:t>
            </a:r>
            <a:endParaRPr lang="en-GB" sz="3000" dirty="0">
              <a:ea typeface="+mj-lt"/>
              <a:cs typeface="+mj-lt"/>
            </a:endParaRPr>
          </a:p>
          <a:p>
            <a:endParaRPr lang="en-GB" sz="3000"/>
          </a:p>
        </p:txBody>
      </p:sp>
      <p:pic>
        <p:nvPicPr>
          <p:cNvPr id="3" name="Picture 3">
            <a:extLst>
              <a:ext uri="{FF2B5EF4-FFF2-40B4-BE49-F238E27FC236}">
                <a16:creationId xmlns:a16="http://schemas.microsoft.com/office/drawing/2014/main" id="{822A1670-3903-4B04-A8F1-67C5A83AD1F7}"/>
              </a:ext>
            </a:extLst>
          </p:cNvPr>
          <p:cNvPicPr>
            <a:picLocks noGrp="1" noChangeAspect="1"/>
          </p:cNvPicPr>
          <p:nvPr>
            <p:ph idx="1"/>
          </p:nvPr>
        </p:nvPicPr>
        <p:blipFill>
          <a:blip r:embed="rId3"/>
          <a:stretch>
            <a:fillRect/>
          </a:stretch>
        </p:blipFill>
        <p:spPr>
          <a:xfrm>
            <a:off x="2756140" y="7578279"/>
            <a:ext cx="934478" cy="833554"/>
          </a:xfrm>
          <a:prstGeom prst="rect">
            <a:avLst/>
          </a:prstGeom>
        </p:spPr>
      </p:pic>
      <p:sp>
        <p:nvSpPr>
          <p:cNvPr id="16"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a:extLst>
              <a:ext uri="{FF2B5EF4-FFF2-40B4-BE49-F238E27FC236}">
                <a16:creationId xmlns:a16="http://schemas.microsoft.com/office/drawing/2014/main" id="{D09D1F3D-523E-4C75-9B4B-954296C17141}"/>
              </a:ext>
            </a:extLst>
          </p:cNvPr>
          <p:cNvPicPr>
            <a:picLocks noChangeAspect="1"/>
          </p:cNvPicPr>
          <p:nvPr/>
        </p:nvPicPr>
        <p:blipFill>
          <a:blip r:embed="rId3"/>
          <a:stretch>
            <a:fillRect/>
          </a:stretch>
        </p:blipFill>
        <p:spPr>
          <a:xfrm>
            <a:off x="5911789" y="1346172"/>
            <a:ext cx="4811023" cy="429505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089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6A3F16E-CC60-4737-8CBB-9568A351D3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6E440-02C8-4CAF-AD66-D9E1744ED8C1}"/>
              </a:ext>
            </a:extLst>
          </p:cNvPr>
          <p:cNvSpPr>
            <a:spLocks noGrp="1"/>
          </p:cNvSpPr>
          <p:nvPr>
            <p:ph type="title"/>
          </p:nvPr>
        </p:nvSpPr>
        <p:spPr>
          <a:xfrm>
            <a:off x="4090507" y="764372"/>
            <a:ext cx="7434070" cy="1432289"/>
          </a:xfrm>
        </p:spPr>
        <p:txBody>
          <a:bodyPr>
            <a:normAutofit/>
          </a:bodyPr>
          <a:lstStyle/>
          <a:p>
            <a:r>
              <a:rPr lang="en-GB" b="1" dirty="0">
                <a:latin typeface="Times New Roman"/>
                <a:cs typeface="Times New Roman"/>
              </a:rPr>
              <a:t>DIGITAL ENERGY METER</a:t>
            </a:r>
            <a:endParaRPr lang="en-US" dirty="0"/>
          </a:p>
        </p:txBody>
      </p:sp>
      <p:sp>
        <p:nvSpPr>
          <p:cNvPr id="10" name="Rectangle 9">
            <a:extLst>
              <a:ext uri="{FF2B5EF4-FFF2-40B4-BE49-F238E27FC236}">
                <a16:creationId xmlns:a16="http://schemas.microsoft.com/office/drawing/2014/main" id="{C0DABE73-66EA-42B0-AB0A-9FB1C0AD7A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1E4917B9-5D95-4999-9E13-3568EDD4234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3" name="Content Placeholder 2">
            <a:extLst>
              <a:ext uri="{FF2B5EF4-FFF2-40B4-BE49-F238E27FC236}">
                <a16:creationId xmlns:a16="http://schemas.microsoft.com/office/drawing/2014/main" id="{84353000-6974-425D-8AAB-F9322CEDE530}"/>
              </a:ext>
            </a:extLst>
          </p:cNvPr>
          <p:cNvSpPr>
            <a:spLocks noGrp="1"/>
          </p:cNvSpPr>
          <p:nvPr>
            <p:ph idx="1"/>
          </p:nvPr>
        </p:nvSpPr>
        <p:spPr>
          <a:xfrm>
            <a:off x="4090507" y="2111315"/>
            <a:ext cx="7454077" cy="3589785"/>
          </a:xfrm>
        </p:spPr>
        <p:txBody>
          <a:bodyPr vert="horz" lIns="91440" tIns="45720" rIns="91440" bIns="45720" rtlCol="0" anchor="t">
            <a:noAutofit/>
          </a:bodyPr>
          <a:lstStyle/>
          <a:p>
            <a:pPr marL="0" indent="0" algn="just">
              <a:buNone/>
            </a:pPr>
            <a:endParaRPr lang="en-GB" sz="1600" b="1" dirty="0">
              <a:latin typeface="Times New Roman"/>
              <a:cs typeface="Times New Roman"/>
            </a:endParaRPr>
          </a:p>
          <a:p>
            <a:pPr algn="ctr"/>
            <a:r>
              <a:rPr lang="en-GB" sz="1600" b="1" dirty="0">
                <a:latin typeface="Times New Roman"/>
                <a:cs typeface="Times New Roman"/>
              </a:rPr>
              <a:t>An Electric meter or energy meter is an essential device that goes with consumption of commercially distributed energy. It enables systematic pricing of energy consumed by individual consumer as it measures the amount of electrical energy consumed by a residence, business, or an electrically powered device [1]. They are typically calibrated in billing units, the most common one being the Kilowatts hour, which is equal to the amount of energy used by a load of one kilowatt over a period of one hour, or 3,600,000 joules.</a:t>
            </a:r>
            <a:endParaRPr lang="en-GB" sz="1600" b="1" dirty="0"/>
          </a:p>
          <a:p>
            <a:pPr algn="just"/>
            <a:r>
              <a:rPr lang="en-GB" sz="1600" b="1" dirty="0">
                <a:latin typeface="Times New Roman"/>
                <a:cs typeface="Times New Roman"/>
              </a:rPr>
              <a:t>Some meters measured only the length of time for which charge flowed, with no measurement of the magnitude of voltage or current. These were only suited for constant-load applications. Neither type is likely to be used today. In addition to metering based on the amount of energy used, other types of metering are available. Meters which measured the amount of charge (coulombs) used, known as ampere-hour meters, were used in the early days of electrification. These were dependent upon the supply voltage remaining constant for accurate measurement of energy usage, which was not a likely circumstance with most supplies.</a:t>
            </a:r>
            <a:endParaRPr lang="en-GB" sz="1600" b="1" dirty="0"/>
          </a:p>
          <a:p>
            <a:pPr algn="just"/>
            <a:endParaRPr lang="en-GB" sz="1600" b="1" dirty="0"/>
          </a:p>
        </p:txBody>
      </p:sp>
    </p:spTree>
    <p:extLst>
      <p:ext uri="{BB962C8B-B14F-4D97-AF65-F5344CB8AC3E}">
        <p14:creationId xmlns:p14="http://schemas.microsoft.com/office/powerpoint/2010/main" val="27200639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 calcmode="lin" valueType="num">
                                      <p:cBhvr additive="base">
                                        <p:cTn id="6" dur="500"/>
                                        <p:tgtEl>
                                          <p:spTgt spid="2"/>
                                        </p:tgtEl>
                                        <p:attrNameLst>
                                          <p:attrName>ppt_y</p:attrName>
                                        </p:attrNameLst>
                                      </p:cBhvr>
                                      <p:tavLst>
                                        <p:tav tm="0">
                                          <p:val>
                                            <p:strVal val="#ppt_y"/>
                                          </p:val>
                                        </p:tav>
                                        <p:tav tm="100000">
                                          <p:val>
                                            <p:strVal val="#ppt_y+#ppt_h*1.125000"/>
                                          </p:val>
                                        </p:tav>
                                      </p:tavLst>
                                    </p:anim>
                                    <p:animEffect transition="out" filter="wipe(down)">
                                      <p:cBhvr>
                                        <p:cTn id="7" dur="500"/>
                                        <p:tgtEl>
                                          <p:spTgt spid="2"/>
                                        </p:tgtEl>
                                      </p:cBhvr>
                                    </p:animEffect>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DDE5-356F-4A74-8FD3-4B10E89EFBAB}"/>
              </a:ext>
            </a:extLst>
          </p:cNvPr>
          <p:cNvSpPr>
            <a:spLocks noGrp="1"/>
          </p:cNvSpPr>
          <p:nvPr>
            <p:ph type="title"/>
          </p:nvPr>
        </p:nvSpPr>
        <p:spPr>
          <a:xfrm>
            <a:off x="7223184" y="764373"/>
            <a:ext cx="4283016" cy="1293028"/>
          </a:xfrm>
        </p:spPr>
        <p:txBody>
          <a:bodyPr>
            <a:normAutofit/>
          </a:bodyPr>
          <a:lstStyle/>
          <a:p>
            <a:r>
              <a:rPr lang="en-GB" b="1" dirty="0">
                <a:latin typeface="Times New Roman"/>
                <a:cs typeface="Times New Roman"/>
              </a:rPr>
              <a:t>LCD DISPLAY</a:t>
            </a:r>
            <a:endParaRPr lang="en-GB" dirty="0">
              <a:ea typeface="+mj-lt"/>
              <a:cs typeface="+mj-lt"/>
            </a:endParaRPr>
          </a:p>
          <a:p>
            <a:endParaRPr lang="en-GB"/>
          </a:p>
        </p:txBody>
      </p:sp>
      <p:pic>
        <p:nvPicPr>
          <p:cNvPr id="7" name="Picture 4">
            <a:extLst>
              <a:ext uri="{FF2B5EF4-FFF2-40B4-BE49-F238E27FC236}">
                <a16:creationId xmlns:a16="http://schemas.microsoft.com/office/drawing/2014/main" id="{7E83DFC4-36C2-422C-9254-840D42E41374}"/>
              </a:ext>
            </a:extLst>
          </p:cNvPr>
          <p:cNvPicPr>
            <a:picLocks noChangeAspect="1"/>
          </p:cNvPicPr>
          <p:nvPr/>
        </p:nvPicPr>
        <p:blipFill>
          <a:blip r:embed="rId2"/>
          <a:stretch>
            <a:fillRect/>
          </a:stretch>
        </p:blipFill>
        <p:spPr>
          <a:xfrm>
            <a:off x="728932" y="1717964"/>
            <a:ext cx="6390257" cy="2764830"/>
          </a:xfrm>
          <a:prstGeom prst="rect">
            <a:avLst/>
          </a:prstGeom>
        </p:spPr>
      </p:pic>
      <p:sp>
        <p:nvSpPr>
          <p:cNvPr id="9" name="Content Placeholder 8">
            <a:extLst>
              <a:ext uri="{FF2B5EF4-FFF2-40B4-BE49-F238E27FC236}">
                <a16:creationId xmlns:a16="http://schemas.microsoft.com/office/drawing/2014/main" id="{5DB95EB9-2866-4794-82D4-1723C59C637C}"/>
              </a:ext>
            </a:extLst>
          </p:cNvPr>
          <p:cNvSpPr>
            <a:spLocks noGrp="1"/>
          </p:cNvSpPr>
          <p:nvPr>
            <p:ph idx="1"/>
          </p:nvPr>
        </p:nvSpPr>
        <p:spPr>
          <a:xfrm>
            <a:off x="10117826" y="5199427"/>
            <a:ext cx="1330864" cy="401032"/>
          </a:xfrm>
        </p:spPr>
        <p:txBody>
          <a:bodyPr vert="horz" lIns="91440" tIns="45720" rIns="91440" bIns="45720" rtlCol="0" anchor="t">
            <a:normAutofit/>
          </a:bodyPr>
          <a:lstStyle/>
          <a:p>
            <a:pPr marL="0" indent="0">
              <a:buNone/>
            </a:pPr>
            <a:endParaRPr lang="en-US"/>
          </a:p>
        </p:txBody>
      </p:sp>
    </p:spTree>
    <p:extLst>
      <p:ext uri="{BB962C8B-B14F-4D97-AF65-F5344CB8AC3E}">
        <p14:creationId xmlns:p14="http://schemas.microsoft.com/office/powerpoint/2010/main" val="33562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900" decel="100000" fill="hold"/>
                                        <p:tgtEl>
                                          <p:spTgt spid="2"/>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32162F0F-A9B7-409A-AD12-ADD441861C0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65D4B21F-74DF-4DC1-9C1C-A343FAE532A1}"/>
              </a:ext>
            </a:extLst>
          </p:cNvPr>
          <p:cNvSpPr>
            <a:spLocks noGrp="1"/>
          </p:cNvSpPr>
          <p:nvPr>
            <p:ph type="title"/>
          </p:nvPr>
        </p:nvSpPr>
        <p:spPr>
          <a:xfrm>
            <a:off x="643466" y="804334"/>
            <a:ext cx="3471333" cy="5249333"/>
          </a:xfrm>
        </p:spPr>
        <p:txBody>
          <a:bodyPr>
            <a:normAutofit/>
          </a:bodyPr>
          <a:lstStyle/>
          <a:p>
            <a:r>
              <a:rPr lang="en-GB" b="1">
                <a:solidFill>
                  <a:srgbClr val="FFFFFF"/>
                </a:solidFill>
                <a:latin typeface="Times New Roman"/>
                <a:cs typeface="Times New Roman"/>
              </a:rPr>
              <a:t>LCD DISPLAY</a:t>
            </a:r>
            <a:endParaRPr lang="en-GB">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0C52A70A-BA72-498C-BB34-FE16C724B558}"/>
              </a:ext>
            </a:extLst>
          </p:cNvPr>
          <p:cNvSpPr>
            <a:spLocks noGrp="1"/>
          </p:cNvSpPr>
          <p:nvPr>
            <p:ph idx="1"/>
          </p:nvPr>
        </p:nvSpPr>
        <p:spPr>
          <a:xfrm>
            <a:off x="5234722" y="804334"/>
            <a:ext cx="6271477" cy="5249333"/>
          </a:xfrm>
        </p:spPr>
        <p:txBody>
          <a:bodyPr vert="horz" lIns="91440" tIns="45720" rIns="91440" bIns="45720" rtlCol="0" anchor="ctr">
            <a:noAutofit/>
          </a:bodyPr>
          <a:lstStyle/>
          <a:p>
            <a:pPr algn="just"/>
            <a:endParaRPr lang="en-GB" sz="1800" b="1" dirty="0">
              <a:solidFill>
                <a:schemeClr val="tx2"/>
              </a:solidFill>
              <a:latin typeface="Times New Roman"/>
              <a:cs typeface="Times New Roman"/>
            </a:endParaRPr>
          </a:p>
          <a:p>
            <a:pPr algn="just"/>
            <a:r>
              <a:rPr lang="en-GB" sz="2000" b="1" dirty="0">
                <a:solidFill>
                  <a:schemeClr val="tx2"/>
                </a:solidFill>
                <a:latin typeface="Times New Roman"/>
                <a:cs typeface="Times New Roman"/>
              </a:rPr>
              <a:t>LCD </a:t>
            </a:r>
            <a:r>
              <a:rPr lang="en-GB" sz="1800" b="1" dirty="0">
                <a:solidFill>
                  <a:schemeClr val="tx2"/>
                </a:solidFill>
                <a:latin typeface="Times New Roman"/>
                <a:cs typeface="Times New Roman"/>
              </a:rPr>
              <a:t>modules are very commonly used in most embedded projects, the reason being its cheap price, availability and programmer friendly. Most of us would have come across these displays in our day to day life, either at PCO’s or calculators. The appearance and the pinouts have already been visualized above now let us get a bit technical.</a:t>
            </a:r>
            <a:endParaRPr lang="en-GB" sz="1800" b="1" dirty="0">
              <a:solidFill>
                <a:schemeClr val="tx2"/>
              </a:solidFill>
            </a:endParaRPr>
          </a:p>
          <a:p>
            <a:pPr algn="just"/>
            <a:r>
              <a:rPr lang="en-GB" sz="1800" b="1" dirty="0">
                <a:solidFill>
                  <a:schemeClr val="tx2"/>
                </a:solidFill>
                <a:latin typeface="Times New Roman"/>
                <a:cs typeface="Times New Roman"/>
              </a:rPr>
              <a:t>16×2 LCD is named so because; it has 16 Columns and 2 Rows. There are a lot of combinations available like, 8×1, 8×2, 10×2, 16×1, etc. but the most used one is the 16×2 LCD. So, it will have (16×2=32) 32 characters in total and each character will be made of 5×8 Pixel Dots.  A Single character with all its Pixels is shown in the below picture. </a:t>
            </a:r>
            <a:endParaRPr lang="en-GB" sz="1800" b="1" dirty="0">
              <a:solidFill>
                <a:schemeClr val="tx2"/>
              </a:solidFill>
            </a:endParaRPr>
          </a:p>
          <a:p>
            <a:pPr algn="just"/>
            <a:r>
              <a:rPr lang="en-GB" sz="1800" b="1" dirty="0">
                <a:solidFill>
                  <a:schemeClr val="tx2"/>
                </a:solidFill>
                <a:latin typeface="Times New Roman"/>
                <a:cs typeface="Times New Roman"/>
              </a:rPr>
              <a:t>Now, we know that each character has (5×8=40) 40 Pixels and for 32 Characters we will have (32×40) 1280 Pixels. Further, the LCD should also be instructed about the Position of the Pixels. Hence it will be a hectic task to handle everything with the help of MCU, hence an Interface IC like HD44780is used, which is mounted on the backside of the LCD Module itself. The function of this IC is to get the Commands and Data from the MCU and process them to display meaningful information onto our LCD Screen.</a:t>
            </a:r>
            <a:endParaRPr lang="en-GB" sz="1800" b="1" dirty="0">
              <a:solidFill>
                <a:schemeClr val="tx2"/>
              </a:solidFill>
            </a:endParaRPr>
          </a:p>
          <a:p>
            <a:pPr algn="just"/>
            <a:endParaRPr lang="en-GB" sz="1800" b="1" dirty="0">
              <a:solidFill>
                <a:schemeClr val="tx2"/>
              </a:solidFill>
            </a:endParaRPr>
          </a:p>
        </p:txBody>
      </p:sp>
    </p:spTree>
    <p:extLst>
      <p:ext uri="{BB962C8B-B14F-4D97-AF65-F5344CB8AC3E}">
        <p14:creationId xmlns:p14="http://schemas.microsoft.com/office/powerpoint/2010/main" val="31296252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 calcmode="lin" valueType="num">
                                      <p:cBhvr additive="base">
                                        <p:cTn id="6" dur="500"/>
                                        <p:tgtEl>
                                          <p:spTgt spid="2"/>
                                        </p:tgtEl>
                                        <p:attrNameLst>
                                          <p:attrName>ppt_y</p:attrName>
                                        </p:attrNameLst>
                                      </p:cBhvr>
                                      <p:tavLst>
                                        <p:tav tm="0">
                                          <p:val>
                                            <p:strVal val="#ppt_y"/>
                                          </p:val>
                                        </p:tav>
                                        <p:tav tm="100000">
                                          <p:val>
                                            <p:strVal val="#ppt_y+#ppt_h*1.125000"/>
                                          </p:val>
                                        </p:tav>
                                      </p:tavLst>
                                    </p:anim>
                                    <p:animEffect transition="out" filter="wipe(down)">
                                      <p:cBhvr>
                                        <p:cTn id="7" dur="500"/>
                                        <p:tgtEl>
                                          <p:spTgt spid="2"/>
                                        </p:tgtEl>
                                      </p:cBhvr>
                                    </p:animEffect>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Rectangle 13">
            <a:extLst>
              <a:ext uri="{FF2B5EF4-FFF2-40B4-BE49-F238E27FC236}">
                <a16:creationId xmlns:a16="http://schemas.microsoft.com/office/drawing/2014/main" id="{35AB47A4-BA8C-4250-88BD-D49C68C5F9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6" name="Picture 15">
            <a:extLst>
              <a:ext uri="{FF2B5EF4-FFF2-40B4-BE49-F238E27FC236}">
                <a16:creationId xmlns:a16="http://schemas.microsoft.com/office/drawing/2014/main" id="{66C8958D-EB99-414F-B735-863B67BB14D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DBDA8364-1F56-4AFA-AA2C-17B89948E45D}"/>
              </a:ext>
            </a:extLst>
          </p:cNvPr>
          <p:cNvSpPr>
            <a:spLocks noGrp="1"/>
          </p:cNvSpPr>
          <p:nvPr>
            <p:ph type="title"/>
          </p:nvPr>
        </p:nvSpPr>
        <p:spPr>
          <a:xfrm>
            <a:off x="685800" y="764373"/>
            <a:ext cx="3687417" cy="1920372"/>
          </a:xfrm>
        </p:spPr>
        <p:txBody>
          <a:bodyPr>
            <a:normAutofit/>
          </a:bodyPr>
          <a:lstStyle/>
          <a:p>
            <a:pPr algn="l"/>
            <a:endParaRPr lang="en-GB" sz="3600">
              <a:solidFill>
                <a:schemeClr val="bg1"/>
              </a:solidFill>
            </a:endParaRPr>
          </a:p>
          <a:p>
            <a:pPr algn="just"/>
            <a:r>
              <a:rPr lang="en-US" b="1" dirty="0">
                <a:solidFill>
                  <a:schemeClr val="bg1"/>
                </a:solidFill>
                <a:latin typeface="Times New Roman"/>
                <a:cs typeface="Times New Roman"/>
              </a:rPr>
              <a:t>BLOCK DIAGRAM</a:t>
            </a:r>
            <a:endParaRPr lang="en-GB" dirty="0">
              <a:solidFill>
                <a:schemeClr val="bg1"/>
              </a:solidFill>
              <a:ea typeface="+mj-lt"/>
              <a:cs typeface="+mj-lt"/>
            </a:endParaRPr>
          </a:p>
          <a:p>
            <a:endParaRPr lang="en-GB">
              <a:solidFill>
                <a:schemeClr val="bg1"/>
              </a:solidFill>
            </a:endParaRPr>
          </a:p>
        </p:txBody>
      </p:sp>
      <p:pic>
        <p:nvPicPr>
          <p:cNvPr id="18" name="Picture 17">
            <a:extLst>
              <a:ext uri="{FF2B5EF4-FFF2-40B4-BE49-F238E27FC236}">
                <a16:creationId xmlns:a16="http://schemas.microsoft.com/office/drawing/2014/main" id="{39E5F3CB-7BDD-4E64-B274-CD900F08C6F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71AA0AD3-A695-4E9E-A7A8-F990AE47EBEF}"/>
              </a:ext>
            </a:extLst>
          </p:cNvPr>
          <p:cNvSpPr>
            <a:spLocks noGrp="1"/>
          </p:cNvSpPr>
          <p:nvPr>
            <p:ph idx="1"/>
          </p:nvPr>
        </p:nvSpPr>
        <p:spPr>
          <a:xfrm>
            <a:off x="685800" y="5136528"/>
            <a:ext cx="3687417" cy="833575"/>
          </a:xfrm>
        </p:spPr>
        <p:txBody>
          <a:bodyPr>
            <a:normAutofit/>
          </a:bodyPr>
          <a:lstStyle/>
          <a:p>
            <a:endParaRPr lang="en-US" sz="1600">
              <a:solidFill>
                <a:schemeClr val="bg1"/>
              </a:solidFill>
            </a:endParaRPr>
          </a:p>
        </p:txBody>
      </p:sp>
      <p:pic>
        <p:nvPicPr>
          <p:cNvPr id="7" name="Picture 4" descr="A picture containing text&#10;&#10;Description generated with high confidence">
            <a:extLst>
              <a:ext uri="{FF2B5EF4-FFF2-40B4-BE49-F238E27FC236}">
                <a16:creationId xmlns:a16="http://schemas.microsoft.com/office/drawing/2014/main" id="{B106B6C7-3AD5-4115-A1A7-E4521EF4804F}"/>
              </a:ext>
            </a:extLst>
          </p:cNvPr>
          <p:cNvPicPr>
            <a:picLocks noChangeAspect="1"/>
          </p:cNvPicPr>
          <p:nvPr/>
        </p:nvPicPr>
        <p:blipFill>
          <a:blip r:embed="rId4"/>
          <a:stretch>
            <a:fillRect/>
          </a:stretch>
        </p:blipFill>
        <p:spPr>
          <a:xfrm>
            <a:off x="5092569" y="1586414"/>
            <a:ext cx="6916039" cy="4202758"/>
          </a:xfrm>
          <a:prstGeom prst="rect">
            <a:avLst/>
          </a:prstGeom>
        </p:spPr>
      </p:pic>
    </p:spTree>
    <p:extLst>
      <p:ext uri="{BB962C8B-B14F-4D97-AF65-F5344CB8AC3E}">
        <p14:creationId xmlns:p14="http://schemas.microsoft.com/office/powerpoint/2010/main" val="40461225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BF7C-B529-47F5-9922-5908AB4D5071}"/>
              </a:ext>
            </a:extLst>
          </p:cNvPr>
          <p:cNvSpPr>
            <a:spLocks noGrp="1"/>
          </p:cNvSpPr>
          <p:nvPr>
            <p:ph type="title"/>
          </p:nvPr>
        </p:nvSpPr>
        <p:spPr>
          <a:xfrm>
            <a:off x="2411996" y="1900902"/>
            <a:ext cx="3060940" cy="944434"/>
          </a:xfrm>
        </p:spPr>
        <p:txBody>
          <a:bodyPr>
            <a:normAutofit/>
          </a:bodyPr>
          <a:lstStyle/>
          <a:p>
            <a:r>
              <a:rPr lang="en-US" sz="2400" cap="none" dirty="0" err="1" smtClean="0">
                <a:latin typeface="Adhawin-Tamil" panose="020B0500000000000000" pitchFamily="34" charset="0"/>
              </a:rPr>
              <a:t>Hariharasudhan</a:t>
            </a:r>
            <a:r>
              <a:rPr lang="en-US" sz="2400" dirty="0" smtClean="0"/>
              <a:t> </a:t>
            </a:r>
            <a:r>
              <a:rPr lang="en-US" sz="2400" dirty="0" err="1"/>
              <a:t>S.p</a:t>
            </a:r>
            <a:endParaRPr lang="en-US" sz="2400" dirty="0"/>
          </a:p>
        </p:txBody>
      </p:sp>
      <p:sp>
        <p:nvSpPr>
          <p:cNvPr id="3" name="Content Placeholder 2">
            <a:extLst>
              <a:ext uri="{FF2B5EF4-FFF2-40B4-BE49-F238E27FC236}">
                <a16:creationId xmlns:a16="http://schemas.microsoft.com/office/drawing/2014/main" id="{F83375CC-8EBC-46BB-BC83-3D6BD742017A}"/>
              </a:ext>
            </a:extLst>
          </p:cNvPr>
          <p:cNvSpPr>
            <a:spLocks noGrp="1"/>
          </p:cNvSpPr>
          <p:nvPr>
            <p:ph type="body" idx="1"/>
          </p:nvPr>
        </p:nvSpPr>
        <p:spPr>
          <a:xfrm>
            <a:off x="53196" y="2087061"/>
            <a:ext cx="2550659" cy="559811"/>
          </a:xfrm>
        </p:spPr>
        <p:txBody>
          <a:bodyPr/>
          <a:lstStyle/>
          <a:p>
            <a:r>
              <a:rPr lang="en-US" dirty="0" err="1" smtClean="0">
                <a:latin typeface="Adhawin-Tamil" panose="020B0500000000000000" pitchFamily="34" charset="0"/>
                <a:ea typeface="+mn-lt"/>
                <a:cs typeface="+mn-lt"/>
              </a:rPr>
              <a:t>AshwinKumar</a:t>
            </a:r>
            <a:r>
              <a:rPr lang="en-US" dirty="0" smtClean="0">
                <a:latin typeface="Adhawin-Tamil" panose="020B0500000000000000" pitchFamily="34" charset="0"/>
                <a:ea typeface="+mn-lt"/>
                <a:cs typeface="+mn-lt"/>
              </a:rPr>
              <a:t> </a:t>
            </a:r>
            <a:r>
              <a:rPr lang="en-US" dirty="0">
                <a:latin typeface="Adhawin-Tamil" panose="020B0500000000000000" pitchFamily="34" charset="0"/>
                <a:ea typeface="+mn-lt"/>
                <a:cs typeface="+mn-lt"/>
              </a:rPr>
              <a:t>Ramasamy</a:t>
            </a:r>
            <a:endParaRPr lang="en-US" dirty="0">
              <a:latin typeface="Adhawin-Tamil" panose="020B0500000000000000" pitchFamily="34" charset="0"/>
            </a:endParaRPr>
          </a:p>
        </p:txBody>
      </p:sp>
      <p:sp>
        <p:nvSpPr>
          <p:cNvPr id="6" name="Text Placeholder 5">
            <a:extLst>
              <a:ext uri="{FF2B5EF4-FFF2-40B4-BE49-F238E27FC236}">
                <a16:creationId xmlns:a16="http://schemas.microsoft.com/office/drawing/2014/main" id="{1EB9A353-BC16-4BCC-BC98-148A4D6249AB}"/>
              </a:ext>
            </a:extLst>
          </p:cNvPr>
          <p:cNvSpPr>
            <a:spLocks noGrp="1"/>
          </p:cNvSpPr>
          <p:nvPr>
            <p:ph type="body" sz="half" idx="15"/>
          </p:nvPr>
        </p:nvSpPr>
        <p:spPr/>
        <p:txBody>
          <a:bodyPr/>
          <a:lstStyle/>
          <a:p>
            <a:endParaRPr lang="en-US"/>
          </a:p>
        </p:txBody>
      </p:sp>
      <p:sp>
        <p:nvSpPr>
          <p:cNvPr id="4" name="Text Placeholder 3">
            <a:extLst>
              <a:ext uri="{FF2B5EF4-FFF2-40B4-BE49-F238E27FC236}">
                <a16:creationId xmlns:a16="http://schemas.microsoft.com/office/drawing/2014/main" id="{78F2BFC0-17D3-4529-9D96-1FAD4F81CF79}"/>
              </a:ext>
            </a:extLst>
          </p:cNvPr>
          <p:cNvSpPr>
            <a:spLocks noGrp="1"/>
          </p:cNvSpPr>
          <p:nvPr>
            <p:ph type="body" sz="quarter" idx="3"/>
          </p:nvPr>
        </p:nvSpPr>
        <p:spPr>
          <a:xfrm>
            <a:off x="5691517" y="2000050"/>
            <a:ext cx="3456432" cy="626534"/>
          </a:xfrm>
        </p:spPr>
        <p:txBody>
          <a:bodyPr/>
          <a:lstStyle/>
          <a:p>
            <a:r>
              <a:rPr lang="en-US" dirty="0" err="1">
                <a:latin typeface="Adhawin-Tamil" panose="020B0500000000000000" pitchFamily="34" charset="0"/>
                <a:ea typeface="+mn-lt"/>
                <a:cs typeface="+mn-lt"/>
              </a:rPr>
              <a:t>Mathiyazhagi</a:t>
            </a:r>
            <a:r>
              <a:rPr lang="en-US" dirty="0">
                <a:latin typeface="Adhawin-Tamil" panose="020B0500000000000000" pitchFamily="34" charset="0"/>
                <a:ea typeface="+mn-lt"/>
                <a:cs typeface="+mn-lt"/>
              </a:rPr>
              <a:t> </a:t>
            </a:r>
            <a:r>
              <a:rPr lang="en-US" dirty="0" err="1">
                <a:latin typeface="Adhawin-Tamil" panose="020B0500000000000000" pitchFamily="34" charset="0"/>
                <a:ea typeface="+mn-lt"/>
                <a:cs typeface="+mn-lt"/>
              </a:rPr>
              <a:t>Babu</a:t>
            </a:r>
            <a:endParaRPr lang="en-US" dirty="0" err="1">
              <a:latin typeface="Adhawin-Tamil" panose="020B0500000000000000" pitchFamily="34" charset="0"/>
            </a:endParaRPr>
          </a:p>
        </p:txBody>
      </p:sp>
      <p:sp>
        <p:nvSpPr>
          <p:cNvPr id="7" name="Text Placeholder 6">
            <a:extLst>
              <a:ext uri="{FF2B5EF4-FFF2-40B4-BE49-F238E27FC236}">
                <a16:creationId xmlns:a16="http://schemas.microsoft.com/office/drawing/2014/main" id="{C9BD0E7A-9373-43F7-B2C2-739983AEE938}"/>
              </a:ext>
            </a:extLst>
          </p:cNvPr>
          <p:cNvSpPr>
            <a:spLocks noGrp="1"/>
          </p:cNvSpPr>
          <p:nvPr>
            <p:ph type="body" sz="half" idx="16"/>
          </p:nvPr>
        </p:nvSpPr>
        <p:spPr>
          <a:xfrm>
            <a:off x="5128858" y="2904067"/>
            <a:ext cx="3456432" cy="3314618"/>
          </a:xfrm>
        </p:spPr>
        <p:txBody>
          <a:bodyPr/>
          <a:lstStyle/>
          <a:p>
            <a:endParaRPr lang="en-US"/>
          </a:p>
        </p:txBody>
      </p:sp>
      <p:sp>
        <p:nvSpPr>
          <p:cNvPr id="5" name="Text Placeholder 4">
            <a:extLst>
              <a:ext uri="{FF2B5EF4-FFF2-40B4-BE49-F238E27FC236}">
                <a16:creationId xmlns:a16="http://schemas.microsoft.com/office/drawing/2014/main" id="{666A52AC-8B5A-4C39-8ECE-64CA924D0DFC}"/>
              </a:ext>
            </a:extLst>
          </p:cNvPr>
          <p:cNvSpPr>
            <a:spLocks noGrp="1"/>
          </p:cNvSpPr>
          <p:nvPr>
            <p:ph type="body" sz="quarter" idx="13"/>
          </p:nvPr>
        </p:nvSpPr>
        <p:spPr>
          <a:xfrm>
            <a:off x="9317007" y="2020337"/>
            <a:ext cx="3456432" cy="626534"/>
          </a:xfrm>
        </p:spPr>
        <p:txBody>
          <a:bodyPr/>
          <a:lstStyle/>
          <a:p>
            <a:r>
              <a:rPr lang="en-US" dirty="0" err="1">
                <a:latin typeface="Adhawin-Tamil" panose="020B0500000000000000" pitchFamily="34" charset="0"/>
                <a:ea typeface="+mn-lt"/>
                <a:cs typeface="+mn-lt"/>
              </a:rPr>
              <a:t>Mythili</a:t>
            </a:r>
            <a:r>
              <a:rPr lang="en-US" dirty="0">
                <a:latin typeface="Adhawin-Tamil" panose="020B0500000000000000" pitchFamily="34" charset="0"/>
                <a:ea typeface="+mn-lt"/>
                <a:cs typeface="+mn-lt"/>
              </a:rPr>
              <a:t> Ramesh</a:t>
            </a:r>
            <a:endParaRPr lang="en-US" dirty="0">
              <a:latin typeface="Adhawin-Tamil" panose="020B0500000000000000" pitchFamily="34" charset="0"/>
            </a:endParaRPr>
          </a:p>
        </p:txBody>
      </p:sp>
      <p:sp>
        <p:nvSpPr>
          <p:cNvPr id="8" name="Text Placeholder 7">
            <a:extLst>
              <a:ext uri="{FF2B5EF4-FFF2-40B4-BE49-F238E27FC236}">
                <a16:creationId xmlns:a16="http://schemas.microsoft.com/office/drawing/2014/main" id="{D3452025-EF6B-42FC-9797-56F21C6BA717}"/>
              </a:ext>
            </a:extLst>
          </p:cNvPr>
          <p:cNvSpPr>
            <a:spLocks noGrp="1"/>
          </p:cNvSpPr>
          <p:nvPr>
            <p:ph type="body" sz="half" idx="17"/>
          </p:nvPr>
        </p:nvSpPr>
        <p:spPr/>
        <p:txBody>
          <a:bodyPr/>
          <a:lstStyle/>
          <a:p>
            <a:endParaRPr lang="en-US"/>
          </a:p>
        </p:txBody>
      </p:sp>
      <p:pic>
        <p:nvPicPr>
          <p:cNvPr id="9" name="Picture 9">
            <a:extLst>
              <a:ext uri="{FF2B5EF4-FFF2-40B4-BE49-F238E27FC236}">
                <a16:creationId xmlns:a16="http://schemas.microsoft.com/office/drawing/2014/main" id="{E3C18DB4-E657-4E84-853D-C4DAF16C8110}"/>
              </a:ext>
            </a:extLst>
          </p:cNvPr>
          <p:cNvPicPr>
            <a:picLocks noChangeAspect="1"/>
          </p:cNvPicPr>
          <p:nvPr/>
        </p:nvPicPr>
        <p:blipFill>
          <a:blip r:embed="rId2"/>
          <a:stretch>
            <a:fillRect/>
          </a:stretch>
        </p:blipFill>
        <p:spPr>
          <a:xfrm>
            <a:off x="8821948" y="2905280"/>
            <a:ext cx="3188898" cy="3419703"/>
          </a:xfrm>
          <a:prstGeom prst="rect">
            <a:avLst/>
          </a:prstGeom>
        </p:spPr>
      </p:pic>
      <p:pic>
        <p:nvPicPr>
          <p:cNvPr id="11" name="Picture 11">
            <a:extLst>
              <a:ext uri="{FF2B5EF4-FFF2-40B4-BE49-F238E27FC236}">
                <a16:creationId xmlns:a16="http://schemas.microsoft.com/office/drawing/2014/main" id="{A83298A5-1838-4D6D-B5D2-01C43D9E5D63}"/>
              </a:ext>
            </a:extLst>
          </p:cNvPr>
          <p:cNvPicPr>
            <a:picLocks noChangeAspect="1"/>
          </p:cNvPicPr>
          <p:nvPr/>
        </p:nvPicPr>
        <p:blipFill>
          <a:blip r:embed="rId3"/>
          <a:stretch>
            <a:fillRect/>
          </a:stretch>
        </p:blipFill>
        <p:spPr>
          <a:xfrm>
            <a:off x="166777" y="2910666"/>
            <a:ext cx="2743200" cy="3337044"/>
          </a:xfrm>
          <a:prstGeom prst="rect">
            <a:avLst/>
          </a:prstGeom>
        </p:spPr>
      </p:pic>
      <p:pic>
        <p:nvPicPr>
          <p:cNvPr id="13" name="Picture 13">
            <a:extLst>
              <a:ext uri="{FF2B5EF4-FFF2-40B4-BE49-F238E27FC236}">
                <a16:creationId xmlns:a16="http://schemas.microsoft.com/office/drawing/2014/main" id="{5AB938BF-1623-4850-ADA8-4AA22221E216}"/>
              </a:ext>
            </a:extLst>
          </p:cNvPr>
          <p:cNvPicPr>
            <a:picLocks noChangeAspect="1"/>
          </p:cNvPicPr>
          <p:nvPr/>
        </p:nvPicPr>
        <p:blipFill>
          <a:blip r:embed="rId4"/>
          <a:stretch>
            <a:fillRect/>
          </a:stretch>
        </p:blipFill>
        <p:spPr>
          <a:xfrm>
            <a:off x="5917721" y="2897950"/>
            <a:ext cx="2743200" cy="3376855"/>
          </a:xfrm>
          <a:prstGeom prst="rect">
            <a:avLst/>
          </a:prstGeom>
        </p:spPr>
      </p:pic>
      <p:pic>
        <p:nvPicPr>
          <p:cNvPr id="15" name="Picture 15">
            <a:extLst>
              <a:ext uri="{FF2B5EF4-FFF2-40B4-BE49-F238E27FC236}">
                <a16:creationId xmlns:a16="http://schemas.microsoft.com/office/drawing/2014/main" id="{3D6336A2-3C99-406D-8C67-E730E114FCFB}"/>
              </a:ext>
            </a:extLst>
          </p:cNvPr>
          <p:cNvPicPr>
            <a:picLocks noChangeAspect="1"/>
          </p:cNvPicPr>
          <p:nvPr/>
        </p:nvPicPr>
        <p:blipFill>
          <a:blip r:embed="rId5"/>
          <a:stretch>
            <a:fillRect/>
          </a:stretch>
        </p:blipFill>
        <p:spPr>
          <a:xfrm>
            <a:off x="3085381" y="2901456"/>
            <a:ext cx="2743200" cy="3369842"/>
          </a:xfrm>
          <a:prstGeom prst="rect">
            <a:avLst/>
          </a:prstGeom>
        </p:spPr>
      </p:pic>
      <p:sp>
        <p:nvSpPr>
          <p:cNvPr id="12" name="Rectangle 11"/>
          <p:cNvSpPr/>
          <p:nvPr/>
        </p:nvSpPr>
        <p:spPr>
          <a:xfrm>
            <a:off x="3848556" y="848725"/>
            <a:ext cx="5048178"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dhawin-Tamil" panose="020B0500000000000000" pitchFamily="34" charset="0"/>
              </a:rPr>
              <a:t>FOUR CUPS...</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dhawin-Tamil" panose="020B0500000000000000" pitchFamily="34" charset="0"/>
            </a:endParaRPr>
          </a:p>
        </p:txBody>
      </p:sp>
    </p:spTree>
    <p:extLst>
      <p:ext uri="{BB962C8B-B14F-4D97-AF65-F5344CB8AC3E}">
        <p14:creationId xmlns:p14="http://schemas.microsoft.com/office/powerpoint/2010/main" val="1212742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900" decel="100000" fill="hold"/>
                                        <p:tgtEl>
                                          <p:spTgt spid="5"/>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randombar(horizontal)">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2">
                                            <p:txEl>
                                              <p:pRg st="0" end="0"/>
                                            </p:txEl>
                                          </p:spTgt>
                                        </p:tgtEl>
                                        <p:attrNameLst>
                                          <p:attrName>style.visibility</p:attrName>
                                        </p:attrNameLst>
                                      </p:cBhvr>
                                      <p:to>
                                        <p:strVal val="visible"/>
                                      </p:to>
                                    </p:set>
                                    <p:anim calcmode="lin" valueType="num">
                                      <p:cBhvr additive="base">
                                        <p:cTn id="5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C56495-342D-4B32-B6C2-27DDEDD91A6D}"/>
              </a:ext>
            </a:extLst>
          </p:cNvPr>
          <p:cNvSpPr txBox="1"/>
          <p:nvPr/>
        </p:nvSpPr>
        <p:spPr>
          <a:xfrm>
            <a:off x="1820174" y="1963948"/>
            <a:ext cx="63950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a:p>
        </p:txBody>
      </p:sp>
      <p:sp>
        <p:nvSpPr>
          <p:cNvPr id="5" name="Title 4">
            <a:extLst>
              <a:ext uri="{FF2B5EF4-FFF2-40B4-BE49-F238E27FC236}">
                <a16:creationId xmlns:a16="http://schemas.microsoft.com/office/drawing/2014/main" id="{F8580719-99FA-4E49-84B8-BF2EAC90D197}"/>
              </a:ext>
            </a:extLst>
          </p:cNvPr>
          <p:cNvSpPr>
            <a:spLocks noGrp="1"/>
          </p:cNvSpPr>
          <p:nvPr>
            <p:ph type="title"/>
          </p:nvPr>
        </p:nvSpPr>
        <p:spPr>
          <a:xfrm>
            <a:off x="4362091" y="246788"/>
            <a:ext cx="5433204" cy="487896"/>
          </a:xfrm>
        </p:spPr>
        <p:txBody>
          <a:bodyPr>
            <a:normAutofit fontScale="90000"/>
          </a:bodyPr>
          <a:lstStyle/>
          <a:p>
            <a:pPr algn="just">
              <a:lnSpc>
                <a:spcPct val="100000"/>
              </a:lnSpc>
              <a:spcBef>
                <a:spcPts val="0"/>
              </a:spcBef>
            </a:pPr>
            <a:endParaRPr lang="en-US">
              <a:ea typeface="+mj-lt"/>
              <a:cs typeface="+mj-lt"/>
            </a:endParaRPr>
          </a:p>
          <a:p>
            <a:pPr algn="just">
              <a:lnSpc>
                <a:spcPct val="100000"/>
              </a:lnSpc>
              <a:spcBef>
                <a:spcPts val="0"/>
              </a:spcBef>
            </a:pPr>
            <a:r>
              <a:rPr lang="en-US" b="1">
                <a:latin typeface="Times New Roman"/>
                <a:cs typeface="Times New Roman"/>
              </a:rPr>
              <a:t>BLOCK DIAGRAM</a:t>
            </a:r>
            <a:endParaRPr lang="en-GB"/>
          </a:p>
        </p:txBody>
      </p:sp>
      <p:sp>
        <p:nvSpPr>
          <p:cNvPr id="6" name="Content Placeholder 5">
            <a:extLst>
              <a:ext uri="{FF2B5EF4-FFF2-40B4-BE49-F238E27FC236}">
                <a16:creationId xmlns:a16="http://schemas.microsoft.com/office/drawing/2014/main" id="{634EB393-6C89-4CD5-B551-2A0DF5F33849}"/>
              </a:ext>
            </a:extLst>
          </p:cNvPr>
          <p:cNvSpPr>
            <a:spLocks noGrp="1"/>
          </p:cNvSpPr>
          <p:nvPr>
            <p:ph sz="half" idx="1"/>
          </p:nvPr>
        </p:nvSpPr>
        <p:spPr>
          <a:xfrm>
            <a:off x="513272" y="1346295"/>
            <a:ext cx="5334000" cy="4024125"/>
          </a:xfrm>
        </p:spPr>
        <p:txBody>
          <a:bodyPr vert="horz" lIns="91440" tIns="45720" rIns="91440" bIns="45720" rtlCol="0" anchor="t">
            <a:noAutofit/>
          </a:bodyPr>
          <a:lstStyle/>
          <a:p>
            <a:pPr algn="just">
              <a:lnSpc>
                <a:spcPct val="100000"/>
              </a:lnSpc>
              <a:spcBef>
                <a:spcPts val="0"/>
              </a:spcBef>
            </a:pPr>
            <a:r>
              <a:rPr lang="en-US">
                <a:latin typeface="Times New Roman"/>
                <a:cs typeface="Times New Roman"/>
              </a:rPr>
              <a:t>The power supply has been given to the transformer from there the power gets supplied to the energy meter and the load i.e. bulb. When the bulb starts glowing it consumes some amount of energy then the energy consumption is measured by the energy meter. When the flow of power increases the pulses in the energy starts increasing gradually. When it satisfies the below condition:</a:t>
            </a:r>
            <a:endParaRPr lang="en-US">
              <a:ea typeface="+mn-lt"/>
              <a:cs typeface="+mn-lt"/>
            </a:endParaRPr>
          </a:p>
          <a:p>
            <a:pPr algn="just">
              <a:lnSpc>
                <a:spcPct val="100000"/>
              </a:lnSpc>
              <a:spcBef>
                <a:spcPts val="0"/>
              </a:spcBef>
            </a:pPr>
            <a:r>
              <a:rPr lang="en-US">
                <a:latin typeface="Times New Roman"/>
                <a:cs typeface="Times New Roman"/>
              </a:rPr>
              <a:t>Pulse= (Pulse _ rate*watt*time)/ (1000*3600)</a:t>
            </a:r>
            <a:endParaRPr lang="en-US">
              <a:ea typeface="+mn-lt"/>
              <a:cs typeface="+mn-lt"/>
            </a:endParaRPr>
          </a:p>
          <a:p>
            <a:pPr algn="just">
              <a:lnSpc>
                <a:spcPct val="100000"/>
              </a:lnSpc>
              <a:spcBef>
                <a:spcPts val="0"/>
              </a:spcBef>
            </a:pPr>
            <a:r>
              <a:rPr lang="en-US">
                <a:latin typeface="Times New Roman"/>
                <a:cs typeface="Times New Roman"/>
              </a:rPr>
              <a:t>So pulses for 100 watt bulb in 60 seconds, with energy meter of 3200 imp/kwh pulse rate can be </a:t>
            </a:r>
            <a:endParaRPr lang="en-GB"/>
          </a:p>
        </p:txBody>
      </p:sp>
      <p:sp>
        <p:nvSpPr>
          <p:cNvPr id="7" name="Content Placeholder 6">
            <a:extLst>
              <a:ext uri="{FF2B5EF4-FFF2-40B4-BE49-F238E27FC236}">
                <a16:creationId xmlns:a16="http://schemas.microsoft.com/office/drawing/2014/main" id="{2DC44ADA-2C44-4A21-B00A-61D916D401B8}"/>
              </a:ext>
            </a:extLst>
          </p:cNvPr>
          <p:cNvSpPr>
            <a:spLocks noGrp="1"/>
          </p:cNvSpPr>
          <p:nvPr>
            <p:ph sz="half" idx="2"/>
          </p:nvPr>
        </p:nvSpPr>
        <p:spPr>
          <a:xfrm>
            <a:off x="6517256" y="1346294"/>
            <a:ext cx="5334000" cy="4024125"/>
          </a:xfrm>
        </p:spPr>
        <p:txBody>
          <a:bodyPr vert="horz" lIns="91440" tIns="45720" rIns="91440" bIns="45720" rtlCol="0" anchor="t">
            <a:noAutofit/>
          </a:bodyPr>
          <a:lstStyle/>
          <a:p>
            <a:pPr algn="just">
              <a:lnSpc>
                <a:spcPct val="100000"/>
              </a:lnSpc>
              <a:spcBef>
                <a:spcPts val="0"/>
              </a:spcBef>
            </a:pPr>
            <a:r>
              <a:rPr lang="en-US" sz="1900" dirty="0">
                <a:latin typeface="Times New Roman"/>
                <a:cs typeface="Times New Roman"/>
              </a:rPr>
              <a:t>calculated as below:</a:t>
            </a:r>
            <a:endParaRPr lang="en-US" sz="1900" dirty="0">
              <a:ea typeface="+mn-lt"/>
              <a:cs typeface="+mn-lt"/>
            </a:endParaRPr>
          </a:p>
          <a:p>
            <a:pPr algn="just">
              <a:lnSpc>
                <a:spcPct val="100000"/>
              </a:lnSpc>
              <a:spcBef>
                <a:spcPts val="0"/>
              </a:spcBef>
            </a:pPr>
            <a:r>
              <a:rPr lang="en-US" sz="1900" dirty="0">
                <a:latin typeface="Times New Roman"/>
                <a:cs typeface="Times New Roman"/>
              </a:rPr>
              <a:t>Pulses=3200*100*60/1000*3600</a:t>
            </a:r>
            <a:endParaRPr lang="en-US" sz="1900" dirty="0">
              <a:ea typeface="+mn-lt"/>
              <a:cs typeface="+mn-lt"/>
            </a:endParaRPr>
          </a:p>
          <a:p>
            <a:pPr algn="just">
              <a:lnSpc>
                <a:spcPct val="100000"/>
              </a:lnSpc>
              <a:spcBef>
                <a:spcPts val="0"/>
              </a:spcBef>
            </a:pPr>
            <a:r>
              <a:rPr lang="en-US" sz="1900" dirty="0">
                <a:latin typeface="Times New Roman"/>
                <a:cs typeface="Times New Roman"/>
              </a:rPr>
              <a:t>Pulses = ~5.33 pulse per minute</a:t>
            </a:r>
            <a:endParaRPr lang="en-US" sz="1900" dirty="0">
              <a:ea typeface="+mn-lt"/>
              <a:cs typeface="+mn-lt"/>
            </a:endParaRPr>
          </a:p>
          <a:p>
            <a:pPr algn="just">
              <a:lnSpc>
                <a:spcPct val="100000"/>
              </a:lnSpc>
              <a:spcBef>
                <a:spcPts val="0"/>
              </a:spcBef>
            </a:pPr>
            <a:r>
              <a:rPr lang="en-US" sz="1900" dirty="0">
                <a:latin typeface="Times New Roman"/>
                <a:cs typeface="Times New Roman"/>
              </a:rPr>
              <a:t>The consumed energy pulses are converted into units. These units are taken as output from the energy meter and then they give as input to the AURDINO BOARD program.</a:t>
            </a:r>
            <a:endParaRPr lang="en-US" sz="1900" dirty="0">
              <a:ea typeface="+mn-lt"/>
              <a:cs typeface="+mn-lt"/>
            </a:endParaRPr>
          </a:p>
          <a:p>
            <a:pPr algn="just">
              <a:lnSpc>
                <a:spcPct val="100000"/>
              </a:lnSpc>
              <a:spcBef>
                <a:spcPts val="0"/>
              </a:spcBef>
            </a:pPr>
            <a:r>
              <a:rPr lang="en-US" sz="1900" dirty="0">
                <a:latin typeface="Times New Roman"/>
                <a:cs typeface="Times New Roman"/>
              </a:rPr>
              <a:t>The Arduino board then makes the calculation process and displays the result that is equivalent cost of the energy consumed in the interconnected LCD display.</a:t>
            </a:r>
            <a:endParaRPr lang="en-US" sz="1900" dirty="0">
              <a:ea typeface="+mn-lt"/>
              <a:cs typeface="+mn-lt"/>
            </a:endParaRPr>
          </a:p>
          <a:p>
            <a:pPr algn="just">
              <a:lnSpc>
                <a:spcPct val="100000"/>
              </a:lnSpc>
              <a:spcBef>
                <a:spcPts val="0"/>
              </a:spcBef>
            </a:pPr>
            <a:r>
              <a:rPr lang="en-US" sz="1900" dirty="0">
                <a:latin typeface="Times New Roman"/>
                <a:cs typeface="Times New Roman"/>
              </a:rPr>
              <a:t>This Arduino board connection is done in two ways one is connected to LCD and another connection is to the GSM MODEM there the given output i.e. the units equivalent cost is sent as message to the consumer’s mobile number with reference number of the Arduino board. </a:t>
            </a:r>
            <a:r>
              <a:rPr lang="en-US" sz="1900" dirty="0">
                <a:ea typeface="+mn-lt"/>
                <a:cs typeface="+mn-lt"/>
              </a:rPr>
              <a:t> </a:t>
            </a:r>
          </a:p>
          <a:p>
            <a:pPr algn="just"/>
            <a:endParaRPr lang="en-GB"/>
          </a:p>
        </p:txBody>
      </p:sp>
    </p:spTree>
    <p:extLst>
      <p:ext uri="{BB962C8B-B14F-4D97-AF65-F5344CB8AC3E}">
        <p14:creationId xmlns:p14="http://schemas.microsoft.com/office/powerpoint/2010/main" val="2975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900" decel="100000" fill="hold"/>
                                        <p:tgtEl>
                                          <p:spTgt spid="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043C-3DA1-424F-8C88-151BEFFC9840}"/>
              </a:ext>
            </a:extLst>
          </p:cNvPr>
          <p:cNvSpPr>
            <a:spLocks noGrp="1"/>
          </p:cNvSpPr>
          <p:nvPr>
            <p:ph type="title"/>
          </p:nvPr>
        </p:nvSpPr>
        <p:spPr>
          <a:xfrm>
            <a:off x="2895600" y="764373"/>
            <a:ext cx="8610600" cy="1293028"/>
          </a:xfrm>
        </p:spPr>
        <p:txBody>
          <a:bodyPr/>
          <a:lstStyle/>
          <a:p>
            <a:r>
              <a:rPr lang="en-GB" b="1">
                <a:latin typeface="Times New Roman"/>
                <a:cs typeface="Times New Roman"/>
              </a:rPr>
              <a:t>CIRCUIT DESCRIPTION</a:t>
            </a:r>
            <a:endParaRPr lang="en-US"/>
          </a:p>
        </p:txBody>
      </p:sp>
      <p:sp>
        <p:nvSpPr>
          <p:cNvPr id="3" name="Content Placeholder 2">
            <a:extLst>
              <a:ext uri="{FF2B5EF4-FFF2-40B4-BE49-F238E27FC236}">
                <a16:creationId xmlns:a16="http://schemas.microsoft.com/office/drawing/2014/main" id="{0CF966C9-75A9-4940-9530-9F76BC76ECF4}"/>
              </a:ext>
            </a:extLst>
          </p:cNvPr>
          <p:cNvSpPr>
            <a:spLocks noGrp="1"/>
          </p:cNvSpPr>
          <p:nvPr>
            <p:ph idx="1"/>
          </p:nvPr>
        </p:nvSpPr>
        <p:spPr>
          <a:xfrm>
            <a:off x="685800" y="2194560"/>
            <a:ext cx="10820400" cy="4024125"/>
          </a:xfrm>
        </p:spPr>
        <p:txBody>
          <a:bodyPr vert="horz" lIns="91440" tIns="45720" rIns="91440" bIns="45720" rtlCol="0" anchor="t">
            <a:normAutofit/>
          </a:bodyPr>
          <a:lstStyle/>
          <a:p>
            <a:pPr algn="just"/>
            <a:endParaRPr lang="en-GB" b="1">
              <a:latin typeface="Times New Roman"/>
              <a:cs typeface="Times New Roman"/>
            </a:endParaRPr>
          </a:p>
          <a:p>
            <a:pPr algn="just"/>
            <a:r>
              <a:rPr lang="en-GB" dirty="0">
                <a:latin typeface="Times New Roman"/>
                <a:cs typeface="Times New Roman"/>
              </a:rPr>
              <a:t>              Circuit connections for this </a:t>
            </a:r>
            <a:r>
              <a:rPr lang="en-GB" b="1" dirty="0">
                <a:latin typeface="Times New Roman"/>
                <a:cs typeface="Times New Roman"/>
              </a:rPr>
              <a:t>Wireless Electricity Meter Reading Project</a:t>
            </a:r>
            <a:r>
              <a:rPr lang="en-GB" dirty="0">
                <a:latin typeface="Times New Roman"/>
                <a:cs typeface="Times New Roman"/>
              </a:rPr>
              <a:t>, are shown in the diagram; we have used an </a:t>
            </a:r>
            <a:r>
              <a:rPr lang="en-GB" b="1" dirty="0">
                <a:latin typeface="Times New Roman"/>
                <a:cs typeface="Times New Roman"/>
                <a:hlinkClick r:id="rId2"/>
              </a:rPr>
              <a:t>Arduino UNO</a:t>
            </a:r>
            <a:r>
              <a:rPr lang="en-GB" dirty="0">
                <a:latin typeface="Times New Roman"/>
                <a:cs typeface="Times New Roman"/>
              </a:rPr>
              <a:t> for processing all the things used in project. A liquid crystal display is used for displaying the status of Units and remaining balance. Data pins of LCD namely RS, EN, D4, D5, D6, D7 are connected to Arduino digital pin number 7, 6, 5, 4, 3, 2. And Rx and TX pins of GSM module are directly connected to the TX and Rx pins of Arduino respectively. And GSM module is powered by using a 12 volt adaptor. A relay is used for switching electricity connection which is connected at pin 12 of Arduino though ULN2003 relay driver.</a:t>
            </a:r>
            <a:endParaRPr lang="en-GB" dirty="0"/>
          </a:p>
          <a:p>
            <a:pPr algn="just"/>
            <a:endParaRPr lang="en-GB"/>
          </a:p>
        </p:txBody>
      </p:sp>
    </p:spTree>
    <p:extLst>
      <p:ext uri="{BB962C8B-B14F-4D97-AF65-F5344CB8AC3E}">
        <p14:creationId xmlns:p14="http://schemas.microsoft.com/office/powerpoint/2010/main" val="181782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
                                        </p:tgtEl>
                                        <p:attrNameLst>
                                          <p:attrName>fillcolor</p:attrName>
                                        </p:attrNameLst>
                                      </p:cBhvr>
                                      <p:to>
                                        <a:schemeClr val="accent2"/>
                                      </p:to>
                                    </p:animClr>
                                    <p:set>
                                      <p:cBhvr>
                                        <p:cTn id="12" dur="2000" fill="hold"/>
                                        <p:tgtEl>
                                          <p:spTgt spid="3"/>
                                        </p:tgtEl>
                                        <p:attrNameLst>
                                          <p:attrName>fill.type</p:attrName>
                                        </p:attrNameLst>
                                      </p:cBhvr>
                                      <p:to>
                                        <p:strVal val="solid"/>
                                      </p:to>
                                    </p:set>
                                    <p:set>
                                      <p:cBhvr>
                                        <p:cTn id="13" dur="20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AB1F-058D-4CDD-A3C0-5E46942AE98B}"/>
              </a:ext>
            </a:extLst>
          </p:cNvPr>
          <p:cNvSpPr>
            <a:spLocks noGrp="1"/>
          </p:cNvSpPr>
          <p:nvPr>
            <p:ph type="title"/>
          </p:nvPr>
        </p:nvSpPr>
        <p:spPr>
          <a:xfrm>
            <a:off x="383876" y="1825924"/>
            <a:ext cx="4229818" cy="1212012"/>
          </a:xfrm>
        </p:spPr>
        <p:txBody>
          <a:bodyPr/>
          <a:lstStyle/>
          <a:p>
            <a:pPr algn="r"/>
            <a:r>
              <a:rPr lang="en-GB" b="1" dirty="0">
                <a:solidFill>
                  <a:schemeClr val="accent6"/>
                </a:solidFill>
                <a:latin typeface="Times New Roman"/>
                <a:cs typeface="Times New Roman"/>
              </a:rPr>
              <a:t>CIRCUIT</a:t>
            </a:r>
            <a:r>
              <a:rPr lang="en-GB" b="1" dirty="0">
                <a:latin typeface="Times New Roman"/>
                <a:cs typeface="Times New Roman"/>
              </a:rPr>
              <a:t> DESCRIPTION</a:t>
            </a:r>
            <a:endParaRPr lang="en-GB" dirty="0">
              <a:ea typeface="+mj-lt"/>
              <a:cs typeface="+mj-lt"/>
            </a:endParaRPr>
          </a:p>
        </p:txBody>
      </p:sp>
      <p:sp>
        <p:nvSpPr>
          <p:cNvPr id="3" name="Content Placeholder 2">
            <a:extLst>
              <a:ext uri="{FF2B5EF4-FFF2-40B4-BE49-F238E27FC236}">
                <a16:creationId xmlns:a16="http://schemas.microsoft.com/office/drawing/2014/main" id="{67191BEB-DE3C-4D34-B8FF-45B5C213305A}"/>
              </a:ext>
            </a:extLst>
          </p:cNvPr>
          <p:cNvSpPr>
            <a:spLocks noGrp="1"/>
          </p:cNvSpPr>
          <p:nvPr>
            <p:ph type="body" sz="half" idx="2"/>
          </p:nvPr>
        </p:nvSpPr>
        <p:spPr>
          <a:xfrm>
            <a:off x="628291" y="6157821"/>
            <a:ext cx="4114800" cy="147127"/>
          </a:xfrm>
        </p:spPr>
        <p:txBody>
          <a:bodyPr>
            <a:normAutofit fontScale="32500" lnSpcReduction="20000"/>
          </a:bodyPr>
          <a:lstStyle/>
          <a:p>
            <a:endParaRPr lang="en-GB"/>
          </a:p>
        </p:txBody>
      </p:sp>
      <p:pic>
        <p:nvPicPr>
          <p:cNvPr id="6" name="Picture 6">
            <a:extLst>
              <a:ext uri="{FF2B5EF4-FFF2-40B4-BE49-F238E27FC236}">
                <a16:creationId xmlns:a16="http://schemas.microsoft.com/office/drawing/2014/main" id="{A2F2614E-6560-40AC-BA6B-918120D1B6DD}"/>
              </a:ext>
            </a:extLst>
          </p:cNvPr>
          <p:cNvPicPr>
            <a:picLocks noGrp="1" noChangeAspect="1"/>
          </p:cNvPicPr>
          <p:nvPr>
            <p:ph idx="1"/>
          </p:nvPr>
        </p:nvPicPr>
        <p:blipFill>
          <a:blip r:embed="rId2"/>
          <a:stretch>
            <a:fillRect/>
          </a:stretch>
        </p:blipFill>
        <p:spPr>
          <a:xfrm>
            <a:off x="4995582" y="1195892"/>
            <a:ext cx="6510618" cy="45736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2451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3BC3297-991E-4A20-B1F1-1F57D1E2062D}"/>
              </a:ext>
            </a:extLst>
          </p:cNvPr>
          <p:cNvSpPr>
            <a:spLocks noGrp="1"/>
          </p:cNvSpPr>
          <p:nvPr>
            <p:ph type="title"/>
          </p:nvPr>
        </p:nvSpPr>
        <p:spPr>
          <a:xfrm>
            <a:off x="2856781" y="1166939"/>
            <a:ext cx="3977639" cy="1269521"/>
          </a:xfrm>
        </p:spPr>
        <p:txBody>
          <a:bodyPr anchor="b">
            <a:normAutofit/>
          </a:bodyPr>
          <a:lstStyle/>
          <a:p>
            <a:pPr algn="just"/>
            <a:r>
              <a:rPr lang="en-GB" sz="3200" b="1" dirty="0">
                <a:solidFill>
                  <a:schemeClr val="accent6"/>
                </a:solidFill>
                <a:latin typeface="Times New Roman"/>
                <a:cs typeface="Times New Roman"/>
              </a:rPr>
              <a:t>SOFTWARE </a:t>
            </a:r>
            <a:r>
              <a:rPr lang="en-GB" sz="3200" b="1" dirty="0">
                <a:latin typeface="Times New Roman"/>
                <a:cs typeface="Times New Roman"/>
              </a:rPr>
              <a:t>FLOWCHART</a:t>
            </a:r>
            <a:endParaRPr lang="en-US" dirty="0"/>
          </a:p>
          <a:p>
            <a:pPr algn="l"/>
            <a:endParaRPr lang="en-GB" sz="3200"/>
          </a:p>
        </p:txBody>
      </p:sp>
      <p:pic>
        <p:nvPicPr>
          <p:cNvPr id="7" name="Picture 4" descr="A close up of a map&#10;&#10;Description generated with high confidence">
            <a:extLst>
              <a:ext uri="{FF2B5EF4-FFF2-40B4-BE49-F238E27FC236}">
                <a16:creationId xmlns:a16="http://schemas.microsoft.com/office/drawing/2014/main" id="{7ACC286F-25F0-4B30-AF9F-5A114ECD6784}"/>
              </a:ext>
            </a:extLst>
          </p:cNvPr>
          <p:cNvPicPr>
            <a:picLocks noChangeAspect="1"/>
          </p:cNvPicPr>
          <p:nvPr/>
        </p:nvPicPr>
        <p:blipFill>
          <a:blip r:embed="rId3"/>
          <a:stretch>
            <a:fillRect/>
          </a:stretch>
        </p:blipFill>
        <p:spPr>
          <a:xfrm>
            <a:off x="6704250" y="343560"/>
            <a:ext cx="4177454" cy="632082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Content Placeholder 3">
            <a:extLst>
              <a:ext uri="{FF2B5EF4-FFF2-40B4-BE49-F238E27FC236}">
                <a16:creationId xmlns:a16="http://schemas.microsoft.com/office/drawing/2014/main" id="{8925EED7-7825-4C74-989B-7F1F046802CE}"/>
              </a:ext>
            </a:extLst>
          </p:cNvPr>
          <p:cNvSpPr>
            <a:spLocks noGrp="1"/>
          </p:cNvSpPr>
          <p:nvPr>
            <p:ph idx="1"/>
          </p:nvPr>
        </p:nvSpPr>
        <p:spPr>
          <a:xfrm>
            <a:off x="326366" y="2438975"/>
            <a:ext cx="10820400" cy="4024125"/>
          </a:xfrm>
        </p:spPr>
        <p:txBody>
          <a:bodyPr vert="horz" lIns="91440" tIns="45720" rIns="91440" bIns="45720" rtlCol="0" anchor="t">
            <a:normAutofit/>
          </a:bodyPr>
          <a:lstStyle/>
          <a:p>
            <a:pPr algn="just">
              <a:buNone/>
            </a:pPr>
            <a:r>
              <a:rPr lang="en-US" b="1" dirty="0">
                <a:ea typeface="+mn-lt"/>
                <a:cs typeface="+mn-lt"/>
              </a:rPr>
              <a:t>                       </a:t>
            </a:r>
            <a:endParaRPr lang="en-US" dirty="0">
              <a:ea typeface="+mn-lt"/>
              <a:cs typeface="+mn-lt"/>
            </a:endParaRPr>
          </a:p>
          <a:p>
            <a:pPr algn="just">
              <a:buNone/>
            </a:pPr>
            <a:r>
              <a:rPr lang="en-US" b="1" dirty="0">
                <a:ea typeface="+mn-lt"/>
                <a:cs typeface="+mn-lt"/>
              </a:rPr>
              <a:t>                                                                      </a:t>
            </a:r>
            <a:endParaRPr lang="en-US" dirty="0">
              <a:ea typeface="+mn-lt"/>
              <a:cs typeface="+mn-lt"/>
            </a:endParaRPr>
          </a:p>
          <a:p>
            <a:pPr algn="just">
              <a:buNone/>
            </a:pPr>
            <a:endParaRPr lang="en-US" dirty="0">
              <a:ea typeface="+mn-lt"/>
              <a:cs typeface="+mn-lt"/>
            </a:endParaRPr>
          </a:p>
          <a:p>
            <a:pPr algn="just">
              <a:buNone/>
            </a:pPr>
            <a:endParaRPr lang="en-US" dirty="0">
              <a:ea typeface="+mn-lt"/>
              <a:cs typeface="+mn-lt"/>
            </a:endParaRPr>
          </a:p>
          <a:p>
            <a:pPr algn="just">
              <a:buNone/>
            </a:pPr>
            <a:endParaRPr lang="en-US" dirty="0">
              <a:ea typeface="+mn-lt"/>
              <a:cs typeface="+mn-lt"/>
            </a:endParaRPr>
          </a:p>
          <a:p>
            <a:pPr algn="just">
              <a:buNone/>
            </a:pPr>
            <a:endParaRPr lang="en-US" dirty="0">
              <a:ea typeface="+mn-lt"/>
              <a:cs typeface="+mn-lt"/>
            </a:endParaRPr>
          </a:p>
          <a:p>
            <a:pPr marL="0" indent="0">
              <a:buNone/>
            </a:pPr>
            <a:endParaRPr lang="en-US" dirty="0"/>
          </a:p>
        </p:txBody>
      </p:sp>
      <p:pic>
        <p:nvPicPr>
          <p:cNvPr id="5" name="Picture 7">
            <a:extLst>
              <a:ext uri="{FF2B5EF4-FFF2-40B4-BE49-F238E27FC236}">
                <a16:creationId xmlns:a16="http://schemas.microsoft.com/office/drawing/2014/main" id="{0B602D60-D06F-4D67-91A6-91ADA3C6080B}"/>
              </a:ext>
            </a:extLst>
          </p:cNvPr>
          <p:cNvPicPr>
            <a:picLocks noChangeAspect="1"/>
          </p:cNvPicPr>
          <p:nvPr/>
        </p:nvPicPr>
        <p:blipFill rotWithShape="1">
          <a:blip r:embed="rId4"/>
          <a:srcRect l="18506" t="29355" r="23052" b="13143"/>
          <a:stretch/>
        </p:blipFill>
        <p:spPr>
          <a:xfrm>
            <a:off x="253042" y="2433160"/>
            <a:ext cx="6252476" cy="3511097"/>
          </a:xfrm>
          <a:prstGeom prst="rect">
            <a:avLst/>
          </a:prstGeom>
        </p:spPr>
      </p:pic>
    </p:spTree>
    <p:extLst>
      <p:ext uri="{BB962C8B-B14F-4D97-AF65-F5344CB8AC3E}">
        <p14:creationId xmlns:p14="http://schemas.microsoft.com/office/powerpoint/2010/main" val="29618074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9CFB1-4A36-4A05-8D7A-948E227731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4655C5-4A22-49A2-89AA-851EA42FC535}"/>
              </a:ext>
            </a:extLst>
          </p:cNvPr>
          <p:cNvSpPr>
            <a:spLocks noGrp="1"/>
          </p:cNvSpPr>
          <p:nvPr>
            <p:ph idx="1"/>
          </p:nvPr>
        </p:nvSpPr>
        <p:spPr>
          <a:xfrm>
            <a:off x="965201" y="965201"/>
            <a:ext cx="5947496" cy="4923448"/>
          </a:xfrm>
        </p:spPr>
        <p:txBody>
          <a:bodyPr vert="horz" lIns="91440" tIns="45720" rIns="91440" bIns="45720" rtlCol="0" anchor="ctr">
            <a:normAutofit/>
          </a:bodyPr>
          <a:lstStyle/>
          <a:p>
            <a:pPr marL="0" indent="0" algn="just">
              <a:buNone/>
            </a:pPr>
            <a:endParaRPr lang="en-US" sz="1700"/>
          </a:p>
          <a:p>
            <a:pPr marL="0" indent="0" algn="just">
              <a:buNone/>
            </a:pPr>
            <a:r>
              <a:rPr lang="en-GB" sz="1700" b="1" dirty="0">
                <a:latin typeface="Times New Roman"/>
                <a:cs typeface="Times New Roman"/>
              </a:rPr>
              <a:t>                  CODE ANALYSIS:</a:t>
            </a:r>
            <a:endParaRPr lang="en-GB" sz="1700"/>
          </a:p>
          <a:p>
            <a:pPr algn="just"/>
            <a:r>
              <a:rPr lang="en-GB" sz="1700" dirty="0"/>
              <a:t>CALCULATION OF PULSES AND UNITS:</a:t>
            </a:r>
          </a:p>
          <a:p>
            <a:pPr algn="just"/>
            <a:r>
              <a:rPr lang="en-GB" sz="1700" dirty="0">
                <a:latin typeface="Times New Roman"/>
                <a:cs typeface="Times New Roman"/>
              </a:rPr>
              <a:t>Before proceeding for the calculations, first we have to keep in mind the pulse rate of energy meter. There are two pulse rates of energy meter first is 1600 imp/kwh and second is 3200 imp/kwh. So here we are using 3200 imp/kwh pulse rate energy meter.</a:t>
            </a:r>
            <a:endParaRPr lang="en-GB" sz="1700"/>
          </a:p>
          <a:p>
            <a:pPr algn="just"/>
            <a:r>
              <a:rPr lang="en-GB" sz="1700" dirty="0">
                <a:latin typeface="Times New Roman"/>
                <a:cs typeface="Times New Roman"/>
              </a:rPr>
              <a:t>So first we need to calculate the Pulses for 100watt, </a:t>
            </a:r>
            <a:r>
              <a:rPr lang="en-GB" sz="1700" b="1" dirty="0">
                <a:latin typeface="Times New Roman"/>
                <a:cs typeface="Times New Roman"/>
              </a:rPr>
              <a:t>means how many times Pulse LED will blink in a minute</a:t>
            </a:r>
            <a:r>
              <a:rPr lang="en-GB" sz="1700" dirty="0">
                <a:latin typeface="Times New Roman"/>
                <a:cs typeface="Times New Roman"/>
              </a:rPr>
              <a:t>, for the load of 100 watts.</a:t>
            </a:r>
            <a:endParaRPr lang="en-GB" sz="1700"/>
          </a:p>
          <a:p>
            <a:pPr algn="just"/>
            <a:r>
              <a:rPr lang="en-GB" sz="1700" dirty="0">
                <a:latin typeface="Times New Roman"/>
                <a:cs typeface="Times New Roman"/>
              </a:rPr>
              <a:t>Pulse= (</a:t>
            </a:r>
            <a:r>
              <a:rPr lang="en-GB" sz="1700" dirty="0" err="1">
                <a:latin typeface="Times New Roman"/>
                <a:cs typeface="Times New Roman"/>
              </a:rPr>
              <a:t>Pluse_rate</a:t>
            </a:r>
            <a:r>
              <a:rPr lang="en-GB" sz="1700" dirty="0">
                <a:latin typeface="Times New Roman"/>
                <a:cs typeface="Times New Roman"/>
              </a:rPr>
              <a:t>*watt*time)/ (1000*3600)</a:t>
            </a:r>
            <a:endParaRPr lang="en-GB" sz="1700" dirty="0"/>
          </a:p>
          <a:p>
            <a:pPr algn="just"/>
            <a:r>
              <a:rPr lang="en-GB" sz="1700" dirty="0">
                <a:latin typeface="Times New Roman"/>
                <a:cs typeface="Times New Roman"/>
              </a:rPr>
              <a:t>So pulses for 100 watt bulb in 60 seconds, with energy meter of 3200 imp/kwh pulse rate can be calculated as below:</a:t>
            </a:r>
            <a:endParaRPr lang="en-GB" sz="1700" dirty="0"/>
          </a:p>
          <a:p>
            <a:pPr algn="just"/>
            <a:r>
              <a:rPr lang="en-GB" sz="1700" dirty="0">
                <a:latin typeface="Times New Roman"/>
                <a:cs typeface="Times New Roman"/>
              </a:rPr>
              <a:t>Pulses=3200*100*60/1000*3600</a:t>
            </a:r>
            <a:endParaRPr lang="en-GB" sz="1700" dirty="0"/>
          </a:p>
          <a:p>
            <a:pPr algn="just"/>
            <a:r>
              <a:rPr lang="en-GB" sz="1700" dirty="0">
                <a:latin typeface="Times New Roman"/>
                <a:cs typeface="Times New Roman"/>
              </a:rPr>
              <a:t>Pulses = ~5.33 pulse per minute</a:t>
            </a:r>
            <a:endParaRPr lang="en-GB" sz="1700" dirty="0"/>
          </a:p>
          <a:p>
            <a:pPr algn="just"/>
            <a:endParaRPr lang="en-GB" sz="1700" b="1">
              <a:latin typeface="Times New Roman"/>
              <a:cs typeface="Times New Roman"/>
            </a:endParaRPr>
          </a:p>
        </p:txBody>
      </p:sp>
      <p:sp>
        <p:nvSpPr>
          <p:cNvPr id="10" name="Rectangle 9">
            <a:extLst>
              <a:ext uri="{FF2B5EF4-FFF2-40B4-BE49-F238E27FC236}">
                <a16:creationId xmlns:a16="http://schemas.microsoft.com/office/drawing/2014/main" id="{88783419-8188-4C50-BD8F-237B464B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788" y="1"/>
            <a:ext cx="4651212" cy="6858000"/>
          </a:xfrm>
          <a:prstGeom prst="rect">
            <a:avLst/>
          </a:prstGeom>
          <a:solidFill>
            <a:schemeClr val="accent1"/>
          </a:solidFill>
          <a:ln>
            <a:noFill/>
          </a:ln>
          <a:effectLst>
            <a:outerShdw blurRad="63500" dist="38100" dir="10800000" algn="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570D84C5-A105-4AB9-8C54-A26D13722D5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7521575" y="2187579"/>
            <a:ext cx="6857999" cy="2482850"/>
          </a:xfrm>
          <a:prstGeom prst="rect">
            <a:avLst/>
          </a:prstGeom>
        </p:spPr>
      </p:pic>
      <p:sp>
        <p:nvSpPr>
          <p:cNvPr id="2" name="Title 1">
            <a:extLst>
              <a:ext uri="{FF2B5EF4-FFF2-40B4-BE49-F238E27FC236}">
                <a16:creationId xmlns:a16="http://schemas.microsoft.com/office/drawing/2014/main" id="{1E253FAC-1E1B-48D7-9585-DBF61D2EB91B}"/>
              </a:ext>
            </a:extLst>
          </p:cNvPr>
          <p:cNvSpPr>
            <a:spLocks noGrp="1"/>
          </p:cNvSpPr>
          <p:nvPr>
            <p:ph type="title"/>
          </p:nvPr>
        </p:nvSpPr>
        <p:spPr>
          <a:xfrm>
            <a:off x="7877898" y="1327169"/>
            <a:ext cx="3646678" cy="4199513"/>
          </a:xfrm>
        </p:spPr>
        <p:txBody>
          <a:bodyPr>
            <a:normAutofit/>
          </a:bodyPr>
          <a:lstStyle/>
          <a:p>
            <a:pPr algn="l"/>
            <a:r>
              <a:rPr lang="en-GB" sz="3700" b="1">
                <a:solidFill>
                  <a:srgbClr val="FFFFFF"/>
                </a:solidFill>
                <a:latin typeface="Times New Roman"/>
                <a:cs typeface="Times New Roman"/>
              </a:rPr>
              <a:t>CODE DESCRIPTION AND ANALYSIS</a:t>
            </a:r>
            <a:endParaRPr lang="en-US" sz="3700">
              <a:solidFill>
                <a:srgbClr val="FFFFFF"/>
              </a:solidFill>
            </a:endParaRPr>
          </a:p>
        </p:txBody>
      </p:sp>
    </p:spTree>
    <p:extLst>
      <p:ext uri="{BB962C8B-B14F-4D97-AF65-F5344CB8AC3E}">
        <p14:creationId xmlns:p14="http://schemas.microsoft.com/office/powerpoint/2010/main" val="405236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EEA5A73A-335C-44A3-BB2D-4E31767EA517}"/>
              </a:ext>
            </a:extLst>
          </p:cNvPr>
          <p:cNvSpPr>
            <a:spLocks noGrp="1"/>
          </p:cNvSpPr>
          <p:nvPr>
            <p:ph type="title"/>
          </p:nvPr>
        </p:nvSpPr>
        <p:spPr>
          <a:xfrm>
            <a:off x="683609" y="764372"/>
            <a:ext cx="3173688" cy="5216013"/>
          </a:xfrm>
        </p:spPr>
        <p:txBody>
          <a:bodyPr>
            <a:normAutofit/>
          </a:bodyPr>
          <a:lstStyle/>
          <a:p>
            <a:r>
              <a:rPr lang="en-GB" sz="3100">
                <a:latin typeface="Times New Roman"/>
                <a:cs typeface="Times New Roman"/>
              </a:rPr>
              <a:t>To calculate-----</a:t>
            </a:r>
            <a:r>
              <a:rPr lang="en-GB" sz="3100" b="1">
                <a:latin typeface="Times New Roman"/>
                <a:cs typeface="Times New Roman"/>
              </a:rPr>
              <a:t>electricity will be consumed in one pulse</a:t>
            </a:r>
            <a:r>
              <a:rPr lang="en-GB" sz="3100">
                <a:latin typeface="Times New Roman"/>
                <a:cs typeface="Times New Roman"/>
              </a:rPr>
              <a:t>:</a:t>
            </a:r>
            <a:endParaRPr lang="en-GB" sz="3100">
              <a:ea typeface="+mj-lt"/>
              <a:cs typeface="+mj-lt"/>
            </a:endParaRPr>
          </a:p>
          <a:p>
            <a:endParaRPr lang="en-GB" sz="3100">
              <a:latin typeface="Times New Roman"/>
              <a:cs typeface="Times New Roman"/>
            </a:endParaRPr>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3649AF-1417-495F-A3F2-74FAC5E1CEC1}"/>
              </a:ext>
            </a:extLst>
          </p:cNvPr>
          <p:cNvSpPr>
            <a:spLocks noGrp="1"/>
          </p:cNvSpPr>
          <p:nvPr>
            <p:ph idx="1"/>
          </p:nvPr>
        </p:nvSpPr>
        <p:spPr>
          <a:xfrm>
            <a:off x="4370138" y="764372"/>
            <a:ext cx="7086600" cy="5216013"/>
          </a:xfrm>
        </p:spPr>
        <p:txBody>
          <a:bodyPr vert="horz" lIns="91440" tIns="45720" rIns="91440" bIns="45720" rtlCol="0" anchor="ctr">
            <a:normAutofit/>
          </a:bodyPr>
          <a:lstStyle/>
          <a:p>
            <a:pPr marL="0" indent="0">
              <a:buNone/>
            </a:pPr>
            <a:endParaRPr lang="en-GB" sz="2000">
              <a:latin typeface="Times New Roman"/>
              <a:ea typeface="+mn-lt"/>
              <a:cs typeface="Times New Roman"/>
            </a:endParaRPr>
          </a:p>
          <a:p>
            <a:r>
              <a:rPr lang="en-GB" sz="2000">
                <a:latin typeface="Times New Roman"/>
                <a:cs typeface="Times New Roman"/>
              </a:rPr>
              <a:t>PF=100/60*5.33</a:t>
            </a:r>
            <a:endParaRPr lang="en-GB" sz="2000"/>
          </a:p>
          <a:p>
            <a:r>
              <a:rPr lang="en-GB" sz="2000">
                <a:latin typeface="Times New Roman"/>
                <a:cs typeface="Times New Roman"/>
              </a:rPr>
              <a:t>PF=0.3125 watt in a single pulse </a:t>
            </a:r>
            <a:endParaRPr lang="en-GB" sz="2000"/>
          </a:p>
          <a:p>
            <a:r>
              <a:rPr lang="en-GB" sz="2000">
                <a:latin typeface="Times New Roman"/>
                <a:cs typeface="Times New Roman"/>
              </a:rPr>
              <a:t>Units= PF*Total pulse/1000</a:t>
            </a:r>
            <a:endParaRPr lang="en-GB" sz="2000"/>
          </a:p>
          <a:p>
            <a:r>
              <a:rPr lang="en-GB" sz="2000">
                <a:latin typeface="Times New Roman"/>
                <a:cs typeface="Times New Roman"/>
              </a:rPr>
              <a:t>Total pulses in an hour is around 5.33*60=320</a:t>
            </a:r>
            <a:endParaRPr lang="en-GB" sz="2000"/>
          </a:p>
          <a:p>
            <a:r>
              <a:rPr lang="en-GB" sz="2000">
                <a:latin typeface="Times New Roman"/>
                <a:cs typeface="Times New Roman"/>
              </a:rPr>
              <a:t>Units = 0.3125*320/1000</a:t>
            </a:r>
            <a:endParaRPr lang="en-GB" sz="2000"/>
          </a:p>
          <a:p>
            <a:r>
              <a:rPr lang="en-GB" sz="2000">
                <a:latin typeface="Times New Roman"/>
                <a:cs typeface="Times New Roman"/>
              </a:rPr>
              <a:t>Units = 0.1 per hour</a:t>
            </a:r>
            <a:endParaRPr lang="en-GB" sz="2000"/>
          </a:p>
          <a:p>
            <a:r>
              <a:rPr lang="en-GB" sz="2000" b="1">
                <a:latin typeface="Times New Roman"/>
                <a:cs typeface="Times New Roman"/>
              </a:rPr>
              <a:t>If a 100 watt bulb is lighting for a day</a:t>
            </a:r>
            <a:r>
              <a:rPr lang="en-GB" sz="2000">
                <a:latin typeface="Times New Roman"/>
                <a:cs typeface="Times New Roman"/>
              </a:rPr>
              <a:t> then it will consume</a:t>
            </a:r>
            <a:endParaRPr lang="en-GB" sz="2000"/>
          </a:p>
          <a:p>
            <a:r>
              <a:rPr lang="en-GB" sz="2000">
                <a:latin typeface="Times New Roman"/>
                <a:cs typeface="Times New Roman"/>
              </a:rPr>
              <a:t>Units =0.1*24</a:t>
            </a:r>
            <a:endParaRPr lang="en-GB" sz="2000"/>
          </a:p>
          <a:p>
            <a:r>
              <a:rPr lang="en-GB" sz="2000">
                <a:latin typeface="Times New Roman"/>
                <a:cs typeface="Times New Roman"/>
              </a:rPr>
              <a:t>Units = 2.4 Units</a:t>
            </a:r>
            <a:endParaRPr lang="en-GB" sz="2000"/>
          </a:p>
          <a:p>
            <a:r>
              <a:rPr lang="en-GB" sz="2000">
                <a:latin typeface="Times New Roman"/>
                <a:cs typeface="Times New Roman"/>
              </a:rPr>
              <a:t>And suppose unit rate is at your region is 5 rupees per unit then</a:t>
            </a:r>
            <a:endParaRPr lang="en-GB" sz="2000"/>
          </a:p>
          <a:p>
            <a:r>
              <a:rPr lang="en-GB" sz="2000">
                <a:latin typeface="Times New Roman"/>
                <a:cs typeface="Times New Roman"/>
              </a:rPr>
              <a:t>You have to pay for 2.4 Units Rest:</a:t>
            </a:r>
            <a:endParaRPr lang="en-GB" sz="2000"/>
          </a:p>
          <a:p>
            <a:r>
              <a:rPr lang="en-GB" sz="2000">
                <a:latin typeface="Times New Roman"/>
                <a:cs typeface="Times New Roman"/>
              </a:rPr>
              <a:t>Rupees= 2.4*5 = 12 rupees</a:t>
            </a:r>
            <a:endParaRPr lang="en-GB" sz="2000"/>
          </a:p>
          <a:p>
            <a:endParaRPr lang="en-GB" sz="2000"/>
          </a:p>
        </p:txBody>
      </p:sp>
    </p:spTree>
    <p:extLst>
      <p:ext uri="{BB962C8B-B14F-4D97-AF65-F5344CB8AC3E}">
        <p14:creationId xmlns:p14="http://schemas.microsoft.com/office/powerpoint/2010/main" val="254912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4A62-18D6-4E47-BC09-997AD044CBF8}"/>
              </a:ext>
            </a:extLst>
          </p:cNvPr>
          <p:cNvSpPr>
            <a:spLocks noGrp="1"/>
          </p:cNvSpPr>
          <p:nvPr>
            <p:ph type="title"/>
          </p:nvPr>
        </p:nvSpPr>
        <p:spPr>
          <a:xfrm>
            <a:off x="3686354" y="749996"/>
            <a:ext cx="5893280" cy="1293028"/>
          </a:xfrm>
        </p:spPr>
        <p:txBody>
          <a:bodyPr/>
          <a:lstStyle/>
          <a:p>
            <a:r>
              <a:rPr lang="en-GB" b="1">
                <a:solidFill>
                  <a:schemeClr val="accent4"/>
                </a:solidFill>
                <a:latin typeface="Times New Roman"/>
                <a:cs typeface="Times New Roman"/>
              </a:rPr>
              <a:t>CODE DESCRIPTION</a:t>
            </a:r>
            <a:r>
              <a:rPr lang="en-GB">
                <a:solidFill>
                  <a:schemeClr val="accent4"/>
                </a:solidFill>
                <a:latin typeface="Arial"/>
                <a:cs typeface="Arial"/>
              </a:rPr>
              <a:t> </a:t>
            </a:r>
            <a:endParaRPr lang="en-GB" b="1">
              <a:solidFill>
                <a:schemeClr val="accent4"/>
              </a:solidFill>
              <a:latin typeface="Arial"/>
              <a:cs typeface="Arial"/>
            </a:endParaRPr>
          </a:p>
        </p:txBody>
      </p:sp>
      <p:sp>
        <p:nvSpPr>
          <p:cNvPr id="4" name="Content Placeholder 3">
            <a:extLst>
              <a:ext uri="{FF2B5EF4-FFF2-40B4-BE49-F238E27FC236}">
                <a16:creationId xmlns:a16="http://schemas.microsoft.com/office/drawing/2014/main" id="{C54E3766-17FB-41E8-B9FC-E14ABCD65138}"/>
              </a:ext>
            </a:extLst>
          </p:cNvPr>
          <p:cNvSpPr>
            <a:spLocks noGrp="1"/>
          </p:cNvSpPr>
          <p:nvPr>
            <p:ph idx="1"/>
          </p:nvPr>
        </p:nvSpPr>
        <p:spPr/>
        <p:txBody>
          <a:bodyPr vert="horz" lIns="91440" tIns="45720" rIns="91440" bIns="45720" rtlCol="0" anchor="t">
            <a:normAutofit/>
          </a:bodyPr>
          <a:lstStyle/>
          <a:p>
            <a:pPr algn="just"/>
            <a:endParaRPr lang="en-GB" b="1"/>
          </a:p>
          <a:p>
            <a:pPr algn="just"/>
            <a:r>
              <a:rPr lang="en-GB" b="1" dirty="0">
                <a:latin typeface="Times New Roman"/>
                <a:cs typeface="Times New Roman"/>
              </a:rPr>
              <a:t>First of all we include required library and Define pins &amp; variables that are required in our project. This can be seen in first few lines of our program code below.</a:t>
            </a:r>
            <a:endParaRPr lang="en-GB" b="1" dirty="0">
              <a:ea typeface="+mn-lt"/>
              <a:cs typeface="+mn-lt"/>
            </a:endParaRPr>
          </a:p>
          <a:p>
            <a:pPr algn="just"/>
            <a:r>
              <a:rPr lang="en-GB" b="1" dirty="0">
                <a:latin typeface="Times New Roman"/>
                <a:cs typeface="Times New Roman"/>
              </a:rPr>
              <a:t>After it we initialize the LCD, serial communication, GSM and display some message.</a:t>
            </a:r>
            <a:endParaRPr lang="en-US" b="1" dirty="0">
              <a:ea typeface="+mn-lt"/>
              <a:cs typeface="+mn-lt"/>
            </a:endParaRPr>
          </a:p>
          <a:p>
            <a:pPr algn="just"/>
            <a:r>
              <a:rPr lang="en-GB" b="1" dirty="0">
                <a:latin typeface="Times New Roman"/>
                <a:cs typeface="Times New Roman"/>
              </a:rPr>
              <a:t>After this in loop function we read serial received data if any. And reads pulse from energy meter and show units and balance on LCD.</a:t>
            </a:r>
            <a:endParaRPr lang="en-GB" b="1" dirty="0">
              <a:ea typeface="+mn-lt"/>
              <a:cs typeface="+mn-lt"/>
            </a:endParaRPr>
          </a:p>
          <a:p>
            <a:pPr algn="just"/>
            <a:endParaRPr lang="en-GB" b="1">
              <a:ea typeface="+mn-lt"/>
              <a:cs typeface="+mn-lt"/>
            </a:endParaRPr>
          </a:p>
          <a:p>
            <a:pPr algn="just"/>
            <a:endParaRPr lang="en-GB" b="1"/>
          </a:p>
        </p:txBody>
      </p:sp>
      <p:sp>
        <p:nvSpPr>
          <p:cNvPr id="3" name="Content Placeholder 2">
            <a:extLst>
              <a:ext uri="{FF2B5EF4-FFF2-40B4-BE49-F238E27FC236}">
                <a16:creationId xmlns:a16="http://schemas.microsoft.com/office/drawing/2014/main" id="{CB62A659-4C3B-451B-9D65-4C1473671FF5}"/>
              </a:ext>
            </a:extLst>
          </p:cNvPr>
          <p:cNvSpPr>
            <a:spLocks noGrp="1"/>
          </p:cNvSpPr>
          <p:nvPr>
            <p:ph type="body" sz="half" idx="4294967295"/>
          </p:nvPr>
        </p:nvSpPr>
        <p:spPr>
          <a:xfrm>
            <a:off x="0" y="2794000"/>
            <a:ext cx="4532313" cy="3424238"/>
          </a:xfrm>
        </p:spPr>
        <p:txBody>
          <a:bodyPr vert="horz" lIns="91440" tIns="45720" rIns="91440" bIns="45720" rtlCol="0" anchor="t">
            <a:normAutofit/>
          </a:bodyPr>
          <a:lstStyle/>
          <a:p>
            <a:pPr algn="just"/>
            <a:endParaRPr lang="en-GB">
              <a:latin typeface="Times New Roman"/>
              <a:cs typeface="Times New Roman"/>
            </a:endParaRPr>
          </a:p>
          <a:p>
            <a:pPr algn="just"/>
            <a:endParaRPr lang="en-GB"/>
          </a:p>
        </p:txBody>
      </p:sp>
    </p:spTree>
    <p:extLst>
      <p:ext uri="{BB962C8B-B14F-4D97-AF65-F5344CB8AC3E}">
        <p14:creationId xmlns:p14="http://schemas.microsoft.com/office/powerpoint/2010/main" val="280505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6A3F16E-CC60-4737-8CBB-9568A351D3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06DF9-9C13-4B64-B030-189B76B63355}"/>
              </a:ext>
            </a:extLst>
          </p:cNvPr>
          <p:cNvSpPr>
            <a:spLocks noGrp="1"/>
          </p:cNvSpPr>
          <p:nvPr>
            <p:ph type="title"/>
          </p:nvPr>
        </p:nvSpPr>
        <p:spPr>
          <a:xfrm>
            <a:off x="8489978" y="232410"/>
            <a:ext cx="2588901" cy="1432289"/>
          </a:xfrm>
        </p:spPr>
        <p:txBody>
          <a:bodyPr>
            <a:normAutofit/>
          </a:bodyPr>
          <a:lstStyle/>
          <a:p>
            <a:r>
              <a:rPr lang="en-GB"/>
              <a:t>Codes</a:t>
            </a:r>
          </a:p>
        </p:txBody>
      </p:sp>
      <p:sp>
        <p:nvSpPr>
          <p:cNvPr id="10" name="Rectangle 9">
            <a:extLst>
              <a:ext uri="{FF2B5EF4-FFF2-40B4-BE49-F238E27FC236}">
                <a16:creationId xmlns:a16="http://schemas.microsoft.com/office/drawing/2014/main" id="{C0DABE73-66EA-42B0-AB0A-9FB1C0AD7A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1E4917B9-5D95-4999-9E13-3568EDD4234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3" name="Content Placeholder 2">
            <a:extLst>
              <a:ext uri="{FF2B5EF4-FFF2-40B4-BE49-F238E27FC236}">
                <a16:creationId xmlns:a16="http://schemas.microsoft.com/office/drawing/2014/main" id="{04B7FE4D-1DBD-4B13-B33A-498DD2207C74}"/>
              </a:ext>
            </a:extLst>
          </p:cNvPr>
          <p:cNvSpPr>
            <a:spLocks noGrp="1"/>
          </p:cNvSpPr>
          <p:nvPr>
            <p:ph idx="1"/>
          </p:nvPr>
        </p:nvSpPr>
        <p:spPr>
          <a:xfrm>
            <a:off x="5125676" y="1449958"/>
            <a:ext cx="4607361" cy="4811859"/>
          </a:xfrm>
        </p:spPr>
        <p:txBody>
          <a:bodyPr vert="horz" lIns="91440" tIns="45720" rIns="91440" bIns="45720" rtlCol="0" anchor="t">
            <a:noAutofit/>
          </a:bodyPr>
          <a:lstStyle/>
          <a:p>
            <a:r>
              <a:rPr lang="en-GB" sz="1500" b="1">
                <a:latin typeface="Times New Roman"/>
                <a:cs typeface="Times New Roman"/>
              </a:rPr>
              <a:t>Void setup () </a:t>
            </a:r>
          </a:p>
          <a:p>
            <a:r>
              <a:rPr lang="en-GB" sz="1500" b="1">
                <a:latin typeface="Times New Roman"/>
                <a:cs typeface="Times New Roman"/>
              </a:rPr>
              <a:t>{</a:t>
            </a:r>
            <a:endParaRPr lang="en-GB" sz="1500" b="1"/>
          </a:p>
          <a:p>
            <a:r>
              <a:rPr lang="en-GB" sz="1500" b="1" err="1">
                <a:latin typeface="Times New Roman"/>
                <a:cs typeface="Times New Roman"/>
              </a:rPr>
              <a:t>lcd.begin</a:t>
            </a:r>
            <a:r>
              <a:rPr lang="en-GB" sz="1500" b="1">
                <a:latin typeface="Times New Roman"/>
                <a:cs typeface="Times New Roman"/>
              </a:rPr>
              <a:t> (16, 2);</a:t>
            </a:r>
            <a:endParaRPr lang="en-GB" sz="1500" b="1"/>
          </a:p>
          <a:p>
            <a:r>
              <a:rPr lang="en-GB" sz="1500" b="1">
                <a:latin typeface="Times New Roman"/>
                <a:cs typeface="Times New Roman"/>
              </a:rPr>
              <a:t>Serial. Begin (9600);</a:t>
            </a:r>
            <a:endParaRPr lang="en-GB" sz="1500" b="1"/>
          </a:p>
          <a:p>
            <a:r>
              <a:rPr lang="en-GB" sz="1500" b="1">
                <a:latin typeface="Times New Roman"/>
                <a:cs typeface="Times New Roman"/>
              </a:rPr>
              <a:t>Pin Mode (led, OUTPUT);</a:t>
            </a:r>
            <a:endParaRPr lang="en-GB" sz="1500" b="1"/>
          </a:p>
          <a:p>
            <a:r>
              <a:rPr lang="en-GB" sz="1500" b="1">
                <a:latin typeface="Times New Roman"/>
                <a:cs typeface="Times New Roman"/>
              </a:rPr>
              <a:t>.. ...</a:t>
            </a:r>
            <a:endParaRPr lang="en-GB" sz="1500" b="1"/>
          </a:p>
          <a:p>
            <a:r>
              <a:rPr lang="en-GB" sz="1500" b="1">
                <a:latin typeface="Times New Roman"/>
                <a:cs typeface="Times New Roman"/>
              </a:rPr>
              <a:t>... ...</a:t>
            </a:r>
            <a:endParaRPr lang="en-US" sz="1500" b="1"/>
          </a:p>
          <a:p>
            <a:r>
              <a:rPr lang="en-GB" sz="1500" b="1" err="1">
                <a:latin typeface="Times New Roman"/>
                <a:cs typeface="Times New Roman"/>
              </a:rPr>
              <a:t>lcd.print</a:t>
            </a:r>
            <a:r>
              <a:rPr lang="en-GB" sz="1500" b="1">
                <a:latin typeface="Times New Roman"/>
                <a:cs typeface="Times New Roman"/>
              </a:rPr>
              <a:t> ("Circuit ");</a:t>
            </a:r>
            <a:endParaRPr lang="en-GB" sz="1500" b="1"/>
          </a:p>
          <a:p>
            <a:r>
              <a:rPr lang="en-GB" sz="1500" b="1" err="1">
                <a:latin typeface="Times New Roman"/>
                <a:cs typeface="Times New Roman"/>
              </a:rPr>
              <a:t>lcd.setCursor</a:t>
            </a:r>
            <a:r>
              <a:rPr lang="en-GB" sz="1500" b="1">
                <a:latin typeface="Times New Roman"/>
                <a:cs typeface="Times New Roman"/>
              </a:rPr>
              <a:t> (0, 1);</a:t>
            </a:r>
            <a:endParaRPr lang="en-GB" sz="1500" b="1"/>
          </a:p>
          <a:p>
            <a:r>
              <a:rPr lang="en-GB" sz="1500" b="1">
                <a:latin typeface="Times New Roman"/>
                <a:cs typeface="Times New Roman"/>
              </a:rPr>
              <a:t>Delay (2000);</a:t>
            </a:r>
            <a:endParaRPr lang="en-GB" sz="1500" b="1"/>
          </a:p>
          <a:p>
            <a:r>
              <a:rPr lang="en-GB" sz="1500" b="1" err="1">
                <a:latin typeface="Courier New"/>
                <a:cs typeface="Courier New"/>
              </a:rPr>
              <a:t>lcd.print</a:t>
            </a:r>
            <a:r>
              <a:rPr lang="en-GB" sz="1500" b="1">
                <a:latin typeface="Courier New"/>
                <a:cs typeface="Courier New"/>
              </a:rPr>
              <a:t> ("GSM </a:t>
            </a:r>
            <a:r>
              <a:rPr lang="en-GB" sz="1500" b="1" err="1">
                <a:latin typeface="Courier New"/>
                <a:cs typeface="Courier New"/>
              </a:rPr>
              <a:t>Initilizing</a:t>
            </a:r>
            <a:r>
              <a:rPr lang="en-GB" sz="1500" b="1">
                <a:latin typeface="Courier New"/>
                <a:cs typeface="Courier New"/>
              </a:rPr>
              <a:t>...");</a:t>
            </a:r>
            <a:endParaRPr lang="en-GB" sz="1500" b="1"/>
          </a:p>
          <a:p>
            <a:r>
              <a:rPr lang="en-GB" sz="1500" b="1" err="1">
                <a:latin typeface="Courier New"/>
                <a:cs typeface="Courier New"/>
              </a:rPr>
              <a:t>gsm_init</a:t>
            </a:r>
            <a:r>
              <a:rPr lang="en-GB" sz="1500" b="1">
                <a:latin typeface="Courier New"/>
                <a:cs typeface="Courier New"/>
              </a:rPr>
              <a:t> ();</a:t>
            </a:r>
            <a:endParaRPr lang="en-GB" sz="1500" b="1"/>
          </a:p>
          <a:p>
            <a:r>
              <a:rPr lang="en-GB" sz="1500" b="1">
                <a:latin typeface="Courier New"/>
                <a:cs typeface="Courier New"/>
              </a:rPr>
              <a:t>.. ...</a:t>
            </a:r>
            <a:endParaRPr lang="en-GB" sz="1500" b="1"/>
          </a:p>
          <a:p>
            <a:r>
              <a:rPr lang="en-GB" sz="1500" b="1">
                <a:latin typeface="Courier New"/>
                <a:cs typeface="Courier New"/>
              </a:rPr>
              <a:t>... ....</a:t>
            </a:r>
            <a:endParaRPr lang="en-GB" sz="1500" b="1"/>
          </a:p>
        </p:txBody>
      </p:sp>
    </p:spTree>
    <p:extLst>
      <p:ext uri="{BB962C8B-B14F-4D97-AF65-F5344CB8AC3E}">
        <p14:creationId xmlns:p14="http://schemas.microsoft.com/office/powerpoint/2010/main" val="7362570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CB7C-C1CF-4B20-A517-61C0F532A56A}"/>
              </a:ext>
            </a:extLst>
          </p:cNvPr>
          <p:cNvSpPr>
            <a:spLocks noGrp="1"/>
          </p:cNvSpPr>
          <p:nvPr>
            <p:ph type="title"/>
          </p:nvPr>
        </p:nvSpPr>
        <p:spPr>
          <a:xfrm>
            <a:off x="4894051" y="534334"/>
            <a:ext cx="5361318" cy="861709"/>
          </a:xfrm>
        </p:spPr>
        <p:txBody>
          <a:bodyPr>
            <a:normAutofit fontScale="90000"/>
          </a:bodyPr>
          <a:lstStyle/>
          <a:p>
            <a:pPr algn="just"/>
            <a:r>
              <a:rPr lang="en-GB" b="1" dirty="0">
                <a:latin typeface="Times New Roman"/>
                <a:cs typeface="Times New Roman"/>
              </a:rPr>
              <a:t>   CODE DESCRIPTION</a:t>
            </a:r>
            <a:r>
              <a:rPr lang="en-GB" dirty="0">
                <a:latin typeface="Arial"/>
                <a:cs typeface="Arial"/>
              </a:rPr>
              <a:t> </a:t>
            </a:r>
            <a:endParaRPr lang="en-GB" b="1" dirty="0">
              <a:latin typeface="Arial"/>
              <a:cs typeface="Arial"/>
            </a:endParaRPr>
          </a:p>
        </p:txBody>
      </p:sp>
      <p:sp>
        <p:nvSpPr>
          <p:cNvPr id="3" name="Content Placeholder 2">
            <a:extLst>
              <a:ext uri="{FF2B5EF4-FFF2-40B4-BE49-F238E27FC236}">
                <a16:creationId xmlns:a16="http://schemas.microsoft.com/office/drawing/2014/main" id="{5675A774-BF63-46CC-8380-02876AC0ED99}"/>
              </a:ext>
            </a:extLst>
          </p:cNvPr>
          <p:cNvSpPr>
            <a:spLocks noGrp="1"/>
          </p:cNvSpPr>
          <p:nvPr>
            <p:ph sz="half" idx="1"/>
          </p:nvPr>
        </p:nvSpPr>
        <p:spPr>
          <a:xfrm>
            <a:off x="685800" y="1619465"/>
            <a:ext cx="3579963" cy="4599219"/>
          </a:xfrm>
        </p:spPr>
        <p:txBody>
          <a:bodyPr vert="horz" lIns="91440" tIns="45720" rIns="91440" bIns="45720" rtlCol="0" anchor="t">
            <a:normAutofit/>
          </a:bodyPr>
          <a:lstStyle/>
          <a:p>
            <a:pPr algn="just"/>
            <a:r>
              <a:rPr lang="en-GB" dirty="0">
                <a:latin typeface="Times New Roman"/>
                <a:cs typeface="Times New Roman"/>
              </a:rPr>
              <a:t>void loop () </a:t>
            </a:r>
            <a:endParaRPr lang="en-GB" dirty="0"/>
          </a:p>
          <a:p>
            <a:pPr algn="just"/>
            <a:r>
              <a:rPr lang="en-GB" dirty="0">
                <a:latin typeface="Times New Roman"/>
                <a:cs typeface="Times New Roman"/>
              </a:rPr>
              <a:t>{</a:t>
            </a:r>
            <a:endParaRPr lang="en-GB" dirty="0"/>
          </a:p>
          <a:p>
            <a:pPr algn="just"/>
            <a:r>
              <a:rPr lang="en-GB" dirty="0">
                <a:latin typeface="Times New Roman"/>
                <a:cs typeface="Times New Roman"/>
              </a:rPr>
              <a:t>Serial Event ();</a:t>
            </a:r>
            <a:endParaRPr lang="en-GB" dirty="0"/>
          </a:p>
          <a:p>
            <a:pPr algn="just"/>
            <a:r>
              <a:rPr lang="en-GB" dirty="0">
                <a:latin typeface="Times New Roman"/>
                <a:cs typeface="Times New Roman"/>
              </a:rPr>
              <a:t>Rupees=</a:t>
            </a:r>
            <a:r>
              <a:rPr lang="en-GB" dirty="0" err="1">
                <a:latin typeface="Times New Roman"/>
                <a:cs typeface="Times New Roman"/>
              </a:rPr>
              <a:t>EEPROM.read</a:t>
            </a:r>
            <a:r>
              <a:rPr lang="en-GB" dirty="0">
                <a:latin typeface="Times New Roman"/>
                <a:cs typeface="Times New Roman"/>
              </a:rPr>
              <a:t> (1);</a:t>
            </a:r>
            <a:endParaRPr lang="en-GB" dirty="0"/>
          </a:p>
          <a:p>
            <a:pPr algn="just"/>
            <a:r>
              <a:rPr lang="en-GB" dirty="0">
                <a:latin typeface="Times New Roman"/>
                <a:cs typeface="Times New Roman"/>
              </a:rPr>
              <a:t>Units=rupees/5.0;</a:t>
            </a:r>
            <a:endParaRPr lang="en-GB" dirty="0"/>
          </a:p>
          <a:p>
            <a:pPr algn="just"/>
            <a:r>
              <a:rPr lang="en-GB" dirty="0" err="1">
                <a:latin typeface="Times New Roman"/>
                <a:cs typeface="Times New Roman"/>
              </a:rPr>
              <a:t>lcd.setCursor</a:t>
            </a:r>
            <a:r>
              <a:rPr lang="en-GB" dirty="0">
                <a:latin typeface="Times New Roman"/>
                <a:cs typeface="Times New Roman"/>
              </a:rPr>
              <a:t> (0, 0);</a:t>
            </a:r>
            <a:endParaRPr lang="en-GB" dirty="0"/>
          </a:p>
          <a:p>
            <a:pPr algn="just"/>
            <a:r>
              <a:rPr lang="en-GB" dirty="0" err="1">
                <a:latin typeface="Times New Roman"/>
                <a:cs typeface="Times New Roman"/>
              </a:rPr>
              <a:t>lcd.print</a:t>
            </a:r>
            <a:r>
              <a:rPr lang="en-GB" dirty="0">
                <a:latin typeface="Times New Roman"/>
                <a:cs typeface="Times New Roman"/>
              </a:rPr>
              <a:t> ("Units :");</a:t>
            </a:r>
            <a:endParaRPr lang="en-GB" dirty="0"/>
          </a:p>
          <a:p>
            <a:pPr algn="just"/>
            <a:r>
              <a:rPr lang="en-GB" dirty="0">
                <a:latin typeface="Times New Roman"/>
                <a:cs typeface="Times New Roman"/>
              </a:rPr>
              <a:t>… ..</a:t>
            </a:r>
            <a:endParaRPr lang="en-GB" dirty="0"/>
          </a:p>
          <a:p>
            <a:pPr algn="just"/>
            <a:r>
              <a:rPr lang="en-GB" dirty="0">
                <a:latin typeface="Times New Roman"/>
                <a:cs typeface="Times New Roman"/>
              </a:rPr>
              <a:t>… ....</a:t>
            </a:r>
            <a:endParaRPr lang="en-GB" dirty="0"/>
          </a:p>
          <a:p>
            <a:endParaRPr lang="en-GB"/>
          </a:p>
        </p:txBody>
      </p:sp>
      <p:sp>
        <p:nvSpPr>
          <p:cNvPr id="4" name="Content Placeholder 3">
            <a:extLst>
              <a:ext uri="{FF2B5EF4-FFF2-40B4-BE49-F238E27FC236}">
                <a16:creationId xmlns:a16="http://schemas.microsoft.com/office/drawing/2014/main" id="{72E2FC49-BD58-4C6B-8246-97F03963DE28}"/>
              </a:ext>
            </a:extLst>
          </p:cNvPr>
          <p:cNvSpPr>
            <a:spLocks noGrp="1"/>
          </p:cNvSpPr>
          <p:nvPr>
            <p:ph sz="half" idx="2"/>
          </p:nvPr>
        </p:nvSpPr>
        <p:spPr>
          <a:xfrm>
            <a:off x="4892616" y="2137050"/>
            <a:ext cx="6613584" cy="3750955"/>
          </a:xfrm>
        </p:spPr>
        <p:txBody>
          <a:bodyPr vert="horz" lIns="91440" tIns="45720" rIns="91440" bIns="45720" rtlCol="0" anchor="t">
            <a:normAutofit/>
          </a:bodyPr>
          <a:lstStyle/>
          <a:p>
            <a:pPr algn="just"/>
            <a:r>
              <a:rPr lang="en-GB" dirty="0">
                <a:ea typeface="+mn-lt"/>
                <a:cs typeface="+mn-lt"/>
              </a:rPr>
              <a:t>  </a:t>
            </a:r>
            <a:r>
              <a:rPr lang="en-GB" dirty="0">
                <a:latin typeface="Times New Roman"/>
                <a:cs typeface="Times New Roman"/>
              </a:rPr>
              <a:t>After this in loop function we read serial received data if any. And reads pulse from energy meter and show units and balance on LCD.</a:t>
            </a:r>
            <a:endParaRPr lang="en-GB" dirty="0"/>
          </a:p>
          <a:p>
            <a:pPr algn="just"/>
            <a:r>
              <a:rPr lang="en-GB" i="1" dirty="0">
                <a:latin typeface="Times New Roman"/>
                <a:cs typeface="Times New Roman"/>
              </a:rPr>
              <a:t>Void int </a:t>
            </a:r>
            <a:r>
              <a:rPr lang="en-GB" i="1" dirty="0" err="1">
                <a:latin typeface="Times New Roman"/>
                <a:cs typeface="Times New Roman"/>
              </a:rPr>
              <a:t>sms</a:t>
            </a:r>
            <a:r>
              <a:rPr lang="en-GB" i="1" dirty="0">
                <a:latin typeface="Times New Roman"/>
                <a:cs typeface="Times New Roman"/>
              </a:rPr>
              <a:t> (), void send data (String message), and void endisms ()</a:t>
            </a:r>
            <a:r>
              <a:rPr lang="en-GB" dirty="0">
                <a:latin typeface="Times New Roman"/>
                <a:cs typeface="Times New Roman"/>
              </a:rPr>
              <a:t> functions have been used to send SMS.</a:t>
            </a:r>
            <a:endParaRPr lang="en-GB" dirty="0"/>
          </a:p>
          <a:p>
            <a:pPr algn="just"/>
            <a:r>
              <a:rPr lang="en-GB" i="1" dirty="0">
                <a:latin typeface="Times New Roman"/>
                <a:cs typeface="Times New Roman"/>
              </a:rPr>
              <a:t>Gsm </a:t>
            </a:r>
            <a:r>
              <a:rPr lang="en-GB" i="1" dirty="0" err="1">
                <a:latin typeface="Times New Roman"/>
                <a:cs typeface="Times New Roman"/>
              </a:rPr>
              <a:t>init</a:t>
            </a:r>
            <a:r>
              <a:rPr lang="en-GB" i="1" dirty="0">
                <a:latin typeface="Times New Roman"/>
                <a:cs typeface="Times New Roman"/>
              </a:rPr>
              <a:t> ()</a:t>
            </a:r>
            <a:r>
              <a:rPr lang="en-GB" dirty="0">
                <a:latin typeface="Times New Roman"/>
                <a:cs typeface="Times New Roman"/>
              </a:rPr>
              <a:t> function is used for initializing the GSM module for get ready to operate with the system. In this we first sends AT command to know whether GSM module is connected or not. After it we turned off the echo and then check the network.</a:t>
            </a:r>
            <a:endParaRPr lang="en-GB" dirty="0"/>
          </a:p>
          <a:p>
            <a:pPr marL="0" indent="0" algn="just">
              <a:buNone/>
            </a:pPr>
            <a:endParaRPr lang="en-GB"/>
          </a:p>
        </p:txBody>
      </p:sp>
    </p:spTree>
    <p:extLst>
      <p:ext uri="{BB962C8B-B14F-4D97-AF65-F5344CB8AC3E}">
        <p14:creationId xmlns:p14="http://schemas.microsoft.com/office/powerpoint/2010/main" val="119387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xit" presetSubtype="10" fill="hold" grpId="0" nodeType="clickEffect">
                                  <p:stCondLst>
                                    <p:cond delay="0"/>
                                  </p:stCondLst>
                                  <p:childTnLst>
                                    <p:anim calcmode="lin" valueType="num">
                                      <p:cBhvr>
                                        <p:cTn id="19" dur="500"/>
                                        <p:tgtEl>
                                          <p:spTgt spid="3"/>
                                        </p:tgtEl>
                                        <p:attrNameLst>
                                          <p:attrName>ppt_w</p:attrName>
                                        </p:attrNameLst>
                                      </p:cBhvr>
                                      <p:tavLst>
                                        <p:tav tm="0">
                                          <p:val>
                                            <p:strVal val="ppt_w"/>
                                          </p:val>
                                        </p:tav>
                                        <p:tav tm="100000">
                                          <p:val>
                                            <p:fltVal val="0"/>
                                          </p:val>
                                        </p:tav>
                                      </p:tavLst>
                                    </p:anim>
                                    <p:anim calcmode="lin" valueType="num">
                                      <p:cBhvr>
                                        <p:cTn id="20" dur="500"/>
                                        <p:tgtEl>
                                          <p:spTgt spid="3"/>
                                        </p:tgtEl>
                                        <p:attrNameLst>
                                          <p:attrName>ppt_h</p:attrName>
                                        </p:attrNameLst>
                                      </p:cBhvr>
                                      <p:tavLst>
                                        <p:tav tm="0">
                                          <p:val>
                                            <p:strVal val="ppt_h"/>
                                          </p:val>
                                        </p:tav>
                                        <p:tav tm="100000">
                                          <p:val>
                                            <p:strVal val="ppt_h"/>
                                          </p:val>
                                        </p:tav>
                                      </p:tavLst>
                                    </p:anim>
                                    <p:set>
                                      <p:cBhvr>
                                        <p:cTn id="2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C09F-FB5A-4A49-A0C8-F3AD2278EAF8}"/>
              </a:ext>
            </a:extLst>
          </p:cNvPr>
          <p:cNvSpPr>
            <a:spLocks noGrp="1"/>
          </p:cNvSpPr>
          <p:nvPr>
            <p:ph type="title"/>
          </p:nvPr>
        </p:nvSpPr>
        <p:spPr/>
        <p:txBody>
          <a:bodyPr/>
          <a:lstStyle/>
          <a:p>
            <a:pPr algn="just"/>
            <a:r>
              <a:rPr lang="en-US" dirty="0">
                <a:ea typeface="+mj-lt"/>
                <a:cs typeface="+mj-lt"/>
              </a:rPr>
              <a:t>        </a:t>
            </a:r>
            <a:r>
              <a:rPr lang="en-US" b="1" dirty="0">
                <a:ea typeface="+mj-lt"/>
                <a:cs typeface="+mj-lt"/>
              </a:rPr>
              <a:t>CODE DESIGN</a:t>
            </a: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43FCE508-E765-4719-916C-56EA29C572E1}"/>
              </a:ext>
            </a:extLst>
          </p:cNvPr>
          <p:cNvSpPr>
            <a:spLocks noGrp="1"/>
          </p:cNvSpPr>
          <p:nvPr>
            <p:ph sz="half" idx="4294967295"/>
          </p:nvPr>
        </p:nvSpPr>
        <p:spPr>
          <a:xfrm>
            <a:off x="0" y="2193925"/>
            <a:ext cx="5334000" cy="4024313"/>
          </a:xfrm>
        </p:spPr>
        <p:txBody>
          <a:bodyPr vert="horz" lIns="91440" tIns="45720" rIns="91440" bIns="45720" rtlCol="0" anchor="t">
            <a:normAutofit fontScale="77500" lnSpcReduction="20000"/>
          </a:bodyPr>
          <a:lstStyle/>
          <a:p>
            <a:pPr marL="0" indent="0" algn="just">
              <a:buNone/>
            </a:pPr>
            <a:r>
              <a:rPr lang="en-US" dirty="0"/>
              <a:t>                                                                                    </a:t>
            </a:r>
            <a:endParaRPr lang="en-US" sz="2500" b="1" dirty="0"/>
          </a:p>
          <a:p>
            <a:pPr marL="0" indent="0" algn="just">
              <a:buNone/>
            </a:pPr>
            <a:r>
              <a:rPr lang="en-US" sz="2500" b="1" dirty="0"/>
              <a:t>CODE TO CALCULATE THE TOTAL AMOUNT OF UNITS CONSUMED:</a:t>
            </a:r>
            <a:endParaRPr lang="en-US" sz="2500" b="1" dirty="0">
              <a:ea typeface="+mn-lt"/>
              <a:cs typeface="+mn-lt"/>
            </a:endParaRPr>
          </a:p>
          <a:p>
            <a:pPr marL="0" indent="0" algn="just">
              <a:buNone/>
            </a:pPr>
            <a:endParaRPr lang="en-US" sz="2000" b="1" dirty="0"/>
          </a:p>
          <a:p>
            <a:pPr marL="0" indent="0" algn="just">
              <a:buNone/>
            </a:pPr>
            <a:r>
              <a:rPr lang="en-US" sz="2000" b="1" dirty="0">
                <a:solidFill>
                  <a:schemeClr val="accent5"/>
                </a:solidFill>
              </a:rPr>
              <a:t>                 ALGORITHM:</a:t>
            </a:r>
            <a:endParaRPr lang="en-US" sz="2000" dirty="0">
              <a:solidFill>
                <a:schemeClr val="accent5"/>
              </a:solidFill>
              <a:ea typeface="+mn-lt"/>
              <a:cs typeface="+mn-lt"/>
            </a:endParaRPr>
          </a:p>
          <a:p>
            <a:pPr marL="0" indent="0" algn="just">
              <a:buNone/>
            </a:pPr>
            <a:r>
              <a:rPr lang="en-US" b="1" dirty="0"/>
              <a:t>STEP </a:t>
            </a:r>
            <a:r>
              <a:rPr lang="en-US" b="1" dirty="0" smtClean="0"/>
              <a:t>1:</a:t>
            </a:r>
            <a:r>
              <a:rPr lang="en-US" dirty="0" smtClean="0"/>
              <a:t>Start</a:t>
            </a:r>
            <a:endParaRPr lang="en-US" dirty="0">
              <a:ea typeface="+mn-lt"/>
              <a:cs typeface="+mn-lt"/>
            </a:endParaRPr>
          </a:p>
          <a:p>
            <a:pPr marL="0" indent="0" algn="just">
              <a:buNone/>
            </a:pPr>
            <a:r>
              <a:rPr lang="en-US" b="1" dirty="0" smtClean="0"/>
              <a:t>STEP2:</a:t>
            </a:r>
            <a:r>
              <a:rPr lang="en-US" dirty="0" smtClean="0"/>
              <a:t>Declarethevariables</a:t>
            </a:r>
            <a:r>
              <a:rPr lang="en-US" dirty="0"/>
              <a:t> </a:t>
            </a:r>
            <a:r>
              <a:rPr lang="en-US" dirty="0" smtClean="0"/>
              <a:t>PMR</a:t>
            </a:r>
            <a:r>
              <a:rPr lang="en-US" dirty="0"/>
              <a:t>, CMR and UNITS.</a:t>
            </a:r>
          </a:p>
          <a:p>
            <a:pPr marL="0" indent="0" algn="just">
              <a:buNone/>
            </a:pPr>
            <a:r>
              <a:rPr lang="en-US" b="1" dirty="0" smtClean="0"/>
              <a:t>STEP3:</a:t>
            </a:r>
            <a:r>
              <a:rPr lang="en-US" dirty="0" smtClean="0"/>
              <a:t>Assignvaluestothevariables</a:t>
            </a:r>
            <a:r>
              <a:rPr lang="en-US" dirty="0"/>
              <a:t> </a:t>
            </a:r>
            <a:r>
              <a:rPr lang="en-US" dirty="0" smtClean="0"/>
              <a:t>PMR,CMR</a:t>
            </a:r>
            <a:r>
              <a:rPr lang="en-US" dirty="0"/>
              <a:t> from the energy meter.</a:t>
            </a:r>
          </a:p>
          <a:p>
            <a:pPr marL="0" indent="0" algn="just">
              <a:buNone/>
            </a:pPr>
            <a:r>
              <a:rPr lang="en-US" b="1" dirty="0"/>
              <a:t>STEP 4:  </a:t>
            </a:r>
            <a:r>
              <a:rPr lang="en-US" dirty="0"/>
              <a:t> Calculate, UNITS=CMR-PMR</a:t>
            </a:r>
          </a:p>
          <a:p>
            <a:pPr marL="0" indent="0" algn="just">
              <a:buNone/>
            </a:pPr>
            <a:r>
              <a:rPr lang="en-US" b="1" dirty="0"/>
              <a:t>STEP 5:</a:t>
            </a:r>
            <a:r>
              <a:rPr lang="en-US" dirty="0"/>
              <a:t>   Get the </a:t>
            </a:r>
            <a:r>
              <a:rPr lang="en-US" dirty="0" err="1"/>
              <a:t>result,”UNITS</a:t>
            </a:r>
            <a:r>
              <a:rPr lang="en-US" dirty="0"/>
              <a:t>”</a:t>
            </a:r>
          </a:p>
          <a:p>
            <a:pPr marL="0" indent="0" algn="just">
              <a:buNone/>
            </a:pPr>
            <a:r>
              <a:rPr lang="en-US" b="1" dirty="0"/>
              <a:t>STEP 6:   </a:t>
            </a:r>
            <a:r>
              <a:rPr lang="en-US" dirty="0"/>
              <a:t> Stop.</a:t>
            </a:r>
            <a:endParaRPr lang="en-US" dirty="0">
              <a:ea typeface="+mn-lt"/>
              <a:cs typeface="+mn-lt"/>
            </a:endParaRPr>
          </a:p>
          <a:p>
            <a:pPr algn="just"/>
            <a:endParaRPr lang="en-US" dirty="0">
              <a:ea typeface="+mn-lt"/>
              <a:cs typeface="+mn-lt"/>
            </a:endParaRPr>
          </a:p>
          <a:p>
            <a:pPr algn="just"/>
            <a:endParaRPr lang="en-US" dirty="0"/>
          </a:p>
        </p:txBody>
      </p:sp>
      <p:sp>
        <p:nvSpPr>
          <p:cNvPr id="6" name="Text Placeholder 5">
            <a:extLst>
              <a:ext uri="{FF2B5EF4-FFF2-40B4-BE49-F238E27FC236}">
                <a16:creationId xmlns:a16="http://schemas.microsoft.com/office/drawing/2014/main" id="{F272FEAC-0B96-4354-9D16-119671027B89}"/>
              </a:ext>
            </a:extLst>
          </p:cNvPr>
          <p:cNvSpPr>
            <a:spLocks noGrp="1"/>
          </p:cNvSpPr>
          <p:nvPr>
            <p:ph type="body" sz="half" idx="4294967295"/>
          </p:nvPr>
        </p:nvSpPr>
        <p:spPr>
          <a:xfrm>
            <a:off x="5980982" y="2243766"/>
            <a:ext cx="5454440" cy="4247641"/>
          </a:xfrm>
        </p:spPr>
        <p:txBody>
          <a:bodyPr vert="horz" lIns="91440" tIns="45720" rIns="91440" bIns="45720" rtlCol="0" anchor="t">
            <a:normAutofit fontScale="92500" lnSpcReduction="20000"/>
          </a:bodyPr>
          <a:lstStyle/>
          <a:p>
            <a:pPr marL="0" indent="0" algn="just">
              <a:buNone/>
            </a:pPr>
            <a:r>
              <a:rPr lang="en-US" sz="2900" b="1" dirty="0">
                <a:solidFill>
                  <a:schemeClr val="accent6"/>
                </a:solidFill>
                <a:ea typeface="+mn-lt"/>
                <a:cs typeface="+mn-lt"/>
              </a:rPr>
              <a:t>          </a:t>
            </a:r>
            <a:r>
              <a:rPr lang="en-US" sz="2900" b="1" dirty="0">
                <a:solidFill>
                  <a:schemeClr val="accent6"/>
                </a:solidFill>
                <a:ea typeface="+mn-lt"/>
                <a:cs typeface="+mn-lt"/>
              </a:rPr>
              <a:t>CODE:</a:t>
            </a:r>
            <a:r>
              <a:rPr lang="en-US" sz="2900" b="1" dirty="0">
                <a:solidFill>
                  <a:schemeClr val="accent6"/>
                </a:solidFill>
                <a:ea typeface="+mn-lt"/>
                <a:cs typeface="+mn-lt"/>
              </a:rPr>
              <a:t>  </a:t>
            </a:r>
            <a:r>
              <a:rPr lang="en-US" b="1" dirty="0">
                <a:ea typeface="+mn-lt"/>
                <a:cs typeface="+mn-lt"/>
              </a:rPr>
              <a:t>           </a:t>
            </a:r>
            <a:endParaRPr lang="en-US" dirty="0"/>
          </a:p>
          <a:p>
            <a:pPr marL="0" indent="0" algn="just">
              <a:buNone/>
            </a:pPr>
            <a:r>
              <a:rPr lang="en-US" dirty="0">
                <a:ea typeface="+mn-lt"/>
                <a:cs typeface="+mn-lt"/>
              </a:rPr>
              <a:t>#include&lt;</a:t>
            </a:r>
            <a:r>
              <a:rPr lang="en-US" dirty="0" err="1">
                <a:ea typeface="+mn-lt"/>
                <a:cs typeface="+mn-lt"/>
              </a:rPr>
              <a:t>studio.h</a:t>
            </a:r>
            <a:r>
              <a:rPr lang="en-US" dirty="0">
                <a:ea typeface="+mn-lt"/>
                <a:cs typeface="+mn-lt"/>
              </a:rPr>
              <a:t>&gt;</a:t>
            </a:r>
            <a:endParaRPr lang="en-US" dirty="0"/>
          </a:p>
          <a:p>
            <a:pPr marL="0" indent="0" algn="just">
              <a:buNone/>
            </a:pPr>
            <a:r>
              <a:rPr lang="en-US" dirty="0">
                <a:ea typeface="+mn-lt"/>
                <a:cs typeface="+mn-lt"/>
              </a:rPr>
              <a:t>void main()</a:t>
            </a:r>
          </a:p>
          <a:p>
            <a:pPr marL="0" indent="0" algn="just">
              <a:buNone/>
            </a:pPr>
            <a:r>
              <a:rPr lang="en-US" dirty="0">
                <a:ea typeface="+mn-lt"/>
                <a:cs typeface="+mn-lt"/>
              </a:rPr>
              <a:t>{</a:t>
            </a:r>
          </a:p>
          <a:p>
            <a:pPr marL="0" indent="0" algn="just">
              <a:buNone/>
            </a:pPr>
            <a:r>
              <a:rPr lang="en-US" dirty="0">
                <a:ea typeface="+mn-lt"/>
                <a:cs typeface="+mn-lt"/>
              </a:rPr>
              <a:t>int PMR,CMR,UNITS;</a:t>
            </a:r>
          </a:p>
          <a:p>
            <a:pPr marL="0" indent="0" algn="just">
              <a:buNone/>
            </a:pPr>
            <a:r>
              <a:rPr lang="en-US" dirty="0" err="1">
                <a:ea typeface="+mn-lt"/>
                <a:cs typeface="+mn-lt"/>
              </a:rPr>
              <a:t>printf</a:t>
            </a:r>
            <a:r>
              <a:rPr lang="en-US" dirty="0">
                <a:ea typeface="+mn-lt"/>
                <a:cs typeface="+mn-lt"/>
              </a:rPr>
              <a:t>("PMR:");</a:t>
            </a:r>
          </a:p>
          <a:p>
            <a:pPr marL="0" indent="0" algn="just">
              <a:buNone/>
            </a:pPr>
            <a:r>
              <a:rPr lang="en-US" dirty="0" err="1">
                <a:ea typeface="+mn-lt"/>
                <a:cs typeface="+mn-lt"/>
              </a:rPr>
              <a:t>scanf</a:t>
            </a:r>
            <a:r>
              <a:rPr lang="en-US" dirty="0">
                <a:ea typeface="+mn-lt"/>
                <a:cs typeface="+mn-lt"/>
              </a:rPr>
              <a:t>("%</a:t>
            </a:r>
            <a:r>
              <a:rPr lang="en-US" dirty="0" err="1">
                <a:ea typeface="+mn-lt"/>
                <a:cs typeface="+mn-lt"/>
              </a:rPr>
              <a:t>d",&amp;PMR</a:t>
            </a:r>
            <a:r>
              <a:rPr lang="en-US" dirty="0">
                <a:ea typeface="+mn-lt"/>
                <a:cs typeface="+mn-lt"/>
              </a:rPr>
              <a:t>);</a:t>
            </a:r>
          </a:p>
          <a:p>
            <a:pPr marL="0" indent="0" algn="just">
              <a:buNone/>
            </a:pPr>
            <a:r>
              <a:rPr lang="en-US" dirty="0" err="1">
                <a:ea typeface="+mn-lt"/>
                <a:cs typeface="+mn-lt"/>
              </a:rPr>
              <a:t>printf</a:t>
            </a:r>
            <a:r>
              <a:rPr lang="en-US" dirty="0">
                <a:ea typeface="+mn-lt"/>
                <a:cs typeface="+mn-lt"/>
              </a:rPr>
              <a:t>("CMR:");</a:t>
            </a:r>
          </a:p>
          <a:p>
            <a:pPr marL="0" indent="0" algn="just">
              <a:buNone/>
            </a:pPr>
            <a:r>
              <a:rPr lang="en-US" dirty="0" err="1">
                <a:ea typeface="+mn-lt"/>
                <a:cs typeface="+mn-lt"/>
              </a:rPr>
              <a:t>scanf</a:t>
            </a:r>
            <a:r>
              <a:rPr lang="en-US" dirty="0">
                <a:ea typeface="+mn-lt"/>
                <a:cs typeface="+mn-lt"/>
              </a:rPr>
              <a:t>("%</a:t>
            </a:r>
            <a:r>
              <a:rPr lang="en-US" dirty="0" err="1">
                <a:ea typeface="+mn-lt"/>
                <a:cs typeface="+mn-lt"/>
              </a:rPr>
              <a:t>d",&amp;CMR</a:t>
            </a:r>
            <a:r>
              <a:rPr lang="en-US" dirty="0">
                <a:ea typeface="+mn-lt"/>
                <a:cs typeface="+mn-lt"/>
              </a:rPr>
              <a:t>);</a:t>
            </a:r>
          </a:p>
          <a:p>
            <a:pPr marL="0" indent="0" algn="just">
              <a:buNone/>
            </a:pPr>
            <a:r>
              <a:rPr lang="en-US" dirty="0">
                <a:ea typeface="+mn-lt"/>
                <a:cs typeface="+mn-lt"/>
              </a:rPr>
              <a:t>UNITS=CMR-PMR;</a:t>
            </a:r>
          </a:p>
          <a:p>
            <a:pPr marL="0" indent="0" algn="just">
              <a:buNone/>
            </a:pPr>
            <a:r>
              <a:rPr lang="en-US" dirty="0" err="1">
                <a:ea typeface="+mn-lt"/>
                <a:cs typeface="+mn-lt"/>
              </a:rPr>
              <a:t>printf</a:t>
            </a:r>
            <a:r>
              <a:rPr lang="en-US" dirty="0">
                <a:ea typeface="+mn-lt"/>
                <a:cs typeface="+mn-lt"/>
              </a:rPr>
              <a:t>("UNITS:%d\</a:t>
            </a:r>
            <a:r>
              <a:rPr lang="en-US" dirty="0" err="1">
                <a:ea typeface="+mn-lt"/>
                <a:cs typeface="+mn-lt"/>
              </a:rPr>
              <a:t>n",UNITS</a:t>
            </a:r>
            <a:r>
              <a:rPr lang="en-US" dirty="0">
                <a:ea typeface="+mn-lt"/>
                <a:cs typeface="+mn-lt"/>
              </a:rPr>
              <a:t>);</a:t>
            </a:r>
          </a:p>
          <a:p>
            <a:pPr marL="0" indent="0" algn="just">
              <a:buNone/>
            </a:pPr>
            <a:r>
              <a:rPr lang="en-US" dirty="0">
                <a:ea typeface="+mn-lt"/>
                <a:cs typeface="+mn-lt"/>
              </a:rPr>
              <a:t> }</a:t>
            </a:r>
          </a:p>
          <a:p>
            <a:pPr algn="just"/>
            <a:endParaRPr lang="en-US" dirty="0">
              <a:ea typeface="+mn-lt"/>
              <a:cs typeface="+mn-lt"/>
            </a:endParaRPr>
          </a:p>
        </p:txBody>
      </p:sp>
    </p:spTree>
    <p:extLst>
      <p:ext uri="{BB962C8B-B14F-4D97-AF65-F5344CB8AC3E}">
        <p14:creationId xmlns:p14="http://schemas.microsoft.com/office/powerpoint/2010/main" val="155614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p:tgtEl>
                                          <p:spTgt spid="6"/>
                                        </p:tgtEl>
                                        <p:attrNameLst>
                                          <p:attrName>ppt_y</p:attrName>
                                        </p:attrNameLst>
                                      </p:cBhvr>
                                      <p:tavLst>
                                        <p:tav tm="0">
                                          <p:val>
                                            <p:strVal val="#ppt_y+#ppt_h*1.125000"/>
                                          </p:val>
                                        </p:tav>
                                        <p:tav tm="100000">
                                          <p:val>
                                            <p:strVal val="#ppt_y"/>
                                          </p:val>
                                        </p:tav>
                                      </p:tavLst>
                                    </p:anim>
                                    <p:animEffect transition="in" filter="wipe(up)">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7530" y="1627157"/>
            <a:ext cx="4985829" cy="2282976"/>
          </a:xfrm>
        </p:spPr>
        <p:txBody>
          <a:bodyPr vert="horz" lIns="91440" tIns="45720" rIns="91440" bIns="45720" rtlCol="0" anchor="ctr">
            <a:normAutofit/>
          </a:bodyPr>
          <a:lstStyle/>
          <a:p>
            <a:r>
              <a:rPr lang="en-US" sz="3200" b="1" dirty="0"/>
              <a:t>...TABLE OF</a:t>
            </a:r>
            <a:r>
              <a:rPr lang="en-US" sz="3200" b="1" dirty="0">
                <a:solidFill>
                  <a:schemeClr val="accent5"/>
                </a:solidFill>
              </a:rPr>
              <a:t> CONTENTS</a:t>
            </a:r>
            <a:r>
              <a:rPr lang="en-US" sz="3200" b="1" dirty="0"/>
              <a:t>... </a:t>
            </a:r>
          </a:p>
        </p:txBody>
      </p:sp>
      <p:graphicFrame>
        <p:nvGraphicFramePr>
          <p:cNvPr id="10" name="TextBox 7">
            <a:extLst>
              <a:ext uri="{FF2B5EF4-FFF2-40B4-BE49-F238E27FC236}">
                <a16:creationId xmlns:a16="http://schemas.microsoft.com/office/drawing/2014/main" id="{7391C7FF-DEE2-4AF5-A6FD-4FB7DB5ABF05}"/>
              </a:ext>
            </a:extLst>
          </p:cNvPr>
          <p:cNvGraphicFramePr/>
          <p:nvPr>
            <p:extLst>
              <p:ext uri="{D42A27DB-BD31-4B8C-83A1-F6EECF244321}">
                <p14:modId xmlns:p14="http://schemas.microsoft.com/office/powerpoint/2010/main" val="2805504025"/>
              </p:ext>
            </p:extLst>
          </p:nvPr>
        </p:nvGraphicFramePr>
        <p:xfrm>
          <a:off x="5641627" y="1055238"/>
          <a:ext cx="6403994" cy="5087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619870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1C8E-53D8-465E-AFF2-ADD82795AAB4}"/>
              </a:ext>
            </a:extLst>
          </p:cNvPr>
          <p:cNvSpPr>
            <a:spLocks noGrp="1"/>
          </p:cNvSpPr>
          <p:nvPr>
            <p:ph type="title"/>
          </p:nvPr>
        </p:nvSpPr>
        <p:spPr/>
        <p:txBody>
          <a:bodyPr>
            <a:normAutofit/>
          </a:bodyPr>
          <a:lstStyle/>
          <a:p>
            <a:pPr algn="just"/>
            <a:r>
              <a:rPr lang="en-US" sz="3000" b="1" dirty="0"/>
              <a:t>CODE TO CALCULATE EQUIVALENT COST OF UNITS CONSUMED</a:t>
            </a:r>
            <a:endParaRPr lang="en-US" sz="3000" b="1" dirty="0">
              <a:ea typeface="+mj-lt"/>
              <a:cs typeface="+mj-lt"/>
            </a:endParaRPr>
          </a:p>
          <a:p>
            <a:endParaRPr lang="en-US" sz="3000" b="1" dirty="0"/>
          </a:p>
        </p:txBody>
      </p:sp>
      <p:sp>
        <p:nvSpPr>
          <p:cNvPr id="3" name="Content Placeholder 2">
            <a:extLst>
              <a:ext uri="{FF2B5EF4-FFF2-40B4-BE49-F238E27FC236}">
                <a16:creationId xmlns:a16="http://schemas.microsoft.com/office/drawing/2014/main" id="{CB98D75C-6305-4292-A40D-56D69353B74B}"/>
              </a:ext>
            </a:extLst>
          </p:cNvPr>
          <p:cNvSpPr>
            <a:spLocks noGrp="1"/>
          </p:cNvSpPr>
          <p:nvPr>
            <p:ph sz="half" idx="1"/>
          </p:nvPr>
        </p:nvSpPr>
        <p:spPr>
          <a:xfrm>
            <a:off x="412630" y="1633842"/>
            <a:ext cx="5089585" cy="5059294"/>
          </a:xfrm>
        </p:spPr>
        <p:txBody>
          <a:bodyPr vert="horz" lIns="91440" tIns="45720" rIns="91440" bIns="45720" rtlCol="0" anchor="t">
            <a:noAutofit/>
          </a:bodyPr>
          <a:lstStyle/>
          <a:p>
            <a:endParaRPr lang="en-US" sz="1500" b="1" dirty="0">
              <a:ea typeface="+mn-lt"/>
              <a:cs typeface="+mn-lt"/>
            </a:endParaRPr>
          </a:p>
          <a:p>
            <a:pPr marL="0" indent="0">
              <a:buNone/>
            </a:pPr>
            <a:r>
              <a:rPr lang="en-US" sz="1500" b="1" dirty="0">
                <a:ea typeface="+mn-lt"/>
                <a:cs typeface="+mn-lt"/>
              </a:rPr>
              <a:t>                 </a:t>
            </a:r>
            <a:r>
              <a:rPr lang="en-US" sz="2000" b="1" dirty="0">
                <a:solidFill>
                  <a:schemeClr val="accent5"/>
                </a:solidFill>
                <a:ea typeface="+mn-lt"/>
                <a:cs typeface="+mn-lt"/>
              </a:rPr>
              <a:t>ALGORITHM</a:t>
            </a:r>
          </a:p>
          <a:p>
            <a:pPr marL="0" indent="0">
              <a:buNone/>
            </a:pPr>
            <a:r>
              <a:rPr lang="en-US" sz="1500" b="1" dirty="0">
                <a:ea typeface="+mn-lt"/>
                <a:cs typeface="+mn-lt"/>
              </a:rPr>
              <a:t>   STEP 1:     Start</a:t>
            </a:r>
            <a:endParaRPr lang="en-US" b="1"/>
          </a:p>
          <a:p>
            <a:pPr marL="0" indent="0">
              <a:buNone/>
            </a:pPr>
            <a:r>
              <a:rPr lang="en-US" sz="1500" b="1" dirty="0">
                <a:ea typeface="+mn-lt"/>
                <a:cs typeface="+mn-lt"/>
              </a:rPr>
              <a:t>   STEP 2:     Get the value of units consumed</a:t>
            </a:r>
          </a:p>
          <a:p>
            <a:pPr marL="0" indent="0">
              <a:buNone/>
            </a:pPr>
            <a:r>
              <a:rPr lang="en-US" sz="1500" b="1" dirty="0">
                <a:ea typeface="+mn-lt"/>
                <a:cs typeface="+mn-lt"/>
              </a:rPr>
              <a:t>   STEP 3:     Declare the variable COST.</a:t>
            </a:r>
          </a:p>
          <a:p>
            <a:pPr marL="0" indent="0">
              <a:buNone/>
            </a:pPr>
            <a:r>
              <a:rPr lang="en-US" sz="1500" b="1" dirty="0">
                <a:ea typeface="+mn-lt"/>
                <a:cs typeface="+mn-lt"/>
              </a:rPr>
              <a:t>   STEP 4  :   Check the condition given below    an                                    calculate  the COST.</a:t>
            </a:r>
          </a:p>
          <a:p>
            <a:pPr marL="0" indent="0">
              <a:buNone/>
            </a:pPr>
            <a:r>
              <a:rPr lang="en-US" sz="1500" b="1" dirty="0">
                <a:ea typeface="+mn-lt"/>
                <a:cs typeface="+mn-lt"/>
              </a:rPr>
              <a:t>   STEP 5:      if (unit &lt;= 100)</a:t>
            </a:r>
          </a:p>
          <a:p>
            <a:pPr marL="0" indent="0">
              <a:buNone/>
            </a:pPr>
            <a:r>
              <a:rPr lang="en-US" sz="1500" b="1" dirty="0">
                <a:ea typeface="+mn-lt"/>
                <a:cs typeface="+mn-lt"/>
              </a:rPr>
              <a:t>                    {</a:t>
            </a:r>
          </a:p>
          <a:p>
            <a:pPr marL="0" indent="0">
              <a:buNone/>
            </a:pPr>
            <a:r>
              <a:rPr lang="en-US" sz="1500" b="1" dirty="0">
                <a:ea typeface="+mn-lt"/>
                <a:cs typeface="+mn-lt"/>
              </a:rPr>
              <a:t>                   amt = (0+(unit *0));</a:t>
            </a:r>
          </a:p>
          <a:p>
            <a:pPr marL="0" indent="0">
              <a:buNone/>
            </a:pPr>
            <a:r>
              <a:rPr lang="en-US" sz="1500" b="1" dirty="0">
                <a:ea typeface="+mn-lt"/>
                <a:cs typeface="+mn-lt"/>
              </a:rPr>
              <a:t>                    }</a:t>
            </a:r>
          </a:p>
          <a:p>
            <a:pPr marL="0" indent="0">
              <a:buNone/>
            </a:pPr>
            <a:r>
              <a:rPr lang="en-US" sz="1500" b="1" dirty="0">
                <a:ea typeface="+mn-lt"/>
                <a:cs typeface="+mn-lt"/>
              </a:rPr>
              <a:t>                   else if(unit&gt;100 &amp;&amp; unit&lt;=200)</a:t>
            </a:r>
          </a:p>
          <a:p>
            <a:pPr marL="0" indent="0">
              <a:buNone/>
            </a:pPr>
            <a:r>
              <a:rPr lang="en-US" sz="1500" b="1" dirty="0">
                <a:ea typeface="+mn-lt"/>
                <a:cs typeface="+mn-lt"/>
              </a:rPr>
              <a:t>                   {</a:t>
            </a:r>
          </a:p>
          <a:p>
            <a:pPr marL="0" indent="0">
              <a:buNone/>
            </a:pPr>
            <a:r>
              <a:rPr lang="en-US" sz="1500" b="1" dirty="0">
                <a:ea typeface="+mn-lt"/>
                <a:cs typeface="+mn-lt"/>
              </a:rPr>
              <a:t>                   amt = (20+(unit * 2.50));</a:t>
            </a:r>
            <a:endParaRPr lang="en-US" b="1"/>
          </a:p>
          <a:p>
            <a:pPr marL="0" indent="0">
              <a:buNone/>
            </a:pPr>
            <a:r>
              <a:rPr lang="en-US" sz="1500" b="1" dirty="0">
                <a:ea typeface="+mn-lt"/>
                <a:cs typeface="+mn-lt"/>
              </a:rPr>
              <a:t>                   }</a:t>
            </a:r>
            <a:endParaRPr lang="en-US" b="1"/>
          </a:p>
        </p:txBody>
      </p:sp>
      <p:sp>
        <p:nvSpPr>
          <p:cNvPr id="4" name="Content Placeholder 3">
            <a:extLst>
              <a:ext uri="{FF2B5EF4-FFF2-40B4-BE49-F238E27FC236}">
                <a16:creationId xmlns:a16="http://schemas.microsoft.com/office/drawing/2014/main" id="{AE59F016-B919-4474-A65E-A8BE3A5DBF86}"/>
              </a:ext>
            </a:extLst>
          </p:cNvPr>
          <p:cNvSpPr>
            <a:spLocks noGrp="1"/>
          </p:cNvSpPr>
          <p:nvPr>
            <p:ph sz="half" idx="2"/>
          </p:nvPr>
        </p:nvSpPr>
        <p:spPr/>
        <p:txBody>
          <a:bodyPr vert="horz" lIns="91440" tIns="45720" rIns="91440" bIns="45720" rtlCol="0" anchor="t">
            <a:normAutofit/>
          </a:bodyPr>
          <a:lstStyle/>
          <a:p>
            <a:pPr marL="0" indent="0" algn="just">
              <a:buNone/>
            </a:pPr>
            <a:r>
              <a:rPr lang="en-US" sz="1600" b="1" dirty="0">
                <a:ea typeface="+mn-lt"/>
                <a:cs typeface="+mn-lt"/>
              </a:rPr>
              <a:t>                else if(unit&gt;200&amp;&amp;unit&lt;=500) </a:t>
            </a:r>
          </a:p>
          <a:p>
            <a:pPr marL="0" indent="0" algn="just">
              <a:buNone/>
            </a:pPr>
            <a:r>
              <a:rPr lang="en-US" sz="1600" b="1" dirty="0">
                <a:ea typeface="+mn-lt"/>
                <a:cs typeface="+mn-lt"/>
              </a:rPr>
              <a:t>                {</a:t>
            </a:r>
          </a:p>
          <a:p>
            <a:pPr marL="0" indent="0" algn="just">
              <a:buNone/>
            </a:pPr>
            <a:r>
              <a:rPr lang="en-US" sz="1600" b="1" dirty="0">
                <a:ea typeface="+mn-lt"/>
                <a:cs typeface="+mn-lt"/>
              </a:rPr>
              <a:t>                amt = (30+(unit * 4.50));</a:t>
            </a:r>
          </a:p>
          <a:p>
            <a:pPr marL="0" indent="0" algn="just">
              <a:buNone/>
            </a:pPr>
            <a:r>
              <a:rPr lang="en-US" sz="2000" b="1" dirty="0">
                <a:ea typeface="+mn-lt"/>
                <a:cs typeface="+mn-lt"/>
              </a:rPr>
              <a:t>             }</a:t>
            </a:r>
            <a:endParaRPr lang="en-US" sz="1600" b="1" dirty="0">
              <a:ea typeface="+mn-lt"/>
              <a:cs typeface="+mn-lt"/>
            </a:endParaRPr>
          </a:p>
          <a:p>
            <a:pPr marL="0" indent="0" algn="just">
              <a:buNone/>
            </a:pPr>
            <a:r>
              <a:rPr lang="en-US" sz="1600" b="1" dirty="0">
                <a:ea typeface="+mn-lt"/>
                <a:cs typeface="+mn-lt"/>
              </a:rPr>
              <a:t>                else</a:t>
            </a:r>
            <a:endParaRPr lang="en-US" b="1" dirty="0"/>
          </a:p>
          <a:p>
            <a:pPr marL="0" indent="0" algn="just">
              <a:buNone/>
            </a:pPr>
            <a:r>
              <a:rPr lang="en-US" sz="1600" b="1" dirty="0">
                <a:ea typeface="+mn-lt"/>
                <a:cs typeface="+mn-lt"/>
              </a:rPr>
              <a:t>                {</a:t>
            </a:r>
          </a:p>
          <a:p>
            <a:pPr marL="0" indent="0" algn="just">
              <a:buNone/>
            </a:pPr>
            <a:r>
              <a:rPr lang="en-US" sz="1600" b="1" dirty="0">
                <a:ea typeface="+mn-lt"/>
                <a:cs typeface="+mn-lt"/>
              </a:rPr>
              <a:t>                amt= (50+(unit * 6.60));</a:t>
            </a:r>
          </a:p>
          <a:p>
            <a:pPr marL="0" indent="0" algn="just">
              <a:buNone/>
            </a:pPr>
            <a:r>
              <a:rPr lang="en-US" sz="1600" b="1" dirty="0">
                <a:ea typeface="+mn-lt"/>
                <a:cs typeface="+mn-lt"/>
              </a:rPr>
              <a:t>                }</a:t>
            </a:r>
          </a:p>
          <a:p>
            <a:pPr marL="0" indent="0" algn="just">
              <a:buNone/>
            </a:pPr>
            <a:r>
              <a:rPr lang="en-US" sz="1600" b="1" dirty="0">
                <a:ea typeface="+mn-lt"/>
                <a:cs typeface="+mn-lt"/>
              </a:rPr>
              <a:t>                </a:t>
            </a:r>
            <a:r>
              <a:rPr lang="en-US" sz="1600" b="1" dirty="0" err="1">
                <a:ea typeface="+mn-lt"/>
                <a:cs typeface="+mn-lt"/>
              </a:rPr>
              <a:t>total_amt</a:t>
            </a:r>
            <a:r>
              <a:rPr lang="en-US" sz="1600" b="1" dirty="0">
                <a:ea typeface="+mn-lt"/>
                <a:cs typeface="+mn-lt"/>
              </a:rPr>
              <a:t>  = amt ;</a:t>
            </a:r>
          </a:p>
          <a:p>
            <a:pPr marL="0" indent="0" algn="just">
              <a:buNone/>
            </a:pPr>
            <a:r>
              <a:rPr lang="en-US" sz="1600" b="1" dirty="0" smtClean="0">
                <a:ea typeface="+mn-lt"/>
                <a:cs typeface="+mn-lt"/>
              </a:rPr>
              <a:t>STEP6:Printthetotalamount</a:t>
            </a:r>
            <a:r>
              <a:rPr lang="en-US" sz="1600" b="1" dirty="0">
                <a:ea typeface="+mn-lt"/>
                <a:cs typeface="+mn-lt"/>
              </a:rPr>
              <a:t> </a:t>
            </a:r>
            <a:r>
              <a:rPr lang="en-US" sz="1600" b="1" dirty="0" smtClean="0">
                <a:ea typeface="+mn-lt"/>
                <a:cs typeface="+mn-lt"/>
              </a:rPr>
              <a:t>of</a:t>
            </a:r>
            <a:r>
              <a:rPr lang="en-US" sz="1600" b="1" dirty="0">
                <a:ea typeface="+mn-lt"/>
                <a:cs typeface="+mn-lt"/>
              </a:rPr>
              <a:t> units consumed .</a:t>
            </a:r>
            <a:endParaRPr lang="en-US" b="1" dirty="0"/>
          </a:p>
          <a:p>
            <a:pPr marL="0" indent="0" algn="just">
              <a:buNone/>
            </a:pPr>
            <a:r>
              <a:rPr lang="en-US" sz="1600" b="1" dirty="0">
                <a:ea typeface="+mn-lt"/>
                <a:cs typeface="+mn-lt"/>
              </a:rPr>
              <a:t> STEP 7</a:t>
            </a:r>
            <a:r>
              <a:rPr lang="en-US" sz="1600" b="1" dirty="0" smtClean="0">
                <a:ea typeface="+mn-lt"/>
                <a:cs typeface="+mn-lt"/>
              </a:rPr>
              <a:t>:</a:t>
            </a:r>
            <a:r>
              <a:rPr lang="en-US" sz="1600" b="1" dirty="0">
                <a:ea typeface="+mn-lt"/>
                <a:cs typeface="+mn-lt"/>
              </a:rPr>
              <a:t> Stop.</a:t>
            </a:r>
          </a:p>
          <a:p>
            <a:pPr marL="0" indent="0">
              <a:buNone/>
            </a:pPr>
            <a:endParaRPr lang="en-US" sz="1600" b="1" dirty="0">
              <a:ea typeface="+mn-lt"/>
              <a:cs typeface="+mn-lt"/>
            </a:endParaRPr>
          </a:p>
          <a:p>
            <a:endParaRPr lang="en-US" sz="1600" b="1" dirty="0"/>
          </a:p>
        </p:txBody>
      </p:sp>
    </p:spTree>
    <p:extLst>
      <p:ext uri="{BB962C8B-B14F-4D97-AF65-F5344CB8AC3E}">
        <p14:creationId xmlns:p14="http://schemas.microsoft.com/office/powerpoint/2010/main" val="107517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3"/>
                                        </p:tgtEl>
                                        <p:attrNameLst>
                                          <p:attrName>stroke.color</p:attrName>
                                        </p:attrNameLst>
                                      </p:cBhvr>
                                      <p:to>
                                        <a:schemeClr val="accent2"/>
                                      </p:to>
                                    </p:animClr>
                                    <p:set>
                                      <p:cBhvr>
                                        <p:cTn id="12" dur="2000" fill="hold"/>
                                        <p:tgtEl>
                                          <p:spTgt spid="3"/>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9A04-FADF-4BC2-8AD1-578802911B31}"/>
              </a:ext>
            </a:extLst>
          </p:cNvPr>
          <p:cNvSpPr>
            <a:spLocks noGrp="1"/>
          </p:cNvSpPr>
          <p:nvPr>
            <p:ph type="title"/>
          </p:nvPr>
        </p:nvSpPr>
        <p:spPr>
          <a:xfrm>
            <a:off x="5771071" y="491203"/>
            <a:ext cx="2198299" cy="1293028"/>
          </a:xfrm>
        </p:spPr>
        <p:txBody>
          <a:bodyPr/>
          <a:lstStyle/>
          <a:p>
            <a:r>
              <a:rPr lang="en-US" b="1" dirty="0"/>
              <a:t>  </a:t>
            </a:r>
            <a:r>
              <a:rPr lang="en-US" sz="4500" b="1" dirty="0"/>
              <a:t>CODE</a:t>
            </a:r>
            <a:endParaRPr lang="en-US" sz="4500" dirty="0"/>
          </a:p>
        </p:txBody>
      </p:sp>
      <p:sp>
        <p:nvSpPr>
          <p:cNvPr id="3" name="Content Placeholder 2">
            <a:extLst>
              <a:ext uri="{FF2B5EF4-FFF2-40B4-BE49-F238E27FC236}">
                <a16:creationId xmlns:a16="http://schemas.microsoft.com/office/drawing/2014/main" id="{3D609095-14D5-4AC8-9570-4985ABD4FECE}"/>
              </a:ext>
            </a:extLst>
          </p:cNvPr>
          <p:cNvSpPr>
            <a:spLocks noGrp="1"/>
          </p:cNvSpPr>
          <p:nvPr>
            <p:ph sz="half" idx="1"/>
          </p:nvPr>
        </p:nvSpPr>
        <p:spPr>
          <a:xfrm>
            <a:off x="757688" y="756822"/>
            <a:ext cx="4097547" cy="6008200"/>
          </a:xfrm>
        </p:spPr>
        <p:txBody>
          <a:bodyPr vert="horz" lIns="91440" tIns="45720" rIns="91440" bIns="45720" rtlCol="0" anchor="t">
            <a:noAutofit/>
          </a:bodyPr>
          <a:lstStyle/>
          <a:p>
            <a:pPr marL="0" indent="0" algn="just">
              <a:buNone/>
            </a:pPr>
            <a:r>
              <a:rPr lang="en-US" sz="2000" dirty="0">
                <a:ea typeface="+mn-lt"/>
                <a:cs typeface="+mn-lt"/>
              </a:rPr>
              <a:t>#include &lt;</a:t>
            </a:r>
            <a:r>
              <a:rPr lang="en-US" sz="2000" dirty="0" err="1">
                <a:ea typeface="+mn-lt"/>
                <a:cs typeface="+mn-lt"/>
              </a:rPr>
              <a:t>stdio.h</a:t>
            </a:r>
            <a:r>
              <a:rPr lang="en-US" sz="2000" dirty="0">
                <a:ea typeface="+mn-lt"/>
                <a:cs typeface="+mn-lt"/>
              </a:rPr>
              <a:t>&gt;</a:t>
            </a:r>
          </a:p>
          <a:p>
            <a:pPr marL="0" indent="0" algn="just">
              <a:buNone/>
            </a:pPr>
            <a:r>
              <a:rPr lang="en-US" sz="2000" dirty="0">
                <a:ea typeface="+mn-lt"/>
                <a:cs typeface="+mn-lt"/>
              </a:rPr>
              <a:t>int main()                                   </a:t>
            </a:r>
          </a:p>
          <a:p>
            <a:pPr marL="0" indent="0" algn="just">
              <a:buNone/>
            </a:pPr>
            <a:r>
              <a:rPr lang="en-US" sz="2000" dirty="0">
                <a:ea typeface="+mn-lt"/>
                <a:cs typeface="+mn-lt"/>
              </a:rPr>
              <a:t>{</a:t>
            </a:r>
            <a:endParaRPr lang="en-US" sz="2000"/>
          </a:p>
          <a:p>
            <a:pPr marL="0" indent="0" algn="just">
              <a:buNone/>
            </a:pPr>
            <a:r>
              <a:rPr lang="en-US" sz="2000" dirty="0">
                <a:ea typeface="+mn-lt"/>
                <a:cs typeface="+mn-lt"/>
              </a:rPr>
              <a:t>int unit;</a:t>
            </a:r>
          </a:p>
          <a:p>
            <a:pPr marL="0" indent="0" algn="just">
              <a:buNone/>
            </a:pPr>
            <a:r>
              <a:rPr lang="en-US" sz="2000" dirty="0">
                <a:ea typeface="+mn-lt"/>
                <a:cs typeface="+mn-lt"/>
              </a:rPr>
              <a:t>float amt, </a:t>
            </a:r>
            <a:r>
              <a:rPr lang="en-US" sz="2000" dirty="0" err="1">
                <a:ea typeface="+mn-lt"/>
                <a:cs typeface="+mn-lt"/>
              </a:rPr>
              <a:t>total_amt</a:t>
            </a:r>
            <a:r>
              <a:rPr lang="en-US" sz="2000" dirty="0">
                <a:ea typeface="+mn-lt"/>
                <a:cs typeface="+mn-lt"/>
              </a:rPr>
              <a:t>;</a:t>
            </a:r>
          </a:p>
          <a:p>
            <a:pPr marL="0" indent="0" algn="just">
              <a:buNone/>
            </a:pPr>
            <a:r>
              <a:rPr lang="en-US" sz="2000" dirty="0" err="1">
                <a:ea typeface="+mn-lt"/>
                <a:cs typeface="+mn-lt"/>
              </a:rPr>
              <a:t>printf</a:t>
            </a:r>
            <a:r>
              <a:rPr lang="en-US" sz="2000" dirty="0">
                <a:ea typeface="+mn-lt"/>
                <a:cs typeface="+mn-lt"/>
              </a:rPr>
              <a:t>("Enter total units consumed: ");</a:t>
            </a:r>
          </a:p>
          <a:p>
            <a:pPr marL="0" indent="0" algn="just">
              <a:buNone/>
            </a:pPr>
            <a:r>
              <a:rPr lang="en-US" sz="2000" dirty="0">
                <a:ea typeface="+mn-lt"/>
                <a:cs typeface="+mn-lt"/>
              </a:rPr>
              <a:t> </a:t>
            </a:r>
            <a:r>
              <a:rPr lang="en-US" sz="2000" dirty="0" err="1">
                <a:ea typeface="+mn-lt"/>
                <a:cs typeface="+mn-lt"/>
              </a:rPr>
              <a:t>scanf</a:t>
            </a:r>
            <a:r>
              <a:rPr lang="en-US" sz="2000" dirty="0">
                <a:ea typeface="+mn-lt"/>
                <a:cs typeface="+mn-lt"/>
              </a:rPr>
              <a:t>("%d", &amp;unit);</a:t>
            </a:r>
          </a:p>
          <a:p>
            <a:pPr marL="0" indent="0" algn="just">
              <a:buNone/>
            </a:pPr>
            <a:r>
              <a:rPr lang="en-US" sz="2000" dirty="0">
                <a:ea typeface="+mn-lt"/>
                <a:cs typeface="+mn-lt"/>
              </a:rPr>
              <a:t>if(unit &lt;= 100)</a:t>
            </a:r>
          </a:p>
          <a:p>
            <a:pPr marL="0" indent="0" algn="just">
              <a:buNone/>
            </a:pPr>
            <a:r>
              <a:rPr lang="en-US" sz="2000" dirty="0">
                <a:ea typeface="+mn-lt"/>
                <a:cs typeface="+mn-lt"/>
              </a:rPr>
              <a:t>{</a:t>
            </a:r>
          </a:p>
          <a:p>
            <a:pPr marL="0" indent="0" algn="just">
              <a:buNone/>
            </a:pPr>
            <a:r>
              <a:rPr lang="en-US" sz="2000" dirty="0">
                <a:ea typeface="+mn-lt"/>
                <a:cs typeface="+mn-lt"/>
              </a:rPr>
              <a:t>amt = (0+(unit *0));</a:t>
            </a:r>
          </a:p>
          <a:p>
            <a:pPr marL="0" indent="0" algn="just">
              <a:buNone/>
            </a:pPr>
            <a:r>
              <a:rPr lang="en-US" sz="2000" dirty="0">
                <a:ea typeface="+mn-lt"/>
                <a:cs typeface="+mn-lt"/>
              </a:rPr>
              <a:t>}</a:t>
            </a:r>
            <a:endParaRPr lang="en-US" sz="2000"/>
          </a:p>
          <a:p>
            <a:pPr marL="0" indent="0" algn="just">
              <a:buNone/>
            </a:pPr>
            <a:r>
              <a:rPr lang="en-US" sz="2000" dirty="0">
                <a:ea typeface="+mn-lt"/>
                <a:cs typeface="+mn-lt"/>
              </a:rPr>
              <a:t>else if(unit&gt;100 &amp;&amp; unit&lt;=200)</a:t>
            </a:r>
          </a:p>
          <a:p>
            <a:pPr marL="0" indent="0" algn="just">
              <a:buNone/>
            </a:pPr>
            <a:r>
              <a:rPr lang="en-US" sz="2000" dirty="0">
                <a:ea typeface="+mn-lt"/>
                <a:cs typeface="+mn-lt"/>
              </a:rPr>
              <a:t> {</a:t>
            </a:r>
          </a:p>
          <a:p>
            <a:pPr marL="0" indent="0" algn="just">
              <a:buNone/>
            </a:pPr>
            <a:r>
              <a:rPr lang="en-US" sz="2000" dirty="0">
                <a:ea typeface="+mn-lt"/>
                <a:cs typeface="+mn-lt"/>
              </a:rPr>
              <a:t> amt = (20+(unit * 2.50))</a:t>
            </a:r>
            <a:endParaRPr lang="en-US" sz="2000"/>
          </a:p>
        </p:txBody>
      </p:sp>
      <p:sp>
        <p:nvSpPr>
          <p:cNvPr id="4" name="Content Placeholder 3">
            <a:extLst>
              <a:ext uri="{FF2B5EF4-FFF2-40B4-BE49-F238E27FC236}">
                <a16:creationId xmlns:a16="http://schemas.microsoft.com/office/drawing/2014/main" id="{C774F726-611E-47DD-95AF-DC644842835F}"/>
              </a:ext>
            </a:extLst>
          </p:cNvPr>
          <p:cNvSpPr>
            <a:spLocks noGrp="1"/>
          </p:cNvSpPr>
          <p:nvPr>
            <p:ph sz="half" idx="2"/>
          </p:nvPr>
        </p:nvSpPr>
        <p:spPr>
          <a:xfrm>
            <a:off x="6172200" y="1590710"/>
            <a:ext cx="5334000" cy="4024125"/>
          </a:xfrm>
        </p:spPr>
        <p:txBody>
          <a:bodyPr vert="horz" lIns="91440" tIns="45720" rIns="91440" bIns="45720" rtlCol="0" anchor="t">
            <a:noAutofit/>
          </a:bodyPr>
          <a:lstStyle/>
          <a:p>
            <a:pPr marL="0" indent="0">
              <a:buNone/>
            </a:pPr>
            <a:r>
              <a:rPr lang="en-US" sz="2000" dirty="0"/>
              <a:t>else if(unit&gt;200&amp;&amp;unit&lt;=500)</a:t>
            </a:r>
            <a:endParaRPr lang="en-US" sz="2000" dirty="0">
              <a:ea typeface="+mn-lt"/>
              <a:cs typeface="+mn-lt"/>
            </a:endParaRPr>
          </a:p>
          <a:p>
            <a:pPr marL="0" indent="0">
              <a:buNone/>
            </a:pPr>
            <a:r>
              <a:rPr lang="en-US" sz="2000" dirty="0"/>
              <a:t>{</a:t>
            </a:r>
            <a:endParaRPr lang="en-US" sz="2000" dirty="0">
              <a:ea typeface="+mn-lt"/>
              <a:cs typeface="+mn-lt"/>
            </a:endParaRPr>
          </a:p>
          <a:p>
            <a:pPr marL="0" indent="0">
              <a:buNone/>
            </a:pPr>
            <a:r>
              <a:rPr lang="en-US" sz="2000" dirty="0"/>
              <a:t>amt = (30+(unit * 4.50));</a:t>
            </a:r>
            <a:endParaRPr lang="en-US" sz="2000" dirty="0">
              <a:ea typeface="+mn-lt"/>
              <a:cs typeface="+mn-lt"/>
            </a:endParaRPr>
          </a:p>
          <a:p>
            <a:pPr marL="0" indent="0">
              <a:buNone/>
            </a:pPr>
            <a:r>
              <a:rPr lang="en-US" sz="2000" dirty="0"/>
              <a:t>}</a:t>
            </a:r>
            <a:endParaRPr lang="en-US" sz="2000" dirty="0">
              <a:ea typeface="+mn-lt"/>
              <a:cs typeface="+mn-lt"/>
            </a:endParaRPr>
          </a:p>
          <a:p>
            <a:pPr marL="0" indent="0">
              <a:buNone/>
            </a:pPr>
            <a:r>
              <a:rPr lang="en-US" sz="2000" dirty="0"/>
              <a:t>else</a:t>
            </a:r>
            <a:endParaRPr lang="en-US" sz="2000" dirty="0">
              <a:ea typeface="+mn-lt"/>
              <a:cs typeface="+mn-lt"/>
            </a:endParaRPr>
          </a:p>
          <a:p>
            <a:pPr marL="0" indent="0">
              <a:buNone/>
            </a:pPr>
            <a:r>
              <a:rPr lang="en-US" sz="2000" dirty="0"/>
              <a:t>{</a:t>
            </a:r>
            <a:endParaRPr lang="en-US" sz="2000" dirty="0">
              <a:ea typeface="+mn-lt"/>
              <a:cs typeface="+mn-lt"/>
            </a:endParaRPr>
          </a:p>
          <a:p>
            <a:pPr marL="0" indent="0">
              <a:buNone/>
            </a:pPr>
            <a:r>
              <a:rPr lang="en-US" sz="2000" dirty="0"/>
              <a:t>amt= (50+(unit * 6.60));</a:t>
            </a:r>
            <a:endParaRPr lang="en-US" sz="2000" dirty="0">
              <a:ea typeface="+mn-lt"/>
              <a:cs typeface="+mn-lt"/>
            </a:endParaRPr>
          </a:p>
          <a:p>
            <a:pPr marL="0" indent="0">
              <a:buNone/>
            </a:pPr>
            <a:r>
              <a:rPr lang="en-US" sz="2000" dirty="0"/>
              <a:t> }</a:t>
            </a:r>
            <a:endParaRPr lang="en-US" sz="2000" dirty="0">
              <a:ea typeface="+mn-lt"/>
              <a:cs typeface="+mn-lt"/>
            </a:endParaRPr>
          </a:p>
          <a:p>
            <a:pPr marL="0" indent="0">
              <a:buNone/>
            </a:pPr>
            <a:r>
              <a:rPr lang="en-US" sz="2000" dirty="0" err="1"/>
              <a:t>total_amt</a:t>
            </a:r>
            <a:r>
              <a:rPr lang="en-US" sz="2000" dirty="0"/>
              <a:t>  = amt ;</a:t>
            </a:r>
            <a:endParaRPr lang="en-US" sz="2000" dirty="0">
              <a:ea typeface="+mn-lt"/>
              <a:cs typeface="+mn-lt"/>
            </a:endParaRPr>
          </a:p>
          <a:p>
            <a:pPr marL="0" indent="0">
              <a:buNone/>
            </a:pPr>
            <a:r>
              <a:rPr lang="en-US" sz="2000" dirty="0" err="1"/>
              <a:t>printf</a:t>
            </a:r>
            <a:r>
              <a:rPr lang="en-US" sz="2000" dirty="0"/>
              <a:t>("Electricity Bill = Rs. %.2f", </a:t>
            </a:r>
            <a:r>
              <a:rPr lang="en-US" sz="2000" dirty="0" err="1"/>
              <a:t>total_amt</a:t>
            </a:r>
            <a:r>
              <a:rPr lang="en-US" sz="2000" dirty="0"/>
              <a:t>);</a:t>
            </a:r>
            <a:endParaRPr lang="en-US" sz="2000" dirty="0">
              <a:ea typeface="+mn-lt"/>
              <a:cs typeface="+mn-lt"/>
            </a:endParaRPr>
          </a:p>
          <a:p>
            <a:pPr marL="0" indent="0">
              <a:buNone/>
            </a:pPr>
            <a:r>
              <a:rPr lang="en-US" sz="2000" dirty="0"/>
              <a:t>return 0;</a:t>
            </a:r>
            <a:endParaRPr lang="en-US" sz="2000" dirty="0">
              <a:ea typeface="+mn-lt"/>
              <a:cs typeface="+mn-lt"/>
            </a:endParaRPr>
          </a:p>
          <a:p>
            <a:pPr marL="0" indent="0">
              <a:buNone/>
            </a:pPr>
            <a:r>
              <a:rPr lang="en-US" sz="2000" dirty="0"/>
              <a:t>}</a:t>
            </a:r>
            <a:endParaRPr lang="en-US" sz="2000" dirty="0">
              <a:ea typeface="+mn-lt"/>
              <a:cs typeface="+mn-lt"/>
            </a:endParaRPr>
          </a:p>
          <a:p>
            <a:endParaRPr lang="en-US" sz="2000" dirty="0">
              <a:ea typeface="+mn-lt"/>
              <a:cs typeface="+mn-lt"/>
            </a:endParaRPr>
          </a:p>
          <a:p>
            <a:endParaRPr lang="en-US" sz="2000" dirty="0"/>
          </a:p>
        </p:txBody>
      </p:sp>
    </p:spTree>
    <p:extLst>
      <p:ext uri="{BB962C8B-B14F-4D97-AF65-F5344CB8AC3E}">
        <p14:creationId xmlns:p14="http://schemas.microsoft.com/office/powerpoint/2010/main" val="127565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900" decel="100000" fill="hold"/>
                                        <p:tgtEl>
                                          <p:spTgt spid="3"/>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xit" presetSubtype="32" fill="hold" grpId="0" nodeType="clickEffect">
                                  <p:stCondLst>
                                    <p:cond delay="0"/>
                                  </p:stCondLst>
                                  <p:childTnLst>
                                    <p:anim calcmode="lin" valueType="num">
                                      <p:cBhvr>
                                        <p:cTn id="19" dur="500"/>
                                        <p:tgtEl>
                                          <p:spTgt spid="4"/>
                                        </p:tgtEl>
                                        <p:attrNameLst>
                                          <p:attrName>ppt_w</p:attrName>
                                        </p:attrNameLst>
                                      </p:cBhvr>
                                      <p:tavLst>
                                        <p:tav tm="0">
                                          <p:val>
                                            <p:strVal val="ppt_w"/>
                                          </p:val>
                                        </p:tav>
                                        <p:tav tm="100000">
                                          <p:val>
                                            <p:fltVal val="0"/>
                                          </p:val>
                                        </p:tav>
                                      </p:tavLst>
                                    </p:anim>
                                    <p:anim calcmode="lin" valueType="num">
                                      <p:cBhvr>
                                        <p:cTn id="20" dur="500"/>
                                        <p:tgtEl>
                                          <p:spTgt spid="4"/>
                                        </p:tgtEl>
                                        <p:attrNameLst>
                                          <p:attrName>ppt_h</p:attrName>
                                        </p:attrNameLst>
                                      </p:cBhvr>
                                      <p:tavLst>
                                        <p:tav tm="0">
                                          <p:val>
                                            <p:strVal val="ppt_h"/>
                                          </p:val>
                                        </p:tav>
                                        <p:tav tm="100000">
                                          <p:val>
                                            <p:fltVal val="0"/>
                                          </p:val>
                                        </p:tav>
                                      </p:tavLst>
                                    </p:anim>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1BB291-5835-4088-ABC6-08DA2DFBFEA8}"/>
              </a:ext>
            </a:extLst>
          </p:cNvPr>
          <p:cNvSpPr txBox="1"/>
          <p:nvPr/>
        </p:nvSpPr>
        <p:spPr>
          <a:xfrm>
            <a:off x="4638136" y="2337758"/>
            <a:ext cx="766025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000" b="1" dirty="0">
              <a:latin typeface="Times New Roman"/>
              <a:cs typeface="Times New Roman"/>
            </a:endParaRPr>
          </a:p>
        </p:txBody>
      </p:sp>
      <p:sp>
        <p:nvSpPr>
          <p:cNvPr id="6" name="Title 5">
            <a:extLst>
              <a:ext uri="{FF2B5EF4-FFF2-40B4-BE49-F238E27FC236}">
                <a16:creationId xmlns:a16="http://schemas.microsoft.com/office/drawing/2014/main" id="{E005FF16-A7A8-4C20-B055-D885D29D94D8}"/>
              </a:ext>
            </a:extLst>
          </p:cNvPr>
          <p:cNvSpPr>
            <a:spLocks noGrp="1"/>
          </p:cNvSpPr>
          <p:nvPr>
            <p:ph type="title"/>
          </p:nvPr>
        </p:nvSpPr>
        <p:spPr>
          <a:xfrm>
            <a:off x="657046" y="1127344"/>
            <a:ext cx="10820399" cy="2801935"/>
          </a:xfrm>
        </p:spPr>
        <p:txBody>
          <a:bodyPr/>
          <a:lstStyle/>
          <a:p>
            <a:r>
              <a:rPr lang="en-US" b="1" dirty="0">
                <a:latin typeface="Times New Roman"/>
                <a:cs typeface="Times New Roman"/>
              </a:rPr>
              <a:t> The above mentioned codes are used to display the total amount of cost equivalent to the energy consumed. </a:t>
            </a:r>
            <a:endParaRPr lang="en-US" dirty="0">
              <a:ea typeface="+mj-lt"/>
              <a:cs typeface="+mj-lt"/>
            </a:endParaRPr>
          </a:p>
          <a:p>
            <a:endParaRPr lang="en-US" dirty="0"/>
          </a:p>
        </p:txBody>
      </p:sp>
      <p:sp>
        <p:nvSpPr>
          <p:cNvPr id="7" name="Text Placeholder 6">
            <a:extLst>
              <a:ext uri="{FF2B5EF4-FFF2-40B4-BE49-F238E27FC236}">
                <a16:creationId xmlns:a16="http://schemas.microsoft.com/office/drawing/2014/main" id="{1AA33A80-13B2-49FB-B364-52AD579365B9}"/>
              </a:ext>
            </a:extLst>
          </p:cNvPr>
          <p:cNvSpPr>
            <a:spLocks noGrp="1"/>
          </p:cNvSpPr>
          <p:nvPr>
            <p:ph type="body" idx="1"/>
          </p:nvPr>
        </p:nvSpPr>
        <p:spPr>
          <a:xfrm>
            <a:off x="161825" y="3282291"/>
            <a:ext cx="7068389" cy="740015"/>
          </a:xfrm>
        </p:spPr>
        <p:txBody>
          <a:bodyPr vert="horz" lIns="91440" tIns="45720" rIns="91440" bIns="45720" rtlCol="0" anchor="t">
            <a:normAutofit fontScale="92500" lnSpcReduction="10000"/>
          </a:bodyPr>
          <a:lstStyle/>
          <a:p>
            <a:r>
              <a:rPr lang="en-US" dirty="0">
                <a:solidFill>
                  <a:schemeClr val="accent2"/>
                </a:solidFill>
                <a:ea typeface="+mn-lt"/>
                <a:cs typeface="+mn-lt"/>
              </a:rPr>
              <a:t>    </a:t>
            </a:r>
            <a:r>
              <a:rPr lang="en-US" sz="5500" b="1" dirty="0">
                <a:solidFill>
                  <a:schemeClr val="accent2"/>
                </a:solidFill>
                <a:ea typeface="+mn-lt"/>
                <a:cs typeface="+mn-lt"/>
              </a:rPr>
              <a:t>  👈👈👈👈👈</a:t>
            </a:r>
            <a:endParaRPr lang="en-US" sz="5500" b="1">
              <a:solidFill>
                <a:schemeClr val="accent2"/>
              </a:solidFill>
            </a:endParaRPr>
          </a:p>
        </p:txBody>
      </p:sp>
    </p:spTree>
    <p:extLst>
      <p:ext uri="{BB962C8B-B14F-4D97-AF65-F5344CB8AC3E}">
        <p14:creationId xmlns:p14="http://schemas.microsoft.com/office/powerpoint/2010/main" val="309303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9C22-37AA-4EA4-A144-A85C6A15A112}"/>
              </a:ext>
            </a:extLst>
          </p:cNvPr>
          <p:cNvSpPr>
            <a:spLocks noGrp="1"/>
          </p:cNvSpPr>
          <p:nvPr>
            <p:ph type="title"/>
          </p:nvPr>
        </p:nvSpPr>
        <p:spPr>
          <a:xfrm>
            <a:off x="1217763" y="1480868"/>
            <a:ext cx="4472222" cy="1600200"/>
          </a:xfrm>
        </p:spPr>
        <p:txBody>
          <a:bodyPr>
            <a:normAutofit fontScale="90000"/>
          </a:bodyPr>
          <a:lstStyle/>
          <a:p>
            <a:r>
              <a:rPr lang="en-US" sz="4000" b="1" dirty="0"/>
              <a:t>   </a:t>
            </a:r>
            <a:r>
              <a:rPr lang="en-US" sz="4000" b="1" dirty="0">
                <a:solidFill>
                  <a:schemeClr val="accent5"/>
                </a:solidFill>
              </a:rPr>
              <a:t> SNAP</a:t>
            </a:r>
            <a:r>
              <a:rPr lang="en-US" sz="4000" b="1" dirty="0"/>
              <a:t> SHOTS OF</a:t>
            </a:r>
            <a:br>
              <a:rPr lang="en-US" sz="4000" b="1" dirty="0"/>
            </a:br>
            <a:r>
              <a:rPr lang="en-US" sz="4000" b="1" dirty="0"/>
              <a:t>                 OUTPUT</a:t>
            </a:r>
          </a:p>
        </p:txBody>
      </p:sp>
      <p:sp>
        <p:nvSpPr>
          <p:cNvPr id="3" name="Text Placeholder 2">
            <a:extLst>
              <a:ext uri="{FF2B5EF4-FFF2-40B4-BE49-F238E27FC236}">
                <a16:creationId xmlns:a16="http://schemas.microsoft.com/office/drawing/2014/main" id="{0EF688EE-6DA4-47F5-A548-51078EFD32B1}"/>
              </a:ext>
            </a:extLst>
          </p:cNvPr>
          <p:cNvSpPr>
            <a:spLocks noGrp="1"/>
          </p:cNvSpPr>
          <p:nvPr>
            <p:ph type="body" sz="half" idx="2"/>
          </p:nvPr>
        </p:nvSpPr>
        <p:spPr>
          <a:xfrm>
            <a:off x="685800" y="3124199"/>
            <a:ext cx="4702259" cy="2346863"/>
          </a:xfrm>
        </p:spPr>
        <p:txBody>
          <a:bodyPr vert="horz" lIns="91440" tIns="45720" rIns="91440" bIns="45720" rtlCol="0" anchor="t">
            <a:normAutofit/>
          </a:bodyPr>
          <a:lstStyle/>
          <a:p>
            <a:pPr algn="just"/>
            <a:r>
              <a:rPr lang="en-US" sz="2000" b="1" dirty="0">
                <a:ea typeface="+mn-lt"/>
                <a:cs typeface="+mn-lt"/>
              </a:rPr>
              <a:t>                        THE ABOVE PROGRAM WHICH IS CODED IS EXECUTED SUCCESSFULLY AND THE OUTPUTS ARE DISPLAYED AS  SNAP SHOTS </a:t>
            </a:r>
            <a:endParaRPr lang="en-US" sz="2000" dirty="0">
              <a:ea typeface="+mn-lt"/>
              <a:cs typeface="+mn-lt"/>
            </a:endParaRPr>
          </a:p>
          <a:p>
            <a:pPr algn="just"/>
            <a:endParaRPr lang="en-US" sz="2000" b="1" dirty="0"/>
          </a:p>
          <a:p>
            <a:pPr algn="just"/>
            <a:endParaRPr lang="en-US" sz="2000" dirty="0"/>
          </a:p>
        </p:txBody>
      </p:sp>
      <p:pic>
        <p:nvPicPr>
          <p:cNvPr id="10" name="Picture 10">
            <a:extLst>
              <a:ext uri="{FF2B5EF4-FFF2-40B4-BE49-F238E27FC236}">
                <a16:creationId xmlns:a16="http://schemas.microsoft.com/office/drawing/2014/main" id="{3B11DAF2-4C81-4F50-8FF9-EBDDC8AC5861}"/>
              </a:ext>
            </a:extLst>
          </p:cNvPr>
          <p:cNvPicPr>
            <a:picLocks noGrp="1" noChangeAspect="1"/>
          </p:cNvPicPr>
          <p:nvPr>
            <p:ph type="pic" idx="1"/>
          </p:nvPr>
        </p:nvPicPr>
        <p:blipFill rotWithShape="1">
          <a:blip r:embed="rId2"/>
          <a:srcRect l="16571" r="16571"/>
          <a:stretch/>
        </p:blipFill>
        <p:spPr>
          <a:xfrm>
            <a:off x="6996052" y="361213"/>
            <a:ext cx="4670842" cy="5629275"/>
          </a:xfrm>
          <a:prstGeom prst="rect">
            <a:avLst/>
          </a:prstGeom>
        </p:spPr>
      </p:pic>
    </p:spTree>
    <p:extLst>
      <p:ext uri="{BB962C8B-B14F-4D97-AF65-F5344CB8AC3E}">
        <p14:creationId xmlns:p14="http://schemas.microsoft.com/office/powerpoint/2010/main" val="1689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nodeType="clickEffect">
                                  <p:stCondLst>
                                    <p:cond delay="0"/>
                                  </p:stCondLst>
                                  <p:childTnLst>
                                    <p:set>
                                      <p:cBhvr>
                                        <p:cTn id="16" dur="indefinite"/>
                                        <p:tgtEl>
                                          <p:spTgt spid="10"/>
                                        </p:tgtEl>
                                        <p:attrNameLst>
                                          <p:attrName>style.opacity</p:attrName>
                                        </p:attrNameLst>
                                      </p:cBhvr>
                                      <p:to>
                                        <p:strVal val="0.5"/>
                                      </p:to>
                                    </p:set>
                                    <p:animEffect filter="image" prLst="opacity: 0.5">
                                      <p:cBhvr rctx="IE">
                                        <p:cTn id="17" dur="indefinite"/>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FD580F5-E7BF-4C1D-BEFD-4A4601EBA87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4" name="Rectangle 13">
            <a:extLst>
              <a:ext uri="{FF2B5EF4-FFF2-40B4-BE49-F238E27FC236}">
                <a16:creationId xmlns:a16="http://schemas.microsoft.com/office/drawing/2014/main" id="{B8E41B83-C09C-4859-AB94-511A2C0BBE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E05C4E-6F76-43EC-9537-2BA7871BBE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ECBB604F-39C0-4476-9056-A8672B530FFC}"/>
              </a:ext>
            </a:extLst>
          </p:cNvPr>
          <p:cNvSpPr>
            <a:spLocks noGrp="1"/>
          </p:cNvSpPr>
          <p:nvPr>
            <p:ph type="title"/>
          </p:nvPr>
        </p:nvSpPr>
        <p:spPr>
          <a:xfrm>
            <a:off x="685799" y="764373"/>
            <a:ext cx="3977639" cy="1600200"/>
          </a:xfrm>
        </p:spPr>
        <p:txBody>
          <a:bodyPr vert="horz" lIns="91440" tIns="45720" rIns="91440" bIns="45720" rtlCol="0" anchor="b">
            <a:normAutofit/>
          </a:bodyPr>
          <a:lstStyle/>
          <a:p>
            <a:r>
              <a:rPr lang="en-US" b="1" dirty="0">
                <a:solidFill>
                  <a:schemeClr val="accent5"/>
                </a:solidFill>
                <a:ea typeface="+mj-lt"/>
                <a:cs typeface="+mj-lt"/>
              </a:rPr>
              <a:t>   SNAP</a:t>
            </a:r>
            <a:r>
              <a:rPr lang="en-US" b="1" dirty="0">
                <a:ea typeface="+mj-lt"/>
                <a:cs typeface="+mj-lt"/>
              </a:rPr>
              <a:t> SHOTS OF</a:t>
            </a:r>
            <a:br>
              <a:rPr lang="en-US" b="1" dirty="0">
                <a:ea typeface="+mj-lt"/>
                <a:cs typeface="+mj-lt"/>
              </a:rPr>
            </a:br>
            <a:r>
              <a:rPr lang="en-US" b="1" dirty="0">
                <a:ea typeface="+mj-lt"/>
                <a:cs typeface="+mj-lt"/>
              </a:rPr>
              <a:t>                 OUTPUT</a:t>
            </a:r>
            <a:endParaRPr lang="en-US" dirty="0">
              <a:ea typeface="+mj-lt"/>
              <a:cs typeface="+mj-lt"/>
            </a:endParaRPr>
          </a:p>
        </p:txBody>
      </p:sp>
      <p:sp>
        <p:nvSpPr>
          <p:cNvPr id="4" name="Text Placeholder 3">
            <a:extLst>
              <a:ext uri="{FF2B5EF4-FFF2-40B4-BE49-F238E27FC236}">
                <a16:creationId xmlns:a16="http://schemas.microsoft.com/office/drawing/2014/main" id="{2CE4BDB2-A2BB-4469-A372-F79FBE17899E}"/>
              </a:ext>
            </a:extLst>
          </p:cNvPr>
          <p:cNvSpPr>
            <a:spLocks noGrp="1"/>
          </p:cNvSpPr>
          <p:nvPr>
            <p:ph type="body" sz="half" idx="2"/>
          </p:nvPr>
        </p:nvSpPr>
        <p:spPr>
          <a:xfrm>
            <a:off x="685800" y="2824648"/>
            <a:ext cx="3977639" cy="2056943"/>
          </a:xfrm>
        </p:spPr>
        <p:txBody>
          <a:bodyPr vert="horz" lIns="91440" tIns="45720" rIns="91440" bIns="45720" rtlCol="0" anchor="t">
            <a:normAutofit/>
          </a:bodyPr>
          <a:lstStyle/>
          <a:p>
            <a:r>
              <a:rPr lang="en-US" sz="2200" b="1" dirty="0">
                <a:ea typeface="+mn-lt"/>
                <a:cs typeface="+mn-lt"/>
              </a:rPr>
              <a:t>CODE TO CALCULATE THE EQUIVALENT COST OF THE UNITS COSUMED</a:t>
            </a:r>
            <a:endParaRPr lang="en-US"/>
          </a:p>
        </p:txBody>
      </p:sp>
      <p:pic>
        <p:nvPicPr>
          <p:cNvPr id="18" name="Picture 18">
            <a:extLst>
              <a:ext uri="{FF2B5EF4-FFF2-40B4-BE49-F238E27FC236}">
                <a16:creationId xmlns:a16="http://schemas.microsoft.com/office/drawing/2014/main" id="{D685C285-6682-4771-82A5-83D748EB93F0}"/>
              </a:ext>
            </a:extLst>
          </p:cNvPr>
          <p:cNvPicPr>
            <a:picLocks noGrp="1" noChangeAspect="1"/>
          </p:cNvPicPr>
          <p:nvPr>
            <p:ph type="pic" idx="1"/>
          </p:nvPr>
        </p:nvPicPr>
        <p:blipFill rotWithShape="1">
          <a:blip r:embed="rId3"/>
          <a:srcRect l="20821" r="20821"/>
          <a:stretch/>
        </p:blipFill>
        <p:spPr>
          <a:xfrm>
            <a:off x="6367851" y="757309"/>
            <a:ext cx="5093358" cy="4463270"/>
          </a:xfrm>
          <a:prstGeom prst="rect">
            <a:avLst/>
          </a:prstGeom>
        </p:spPr>
      </p:pic>
    </p:spTree>
    <p:extLst>
      <p:ext uri="{BB962C8B-B14F-4D97-AF65-F5344CB8AC3E}">
        <p14:creationId xmlns:p14="http://schemas.microsoft.com/office/powerpoint/2010/main" val="274592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20" name="Picture 22">
            <a:extLst>
              <a:ext uri="{FF2B5EF4-FFF2-40B4-BE49-F238E27FC236}">
                <a16:creationId xmlns:a16="http://schemas.microsoft.com/office/drawing/2014/main" id="{9A22DDE2-FB2D-421B-B377-F9AD495CE9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1" name="Picture 24">
            <a:extLst>
              <a:ext uri="{FF2B5EF4-FFF2-40B4-BE49-F238E27FC236}">
                <a16:creationId xmlns:a16="http://schemas.microsoft.com/office/drawing/2014/main" id="{A995140B-9736-47E4-9A7D-ABB32F3AAA8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2" name="Rectangle 26">
            <a:extLst>
              <a:ext uri="{FF2B5EF4-FFF2-40B4-BE49-F238E27FC236}">
                <a16:creationId xmlns:a16="http://schemas.microsoft.com/office/drawing/2014/main"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1A64D-90C7-4EE2-8A65-E0B514BE7D6F}"/>
              </a:ext>
            </a:extLst>
          </p:cNvPr>
          <p:cNvSpPr>
            <a:spLocks noGrp="1"/>
          </p:cNvSpPr>
          <p:nvPr>
            <p:ph type="title"/>
          </p:nvPr>
        </p:nvSpPr>
        <p:spPr>
          <a:xfrm>
            <a:off x="792483" y="821265"/>
            <a:ext cx="6098705" cy="5222117"/>
          </a:xfrm>
        </p:spPr>
        <p:txBody>
          <a:bodyPr vert="horz" lIns="91440" tIns="45720" rIns="91440" bIns="45720" rtlCol="0" anchor="ctr">
            <a:normAutofit/>
          </a:bodyPr>
          <a:lstStyle/>
          <a:p>
            <a:pPr algn="just"/>
            <a:r>
              <a:rPr lang="en-US" sz="1800" b="1" dirty="0"/>
              <a:t>                  This proposed Automated EB model includes consumer home module which is present at a home this module is used to make notes of the amount of power consumed by the customer is sent as a message to their registered mobile number for the preference and it can also be viewed manually by the user in their homes itself .</a:t>
            </a:r>
            <a:br>
              <a:rPr lang="en-US" sz="1800" b="1" dirty="0"/>
            </a:br>
            <a:r>
              <a:rPr lang="en-US" sz="1800" b="1" dirty="0"/>
              <a:t/>
            </a:r>
            <a:br>
              <a:rPr lang="en-US" sz="1800" b="1" dirty="0"/>
            </a:br>
            <a:r>
              <a:rPr lang="en-US" sz="1800" b="1" dirty="0"/>
              <a:t/>
            </a:r>
            <a:br>
              <a:rPr lang="en-US" sz="1800" b="1" dirty="0"/>
            </a:br>
            <a:r>
              <a:rPr lang="en-US" sz="1500" b="1" dirty="0">
                <a:ea typeface="+mj-lt"/>
                <a:cs typeface="+mj-lt"/>
              </a:rPr>
              <a:t>    THE ADVANTAGES OF THIS MODELS ARE:</a:t>
            </a:r>
            <a:br>
              <a:rPr lang="en-US" sz="1500" b="1" dirty="0">
                <a:ea typeface="+mj-lt"/>
                <a:cs typeface="+mj-lt"/>
              </a:rPr>
            </a:br>
            <a:r>
              <a:rPr lang="en-US" sz="1500" b="1" dirty="0">
                <a:ea typeface="+mj-lt"/>
                <a:cs typeface="+mj-lt"/>
              </a:rPr>
              <a:t>       automation of all features including                                    communication saves data </a:t>
            </a:r>
            <a:endParaRPr lang="en-US" sz="1500" b="1" dirty="0"/>
          </a:p>
          <a:p>
            <a:pPr marL="285750" indent="-285750" algn="just">
              <a:buFont typeface="Times New Roman"/>
              <a:buChar char="•"/>
            </a:pPr>
            <a:r>
              <a:rPr lang="en-US" sz="1500" b="1" dirty="0">
                <a:ea typeface="+mj-lt"/>
                <a:cs typeface="+mj-lt"/>
              </a:rPr>
              <a:t>saves data using automatic control and storage systems </a:t>
            </a:r>
          </a:p>
          <a:p>
            <a:pPr marL="285750" indent="-285750" algn="just">
              <a:buFont typeface="Times New Roman"/>
              <a:buChar char="•"/>
            </a:pPr>
            <a:r>
              <a:rPr lang="en-US" sz="1500" b="1" dirty="0">
                <a:ea typeface="+mj-lt"/>
                <a:cs typeface="+mj-lt"/>
              </a:rPr>
              <a:t>it reduces financial risk </a:t>
            </a:r>
          </a:p>
          <a:p>
            <a:pPr marL="285750" indent="-285750" algn="just">
              <a:buFont typeface="Times New Roman"/>
              <a:buChar char="•"/>
            </a:pPr>
            <a:r>
              <a:rPr lang="en-US" sz="1500" b="1" dirty="0">
                <a:ea typeface="+mj-lt"/>
                <a:cs typeface="+mj-lt"/>
              </a:rPr>
              <a:t>it creates an easy and fast billing system</a:t>
            </a:r>
          </a:p>
          <a:p>
            <a:pPr marL="285750" indent="-285750" algn="just">
              <a:buFont typeface="Times New Roman"/>
              <a:buChar char="•"/>
            </a:pPr>
            <a:r>
              <a:rPr lang="en-US" sz="1500" b="1" dirty="0">
                <a:ea typeface="+mj-lt"/>
                <a:cs typeface="+mj-lt"/>
              </a:rPr>
              <a:t>This system increases productivity ,it also increases n number of customers to communicate and automate  </a:t>
            </a:r>
          </a:p>
          <a:p>
            <a:pPr marL="285750" indent="-285750" algn="just"/>
            <a:r>
              <a:rPr lang="en-US" sz="1800" dirty="0"/>
              <a:t/>
            </a:r>
            <a:br>
              <a:rPr lang="en-US" sz="1800" dirty="0"/>
            </a:br>
            <a:r>
              <a:rPr lang="en-US" sz="1800" dirty="0"/>
              <a:t>  </a:t>
            </a:r>
            <a:endParaRPr lang="en-US"/>
          </a:p>
          <a:p>
            <a:pPr algn="just"/>
            <a:endParaRPr lang="en-US" sz="1800"/>
          </a:p>
        </p:txBody>
      </p:sp>
      <p:cxnSp>
        <p:nvCxnSpPr>
          <p:cNvPr id="24" name="Straight Connector 28">
            <a:extLst>
              <a:ext uri="{FF2B5EF4-FFF2-40B4-BE49-F238E27FC236}">
                <a16:creationId xmlns:a16="http://schemas.microsoft.com/office/drawing/2014/main"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Picture 30">
            <a:extLst>
              <a:ext uri="{FF2B5EF4-FFF2-40B4-BE49-F238E27FC236}">
                <a16:creationId xmlns:a16="http://schemas.microsoft.com/office/drawing/2014/main"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7545075" y="2187578"/>
            <a:ext cx="6857999" cy="2482850"/>
          </a:xfrm>
          <a:prstGeom prst="rect">
            <a:avLst/>
          </a:prstGeom>
        </p:spPr>
      </p:pic>
      <p:sp>
        <p:nvSpPr>
          <p:cNvPr id="5" name="Text Placeholder 4">
            <a:extLst>
              <a:ext uri="{FF2B5EF4-FFF2-40B4-BE49-F238E27FC236}">
                <a16:creationId xmlns:a16="http://schemas.microsoft.com/office/drawing/2014/main" id="{820950D8-241B-4557-9195-30FCDE1B57D3}"/>
              </a:ext>
            </a:extLst>
          </p:cNvPr>
          <p:cNvSpPr>
            <a:spLocks noGrp="1"/>
          </p:cNvSpPr>
          <p:nvPr>
            <p:ph type="body" idx="1"/>
          </p:nvPr>
        </p:nvSpPr>
        <p:spPr>
          <a:xfrm>
            <a:off x="7903028" y="821265"/>
            <a:ext cx="3265713" cy="5222117"/>
          </a:xfrm>
        </p:spPr>
        <p:txBody>
          <a:bodyPr vert="horz" lIns="91440" tIns="45720" rIns="91440" bIns="45720" rtlCol="0" anchor="ctr">
            <a:normAutofit/>
          </a:bodyPr>
          <a:lstStyle/>
          <a:p>
            <a:pPr algn="l"/>
            <a:r>
              <a:rPr lang="en-US" sz="2000" b="1" cap="all">
                <a:solidFill>
                  <a:schemeClr val="tx1"/>
                </a:solidFill>
              </a:rPr>
              <a:t>    CONCLUSION</a:t>
            </a:r>
            <a:endParaRPr lang="en-US" sz="2000">
              <a:solidFill>
                <a:schemeClr val="tx1"/>
              </a:solidFill>
            </a:endParaRPr>
          </a:p>
        </p:txBody>
      </p:sp>
    </p:spTree>
    <p:extLst>
      <p:ext uri="{BB962C8B-B14F-4D97-AF65-F5344CB8AC3E}">
        <p14:creationId xmlns:p14="http://schemas.microsoft.com/office/powerpoint/2010/main" val="237010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A22DDE2-FB2D-421B-B377-F9AD495CE9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3" name="Picture 22">
            <a:extLst>
              <a:ext uri="{FF2B5EF4-FFF2-40B4-BE49-F238E27FC236}">
                <a16:creationId xmlns:a16="http://schemas.microsoft.com/office/drawing/2014/main" id="{A995140B-9736-47E4-9A7D-ABB32F3AAA8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5" name="Rectangle 24">
            <a:extLst>
              <a:ext uri="{FF2B5EF4-FFF2-40B4-BE49-F238E27FC236}">
                <a16:creationId xmlns:a16="http://schemas.microsoft.com/office/drawing/2014/main" id="{E770CA6A-B3B0-4826-A91F-B2B1F89220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3C51B9DA-B0CC-480A-8EA5-4D5C3E0515B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6D34D2DB-7E7D-4194-BF7E-F7094215A356}"/>
              </a:ext>
            </a:extLst>
          </p:cNvPr>
          <p:cNvSpPr>
            <a:spLocks noGrp="1"/>
          </p:cNvSpPr>
          <p:nvPr>
            <p:ph type="title"/>
          </p:nvPr>
        </p:nvSpPr>
        <p:spPr>
          <a:xfrm>
            <a:off x="5378594" y="907691"/>
            <a:ext cx="6170943" cy="4329641"/>
          </a:xfrm>
        </p:spPr>
        <p:txBody>
          <a:bodyPr vert="horz" lIns="91440" tIns="45720" rIns="91440" bIns="45720" rtlCol="0" anchor="ctr">
            <a:normAutofit/>
          </a:bodyPr>
          <a:lstStyle/>
          <a:p>
            <a:pPr algn="just"/>
            <a:r>
              <a:rPr lang="en-US" sz="2000" dirty="0">
                <a:latin typeface="Arial"/>
                <a:cs typeface="Arial"/>
              </a:rPr>
              <a:t>                  This project here has been stated for the use of EB billing purpose for a locality .This same technique of GSM module and Ad-Hoc data transfer can be various fields .This technology can also be used in sending messages and information to nearby dams and lakes in </a:t>
            </a:r>
            <a:r>
              <a:rPr lang="en-US" sz="2000" dirty="0" err="1">
                <a:latin typeface="Arial"/>
                <a:cs typeface="Arial"/>
              </a:rPr>
              <a:t>a</a:t>
            </a:r>
            <a:r>
              <a:rPr lang="en-US" sz="2000" dirty="0">
                <a:latin typeface="Arial"/>
                <a:cs typeface="Arial"/>
              </a:rPr>
              <a:t> emergency situations like incase of calamities . </a:t>
            </a:r>
          </a:p>
          <a:p>
            <a:pPr algn="just"/>
            <a:r>
              <a:rPr lang="en-US" sz="2000" dirty="0">
                <a:latin typeface="Arial"/>
                <a:cs typeface="Arial"/>
              </a:rPr>
              <a:t>            </a:t>
            </a:r>
          </a:p>
          <a:p>
            <a:pPr algn="just"/>
            <a:endParaRPr lang="en-US" sz="2000" dirty="0">
              <a:latin typeface="Arial"/>
              <a:cs typeface="Arial"/>
            </a:endParaRPr>
          </a:p>
        </p:txBody>
      </p:sp>
      <p:sp>
        <p:nvSpPr>
          <p:cNvPr id="3" name="Text Placeholder 2">
            <a:extLst>
              <a:ext uri="{FF2B5EF4-FFF2-40B4-BE49-F238E27FC236}">
                <a16:creationId xmlns:a16="http://schemas.microsoft.com/office/drawing/2014/main" id="{27AFEBFC-A03C-40C5-AFB4-C8DC0808F90F}"/>
              </a:ext>
            </a:extLst>
          </p:cNvPr>
          <p:cNvSpPr>
            <a:spLocks noGrp="1"/>
          </p:cNvSpPr>
          <p:nvPr>
            <p:ph type="body" idx="1"/>
          </p:nvPr>
        </p:nvSpPr>
        <p:spPr>
          <a:xfrm>
            <a:off x="116936" y="1928483"/>
            <a:ext cx="4531927" cy="1497302"/>
          </a:xfrm>
        </p:spPr>
        <p:txBody>
          <a:bodyPr vert="horz" lIns="91440" tIns="45720" rIns="91440" bIns="45720" rtlCol="0" anchor="ctr">
            <a:normAutofit/>
          </a:bodyPr>
          <a:lstStyle/>
          <a:p>
            <a:pPr algn="just"/>
            <a:r>
              <a:rPr lang="en-US" sz="2500" b="1" cap="all" dirty="0">
                <a:solidFill>
                  <a:schemeClr val="accent5"/>
                </a:solidFill>
              </a:rPr>
              <a:t>     FUTURE </a:t>
            </a:r>
            <a:r>
              <a:rPr lang="en-US" sz="2500" b="1" cap="all" dirty="0">
                <a:solidFill>
                  <a:schemeClr val="tx1"/>
                </a:solidFill>
              </a:rPr>
              <a:t>ENHANCEMENTS </a:t>
            </a:r>
            <a:endParaRPr lang="en-US" sz="2000" dirty="0">
              <a:solidFill>
                <a:schemeClr val="tx1"/>
              </a:solidFill>
            </a:endParaRPr>
          </a:p>
        </p:txBody>
      </p:sp>
      <p:cxnSp>
        <p:nvCxnSpPr>
          <p:cNvPr id="29" name="Straight Connector 28">
            <a:extLst>
              <a:ext uri="{FF2B5EF4-FFF2-40B4-BE49-F238E27FC236}">
                <a16:creationId xmlns:a16="http://schemas.microsoft.com/office/drawing/2014/main" id="{6FE641DB-A503-41DE-ACA6-36B41C6C2BE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53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A22DDE2-FB2D-421B-B377-F9AD495CE9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3" name="Picture 22">
            <a:extLst>
              <a:ext uri="{FF2B5EF4-FFF2-40B4-BE49-F238E27FC236}">
                <a16:creationId xmlns:a16="http://schemas.microsoft.com/office/drawing/2014/main" id="{A995140B-9736-47E4-9A7D-ABB32F3AAA8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5" name="Rectangle 24">
            <a:extLst>
              <a:ext uri="{FF2B5EF4-FFF2-40B4-BE49-F238E27FC236}">
                <a16:creationId xmlns:a16="http://schemas.microsoft.com/office/drawing/2014/main"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6CC61-6F4E-440D-B0C1-3AC638779DBB}"/>
              </a:ext>
            </a:extLst>
          </p:cNvPr>
          <p:cNvSpPr>
            <a:spLocks noGrp="1"/>
          </p:cNvSpPr>
          <p:nvPr>
            <p:ph type="title"/>
          </p:nvPr>
        </p:nvSpPr>
        <p:spPr>
          <a:xfrm>
            <a:off x="720596" y="821265"/>
            <a:ext cx="6326774" cy="5222117"/>
          </a:xfrm>
        </p:spPr>
        <p:txBody>
          <a:bodyPr vert="horz" lIns="91440" tIns="45720" rIns="91440" bIns="45720" rtlCol="0" anchor="ctr">
            <a:normAutofit/>
          </a:bodyPr>
          <a:lstStyle/>
          <a:p>
            <a:pPr algn="just"/>
            <a:r>
              <a:rPr lang="en-US" sz="2900" b="1" dirty="0">
                <a:ea typeface="+mj-lt"/>
                <a:cs typeface="+mj-lt"/>
              </a:rPr>
              <a:t>                                                            </a:t>
            </a:r>
            <a:endParaRPr lang="en-US" dirty="0"/>
          </a:p>
          <a:p>
            <a:pPr marL="457200" indent="-457200" algn="just">
              <a:buFont typeface="Wingdings" panose="05000000000000000000" pitchFamily="2" charset="2"/>
              <a:buChar char="q"/>
            </a:pPr>
            <a:r>
              <a:rPr lang="en-US" sz="2900" b="1" dirty="0">
                <a:ea typeface="+mj-lt"/>
                <a:cs typeface="+mj-lt"/>
              </a:rPr>
              <a:t>CIRCIUT DIGEST WEBSITE:</a:t>
            </a:r>
            <a:r>
              <a:rPr lang="en-US" sz="2900" dirty="0">
                <a:ea typeface="+mj-lt"/>
                <a:cs typeface="+mj-lt"/>
              </a:rPr>
              <a:t> </a:t>
            </a:r>
            <a:br>
              <a:rPr lang="en-US" sz="2900" dirty="0">
                <a:ea typeface="+mj-lt"/>
                <a:cs typeface="+mj-lt"/>
              </a:rPr>
            </a:br>
            <a:r>
              <a:rPr lang="en-US" sz="2900" dirty="0">
                <a:ea typeface="+mj-lt"/>
                <a:cs typeface="+mj-lt"/>
              </a:rPr>
              <a:t/>
            </a:r>
            <a:br>
              <a:rPr lang="en-US" sz="2900" dirty="0">
                <a:ea typeface="+mj-lt"/>
                <a:cs typeface="+mj-lt"/>
              </a:rPr>
            </a:br>
            <a:r>
              <a:rPr lang="en-US" sz="2900" dirty="0">
                <a:ea typeface="+mj-lt"/>
                <a:cs typeface="+mj-lt"/>
              </a:rPr>
              <a:t>         circuit connections and for components</a:t>
            </a:r>
            <a:br>
              <a:rPr lang="en-US" sz="2900" dirty="0">
                <a:ea typeface="+mj-lt"/>
                <a:cs typeface="+mj-lt"/>
              </a:rPr>
            </a:br>
            <a:r>
              <a:rPr lang="en-US" sz="2900" dirty="0">
                <a:ea typeface="+mj-lt"/>
                <a:cs typeface="+mj-lt"/>
              </a:rPr>
              <a:t/>
            </a:r>
            <a:br>
              <a:rPr lang="en-US" sz="2900" dirty="0">
                <a:ea typeface="+mj-lt"/>
                <a:cs typeface="+mj-lt"/>
              </a:rPr>
            </a:br>
            <a:r>
              <a:rPr lang="en-US" sz="2900" dirty="0">
                <a:ea typeface="+mj-lt"/>
                <a:cs typeface="+mj-lt"/>
              </a:rPr>
              <a:t> </a:t>
            </a:r>
            <a:r>
              <a:rPr lang="en-US" sz="2900" b="1" dirty="0" smtClean="0">
                <a:ea typeface="+mj-lt"/>
                <a:cs typeface="+mj-lt"/>
              </a:rPr>
              <a:t>TNEB</a:t>
            </a:r>
            <a:r>
              <a:rPr lang="en-US" sz="2900" b="1" dirty="0">
                <a:ea typeface="+mj-lt"/>
                <a:cs typeface="+mj-lt"/>
              </a:rPr>
              <a:t> </a:t>
            </a:r>
            <a:r>
              <a:rPr lang="en-US" sz="2900" b="1" dirty="0" smtClean="0">
                <a:ea typeface="+mj-lt"/>
                <a:cs typeface="+mj-lt"/>
              </a:rPr>
              <a:t>WEBSITE</a:t>
            </a:r>
            <a:r>
              <a:rPr lang="en-US" sz="2900" b="1" dirty="0">
                <a:ea typeface="+mj-lt"/>
                <a:cs typeface="+mj-lt"/>
              </a:rPr>
              <a:t> </a:t>
            </a:r>
            <a:r>
              <a:rPr lang="en-US" sz="2900" b="1" dirty="0" smtClean="0">
                <a:ea typeface="+mj-lt"/>
                <a:cs typeface="+mj-lt"/>
              </a:rPr>
              <a:t>:</a:t>
            </a:r>
            <a:r>
              <a:rPr lang="en-US" sz="2900" dirty="0">
                <a:ea typeface="+mj-lt"/>
                <a:cs typeface="+mj-lt"/>
              </a:rPr>
              <a:t> for a tariff calculation report </a:t>
            </a:r>
          </a:p>
          <a:p>
            <a:endParaRPr lang="en-US" sz="2900" b="1" dirty="0"/>
          </a:p>
        </p:txBody>
      </p:sp>
      <p:cxnSp>
        <p:nvCxnSpPr>
          <p:cNvPr id="27" name="Straight Connector 26">
            <a:extLst>
              <a:ext uri="{FF2B5EF4-FFF2-40B4-BE49-F238E27FC236}">
                <a16:creationId xmlns:a16="http://schemas.microsoft.com/office/drawing/2014/main"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7545075" y="2187578"/>
            <a:ext cx="6857999" cy="2482850"/>
          </a:xfrm>
          <a:prstGeom prst="rect">
            <a:avLst/>
          </a:prstGeom>
        </p:spPr>
      </p:pic>
      <p:sp>
        <p:nvSpPr>
          <p:cNvPr id="3" name="Text Placeholder 2">
            <a:extLst>
              <a:ext uri="{FF2B5EF4-FFF2-40B4-BE49-F238E27FC236}">
                <a16:creationId xmlns:a16="http://schemas.microsoft.com/office/drawing/2014/main" id="{E6246F68-F413-49DA-BC75-CE787C53E82D}"/>
              </a:ext>
            </a:extLst>
          </p:cNvPr>
          <p:cNvSpPr>
            <a:spLocks noGrp="1"/>
          </p:cNvSpPr>
          <p:nvPr>
            <p:ph type="body" idx="1"/>
          </p:nvPr>
        </p:nvSpPr>
        <p:spPr>
          <a:xfrm>
            <a:off x="7903028" y="821265"/>
            <a:ext cx="3265713" cy="5222117"/>
          </a:xfrm>
        </p:spPr>
        <p:txBody>
          <a:bodyPr vert="horz" lIns="91440" tIns="45720" rIns="91440" bIns="45720" rtlCol="0" anchor="ctr">
            <a:normAutofit/>
          </a:bodyPr>
          <a:lstStyle/>
          <a:p>
            <a:pPr algn="l"/>
            <a:r>
              <a:rPr lang="en-US" sz="3000" b="1" cap="all" dirty="0">
                <a:solidFill>
                  <a:schemeClr val="tx1"/>
                </a:solidFill>
              </a:rPr>
              <a:t>  REFERENCES</a:t>
            </a:r>
            <a:endParaRPr lang="en-US" sz="3000" dirty="0">
              <a:solidFill>
                <a:schemeClr val="tx1"/>
              </a:solidFill>
            </a:endParaRPr>
          </a:p>
        </p:txBody>
      </p:sp>
    </p:spTree>
    <p:extLst>
      <p:ext uri="{BB962C8B-B14F-4D97-AF65-F5344CB8AC3E}">
        <p14:creationId xmlns:p14="http://schemas.microsoft.com/office/powerpoint/2010/main" val="36634111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7AA667CC-6AB2-479E-8A16-C90100CB26FC}"/>
              </a:ext>
            </a:extLst>
          </p:cNvPr>
          <p:cNvGraphicFramePr/>
          <p:nvPr>
            <p:extLst>
              <p:ext uri="{D42A27DB-BD31-4B8C-83A1-F6EECF244321}">
                <p14:modId xmlns:p14="http://schemas.microsoft.com/office/powerpoint/2010/main" val="3175026413"/>
              </p:ext>
            </p:extLst>
          </p:nvPr>
        </p:nvGraphicFramePr>
        <p:xfrm>
          <a:off x="5279472" y="760502"/>
          <a:ext cx="6290226" cy="5447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0051929"/>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30FD700-069E-45B7-99EE-9FD40B196D0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21" name="Rectangle 20">
            <a:extLst>
              <a:ext uri="{FF2B5EF4-FFF2-40B4-BE49-F238E27FC236}">
                <a16:creationId xmlns:a16="http://schemas.microsoft.com/office/drawing/2014/main" id="{30BD2399-7475-404C-BAC9-E55E167692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0D748104-6E76-4AD9-9940-82154F97E7C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graphicFrame>
        <p:nvGraphicFramePr>
          <p:cNvPr id="4" name="TextBox 1">
            <a:extLst>
              <a:ext uri="{FF2B5EF4-FFF2-40B4-BE49-F238E27FC236}">
                <a16:creationId xmlns:a16="http://schemas.microsoft.com/office/drawing/2014/main" id="{232F138C-D2B1-44D5-909F-7D0B8BDEFA05}"/>
              </a:ext>
            </a:extLst>
          </p:cNvPr>
          <p:cNvGraphicFramePr/>
          <p:nvPr>
            <p:extLst>
              <p:ext uri="{D42A27DB-BD31-4B8C-83A1-F6EECF244321}">
                <p14:modId xmlns:p14="http://schemas.microsoft.com/office/powerpoint/2010/main" val="1779977121"/>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1208522"/>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22DDE2-FB2D-421B-B377-F9AD495CE9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0"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488DEBA6-2ED2-4FED-8AAB-2F855348DD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4" name="Picture 13">
            <a:extLst>
              <a:ext uri="{FF2B5EF4-FFF2-40B4-BE49-F238E27FC236}">
                <a16:creationId xmlns:a16="http://schemas.microsoft.com/office/drawing/2014/main" id="{32162F0F-A9B7-409A-AD12-ADD441861C0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8DA1B77D-4D22-45DD-BF94-0888D6A3DDA7}"/>
              </a:ext>
            </a:extLst>
          </p:cNvPr>
          <p:cNvSpPr>
            <a:spLocks noGrp="1"/>
          </p:cNvSpPr>
          <p:nvPr>
            <p:ph type="title"/>
          </p:nvPr>
        </p:nvSpPr>
        <p:spPr>
          <a:xfrm>
            <a:off x="456560" y="1652598"/>
            <a:ext cx="3471333" cy="1899409"/>
          </a:xfrm>
        </p:spPr>
        <p:txBody>
          <a:bodyPr vert="horz" lIns="91440" tIns="45720" rIns="91440" bIns="45720" rtlCol="0" anchor="ctr">
            <a:normAutofit/>
          </a:bodyPr>
          <a:lstStyle/>
          <a:p>
            <a:r>
              <a:rPr lang="en-US" sz="3100" b="1" cap="none" dirty="0">
                <a:ln w="12700">
                  <a:solidFill>
                    <a:schemeClr val="accent1"/>
                  </a:solidFill>
                  <a:prstDash val="solid"/>
                </a:ln>
                <a:pattFill prst="pct50">
                  <a:fgClr>
                    <a:schemeClr val="accent1"/>
                  </a:fgClr>
                  <a:bgClr>
                    <a:schemeClr val="accent1">
                      <a:lumMod val="20000"/>
                      <a:lumOff val="80000"/>
                    </a:schemeClr>
                  </a:bgClr>
                </a:pattFill>
                <a:effectLst>
                  <a:glow rad="228600">
                    <a:schemeClr val="accent1">
                      <a:satMod val="175000"/>
                      <a:alpha val="40000"/>
                    </a:schemeClr>
                  </a:glow>
                  <a:outerShdw dist="38100" dir="2640000" algn="bl" rotWithShape="0">
                    <a:schemeClr val="accent1"/>
                  </a:outerShdw>
                </a:effectLst>
              </a:rPr>
              <a:t>           </a:t>
            </a:r>
            <a:r>
              <a:rPr lang="en-US" sz="3000" b="1" cap="none" dirty="0">
                <a:ln w="12700">
                  <a:solidFill>
                    <a:schemeClr val="accent1"/>
                  </a:solidFill>
                  <a:prstDash val="solid"/>
                </a:ln>
                <a:pattFill prst="pct50">
                  <a:fgClr>
                    <a:schemeClr val="accent1"/>
                  </a:fgClr>
                  <a:bgClr>
                    <a:schemeClr val="accent1">
                      <a:lumMod val="20000"/>
                      <a:lumOff val="80000"/>
                    </a:schemeClr>
                  </a:bgClr>
                </a:pattFill>
                <a:effectLst>
                  <a:glow rad="228600">
                    <a:schemeClr val="accent1">
                      <a:satMod val="175000"/>
                      <a:alpha val="40000"/>
                    </a:schemeClr>
                  </a:glow>
                  <a:outerShdw dist="38100" dir="2640000" algn="bl" rotWithShape="0">
                    <a:schemeClr val="accent1"/>
                  </a:outerShdw>
                </a:effectLst>
              </a:rPr>
              <a:t>ABSTRACT</a:t>
            </a:r>
          </a:p>
          <a:p>
            <a:endParaRPr lang="en-US" sz="3000" b="1" dirty="0">
              <a:solidFill>
                <a:srgbClr val="FFFFFF"/>
              </a:solidFill>
            </a:endParaRPr>
          </a:p>
          <a:p>
            <a:endParaRPr lang="en-US" sz="3000" b="1" dirty="0">
              <a:solidFill>
                <a:srgbClr val="FFFFFF"/>
              </a:solidFill>
            </a:endParaRPr>
          </a:p>
        </p:txBody>
      </p:sp>
      <p:sp>
        <p:nvSpPr>
          <p:cNvPr id="3" name="TextBox 2"/>
          <p:cNvSpPr txBox="1"/>
          <p:nvPr/>
        </p:nvSpPr>
        <p:spPr>
          <a:xfrm>
            <a:off x="5234722" y="804334"/>
            <a:ext cx="6271477" cy="5249333"/>
          </a:xfrm>
          <a:prstGeom prst="rect">
            <a:avLst/>
          </a:prstGeom>
        </p:spPr>
        <p:txBody>
          <a:bodyPr vert="horz" lIns="91440" tIns="45720" rIns="91440" bIns="45720" rtlCol="0" anchor="ctr">
            <a:normAutofit/>
          </a:bodyPr>
          <a:lstStyle/>
          <a:p>
            <a:pPr marL="285750" indent="-285750" algn="just" defTabSz="914400">
              <a:lnSpc>
                <a:spcPct val="90000"/>
              </a:lnSpc>
              <a:spcAft>
                <a:spcPts val="600"/>
              </a:spcAft>
              <a:buFont typeface="Wingdings" panose="05000000000000000000" pitchFamily="2" charset="2"/>
              <a:buChar char="v"/>
            </a:pPr>
            <a:r>
              <a:rPr lang="en-US" b="1" dirty="0">
                <a:ln>
                  <a:solidFill>
                    <a:schemeClr val="accent4"/>
                  </a:solidFill>
                </a:ln>
                <a:solidFill>
                  <a:schemeClr val="tx2"/>
                </a:solidFill>
                <a:effectLst>
                  <a:glow rad="228600">
                    <a:schemeClr val="accent5">
                      <a:satMod val="175000"/>
                      <a:alpha val="40000"/>
                    </a:schemeClr>
                  </a:glow>
                </a:effectLst>
              </a:rPr>
              <a:t> </a:t>
            </a:r>
            <a:r>
              <a:rPr lang="en-US" b="1" dirty="0">
                <a:solidFill>
                  <a:schemeClr val="tx2"/>
                </a:solidFill>
              </a:rPr>
              <a:t>            </a:t>
            </a:r>
            <a:r>
              <a:rPr lang="en-US" b="1" dirty="0" smtClean="0">
                <a:solidFill>
                  <a:schemeClr val="tx2"/>
                </a:solidFill>
              </a:rPr>
              <a:t>The </a:t>
            </a:r>
            <a:r>
              <a:rPr lang="en-US" b="1" dirty="0">
                <a:solidFill>
                  <a:schemeClr val="tx2"/>
                </a:solidFill>
              </a:rPr>
              <a:t>main objective of this project, is on the view of saving electrical energy by displaying the electricity bill equivalent to the electric energy consumed in terms of watt in the energy meter</a:t>
            </a:r>
            <a:r>
              <a:rPr lang="en-US" b="1" dirty="0" smtClean="0">
                <a:solidFill>
                  <a:schemeClr val="tx2"/>
                </a:solidFill>
              </a:rPr>
              <a:t>.</a:t>
            </a:r>
          </a:p>
          <a:p>
            <a:pPr marL="285750" indent="-285750" algn="just" defTabSz="914400">
              <a:lnSpc>
                <a:spcPct val="90000"/>
              </a:lnSpc>
              <a:spcAft>
                <a:spcPts val="600"/>
              </a:spcAft>
              <a:buFont typeface="Wingdings" panose="05000000000000000000" pitchFamily="2" charset="2"/>
              <a:buChar char="v"/>
            </a:pPr>
            <a:r>
              <a:rPr lang="en-US" b="1" dirty="0">
                <a:solidFill>
                  <a:schemeClr val="tx2"/>
                </a:solidFill>
              </a:rPr>
              <a:t> </a:t>
            </a:r>
            <a:r>
              <a:rPr lang="en-US" b="1" dirty="0" smtClean="0">
                <a:solidFill>
                  <a:schemeClr val="tx2"/>
                </a:solidFill>
              </a:rPr>
              <a:t>                </a:t>
            </a:r>
            <a:r>
              <a:rPr lang="en-US" b="1" dirty="0" smtClean="0">
                <a:solidFill>
                  <a:schemeClr val="tx2"/>
                </a:solidFill>
              </a:rPr>
              <a:t>This </a:t>
            </a:r>
            <a:r>
              <a:rPr lang="en-US" b="1" dirty="0">
                <a:solidFill>
                  <a:schemeClr val="tx2"/>
                </a:solidFill>
              </a:rPr>
              <a:t>can be achieved by making simple changes in energy meter so that each and every individual can know the exact cost of the electric consumption in their home. </a:t>
            </a:r>
          </a:p>
          <a:p>
            <a:pPr marL="285750" indent="-285750" algn="just" defTabSz="914400">
              <a:lnSpc>
                <a:spcPct val="90000"/>
              </a:lnSpc>
              <a:spcAft>
                <a:spcPts val="600"/>
              </a:spcAft>
              <a:buFont typeface="Wingdings" panose="05000000000000000000" pitchFamily="2" charset="2"/>
              <a:buChar char="v"/>
            </a:pPr>
            <a:r>
              <a:rPr lang="en-US" b="1" dirty="0">
                <a:solidFill>
                  <a:schemeClr val="tx2"/>
                </a:solidFill>
              </a:rPr>
              <a:t>            </a:t>
            </a:r>
            <a:r>
              <a:rPr lang="en-US" b="1" dirty="0" smtClean="0">
                <a:solidFill>
                  <a:schemeClr val="tx2"/>
                </a:solidFill>
              </a:rPr>
              <a:t>    By </a:t>
            </a:r>
            <a:r>
              <a:rPr lang="en-US" b="1" dirty="0">
                <a:solidFill>
                  <a:schemeClr val="tx2"/>
                </a:solidFill>
              </a:rPr>
              <a:t>doing so, even the illiterate people can be able to know the equivalent cost of the electric energy consumed in their homes</a:t>
            </a:r>
            <a:r>
              <a:rPr lang="en-US" b="1" dirty="0" smtClean="0">
                <a:solidFill>
                  <a:schemeClr val="tx2"/>
                </a:solidFill>
              </a:rPr>
              <a:t>.</a:t>
            </a:r>
          </a:p>
          <a:p>
            <a:pPr marL="285750" indent="-285750" algn="just" defTabSz="914400">
              <a:lnSpc>
                <a:spcPct val="90000"/>
              </a:lnSpc>
              <a:spcAft>
                <a:spcPts val="600"/>
              </a:spcAft>
              <a:buFont typeface="Wingdings" panose="05000000000000000000" pitchFamily="2" charset="2"/>
              <a:buChar char="v"/>
            </a:pPr>
            <a:r>
              <a:rPr lang="en-US" b="1" dirty="0">
                <a:solidFill>
                  <a:schemeClr val="tx2"/>
                </a:solidFill>
              </a:rPr>
              <a:t> </a:t>
            </a:r>
            <a:r>
              <a:rPr lang="en-US" b="1" dirty="0" smtClean="0">
                <a:solidFill>
                  <a:schemeClr val="tx2"/>
                </a:solidFill>
              </a:rPr>
              <a:t>              </a:t>
            </a:r>
            <a:r>
              <a:rPr lang="en-US" b="1" dirty="0">
                <a:solidFill>
                  <a:schemeClr val="tx2"/>
                </a:solidFill>
              </a:rPr>
              <a:t> </a:t>
            </a:r>
            <a:r>
              <a:rPr lang="en-US" b="1" dirty="0" smtClean="0">
                <a:solidFill>
                  <a:schemeClr val="tx2"/>
                </a:solidFill>
              </a:rPr>
              <a:t> </a:t>
            </a:r>
            <a:r>
              <a:rPr lang="en-US" b="1" dirty="0" smtClean="0">
                <a:solidFill>
                  <a:schemeClr val="tx2"/>
                </a:solidFill>
              </a:rPr>
              <a:t>By </a:t>
            </a:r>
            <a:r>
              <a:rPr lang="en-US" b="1" dirty="0">
                <a:solidFill>
                  <a:schemeClr val="tx2"/>
                </a:solidFill>
              </a:rPr>
              <a:t>acknowledging, the above mentioned system they can be able to realize the real fact of saving energy and they will start reducing the electric energy consumption in their homes and also they will be able to save their money.</a:t>
            </a:r>
          </a:p>
          <a:p>
            <a:pPr indent="-228600" algn="just" defTabSz="914400">
              <a:lnSpc>
                <a:spcPct val="90000"/>
              </a:lnSpc>
              <a:spcAft>
                <a:spcPts val="600"/>
              </a:spcAft>
              <a:buFont typeface="Arial" panose="020B0604020202020204" pitchFamily="34" charset="0"/>
              <a:buChar char="•"/>
            </a:pPr>
            <a:endParaRPr lang="en-US" b="1" dirty="0">
              <a:solidFill>
                <a:schemeClr val="tx2"/>
              </a:solidFill>
            </a:endParaRPr>
          </a:p>
        </p:txBody>
      </p:sp>
    </p:spTree>
    <p:extLst>
      <p:ext uri="{BB962C8B-B14F-4D97-AF65-F5344CB8AC3E}">
        <p14:creationId xmlns:p14="http://schemas.microsoft.com/office/powerpoint/2010/main" val="2756213178"/>
      </p:ext>
    </p:extLst>
  </p:cSld>
  <p:clrMapOvr>
    <a:overrideClrMapping bg1="lt1" tx1="dk1" bg2="lt2" tx2="dk2" accent1="accent1" accent2="accent2" accent3="accent3" accent4="accent4" accent5="accent5" accent6="accent6" hlink="hlink" folHlink="folHlink"/>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A3F16E-CC60-4737-8CBB-9568A351D3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7D3C151-4317-4B5E-AD80-C7C9CCBF58F4}"/>
              </a:ext>
            </a:extLst>
          </p:cNvPr>
          <p:cNvSpPr>
            <a:spLocks noGrp="1"/>
          </p:cNvSpPr>
          <p:nvPr>
            <p:ph type="title"/>
          </p:nvPr>
        </p:nvSpPr>
        <p:spPr>
          <a:xfrm>
            <a:off x="3702317" y="692484"/>
            <a:ext cx="4285429" cy="497762"/>
          </a:xfrm>
        </p:spPr>
        <p:txBody>
          <a:bodyPr vert="horz" lIns="91440" tIns="45720" rIns="91440" bIns="45720" rtlCol="0" anchor="ctr">
            <a:normAutofit fontScale="90000"/>
          </a:bodyPr>
          <a:lstStyle/>
          <a:p>
            <a:pPr algn="r" rtl="0"/>
            <a:r>
              <a:rPr lang="en-US" b="1" cap="all" dirty="0">
                <a:solidFill>
                  <a:srgbClr val="FFFFFF"/>
                </a:solidFill>
                <a:latin typeface="Century Gothic"/>
                <a:ea typeface="Segoe UI"/>
                <a:cs typeface="Segoe UI"/>
              </a:rPr>
              <a:t>     </a:t>
            </a:r>
            <a:r>
              <a:rPr lang="en-US" b="1" dirty="0">
                <a:latin typeface="Century Gothic"/>
                <a:ea typeface="Segoe UI"/>
                <a:cs typeface="Segoe UI"/>
              </a:rPr>
              <a:t>ABSTRACT</a:t>
            </a:r>
            <a:r>
              <a:rPr lang="en-US" dirty="0">
                <a:latin typeface="Century Gothic"/>
                <a:ea typeface="Segoe UI"/>
                <a:cs typeface="Segoe UI"/>
              </a:rPr>
              <a:t>​</a:t>
            </a:r>
          </a:p>
          <a:p>
            <a:pPr algn="r" rtl="0"/>
            <a:r>
              <a:rPr lang="en-US" dirty="0">
                <a:latin typeface="Century Gothic"/>
                <a:ea typeface="Segoe UI"/>
                <a:cs typeface="Segoe UI"/>
              </a:rPr>
              <a:t>​</a:t>
            </a:r>
          </a:p>
          <a:p>
            <a:pPr algn="r" rtl="0"/>
            <a:r>
              <a:rPr lang="en-US" dirty="0">
                <a:latin typeface="Century Gothic"/>
                <a:ea typeface="Segoe UI"/>
                <a:cs typeface="Segoe UI"/>
              </a:rPr>
              <a:t>​</a:t>
            </a:r>
            <a:endParaRPr lang="en-US" dirty="0">
              <a:ea typeface="+mj-lt"/>
              <a:cs typeface="+mj-lt"/>
            </a:endParaRPr>
          </a:p>
        </p:txBody>
      </p:sp>
      <p:sp>
        <p:nvSpPr>
          <p:cNvPr id="12" name="Rectangle 11">
            <a:extLst>
              <a:ext uri="{FF2B5EF4-FFF2-40B4-BE49-F238E27FC236}">
                <a16:creationId xmlns:a16="http://schemas.microsoft.com/office/drawing/2014/main" id="{C0DABE73-66EA-42B0-AB0A-9FB1C0AD7A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4" name="Picture 13">
            <a:extLst>
              <a:ext uri="{FF2B5EF4-FFF2-40B4-BE49-F238E27FC236}">
                <a16:creationId xmlns:a16="http://schemas.microsoft.com/office/drawing/2014/main" id="{1E4917B9-5D95-4999-9E13-3568EDD4234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5" name="Content Placeholder 4">
            <a:extLst>
              <a:ext uri="{FF2B5EF4-FFF2-40B4-BE49-F238E27FC236}">
                <a16:creationId xmlns:a16="http://schemas.microsoft.com/office/drawing/2014/main" id="{24B2660F-71A5-414D-BE9C-D658CE9526F5}"/>
              </a:ext>
            </a:extLst>
          </p:cNvPr>
          <p:cNvSpPr>
            <a:spLocks noGrp="1"/>
          </p:cNvSpPr>
          <p:nvPr>
            <p:ph idx="1"/>
          </p:nvPr>
        </p:nvSpPr>
        <p:spPr>
          <a:xfrm>
            <a:off x="4090507" y="1435580"/>
            <a:ext cx="7439700" cy="4783105"/>
          </a:xfrm>
        </p:spPr>
        <p:txBody>
          <a:bodyPr vert="horz" lIns="91440" tIns="45720" rIns="91440" bIns="45720" rtlCol="0" anchor="t">
            <a:normAutofit/>
          </a:bodyPr>
          <a:lstStyle/>
          <a:p>
            <a:pPr algn="just"/>
            <a:r>
              <a:rPr lang="en-US" sz="1400" b="1" dirty="0"/>
              <a:t>                           Now a days, the energy consumption and energy distribution has become a big subject for discussion because of huge difference in energy consumption. In this regard, energy consumers are facing so many problems due to the frequent power failures another important reason for power cuts is due to the unlimited wastage of power or electric energy. In this aspect, to minimize the power cuts and to reduce the utilization of electric energy. A practical awareness can be created among the people and idea of saving electric energy too.</a:t>
            </a:r>
            <a:endParaRPr lang="en-US" dirty="0"/>
          </a:p>
          <a:p>
            <a:pPr algn="just"/>
            <a:r>
              <a:rPr lang="en-US" sz="1400" b="1" dirty="0"/>
              <a:t>                           Here in this project we use single phase energy meter for the implementation of our project because most widely we use single phase connection for domestic usage. This project helps to save energy manually by the implementation of the automation system of this project, energy consumed can be measured accurately and the manual work can be reduced by this project. Hence the need has come to think in this line and a solution has to be emerged out.</a:t>
            </a:r>
          </a:p>
          <a:p>
            <a:pPr algn="just"/>
            <a:endParaRPr lang="en-US" sz="1400" b="1"/>
          </a:p>
        </p:txBody>
      </p:sp>
    </p:spTree>
    <p:extLst>
      <p:ext uri="{BB962C8B-B14F-4D97-AF65-F5344CB8AC3E}">
        <p14:creationId xmlns:p14="http://schemas.microsoft.com/office/powerpoint/2010/main" val="1033364984"/>
      </p:ext>
    </p:extLst>
  </p:cSld>
  <p:clrMapOvr>
    <a:overrideClrMapping bg1="lt1" tx1="dk1" bg2="lt2" tx2="dk2" accent1="accent1" accent2="accent2" accent3="accent3" accent4="accent4" accent5="accent5" accent6="accent6" hlink="hlink" folHlink="folHlink"/>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22DDE2-FB2D-421B-B377-F9AD495CE9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0" name="Rectangle 9">
            <a:extLst>
              <a:ext uri="{FF2B5EF4-FFF2-40B4-BE49-F238E27FC236}">
                <a16:creationId xmlns:a16="http://schemas.microsoft.com/office/drawing/2014/main" id="{EFECDA1F-977F-40AF-840D-D05BB091DD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9FECD2-89B7-4AC3-8D54-9733D60AF2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F54C189-4A4C-4899-9585-5281DA208D0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D8C2CEE6-BD2C-4EFA-A065-63563929D5A5}"/>
              </a:ext>
            </a:extLst>
          </p:cNvPr>
          <p:cNvSpPr>
            <a:spLocks noGrp="1"/>
          </p:cNvSpPr>
          <p:nvPr>
            <p:ph type="title"/>
          </p:nvPr>
        </p:nvSpPr>
        <p:spPr>
          <a:xfrm>
            <a:off x="2283135" y="810857"/>
            <a:ext cx="9320048" cy="1293028"/>
          </a:xfrm>
        </p:spPr>
        <p:txBody>
          <a:bodyPr vert="horz" lIns="91440" tIns="45720" rIns="91440" bIns="45720" rtlCol="0" anchor="ctr">
            <a:normAutofit/>
          </a:bodyPr>
          <a:lstStyle/>
          <a:p>
            <a:r>
              <a:rPr lang="en-US" b="1" cap="none" dirty="0">
                <a:ln w="9525">
                  <a:solidFill>
                    <a:schemeClr val="bg1"/>
                  </a:solidFill>
                  <a:prstDash val="solid"/>
                </a:ln>
                <a:solidFill>
                  <a:schemeClr val="accent5"/>
                </a:solidFill>
                <a:effectLst>
                  <a:glow rad="228600">
                    <a:schemeClr val="accent5">
                      <a:satMod val="175000"/>
                      <a:alpha val="40000"/>
                    </a:schemeClr>
                  </a:glow>
                  <a:outerShdw blurRad="12700" dist="38100" dir="2700000" algn="tl" rotWithShape="0">
                    <a:schemeClr val="accent5">
                      <a:lumMod val="60000"/>
                      <a:lumOff val="40000"/>
                    </a:schemeClr>
                  </a:outerShdw>
                </a:effectLst>
              </a:rPr>
              <a:t>           </a:t>
            </a:r>
            <a:r>
              <a:rPr lang="en-US" b="1" cap="none" dirty="0">
                <a:ln w="9525">
                  <a:solidFill>
                    <a:schemeClr val="bg1"/>
                  </a:solidFill>
                  <a:prstDash val="solid"/>
                </a:ln>
                <a:solidFill>
                  <a:schemeClr val="accent5"/>
                </a:solidFill>
                <a:effectLst>
                  <a:glow rad="228600">
                    <a:schemeClr val="accent5">
                      <a:satMod val="175000"/>
                      <a:alpha val="40000"/>
                    </a:schemeClr>
                  </a:glow>
                  <a:outerShdw blurRad="12700" dist="38100" dir="2700000" algn="tl" rotWithShape="0">
                    <a:schemeClr val="accent5">
                      <a:lumMod val="60000"/>
                      <a:lumOff val="40000"/>
                    </a:schemeClr>
                  </a:outerShdw>
                </a:effectLst>
                <a:latin typeface="Adhawin-Tamil" panose="020B0500000000000000" pitchFamily="34" charset="0"/>
              </a:rPr>
              <a:t>INTRODUCTION</a:t>
            </a:r>
          </a:p>
          <a:p>
            <a:endParaRPr lang="en-US" dirty="0">
              <a:solidFill>
                <a:schemeClr val="bg1"/>
              </a:solidFill>
            </a:endParaRPr>
          </a:p>
          <a:p>
            <a:endParaRPr lang="en-US" dirty="0">
              <a:solidFill>
                <a:schemeClr val="bg1"/>
              </a:solidFill>
            </a:endParaRPr>
          </a:p>
        </p:txBody>
      </p:sp>
      <p:sp>
        <p:nvSpPr>
          <p:cNvPr id="3" name="TextBox 2"/>
          <p:cNvSpPr txBox="1"/>
          <p:nvPr/>
        </p:nvSpPr>
        <p:spPr>
          <a:xfrm>
            <a:off x="685800" y="2743200"/>
            <a:ext cx="10820400" cy="3475485"/>
          </a:xfrm>
          <a:prstGeom prst="rect">
            <a:avLst/>
          </a:prstGeom>
        </p:spPr>
        <p:txBody>
          <a:bodyPr vert="horz" lIns="91440" tIns="45720" rIns="91440" bIns="45720" rtlCol="0" anchor="t">
            <a:normAutofit/>
          </a:bodyPr>
          <a:lstStyle/>
          <a:p>
            <a:pPr algn="just" defTabSz="914400">
              <a:lnSpc>
                <a:spcPct val="90000"/>
              </a:lnSpc>
              <a:spcAft>
                <a:spcPts val="600"/>
              </a:spcAft>
            </a:pPr>
            <a:r>
              <a:rPr lang="en-US" b="1" dirty="0"/>
              <a:t>           The electrical metering instrument technology has come a long way from the original bulky meters with heavy magnets and coils, there have been many innovations that have resulted in size and weight reductions that have resulted in size and weight reduction in addition to improvement in features and specifications .resolutions and accuracy of the meter have seen substantial improvements over the years</a:t>
            </a:r>
            <a:r>
              <a:rPr lang="en-US" b="1" dirty="0" smtClean="0"/>
              <a:t>.</a:t>
            </a:r>
            <a:endParaRPr lang="en-US" dirty="0"/>
          </a:p>
          <a:p>
            <a:pPr algn="just" defTabSz="914400">
              <a:lnSpc>
                <a:spcPct val="90000"/>
              </a:lnSpc>
              <a:spcAft>
                <a:spcPts val="600"/>
              </a:spcAft>
            </a:pPr>
            <a:r>
              <a:rPr lang="en-US" b="1" dirty="0"/>
              <a:t>             Introduction of the digital meter in the later part of last century has completely changed the way of electrical parameters are measured. Starting with voltmeters and ammeters, the digital meter has conquered the entire spectrum of measuring instruments due to their advantages like ease of reading, better resolution and rugged construction of particular significance is the introduction of the electrical energy meter in the mid-eighties.</a:t>
            </a:r>
          </a:p>
          <a:p>
            <a:pPr indent="-228600" algn="just" defTabSz="914400">
              <a:lnSpc>
                <a:spcPct val="90000"/>
              </a:lnSpc>
              <a:spcAft>
                <a:spcPts val="600"/>
              </a:spcAft>
              <a:buFont typeface="Arial" panose="020B0604020202020204" pitchFamily="34" charset="0"/>
              <a:buChar char="•"/>
            </a:pPr>
            <a:endParaRPr lang="en-US" b="1" dirty="0"/>
          </a:p>
        </p:txBody>
      </p:sp>
    </p:spTree>
    <p:extLst>
      <p:ext uri="{BB962C8B-B14F-4D97-AF65-F5344CB8AC3E}">
        <p14:creationId xmlns:p14="http://schemas.microsoft.com/office/powerpoint/2010/main" val="2701393945"/>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Dividend</Template>
  <TotalTime>32</TotalTime>
  <Words>718</Words>
  <Application>Microsoft Office PowerPoint</Application>
  <PresentationFormat>Widescreen</PresentationFormat>
  <Paragraphs>290</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Adhawin-Tamil</vt:lpstr>
      <vt:lpstr>Arial</vt:lpstr>
      <vt:lpstr>Century Gothic</vt:lpstr>
      <vt:lpstr>Courier New</vt:lpstr>
      <vt:lpstr>Segoe UI</vt:lpstr>
      <vt:lpstr>Times New Roman</vt:lpstr>
      <vt:lpstr>Wingdings</vt:lpstr>
      <vt:lpstr>Vapor Trail</vt:lpstr>
      <vt:lpstr>THE IBM HACK CHALLENGE...</vt:lpstr>
      <vt:lpstr>FOUR       CUPS...</vt:lpstr>
      <vt:lpstr>Hariharasudhan S.p</vt:lpstr>
      <vt:lpstr>...TABLE OF CONTENTS... </vt:lpstr>
      <vt:lpstr>PowerPoint Presentation</vt:lpstr>
      <vt:lpstr>PowerPoint Presentation</vt:lpstr>
      <vt:lpstr>           ABSTRACT  </vt:lpstr>
      <vt:lpstr>     ABSTRACT​ ​ ​</vt:lpstr>
      <vt:lpstr>           INTRODUCTION  </vt:lpstr>
      <vt:lpstr>PowerPoint Presentation</vt:lpstr>
      <vt:lpstr>SCOPE OF THE PROJECT</vt:lpstr>
      <vt:lpstr> NEEDOF THE PROJECT </vt:lpstr>
      <vt:lpstr>Goals and objectives</vt:lpstr>
      <vt:lpstr>             IDEA AND UNIQUENESS OF THE PROJECT </vt:lpstr>
      <vt:lpstr>UNIQUENESS </vt:lpstr>
      <vt:lpstr>Components required</vt:lpstr>
      <vt:lpstr>PowerPoint Presentation</vt:lpstr>
      <vt:lpstr>AURDINO BOARD</vt:lpstr>
      <vt:lpstr>MAX-232  </vt:lpstr>
      <vt:lpstr>MAX-232</vt:lpstr>
      <vt:lpstr>GSM</vt:lpstr>
      <vt:lpstr> GSM MODEM</vt:lpstr>
      <vt:lpstr>OPTOCOUPLER </vt:lpstr>
      <vt:lpstr>OPTOCOUPLER </vt:lpstr>
      <vt:lpstr>DIGITAL ENERGY METER </vt:lpstr>
      <vt:lpstr>DIGITAL ENERGY METER</vt:lpstr>
      <vt:lpstr>LCD DISPLAY </vt:lpstr>
      <vt:lpstr>LCD DISPLAY</vt:lpstr>
      <vt:lpstr> BLOCK DIAGRAM </vt:lpstr>
      <vt:lpstr> BLOCK DIAGRAM</vt:lpstr>
      <vt:lpstr>CIRCUIT DESCRIPTION</vt:lpstr>
      <vt:lpstr>CIRCUIT DESCRIPTION</vt:lpstr>
      <vt:lpstr>SOFTWARE FLOWCHART </vt:lpstr>
      <vt:lpstr>CODE DESCRIPTION AND ANALYSIS</vt:lpstr>
      <vt:lpstr>To calculate-----electricity will be consumed in one pulse: </vt:lpstr>
      <vt:lpstr>CODE DESCRIPTION </vt:lpstr>
      <vt:lpstr>Codes</vt:lpstr>
      <vt:lpstr>   CODE DESCRIPTION </vt:lpstr>
      <vt:lpstr>        CODE DESIGN </vt:lpstr>
      <vt:lpstr>CODE TO CALCULATE EQUIVALENT COST OF UNITS CONSUMED </vt:lpstr>
      <vt:lpstr>  CODE</vt:lpstr>
      <vt:lpstr> The above mentioned codes are used to display the total amount of cost equivalent to the energy consumed.  </vt:lpstr>
      <vt:lpstr>    SNAP SHOTS OF                  OUTPUT</vt:lpstr>
      <vt:lpstr>   SNAP SHOTS OF                  OUTPUT</vt:lpstr>
      <vt:lpstr>                  This proposed Automated EB model includes consumer home module which is present at a home this module is used to make notes of the amount of power consumed by the customer is sent as a message to their registered mobile number for the preference and it can also be viewed manually by the user in their homes itself .       THE ADVANTAGES OF THIS MODELS ARE:        automation of all features including                                    communication saves data  saves data using automatic control and storage systems  it reduces financial risk  it creates an easy and fast billing system This system increases productivity ,it also increases n number of customers to communicate and automate       </vt:lpstr>
      <vt:lpstr>                  This project here has been stated for the use of EB billing purpose for a locality .This same technique of GSM module and Ad-Hoc data transfer can be various fields .This technology can also be used in sending messages and information to nearby dams and lakes in a emergency situations like incase of calamities .               </vt:lpstr>
      <vt:lpstr>                                                             CIRCIUT DIGEST WEBSITE:            circuit connections and for components   TNEB WEBSITE : for a tariff calculation report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HACKATHON-2019</dc:title>
  <dc:creator>MYTHILI RAMESH</dc:creator>
  <cp:lastModifiedBy>MYTHILI RAMESH</cp:lastModifiedBy>
  <cp:revision>1141</cp:revision>
  <dcterms:created xsi:type="dcterms:W3CDTF">2019-07-19T18:41:04Z</dcterms:created>
  <dcterms:modified xsi:type="dcterms:W3CDTF">2019-07-21T14:22:54Z</dcterms:modified>
</cp:coreProperties>
</file>