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Bell M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CR28IbCQTPIdjAiSTBmNyrDQm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font" Target="fonts/BellMT-bold.fntdata"/><Relationship Id="rId22" Type="http://schemas.openxmlformats.org/officeDocument/2006/relationships/font" Target="fonts/BellMT-boldItalic.fntdata"/><Relationship Id="rId21" Type="http://schemas.openxmlformats.org/officeDocument/2006/relationships/font" Target="fonts/BellMT-italic.fntdata"/><Relationship Id="rId23"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BellM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indent="-228600" lvl="1" marL="9144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2pPr>
            <a:lvl3pPr indent="-228600" lvl="2" marL="13716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3pPr>
            <a:lvl4pPr indent="-228600" lvl="3" marL="18288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4pPr>
            <a:lvl5pPr indent="-228600" lvl="4" marL="22860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wentieth Century"/>
                <a:ea typeface="Twentieth Century"/>
                <a:cs typeface="Twentieth Century"/>
                <a:sym typeface="Twentieth Century"/>
              </a:rPr>
              <a:t>‹#›</a:t>
            </a:fld>
            <a:endParaRPr b="0" i="0" sz="1200" u="none" cap="none" strike="noStrike">
              <a:solidFill>
                <a:schemeClr val="dk1"/>
              </a:solidFill>
              <a:latin typeface="Twentieth Century"/>
              <a:ea typeface="Twentieth Century"/>
              <a:cs typeface="Twentieth Century"/>
              <a:sym typeface="Twentieth Century"/>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_DeepYellow" showMasterSp="0">
  <p:cSld name="4_Title Slide_DeepYellow">
    <p:spTree>
      <p:nvGrpSpPr>
        <p:cNvPr id="12" name="Shape 12"/>
        <p:cNvGrpSpPr/>
        <p:nvPr/>
      </p:nvGrpSpPr>
      <p:grpSpPr>
        <a:xfrm>
          <a:off x="0" y="0"/>
          <a:ext cx="0" cy="0"/>
          <a:chOff x="0" y="0"/>
          <a:chExt cx="0" cy="0"/>
        </a:xfrm>
      </p:grpSpPr>
      <p:sp>
        <p:nvSpPr>
          <p:cNvPr id="13" name="Google Shape;13;p17"/>
          <p:cNvSpPr/>
          <p:nvPr>
            <p:ph idx="2" type="pic"/>
          </p:nvPr>
        </p:nvSpPr>
        <p:spPr>
          <a:xfrm>
            <a:off x="0" y="0"/>
            <a:ext cx="12192000" cy="6858000"/>
          </a:xfrm>
          <a:prstGeom prst="rect">
            <a:avLst/>
          </a:prstGeom>
          <a:solidFill>
            <a:schemeClr val="lt1"/>
          </a:solidFill>
          <a:ln>
            <a:noFill/>
          </a:ln>
          <a:effectLst>
            <a:outerShdw blurRad="165100" rotWithShape="0" algn="tl" dir="27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7"/>
          <p:cNvSpPr/>
          <p:nvPr>
            <p:ph idx="1" type="body"/>
          </p:nvPr>
        </p:nvSpPr>
        <p:spPr>
          <a:xfrm>
            <a:off x="8074536" y="3124200"/>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 name="Google Shape;15;p17"/>
          <p:cNvSpPr txBox="1"/>
          <p:nvPr>
            <p:ph idx="3" type="body"/>
          </p:nvPr>
        </p:nvSpPr>
        <p:spPr>
          <a:xfrm>
            <a:off x="2190750" y="609600"/>
            <a:ext cx="7810500" cy="56388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 name="Google Shape;16;p17"/>
          <p:cNvSpPr txBox="1"/>
          <p:nvPr>
            <p:ph type="ctrTitle"/>
          </p:nvPr>
        </p:nvSpPr>
        <p:spPr>
          <a:xfrm>
            <a:off x="3163809" y="1905000"/>
            <a:ext cx="5864382" cy="22752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4" type="subTitle"/>
          </p:nvPr>
        </p:nvSpPr>
        <p:spPr>
          <a:xfrm>
            <a:off x="4059707" y="4297679"/>
            <a:ext cx="4072586" cy="146304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2000"/>
              <a:buNone/>
              <a:defRPr sz="2000">
                <a:solidFill>
                  <a:schemeClr val="lt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_DeepYellow" showMasterSp="0">
  <p:cSld name="3_Title Slide_DeepYellow">
    <p:bg>
      <p:bgPr>
        <a:solidFill>
          <a:srgbClr val="F2F2F2"/>
        </a:solidFill>
      </p:bgPr>
    </p:bg>
    <p:spTree>
      <p:nvGrpSpPr>
        <p:cNvPr id="73" name="Shape 73"/>
        <p:cNvGrpSpPr/>
        <p:nvPr/>
      </p:nvGrpSpPr>
      <p:grpSpPr>
        <a:xfrm>
          <a:off x="0" y="0"/>
          <a:ext cx="0" cy="0"/>
          <a:chOff x="0" y="0"/>
          <a:chExt cx="0" cy="0"/>
        </a:xfrm>
      </p:grpSpPr>
      <p:sp>
        <p:nvSpPr>
          <p:cNvPr id="74" name="Google Shape;74;p26"/>
          <p:cNvSpPr txBox="1"/>
          <p:nvPr>
            <p:ph idx="1" type="body"/>
          </p:nvPr>
        </p:nvSpPr>
        <p:spPr>
          <a:xfrm>
            <a:off x="660462" y="0"/>
            <a:ext cx="9931338" cy="6823040"/>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26"/>
          <p:cNvSpPr txBox="1"/>
          <p:nvPr>
            <p:ph idx="2" type="body"/>
          </p:nvPr>
        </p:nvSpPr>
        <p:spPr>
          <a:xfrm>
            <a:off x="533400" y="0"/>
            <a:ext cx="50863" cy="6858000"/>
          </a:xfrm>
          <a:prstGeom prst="rect">
            <a:avLst/>
          </a:prstGeom>
          <a:solidFill>
            <a:schemeClr val="accent2"/>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26"/>
          <p:cNvSpPr txBox="1"/>
          <p:nvPr>
            <p:ph idx="3" type="body"/>
          </p:nvPr>
        </p:nvSpPr>
        <p:spPr>
          <a:xfrm>
            <a:off x="990600" y="609600"/>
            <a:ext cx="7429500" cy="56388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26"/>
          <p:cNvSpPr txBox="1"/>
          <p:nvPr>
            <p:ph type="ctrTitle"/>
          </p:nvPr>
        </p:nvSpPr>
        <p:spPr>
          <a:xfrm>
            <a:off x="1295400" y="1905000"/>
            <a:ext cx="5864382" cy="22752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6"/>
          <p:cNvSpPr txBox="1"/>
          <p:nvPr>
            <p:ph idx="4" type="subTitle"/>
          </p:nvPr>
        </p:nvSpPr>
        <p:spPr>
          <a:xfrm>
            <a:off x="1295400" y="4297679"/>
            <a:ext cx="4072586" cy="14630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79" name="Google Shape;79;p26"/>
          <p:cNvSpPr txBox="1"/>
          <p:nvPr>
            <p:ph idx="5" type="body"/>
          </p:nvPr>
        </p:nvSpPr>
        <p:spPr>
          <a:xfrm>
            <a:off x="450896" y="0"/>
            <a:ext cx="63502" cy="6858000"/>
          </a:xfrm>
          <a:prstGeom prst="rect">
            <a:avLst/>
          </a:prstGeom>
          <a:solidFill>
            <a:schemeClr val="accent2"/>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26"/>
          <p:cNvSpPr txBox="1"/>
          <p:nvPr>
            <p:ph idx="6" type="body"/>
          </p:nvPr>
        </p:nvSpPr>
        <p:spPr>
          <a:xfrm>
            <a:off x="368391" y="0"/>
            <a:ext cx="63502" cy="6858000"/>
          </a:xfrm>
          <a:prstGeom prst="rect">
            <a:avLst/>
          </a:prstGeom>
          <a:solidFill>
            <a:schemeClr val="accent2"/>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26"/>
          <p:cNvSpPr/>
          <p:nvPr>
            <p:ph idx="7" type="pic"/>
          </p:nvPr>
        </p:nvSpPr>
        <p:spPr>
          <a:xfrm>
            <a:off x="7013448" y="34960"/>
            <a:ext cx="5178552" cy="682304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_DeepYellow" showMasterSp="0">
  <p:cSld name="5_Title Slide_DeepYellow">
    <p:bg>
      <p:bgPr>
        <a:solidFill>
          <a:srgbClr val="F2F2F2"/>
        </a:solidFill>
      </p:bgPr>
    </p:bg>
    <p:spTree>
      <p:nvGrpSpPr>
        <p:cNvPr id="82" name="Shape 82"/>
        <p:cNvGrpSpPr/>
        <p:nvPr/>
      </p:nvGrpSpPr>
      <p:grpSpPr>
        <a:xfrm>
          <a:off x="0" y="0"/>
          <a:ext cx="0" cy="0"/>
          <a:chOff x="0" y="0"/>
          <a:chExt cx="0" cy="0"/>
        </a:xfrm>
      </p:grpSpPr>
      <p:sp>
        <p:nvSpPr>
          <p:cNvPr id="83" name="Google Shape;83;p27"/>
          <p:cNvSpPr/>
          <p:nvPr>
            <p:ph idx="2" type="pic"/>
          </p:nvPr>
        </p:nvSpPr>
        <p:spPr>
          <a:xfrm>
            <a:off x="0" y="0"/>
            <a:ext cx="12192000" cy="685800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4" name="Google Shape;84;p27"/>
          <p:cNvSpPr/>
          <p:nvPr>
            <p:ph idx="1" type="body"/>
          </p:nvPr>
        </p:nvSpPr>
        <p:spPr>
          <a:xfrm rot="10800000">
            <a:off x="2057400" y="466725"/>
            <a:ext cx="703341" cy="1101901"/>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27"/>
          <p:cNvSpPr/>
          <p:nvPr>
            <p:ph idx="3" type="body"/>
          </p:nvPr>
        </p:nvSpPr>
        <p:spPr>
          <a:xfrm>
            <a:off x="9067800" y="46482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7"/>
          <p:cNvSpPr txBox="1"/>
          <p:nvPr>
            <p:ph idx="4" type="body"/>
          </p:nvPr>
        </p:nvSpPr>
        <p:spPr>
          <a:xfrm>
            <a:off x="2190750" y="609600"/>
            <a:ext cx="7810500" cy="5638800"/>
          </a:xfrm>
          <a:prstGeom prst="rect">
            <a:avLst/>
          </a:prstGeom>
          <a:solidFill>
            <a:srgbClr val="32345C">
              <a:alpha val="91764"/>
            </a:srgbClr>
          </a:solidFill>
          <a:ln>
            <a:noFill/>
          </a:ln>
        </p:spPr>
        <p:txBody>
          <a:bodyPr anchorCtr="0" anchor="t" bIns="45700" lIns="45700" spcFirstLastPara="1" rIns="45700" wrap="square" tIns="45700">
            <a:norm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7"/>
          <p:cNvSpPr txBox="1"/>
          <p:nvPr>
            <p:ph type="ctrTitle"/>
          </p:nvPr>
        </p:nvSpPr>
        <p:spPr>
          <a:xfrm>
            <a:off x="3163809" y="1905000"/>
            <a:ext cx="5864382" cy="22752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7"/>
          <p:cNvSpPr txBox="1"/>
          <p:nvPr>
            <p:ph idx="5" type="subTitle"/>
          </p:nvPr>
        </p:nvSpPr>
        <p:spPr>
          <a:xfrm>
            <a:off x="4059707" y="4297679"/>
            <a:ext cx="4072586" cy="146304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2000"/>
              <a:buNone/>
              <a:defRPr sz="2000">
                <a:solidFill>
                  <a:schemeClr val="lt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rgbClr val="F2F2F2"/>
        </a:solidFill>
      </p:bgPr>
    </p:bg>
    <p:spTree>
      <p:nvGrpSpPr>
        <p:cNvPr id="89" name="Shape 89"/>
        <p:cNvGrpSpPr/>
        <p:nvPr/>
      </p:nvGrpSpPr>
      <p:grpSpPr>
        <a:xfrm>
          <a:off x="0" y="0"/>
          <a:ext cx="0" cy="0"/>
          <a:chOff x="0" y="0"/>
          <a:chExt cx="0" cy="0"/>
        </a:xfrm>
      </p:grpSpPr>
      <p:sp>
        <p:nvSpPr>
          <p:cNvPr id="90" name="Google Shape;90;p28"/>
          <p:cNvSpPr txBox="1"/>
          <p:nvPr>
            <p:ph idx="1" type="body"/>
          </p:nvPr>
        </p:nvSpPr>
        <p:spPr>
          <a:xfrm flipH="1" rot="-2005898">
            <a:off x="584131" y="-142449"/>
            <a:ext cx="1218268" cy="6177109"/>
          </a:xfrm>
          <a:prstGeom prst="rect">
            <a:avLst/>
          </a:prstGeom>
          <a:solidFill>
            <a:schemeClr val="lt1"/>
          </a:solidFill>
          <a:ln>
            <a:noFill/>
          </a:ln>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1" name="Google Shape;91;p28"/>
          <p:cNvSpPr/>
          <p:nvPr>
            <p:ph idx="2" type="pic"/>
          </p:nvPr>
        </p:nvSpPr>
        <p:spPr>
          <a:xfrm>
            <a:off x="3124200" y="0"/>
            <a:ext cx="9067800" cy="685800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2" name="Google Shape;92;p28"/>
          <p:cNvSpPr txBox="1"/>
          <p:nvPr>
            <p:ph idx="3" type="body"/>
          </p:nvPr>
        </p:nvSpPr>
        <p:spPr>
          <a:xfrm>
            <a:off x="533400" y="266700"/>
            <a:ext cx="5105400" cy="63246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3" name="Google Shape;93;p28"/>
          <p:cNvSpPr txBox="1"/>
          <p:nvPr>
            <p:ph type="ctrTitle"/>
          </p:nvPr>
        </p:nvSpPr>
        <p:spPr>
          <a:xfrm>
            <a:off x="933450" y="762000"/>
            <a:ext cx="4381500" cy="3429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8"/>
          <p:cNvSpPr txBox="1"/>
          <p:nvPr>
            <p:ph idx="4" type="subTitle"/>
          </p:nvPr>
        </p:nvSpPr>
        <p:spPr>
          <a:xfrm>
            <a:off x="933450" y="4343400"/>
            <a:ext cx="4381500" cy="135573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95" name="Google Shape;95;p28"/>
          <p:cNvSpPr/>
          <p:nvPr>
            <p:ph idx="5" type="body"/>
          </p:nvPr>
        </p:nvSpPr>
        <p:spPr>
          <a:xfrm flipH="1">
            <a:off x="314325" y="49530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96" name="Shape 96"/>
        <p:cNvGrpSpPr/>
        <p:nvPr/>
      </p:nvGrpSpPr>
      <p:grpSpPr>
        <a:xfrm>
          <a:off x="0" y="0"/>
          <a:ext cx="0" cy="0"/>
          <a:chOff x="0" y="0"/>
          <a:chExt cx="0" cy="0"/>
        </a:xfrm>
      </p:grpSpPr>
      <p:sp>
        <p:nvSpPr>
          <p:cNvPr id="97" name="Google Shape;97;p2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8" name="Google Shape;98;p2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9"/>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0" name="Google Shape;100;p29"/>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1600"/>
              <a:buFont typeface="Arial"/>
              <a:buNone/>
              <a:defRPr b="0" i="0" sz="1600" u="none" cap="none" strike="noStrike">
                <a:solidFill>
                  <a:srgbClr val="BFBFB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01" name="Google Shape;101;p29"/>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2" name="Google Shape;102;p2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Blue">
  <p:cSld name="TITLE ONLY_Blue">
    <p:spTree>
      <p:nvGrpSpPr>
        <p:cNvPr id="103" name="Shape 103"/>
        <p:cNvGrpSpPr/>
        <p:nvPr/>
      </p:nvGrpSpPr>
      <p:grpSpPr>
        <a:xfrm>
          <a:off x="0" y="0"/>
          <a:ext cx="0" cy="0"/>
          <a:chOff x="0" y="0"/>
          <a:chExt cx="0" cy="0"/>
        </a:xfrm>
      </p:grpSpPr>
      <p:sp>
        <p:nvSpPr>
          <p:cNvPr id="104" name="Google Shape;104;p30"/>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5" name="Google Shape;105;p30"/>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0"/>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07" name="Google Shape;107;p30"/>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sea green">
  <p:cSld name="TITLE ONLY_sea green">
    <p:spTree>
      <p:nvGrpSpPr>
        <p:cNvPr id="108" name="Shape 108"/>
        <p:cNvGrpSpPr/>
        <p:nvPr/>
      </p:nvGrpSpPr>
      <p:grpSpPr>
        <a:xfrm>
          <a:off x="0" y="0"/>
          <a:ext cx="0" cy="0"/>
          <a:chOff x="0" y="0"/>
          <a:chExt cx="0" cy="0"/>
        </a:xfrm>
      </p:grpSpPr>
      <p:sp>
        <p:nvSpPr>
          <p:cNvPr id="109" name="Google Shape;109;p31"/>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0" name="Google Shape;110;p3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31"/>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12" name="Google Shape;112;p31"/>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ange">
  <p:cSld name="TITLE ONLY_Orange">
    <p:spTree>
      <p:nvGrpSpPr>
        <p:cNvPr id="113" name="Shape 113"/>
        <p:cNvGrpSpPr/>
        <p:nvPr/>
      </p:nvGrpSpPr>
      <p:grpSpPr>
        <a:xfrm>
          <a:off x="0" y="0"/>
          <a:ext cx="0" cy="0"/>
          <a:chOff x="0" y="0"/>
          <a:chExt cx="0" cy="0"/>
        </a:xfrm>
      </p:grpSpPr>
      <p:sp>
        <p:nvSpPr>
          <p:cNvPr id="114" name="Google Shape;114;p32"/>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5" name="Google Shape;115;p32"/>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17" name="Google Shape;117;p32"/>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Pink">
  <p:cSld name="TITLE ONLY_Pink">
    <p:spTree>
      <p:nvGrpSpPr>
        <p:cNvPr id="118" name="Shape 118"/>
        <p:cNvGrpSpPr/>
        <p:nvPr/>
      </p:nvGrpSpPr>
      <p:grpSpPr>
        <a:xfrm>
          <a:off x="0" y="0"/>
          <a:ext cx="0" cy="0"/>
          <a:chOff x="0" y="0"/>
          <a:chExt cx="0" cy="0"/>
        </a:xfrm>
      </p:grpSpPr>
      <p:sp>
        <p:nvSpPr>
          <p:cNvPr id="119" name="Google Shape;119;p3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20" name="Google Shape;120;p3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22" name="Google Shape;122;p33"/>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6"/>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Light Blue">
  <p:cSld name="TITLE ONLY_Light Blue">
    <p:spTree>
      <p:nvGrpSpPr>
        <p:cNvPr id="123" name="Shape 123"/>
        <p:cNvGrpSpPr/>
        <p:nvPr/>
      </p:nvGrpSpPr>
      <p:grpSpPr>
        <a:xfrm>
          <a:off x="0" y="0"/>
          <a:ext cx="0" cy="0"/>
          <a:chOff x="0" y="0"/>
          <a:chExt cx="0" cy="0"/>
        </a:xfrm>
      </p:grpSpPr>
      <p:sp>
        <p:nvSpPr>
          <p:cNvPr id="124" name="Google Shape;124;p34"/>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25" name="Google Shape;125;p3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34"/>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27" name="Google Shape;127;p34"/>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Grey">
  <p:cSld name="TITLE ONLY_Grey">
    <p:spTree>
      <p:nvGrpSpPr>
        <p:cNvPr id="128" name="Shape 128"/>
        <p:cNvGrpSpPr/>
        <p:nvPr/>
      </p:nvGrpSpPr>
      <p:grpSpPr>
        <a:xfrm>
          <a:off x="0" y="0"/>
          <a:ext cx="0" cy="0"/>
          <a:chOff x="0" y="0"/>
          <a:chExt cx="0" cy="0"/>
        </a:xfrm>
      </p:grpSpPr>
      <p:sp>
        <p:nvSpPr>
          <p:cNvPr id="129" name="Google Shape;129;p3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0" name="Google Shape;130;p3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5"/>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32" name="Google Shape;132;p35"/>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rgbClr val="65747C"/>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8" name="Shape 18"/>
        <p:cNvGrpSpPr/>
        <p:nvPr/>
      </p:nvGrpSpPr>
      <p:grpSpPr>
        <a:xfrm>
          <a:off x="0" y="0"/>
          <a:ext cx="0" cy="0"/>
          <a:chOff x="0" y="0"/>
          <a:chExt cx="0" cy="0"/>
        </a:xfrm>
      </p:grpSpPr>
      <p:sp>
        <p:nvSpPr>
          <p:cNvPr id="19" name="Google Shape;19;p1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 name="Google Shape;20;p18"/>
          <p:cNvSpPr txBox="1"/>
          <p:nvPr>
            <p:ph type="title"/>
          </p:nvPr>
        </p:nvSpPr>
        <p:spPr>
          <a:xfrm>
            <a:off x="548640" y="990600"/>
            <a:ext cx="10805160" cy="1447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 name="Google Shape;22;p18"/>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1600"/>
              <a:buFont typeface="Arial"/>
              <a:buNone/>
              <a:defRPr b="0" i="0" sz="1600" u="none" cap="none" strike="noStrike">
                <a:solidFill>
                  <a:srgbClr val="BFBFB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3" name="Google Shape;23;p1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Blue_Triangle patch BG">
  <p:cSld name="TITLE ONLY_Blue_Triangle patch BG">
    <p:spTree>
      <p:nvGrpSpPr>
        <p:cNvPr id="133" name="Shape 133"/>
        <p:cNvGrpSpPr/>
        <p:nvPr/>
      </p:nvGrpSpPr>
      <p:grpSpPr>
        <a:xfrm>
          <a:off x="0" y="0"/>
          <a:ext cx="0" cy="0"/>
          <a:chOff x="0" y="0"/>
          <a:chExt cx="0" cy="0"/>
        </a:xfrm>
      </p:grpSpPr>
      <p:sp>
        <p:nvSpPr>
          <p:cNvPr id="134" name="Google Shape;134;p36"/>
          <p:cNvSpPr/>
          <p:nvPr/>
        </p:nvSpPr>
        <p:spPr>
          <a:xfrm>
            <a:off x="3175958" y="0"/>
            <a:ext cx="9016043" cy="6858000"/>
          </a:xfrm>
          <a:custGeom>
            <a:rect b="b" l="l" r="r" t="t"/>
            <a:pathLst>
              <a:path extrusionOk="0" h="6858000" w="9016043">
                <a:moveTo>
                  <a:pt x="5153328" y="0"/>
                </a:moveTo>
                <a:lnTo>
                  <a:pt x="9016043" y="0"/>
                </a:lnTo>
                <a:lnTo>
                  <a:pt x="9016043" y="6858000"/>
                </a:lnTo>
                <a:lnTo>
                  <a:pt x="0" y="6858000"/>
                </a:lnTo>
                <a:lnTo>
                  <a:pt x="5153328" y="68183"/>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5" name="Google Shape;135;p36"/>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6" name="Google Shape;136;p36"/>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6"/>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38" name="Google Shape;138;p36"/>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
  <p:cSld name="Title Subtitle Content and Image">
    <p:spTree>
      <p:nvGrpSpPr>
        <p:cNvPr id="139" name="Shape 139"/>
        <p:cNvGrpSpPr/>
        <p:nvPr/>
      </p:nvGrpSpPr>
      <p:grpSpPr>
        <a:xfrm>
          <a:off x="0" y="0"/>
          <a:ext cx="0" cy="0"/>
          <a:chOff x="0" y="0"/>
          <a:chExt cx="0" cy="0"/>
        </a:xfrm>
      </p:grpSpPr>
      <p:sp>
        <p:nvSpPr>
          <p:cNvPr id="140" name="Google Shape;140;p37"/>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41" name="Google Shape;141;p37"/>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7"/>
          <p:cNvSpPr txBox="1"/>
          <p:nvPr>
            <p:ph idx="1" type="body"/>
          </p:nvPr>
        </p:nvSpPr>
        <p:spPr>
          <a:xfrm>
            <a:off x="548641" y="2667000"/>
            <a:ext cx="5775960"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37"/>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1600"/>
              <a:buFont typeface="Arial"/>
              <a:buNone/>
              <a:defRPr b="0" i="0" sz="1600" u="none" cap="none" strike="noStrike">
                <a:solidFill>
                  <a:srgbClr val="BFBFB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44" name="Google Shape;144;p37"/>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5" name="Google Shape;145;p37"/>
          <p:cNvSpPr/>
          <p:nvPr>
            <p:ph idx="4" type="pic"/>
          </p:nvPr>
        </p:nvSpPr>
        <p:spPr>
          <a:xfrm>
            <a:off x="6629399" y="2667000"/>
            <a:ext cx="5013959" cy="3660775"/>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46" name="Google Shape;146;p3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_Top shape bar">
  <p:cSld name="Title Subtitle Content and Image_Top shape bar">
    <p:spTree>
      <p:nvGrpSpPr>
        <p:cNvPr id="147" name="Shape 147"/>
        <p:cNvGrpSpPr/>
        <p:nvPr/>
      </p:nvGrpSpPr>
      <p:grpSpPr>
        <a:xfrm>
          <a:off x="0" y="0"/>
          <a:ext cx="0" cy="0"/>
          <a:chOff x="0" y="0"/>
          <a:chExt cx="0" cy="0"/>
        </a:xfrm>
      </p:grpSpPr>
      <p:sp>
        <p:nvSpPr>
          <p:cNvPr id="148" name="Google Shape;148;p3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49" name="Google Shape;149;p38"/>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8"/>
          <p:cNvSpPr txBox="1"/>
          <p:nvPr>
            <p:ph idx="1" type="body"/>
          </p:nvPr>
        </p:nvSpPr>
        <p:spPr>
          <a:xfrm>
            <a:off x="548641" y="2667000"/>
            <a:ext cx="5775960"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1" name="Google Shape;151;p38"/>
          <p:cNvSpPr txBox="1"/>
          <p:nvPr>
            <p:ph idx="2"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2" name="Google Shape;152;p38"/>
          <p:cNvSpPr/>
          <p:nvPr>
            <p:ph idx="3" type="pic"/>
          </p:nvPr>
        </p:nvSpPr>
        <p:spPr>
          <a:xfrm>
            <a:off x="6629399" y="2667000"/>
            <a:ext cx="5013959" cy="3660775"/>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53" name="Google Shape;153;p3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_Top shape white bar">
  <p:cSld name="Title Subtitle Content and Image_Top shape white bar">
    <p:spTree>
      <p:nvGrpSpPr>
        <p:cNvPr id="154" name="Shape 154"/>
        <p:cNvGrpSpPr/>
        <p:nvPr/>
      </p:nvGrpSpPr>
      <p:grpSpPr>
        <a:xfrm>
          <a:off x="0" y="0"/>
          <a:ext cx="0" cy="0"/>
          <a:chOff x="0" y="0"/>
          <a:chExt cx="0" cy="0"/>
        </a:xfrm>
      </p:grpSpPr>
      <p:sp>
        <p:nvSpPr>
          <p:cNvPr id="155" name="Google Shape;155;p39"/>
          <p:cNvSpPr/>
          <p:nvPr>
            <p:ph idx="2" type="pic"/>
          </p:nvPr>
        </p:nvSpPr>
        <p:spPr>
          <a:xfrm>
            <a:off x="5334001" y="112976"/>
            <a:ext cx="6858000" cy="674502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56" name="Google Shape;156;p39"/>
          <p:cNvSpPr txBox="1"/>
          <p:nvPr>
            <p:ph idx="1" type="body"/>
          </p:nvPr>
        </p:nvSpPr>
        <p:spPr>
          <a:xfrm rot="5400000">
            <a:off x="5238089" y="208890"/>
            <a:ext cx="6745024" cy="6553200"/>
          </a:xfrm>
          <a:prstGeom prst="rect">
            <a:avLst/>
          </a:prstGeom>
          <a:gradFill>
            <a:gsLst>
              <a:gs pos="0">
                <a:schemeClr val="lt1"/>
              </a:gs>
              <a:gs pos="82000">
                <a:srgbClr val="FFFFFF">
                  <a:alpha val="0"/>
                </a:srgbClr>
              </a:gs>
              <a:gs pos="100000">
                <a:srgbClr val="FFFFFF">
                  <a:alpha val="0"/>
                </a:srgbClr>
              </a:gs>
            </a:gsLst>
            <a:lin ang="16200000" scaled="0"/>
          </a:gra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7" name="Google Shape;157;p3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58" name="Google Shape;158;p3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9"/>
          <p:cNvSpPr txBox="1"/>
          <p:nvPr>
            <p:ph idx="3" type="body"/>
          </p:nvPr>
        </p:nvSpPr>
        <p:spPr>
          <a:xfrm>
            <a:off x="548641" y="2667000"/>
            <a:ext cx="5775960"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0" name="Google Shape;160;p39"/>
          <p:cNvSpPr txBox="1"/>
          <p:nvPr>
            <p:ph idx="4"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1" name="Google Shape;161;p3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guide id="3" pos="4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half horizontal Image_Top shape bar">
  <p:cSld name="Title Subtitle Content and half horizontal Image_Top shape bar">
    <p:spTree>
      <p:nvGrpSpPr>
        <p:cNvPr id="162" name="Shape 162"/>
        <p:cNvGrpSpPr/>
        <p:nvPr/>
      </p:nvGrpSpPr>
      <p:grpSpPr>
        <a:xfrm>
          <a:off x="0" y="0"/>
          <a:ext cx="0" cy="0"/>
          <a:chOff x="0" y="0"/>
          <a:chExt cx="0" cy="0"/>
        </a:xfrm>
      </p:grpSpPr>
      <p:sp>
        <p:nvSpPr>
          <p:cNvPr id="163" name="Google Shape;163;p40"/>
          <p:cNvSpPr/>
          <p:nvPr>
            <p:ph idx="2" type="pic"/>
          </p:nvPr>
        </p:nvSpPr>
        <p:spPr>
          <a:xfrm>
            <a:off x="548641" y="2667001"/>
            <a:ext cx="11094718" cy="1757126"/>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64" name="Google Shape;164;p40"/>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65" name="Google Shape;165;p40"/>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40"/>
          <p:cNvSpPr txBox="1"/>
          <p:nvPr>
            <p:ph idx="1" type="body"/>
          </p:nvPr>
        </p:nvSpPr>
        <p:spPr>
          <a:xfrm>
            <a:off x="548640" y="4709677"/>
            <a:ext cx="11094717" cy="15008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7" name="Google Shape;167;p40"/>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8" name="Google Shape;168;p40"/>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half Image_Top shape bar">
  <p:cSld name="Title Subtitle Content and half Image_Top shape bar">
    <p:spTree>
      <p:nvGrpSpPr>
        <p:cNvPr id="169" name="Shape 169"/>
        <p:cNvGrpSpPr/>
        <p:nvPr/>
      </p:nvGrpSpPr>
      <p:grpSpPr>
        <a:xfrm>
          <a:off x="0" y="0"/>
          <a:ext cx="0" cy="0"/>
          <a:chOff x="0" y="0"/>
          <a:chExt cx="0" cy="0"/>
        </a:xfrm>
      </p:grpSpPr>
      <p:sp>
        <p:nvSpPr>
          <p:cNvPr id="170" name="Google Shape;170;p41"/>
          <p:cNvSpPr/>
          <p:nvPr>
            <p:ph idx="2" type="pic"/>
          </p:nvPr>
        </p:nvSpPr>
        <p:spPr>
          <a:xfrm>
            <a:off x="548641" y="2667001"/>
            <a:ext cx="5775959" cy="3543552"/>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71" name="Google Shape;171;p41"/>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72" name="Google Shape;172;p4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41"/>
          <p:cNvSpPr txBox="1"/>
          <p:nvPr>
            <p:ph idx="1" type="body"/>
          </p:nvPr>
        </p:nvSpPr>
        <p:spPr>
          <a:xfrm>
            <a:off x="6553200" y="2667001"/>
            <a:ext cx="5090157" cy="35435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4" name="Google Shape;174;p41"/>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5" name="Google Shape;175;p41"/>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Title Content and Top shape bar">
  <p:cSld name="Half Image Title Content and Top shape bar">
    <p:spTree>
      <p:nvGrpSpPr>
        <p:cNvPr id="176" name="Shape 176"/>
        <p:cNvGrpSpPr/>
        <p:nvPr/>
      </p:nvGrpSpPr>
      <p:grpSpPr>
        <a:xfrm>
          <a:off x="0" y="0"/>
          <a:ext cx="0" cy="0"/>
          <a:chOff x="0" y="0"/>
          <a:chExt cx="0" cy="0"/>
        </a:xfrm>
      </p:grpSpPr>
      <p:sp>
        <p:nvSpPr>
          <p:cNvPr id="177" name="Google Shape;177;p42"/>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78" name="Google Shape;178;p42"/>
          <p:cNvSpPr txBox="1"/>
          <p:nvPr>
            <p:ph type="title"/>
          </p:nvPr>
        </p:nvSpPr>
        <p:spPr>
          <a:xfrm>
            <a:off x="548640" y="3735623"/>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42"/>
          <p:cNvSpPr txBox="1"/>
          <p:nvPr>
            <p:ph idx="1" type="body"/>
          </p:nvPr>
        </p:nvSpPr>
        <p:spPr>
          <a:xfrm>
            <a:off x="548640" y="4617492"/>
            <a:ext cx="9890759" cy="15270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sz="18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80" name="Google Shape;180;p42"/>
          <p:cNvSpPr/>
          <p:nvPr>
            <p:ph idx="2" type="pic"/>
          </p:nvPr>
        </p:nvSpPr>
        <p:spPr>
          <a:xfrm>
            <a:off x="0" y="112976"/>
            <a:ext cx="12191999" cy="3278423"/>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81" name="Google Shape;181;p4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Title Two column Content and Top shape bar">
  <p:cSld name="Half Image Title Two column Content and Top shape bar">
    <p:spTree>
      <p:nvGrpSpPr>
        <p:cNvPr id="182" name="Shape 182"/>
        <p:cNvGrpSpPr/>
        <p:nvPr/>
      </p:nvGrpSpPr>
      <p:grpSpPr>
        <a:xfrm>
          <a:off x="0" y="0"/>
          <a:ext cx="0" cy="0"/>
          <a:chOff x="0" y="0"/>
          <a:chExt cx="0" cy="0"/>
        </a:xfrm>
      </p:grpSpPr>
      <p:sp>
        <p:nvSpPr>
          <p:cNvPr id="183" name="Google Shape;183;p4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4" name="Google Shape;184;p43"/>
          <p:cNvSpPr txBox="1"/>
          <p:nvPr>
            <p:ph type="title"/>
          </p:nvPr>
        </p:nvSpPr>
        <p:spPr>
          <a:xfrm>
            <a:off x="548640" y="3735623"/>
            <a:ext cx="111099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43"/>
          <p:cNvSpPr txBox="1"/>
          <p:nvPr>
            <p:ph idx="1" type="body"/>
          </p:nvPr>
        </p:nvSpPr>
        <p:spPr>
          <a:xfrm>
            <a:off x="548641" y="4617492"/>
            <a:ext cx="5212080" cy="15270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sz="18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86" name="Google Shape;186;p43"/>
          <p:cNvSpPr/>
          <p:nvPr>
            <p:ph idx="2" type="pic"/>
          </p:nvPr>
        </p:nvSpPr>
        <p:spPr>
          <a:xfrm>
            <a:off x="0" y="112976"/>
            <a:ext cx="12191999" cy="3278423"/>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87" name="Google Shape;187;p43"/>
          <p:cNvSpPr txBox="1"/>
          <p:nvPr>
            <p:ph idx="3" type="body"/>
          </p:nvPr>
        </p:nvSpPr>
        <p:spPr>
          <a:xfrm>
            <a:off x="6446520" y="4617492"/>
            <a:ext cx="5212080" cy="15270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sz="18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88" name="Google Shape;188;p4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Multiple images Title Two column Content and Top shape bar">
  <p:cSld name="Half Image Multiple images Title Two column Content and Top shape bar">
    <p:spTree>
      <p:nvGrpSpPr>
        <p:cNvPr id="189" name="Shape 189"/>
        <p:cNvGrpSpPr/>
        <p:nvPr/>
      </p:nvGrpSpPr>
      <p:grpSpPr>
        <a:xfrm>
          <a:off x="0" y="0"/>
          <a:ext cx="0" cy="0"/>
          <a:chOff x="0" y="0"/>
          <a:chExt cx="0" cy="0"/>
        </a:xfrm>
      </p:grpSpPr>
      <p:sp>
        <p:nvSpPr>
          <p:cNvPr id="190" name="Google Shape;190;p44"/>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91" name="Google Shape;191;p44"/>
          <p:cNvSpPr txBox="1"/>
          <p:nvPr>
            <p:ph type="title"/>
          </p:nvPr>
        </p:nvSpPr>
        <p:spPr>
          <a:xfrm>
            <a:off x="7315200" y="4176259"/>
            <a:ext cx="4343400" cy="196828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44"/>
          <p:cNvSpPr/>
          <p:nvPr>
            <p:ph idx="2" type="pic"/>
          </p:nvPr>
        </p:nvSpPr>
        <p:spPr>
          <a:xfrm>
            <a:off x="0" y="112976"/>
            <a:ext cx="12191999" cy="3278423"/>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93" name="Google Shape;193;p44"/>
          <p:cNvSpPr/>
          <p:nvPr>
            <p:ph idx="3" type="pic"/>
          </p:nvPr>
        </p:nvSpPr>
        <p:spPr>
          <a:xfrm>
            <a:off x="542834" y="1066801"/>
            <a:ext cx="3505199" cy="507773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94" name="Google Shape;194;p44"/>
          <p:cNvSpPr/>
          <p:nvPr>
            <p:ph idx="4" type="pic"/>
          </p:nvPr>
        </p:nvSpPr>
        <p:spPr>
          <a:xfrm>
            <a:off x="4191000" y="4343400"/>
            <a:ext cx="2743200" cy="180113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95" name="Google Shape;195;p44"/>
          <p:cNvSpPr/>
          <p:nvPr>
            <p:ph idx="5" type="pic"/>
          </p:nvPr>
        </p:nvSpPr>
        <p:spPr>
          <a:xfrm>
            <a:off x="4191000" y="1066801"/>
            <a:ext cx="2743200" cy="31260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96" name="Google Shape;196;p44"/>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with Top bar">
  <p:cSld name="Full Image with Top bar">
    <p:spTree>
      <p:nvGrpSpPr>
        <p:cNvPr id="197" name="Shape 197"/>
        <p:cNvGrpSpPr/>
        <p:nvPr/>
      </p:nvGrpSpPr>
      <p:grpSpPr>
        <a:xfrm>
          <a:off x="0" y="0"/>
          <a:ext cx="0" cy="0"/>
          <a:chOff x="0" y="0"/>
          <a:chExt cx="0" cy="0"/>
        </a:xfrm>
      </p:grpSpPr>
      <p:sp>
        <p:nvSpPr>
          <p:cNvPr id="198" name="Google Shape;198;p4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99" name="Google Shape;199;p45"/>
          <p:cNvSpPr/>
          <p:nvPr>
            <p:ph idx="2" type="pic"/>
          </p:nvPr>
        </p:nvSpPr>
        <p:spPr>
          <a:xfrm>
            <a:off x="0" y="112976"/>
            <a:ext cx="12191999" cy="674502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00" name="Google Shape;200;p45"/>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01" name="Google Shape;201;p45"/>
          <p:cNvSpPr txBox="1"/>
          <p:nvPr>
            <p:ph type="title"/>
          </p:nvPr>
        </p:nvSpPr>
        <p:spPr>
          <a:xfrm>
            <a:off x="548640" y="548640"/>
            <a:ext cx="11106150" cy="518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mphasis-Subtitle and Content">
  <p:cSld name="Title Emphasis-Subtitle and Content">
    <p:spTree>
      <p:nvGrpSpPr>
        <p:cNvPr id="24" name="Shape 24"/>
        <p:cNvGrpSpPr/>
        <p:nvPr/>
      </p:nvGrpSpPr>
      <p:grpSpPr>
        <a:xfrm>
          <a:off x="0" y="0"/>
          <a:ext cx="0" cy="0"/>
          <a:chOff x="0" y="0"/>
          <a:chExt cx="0" cy="0"/>
        </a:xfrm>
      </p:grpSpPr>
      <p:sp>
        <p:nvSpPr>
          <p:cNvPr id="25" name="Google Shape;25;p1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 name="Google Shape;26;p1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19"/>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1600"/>
              <a:buFont typeface="Arial"/>
              <a:buNone/>
              <a:defRPr b="0" i="0" sz="1600" u="none" cap="none" strike="noStrike">
                <a:solidFill>
                  <a:srgbClr val="BFBFB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19"/>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lt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1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ull Image">
  <p:cSld name="1_Full Image">
    <p:spTree>
      <p:nvGrpSpPr>
        <p:cNvPr id="202" name="Shape 202"/>
        <p:cNvGrpSpPr/>
        <p:nvPr/>
      </p:nvGrpSpPr>
      <p:grpSpPr>
        <a:xfrm>
          <a:off x="0" y="0"/>
          <a:ext cx="0" cy="0"/>
          <a:chOff x="0" y="0"/>
          <a:chExt cx="0" cy="0"/>
        </a:xfrm>
      </p:grpSpPr>
      <p:sp>
        <p:nvSpPr>
          <p:cNvPr id="203" name="Google Shape;203;p46"/>
          <p:cNvSpPr/>
          <p:nvPr>
            <p:ph idx="2" type="pic"/>
          </p:nvPr>
        </p:nvSpPr>
        <p:spPr>
          <a:xfrm>
            <a:off x="0" y="0"/>
            <a:ext cx="12191999" cy="6858000"/>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04" name="Google Shape;204;p46"/>
          <p:cNvSpPr txBox="1"/>
          <p:nvPr>
            <p:ph idx="1" type="body"/>
          </p:nvPr>
        </p:nvSpPr>
        <p:spPr>
          <a:xfrm>
            <a:off x="7261801" y="1189969"/>
            <a:ext cx="4389542" cy="4677431"/>
          </a:xfrm>
          <a:prstGeom prst="rect">
            <a:avLst/>
          </a:prstGeom>
          <a:solidFill>
            <a:schemeClr val="lt1">
              <a:alpha val="87843"/>
            </a:schemeClr>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5" name="Google Shape;205;p46"/>
          <p:cNvSpPr txBox="1"/>
          <p:nvPr>
            <p:ph idx="3" type="body"/>
          </p:nvPr>
        </p:nvSpPr>
        <p:spPr>
          <a:xfrm>
            <a:off x="7612321" y="1494770"/>
            <a:ext cx="3688080" cy="391543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3200"/>
              <a:buNone/>
              <a:defRPr sz="32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6" name="Google Shape;206;p46"/>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07" name="Google Shape;207;p46"/>
          <p:cNvSpPr txBox="1"/>
          <p:nvPr>
            <p:ph type="title"/>
          </p:nvPr>
        </p:nvSpPr>
        <p:spPr>
          <a:xfrm>
            <a:off x="548640" y="548640"/>
            <a:ext cx="11106150" cy="6413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ull Image">
  <p:cSld name="2_Full Image">
    <p:spTree>
      <p:nvGrpSpPr>
        <p:cNvPr id="208" name="Shape 208"/>
        <p:cNvGrpSpPr/>
        <p:nvPr/>
      </p:nvGrpSpPr>
      <p:grpSpPr>
        <a:xfrm>
          <a:off x="0" y="0"/>
          <a:ext cx="0" cy="0"/>
          <a:chOff x="0" y="0"/>
          <a:chExt cx="0" cy="0"/>
        </a:xfrm>
      </p:grpSpPr>
      <p:sp>
        <p:nvSpPr>
          <p:cNvPr id="209" name="Google Shape;209;p47"/>
          <p:cNvSpPr/>
          <p:nvPr>
            <p:ph idx="2" type="pic"/>
          </p:nvPr>
        </p:nvSpPr>
        <p:spPr>
          <a:xfrm>
            <a:off x="0" y="0"/>
            <a:ext cx="12191999" cy="6858000"/>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10" name="Google Shape;210;p47"/>
          <p:cNvSpPr txBox="1"/>
          <p:nvPr>
            <p:ph idx="1" type="body"/>
          </p:nvPr>
        </p:nvSpPr>
        <p:spPr>
          <a:xfrm>
            <a:off x="552269" y="1189969"/>
            <a:ext cx="4389542" cy="4677431"/>
          </a:xfrm>
          <a:prstGeom prst="rect">
            <a:avLst/>
          </a:prstGeom>
          <a:solidFill>
            <a:schemeClr val="accent2">
              <a:alpha val="87843"/>
            </a:schemeClr>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1" name="Google Shape;211;p47"/>
          <p:cNvSpPr txBox="1"/>
          <p:nvPr>
            <p:ph idx="3" type="body"/>
          </p:nvPr>
        </p:nvSpPr>
        <p:spPr>
          <a:xfrm>
            <a:off x="902789" y="1494770"/>
            <a:ext cx="3688080" cy="391543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3200"/>
              <a:buNone/>
              <a:defRPr sz="3200">
                <a:solidFill>
                  <a:schemeClr val="lt1"/>
                </a:solidFill>
              </a:defRPr>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2" name="Google Shape;212;p4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13" name="Google Shape;213;p47"/>
          <p:cNvSpPr txBox="1"/>
          <p:nvPr>
            <p:ph type="title"/>
          </p:nvPr>
        </p:nvSpPr>
        <p:spPr>
          <a:xfrm>
            <a:off x="548640" y="548640"/>
            <a:ext cx="11106150" cy="4419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Content and half Image_Top shape bar">
  <p:cSld name="1_Title Subtitle Content and half Image_Top shape bar">
    <p:spTree>
      <p:nvGrpSpPr>
        <p:cNvPr id="214" name="Shape 214"/>
        <p:cNvGrpSpPr/>
        <p:nvPr/>
      </p:nvGrpSpPr>
      <p:grpSpPr>
        <a:xfrm>
          <a:off x="0" y="0"/>
          <a:ext cx="0" cy="0"/>
          <a:chOff x="0" y="0"/>
          <a:chExt cx="0" cy="0"/>
        </a:xfrm>
      </p:grpSpPr>
      <p:sp>
        <p:nvSpPr>
          <p:cNvPr id="215" name="Google Shape;215;p4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16" name="Google Shape;216;p48"/>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48"/>
          <p:cNvSpPr txBox="1"/>
          <p:nvPr>
            <p:ph idx="1" type="body"/>
          </p:nvPr>
        </p:nvSpPr>
        <p:spPr>
          <a:xfrm>
            <a:off x="548640" y="4021648"/>
            <a:ext cx="5090157"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8" name="Google Shape;218;p48"/>
          <p:cNvSpPr txBox="1"/>
          <p:nvPr>
            <p:ph idx="2" type="body"/>
          </p:nvPr>
        </p:nvSpPr>
        <p:spPr>
          <a:xfrm>
            <a:off x="548640" y="3429000"/>
            <a:ext cx="509015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9" name="Google Shape;219;p48"/>
          <p:cNvSpPr txBox="1"/>
          <p:nvPr>
            <p:ph idx="3" type="body"/>
          </p:nvPr>
        </p:nvSpPr>
        <p:spPr>
          <a:xfrm>
            <a:off x="6527803" y="4021648"/>
            <a:ext cx="5090157"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0" name="Google Shape;220;p48"/>
          <p:cNvSpPr txBox="1"/>
          <p:nvPr>
            <p:ph idx="4" type="body"/>
          </p:nvPr>
        </p:nvSpPr>
        <p:spPr>
          <a:xfrm>
            <a:off x="6527803" y="3429000"/>
            <a:ext cx="509015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accent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1" name="Google Shape;221;p48"/>
          <p:cNvSpPr/>
          <p:nvPr>
            <p:ph idx="5" type="pic"/>
          </p:nvPr>
        </p:nvSpPr>
        <p:spPr>
          <a:xfrm>
            <a:off x="548944"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22" name="Google Shape;222;p48"/>
          <p:cNvSpPr/>
          <p:nvPr>
            <p:ph idx="6" type="pic"/>
          </p:nvPr>
        </p:nvSpPr>
        <p:spPr>
          <a:xfrm>
            <a:off x="6527803"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23" name="Google Shape;223;p4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ubtitle Content and half Image_Top shape bar">
  <p:cSld name="2_Title Subtitle Content and half Image_Top shape bar">
    <p:spTree>
      <p:nvGrpSpPr>
        <p:cNvPr id="224" name="Shape 224"/>
        <p:cNvGrpSpPr/>
        <p:nvPr/>
      </p:nvGrpSpPr>
      <p:grpSpPr>
        <a:xfrm>
          <a:off x="0" y="0"/>
          <a:ext cx="0" cy="0"/>
          <a:chOff x="0" y="0"/>
          <a:chExt cx="0" cy="0"/>
        </a:xfrm>
      </p:grpSpPr>
      <p:sp>
        <p:nvSpPr>
          <p:cNvPr id="225" name="Google Shape;225;p4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26" name="Google Shape;226;p4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49"/>
          <p:cNvSpPr txBox="1"/>
          <p:nvPr>
            <p:ph idx="1" type="body"/>
          </p:nvPr>
        </p:nvSpPr>
        <p:spPr>
          <a:xfrm>
            <a:off x="548640" y="4021648"/>
            <a:ext cx="3474720"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8" name="Google Shape;228;p49"/>
          <p:cNvSpPr txBox="1"/>
          <p:nvPr>
            <p:ph idx="2" type="body"/>
          </p:nvPr>
        </p:nvSpPr>
        <p:spPr>
          <a:xfrm>
            <a:off x="548640" y="3429000"/>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9" name="Google Shape;229;p49"/>
          <p:cNvSpPr txBox="1"/>
          <p:nvPr>
            <p:ph idx="3" type="body"/>
          </p:nvPr>
        </p:nvSpPr>
        <p:spPr>
          <a:xfrm>
            <a:off x="4358640" y="4021648"/>
            <a:ext cx="3474720"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0" name="Google Shape;230;p49"/>
          <p:cNvSpPr txBox="1"/>
          <p:nvPr>
            <p:ph idx="4" type="body"/>
          </p:nvPr>
        </p:nvSpPr>
        <p:spPr>
          <a:xfrm>
            <a:off x="4358640" y="3429000"/>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1" name="Google Shape;231;p49"/>
          <p:cNvSpPr/>
          <p:nvPr>
            <p:ph idx="5" type="pic"/>
          </p:nvPr>
        </p:nvSpPr>
        <p:spPr>
          <a:xfrm>
            <a:off x="548944"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32" name="Google Shape;232;p49"/>
          <p:cNvSpPr/>
          <p:nvPr>
            <p:ph idx="6" type="pic"/>
          </p:nvPr>
        </p:nvSpPr>
        <p:spPr>
          <a:xfrm>
            <a:off x="4358640"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33" name="Google Shape;233;p49"/>
          <p:cNvSpPr txBox="1"/>
          <p:nvPr>
            <p:ph idx="7" type="body"/>
          </p:nvPr>
        </p:nvSpPr>
        <p:spPr>
          <a:xfrm>
            <a:off x="8168640" y="4021648"/>
            <a:ext cx="3474720"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4" name="Google Shape;234;p49"/>
          <p:cNvSpPr txBox="1"/>
          <p:nvPr>
            <p:ph idx="8" type="body"/>
          </p:nvPr>
        </p:nvSpPr>
        <p:spPr>
          <a:xfrm>
            <a:off x="8168640" y="3429000"/>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accent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5" name="Google Shape;235;p49"/>
          <p:cNvSpPr/>
          <p:nvPr>
            <p:ph idx="9" type="pic"/>
          </p:nvPr>
        </p:nvSpPr>
        <p:spPr>
          <a:xfrm>
            <a:off x="8168336" y="2423061"/>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36" name="Google Shape;236;p4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 Content 2 rows">
  <p:cSld name="Title Icon Content 2 rows">
    <p:spTree>
      <p:nvGrpSpPr>
        <p:cNvPr id="237" name="Shape 237"/>
        <p:cNvGrpSpPr/>
        <p:nvPr/>
      </p:nvGrpSpPr>
      <p:grpSpPr>
        <a:xfrm>
          <a:off x="0" y="0"/>
          <a:ext cx="0" cy="0"/>
          <a:chOff x="0" y="0"/>
          <a:chExt cx="0" cy="0"/>
        </a:xfrm>
      </p:grpSpPr>
      <p:sp>
        <p:nvSpPr>
          <p:cNvPr id="238" name="Google Shape;238;p50"/>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9" name="Google Shape;239;p50"/>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50"/>
          <p:cNvSpPr txBox="1"/>
          <p:nvPr>
            <p:ph idx="1" type="body"/>
          </p:nvPr>
        </p:nvSpPr>
        <p:spPr>
          <a:xfrm>
            <a:off x="5562600" y="2438400"/>
            <a:ext cx="5901458" cy="9752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1" name="Google Shape;241;p50"/>
          <p:cNvSpPr txBox="1"/>
          <p:nvPr>
            <p:ph idx="2" type="body"/>
          </p:nvPr>
        </p:nvSpPr>
        <p:spPr>
          <a:xfrm>
            <a:off x="1524000" y="2713664"/>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2" name="Google Shape;242;p50"/>
          <p:cNvSpPr/>
          <p:nvPr>
            <p:ph idx="3" type="pic"/>
          </p:nvPr>
        </p:nvSpPr>
        <p:spPr>
          <a:xfrm>
            <a:off x="548944" y="2564258"/>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43" name="Google Shape;243;p50"/>
          <p:cNvSpPr txBox="1"/>
          <p:nvPr>
            <p:ph idx="4" type="body"/>
          </p:nvPr>
        </p:nvSpPr>
        <p:spPr>
          <a:xfrm>
            <a:off x="5562600" y="4391622"/>
            <a:ext cx="5901458" cy="9752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4" name="Google Shape;244;p50"/>
          <p:cNvSpPr txBox="1"/>
          <p:nvPr>
            <p:ph idx="5" type="body"/>
          </p:nvPr>
        </p:nvSpPr>
        <p:spPr>
          <a:xfrm>
            <a:off x="1524000" y="4666886"/>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5" name="Google Shape;245;p50"/>
          <p:cNvSpPr/>
          <p:nvPr>
            <p:ph idx="6" type="pic"/>
          </p:nvPr>
        </p:nvSpPr>
        <p:spPr>
          <a:xfrm>
            <a:off x="548944" y="4517480"/>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46" name="Google Shape;246;p50"/>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 Content 3 rows">
  <p:cSld name="Title Icon Content 3 rows">
    <p:spTree>
      <p:nvGrpSpPr>
        <p:cNvPr id="247" name="Shape 247"/>
        <p:cNvGrpSpPr/>
        <p:nvPr/>
      </p:nvGrpSpPr>
      <p:grpSpPr>
        <a:xfrm>
          <a:off x="0" y="0"/>
          <a:ext cx="0" cy="0"/>
          <a:chOff x="0" y="0"/>
          <a:chExt cx="0" cy="0"/>
        </a:xfrm>
      </p:grpSpPr>
      <p:sp>
        <p:nvSpPr>
          <p:cNvPr id="248" name="Google Shape;248;p51"/>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49" name="Google Shape;249;p5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51"/>
          <p:cNvSpPr txBox="1"/>
          <p:nvPr>
            <p:ph idx="1" type="body"/>
          </p:nvPr>
        </p:nvSpPr>
        <p:spPr>
          <a:xfrm>
            <a:off x="5562600" y="2423061"/>
            <a:ext cx="5901458" cy="100593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1" name="Google Shape;251;p51"/>
          <p:cNvSpPr txBox="1"/>
          <p:nvPr>
            <p:ph idx="2" type="body"/>
          </p:nvPr>
        </p:nvSpPr>
        <p:spPr>
          <a:xfrm>
            <a:off x="1524000" y="2713664"/>
            <a:ext cx="3810000" cy="424732"/>
          </a:xfrm>
          <a:prstGeom prst="rect">
            <a:avLst/>
          </a:prstGeom>
          <a:noFill/>
          <a:ln>
            <a:noFill/>
          </a:ln>
        </p:spPr>
        <p:txBody>
          <a:bodyPr anchorCtr="0" anchor="ctr"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2" name="Google Shape;252;p51"/>
          <p:cNvSpPr/>
          <p:nvPr>
            <p:ph idx="3" type="pic"/>
          </p:nvPr>
        </p:nvSpPr>
        <p:spPr>
          <a:xfrm>
            <a:off x="548944" y="2564258"/>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53" name="Google Shape;253;p51"/>
          <p:cNvSpPr txBox="1"/>
          <p:nvPr>
            <p:ph idx="4" type="body"/>
          </p:nvPr>
        </p:nvSpPr>
        <p:spPr>
          <a:xfrm>
            <a:off x="5562600" y="3556396"/>
            <a:ext cx="5901458" cy="100593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4" name="Google Shape;254;p51"/>
          <p:cNvSpPr txBox="1"/>
          <p:nvPr>
            <p:ph idx="5" type="body"/>
          </p:nvPr>
        </p:nvSpPr>
        <p:spPr>
          <a:xfrm>
            <a:off x="1524000" y="3846999"/>
            <a:ext cx="3810000" cy="424732"/>
          </a:xfrm>
          <a:prstGeom prst="rect">
            <a:avLst/>
          </a:prstGeom>
          <a:noFill/>
          <a:ln>
            <a:noFill/>
          </a:ln>
        </p:spPr>
        <p:txBody>
          <a:bodyPr anchorCtr="0" anchor="ctr"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5" name="Google Shape;255;p51"/>
          <p:cNvSpPr/>
          <p:nvPr>
            <p:ph idx="6" type="pic"/>
          </p:nvPr>
        </p:nvSpPr>
        <p:spPr>
          <a:xfrm>
            <a:off x="548944" y="3697593"/>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56" name="Google Shape;256;p51"/>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57" name="Google Shape;257;p51"/>
          <p:cNvSpPr txBox="1"/>
          <p:nvPr>
            <p:ph idx="7" type="body"/>
          </p:nvPr>
        </p:nvSpPr>
        <p:spPr>
          <a:xfrm>
            <a:off x="5562600" y="4689732"/>
            <a:ext cx="5901458" cy="100593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8" name="Google Shape;258;p51"/>
          <p:cNvSpPr txBox="1"/>
          <p:nvPr>
            <p:ph idx="8" type="body"/>
          </p:nvPr>
        </p:nvSpPr>
        <p:spPr>
          <a:xfrm>
            <a:off x="1524000" y="4980335"/>
            <a:ext cx="3810000" cy="424732"/>
          </a:xfrm>
          <a:prstGeom prst="rect">
            <a:avLst/>
          </a:prstGeom>
          <a:noFill/>
          <a:ln>
            <a:noFill/>
          </a:ln>
        </p:spPr>
        <p:txBody>
          <a:bodyPr anchorCtr="0" anchor="ctr"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accent6"/>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9" name="Google Shape;259;p51"/>
          <p:cNvSpPr/>
          <p:nvPr>
            <p:ph idx="9" type="pic"/>
          </p:nvPr>
        </p:nvSpPr>
        <p:spPr>
          <a:xfrm>
            <a:off x="548944" y="4830929"/>
            <a:ext cx="711197" cy="723544"/>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de patch Icon Content 3 rows">
  <p:cSld name="Title Side patch Icon Content 3 rows">
    <p:spTree>
      <p:nvGrpSpPr>
        <p:cNvPr id="260" name="Shape 260"/>
        <p:cNvGrpSpPr/>
        <p:nvPr/>
      </p:nvGrpSpPr>
      <p:grpSpPr>
        <a:xfrm>
          <a:off x="0" y="0"/>
          <a:ext cx="0" cy="0"/>
          <a:chOff x="0" y="0"/>
          <a:chExt cx="0" cy="0"/>
        </a:xfrm>
      </p:grpSpPr>
      <p:sp>
        <p:nvSpPr>
          <p:cNvPr id="261" name="Google Shape;261;p52"/>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2" name="Google Shape;262;p52"/>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3" name="Google Shape;263;p52"/>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52"/>
          <p:cNvSpPr txBox="1"/>
          <p:nvPr>
            <p:ph idx="1" type="body"/>
          </p:nvPr>
        </p:nvSpPr>
        <p:spPr>
          <a:xfrm>
            <a:off x="7151214" y="2035302"/>
            <a:ext cx="4312844" cy="9144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400"/>
              <a:buNone/>
              <a:defRPr sz="1400"/>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5" name="Google Shape;265;p52"/>
          <p:cNvSpPr txBox="1"/>
          <p:nvPr>
            <p:ph idx="2" type="body"/>
          </p:nvPr>
        </p:nvSpPr>
        <p:spPr>
          <a:xfrm>
            <a:off x="624840" y="2280181"/>
            <a:ext cx="4937760" cy="42473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20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6" name="Google Shape;266;p52"/>
          <p:cNvSpPr/>
          <p:nvPr>
            <p:ph idx="3" type="pic"/>
          </p:nvPr>
        </p:nvSpPr>
        <p:spPr>
          <a:xfrm>
            <a:off x="5756426" y="1935993"/>
            <a:ext cx="1094116" cy="1113108"/>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67" name="Google Shape;267;p52"/>
          <p:cNvSpPr txBox="1"/>
          <p:nvPr>
            <p:ph idx="4" type="body"/>
          </p:nvPr>
        </p:nvSpPr>
        <p:spPr>
          <a:xfrm>
            <a:off x="6071132" y="3576256"/>
            <a:ext cx="5392925" cy="9144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400"/>
              <a:buNone/>
              <a:defRPr sz="1400"/>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8" name="Google Shape;268;p52"/>
          <p:cNvSpPr txBox="1"/>
          <p:nvPr>
            <p:ph idx="5" type="body"/>
          </p:nvPr>
        </p:nvSpPr>
        <p:spPr>
          <a:xfrm>
            <a:off x="548640" y="3846999"/>
            <a:ext cx="4023360" cy="42473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200"/>
              </a:spcBef>
              <a:spcAft>
                <a:spcPts val="0"/>
              </a:spcAft>
              <a:buSzPts val="2000"/>
              <a:buNone/>
              <a:defRPr b="1" sz="20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9" name="Google Shape;269;p52"/>
          <p:cNvSpPr/>
          <p:nvPr>
            <p:ph idx="6" type="pic"/>
          </p:nvPr>
        </p:nvSpPr>
        <p:spPr>
          <a:xfrm>
            <a:off x="4774508" y="3502811"/>
            <a:ext cx="1094116" cy="1113108"/>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70" name="Google Shape;270;p5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71" name="Google Shape;271;p52"/>
          <p:cNvSpPr txBox="1"/>
          <p:nvPr>
            <p:ph idx="7" type="body"/>
          </p:nvPr>
        </p:nvSpPr>
        <p:spPr>
          <a:xfrm>
            <a:off x="4949699" y="5117210"/>
            <a:ext cx="6514359" cy="9144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400"/>
              <a:buNone/>
              <a:defRPr sz="1400"/>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2" name="Google Shape;272;p52"/>
          <p:cNvSpPr txBox="1"/>
          <p:nvPr>
            <p:ph idx="8" type="body"/>
          </p:nvPr>
        </p:nvSpPr>
        <p:spPr>
          <a:xfrm>
            <a:off x="548641" y="5362089"/>
            <a:ext cx="2956560" cy="42473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200"/>
              </a:spcBef>
              <a:spcAft>
                <a:spcPts val="0"/>
              </a:spcAft>
              <a:buSzPts val="2000"/>
              <a:buNone/>
              <a:defRPr b="1" sz="2000">
                <a:solidFill>
                  <a:schemeClr val="accent6"/>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3" name="Google Shape;273;p52"/>
          <p:cNvSpPr/>
          <p:nvPr>
            <p:ph idx="9" type="pic"/>
          </p:nvPr>
        </p:nvSpPr>
        <p:spPr>
          <a:xfrm>
            <a:off x="3680392" y="5017901"/>
            <a:ext cx="1094116" cy="1113108"/>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74" name="Google Shape;274;p52"/>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de patch Title Only">
  <p:cSld name="Title Side patch Title Only">
    <p:spTree>
      <p:nvGrpSpPr>
        <p:cNvPr id="275" name="Shape 275"/>
        <p:cNvGrpSpPr/>
        <p:nvPr/>
      </p:nvGrpSpPr>
      <p:grpSpPr>
        <a:xfrm>
          <a:off x="0" y="0"/>
          <a:ext cx="0" cy="0"/>
          <a:chOff x="0" y="0"/>
          <a:chExt cx="0" cy="0"/>
        </a:xfrm>
      </p:grpSpPr>
      <p:sp>
        <p:nvSpPr>
          <p:cNvPr id="276" name="Google Shape;276;p53"/>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77" name="Google Shape;277;p5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78" name="Google Shape;278;p5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5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80" name="Google Shape;280;p53"/>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281" name="Google Shape;281;p53"/>
          <p:cNvCxnSpPr/>
          <p:nvPr/>
        </p:nvCxnSpPr>
        <p:spPr>
          <a:xfrm>
            <a:off x="2018097" y="5181600"/>
            <a:ext cx="688207" cy="0"/>
          </a:xfrm>
          <a:prstGeom prst="straightConnector1">
            <a:avLst/>
          </a:prstGeom>
          <a:noFill/>
          <a:ln cap="rnd" cmpd="sng" w="57150">
            <a:solidFill>
              <a:schemeClr val="accent2"/>
            </a:solidFill>
            <a:prstDash val="solid"/>
            <a:round/>
            <a:headEnd len="sm" w="sm" type="none"/>
            <a:tailEnd len="sm" w="sm" type="none"/>
          </a:ln>
        </p:spPr>
      </p:cxnSp>
      <p:cxnSp>
        <p:nvCxnSpPr>
          <p:cNvPr id="282" name="Google Shape;282;p53"/>
          <p:cNvCxnSpPr/>
          <p:nvPr/>
        </p:nvCxnSpPr>
        <p:spPr>
          <a:xfrm>
            <a:off x="5751896" y="5181600"/>
            <a:ext cx="688207" cy="0"/>
          </a:xfrm>
          <a:prstGeom prst="straightConnector1">
            <a:avLst/>
          </a:prstGeom>
          <a:noFill/>
          <a:ln cap="rnd" cmpd="sng" w="57150">
            <a:solidFill>
              <a:schemeClr val="accent2"/>
            </a:solidFill>
            <a:prstDash val="solid"/>
            <a:round/>
            <a:headEnd len="sm" w="sm" type="none"/>
            <a:tailEnd len="sm" w="sm" type="none"/>
          </a:ln>
        </p:spPr>
      </p:cxnSp>
      <p:cxnSp>
        <p:nvCxnSpPr>
          <p:cNvPr id="283" name="Google Shape;283;p53"/>
          <p:cNvCxnSpPr/>
          <p:nvPr/>
        </p:nvCxnSpPr>
        <p:spPr>
          <a:xfrm>
            <a:off x="9485696" y="5181600"/>
            <a:ext cx="688207" cy="0"/>
          </a:xfrm>
          <a:prstGeom prst="straightConnector1">
            <a:avLst/>
          </a:prstGeom>
          <a:noFill/>
          <a:ln cap="rnd" cmpd="sng" w="57150">
            <a:solidFill>
              <a:schemeClr val="accent2"/>
            </a:solidFill>
            <a:prstDash val="solid"/>
            <a:round/>
            <a:headEnd len="sm" w="sm" type="none"/>
            <a:tailEnd len="sm" w="sm" type="none"/>
          </a:ln>
        </p:spPr>
      </p:cxnSp>
      <p:sp>
        <p:nvSpPr>
          <p:cNvPr id="284" name="Google Shape;284;p53"/>
          <p:cNvSpPr/>
          <p:nvPr>
            <p:ph idx="2" type="pic"/>
          </p:nvPr>
        </p:nvSpPr>
        <p:spPr>
          <a:xfrm>
            <a:off x="533401" y="2057401"/>
            <a:ext cx="3657599" cy="276280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85" name="Google Shape;285;p53"/>
          <p:cNvSpPr/>
          <p:nvPr>
            <p:ph idx="3" type="pic"/>
          </p:nvPr>
        </p:nvSpPr>
        <p:spPr>
          <a:xfrm>
            <a:off x="4267200" y="2057401"/>
            <a:ext cx="3657599" cy="276280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86" name="Google Shape;286;p53"/>
          <p:cNvSpPr/>
          <p:nvPr>
            <p:ph idx="4" type="pic"/>
          </p:nvPr>
        </p:nvSpPr>
        <p:spPr>
          <a:xfrm>
            <a:off x="8001000" y="2057401"/>
            <a:ext cx="3657599" cy="276280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87" name="Google Shape;287;p53"/>
          <p:cNvSpPr txBox="1"/>
          <p:nvPr>
            <p:ph idx="1" type="body"/>
          </p:nvPr>
        </p:nvSpPr>
        <p:spPr>
          <a:xfrm>
            <a:off x="548640" y="5542992"/>
            <a:ext cx="36423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8" name="Google Shape;288;p53"/>
          <p:cNvSpPr txBox="1"/>
          <p:nvPr>
            <p:ph idx="5" type="body"/>
          </p:nvPr>
        </p:nvSpPr>
        <p:spPr>
          <a:xfrm>
            <a:off x="4267200" y="5542992"/>
            <a:ext cx="36423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9" name="Google Shape;289;p53"/>
          <p:cNvSpPr txBox="1"/>
          <p:nvPr>
            <p:ph idx="6" type="body"/>
          </p:nvPr>
        </p:nvSpPr>
        <p:spPr>
          <a:xfrm>
            <a:off x="8001000" y="5542992"/>
            <a:ext cx="36423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p:cSld name="Team Slide">
    <p:spTree>
      <p:nvGrpSpPr>
        <p:cNvPr id="290" name="Shape 290"/>
        <p:cNvGrpSpPr/>
        <p:nvPr/>
      </p:nvGrpSpPr>
      <p:grpSpPr>
        <a:xfrm>
          <a:off x="0" y="0"/>
          <a:ext cx="0" cy="0"/>
          <a:chOff x="0" y="0"/>
          <a:chExt cx="0" cy="0"/>
        </a:xfrm>
      </p:grpSpPr>
      <p:sp>
        <p:nvSpPr>
          <p:cNvPr id="291" name="Google Shape;291;p54"/>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2" name="Google Shape;292;p54"/>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3" name="Google Shape;293;p5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54"/>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95" name="Google Shape;295;p54"/>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296" name="Google Shape;296;p54"/>
          <p:cNvCxnSpPr/>
          <p:nvPr/>
        </p:nvCxnSpPr>
        <p:spPr>
          <a:xfrm>
            <a:off x="1751397" y="5027659"/>
            <a:ext cx="688207" cy="0"/>
          </a:xfrm>
          <a:prstGeom prst="straightConnector1">
            <a:avLst/>
          </a:prstGeom>
          <a:noFill/>
          <a:ln cap="rnd" cmpd="sng" w="57150">
            <a:solidFill>
              <a:schemeClr val="accent2"/>
            </a:solidFill>
            <a:prstDash val="solid"/>
            <a:round/>
            <a:headEnd len="sm" w="sm" type="none"/>
            <a:tailEnd len="sm" w="sm" type="none"/>
          </a:ln>
        </p:spPr>
      </p:cxnSp>
      <p:sp>
        <p:nvSpPr>
          <p:cNvPr id="297" name="Google Shape;297;p54"/>
          <p:cNvSpPr/>
          <p:nvPr>
            <p:ph idx="2" type="pic"/>
          </p:nvPr>
        </p:nvSpPr>
        <p:spPr>
          <a:xfrm>
            <a:off x="723902" y="2057402"/>
            <a:ext cx="2743197" cy="2743198"/>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98" name="Google Shape;298;p54"/>
          <p:cNvSpPr txBox="1"/>
          <p:nvPr>
            <p:ph idx="1" type="body"/>
          </p:nvPr>
        </p:nvSpPr>
        <p:spPr>
          <a:xfrm>
            <a:off x="541021" y="5307558"/>
            <a:ext cx="31089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99" name="Google Shape;299;p54"/>
          <p:cNvSpPr txBox="1"/>
          <p:nvPr>
            <p:ph idx="3" type="body"/>
          </p:nvPr>
        </p:nvSpPr>
        <p:spPr>
          <a:xfrm>
            <a:off x="541021" y="5688559"/>
            <a:ext cx="3108959" cy="32362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1400"/>
              <a:buNone/>
              <a:defRPr b="0" sz="14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00" name="Google Shape;300;p54"/>
          <p:cNvCxnSpPr/>
          <p:nvPr/>
        </p:nvCxnSpPr>
        <p:spPr>
          <a:xfrm flipH="1">
            <a:off x="3907846" y="2747071"/>
            <a:ext cx="2160050" cy="2836074"/>
          </a:xfrm>
          <a:prstGeom prst="straightConnector1">
            <a:avLst/>
          </a:prstGeom>
          <a:noFill/>
          <a:ln cap="flat" cmpd="sng" w="25400">
            <a:solidFill>
              <a:schemeClr val="accent2"/>
            </a:solidFill>
            <a:prstDash val="solid"/>
            <a:round/>
            <a:headEnd len="sm" w="sm" type="none"/>
            <a:tailEnd len="sm" w="sm" type="none"/>
          </a:ln>
        </p:spPr>
      </p:cxnSp>
      <p:cxnSp>
        <p:nvCxnSpPr>
          <p:cNvPr id="301" name="Google Shape;301;p54"/>
          <p:cNvCxnSpPr/>
          <p:nvPr/>
        </p:nvCxnSpPr>
        <p:spPr>
          <a:xfrm rot="10800000">
            <a:off x="5536511" y="3617080"/>
            <a:ext cx="0" cy="1097280"/>
          </a:xfrm>
          <a:prstGeom prst="straightConnector1">
            <a:avLst/>
          </a:prstGeom>
          <a:noFill/>
          <a:ln cap="flat" cmpd="sng" w="25400">
            <a:solidFill>
              <a:schemeClr val="accent2"/>
            </a:solidFill>
            <a:prstDash val="solid"/>
            <a:round/>
            <a:headEnd len="sm" w="sm" type="none"/>
            <a:tailEnd len="sm" w="sm" type="none"/>
          </a:ln>
        </p:spPr>
      </p:cxnSp>
      <p:grpSp>
        <p:nvGrpSpPr>
          <p:cNvPr id="302" name="Google Shape;302;p54"/>
          <p:cNvGrpSpPr/>
          <p:nvPr/>
        </p:nvGrpSpPr>
        <p:grpSpPr>
          <a:xfrm>
            <a:off x="3906014" y="2754546"/>
            <a:ext cx="3254399" cy="2828600"/>
            <a:chOff x="4431264" y="2199060"/>
            <a:chExt cx="3363136" cy="2828600"/>
          </a:xfrm>
        </p:grpSpPr>
        <p:cxnSp>
          <p:nvCxnSpPr>
            <p:cNvPr id="303" name="Google Shape;303;p54"/>
            <p:cNvCxnSpPr/>
            <p:nvPr/>
          </p:nvCxnSpPr>
          <p:spPr>
            <a:xfrm rot="10800000">
              <a:off x="7227429" y="1632088"/>
              <a:ext cx="0" cy="1133943"/>
            </a:xfrm>
            <a:prstGeom prst="straightConnector1">
              <a:avLst/>
            </a:prstGeom>
            <a:noFill/>
            <a:ln cap="flat" cmpd="sng" w="25400">
              <a:solidFill>
                <a:schemeClr val="accent2"/>
              </a:solidFill>
              <a:prstDash val="solid"/>
              <a:round/>
              <a:headEnd len="sm" w="sm" type="none"/>
              <a:tailEnd len="sm" w="sm" type="none"/>
            </a:ln>
          </p:spPr>
        </p:cxnSp>
        <p:cxnSp>
          <p:nvCxnSpPr>
            <p:cNvPr id="304" name="Google Shape;304;p54"/>
            <p:cNvCxnSpPr/>
            <p:nvPr/>
          </p:nvCxnSpPr>
          <p:spPr>
            <a:xfrm rot="10800000">
              <a:off x="4950988" y="4507936"/>
              <a:ext cx="0" cy="1039447"/>
            </a:xfrm>
            <a:prstGeom prst="straightConnector1">
              <a:avLst/>
            </a:prstGeom>
            <a:noFill/>
            <a:ln cap="flat" cmpd="sng" w="25400">
              <a:solidFill>
                <a:schemeClr val="accent2"/>
              </a:solidFill>
              <a:prstDash val="solid"/>
              <a:round/>
              <a:headEnd len="sm" w="sm" type="none"/>
              <a:tailEnd len="sm" w="sm" type="none"/>
            </a:ln>
          </p:spPr>
        </p:cxnSp>
      </p:grpSp>
      <p:sp>
        <p:nvSpPr>
          <p:cNvPr id="305" name="Google Shape;305;p54"/>
          <p:cNvSpPr/>
          <p:nvPr>
            <p:ph idx="4" type="pic"/>
          </p:nvPr>
        </p:nvSpPr>
        <p:spPr>
          <a:xfrm>
            <a:off x="5426747" y="3663296"/>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06" name="Google Shape;306;p54"/>
          <p:cNvSpPr/>
          <p:nvPr>
            <p:ph idx="5" type="pic"/>
          </p:nvPr>
        </p:nvSpPr>
        <p:spPr>
          <a:xfrm>
            <a:off x="4408933" y="5090164"/>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07" name="Google Shape;307;p54"/>
          <p:cNvSpPr/>
          <p:nvPr>
            <p:ph idx="6" type="pic"/>
          </p:nvPr>
        </p:nvSpPr>
        <p:spPr>
          <a:xfrm>
            <a:off x="6458832" y="2223786"/>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cxnSp>
        <p:nvCxnSpPr>
          <p:cNvPr id="308" name="Google Shape;308;p54"/>
          <p:cNvCxnSpPr/>
          <p:nvPr/>
        </p:nvCxnSpPr>
        <p:spPr>
          <a:xfrm flipH="1">
            <a:off x="7036660" y="2747071"/>
            <a:ext cx="2160050" cy="2836074"/>
          </a:xfrm>
          <a:prstGeom prst="straightConnector1">
            <a:avLst/>
          </a:prstGeom>
          <a:noFill/>
          <a:ln cap="flat" cmpd="sng" w="25400">
            <a:solidFill>
              <a:schemeClr val="accent2"/>
            </a:solidFill>
            <a:prstDash val="solid"/>
            <a:round/>
            <a:headEnd len="sm" w="sm" type="none"/>
            <a:tailEnd len="sm" w="sm" type="none"/>
          </a:ln>
        </p:spPr>
      </p:cxnSp>
      <p:cxnSp>
        <p:nvCxnSpPr>
          <p:cNvPr id="309" name="Google Shape;309;p54"/>
          <p:cNvCxnSpPr/>
          <p:nvPr/>
        </p:nvCxnSpPr>
        <p:spPr>
          <a:xfrm rot="10800000">
            <a:off x="8665325" y="3617080"/>
            <a:ext cx="0" cy="1097280"/>
          </a:xfrm>
          <a:prstGeom prst="straightConnector1">
            <a:avLst/>
          </a:prstGeom>
          <a:noFill/>
          <a:ln cap="flat" cmpd="sng" w="25400">
            <a:solidFill>
              <a:schemeClr val="accent2"/>
            </a:solidFill>
            <a:prstDash val="solid"/>
            <a:round/>
            <a:headEnd len="sm" w="sm" type="none"/>
            <a:tailEnd len="sm" w="sm" type="none"/>
          </a:ln>
        </p:spPr>
      </p:cxnSp>
      <p:grpSp>
        <p:nvGrpSpPr>
          <p:cNvPr id="310" name="Google Shape;310;p54"/>
          <p:cNvGrpSpPr/>
          <p:nvPr/>
        </p:nvGrpSpPr>
        <p:grpSpPr>
          <a:xfrm>
            <a:off x="7034828" y="2754546"/>
            <a:ext cx="3254399" cy="2828600"/>
            <a:chOff x="4431264" y="2199060"/>
            <a:chExt cx="3363136" cy="2828600"/>
          </a:xfrm>
        </p:grpSpPr>
        <p:cxnSp>
          <p:nvCxnSpPr>
            <p:cNvPr id="311" name="Google Shape;311;p54"/>
            <p:cNvCxnSpPr/>
            <p:nvPr/>
          </p:nvCxnSpPr>
          <p:spPr>
            <a:xfrm rot="10800000">
              <a:off x="7227429" y="1632088"/>
              <a:ext cx="0" cy="1133943"/>
            </a:xfrm>
            <a:prstGeom prst="straightConnector1">
              <a:avLst/>
            </a:prstGeom>
            <a:noFill/>
            <a:ln cap="flat" cmpd="sng" w="25400">
              <a:solidFill>
                <a:schemeClr val="accent2"/>
              </a:solidFill>
              <a:prstDash val="solid"/>
              <a:round/>
              <a:headEnd len="sm" w="sm" type="none"/>
              <a:tailEnd len="sm" w="sm" type="none"/>
            </a:ln>
          </p:spPr>
        </p:cxnSp>
        <p:cxnSp>
          <p:nvCxnSpPr>
            <p:cNvPr id="312" name="Google Shape;312;p54"/>
            <p:cNvCxnSpPr/>
            <p:nvPr/>
          </p:nvCxnSpPr>
          <p:spPr>
            <a:xfrm rot="10800000">
              <a:off x="4950988" y="4507936"/>
              <a:ext cx="0" cy="1039447"/>
            </a:xfrm>
            <a:prstGeom prst="straightConnector1">
              <a:avLst/>
            </a:prstGeom>
            <a:noFill/>
            <a:ln cap="flat" cmpd="sng" w="25400">
              <a:solidFill>
                <a:schemeClr val="accent2"/>
              </a:solidFill>
              <a:prstDash val="solid"/>
              <a:round/>
              <a:headEnd len="sm" w="sm" type="none"/>
              <a:tailEnd len="sm" w="sm" type="none"/>
            </a:ln>
          </p:spPr>
        </p:cxnSp>
      </p:grpSp>
      <p:sp>
        <p:nvSpPr>
          <p:cNvPr id="313" name="Google Shape;313;p54"/>
          <p:cNvSpPr/>
          <p:nvPr>
            <p:ph idx="7" type="pic"/>
          </p:nvPr>
        </p:nvSpPr>
        <p:spPr>
          <a:xfrm>
            <a:off x="8555561" y="3663296"/>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14" name="Google Shape;314;p54"/>
          <p:cNvSpPr/>
          <p:nvPr>
            <p:ph idx="8" type="pic"/>
          </p:nvPr>
        </p:nvSpPr>
        <p:spPr>
          <a:xfrm>
            <a:off x="7537747" y="5090164"/>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15" name="Google Shape;315;p54"/>
          <p:cNvSpPr/>
          <p:nvPr>
            <p:ph idx="9" type="pic"/>
          </p:nvPr>
        </p:nvSpPr>
        <p:spPr>
          <a:xfrm>
            <a:off x="9587646" y="2223786"/>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16" name="Google Shape;316;p54"/>
          <p:cNvSpPr txBox="1"/>
          <p:nvPr>
            <p:ph idx="13" type="body"/>
          </p:nvPr>
        </p:nvSpPr>
        <p:spPr>
          <a:xfrm>
            <a:off x="7595850" y="264360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7" name="Google Shape;317;p54"/>
          <p:cNvSpPr txBox="1"/>
          <p:nvPr>
            <p:ph idx="14" type="body"/>
          </p:nvPr>
        </p:nvSpPr>
        <p:spPr>
          <a:xfrm>
            <a:off x="6557415" y="408311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8" name="Google Shape;318;p54"/>
          <p:cNvSpPr txBox="1"/>
          <p:nvPr>
            <p:ph idx="15" type="body"/>
          </p:nvPr>
        </p:nvSpPr>
        <p:spPr>
          <a:xfrm>
            <a:off x="5564282" y="5509983"/>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9" name="Google Shape;319;p54"/>
          <p:cNvSpPr txBox="1"/>
          <p:nvPr>
            <p:ph idx="16" type="body"/>
          </p:nvPr>
        </p:nvSpPr>
        <p:spPr>
          <a:xfrm>
            <a:off x="10727786" y="264360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0" name="Google Shape;320;p54"/>
          <p:cNvSpPr txBox="1"/>
          <p:nvPr>
            <p:ph idx="17" type="body"/>
          </p:nvPr>
        </p:nvSpPr>
        <p:spPr>
          <a:xfrm>
            <a:off x="9689351" y="408311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1" name="Google Shape;321;p54"/>
          <p:cNvSpPr txBox="1"/>
          <p:nvPr>
            <p:ph idx="18" type="body"/>
          </p:nvPr>
        </p:nvSpPr>
        <p:spPr>
          <a:xfrm>
            <a:off x="8696218" y="5509983"/>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g Chart">
  <p:cSld name="TITLE ONLY_Org Chart">
    <p:spTree>
      <p:nvGrpSpPr>
        <p:cNvPr id="322" name="Shape 322"/>
        <p:cNvGrpSpPr/>
        <p:nvPr/>
      </p:nvGrpSpPr>
      <p:grpSpPr>
        <a:xfrm>
          <a:off x="0" y="0"/>
          <a:ext cx="0" cy="0"/>
          <a:chOff x="0" y="0"/>
          <a:chExt cx="0" cy="0"/>
        </a:xfrm>
      </p:grpSpPr>
      <p:sp>
        <p:nvSpPr>
          <p:cNvPr id="323" name="Google Shape;323;p5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4" name="Google Shape;324;p5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55"/>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26" name="Google Shape;326;p55"/>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7" name="Google Shape;327;p55"/>
          <p:cNvSpPr/>
          <p:nvPr>
            <p:ph idx="2" type="pic"/>
          </p:nvPr>
        </p:nvSpPr>
        <p:spPr>
          <a:xfrm>
            <a:off x="3960064" y="1981200"/>
            <a:ext cx="1523993" cy="1523994"/>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28" name="Google Shape;328;p55"/>
          <p:cNvSpPr txBox="1"/>
          <p:nvPr>
            <p:ph idx="1" type="body"/>
          </p:nvPr>
        </p:nvSpPr>
        <p:spPr>
          <a:xfrm>
            <a:off x="5788864" y="2618469"/>
            <a:ext cx="3108959" cy="4247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9" name="Google Shape;329;p55"/>
          <p:cNvSpPr txBox="1"/>
          <p:nvPr>
            <p:ph idx="3" type="body"/>
          </p:nvPr>
        </p:nvSpPr>
        <p:spPr>
          <a:xfrm>
            <a:off x="5788864" y="2999470"/>
            <a:ext cx="3108959" cy="32362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200"/>
              <a:buNone/>
              <a:defRPr b="0" sz="12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0" name="Google Shape;330;p55"/>
          <p:cNvCxnSpPr/>
          <p:nvPr/>
        </p:nvCxnSpPr>
        <p:spPr>
          <a:xfrm rot="10800000">
            <a:off x="6146423" y="665228"/>
            <a:ext cx="0" cy="7406640"/>
          </a:xfrm>
          <a:prstGeom prst="straightConnector1">
            <a:avLst/>
          </a:prstGeom>
          <a:noFill/>
          <a:ln cap="flat" cmpd="sng" w="25400">
            <a:solidFill>
              <a:schemeClr val="accent2"/>
            </a:solidFill>
            <a:prstDash val="solid"/>
            <a:round/>
            <a:headEnd len="sm" w="sm" type="none"/>
            <a:tailEnd len="sm" w="sm" type="none"/>
          </a:ln>
        </p:spPr>
      </p:cxnSp>
      <p:sp>
        <p:nvSpPr>
          <p:cNvPr id="331" name="Google Shape;331;p55"/>
          <p:cNvSpPr/>
          <p:nvPr>
            <p:ph idx="4" type="pic"/>
          </p:nvPr>
        </p:nvSpPr>
        <p:spPr>
          <a:xfrm>
            <a:off x="181122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32" name="Google Shape;332;p55"/>
          <p:cNvSpPr txBox="1"/>
          <p:nvPr>
            <p:ph idx="5" type="body"/>
          </p:nvPr>
        </p:nvSpPr>
        <p:spPr>
          <a:xfrm>
            <a:off x="152049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3" name="Google Shape;333;p55"/>
          <p:cNvSpPr txBox="1"/>
          <p:nvPr>
            <p:ph idx="6" type="body"/>
          </p:nvPr>
        </p:nvSpPr>
        <p:spPr>
          <a:xfrm>
            <a:off x="152049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4" name="Google Shape;334;p55"/>
          <p:cNvSpPr/>
          <p:nvPr>
            <p:ph idx="7" type="pic"/>
          </p:nvPr>
        </p:nvSpPr>
        <p:spPr>
          <a:xfrm>
            <a:off x="364002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35" name="Google Shape;335;p55"/>
          <p:cNvSpPr txBox="1"/>
          <p:nvPr>
            <p:ph idx="8" type="body"/>
          </p:nvPr>
        </p:nvSpPr>
        <p:spPr>
          <a:xfrm>
            <a:off x="334929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6" name="Google Shape;336;p55"/>
          <p:cNvSpPr txBox="1"/>
          <p:nvPr>
            <p:ph idx="9" type="body"/>
          </p:nvPr>
        </p:nvSpPr>
        <p:spPr>
          <a:xfrm>
            <a:off x="334929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7" name="Google Shape;337;p55"/>
          <p:cNvSpPr/>
          <p:nvPr>
            <p:ph idx="13" type="pic"/>
          </p:nvPr>
        </p:nvSpPr>
        <p:spPr>
          <a:xfrm>
            <a:off x="544977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38" name="Google Shape;338;p55"/>
          <p:cNvSpPr txBox="1"/>
          <p:nvPr>
            <p:ph idx="14" type="body"/>
          </p:nvPr>
        </p:nvSpPr>
        <p:spPr>
          <a:xfrm>
            <a:off x="515904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9" name="Google Shape;339;p55"/>
          <p:cNvSpPr txBox="1"/>
          <p:nvPr>
            <p:ph idx="15" type="body"/>
          </p:nvPr>
        </p:nvSpPr>
        <p:spPr>
          <a:xfrm>
            <a:off x="515904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0" name="Google Shape;340;p55"/>
          <p:cNvSpPr/>
          <p:nvPr>
            <p:ph idx="16" type="pic"/>
          </p:nvPr>
        </p:nvSpPr>
        <p:spPr>
          <a:xfrm>
            <a:off x="725952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41" name="Google Shape;341;p55"/>
          <p:cNvSpPr txBox="1"/>
          <p:nvPr>
            <p:ph idx="17" type="body"/>
          </p:nvPr>
        </p:nvSpPr>
        <p:spPr>
          <a:xfrm>
            <a:off x="696879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2" name="Google Shape;342;p55"/>
          <p:cNvSpPr txBox="1"/>
          <p:nvPr>
            <p:ph idx="18" type="body"/>
          </p:nvPr>
        </p:nvSpPr>
        <p:spPr>
          <a:xfrm>
            <a:off x="696879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3" name="Google Shape;343;p55"/>
          <p:cNvSpPr/>
          <p:nvPr>
            <p:ph idx="19" type="pic"/>
          </p:nvPr>
        </p:nvSpPr>
        <p:spPr>
          <a:xfrm>
            <a:off x="9066634"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44" name="Google Shape;344;p55"/>
          <p:cNvSpPr txBox="1"/>
          <p:nvPr>
            <p:ph idx="20" type="body"/>
          </p:nvPr>
        </p:nvSpPr>
        <p:spPr>
          <a:xfrm>
            <a:off x="8775905"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5" name="Google Shape;345;p55"/>
          <p:cNvSpPr txBox="1"/>
          <p:nvPr>
            <p:ph idx="21" type="body"/>
          </p:nvPr>
        </p:nvSpPr>
        <p:spPr>
          <a:xfrm>
            <a:off x="8775905"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lf Image Title Two column Content and Top shape bar">
  <p:cSld name="1_Half Image Title Two column Content and Top shape bar">
    <p:spTree>
      <p:nvGrpSpPr>
        <p:cNvPr id="31" name="Shape 31"/>
        <p:cNvGrpSpPr/>
        <p:nvPr/>
      </p:nvGrpSpPr>
      <p:grpSpPr>
        <a:xfrm>
          <a:off x="0" y="0"/>
          <a:ext cx="0" cy="0"/>
          <a:chOff x="0" y="0"/>
          <a:chExt cx="0" cy="0"/>
        </a:xfrm>
      </p:grpSpPr>
      <p:sp>
        <p:nvSpPr>
          <p:cNvPr id="32" name="Google Shape;32;p20"/>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 name="Google Shape;33;p20"/>
          <p:cNvSpPr txBox="1"/>
          <p:nvPr>
            <p:ph type="title"/>
          </p:nvPr>
        </p:nvSpPr>
        <p:spPr>
          <a:xfrm>
            <a:off x="1721698" y="3735622"/>
            <a:ext cx="5013960" cy="240891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0"/>
          <p:cNvSpPr/>
          <p:nvPr>
            <p:ph idx="2" type="pic"/>
          </p:nvPr>
        </p:nvSpPr>
        <p:spPr>
          <a:xfrm>
            <a:off x="0" y="112976"/>
            <a:ext cx="12191999" cy="3278423"/>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5" name="Google Shape;35;p20"/>
          <p:cNvSpPr txBox="1"/>
          <p:nvPr>
            <p:ph idx="1" type="body"/>
          </p:nvPr>
        </p:nvSpPr>
        <p:spPr>
          <a:xfrm>
            <a:off x="7239000" y="1981199"/>
            <a:ext cx="4389542" cy="4163339"/>
          </a:xfrm>
          <a:prstGeom prst="rect">
            <a:avLst/>
          </a:prstGeom>
          <a:solidFill>
            <a:schemeClr val="lt1"/>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20"/>
          <p:cNvSpPr txBox="1"/>
          <p:nvPr>
            <p:ph idx="3" type="body"/>
          </p:nvPr>
        </p:nvSpPr>
        <p:spPr>
          <a:xfrm>
            <a:off x="7589520" y="2286000"/>
            <a:ext cx="3688080" cy="3581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3200"/>
              <a:buNone/>
              <a:defRPr sz="3200">
                <a:solidFill>
                  <a:schemeClr val="accent2"/>
                </a:solidFill>
              </a:defRPr>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20"/>
          <p:cNvSpPr/>
          <p:nvPr>
            <p:ph idx="4" type="pic"/>
          </p:nvPr>
        </p:nvSpPr>
        <p:spPr>
          <a:xfrm>
            <a:off x="548944" y="3717925"/>
            <a:ext cx="914400" cy="930275"/>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8" name="Google Shape;38;p20"/>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g Chart 6">
  <p:cSld name="TITLE ONLY_Org Chart 6">
    <p:spTree>
      <p:nvGrpSpPr>
        <p:cNvPr id="346" name="Shape 346"/>
        <p:cNvGrpSpPr/>
        <p:nvPr/>
      </p:nvGrpSpPr>
      <p:grpSpPr>
        <a:xfrm>
          <a:off x="0" y="0"/>
          <a:ext cx="0" cy="0"/>
          <a:chOff x="0" y="0"/>
          <a:chExt cx="0" cy="0"/>
        </a:xfrm>
      </p:grpSpPr>
      <p:sp>
        <p:nvSpPr>
          <p:cNvPr id="347" name="Google Shape;347;p56"/>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48" name="Google Shape;348;p56"/>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9" name="Google Shape;349;p56"/>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50" name="Google Shape;350;p56"/>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51" name="Google Shape;351;p56"/>
          <p:cNvSpPr/>
          <p:nvPr>
            <p:ph idx="2" type="pic"/>
          </p:nvPr>
        </p:nvSpPr>
        <p:spPr>
          <a:xfrm>
            <a:off x="3596641" y="1981200"/>
            <a:ext cx="1523993" cy="1523994"/>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52" name="Google Shape;352;p56"/>
          <p:cNvSpPr txBox="1"/>
          <p:nvPr>
            <p:ph idx="1" type="body"/>
          </p:nvPr>
        </p:nvSpPr>
        <p:spPr>
          <a:xfrm>
            <a:off x="5425441" y="2618469"/>
            <a:ext cx="3108959" cy="4247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3" name="Google Shape;353;p56"/>
          <p:cNvSpPr txBox="1"/>
          <p:nvPr>
            <p:ph idx="3" type="body"/>
          </p:nvPr>
        </p:nvSpPr>
        <p:spPr>
          <a:xfrm>
            <a:off x="5425441" y="2999470"/>
            <a:ext cx="3108959" cy="32362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200"/>
              <a:buNone/>
              <a:defRPr b="0" sz="12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54" name="Google Shape;354;p56"/>
          <p:cNvCxnSpPr/>
          <p:nvPr/>
        </p:nvCxnSpPr>
        <p:spPr>
          <a:xfrm rot="10800000">
            <a:off x="6165169" y="-112012"/>
            <a:ext cx="0" cy="8961120"/>
          </a:xfrm>
          <a:prstGeom prst="straightConnector1">
            <a:avLst/>
          </a:prstGeom>
          <a:noFill/>
          <a:ln cap="flat" cmpd="sng" w="25400">
            <a:solidFill>
              <a:schemeClr val="accent2"/>
            </a:solidFill>
            <a:prstDash val="solid"/>
            <a:round/>
            <a:headEnd len="sm" w="sm" type="none"/>
            <a:tailEnd len="sm" w="sm" type="none"/>
          </a:ln>
        </p:spPr>
      </p:cxnSp>
      <p:sp>
        <p:nvSpPr>
          <p:cNvPr id="355" name="Google Shape;355;p56"/>
          <p:cNvSpPr/>
          <p:nvPr>
            <p:ph idx="4" type="pic"/>
          </p:nvPr>
        </p:nvSpPr>
        <p:spPr>
          <a:xfrm>
            <a:off x="105272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56" name="Google Shape;356;p56"/>
          <p:cNvSpPr txBox="1"/>
          <p:nvPr>
            <p:ph idx="5" type="body"/>
          </p:nvPr>
        </p:nvSpPr>
        <p:spPr>
          <a:xfrm>
            <a:off x="76200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7" name="Google Shape;357;p56"/>
          <p:cNvSpPr txBox="1"/>
          <p:nvPr>
            <p:ph idx="6" type="body"/>
          </p:nvPr>
        </p:nvSpPr>
        <p:spPr>
          <a:xfrm>
            <a:off x="76200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8" name="Google Shape;358;p56"/>
          <p:cNvSpPr/>
          <p:nvPr>
            <p:ph idx="7" type="pic"/>
          </p:nvPr>
        </p:nvSpPr>
        <p:spPr>
          <a:xfrm>
            <a:off x="288152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59" name="Google Shape;359;p56"/>
          <p:cNvSpPr txBox="1"/>
          <p:nvPr>
            <p:ph idx="8" type="body"/>
          </p:nvPr>
        </p:nvSpPr>
        <p:spPr>
          <a:xfrm>
            <a:off x="259080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0" name="Google Shape;360;p56"/>
          <p:cNvSpPr txBox="1"/>
          <p:nvPr>
            <p:ph idx="9" type="body"/>
          </p:nvPr>
        </p:nvSpPr>
        <p:spPr>
          <a:xfrm>
            <a:off x="259080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1" name="Google Shape;361;p56"/>
          <p:cNvSpPr/>
          <p:nvPr>
            <p:ph idx="13" type="pic"/>
          </p:nvPr>
        </p:nvSpPr>
        <p:spPr>
          <a:xfrm>
            <a:off x="469127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62" name="Google Shape;362;p56"/>
          <p:cNvSpPr txBox="1"/>
          <p:nvPr>
            <p:ph idx="14" type="body"/>
          </p:nvPr>
        </p:nvSpPr>
        <p:spPr>
          <a:xfrm>
            <a:off x="440055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3" name="Google Shape;363;p56"/>
          <p:cNvSpPr txBox="1"/>
          <p:nvPr>
            <p:ph idx="15" type="body"/>
          </p:nvPr>
        </p:nvSpPr>
        <p:spPr>
          <a:xfrm>
            <a:off x="440055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4" name="Google Shape;364;p56"/>
          <p:cNvSpPr/>
          <p:nvPr>
            <p:ph idx="16" type="pic"/>
          </p:nvPr>
        </p:nvSpPr>
        <p:spPr>
          <a:xfrm>
            <a:off x="650102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65" name="Google Shape;365;p56"/>
          <p:cNvSpPr txBox="1"/>
          <p:nvPr>
            <p:ph idx="17" type="body"/>
          </p:nvPr>
        </p:nvSpPr>
        <p:spPr>
          <a:xfrm>
            <a:off x="621030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6" name="Google Shape;366;p56"/>
          <p:cNvSpPr txBox="1"/>
          <p:nvPr>
            <p:ph idx="18" type="body"/>
          </p:nvPr>
        </p:nvSpPr>
        <p:spPr>
          <a:xfrm>
            <a:off x="621030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7" name="Google Shape;367;p56"/>
          <p:cNvSpPr/>
          <p:nvPr>
            <p:ph idx="19" type="pic"/>
          </p:nvPr>
        </p:nvSpPr>
        <p:spPr>
          <a:xfrm>
            <a:off x="8308140"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68" name="Google Shape;368;p56"/>
          <p:cNvSpPr txBox="1"/>
          <p:nvPr>
            <p:ph idx="20" type="body"/>
          </p:nvPr>
        </p:nvSpPr>
        <p:spPr>
          <a:xfrm>
            <a:off x="8017411"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9" name="Google Shape;369;p56"/>
          <p:cNvSpPr txBox="1"/>
          <p:nvPr>
            <p:ph idx="21" type="body"/>
          </p:nvPr>
        </p:nvSpPr>
        <p:spPr>
          <a:xfrm>
            <a:off x="8017411"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0" name="Google Shape;370;p56"/>
          <p:cNvSpPr/>
          <p:nvPr>
            <p:ph idx="22" type="pic"/>
          </p:nvPr>
        </p:nvSpPr>
        <p:spPr>
          <a:xfrm>
            <a:off x="10115251"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71" name="Google Shape;371;p56"/>
          <p:cNvSpPr txBox="1"/>
          <p:nvPr>
            <p:ph idx="23" type="body"/>
          </p:nvPr>
        </p:nvSpPr>
        <p:spPr>
          <a:xfrm>
            <a:off x="9824522"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2" name="Google Shape;372;p56"/>
          <p:cNvSpPr txBox="1"/>
          <p:nvPr>
            <p:ph idx="24" type="body"/>
          </p:nvPr>
        </p:nvSpPr>
        <p:spPr>
          <a:xfrm>
            <a:off x="9824522"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g Chart 12">
  <p:cSld name="TITLE ONLY_Org Chart 12">
    <p:spTree>
      <p:nvGrpSpPr>
        <p:cNvPr id="373" name="Shape 373"/>
        <p:cNvGrpSpPr/>
        <p:nvPr/>
      </p:nvGrpSpPr>
      <p:grpSpPr>
        <a:xfrm>
          <a:off x="0" y="0"/>
          <a:ext cx="0" cy="0"/>
          <a:chOff x="0" y="0"/>
          <a:chExt cx="0" cy="0"/>
        </a:xfrm>
      </p:grpSpPr>
      <p:sp>
        <p:nvSpPr>
          <p:cNvPr id="374" name="Google Shape;374;p57"/>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75" name="Google Shape;375;p57"/>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5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77" name="Google Shape;377;p57"/>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78" name="Google Shape;378;p57"/>
          <p:cNvSpPr/>
          <p:nvPr>
            <p:ph idx="2" type="pic"/>
          </p:nvPr>
        </p:nvSpPr>
        <p:spPr>
          <a:xfrm>
            <a:off x="4178095" y="1905000"/>
            <a:ext cx="1255400" cy="1255400"/>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79" name="Google Shape;379;p57"/>
          <p:cNvSpPr txBox="1"/>
          <p:nvPr>
            <p:ph idx="1" type="body"/>
          </p:nvPr>
        </p:nvSpPr>
        <p:spPr>
          <a:xfrm>
            <a:off x="5601136" y="2288331"/>
            <a:ext cx="3108959" cy="29009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0" name="Google Shape;380;p57"/>
          <p:cNvSpPr txBox="1"/>
          <p:nvPr>
            <p:ph idx="3" type="body"/>
          </p:nvPr>
        </p:nvSpPr>
        <p:spPr>
          <a:xfrm>
            <a:off x="5601136" y="2566041"/>
            <a:ext cx="3108959" cy="2210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200"/>
              <a:buNone/>
              <a:defRPr b="0" sz="12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81" name="Google Shape;381;p57"/>
          <p:cNvCxnSpPr/>
          <p:nvPr/>
        </p:nvCxnSpPr>
        <p:spPr>
          <a:xfrm rot="10800000">
            <a:off x="6165169" y="-670561"/>
            <a:ext cx="0" cy="8961120"/>
          </a:xfrm>
          <a:prstGeom prst="straightConnector1">
            <a:avLst/>
          </a:prstGeom>
          <a:noFill/>
          <a:ln cap="flat" cmpd="sng" w="25400">
            <a:solidFill>
              <a:schemeClr val="accent2"/>
            </a:solidFill>
            <a:prstDash val="solid"/>
            <a:round/>
            <a:headEnd len="sm" w="sm" type="none"/>
            <a:tailEnd len="sm" w="sm" type="none"/>
          </a:ln>
        </p:spPr>
      </p:cxnSp>
      <p:sp>
        <p:nvSpPr>
          <p:cNvPr id="382" name="Google Shape;382;p57"/>
          <p:cNvSpPr/>
          <p:nvPr>
            <p:ph idx="4" type="pic"/>
          </p:nvPr>
        </p:nvSpPr>
        <p:spPr>
          <a:xfrm>
            <a:off x="109844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83" name="Google Shape;383;p57"/>
          <p:cNvSpPr txBox="1"/>
          <p:nvPr>
            <p:ph idx="5" type="body"/>
          </p:nvPr>
        </p:nvSpPr>
        <p:spPr>
          <a:xfrm>
            <a:off x="76200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4" name="Google Shape;384;p57"/>
          <p:cNvSpPr txBox="1"/>
          <p:nvPr>
            <p:ph idx="6" type="body"/>
          </p:nvPr>
        </p:nvSpPr>
        <p:spPr>
          <a:xfrm>
            <a:off x="76200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5" name="Google Shape;385;p57"/>
          <p:cNvSpPr/>
          <p:nvPr>
            <p:ph idx="7" type="pic"/>
          </p:nvPr>
        </p:nvSpPr>
        <p:spPr>
          <a:xfrm>
            <a:off x="292724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86" name="Google Shape;386;p57"/>
          <p:cNvSpPr txBox="1"/>
          <p:nvPr>
            <p:ph idx="8" type="body"/>
          </p:nvPr>
        </p:nvSpPr>
        <p:spPr>
          <a:xfrm>
            <a:off x="259080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7" name="Google Shape;387;p57"/>
          <p:cNvSpPr txBox="1"/>
          <p:nvPr>
            <p:ph idx="9" type="body"/>
          </p:nvPr>
        </p:nvSpPr>
        <p:spPr>
          <a:xfrm>
            <a:off x="259080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8" name="Google Shape;388;p57"/>
          <p:cNvSpPr/>
          <p:nvPr>
            <p:ph idx="13" type="pic"/>
          </p:nvPr>
        </p:nvSpPr>
        <p:spPr>
          <a:xfrm>
            <a:off x="473699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89" name="Google Shape;389;p57"/>
          <p:cNvSpPr txBox="1"/>
          <p:nvPr>
            <p:ph idx="14" type="body"/>
          </p:nvPr>
        </p:nvSpPr>
        <p:spPr>
          <a:xfrm>
            <a:off x="440055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0" name="Google Shape;390;p57"/>
          <p:cNvSpPr txBox="1"/>
          <p:nvPr>
            <p:ph idx="15" type="body"/>
          </p:nvPr>
        </p:nvSpPr>
        <p:spPr>
          <a:xfrm>
            <a:off x="440055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1" name="Google Shape;391;p57"/>
          <p:cNvSpPr/>
          <p:nvPr>
            <p:ph idx="16" type="pic"/>
          </p:nvPr>
        </p:nvSpPr>
        <p:spPr>
          <a:xfrm>
            <a:off x="654674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92" name="Google Shape;392;p57"/>
          <p:cNvSpPr txBox="1"/>
          <p:nvPr>
            <p:ph idx="17" type="body"/>
          </p:nvPr>
        </p:nvSpPr>
        <p:spPr>
          <a:xfrm>
            <a:off x="621030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3" name="Google Shape;393;p57"/>
          <p:cNvSpPr txBox="1"/>
          <p:nvPr>
            <p:ph idx="18" type="body"/>
          </p:nvPr>
        </p:nvSpPr>
        <p:spPr>
          <a:xfrm>
            <a:off x="621030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4" name="Google Shape;394;p57"/>
          <p:cNvSpPr/>
          <p:nvPr>
            <p:ph idx="19" type="pic"/>
          </p:nvPr>
        </p:nvSpPr>
        <p:spPr>
          <a:xfrm>
            <a:off x="8353860"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95" name="Google Shape;395;p57"/>
          <p:cNvSpPr txBox="1"/>
          <p:nvPr>
            <p:ph idx="20" type="body"/>
          </p:nvPr>
        </p:nvSpPr>
        <p:spPr>
          <a:xfrm>
            <a:off x="8017411"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6" name="Google Shape;396;p57"/>
          <p:cNvSpPr txBox="1"/>
          <p:nvPr>
            <p:ph idx="21" type="body"/>
          </p:nvPr>
        </p:nvSpPr>
        <p:spPr>
          <a:xfrm>
            <a:off x="8017411"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7" name="Google Shape;397;p57"/>
          <p:cNvSpPr/>
          <p:nvPr>
            <p:ph idx="22" type="pic"/>
          </p:nvPr>
        </p:nvSpPr>
        <p:spPr>
          <a:xfrm>
            <a:off x="10160971"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398" name="Google Shape;398;p57"/>
          <p:cNvSpPr txBox="1"/>
          <p:nvPr>
            <p:ph idx="23" type="body"/>
          </p:nvPr>
        </p:nvSpPr>
        <p:spPr>
          <a:xfrm>
            <a:off x="9824522"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9" name="Google Shape;399;p57"/>
          <p:cNvSpPr txBox="1"/>
          <p:nvPr>
            <p:ph idx="24" type="body"/>
          </p:nvPr>
        </p:nvSpPr>
        <p:spPr>
          <a:xfrm>
            <a:off x="9824522"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400" name="Google Shape;400;p57"/>
          <p:cNvCxnSpPr/>
          <p:nvPr/>
        </p:nvCxnSpPr>
        <p:spPr>
          <a:xfrm rot="10800000">
            <a:off x="6165169" y="2642433"/>
            <a:ext cx="0" cy="5564151"/>
          </a:xfrm>
          <a:prstGeom prst="straightConnector1">
            <a:avLst/>
          </a:prstGeom>
          <a:noFill/>
          <a:ln cap="flat" cmpd="sng" w="25400">
            <a:solidFill>
              <a:schemeClr val="accent2"/>
            </a:solidFill>
            <a:prstDash val="solid"/>
            <a:round/>
            <a:headEnd len="sm" w="sm" type="none"/>
            <a:tailEnd len="sm" w="sm" type="none"/>
          </a:ln>
        </p:spPr>
      </p:cxnSp>
      <p:sp>
        <p:nvSpPr>
          <p:cNvPr id="401" name="Google Shape;401;p57"/>
          <p:cNvSpPr/>
          <p:nvPr>
            <p:ph idx="25" type="pic"/>
          </p:nvPr>
        </p:nvSpPr>
        <p:spPr>
          <a:xfrm>
            <a:off x="2927249"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02" name="Google Shape;402;p57"/>
          <p:cNvSpPr txBox="1"/>
          <p:nvPr>
            <p:ph idx="26" type="body"/>
          </p:nvPr>
        </p:nvSpPr>
        <p:spPr>
          <a:xfrm>
            <a:off x="2590800"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3" name="Google Shape;403;p57"/>
          <p:cNvSpPr txBox="1"/>
          <p:nvPr>
            <p:ph idx="27" type="body"/>
          </p:nvPr>
        </p:nvSpPr>
        <p:spPr>
          <a:xfrm>
            <a:off x="2590800"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4" name="Google Shape;404;p57"/>
          <p:cNvSpPr/>
          <p:nvPr>
            <p:ph idx="28" type="pic"/>
          </p:nvPr>
        </p:nvSpPr>
        <p:spPr>
          <a:xfrm>
            <a:off x="4736999"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05" name="Google Shape;405;p57"/>
          <p:cNvSpPr txBox="1"/>
          <p:nvPr>
            <p:ph idx="29" type="body"/>
          </p:nvPr>
        </p:nvSpPr>
        <p:spPr>
          <a:xfrm>
            <a:off x="4400550"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6" name="Google Shape;406;p57"/>
          <p:cNvSpPr txBox="1"/>
          <p:nvPr>
            <p:ph idx="30" type="body"/>
          </p:nvPr>
        </p:nvSpPr>
        <p:spPr>
          <a:xfrm>
            <a:off x="4400550"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7" name="Google Shape;407;p57"/>
          <p:cNvSpPr/>
          <p:nvPr>
            <p:ph idx="31" type="pic"/>
          </p:nvPr>
        </p:nvSpPr>
        <p:spPr>
          <a:xfrm>
            <a:off x="6546749"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08" name="Google Shape;408;p57"/>
          <p:cNvSpPr txBox="1"/>
          <p:nvPr>
            <p:ph idx="32" type="body"/>
          </p:nvPr>
        </p:nvSpPr>
        <p:spPr>
          <a:xfrm>
            <a:off x="6210300"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9" name="Google Shape;409;p57"/>
          <p:cNvSpPr txBox="1"/>
          <p:nvPr>
            <p:ph idx="33" type="body"/>
          </p:nvPr>
        </p:nvSpPr>
        <p:spPr>
          <a:xfrm>
            <a:off x="6210300"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0" name="Google Shape;410;p57"/>
          <p:cNvSpPr/>
          <p:nvPr>
            <p:ph idx="34" type="pic"/>
          </p:nvPr>
        </p:nvSpPr>
        <p:spPr>
          <a:xfrm>
            <a:off x="8353860"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txBody>
          <a:bodyPr anchorCtr="0" anchor="ctr" bIns="45700" lIns="0" spcFirstLastPara="1" rIns="0" wrap="square" tIns="45700">
            <a:normAutofit/>
          </a:bodyPr>
          <a:lstStyle>
            <a:lvl1pPr lvl="0" marR="0" rtl="0" algn="ctr">
              <a:lnSpc>
                <a:spcPct val="90000"/>
              </a:lnSpc>
              <a:spcBef>
                <a:spcPts val="1200"/>
              </a:spcBef>
              <a:spcAft>
                <a:spcPts val="0"/>
              </a:spcAft>
              <a:buClr>
                <a:schemeClr val="accent1"/>
              </a:buClr>
              <a:buSzPts val="1200"/>
              <a:buFont typeface="Arial"/>
              <a:buNone/>
              <a:defRPr b="0" i="0" sz="12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11" name="Google Shape;411;p57"/>
          <p:cNvSpPr txBox="1"/>
          <p:nvPr>
            <p:ph idx="35" type="body"/>
          </p:nvPr>
        </p:nvSpPr>
        <p:spPr>
          <a:xfrm>
            <a:off x="8017411"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2" name="Google Shape;412;p57"/>
          <p:cNvSpPr txBox="1"/>
          <p:nvPr>
            <p:ph idx="36" type="body"/>
          </p:nvPr>
        </p:nvSpPr>
        <p:spPr>
          <a:xfrm>
            <a:off x="8017411"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ide patch Title Only">
  <p:cSld name="1_Title Side patch Title Only">
    <p:spTree>
      <p:nvGrpSpPr>
        <p:cNvPr id="413" name="Shape 413"/>
        <p:cNvGrpSpPr/>
        <p:nvPr/>
      </p:nvGrpSpPr>
      <p:grpSpPr>
        <a:xfrm>
          <a:off x="0" y="0"/>
          <a:ext cx="0" cy="0"/>
          <a:chOff x="0" y="0"/>
          <a:chExt cx="0" cy="0"/>
        </a:xfrm>
      </p:grpSpPr>
      <p:sp>
        <p:nvSpPr>
          <p:cNvPr id="414" name="Google Shape;414;p58"/>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15" name="Google Shape;415;p5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16" name="Google Shape;416;p58"/>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7" name="Google Shape;417;p5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18" name="Google Shape;418;p58"/>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Caption Content_Blue" showMasterSp="0">
  <p:cSld name="Image Caption Content_Blue">
    <p:bg>
      <p:bgPr>
        <a:solidFill>
          <a:schemeClr val="dk2"/>
        </a:solidFill>
      </p:bgPr>
    </p:bg>
    <p:spTree>
      <p:nvGrpSpPr>
        <p:cNvPr id="419" name="Shape 419"/>
        <p:cNvGrpSpPr/>
        <p:nvPr/>
      </p:nvGrpSpPr>
      <p:grpSpPr>
        <a:xfrm>
          <a:off x="0" y="0"/>
          <a:ext cx="0" cy="0"/>
          <a:chOff x="0" y="0"/>
          <a:chExt cx="0" cy="0"/>
        </a:xfrm>
      </p:grpSpPr>
      <p:sp>
        <p:nvSpPr>
          <p:cNvPr id="420" name="Google Shape;420;p59"/>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21" name="Google Shape;421;p59"/>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2" name="Google Shape;422;p59"/>
          <p:cNvSpPr txBox="1"/>
          <p:nvPr>
            <p:ph type="ctrTitle"/>
          </p:nvPr>
        </p:nvSpPr>
        <p:spPr>
          <a:xfrm>
            <a:off x="1257300" y="3962400"/>
            <a:ext cx="4114800" cy="1981200"/>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rgbClr val="0C0C0C"/>
              </a:buClr>
              <a:buSzPts val="4000"/>
              <a:buFont typeface="Twentieth Century"/>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3" name="Google Shape;423;p59"/>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424" name="Google Shape;424;p59"/>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5" name="Google Shape;425;p59"/>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Caption Content_Orange" showMasterSp="0">
  <p:cSld name="Image Caption Content_Orange">
    <p:bg>
      <p:bgPr>
        <a:solidFill>
          <a:schemeClr val="accent2"/>
        </a:solidFill>
      </p:bgPr>
    </p:bg>
    <p:spTree>
      <p:nvGrpSpPr>
        <p:cNvPr id="426" name="Shape 426"/>
        <p:cNvGrpSpPr/>
        <p:nvPr/>
      </p:nvGrpSpPr>
      <p:grpSpPr>
        <a:xfrm>
          <a:off x="0" y="0"/>
          <a:ext cx="0" cy="0"/>
          <a:chOff x="0" y="0"/>
          <a:chExt cx="0" cy="0"/>
        </a:xfrm>
      </p:grpSpPr>
      <p:sp>
        <p:nvSpPr>
          <p:cNvPr id="427" name="Google Shape;427;p60"/>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28" name="Google Shape;428;p60"/>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9" name="Google Shape;429;p60"/>
          <p:cNvSpPr txBox="1"/>
          <p:nvPr>
            <p:ph type="ctrTitle"/>
          </p:nvPr>
        </p:nvSpPr>
        <p:spPr>
          <a:xfrm>
            <a:off x="1257300" y="3962400"/>
            <a:ext cx="4114800" cy="1981200"/>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rgbClr val="0C0C0C"/>
              </a:buClr>
              <a:buSzPts val="4000"/>
              <a:buFont typeface="Twentieth Century"/>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0" name="Google Shape;430;p60"/>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431" name="Google Shape;431;p60"/>
          <p:cNvSpPr txBox="1"/>
          <p:nvPr>
            <p:ph idx="4" type="body"/>
          </p:nvPr>
        </p:nvSpPr>
        <p:spPr>
          <a:xfrm rot="-5400000">
            <a:off x="381000" y="4840091"/>
            <a:ext cx="1219200" cy="225818"/>
          </a:xfrm>
          <a:prstGeom prst="rect">
            <a:avLst/>
          </a:prstGeom>
          <a:solidFill>
            <a:schemeClr val="accent5"/>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2" name="Google Shape;432;p60"/>
          <p:cNvSpPr txBox="1"/>
          <p:nvPr>
            <p:ph idx="5" type="body"/>
          </p:nvPr>
        </p:nvSpPr>
        <p:spPr>
          <a:xfrm rot="-5400000">
            <a:off x="5029200" y="4840092"/>
            <a:ext cx="1219200" cy="225818"/>
          </a:xfrm>
          <a:prstGeom prst="rect">
            <a:avLst/>
          </a:prstGeom>
          <a:solidFill>
            <a:schemeClr val="accent5"/>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gue">
  <p:cSld name="1_Segue">
    <p:spTree>
      <p:nvGrpSpPr>
        <p:cNvPr id="433" name="Shape 433"/>
        <p:cNvGrpSpPr/>
        <p:nvPr/>
      </p:nvGrpSpPr>
      <p:grpSpPr>
        <a:xfrm>
          <a:off x="0" y="0"/>
          <a:ext cx="0" cy="0"/>
          <a:chOff x="0" y="0"/>
          <a:chExt cx="0" cy="0"/>
        </a:xfrm>
      </p:grpSpPr>
      <p:sp>
        <p:nvSpPr>
          <p:cNvPr id="434" name="Google Shape;434;p61"/>
          <p:cNvSpPr/>
          <p:nvPr>
            <p:ph idx="1" type="body"/>
          </p:nvPr>
        </p:nvSpPr>
        <p:spPr>
          <a:xfrm>
            <a:off x="10104322" y="3587303"/>
            <a:ext cx="2087678" cy="3270696"/>
          </a:xfrm>
          <a:prstGeom prst="triangle">
            <a:avLst>
              <a:gd fmla="val 100000" name="adj"/>
            </a:avLst>
          </a:prstGeom>
          <a:solidFill>
            <a:schemeClr val="dk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5" name="Google Shape;435;p61"/>
          <p:cNvSpPr txBox="1"/>
          <p:nvPr>
            <p:ph idx="2" type="body"/>
          </p:nvPr>
        </p:nvSpPr>
        <p:spPr>
          <a:xfrm>
            <a:off x="285750" y="0"/>
            <a:ext cx="11620500" cy="6591300"/>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6" name="Google Shape;436;p61"/>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7" name="Google Shape;437;p61"/>
          <p:cNvSpPr txBox="1"/>
          <p:nvPr>
            <p:ph idx="3" type="body"/>
          </p:nvPr>
        </p:nvSpPr>
        <p:spPr>
          <a:xfrm>
            <a:off x="0" y="2679192"/>
            <a:ext cx="533400" cy="1499616"/>
          </a:xfrm>
          <a:prstGeom prst="rect">
            <a:avLst/>
          </a:prstGeom>
          <a:solidFill>
            <a:schemeClr val="dk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gue">
  <p:cSld name="2_Segue">
    <p:spTree>
      <p:nvGrpSpPr>
        <p:cNvPr id="438" name="Shape 438"/>
        <p:cNvGrpSpPr/>
        <p:nvPr/>
      </p:nvGrpSpPr>
      <p:grpSpPr>
        <a:xfrm>
          <a:off x="0" y="0"/>
          <a:ext cx="0" cy="0"/>
          <a:chOff x="0" y="0"/>
          <a:chExt cx="0" cy="0"/>
        </a:xfrm>
      </p:grpSpPr>
      <p:sp>
        <p:nvSpPr>
          <p:cNvPr id="439" name="Google Shape;439;p62"/>
          <p:cNvSpPr/>
          <p:nvPr>
            <p:ph idx="1" type="body"/>
          </p:nvPr>
        </p:nvSpPr>
        <p:spPr>
          <a:xfrm>
            <a:off x="10104322" y="3587303"/>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0" name="Google Shape;440;p62"/>
          <p:cNvSpPr txBox="1"/>
          <p:nvPr>
            <p:ph idx="2" type="body"/>
          </p:nvPr>
        </p:nvSpPr>
        <p:spPr>
          <a:xfrm>
            <a:off x="285750" y="0"/>
            <a:ext cx="11620500" cy="6591300"/>
          </a:xfrm>
          <a:prstGeom prst="rect">
            <a:avLst/>
          </a:prstGeom>
          <a:solidFill>
            <a:schemeClr val="accent5"/>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1" name="Google Shape;441;p62"/>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2" name="Google Shape;442;p62"/>
          <p:cNvSpPr txBox="1"/>
          <p:nvPr>
            <p:ph idx="3" type="body"/>
          </p:nvPr>
        </p:nvSpPr>
        <p:spPr>
          <a:xfrm>
            <a:off x="0" y="2679192"/>
            <a:ext cx="533400" cy="1499616"/>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p:cSld name="3_Segue">
    <p:spTree>
      <p:nvGrpSpPr>
        <p:cNvPr id="443" name="Shape 443"/>
        <p:cNvGrpSpPr/>
        <p:nvPr/>
      </p:nvGrpSpPr>
      <p:grpSpPr>
        <a:xfrm>
          <a:off x="0" y="0"/>
          <a:ext cx="0" cy="0"/>
          <a:chOff x="0" y="0"/>
          <a:chExt cx="0" cy="0"/>
        </a:xfrm>
      </p:grpSpPr>
      <p:sp>
        <p:nvSpPr>
          <p:cNvPr id="444" name="Google Shape;444;p63"/>
          <p:cNvSpPr/>
          <p:nvPr>
            <p:ph idx="2" type="pic"/>
          </p:nvPr>
        </p:nvSpPr>
        <p:spPr>
          <a:xfrm>
            <a:off x="0" y="0"/>
            <a:ext cx="12191999" cy="6858000"/>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45" name="Google Shape;445;p63"/>
          <p:cNvSpPr txBox="1"/>
          <p:nvPr>
            <p:ph idx="1" type="body"/>
          </p:nvPr>
        </p:nvSpPr>
        <p:spPr>
          <a:xfrm>
            <a:off x="0" y="0"/>
            <a:ext cx="12192000" cy="5723182"/>
          </a:xfrm>
          <a:prstGeom prst="rect">
            <a:avLst/>
          </a:prstGeom>
          <a:solidFill>
            <a:schemeClr val="accent2">
              <a:alpha val="83921"/>
            </a:schemeClr>
          </a:solidFill>
          <a:ln>
            <a:noFill/>
          </a:ln>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6" name="Google Shape;446;p63"/>
          <p:cNvSpPr txBox="1"/>
          <p:nvPr>
            <p:ph idx="3" type="body"/>
          </p:nvPr>
        </p:nvSpPr>
        <p:spPr>
          <a:xfrm>
            <a:off x="533400" y="0"/>
            <a:ext cx="6781800" cy="6324600"/>
          </a:xfrm>
          <a:prstGeom prst="rect">
            <a:avLst/>
          </a:prstGeom>
          <a:solidFill>
            <a:schemeClr val="dk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7" name="Google Shape;447;p63"/>
          <p:cNvSpPr txBox="1"/>
          <p:nvPr>
            <p:ph type="title"/>
          </p:nvPr>
        </p:nvSpPr>
        <p:spPr>
          <a:xfrm>
            <a:off x="1266825" y="2265916"/>
            <a:ext cx="5314950" cy="348899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63"/>
          <p:cNvSpPr txBox="1"/>
          <p:nvPr>
            <p:ph idx="12" type="sldNum"/>
          </p:nvPr>
        </p:nvSpPr>
        <p:spPr>
          <a:xfrm>
            <a:off x="628788" y="6339840"/>
            <a:ext cx="302281" cy="36576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gue">
  <p:cSld name="4_Segue">
    <p:spTree>
      <p:nvGrpSpPr>
        <p:cNvPr id="449" name="Shape 449"/>
        <p:cNvGrpSpPr/>
        <p:nvPr/>
      </p:nvGrpSpPr>
      <p:grpSpPr>
        <a:xfrm>
          <a:off x="0" y="0"/>
          <a:ext cx="0" cy="0"/>
          <a:chOff x="0" y="0"/>
          <a:chExt cx="0" cy="0"/>
        </a:xfrm>
      </p:grpSpPr>
      <p:sp>
        <p:nvSpPr>
          <p:cNvPr id="450" name="Google Shape;450;p64"/>
          <p:cNvSpPr/>
          <p:nvPr>
            <p:ph idx="2" type="pic"/>
          </p:nvPr>
        </p:nvSpPr>
        <p:spPr>
          <a:xfrm>
            <a:off x="0" y="5378958"/>
            <a:ext cx="12191999" cy="1479041"/>
          </a:xfrm>
          <a:prstGeom prst="rect">
            <a:avLst/>
          </a:prstGeom>
          <a:no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51" name="Google Shape;451;p64"/>
          <p:cNvSpPr txBox="1"/>
          <p:nvPr>
            <p:ph idx="1" type="body"/>
          </p:nvPr>
        </p:nvSpPr>
        <p:spPr>
          <a:xfrm>
            <a:off x="0" y="0"/>
            <a:ext cx="12192000" cy="5723182"/>
          </a:xfrm>
          <a:prstGeom prst="rect">
            <a:avLst/>
          </a:prstGeom>
          <a:solidFill>
            <a:schemeClr val="accent2"/>
          </a:solidFill>
          <a:ln>
            <a:noFill/>
          </a:ln>
          <a:effectLst>
            <a:outerShdw blurRad="152400" rotWithShape="0" algn="tl" dir="2700000" dist="38100">
              <a:srgbClr val="000000">
                <a:alpha val="65882"/>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2" name="Google Shape;452;p64"/>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3" name="Google Shape;453;p64"/>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4" name="Google Shape;454;p64"/>
          <p:cNvSpPr txBox="1"/>
          <p:nvPr>
            <p:ph idx="12" type="sldNum"/>
          </p:nvPr>
        </p:nvSpPr>
        <p:spPr>
          <a:xfrm>
            <a:off x="628788" y="6339840"/>
            <a:ext cx="302281" cy="36576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gue">
  <p:cSld name="5_Segue">
    <p:spTree>
      <p:nvGrpSpPr>
        <p:cNvPr id="455" name="Shape 455"/>
        <p:cNvGrpSpPr/>
        <p:nvPr/>
      </p:nvGrpSpPr>
      <p:grpSpPr>
        <a:xfrm>
          <a:off x="0" y="0"/>
          <a:ext cx="0" cy="0"/>
          <a:chOff x="0" y="0"/>
          <a:chExt cx="0" cy="0"/>
        </a:xfrm>
      </p:grpSpPr>
      <p:sp>
        <p:nvSpPr>
          <p:cNvPr id="456" name="Google Shape;456;p65"/>
          <p:cNvSpPr/>
          <p:nvPr>
            <p:ph idx="2" type="pic"/>
          </p:nvPr>
        </p:nvSpPr>
        <p:spPr>
          <a:xfrm>
            <a:off x="0" y="5378958"/>
            <a:ext cx="12191999" cy="1479041"/>
          </a:xfrm>
          <a:prstGeom prst="rect">
            <a:avLst/>
          </a:prstGeom>
          <a:no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57" name="Google Shape;457;p65"/>
          <p:cNvSpPr txBox="1"/>
          <p:nvPr>
            <p:ph idx="1" type="body"/>
          </p:nvPr>
        </p:nvSpPr>
        <p:spPr>
          <a:xfrm>
            <a:off x="0" y="0"/>
            <a:ext cx="12192000" cy="5723182"/>
          </a:xfrm>
          <a:prstGeom prst="rect">
            <a:avLst/>
          </a:prstGeom>
          <a:solidFill>
            <a:schemeClr val="accent1"/>
          </a:solidFill>
          <a:ln>
            <a:noFill/>
          </a:ln>
          <a:effectLst>
            <a:outerShdw blurRad="152400" rotWithShape="0" algn="tl" dir="2700000" dist="38100">
              <a:srgbClr val="000000">
                <a:alpha val="65882"/>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8" name="Google Shape;458;p65"/>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9" name="Google Shape;459;p65"/>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0" name="Google Shape;460;p65"/>
          <p:cNvSpPr txBox="1"/>
          <p:nvPr>
            <p:ph idx="12" type="sldNum"/>
          </p:nvPr>
        </p:nvSpPr>
        <p:spPr>
          <a:xfrm>
            <a:off x="628788" y="6339840"/>
            <a:ext cx="302281" cy="36576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39" name="Shape 39"/>
        <p:cNvGrpSpPr/>
        <p:nvPr/>
      </p:nvGrpSpPr>
      <p:grpSpPr>
        <a:xfrm>
          <a:off x="0" y="0"/>
          <a:ext cx="0" cy="0"/>
          <a:chOff x="0" y="0"/>
          <a:chExt cx="0" cy="0"/>
        </a:xfrm>
      </p:grpSpPr>
      <p:sp>
        <p:nvSpPr>
          <p:cNvPr id="40" name="Google Shape;40;p21"/>
          <p:cNvSpPr/>
          <p:nvPr>
            <p:ph idx="1" type="body"/>
          </p:nvPr>
        </p:nvSpPr>
        <p:spPr>
          <a:xfrm>
            <a:off x="10104322" y="3587303"/>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21"/>
          <p:cNvSpPr txBox="1"/>
          <p:nvPr>
            <p:ph idx="2" type="body"/>
          </p:nvPr>
        </p:nvSpPr>
        <p:spPr>
          <a:xfrm>
            <a:off x="285750" y="0"/>
            <a:ext cx="11620500" cy="6591300"/>
          </a:xfrm>
          <a:prstGeom prst="rect">
            <a:avLst/>
          </a:prstGeom>
          <a:solidFill>
            <a:schemeClr val="accen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1"/>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1"/>
          <p:cNvSpPr txBox="1"/>
          <p:nvPr>
            <p:ph idx="3" type="body"/>
          </p:nvPr>
        </p:nvSpPr>
        <p:spPr>
          <a:xfrm>
            <a:off x="0" y="2679192"/>
            <a:ext cx="533400" cy="1499616"/>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egue">
  <p:cSld name="6_Segue">
    <p:spTree>
      <p:nvGrpSpPr>
        <p:cNvPr id="461" name="Shape 461"/>
        <p:cNvGrpSpPr/>
        <p:nvPr/>
      </p:nvGrpSpPr>
      <p:grpSpPr>
        <a:xfrm>
          <a:off x="0" y="0"/>
          <a:ext cx="0" cy="0"/>
          <a:chOff x="0" y="0"/>
          <a:chExt cx="0" cy="0"/>
        </a:xfrm>
      </p:grpSpPr>
      <p:sp>
        <p:nvSpPr>
          <p:cNvPr id="462" name="Google Shape;462;p66"/>
          <p:cNvSpPr/>
          <p:nvPr>
            <p:ph idx="2" type="pic"/>
          </p:nvPr>
        </p:nvSpPr>
        <p:spPr>
          <a:xfrm>
            <a:off x="0" y="5378958"/>
            <a:ext cx="12191999" cy="1479041"/>
          </a:xfrm>
          <a:prstGeom prst="rect">
            <a:avLst/>
          </a:prstGeom>
          <a:no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63" name="Google Shape;463;p66"/>
          <p:cNvSpPr txBox="1"/>
          <p:nvPr>
            <p:ph idx="1" type="body"/>
          </p:nvPr>
        </p:nvSpPr>
        <p:spPr>
          <a:xfrm>
            <a:off x="0" y="0"/>
            <a:ext cx="12192000" cy="5723182"/>
          </a:xfrm>
          <a:prstGeom prst="rect">
            <a:avLst/>
          </a:prstGeom>
          <a:solidFill>
            <a:schemeClr val="accent5"/>
          </a:solidFill>
          <a:ln>
            <a:noFill/>
          </a:ln>
          <a:effectLst>
            <a:outerShdw blurRad="152400" rotWithShape="0" algn="tl" dir="2700000" dist="38100">
              <a:srgbClr val="000000">
                <a:alpha val="65882"/>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4" name="Google Shape;464;p66"/>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5" name="Google Shape;465;p66"/>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6" name="Google Shape;466;p66"/>
          <p:cNvSpPr txBox="1"/>
          <p:nvPr>
            <p:ph idx="12" type="sldNum"/>
          </p:nvPr>
        </p:nvSpPr>
        <p:spPr>
          <a:xfrm>
            <a:off x="628788" y="6339840"/>
            <a:ext cx="302281" cy="365760"/>
          </a:xfrm>
          <a:prstGeom prst="rect">
            <a:avLst/>
          </a:prstGeom>
          <a:solidFill>
            <a:schemeClr val="lt1"/>
          </a:solidFill>
          <a:ln cap="flat" cmpd="sng" w="9525">
            <a:solidFill>
              <a:schemeClr val="accent5"/>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egue">
  <p:cSld name="7_Segue">
    <p:spTree>
      <p:nvGrpSpPr>
        <p:cNvPr id="467" name="Shape 467"/>
        <p:cNvGrpSpPr/>
        <p:nvPr/>
      </p:nvGrpSpPr>
      <p:grpSpPr>
        <a:xfrm>
          <a:off x="0" y="0"/>
          <a:ext cx="0" cy="0"/>
          <a:chOff x="0" y="0"/>
          <a:chExt cx="0" cy="0"/>
        </a:xfrm>
      </p:grpSpPr>
      <p:sp>
        <p:nvSpPr>
          <p:cNvPr id="468" name="Google Shape;468;p67"/>
          <p:cNvSpPr/>
          <p:nvPr>
            <p:ph idx="2" type="pic"/>
          </p:nvPr>
        </p:nvSpPr>
        <p:spPr>
          <a:xfrm>
            <a:off x="0" y="5378958"/>
            <a:ext cx="12191999" cy="1479041"/>
          </a:xfrm>
          <a:prstGeom prst="rect">
            <a:avLst/>
          </a:prstGeom>
          <a:no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69" name="Google Shape;469;p67"/>
          <p:cNvSpPr txBox="1"/>
          <p:nvPr>
            <p:ph idx="1" type="body"/>
          </p:nvPr>
        </p:nvSpPr>
        <p:spPr>
          <a:xfrm>
            <a:off x="0" y="0"/>
            <a:ext cx="12192000" cy="5723182"/>
          </a:xfrm>
          <a:prstGeom prst="rect">
            <a:avLst/>
          </a:prstGeom>
          <a:solidFill>
            <a:schemeClr val="accent6"/>
          </a:solidFill>
          <a:ln>
            <a:noFill/>
          </a:ln>
          <a:effectLst>
            <a:outerShdw blurRad="152400" rotWithShape="0" algn="tl" dir="2700000" dist="38100">
              <a:srgbClr val="000000">
                <a:alpha val="65882"/>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0" name="Google Shape;470;p67"/>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1" name="Google Shape;471;p67"/>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2" name="Google Shape;472;p67"/>
          <p:cNvSpPr txBox="1"/>
          <p:nvPr>
            <p:ph idx="12" type="sldNum"/>
          </p:nvPr>
        </p:nvSpPr>
        <p:spPr>
          <a:xfrm>
            <a:off x="628788" y="6339840"/>
            <a:ext cx="302281" cy="36576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1" showMasterSp="0">
  <p:cSld name="Closing-Thank you 1">
    <p:bg>
      <p:bgPr>
        <a:solidFill>
          <a:srgbClr val="F2F2F2"/>
        </a:solidFill>
      </p:bgPr>
    </p:bg>
    <p:spTree>
      <p:nvGrpSpPr>
        <p:cNvPr id="473" name="Shape 473"/>
        <p:cNvGrpSpPr/>
        <p:nvPr/>
      </p:nvGrpSpPr>
      <p:grpSpPr>
        <a:xfrm>
          <a:off x="0" y="0"/>
          <a:ext cx="0" cy="0"/>
          <a:chOff x="0" y="0"/>
          <a:chExt cx="0" cy="0"/>
        </a:xfrm>
      </p:grpSpPr>
      <p:sp>
        <p:nvSpPr>
          <p:cNvPr id="474" name="Google Shape;474;p68"/>
          <p:cNvSpPr txBox="1"/>
          <p:nvPr>
            <p:ph idx="1" type="body"/>
          </p:nvPr>
        </p:nvSpPr>
        <p:spPr>
          <a:xfrm>
            <a:off x="1181099" y="457200"/>
            <a:ext cx="8128343" cy="6248400"/>
          </a:xfrm>
          <a:prstGeom prst="rect">
            <a:avLst/>
          </a:prstGeom>
          <a:solidFill>
            <a:schemeClr val="accent1"/>
          </a:solid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5" name="Google Shape;475;p68"/>
          <p:cNvSpPr/>
          <p:nvPr/>
        </p:nvSpPr>
        <p:spPr>
          <a:xfrm rot="2232448">
            <a:off x="9455741" y="-926244"/>
            <a:ext cx="131438" cy="8710488"/>
          </a:xfrm>
          <a:custGeom>
            <a:rect b="b" l="l" r="r" t="t"/>
            <a:pathLst>
              <a:path extrusionOk="0" h="8710488" w="131438">
                <a:moveTo>
                  <a:pt x="0" y="99793"/>
                </a:moveTo>
                <a:lnTo>
                  <a:pt x="131438" y="0"/>
                </a:lnTo>
                <a:lnTo>
                  <a:pt x="131438" y="8610694"/>
                </a:lnTo>
                <a:lnTo>
                  <a:pt x="0" y="87104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76" name="Google Shape;476;p68"/>
          <p:cNvSpPr/>
          <p:nvPr/>
        </p:nvSpPr>
        <p:spPr>
          <a:xfrm rot="2232448">
            <a:off x="9332817" y="-941780"/>
            <a:ext cx="172357" cy="8741560"/>
          </a:xfrm>
          <a:custGeom>
            <a:rect b="b" l="l" r="r" t="t"/>
            <a:pathLst>
              <a:path extrusionOk="0" h="8741560" w="172357">
                <a:moveTo>
                  <a:pt x="172357" y="0"/>
                </a:moveTo>
                <a:lnTo>
                  <a:pt x="172357" y="8610698"/>
                </a:lnTo>
                <a:lnTo>
                  <a:pt x="0" y="8741560"/>
                </a:lnTo>
                <a:lnTo>
                  <a:pt x="0" y="1308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77" name="Google Shape;477;p68"/>
          <p:cNvSpPr txBox="1"/>
          <p:nvPr>
            <p:ph idx="2" type="body"/>
          </p:nvPr>
        </p:nvSpPr>
        <p:spPr>
          <a:xfrm>
            <a:off x="990599" y="304800"/>
            <a:ext cx="8128343" cy="62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8" name="Google Shape;478;p68"/>
          <p:cNvSpPr txBox="1"/>
          <p:nvPr>
            <p:ph type="ctrTitle"/>
          </p:nvPr>
        </p:nvSpPr>
        <p:spPr>
          <a:xfrm>
            <a:off x="1378135" y="1219200"/>
            <a:ext cx="7232465" cy="9036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9" name="Google Shape;479;p68"/>
          <p:cNvSpPr/>
          <p:nvPr/>
        </p:nvSpPr>
        <p:spPr>
          <a:xfrm flipH="1" rot="-5400000">
            <a:off x="1562101" y="-114299"/>
            <a:ext cx="304797"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80" name="Google Shape;480;p68"/>
          <p:cNvSpPr/>
          <p:nvPr>
            <p:ph idx="3" type="pic"/>
          </p:nvPr>
        </p:nvSpPr>
        <p:spPr>
          <a:xfrm>
            <a:off x="7013448" y="34960"/>
            <a:ext cx="5178552" cy="682304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2" showMasterSp="0">
  <p:cSld name="Closing-Thank you 2">
    <p:spTree>
      <p:nvGrpSpPr>
        <p:cNvPr id="481" name="Shape 481"/>
        <p:cNvGrpSpPr/>
        <p:nvPr/>
      </p:nvGrpSpPr>
      <p:grpSpPr>
        <a:xfrm>
          <a:off x="0" y="0"/>
          <a:ext cx="0" cy="0"/>
          <a:chOff x="0" y="0"/>
          <a:chExt cx="0" cy="0"/>
        </a:xfrm>
      </p:grpSpPr>
      <p:sp>
        <p:nvSpPr>
          <p:cNvPr id="482" name="Google Shape;482;p69"/>
          <p:cNvSpPr/>
          <p:nvPr>
            <p:ph idx="2" type="pic"/>
          </p:nvPr>
        </p:nvSpPr>
        <p:spPr>
          <a:xfrm>
            <a:off x="0" y="0"/>
            <a:ext cx="12192000" cy="6858000"/>
          </a:xfrm>
          <a:prstGeom prst="rect">
            <a:avLst/>
          </a:prstGeom>
          <a:solidFill>
            <a:schemeClr val="lt1"/>
          </a:solidFill>
          <a:ln>
            <a:noFill/>
          </a:ln>
          <a:effectLst>
            <a:outerShdw blurRad="165100" rotWithShape="0" algn="tl" dir="2700000"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83" name="Google Shape;483;p69"/>
          <p:cNvSpPr/>
          <p:nvPr>
            <p:ph idx="1" type="body"/>
          </p:nvPr>
        </p:nvSpPr>
        <p:spPr>
          <a:xfrm>
            <a:off x="8074536" y="3124200"/>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4" name="Google Shape;484;p69"/>
          <p:cNvSpPr txBox="1"/>
          <p:nvPr>
            <p:ph idx="3" type="body"/>
          </p:nvPr>
        </p:nvSpPr>
        <p:spPr>
          <a:xfrm>
            <a:off x="2190750" y="609600"/>
            <a:ext cx="7810500" cy="56388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5" name="Google Shape;485;p69"/>
          <p:cNvSpPr txBox="1"/>
          <p:nvPr>
            <p:ph type="ctrTitle"/>
          </p:nvPr>
        </p:nvSpPr>
        <p:spPr>
          <a:xfrm>
            <a:off x="3163809" y="1905000"/>
            <a:ext cx="5864382" cy="227523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3" showMasterSp="0">
  <p:cSld name="Closing-Thank you 3">
    <p:bg>
      <p:bgPr>
        <a:solidFill>
          <a:srgbClr val="F2F2F2"/>
        </a:solidFill>
      </p:bgPr>
    </p:bg>
    <p:spTree>
      <p:nvGrpSpPr>
        <p:cNvPr id="486" name="Shape 486"/>
        <p:cNvGrpSpPr/>
        <p:nvPr/>
      </p:nvGrpSpPr>
      <p:grpSpPr>
        <a:xfrm>
          <a:off x="0" y="0"/>
          <a:ext cx="0" cy="0"/>
          <a:chOff x="0" y="0"/>
          <a:chExt cx="0" cy="0"/>
        </a:xfrm>
      </p:grpSpPr>
      <p:sp>
        <p:nvSpPr>
          <p:cNvPr id="487" name="Google Shape;487;p70"/>
          <p:cNvSpPr/>
          <p:nvPr>
            <p:ph idx="2" type="pic"/>
          </p:nvPr>
        </p:nvSpPr>
        <p:spPr>
          <a:xfrm>
            <a:off x="0" y="0"/>
            <a:ext cx="12192000" cy="685800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88" name="Google Shape;488;p70"/>
          <p:cNvSpPr/>
          <p:nvPr>
            <p:ph idx="1" type="body"/>
          </p:nvPr>
        </p:nvSpPr>
        <p:spPr>
          <a:xfrm rot="10800000">
            <a:off x="2057400" y="466725"/>
            <a:ext cx="703341" cy="1101901"/>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9" name="Google Shape;489;p70"/>
          <p:cNvSpPr/>
          <p:nvPr>
            <p:ph idx="3" type="body"/>
          </p:nvPr>
        </p:nvSpPr>
        <p:spPr>
          <a:xfrm>
            <a:off x="9067800" y="46482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0" name="Google Shape;490;p70"/>
          <p:cNvSpPr txBox="1"/>
          <p:nvPr>
            <p:ph idx="4" type="body"/>
          </p:nvPr>
        </p:nvSpPr>
        <p:spPr>
          <a:xfrm>
            <a:off x="2190750" y="609600"/>
            <a:ext cx="7810500" cy="5638800"/>
          </a:xfrm>
          <a:prstGeom prst="rect">
            <a:avLst/>
          </a:prstGeom>
          <a:solidFill>
            <a:srgbClr val="32345C">
              <a:alpha val="91764"/>
            </a:srgbClr>
          </a:solidFill>
          <a:ln>
            <a:noFill/>
          </a:ln>
        </p:spPr>
        <p:txBody>
          <a:bodyPr anchorCtr="0" anchor="t" bIns="45700" lIns="45700" spcFirstLastPara="1" rIns="45700" wrap="square" tIns="45700">
            <a:norm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1" name="Google Shape;491;p70"/>
          <p:cNvSpPr txBox="1"/>
          <p:nvPr>
            <p:ph type="ctrTitle"/>
          </p:nvPr>
        </p:nvSpPr>
        <p:spPr>
          <a:xfrm>
            <a:off x="3163809" y="1905000"/>
            <a:ext cx="5864382" cy="227523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4" showMasterSp="0">
  <p:cSld name="Closing-Thank you 4">
    <p:bg>
      <p:bgPr>
        <a:solidFill>
          <a:srgbClr val="F2F2F2"/>
        </a:solidFill>
      </p:bgPr>
    </p:bg>
    <p:spTree>
      <p:nvGrpSpPr>
        <p:cNvPr id="492" name="Shape 492"/>
        <p:cNvGrpSpPr/>
        <p:nvPr/>
      </p:nvGrpSpPr>
      <p:grpSpPr>
        <a:xfrm>
          <a:off x="0" y="0"/>
          <a:ext cx="0" cy="0"/>
          <a:chOff x="0" y="0"/>
          <a:chExt cx="0" cy="0"/>
        </a:xfrm>
      </p:grpSpPr>
      <p:sp>
        <p:nvSpPr>
          <p:cNvPr id="493" name="Google Shape;493;p71"/>
          <p:cNvSpPr txBox="1"/>
          <p:nvPr>
            <p:ph idx="1" type="body"/>
          </p:nvPr>
        </p:nvSpPr>
        <p:spPr>
          <a:xfrm flipH="1" rot="-2005898">
            <a:off x="584131" y="-142449"/>
            <a:ext cx="1218268" cy="6177109"/>
          </a:xfrm>
          <a:prstGeom prst="rect">
            <a:avLst/>
          </a:prstGeom>
          <a:solidFill>
            <a:schemeClr val="lt1"/>
          </a:solidFill>
          <a:ln>
            <a:noFill/>
          </a:ln>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4" name="Google Shape;494;p71"/>
          <p:cNvSpPr/>
          <p:nvPr>
            <p:ph idx="2" type="pic"/>
          </p:nvPr>
        </p:nvSpPr>
        <p:spPr>
          <a:xfrm>
            <a:off x="3124200" y="0"/>
            <a:ext cx="9067800" cy="685800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95" name="Google Shape;495;p71"/>
          <p:cNvSpPr txBox="1"/>
          <p:nvPr>
            <p:ph idx="3" type="body"/>
          </p:nvPr>
        </p:nvSpPr>
        <p:spPr>
          <a:xfrm>
            <a:off x="533400" y="266700"/>
            <a:ext cx="5105400" cy="63246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6" name="Google Shape;496;p71"/>
          <p:cNvSpPr txBox="1"/>
          <p:nvPr>
            <p:ph type="ctrTitle"/>
          </p:nvPr>
        </p:nvSpPr>
        <p:spPr>
          <a:xfrm>
            <a:off x="933450" y="762000"/>
            <a:ext cx="4381500" cy="3429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7" name="Google Shape;497;p71"/>
          <p:cNvSpPr/>
          <p:nvPr>
            <p:ph idx="4" type="body"/>
          </p:nvPr>
        </p:nvSpPr>
        <p:spPr>
          <a:xfrm flipH="1">
            <a:off x="314325" y="49530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5" showMasterSp="0">
  <p:cSld name="Closing-Thank you 5">
    <p:spTree>
      <p:nvGrpSpPr>
        <p:cNvPr id="498" name="Shape 498"/>
        <p:cNvGrpSpPr/>
        <p:nvPr/>
      </p:nvGrpSpPr>
      <p:grpSpPr>
        <a:xfrm>
          <a:off x="0" y="0"/>
          <a:ext cx="0" cy="0"/>
          <a:chOff x="0" y="0"/>
          <a:chExt cx="0" cy="0"/>
        </a:xfrm>
      </p:grpSpPr>
      <p:sp>
        <p:nvSpPr>
          <p:cNvPr id="499" name="Google Shape;499;p72"/>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500" name="Google Shape;500;p72"/>
          <p:cNvSpPr txBox="1"/>
          <p:nvPr>
            <p:ph idx="1" type="body"/>
          </p:nvPr>
        </p:nvSpPr>
        <p:spPr>
          <a:xfrm>
            <a:off x="990600" y="609600"/>
            <a:ext cx="4648200" cy="56388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1" name="Google Shape;501;p72"/>
          <p:cNvSpPr txBox="1"/>
          <p:nvPr>
            <p:ph type="ctrTitle"/>
          </p:nvPr>
        </p:nvSpPr>
        <p:spPr>
          <a:xfrm>
            <a:off x="1257300" y="1447800"/>
            <a:ext cx="4114800" cy="3962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2" name="Google Shape;502;p72"/>
          <p:cNvSpPr txBox="1"/>
          <p:nvPr>
            <p:ph idx="3" type="body"/>
          </p:nvPr>
        </p:nvSpPr>
        <p:spPr>
          <a:xfrm>
            <a:off x="2705100" y="409575"/>
            <a:ext cx="1219200" cy="40005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3" name="Google Shape;503;p72"/>
          <p:cNvSpPr txBox="1"/>
          <p:nvPr>
            <p:ph idx="4" type="body"/>
          </p:nvPr>
        </p:nvSpPr>
        <p:spPr>
          <a:xfrm>
            <a:off x="2705100" y="6076950"/>
            <a:ext cx="1219200" cy="400050"/>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showMasterSp="0">
  <p:cSld name="2_Title Slide">
    <p:spTree>
      <p:nvGrpSpPr>
        <p:cNvPr id="44" name="Shape 44"/>
        <p:cNvGrpSpPr/>
        <p:nvPr/>
      </p:nvGrpSpPr>
      <p:grpSpPr>
        <a:xfrm>
          <a:off x="0" y="0"/>
          <a:ext cx="0" cy="0"/>
          <a:chOff x="0" y="0"/>
          <a:chExt cx="0" cy="0"/>
        </a:xfrm>
      </p:grpSpPr>
      <p:sp>
        <p:nvSpPr>
          <p:cNvPr id="45" name="Google Shape;45;p22"/>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46" name="Google Shape;46;p22"/>
          <p:cNvSpPr txBox="1"/>
          <p:nvPr>
            <p:ph idx="1" type="body"/>
          </p:nvPr>
        </p:nvSpPr>
        <p:spPr>
          <a:xfrm>
            <a:off x="990600" y="609600"/>
            <a:ext cx="4648200" cy="56388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2"/>
          <p:cNvSpPr txBox="1"/>
          <p:nvPr>
            <p:ph type="ctrTitle"/>
          </p:nvPr>
        </p:nvSpPr>
        <p:spPr>
          <a:xfrm>
            <a:off x="1257300" y="1447800"/>
            <a:ext cx="4114800" cy="3962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2"/>
          <p:cNvSpPr txBox="1"/>
          <p:nvPr>
            <p:ph idx="3" type="subTitle"/>
          </p:nvPr>
        </p:nvSpPr>
        <p:spPr>
          <a:xfrm>
            <a:off x="6057900" y="4495801"/>
            <a:ext cx="4876800" cy="609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49" name="Google Shape;49;p22"/>
          <p:cNvSpPr txBox="1"/>
          <p:nvPr>
            <p:ph idx="4" type="body"/>
          </p:nvPr>
        </p:nvSpPr>
        <p:spPr>
          <a:xfrm>
            <a:off x="2705100" y="409575"/>
            <a:ext cx="1219200" cy="40005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22"/>
          <p:cNvSpPr txBox="1"/>
          <p:nvPr>
            <p:ph idx="5" type="body"/>
          </p:nvPr>
        </p:nvSpPr>
        <p:spPr>
          <a:xfrm>
            <a:off x="2705100" y="6076950"/>
            <a:ext cx="1219200" cy="400050"/>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51" name="Shape 51"/>
        <p:cNvGrpSpPr/>
        <p:nvPr/>
      </p:nvGrpSpPr>
      <p:grpSpPr>
        <a:xfrm>
          <a:off x="0" y="0"/>
          <a:ext cx="0" cy="0"/>
          <a:chOff x="0" y="0"/>
          <a:chExt cx="0" cy="0"/>
        </a:xfrm>
      </p:grpSpPr>
      <p:sp>
        <p:nvSpPr>
          <p:cNvPr id="52" name="Google Shape;52;p23"/>
          <p:cNvSpPr/>
          <p:nvPr>
            <p:ph idx="2" type="pic"/>
          </p:nvPr>
        </p:nvSpPr>
        <p:spPr>
          <a:xfrm>
            <a:off x="0" y="0"/>
            <a:ext cx="12191999" cy="6858000"/>
          </a:xfrm>
          <a:prstGeom prst="rect">
            <a:avLst/>
          </a:prstGeom>
          <a:noFill/>
          <a:ln>
            <a:noFill/>
          </a:ln>
        </p:spPr>
        <p:txBody>
          <a:bodyPr anchorCtr="0" anchor="ctr" bIns="45700" lIns="45700" spcFirstLastPara="1" rIns="45700" wrap="square" tIns="45700">
            <a:norm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rgbClr val="7F7F7F"/>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53" name="Google Shape;53;p2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sz="1000">
                <a:solidFill>
                  <a:srgbClr val="0C0C0C"/>
                </a:solidFill>
                <a:latin typeface="Twentieth Century"/>
                <a:ea typeface="Twentieth Century"/>
                <a:cs typeface="Twentieth Century"/>
                <a:sym typeface="Twentieth Century"/>
              </a:defRPr>
            </a:lvl1pPr>
            <a:lvl2pPr indent="0" lvl="1" marL="0" marR="0" rtl="0" algn="ctr">
              <a:spcBef>
                <a:spcPts val="0"/>
              </a:spcBef>
              <a:buNone/>
              <a:defRPr sz="1000">
                <a:solidFill>
                  <a:srgbClr val="0C0C0C"/>
                </a:solidFill>
                <a:latin typeface="Twentieth Century"/>
                <a:ea typeface="Twentieth Century"/>
                <a:cs typeface="Twentieth Century"/>
                <a:sym typeface="Twentieth Century"/>
              </a:defRPr>
            </a:lvl2pPr>
            <a:lvl3pPr indent="0" lvl="2" marL="0" marR="0" rtl="0" algn="ctr">
              <a:spcBef>
                <a:spcPts val="0"/>
              </a:spcBef>
              <a:buNone/>
              <a:defRPr sz="1000">
                <a:solidFill>
                  <a:srgbClr val="0C0C0C"/>
                </a:solidFill>
                <a:latin typeface="Twentieth Century"/>
                <a:ea typeface="Twentieth Century"/>
                <a:cs typeface="Twentieth Century"/>
                <a:sym typeface="Twentieth Century"/>
              </a:defRPr>
            </a:lvl3pPr>
            <a:lvl4pPr indent="0" lvl="3" marL="0" marR="0" rtl="0" algn="ctr">
              <a:spcBef>
                <a:spcPts val="0"/>
              </a:spcBef>
              <a:buNone/>
              <a:defRPr sz="1000">
                <a:solidFill>
                  <a:srgbClr val="0C0C0C"/>
                </a:solidFill>
                <a:latin typeface="Twentieth Century"/>
                <a:ea typeface="Twentieth Century"/>
                <a:cs typeface="Twentieth Century"/>
                <a:sym typeface="Twentieth Century"/>
              </a:defRPr>
            </a:lvl4pPr>
            <a:lvl5pPr indent="0" lvl="4" marL="0" marR="0" rtl="0" algn="ctr">
              <a:spcBef>
                <a:spcPts val="0"/>
              </a:spcBef>
              <a:buNone/>
              <a:defRPr sz="1000">
                <a:solidFill>
                  <a:srgbClr val="0C0C0C"/>
                </a:solidFill>
                <a:latin typeface="Twentieth Century"/>
                <a:ea typeface="Twentieth Century"/>
                <a:cs typeface="Twentieth Century"/>
                <a:sym typeface="Twentieth Century"/>
              </a:defRPr>
            </a:lvl5pPr>
            <a:lvl6pPr indent="0" lvl="5" marL="0" marR="0" rtl="0" algn="ctr">
              <a:spcBef>
                <a:spcPts val="0"/>
              </a:spcBef>
              <a:buNone/>
              <a:defRPr sz="1000">
                <a:solidFill>
                  <a:srgbClr val="0C0C0C"/>
                </a:solidFill>
                <a:latin typeface="Twentieth Century"/>
                <a:ea typeface="Twentieth Century"/>
                <a:cs typeface="Twentieth Century"/>
                <a:sym typeface="Twentieth Century"/>
              </a:defRPr>
            </a:lvl6pPr>
            <a:lvl7pPr indent="0" lvl="6" marL="0" marR="0" rtl="0" algn="ctr">
              <a:spcBef>
                <a:spcPts val="0"/>
              </a:spcBef>
              <a:buNone/>
              <a:defRPr sz="1000">
                <a:solidFill>
                  <a:srgbClr val="0C0C0C"/>
                </a:solidFill>
                <a:latin typeface="Twentieth Century"/>
                <a:ea typeface="Twentieth Century"/>
                <a:cs typeface="Twentieth Century"/>
                <a:sym typeface="Twentieth Century"/>
              </a:defRPr>
            </a:lvl7pPr>
            <a:lvl8pPr indent="0" lvl="7" marL="0" marR="0" rtl="0" algn="ctr">
              <a:spcBef>
                <a:spcPts val="0"/>
              </a:spcBef>
              <a:buNone/>
              <a:defRPr sz="1000">
                <a:solidFill>
                  <a:srgbClr val="0C0C0C"/>
                </a:solidFill>
                <a:latin typeface="Twentieth Century"/>
                <a:ea typeface="Twentieth Century"/>
                <a:cs typeface="Twentieth Century"/>
                <a:sym typeface="Twentieth Century"/>
              </a:defRPr>
            </a:lvl8pPr>
            <a:lvl9pPr indent="0" lvl="8" marL="0" marR="0" rtl="0" algn="ctr">
              <a:spcBef>
                <a:spcPts val="0"/>
              </a:spcBef>
              <a:buNone/>
              <a:defRPr sz="1000">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23"/>
          <p:cNvSpPr txBox="1"/>
          <p:nvPr>
            <p:ph type="title"/>
          </p:nvPr>
        </p:nvSpPr>
        <p:spPr>
          <a:xfrm>
            <a:off x="548640" y="548640"/>
            <a:ext cx="11106150" cy="518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DeepYellow">
  <p:cSld name="Title Slide_DeepYellow">
    <p:bg>
      <p:bgPr>
        <a:solidFill>
          <a:srgbClr val="F2F2F2"/>
        </a:solidFill>
      </p:bgPr>
    </p:bg>
    <p:spTree>
      <p:nvGrpSpPr>
        <p:cNvPr id="55" name="Shape 55"/>
        <p:cNvGrpSpPr/>
        <p:nvPr/>
      </p:nvGrpSpPr>
      <p:grpSpPr>
        <a:xfrm>
          <a:off x="0" y="0"/>
          <a:ext cx="0" cy="0"/>
          <a:chOff x="0" y="0"/>
          <a:chExt cx="0" cy="0"/>
        </a:xfrm>
      </p:grpSpPr>
      <p:sp>
        <p:nvSpPr>
          <p:cNvPr id="56" name="Google Shape;56;p24"/>
          <p:cNvSpPr txBox="1"/>
          <p:nvPr>
            <p:ph idx="1" type="body"/>
          </p:nvPr>
        </p:nvSpPr>
        <p:spPr>
          <a:xfrm>
            <a:off x="1181099" y="457200"/>
            <a:ext cx="8128343" cy="6248400"/>
          </a:xfrm>
          <a:prstGeom prst="rect">
            <a:avLst/>
          </a:prstGeom>
          <a:solidFill>
            <a:schemeClr val="accent2"/>
          </a:solid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24"/>
          <p:cNvSpPr/>
          <p:nvPr/>
        </p:nvSpPr>
        <p:spPr>
          <a:xfrm rot="2232448">
            <a:off x="9455741" y="-926244"/>
            <a:ext cx="131438" cy="8710488"/>
          </a:xfrm>
          <a:custGeom>
            <a:rect b="b" l="l" r="r" t="t"/>
            <a:pathLst>
              <a:path extrusionOk="0" h="8710488" w="131438">
                <a:moveTo>
                  <a:pt x="0" y="99793"/>
                </a:moveTo>
                <a:lnTo>
                  <a:pt x="131438" y="0"/>
                </a:lnTo>
                <a:lnTo>
                  <a:pt x="131438" y="8610694"/>
                </a:lnTo>
                <a:lnTo>
                  <a:pt x="0" y="87104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8" name="Google Shape;58;p24"/>
          <p:cNvSpPr/>
          <p:nvPr/>
        </p:nvSpPr>
        <p:spPr>
          <a:xfrm rot="2232448">
            <a:off x="9332817" y="-941780"/>
            <a:ext cx="172357" cy="8741560"/>
          </a:xfrm>
          <a:custGeom>
            <a:rect b="b" l="l" r="r" t="t"/>
            <a:pathLst>
              <a:path extrusionOk="0" h="8741560" w="172357">
                <a:moveTo>
                  <a:pt x="172357" y="0"/>
                </a:moveTo>
                <a:lnTo>
                  <a:pt x="172357" y="8610698"/>
                </a:lnTo>
                <a:lnTo>
                  <a:pt x="0" y="8741560"/>
                </a:lnTo>
                <a:lnTo>
                  <a:pt x="0" y="1308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9" name="Google Shape;59;p24"/>
          <p:cNvSpPr txBox="1"/>
          <p:nvPr>
            <p:ph idx="2" type="body"/>
          </p:nvPr>
        </p:nvSpPr>
        <p:spPr>
          <a:xfrm>
            <a:off x="990599" y="304800"/>
            <a:ext cx="8128343" cy="62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24"/>
          <p:cNvSpPr txBox="1"/>
          <p:nvPr>
            <p:ph type="ctrTitle"/>
          </p:nvPr>
        </p:nvSpPr>
        <p:spPr>
          <a:xfrm>
            <a:off x="1378135" y="1219199"/>
            <a:ext cx="7232465" cy="27324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4"/>
          <p:cNvSpPr txBox="1"/>
          <p:nvPr>
            <p:ph idx="3" type="subTitle"/>
          </p:nvPr>
        </p:nvSpPr>
        <p:spPr>
          <a:xfrm>
            <a:off x="1378134" y="4069079"/>
            <a:ext cx="5022666" cy="14630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62" name="Google Shape;62;p24"/>
          <p:cNvSpPr/>
          <p:nvPr/>
        </p:nvSpPr>
        <p:spPr>
          <a:xfrm flipH="1" rot="-5400000">
            <a:off x="1562101" y="-114299"/>
            <a:ext cx="304797"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3" name="Google Shape;63;p24"/>
          <p:cNvSpPr/>
          <p:nvPr>
            <p:ph idx="4" type="pic"/>
          </p:nvPr>
        </p:nvSpPr>
        <p:spPr>
          <a:xfrm>
            <a:off x="7013448" y="34960"/>
            <a:ext cx="5178552" cy="682304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_DeepYellow" showMasterSp="0">
  <p:cSld name="1_Title Slide_DeepYellow">
    <p:bg>
      <p:bgPr>
        <a:solidFill>
          <a:srgbClr val="F2F2F2"/>
        </a:solidFill>
      </p:bgPr>
    </p:bg>
    <p:spTree>
      <p:nvGrpSpPr>
        <p:cNvPr id="64" name="Shape 64"/>
        <p:cNvGrpSpPr/>
        <p:nvPr/>
      </p:nvGrpSpPr>
      <p:grpSpPr>
        <a:xfrm>
          <a:off x="0" y="0"/>
          <a:ext cx="0" cy="0"/>
          <a:chOff x="0" y="0"/>
          <a:chExt cx="0" cy="0"/>
        </a:xfrm>
      </p:grpSpPr>
      <p:sp>
        <p:nvSpPr>
          <p:cNvPr id="65" name="Google Shape;65;p25"/>
          <p:cNvSpPr txBox="1"/>
          <p:nvPr>
            <p:ph idx="1" type="body"/>
          </p:nvPr>
        </p:nvSpPr>
        <p:spPr>
          <a:xfrm>
            <a:off x="1181099" y="457200"/>
            <a:ext cx="8128343" cy="6248400"/>
          </a:xfrm>
          <a:prstGeom prst="rect">
            <a:avLst/>
          </a:prstGeom>
          <a:solidFill>
            <a:schemeClr val="accent1"/>
          </a:solid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25"/>
          <p:cNvSpPr/>
          <p:nvPr/>
        </p:nvSpPr>
        <p:spPr>
          <a:xfrm rot="2232448">
            <a:off x="9455741" y="-926244"/>
            <a:ext cx="131438" cy="8710488"/>
          </a:xfrm>
          <a:custGeom>
            <a:rect b="b" l="l" r="r" t="t"/>
            <a:pathLst>
              <a:path extrusionOk="0" h="8710488" w="131438">
                <a:moveTo>
                  <a:pt x="0" y="99793"/>
                </a:moveTo>
                <a:lnTo>
                  <a:pt x="131438" y="0"/>
                </a:lnTo>
                <a:lnTo>
                  <a:pt x="131438" y="8610694"/>
                </a:lnTo>
                <a:lnTo>
                  <a:pt x="0" y="87104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7" name="Google Shape;67;p25"/>
          <p:cNvSpPr/>
          <p:nvPr/>
        </p:nvSpPr>
        <p:spPr>
          <a:xfrm rot="2232448">
            <a:off x="9332817" y="-941780"/>
            <a:ext cx="172357" cy="8741560"/>
          </a:xfrm>
          <a:custGeom>
            <a:rect b="b" l="l" r="r" t="t"/>
            <a:pathLst>
              <a:path extrusionOk="0" h="8741560" w="172357">
                <a:moveTo>
                  <a:pt x="172357" y="0"/>
                </a:moveTo>
                <a:lnTo>
                  <a:pt x="172357" y="8610698"/>
                </a:lnTo>
                <a:lnTo>
                  <a:pt x="0" y="8741560"/>
                </a:lnTo>
                <a:lnTo>
                  <a:pt x="0" y="1308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8" name="Google Shape;68;p25"/>
          <p:cNvSpPr txBox="1"/>
          <p:nvPr>
            <p:ph idx="2" type="body"/>
          </p:nvPr>
        </p:nvSpPr>
        <p:spPr>
          <a:xfrm>
            <a:off x="990599" y="304800"/>
            <a:ext cx="8128343" cy="62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25"/>
          <p:cNvSpPr txBox="1"/>
          <p:nvPr>
            <p:ph type="ctrTitle"/>
          </p:nvPr>
        </p:nvSpPr>
        <p:spPr>
          <a:xfrm>
            <a:off x="1378135" y="1219199"/>
            <a:ext cx="7232465" cy="27324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3" type="subTitle"/>
          </p:nvPr>
        </p:nvSpPr>
        <p:spPr>
          <a:xfrm>
            <a:off x="1378134" y="4069079"/>
            <a:ext cx="5022666" cy="14630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71" name="Google Shape;71;p25"/>
          <p:cNvSpPr/>
          <p:nvPr/>
        </p:nvSpPr>
        <p:spPr>
          <a:xfrm flipH="1" rot="-5400000">
            <a:off x="1562101" y="-114299"/>
            <a:ext cx="304797"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2" name="Google Shape;72;p25"/>
          <p:cNvSpPr/>
          <p:nvPr>
            <p:ph idx="4" type="pic"/>
          </p:nvPr>
        </p:nvSpPr>
        <p:spPr>
          <a:xfrm>
            <a:off x="7013448" y="34960"/>
            <a:ext cx="5178552" cy="6823040"/>
          </a:xfrm>
          <a:prstGeom prst="rect">
            <a:avLst/>
          </a:prstGeom>
          <a:solidFill>
            <a:schemeClr val="lt1"/>
          </a:solidFill>
          <a:ln>
            <a:noFill/>
          </a:ln>
        </p:spPr>
        <p:txBody>
          <a:bodyPr anchorCtr="0" anchor="ctr" bIns="45700" lIns="45700" spcFirstLastPara="1" rIns="45700" wrap="square" tIns="45700">
            <a:noAutofit/>
          </a:bodyPr>
          <a:lstStyle>
            <a:lvl1pPr lvl="0" marR="0" rtl="0" algn="ctr">
              <a:lnSpc>
                <a:spcPct val="90000"/>
              </a:lnSpc>
              <a:spcBef>
                <a:spcPts val="1200"/>
              </a:spcBef>
              <a:spcAft>
                <a:spcPts val="0"/>
              </a:spcAft>
              <a:buClr>
                <a:schemeClr val="accent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2.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548640" y="548640"/>
            <a:ext cx="11106150" cy="149961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C0C0C"/>
              </a:buClr>
              <a:buSzPts val="4200"/>
              <a:buFont typeface="Twentieth Century"/>
              <a:buNone/>
              <a:defRPr b="0" i="0" sz="42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548640" y="2103120"/>
            <a:ext cx="11106150" cy="4221480"/>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200"/>
              </a:spcBef>
              <a:spcAft>
                <a:spcPts val="0"/>
              </a:spcAft>
              <a:buClr>
                <a:schemeClr val="accent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
          <p:cNvSpPr/>
          <p:nvPr>
            <p:ph idx="1" type="body"/>
          </p:nvPr>
        </p:nvSpPr>
        <p:spPr>
          <a:xfrm>
            <a:off x="8470882" y="3307497"/>
            <a:ext cx="2426266" cy="3435595"/>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10" name="Google Shape;510;p1"/>
          <p:cNvSpPr txBox="1"/>
          <p:nvPr>
            <p:ph idx="3" type="body"/>
          </p:nvPr>
        </p:nvSpPr>
        <p:spPr>
          <a:xfrm>
            <a:off x="2190750" y="609600"/>
            <a:ext cx="7810500" cy="56388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p>
            <a:pPr indent="0" lvl="0" marL="0" rtl="0" algn="ctr">
              <a:lnSpc>
                <a:spcPct val="90000"/>
              </a:lnSpc>
              <a:spcBef>
                <a:spcPts val="0"/>
              </a:spcBef>
              <a:spcAft>
                <a:spcPts val="0"/>
              </a:spcAft>
              <a:buSzPts val="2000"/>
              <a:buNone/>
            </a:pPr>
            <a:r>
              <a:t/>
            </a:r>
            <a:endParaRPr/>
          </a:p>
        </p:txBody>
      </p:sp>
      <p:sp>
        <p:nvSpPr>
          <p:cNvPr id="511" name="Google Shape;511;p1"/>
          <p:cNvSpPr txBox="1"/>
          <p:nvPr>
            <p:ph type="ctrTitle"/>
          </p:nvPr>
        </p:nvSpPr>
        <p:spPr>
          <a:xfrm>
            <a:off x="3163809" y="1905000"/>
            <a:ext cx="5864382" cy="22752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000"/>
              <a:buFont typeface="Twentieth Century"/>
              <a:buNone/>
            </a:pPr>
            <a:r>
              <a:rPr lang="en-US"/>
              <a:t>ADD TITLE</a:t>
            </a:r>
            <a:br>
              <a:rPr lang="en-US"/>
            </a:br>
            <a:endParaRPr/>
          </a:p>
        </p:txBody>
      </p:sp>
      <p:sp>
        <p:nvSpPr>
          <p:cNvPr id="512" name="Google Shape;512;p1"/>
          <p:cNvSpPr txBox="1"/>
          <p:nvPr>
            <p:ph idx="4" type="subTitle"/>
          </p:nvPr>
        </p:nvSpPr>
        <p:spPr>
          <a:xfrm>
            <a:off x="4059707" y="4297679"/>
            <a:ext cx="4072586" cy="146304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n-US"/>
              <a:t>Add Subtitle</a:t>
            </a:r>
            <a:endParaRPr/>
          </a:p>
          <a:p>
            <a:pPr indent="0" lvl="0" marL="0" rtl="0" algn="ctr">
              <a:lnSpc>
                <a:spcPct val="100000"/>
              </a:lnSpc>
              <a:spcBef>
                <a:spcPts val="200"/>
              </a:spcBef>
              <a:spcAft>
                <a:spcPts val="0"/>
              </a:spcAft>
              <a:buSzPts val="2000"/>
              <a:buNone/>
            </a:pPr>
            <a:r>
              <a:t/>
            </a:r>
            <a:endParaRPr/>
          </a:p>
        </p:txBody>
      </p:sp>
      <p:pic>
        <p:nvPicPr>
          <p:cNvPr id="513" name="Google Shape;513;p1"/>
          <p:cNvPicPr preferRelativeResize="0"/>
          <p:nvPr>
            <p:ph idx="2" type="pic"/>
          </p:nvPr>
        </p:nvPicPr>
        <p:blipFill rotWithShape="1">
          <a:blip r:embed="rId3">
            <a:alphaModFix/>
          </a:blip>
          <a:srcRect b="8975" l="0" r="0" t="8975"/>
          <a:stretch/>
        </p:blipFill>
        <p:spPr>
          <a:xfrm>
            <a:off x="0" y="0"/>
            <a:ext cx="12192000" cy="6858000"/>
          </a:xfrm>
          <a:prstGeom prst="rect">
            <a:avLst/>
          </a:prstGeom>
          <a:solidFill>
            <a:schemeClr val="lt1"/>
          </a:solidFill>
          <a:ln>
            <a:noFill/>
          </a:ln>
          <a:effectLst>
            <a:outerShdw blurRad="165100" rotWithShape="0" algn="tl" dir="2700000" dist="38100">
              <a:srgbClr val="000000">
                <a:alpha val="40000"/>
              </a:srgbClr>
            </a:outerShdw>
          </a:effectLst>
        </p:spPr>
      </p:pic>
      <p:sp>
        <p:nvSpPr>
          <p:cNvPr id="514" name="Google Shape;514;p1"/>
          <p:cNvSpPr/>
          <p:nvPr/>
        </p:nvSpPr>
        <p:spPr>
          <a:xfrm>
            <a:off x="2904974" y="961740"/>
            <a:ext cx="7992174" cy="5803697"/>
          </a:xfrm>
          <a:custGeom>
            <a:rect b="b" l="l" r="r" t="t"/>
            <a:pathLst>
              <a:path extrusionOk="0" h="5638800" w="7810500">
                <a:moveTo>
                  <a:pt x="0" y="0"/>
                </a:moveTo>
                <a:lnTo>
                  <a:pt x="7810500" y="0"/>
                </a:lnTo>
                <a:lnTo>
                  <a:pt x="7810500" y="3151512"/>
                </a:lnTo>
                <a:lnTo>
                  <a:pt x="6252438" y="5638800"/>
                </a:lnTo>
                <a:lnTo>
                  <a:pt x="0" y="56388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p>
            <a:pPr indent="0" lvl="0" marL="0" marR="0" rtl="0" algn="ctr">
              <a:lnSpc>
                <a:spcPct val="90000"/>
              </a:lnSpc>
              <a:spcBef>
                <a:spcPts val="0"/>
              </a:spcBef>
              <a:spcAft>
                <a:spcPts val="0"/>
              </a:spcAft>
              <a:buClr>
                <a:schemeClr val="accent1"/>
              </a:buClr>
              <a:buSzPts val="2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sp>
        <p:nvSpPr>
          <p:cNvPr id="515" name="Google Shape;515;p1"/>
          <p:cNvSpPr txBox="1"/>
          <p:nvPr/>
        </p:nvSpPr>
        <p:spPr>
          <a:xfrm>
            <a:off x="4059707" y="2273629"/>
            <a:ext cx="606549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800" u="none" cap="none" strike="noStrike">
                <a:solidFill>
                  <a:schemeClr val="lt1"/>
                </a:solidFill>
                <a:latin typeface="Comic Sans MS"/>
                <a:ea typeface="Comic Sans MS"/>
                <a:cs typeface="Comic Sans MS"/>
                <a:sym typeface="Comic Sans MS"/>
              </a:rPr>
              <a:t>Smart Document</a:t>
            </a:r>
            <a:endParaRPr sz="8800">
              <a:solidFill>
                <a:schemeClr val="lt1"/>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
          <p:cNvSpPr txBox="1"/>
          <p:nvPr>
            <p:ph type="title"/>
          </p:nvPr>
        </p:nvSpPr>
        <p:spPr>
          <a:xfrm>
            <a:off x="548640" y="990600"/>
            <a:ext cx="10805160" cy="14478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0C0C0C"/>
              </a:buClr>
              <a:buSzPts val="4000"/>
              <a:buFont typeface="Twentieth Century"/>
              <a:buNone/>
            </a:pPr>
            <a:r>
              <a:rPr lang="en-US"/>
              <a:t>LINE SEGMENT TO SINGLE WORD</a:t>
            </a:r>
            <a:endParaRPr/>
          </a:p>
        </p:txBody>
      </p:sp>
      <p:sp>
        <p:nvSpPr>
          <p:cNvPr id="612" name="Google Shape;612;p10"/>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rtl="0" algn="ctr">
              <a:spcBef>
                <a:spcPts val="1200"/>
              </a:spcBef>
              <a:spcAft>
                <a:spcPts val="200"/>
              </a:spcAft>
              <a:buNone/>
            </a:pPr>
            <a:r>
              <a:t/>
            </a:r>
            <a:endParaRPr/>
          </a:p>
        </p:txBody>
      </p:sp>
      <p:sp>
        <p:nvSpPr>
          <p:cNvPr id="613" name="Google Shape;613;p10"/>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14" name="Google Shape;614;p10"/>
          <p:cNvPicPr preferRelativeResize="0"/>
          <p:nvPr>
            <p:ph idx="1" type="body"/>
          </p:nvPr>
        </p:nvPicPr>
        <p:blipFill rotWithShape="1">
          <a:blip r:embed="rId3">
            <a:alphaModFix/>
          </a:blip>
          <a:srcRect b="0" l="0" r="0" t="0"/>
          <a:stretch/>
        </p:blipFill>
        <p:spPr>
          <a:xfrm>
            <a:off x="1703512" y="1901436"/>
            <a:ext cx="7872875" cy="44284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p11"/>
          <p:cNvPicPr preferRelativeResize="0"/>
          <p:nvPr>
            <p:ph idx="2" type="pic"/>
          </p:nvPr>
        </p:nvPicPr>
        <p:blipFill rotWithShape="1">
          <a:blip r:embed="rId3">
            <a:alphaModFix/>
          </a:blip>
          <a:srcRect b="0" l="0" r="0" t="0"/>
          <a:stretch/>
        </p:blipFill>
        <p:spPr>
          <a:xfrm>
            <a:off x="548640" y="371326"/>
            <a:ext cx="11260930" cy="6334274"/>
          </a:xfrm>
          <a:prstGeom prst="rect">
            <a:avLst/>
          </a:prstGeom>
          <a:noFill/>
          <a:ln>
            <a:noFill/>
          </a:ln>
        </p:spPr>
      </p:pic>
      <p:sp>
        <p:nvSpPr>
          <p:cNvPr id="620" name="Google Shape;620;p11"/>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21" name="Google Shape;621;p11"/>
          <p:cNvSpPr txBox="1"/>
          <p:nvPr>
            <p:ph type="title"/>
          </p:nvPr>
        </p:nvSpPr>
        <p:spPr>
          <a:xfrm>
            <a:off x="548640" y="548640"/>
            <a:ext cx="11106150" cy="5181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780"/>
              <a:buFont typeface="Twentieth Century"/>
              <a:buNone/>
            </a:pPr>
            <a:r>
              <a:t/>
            </a:r>
            <a:endParaRPr sz="378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2"/>
          <p:cNvSpPr txBox="1"/>
          <p:nvPr>
            <p:ph type="title"/>
          </p:nvPr>
        </p:nvSpPr>
        <p:spPr>
          <a:xfrm>
            <a:off x="263352" y="980728"/>
            <a:ext cx="3456384" cy="1447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3600"/>
              <a:buFont typeface="Bell MT"/>
              <a:buNone/>
            </a:pPr>
            <a:r>
              <a:rPr lang="en-US" sz="3600">
                <a:latin typeface="Bell MT"/>
                <a:ea typeface="Bell MT"/>
                <a:cs typeface="Bell MT"/>
                <a:sym typeface="Bell MT"/>
              </a:rPr>
              <a:t>DECODING OUTPUTS FROM PREDICTION</a:t>
            </a:r>
            <a:br>
              <a:rPr lang="en-US" sz="3600">
                <a:latin typeface="Bell MT"/>
                <a:ea typeface="Bell MT"/>
                <a:cs typeface="Bell MT"/>
                <a:sym typeface="Bell MT"/>
              </a:rPr>
            </a:br>
            <a:endParaRPr sz="3600"/>
          </a:p>
        </p:txBody>
      </p:sp>
      <p:pic>
        <p:nvPicPr>
          <p:cNvPr id="627" name="Google Shape;627;p12"/>
          <p:cNvPicPr preferRelativeResize="0"/>
          <p:nvPr>
            <p:ph idx="1" type="body"/>
          </p:nvPr>
        </p:nvPicPr>
        <p:blipFill rotWithShape="1">
          <a:blip r:embed="rId3">
            <a:alphaModFix/>
          </a:blip>
          <a:srcRect b="0" l="0" r="0" t="0"/>
          <a:stretch/>
        </p:blipFill>
        <p:spPr>
          <a:xfrm>
            <a:off x="3719736" y="272712"/>
            <a:ext cx="7805558" cy="6067128"/>
          </a:xfrm>
          <a:prstGeom prst="rect">
            <a:avLst/>
          </a:prstGeom>
          <a:noFill/>
          <a:ln>
            <a:noFill/>
          </a:ln>
        </p:spPr>
      </p:pic>
      <p:sp>
        <p:nvSpPr>
          <p:cNvPr id="628" name="Google Shape;628;p12"/>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rtl="0" algn="ctr">
              <a:spcBef>
                <a:spcPts val="1200"/>
              </a:spcBef>
              <a:spcAft>
                <a:spcPts val="200"/>
              </a:spcAft>
              <a:buNone/>
            </a:pPr>
            <a:r>
              <a:t/>
            </a:r>
            <a:endParaRPr/>
          </a:p>
        </p:txBody>
      </p:sp>
      <p:sp>
        <p:nvSpPr>
          <p:cNvPr id="629" name="Google Shape;629;p1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USE CASE</a:t>
            </a:r>
            <a:endParaRPr/>
          </a:p>
        </p:txBody>
      </p:sp>
      <p:sp>
        <p:nvSpPr>
          <p:cNvPr id="635" name="Google Shape;635;p14"/>
          <p:cNvSpPr txBox="1"/>
          <p:nvPr>
            <p:ph idx="1" type="body"/>
          </p:nvPr>
        </p:nvSpPr>
        <p:spPr>
          <a:xfrm>
            <a:off x="548640" y="2101132"/>
            <a:ext cx="10443904" cy="4226516"/>
          </a:xfrm>
          <a:prstGeom prst="rect">
            <a:avLst/>
          </a:prstGeom>
          <a:noFill/>
          <a:ln>
            <a:noFill/>
          </a:ln>
        </p:spPr>
        <p:txBody>
          <a:bodyPr anchorCtr="0" anchor="t" bIns="45700" lIns="91425" spcFirstLastPara="1" rIns="91425" wrap="square" tIns="45700">
            <a:normAutofit/>
          </a:bodyPr>
          <a:lstStyle/>
          <a:p>
            <a:pPr indent="-111125" lvl="0" marL="228600" rtl="0" algn="l">
              <a:lnSpc>
                <a:spcPct val="70000"/>
              </a:lnSpc>
              <a:spcBef>
                <a:spcPts val="0"/>
              </a:spcBef>
              <a:spcAft>
                <a:spcPts val="0"/>
              </a:spcAft>
              <a:buSzPts val="1850"/>
              <a:buNone/>
            </a:pPr>
            <a:r>
              <a:t/>
            </a:r>
            <a:endParaRPr b="1" sz="1850">
              <a:latin typeface="Bell MT"/>
              <a:ea typeface="Bell MT"/>
              <a:cs typeface="Bell MT"/>
              <a:sym typeface="Bell MT"/>
            </a:endParaRPr>
          </a:p>
          <a:p>
            <a:pPr indent="-228600" lvl="0" marL="228600" rtl="0" algn="l">
              <a:lnSpc>
                <a:spcPct val="70000"/>
              </a:lnSpc>
              <a:spcBef>
                <a:spcPts val="1400"/>
              </a:spcBef>
              <a:spcAft>
                <a:spcPts val="0"/>
              </a:spcAft>
              <a:buSzPts val="1850"/>
              <a:buChar char="•"/>
            </a:pPr>
            <a:r>
              <a:rPr b="1" lang="en-US" sz="1850">
                <a:latin typeface="Bell MT"/>
                <a:ea typeface="Bell MT"/>
                <a:cs typeface="Bell MT"/>
                <a:sym typeface="Bell MT"/>
              </a:rPr>
              <a:t>Healthcare and pharmaceuticals</a:t>
            </a:r>
            <a:endParaRPr/>
          </a:p>
          <a:p>
            <a:pPr indent="-228600" lvl="0" marL="228600" rtl="0" algn="l">
              <a:lnSpc>
                <a:spcPct val="70000"/>
              </a:lnSpc>
              <a:spcBef>
                <a:spcPts val="1400"/>
              </a:spcBef>
              <a:spcAft>
                <a:spcPts val="0"/>
              </a:spcAft>
              <a:buSzPts val="1850"/>
              <a:buChar char="•"/>
            </a:pPr>
            <a:r>
              <a:rPr lang="en-US" sz="1850">
                <a:latin typeface="Bell MT"/>
                <a:ea typeface="Bell MT"/>
                <a:cs typeface="Bell MT"/>
                <a:sym typeface="Bell MT"/>
              </a:rPr>
              <a:t>Patient prescription digitization is a major pain point in healthcare/pharmaceutical industry. For example Roche is handling millions of petabytes of medical PDFs daily. Another area where handwritten text detection has key impact is patient enrollment and form digitization. By adding handwriting recognition to their toolkit of services, hospitals/pharmaceuticals can significantly improve user experience</a:t>
            </a:r>
            <a:endParaRPr/>
          </a:p>
          <a:p>
            <a:pPr indent="-228600" lvl="0" marL="228600" rtl="0" algn="l">
              <a:lnSpc>
                <a:spcPct val="70000"/>
              </a:lnSpc>
              <a:spcBef>
                <a:spcPts val="1400"/>
              </a:spcBef>
              <a:spcAft>
                <a:spcPts val="0"/>
              </a:spcAft>
              <a:buSzPts val="1850"/>
              <a:buChar char="•"/>
            </a:pPr>
            <a:r>
              <a:rPr b="1" lang="en-US" sz="1850">
                <a:latin typeface="Bell MT"/>
                <a:ea typeface="Bell MT"/>
                <a:cs typeface="Bell MT"/>
                <a:sym typeface="Bell MT"/>
              </a:rPr>
              <a:t>Banking</a:t>
            </a:r>
            <a:endParaRPr/>
          </a:p>
          <a:p>
            <a:pPr indent="-228600" lvl="0" marL="228600" rtl="0" algn="l">
              <a:lnSpc>
                <a:spcPct val="70000"/>
              </a:lnSpc>
              <a:spcBef>
                <a:spcPts val="1400"/>
              </a:spcBef>
              <a:spcAft>
                <a:spcPts val="0"/>
              </a:spcAft>
              <a:buSzPts val="1850"/>
              <a:buChar char="•"/>
            </a:pPr>
            <a:r>
              <a:rPr lang="en-US" sz="1850">
                <a:latin typeface="Bell MT"/>
                <a:ea typeface="Bell MT"/>
                <a:cs typeface="Bell MT"/>
                <a:sym typeface="Bell MT"/>
              </a:rPr>
              <a:t>People write cheques on a regular basis and cheques still play a major role in most non-cash transactions. In many developing countries, the present cheque processing procedure requires a bank employee to read and manually enter the information present on a cheque and also verify the entries like signature and date. As a large number of cheques have to be processed every day in a bank a handwriting text recognition system can save costs and hours of human work</a:t>
            </a:r>
            <a:endParaRPr/>
          </a:p>
          <a:p>
            <a:pPr indent="0" lvl="0" marL="0" rtl="0" algn="l">
              <a:lnSpc>
                <a:spcPct val="70000"/>
              </a:lnSpc>
              <a:spcBef>
                <a:spcPts val="1400"/>
              </a:spcBef>
              <a:spcAft>
                <a:spcPts val="0"/>
              </a:spcAft>
              <a:buSzPts val="1850"/>
              <a:buNone/>
            </a:pPr>
            <a:br>
              <a:rPr lang="en-US" sz="1850"/>
            </a:br>
            <a:endParaRPr sz="1850"/>
          </a:p>
        </p:txBody>
      </p:sp>
      <p:sp>
        <p:nvSpPr>
          <p:cNvPr id="636" name="Google Shape;636;p14"/>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rtl="0" algn="ctr">
              <a:spcBef>
                <a:spcPts val="1200"/>
              </a:spcBef>
              <a:spcAft>
                <a:spcPts val="200"/>
              </a:spcAft>
              <a:buNone/>
            </a:pPr>
            <a:r>
              <a:t/>
            </a:r>
            <a:endParaRPr/>
          </a:p>
        </p:txBody>
      </p:sp>
      <p:sp>
        <p:nvSpPr>
          <p:cNvPr id="637" name="Google Shape;637;p14"/>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Appliations</a:t>
            </a:r>
            <a:endParaRPr/>
          </a:p>
        </p:txBody>
      </p:sp>
      <p:sp>
        <p:nvSpPr>
          <p:cNvPr id="638" name="Google Shape;638;p14"/>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PROJECT BY:</a:t>
            </a:r>
            <a:endParaRPr/>
          </a:p>
        </p:txBody>
      </p:sp>
      <p:sp>
        <p:nvSpPr>
          <p:cNvPr id="644" name="Google Shape;644;p15"/>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RASHMIKA B</a:t>
            </a:r>
            <a:endParaRPr/>
          </a:p>
          <a:p>
            <a:pPr indent="-228600" lvl="0" marL="228600" rtl="0" algn="l">
              <a:lnSpc>
                <a:spcPct val="90000"/>
              </a:lnSpc>
              <a:spcBef>
                <a:spcPts val="1400"/>
              </a:spcBef>
              <a:spcAft>
                <a:spcPts val="0"/>
              </a:spcAft>
              <a:buSzPts val="2000"/>
              <a:buChar char="•"/>
            </a:pPr>
            <a:r>
              <a:rPr lang="en-US"/>
              <a:t>SANDHIYA S</a:t>
            </a:r>
            <a:endParaRPr/>
          </a:p>
          <a:p>
            <a:pPr indent="-228600" lvl="0" marL="228600" rtl="0" algn="l">
              <a:lnSpc>
                <a:spcPct val="90000"/>
              </a:lnSpc>
              <a:spcBef>
                <a:spcPts val="1400"/>
              </a:spcBef>
              <a:spcAft>
                <a:spcPts val="0"/>
              </a:spcAft>
              <a:buSzPts val="2000"/>
              <a:buChar char="•"/>
            </a:pPr>
            <a:r>
              <a:rPr lang="en-US"/>
              <a:t>DHEEPIKA P</a:t>
            </a:r>
            <a:endParaRPr/>
          </a:p>
          <a:p>
            <a:pPr indent="-228600" lvl="0" marL="228600" rtl="0" algn="l">
              <a:lnSpc>
                <a:spcPct val="90000"/>
              </a:lnSpc>
              <a:spcBef>
                <a:spcPts val="1400"/>
              </a:spcBef>
              <a:spcAft>
                <a:spcPts val="0"/>
              </a:spcAft>
              <a:buSzPts val="2000"/>
              <a:buChar char="•"/>
            </a:pPr>
            <a:r>
              <a:rPr lang="en-US"/>
              <a:t>VISHVAMBAR PANTH</a:t>
            </a:r>
            <a:endParaRPr/>
          </a:p>
          <a:p>
            <a:pPr indent="-228600" lvl="0" marL="228600" rtl="0" algn="l">
              <a:lnSpc>
                <a:spcPct val="90000"/>
              </a:lnSpc>
              <a:spcBef>
                <a:spcPts val="1400"/>
              </a:spcBef>
              <a:spcAft>
                <a:spcPts val="0"/>
              </a:spcAft>
              <a:buSzPts val="2000"/>
              <a:buChar char="•"/>
            </a:pPr>
            <a:r>
              <a:rPr lang="en-US"/>
              <a:t>SARAVANA KUMAR</a:t>
            </a:r>
            <a:endParaRPr/>
          </a:p>
        </p:txBody>
      </p:sp>
      <p:sp>
        <p:nvSpPr>
          <p:cNvPr id="645" name="Google Shape;645;p15"/>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rtl="0" algn="ctr">
              <a:spcBef>
                <a:spcPts val="1200"/>
              </a:spcBef>
              <a:spcAft>
                <a:spcPts val="200"/>
              </a:spcAft>
              <a:buNone/>
            </a:pPr>
            <a:r>
              <a:t/>
            </a:r>
            <a:endParaRPr/>
          </a:p>
        </p:txBody>
      </p:sp>
      <p:sp>
        <p:nvSpPr>
          <p:cNvPr id="646" name="Google Shape;646;p15"/>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TECH THUGS</a:t>
            </a:r>
            <a:endParaRPr/>
          </a:p>
        </p:txBody>
      </p:sp>
      <p:sp>
        <p:nvSpPr>
          <p:cNvPr id="647" name="Google Shape;647;p15"/>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
          <p:cNvSpPr txBox="1"/>
          <p:nvPr>
            <p:ph type="title"/>
          </p:nvPr>
        </p:nvSpPr>
        <p:spPr>
          <a:xfrm>
            <a:off x="548640" y="990600"/>
            <a:ext cx="10805160" cy="1447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SMART DOCUMENT</a:t>
            </a:r>
            <a:endParaRPr/>
          </a:p>
        </p:txBody>
      </p:sp>
      <p:sp>
        <p:nvSpPr>
          <p:cNvPr id="521" name="Google Shape;521;p2"/>
          <p:cNvSpPr txBox="1"/>
          <p:nvPr>
            <p:ph idx="1" type="body"/>
          </p:nvPr>
        </p:nvSpPr>
        <p:spPr>
          <a:xfrm>
            <a:off x="548641" y="2667000"/>
            <a:ext cx="7995632" cy="36606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A smart document is a application that can be used to convert a handwritten document to text file.</a:t>
            </a:r>
            <a:endParaRPr/>
          </a:p>
          <a:p>
            <a:pPr indent="-228600" lvl="0" marL="228600" rtl="0" algn="l">
              <a:lnSpc>
                <a:spcPct val="90000"/>
              </a:lnSpc>
              <a:spcBef>
                <a:spcPts val="1400"/>
              </a:spcBef>
              <a:spcAft>
                <a:spcPts val="0"/>
              </a:spcAft>
              <a:buSzPts val="2000"/>
              <a:buChar char="•"/>
            </a:pPr>
            <a:r>
              <a:rPr lang="en-US"/>
              <a:t>Since handwritten text lines are generally skewed and not obviously separated, text line segmentation of the handwritten document is used.</a:t>
            </a:r>
            <a:endParaRPr/>
          </a:p>
        </p:txBody>
      </p:sp>
      <p:sp>
        <p:nvSpPr>
          <p:cNvPr id="522" name="Google Shape;522;p2"/>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rtl="0" algn="ctr">
              <a:spcBef>
                <a:spcPts val="1200"/>
              </a:spcBef>
              <a:spcAft>
                <a:spcPts val="200"/>
              </a:spcAft>
              <a:buNone/>
            </a:pPr>
            <a:r>
              <a:t/>
            </a:r>
            <a:endParaRPr/>
          </a:p>
        </p:txBody>
      </p:sp>
      <p:sp>
        <p:nvSpPr>
          <p:cNvPr id="523" name="Google Shape;523;p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524" name="Google Shape;524;p2"/>
          <p:cNvGrpSpPr/>
          <p:nvPr/>
        </p:nvGrpSpPr>
        <p:grpSpPr>
          <a:xfrm>
            <a:off x="2039143" y="4359134"/>
            <a:ext cx="8113712" cy="1281112"/>
            <a:chOff x="7143" y="498086"/>
            <a:chExt cx="8113712" cy="1281112"/>
          </a:xfrm>
        </p:grpSpPr>
        <p:sp>
          <p:nvSpPr>
            <p:cNvPr id="525" name="Google Shape;525;p2"/>
            <p:cNvSpPr/>
            <p:nvPr/>
          </p:nvSpPr>
          <p:spPr>
            <a:xfrm>
              <a:off x="7143" y="498086"/>
              <a:ext cx="2135187" cy="1281112"/>
            </a:xfrm>
            <a:prstGeom prst="roundRect">
              <a:avLst>
                <a:gd fmla="val 10000" name="adj"/>
              </a:avLst>
            </a:prstGeom>
            <a:solidFill>
              <a:srgbClr val="41467A"/>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
            <p:cNvSpPr txBox="1"/>
            <p:nvPr/>
          </p:nvSpPr>
          <p:spPr>
            <a:xfrm>
              <a:off x="44665" y="535608"/>
              <a:ext cx="2060143" cy="1206068"/>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None/>
              </a:pPr>
              <a:r>
                <a:rPr lang="en-US" sz="3000">
                  <a:solidFill>
                    <a:schemeClr val="lt1"/>
                  </a:solidFill>
                  <a:latin typeface="Twentieth Century"/>
                  <a:ea typeface="Twentieth Century"/>
                  <a:cs typeface="Twentieth Century"/>
                  <a:sym typeface="Twentieth Century"/>
                </a:rPr>
                <a:t>Paragraph</a:t>
              </a:r>
              <a:endParaRPr sz="3000">
                <a:solidFill>
                  <a:schemeClr val="lt1"/>
                </a:solidFill>
                <a:latin typeface="Twentieth Century"/>
                <a:ea typeface="Twentieth Century"/>
                <a:cs typeface="Twentieth Century"/>
                <a:sym typeface="Twentieth Century"/>
              </a:endParaRPr>
            </a:p>
          </p:txBody>
        </p:sp>
        <p:sp>
          <p:nvSpPr>
            <p:cNvPr id="527" name="Google Shape;527;p2"/>
            <p:cNvSpPr/>
            <p:nvPr/>
          </p:nvSpPr>
          <p:spPr>
            <a:xfrm>
              <a:off x="2355850" y="873879"/>
              <a:ext cx="452659" cy="529526"/>
            </a:xfrm>
            <a:prstGeom prst="rightArrow">
              <a:avLst>
                <a:gd fmla="val 60000" name="adj1"/>
                <a:gd fmla="val 50000" name="adj2"/>
              </a:avLst>
            </a:prstGeom>
            <a:solidFill>
              <a:srgbClr val="AEA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
            <p:cNvSpPr txBox="1"/>
            <p:nvPr/>
          </p:nvSpPr>
          <p:spPr>
            <a:xfrm>
              <a:off x="2355850" y="979784"/>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chemeClr val="lt1"/>
                </a:solidFill>
                <a:latin typeface="Twentieth Century"/>
                <a:ea typeface="Twentieth Century"/>
                <a:cs typeface="Twentieth Century"/>
                <a:sym typeface="Twentieth Century"/>
              </a:endParaRPr>
            </a:p>
          </p:txBody>
        </p:sp>
        <p:sp>
          <p:nvSpPr>
            <p:cNvPr id="529" name="Google Shape;529;p2"/>
            <p:cNvSpPr/>
            <p:nvPr/>
          </p:nvSpPr>
          <p:spPr>
            <a:xfrm>
              <a:off x="2996406" y="498086"/>
              <a:ext cx="2135187" cy="1281112"/>
            </a:xfrm>
            <a:prstGeom prst="roundRect">
              <a:avLst>
                <a:gd fmla="val 10000" name="adj"/>
              </a:avLst>
            </a:prstGeom>
            <a:solidFill>
              <a:srgbClr val="41467A"/>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
            <p:cNvSpPr txBox="1"/>
            <p:nvPr/>
          </p:nvSpPr>
          <p:spPr>
            <a:xfrm>
              <a:off x="3033928" y="535608"/>
              <a:ext cx="2060143" cy="1206068"/>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None/>
              </a:pPr>
              <a:r>
                <a:rPr lang="en-US" sz="3000">
                  <a:solidFill>
                    <a:schemeClr val="lt1"/>
                  </a:solidFill>
                  <a:latin typeface="Twentieth Century"/>
                  <a:ea typeface="Twentieth Century"/>
                  <a:cs typeface="Twentieth Century"/>
                  <a:sym typeface="Twentieth Century"/>
                </a:rPr>
                <a:t>Line Segment</a:t>
              </a:r>
              <a:endParaRPr sz="3000">
                <a:solidFill>
                  <a:schemeClr val="lt1"/>
                </a:solidFill>
                <a:latin typeface="Twentieth Century"/>
                <a:ea typeface="Twentieth Century"/>
                <a:cs typeface="Twentieth Century"/>
                <a:sym typeface="Twentieth Century"/>
              </a:endParaRPr>
            </a:p>
          </p:txBody>
        </p:sp>
        <p:sp>
          <p:nvSpPr>
            <p:cNvPr id="531" name="Google Shape;531;p2"/>
            <p:cNvSpPr/>
            <p:nvPr/>
          </p:nvSpPr>
          <p:spPr>
            <a:xfrm>
              <a:off x="5345112" y="873879"/>
              <a:ext cx="452659" cy="529526"/>
            </a:xfrm>
            <a:prstGeom prst="rightArrow">
              <a:avLst>
                <a:gd fmla="val 60000" name="adj1"/>
                <a:gd fmla="val 50000" name="adj2"/>
              </a:avLst>
            </a:prstGeom>
            <a:solidFill>
              <a:srgbClr val="AEA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
            <p:cNvSpPr txBox="1"/>
            <p:nvPr/>
          </p:nvSpPr>
          <p:spPr>
            <a:xfrm>
              <a:off x="5345112" y="979784"/>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chemeClr val="lt1"/>
                </a:solidFill>
                <a:latin typeface="Twentieth Century"/>
                <a:ea typeface="Twentieth Century"/>
                <a:cs typeface="Twentieth Century"/>
                <a:sym typeface="Twentieth Century"/>
              </a:endParaRPr>
            </a:p>
          </p:txBody>
        </p:sp>
        <p:sp>
          <p:nvSpPr>
            <p:cNvPr id="533" name="Google Shape;533;p2"/>
            <p:cNvSpPr/>
            <p:nvPr/>
          </p:nvSpPr>
          <p:spPr>
            <a:xfrm>
              <a:off x="5985668" y="498086"/>
              <a:ext cx="2135187" cy="1281112"/>
            </a:xfrm>
            <a:prstGeom prst="roundRect">
              <a:avLst>
                <a:gd fmla="val 10000" name="adj"/>
              </a:avLst>
            </a:prstGeom>
            <a:solidFill>
              <a:srgbClr val="41467A"/>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
            <p:cNvSpPr txBox="1"/>
            <p:nvPr/>
          </p:nvSpPr>
          <p:spPr>
            <a:xfrm>
              <a:off x="6023190" y="535608"/>
              <a:ext cx="2060143" cy="1206068"/>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None/>
              </a:pPr>
              <a:r>
                <a:rPr lang="en-US" sz="3000">
                  <a:solidFill>
                    <a:schemeClr val="lt1"/>
                  </a:solidFill>
                  <a:latin typeface="Twentieth Century"/>
                  <a:ea typeface="Twentieth Century"/>
                  <a:cs typeface="Twentieth Century"/>
                  <a:sym typeface="Twentieth Century"/>
                </a:rPr>
                <a:t>Single Word</a:t>
              </a:r>
              <a:endParaRPr sz="3000">
                <a:solidFill>
                  <a:schemeClr val="lt1"/>
                </a:solidFill>
                <a:latin typeface="Twentieth Century"/>
                <a:ea typeface="Twentieth Century"/>
                <a:cs typeface="Twentieth Century"/>
                <a:sym typeface="Twentieth Century"/>
              </a:endParaRPr>
            </a:p>
          </p:txBody>
        </p:sp>
      </p:grpSp>
      <p:pic>
        <p:nvPicPr>
          <p:cNvPr descr="Visually Train AI to Understand Your Documents | by Donna Romer | Medium" id="535" name="Google Shape;535;p2"/>
          <p:cNvPicPr preferRelativeResize="0"/>
          <p:nvPr/>
        </p:nvPicPr>
        <p:blipFill rotWithShape="1">
          <a:blip r:embed="rId3">
            <a:alphaModFix/>
          </a:blip>
          <a:srcRect b="9282" l="33388" r="35111" t="8820"/>
          <a:stretch/>
        </p:blipFill>
        <p:spPr>
          <a:xfrm>
            <a:off x="8544274" y="548680"/>
            <a:ext cx="2498222" cy="29955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Bell MT"/>
              <a:buNone/>
            </a:pPr>
            <a:r>
              <a:rPr lang="en-US">
                <a:latin typeface="Bell MT"/>
                <a:ea typeface="Bell MT"/>
                <a:cs typeface="Bell MT"/>
                <a:sym typeface="Bell MT"/>
              </a:rPr>
              <a:t>HANDWRITING RECOGNITION</a:t>
            </a:r>
            <a:endParaRPr/>
          </a:p>
        </p:txBody>
      </p:sp>
      <p:sp>
        <p:nvSpPr>
          <p:cNvPr id="542" name="Google Shape;542;p3"/>
          <p:cNvSpPr txBox="1"/>
          <p:nvPr>
            <p:ph idx="1" type="body"/>
          </p:nvPr>
        </p:nvSpPr>
        <p:spPr>
          <a:xfrm>
            <a:off x="407368" y="2228572"/>
            <a:ext cx="10288693" cy="36606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b="1" lang="en-US">
                <a:latin typeface="Bell MT"/>
                <a:ea typeface="Bell MT"/>
                <a:cs typeface="Bell MT"/>
                <a:sym typeface="Bell MT"/>
              </a:rPr>
              <a:t>Handwriting recognition</a:t>
            </a:r>
            <a:r>
              <a:rPr lang="en-US">
                <a:latin typeface="Bell MT"/>
                <a:ea typeface="Bell MT"/>
                <a:cs typeface="Bell MT"/>
                <a:sym typeface="Bell MT"/>
              </a:rPr>
              <a:t> (</a:t>
            </a:r>
            <a:r>
              <a:rPr b="1" lang="en-US">
                <a:latin typeface="Bell MT"/>
                <a:ea typeface="Bell MT"/>
                <a:cs typeface="Bell MT"/>
                <a:sym typeface="Bell MT"/>
              </a:rPr>
              <a:t>HWR</a:t>
            </a:r>
            <a:r>
              <a:rPr lang="en-US">
                <a:latin typeface="Bell MT"/>
                <a:ea typeface="Bell MT"/>
                <a:cs typeface="Bell MT"/>
                <a:sym typeface="Bell MT"/>
              </a:rPr>
              <a:t>), also known as </a:t>
            </a:r>
            <a:r>
              <a:rPr b="1" lang="en-US">
                <a:latin typeface="Bell MT"/>
                <a:ea typeface="Bell MT"/>
                <a:cs typeface="Bell MT"/>
                <a:sym typeface="Bell MT"/>
              </a:rPr>
              <a:t>Handwritten Text Recognition</a:t>
            </a:r>
            <a:r>
              <a:rPr lang="en-US">
                <a:latin typeface="Bell MT"/>
                <a:ea typeface="Bell MT"/>
                <a:cs typeface="Bell MT"/>
                <a:sym typeface="Bell MT"/>
              </a:rPr>
              <a:t> (</a:t>
            </a:r>
            <a:r>
              <a:rPr b="1" lang="en-US">
                <a:latin typeface="Bell MT"/>
                <a:ea typeface="Bell MT"/>
                <a:cs typeface="Bell MT"/>
                <a:sym typeface="Bell MT"/>
              </a:rPr>
              <a:t>HTR</a:t>
            </a:r>
            <a:r>
              <a:rPr lang="en-US">
                <a:latin typeface="Bell MT"/>
                <a:ea typeface="Bell MT"/>
                <a:cs typeface="Bell MT"/>
                <a:sym typeface="Bell MT"/>
              </a:rPr>
              <a:t>), is the ability of a computer to receive and interpret intelligible handwritten input from sources such as  paper documents, pictures.</a:t>
            </a:r>
            <a:endParaRPr>
              <a:latin typeface="Bell MT"/>
              <a:ea typeface="Bell MT"/>
              <a:cs typeface="Bell MT"/>
              <a:sym typeface="Bell MT"/>
            </a:endParaRPr>
          </a:p>
          <a:p>
            <a:pPr indent="-228600" lvl="0" marL="228600" rtl="0" algn="l">
              <a:lnSpc>
                <a:spcPct val="90000"/>
              </a:lnSpc>
              <a:spcBef>
                <a:spcPts val="1400"/>
              </a:spcBef>
              <a:spcAft>
                <a:spcPts val="0"/>
              </a:spcAft>
              <a:buSzPts val="2000"/>
              <a:buChar char="•"/>
            </a:pPr>
            <a:r>
              <a:rPr lang="en-US">
                <a:latin typeface="Bell MT"/>
                <a:ea typeface="Bell MT"/>
                <a:cs typeface="Bell MT"/>
                <a:sym typeface="Bell MT"/>
              </a:rPr>
              <a:t>Handwriting recognition using deep learning is a very powerful technique for several reasons: Our approach of feeding in random patches makes the model text independent High prediction accuracy makes it possible to use this in practical applications</a:t>
            </a:r>
            <a:endParaRPr/>
          </a:p>
          <a:p>
            <a:pPr indent="0" lvl="0" marL="0" rtl="0" algn="l">
              <a:lnSpc>
                <a:spcPct val="90000"/>
              </a:lnSpc>
              <a:spcBef>
                <a:spcPts val="1400"/>
              </a:spcBef>
              <a:spcAft>
                <a:spcPts val="0"/>
              </a:spcAft>
              <a:buSzPts val="2000"/>
              <a:buNone/>
            </a:pPr>
            <a:br>
              <a:rPr lang="en-US">
                <a:latin typeface="Bell MT"/>
                <a:ea typeface="Bell MT"/>
                <a:cs typeface="Bell MT"/>
                <a:sym typeface="Bell MT"/>
              </a:rPr>
            </a:br>
            <a:endParaRPr>
              <a:latin typeface="Bell MT"/>
              <a:ea typeface="Bell MT"/>
              <a:cs typeface="Bell MT"/>
              <a:sym typeface="Bell MT"/>
            </a:endParaRPr>
          </a:p>
        </p:txBody>
      </p:sp>
      <p:sp>
        <p:nvSpPr>
          <p:cNvPr id="543" name="Google Shape;543;p3"/>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t/>
            </a:r>
            <a:endParaRPr/>
          </a:p>
        </p:txBody>
      </p:sp>
      <p:sp>
        <p:nvSpPr>
          <p:cNvPr id="544" name="Google Shape;544;p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45" name="Google Shape;545;p3"/>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marR="0" rtl="0" algn="l">
              <a:lnSpc>
                <a:spcPct val="70000"/>
              </a:lnSpc>
              <a:spcBef>
                <a:spcPts val="0"/>
              </a:spcBef>
              <a:spcAft>
                <a:spcPts val="0"/>
              </a:spcAft>
              <a:buClr>
                <a:schemeClr val="accent1"/>
              </a:buClr>
              <a:buSzPts val="500"/>
              <a:buFont typeface="Arial"/>
              <a:buNone/>
            </a:pPr>
            <a:r>
              <a:t/>
            </a:r>
            <a:endParaRPr sz="500">
              <a:solidFill>
                <a:schemeClr val="dk1"/>
              </a:solidFill>
              <a:latin typeface="Twentieth Century"/>
              <a:ea typeface="Twentieth Century"/>
              <a:cs typeface="Twentieth Century"/>
              <a:sym typeface="Twentieth Century"/>
            </a:endParaRPr>
          </a:p>
        </p:txBody>
      </p:sp>
      <p:pic>
        <p:nvPicPr>
          <p:cNvPr id="546" name="Google Shape;546;p3"/>
          <p:cNvPicPr preferRelativeResize="0"/>
          <p:nvPr>
            <p:ph idx="2" type="pic"/>
          </p:nvPr>
        </p:nvPicPr>
        <p:blipFill rotWithShape="1">
          <a:blip r:embed="rId3">
            <a:alphaModFix/>
          </a:blip>
          <a:srcRect b="88" l="0" r="0" t="88"/>
          <a:stretch/>
        </p:blipFill>
        <p:spPr>
          <a:xfrm>
            <a:off x="0" y="0"/>
            <a:ext cx="8329613" cy="457200"/>
          </a:xfrm>
          <a:prstGeom prst="rect">
            <a:avLst/>
          </a:prstGeom>
          <a:solidFill>
            <a:schemeClr val="lt1"/>
          </a:solidFill>
          <a:ln>
            <a:noFill/>
          </a:ln>
          <a:effectLst>
            <a:outerShdw blurRad="50800" rotWithShape="0" algn="t" dir="5400000" dist="38100">
              <a:srgbClr val="000000">
                <a:alpha val="40000"/>
              </a:srgbClr>
            </a:outerShdw>
          </a:effectLst>
        </p:spPr>
      </p:pic>
      <p:pic>
        <p:nvPicPr>
          <p:cNvPr descr="https://lh3.googleusercontent.com/zjorEygLdkEd9a5E0v8janokbu2N7By4irJhSe2peW-gzYGUaDB8gaNRCrA-XQsv-dMahf10mtWXVSciRD4wcIgoVSfh23-SjyTqFbnEBomoA8q-Y7vHu3zdTcKtIcEjN5yFKkMVE2I" id="547" name="Google Shape;547;p3"/>
          <p:cNvPicPr preferRelativeResize="0"/>
          <p:nvPr/>
        </p:nvPicPr>
        <p:blipFill rotWithShape="1">
          <a:blip r:embed="rId4">
            <a:alphaModFix/>
          </a:blip>
          <a:srcRect b="0" l="0" r="0" t="0"/>
          <a:stretch/>
        </p:blipFill>
        <p:spPr>
          <a:xfrm>
            <a:off x="3647728" y="4149080"/>
            <a:ext cx="6381708" cy="25565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id="553" name="Google Shape;553;p4"/>
          <p:cNvPicPr preferRelativeResize="0"/>
          <p:nvPr>
            <p:ph idx="2" type="pic"/>
          </p:nvPr>
        </p:nvPicPr>
        <p:blipFill rotWithShape="1">
          <a:blip r:embed="rId3">
            <a:alphaModFix/>
          </a:blip>
          <a:srcRect b="0" l="0" r="0" t="0"/>
          <a:stretch/>
        </p:blipFill>
        <p:spPr>
          <a:xfrm>
            <a:off x="0" y="112976"/>
            <a:ext cx="12191999" cy="3278423"/>
          </a:xfrm>
          <a:prstGeom prst="rect">
            <a:avLst/>
          </a:prstGeom>
          <a:noFill/>
          <a:ln>
            <a:noFill/>
          </a:ln>
        </p:spPr>
      </p:pic>
      <p:sp>
        <p:nvSpPr>
          <p:cNvPr id="554" name="Google Shape;554;p4"/>
          <p:cNvSpPr txBox="1"/>
          <p:nvPr>
            <p:ph type="title"/>
          </p:nvPr>
        </p:nvSpPr>
        <p:spPr>
          <a:xfrm>
            <a:off x="1721698" y="3735622"/>
            <a:ext cx="5013960" cy="240891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400"/>
              <a:buFont typeface="Twentieth Century"/>
              <a:buNone/>
            </a:pPr>
            <a:r>
              <a:rPr lang="en-US" sz="4400"/>
              <a:t>METHODOLOGY</a:t>
            </a:r>
            <a:endParaRPr sz="4400"/>
          </a:p>
        </p:txBody>
      </p:sp>
      <p:sp>
        <p:nvSpPr>
          <p:cNvPr id="555" name="Google Shape;555;p4"/>
          <p:cNvSpPr txBox="1"/>
          <p:nvPr>
            <p:ph idx="1" type="body"/>
          </p:nvPr>
        </p:nvSpPr>
        <p:spPr>
          <a:xfrm>
            <a:off x="7239000" y="1981199"/>
            <a:ext cx="4389542" cy="4163339"/>
          </a:xfrm>
          <a:prstGeom prst="rect">
            <a:avLst/>
          </a:prstGeom>
          <a:solidFill>
            <a:schemeClr val="lt1"/>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pic>
        <p:nvPicPr>
          <p:cNvPr id="556" name="Google Shape;556;p4"/>
          <p:cNvPicPr preferRelativeResize="0"/>
          <p:nvPr>
            <p:ph idx="3" type="body"/>
          </p:nvPr>
        </p:nvPicPr>
        <p:blipFill rotWithShape="1">
          <a:blip r:embed="rId4">
            <a:alphaModFix/>
          </a:blip>
          <a:srcRect b="0" l="0" r="0" t="0"/>
          <a:stretch/>
        </p:blipFill>
        <p:spPr>
          <a:xfrm>
            <a:off x="7527047" y="2706898"/>
            <a:ext cx="3813448" cy="2952328"/>
          </a:xfrm>
          <a:prstGeom prst="rect">
            <a:avLst/>
          </a:prstGeom>
          <a:noFill/>
          <a:ln>
            <a:noFill/>
          </a:ln>
        </p:spPr>
      </p:pic>
      <p:pic>
        <p:nvPicPr>
          <p:cNvPr id="557" name="Google Shape;557;p4"/>
          <p:cNvPicPr preferRelativeResize="0"/>
          <p:nvPr>
            <p:ph idx="4" type="pic"/>
          </p:nvPr>
        </p:nvPicPr>
        <p:blipFill rotWithShape="1">
          <a:blip r:embed="rId5">
            <a:alphaModFix/>
          </a:blip>
          <a:srcRect b="0" l="853" r="853" t="0"/>
          <a:stretch/>
        </p:blipFill>
        <p:spPr>
          <a:xfrm>
            <a:off x="548944" y="3717925"/>
            <a:ext cx="914400" cy="930275"/>
          </a:xfrm>
          <a:prstGeom prst="rect">
            <a:avLst/>
          </a:prstGeom>
          <a:noFill/>
          <a:ln>
            <a:noFill/>
          </a:ln>
        </p:spPr>
      </p:pic>
      <p:sp>
        <p:nvSpPr>
          <p:cNvPr id="558" name="Google Shape;558;p4"/>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59" name="Google Shape;559;p4"/>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marR="0" rtl="0" algn="l">
              <a:lnSpc>
                <a:spcPct val="70000"/>
              </a:lnSpc>
              <a:spcBef>
                <a:spcPts val="0"/>
              </a:spcBef>
              <a:spcAft>
                <a:spcPts val="0"/>
              </a:spcAft>
              <a:buClr>
                <a:schemeClr val="accent1"/>
              </a:buClr>
              <a:buSzPts val="500"/>
              <a:buFont typeface="Arial"/>
              <a:buNone/>
            </a:pPr>
            <a:r>
              <a:t/>
            </a:r>
            <a:endParaRPr sz="500">
              <a:solidFill>
                <a:schemeClr val="dk1"/>
              </a:solidFill>
              <a:latin typeface="Twentieth Century"/>
              <a:ea typeface="Twentieth Century"/>
              <a:cs typeface="Twentieth Century"/>
              <a:sym typeface="Twentieth Century"/>
            </a:endParaRPr>
          </a:p>
        </p:txBody>
      </p:sp>
      <p:sp>
        <p:nvSpPr>
          <p:cNvPr id="560" name="Google Shape;560;p4"/>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
          <p:cNvSpPr/>
          <p:nvPr>
            <p:ph idx="1" type="body"/>
          </p:nvPr>
        </p:nvSpPr>
        <p:spPr>
          <a:xfrm>
            <a:off x="10104322" y="3587303"/>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67" name="Google Shape;567;p5"/>
          <p:cNvSpPr txBox="1"/>
          <p:nvPr>
            <p:ph idx="2" type="body"/>
          </p:nvPr>
        </p:nvSpPr>
        <p:spPr>
          <a:xfrm>
            <a:off x="285750" y="0"/>
            <a:ext cx="11620500" cy="6591300"/>
          </a:xfrm>
          <a:prstGeom prst="rect">
            <a:avLst/>
          </a:prstGeom>
          <a:solidFill>
            <a:schemeClr val="accen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68" name="Google Shape;568;p5"/>
          <p:cNvSpPr txBox="1"/>
          <p:nvPr>
            <p:ph idx="3" type="body"/>
          </p:nvPr>
        </p:nvSpPr>
        <p:spPr>
          <a:xfrm>
            <a:off x="0" y="2679192"/>
            <a:ext cx="533400" cy="1499616"/>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pic>
        <p:nvPicPr>
          <p:cNvPr id="569" name="Google Shape;569;p5"/>
          <p:cNvPicPr preferRelativeResize="0"/>
          <p:nvPr/>
        </p:nvPicPr>
        <p:blipFill rotWithShape="1">
          <a:blip r:embed="rId3">
            <a:alphaModFix/>
          </a:blip>
          <a:srcRect b="0" l="0" r="0" t="0"/>
          <a:stretch/>
        </p:blipFill>
        <p:spPr>
          <a:xfrm>
            <a:off x="846966" y="279102"/>
            <a:ext cx="10182225" cy="6033095"/>
          </a:xfrm>
          <a:prstGeom prst="rect">
            <a:avLst/>
          </a:prstGeom>
          <a:noFill/>
          <a:ln>
            <a:noFill/>
          </a:ln>
        </p:spPr>
      </p:pic>
      <p:pic>
        <p:nvPicPr>
          <p:cNvPr id="570" name="Google Shape;570;p5"/>
          <p:cNvPicPr preferRelativeResize="0"/>
          <p:nvPr/>
        </p:nvPicPr>
        <p:blipFill rotWithShape="1">
          <a:blip r:embed="rId4">
            <a:alphaModFix/>
          </a:blip>
          <a:srcRect b="0" l="0" r="0" t="0"/>
          <a:stretch/>
        </p:blipFill>
        <p:spPr>
          <a:xfrm>
            <a:off x="1368108" y="3484880"/>
            <a:ext cx="4107536" cy="24538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METHODOLOGY</a:t>
            </a:r>
            <a:endParaRPr/>
          </a:p>
        </p:txBody>
      </p:sp>
      <p:sp>
        <p:nvSpPr>
          <p:cNvPr id="576" name="Google Shape;576;p6"/>
          <p:cNvSpPr txBox="1"/>
          <p:nvPr>
            <p:ph idx="1" type="body"/>
          </p:nvPr>
        </p:nvSpPr>
        <p:spPr>
          <a:xfrm>
            <a:off x="548640" y="2231886"/>
            <a:ext cx="10288693" cy="4095762"/>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SzPts val="2170"/>
              <a:buChar char="•"/>
            </a:pPr>
            <a:r>
              <a:rPr lang="en-US" sz="2170">
                <a:latin typeface="Bell MT"/>
                <a:ea typeface="Bell MT"/>
                <a:cs typeface="Bell MT"/>
                <a:sym typeface="Bell MT"/>
              </a:rPr>
              <a:t>An optical character recognition problem is basically a type of image-based sequence recognition problem. And for sequence recognition problem, most suited neural networks are recurrent neural networks(RNN) while for an image-based problem most suited are convolution neural networks(CNN). To cop up with the OCR problems we need to combine both of these CNN and RNN</a:t>
            </a:r>
            <a:endParaRPr/>
          </a:p>
          <a:p>
            <a:pPr indent="0" lvl="0" marL="0" rtl="0" algn="l">
              <a:lnSpc>
                <a:spcPct val="70000"/>
              </a:lnSpc>
              <a:spcBef>
                <a:spcPts val="1400"/>
              </a:spcBef>
              <a:spcAft>
                <a:spcPts val="0"/>
              </a:spcAft>
              <a:buSzPts val="1550"/>
              <a:buNone/>
            </a:pPr>
            <a:r>
              <a:rPr lang="en-US" sz="1550">
                <a:latin typeface="Bell MT"/>
                <a:ea typeface="Bell MT"/>
                <a:cs typeface="Bell MT"/>
                <a:sym typeface="Bell MT"/>
              </a:rPr>
              <a:t>We can break the implementation of CRNN network into following steps:</a:t>
            </a:r>
            <a:endParaRPr/>
          </a:p>
          <a:p>
            <a:pPr indent="-228600" lvl="0" marL="228600" rtl="0" algn="l">
              <a:lnSpc>
                <a:spcPct val="70000"/>
              </a:lnSpc>
              <a:spcBef>
                <a:spcPts val="1400"/>
              </a:spcBef>
              <a:spcAft>
                <a:spcPts val="0"/>
              </a:spcAft>
              <a:buSzPts val="1550"/>
              <a:buChar char="•"/>
            </a:pPr>
            <a:r>
              <a:rPr lang="en-US" sz="1550">
                <a:latin typeface="Bell MT"/>
                <a:ea typeface="Bell MT"/>
                <a:cs typeface="Bell MT"/>
                <a:sym typeface="Bell MT"/>
              </a:rPr>
              <a:t>Collecting Dataset</a:t>
            </a:r>
            <a:endParaRPr/>
          </a:p>
          <a:p>
            <a:pPr indent="-228600" lvl="0" marL="228600" rtl="0" algn="l">
              <a:lnSpc>
                <a:spcPct val="70000"/>
              </a:lnSpc>
              <a:spcBef>
                <a:spcPts val="1400"/>
              </a:spcBef>
              <a:spcAft>
                <a:spcPts val="0"/>
              </a:spcAft>
              <a:buSzPts val="1550"/>
              <a:buChar char="•"/>
            </a:pPr>
            <a:r>
              <a:rPr lang="en-US" sz="1550">
                <a:latin typeface="Bell MT"/>
                <a:ea typeface="Bell MT"/>
                <a:cs typeface="Bell MT"/>
                <a:sym typeface="Bell MT"/>
              </a:rPr>
              <a:t>Preprocessing Data</a:t>
            </a:r>
            <a:endParaRPr/>
          </a:p>
          <a:p>
            <a:pPr indent="-228600" lvl="0" marL="228600" rtl="0" algn="l">
              <a:lnSpc>
                <a:spcPct val="70000"/>
              </a:lnSpc>
              <a:spcBef>
                <a:spcPts val="1400"/>
              </a:spcBef>
              <a:spcAft>
                <a:spcPts val="0"/>
              </a:spcAft>
              <a:buSzPts val="1550"/>
              <a:buChar char="•"/>
            </a:pPr>
            <a:r>
              <a:rPr lang="en-US" sz="1550">
                <a:latin typeface="Bell MT"/>
                <a:ea typeface="Bell MT"/>
                <a:cs typeface="Bell MT"/>
                <a:sym typeface="Bell MT"/>
              </a:rPr>
              <a:t>Creating Network Architecture</a:t>
            </a:r>
            <a:endParaRPr/>
          </a:p>
          <a:p>
            <a:pPr indent="-228600" lvl="0" marL="228600" rtl="0" algn="l">
              <a:lnSpc>
                <a:spcPct val="70000"/>
              </a:lnSpc>
              <a:spcBef>
                <a:spcPts val="1400"/>
              </a:spcBef>
              <a:spcAft>
                <a:spcPts val="0"/>
              </a:spcAft>
              <a:buSzPts val="1550"/>
              <a:buChar char="•"/>
            </a:pPr>
            <a:r>
              <a:rPr lang="en-US" sz="1550">
                <a:latin typeface="Bell MT"/>
                <a:ea typeface="Bell MT"/>
                <a:cs typeface="Bell MT"/>
                <a:sym typeface="Bell MT"/>
              </a:rPr>
              <a:t>Defining Loss Function</a:t>
            </a:r>
            <a:endParaRPr/>
          </a:p>
          <a:p>
            <a:pPr indent="-228600" lvl="0" marL="228600" rtl="0" algn="l">
              <a:lnSpc>
                <a:spcPct val="70000"/>
              </a:lnSpc>
              <a:spcBef>
                <a:spcPts val="1400"/>
              </a:spcBef>
              <a:spcAft>
                <a:spcPts val="0"/>
              </a:spcAft>
              <a:buSzPts val="1550"/>
              <a:buChar char="•"/>
            </a:pPr>
            <a:r>
              <a:rPr lang="en-US" sz="1550">
                <a:latin typeface="Bell MT"/>
                <a:ea typeface="Bell MT"/>
                <a:cs typeface="Bell MT"/>
                <a:sym typeface="Bell MT"/>
              </a:rPr>
              <a:t>Training Model</a:t>
            </a:r>
            <a:endParaRPr/>
          </a:p>
          <a:p>
            <a:pPr indent="-228600" lvl="0" marL="228600" rtl="0" algn="l">
              <a:lnSpc>
                <a:spcPct val="70000"/>
              </a:lnSpc>
              <a:spcBef>
                <a:spcPts val="1400"/>
              </a:spcBef>
              <a:spcAft>
                <a:spcPts val="0"/>
              </a:spcAft>
              <a:buSzPts val="1550"/>
              <a:buChar char="•"/>
            </a:pPr>
            <a:r>
              <a:rPr lang="en-US" sz="1550">
                <a:latin typeface="Bell MT"/>
                <a:ea typeface="Bell MT"/>
                <a:cs typeface="Bell MT"/>
                <a:sym typeface="Bell MT"/>
              </a:rPr>
              <a:t>Decoding Outputs from Prediction</a:t>
            </a:r>
            <a:endParaRPr sz="1550">
              <a:latin typeface="Bell MT"/>
              <a:ea typeface="Bell MT"/>
              <a:cs typeface="Bell MT"/>
              <a:sym typeface="Bell MT"/>
            </a:endParaRPr>
          </a:p>
        </p:txBody>
      </p:sp>
      <p:sp>
        <p:nvSpPr>
          <p:cNvPr id="577" name="Google Shape;577;p6"/>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rtl="0" algn="ctr">
              <a:spcBef>
                <a:spcPts val="1200"/>
              </a:spcBef>
              <a:spcAft>
                <a:spcPts val="200"/>
              </a:spcAft>
              <a:buNone/>
            </a:pPr>
            <a:r>
              <a:t/>
            </a:r>
            <a:endParaRPr/>
          </a:p>
        </p:txBody>
      </p:sp>
      <p:sp>
        <p:nvSpPr>
          <p:cNvPr id="578" name="Google Shape;578;p6"/>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t/>
            </a:r>
            <a:endParaRPr/>
          </a:p>
        </p:txBody>
      </p:sp>
      <p:sp>
        <p:nvSpPr>
          <p:cNvPr id="579" name="Google Shape;579;p6"/>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txBody>
          <a:bodyPr anchorCtr="0" anchor="ctr" bIns="45700" lIns="45700" spcFirstLastPara="1" rIns="45700" wrap="square" tIns="45700">
            <a:noAutofit/>
          </a:bodyPr>
          <a:lstStyle/>
          <a:p>
            <a:pPr indent="0" lvl="0" marL="0" rtl="0" algn="ctr">
              <a:spcBef>
                <a:spcPts val="1200"/>
              </a:spcBef>
              <a:spcAft>
                <a:spcPts val="200"/>
              </a:spcAft>
              <a:buNone/>
            </a:pPr>
            <a:r>
              <a:t/>
            </a:r>
            <a:endParaRPr/>
          </a:p>
        </p:txBody>
      </p:sp>
      <p:sp>
        <p:nvSpPr>
          <p:cNvPr id="585" name="Google Shape;585;p7"/>
          <p:cNvSpPr txBox="1"/>
          <p:nvPr>
            <p:ph idx="1" type="body"/>
          </p:nvPr>
        </p:nvSpPr>
        <p:spPr>
          <a:xfrm>
            <a:off x="990600" y="609600"/>
            <a:ext cx="4648200" cy="56388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pic>
        <p:nvPicPr>
          <p:cNvPr id="586" name="Google Shape;586;p7"/>
          <p:cNvPicPr preferRelativeResize="0"/>
          <p:nvPr/>
        </p:nvPicPr>
        <p:blipFill rotWithShape="1">
          <a:blip r:embed="rId3">
            <a:alphaModFix/>
          </a:blip>
          <a:srcRect b="0" l="0" r="0" t="0"/>
          <a:stretch/>
        </p:blipFill>
        <p:spPr>
          <a:xfrm>
            <a:off x="241029" y="409575"/>
            <a:ext cx="7847228" cy="6056734"/>
          </a:xfrm>
          <a:prstGeom prst="rect">
            <a:avLst/>
          </a:prstGeom>
          <a:noFill/>
          <a:ln>
            <a:noFill/>
          </a:ln>
        </p:spPr>
      </p:pic>
      <p:sp>
        <p:nvSpPr>
          <p:cNvPr id="587" name="Google Shape;587;p7"/>
          <p:cNvSpPr txBox="1"/>
          <p:nvPr>
            <p:ph idx="3" type="subTitle"/>
          </p:nvPr>
        </p:nvSpPr>
        <p:spPr>
          <a:xfrm>
            <a:off x="6816079" y="1412776"/>
            <a:ext cx="4701177"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7200"/>
              <a:buNone/>
            </a:pPr>
            <a:r>
              <a:rPr lang="en-US" sz="7200">
                <a:latin typeface="Bell MT"/>
                <a:ea typeface="Bell MT"/>
                <a:cs typeface="Bell MT"/>
                <a:sym typeface="Bell MT"/>
              </a:rPr>
              <a:t>DATASET</a:t>
            </a:r>
            <a:endParaRPr sz="7200">
              <a:latin typeface="Bell MT"/>
              <a:ea typeface="Bell MT"/>
              <a:cs typeface="Bell MT"/>
              <a:sym typeface="Bell MT"/>
            </a:endParaRPr>
          </a:p>
        </p:txBody>
      </p:sp>
      <p:sp>
        <p:nvSpPr>
          <p:cNvPr id="588" name="Google Shape;588;p7"/>
          <p:cNvSpPr txBox="1"/>
          <p:nvPr>
            <p:ph idx="4" type="body"/>
          </p:nvPr>
        </p:nvSpPr>
        <p:spPr>
          <a:xfrm>
            <a:off x="2705100" y="409575"/>
            <a:ext cx="1219200" cy="40005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89" name="Google Shape;589;p7"/>
          <p:cNvSpPr txBox="1"/>
          <p:nvPr>
            <p:ph idx="5" type="body"/>
          </p:nvPr>
        </p:nvSpPr>
        <p:spPr>
          <a:xfrm>
            <a:off x="2705100" y="6076950"/>
            <a:ext cx="1219200" cy="400050"/>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
          <p:cNvSpPr txBox="1"/>
          <p:nvPr>
            <p:ph type="title"/>
          </p:nvPr>
        </p:nvSpPr>
        <p:spPr>
          <a:xfrm>
            <a:off x="548640" y="990600"/>
            <a:ext cx="10805160" cy="1447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PRE-PROCESSING</a:t>
            </a:r>
            <a:endParaRPr/>
          </a:p>
        </p:txBody>
      </p:sp>
      <p:sp>
        <p:nvSpPr>
          <p:cNvPr id="595" name="Google Shape;595;p8"/>
          <p:cNvSpPr txBox="1"/>
          <p:nvPr>
            <p:ph idx="1" type="body"/>
          </p:nvPr>
        </p:nvSpPr>
        <p:spPr>
          <a:xfrm>
            <a:off x="548641" y="2667000"/>
            <a:ext cx="6339448" cy="36606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latin typeface="Bell MT"/>
                <a:ea typeface="Bell MT"/>
                <a:cs typeface="Bell MT"/>
                <a:sym typeface="Bell MT"/>
              </a:rPr>
              <a:t>Now we are having our dataset, to make it acceptable for our model we need to use some preprocessing. We need to preprocess both the input image and output labels. To preprocess our input image we will use followings:</a:t>
            </a:r>
            <a:endParaRPr/>
          </a:p>
          <a:p>
            <a:pPr indent="-228600" lvl="0" marL="228600" rtl="0" algn="l">
              <a:lnSpc>
                <a:spcPct val="90000"/>
              </a:lnSpc>
              <a:spcBef>
                <a:spcPts val="1400"/>
              </a:spcBef>
              <a:spcAft>
                <a:spcPts val="0"/>
              </a:spcAft>
              <a:buSzPts val="2000"/>
              <a:buChar char="•"/>
            </a:pPr>
            <a:r>
              <a:rPr lang="en-US">
                <a:latin typeface="Bell MT"/>
                <a:ea typeface="Bell MT"/>
                <a:cs typeface="Bell MT"/>
                <a:sym typeface="Bell MT"/>
              </a:rPr>
              <a:t>Read the image and convert into a gray-scale image</a:t>
            </a:r>
            <a:endParaRPr/>
          </a:p>
          <a:p>
            <a:pPr indent="-228600" lvl="0" marL="228600" rtl="0" algn="l">
              <a:lnSpc>
                <a:spcPct val="90000"/>
              </a:lnSpc>
              <a:spcBef>
                <a:spcPts val="1400"/>
              </a:spcBef>
              <a:spcAft>
                <a:spcPts val="0"/>
              </a:spcAft>
              <a:buSzPts val="2000"/>
              <a:buChar char="•"/>
            </a:pPr>
            <a:r>
              <a:rPr lang="en-US">
                <a:latin typeface="Bell MT"/>
                <a:ea typeface="Bell MT"/>
                <a:cs typeface="Bell MT"/>
                <a:sym typeface="Bell MT"/>
              </a:rPr>
              <a:t>Make each image of size (128,32) by using padding</a:t>
            </a:r>
            <a:endParaRPr/>
          </a:p>
          <a:p>
            <a:pPr indent="-228600" lvl="0" marL="228600" rtl="0" algn="l">
              <a:lnSpc>
                <a:spcPct val="90000"/>
              </a:lnSpc>
              <a:spcBef>
                <a:spcPts val="1400"/>
              </a:spcBef>
              <a:spcAft>
                <a:spcPts val="0"/>
              </a:spcAft>
              <a:buSzPts val="2000"/>
              <a:buChar char="•"/>
            </a:pPr>
            <a:r>
              <a:rPr lang="en-US">
                <a:latin typeface="Bell MT"/>
                <a:ea typeface="Bell MT"/>
                <a:cs typeface="Bell MT"/>
                <a:sym typeface="Bell MT"/>
              </a:rPr>
              <a:t>Expand image dimension as (128,32,1) to make it compatible with the input shape of architecture</a:t>
            </a:r>
            <a:endParaRPr/>
          </a:p>
          <a:p>
            <a:pPr indent="-228600" lvl="0" marL="228600" rtl="0" algn="l">
              <a:lnSpc>
                <a:spcPct val="90000"/>
              </a:lnSpc>
              <a:spcBef>
                <a:spcPts val="1400"/>
              </a:spcBef>
              <a:spcAft>
                <a:spcPts val="0"/>
              </a:spcAft>
              <a:buSzPts val="2000"/>
              <a:buChar char="•"/>
            </a:pPr>
            <a:r>
              <a:rPr lang="en-US">
                <a:latin typeface="Bell MT"/>
                <a:ea typeface="Bell MT"/>
                <a:cs typeface="Bell MT"/>
                <a:sym typeface="Bell MT"/>
              </a:rPr>
              <a:t>Normalize the image pixel values by dividing it with 255.</a:t>
            </a:r>
            <a:endParaRPr/>
          </a:p>
          <a:p>
            <a:pPr indent="-76200" lvl="0" marL="228600" rtl="0" algn="l">
              <a:lnSpc>
                <a:spcPct val="90000"/>
              </a:lnSpc>
              <a:spcBef>
                <a:spcPts val="1400"/>
              </a:spcBef>
              <a:spcAft>
                <a:spcPts val="0"/>
              </a:spcAft>
              <a:buSzPts val="2400"/>
              <a:buNone/>
            </a:pPr>
            <a:r>
              <a:t/>
            </a:r>
            <a:endParaRPr sz="2400"/>
          </a:p>
        </p:txBody>
      </p:sp>
      <p:sp>
        <p:nvSpPr>
          <p:cNvPr id="596" name="Google Shape;596;p8"/>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rtl="0" algn="ctr">
              <a:spcBef>
                <a:spcPts val="1200"/>
              </a:spcBef>
              <a:spcAft>
                <a:spcPts val="200"/>
              </a:spcAft>
              <a:buNone/>
            </a:pPr>
            <a:r>
              <a:t/>
            </a:r>
            <a:endParaRPr/>
          </a:p>
        </p:txBody>
      </p:sp>
      <p:sp>
        <p:nvSpPr>
          <p:cNvPr id="597" name="Google Shape;597;p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98" name="Google Shape;598;p8"/>
          <p:cNvPicPr preferRelativeResize="0"/>
          <p:nvPr/>
        </p:nvPicPr>
        <p:blipFill rotWithShape="1">
          <a:blip r:embed="rId3">
            <a:alphaModFix/>
          </a:blip>
          <a:srcRect b="0" l="0" r="0" t="0"/>
          <a:stretch/>
        </p:blipFill>
        <p:spPr>
          <a:xfrm>
            <a:off x="7248128" y="137264"/>
            <a:ext cx="4750515" cy="65082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
          <p:cNvSpPr txBox="1"/>
          <p:nvPr>
            <p:ph type="title"/>
          </p:nvPr>
        </p:nvSpPr>
        <p:spPr>
          <a:xfrm>
            <a:off x="445795" y="457200"/>
            <a:ext cx="10805160" cy="1447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PARAGRAPH TO LINE SEGMENTATION</a:t>
            </a:r>
            <a:endParaRPr/>
          </a:p>
        </p:txBody>
      </p:sp>
      <p:pic>
        <p:nvPicPr>
          <p:cNvPr id="604" name="Google Shape;604;p9"/>
          <p:cNvPicPr preferRelativeResize="0"/>
          <p:nvPr>
            <p:ph idx="1" type="body"/>
          </p:nvPr>
        </p:nvPicPr>
        <p:blipFill rotWithShape="1">
          <a:blip r:embed="rId3">
            <a:alphaModFix/>
          </a:blip>
          <a:srcRect b="0" l="0" r="0" t="0"/>
          <a:stretch/>
        </p:blipFill>
        <p:spPr>
          <a:xfrm>
            <a:off x="1415480" y="1752273"/>
            <a:ext cx="8865790" cy="4987007"/>
          </a:xfrm>
          <a:prstGeom prst="rect">
            <a:avLst/>
          </a:prstGeom>
          <a:noFill/>
          <a:ln>
            <a:noFill/>
          </a:ln>
        </p:spPr>
      </p:pic>
      <p:sp>
        <p:nvSpPr>
          <p:cNvPr id="605" name="Google Shape;605;p9"/>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45700" spcFirstLastPara="1" rIns="45700" wrap="square" tIns="45700">
            <a:noAutofit/>
          </a:bodyPr>
          <a:lstStyle/>
          <a:p>
            <a:pPr indent="0" lvl="0" marL="0" rtl="0" algn="ctr">
              <a:spcBef>
                <a:spcPts val="1200"/>
              </a:spcBef>
              <a:spcAft>
                <a:spcPts val="200"/>
              </a:spcAft>
              <a:buNone/>
            </a:pPr>
            <a:r>
              <a:t/>
            </a:r>
            <a:endParaRPr/>
          </a:p>
        </p:txBody>
      </p:sp>
      <p:sp>
        <p:nvSpPr>
          <p:cNvPr id="606" name="Google Shape;606;p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ClassicBlock-3">
  <a:themeElements>
    <a:clrScheme name="MSFT_ELT_ModernClassicBlock_03">
      <a:dk1>
        <a:srgbClr val="000000"/>
      </a:dk1>
      <a:lt1>
        <a:srgbClr val="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2020-10-11T02:42:52Z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