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7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2A0B-A869-128A-5A45-FC580168E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E823B-D9DC-E89A-D265-1C5EF9A72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ECD88-C320-B877-FF2C-60048990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2439-AE18-4970-B9DE-D9072B305621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B43B5-C178-9095-C37A-8E5B2BC0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A12E6-B53A-08D1-D9C9-D0DD0C09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E7CE-32F4-4620-8033-EB16A7D5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0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DC5B-5EE6-4175-AA38-BC062DF3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32B9C-7128-D921-4F92-20E953760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6B128-7756-6504-53E1-06CDD4C9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2439-AE18-4970-B9DE-D9072B305621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E4C89-7991-FF1D-D64D-A9326D40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89F0F-A4F9-F43B-F897-3FF916E0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E7CE-32F4-4620-8033-EB16A7D5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2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8AD79-AA5C-77BF-20A9-227184306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272CD-2D27-9A29-6764-CCB92F4EF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93A03-784B-34C3-A7CA-0B499372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2439-AE18-4970-B9DE-D9072B305621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EE4F5-DA67-83DA-48BF-B07100F6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8AFAE-5CD9-F525-6E69-44571EE1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E7CE-32F4-4620-8033-EB16A7D5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2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0E7A-9A5A-D0F7-6038-E6BD4117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3CDEC-EE78-0A7D-931B-4AD8F9FC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521F7-3BF6-754C-C99D-068775DD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2439-AE18-4970-B9DE-D9072B305621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818FF-F2FB-02C8-12D8-98611929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3A57B-07F4-667B-29CE-3A73407B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E7CE-32F4-4620-8033-EB16A7D5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6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D76E2-5F12-A9E9-C935-D7AE633E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8F894-D35D-B140-40BE-41FBB2422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A5B8C-3970-C4FF-BB81-84D08346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2439-AE18-4970-B9DE-D9072B305621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7B56D-2264-86DC-B8D4-216EF3BB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85DB0-723C-D1B0-EFDC-977ABDF3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E7CE-32F4-4620-8033-EB16A7D5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2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5DE1-F6BA-95B4-3F87-FA564678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4766-9DCB-BDA3-18AE-3828AF19E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71D70-3195-2258-665B-620DE3120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F889A-FC76-BCE2-25E6-5ECCC57E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2439-AE18-4970-B9DE-D9072B305621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A62EF-8E87-D9D9-B75D-38A6697D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A42CE-27C7-B9EB-2156-828E1F02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E7CE-32F4-4620-8033-EB16A7D5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2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D9D0-4CFF-240C-0BBE-B418E81B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22C8B-99A4-053C-AD0A-94408C6C0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6F853-1D5A-F279-7885-9531EAB1E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FC334-FB12-384C-52DB-C8FD344B3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DB823-AA0D-3C24-9968-61FA6C5CA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2244C-D6C0-D348-0512-10686EDA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2439-AE18-4970-B9DE-D9072B305621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17F89-E773-75DC-7E47-11E19187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E36FD3-D8C9-7981-1EAE-5E414549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E7CE-32F4-4620-8033-EB16A7D5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8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88F0-F399-214C-695A-634B3419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D282D-89A6-2DC6-BFF6-EBC6F610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2439-AE18-4970-B9DE-D9072B305621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CCDA1-73E4-F043-3DF0-2421C1AD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62B58-C030-2651-F019-1A2F4B38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E7CE-32F4-4620-8033-EB16A7D5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1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BB24F-DEFC-BC9E-CDBE-50860E19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2439-AE18-4970-B9DE-D9072B305621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0B775-AEBE-6D28-347D-3445C212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A4409-E307-4F48-8F95-AE0134A8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E7CE-32F4-4620-8033-EB16A7D5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7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DB78-36C5-1F4B-F9E3-FFDE0BBF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C7C1F-A688-19AE-1009-18C1E2191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EC16D-5912-869D-639A-CA9831C98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9D55D-920F-0726-5580-6122066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2439-AE18-4970-B9DE-D9072B305621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75940-22B1-68C7-94F9-FF41B8D0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36001-3A30-7FE0-D459-77BAA78D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E7CE-32F4-4620-8033-EB16A7D5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40F5-AD34-9E11-8D76-12345EA7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A9853-5B91-2DAF-6E56-01EEA2D11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1E30B-A626-966C-68AF-F11E1118D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24353-5F10-0CE8-D2A3-4BBEA656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2439-AE18-4970-B9DE-D9072B305621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AB9F9-A61F-C293-10EE-2CAE4898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D71E5-E415-1E4C-4876-94904E7B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E7CE-32F4-4620-8033-EB16A7D5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6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0CFC2-3373-1711-65AB-7B398C1E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E47C2-1EDB-B926-128E-698772CF2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C15EA-3519-68D1-3139-DAC55207A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A42439-AE18-4970-B9DE-D9072B305621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87C83-9389-E666-A0C2-4500A247F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BFF56-B09A-FBA4-EC69-4274BD7AD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8DE7CE-32F4-4620-8033-EB16A7D5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0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96A5ED-FA0C-BDB6-A7D0-987ABEB11F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5" b="-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0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5113C6-AC89-66DA-D542-9907B896D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834" b="-1"/>
          <a:stretch>
            <a:fillRect/>
          </a:stretch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7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478F31E1-8E8E-EEB8-9268-07303298B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6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E726CA-956C-B5C0-FF6F-043547950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41" y="2934586"/>
            <a:ext cx="7091916" cy="283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2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D502CE-84DB-E1DF-FAD5-571E7AB7D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5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F0AC76-B4B1-D490-AC8F-12A94468E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334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0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F2DD56-F2C7-AB29-DE70-082C36809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BF43DA-EC5C-9922-966B-94F92DF19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609" y="3009015"/>
            <a:ext cx="7240772" cy="269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0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B469E0-1E3A-1FF3-1307-2BCB1D053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3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966C9-FAFB-F9A4-3E1D-960370E4B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6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6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CFE35-0820-DAA5-EB85-93F5BEB81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6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Vishvanath Madasamy</dc:creator>
  <cp:lastModifiedBy>Vishvanath Madasamy</cp:lastModifiedBy>
  <cp:revision>1</cp:revision>
  <dcterms:created xsi:type="dcterms:W3CDTF">2025-05-23T11:51:53Z</dcterms:created>
  <dcterms:modified xsi:type="dcterms:W3CDTF">2025-05-23T12:26:13Z</dcterms:modified>
</cp:coreProperties>
</file>