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765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516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6929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8955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65133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869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4887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4212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54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635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61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898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103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507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527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731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02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1/13/2025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9626754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Career Guidance Web Application</a:t>
            </a:r>
          </a:p>
        </p:txBody>
      </p:sp>
      <p:sp>
        <p:nvSpPr>
          <p:cNvPr id="3" name="Subtitle 2"/>
          <p:cNvSpPr>
            <a:spLocks noGrp="1"/>
          </p:cNvSpPr>
          <p:nvPr>
            <p:ph type="subTitle" idx="1"/>
          </p:nvPr>
        </p:nvSpPr>
        <p:spPr/>
        <p:txBody>
          <a:bodyPr/>
          <a:lstStyle/>
          <a:p>
            <a:r>
              <a:t>Using Spring Boot, ReactJS, and MySQL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The application helps students and parents find information about institutions such as tuition fees, eligibility requirements, campus placements, scholarships, and more. It assists students in selecting engineering and management universities in India and abroad based on entrance exam results, eligibility criteria, and other factors.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t>To develop a web application that enables students to find the best colleges and courses based on their interests and qualifications. The system includes features like college listings, eligibility evaluations, and an aptitude test.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Technologies Used</a:t>
            </a:r>
          </a:p>
        </p:txBody>
      </p:sp>
      <p:sp>
        <p:nvSpPr>
          <p:cNvPr id="3" name="Content Placeholder 2"/>
          <p:cNvSpPr>
            <a:spLocks noGrp="1"/>
          </p:cNvSpPr>
          <p:nvPr>
            <p:ph idx="1"/>
          </p:nvPr>
        </p:nvSpPr>
        <p:spPr/>
        <p:txBody>
          <a:bodyPr>
            <a:normAutofit lnSpcReduction="10000"/>
          </a:bodyPr>
          <a:lstStyle/>
          <a:p>
            <a:r>
              <a:t>1. Spring Boot: Backend functionality and API management</a:t>
            </a:r>
          </a:p>
          <a:p>
            <a:r>
              <a:t>2. ReactJS: Frontend interface and dynamic user interactions</a:t>
            </a:r>
          </a:p>
          <a:p>
            <a:r>
              <a:t>3. MySQL: Database for storing student and college information</a:t>
            </a:r>
          </a:p>
          <a:p>
            <a:r>
              <a:t>4. HTML &amp; CSS: Structure and styling for user interface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Modules</a:t>
            </a:r>
          </a:p>
        </p:txBody>
      </p:sp>
      <p:sp>
        <p:nvSpPr>
          <p:cNvPr id="3" name="Content Placeholder 2"/>
          <p:cNvSpPr>
            <a:spLocks noGrp="1"/>
          </p:cNvSpPr>
          <p:nvPr>
            <p:ph idx="1"/>
          </p:nvPr>
        </p:nvSpPr>
        <p:spPr/>
        <p:txBody>
          <a:bodyPr>
            <a:normAutofit fontScale="92500" lnSpcReduction="10000"/>
          </a:bodyPr>
          <a:lstStyle/>
          <a:p>
            <a:r>
              <a:t>1. Admin Login: Manage colleges and system configurations</a:t>
            </a:r>
          </a:p>
          <a:p>
            <a:r>
              <a:t>2. Student Login and Registration: Secure student access</a:t>
            </a:r>
          </a:p>
          <a:p>
            <a:r>
              <a:t>3. College Listings and Filters: Dynamic college list generation</a:t>
            </a:r>
          </a:p>
          <a:p>
            <a:r>
              <a:t>4. Aptitude Test: Verbal, quantitative, and general knowledge sections</a:t>
            </a:r>
          </a:p>
          <a:p>
            <a:r>
              <a:t>5. Test Results: Generate and display scores after test completion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Features</a:t>
            </a:r>
          </a:p>
        </p:txBody>
      </p:sp>
      <p:sp>
        <p:nvSpPr>
          <p:cNvPr id="3" name="Content Placeholder 2"/>
          <p:cNvSpPr>
            <a:spLocks noGrp="1"/>
          </p:cNvSpPr>
          <p:nvPr>
            <p:ph idx="1"/>
          </p:nvPr>
        </p:nvSpPr>
        <p:spPr/>
        <p:txBody>
          <a:bodyPr/>
          <a:lstStyle/>
          <a:p>
            <a:r>
              <a:t>1. Secure login for admin and students</a:t>
            </a:r>
          </a:p>
          <a:p>
            <a:r>
              <a:t>2. Dynamic college list based on filters such as location, ranking, and fees</a:t>
            </a:r>
          </a:p>
          <a:p>
            <a:r>
              <a:t>3. Real-time aptitude test with score calculation</a:t>
            </a:r>
          </a:p>
          <a:p>
            <a:r>
              <a:t>4. Seamless data storage and retrieval using MySQL</a:t>
            </a:r>
          </a:p>
          <a:p>
            <a:r>
              <a:t>5. User-friendly interface with ReactJS and CSS styling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Deliverables</a:t>
            </a:r>
          </a:p>
        </p:txBody>
      </p:sp>
      <p:sp>
        <p:nvSpPr>
          <p:cNvPr id="3" name="Content Placeholder 2"/>
          <p:cNvSpPr>
            <a:spLocks noGrp="1"/>
          </p:cNvSpPr>
          <p:nvPr>
            <p:ph idx="1"/>
          </p:nvPr>
        </p:nvSpPr>
        <p:spPr/>
        <p:txBody>
          <a:bodyPr/>
          <a:lstStyle/>
          <a:p>
            <a:r>
              <a:t>1. Spring Boot backend project</a:t>
            </a:r>
          </a:p>
          <a:p>
            <a:r>
              <a:t>2. ReactJS frontend application</a:t>
            </a:r>
          </a:p>
          <a:p>
            <a:r>
              <a:t>3. MySQL database schema</a:t>
            </a:r>
          </a:p>
          <a:p>
            <a:r>
              <a:t>4. Readme file with project setup instructions</a:t>
            </a:r>
          </a:p>
          <a:p>
            <a:r>
              <a:t>5. System design documents (LLD, architecture diagrams)</a:t>
            </a:r>
          </a:p>
          <a:p>
            <a:r>
              <a:t>6. Project hosted on GitHub with public access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Evaluation Metrics</a:t>
            </a:r>
          </a:p>
        </p:txBody>
      </p:sp>
      <p:sp>
        <p:nvSpPr>
          <p:cNvPr id="3" name="Content Placeholder 2"/>
          <p:cNvSpPr>
            <a:spLocks noGrp="1"/>
          </p:cNvSpPr>
          <p:nvPr>
            <p:ph idx="1"/>
          </p:nvPr>
        </p:nvSpPr>
        <p:spPr/>
        <p:txBody>
          <a:bodyPr>
            <a:normAutofit fontScale="92500" lnSpcReduction="10000"/>
          </a:bodyPr>
          <a:lstStyle/>
          <a:p>
            <a:r>
              <a:t>1. Code quality: Modular, testable, maintainable, and portable</a:t>
            </a:r>
          </a:p>
          <a:p>
            <a:r>
              <a:t>2. Database design: Efficient and scalable</a:t>
            </a:r>
          </a:p>
          <a:p>
            <a:r>
              <a:t>3. Logging: Action-level logging for debugging and monitoring</a:t>
            </a:r>
          </a:p>
          <a:p>
            <a:r>
              <a:t>4. Deployment: Hosted on a cloud platform with proper justification</a:t>
            </a:r>
          </a:p>
          <a:p>
            <a:r>
              <a:t>5. Optimization: Code and architecture-level improvements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Submission Requirements</a:t>
            </a:r>
          </a:p>
        </p:txBody>
      </p:sp>
      <p:sp>
        <p:nvSpPr>
          <p:cNvPr id="3" name="Content Placeholder 2"/>
          <p:cNvSpPr>
            <a:spLocks noGrp="1"/>
          </p:cNvSpPr>
          <p:nvPr>
            <p:ph idx="1"/>
          </p:nvPr>
        </p:nvSpPr>
        <p:spPr/>
        <p:txBody>
          <a:bodyPr/>
          <a:lstStyle/>
          <a:p>
            <a:r>
              <a:t>1. GitHub repository with public access and detailed Readme</a:t>
            </a:r>
          </a:p>
          <a:p>
            <a:r>
              <a:t>2. Complete project code with proper logging</a:t>
            </a:r>
          </a:p>
          <a:p>
            <a:r>
              <a:t>3. System architecture and LLD documents</a:t>
            </a:r>
          </a:p>
          <a:p>
            <a:r>
              <a:t>4. Test cases for all functionalities</a:t>
            </a:r>
          </a:p>
          <a:p>
            <a:r>
              <a:t>5. Optimized solution design and implementation</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TotalTime>
  <Words>398</Words>
  <Application>Microsoft Office PowerPoint</Application>
  <PresentationFormat>On-screen Show (4:3)</PresentationFormat>
  <Paragraphs>42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Career Guidance Web Application</vt:lpstr>
      <vt:lpstr>Problem Statement</vt:lpstr>
      <vt:lpstr>Objective</vt:lpstr>
      <vt:lpstr>Technologies Used</vt:lpstr>
      <vt:lpstr>Key Modules</vt:lpstr>
      <vt:lpstr>Features</vt:lpstr>
      <vt:lpstr>Deliverables</vt:lpstr>
      <vt:lpstr>Evaluation Metrics</vt:lpstr>
      <vt:lpstr>Submission Requirements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Vishwas Verma</cp:lastModifiedBy>
  <cp:revision>2</cp:revision>
  <dcterms:created xsi:type="dcterms:W3CDTF">2013-01-27T09:14:16Z</dcterms:created>
  <dcterms:modified xsi:type="dcterms:W3CDTF">2025-01-13T13:43:47Z</dcterms:modified>
  <cp:category/>
</cp:coreProperties>
</file>