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5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04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51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60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40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60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7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79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8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0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0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6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24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1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1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Farmer Government Aided Schemes</a:t>
            </a:r>
          </a:p>
          <a:p>
            <a:endParaRPr/>
          </a:p>
          <a:p>
            <a:r>
              <a:t>Technologies Used: Spring Boot (Backend), ReactJS (Frontend), MySQL (Database)</a:t>
            </a:r>
          </a:p>
          <a:p>
            <a:endParaRPr/>
          </a:p>
          <a:p>
            <a:r>
              <a:t>Domain: Agriculture</a:t>
            </a:r>
          </a:p>
          <a:p>
            <a:r>
              <a:t>Difficulty Level: Medium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Hosting: AWS or GCP.</a:t>
            </a:r>
          </a:p>
          <a:p>
            <a:r>
              <a:t>Justification: Scalable infrastructure, high availability.</a:t>
            </a:r>
          </a:p>
          <a:p>
            <a:r>
              <a:t>Monitoring Tools: CloudWatch, Prometheus.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Logging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Actions Logged:</a:t>
            </a:r>
          </a:p>
          <a:p>
            <a:r>
              <a:t>- User actions (login, registration, scheme application).</a:t>
            </a:r>
          </a:p>
          <a:p>
            <a:r>
              <a:t>- Admin actions (approvals, scheme postings).</a:t>
            </a:r>
          </a:p>
          <a:p>
            <a:endParaRPr/>
          </a:p>
          <a:p>
            <a:r>
              <a:t>Library Used: Java logging library.</a:t>
            </a:r>
          </a:p>
          <a:p>
            <a:r>
              <a:t>Log Storage: Centralized on cloud.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URL: [GitHub Repository Link]</a:t>
            </a:r>
          </a:p>
          <a:p>
            <a:endParaRPr/>
          </a:p>
          <a:p>
            <a:r>
              <a:t>Contents:</a:t>
            </a:r>
          </a:p>
          <a:p>
            <a:r>
              <a:t>- Project code.</a:t>
            </a:r>
          </a:p>
          <a:p>
            <a:r>
              <a:t>- ReadMe with workflow, setup instructions.</a:t>
            </a:r>
          </a:p>
          <a:p>
            <a:r>
              <a:t>- Detailed documentation (LLD and architecture).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Impact:</a:t>
            </a:r>
          </a:p>
          <a:p>
            <a:r>
              <a:t>- Simplifies access to government schemes for farmers.</a:t>
            </a:r>
          </a:p>
          <a:p>
            <a:r>
              <a:t>- Empowers individuals with agricultural knowledge.</a:t>
            </a:r>
          </a:p>
          <a:p>
            <a:endParaRPr/>
          </a:p>
          <a:p>
            <a:r>
              <a:t>Future Scope:</a:t>
            </a:r>
          </a:p>
          <a:p>
            <a:r>
              <a:t>- Advanced AI-based recommendations.</a:t>
            </a:r>
          </a:p>
          <a:p>
            <a:r>
              <a:t>- Integration with IoT devices for smart farming.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Discussions.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 users (farmers) access to government schemes and program progress.</a:t>
            </a:r>
          </a:p>
          <a:p>
            <a:r>
              <a:t>Deliver crop, pesticide, and insecticide information for farmers and individuals cultivating vegetables.</a:t>
            </a:r>
          </a:p>
          <a:p>
            <a:r>
              <a:t>Simplify agricultural screening guidance with site-specific screening values for pollutants and pathways.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E-Services for Farmers:</a:t>
            </a:r>
          </a:p>
          <a:p>
            <a:r>
              <a:t>- Information about agricultural and government schemes.</a:t>
            </a:r>
          </a:p>
          <a:p>
            <a:r>
              <a:t>- Guidance on crop selection, planting seasons, and best practices.</a:t>
            </a:r>
          </a:p>
          <a:p>
            <a:endParaRPr/>
          </a:p>
          <a:p>
            <a:r>
              <a:t>Agro-Web-App:</a:t>
            </a:r>
          </a:p>
          <a:p>
            <a:r>
              <a:t>- Smartphone accessibility.</a:t>
            </a:r>
          </a:p>
          <a:p>
            <a:r>
              <a:t>- Comprehensive crop, pesticide, and financial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Admin Module:</a:t>
            </a:r>
          </a:p>
          <a:p>
            <a:r>
              <a:t>- Login.</a:t>
            </a:r>
          </a:p>
          <a:p>
            <a:r>
              <a:t>- Post crop details.</a:t>
            </a:r>
          </a:p>
          <a:p>
            <a:r>
              <a:t>- Post government schemes.</a:t>
            </a:r>
          </a:p>
          <a:p>
            <a:r>
              <a:t>- Approve farmer scheme requests.</a:t>
            </a:r>
          </a:p>
          <a:p>
            <a:endParaRPr/>
          </a:p>
          <a:p>
            <a:r>
              <a:t>User Module:</a:t>
            </a:r>
          </a:p>
          <a:p>
            <a:r>
              <a:t>- Register and login.</a:t>
            </a:r>
          </a:p>
          <a:p>
            <a:r>
              <a:t>- View crop details.</a:t>
            </a:r>
          </a:p>
          <a:p>
            <a:r>
              <a:t>- View government schemes.</a:t>
            </a:r>
          </a:p>
          <a:p>
            <a:r>
              <a:t>- Apply for schemes and view status.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Backend: Spring Boot</a:t>
            </a:r>
          </a:p>
          <a:p>
            <a:r>
              <a:t>Frontend: ReactJS</a:t>
            </a:r>
          </a:p>
          <a:p>
            <a:r>
              <a:t>Database: MySQL</a:t>
            </a:r>
          </a:p>
          <a:p>
            <a:r>
              <a:t>Logging: Integrated with Java logging libraries.</a:t>
            </a:r>
          </a:p>
          <a:p>
            <a:r>
              <a:t>Hosting: Cloud-based deployment.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ReactJS UI for user interaction.</a:t>
            </a:r>
          </a:p>
          <a:p>
            <a:r>
              <a:t>Backend: Spring Boot REST APIs.</a:t>
            </a:r>
          </a:p>
          <a:p>
            <a:r>
              <a:t>Database: MySQL for persistent storage.</a:t>
            </a:r>
          </a:p>
          <a:p>
            <a:r>
              <a:t>Firebase: Authentication and notification services.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 Level: Modular design for maintainability.</a:t>
            </a:r>
          </a:p>
          <a:p>
            <a:r>
              <a:t>Architecture Level: Scalable microservices approach.</a:t>
            </a:r>
          </a:p>
          <a:p>
            <a:r>
              <a:t>Database Level: Optimized SQL queries and indexing.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User Registration/Login:</a:t>
            </a:r>
          </a:p>
          <a:p>
            <a:r>
              <a:t>   - Authentication through Firebase.</a:t>
            </a:r>
          </a:p>
          <a:p>
            <a:r>
              <a:t>2. Viewing Information:</a:t>
            </a:r>
          </a:p>
          <a:p>
            <a:r>
              <a:t>   - Display crop, pesticide, and scheme details.</a:t>
            </a:r>
          </a:p>
          <a:p>
            <a:r>
              <a:t>3. Applying for Schemes:</a:t>
            </a:r>
          </a:p>
          <a:p>
            <a:r>
              <a:t>   - Submit requests via UI.</a:t>
            </a:r>
          </a:p>
          <a:p>
            <a:r>
              <a:t>4. Admin Approval:</a:t>
            </a:r>
          </a:p>
          <a:p>
            <a:r>
              <a:t>   - Process and approve farmer applications.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Functional Testing:</a:t>
            </a:r>
          </a:p>
          <a:p>
            <a:r>
              <a:t>- User login/registration workflows.</a:t>
            </a:r>
          </a:p>
          <a:p>
            <a:r>
              <a:t>- Data retrieval for crops and schemes.</a:t>
            </a:r>
          </a:p>
          <a:p>
            <a:endParaRPr/>
          </a:p>
          <a:p>
            <a:r>
              <a:t>Integration Testing:</a:t>
            </a:r>
          </a:p>
          <a:p>
            <a:r>
              <a:t>- ReactJS frontend with Spring Boot backend.</a:t>
            </a:r>
          </a:p>
          <a:p>
            <a:r>
              <a:t>- Backend interactions with MySQL database.</a:t>
            </a:r>
          </a:p>
          <a:p>
            <a:endParaRPr/>
          </a:p>
          <a:p>
            <a:r>
              <a:t>Performance Testing:</a:t>
            </a:r>
          </a:p>
          <a:p>
            <a:r>
              <a:t>- API response time.</a:t>
            </a:r>
          </a:p>
          <a:p>
            <a:r>
              <a:t>- Application load handling.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489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Title Slide</vt:lpstr>
      <vt:lpstr>Problem Statement</vt:lpstr>
      <vt:lpstr>Goals</vt:lpstr>
      <vt:lpstr>System Modules</vt:lpstr>
      <vt:lpstr>Technologies</vt:lpstr>
      <vt:lpstr>System Architecture</vt:lpstr>
      <vt:lpstr>Optimization Strategies</vt:lpstr>
      <vt:lpstr>Project Workflow</vt:lpstr>
      <vt:lpstr>Test Cases</vt:lpstr>
      <vt:lpstr>Deployment</vt:lpstr>
      <vt:lpstr>Logging and Monitoring</vt:lpstr>
      <vt:lpstr>GitHub Repository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Vishwas Verma</cp:lastModifiedBy>
  <cp:revision>2</cp:revision>
  <dcterms:created xsi:type="dcterms:W3CDTF">2013-01-27T09:14:16Z</dcterms:created>
  <dcterms:modified xsi:type="dcterms:W3CDTF">2025-01-13T13:55:39Z</dcterms:modified>
  <cp:category/>
</cp:coreProperties>
</file>