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6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8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7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5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18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7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4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6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Quiz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Spring Boot, ReactJS, and MySQL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and implement an interactive quiz using Spring Boot for backend, ReactJS for frontend, and MySQL for database. The goal is to create a user-friendly quiz application that allows participants to answer multiple-choice questions and receive their scores at the 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Spring Boot: Backend functionality and API management</a:t>
            </a:r>
          </a:p>
          <a:p>
            <a:r>
              <a:t>2. ReactJS: Frontend interface and dynamic user interactions</a:t>
            </a:r>
          </a:p>
          <a:p>
            <a:r>
              <a:t>3. MySQL: Database for storing quiz questions, answers, and user scores</a:t>
            </a:r>
          </a:p>
          <a:p>
            <a:r>
              <a:t>4. HTML &amp; CSS: Quiz structure and styling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Backend: Spring Boot APIs for retrieving and storing quiz data.</a:t>
            </a:r>
          </a:p>
          <a:p>
            <a:r>
              <a:t>2. Frontend: ReactJS to display questions, choices, and user score.</a:t>
            </a:r>
          </a:p>
          <a:p>
            <a:r>
              <a:t>3. Database: MySQL for storing questions, answers, and user data.</a:t>
            </a:r>
          </a:p>
          <a:p>
            <a:r>
              <a:t>4. Dynamic functionality: Handle multiple questions and answer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Dynamic question bank stored in MySQL.</a:t>
            </a:r>
          </a:p>
          <a:p>
            <a:r>
              <a:t>2. User-friendly interface with ReactJS.</a:t>
            </a:r>
          </a:p>
          <a:p>
            <a:r>
              <a:t>3. Backend API integration with Spring Boot.</a:t>
            </a:r>
          </a:p>
          <a:p>
            <a:r>
              <a:t>4. Score calculation and feedback for users.</a:t>
            </a:r>
          </a:p>
          <a:p>
            <a:r>
              <a:t>5. Optional Features:</a:t>
            </a:r>
          </a:p>
          <a:p>
            <a:r>
              <a:t>   - Timer for questions.</a:t>
            </a:r>
          </a:p>
          <a:p>
            <a:r>
              <a:t>   - Multimedia elements in questions.</a:t>
            </a:r>
          </a:p>
          <a:p>
            <a:r>
              <a:t>   - Hints for correct answers.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Spring Boot project for backend functionality.</a:t>
            </a:r>
          </a:p>
          <a:p>
            <a:r>
              <a:t>2. ReactJS frontend application.</a:t>
            </a:r>
          </a:p>
          <a:p>
            <a:r>
              <a:t>3. MySQL database schema for quiz data.</a:t>
            </a:r>
          </a:p>
          <a:p>
            <a:r>
              <a:t>4. PDF document with usage instructions.</a:t>
            </a:r>
          </a:p>
          <a:p>
            <a:r>
              <a:t>5. ZIP archive containing all project 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Functionality of the quiz, including score calculation and validation.</a:t>
            </a:r>
          </a:p>
          <a:p>
            <a:r>
              <a:t>2. User interface design and usability.</a:t>
            </a:r>
          </a:p>
          <a:p>
            <a:r>
              <a:t>3. Code organization, clarity, and comments.</a:t>
            </a:r>
          </a:p>
          <a:p>
            <a:r>
              <a:t>4. Creativity in implementing optional features.</a:t>
            </a:r>
          </a:p>
          <a:p>
            <a:r>
              <a:t>5. Compliance with best practices for backend, frontend, and database.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319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Interactive Quiz Project</vt:lpstr>
      <vt:lpstr>Objective</vt:lpstr>
      <vt:lpstr>Technologies Used</vt:lpstr>
      <vt:lpstr>Project Requirements</vt:lpstr>
      <vt:lpstr>Features</vt:lpstr>
      <vt:lpstr>Deliverables</vt:lpstr>
      <vt:lpstr>Assessment Criteria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Vishwas Verma</cp:lastModifiedBy>
  <cp:revision>3</cp:revision>
  <dcterms:created xsi:type="dcterms:W3CDTF">2013-01-27T09:14:16Z</dcterms:created>
  <dcterms:modified xsi:type="dcterms:W3CDTF">2025-01-13T13:56:37Z</dcterms:modified>
  <cp:category/>
</cp:coreProperties>
</file>