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92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014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75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3712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1304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2932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254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8661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482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635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643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512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6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68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765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149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464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1/13/2025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9905674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Sports Buddy Application</a:t>
            </a:r>
          </a:p>
        </p:txBody>
      </p:sp>
      <p:sp>
        <p:nvSpPr>
          <p:cNvPr id="3" name="Subtitle 2"/>
          <p:cNvSpPr>
            <a:spLocks noGrp="1"/>
          </p:cNvSpPr>
          <p:nvPr>
            <p:ph type="subTitle" idx="1"/>
          </p:nvPr>
        </p:nvSpPr>
        <p:spPr/>
        <p:txBody>
          <a:bodyPr/>
          <a:lstStyle/>
          <a:p>
            <a:r>
              <a:t>Using Spring Boot, ReactJS, and MySQL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The user of the Sports Buddy application will upload details on various sports information, locations, and times held near the user's location. Sports Buddy is the world's largest sports matching site, allowing users to form genuine, meaningful interactions outside their social circles. Users can choose sports, establish skill levels, and start matching.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Modules</a:t>
            </a:r>
          </a:p>
        </p:txBody>
      </p:sp>
      <p:sp>
        <p:nvSpPr>
          <p:cNvPr id="3" name="Content Placeholder 2"/>
          <p:cNvSpPr>
            <a:spLocks noGrp="1"/>
          </p:cNvSpPr>
          <p:nvPr>
            <p:ph idx="1"/>
          </p:nvPr>
        </p:nvSpPr>
        <p:spPr/>
        <p:txBody>
          <a:bodyPr/>
          <a:lstStyle/>
          <a:p>
            <a:r>
              <a:t>- User: Register, login, add/update/delete sports events.</a:t>
            </a:r>
          </a:p>
          <a:p>
            <a:r>
              <a:t>- Admin: Manage sports categories, cities, and areas. Add/update/delete sports events.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lstStyle/>
          <a:p>
            <a:r>
              <a:t>- Frontend: ReactJS</a:t>
            </a:r>
          </a:p>
          <a:p>
            <a:r>
              <a:t>- Backend: Spring Boot</a:t>
            </a:r>
          </a:p>
          <a:p>
            <a:r>
              <a:t>- Database: MySQL</a:t>
            </a:r>
          </a:p>
          <a:p>
            <a:r>
              <a:t>- Deployment: Cloud/Local</a:t>
            </a:r>
          </a:p>
          <a:p>
            <a:r>
              <a:t>- Additional Tools: Firebase for notifications and logging.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a:t>
            </a:r>
          </a:p>
        </p:txBody>
      </p:sp>
      <p:sp>
        <p:nvSpPr>
          <p:cNvPr id="3" name="Content Placeholder 2"/>
          <p:cNvSpPr>
            <a:spLocks noGrp="1"/>
          </p:cNvSpPr>
          <p:nvPr>
            <p:ph idx="1"/>
          </p:nvPr>
        </p:nvSpPr>
        <p:spPr/>
        <p:txBody>
          <a:bodyPr/>
          <a:lstStyle/>
          <a:p>
            <a:r>
              <a:t>- User registration and login functionality.</a:t>
            </a:r>
          </a:p>
          <a:p>
            <a:r>
              <a:t>- Add, update, and delete sports events.</a:t>
            </a:r>
          </a:p>
          <a:p>
            <a:r>
              <a:t>- Admin dashboard to manage categories, cities, and areas.</a:t>
            </a:r>
          </a:p>
          <a:p>
            <a:r>
              <a:t>- Firebase integration for real-time notifications.</a:t>
            </a:r>
          </a:p>
          <a:p>
            <a:r>
              <a:t>- Modular and maintainable codebase.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Workflow</a:t>
            </a:r>
          </a:p>
        </p:txBody>
      </p:sp>
      <p:sp>
        <p:nvSpPr>
          <p:cNvPr id="3" name="Content Placeholder 2"/>
          <p:cNvSpPr>
            <a:spLocks noGrp="1"/>
          </p:cNvSpPr>
          <p:nvPr>
            <p:ph idx="1"/>
          </p:nvPr>
        </p:nvSpPr>
        <p:spPr/>
        <p:txBody>
          <a:bodyPr/>
          <a:lstStyle/>
          <a:p>
            <a:r>
              <a:t>1. User registers and logs in.</a:t>
            </a:r>
          </a:p>
          <a:p>
            <a:r>
              <a:t>2. Users can browse sports events based on location and categories.</a:t>
            </a:r>
          </a:p>
          <a:p>
            <a:r>
              <a:t>3. Admin manages the sports data and locations.</a:t>
            </a:r>
          </a:p>
          <a:p>
            <a:r>
              <a:t>4. Real-time updates via Firebase notifications.</a:t>
            </a:r>
          </a:p>
          <a:p>
            <a:r>
              <a:t>5. Data stored and managed using MySQL.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Evaluation Metrics</a:t>
            </a:r>
          </a:p>
        </p:txBody>
      </p:sp>
      <p:sp>
        <p:nvSpPr>
          <p:cNvPr id="3" name="Content Placeholder 2"/>
          <p:cNvSpPr>
            <a:spLocks noGrp="1"/>
          </p:cNvSpPr>
          <p:nvPr>
            <p:ph idx="1"/>
          </p:nvPr>
        </p:nvSpPr>
        <p:spPr/>
        <p:txBody>
          <a:bodyPr/>
          <a:lstStyle/>
          <a:p>
            <a:r>
              <a:t>- Code Quality: Modular, safe, and testable.</a:t>
            </a:r>
          </a:p>
          <a:p>
            <a:r>
              <a:t>- Database Design: Efficient schema with MySQL.</a:t>
            </a:r>
          </a:p>
          <a:p>
            <a:r>
              <a:t>- Logging: Comprehensive actions logged.</a:t>
            </a:r>
          </a:p>
          <a:p>
            <a:r>
              <a:t>- Deployment: Hosted on a reliable cloud platform.</a:t>
            </a:r>
          </a:p>
          <a:p>
            <a:r>
              <a:t>- Optimization: Code and architecture-level improvements.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Submission Requirements</a:t>
            </a:r>
          </a:p>
        </p:txBody>
      </p:sp>
      <p:sp>
        <p:nvSpPr>
          <p:cNvPr id="3" name="Content Placeholder 2"/>
          <p:cNvSpPr>
            <a:spLocks noGrp="1"/>
          </p:cNvSpPr>
          <p:nvPr>
            <p:ph idx="1"/>
          </p:nvPr>
        </p:nvSpPr>
        <p:spPr/>
        <p:txBody>
          <a:bodyPr/>
          <a:lstStyle/>
          <a:p>
            <a:r>
              <a:t>- GitHub repository with code and README.</a:t>
            </a:r>
          </a:p>
          <a:p>
            <a:r>
              <a:t>- Detailed project report.</a:t>
            </a:r>
          </a:p>
          <a:p>
            <a:r>
              <a:t>- System architecture and wireframes.</a:t>
            </a:r>
          </a:p>
          <a:p>
            <a:r>
              <a:t>- Optimized solutions and test cases.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The system consists of three main layers:</a:t>
            </a:r>
          </a:p>
          <a:p>
            <a:r>
              <a:t>1. Frontend: ReactJS for user interface.</a:t>
            </a:r>
          </a:p>
          <a:p>
            <a:r>
              <a:t>2. Backend: Spring Boot for business logic.</a:t>
            </a:r>
          </a:p>
          <a:p>
            <a:r>
              <a:t>3. Database: MySQL for data storage.</a:t>
            </a:r>
          </a:p>
          <a:p>
            <a:r>
              <a:t>Communication between layers is handled using REST APIs.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TotalTime>
  <Words>355</Words>
  <Application>Microsoft Office PowerPoint</Application>
  <PresentationFormat>On-screen Show (4:3)</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Sports Buddy Application</vt:lpstr>
      <vt:lpstr>Problem Statement</vt:lpstr>
      <vt:lpstr>System Modules</vt:lpstr>
      <vt:lpstr>Technologies Used</vt:lpstr>
      <vt:lpstr>Features</vt:lpstr>
      <vt:lpstr>Project Workflow</vt:lpstr>
      <vt:lpstr>Evaluation Metrics</vt:lpstr>
      <vt:lpstr>Submission Requirements</vt:lpstr>
      <vt:lpstr>The system consists of three main layers: 1. Frontend: ReactJS for user interface. 2. Backend: Spring Boot for business logic. 3. Database: MySQL for data storage. Communication between layers is handled using REST APIs.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Vishwas Verma</cp:lastModifiedBy>
  <cp:revision>2</cp:revision>
  <dcterms:created xsi:type="dcterms:W3CDTF">2013-01-27T09:14:16Z</dcterms:created>
  <dcterms:modified xsi:type="dcterms:W3CDTF">2025-01-13T13:47:34Z</dcterms:modified>
  <cp:category/>
</cp:coreProperties>
</file>