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2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2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0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03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83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8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9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0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60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Basic Calculator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8393127" cy="1597686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Developed by Vishwas Verma during an internship with Unified Mentor with HTML, CSS, 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Features and Enhancements Added:</a:t>
            </a:r>
          </a:p>
          <a:p>
            <a:r>
              <a:t>Improved Error Handling: Prevents crashes on division by zero.</a:t>
            </a:r>
          </a:p>
          <a:p>
            <a:r>
              <a:t>Advanced Operations: Added support for square root and percentage calculations.</a:t>
            </a:r>
          </a:p>
          <a:p>
            <a:r>
              <a:t>Memory Functions: Added M+, M-, MC, MR for enhanced functionality.</a:t>
            </a:r>
          </a:p>
          <a:p>
            <a:r>
              <a:t>UI Enhancements: Styled buttons with hover and active states using CSS.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basic calculator is a great starting point for web development projects, demonstrating the integration of HTML, CSS, and JavaScript to create functional user interfaces.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58" y="2336872"/>
            <a:ext cx="4283243" cy="4112054"/>
          </a:xfrm>
        </p:spPr>
        <p:txBody>
          <a:bodyPr>
            <a:noAutofit/>
          </a:bodyPr>
          <a:lstStyle/>
          <a:p>
            <a:r>
              <a:rPr sz="3000" dirty="0"/>
              <a:t>This project is a basic calculator developed using HTML, CSS, and JavaScript. It allows users to perform basic mathematical operations such as addition, subtraction, multiplication, and division.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F22A3-6156-72F9-990B-4FCCC988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03" y="2173729"/>
            <a:ext cx="3175684" cy="4595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43" y="2336873"/>
            <a:ext cx="5102942" cy="4256432"/>
          </a:xfrm>
        </p:spPr>
        <p:txBody>
          <a:bodyPr>
            <a:noAutofit/>
          </a:bodyPr>
          <a:lstStyle/>
          <a:p>
            <a:r>
              <a:rPr sz="3000" dirty="0"/>
              <a:t>1. User-friendly interface</a:t>
            </a:r>
          </a:p>
          <a:p>
            <a:r>
              <a:rPr sz="3000" dirty="0"/>
              <a:t>2. Supports basic operations: +, -, *, /</a:t>
            </a:r>
          </a:p>
          <a:p>
            <a:r>
              <a:rPr sz="3000" dirty="0"/>
              <a:t>3. Clear button to reset the display</a:t>
            </a:r>
          </a:p>
          <a:p>
            <a:r>
              <a:rPr sz="3000" dirty="0"/>
              <a:t>4. Error handling for invalid operations</a:t>
            </a:r>
          </a:p>
          <a:p>
            <a:r>
              <a:rPr sz="3000" dirty="0"/>
              <a:t>5. Responsive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5D950-D5AB-6E09-5027-7F76BBFE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43" y="2336873"/>
            <a:ext cx="2677914" cy="43297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" y="2345074"/>
            <a:ext cx="8061960" cy="1698679"/>
          </a:xfrm>
        </p:spPr>
        <p:txBody>
          <a:bodyPr/>
          <a:lstStyle/>
          <a:p>
            <a:r>
              <a:rPr dirty="0"/>
              <a:t>1. HTML: For the structure of the calculator</a:t>
            </a:r>
          </a:p>
          <a:p>
            <a:r>
              <a:rPr dirty="0"/>
              <a:t>2. CSS: For styling the calculator layout</a:t>
            </a:r>
          </a:p>
          <a:p>
            <a:r>
              <a:rPr dirty="0"/>
              <a:t>3. JavaScript: For implementing the calculator's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34EEE-4B3F-5F0E-A07A-668543FE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6240"/>
            <a:ext cx="9144000" cy="2482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-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2"/>
            <a:ext cx="3563112" cy="4246808"/>
          </a:xfrm>
        </p:spPr>
        <p:txBody>
          <a:bodyPr>
            <a:noAutofit/>
          </a:bodyPr>
          <a:lstStyle/>
          <a:p>
            <a:r>
              <a:rPr sz="2000" dirty="0"/>
              <a:t>// JavaScript for Calculator Logic</a:t>
            </a:r>
          </a:p>
          <a:p>
            <a:r>
              <a:rPr sz="2000" dirty="0"/>
              <a:t>function </a:t>
            </a:r>
            <a:r>
              <a:rPr sz="2000" dirty="0" err="1"/>
              <a:t>appendToDisplay</a:t>
            </a:r>
            <a:r>
              <a:rPr sz="2000" dirty="0"/>
              <a:t>(input){</a:t>
            </a:r>
          </a:p>
          <a:p>
            <a:r>
              <a:rPr sz="2000" dirty="0"/>
              <a:t>    </a:t>
            </a:r>
            <a:r>
              <a:rPr sz="2000" dirty="0" err="1"/>
              <a:t>display.value</a:t>
            </a:r>
            <a:r>
              <a:rPr sz="2000" dirty="0"/>
              <a:t> += input;</a:t>
            </a:r>
          </a:p>
          <a:p>
            <a:r>
              <a:rPr sz="2000" dirty="0"/>
              <a:t>}</a:t>
            </a:r>
          </a:p>
          <a:p>
            <a:r>
              <a:rPr sz="2000" dirty="0"/>
              <a:t>function </a:t>
            </a:r>
            <a:r>
              <a:rPr sz="2000" dirty="0" err="1"/>
              <a:t>clearDisplay</a:t>
            </a:r>
            <a:r>
              <a:rPr sz="2000" dirty="0"/>
              <a:t>(){</a:t>
            </a:r>
          </a:p>
          <a:p>
            <a:r>
              <a:rPr sz="2000" dirty="0"/>
              <a:t>    </a:t>
            </a:r>
            <a:r>
              <a:rPr sz="2000" dirty="0" err="1"/>
              <a:t>display.value</a:t>
            </a:r>
            <a:r>
              <a:rPr sz="2000" dirty="0"/>
              <a:t> = "";</a:t>
            </a:r>
          </a:p>
          <a:p>
            <a:r>
              <a:rPr sz="20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1F9068-6A42-87D5-B4E1-A703080001BA}"/>
              </a:ext>
            </a:extLst>
          </p:cNvPr>
          <p:cNvSpPr txBox="1">
            <a:spLocks/>
          </p:cNvSpPr>
          <p:nvPr/>
        </p:nvSpPr>
        <p:spPr>
          <a:xfrm>
            <a:off x="5135881" y="2326786"/>
            <a:ext cx="3563112" cy="4378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function calculate(){</a:t>
            </a:r>
          </a:p>
          <a:p>
            <a:r>
              <a:rPr lang="en-IN" dirty="0"/>
              <a:t>    try{</a:t>
            </a:r>
          </a:p>
          <a:p>
            <a:r>
              <a:rPr lang="en-IN" dirty="0"/>
              <a:t>        </a:t>
            </a:r>
            <a:r>
              <a:rPr lang="en-IN" dirty="0" err="1"/>
              <a:t>display.value</a:t>
            </a:r>
            <a:r>
              <a:rPr lang="en-IN" dirty="0"/>
              <a:t> = eval(</a:t>
            </a:r>
            <a:r>
              <a:rPr lang="en-IN" dirty="0" err="1"/>
              <a:t>display.value</a:t>
            </a:r>
            <a:r>
              <a:rPr lang="en-IN" dirty="0"/>
              <a:t>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catch(error){</a:t>
            </a:r>
          </a:p>
          <a:p>
            <a:r>
              <a:rPr lang="en-IN" dirty="0"/>
              <a:t>        </a:t>
            </a:r>
            <a:r>
              <a:rPr lang="en-IN" dirty="0" err="1"/>
              <a:t>display.value</a:t>
            </a:r>
            <a:r>
              <a:rPr lang="en-IN" dirty="0"/>
              <a:t> = "ERROR";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147304" cy="4051735"/>
          </a:xfrm>
        </p:spPr>
        <p:txBody>
          <a:bodyPr>
            <a:normAutofit/>
          </a:bodyPr>
          <a:lstStyle/>
          <a:p>
            <a:r>
              <a:rPr sz="3600" dirty="0"/>
              <a:t>Input Handling:</a:t>
            </a:r>
            <a:br>
              <a:rPr sz="3600" dirty="0"/>
            </a:br>
            <a:r>
              <a:rPr sz="3600" dirty="0"/>
              <a:t>- Handle user input via buttons and keyboard. Ensure accurate responses to user input.</a:t>
            </a:r>
          </a:p>
          <a:p>
            <a:r>
              <a:rPr sz="3600" dirty="0"/>
              <a:t>Error Handling:</a:t>
            </a:r>
            <a:br>
              <a:rPr sz="3600" dirty="0"/>
            </a:br>
            <a:r>
              <a:rPr sz="3600" dirty="0"/>
              <a:t>- Implement error handling for cases like division by zero.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 Challenges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099323" cy="1910662"/>
          </a:xfrm>
        </p:spPr>
        <p:txBody>
          <a:bodyPr/>
          <a:lstStyle/>
          <a:p>
            <a:endParaRPr dirty="0"/>
          </a:p>
          <a:p>
            <a:r>
              <a:rPr dirty="0"/>
              <a:t>Enhance the calculator by adding advanced features like square root, percentage calculations, or memory functions (M+, M-, MR, MC).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1AB18-4409-3DE6-B4D5-7CB0D091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70" y="4247535"/>
            <a:ext cx="5884259" cy="2492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5326626" cy="4103256"/>
          </a:xfrm>
        </p:spPr>
        <p:txBody>
          <a:bodyPr>
            <a:noAutofit/>
          </a:bodyPr>
          <a:lstStyle/>
          <a:p>
            <a:r>
              <a:rPr sz="3350" dirty="0"/>
              <a:t>The calculator provides a simple interface to perform calculations. Users can input numbers and operators, then click the equals button to see the result. The clear button resets the display.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DE34A-45A7-9970-A8D7-4EA69200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393" y="2168605"/>
            <a:ext cx="2734459" cy="4421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The project </a:t>
            </a:r>
            <a:r>
              <a:rPr lang="en-US" dirty="0"/>
              <a:t>was to</a:t>
            </a:r>
            <a:r>
              <a:rPr dirty="0"/>
              <a:t> be evaluated based on:</a:t>
            </a:r>
            <a:br>
              <a:rPr dirty="0"/>
            </a:br>
            <a:r>
              <a:rPr dirty="0"/>
              <a:t>- Functionality</a:t>
            </a:r>
            <a:br>
              <a:rPr dirty="0"/>
            </a:br>
            <a:r>
              <a:rPr dirty="0"/>
              <a:t>- User Interface Design</a:t>
            </a:r>
            <a:br>
              <a:rPr dirty="0"/>
            </a:br>
            <a:r>
              <a:rPr dirty="0"/>
              <a:t>- Code Quality</a:t>
            </a:r>
            <a:br>
              <a:rPr dirty="0"/>
            </a:br>
            <a:r>
              <a:rPr dirty="0"/>
              <a:t>- Error Handling</a:t>
            </a:r>
            <a:br>
              <a:rPr dirty="0"/>
            </a:br>
            <a:r>
              <a:rPr dirty="0"/>
              <a:t>- Additional Features (if included)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</TotalTime>
  <Words>414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Basic Calculator Project</vt:lpstr>
      <vt:lpstr>Introduction</vt:lpstr>
      <vt:lpstr>Features</vt:lpstr>
      <vt:lpstr>Tech Stack</vt:lpstr>
      <vt:lpstr>Code Snippet - JavaScript</vt:lpstr>
      <vt:lpstr>Input and Error Handling</vt:lpstr>
      <vt:lpstr>Extra Challenges (Optional)</vt:lpstr>
      <vt:lpstr>Demo</vt:lpstr>
      <vt:lpstr>Assessment Criteria</vt:lpstr>
      <vt:lpstr>Code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Vishwas Verma</cp:lastModifiedBy>
  <cp:revision>4</cp:revision>
  <dcterms:created xsi:type="dcterms:W3CDTF">2013-01-27T09:14:16Z</dcterms:created>
  <dcterms:modified xsi:type="dcterms:W3CDTF">2024-09-07T16:41:27Z</dcterms:modified>
  <cp:category/>
</cp:coreProperties>
</file>