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64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29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4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hwas-image-slider.vercel.app/" TargetMode="External"/><Relationship Id="rId2" Type="http://schemas.openxmlformats.org/officeDocument/2006/relationships/hyperlink" Target="https://github.com/Vishverwas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Image-Slider</a:t>
            </a:r>
            <a:br>
              <a:rPr lang="en-IN" dirty="0"/>
            </a:br>
            <a:r>
              <a:rPr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Developed by Vishwas Verma during an internship with Unified Mentor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Image Slider</a:t>
            </a:r>
            <a:r>
              <a:rPr sz="2800" dirty="0"/>
              <a:t>' is a simple image slider project implemented using HTML, CSS, and JavaScript. It allows users to browse through a collection of images with navigation options, including arrow buttons and dot navigation. Images are automatically cycled every 5 seconds with reset intervals upon manual navigation.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800" dirty="0"/>
              <a:t>• Responsive design</a:t>
            </a:r>
          </a:p>
          <a:p>
            <a:r>
              <a:rPr sz="2800" dirty="0"/>
              <a:t>• Smooth transitions between images</a:t>
            </a:r>
          </a:p>
          <a:p>
            <a:r>
              <a:rPr sz="2800" dirty="0"/>
              <a:t>• Arrow buttons for manual navigation</a:t>
            </a:r>
          </a:p>
          <a:p>
            <a:r>
              <a:rPr sz="2800" dirty="0"/>
              <a:t>• Dot navigation for specific image selection</a:t>
            </a:r>
          </a:p>
          <a:p>
            <a:r>
              <a:rPr sz="2800" dirty="0"/>
              <a:t>• Automatic image cycling every 5 seconds</a:t>
            </a:r>
          </a:p>
          <a:p>
            <a:r>
              <a:rPr sz="2800" dirty="0"/>
              <a:t>• Reset intervals after manual navigation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" y="2109216"/>
            <a:ext cx="4603463" cy="4443984"/>
          </a:xfrm>
        </p:spPr>
        <p:txBody>
          <a:bodyPr>
            <a:normAutofit/>
          </a:bodyPr>
          <a:lstStyle/>
          <a:p>
            <a:r>
              <a:rPr sz="2450" dirty="0"/>
              <a:t>• Built using HTML for structure, CSS for styling, and JavaScript for functionality</a:t>
            </a:r>
          </a:p>
          <a:p>
            <a:r>
              <a:rPr sz="2450" dirty="0"/>
              <a:t>• Images are displayed using the &lt;</a:t>
            </a:r>
            <a:r>
              <a:rPr sz="2450" dirty="0" err="1"/>
              <a:t>img</a:t>
            </a:r>
            <a:r>
              <a:rPr sz="2450" dirty="0"/>
              <a:t>&gt; tag inside a div with a 'slides' class</a:t>
            </a:r>
          </a:p>
          <a:p>
            <a:r>
              <a:rPr sz="2450" dirty="0"/>
              <a:t>• JavaScript handles image cycling and user-initiated 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C2317-F9B2-72E9-D84A-19EB0E4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89" y="305553"/>
            <a:ext cx="3725972" cy="188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CE35D-1097-9C17-6A9A-15DE1422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89" y="2359525"/>
            <a:ext cx="3725972" cy="1927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CA46F-FA34-314A-2983-23AAB35C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189" y="4460973"/>
            <a:ext cx="3725972" cy="20312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103120"/>
            <a:ext cx="4096512" cy="4200144"/>
          </a:xfrm>
        </p:spPr>
        <p:txBody>
          <a:bodyPr>
            <a:normAutofit/>
          </a:bodyPr>
          <a:lstStyle/>
          <a:p>
            <a:r>
              <a:rPr sz="2400" dirty="0"/>
              <a:t>The image slider allows users to browse images manually using arrow buttons or dots. It also cycles images automatically every 5 seconds. The interval resets after any manual interaction, ensuring smooth and responsive navigation.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7E059-5E8E-2C35-68CE-2C7CA2B6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26" y="305205"/>
            <a:ext cx="4553498" cy="338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E85A3-3583-A2BE-18A6-121032D4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26" y="3338931"/>
            <a:ext cx="4553498" cy="31864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Key JavaScript functionality:</a:t>
            </a:r>
          </a:p>
          <a:p>
            <a:r>
              <a:rPr sz="3200" dirty="0"/>
              <a:t>• Automatically cycles images using </a:t>
            </a:r>
            <a:r>
              <a:rPr sz="3200" dirty="0" err="1"/>
              <a:t>setInterval</a:t>
            </a:r>
            <a:endParaRPr sz="3200" dirty="0"/>
          </a:p>
          <a:p>
            <a:r>
              <a:rPr sz="3200" dirty="0"/>
              <a:t>• Allows users to manually navigate through images</a:t>
            </a:r>
          </a:p>
          <a:p>
            <a:r>
              <a:rPr sz="3200" dirty="0"/>
              <a:t>• Resets the interval after user interactions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3200" dirty="0"/>
              <a:t>This project demonstrates the use of HTML, CSS, and JavaScript to create an interactive and user-friendly image slider. The source code is available on GitHub:</a:t>
            </a:r>
          </a:p>
          <a:p>
            <a:r>
              <a:rPr sz="3200" dirty="0">
                <a:hlinkClick r:id="rId2"/>
              </a:rPr>
              <a:t>https://github.com/Vishverwasma</a:t>
            </a:r>
            <a:endParaRPr lang="en-US" sz="3200" dirty="0"/>
          </a:p>
          <a:p>
            <a:r>
              <a:rPr lang="en-IN" sz="3200" dirty="0" err="1"/>
              <a:t>url</a:t>
            </a:r>
            <a:r>
              <a:rPr lang="en-IN" sz="3200" dirty="0"/>
              <a:t> : </a:t>
            </a:r>
            <a:r>
              <a:rPr lang="en-IN" sz="3200" dirty="0">
                <a:hlinkClick r:id="rId3"/>
              </a:rPr>
              <a:t>https://vishwas-image-slider.vercel.app/</a:t>
            </a:r>
            <a:endParaRPr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42</TotalTime>
  <Words>259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Image-Slider Project</vt:lpstr>
      <vt:lpstr>Introduction</vt:lpstr>
      <vt:lpstr>Features</vt:lpstr>
      <vt:lpstr>Technical Details</vt:lpstr>
      <vt:lpstr>Project Demo</vt:lpstr>
      <vt:lpstr>Code Overview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Vishwas Verma</cp:lastModifiedBy>
  <cp:revision>4</cp:revision>
  <dcterms:created xsi:type="dcterms:W3CDTF">2013-01-27T09:14:16Z</dcterms:created>
  <dcterms:modified xsi:type="dcterms:W3CDTF">2024-09-07T14:40:49Z</dcterms:modified>
  <cp:category/>
</cp:coreProperties>
</file>