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2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30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1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Music Player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9349"/>
            <a:ext cx="7315200" cy="685800"/>
          </a:xfrm>
        </p:spPr>
        <p:txBody>
          <a:bodyPr/>
          <a:lstStyle/>
          <a:p>
            <a:r>
              <a:rPr lang="en-US" dirty="0"/>
              <a:t>Developed by Vishwas Verma during an internship with Unified Mentor HTML, CSS,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31" y="764373"/>
            <a:ext cx="6076337" cy="1221743"/>
          </a:xfrm>
        </p:spPr>
        <p:txBody>
          <a:bodyPr>
            <a:normAutofit/>
          </a:bodyPr>
          <a:lstStyle/>
          <a:p>
            <a:pPr algn="ctr"/>
            <a:r>
              <a:rPr sz="5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2749294"/>
            <a:ext cx="3672840" cy="3223014"/>
          </a:xfrm>
        </p:spPr>
        <p:txBody>
          <a:bodyPr/>
          <a:lstStyle/>
          <a:p>
            <a:r>
              <a:rPr dirty="0"/>
              <a:t>This project is a web-based music player application developed using HTML, CSS, and JavaScript. It provides hands-on experience in building a user-friendly and interactive music player.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08982-D189-3F02-F517-B41CDFCB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79" y="2749294"/>
            <a:ext cx="4936221" cy="2765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4373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sz="44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User Interface: Clean and intuitive design with controls for play, pause, volume adjustment, and progress bar.</a:t>
            </a:r>
          </a:p>
          <a:p>
            <a:r>
              <a:t>Audio Playback: Ability to play audio files using HTML5's audio element.</a:t>
            </a:r>
          </a:p>
          <a:p>
            <a:r>
              <a:t>Playlist Management: Allows users to create, add, and remove songs from a playlist.</a:t>
            </a:r>
          </a:p>
          <a:p>
            <a:r>
              <a:t>Responsive Design: Works well on different screen sizes and devices.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21" y="2401037"/>
            <a:ext cx="4233279" cy="4069080"/>
          </a:xfrm>
        </p:spPr>
        <p:txBody>
          <a:bodyPr>
            <a:normAutofit lnSpcReduction="10000"/>
          </a:bodyPr>
          <a:lstStyle/>
          <a:p>
            <a:r>
              <a:rPr dirty="0"/>
              <a:t>JavaScript Code Snippet for Play/Pause Functionality:</a:t>
            </a:r>
          </a:p>
          <a:p>
            <a:br>
              <a:rPr dirty="0"/>
            </a:br>
            <a:r>
              <a:rPr dirty="0"/>
              <a:t>function </a:t>
            </a:r>
            <a:r>
              <a:rPr dirty="0" err="1"/>
              <a:t>playpauseTrack</a:t>
            </a:r>
            <a:r>
              <a:rPr dirty="0"/>
              <a:t>(){</a:t>
            </a:r>
            <a:br>
              <a:rPr dirty="0"/>
            </a:br>
            <a:r>
              <a:rPr dirty="0"/>
              <a:t>    if (</a:t>
            </a:r>
            <a:r>
              <a:rPr dirty="0" err="1"/>
              <a:t>isPlaying</a:t>
            </a:r>
            <a:r>
              <a:rPr dirty="0"/>
              <a:t>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isPlaying</a:t>
            </a:r>
            <a:r>
              <a:rPr dirty="0"/>
              <a:t> = false;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pauseTrack</a:t>
            </a:r>
            <a:r>
              <a:rPr dirty="0"/>
              <a:t>();</a:t>
            </a:r>
            <a:br>
              <a:rPr dirty="0"/>
            </a:br>
            <a:r>
              <a:rPr dirty="0"/>
              <a:t>    } else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isPlaying</a:t>
            </a:r>
            <a:r>
              <a:rPr dirty="0"/>
              <a:t> = true;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playTrack</a:t>
            </a:r>
            <a:r>
              <a:rPr dirty="0"/>
              <a:t>();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lang="en-US" dirty="0"/>
              <a:t>and other functions …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0" y="601649"/>
            <a:ext cx="8713840" cy="1293028"/>
          </a:xfrm>
        </p:spPr>
        <p:txBody>
          <a:bodyPr/>
          <a:lstStyle/>
          <a:p>
            <a:pPr algn="ctr"/>
            <a:r>
              <a:rPr dirty="0"/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" y="2381372"/>
            <a:ext cx="3865307" cy="4265233"/>
          </a:xfrm>
        </p:spPr>
        <p:txBody>
          <a:bodyPr>
            <a:normAutofit/>
          </a:bodyPr>
          <a:lstStyle/>
          <a:p>
            <a:r>
              <a:rPr sz="2400" dirty="0"/>
              <a:t>Ensuring smooth audio playback and transition between tracks.</a:t>
            </a:r>
          </a:p>
          <a:p>
            <a:r>
              <a:rPr sz="2400" dirty="0"/>
              <a:t>Implementing responsive design that works across various devices.</a:t>
            </a:r>
          </a:p>
          <a:p>
            <a:r>
              <a:rPr sz="2400" dirty="0"/>
              <a:t>Handling local storage to retain user settings and track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87E71-6D85-67FE-1CC7-B6AF4CBE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20" y="2872985"/>
            <a:ext cx="4572000" cy="3121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3" y="642860"/>
            <a:ext cx="4231927" cy="1293028"/>
          </a:xfrm>
        </p:spPr>
        <p:txBody>
          <a:bodyPr/>
          <a:lstStyle/>
          <a:p>
            <a:pPr algn="ctr"/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87" y="2509192"/>
            <a:ext cx="4056298" cy="3065698"/>
          </a:xfrm>
        </p:spPr>
        <p:txBody>
          <a:bodyPr>
            <a:normAutofit/>
          </a:bodyPr>
          <a:lstStyle/>
          <a:p>
            <a:r>
              <a:rPr dirty="0"/>
              <a:t>The music player project demonstrates the effective use of HTML, CSS, and JavaScript to create a functional, user-friendly web application. Additional features can be incorporated to enhance the user experience.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42BDA-1321-82EB-A9E4-9E2CFA98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38" y="825499"/>
            <a:ext cx="3609999" cy="5260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239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Music Player Project</vt:lpstr>
      <vt:lpstr>Introduction</vt:lpstr>
      <vt:lpstr>Features</vt:lpstr>
      <vt:lpstr>Code Implementation</vt:lpstr>
      <vt:lpstr>Challenges &amp;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Vishwas Verma</cp:lastModifiedBy>
  <cp:revision>4</cp:revision>
  <dcterms:created xsi:type="dcterms:W3CDTF">2013-01-27T09:14:16Z</dcterms:created>
  <dcterms:modified xsi:type="dcterms:W3CDTF">2024-09-07T17:00:11Z</dcterms:modified>
  <cp:category/>
</cp:coreProperties>
</file>