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2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6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9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2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3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8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verwasma" TargetMode="External"/><Relationship Id="rId2" Type="http://schemas.openxmlformats.org/officeDocument/2006/relationships/hyperlink" Target="https://www.linkedin.com/in/vishwas-verma-36441813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hwas-personal-portfolio.vercel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Personal Portfolio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Project Submission by Vishwas Verma</a:t>
            </a:r>
          </a:p>
          <a:p>
            <a:r>
              <a:t>Technologies Used: HTML, CSS,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personal portfolio website successfully combines HTML, CSS, and JavaScript.</a:t>
            </a:r>
          </a:p>
          <a:p>
            <a:r>
              <a:t>• It provides a platform to showcase projects and allows potential clients or employers to contact you.</a:t>
            </a:r>
          </a:p>
          <a:p>
            <a:r>
              <a:t>• The project demonstrates strong skills in front-end development and web design.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42165"/>
            <a:ext cx="6377940" cy="1293028"/>
          </a:xfrm>
        </p:spPr>
        <p:txBody>
          <a:bodyPr/>
          <a:lstStyle/>
          <a:p>
            <a:r>
              <a:rPr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78018"/>
            <a:ext cx="7955280" cy="3046034"/>
          </a:xfrm>
        </p:spPr>
        <p:txBody>
          <a:bodyPr/>
          <a:lstStyle/>
          <a:p>
            <a:r>
              <a:rPr dirty="0"/>
              <a:t>• Email: vishwasv834@gmail.com</a:t>
            </a:r>
          </a:p>
          <a:p>
            <a:r>
              <a:rPr dirty="0"/>
              <a:t>• LinkedIn: </a:t>
            </a:r>
            <a:r>
              <a:rPr dirty="0">
                <a:hlinkClick r:id="rId2"/>
              </a:rPr>
              <a:t>https://www.linkedin.com/in/vishwas-verma-364418138/</a:t>
            </a:r>
            <a:endParaRPr dirty="0"/>
          </a:p>
          <a:p>
            <a:r>
              <a:rPr dirty="0"/>
              <a:t>• GitHub: </a:t>
            </a:r>
            <a:r>
              <a:rPr dirty="0">
                <a:hlinkClick r:id="rId3"/>
              </a:rPr>
              <a:t>https://github.com/Vishverwasma</a:t>
            </a:r>
            <a:endParaRPr lang="en-US" dirty="0"/>
          </a:p>
          <a:p>
            <a:r>
              <a:rPr lang="en-IN" dirty="0"/>
              <a:t>• </a:t>
            </a:r>
            <a:r>
              <a:rPr lang="en-IN" dirty="0" err="1"/>
              <a:t>Url</a:t>
            </a:r>
            <a:r>
              <a:rPr lang="en-IN" dirty="0"/>
              <a:t> – Link  : </a:t>
            </a:r>
            <a:r>
              <a:rPr lang="en-IN" dirty="0">
                <a:hlinkClick r:id="rId4"/>
              </a:rPr>
              <a:t>https://vishwas-personal-portfolio.vercel.app/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42165"/>
            <a:ext cx="7851550" cy="1293028"/>
          </a:xfrm>
        </p:spPr>
        <p:txBody>
          <a:bodyPr/>
          <a:lstStyle/>
          <a:p>
            <a:pPr algn="ctr"/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851550" cy="4069080"/>
          </a:xfrm>
        </p:spPr>
        <p:txBody>
          <a:bodyPr>
            <a:normAutofit/>
          </a:bodyPr>
          <a:lstStyle/>
          <a:p>
            <a:r>
              <a:rPr sz="3200" dirty="0"/>
              <a:t>This project is a personal portfolio website created to showcase skills, projects, and resume. It uses HTML for structure, CSS for styling, and JavaScript for interactivity. The objective is to develop a visually appealing, responsive, and interactive portfolio.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02" y="2176862"/>
            <a:ext cx="7743395" cy="1875995"/>
          </a:xfrm>
        </p:spPr>
        <p:txBody>
          <a:bodyPr/>
          <a:lstStyle/>
          <a:p>
            <a:r>
              <a:rPr dirty="0"/>
              <a:t>• HTML: Used for the structure of the website.</a:t>
            </a:r>
          </a:p>
          <a:p>
            <a:r>
              <a:rPr dirty="0"/>
              <a:t>• CSS: Applied for styling and layout design.</a:t>
            </a:r>
          </a:p>
          <a:p>
            <a:r>
              <a:rPr dirty="0"/>
              <a:t>• JavaScript: Adds interactivity and dynamic content to the website.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DDA3A-EE7C-2AB7-EF2B-B3DF42F1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2" y="4243387"/>
            <a:ext cx="7743395" cy="21595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dirty="0"/>
              <a:t>Home Page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20" y="2194559"/>
            <a:ext cx="4463846" cy="4225905"/>
          </a:xfrm>
        </p:spPr>
        <p:txBody>
          <a:bodyPr/>
          <a:lstStyle/>
          <a:p>
            <a:r>
              <a:rPr dirty="0"/>
              <a:t>• The home page features a hero section with your name, bio, and profile picture.</a:t>
            </a:r>
          </a:p>
          <a:p>
            <a:r>
              <a:rPr dirty="0"/>
              <a:t>• Includes smooth navigation links to other sections like About, Projects, and Contact.</a:t>
            </a:r>
          </a:p>
          <a:p>
            <a:r>
              <a:rPr dirty="0"/>
              <a:t>• The layout is designed to be simple and clean with a focus on user experience.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C7FB7-D4BA-A73A-12BB-2102E761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16" y="2189728"/>
            <a:ext cx="3231348" cy="43651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4373"/>
            <a:ext cx="6377940" cy="1293028"/>
          </a:xfrm>
        </p:spPr>
        <p:txBody>
          <a:bodyPr/>
          <a:lstStyle/>
          <a:p>
            <a:pPr algn="ctr"/>
            <a:r>
              <a:rPr dirty="0"/>
              <a:t>About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656066" cy="4069080"/>
          </a:xfrm>
        </p:spPr>
        <p:txBody>
          <a:bodyPr/>
          <a:lstStyle/>
          <a:p>
            <a:r>
              <a:rPr dirty="0"/>
              <a:t>• The About page provides information about your education, experience, and hobbies.</a:t>
            </a:r>
          </a:p>
          <a:p>
            <a:r>
              <a:rPr dirty="0"/>
              <a:t>• HTML is used to structure the content, and CSS styles the page with a balanced layout.</a:t>
            </a:r>
          </a:p>
          <a:p>
            <a:r>
              <a:rPr dirty="0"/>
              <a:t>• The page focuses on presenting key information clearly and professionally.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6EBB0-04BC-0945-D14E-20B4ADDD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652" y="2194560"/>
            <a:ext cx="2718988" cy="3778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1830"/>
            <a:ext cx="6377940" cy="1293028"/>
          </a:xfrm>
        </p:spPr>
        <p:txBody>
          <a:bodyPr/>
          <a:lstStyle/>
          <a:p>
            <a:pPr algn="ctr"/>
            <a:r>
              <a:rPr dirty="0"/>
              <a:t>Projects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07515"/>
            <a:ext cx="7955280" cy="2829724"/>
          </a:xfrm>
        </p:spPr>
        <p:txBody>
          <a:bodyPr/>
          <a:lstStyle/>
          <a:p>
            <a:r>
              <a:rPr dirty="0"/>
              <a:t>• This section showcases your projects with titles, descriptions, and images.</a:t>
            </a:r>
          </a:p>
          <a:p>
            <a:r>
              <a:rPr dirty="0"/>
              <a:t>• Each project is presented with a brief overview and technologies used.</a:t>
            </a:r>
          </a:p>
          <a:p>
            <a:r>
              <a:rPr dirty="0"/>
              <a:t>• CSS is used to organize the projects into an appealing gallery layout.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4373"/>
            <a:ext cx="6377940" cy="1293028"/>
          </a:xfrm>
        </p:spPr>
        <p:txBody>
          <a:bodyPr/>
          <a:lstStyle/>
          <a:p>
            <a:pPr algn="ctr"/>
            <a:r>
              <a:rPr dirty="0"/>
              <a:t>Contact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54592"/>
            <a:ext cx="7955280" cy="3311505"/>
          </a:xfrm>
        </p:spPr>
        <p:txBody>
          <a:bodyPr/>
          <a:lstStyle/>
          <a:p>
            <a:r>
              <a:rPr dirty="0"/>
              <a:t>• The contact page includes a form with fields for name, email, subject, and message.</a:t>
            </a:r>
          </a:p>
          <a:p>
            <a:r>
              <a:rPr dirty="0"/>
              <a:t>• JavaScript is implemented for form validation, ensuring that required fields are filled out.</a:t>
            </a:r>
          </a:p>
          <a:p>
            <a:r>
              <a:rPr dirty="0"/>
              <a:t>• The form provides an easy way for potential employers or collaborators to reach 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810990"/>
            <a:ext cx="6377940" cy="1479925"/>
          </a:xfrm>
        </p:spPr>
        <p:txBody>
          <a:bodyPr/>
          <a:lstStyle/>
          <a:p>
            <a:pPr algn="ctr"/>
            <a:r>
              <a:rPr dirty="0"/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69631"/>
            <a:ext cx="7955280" cy="2760898"/>
          </a:xfrm>
        </p:spPr>
        <p:txBody>
          <a:bodyPr/>
          <a:lstStyle/>
          <a:p>
            <a:r>
              <a:rPr dirty="0"/>
              <a:t>• The website is responsive, adapting to different screen sizes like desktops, tablets, and mobiles.</a:t>
            </a:r>
          </a:p>
          <a:p>
            <a:r>
              <a:rPr dirty="0"/>
              <a:t>• Media queries are used to adjust the layout and ensure the design looks good on all devices.</a:t>
            </a:r>
          </a:p>
          <a:p>
            <a:r>
              <a:rPr dirty="0"/>
              <a:t>• CSS flexbox and grid systems are employed for flexibility in layout.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4373"/>
            <a:ext cx="6377940" cy="1293028"/>
          </a:xfrm>
        </p:spPr>
        <p:txBody>
          <a:bodyPr/>
          <a:lstStyle/>
          <a:p>
            <a:pPr algn="ctr"/>
            <a:r>
              <a:rPr dirty="0"/>
              <a:t>Interactivity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4663"/>
            <a:ext cx="7955280" cy="3429492"/>
          </a:xfrm>
        </p:spPr>
        <p:txBody>
          <a:bodyPr/>
          <a:lstStyle/>
          <a:p>
            <a:r>
              <a:rPr dirty="0"/>
              <a:t>• JavaScript is used to add interactive features like smooth scrolling, toggling the navbar, and hover effects.</a:t>
            </a:r>
          </a:p>
          <a:p>
            <a:r>
              <a:rPr dirty="0"/>
              <a:t>• The navbar changes dynamically based on user interaction.</a:t>
            </a:r>
          </a:p>
          <a:p>
            <a:r>
              <a:rPr dirty="0"/>
              <a:t>• Form validation is handled through JavaScript, ensuring a smooth user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</TotalTime>
  <Words>491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Personal Portfolio Website</vt:lpstr>
      <vt:lpstr>Introduction</vt:lpstr>
      <vt:lpstr>Technology Stack</vt:lpstr>
      <vt:lpstr>Home Page Design</vt:lpstr>
      <vt:lpstr>About Page</vt:lpstr>
      <vt:lpstr>Projects Section</vt:lpstr>
      <vt:lpstr>Contact Form</vt:lpstr>
      <vt:lpstr>Responsive Design</vt:lpstr>
      <vt:lpstr>Interactivity with JavaScript</vt:lpstr>
      <vt:lpstr>Conclusion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Vishwas Verma</cp:lastModifiedBy>
  <cp:revision>3</cp:revision>
  <dcterms:created xsi:type="dcterms:W3CDTF">2013-01-27T09:14:16Z</dcterms:created>
  <dcterms:modified xsi:type="dcterms:W3CDTF">2024-09-07T18:30:32Z</dcterms:modified>
  <cp:category/>
</cp:coreProperties>
</file>