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2" r:id="rId3"/>
    <p:sldId id="263" r:id="rId4"/>
    <p:sldId id="264" r:id="rId5"/>
    <p:sldId id="265" r:id="rId6"/>
    <p:sldId id="266" r:id="rId7"/>
    <p:sldId id="267"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845315-00EF-4BFA-8483-6031B25AD953}">
          <p14:sldIdLst>
            <p14:sldId id="256"/>
            <p14:sldId id="262"/>
            <p14:sldId id="263"/>
            <p14:sldId id="264"/>
            <p14:sldId id="265"/>
            <p14:sldId id="266"/>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660"/>
  </p:normalViewPr>
  <p:slideViewPr>
    <p:cSldViewPr snapToGrid="0">
      <p:cViewPr varScale="1">
        <p:scale>
          <a:sx n="83" d="100"/>
          <a:sy n="83" d="100"/>
        </p:scale>
        <p:origin x="4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F18A2595-C788-44B1-BC3C-6F0275EA0234}" type="datetimeFigureOut">
              <a:rPr lang="en-IN" smtClean="0"/>
              <a:t>20-12-2024</a:t>
            </a:fld>
            <a:endParaRPr lang="en-IN"/>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29EC1DE8-A951-48CD-9EC8-FBE673FD8641}" type="slidenum">
              <a:rPr lang="en-IN" smtClean="0"/>
              <a:t>‹#›</a:t>
            </a:fld>
            <a:endParaRPr lang="en-IN"/>
          </a:p>
        </p:txBody>
      </p:sp>
    </p:spTree>
    <p:extLst>
      <p:ext uri="{BB962C8B-B14F-4D97-AF65-F5344CB8AC3E}">
        <p14:creationId xmlns:p14="http://schemas.microsoft.com/office/powerpoint/2010/main" val="952516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8A2595-C788-44B1-BC3C-6F0275EA0234}" type="datetimeFigureOut">
              <a:rPr lang="en-IN" smtClean="0"/>
              <a:t>20-12-2024</a:t>
            </a:fld>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EC1DE8-A951-48CD-9EC8-FBE673FD8641}" type="slidenum">
              <a:rPr lang="en-IN" smtClean="0"/>
              <a:t>‹#›</a:t>
            </a:fld>
            <a:endParaRPr lang="en-IN"/>
          </a:p>
        </p:txBody>
      </p:sp>
    </p:spTree>
    <p:extLst>
      <p:ext uri="{BB962C8B-B14F-4D97-AF65-F5344CB8AC3E}">
        <p14:creationId xmlns:p14="http://schemas.microsoft.com/office/powerpoint/2010/main" val="383222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18A2595-C788-44B1-BC3C-6F0275EA0234}"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EC1DE8-A951-48CD-9EC8-FBE673FD8641}" type="slidenum">
              <a:rPr lang="en-IN" smtClean="0"/>
              <a:t>‹#›</a:t>
            </a:fld>
            <a:endParaRPr lang="en-IN"/>
          </a:p>
        </p:txBody>
      </p:sp>
    </p:spTree>
    <p:extLst>
      <p:ext uri="{BB962C8B-B14F-4D97-AF65-F5344CB8AC3E}">
        <p14:creationId xmlns:p14="http://schemas.microsoft.com/office/powerpoint/2010/main" val="3923140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18A2595-C788-44B1-BC3C-6F0275EA0234}"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EC1DE8-A951-48CD-9EC8-FBE673FD8641}" type="slidenum">
              <a:rPr lang="en-IN" smtClean="0"/>
              <a:t>‹#›</a:t>
            </a:fld>
            <a:endParaRPr lang="en-IN"/>
          </a:p>
        </p:txBody>
      </p:sp>
    </p:spTree>
    <p:extLst>
      <p:ext uri="{BB962C8B-B14F-4D97-AF65-F5344CB8AC3E}">
        <p14:creationId xmlns:p14="http://schemas.microsoft.com/office/powerpoint/2010/main" val="2133412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8A2595-C788-44B1-BC3C-6F0275EA0234}"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EC1DE8-A951-48CD-9EC8-FBE673FD8641}" type="slidenum">
              <a:rPr lang="en-IN" smtClean="0"/>
              <a:t>‹#›</a:t>
            </a:fld>
            <a:endParaRPr lang="en-IN"/>
          </a:p>
        </p:txBody>
      </p:sp>
    </p:spTree>
    <p:extLst>
      <p:ext uri="{BB962C8B-B14F-4D97-AF65-F5344CB8AC3E}">
        <p14:creationId xmlns:p14="http://schemas.microsoft.com/office/powerpoint/2010/main" val="1690473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18A2595-C788-44B1-BC3C-6F0275EA0234}" type="datetimeFigureOut">
              <a:rPr lang="en-IN" smtClean="0"/>
              <a:t>20-12-2024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EC1DE8-A951-48CD-9EC8-FBE673FD8641}" type="slidenum">
              <a:rPr lang="en-IN" smtClean="0"/>
              <a:t>‹#›</a:t>
            </a:fld>
            <a:endParaRPr lang="en-IN"/>
          </a:p>
        </p:txBody>
      </p:sp>
    </p:spTree>
    <p:extLst>
      <p:ext uri="{BB962C8B-B14F-4D97-AF65-F5344CB8AC3E}">
        <p14:creationId xmlns:p14="http://schemas.microsoft.com/office/powerpoint/2010/main" val="452723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18A2595-C788-44B1-BC3C-6F0275EA0234}" type="datetimeFigureOut">
              <a:rPr lang="en-IN" smtClean="0"/>
              <a:t>20-12-2024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EC1DE8-A951-48CD-9EC8-FBE673FD8641}" type="slidenum">
              <a:rPr lang="en-IN" smtClean="0"/>
              <a:t>‹#›</a:t>
            </a:fld>
            <a:endParaRPr lang="en-IN"/>
          </a:p>
        </p:txBody>
      </p:sp>
    </p:spTree>
    <p:extLst>
      <p:ext uri="{BB962C8B-B14F-4D97-AF65-F5344CB8AC3E}">
        <p14:creationId xmlns:p14="http://schemas.microsoft.com/office/powerpoint/2010/main" val="1274677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8A2595-C788-44B1-BC3C-6F0275EA0234}"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EC1DE8-A951-48CD-9EC8-FBE673FD8641}" type="slidenum">
              <a:rPr lang="en-IN" smtClean="0"/>
              <a:t>‹#›</a:t>
            </a:fld>
            <a:endParaRPr lang="en-IN"/>
          </a:p>
        </p:txBody>
      </p:sp>
    </p:spTree>
    <p:extLst>
      <p:ext uri="{BB962C8B-B14F-4D97-AF65-F5344CB8AC3E}">
        <p14:creationId xmlns:p14="http://schemas.microsoft.com/office/powerpoint/2010/main" val="1983874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8A2595-C788-44B1-BC3C-6F0275EA0234}"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EC1DE8-A951-48CD-9EC8-FBE673FD8641}" type="slidenum">
              <a:rPr lang="en-IN" smtClean="0"/>
              <a:t>‹#›</a:t>
            </a:fld>
            <a:endParaRPr lang="en-IN"/>
          </a:p>
        </p:txBody>
      </p:sp>
    </p:spTree>
    <p:extLst>
      <p:ext uri="{BB962C8B-B14F-4D97-AF65-F5344CB8AC3E}">
        <p14:creationId xmlns:p14="http://schemas.microsoft.com/office/powerpoint/2010/main" val="940718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8A2595-C788-44B1-BC3C-6F0275EA0234}" type="datetimeFigureOut">
              <a:rPr lang="en-IN" smtClean="0"/>
              <a:t>20-12-2024</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6" name="Slide Number Placeholder 5"/>
          <p:cNvSpPr>
            <a:spLocks noGrp="1"/>
          </p:cNvSpPr>
          <p:nvPr>
            <p:ph type="sldNum" sz="quarter" idx="12"/>
          </p:nvPr>
        </p:nvSpPr>
        <p:spPr/>
        <p:txBody>
          <a:bodyPr/>
          <a:lstStyle/>
          <a:p>
            <a:fld id="{29EC1DE8-A951-48CD-9EC8-FBE673FD8641}" type="slidenum">
              <a:rPr lang="en-IN" smtClean="0"/>
              <a:t>‹#›</a:t>
            </a:fld>
            <a:endParaRPr lang="en-IN"/>
          </a:p>
        </p:txBody>
      </p:sp>
    </p:spTree>
    <p:extLst>
      <p:ext uri="{BB962C8B-B14F-4D97-AF65-F5344CB8AC3E}">
        <p14:creationId xmlns:p14="http://schemas.microsoft.com/office/powerpoint/2010/main" val="72025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8A2595-C788-44B1-BC3C-6F0275EA0234}" type="datetimeFigureOut">
              <a:rPr lang="en-IN" smtClean="0"/>
              <a:t>20-12-2024</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EC1DE8-A951-48CD-9EC8-FBE673FD8641}" type="slidenum">
              <a:rPr lang="en-IN" smtClean="0"/>
              <a:t>‹#›</a:t>
            </a:fld>
            <a:endParaRPr lang="en-IN"/>
          </a:p>
        </p:txBody>
      </p:sp>
    </p:spTree>
    <p:extLst>
      <p:ext uri="{BB962C8B-B14F-4D97-AF65-F5344CB8AC3E}">
        <p14:creationId xmlns:p14="http://schemas.microsoft.com/office/powerpoint/2010/main" val="3232646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8A2595-C788-44B1-BC3C-6F0275EA0234}" type="datetimeFigureOut">
              <a:rPr lang="en-IN" smtClean="0"/>
              <a:t>20-12-2024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EC1DE8-A951-48CD-9EC8-FBE673FD8641}" type="slidenum">
              <a:rPr lang="en-IN" smtClean="0"/>
              <a:t>‹#›</a:t>
            </a:fld>
            <a:endParaRPr lang="en-IN"/>
          </a:p>
        </p:txBody>
      </p:sp>
    </p:spTree>
    <p:extLst>
      <p:ext uri="{BB962C8B-B14F-4D97-AF65-F5344CB8AC3E}">
        <p14:creationId xmlns:p14="http://schemas.microsoft.com/office/powerpoint/2010/main" val="428999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8A2595-C788-44B1-BC3C-6F0275EA0234}" type="datetimeFigureOut">
              <a:rPr lang="en-IN" smtClean="0"/>
              <a:t>20-12-2024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EC1DE8-A951-48CD-9EC8-FBE673FD8641}" type="slidenum">
              <a:rPr lang="en-IN" smtClean="0"/>
              <a:t>‹#›</a:t>
            </a:fld>
            <a:endParaRPr lang="en-IN"/>
          </a:p>
        </p:txBody>
      </p:sp>
    </p:spTree>
    <p:extLst>
      <p:ext uri="{BB962C8B-B14F-4D97-AF65-F5344CB8AC3E}">
        <p14:creationId xmlns:p14="http://schemas.microsoft.com/office/powerpoint/2010/main" val="57589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8A2595-C788-44B1-BC3C-6F0275EA0234}" type="datetimeFigureOut">
              <a:rPr lang="en-IN" smtClean="0"/>
              <a:t>20-12-2024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EC1DE8-A951-48CD-9EC8-FBE673FD8641}" type="slidenum">
              <a:rPr lang="en-IN" smtClean="0"/>
              <a:t>‹#›</a:t>
            </a:fld>
            <a:endParaRPr lang="en-IN"/>
          </a:p>
        </p:txBody>
      </p:sp>
    </p:spTree>
    <p:extLst>
      <p:ext uri="{BB962C8B-B14F-4D97-AF65-F5344CB8AC3E}">
        <p14:creationId xmlns:p14="http://schemas.microsoft.com/office/powerpoint/2010/main" val="917951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8A2595-C788-44B1-BC3C-6F0275EA0234}" type="datetimeFigureOut">
              <a:rPr lang="en-IN" smtClean="0"/>
              <a:t>20-12-2024</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9EC1DE8-A951-48CD-9EC8-FBE673FD8641}" type="slidenum">
              <a:rPr lang="en-IN" smtClean="0"/>
              <a:t>‹#›</a:t>
            </a:fld>
            <a:endParaRPr lang="en-IN"/>
          </a:p>
        </p:txBody>
      </p:sp>
    </p:spTree>
    <p:extLst>
      <p:ext uri="{BB962C8B-B14F-4D97-AF65-F5344CB8AC3E}">
        <p14:creationId xmlns:p14="http://schemas.microsoft.com/office/powerpoint/2010/main" val="313534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8A2595-C788-44B1-BC3C-6F0275EA0234}" type="datetimeFigureOut">
              <a:rPr lang="en-IN" smtClean="0"/>
              <a:t>20-12-2024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EC1DE8-A951-48CD-9EC8-FBE673FD8641}" type="slidenum">
              <a:rPr lang="en-IN" smtClean="0"/>
              <a:t>‹#›</a:t>
            </a:fld>
            <a:endParaRPr lang="en-IN"/>
          </a:p>
        </p:txBody>
      </p:sp>
    </p:spTree>
    <p:extLst>
      <p:ext uri="{BB962C8B-B14F-4D97-AF65-F5344CB8AC3E}">
        <p14:creationId xmlns:p14="http://schemas.microsoft.com/office/powerpoint/2010/main" val="141276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8A2595-C788-44B1-BC3C-6F0275EA0234}" type="datetimeFigureOut">
              <a:rPr lang="en-IN" smtClean="0"/>
              <a:t>20-12-2024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EC1DE8-A951-48CD-9EC8-FBE673FD8641}" type="slidenum">
              <a:rPr lang="en-IN" smtClean="0"/>
              <a:t>‹#›</a:t>
            </a:fld>
            <a:endParaRPr lang="en-IN"/>
          </a:p>
        </p:txBody>
      </p:sp>
    </p:spTree>
    <p:extLst>
      <p:ext uri="{BB962C8B-B14F-4D97-AF65-F5344CB8AC3E}">
        <p14:creationId xmlns:p14="http://schemas.microsoft.com/office/powerpoint/2010/main" val="107260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F18A2595-C788-44B1-BC3C-6F0275EA0234}" type="datetimeFigureOut">
              <a:rPr lang="en-IN" smtClean="0"/>
              <a:t>20-12-2024</a:t>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9EC1DE8-A951-48CD-9EC8-FBE673FD8641}" type="slidenum">
              <a:rPr lang="en-IN" smtClean="0"/>
              <a:t>‹#›</a:t>
            </a:fld>
            <a:endParaRPr lang="en-IN"/>
          </a:p>
        </p:txBody>
      </p:sp>
    </p:spTree>
    <p:extLst>
      <p:ext uri="{BB962C8B-B14F-4D97-AF65-F5344CB8AC3E}">
        <p14:creationId xmlns:p14="http://schemas.microsoft.com/office/powerpoint/2010/main" val="25503191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5C4D-0D5E-FCD3-693D-1F18DEDADDD0}"/>
              </a:ext>
            </a:extLst>
          </p:cNvPr>
          <p:cNvSpPr>
            <a:spLocks noGrp="1"/>
          </p:cNvSpPr>
          <p:nvPr>
            <p:ph type="ctrTitle"/>
          </p:nvPr>
        </p:nvSpPr>
        <p:spPr/>
        <p:txBody>
          <a:bodyPr/>
          <a:lstStyle/>
          <a:p>
            <a:r>
              <a:rPr lang="en-US" dirty="0"/>
              <a:t>B.SC (C.S) IT</a:t>
            </a:r>
            <a:endParaRPr lang="en-IN" dirty="0"/>
          </a:p>
        </p:txBody>
      </p:sp>
      <p:sp>
        <p:nvSpPr>
          <p:cNvPr id="3" name="Subtitle 2">
            <a:extLst>
              <a:ext uri="{FF2B5EF4-FFF2-40B4-BE49-F238E27FC236}">
                <a16:creationId xmlns:a16="http://schemas.microsoft.com/office/drawing/2014/main" id="{EF16A527-EE84-DE28-742E-BA9D8C7E761E}"/>
              </a:ext>
            </a:extLst>
          </p:cNvPr>
          <p:cNvSpPr>
            <a:spLocks noGrp="1"/>
          </p:cNvSpPr>
          <p:nvPr>
            <p:ph type="subTitle" idx="1"/>
          </p:nvPr>
        </p:nvSpPr>
        <p:spPr/>
        <p:txBody>
          <a:bodyPr/>
          <a:lstStyle/>
          <a:p>
            <a:r>
              <a:rPr lang="en-US" dirty="0"/>
              <a:t>HTML MARKUP FOR WEB DESIGNING</a:t>
            </a:r>
            <a:endParaRPr lang="en-IN" dirty="0"/>
          </a:p>
          <a:p>
            <a:endParaRPr lang="en-IN" dirty="0"/>
          </a:p>
        </p:txBody>
      </p:sp>
    </p:spTree>
    <p:extLst>
      <p:ext uri="{BB962C8B-B14F-4D97-AF65-F5344CB8AC3E}">
        <p14:creationId xmlns:p14="http://schemas.microsoft.com/office/powerpoint/2010/main" val="9952578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2ACCC-22B6-D81F-43BD-D91CDDB7AF81}"/>
              </a:ext>
            </a:extLst>
          </p:cNvPr>
          <p:cNvSpPr>
            <a:spLocks noGrp="1"/>
          </p:cNvSpPr>
          <p:nvPr>
            <p:ph type="title"/>
          </p:nvPr>
        </p:nvSpPr>
        <p:spPr/>
        <p:txBody>
          <a:bodyPr/>
          <a:lstStyle/>
          <a:p>
            <a:r>
              <a:rPr lang="en-US" dirty="0"/>
              <a:t>INTRODUCTION TO HTML</a:t>
            </a:r>
            <a:endParaRPr lang="en-IN" dirty="0"/>
          </a:p>
        </p:txBody>
      </p:sp>
      <p:sp>
        <p:nvSpPr>
          <p:cNvPr id="3" name="Content Placeholder 2">
            <a:extLst>
              <a:ext uri="{FF2B5EF4-FFF2-40B4-BE49-F238E27FC236}">
                <a16:creationId xmlns:a16="http://schemas.microsoft.com/office/drawing/2014/main" id="{5B34791E-1EF2-A99B-7DC0-6CB0A8716618}"/>
              </a:ext>
            </a:extLst>
          </p:cNvPr>
          <p:cNvSpPr>
            <a:spLocks noGrp="1"/>
          </p:cNvSpPr>
          <p:nvPr>
            <p:ph idx="1"/>
          </p:nvPr>
        </p:nvSpPr>
        <p:spPr/>
        <p:txBody>
          <a:bodyPr>
            <a:normAutofit/>
          </a:bodyPr>
          <a:lstStyle/>
          <a:p>
            <a:r>
              <a:rPr lang="en-US" dirty="0"/>
              <a:t>HTML, or Hyper Text Markup Language, is the standard markup language used to create and structure content on the web. It forms the foundation of web pages by defining the structure and layout of the content. Here are some key points about HTML :-</a:t>
            </a:r>
          </a:p>
          <a:p>
            <a:r>
              <a:rPr lang="en-IN" dirty="0"/>
              <a:t>MARKUP LANGUAGE:- </a:t>
            </a:r>
            <a:r>
              <a:rPr lang="en-US" dirty="0"/>
              <a:t>HTML uses tags and attributes to annotate text, images, and other content to instruct web browsers how to display them.</a:t>
            </a:r>
            <a:endParaRPr lang="en-IN" dirty="0"/>
          </a:p>
          <a:p>
            <a:r>
              <a:rPr lang="en-IN" dirty="0"/>
              <a:t>STRUCTURE:- </a:t>
            </a:r>
            <a:r>
              <a:rPr lang="en-US" dirty="0"/>
              <a:t>HTML documents are structured as a hierarchy of elements nested within one another. Elements typically consist of a start tag, content, and an end tag.</a:t>
            </a:r>
            <a:endParaRPr lang="en-IN" dirty="0"/>
          </a:p>
          <a:p>
            <a:endParaRPr lang="en-IN" dirty="0"/>
          </a:p>
        </p:txBody>
      </p:sp>
    </p:spTree>
    <p:extLst>
      <p:ext uri="{BB962C8B-B14F-4D97-AF65-F5344CB8AC3E}">
        <p14:creationId xmlns:p14="http://schemas.microsoft.com/office/powerpoint/2010/main" val="40931049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6238-79AE-5DCE-B026-E41C514BC2D3}"/>
              </a:ext>
            </a:extLst>
          </p:cNvPr>
          <p:cNvSpPr>
            <a:spLocks noGrp="1"/>
          </p:cNvSpPr>
          <p:nvPr>
            <p:ph type="title"/>
          </p:nvPr>
        </p:nvSpPr>
        <p:spPr/>
        <p:txBody>
          <a:bodyPr/>
          <a:lstStyle/>
          <a:p>
            <a:r>
              <a:rPr lang="en-US" dirty="0"/>
              <a:t>ADDING PLAIN TEXT TO AN HTML WEBPAGE</a:t>
            </a:r>
            <a:endParaRPr lang="en-IN" dirty="0"/>
          </a:p>
        </p:txBody>
      </p:sp>
      <p:sp>
        <p:nvSpPr>
          <p:cNvPr id="3" name="Content Placeholder 2">
            <a:extLst>
              <a:ext uri="{FF2B5EF4-FFF2-40B4-BE49-F238E27FC236}">
                <a16:creationId xmlns:a16="http://schemas.microsoft.com/office/drawing/2014/main" id="{E72B5888-7121-6786-5EB5-7FFCA52EA707}"/>
              </a:ext>
            </a:extLst>
          </p:cNvPr>
          <p:cNvSpPr>
            <a:spLocks noGrp="1"/>
          </p:cNvSpPr>
          <p:nvPr>
            <p:ph idx="1"/>
          </p:nvPr>
        </p:nvSpPr>
        <p:spPr>
          <a:xfrm>
            <a:off x="587829" y="2429691"/>
            <a:ext cx="11077301" cy="4428309"/>
          </a:xfrm>
        </p:spPr>
        <p:txBody>
          <a:bodyPr>
            <a:normAutofit fontScale="70000" lnSpcReduction="20000"/>
          </a:bodyPr>
          <a:lstStyle/>
          <a:p>
            <a:r>
              <a:rPr lang="en-US" dirty="0"/>
              <a:t>To add plain text to an HTML webpage, you simply place the text within the &lt;body&gt; tags of your HTML document.</a:t>
            </a:r>
          </a:p>
          <a:p>
            <a:r>
              <a:rPr lang="en-US" dirty="0"/>
              <a:t>Here's an example:-</a:t>
            </a:r>
          </a:p>
          <a:p>
            <a:pPr marL="0" indent="0">
              <a:buNone/>
            </a:pPr>
            <a:r>
              <a:rPr lang="en-US" dirty="0"/>
              <a:t>&lt;!DOCTYPE html&gt;</a:t>
            </a:r>
          </a:p>
          <a:p>
            <a:pPr marL="0" indent="0">
              <a:buNone/>
            </a:pPr>
            <a:r>
              <a:rPr lang="en-US" dirty="0"/>
              <a:t>&lt;html lang="</a:t>
            </a:r>
            <a:r>
              <a:rPr lang="en-US" dirty="0" err="1"/>
              <a:t>en</a:t>
            </a:r>
            <a:r>
              <a:rPr lang="en-US" dirty="0"/>
              <a:t>"&gt;</a:t>
            </a:r>
          </a:p>
          <a:p>
            <a:pPr marL="0" indent="0">
              <a:buNone/>
            </a:pPr>
            <a:r>
              <a:rPr lang="en-US" dirty="0"/>
              <a:t>&lt;head&gt;</a:t>
            </a:r>
          </a:p>
          <a:p>
            <a:pPr marL="0" indent="0">
              <a:buNone/>
            </a:pPr>
            <a:r>
              <a:rPr lang="en-US" dirty="0"/>
              <a:t>&lt;meta charset="UTF-8"&gt;</a:t>
            </a:r>
          </a:p>
          <a:p>
            <a:pPr marL="0" indent="0">
              <a:buNone/>
            </a:pPr>
            <a:r>
              <a:rPr lang="en-US" dirty="0"/>
              <a:t>&lt;title&gt;Plain Text Example&lt;/title&gt;</a:t>
            </a:r>
          </a:p>
          <a:p>
            <a:pPr marL="0" indent="0">
              <a:buNone/>
            </a:pPr>
            <a:r>
              <a:rPr lang="en-US" dirty="0"/>
              <a:t>&lt;/head&gt;</a:t>
            </a:r>
          </a:p>
          <a:p>
            <a:pPr marL="0" indent="0">
              <a:buNone/>
            </a:pPr>
            <a:r>
              <a:rPr lang="en-US" dirty="0"/>
              <a:t>&lt;body&gt;</a:t>
            </a:r>
          </a:p>
          <a:p>
            <a:pPr marL="0" indent="0">
              <a:buNone/>
            </a:pPr>
            <a:r>
              <a:rPr lang="en-US" dirty="0"/>
              <a:t>This is plain text on a webpage.</a:t>
            </a:r>
          </a:p>
          <a:p>
            <a:pPr marL="0" indent="0">
              <a:buNone/>
            </a:pPr>
            <a:r>
              <a:rPr lang="en-US" dirty="0"/>
              <a:t>&lt;/body&gt;</a:t>
            </a:r>
          </a:p>
          <a:p>
            <a:pPr marL="0" indent="0">
              <a:buNone/>
            </a:pPr>
            <a:r>
              <a:rPr lang="en-US" dirty="0"/>
              <a:t>&lt;/html&gt;</a:t>
            </a:r>
          </a:p>
          <a:p>
            <a:r>
              <a:rPr lang="en-US" dirty="0"/>
              <a:t>ADDING TEXT IN NEW LINE:-  In HTML, you can use the &lt;</a:t>
            </a:r>
            <a:r>
              <a:rPr lang="en-US" dirty="0" err="1"/>
              <a:t>br</a:t>
            </a:r>
            <a:r>
              <a:rPr lang="en-US" dirty="0"/>
              <a:t>&gt; tag to insert a line break, which moves text to a new line.</a:t>
            </a:r>
          </a:p>
          <a:p>
            <a:r>
              <a:rPr lang="en-US" dirty="0"/>
              <a:t>Here's an example:- </a:t>
            </a:r>
          </a:p>
          <a:p>
            <a:pPr marL="0" indent="0">
              <a:buNone/>
            </a:pPr>
            <a:r>
              <a:rPr lang="en-US" dirty="0"/>
              <a:t>&lt;p&gt;This is text on the first line.&lt;</a:t>
            </a:r>
            <a:r>
              <a:rPr lang="en-US" dirty="0" err="1"/>
              <a:t>br</a:t>
            </a:r>
            <a:r>
              <a:rPr lang="en-US" dirty="0"/>
              <a:t>&gt;This is text on the second line.&lt;/p&gt;</a:t>
            </a:r>
            <a:endParaRPr lang="en-IN" dirty="0"/>
          </a:p>
          <a:p>
            <a:endParaRPr lang="en-IN" dirty="0"/>
          </a:p>
        </p:txBody>
      </p:sp>
    </p:spTree>
    <p:extLst>
      <p:ext uri="{BB962C8B-B14F-4D97-AF65-F5344CB8AC3E}">
        <p14:creationId xmlns:p14="http://schemas.microsoft.com/office/powerpoint/2010/main" val="75715213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0BBA-A748-EFEE-4B2A-FC7408777EB1}"/>
              </a:ext>
            </a:extLst>
          </p:cNvPr>
          <p:cNvSpPr>
            <a:spLocks noGrp="1"/>
          </p:cNvSpPr>
          <p:nvPr>
            <p:ph type="title"/>
          </p:nvPr>
        </p:nvSpPr>
        <p:spPr/>
        <p:txBody>
          <a:bodyPr/>
          <a:lstStyle/>
          <a:p>
            <a:r>
              <a:rPr lang="en-US" dirty="0"/>
              <a:t>WORKING WITH TABLES AND FRAMES TAGS</a:t>
            </a:r>
            <a:endParaRPr lang="en-IN" dirty="0"/>
          </a:p>
        </p:txBody>
      </p:sp>
      <p:sp>
        <p:nvSpPr>
          <p:cNvPr id="3" name="Content Placeholder 2">
            <a:extLst>
              <a:ext uri="{FF2B5EF4-FFF2-40B4-BE49-F238E27FC236}">
                <a16:creationId xmlns:a16="http://schemas.microsoft.com/office/drawing/2014/main" id="{DD66AB2E-4F21-438E-F40D-44CABC095C1C}"/>
              </a:ext>
            </a:extLst>
          </p:cNvPr>
          <p:cNvSpPr>
            <a:spLocks noGrp="1"/>
          </p:cNvSpPr>
          <p:nvPr>
            <p:ph idx="1"/>
          </p:nvPr>
        </p:nvSpPr>
        <p:spPr>
          <a:xfrm>
            <a:off x="544010" y="2372810"/>
            <a:ext cx="11169570" cy="4485190"/>
          </a:xfrm>
        </p:spPr>
        <p:txBody>
          <a:bodyPr>
            <a:normAutofit fontScale="77500" lnSpcReduction="20000"/>
          </a:bodyPr>
          <a:lstStyle/>
          <a:p>
            <a:r>
              <a:rPr lang="en-US" dirty="0"/>
              <a:t>Creating a Table:- To create a basic table in HTML, you use the &lt;table&gt; element along with &lt;tr&gt; for table rows, &lt;</a:t>
            </a:r>
            <a:r>
              <a:rPr lang="en-US" dirty="0" err="1"/>
              <a:t>th</a:t>
            </a:r>
            <a:r>
              <a:rPr lang="en-US" dirty="0"/>
              <a:t>&gt; for table headers, and &lt;td&gt; for table cells.</a:t>
            </a:r>
          </a:p>
          <a:p>
            <a:r>
              <a:rPr lang="en-IN" dirty="0"/>
              <a:t>Table Example:-</a:t>
            </a:r>
          </a:p>
          <a:p>
            <a:pPr marL="0" indent="0">
              <a:buNone/>
            </a:pPr>
            <a:r>
              <a:rPr lang="en-US" dirty="0"/>
              <a:t>&lt;table border="1"&gt;</a:t>
            </a:r>
          </a:p>
          <a:p>
            <a:pPr marL="0" indent="0">
              <a:buNone/>
            </a:pPr>
            <a:r>
              <a:rPr lang="en-US" dirty="0"/>
              <a:t>&lt;tr&gt;</a:t>
            </a:r>
          </a:p>
          <a:p>
            <a:pPr marL="0" indent="0">
              <a:buNone/>
            </a:pPr>
            <a:r>
              <a:rPr lang="en-US" dirty="0"/>
              <a:t>&lt;</a:t>
            </a:r>
            <a:r>
              <a:rPr lang="en-US" dirty="0" err="1"/>
              <a:t>th</a:t>
            </a:r>
            <a:r>
              <a:rPr lang="en-US" dirty="0"/>
              <a:t>&gt;Name&lt;/</a:t>
            </a:r>
            <a:r>
              <a:rPr lang="en-US" dirty="0" err="1"/>
              <a:t>th</a:t>
            </a:r>
            <a:r>
              <a:rPr lang="en-US" dirty="0"/>
              <a:t>&gt;</a:t>
            </a:r>
          </a:p>
          <a:p>
            <a:pPr marL="0" indent="0">
              <a:buNone/>
            </a:pPr>
            <a:r>
              <a:rPr lang="en-US" dirty="0"/>
              <a:t>&lt;</a:t>
            </a:r>
            <a:r>
              <a:rPr lang="en-US" dirty="0" err="1"/>
              <a:t>th</a:t>
            </a:r>
            <a:r>
              <a:rPr lang="en-US" dirty="0"/>
              <a:t>&gt;Age&lt;/</a:t>
            </a:r>
            <a:r>
              <a:rPr lang="en-US" dirty="0" err="1"/>
              <a:t>th</a:t>
            </a:r>
            <a:r>
              <a:rPr lang="en-US" dirty="0"/>
              <a:t>&gt;</a:t>
            </a:r>
          </a:p>
          <a:p>
            <a:pPr marL="0" indent="0">
              <a:buNone/>
            </a:pPr>
            <a:r>
              <a:rPr lang="en-US" dirty="0"/>
              <a:t>&lt;/tr&gt;</a:t>
            </a:r>
          </a:p>
          <a:p>
            <a:pPr marL="0" indent="0">
              <a:buNone/>
            </a:pPr>
            <a:r>
              <a:rPr lang="en-US" dirty="0"/>
              <a:t>&lt;tr&gt;</a:t>
            </a:r>
          </a:p>
          <a:p>
            <a:pPr marL="0" indent="0">
              <a:buNone/>
            </a:pPr>
            <a:r>
              <a:rPr lang="en-US" dirty="0"/>
              <a:t>&lt;td&gt;John&lt;/td&gt;</a:t>
            </a:r>
          </a:p>
          <a:p>
            <a:pPr marL="0" indent="0">
              <a:buNone/>
            </a:pPr>
            <a:r>
              <a:rPr lang="en-US" dirty="0"/>
              <a:t>&lt;td&gt;25&lt;/td&gt;</a:t>
            </a:r>
          </a:p>
          <a:p>
            <a:pPr marL="0" indent="0">
              <a:buNone/>
            </a:pPr>
            <a:r>
              <a:rPr lang="en-US" dirty="0"/>
              <a:t>&lt;/tr&gt;</a:t>
            </a:r>
          </a:p>
          <a:p>
            <a:pPr marL="0" indent="0">
              <a:buNone/>
            </a:pPr>
            <a:r>
              <a:rPr lang="en-US" dirty="0"/>
              <a:t>&lt;/table&gt;</a:t>
            </a:r>
          </a:p>
          <a:p>
            <a:r>
              <a:rPr lang="en-IN" dirty="0" err="1"/>
              <a:t>Iframe</a:t>
            </a:r>
            <a:r>
              <a:rPr lang="en-IN" dirty="0"/>
              <a:t> Example:-</a:t>
            </a:r>
          </a:p>
          <a:p>
            <a:pPr marL="0" indent="0">
              <a:buNone/>
            </a:pPr>
            <a:r>
              <a:rPr lang="en-US" dirty="0"/>
              <a:t>&lt;</a:t>
            </a:r>
            <a:r>
              <a:rPr lang="en-US" dirty="0" err="1"/>
              <a:t>iframe</a:t>
            </a:r>
            <a:r>
              <a:rPr lang="en-US" dirty="0"/>
              <a:t> </a:t>
            </a:r>
            <a:r>
              <a:rPr lang="en-US" dirty="0" err="1"/>
              <a:t>src</a:t>
            </a:r>
            <a:r>
              <a:rPr lang="en-US" dirty="0"/>
              <a:t>="https://example.com" width="300" height="200" frameborder="0"&gt;&lt;/</a:t>
            </a:r>
            <a:r>
              <a:rPr lang="en-US" dirty="0" err="1"/>
              <a:t>iframe</a:t>
            </a:r>
            <a:r>
              <a:rPr lang="en-US" dirty="0"/>
              <a:t>&gt;</a:t>
            </a:r>
          </a:p>
          <a:p>
            <a:endParaRPr lang="en-IN" dirty="0"/>
          </a:p>
        </p:txBody>
      </p:sp>
    </p:spTree>
    <p:extLst>
      <p:ext uri="{BB962C8B-B14F-4D97-AF65-F5344CB8AC3E}">
        <p14:creationId xmlns:p14="http://schemas.microsoft.com/office/powerpoint/2010/main" val="2773785995"/>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C3FE-86BA-F107-27A8-8201633D06CD}"/>
              </a:ext>
            </a:extLst>
          </p:cNvPr>
          <p:cNvSpPr>
            <a:spLocks noGrp="1"/>
          </p:cNvSpPr>
          <p:nvPr>
            <p:ph type="title"/>
          </p:nvPr>
        </p:nvSpPr>
        <p:spPr/>
        <p:txBody>
          <a:bodyPr/>
          <a:lstStyle/>
          <a:p>
            <a:r>
              <a:rPr lang="en-US" dirty="0"/>
              <a:t>SPECIFYING A CAPTION TO A TABLE</a:t>
            </a:r>
            <a:endParaRPr lang="en-IN" dirty="0"/>
          </a:p>
        </p:txBody>
      </p:sp>
      <p:sp>
        <p:nvSpPr>
          <p:cNvPr id="3" name="Content Placeholder 2">
            <a:extLst>
              <a:ext uri="{FF2B5EF4-FFF2-40B4-BE49-F238E27FC236}">
                <a16:creationId xmlns:a16="http://schemas.microsoft.com/office/drawing/2014/main" id="{590C7B84-ED81-8598-FD88-A9FB2038429C}"/>
              </a:ext>
            </a:extLst>
          </p:cNvPr>
          <p:cNvSpPr>
            <a:spLocks noGrp="1"/>
          </p:cNvSpPr>
          <p:nvPr>
            <p:ph idx="1"/>
          </p:nvPr>
        </p:nvSpPr>
        <p:spPr>
          <a:xfrm>
            <a:off x="532436" y="2349661"/>
            <a:ext cx="9448178" cy="4508339"/>
          </a:xfrm>
        </p:spPr>
        <p:txBody>
          <a:bodyPr>
            <a:normAutofit fontScale="92500" lnSpcReduction="20000"/>
          </a:bodyPr>
          <a:lstStyle/>
          <a:p>
            <a:r>
              <a:rPr lang="en-US" dirty="0"/>
              <a:t>Use the &lt;caption&gt; element to specify a caption for the table.</a:t>
            </a:r>
          </a:p>
          <a:p>
            <a:pPr marL="0" indent="0">
              <a:buNone/>
            </a:pPr>
            <a:r>
              <a:rPr lang="en-US" dirty="0"/>
              <a:t>&lt;table border="1"&gt;</a:t>
            </a:r>
          </a:p>
          <a:p>
            <a:pPr marL="0" indent="0">
              <a:buNone/>
            </a:pPr>
            <a:r>
              <a:rPr lang="en-US" dirty="0"/>
              <a:t>    &lt;caption&gt;Monthly Sales Report&lt;/caption&gt;</a:t>
            </a:r>
          </a:p>
          <a:p>
            <a:pPr marL="0" indent="0">
              <a:buNone/>
            </a:pPr>
            <a:r>
              <a:rPr lang="en-US" dirty="0"/>
              <a:t>    &lt;tr&gt;</a:t>
            </a:r>
          </a:p>
          <a:p>
            <a:pPr marL="0" indent="0">
              <a:buNone/>
            </a:pPr>
            <a:r>
              <a:rPr lang="en-US" dirty="0"/>
              <a:t>       &lt;</a:t>
            </a:r>
            <a:r>
              <a:rPr lang="en-US" dirty="0" err="1"/>
              <a:t>th</a:t>
            </a:r>
            <a:r>
              <a:rPr lang="en-US" dirty="0"/>
              <a:t>&gt;Month&lt;/</a:t>
            </a:r>
            <a:r>
              <a:rPr lang="en-US" dirty="0" err="1"/>
              <a:t>th</a:t>
            </a:r>
            <a:r>
              <a:rPr lang="en-US" dirty="0"/>
              <a:t>&gt;</a:t>
            </a:r>
          </a:p>
          <a:p>
            <a:pPr marL="0" indent="0">
              <a:buNone/>
            </a:pPr>
            <a:r>
              <a:rPr lang="en-US" dirty="0"/>
              <a:t>       &lt;</a:t>
            </a:r>
            <a:r>
              <a:rPr lang="en-US" dirty="0" err="1"/>
              <a:t>th</a:t>
            </a:r>
            <a:r>
              <a:rPr lang="en-US" dirty="0"/>
              <a:t>&gt;Sales&lt;/</a:t>
            </a:r>
            <a:r>
              <a:rPr lang="en-US" dirty="0" err="1"/>
              <a:t>th</a:t>
            </a:r>
            <a:r>
              <a:rPr lang="en-US" dirty="0"/>
              <a:t>&gt;</a:t>
            </a:r>
          </a:p>
          <a:p>
            <a:pPr marL="0" indent="0">
              <a:buNone/>
            </a:pPr>
            <a:r>
              <a:rPr lang="en-US" dirty="0"/>
              <a:t>    &lt;/tr&gt;</a:t>
            </a:r>
          </a:p>
          <a:p>
            <a:pPr marL="0" indent="0">
              <a:buNone/>
            </a:pPr>
            <a:r>
              <a:rPr lang="en-US" dirty="0"/>
              <a:t>    &lt;tr&gt;</a:t>
            </a:r>
          </a:p>
          <a:p>
            <a:pPr marL="0" indent="0">
              <a:buNone/>
            </a:pPr>
            <a:r>
              <a:rPr lang="en-US" dirty="0"/>
              <a:t>       &lt;td&gt;January&lt;/td&gt;</a:t>
            </a:r>
          </a:p>
          <a:p>
            <a:pPr marL="0" indent="0">
              <a:buNone/>
            </a:pPr>
            <a:r>
              <a:rPr lang="en-US" dirty="0"/>
              <a:t>       &lt;td&gt;$10,000&lt;/td&gt;</a:t>
            </a:r>
          </a:p>
          <a:p>
            <a:pPr marL="0" indent="0">
              <a:buNone/>
            </a:pPr>
            <a:r>
              <a:rPr lang="en-US" dirty="0"/>
              <a:t>    &lt;/tr&gt;</a:t>
            </a:r>
          </a:p>
          <a:p>
            <a:pPr marL="0" indent="0">
              <a:buNone/>
            </a:pPr>
            <a:r>
              <a:rPr lang="en-US" dirty="0"/>
              <a:t>    &lt;!-- More rows --&gt;</a:t>
            </a:r>
          </a:p>
          <a:p>
            <a:pPr marL="0" indent="0">
              <a:buNone/>
            </a:pPr>
            <a:r>
              <a:rPr lang="en-US" dirty="0"/>
              <a:t>&lt;/table&gt;</a:t>
            </a:r>
            <a:endParaRPr lang="en-IN" dirty="0"/>
          </a:p>
        </p:txBody>
      </p:sp>
    </p:spTree>
    <p:extLst>
      <p:ext uri="{BB962C8B-B14F-4D97-AF65-F5344CB8AC3E}">
        <p14:creationId xmlns:p14="http://schemas.microsoft.com/office/powerpoint/2010/main" val="423004533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AD2C-4F2E-C105-CC2E-33F8C38E4D4F}"/>
              </a:ext>
            </a:extLst>
          </p:cNvPr>
          <p:cNvSpPr>
            <a:spLocks noGrp="1"/>
          </p:cNvSpPr>
          <p:nvPr>
            <p:ph type="title"/>
          </p:nvPr>
        </p:nvSpPr>
        <p:spPr/>
        <p:txBody>
          <a:bodyPr/>
          <a:lstStyle/>
          <a:p>
            <a:r>
              <a:rPr lang="en-US" dirty="0"/>
              <a:t>WORKING WITH FRAMES</a:t>
            </a:r>
            <a:endParaRPr lang="en-IN" dirty="0"/>
          </a:p>
        </p:txBody>
      </p:sp>
      <p:sp>
        <p:nvSpPr>
          <p:cNvPr id="3" name="Content Placeholder 2">
            <a:extLst>
              <a:ext uri="{FF2B5EF4-FFF2-40B4-BE49-F238E27FC236}">
                <a16:creationId xmlns:a16="http://schemas.microsoft.com/office/drawing/2014/main" id="{539504F5-187C-F2B6-29AE-E11FD32287F6}"/>
              </a:ext>
            </a:extLst>
          </p:cNvPr>
          <p:cNvSpPr>
            <a:spLocks noGrp="1"/>
          </p:cNvSpPr>
          <p:nvPr>
            <p:ph idx="1"/>
          </p:nvPr>
        </p:nvSpPr>
        <p:spPr/>
        <p:txBody>
          <a:bodyPr/>
          <a:lstStyle/>
          <a:p>
            <a:r>
              <a:rPr lang="en-IN" dirty="0"/>
              <a:t>Frames in HTML are used to divide the browser window into multiple sections, each displaying a separate HTML document.</a:t>
            </a:r>
          </a:p>
          <a:p>
            <a:pPr marL="0" indent="0">
              <a:buNone/>
            </a:pPr>
            <a:r>
              <a:rPr lang="en-IN" dirty="0"/>
              <a:t>&lt;frameset cols="25%,75%"&gt;</a:t>
            </a:r>
          </a:p>
          <a:p>
            <a:pPr marL="0" indent="0">
              <a:buNone/>
            </a:pPr>
            <a:r>
              <a:rPr lang="en-IN" dirty="0"/>
              <a:t>   &lt;frame </a:t>
            </a:r>
            <a:r>
              <a:rPr lang="en-IN" dirty="0" err="1"/>
              <a:t>src</a:t>
            </a:r>
            <a:r>
              <a:rPr lang="en-IN" dirty="0"/>
              <a:t>="frame1.html" name="menu"&gt;</a:t>
            </a:r>
          </a:p>
          <a:p>
            <a:pPr marL="0" indent="0">
              <a:buNone/>
            </a:pPr>
            <a:r>
              <a:rPr lang="en-IN" dirty="0"/>
              <a:t>   &lt;frame </a:t>
            </a:r>
            <a:r>
              <a:rPr lang="en-IN" dirty="0" err="1"/>
              <a:t>src</a:t>
            </a:r>
            <a:r>
              <a:rPr lang="en-IN" dirty="0"/>
              <a:t>="frame2.html" name="content"&gt;</a:t>
            </a:r>
          </a:p>
          <a:p>
            <a:pPr marL="0" indent="0">
              <a:buNone/>
            </a:pPr>
            <a:r>
              <a:rPr lang="en-IN" dirty="0"/>
              <a:t>&lt;/frameset&gt;</a:t>
            </a:r>
          </a:p>
          <a:p>
            <a:r>
              <a:rPr lang="en-IN" dirty="0"/>
              <a:t> &lt;frameset&gt; defines a set of frames with columns specified by cols.</a:t>
            </a:r>
          </a:p>
          <a:p>
            <a:r>
              <a:rPr lang="en-IN" dirty="0"/>
              <a:t> &lt;frame&gt; elements define each frame with a </a:t>
            </a:r>
            <a:r>
              <a:rPr lang="en-IN" dirty="0" err="1"/>
              <a:t>src</a:t>
            </a:r>
            <a:r>
              <a:rPr lang="en-IN" dirty="0"/>
              <a:t> attribute pointing to different HTML files and a name attribute for targeting.</a:t>
            </a:r>
          </a:p>
          <a:p>
            <a:endParaRPr lang="en-IN" dirty="0"/>
          </a:p>
        </p:txBody>
      </p:sp>
    </p:spTree>
    <p:extLst>
      <p:ext uri="{BB962C8B-B14F-4D97-AF65-F5344CB8AC3E}">
        <p14:creationId xmlns:p14="http://schemas.microsoft.com/office/powerpoint/2010/main" val="234288014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C4904-05BD-93DD-7345-F8DFC8964AAB}"/>
              </a:ext>
            </a:extLst>
          </p:cNvPr>
          <p:cNvSpPr>
            <a:spLocks noGrp="1"/>
          </p:cNvSpPr>
          <p:nvPr>
            <p:ph type="title"/>
          </p:nvPr>
        </p:nvSpPr>
        <p:spPr/>
        <p:txBody>
          <a:bodyPr/>
          <a:lstStyle/>
          <a:p>
            <a:r>
              <a:rPr lang="en-US" dirty="0"/>
              <a:t>WORKING WITH HYPERLINKS, IMAGES</a:t>
            </a:r>
            <a:endParaRPr lang="en-IN" dirty="0"/>
          </a:p>
        </p:txBody>
      </p:sp>
      <p:sp>
        <p:nvSpPr>
          <p:cNvPr id="3" name="Content Placeholder 2">
            <a:extLst>
              <a:ext uri="{FF2B5EF4-FFF2-40B4-BE49-F238E27FC236}">
                <a16:creationId xmlns:a16="http://schemas.microsoft.com/office/drawing/2014/main" id="{C7AFCD8C-31E2-9A11-AD51-92877025C680}"/>
              </a:ext>
            </a:extLst>
          </p:cNvPr>
          <p:cNvSpPr>
            <a:spLocks noGrp="1"/>
          </p:cNvSpPr>
          <p:nvPr>
            <p:ph idx="1"/>
          </p:nvPr>
        </p:nvSpPr>
        <p:spPr/>
        <p:txBody>
          <a:bodyPr/>
          <a:lstStyle/>
          <a:p>
            <a:r>
              <a:rPr lang="en-US" dirty="0"/>
              <a:t>Creating Hyperlinks:- Hyperlinks in HTML are created using the &lt;a&gt; (anchor) tag. They allow users to navigate between web pages or different sections of the same page.</a:t>
            </a:r>
          </a:p>
          <a:p>
            <a:r>
              <a:rPr lang="en-US" dirty="0"/>
              <a:t>&lt;a </a:t>
            </a:r>
            <a:r>
              <a:rPr lang="en-US" dirty="0" err="1"/>
              <a:t>href</a:t>
            </a:r>
            <a:r>
              <a:rPr lang="en-US" dirty="0"/>
              <a:t>="https://www.example.com"&gt;Visit Example&lt;/a&gt;</a:t>
            </a:r>
          </a:p>
          <a:p>
            <a:r>
              <a:rPr lang="en-US" dirty="0"/>
              <a:t>Setting Hyperlink Color:- You can style hyperlinks using CSS to change their appearance, including color, underlining, and other properties.</a:t>
            </a:r>
            <a:endParaRPr lang="en-IN" dirty="0"/>
          </a:p>
        </p:txBody>
      </p:sp>
    </p:spTree>
    <p:extLst>
      <p:ext uri="{BB962C8B-B14F-4D97-AF65-F5344CB8AC3E}">
        <p14:creationId xmlns:p14="http://schemas.microsoft.com/office/powerpoint/2010/main" val="397004192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168CE-91E5-C1A8-3FD1-48177455B458}"/>
              </a:ext>
            </a:extLst>
          </p:cNvPr>
          <p:cNvSpPr txBox="1"/>
          <p:nvPr/>
        </p:nvSpPr>
        <p:spPr>
          <a:xfrm>
            <a:off x="3048965" y="2767280"/>
            <a:ext cx="6094070" cy="1323439"/>
          </a:xfrm>
          <a:prstGeom prst="rect">
            <a:avLst/>
          </a:prstGeom>
          <a:noFill/>
        </p:spPr>
        <p:txBody>
          <a:bodyPr wrap="square">
            <a:spAutoFit/>
          </a:bodyPr>
          <a:lstStyle/>
          <a:p>
            <a:r>
              <a:rPr lang="en-IN" sz="8000" dirty="0">
                <a:effectLst/>
              </a:rPr>
              <a:t>THANK YOU</a:t>
            </a:r>
            <a:endParaRPr lang="en-IN" sz="8000" dirty="0"/>
          </a:p>
        </p:txBody>
      </p:sp>
    </p:spTree>
    <p:extLst>
      <p:ext uri="{BB962C8B-B14F-4D97-AF65-F5344CB8AC3E}">
        <p14:creationId xmlns:p14="http://schemas.microsoft.com/office/powerpoint/2010/main" val="390552590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108</TotalTime>
  <Words>666</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B.SC (C.S) IT</vt:lpstr>
      <vt:lpstr>INTRODUCTION TO HTML</vt:lpstr>
      <vt:lpstr>ADDING PLAIN TEXT TO AN HTML WEBPAGE</vt:lpstr>
      <vt:lpstr>WORKING WITH TABLES AND FRAMES TAGS</vt:lpstr>
      <vt:lpstr>SPECIFYING A CAPTION TO A TABLE</vt:lpstr>
      <vt:lpstr>WORKING WITH FRAMES</vt:lpstr>
      <vt:lpstr>WORKING WITH HYPERLINKS, IMAGES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HELLO</dc:creator>
  <cp:lastModifiedBy>HELLO</cp:lastModifiedBy>
  <cp:revision>1</cp:revision>
  <dcterms:created xsi:type="dcterms:W3CDTF">2024-12-20T13:56:41Z</dcterms:created>
  <dcterms:modified xsi:type="dcterms:W3CDTF">2024-12-20T15:45:24Z</dcterms:modified>
</cp:coreProperties>
</file>