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VISHWA A</a:t>
            </a:r>
            <a:endParaRPr lang="en-US" sz="2400" dirty="0"/>
          </a:p>
          <a:p>
            <a:pPr>
              <a:lnSpc>
                <a:spcPct val="150000"/>
              </a:lnSpc>
            </a:pPr>
            <a:r>
              <a:rPr lang="en-US" sz="2400" dirty="0"/>
              <a:t>REGISTER NO        : 22130310362</a:t>
            </a:r>
            <a:r>
              <a:rPr lang="en-IN" sz="2400" dirty="0"/>
              <a:t>43</a:t>
            </a:r>
            <a:r>
              <a:rPr lang="en-US" sz="2400" dirty="0"/>
              <a:t>  / </a:t>
            </a:r>
            <a:r>
              <a:rPr lang="en-IN" sz="2400" dirty="0"/>
              <a:t>8B640EA321942C59A564BA52561B9C7B</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27</cp:revision>
  <dcterms:created xsi:type="dcterms:W3CDTF">2024-03-29T15:07:22Z</dcterms:created>
  <dcterms:modified xsi:type="dcterms:W3CDTF">2024-10-09T07:40:26Z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