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DM Sans" pitchFamily="2" charset="77"/>
      <p:regular r:id="rId15"/>
      <p:bold r:id="rId16"/>
      <p:italic r:id="rId17"/>
      <p:boldItalic r:id="rId18"/>
    </p:embeddedFont>
    <p:embeddedFont>
      <p:font typeface="Kollektif Bold" panose="020B0604020101010102" pitchFamily="34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04" autoAdjust="0"/>
  </p:normalViewPr>
  <p:slideViewPr>
    <p:cSldViewPr>
      <p:cViewPr varScale="1">
        <p:scale>
          <a:sx n="76" d="100"/>
          <a:sy n="76" d="100"/>
        </p:scale>
        <p:origin x="76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2079942" y="758745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486377" y="290109"/>
            <a:ext cx="11315247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IIT MADRAS ENCRYPTCON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5400000">
            <a:off x="3267302" y="853991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106525" y="974509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5400000" flipH="1" flipV="1">
            <a:off x="16554431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6431316" y="2061005"/>
            <a:ext cx="7737679" cy="4421531"/>
          </a:xfrm>
          <a:custGeom>
            <a:avLst/>
            <a:gdLst/>
            <a:ahLst/>
            <a:cxnLst/>
            <a:rect l="l" t="t" r="r" b="b"/>
            <a:pathLst>
              <a:path w="7737679" h="4421531">
                <a:moveTo>
                  <a:pt x="0" y="0"/>
                </a:moveTo>
                <a:lnTo>
                  <a:pt x="7737679" y="0"/>
                </a:lnTo>
                <a:lnTo>
                  <a:pt x="7737679" y="4421531"/>
                </a:lnTo>
                <a:lnTo>
                  <a:pt x="0" y="44215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945749" y="387969"/>
            <a:ext cx="2321553" cy="2321553"/>
          </a:xfrm>
          <a:custGeom>
            <a:avLst/>
            <a:gdLst/>
            <a:ahLst/>
            <a:cxnLst/>
            <a:rect l="l" t="t" r="r" b="b"/>
            <a:pathLst>
              <a:path w="2321553" h="2321553">
                <a:moveTo>
                  <a:pt x="0" y="0"/>
                </a:moveTo>
                <a:lnTo>
                  <a:pt x="2321553" y="0"/>
                </a:lnTo>
                <a:lnTo>
                  <a:pt x="2321553" y="2321553"/>
                </a:lnTo>
                <a:lnTo>
                  <a:pt x="0" y="23215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6"/>
          <p:cNvSpPr txBox="1"/>
          <p:nvPr/>
        </p:nvSpPr>
        <p:spPr>
          <a:xfrm>
            <a:off x="5370286" y="7508839"/>
            <a:ext cx="7197206" cy="233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4200">
                <a:solidFill>
                  <a:srgbClr val="545454"/>
                </a:solidFill>
                <a:latin typeface="DM Sans"/>
              </a:rPr>
              <a:t>Vishwa Kumaresh</a:t>
            </a:r>
          </a:p>
          <a:p>
            <a:pPr algn="ctr">
              <a:lnSpc>
                <a:spcPts val="4620"/>
              </a:lnSpc>
            </a:pPr>
            <a:r>
              <a:rPr lang="en-US" sz="4200">
                <a:solidFill>
                  <a:srgbClr val="545454"/>
                </a:solidFill>
                <a:latin typeface="DM Sans"/>
              </a:rPr>
              <a:t>Adithya Vedhamani</a:t>
            </a:r>
          </a:p>
          <a:p>
            <a:pPr algn="ctr">
              <a:lnSpc>
                <a:spcPts val="4620"/>
              </a:lnSpc>
            </a:pPr>
            <a:r>
              <a:rPr lang="en-US" sz="4200">
                <a:solidFill>
                  <a:srgbClr val="545454"/>
                </a:solidFill>
                <a:latin typeface="DM Sans"/>
              </a:rPr>
              <a:t>Lohith K Saradhi</a:t>
            </a:r>
          </a:p>
          <a:p>
            <a:pPr algn="ctr">
              <a:lnSpc>
                <a:spcPts val="4620"/>
              </a:lnSpc>
            </a:pPr>
            <a:r>
              <a:rPr lang="en-US" sz="4200">
                <a:solidFill>
                  <a:srgbClr val="545454"/>
                </a:solidFill>
                <a:latin typeface="DM Sans"/>
              </a:rPr>
              <a:t>L Achintya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86535" y="3880799"/>
            <a:ext cx="11315247" cy="99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6500">
                <a:solidFill>
                  <a:srgbClr val="227C9D"/>
                </a:solidFill>
                <a:latin typeface="Kollektif Bold"/>
              </a:rPr>
              <a:t>TEAM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34048" y="5478283"/>
            <a:ext cx="17746096" cy="1350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227C9D"/>
                </a:solidFill>
                <a:latin typeface="Kollektif Bold"/>
              </a:rPr>
              <a:t>PS3 - BEHAVIORAL ANALYTICS FOR SECURITY IN FINANCIAL TRANSACTIONS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02622" y="1028700"/>
            <a:ext cx="17482755" cy="8271529"/>
          </a:xfrm>
          <a:custGeom>
            <a:avLst/>
            <a:gdLst/>
            <a:ahLst/>
            <a:cxnLst/>
            <a:rect l="l" t="t" r="r" b="b"/>
            <a:pathLst>
              <a:path w="17482755" h="8271529">
                <a:moveTo>
                  <a:pt x="0" y="0"/>
                </a:moveTo>
                <a:lnTo>
                  <a:pt x="17482756" y="0"/>
                </a:lnTo>
                <a:lnTo>
                  <a:pt x="17482756" y="8271529"/>
                </a:lnTo>
                <a:lnTo>
                  <a:pt x="0" y="827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3880" y="1873377"/>
            <a:ext cx="4656037" cy="3414427"/>
          </a:xfrm>
          <a:custGeom>
            <a:avLst/>
            <a:gdLst/>
            <a:ahLst/>
            <a:cxnLst/>
            <a:rect l="l" t="t" r="r" b="b"/>
            <a:pathLst>
              <a:path w="4656037" h="3414427">
                <a:moveTo>
                  <a:pt x="0" y="0"/>
                </a:moveTo>
                <a:lnTo>
                  <a:pt x="4656037" y="0"/>
                </a:lnTo>
                <a:lnTo>
                  <a:pt x="4656037" y="3414427"/>
                </a:lnTo>
                <a:lnTo>
                  <a:pt x="0" y="3414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397319" y="2401086"/>
            <a:ext cx="2208615" cy="2208615"/>
          </a:xfrm>
          <a:custGeom>
            <a:avLst/>
            <a:gdLst/>
            <a:ahLst/>
            <a:cxnLst/>
            <a:rect l="l" t="t" r="r" b="b"/>
            <a:pathLst>
              <a:path w="2208615" h="2208615">
                <a:moveTo>
                  <a:pt x="0" y="0"/>
                </a:moveTo>
                <a:lnTo>
                  <a:pt x="2208616" y="0"/>
                </a:lnTo>
                <a:lnTo>
                  <a:pt x="2208616" y="2208615"/>
                </a:lnTo>
                <a:lnTo>
                  <a:pt x="0" y="22086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453291" y="2573179"/>
            <a:ext cx="2009003" cy="2202370"/>
          </a:xfrm>
          <a:custGeom>
            <a:avLst/>
            <a:gdLst/>
            <a:ahLst/>
            <a:cxnLst/>
            <a:rect l="l" t="t" r="r" b="b"/>
            <a:pathLst>
              <a:path w="2009003" h="2202370">
                <a:moveTo>
                  <a:pt x="0" y="0"/>
                </a:moveTo>
                <a:lnTo>
                  <a:pt x="2009003" y="0"/>
                </a:lnTo>
                <a:lnTo>
                  <a:pt x="2009003" y="2202369"/>
                </a:lnTo>
                <a:lnTo>
                  <a:pt x="0" y="2202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014083" y="5522798"/>
            <a:ext cx="4277757" cy="2687857"/>
          </a:xfrm>
          <a:custGeom>
            <a:avLst/>
            <a:gdLst/>
            <a:ahLst/>
            <a:cxnLst/>
            <a:rect l="l" t="t" r="r" b="b"/>
            <a:pathLst>
              <a:path w="4277757" h="2687857">
                <a:moveTo>
                  <a:pt x="0" y="0"/>
                </a:moveTo>
                <a:lnTo>
                  <a:pt x="4277757" y="0"/>
                </a:lnTo>
                <a:lnTo>
                  <a:pt x="4277757" y="2687857"/>
                </a:lnTo>
                <a:lnTo>
                  <a:pt x="0" y="26878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56746" y="5967852"/>
            <a:ext cx="4263092" cy="2384606"/>
          </a:xfrm>
          <a:custGeom>
            <a:avLst/>
            <a:gdLst/>
            <a:ahLst/>
            <a:cxnLst/>
            <a:rect l="l" t="t" r="r" b="b"/>
            <a:pathLst>
              <a:path w="4263092" h="2384606">
                <a:moveTo>
                  <a:pt x="0" y="0"/>
                </a:moveTo>
                <a:lnTo>
                  <a:pt x="4263092" y="0"/>
                </a:lnTo>
                <a:lnTo>
                  <a:pt x="4263092" y="2384606"/>
                </a:lnTo>
                <a:lnTo>
                  <a:pt x="0" y="2384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605935" y="6109654"/>
            <a:ext cx="2101001" cy="2101001"/>
          </a:xfrm>
          <a:custGeom>
            <a:avLst/>
            <a:gdLst/>
            <a:ahLst/>
            <a:cxnLst/>
            <a:rect l="l" t="t" r="r" b="b"/>
            <a:pathLst>
              <a:path w="2101001" h="2101001">
                <a:moveTo>
                  <a:pt x="0" y="0"/>
                </a:moveTo>
                <a:lnTo>
                  <a:pt x="2101000" y="0"/>
                </a:lnTo>
                <a:lnTo>
                  <a:pt x="2101000" y="2101001"/>
                </a:lnTo>
                <a:lnTo>
                  <a:pt x="0" y="21010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250263" y="2401086"/>
            <a:ext cx="2644303" cy="2742414"/>
          </a:xfrm>
          <a:custGeom>
            <a:avLst/>
            <a:gdLst/>
            <a:ahLst/>
            <a:cxnLst/>
            <a:rect l="l" t="t" r="r" b="b"/>
            <a:pathLst>
              <a:path w="2644303" h="2742414">
                <a:moveTo>
                  <a:pt x="0" y="0"/>
                </a:moveTo>
                <a:lnTo>
                  <a:pt x="2644303" y="0"/>
                </a:lnTo>
                <a:lnTo>
                  <a:pt x="2644303" y="2742414"/>
                </a:lnTo>
                <a:lnTo>
                  <a:pt x="0" y="27424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7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008655" y="2325004"/>
            <a:ext cx="2292013" cy="2450544"/>
          </a:xfrm>
          <a:custGeom>
            <a:avLst/>
            <a:gdLst/>
            <a:ahLst/>
            <a:cxnLst/>
            <a:rect l="l" t="t" r="r" b="b"/>
            <a:pathLst>
              <a:path w="2292013" h="2450544">
                <a:moveTo>
                  <a:pt x="0" y="0"/>
                </a:moveTo>
                <a:lnTo>
                  <a:pt x="2292013" y="0"/>
                </a:lnTo>
                <a:lnTo>
                  <a:pt x="2292013" y="2450544"/>
                </a:lnTo>
                <a:lnTo>
                  <a:pt x="0" y="24505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739757" y="5647236"/>
            <a:ext cx="3877542" cy="2746288"/>
          </a:xfrm>
          <a:custGeom>
            <a:avLst/>
            <a:gdLst/>
            <a:ahLst/>
            <a:cxnLst/>
            <a:rect l="l" t="t" r="r" b="b"/>
            <a:pathLst>
              <a:path w="3877542" h="2746288">
                <a:moveTo>
                  <a:pt x="0" y="0"/>
                </a:moveTo>
                <a:lnTo>
                  <a:pt x="3877542" y="0"/>
                </a:lnTo>
                <a:lnTo>
                  <a:pt x="3877542" y="2746288"/>
                </a:lnTo>
                <a:lnTo>
                  <a:pt x="0" y="27462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220" r="-112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343984" y="1028700"/>
            <a:ext cx="760003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TECHSTACK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200208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713722" y="-402945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176336" y="-320990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3390282" y="-289722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3569884" y="-253875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3696539" y="-215248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3840393" y="-171281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3961212" y="-126908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 rot="-2700000">
            <a:off x="14580301" y="8077551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14692949" y="7694392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094203" y="1922799"/>
            <a:ext cx="6719764" cy="6719764"/>
          </a:xfrm>
          <a:custGeom>
            <a:avLst/>
            <a:gdLst/>
            <a:ahLst/>
            <a:cxnLst/>
            <a:rect l="l" t="t" r="r" b="b"/>
            <a:pathLst>
              <a:path w="6719764" h="6719764">
                <a:moveTo>
                  <a:pt x="0" y="0"/>
                </a:moveTo>
                <a:lnTo>
                  <a:pt x="6719764" y="0"/>
                </a:lnTo>
                <a:lnTo>
                  <a:pt x="6719764" y="6719764"/>
                </a:lnTo>
                <a:lnTo>
                  <a:pt x="0" y="6719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028700" y="1960960"/>
            <a:ext cx="6681602" cy="6681602"/>
          </a:xfrm>
          <a:custGeom>
            <a:avLst/>
            <a:gdLst/>
            <a:ahLst/>
            <a:cxnLst/>
            <a:rect l="l" t="t" r="r" b="b"/>
            <a:pathLst>
              <a:path w="6681602" h="6681602">
                <a:moveTo>
                  <a:pt x="0" y="0"/>
                </a:moveTo>
                <a:lnTo>
                  <a:pt x="6681602" y="0"/>
                </a:lnTo>
                <a:lnTo>
                  <a:pt x="6681602" y="6681603"/>
                </a:lnTo>
                <a:lnTo>
                  <a:pt x="0" y="6681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-958405" y="8786918"/>
            <a:ext cx="10620170" cy="107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1"/>
              </a:lnSpc>
            </a:pPr>
            <a:r>
              <a:rPr lang="en-US" sz="7001">
                <a:solidFill>
                  <a:srgbClr val="227C9D"/>
                </a:solidFill>
                <a:latin typeface="Kollektif Bold"/>
              </a:rPr>
              <a:t>GITHUB LINK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095724" y="849618"/>
            <a:ext cx="10620170" cy="107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1"/>
              </a:lnSpc>
            </a:pPr>
            <a:r>
              <a:rPr lang="en-US" sz="7001">
                <a:solidFill>
                  <a:srgbClr val="227C9D"/>
                </a:solidFill>
                <a:latin typeface="Kollektif Bold"/>
              </a:rPr>
              <a:t>DEMO VIDEO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121973" y="2523472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$4.7 TRILLION!</a:t>
            </a: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2754660" y="8077380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574947" y="4533298"/>
            <a:ext cx="15138106" cy="360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545454"/>
                </a:solidFill>
                <a:latin typeface="DM Sans"/>
              </a:rPr>
              <a:t>5% of global corporate revenue, translating to a mind-boggling $4.7 trillion(According to a report by ACFE), is pocketed by fraudsters. Astonishingly, 93% of banking-related fraud happens online (According to the Financial Crime Report Q2 2021). This shows the pressing need for an improved Anomaly Detection System.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63732" y="905760"/>
            <a:ext cx="19639472" cy="10387440"/>
          </a:xfrm>
          <a:custGeom>
            <a:avLst/>
            <a:gdLst/>
            <a:ahLst/>
            <a:cxnLst/>
            <a:rect l="l" t="t" r="r" b="b"/>
            <a:pathLst>
              <a:path w="19639472" h="10387440">
                <a:moveTo>
                  <a:pt x="0" y="0"/>
                </a:moveTo>
                <a:lnTo>
                  <a:pt x="19639472" y="0"/>
                </a:lnTo>
                <a:lnTo>
                  <a:pt x="19639472" y="10387439"/>
                </a:lnTo>
                <a:lnTo>
                  <a:pt x="0" y="10387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388410" y="184023"/>
            <a:ext cx="760003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FLOWCHART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2447" y="1441514"/>
            <a:ext cx="5505731" cy="90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5900">
                <a:solidFill>
                  <a:srgbClr val="FE6D73"/>
                </a:solidFill>
                <a:latin typeface="Kollektif Bold"/>
              </a:rPr>
              <a:t>PREVENTION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35560" y="1441514"/>
            <a:ext cx="5505731" cy="90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5900">
                <a:solidFill>
                  <a:srgbClr val="FE6D73"/>
                </a:solidFill>
                <a:latin typeface="Kollektif Bold"/>
              </a:rPr>
              <a:t>DETECTION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38672" y="1441514"/>
            <a:ext cx="5505731" cy="90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5900">
                <a:solidFill>
                  <a:srgbClr val="FE6D73"/>
                </a:solidFill>
                <a:latin typeface="Kollektif Bold"/>
              </a:rPr>
              <a:t>MITIGATION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04269" y="1451039"/>
            <a:ext cx="4065178" cy="8331381"/>
          </a:xfrm>
          <a:custGeom>
            <a:avLst/>
            <a:gdLst/>
            <a:ahLst/>
            <a:cxnLst/>
            <a:rect l="l" t="t" r="r" b="b"/>
            <a:pathLst>
              <a:path w="4065178" h="8331381">
                <a:moveTo>
                  <a:pt x="0" y="0"/>
                </a:moveTo>
                <a:lnTo>
                  <a:pt x="4065178" y="0"/>
                </a:lnTo>
                <a:lnTo>
                  <a:pt x="4065178" y="8331380"/>
                </a:lnTo>
                <a:lnTo>
                  <a:pt x="0" y="8331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7117145" y="1451039"/>
            <a:ext cx="4053709" cy="8331381"/>
          </a:xfrm>
          <a:custGeom>
            <a:avLst/>
            <a:gdLst/>
            <a:ahLst/>
            <a:cxnLst/>
            <a:rect l="l" t="t" r="r" b="b"/>
            <a:pathLst>
              <a:path w="4053709" h="8331381">
                <a:moveTo>
                  <a:pt x="0" y="0"/>
                </a:moveTo>
                <a:lnTo>
                  <a:pt x="4053710" y="0"/>
                </a:lnTo>
                <a:lnTo>
                  <a:pt x="4053710" y="8331380"/>
                </a:lnTo>
                <a:lnTo>
                  <a:pt x="0" y="83313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196246" y="1451039"/>
            <a:ext cx="4063054" cy="8104495"/>
          </a:xfrm>
          <a:custGeom>
            <a:avLst/>
            <a:gdLst/>
            <a:ahLst/>
            <a:cxnLst/>
            <a:rect l="l" t="t" r="r" b="b"/>
            <a:pathLst>
              <a:path w="4063054" h="8104495">
                <a:moveTo>
                  <a:pt x="0" y="0"/>
                </a:moveTo>
                <a:lnTo>
                  <a:pt x="4063054" y="0"/>
                </a:lnTo>
                <a:lnTo>
                  <a:pt x="4063054" y="8104495"/>
                </a:lnTo>
                <a:lnTo>
                  <a:pt x="0" y="8104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5343984" y="606361"/>
            <a:ext cx="7600032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SCREENSHOTS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346212" y="541584"/>
            <a:ext cx="4579357" cy="9203831"/>
          </a:xfrm>
          <a:custGeom>
            <a:avLst/>
            <a:gdLst/>
            <a:ahLst/>
            <a:cxnLst/>
            <a:rect l="l" t="t" r="r" b="b"/>
            <a:pathLst>
              <a:path w="4579357" h="9203831">
                <a:moveTo>
                  <a:pt x="0" y="0"/>
                </a:moveTo>
                <a:lnTo>
                  <a:pt x="4579357" y="0"/>
                </a:lnTo>
                <a:lnTo>
                  <a:pt x="4579357" y="9203832"/>
                </a:lnTo>
                <a:lnTo>
                  <a:pt x="0" y="920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2189513" y="541584"/>
            <a:ext cx="4509415" cy="9203831"/>
          </a:xfrm>
          <a:custGeom>
            <a:avLst/>
            <a:gdLst/>
            <a:ahLst/>
            <a:cxnLst/>
            <a:rect l="l" t="t" r="r" b="b"/>
            <a:pathLst>
              <a:path w="4509415" h="9203831">
                <a:moveTo>
                  <a:pt x="0" y="0"/>
                </a:moveTo>
                <a:lnTo>
                  <a:pt x="4509415" y="0"/>
                </a:lnTo>
                <a:lnTo>
                  <a:pt x="4509415" y="9203832"/>
                </a:lnTo>
                <a:lnTo>
                  <a:pt x="0" y="9203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435429" y="905760"/>
            <a:ext cx="17417143" cy="8229600"/>
          </a:xfrm>
          <a:custGeom>
            <a:avLst/>
            <a:gdLst/>
            <a:ahLst/>
            <a:cxnLst/>
            <a:rect l="l" t="t" r="r" b="b"/>
            <a:pathLst>
              <a:path w="17417143" h="8229600">
                <a:moveTo>
                  <a:pt x="0" y="0"/>
                </a:moveTo>
                <a:lnTo>
                  <a:pt x="17417142" y="0"/>
                </a:lnTo>
                <a:lnTo>
                  <a:pt x="17417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596007" y="1104573"/>
            <a:ext cx="17095987" cy="8077854"/>
          </a:xfrm>
          <a:custGeom>
            <a:avLst/>
            <a:gdLst/>
            <a:ahLst/>
            <a:cxnLst/>
            <a:rect l="l" t="t" r="r" b="b"/>
            <a:pathLst>
              <a:path w="17095987" h="8077854">
                <a:moveTo>
                  <a:pt x="0" y="0"/>
                </a:moveTo>
                <a:lnTo>
                  <a:pt x="17095986" y="0"/>
                </a:lnTo>
                <a:lnTo>
                  <a:pt x="17095986" y="8077854"/>
                </a:lnTo>
                <a:lnTo>
                  <a:pt x="0" y="8077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28654" y="905760"/>
            <a:ext cx="17630692" cy="8352540"/>
          </a:xfrm>
          <a:custGeom>
            <a:avLst/>
            <a:gdLst/>
            <a:ahLst/>
            <a:cxnLst/>
            <a:rect l="l" t="t" r="r" b="b"/>
            <a:pathLst>
              <a:path w="17630692" h="8352540">
                <a:moveTo>
                  <a:pt x="0" y="0"/>
                </a:moveTo>
                <a:lnTo>
                  <a:pt x="17630692" y="0"/>
                </a:lnTo>
                <a:lnTo>
                  <a:pt x="17630692" y="8352540"/>
                </a:lnTo>
                <a:lnTo>
                  <a:pt x="0" y="8352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72624" y="863761"/>
            <a:ext cx="17742751" cy="8394539"/>
          </a:xfrm>
          <a:custGeom>
            <a:avLst/>
            <a:gdLst/>
            <a:ahLst/>
            <a:cxnLst/>
            <a:rect l="l" t="t" r="r" b="b"/>
            <a:pathLst>
              <a:path w="17742751" h="8394539">
                <a:moveTo>
                  <a:pt x="0" y="0"/>
                </a:moveTo>
                <a:lnTo>
                  <a:pt x="17742752" y="0"/>
                </a:lnTo>
                <a:lnTo>
                  <a:pt x="17742752" y="8394539"/>
                </a:lnTo>
                <a:lnTo>
                  <a:pt x="0" y="839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Macintosh PowerPoint</Application>
  <PresentationFormat>Custom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Kollektif Bold</vt:lpstr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Vishwa Kumaresh</cp:lastModifiedBy>
  <cp:revision>2</cp:revision>
  <dcterms:created xsi:type="dcterms:W3CDTF">2006-08-16T00:00:00Z</dcterms:created>
  <dcterms:modified xsi:type="dcterms:W3CDTF">2024-01-07T05:51:31Z</dcterms:modified>
  <dc:identifier>DAF5AFm8QXc</dc:identifier>
</cp:coreProperties>
</file>